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2.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8" r:id="rId2"/>
    <p:sldMasterId id="2147483755" r:id="rId3"/>
  </p:sldMasterIdLst>
  <p:notesMasterIdLst>
    <p:notesMasterId r:id="rId21"/>
  </p:notesMasterIdLst>
  <p:handoutMasterIdLst>
    <p:handoutMasterId r:id="rId22"/>
  </p:handoutMasterIdLst>
  <p:sldIdLst>
    <p:sldId id="2147482093" r:id="rId4"/>
    <p:sldId id="260" r:id="rId5"/>
    <p:sldId id="259" r:id="rId6"/>
    <p:sldId id="2145708588" r:id="rId7"/>
    <p:sldId id="267" r:id="rId8"/>
    <p:sldId id="268" r:id="rId9"/>
    <p:sldId id="269" r:id="rId10"/>
    <p:sldId id="270" r:id="rId11"/>
    <p:sldId id="272" r:id="rId12"/>
    <p:sldId id="271" r:id="rId13"/>
    <p:sldId id="265" r:id="rId14"/>
    <p:sldId id="2145706105" r:id="rId15"/>
    <p:sldId id="432" r:id="rId16"/>
    <p:sldId id="1287" r:id="rId17"/>
    <p:sldId id="275" r:id="rId18"/>
    <p:sldId id="276" r:id="rId19"/>
    <p:sldId id="258" r:id="rId20"/>
  </p:sldIdLst>
  <p:sldSz cx="12195175"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orient="horz" pos="3793">
          <p15:clr>
            <a:srgbClr val="A4A3A4"/>
          </p15:clr>
        </p15:guide>
        <p15:guide id="6" pos="303">
          <p15:clr>
            <a:srgbClr val="A4A3A4"/>
          </p15:clr>
        </p15:guide>
        <p15:guide id="7" pos="7379">
          <p15:clr>
            <a:srgbClr val="A4A3A4"/>
          </p15:clr>
        </p15:guide>
        <p15:guide id="9" orient="horz" pos="981" userDrawn="1">
          <p15:clr>
            <a:srgbClr val="A4A3A4"/>
          </p15:clr>
        </p15:guide>
        <p15:guide id="10" pos="3841"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na Virtanen" initials="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B948"/>
    <a:srgbClr val="ECEDEF"/>
    <a:srgbClr val="FFFFFF"/>
    <a:srgbClr val="BDBD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ECEF69-5F87-4431-8278-F936FCDD10EF}" v="41" dt="2025-11-27T16:06:58.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5" d="100"/>
          <a:sy n="95" d="100"/>
        </p:scale>
        <p:origin x="206" y="72"/>
      </p:cViewPr>
      <p:guideLst>
        <p:guide orient="horz" pos="2160"/>
        <p:guide orient="horz" pos="3793"/>
        <p:guide pos="303"/>
        <p:guide pos="7379"/>
        <p:guide orient="horz" pos="981"/>
        <p:guide pos="3841"/>
      </p:guideLst>
    </p:cSldViewPr>
  </p:slideViewPr>
  <p:notesTextViewPr>
    <p:cViewPr>
      <p:scale>
        <a:sx n="100" d="100"/>
        <a:sy n="100" d="100"/>
      </p:scale>
      <p:origin x="0" y="0"/>
    </p:cViewPr>
  </p:notesTextViewPr>
  <p:notesViewPr>
    <p:cSldViewPr>
      <p:cViewPr varScale="1">
        <p:scale>
          <a:sx n="79" d="100"/>
          <a:sy n="79" d="100"/>
        </p:scale>
        <p:origin x="340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gis Alves" userId="a7f853f4-891f-43f4-b1ec-77c5e2e803d8" providerId="ADAL" clId="{02F20AF5-0462-47F5-BBC8-B96912E159C5}"/>
    <pc:docChg chg="undo custSel addSld delSld modSld sldOrd">
      <pc:chgData name="Regis Alves" userId="a7f853f4-891f-43f4-b1ec-77c5e2e803d8" providerId="ADAL" clId="{02F20AF5-0462-47F5-BBC8-B96912E159C5}" dt="2025-11-27T16:08:03.368" v="265" actId="1076"/>
      <pc:docMkLst>
        <pc:docMk/>
      </pc:docMkLst>
      <pc:sldChg chg="addSp modSp mod ord">
        <pc:chgData name="Regis Alves" userId="a7f853f4-891f-43f4-b1ec-77c5e2e803d8" providerId="ADAL" clId="{02F20AF5-0462-47F5-BBC8-B96912E159C5}" dt="2025-11-27T16:08:03.368" v="265" actId="1076"/>
        <pc:sldMkLst>
          <pc:docMk/>
          <pc:sldMk cId="3129069458" sldId="258"/>
        </pc:sldMkLst>
        <pc:spChg chg="add mod">
          <ac:chgData name="Regis Alves" userId="a7f853f4-891f-43f4-b1ec-77c5e2e803d8" providerId="ADAL" clId="{02F20AF5-0462-47F5-BBC8-B96912E159C5}" dt="2025-11-27T16:08:03.368" v="265" actId="1076"/>
          <ac:spMkLst>
            <pc:docMk/>
            <pc:sldMk cId="3129069458" sldId="258"/>
            <ac:spMk id="3" creationId="{005CB296-C473-6730-AD91-B8B18C5E8463}"/>
          </ac:spMkLst>
        </pc:spChg>
      </pc:sldChg>
      <pc:sldChg chg="addSp modSp add del mod ord">
        <pc:chgData name="Regis Alves" userId="a7f853f4-891f-43f4-b1ec-77c5e2e803d8" providerId="ADAL" clId="{02F20AF5-0462-47F5-BBC8-B96912E159C5}" dt="2025-11-27T11:12:37.164" v="158" actId="33524"/>
        <pc:sldMkLst>
          <pc:docMk/>
          <pc:sldMk cId="1640381274" sldId="259"/>
        </pc:sldMkLst>
        <pc:spChg chg="add mod">
          <ac:chgData name="Regis Alves" userId="a7f853f4-891f-43f4-b1ec-77c5e2e803d8" providerId="ADAL" clId="{02F20AF5-0462-47F5-BBC8-B96912E159C5}" dt="2025-11-27T03:46:28.364" v="104"/>
          <ac:spMkLst>
            <pc:docMk/>
            <pc:sldMk cId="1640381274" sldId="259"/>
            <ac:spMk id="3" creationId="{9B578EC0-BF96-3F74-A348-1A318609390B}"/>
          </ac:spMkLst>
        </pc:spChg>
        <pc:spChg chg="add mod">
          <ac:chgData name="Regis Alves" userId="a7f853f4-891f-43f4-b1ec-77c5e2e803d8" providerId="ADAL" clId="{02F20AF5-0462-47F5-BBC8-B96912E159C5}" dt="2025-11-27T03:46:28.364" v="104"/>
          <ac:spMkLst>
            <pc:docMk/>
            <pc:sldMk cId="1640381274" sldId="259"/>
            <ac:spMk id="4" creationId="{699FFFF8-D38D-53DD-760D-E4161CBF2CED}"/>
          </ac:spMkLst>
        </pc:spChg>
        <pc:spChg chg="mod">
          <ac:chgData name="Regis Alves" userId="a7f853f4-891f-43f4-b1ec-77c5e2e803d8" providerId="ADAL" clId="{02F20AF5-0462-47F5-BBC8-B96912E159C5}" dt="2025-11-27T11:12:37.164" v="158" actId="33524"/>
          <ac:spMkLst>
            <pc:docMk/>
            <pc:sldMk cId="1640381274" sldId="259"/>
            <ac:spMk id="5" creationId="{00000000-0000-0000-0000-000000000000}"/>
          </ac:spMkLst>
        </pc:spChg>
        <pc:spChg chg="mod">
          <ac:chgData name="Regis Alves" userId="a7f853f4-891f-43f4-b1ec-77c5e2e803d8" providerId="ADAL" clId="{02F20AF5-0462-47F5-BBC8-B96912E159C5}" dt="2025-11-19T20:25:06.086" v="72"/>
          <ac:spMkLst>
            <pc:docMk/>
            <pc:sldMk cId="1640381274" sldId="259"/>
            <ac:spMk id="6" creationId="{00000000-0000-0000-0000-000000000000}"/>
          </ac:spMkLst>
        </pc:spChg>
        <pc:spChg chg="mod">
          <ac:chgData name="Regis Alves" userId="a7f853f4-891f-43f4-b1ec-77c5e2e803d8" providerId="ADAL" clId="{02F20AF5-0462-47F5-BBC8-B96912E159C5}" dt="2025-11-19T20:25:06.086" v="72"/>
          <ac:spMkLst>
            <pc:docMk/>
            <pc:sldMk cId="1640381274" sldId="259"/>
            <ac:spMk id="7" creationId="{00000000-0000-0000-0000-000000000000}"/>
          </ac:spMkLst>
        </pc:spChg>
        <pc:spChg chg="mod">
          <ac:chgData name="Regis Alves" userId="a7f853f4-891f-43f4-b1ec-77c5e2e803d8" providerId="ADAL" clId="{02F20AF5-0462-47F5-BBC8-B96912E159C5}" dt="2025-11-19T20:25:06.086" v="72"/>
          <ac:spMkLst>
            <pc:docMk/>
            <pc:sldMk cId="1640381274" sldId="259"/>
            <ac:spMk id="8" creationId="{00000000-0000-0000-0000-000000000000}"/>
          </ac:spMkLst>
        </pc:spChg>
        <pc:spChg chg="add mod">
          <ac:chgData name="Regis Alves" userId="a7f853f4-891f-43f4-b1ec-77c5e2e803d8" providerId="ADAL" clId="{02F20AF5-0462-47F5-BBC8-B96912E159C5}" dt="2025-11-27T03:46:28.364" v="104"/>
          <ac:spMkLst>
            <pc:docMk/>
            <pc:sldMk cId="1640381274" sldId="259"/>
            <ac:spMk id="13" creationId="{90980509-4693-92DB-A208-6BD58FF2C515}"/>
          </ac:spMkLst>
        </pc:spChg>
        <pc:picChg chg="add mod">
          <ac:chgData name="Regis Alves" userId="a7f853f4-891f-43f4-b1ec-77c5e2e803d8" providerId="ADAL" clId="{02F20AF5-0462-47F5-BBC8-B96912E159C5}" dt="2025-11-19T20:26:06.264" v="82" actId="1036"/>
          <ac:picMkLst>
            <pc:docMk/>
            <pc:sldMk cId="1640381274" sldId="259"/>
            <ac:picMk id="2" creationId="{F74CC70E-B313-5D7B-43D1-BB92E7FB02DE}"/>
          </ac:picMkLst>
        </pc:picChg>
      </pc:sldChg>
      <pc:sldChg chg="addSp modSp add del mod ord modShow">
        <pc:chgData name="Regis Alves" userId="a7f853f4-891f-43f4-b1ec-77c5e2e803d8" providerId="ADAL" clId="{02F20AF5-0462-47F5-BBC8-B96912E159C5}" dt="2025-11-27T16:05:07.019" v="173" actId="729"/>
        <pc:sldMkLst>
          <pc:docMk/>
          <pc:sldMk cId="4200961663" sldId="260"/>
        </pc:sldMkLst>
        <pc:spChg chg="add mod">
          <ac:chgData name="Regis Alves" userId="a7f853f4-891f-43f4-b1ec-77c5e2e803d8" providerId="ADAL" clId="{02F20AF5-0462-47F5-BBC8-B96912E159C5}" dt="2025-11-27T03:46:21.531" v="103"/>
          <ac:spMkLst>
            <pc:docMk/>
            <pc:sldMk cId="4200961663" sldId="260"/>
            <ac:spMk id="3" creationId="{72D19698-2B4B-6866-D8CA-E8BD1901BBA2}"/>
          </ac:spMkLst>
        </pc:spChg>
        <pc:spChg chg="add mod">
          <ac:chgData name="Regis Alves" userId="a7f853f4-891f-43f4-b1ec-77c5e2e803d8" providerId="ADAL" clId="{02F20AF5-0462-47F5-BBC8-B96912E159C5}" dt="2025-11-27T03:46:21.531" v="103"/>
          <ac:spMkLst>
            <pc:docMk/>
            <pc:sldMk cId="4200961663" sldId="260"/>
            <ac:spMk id="4" creationId="{FA2AF3C4-39A4-AE2C-11B7-5D3C6FE700ED}"/>
          </ac:spMkLst>
        </pc:spChg>
        <pc:spChg chg="mod">
          <ac:chgData name="Regis Alves" userId="a7f853f4-891f-43f4-b1ec-77c5e2e803d8" providerId="ADAL" clId="{02F20AF5-0462-47F5-BBC8-B96912E159C5}" dt="2025-11-19T20:25:06.086" v="72"/>
          <ac:spMkLst>
            <pc:docMk/>
            <pc:sldMk cId="4200961663" sldId="260"/>
            <ac:spMk id="6" creationId="{00000000-0000-0000-0000-000000000000}"/>
          </ac:spMkLst>
        </pc:spChg>
        <pc:spChg chg="mod">
          <ac:chgData name="Regis Alves" userId="a7f853f4-891f-43f4-b1ec-77c5e2e803d8" providerId="ADAL" clId="{02F20AF5-0462-47F5-BBC8-B96912E159C5}" dt="2025-11-19T20:25:06.086" v="72"/>
          <ac:spMkLst>
            <pc:docMk/>
            <pc:sldMk cId="4200961663" sldId="260"/>
            <ac:spMk id="7" creationId="{00000000-0000-0000-0000-000000000000}"/>
          </ac:spMkLst>
        </pc:spChg>
        <pc:spChg chg="mod">
          <ac:chgData name="Regis Alves" userId="a7f853f4-891f-43f4-b1ec-77c5e2e803d8" providerId="ADAL" clId="{02F20AF5-0462-47F5-BBC8-B96912E159C5}" dt="2025-11-19T20:25:06.086" v="72"/>
          <ac:spMkLst>
            <pc:docMk/>
            <pc:sldMk cId="4200961663" sldId="260"/>
            <ac:spMk id="8" creationId="{00000000-0000-0000-0000-000000000000}"/>
          </ac:spMkLst>
        </pc:spChg>
        <pc:spChg chg="add mod">
          <ac:chgData name="Regis Alves" userId="a7f853f4-891f-43f4-b1ec-77c5e2e803d8" providerId="ADAL" clId="{02F20AF5-0462-47F5-BBC8-B96912E159C5}" dt="2025-11-27T03:46:21.531" v="103"/>
          <ac:spMkLst>
            <pc:docMk/>
            <pc:sldMk cId="4200961663" sldId="260"/>
            <ac:spMk id="9" creationId="{37663E58-1226-2F5D-29D9-68B294B45B41}"/>
          </ac:spMkLst>
        </pc:spChg>
        <pc:picChg chg="add mod">
          <ac:chgData name="Regis Alves" userId="a7f853f4-891f-43f4-b1ec-77c5e2e803d8" providerId="ADAL" clId="{02F20AF5-0462-47F5-BBC8-B96912E159C5}" dt="2025-11-19T20:25:55.737" v="76"/>
          <ac:picMkLst>
            <pc:docMk/>
            <pc:sldMk cId="4200961663" sldId="260"/>
            <ac:picMk id="2" creationId="{AC0E2211-AA1D-2F7C-B653-6DB70EDA9A96}"/>
          </ac:picMkLst>
        </pc:picChg>
      </pc:sldChg>
      <pc:sldChg chg="addSp modSp add del mod modShow">
        <pc:chgData name="Regis Alves" userId="a7f853f4-891f-43f4-b1ec-77c5e2e803d8" providerId="ADAL" clId="{02F20AF5-0462-47F5-BBC8-B96912E159C5}" dt="2025-11-27T16:05:21.014" v="174" actId="47"/>
        <pc:sldMkLst>
          <pc:docMk/>
          <pc:sldMk cId="3814365617" sldId="261"/>
        </pc:sldMkLst>
        <pc:spChg chg="add mod">
          <ac:chgData name="Regis Alves" userId="a7f853f4-891f-43f4-b1ec-77c5e2e803d8" providerId="ADAL" clId="{02F20AF5-0462-47F5-BBC8-B96912E159C5}" dt="2025-11-27T03:46:11.741" v="102"/>
          <ac:spMkLst>
            <pc:docMk/>
            <pc:sldMk cId="3814365617" sldId="261"/>
            <ac:spMk id="3" creationId="{E17EBE4A-88E4-D3D0-759C-CD9979931450}"/>
          </ac:spMkLst>
        </pc:spChg>
        <pc:spChg chg="add mod">
          <ac:chgData name="Regis Alves" userId="a7f853f4-891f-43f4-b1ec-77c5e2e803d8" providerId="ADAL" clId="{02F20AF5-0462-47F5-BBC8-B96912E159C5}" dt="2025-11-27T03:46:11.741" v="102"/>
          <ac:spMkLst>
            <pc:docMk/>
            <pc:sldMk cId="3814365617" sldId="261"/>
            <ac:spMk id="4" creationId="{BD880A3E-B0D5-9E26-0DCD-631B8AC1A7BF}"/>
          </ac:spMkLst>
        </pc:spChg>
        <pc:spChg chg="mod">
          <ac:chgData name="Regis Alves" userId="a7f853f4-891f-43f4-b1ec-77c5e2e803d8" providerId="ADAL" clId="{02F20AF5-0462-47F5-BBC8-B96912E159C5}" dt="2025-11-19T20:25:06.086" v="72"/>
          <ac:spMkLst>
            <pc:docMk/>
            <pc:sldMk cId="3814365617" sldId="261"/>
            <ac:spMk id="6" creationId="{00000000-0000-0000-0000-000000000000}"/>
          </ac:spMkLst>
        </pc:spChg>
        <pc:spChg chg="mod">
          <ac:chgData name="Regis Alves" userId="a7f853f4-891f-43f4-b1ec-77c5e2e803d8" providerId="ADAL" clId="{02F20AF5-0462-47F5-BBC8-B96912E159C5}" dt="2025-11-19T20:25:06.086" v="72"/>
          <ac:spMkLst>
            <pc:docMk/>
            <pc:sldMk cId="3814365617" sldId="261"/>
            <ac:spMk id="7" creationId="{00000000-0000-0000-0000-000000000000}"/>
          </ac:spMkLst>
        </pc:spChg>
        <pc:spChg chg="mod">
          <ac:chgData name="Regis Alves" userId="a7f853f4-891f-43f4-b1ec-77c5e2e803d8" providerId="ADAL" clId="{02F20AF5-0462-47F5-BBC8-B96912E159C5}" dt="2025-11-19T20:25:06.086" v="72"/>
          <ac:spMkLst>
            <pc:docMk/>
            <pc:sldMk cId="3814365617" sldId="261"/>
            <ac:spMk id="8" creationId="{00000000-0000-0000-0000-000000000000}"/>
          </ac:spMkLst>
        </pc:spChg>
        <pc:spChg chg="add mod">
          <ac:chgData name="Regis Alves" userId="a7f853f4-891f-43f4-b1ec-77c5e2e803d8" providerId="ADAL" clId="{02F20AF5-0462-47F5-BBC8-B96912E159C5}" dt="2025-11-27T03:46:11.741" v="102"/>
          <ac:spMkLst>
            <pc:docMk/>
            <pc:sldMk cId="3814365617" sldId="261"/>
            <ac:spMk id="13" creationId="{8EA5B941-4ABD-54CC-C2DB-614C2FD4D4A0}"/>
          </ac:spMkLst>
        </pc:spChg>
        <pc:picChg chg="add mod">
          <ac:chgData name="Regis Alves" userId="a7f853f4-891f-43f4-b1ec-77c5e2e803d8" providerId="ADAL" clId="{02F20AF5-0462-47F5-BBC8-B96912E159C5}" dt="2025-11-19T20:25:53.220" v="75"/>
          <ac:picMkLst>
            <pc:docMk/>
            <pc:sldMk cId="3814365617" sldId="261"/>
            <ac:picMk id="2" creationId="{10635CF0-83C4-D436-F0CC-BDDB912FA843}"/>
          </ac:picMkLst>
        </pc:picChg>
      </pc:sldChg>
      <pc:sldChg chg="modSp add del mod modShow">
        <pc:chgData name="Regis Alves" userId="a7f853f4-891f-43f4-b1ec-77c5e2e803d8" providerId="ADAL" clId="{02F20AF5-0462-47F5-BBC8-B96912E159C5}" dt="2025-11-27T16:06:26.994" v="184" actId="47"/>
        <pc:sldMkLst>
          <pc:docMk/>
          <pc:sldMk cId="4127921473" sldId="262"/>
        </pc:sldMkLst>
        <pc:spChg chg="mod">
          <ac:chgData name="Regis Alves" userId="a7f853f4-891f-43f4-b1ec-77c5e2e803d8" providerId="ADAL" clId="{02F20AF5-0462-47F5-BBC8-B96912E159C5}" dt="2025-11-19T20:25:06.086" v="72"/>
          <ac:spMkLst>
            <pc:docMk/>
            <pc:sldMk cId="4127921473" sldId="262"/>
            <ac:spMk id="6" creationId="{00000000-0000-0000-0000-000000000000}"/>
          </ac:spMkLst>
        </pc:spChg>
        <pc:spChg chg="mod">
          <ac:chgData name="Regis Alves" userId="a7f853f4-891f-43f4-b1ec-77c5e2e803d8" providerId="ADAL" clId="{02F20AF5-0462-47F5-BBC8-B96912E159C5}" dt="2025-11-19T20:25:06.086" v="72"/>
          <ac:spMkLst>
            <pc:docMk/>
            <pc:sldMk cId="4127921473" sldId="262"/>
            <ac:spMk id="7" creationId="{00000000-0000-0000-0000-000000000000}"/>
          </ac:spMkLst>
        </pc:spChg>
        <pc:spChg chg="mod">
          <ac:chgData name="Regis Alves" userId="a7f853f4-891f-43f4-b1ec-77c5e2e803d8" providerId="ADAL" clId="{02F20AF5-0462-47F5-BBC8-B96912E159C5}" dt="2025-11-19T20:25:06.086" v="72"/>
          <ac:spMkLst>
            <pc:docMk/>
            <pc:sldMk cId="4127921473" sldId="262"/>
            <ac:spMk id="8" creationId="{00000000-0000-0000-0000-000000000000}"/>
          </ac:spMkLst>
        </pc:spChg>
      </pc:sldChg>
      <pc:sldChg chg="addSp modSp add del mod modShow">
        <pc:chgData name="Regis Alves" userId="a7f853f4-891f-43f4-b1ec-77c5e2e803d8" providerId="ADAL" clId="{02F20AF5-0462-47F5-BBC8-B96912E159C5}" dt="2025-11-27T16:05:23.989" v="176" actId="47"/>
        <pc:sldMkLst>
          <pc:docMk/>
          <pc:sldMk cId="3537302310" sldId="263"/>
        </pc:sldMkLst>
        <pc:spChg chg="mod">
          <ac:chgData name="Regis Alves" userId="a7f853f4-891f-43f4-b1ec-77c5e2e803d8" providerId="ADAL" clId="{02F20AF5-0462-47F5-BBC8-B96912E159C5}" dt="2025-11-19T20:25:06.086" v="72"/>
          <ac:spMkLst>
            <pc:docMk/>
            <pc:sldMk cId="3537302310" sldId="263"/>
            <ac:spMk id="6" creationId="{00000000-0000-0000-0000-000000000000}"/>
          </ac:spMkLst>
        </pc:spChg>
        <pc:spChg chg="mod">
          <ac:chgData name="Regis Alves" userId="a7f853f4-891f-43f4-b1ec-77c5e2e803d8" providerId="ADAL" clId="{02F20AF5-0462-47F5-BBC8-B96912E159C5}" dt="2025-11-19T20:25:06.086" v="72"/>
          <ac:spMkLst>
            <pc:docMk/>
            <pc:sldMk cId="3537302310" sldId="263"/>
            <ac:spMk id="7" creationId="{00000000-0000-0000-0000-000000000000}"/>
          </ac:spMkLst>
        </pc:spChg>
        <pc:spChg chg="mod">
          <ac:chgData name="Regis Alves" userId="a7f853f4-891f-43f4-b1ec-77c5e2e803d8" providerId="ADAL" clId="{02F20AF5-0462-47F5-BBC8-B96912E159C5}" dt="2025-11-19T20:25:06.086" v="72"/>
          <ac:spMkLst>
            <pc:docMk/>
            <pc:sldMk cId="3537302310" sldId="263"/>
            <ac:spMk id="8" creationId="{00000000-0000-0000-0000-000000000000}"/>
          </ac:spMkLst>
        </pc:spChg>
        <pc:picChg chg="add mod">
          <ac:chgData name="Regis Alves" userId="a7f853f4-891f-43f4-b1ec-77c5e2e803d8" providerId="ADAL" clId="{02F20AF5-0462-47F5-BBC8-B96912E159C5}" dt="2025-11-27T03:43:34.328" v="88"/>
          <ac:picMkLst>
            <pc:docMk/>
            <pc:sldMk cId="3537302310" sldId="263"/>
            <ac:picMk id="3" creationId="{D3C7F9FA-F691-EC74-9EC3-CF192E4AE695}"/>
          </ac:picMkLst>
        </pc:picChg>
      </pc:sldChg>
      <pc:sldChg chg="addSp modSp add del mod modShow">
        <pc:chgData name="Regis Alves" userId="a7f853f4-891f-43f4-b1ec-77c5e2e803d8" providerId="ADAL" clId="{02F20AF5-0462-47F5-BBC8-B96912E159C5}" dt="2025-11-27T16:05:22.746" v="175" actId="47"/>
        <pc:sldMkLst>
          <pc:docMk/>
          <pc:sldMk cId="2028776693" sldId="264"/>
        </pc:sldMkLst>
        <pc:spChg chg="mod">
          <ac:chgData name="Regis Alves" userId="a7f853f4-891f-43f4-b1ec-77c5e2e803d8" providerId="ADAL" clId="{02F20AF5-0462-47F5-BBC8-B96912E159C5}" dt="2025-11-19T20:25:06.086" v="72"/>
          <ac:spMkLst>
            <pc:docMk/>
            <pc:sldMk cId="2028776693" sldId="264"/>
            <ac:spMk id="6" creationId="{00000000-0000-0000-0000-000000000000}"/>
          </ac:spMkLst>
        </pc:spChg>
        <pc:spChg chg="mod">
          <ac:chgData name="Regis Alves" userId="a7f853f4-891f-43f4-b1ec-77c5e2e803d8" providerId="ADAL" clId="{02F20AF5-0462-47F5-BBC8-B96912E159C5}" dt="2025-11-19T20:25:06.086" v="72"/>
          <ac:spMkLst>
            <pc:docMk/>
            <pc:sldMk cId="2028776693" sldId="264"/>
            <ac:spMk id="7" creationId="{00000000-0000-0000-0000-000000000000}"/>
          </ac:spMkLst>
        </pc:spChg>
        <pc:spChg chg="mod">
          <ac:chgData name="Regis Alves" userId="a7f853f4-891f-43f4-b1ec-77c5e2e803d8" providerId="ADAL" clId="{02F20AF5-0462-47F5-BBC8-B96912E159C5}" dt="2025-11-19T20:25:06.086" v="72"/>
          <ac:spMkLst>
            <pc:docMk/>
            <pc:sldMk cId="2028776693" sldId="264"/>
            <ac:spMk id="8" creationId="{00000000-0000-0000-0000-000000000000}"/>
          </ac:spMkLst>
        </pc:spChg>
        <pc:picChg chg="add mod">
          <ac:chgData name="Regis Alves" userId="a7f853f4-891f-43f4-b1ec-77c5e2e803d8" providerId="ADAL" clId="{02F20AF5-0462-47F5-BBC8-B96912E159C5}" dt="2025-11-27T03:43:24.331" v="86" actId="1035"/>
          <ac:picMkLst>
            <pc:docMk/>
            <pc:sldMk cId="2028776693" sldId="264"/>
            <ac:picMk id="3" creationId="{B6036E0E-2E0C-1116-8850-67CA9C9D23C8}"/>
          </ac:picMkLst>
        </pc:picChg>
      </pc:sldChg>
      <pc:sldChg chg="addSp modSp add del mod ord modShow">
        <pc:chgData name="Regis Alves" userId="a7f853f4-891f-43f4-b1ec-77c5e2e803d8" providerId="ADAL" clId="{02F20AF5-0462-47F5-BBC8-B96912E159C5}" dt="2025-11-27T16:06:06.659" v="180" actId="729"/>
        <pc:sldMkLst>
          <pc:docMk/>
          <pc:sldMk cId="2873917136" sldId="265"/>
        </pc:sldMkLst>
        <pc:spChg chg="add mod">
          <ac:chgData name="Regis Alves" userId="a7f853f4-891f-43f4-b1ec-77c5e2e803d8" providerId="ADAL" clId="{02F20AF5-0462-47F5-BBC8-B96912E159C5}" dt="2025-11-27T03:46:51.173" v="106"/>
          <ac:spMkLst>
            <pc:docMk/>
            <pc:sldMk cId="2873917136" sldId="265"/>
            <ac:spMk id="3" creationId="{1AC991FB-B516-BA6D-0526-5F301CB97C6E}"/>
          </ac:spMkLst>
        </pc:spChg>
        <pc:spChg chg="add mod">
          <ac:chgData name="Regis Alves" userId="a7f853f4-891f-43f4-b1ec-77c5e2e803d8" providerId="ADAL" clId="{02F20AF5-0462-47F5-BBC8-B96912E159C5}" dt="2025-11-27T03:46:51.173" v="106"/>
          <ac:spMkLst>
            <pc:docMk/>
            <pc:sldMk cId="2873917136" sldId="265"/>
            <ac:spMk id="4" creationId="{3B2AA3A5-0B0F-42E8-0FA1-6DAAF676D048}"/>
          </ac:spMkLst>
        </pc:spChg>
        <pc:spChg chg="mod">
          <ac:chgData name="Regis Alves" userId="a7f853f4-891f-43f4-b1ec-77c5e2e803d8" providerId="ADAL" clId="{02F20AF5-0462-47F5-BBC8-B96912E159C5}" dt="2025-11-19T20:25:06.086" v="72"/>
          <ac:spMkLst>
            <pc:docMk/>
            <pc:sldMk cId="2873917136" sldId="265"/>
            <ac:spMk id="6" creationId="{00000000-0000-0000-0000-000000000000}"/>
          </ac:spMkLst>
        </pc:spChg>
        <pc:spChg chg="mod">
          <ac:chgData name="Regis Alves" userId="a7f853f4-891f-43f4-b1ec-77c5e2e803d8" providerId="ADAL" clId="{02F20AF5-0462-47F5-BBC8-B96912E159C5}" dt="2025-11-19T20:25:06.086" v="72"/>
          <ac:spMkLst>
            <pc:docMk/>
            <pc:sldMk cId="2873917136" sldId="265"/>
            <ac:spMk id="7" creationId="{00000000-0000-0000-0000-000000000000}"/>
          </ac:spMkLst>
        </pc:spChg>
        <pc:spChg chg="mod">
          <ac:chgData name="Regis Alves" userId="a7f853f4-891f-43f4-b1ec-77c5e2e803d8" providerId="ADAL" clId="{02F20AF5-0462-47F5-BBC8-B96912E159C5}" dt="2025-11-19T20:25:06.086" v="72"/>
          <ac:spMkLst>
            <pc:docMk/>
            <pc:sldMk cId="2873917136" sldId="265"/>
            <ac:spMk id="8" creationId="{00000000-0000-0000-0000-000000000000}"/>
          </ac:spMkLst>
        </pc:spChg>
        <pc:spChg chg="add mod">
          <ac:chgData name="Regis Alves" userId="a7f853f4-891f-43f4-b1ec-77c5e2e803d8" providerId="ADAL" clId="{02F20AF5-0462-47F5-BBC8-B96912E159C5}" dt="2025-11-27T03:46:51.173" v="106"/>
          <ac:spMkLst>
            <pc:docMk/>
            <pc:sldMk cId="2873917136" sldId="265"/>
            <ac:spMk id="10" creationId="{A657DB20-D8FD-45AE-C2F6-24CF120035F0}"/>
          </ac:spMkLst>
        </pc:spChg>
        <pc:spChg chg="mod">
          <ac:chgData name="Regis Alves" userId="a7f853f4-891f-43f4-b1ec-77c5e2e803d8" providerId="ADAL" clId="{02F20AF5-0462-47F5-BBC8-B96912E159C5}" dt="2025-11-27T03:47:35.462" v="111" actId="1076"/>
          <ac:spMkLst>
            <pc:docMk/>
            <pc:sldMk cId="2873917136" sldId="265"/>
            <ac:spMk id="60" creationId="{A3089438-24F3-45C0-B522-BD69926DB6BC}"/>
          </ac:spMkLst>
        </pc:spChg>
        <pc:picChg chg="add mod">
          <ac:chgData name="Regis Alves" userId="a7f853f4-891f-43f4-b1ec-77c5e2e803d8" providerId="ADAL" clId="{02F20AF5-0462-47F5-BBC8-B96912E159C5}" dt="2025-11-27T03:43:30.195" v="87"/>
          <ac:picMkLst>
            <pc:docMk/>
            <pc:sldMk cId="2873917136" sldId="265"/>
            <ac:picMk id="2" creationId="{B5D7581B-1227-C0F1-6CE8-542E0FC18D23}"/>
          </ac:picMkLst>
        </pc:picChg>
      </pc:sldChg>
      <pc:sldChg chg="addSp modSp add del mod modShow">
        <pc:chgData name="Regis Alves" userId="a7f853f4-891f-43f4-b1ec-77c5e2e803d8" providerId="ADAL" clId="{02F20AF5-0462-47F5-BBC8-B96912E159C5}" dt="2025-11-27T16:05:45.952" v="178" actId="47"/>
        <pc:sldMkLst>
          <pc:docMk/>
          <pc:sldMk cId="3139466450" sldId="266"/>
        </pc:sldMkLst>
        <pc:spChg chg="add mod">
          <ac:chgData name="Regis Alves" userId="a7f853f4-891f-43f4-b1ec-77c5e2e803d8" providerId="ADAL" clId="{02F20AF5-0462-47F5-BBC8-B96912E159C5}" dt="2025-11-27T03:48:51.361" v="121"/>
          <ac:spMkLst>
            <pc:docMk/>
            <pc:sldMk cId="3139466450" sldId="266"/>
            <ac:spMk id="3" creationId="{B2C2819A-14F0-2B58-8A5F-6580E3F8FCF8}"/>
          </ac:spMkLst>
        </pc:spChg>
        <pc:spChg chg="add mod">
          <ac:chgData name="Regis Alves" userId="a7f853f4-891f-43f4-b1ec-77c5e2e803d8" providerId="ADAL" clId="{02F20AF5-0462-47F5-BBC8-B96912E159C5}" dt="2025-11-27T03:48:51.361" v="121"/>
          <ac:spMkLst>
            <pc:docMk/>
            <pc:sldMk cId="3139466450" sldId="266"/>
            <ac:spMk id="4" creationId="{E10C00D1-B0BF-0BBD-7334-EBA9EE980056}"/>
          </ac:spMkLst>
        </pc:spChg>
        <pc:spChg chg="mod">
          <ac:chgData name="Regis Alves" userId="a7f853f4-891f-43f4-b1ec-77c5e2e803d8" providerId="ADAL" clId="{02F20AF5-0462-47F5-BBC8-B96912E159C5}" dt="2025-11-27T03:48:56.935" v="122" actId="14100"/>
          <ac:spMkLst>
            <pc:docMk/>
            <pc:sldMk cId="3139466450" sldId="266"/>
            <ac:spMk id="5" creationId="{00000000-0000-0000-0000-000000000000}"/>
          </ac:spMkLst>
        </pc:spChg>
        <pc:spChg chg="mod">
          <ac:chgData name="Regis Alves" userId="a7f853f4-891f-43f4-b1ec-77c5e2e803d8" providerId="ADAL" clId="{02F20AF5-0462-47F5-BBC8-B96912E159C5}" dt="2025-11-19T20:25:06.086" v="72"/>
          <ac:spMkLst>
            <pc:docMk/>
            <pc:sldMk cId="3139466450" sldId="266"/>
            <ac:spMk id="6" creationId="{00000000-0000-0000-0000-000000000000}"/>
          </ac:spMkLst>
        </pc:spChg>
        <pc:spChg chg="mod">
          <ac:chgData name="Regis Alves" userId="a7f853f4-891f-43f4-b1ec-77c5e2e803d8" providerId="ADAL" clId="{02F20AF5-0462-47F5-BBC8-B96912E159C5}" dt="2025-11-19T20:25:06.086" v="72"/>
          <ac:spMkLst>
            <pc:docMk/>
            <pc:sldMk cId="3139466450" sldId="266"/>
            <ac:spMk id="7" creationId="{00000000-0000-0000-0000-000000000000}"/>
          </ac:spMkLst>
        </pc:spChg>
        <pc:spChg chg="mod">
          <ac:chgData name="Regis Alves" userId="a7f853f4-891f-43f4-b1ec-77c5e2e803d8" providerId="ADAL" clId="{02F20AF5-0462-47F5-BBC8-B96912E159C5}" dt="2025-11-19T20:25:06.086" v="72"/>
          <ac:spMkLst>
            <pc:docMk/>
            <pc:sldMk cId="3139466450" sldId="266"/>
            <ac:spMk id="8" creationId="{00000000-0000-0000-0000-000000000000}"/>
          </ac:spMkLst>
        </pc:spChg>
        <pc:spChg chg="add mod">
          <ac:chgData name="Regis Alves" userId="a7f853f4-891f-43f4-b1ec-77c5e2e803d8" providerId="ADAL" clId="{02F20AF5-0462-47F5-BBC8-B96912E159C5}" dt="2025-11-27T03:48:51.361" v="121"/>
          <ac:spMkLst>
            <pc:docMk/>
            <pc:sldMk cId="3139466450" sldId="266"/>
            <ac:spMk id="30" creationId="{87FB38E6-9A50-5448-A62A-CE55360D3A05}"/>
          </ac:spMkLst>
        </pc:spChg>
        <pc:picChg chg="add mod">
          <ac:chgData name="Regis Alves" userId="a7f853f4-891f-43f4-b1ec-77c5e2e803d8" providerId="ADAL" clId="{02F20AF5-0462-47F5-BBC8-B96912E159C5}" dt="2025-11-27T03:44:12.575" v="92"/>
          <ac:picMkLst>
            <pc:docMk/>
            <pc:sldMk cId="3139466450" sldId="266"/>
            <ac:picMk id="2" creationId="{0E212175-FAE7-D40D-ED75-52FD2D185DFA}"/>
          </ac:picMkLst>
        </pc:picChg>
      </pc:sldChg>
      <pc:sldChg chg="addSp modSp add del mod modShow">
        <pc:chgData name="Regis Alves" userId="a7f853f4-891f-43f4-b1ec-77c5e2e803d8" providerId="ADAL" clId="{02F20AF5-0462-47F5-BBC8-B96912E159C5}" dt="2025-11-27T16:05:34.954" v="177" actId="729"/>
        <pc:sldMkLst>
          <pc:docMk/>
          <pc:sldMk cId="3288743817" sldId="267"/>
        </pc:sldMkLst>
        <pc:spChg chg="add mod">
          <ac:chgData name="Regis Alves" userId="a7f853f4-891f-43f4-b1ec-77c5e2e803d8" providerId="ADAL" clId="{02F20AF5-0462-47F5-BBC8-B96912E159C5}" dt="2025-11-27T03:49:52.225" v="129"/>
          <ac:spMkLst>
            <pc:docMk/>
            <pc:sldMk cId="3288743817" sldId="267"/>
            <ac:spMk id="2" creationId="{B8B0387C-D374-4400-486F-3958CA9ACB79}"/>
          </ac:spMkLst>
        </pc:spChg>
        <pc:spChg chg="add mod">
          <ac:chgData name="Regis Alves" userId="a7f853f4-891f-43f4-b1ec-77c5e2e803d8" providerId="ADAL" clId="{02F20AF5-0462-47F5-BBC8-B96912E159C5}" dt="2025-11-27T03:49:52.225" v="129"/>
          <ac:spMkLst>
            <pc:docMk/>
            <pc:sldMk cId="3288743817" sldId="267"/>
            <ac:spMk id="3" creationId="{91952C8F-80F4-BD1E-DADA-F076909A1C02}"/>
          </ac:spMkLst>
        </pc:spChg>
        <pc:spChg chg="add mod">
          <ac:chgData name="Regis Alves" userId="a7f853f4-891f-43f4-b1ec-77c5e2e803d8" providerId="ADAL" clId="{02F20AF5-0462-47F5-BBC8-B96912E159C5}" dt="2025-11-27T03:49:52.225" v="129"/>
          <ac:spMkLst>
            <pc:docMk/>
            <pc:sldMk cId="3288743817" sldId="267"/>
            <ac:spMk id="4" creationId="{E8723A6D-E69B-4DDF-6172-53F775DF19CD}"/>
          </ac:spMkLst>
        </pc:spChg>
        <pc:spChg chg="mod">
          <ac:chgData name="Regis Alves" userId="a7f853f4-891f-43f4-b1ec-77c5e2e803d8" providerId="ADAL" clId="{02F20AF5-0462-47F5-BBC8-B96912E159C5}" dt="2025-11-19T20:25:06.086" v="72"/>
          <ac:spMkLst>
            <pc:docMk/>
            <pc:sldMk cId="3288743817" sldId="267"/>
            <ac:spMk id="6" creationId="{00000000-0000-0000-0000-000000000000}"/>
          </ac:spMkLst>
        </pc:spChg>
        <pc:spChg chg="mod">
          <ac:chgData name="Regis Alves" userId="a7f853f4-891f-43f4-b1ec-77c5e2e803d8" providerId="ADAL" clId="{02F20AF5-0462-47F5-BBC8-B96912E159C5}" dt="2025-11-19T20:25:06.086" v="72"/>
          <ac:spMkLst>
            <pc:docMk/>
            <pc:sldMk cId="3288743817" sldId="267"/>
            <ac:spMk id="7" creationId="{00000000-0000-0000-0000-000000000000}"/>
          </ac:spMkLst>
        </pc:spChg>
        <pc:spChg chg="mod">
          <ac:chgData name="Regis Alves" userId="a7f853f4-891f-43f4-b1ec-77c5e2e803d8" providerId="ADAL" clId="{02F20AF5-0462-47F5-BBC8-B96912E159C5}" dt="2025-11-19T20:25:06.086" v="72"/>
          <ac:spMkLst>
            <pc:docMk/>
            <pc:sldMk cId="3288743817" sldId="267"/>
            <ac:spMk id="8" creationId="{00000000-0000-0000-0000-000000000000}"/>
          </ac:spMkLst>
        </pc:spChg>
        <pc:picChg chg="add mod">
          <ac:chgData name="Regis Alves" userId="a7f853f4-891f-43f4-b1ec-77c5e2e803d8" providerId="ADAL" clId="{02F20AF5-0462-47F5-BBC8-B96912E159C5}" dt="2025-11-27T03:50:00.433" v="130"/>
          <ac:picMkLst>
            <pc:docMk/>
            <pc:sldMk cId="3288743817" sldId="267"/>
            <ac:picMk id="11" creationId="{264219CB-47E1-4637-A2D4-20DAF68D3C1D}"/>
          </ac:picMkLst>
        </pc:picChg>
      </pc:sldChg>
      <pc:sldChg chg="addSp modSp add del mod">
        <pc:chgData name="Regis Alves" userId="a7f853f4-891f-43f4-b1ec-77c5e2e803d8" providerId="ADAL" clId="{02F20AF5-0462-47F5-BBC8-B96912E159C5}" dt="2025-11-27T03:49:40.049" v="128" actId="1076"/>
        <pc:sldMkLst>
          <pc:docMk/>
          <pc:sldMk cId="3610133287" sldId="268"/>
        </pc:sldMkLst>
        <pc:spChg chg="mod">
          <ac:chgData name="Regis Alves" userId="a7f853f4-891f-43f4-b1ec-77c5e2e803d8" providerId="ADAL" clId="{02F20AF5-0462-47F5-BBC8-B96912E159C5}" dt="2025-11-27T03:49:40.049" v="128" actId="1076"/>
          <ac:spMkLst>
            <pc:docMk/>
            <pc:sldMk cId="3610133287" sldId="268"/>
            <ac:spMk id="2" creationId="{00000000-0000-0000-0000-000000000000}"/>
          </ac:spMkLst>
        </pc:spChg>
        <pc:spChg chg="add mod">
          <ac:chgData name="Regis Alves" userId="a7f853f4-891f-43f4-b1ec-77c5e2e803d8" providerId="ADAL" clId="{02F20AF5-0462-47F5-BBC8-B96912E159C5}" dt="2025-11-27T03:49:35.801" v="127"/>
          <ac:spMkLst>
            <pc:docMk/>
            <pc:sldMk cId="3610133287" sldId="268"/>
            <ac:spMk id="4" creationId="{E95AB739-769C-B55C-A076-D1BD701DBB40}"/>
          </ac:spMkLst>
        </pc:spChg>
        <pc:spChg chg="mod">
          <ac:chgData name="Regis Alves" userId="a7f853f4-891f-43f4-b1ec-77c5e2e803d8" providerId="ADAL" clId="{02F20AF5-0462-47F5-BBC8-B96912E159C5}" dt="2025-11-19T20:25:06.086" v="72"/>
          <ac:spMkLst>
            <pc:docMk/>
            <pc:sldMk cId="3610133287" sldId="268"/>
            <ac:spMk id="6" creationId="{00000000-0000-0000-0000-000000000000}"/>
          </ac:spMkLst>
        </pc:spChg>
        <pc:spChg chg="mod">
          <ac:chgData name="Regis Alves" userId="a7f853f4-891f-43f4-b1ec-77c5e2e803d8" providerId="ADAL" clId="{02F20AF5-0462-47F5-BBC8-B96912E159C5}" dt="2025-11-19T20:25:06.086" v="72"/>
          <ac:spMkLst>
            <pc:docMk/>
            <pc:sldMk cId="3610133287" sldId="268"/>
            <ac:spMk id="7" creationId="{00000000-0000-0000-0000-000000000000}"/>
          </ac:spMkLst>
        </pc:spChg>
        <pc:spChg chg="mod">
          <ac:chgData name="Regis Alves" userId="a7f853f4-891f-43f4-b1ec-77c5e2e803d8" providerId="ADAL" clId="{02F20AF5-0462-47F5-BBC8-B96912E159C5}" dt="2025-11-19T20:25:06.086" v="72"/>
          <ac:spMkLst>
            <pc:docMk/>
            <pc:sldMk cId="3610133287" sldId="268"/>
            <ac:spMk id="8" creationId="{00000000-0000-0000-0000-000000000000}"/>
          </ac:spMkLst>
        </pc:spChg>
        <pc:spChg chg="add mod">
          <ac:chgData name="Regis Alves" userId="a7f853f4-891f-43f4-b1ec-77c5e2e803d8" providerId="ADAL" clId="{02F20AF5-0462-47F5-BBC8-B96912E159C5}" dt="2025-11-27T03:49:35.801" v="127"/>
          <ac:spMkLst>
            <pc:docMk/>
            <pc:sldMk cId="3610133287" sldId="268"/>
            <ac:spMk id="9" creationId="{FC1CCA08-A176-C33A-C646-5999518F8F26}"/>
          </ac:spMkLst>
        </pc:spChg>
        <pc:spChg chg="add mod">
          <ac:chgData name="Regis Alves" userId="a7f853f4-891f-43f4-b1ec-77c5e2e803d8" providerId="ADAL" clId="{02F20AF5-0462-47F5-BBC8-B96912E159C5}" dt="2025-11-27T03:49:35.801" v="127"/>
          <ac:spMkLst>
            <pc:docMk/>
            <pc:sldMk cId="3610133287" sldId="268"/>
            <ac:spMk id="10" creationId="{61F2DD09-7CCD-6B86-F81A-44CD49B950DC}"/>
          </ac:spMkLst>
        </pc:spChg>
        <pc:picChg chg="add mod">
          <ac:chgData name="Regis Alves" userId="a7f853f4-891f-43f4-b1ec-77c5e2e803d8" providerId="ADAL" clId="{02F20AF5-0462-47F5-BBC8-B96912E159C5}" dt="2025-11-27T03:43:47.249" v="89"/>
          <ac:picMkLst>
            <pc:docMk/>
            <pc:sldMk cId="3610133287" sldId="268"/>
            <ac:picMk id="3" creationId="{B5958001-D188-E170-EEAF-321678B7A832}"/>
          </ac:picMkLst>
        </pc:picChg>
      </pc:sldChg>
      <pc:sldChg chg="addSp modSp add del mod">
        <pc:chgData name="Regis Alves" userId="a7f853f4-891f-43f4-b1ec-77c5e2e803d8" providerId="ADAL" clId="{02F20AF5-0462-47F5-BBC8-B96912E159C5}" dt="2025-11-27T03:49:28.775" v="126" actId="1076"/>
        <pc:sldMkLst>
          <pc:docMk/>
          <pc:sldMk cId="3073609058" sldId="269"/>
        </pc:sldMkLst>
        <pc:spChg chg="mod">
          <ac:chgData name="Regis Alves" userId="a7f853f4-891f-43f4-b1ec-77c5e2e803d8" providerId="ADAL" clId="{02F20AF5-0462-47F5-BBC8-B96912E159C5}" dt="2025-11-27T03:49:28.775" v="126" actId="1076"/>
          <ac:spMkLst>
            <pc:docMk/>
            <pc:sldMk cId="3073609058" sldId="269"/>
            <ac:spMk id="2" creationId="{00000000-0000-0000-0000-000000000000}"/>
          </ac:spMkLst>
        </pc:spChg>
        <pc:spChg chg="add mod">
          <ac:chgData name="Regis Alves" userId="a7f853f4-891f-43f4-b1ec-77c5e2e803d8" providerId="ADAL" clId="{02F20AF5-0462-47F5-BBC8-B96912E159C5}" dt="2025-11-27T03:49:24.394" v="125"/>
          <ac:spMkLst>
            <pc:docMk/>
            <pc:sldMk cId="3073609058" sldId="269"/>
            <ac:spMk id="4" creationId="{CA102AD2-0635-3A47-5584-EAB4AF5FD1F6}"/>
          </ac:spMkLst>
        </pc:spChg>
        <pc:spChg chg="mod">
          <ac:chgData name="Regis Alves" userId="a7f853f4-891f-43f4-b1ec-77c5e2e803d8" providerId="ADAL" clId="{02F20AF5-0462-47F5-BBC8-B96912E159C5}" dt="2025-11-19T20:25:06.086" v="72"/>
          <ac:spMkLst>
            <pc:docMk/>
            <pc:sldMk cId="3073609058" sldId="269"/>
            <ac:spMk id="6" creationId="{00000000-0000-0000-0000-000000000000}"/>
          </ac:spMkLst>
        </pc:spChg>
        <pc:spChg chg="mod">
          <ac:chgData name="Regis Alves" userId="a7f853f4-891f-43f4-b1ec-77c5e2e803d8" providerId="ADAL" clId="{02F20AF5-0462-47F5-BBC8-B96912E159C5}" dt="2025-11-19T20:25:06.086" v="72"/>
          <ac:spMkLst>
            <pc:docMk/>
            <pc:sldMk cId="3073609058" sldId="269"/>
            <ac:spMk id="7" creationId="{00000000-0000-0000-0000-000000000000}"/>
          </ac:spMkLst>
        </pc:spChg>
        <pc:spChg chg="mod">
          <ac:chgData name="Regis Alves" userId="a7f853f4-891f-43f4-b1ec-77c5e2e803d8" providerId="ADAL" clId="{02F20AF5-0462-47F5-BBC8-B96912E159C5}" dt="2025-11-19T20:25:06.086" v="72"/>
          <ac:spMkLst>
            <pc:docMk/>
            <pc:sldMk cId="3073609058" sldId="269"/>
            <ac:spMk id="8" creationId="{00000000-0000-0000-0000-000000000000}"/>
          </ac:spMkLst>
        </pc:spChg>
        <pc:spChg chg="add mod">
          <ac:chgData name="Regis Alves" userId="a7f853f4-891f-43f4-b1ec-77c5e2e803d8" providerId="ADAL" clId="{02F20AF5-0462-47F5-BBC8-B96912E159C5}" dt="2025-11-27T03:49:24.394" v="125"/>
          <ac:spMkLst>
            <pc:docMk/>
            <pc:sldMk cId="3073609058" sldId="269"/>
            <ac:spMk id="9" creationId="{E46BBAAC-FE9B-9718-E880-9883CCEC39F7}"/>
          </ac:spMkLst>
        </pc:spChg>
        <pc:spChg chg="add mod">
          <ac:chgData name="Regis Alves" userId="a7f853f4-891f-43f4-b1ec-77c5e2e803d8" providerId="ADAL" clId="{02F20AF5-0462-47F5-BBC8-B96912E159C5}" dt="2025-11-27T03:49:24.394" v="125"/>
          <ac:spMkLst>
            <pc:docMk/>
            <pc:sldMk cId="3073609058" sldId="269"/>
            <ac:spMk id="10" creationId="{4445B10F-32AC-F8FD-CCBF-0534A9D499D1}"/>
          </ac:spMkLst>
        </pc:spChg>
        <pc:picChg chg="add mod">
          <ac:chgData name="Regis Alves" userId="a7f853f4-891f-43f4-b1ec-77c5e2e803d8" providerId="ADAL" clId="{02F20AF5-0462-47F5-BBC8-B96912E159C5}" dt="2025-11-27T03:44:08.153" v="91"/>
          <ac:picMkLst>
            <pc:docMk/>
            <pc:sldMk cId="3073609058" sldId="269"/>
            <ac:picMk id="3" creationId="{F002B0D0-0C1F-5526-84C4-1EF03237AAA5}"/>
          </ac:picMkLst>
        </pc:picChg>
      </pc:sldChg>
      <pc:sldChg chg="addSp modSp add del mod">
        <pc:chgData name="Regis Alves" userId="a7f853f4-891f-43f4-b1ec-77c5e2e803d8" providerId="ADAL" clId="{02F20AF5-0462-47F5-BBC8-B96912E159C5}" dt="2025-11-27T03:49:15.517" v="124" actId="1076"/>
        <pc:sldMkLst>
          <pc:docMk/>
          <pc:sldMk cId="226244818" sldId="270"/>
        </pc:sldMkLst>
        <pc:spChg chg="mod">
          <ac:chgData name="Regis Alves" userId="a7f853f4-891f-43f4-b1ec-77c5e2e803d8" providerId="ADAL" clId="{02F20AF5-0462-47F5-BBC8-B96912E159C5}" dt="2025-11-27T03:49:15.517" v="124" actId="1076"/>
          <ac:spMkLst>
            <pc:docMk/>
            <pc:sldMk cId="226244818" sldId="270"/>
            <ac:spMk id="2" creationId="{00000000-0000-0000-0000-000000000000}"/>
          </ac:spMkLst>
        </pc:spChg>
        <pc:spChg chg="add mod">
          <ac:chgData name="Regis Alves" userId="a7f853f4-891f-43f4-b1ec-77c5e2e803d8" providerId="ADAL" clId="{02F20AF5-0462-47F5-BBC8-B96912E159C5}" dt="2025-11-27T03:49:08.769" v="123"/>
          <ac:spMkLst>
            <pc:docMk/>
            <pc:sldMk cId="226244818" sldId="270"/>
            <ac:spMk id="4" creationId="{58675396-E5B8-1DFB-269C-FC32567C755C}"/>
          </ac:spMkLst>
        </pc:spChg>
        <pc:spChg chg="mod">
          <ac:chgData name="Regis Alves" userId="a7f853f4-891f-43f4-b1ec-77c5e2e803d8" providerId="ADAL" clId="{02F20AF5-0462-47F5-BBC8-B96912E159C5}" dt="2025-11-19T20:25:06.086" v="72"/>
          <ac:spMkLst>
            <pc:docMk/>
            <pc:sldMk cId="226244818" sldId="270"/>
            <ac:spMk id="6" creationId="{00000000-0000-0000-0000-000000000000}"/>
          </ac:spMkLst>
        </pc:spChg>
        <pc:spChg chg="mod">
          <ac:chgData name="Regis Alves" userId="a7f853f4-891f-43f4-b1ec-77c5e2e803d8" providerId="ADAL" clId="{02F20AF5-0462-47F5-BBC8-B96912E159C5}" dt="2025-11-19T20:25:06.086" v="72"/>
          <ac:spMkLst>
            <pc:docMk/>
            <pc:sldMk cId="226244818" sldId="270"/>
            <ac:spMk id="7" creationId="{00000000-0000-0000-0000-000000000000}"/>
          </ac:spMkLst>
        </pc:spChg>
        <pc:spChg chg="mod">
          <ac:chgData name="Regis Alves" userId="a7f853f4-891f-43f4-b1ec-77c5e2e803d8" providerId="ADAL" clId="{02F20AF5-0462-47F5-BBC8-B96912E159C5}" dt="2025-11-19T20:25:06.086" v="72"/>
          <ac:spMkLst>
            <pc:docMk/>
            <pc:sldMk cId="226244818" sldId="270"/>
            <ac:spMk id="8" creationId="{00000000-0000-0000-0000-000000000000}"/>
          </ac:spMkLst>
        </pc:spChg>
        <pc:spChg chg="add mod">
          <ac:chgData name="Regis Alves" userId="a7f853f4-891f-43f4-b1ec-77c5e2e803d8" providerId="ADAL" clId="{02F20AF5-0462-47F5-BBC8-B96912E159C5}" dt="2025-11-27T03:49:08.769" v="123"/>
          <ac:spMkLst>
            <pc:docMk/>
            <pc:sldMk cId="226244818" sldId="270"/>
            <ac:spMk id="16" creationId="{87459CB1-4051-86F5-9CBF-8A0AA5022F03}"/>
          </ac:spMkLst>
        </pc:spChg>
        <pc:spChg chg="add mod">
          <ac:chgData name="Regis Alves" userId="a7f853f4-891f-43f4-b1ec-77c5e2e803d8" providerId="ADAL" clId="{02F20AF5-0462-47F5-BBC8-B96912E159C5}" dt="2025-11-27T03:49:08.769" v="123"/>
          <ac:spMkLst>
            <pc:docMk/>
            <pc:sldMk cId="226244818" sldId="270"/>
            <ac:spMk id="21" creationId="{83BE64AD-D668-2A7B-0261-72FDF872DB9D}"/>
          </ac:spMkLst>
        </pc:spChg>
        <pc:picChg chg="add mod">
          <ac:chgData name="Regis Alves" userId="a7f853f4-891f-43f4-b1ec-77c5e2e803d8" providerId="ADAL" clId="{02F20AF5-0462-47F5-BBC8-B96912E159C5}" dt="2025-11-27T03:44:06.043" v="90"/>
          <ac:picMkLst>
            <pc:docMk/>
            <pc:sldMk cId="226244818" sldId="270"/>
            <ac:picMk id="3" creationId="{4880F438-4000-7FF0-44BE-0E4832686D5E}"/>
          </ac:picMkLst>
        </pc:picChg>
      </pc:sldChg>
      <pc:sldChg chg="addSp modSp add del mod">
        <pc:chgData name="Regis Alves" userId="a7f853f4-891f-43f4-b1ec-77c5e2e803d8" providerId="ADAL" clId="{02F20AF5-0462-47F5-BBC8-B96912E159C5}" dt="2025-11-27T03:47:55.080" v="113" actId="14100"/>
        <pc:sldMkLst>
          <pc:docMk/>
          <pc:sldMk cId="1612325257" sldId="271"/>
        </pc:sldMkLst>
        <pc:spChg chg="add mod">
          <ac:chgData name="Regis Alves" userId="a7f853f4-891f-43f4-b1ec-77c5e2e803d8" providerId="ADAL" clId="{02F20AF5-0462-47F5-BBC8-B96912E159C5}" dt="2025-11-27T03:47:39.852" v="112"/>
          <ac:spMkLst>
            <pc:docMk/>
            <pc:sldMk cId="1612325257" sldId="271"/>
            <ac:spMk id="3" creationId="{638A866B-F376-D3E9-674D-35952B4F5711}"/>
          </ac:spMkLst>
        </pc:spChg>
        <pc:spChg chg="add mod">
          <ac:chgData name="Regis Alves" userId="a7f853f4-891f-43f4-b1ec-77c5e2e803d8" providerId="ADAL" clId="{02F20AF5-0462-47F5-BBC8-B96912E159C5}" dt="2025-11-27T03:47:39.852" v="112"/>
          <ac:spMkLst>
            <pc:docMk/>
            <pc:sldMk cId="1612325257" sldId="271"/>
            <ac:spMk id="4" creationId="{A45C8300-7E73-768B-2772-9557A643C490}"/>
          </ac:spMkLst>
        </pc:spChg>
        <pc:spChg chg="mod">
          <ac:chgData name="Regis Alves" userId="a7f853f4-891f-43f4-b1ec-77c5e2e803d8" providerId="ADAL" clId="{02F20AF5-0462-47F5-BBC8-B96912E159C5}" dt="2025-11-27T03:47:55.080" v="113" actId="14100"/>
          <ac:spMkLst>
            <pc:docMk/>
            <pc:sldMk cId="1612325257" sldId="271"/>
            <ac:spMk id="5" creationId="{00000000-0000-0000-0000-000000000000}"/>
          </ac:spMkLst>
        </pc:spChg>
        <pc:spChg chg="mod">
          <ac:chgData name="Regis Alves" userId="a7f853f4-891f-43f4-b1ec-77c5e2e803d8" providerId="ADAL" clId="{02F20AF5-0462-47F5-BBC8-B96912E159C5}" dt="2025-11-19T20:25:06.086" v="72"/>
          <ac:spMkLst>
            <pc:docMk/>
            <pc:sldMk cId="1612325257" sldId="271"/>
            <ac:spMk id="6" creationId="{00000000-0000-0000-0000-000000000000}"/>
          </ac:spMkLst>
        </pc:spChg>
        <pc:spChg chg="mod">
          <ac:chgData name="Regis Alves" userId="a7f853f4-891f-43f4-b1ec-77c5e2e803d8" providerId="ADAL" clId="{02F20AF5-0462-47F5-BBC8-B96912E159C5}" dt="2025-11-19T20:25:06.086" v="72"/>
          <ac:spMkLst>
            <pc:docMk/>
            <pc:sldMk cId="1612325257" sldId="271"/>
            <ac:spMk id="7" creationId="{00000000-0000-0000-0000-000000000000}"/>
          </ac:spMkLst>
        </pc:spChg>
        <pc:spChg chg="mod">
          <ac:chgData name="Regis Alves" userId="a7f853f4-891f-43f4-b1ec-77c5e2e803d8" providerId="ADAL" clId="{02F20AF5-0462-47F5-BBC8-B96912E159C5}" dt="2025-11-19T20:25:06.086" v="72"/>
          <ac:spMkLst>
            <pc:docMk/>
            <pc:sldMk cId="1612325257" sldId="271"/>
            <ac:spMk id="8" creationId="{00000000-0000-0000-0000-000000000000}"/>
          </ac:spMkLst>
        </pc:spChg>
        <pc:spChg chg="add mod">
          <ac:chgData name="Regis Alves" userId="a7f853f4-891f-43f4-b1ec-77c5e2e803d8" providerId="ADAL" clId="{02F20AF5-0462-47F5-BBC8-B96912E159C5}" dt="2025-11-27T03:47:39.852" v="112"/>
          <ac:spMkLst>
            <pc:docMk/>
            <pc:sldMk cId="1612325257" sldId="271"/>
            <ac:spMk id="9" creationId="{20447154-B848-8E3B-EC0C-C851EC1FB1A3}"/>
          </ac:spMkLst>
        </pc:spChg>
        <pc:picChg chg="add mod">
          <ac:chgData name="Regis Alves" userId="a7f853f4-891f-43f4-b1ec-77c5e2e803d8" providerId="ADAL" clId="{02F20AF5-0462-47F5-BBC8-B96912E159C5}" dt="2025-11-27T03:44:29.385" v="95"/>
          <ac:picMkLst>
            <pc:docMk/>
            <pc:sldMk cId="1612325257" sldId="271"/>
            <ac:picMk id="2" creationId="{020445A4-B817-9E59-6D43-46BE521EBDF7}"/>
          </ac:picMkLst>
        </pc:picChg>
      </pc:sldChg>
      <pc:sldChg chg="addSp modSp add del mod">
        <pc:chgData name="Regis Alves" userId="a7f853f4-891f-43f4-b1ec-77c5e2e803d8" providerId="ADAL" clId="{02F20AF5-0462-47F5-BBC8-B96912E159C5}" dt="2025-11-27T03:48:31.775" v="120" actId="1076"/>
        <pc:sldMkLst>
          <pc:docMk/>
          <pc:sldMk cId="1191781210" sldId="272"/>
        </pc:sldMkLst>
        <pc:spChg chg="mod">
          <ac:chgData name="Regis Alves" userId="a7f853f4-891f-43f4-b1ec-77c5e2e803d8" providerId="ADAL" clId="{02F20AF5-0462-47F5-BBC8-B96912E159C5}" dt="2025-11-27T03:48:31.775" v="120" actId="1076"/>
          <ac:spMkLst>
            <pc:docMk/>
            <pc:sldMk cId="1191781210" sldId="272"/>
            <ac:spMk id="2" creationId="{00000000-0000-0000-0000-000000000000}"/>
          </ac:spMkLst>
        </pc:spChg>
        <pc:spChg chg="add mod">
          <ac:chgData name="Regis Alves" userId="a7f853f4-891f-43f4-b1ec-77c5e2e803d8" providerId="ADAL" clId="{02F20AF5-0462-47F5-BBC8-B96912E159C5}" dt="2025-11-27T03:48:09.606" v="115"/>
          <ac:spMkLst>
            <pc:docMk/>
            <pc:sldMk cId="1191781210" sldId="272"/>
            <ac:spMk id="4" creationId="{F278716C-84F0-5408-7705-B4AA4F540C4D}"/>
          </ac:spMkLst>
        </pc:spChg>
        <pc:spChg chg="mod">
          <ac:chgData name="Regis Alves" userId="a7f853f4-891f-43f4-b1ec-77c5e2e803d8" providerId="ADAL" clId="{02F20AF5-0462-47F5-BBC8-B96912E159C5}" dt="2025-11-19T20:25:06.086" v="72"/>
          <ac:spMkLst>
            <pc:docMk/>
            <pc:sldMk cId="1191781210" sldId="272"/>
            <ac:spMk id="6" creationId="{00000000-0000-0000-0000-000000000000}"/>
          </ac:spMkLst>
        </pc:spChg>
        <pc:spChg chg="mod">
          <ac:chgData name="Regis Alves" userId="a7f853f4-891f-43f4-b1ec-77c5e2e803d8" providerId="ADAL" clId="{02F20AF5-0462-47F5-BBC8-B96912E159C5}" dt="2025-11-19T20:25:06.086" v="72"/>
          <ac:spMkLst>
            <pc:docMk/>
            <pc:sldMk cId="1191781210" sldId="272"/>
            <ac:spMk id="7" creationId="{00000000-0000-0000-0000-000000000000}"/>
          </ac:spMkLst>
        </pc:spChg>
        <pc:spChg chg="mod">
          <ac:chgData name="Regis Alves" userId="a7f853f4-891f-43f4-b1ec-77c5e2e803d8" providerId="ADAL" clId="{02F20AF5-0462-47F5-BBC8-B96912E159C5}" dt="2025-11-19T20:25:06.086" v="72"/>
          <ac:spMkLst>
            <pc:docMk/>
            <pc:sldMk cId="1191781210" sldId="272"/>
            <ac:spMk id="8" creationId="{00000000-0000-0000-0000-000000000000}"/>
          </ac:spMkLst>
        </pc:spChg>
        <pc:spChg chg="add mod">
          <ac:chgData name="Regis Alves" userId="a7f853f4-891f-43f4-b1ec-77c5e2e803d8" providerId="ADAL" clId="{02F20AF5-0462-47F5-BBC8-B96912E159C5}" dt="2025-11-27T03:48:09.606" v="115"/>
          <ac:spMkLst>
            <pc:docMk/>
            <pc:sldMk cId="1191781210" sldId="272"/>
            <ac:spMk id="16" creationId="{08726B27-5540-539E-CA58-120BF8ED6679}"/>
          </ac:spMkLst>
        </pc:spChg>
        <pc:spChg chg="add mod">
          <ac:chgData name="Regis Alves" userId="a7f853f4-891f-43f4-b1ec-77c5e2e803d8" providerId="ADAL" clId="{02F20AF5-0462-47F5-BBC8-B96912E159C5}" dt="2025-11-27T03:48:09.606" v="115"/>
          <ac:spMkLst>
            <pc:docMk/>
            <pc:sldMk cId="1191781210" sldId="272"/>
            <ac:spMk id="26" creationId="{354D7562-5DF6-5750-E75C-DE3839B235D6}"/>
          </ac:spMkLst>
        </pc:spChg>
        <pc:picChg chg="add mod">
          <ac:chgData name="Regis Alves" userId="a7f853f4-891f-43f4-b1ec-77c5e2e803d8" providerId="ADAL" clId="{02F20AF5-0462-47F5-BBC8-B96912E159C5}" dt="2025-11-27T03:48:21.725" v="118" actId="1076"/>
          <ac:picMkLst>
            <pc:docMk/>
            <pc:sldMk cId="1191781210" sldId="272"/>
            <ac:picMk id="3" creationId="{E061CF84-F7C2-E2BC-37FB-AC56CA144023}"/>
          </ac:picMkLst>
        </pc:picChg>
      </pc:sldChg>
      <pc:sldChg chg="addSp modSp add del mod modShow">
        <pc:chgData name="Regis Alves" userId="a7f853f4-891f-43f4-b1ec-77c5e2e803d8" providerId="ADAL" clId="{02F20AF5-0462-47F5-BBC8-B96912E159C5}" dt="2025-11-27T16:05:55.974" v="179" actId="47"/>
        <pc:sldMkLst>
          <pc:docMk/>
          <pc:sldMk cId="386401395" sldId="273"/>
        </pc:sldMkLst>
        <pc:spChg chg="mod">
          <ac:chgData name="Regis Alves" userId="a7f853f4-891f-43f4-b1ec-77c5e2e803d8" providerId="ADAL" clId="{02F20AF5-0462-47F5-BBC8-B96912E159C5}" dt="2025-11-19T20:25:06.086" v="72"/>
          <ac:spMkLst>
            <pc:docMk/>
            <pc:sldMk cId="386401395" sldId="273"/>
            <ac:spMk id="6" creationId="{00000000-0000-0000-0000-000000000000}"/>
          </ac:spMkLst>
        </pc:spChg>
        <pc:spChg chg="mod">
          <ac:chgData name="Regis Alves" userId="a7f853f4-891f-43f4-b1ec-77c5e2e803d8" providerId="ADAL" clId="{02F20AF5-0462-47F5-BBC8-B96912E159C5}" dt="2025-11-19T20:25:06.086" v="72"/>
          <ac:spMkLst>
            <pc:docMk/>
            <pc:sldMk cId="386401395" sldId="273"/>
            <ac:spMk id="7" creationId="{00000000-0000-0000-0000-000000000000}"/>
          </ac:spMkLst>
        </pc:spChg>
        <pc:spChg chg="mod">
          <ac:chgData name="Regis Alves" userId="a7f853f4-891f-43f4-b1ec-77c5e2e803d8" providerId="ADAL" clId="{02F20AF5-0462-47F5-BBC8-B96912E159C5}" dt="2025-11-19T20:25:06.086" v="72"/>
          <ac:spMkLst>
            <pc:docMk/>
            <pc:sldMk cId="386401395" sldId="273"/>
            <ac:spMk id="8" creationId="{00000000-0000-0000-0000-000000000000}"/>
          </ac:spMkLst>
        </pc:spChg>
        <pc:picChg chg="add mod">
          <ac:chgData name="Regis Alves" userId="a7f853f4-891f-43f4-b1ec-77c5e2e803d8" providerId="ADAL" clId="{02F20AF5-0462-47F5-BBC8-B96912E159C5}" dt="2025-11-27T03:44:21.753" v="94"/>
          <ac:picMkLst>
            <pc:docMk/>
            <pc:sldMk cId="386401395" sldId="273"/>
            <ac:picMk id="3" creationId="{629AE048-24E9-D7C7-AF0A-CEAB90FA1246}"/>
          </ac:picMkLst>
        </pc:picChg>
      </pc:sldChg>
      <pc:sldChg chg="modSp add del mod modShow">
        <pc:chgData name="Regis Alves" userId="a7f853f4-891f-43f4-b1ec-77c5e2e803d8" providerId="ADAL" clId="{02F20AF5-0462-47F5-BBC8-B96912E159C5}" dt="2025-11-27T16:06:29.381" v="187" actId="47"/>
        <pc:sldMkLst>
          <pc:docMk/>
          <pc:sldMk cId="1098079738" sldId="274"/>
        </pc:sldMkLst>
        <pc:spChg chg="mod">
          <ac:chgData name="Regis Alves" userId="a7f853f4-891f-43f4-b1ec-77c5e2e803d8" providerId="ADAL" clId="{02F20AF5-0462-47F5-BBC8-B96912E159C5}" dt="2025-11-19T20:25:06.086" v="72"/>
          <ac:spMkLst>
            <pc:docMk/>
            <pc:sldMk cId="1098079738" sldId="274"/>
            <ac:spMk id="6" creationId="{00000000-0000-0000-0000-000000000000}"/>
          </ac:spMkLst>
        </pc:spChg>
        <pc:spChg chg="mod">
          <ac:chgData name="Regis Alves" userId="a7f853f4-891f-43f4-b1ec-77c5e2e803d8" providerId="ADAL" clId="{02F20AF5-0462-47F5-BBC8-B96912E159C5}" dt="2025-11-19T20:25:06.086" v="72"/>
          <ac:spMkLst>
            <pc:docMk/>
            <pc:sldMk cId="1098079738" sldId="274"/>
            <ac:spMk id="7" creationId="{00000000-0000-0000-0000-000000000000}"/>
          </ac:spMkLst>
        </pc:spChg>
        <pc:spChg chg="mod">
          <ac:chgData name="Regis Alves" userId="a7f853f4-891f-43f4-b1ec-77c5e2e803d8" providerId="ADAL" clId="{02F20AF5-0462-47F5-BBC8-B96912E159C5}" dt="2025-11-19T20:25:06.086" v="72"/>
          <ac:spMkLst>
            <pc:docMk/>
            <pc:sldMk cId="1098079738" sldId="274"/>
            <ac:spMk id="8" creationId="{00000000-0000-0000-0000-000000000000}"/>
          </ac:spMkLst>
        </pc:spChg>
      </pc:sldChg>
      <pc:sldChg chg="addSp modSp add del mod ord">
        <pc:chgData name="Regis Alves" userId="a7f853f4-891f-43f4-b1ec-77c5e2e803d8" providerId="ADAL" clId="{02F20AF5-0462-47F5-BBC8-B96912E159C5}" dt="2025-11-27T11:14:47.873" v="161"/>
        <pc:sldMkLst>
          <pc:docMk/>
          <pc:sldMk cId="3719582794" sldId="275"/>
        </pc:sldMkLst>
        <pc:spChg chg="mod">
          <ac:chgData name="Regis Alves" userId="a7f853f4-891f-43f4-b1ec-77c5e2e803d8" providerId="ADAL" clId="{02F20AF5-0462-47F5-BBC8-B96912E159C5}" dt="2025-11-27T03:47:15.418" v="110" actId="1076"/>
          <ac:spMkLst>
            <pc:docMk/>
            <pc:sldMk cId="3719582794" sldId="275"/>
            <ac:spMk id="2" creationId="{00000000-0000-0000-0000-000000000000}"/>
          </ac:spMkLst>
        </pc:spChg>
        <pc:spChg chg="add mod">
          <ac:chgData name="Regis Alves" userId="a7f853f4-891f-43f4-b1ec-77c5e2e803d8" providerId="ADAL" clId="{02F20AF5-0462-47F5-BBC8-B96912E159C5}" dt="2025-11-27T03:47:06.264" v="109"/>
          <ac:spMkLst>
            <pc:docMk/>
            <pc:sldMk cId="3719582794" sldId="275"/>
            <ac:spMk id="4" creationId="{544724F5-3DF1-1E92-1B42-A6D81C93DC87}"/>
          </ac:spMkLst>
        </pc:spChg>
        <pc:spChg chg="mod">
          <ac:chgData name="Regis Alves" userId="a7f853f4-891f-43f4-b1ec-77c5e2e803d8" providerId="ADAL" clId="{02F20AF5-0462-47F5-BBC8-B96912E159C5}" dt="2025-11-19T20:25:06.086" v="72"/>
          <ac:spMkLst>
            <pc:docMk/>
            <pc:sldMk cId="3719582794" sldId="275"/>
            <ac:spMk id="6" creationId="{00000000-0000-0000-0000-000000000000}"/>
          </ac:spMkLst>
        </pc:spChg>
        <pc:spChg chg="mod">
          <ac:chgData name="Regis Alves" userId="a7f853f4-891f-43f4-b1ec-77c5e2e803d8" providerId="ADAL" clId="{02F20AF5-0462-47F5-BBC8-B96912E159C5}" dt="2025-11-19T20:25:06.086" v="72"/>
          <ac:spMkLst>
            <pc:docMk/>
            <pc:sldMk cId="3719582794" sldId="275"/>
            <ac:spMk id="7" creationId="{00000000-0000-0000-0000-000000000000}"/>
          </ac:spMkLst>
        </pc:spChg>
        <pc:spChg chg="mod">
          <ac:chgData name="Regis Alves" userId="a7f853f4-891f-43f4-b1ec-77c5e2e803d8" providerId="ADAL" clId="{02F20AF5-0462-47F5-BBC8-B96912E159C5}" dt="2025-11-19T20:25:06.086" v="72"/>
          <ac:spMkLst>
            <pc:docMk/>
            <pc:sldMk cId="3719582794" sldId="275"/>
            <ac:spMk id="8" creationId="{00000000-0000-0000-0000-000000000000}"/>
          </ac:spMkLst>
        </pc:spChg>
        <pc:spChg chg="add mod">
          <ac:chgData name="Regis Alves" userId="a7f853f4-891f-43f4-b1ec-77c5e2e803d8" providerId="ADAL" clId="{02F20AF5-0462-47F5-BBC8-B96912E159C5}" dt="2025-11-27T03:47:06.264" v="109"/>
          <ac:spMkLst>
            <pc:docMk/>
            <pc:sldMk cId="3719582794" sldId="275"/>
            <ac:spMk id="869" creationId="{F611744F-FC93-9162-FDCA-D410E0CE22A7}"/>
          </ac:spMkLst>
        </pc:spChg>
        <pc:spChg chg="add mod">
          <ac:chgData name="Regis Alves" userId="a7f853f4-891f-43f4-b1ec-77c5e2e803d8" providerId="ADAL" clId="{02F20AF5-0462-47F5-BBC8-B96912E159C5}" dt="2025-11-27T03:47:06.264" v="109"/>
          <ac:spMkLst>
            <pc:docMk/>
            <pc:sldMk cId="3719582794" sldId="275"/>
            <ac:spMk id="870" creationId="{2A4BEA34-9070-ED72-B2ED-710372C3CE5A}"/>
          </ac:spMkLst>
        </pc:spChg>
        <pc:picChg chg="add mod">
          <ac:chgData name="Regis Alves" userId="a7f853f4-891f-43f4-b1ec-77c5e2e803d8" providerId="ADAL" clId="{02F20AF5-0462-47F5-BBC8-B96912E159C5}" dt="2025-11-27T03:44:37.580" v="96"/>
          <ac:picMkLst>
            <pc:docMk/>
            <pc:sldMk cId="3719582794" sldId="275"/>
            <ac:picMk id="3" creationId="{47B5264E-2E49-8EA4-5E4A-487EA9AAEFBF}"/>
          </ac:picMkLst>
        </pc:picChg>
      </pc:sldChg>
      <pc:sldChg chg="add del">
        <pc:chgData name="Regis Alves" userId="a7f853f4-891f-43f4-b1ec-77c5e2e803d8" providerId="ADAL" clId="{02F20AF5-0462-47F5-BBC8-B96912E159C5}" dt="2025-11-19T20:25:37.885" v="74"/>
        <pc:sldMkLst>
          <pc:docMk/>
          <pc:sldMk cId="1679967901" sldId="276"/>
        </pc:sldMkLst>
      </pc:sldChg>
      <pc:sldChg chg="add del mod modShow">
        <pc:chgData name="Regis Alves" userId="a7f853f4-891f-43f4-b1ec-77c5e2e803d8" providerId="ADAL" clId="{02F20AF5-0462-47F5-BBC8-B96912E159C5}" dt="2025-11-27T16:06:23.771" v="182" actId="47"/>
        <pc:sldMkLst>
          <pc:docMk/>
          <pc:sldMk cId="3978007249" sldId="277"/>
        </pc:sldMkLst>
      </pc:sldChg>
      <pc:sldChg chg="modSp add del mod modShow">
        <pc:chgData name="Regis Alves" userId="a7f853f4-891f-43f4-b1ec-77c5e2e803d8" providerId="ADAL" clId="{02F20AF5-0462-47F5-BBC8-B96912E159C5}" dt="2025-11-27T16:06:28.445" v="186" actId="47"/>
        <pc:sldMkLst>
          <pc:docMk/>
          <pc:sldMk cId="3622683094" sldId="278"/>
        </pc:sldMkLst>
        <pc:spChg chg="mod">
          <ac:chgData name="Regis Alves" userId="a7f853f4-891f-43f4-b1ec-77c5e2e803d8" providerId="ADAL" clId="{02F20AF5-0462-47F5-BBC8-B96912E159C5}" dt="2025-11-19T20:25:06.086" v="72"/>
          <ac:spMkLst>
            <pc:docMk/>
            <pc:sldMk cId="3622683094" sldId="278"/>
            <ac:spMk id="6" creationId="{00000000-0000-0000-0000-000000000000}"/>
          </ac:spMkLst>
        </pc:spChg>
        <pc:spChg chg="mod">
          <ac:chgData name="Regis Alves" userId="a7f853f4-891f-43f4-b1ec-77c5e2e803d8" providerId="ADAL" clId="{02F20AF5-0462-47F5-BBC8-B96912E159C5}" dt="2025-11-19T20:25:06.086" v="72"/>
          <ac:spMkLst>
            <pc:docMk/>
            <pc:sldMk cId="3622683094" sldId="278"/>
            <ac:spMk id="7" creationId="{00000000-0000-0000-0000-000000000000}"/>
          </ac:spMkLst>
        </pc:spChg>
        <pc:spChg chg="mod">
          <ac:chgData name="Regis Alves" userId="a7f853f4-891f-43f4-b1ec-77c5e2e803d8" providerId="ADAL" clId="{02F20AF5-0462-47F5-BBC8-B96912E159C5}" dt="2025-11-19T20:25:06.086" v="72"/>
          <ac:spMkLst>
            <pc:docMk/>
            <pc:sldMk cId="3622683094" sldId="278"/>
            <ac:spMk id="8" creationId="{00000000-0000-0000-0000-000000000000}"/>
          </ac:spMkLst>
        </pc:spChg>
      </pc:sldChg>
      <pc:sldChg chg="add del mod modShow">
        <pc:chgData name="Regis Alves" userId="a7f853f4-891f-43f4-b1ec-77c5e2e803d8" providerId="ADAL" clId="{02F20AF5-0462-47F5-BBC8-B96912E159C5}" dt="2025-11-27T16:06:27.720" v="185" actId="47"/>
        <pc:sldMkLst>
          <pc:docMk/>
          <pc:sldMk cId="2287621747" sldId="279"/>
        </pc:sldMkLst>
      </pc:sldChg>
      <pc:sldChg chg="addSp modSp add del mod modShow">
        <pc:chgData name="Regis Alves" userId="a7f853f4-891f-43f4-b1ec-77c5e2e803d8" providerId="ADAL" clId="{02F20AF5-0462-47F5-BBC8-B96912E159C5}" dt="2025-11-27T16:06:26.098" v="183" actId="47"/>
        <pc:sldMkLst>
          <pc:docMk/>
          <pc:sldMk cId="3298387249" sldId="281"/>
        </pc:sldMkLst>
        <pc:spChg chg="mod">
          <ac:chgData name="Regis Alves" userId="a7f853f4-891f-43f4-b1ec-77c5e2e803d8" providerId="ADAL" clId="{02F20AF5-0462-47F5-BBC8-B96912E159C5}" dt="2025-11-19T20:25:06.086" v="72"/>
          <ac:spMkLst>
            <pc:docMk/>
            <pc:sldMk cId="3298387249" sldId="281"/>
            <ac:spMk id="6" creationId="{00000000-0000-0000-0000-000000000000}"/>
          </ac:spMkLst>
        </pc:spChg>
        <pc:spChg chg="mod">
          <ac:chgData name="Regis Alves" userId="a7f853f4-891f-43f4-b1ec-77c5e2e803d8" providerId="ADAL" clId="{02F20AF5-0462-47F5-BBC8-B96912E159C5}" dt="2025-11-19T20:25:06.086" v="72"/>
          <ac:spMkLst>
            <pc:docMk/>
            <pc:sldMk cId="3298387249" sldId="281"/>
            <ac:spMk id="7" creationId="{00000000-0000-0000-0000-000000000000}"/>
          </ac:spMkLst>
        </pc:spChg>
        <pc:spChg chg="mod">
          <ac:chgData name="Regis Alves" userId="a7f853f4-891f-43f4-b1ec-77c5e2e803d8" providerId="ADAL" clId="{02F20AF5-0462-47F5-BBC8-B96912E159C5}" dt="2025-11-19T20:25:06.086" v="72"/>
          <ac:spMkLst>
            <pc:docMk/>
            <pc:sldMk cId="3298387249" sldId="281"/>
            <ac:spMk id="8" creationId="{00000000-0000-0000-0000-000000000000}"/>
          </ac:spMkLst>
        </pc:spChg>
        <pc:picChg chg="add mod">
          <ac:chgData name="Regis Alves" userId="a7f853f4-891f-43f4-b1ec-77c5e2e803d8" providerId="ADAL" clId="{02F20AF5-0462-47F5-BBC8-B96912E159C5}" dt="2025-11-27T03:44:56.063" v="97"/>
          <ac:picMkLst>
            <pc:docMk/>
            <pc:sldMk cId="3298387249" sldId="281"/>
            <ac:picMk id="3" creationId="{83943785-2B0F-5310-9A7C-03211F14D03F}"/>
          </ac:picMkLst>
        </pc:picChg>
      </pc:sldChg>
      <pc:sldChg chg="addSp modSp add mod">
        <pc:chgData name="Regis Alves" userId="a7f853f4-891f-43f4-b1ec-77c5e2e803d8" providerId="ADAL" clId="{02F20AF5-0462-47F5-BBC8-B96912E159C5}" dt="2025-11-27T03:55:54.918" v="146" actId="14100"/>
        <pc:sldMkLst>
          <pc:docMk/>
          <pc:sldMk cId="2528901955" sldId="432"/>
        </pc:sldMkLst>
        <pc:spChg chg="mod">
          <ac:chgData name="Regis Alves" userId="a7f853f4-891f-43f4-b1ec-77c5e2e803d8" providerId="ADAL" clId="{02F20AF5-0462-47F5-BBC8-B96912E159C5}" dt="2025-11-27T03:55:54.918" v="146" actId="14100"/>
          <ac:spMkLst>
            <pc:docMk/>
            <pc:sldMk cId="2528901955" sldId="432"/>
            <ac:spMk id="2" creationId="{00000000-0000-0000-0000-000000000000}"/>
          </ac:spMkLst>
        </pc:spChg>
        <pc:spChg chg="add mod">
          <ac:chgData name="Regis Alves" userId="a7f853f4-891f-43f4-b1ec-77c5e2e803d8" providerId="ADAL" clId="{02F20AF5-0462-47F5-BBC8-B96912E159C5}" dt="2025-11-27T03:55:45.266" v="144"/>
          <ac:spMkLst>
            <pc:docMk/>
            <pc:sldMk cId="2528901955" sldId="432"/>
            <ac:spMk id="11" creationId="{5910BC1D-49C8-028B-0735-DE1F2510E335}"/>
          </ac:spMkLst>
        </pc:spChg>
        <pc:spChg chg="add mod">
          <ac:chgData name="Regis Alves" userId="a7f853f4-891f-43f4-b1ec-77c5e2e803d8" providerId="ADAL" clId="{02F20AF5-0462-47F5-BBC8-B96912E159C5}" dt="2025-11-27T03:55:45.266" v="144"/>
          <ac:spMkLst>
            <pc:docMk/>
            <pc:sldMk cId="2528901955" sldId="432"/>
            <ac:spMk id="16" creationId="{95F5433D-507C-6E3B-BB94-788E622C050C}"/>
          </ac:spMkLst>
        </pc:spChg>
        <pc:spChg chg="add mod">
          <ac:chgData name="Regis Alves" userId="a7f853f4-891f-43f4-b1ec-77c5e2e803d8" providerId="ADAL" clId="{02F20AF5-0462-47F5-BBC8-B96912E159C5}" dt="2025-11-27T03:55:45.266" v="144"/>
          <ac:spMkLst>
            <pc:docMk/>
            <pc:sldMk cId="2528901955" sldId="432"/>
            <ac:spMk id="17" creationId="{3BB17C39-68CE-97F1-8144-C96C3A901211}"/>
          </ac:spMkLst>
        </pc:spChg>
        <pc:picChg chg="add mod">
          <ac:chgData name="Regis Alves" userId="a7f853f4-891f-43f4-b1ec-77c5e2e803d8" providerId="ADAL" clId="{02F20AF5-0462-47F5-BBC8-B96912E159C5}" dt="2025-11-27T03:55:45.266" v="144"/>
          <ac:picMkLst>
            <pc:docMk/>
            <pc:sldMk cId="2528901955" sldId="432"/>
            <ac:picMk id="3" creationId="{EC8582EB-8EBD-A071-CB80-1360ED4572E3}"/>
          </ac:picMkLst>
        </pc:picChg>
      </pc:sldChg>
      <pc:sldChg chg="addSp delSp modSp add mod">
        <pc:chgData name="Regis Alves" userId="a7f853f4-891f-43f4-b1ec-77c5e2e803d8" providerId="ADAL" clId="{02F20AF5-0462-47F5-BBC8-B96912E159C5}" dt="2025-11-27T03:56:17.996" v="148" actId="478"/>
        <pc:sldMkLst>
          <pc:docMk/>
          <pc:sldMk cId="63668545" sldId="1287"/>
        </pc:sldMkLst>
        <pc:spChg chg="del">
          <ac:chgData name="Regis Alves" userId="a7f853f4-891f-43f4-b1ec-77c5e2e803d8" providerId="ADAL" clId="{02F20AF5-0462-47F5-BBC8-B96912E159C5}" dt="2025-11-27T03:56:17.996" v="148" actId="478"/>
          <ac:spMkLst>
            <pc:docMk/>
            <pc:sldMk cId="63668545" sldId="1287"/>
            <ac:spMk id="3" creationId="{5A0780EF-EB40-A646-AA69-B5E6CC9F79EA}"/>
          </ac:spMkLst>
        </pc:spChg>
        <pc:spChg chg="add mod">
          <ac:chgData name="Regis Alves" userId="a7f853f4-891f-43f4-b1ec-77c5e2e803d8" providerId="ADAL" clId="{02F20AF5-0462-47F5-BBC8-B96912E159C5}" dt="2025-11-27T03:55:47.203" v="145"/>
          <ac:spMkLst>
            <pc:docMk/>
            <pc:sldMk cId="63668545" sldId="1287"/>
            <ac:spMk id="5" creationId="{61EF7ADA-0D3C-85A7-C36A-B4A2DC4C5102}"/>
          </ac:spMkLst>
        </pc:spChg>
        <pc:spChg chg="add mod">
          <ac:chgData name="Regis Alves" userId="a7f853f4-891f-43f4-b1ec-77c5e2e803d8" providerId="ADAL" clId="{02F20AF5-0462-47F5-BBC8-B96912E159C5}" dt="2025-11-27T03:55:47.203" v="145"/>
          <ac:spMkLst>
            <pc:docMk/>
            <pc:sldMk cId="63668545" sldId="1287"/>
            <ac:spMk id="7" creationId="{F94CDB4A-852F-C6DA-323D-1780BCA67B2D}"/>
          </ac:spMkLst>
        </pc:spChg>
        <pc:spChg chg="add mod">
          <ac:chgData name="Regis Alves" userId="a7f853f4-891f-43f4-b1ec-77c5e2e803d8" providerId="ADAL" clId="{02F20AF5-0462-47F5-BBC8-B96912E159C5}" dt="2025-11-27T03:55:47.203" v="145"/>
          <ac:spMkLst>
            <pc:docMk/>
            <pc:sldMk cId="63668545" sldId="1287"/>
            <ac:spMk id="9" creationId="{D4B2A383-3D61-3441-B961-4647567D9AAA}"/>
          </ac:spMkLst>
        </pc:spChg>
        <pc:spChg chg="mod">
          <ac:chgData name="Regis Alves" userId="a7f853f4-891f-43f4-b1ec-77c5e2e803d8" providerId="ADAL" clId="{02F20AF5-0462-47F5-BBC8-B96912E159C5}" dt="2025-11-27T03:56:08.842" v="147" actId="1076"/>
          <ac:spMkLst>
            <pc:docMk/>
            <pc:sldMk cId="63668545" sldId="1287"/>
            <ac:spMk id="17" creationId="{FF8B8141-2E5F-884E-8B4A-99A19022CAF4}"/>
          </ac:spMkLst>
        </pc:spChg>
        <pc:picChg chg="add mod">
          <ac:chgData name="Regis Alves" userId="a7f853f4-891f-43f4-b1ec-77c5e2e803d8" providerId="ADAL" clId="{02F20AF5-0462-47F5-BBC8-B96912E159C5}" dt="2025-11-27T03:55:47.203" v="145"/>
          <ac:picMkLst>
            <pc:docMk/>
            <pc:sldMk cId="63668545" sldId="1287"/>
            <ac:picMk id="4" creationId="{97DC4E7F-7ABA-40EF-9941-F8F2159E66A9}"/>
          </ac:picMkLst>
        </pc:picChg>
      </pc:sldChg>
      <pc:sldChg chg="addSp delSp del mod">
        <pc:chgData name="Regis Alves" userId="a7f853f4-891f-43f4-b1ec-77c5e2e803d8" providerId="ADAL" clId="{02F20AF5-0462-47F5-BBC8-B96912E159C5}" dt="2025-11-27T03:50:18.490" v="132" actId="47"/>
        <pc:sldMkLst>
          <pc:docMk/>
          <pc:sldMk cId="746363687" sldId="2142533375"/>
        </pc:sldMkLst>
      </pc:sldChg>
      <pc:sldChg chg="addSp delSp modSp add mod modShow">
        <pc:chgData name="Regis Alves" userId="a7f853f4-891f-43f4-b1ec-77c5e2e803d8" providerId="ADAL" clId="{02F20AF5-0462-47F5-BBC8-B96912E159C5}" dt="2025-11-27T16:06:13.532" v="181" actId="729"/>
        <pc:sldMkLst>
          <pc:docMk/>
          <pc:sldMk cId="404370900" sldId="2145706105"/>
        </pc:sldMkLst>
        <pc:spChg chg="add mod">
          <ac:chgData name="Regis Alves" userId="a7f853f4-891f-43f4-b1ec-77c5e2e803d8" providerId="ADAL" clId="{02F20AF5-0462-47F5-BBC8-B96912E159C5}" dt="2025-11-27T11:19:34.941" v="163"/>
          <ac:spMkLst>
            <pc:docMk/>
            <pc:sldMk cId="404370900" sldId="2145706105"/>
            <ac:spMk id="22" creationId="{02A1381C-F14D-55AD-D8CF-CAD300F815AE}"/>
          </ac:spMkLst>
        </pc:spChg>
        <pc:spChg chg="add mod">
          <ac:chgData name="Regis Alves" userId="a7f853f4-891f-43f4-b1ec-77c5e2e803d8" providerId="ADAL" clId="{02F20AF5-0462-47F5-BBC8-B96912E159C5}" dt="2025-11-27T11:19:34.941" v="163"/>
          <ac:spMkLst>
            <pc:docMk/>
            <pc:sldMk cId="404370900" sldId="2145706105"/>
            <ac:spMk id="26" creationId="{6C1FB06C-E756-D8B7-7B96-F2078AC729F4}"/>
          </ac:spMkLst>
        </pc:spChg>
        <pc:spChg chg="add mod">
          <ac:chgData name="Regis Alves" userId="a7f853f4-891f-43f4-b1ec-77c5e2e803d8" providerId="ADAL" clId="{02F20AF5-0462-47F5-BBC8-B96912E159C5}" dt="2025-11-27T11:19:34.941" v="163"/>
          <ac:spMkLst>
            <pc:docMk/>
            <pc:sldMk cId="404370900" sldId="2145706105"/>
            <ac:spMk id="27" creationId="{102F5672-F965-8E7F-604B-D7415F971634}"/>
          </ac:spMkLst>
        </pc:spChg>
        <pc:grpChg chg="del">
          <ac:chgData name="Regis Alves" userId="a7f853f4-891f-43f4-b1ec-77c5e2e803d8" providerId="ADAL" clId="{02F20AF5-0462-47F5-BBC8-B96912E159C5}" dt="2025-11-27T11:20:36.193" v="164" actId="478"/>
          <ac:grpSpMkLst>
            <pc:docMk/>
            <pc:sldMk cId="404370900" sldId="2145706105"/>
            <ac:grpSpMk id="17" creationId="{FB7C0CA6-02C0-8DD2-926F-9DCEB2933AD6}"/>
          </ac:grpSpMkLst>
        </pc:grpChg>
        <pc:picChg chg="add mod">
          <ac:chgData name="Regis Alves" userId="a7f853f4-891f-43f4-b1ec-77c5e2e803d8" providerId="ADAL" clId="{02F20AF5-0462-47F5-BBC8-B96912E159C5}" dt="2025-11-27T11:19:34.941" v="163"/>
          <ac:picMkLst>
            <pc:docMk/>
            <pc:sldMk cId="404370900" sldId="2145706105"/>
            <ac:picMk id="20" creationId="{698B8495-E700-1427-DE42-E5495C5DA90D}"/>
          </ac:picMkLst>
        </pc:picChg>
      </pc:sldChg>
      <pc:sldChg chg="addSp modSp add mod">
        <pc:chgData name="Regis Alves" userId="a7f853f4-891f-43f4-b1ec-77c5e2e803d8" providerId="ADAL" clId="{02F20AF5-0462-47F5-BBC8-B96912E159C5}" dt="2025-11-27T03:53:42.357" v="140" actId="14100"/>
        <pc:sldMkLst>
          <pc:docMk/>
          <pc:sldMk cId="4241521206" sldId="2145708588"/>
        </pc:sldMkLst>
        <pc:spChg chg="add mod">
          <ac:chgData name="Regis Alves" userId="a7f853f4-891f-43f4-b1ec-77c5e2e803d8" providerId="ADAL" clId="{02F20AF5-0462-47F5-BBC8-B96912E159C5}" dt="2025-11-27T03:53:24.665" v="138"/>
          <ac:spMkLst>
            <pc:docMk/>
            <pc:sldMk cId="4241521206" sldId="2145708588"/>
            <ac:spMk id="7" creationId="{C968F12E-41AF-3BDE-7B31-43DC4F6FD1BF}"/>
          </ac:spMkLst>
        </pc:spChg>
        <pc:spChg chg="add mod">
          <ac:chgData name="Regis Alves" userId="a7f853f4-891f-43f4-b1ec-77c5e2e803d8" providerId="ADAL" clId="{02F20AF5-0462-47F5-BBC8-B96912E159C5}" dt="2025-11-27T03:53:24.665" v="138"/>
          <ac:spMkLst>
            <pc:docMk/>
            <pc:sldMk cId="4241521206" sldId="2145708588"/>
            <ac:spMk id="12" creationId="{A048FA86-076E-7B88-FB88-98DFA75A49E2}"/>
          </ac:spMkLst>
        </pc:spChg>
        <pc:spChg chg="add mod">
          <ac:chgData name="Regis Alves" userId="a7f853f4-891f-43f4-b1ec-77c5e2e803d8" providerId="ADAL" clId="{02F20AF5-0462-47F5-BBC8-B96912E159C5}" dt="2025-11-27T03:53:24.665" v="138"/>
          <ac:spMkLst>
            <pc:docMk/>
            <pc:sldMk cId="4241521206" sldId="2145708588"/>
            <ac:spMk id="13" creationId="{212E636A-D22A-9686-BBD4-C10D652719EA}"/>
          </ac:spMkLst>
        </pc:spChg>
        <pc:spChg chg="mod">
          <ac:chgData name="Regis Alves" userId="a7f853f4-891f-43f4-b1ec-77c5e2e803d8" providerId="ADAL" clId="{02F20AF5-0462-47F5-BBC8-B96912E159C5}" dt="2025-11-27T03:53:36.267" v="139" actId="14100"/>
          <ac:spMkLst>
            <pc:docMk/>
            <pc:sldMk cId="4241521206" sldId="2145708588"/>
            <ac:spMk id="15" creationId="{4713FDF1-8F9A-C340-5D3F-F6DF240474C8}"/>
          </ac:spMkLst>
        </pc:spChg>
        <pc:picChg chg="add mod">
          <ac:chgData name="Regis Alves" userId="a7f853f4-891f-43f4-b1ec-77c5e2e803d8" providerId="ADAL" clId="{02F20AF5-0462-47F5-BBC8-B96912E159C5}" dt="2025-11-27T03:53:24.665" v="138"/>
          <ac:picMkLst>
            <pc:docMk/>
            <pc:sldMk cId="4241521206" sldId="2145708588"/>
            <ac:picMk id="4" creationId="{096C6540-6F0D-A00A-6F12-C4797562118B}"/>
          </ac:picMkLst>
        </pc:picChg>
        <pc:picChg chg="mod">
          <ac:chgData name="Regis Alves" userId="a7f853f4-891f-43f4-b1ec-77c5e2e803d8" providerId="ADAL" clId="{02F20AF5-0462-47F5-BBC8-B96912E159C5}" dt="2025-11-27T03:53:42.357" v="140" actId="14100"/>
          <ac:picMkLst>
            <pc:docMk/>
            <pc:sldMk cId="4241521206" sldId="2145708588"/>
            <ac:picMk id="25" creationId="{CF7D0F71-9ACD-415D-B60D-E6EC0EA44F0B}"/>
          </ac:picMkLst>
        </pc:picChg>
      </pc:sldChg>
      <pc:sldChg chg="modSp mod">
        <pc:chgData name="Regis Alves" userId="a7f853f4-891f-43f4-b1ec-77c5e2e803d8" providerId="ADAL" clId="{02F20AF5-0462-47F5-BBC8-B96912E159C5}" dt="2025-11-27T03:45:50.413" v="101" actId="13926"/>
        <pc:sldMkLst>
          <pc:docMk/>
          <pc:sldMk cId="2575126636" sldId="2147482093"/>
        </pc:sldMkLst>
        <pc:spChg chg="mod">
          <ac:chgData name="Regis Alves" userId="a7f853f4-891f-43f4-b1ec-77c5e2e803d8" providerId="ADAL" clId="{02F20AF5-0462-47F5-BBC8-B96912E159C5}" dt="2025-11-27T03:45:50.413" v="101" actId="13926"/>
          <ac:spMkLst>
            <pc:docMk/>
            <pc:sldMk cId="2575126636" sldId="2147482093"/>
            <ac:spMk id="2" creationId="{E074B602-58B2-93A8-5559-7CC524A3B8DE}"/>
          </ac:spMkLst>
        </pc:spChg>
      </pc:sldChg>
      <pc:sldChg chg="add del mod modShow">
        <pc:chgData name="Regis Alves" userId="a7f853f4-891f-43f4-b1ec-77c5e2e803d8" providerId="ADAL" clId="{02F20AF5-0462-47F5-BBC8-B96912E159C5}" dt="2025-11-27T11:32:15.022" v="165" actId="47"/>
        <pc:sldMkLst>
          <pc:docMk/>
          <pc:sldMk cId="1350960822" sldId="214748209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B686A-5C92-4042-AC44-8C9313BBECEE}" type="datetime3">
              <a:rPr lang="en-US" sz="800" smtClean="0"/>
              <a:t>27 November 2025</a:t>
            </a:fld>
            <a:endParaRPr lang="en-US"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0C1C51C-1507-4174-B2C8-A06D43695541}" type="slidenum">
              <a:rPr lang="en-US" sz="800" smtClean="0"/>
              <a:pPr/>
              <a:t>‹#›</a:t>
            </a:fld>
            <a:endParaRPr lang="en-US" sz="800"/>
          </a:p>
        </p:txBody>
      </p:sp>
    </p:spTree>
    <p:extLst>
      <p:ext uri="{BB962C8B-B14F-4D97-AF65-F5344CB8AC3E}">
        <p14:creationId xmlns:p14="http://schemas.microsoft.com/office/powerpoint/2010/main" val="36184676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D5763ACD-1D08-4B13-B254-89AF7211A586}" type="datetime3">
              <a:rPr lang="en-US" smtClean="0"/>
              <a:t>27 November 2025</a:t>
            </a:fld>
            <a:endParaRPr lang="en-US"/>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A9B43CDF-ECC4-4314-B82A-B821CE003FD9}" type="slidenum">
              <a:rPr lang="en-US" smtClean="0"/>
              <a:pPr/>
              <a:t>‹#›</a:t>
            </a:fld>
            <a:endParaRPr lang="en-US"/>
          </a:p>
        </p:txBody>
      </p:sp>
    </p:spTree>
    <p:extLst>
      <p:ext uri="{BB962C8B-B14F-4D97-AF65-F5344CB8AC3E}">
        <p14:creationId xmlns:p14="http://schemas.microsoft.com/office/powerpoint/2010/main" val="294828759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normAutofit lnSpcReduction="10000"/>
          </a:bodyPr>
          <a:lstStyle/>
          <a:p>
            <a:r>
              <a:rPr lang="en-US">
                <a:cs typeface="Calibri"/>
              </a:rPr>
              <a:t>Before going to deeper to the topic, let’s talk about safety.</a:t>
            </a:r>
          </a:p>
          <a:p>
            <a:r>
              <a:rPr lang="en-US">
                <a:cs typeface="Calibri"/>
              </a:rPr>
              <a:t>For us, safety always comes first. We take pride of our safety culture, which is putting </a:t>
            </a:r>
            <a:r>
              <a:rPr lang="en-US" sz="1200">
                <a:solidFill>
                  <a:schemeClr val="tx2"/>
                </a:solidFill>
              </a:rPr>
              <a:t>Health, safety and environment (HSE) in the core of everything</a:t>
            </a:r>
            <a:r>
              <a:rPr lang="en-US" sz="1200" b="1">
                <a:solidFill>
                  <a:schemeClr val="tx2"/>
                </a:solidFill>
              </a:rPr>
              <a:t> </a:t>
            </a:r>
            <a:r>
              <a:rPr lang="en-US" sz="1200">
                <a:solidFill>
                  <a:schemeClr val="tx2"/>
                </a:solidFill>
              </a:rPr>
              <a:t>we do</a:t>
            </a:r>
            <a:br>
              <a:rPr lang="en-US">
                <a:cs typeface="+mn-lt"/>
              </a:rPr>
            </a:br>
            <a:endParaRPr lang="en-US" sz="1200">
              <a:solidFill>
                <a:schemeClr val="tx2"/>
              </a:solidFill>
              <a:cs typeface="Calibri"/>
            </a:endParaRPr>
          </a:p>
          <a:p>
            <a:pPr marL="171450" indent="-171450">
              <a:buFont typeface="Arial" panose="020B0604020202020204" pitchFamily="34" charset="0"/>
              <a:buChar char="•"/>
              <a:defRPr/>
            </a:pPr>
            <a:r>
              <a:rPr lang="en-US" sz="1200">
                <a:solidFill>
                  <a:schemeClr val="tx2"/>
                </a:solidFill>
                <a:cs typeface="Calibri"/>
              </a:rPr>
              <a:t>Building </a:t>
            </a:r>
            <a:r>
              <a:rPr lang="en-US">
                <a:solidFill>
                  <a:schemeClr val="tx2"/>
                </a:solidFill>
                <a:cs typeface="Calibri"/>
              </a:rPr>
              <a:t>a leading</a:t>
            </a:r>
            <a:r>
              <a:rPr lang="en-US" sz="1200">
                <a:solidFill>
                  <a:schemeClr val="tx2"/>
                </a:solidFill>
                <a:cs typeface="Calibri"/>
              </a:rPr>
              <a:t> safety culture begins with right mindset: we </a:t>
            </a:r>
            <a:r>
              <a:rPr lang="en-US" sz="1200"/>
              <a:t>believe that </a:t>
            </a:r>
            <a:r>
              <a:rPr lang="en-US" sz="1200" b="1"/>
              <a:t>all incidents can be prevented</a:t>
            </a:r>
            <a:br>
              <a:rPr lang="en-US" b="1">
                <a:cs typeface="+mn-lt"/>
              </a:rPr>
            </a:br>
            <a:endParaRPr lang="en-US" sz="1200" b="1">
              <a:cs typeface="Calibri"/>
            </a:endParaRPr>
          </a:p>
          <a:p>
            <a:pPr marL="171450" indent="-171450">
              <a:buFont typeface="Arial" panose="020B0604020202020204" pitchFamily="34" charset="0"/>
              <a:buChar char="•"/>
              <a:defRPr/>
            </a:pPr>
            <a:r>
              <a:rPr lang="en-US" sz="1200"/>
              <a:t>We are committed to taking responsibility for our </a:t>
            </a:r>
            <a:r>
              <a:rPr lang="en-US" sz="1200" b="1"/>
              <a:t>own safety and for the safety of others as well as minimizing our environmental footprint</a:t>
            </a:r>
            <a:r>
              <a:rPr lang="en-US" sz="1200"/>
              <a:t> throughout the entire value chain</a:t>
            </a:r>
            <a:br>
              <a:rPr lang="en-US">
                <a:cs typeface="+mn-lt"/>
              </a:rPr>
            </a:br>
            <a:endParaRPr lang="en-US" sz="1200">
              <a:cs typeface="Calibri"/>
            </a:endParaRPr>
          </a:p>
          <a:p>
            <a:pPr marL="171450" lvl="0" indent="-171450">
              <a:buFont typeface="Arial" panose="020B0604020202020204" pitchFamily="34" charset="0"/>
              <a:buChar char="•"/>
              <a:defRPr/>
            </a:pPr>
            <a:r>
              <a:rPr lang="en-US" sz="1200" b="1"/>
              <a:t>This becomes reality when HSE is part of every decision we make. </a:t>
            </a:r>
            <a:r>
              <a:rPr lang="en-US" sz="1200" b="0" i="0" kern="1200">
                <a:solidFill>
                  <a:schemeClr val="tx1"/>
                </a:solidFill>
                <a:effectLst/>
                <a:latin typeface="+mn-lt"/>
                <a:ea typeface="+mn-ea"/>
                <a:cs typeface="+mn-cs"/>
              </a:rPr>
              <a:t>We are committed to the continuous improvement of safety and the goal of zero harm in all activities at our own and customers’ premises.</a:t>
            </a:r>
            <a:endParaRPr lang="en-US" sz="1200" b="1"/>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2"/>
              </a:solidFill>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solidFill>
                <a:schemeClr val="tx2"/>
              </a:solidFill>
              <a:cs typeface="Calibri"/>
            </a:endParaRPr>
          </a:p>
          <a:p>
            <a:pPr>
              <a:defRPr/>
            </a:pPr>
            <a:r>
              <a:rPr lang="en-US" sz="1200"/>
              <a:t>Read more about our safety and sustainability agenda at neles.com</a:t>
            </a:r>
            <a:r>
              <a:rPr lang="en-US"/>
              <a:t> </a:t>
            </a:r>
          </a:p>
          <a:p>
            <a:pPr>
              <a:defRPr/>
            </a:pPr>
            <a:endParaRPr lang="en-US" sz="1200">
              <a:solidFill>
                <a:schemeClr val="tx2"/>
              </a:solidFill>
              <a:cs typeface="Calibri"/>
            </a:endParaRPr>
          </a:p>
          <a:p>
            <a:pPr>
              <a:defRPr/>
            </a:pPr>
            <a:r>
              <a:rPr lang="en-US" sz="1200">
                <a:solidFill>
                  <a:schemeClr val="tx2"/>
                </a:solidFill>
                <a:cs typeface="Calibri"/>
              </a:rPr>
              <a:t>Energy savings comes from:</a:t>
            </a:r>
          </a:p>
          <a:p>
            <a:pPr marL="171450" indent="-171450">
              <a:buFont typeface="Arial" panose="020B0604020202020204" pitchFamily="34" charset="0"/>
              <a:buChar char="•"/>
              <a:defRPr/>
            </a:pPr>
            <a:r>
              <a:rPr lang="en-US" sz="1200">
                <a:solidFill>
                  <a:schemeClr val="tx2"/>
                </a:solidFill>
                <a:cs typeface="Calibri"/>
              </a:rPr>
              <a:t>Reduced use of compressed air from valve and positioner improvements</a:t>
            </a:r>
          </a:p>
          <a:p>
            <a:pPr marL="171450" indent="-171450">
              <a:buFont typeface="Arial" panose="020B0604020202020204" pitchFamily="34" charset="0"/>
              <a:buChar char="•"/>
              <a:defRPr/>
            </a:pPr>
            <a:r>
              <a:rPr lang="en-US" sz="1200">
                <a:solidFill>
                  <a:schemeClr val="tx2"/>
                </a:solidFill>
                <a:cs typeface="Calibri"/>
              </a:rPr>
              <a:t>Process optimization using </a:t>
            </a:r>
            <a:r>
              <a:rPr lang="en-US" sz="1200" err="1">
                <a:solidFill>
                  <a:schemeClr val="tx2"/>
                </a:solidFill>
                <a:cs typeface="Calibri"/>
              </a:rPr>
              <a:t>PlantTriage</a:t>
            </a:r>
            <a:endParaRPr lang="en-US" sz="1200">
              <a:solidFill>
                <a:schemeClr val="tx2"/>
              </a:solidFill>
              <a:cs typeface="Calibri"/>
            </a:endParaRPr>
          </a:p>
          <a:p>
            <a:pPr marL="171450" indent="-171450">
              <a:buFont typeface="Arial" panose="020B0604020202020204" pitchFamily="34" charset="0"/>
              <a:buChar char="•"/>
              <a:defRPr/>
            </a:pPr>
            <a:endParaRPr lang="en-US" sz="1200">
              <a:solidFill>
                <a:schemeClr val="tx2"/>
              </a:solidFill>
              <a:cs typeface="Calibri"/>
            </a:endParaRPr>
          </a:p>
          <a:p>
            <a:pPr marL="0" indent="0">
              <a:buFont typeface="Arial" panose="020B0604020202020204" pitchFamily="34" charset="0"/>
              <a:buNone/>
              <a:defRPr/>
            </a:pPr>
            <a:r>
              <a:rPr lang="en-US" sz="1200">
                <a:solidFill>
                  <a:schemeClr val="tx2"/>
                </a:solidFill>
                <a:cs typeface="Calibri"/>
              </a:rPr>
              <a:t>Save resources and effort by working together smartly, planning effectively, and reducing unplanned downtime.</a:t>
            </a:r>
          </a:p>
          <a:p>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492509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b="1"/>
              <a:t>Note that these are 5 very different case studies.</a:t>
            </a:r>
          </a:p>
          <a:p>
            <a:endParaRPr lang="en-US" b="1"/>
          </a:p>
          <a:p>
            <a:r>
              <a:rPr lang="en-US" b="1"/>
              <a:t>The real customer names are revealed to our own people only:</a:t>
            </a:r>
          </a:p>
          <a:p>
            <a:endParaRPr lang="en-US"/>
          </a:p>
          <a:p>
            <a:r>
              <a:rPr lang="en-US"/>
              <a:t>Pulp mill in Europe = </a:t>
            </a:r>
            <a:r>
              <a:rPr lang="en-US" err="1"/>
              <a:t>Illim</a:t>
            </a:r>
            <a:r>
              <a:rPr lang="en-US"/>
              <a:t> Bratsk, Russia </a:t>
            </a:r>
          </a:p>
          <a:p>
            <a:r>
              <a:rPr lang="fi-FI" err="1"/>
              <a:t>After</a:t>
            </a:r>
            <a:r>
              <a:rPr lang="fi-FI"/>
              <a:t> </a:t>
            </a:r>
            <a:r>
              <a:rPr lang="fi-FI" err="1"/>
              <a:t>control</a:t>
            </a:r>
            <a:r>
              <a:rPr lang="fi-FI"/>
              <a:t> performance </a:t>
            </a:r>
            <a:r>
              <a:rPr lang="fi-FI" err="1"/>
              <a:t>optimizations</a:t>
            </a:r>
            <a:r>
              <a:rPr lang="fi-FI"/>
              <a:t>, </a:t>
            </a:r>
            <a:r>
              <a:rPr lang="fi-FI" err="1"/>
              <a:t>saw</a:t>
            </a:r>
            <a:r>
              <a:rPr lang="fi-FI"/>
              <a:t> </a:t>
            </a:r>
            <a:r>
              <a:rPr lang="fi-FI" err="1"/>
              <a:t>chemical</a:t>
            </a:r>
            <a:r>
              <a:rPr lang="fi-FI"/>
              <a:t> </a:t>
            </a:r>
            <a:r>
              <a:rPr lang="fi-FI" err="1"/>
              <a:t>reductions</a:t>
            </a:r>
            <a:r>
              <a:rPr lang="fi-FI"/>
              <a:t> of 5-6% in </a:t>
            </a:r>
            <a:r>
              <a:rPr lang="fi-FI" err="1"/>
              <a:t>caustic</a:t>
            </a:r>
            <a:r>
              <a:rPr lang="fi-FI"/>
              <a:t> and in </a:t>
            </a:r>
            <a:r>
              <a:rPr lang="fi-FI" err="1"/>
              <a:t>chlorine</a:t>
            </a:r>
            <a:r>
              <a:rPr lang="fi-FI"/>
              <a:t> </a:t>
            </a:r>
            <a:r>
              <a:rPr lang="fi-FI" err="1"/>
              <a:t>dioxide</a:t>
            </a:r>
            <a:r>
              <a:rPr lang="fi-FI"/>
              <a:t> usage.</a:t>
            </a:r>
          </a:p>
          <a:p>
            <a:endParaRPr lang="en-US"/>
          </a:p>
          <a:p>
            <a:r>
              <a:rPr lang="en-US"/>
              <a:t>Chemical plant in the M-E = Qatar Chemicals</a:t>
            </a:r>
          </a:p>
          <a:p>
            <a:endParaRPr lang="en-US"/>
          </a:p>
          <a:p>
            <a:r>
              <a:rPr lang="en-US"/>
              <a:t>European refinery = Lotos, Poland </a:t>
            </a:r>
          </a:p>
          <a:p>
            <a:endParaRPr lang="en-US"/>
          </a:p>
          <a:p>
            <a:r>
              <a:rPr lang="en-US"/>
              <a:t>European refinery =Porvoo </a:t>
            </a:r>
            <a:r>
              <a:rPr lang="en-US" err="1"/>
              <a:t>Kilpilahti</a:t>
            </a:r>
            <a:r>
              <a:rPr lang="en-US"/>
              <a:t>, Finland</a:t>
            </a:r>
          </a:p>
          <a:p>
            <a:r>
              <a:rPr lang="en-US"/>
              <a:t>Control performance monitoring and valve performance monitoring have been proven to prevent reliability issues.  This has resulted in millions of euros in savings per year.  The return on investment from this program is many times the cost of the service.</a:t>
            </a:r>
          </a:p>
          <a:p>
            <a:endParaRPr lang="en-US"/>
          </a:p>
          <a:p>
            <a:r>
              <a:rPr lang="en-US"/>
              <a:t>South American petrochemical plant = Braskem Bahia, Brazil</a:t>
            </a:r>
          </a:p>
          <a:p>
            <a:endParaRPr lang="fi-FI"/>
          </a:p>
          <a:p>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93519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713" y="1003300"/>
            <a:ext cx="6384925" cy="3590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D39E49A-4579-44B4-B743-1ED16E0E6FAC}" type="slidenum">
              <a:rPr lang="en-US" smtClean="0"/>
              <a:t>12</a:t>
            </a:fld>
            <a:endParaRPr lang="en-US"/>
          </a:p>
        </p:txBody>
      </p:sp>
    </p:spTree>
    <p:extLst>
      <p:ext uri="{BB962C8B-B14F-4D97-AF65-F5344CB8AC3E}">
        <p14:creationId xmlns:p14="http://schemas.microsoft.com/office/powerpoint/2010/main" val="1557502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We offer a full range of flow control solutions under strong product brands that are known and respected around the world.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Whatever the application and level of performance required, you will find the right products from our industry-leading portfolio.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All our product brands: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Neles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Jamesbury</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Neles Easyflow</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Flowrox</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Stonel</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Valvcon </a:t>
            </a:r>
          </a:p>
          <a:p>
            <a:endParaRPr lang="en-US" dirty="0"/>
          </a:p>
        </p:txBody>
      </p:sp>
      <p:sp>
        <p:nvSpPr>
          <p:cNvPr id="4" name="Date Placeholder 3"/>
          <p:cNvSpPr>
            <a:spLocks noGrp="1"/>
          </p:cNvSpPr>
          <p:nvPr>
            <p:ph type="dt" idx="1"/>
          </p:nvPr>
        </p:nvSpPr>
        <p:spPr/>
        <p:txBody>
          <a:bodyPr/>
          <a:lstStyle/>
          <a:p>
            <a:fld id="{A851F287-0C8B-44C8-9D42-0F929FF97918}" type="datetime3">
              <a:rPr lang="en-US" smtClean="0"/>
              <a:t>27 November 2025</a:t>
            </a:fld>
            <a:endParaRPr lang="en-US"/>
          </a:p>
        </p:txBody>
      </p:sp>
      <p:sp>
        <p:nvSpPr>
          <p:cNvPr id="5" name="Slide Number Placeholder 4"/>
          <p:cNvSpPr>
            <a:spLocks noGrp="1"/>
          </p:cNvSpPr>
          <p:nvPr>
            <p:ph type="sldNum" sz="quarter" idx="5"/>
          </p:nvPr>
        </p:nvSpPr>
        <p:spPr/>
        <p:txBody>
          <a:bodyPr/>
          <a:lstStyle/>
          <a:p>
            <a:fld id="{A9B43CDF-ECC4-4314-B82A-B821CE003FD9}" type="slidenum">
              <a:rPr lang="en-US" smtClean="0"/>
              <a:pPr/>
              <a:t>13</a:t>
            </a:fld>
            <a:endParaRPr lang="en-US"/>
          </a:p>
        </p:txBody>
      </p:sp>
    </p:spTree>
    <p:extLst>
      <p:ext uri="{BB962C8B-B14F-4D97-AF65-F5344CB8AC3E}">
        <p14:creationId xmlns:p14="http://schemas.microsoft.com/office/powerpoint/2010/main" val="1275057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Wherever you find our customers, that’s where you will find us. We have 8 valve technology centers (R&amp;D and manufacturing), in Finland, USA, Germany, South Korea, India and China as well as a global sales, service and customer support network, all ensuring that our customers always have access to the products and services they need.</a:t>
            </a:r>
          </a:p>
          <a:p>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949516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Coming back to the main topic here:  We want to be your partner.  To better understand your needs, and to work side-by-side with you.</a:t>
            </a:r>
          </a:p>
          <a:p>
            <a:pPr marL="171450" indent="-171450">
              <a:buFont typeface="Arial" panose="020B0604020202020204" pitchFamily="34" charset="0"/>
              <a:buChar char="•"/>
            </a:pPr>
            <a:endParaRPr lang="en-US"/>
          </a:p>
          <a:p>
            <a:pPr marL="171450" indent="-171450">
              <a:buFont typeface="Arial" panose="020B0604020202020204" pitchFamily="34" charset="0"/>
              <a:buChar char="•"/>
            </a:pPr>
            <a:r>
              <a:rPr lang="en-US"/>
              <a:t>Let’s discuss the main ways that we can help you…</a:t>
            </a:r>
            <a:endParaRPr lang="fi-FI"/>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68697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Our flow control business has a long history of excellence in valves.  As you can see from this slide, we support you with deep experience, and a global network of expertise, and cutting edge technologies, applied locally through your in-country and in-plant support team.</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03713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201AE753-3D76-48BE-81AB-B08C8509A952}" type="datetime3">
              <a:rPr lang="en-US" smtClean="0"/>
              <a:t>27 November 2025</a:t>
            </a:fld>
            <a:endParaRPr lang="en-US"/>
          </a:p>
        </p:txBody>
      </p:sp>
      <p:sp>
        <p:nvSpPr>
          <p:cNvPr id="5" name="Slide Number Placeholder 4"/>
          <p:cNvSpPr>
            <a:spLocks noGrp="1"/>
          </p:cNvSpPr>
          <p:nvPr>
            <p:ph type="sldNum" sz="quarter" idx="5"/>
          </p:nvPr>
        </p:nvSpPr>
        <p:spPr/>
        <p:txBody>
          <a:bodyPr/>
          <a:lstStyle/>
          <a:p>
            <a:fld id="{A9B43CDF-ECC4-4314-B82A-B821CE003FD9}" type="slidenum">
              <a:rPr lang="en-US" smtClean="0"/>
              <a:pPr/>
              <a:t>4</a:t>
            </a:fld>
            <a:endParaRPr lang="en-US"/>
          </a:p>
        </p:txBody>
      </p:sp>
    </p:spTree>
    <p:extLst>
      <p:ext uri="{BB962C8B-B14F-4D97-AF65-F5344CB8AC3E}">
        <p14:creationId xmlns:p14="http://schemas.microsoft.com/office/powerpoint/2010/main" val="1203713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GB" sz="1200" b="0" i="0" kern="1200">
                <a:solidFill>
                  <a:schemeClr val="tx1"/>
                </a:solidFill>
                <a:effectLst/>
                <a:latin typeface="+mn-lt"/>
                <a:ea typeface="+mn-ea"/>
                <a:cs typeface="+mn-cs"/>
              </a:rPr>
              <a:t>We offer you an entire scope of valve services and can support you throughout the entire lifecycle of your plant. </a:t>
            </a:r>
          </a:p>
          <a:p>
            <a:endParaRPr lang="en-GB" sz="1200" b="0" i="0" kern="1200">
              <a:solidFill>
                <a:schemeClr val="tx1"/>
              </a:solidFill>
              <a:effectLst/>
              <a:latin typeface="+mn-lt"/>
              <a:ea typeface="+mn-ea"/>
              <a:cs typeface="+mn-cs"/>
            </a:endParaRPr>
          </a:p>
          <a:p>
            <a:r>
              <a:rPr lang="en-GB" sz="1200" b="0" i="0" kern="1200">
                <a:solidFill>
                  <a:schemeClr val="tx1"/>
                </a:solidFill>
                <a:effectLst/>
                <a:latin typeface="+mn-lt"/>
                <a:ea typeface="+mn-ea"/>
                <a:cs typeface="+mn-cs"/>
              </a:rPr>
              <a:t>These services are discussed in more detail in the following pages: </a:t>
            </a:r>
          </a:p>
          <a:p>
            <a:r>
              <a:rPr lang="en-GB" sz="1200" b="0" i="0" kern="1200">
                <a:solidFill>
                  <a:schemeClr val="tx1"/>
                </a:solidFill>
                <a:effectLst/>
                <a:latin typeface="+mn-lt"/>
                <a:ea typeface="+mn-ea"/>
                <a:cs typeface="+mn-cs"/>
              </a:rPr>
              <a:t>- Capital project start-up services</a:t>
            </a:r>
          </a:p>
          <a:p>
            <a:r>
              <a:rPr lang="en-GB" sz="1200" b="0" i="0" kern="1200">
                <a:solidFill>
                  <a:schemeClr val="tx1"/>
                </a:solidFill>
                <a:effectLst/>
                <a:latin typeface="+mn-lt"/>
                <a:ea typeface="+mn-ea"/>
                <a:cs typeface="+mn-cs"/>
              </a:rPr>
              <a:t>- Operate, maintain and optimize</a:t>
            </a:r>
          </a:p>
          <a:p>
            <a:r>
              <a:rPr lang="en-GB" sz="1200" b="0" i="0" kern="1200">
                <a:solidFill>
                  <a:schemeClr val="tx1"/>
                </a:solidFill>
                <a:effectLst/>
                <a:latin typeface="+mn-lt"/>
                <a:ea typeface="+mn-ea"/>
                <a:cs typeface="+mn-cs"/>
              </a:rPr>
              <a:t>- Shutdown services</a:t>
            </a:r>
          </a:p>
          <a:p>
            <a:r>
              <a:rPr lang="en-GB" sz="1200" b="0" i="0" kern="1200">
                <a:solidFill>
                  <a:schemeClr val="tx1"/>
                </a:solidFill>
                <a:effectLst/>
                <a:latin typeface="+mn-lt"/>
                <a:ea typeface="+mn-ea"/>
                <a:cs typeface="+mn-cs"/>
              </a:rPr>
              <a:t>- Modernization and upgrade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8340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a:t>When making major plant renovations, or starting up a brand-new plant, you will make decisions that will affect the coming 20+ years of operations.</a:t>
            </a:r>
          </a:p>
          <a:p>
            <a:endParaRPr lang="en-US"/>
          </a:p>
          <a:p>
            <a:r>
              <a:rPr lang="en-US"/>
              <a:t>We work with you to ensure that smooth transition to operation and maintenance.  We leverage our experience from similar projects around the world, combined with the specifics of your situation, to develop optimal plans for:</a:t>
            </a:r>
          </a:p>
          <a:p>
            <a:pPr marL="171450" indent="-171450">
              <a:buFont typeface="Arial" panose="020B0604020202020204" pitchFamily="34" charset="0"/>
              <a:buChar char="•"/>
            </a:pPr>
            <a:r>
              <a:rPr lang="en-US"/>
              <a:t>Documentation</a:t>
            </a:r>
          </a:p>
          <a:p>
            <a:pPr marL="171450" indent="-171450">
              <a:buFont typeface="Arial" panose="020B0604020202020204" pitchFamily="34" charset="0"/>
              <a:buChar char="•"/>
            </a:pPr>
            <a:r>
              <a:rPr lang="en-US"/>
              <a:t>Training</a:t>
            </a:r>
          </a:p>
          <a:p>
            <a:pPr marL="171450" indent="-171450">
              <a:buFont typeface="Arial" panose="020B0604020202020204" pitchFamily="34" charset="0"/>
              <a:buChar char="•"/>
            </a:pPr>
            <a:r>
              <a:rPr lang="en-US"/>
              <a:t>Spares &amp; Inventory</a:t>
            </a:r>
          </a:p>
          <a:p>
            <a:pPr marL="171450" indent="-171450">
              <a:buFont typeface="Arial" panose="020B0604020202020204" pitchFamily="34" charset="0"/>
              <a:buChar char="•"/>
            </a:pPr>
            <a:r>
              <a:rPr lang="en-US"/>
              <a:t>Achieving target production on-time</a:t>
            </a:r>
          </a:p>
          <a:p>
            <a:pPr marL="171450" indent="-171450">
              <a:buFont typeface="Arial" panose="020B0604020202020204" pitchFamily="34" charset="0"/>
              <a:buChar char="•"/>
            </a:pPr>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453488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a:t>When the plant shuts down unexpectedly, it is absolutely critical to have the right parts on hand.  Neles works with you to optimize stocking levels based on the installed base.  For each device, we consider many factors:</a:t>
            </a:r>
          </a:p>
          <a:p>
            <a:pPr marL="171450" indent="-171450">
              <a:buFont typeface="Arial" panose="020B0604020202020204" pitchFamily="34" charset="0"/>
              <a:buChar char="•"/>
            </a:pPr>
            <a:r>
              <a:rPr lang="en-US"/>
              <a:t>Criticality</a:t>
            </a:r>
          </a:p>
          <a:p>
            <a:pPr marL="171450" indent="-171450">
              <a:buFont typeface="Arial" panose="020B0604020202020204" pitchFamily="34" charset="0"/>
              <a:buChar char="•"/>
            </a:pPr>
            <a:r>
              <a:rPr lang="en-US"/>
              <a:t>Age</a:t>
            </a:r>
          </a:p>
          <a:p>
            <a:pPr marL="171450" indent="-171450">
              <a:buFont typeface="Arial" panose="020B0604020202020204" pitchFamily="34" charset="0"/>
              <a:buChar char="•"/>
            </a:pPr>
            <a:r>
              <a:rPr lang="en-US"/>
              <a:t>Application</a:t>
            </a:r>
          </a:p>
          <a:p>
            <a:pPr marL="171450" indent="-171450">
              <a:buFont typeface="Arial" panose="020B0604020202020204" pitchFamily="34" charset="0"/>
              <a:buChar char="•"/>
            </a:pPr>
            <a:r>
              <a:rPr lang="en-US"/>
              <a:t>Service history</a:t>
            </a:r>
          </a:p>
          <a:p>
            <a:pPr marL="171450" indent="-171450">
              <a:buFont typeface="Arial" panose="020B0604020202020204" pitchFamily="34" charset="0"/>
              <a:buChar char="•"/>
            </a:pPr>
            <a:r>
              <a:rPr lang="en-US"/>
              <a:t>Similar installations</a:t>
            </a:r>
          </a:p>
          <a:p>
            <a:pPr marL="171450" indent="-171450">
              <a:buFont typeface="Arial" panose="020B0604020202020204" pitchFamily="34" charset="0"/>
              <a:buChar char="•"/>
            </a:pPr>
            <a:endParaRPr lang="en-US"/>
          </a:p>
          <a:p>
            <a:r>
              <a:rPr lang="en-US"/>
              <a:t>We provide you with a detailed plan that delivers the optimum balance between in-house and outsourced inventory.</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38213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a:t>Smart positioners and control systems are collecting huge amounts of data from your plant.  By using software to monitor instruments, valves, and controls, we can help you to accurately diagnose the root cause of issues.</a:t>
            </a:r>
          </a:p>
          <a:p>
            <a:endParaRPr lang="en-US"/>
          </a:p>
          <a:p>
            <a:r>
              <a:rPr lang="en-US"/>
              <a:t>On-site and remote monitoring capabilities give you access to world-class experts and training.</a:t>
            </a:r>
          </a:p>
          <a:p>
            <a:endParaRPr lang="en-US"/>
          </a:p>
          <a:p>
            <a:r>
              <a:rPr lang="en-US"/>
              <a:t>With specific action plans to resolve the issues, savings can be in the millions of dollars / euros per year.</a:t>
            </a:r>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62287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en-US"/>
              <a:t>Shutdown planning is a major focus for our reliability partner program.  It may be many years until the next shutdown.  We know that you only have one chance to get the work done right.</a:t>
            </a:r>
          </a:p>
          <a:p>
            <a:endParaRPr lang="en-US"/>
          </a:p>
          <a:p>
            <a:r>
              <a:rPr lang="en-US"/>
              <a:t>We work side-by-side with you, far in advance of the shutdown.  Together, we properly plan the work so that materials and valves are ready, shop time is reserved, and shutdown work can be executed on-time without surprises.</a:t>
            </a:r>
          </a:p>
          <a:p>
            <a:endParaRPr lang="en-US"/>
          </a:p>
          <a:p>
            <a:endParaRPr lang="en-US"/>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412956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r>
              <a:rPr lang="fi-FI"/>
              <a:t>Targets:</a:t>
            </a:r>
          </a:p>
          <a:p>
            <a:r>
              <a:rPr lang="fi-FI"/>
              <a:t>Performance, </a:t>
            </a:r>
            <a:r>
              <a:rPr lang="fi-FI" err="1"/>
              <a:t>safety</a:t>
            </a:r>
            <a:r>
              <a:rPr lang="fi-FI"/>
              <a:t>, </a:t>
            </a:r>
            <a:r>
              <a:rPr lang="fi-FI" err="1"/>
              <a:t>reliability</a:t>
            </a:r>
            <a:r>
              <a:rPr lang="fi-FI"/>
              <a:t> and </a:t>
            </a:r>
            <a:r>
              <a:rPr lang="fi-FI" err="1"/>
              <a:t>economics</a:t>
            </a:r>
            <a:r>
              <a:rPr lang="fi-FI"/>
              <a:t>.</a:t>
            </a:r>
          </a:p>
          <a:p>
            <a:endParaRPr lang="fi-FI"/>
          </a:p>
          <a:p>
            <a:r>
              <a:rPr lang="fi-FI" err="1"/>
              <a:t>Operations</a:t>
            </a:r>
            <a:r>
              <a:rPr lang="fi-FI"/>
              <a:t>:</a:t>
            </a:r>
          </a:p>
          <a:p>
            <a:r>
              <a:rPr lang="fi-FI"/>
              <a:t>Global availability: </a:t>
            </a:r>
            <a:r>
              <a:rPr lang="fi-FI" err="1"/>
              <a:t>Spares</a:t>
            </a:r>
            <a:r>
              <a:rPr lang="fi-FI"/>
              <a:t> from 7 technology </a:t>
            </a:r>
            <a:r>
              <a:rPr lang="fi-FI" err="1"/>
              <a:t>centers</a:t>
            </a:r>
            <a:r>
              <a:rPr lang="fi-FI"/>
              <a:t> and ~40 </a:t>
            </a:r>
            <a:r>
              <a:rPr lang="fi-FI" err="1"/>
              <a:t>service</a:t>
            </a:r>
            <a:r>
              <a:rPr lang="fi-FI"/>
              <a:t> </a:t>
            </a:r>
            <a:r>
              <a:rPr lang="fi-FI" err="1"/>
              <a:t>centers</a:t>
            </a:r>
            <a:r>
              <a:rPr lang="fi-FI"/>
              <a:t> (+ </a:t>
            </a:r>
            <a:r>
              <a:rPr lang="fi-FI" err="1"/>
              <a:t>partners</a:t>
            </a:r>
            <a:r>
              <a:rPr lang="fi-FI"/>
              <a:t>)</a:t>
            </a:r>
          </a:p>
          <a:p>
            <a:r>
              <a:rPr lang="fi-FI"/>
              <a:t>High </a:t>
            </a:r>
            <a:r>
              <a:rPr lang="fi-FI" err="1"/>
              <a:t>delivery</a:t>
            </a:r>
            <a:r>
              <a:rPr lang="fi-FI"/>
              <a:t> </a:t>
            </a:r>
            <a:r>
              <a:rPr lang="fi-FI" err="1"/>
              <a:t>accuracy</a:t>
            </a:r>
            <a:r>
              <a:rPr lang="fi-FI"/>
              <a:t>: </a:t>
            </a:r>
            <a:r>
              <a:rPr lang="fi-FI" err="1"/>
              <a:t>Spares</a:t>
            </a:r>
            <a:r>
              <a:rPr lang="fi-FI"/>
              <a:t> on time </a:t>
            </a:r>
            <a:r>
              <a:rPr lang="fi-FI" err="1"/>
              <a:t>delivery</a:t>
            </a:r>
            <a:r>
              <a:rPr lang="fi-FI"/>
              <a:t> </a:t>
            </a:r>
            <a:r>
              <a:rPr lang="fi-FI" err="1"/>
              <a:t>over</a:t>
            </a:r>
            <a:r>
              <a:rPr lang="fi-FI"/>
              <a:t> 90%</a:t>
            </a:r>
          </a:p>
          <a:p>
            <a:r>
              <a:rPr lang="fi-FI"/>
              <a:t>Spare part sets: all small parts in one package, fast selection and nothing missing</a:t>
            </a:r>
          </a:p>
          <a:p>
            <a:r>
              <a:rPr lang="fi-FI" err="1"/>
              <a:t>Legacy</a:t>
            </a:r>
            <a:r>
              <a:rPr lang="fi-FI"/>
              <a:t> valve support: </a:t>
            </a:r>
            <a:r>
              <a:rPr lang="fi-FI" err="1"/>
              <a:t>Despite</a:t>
            </a:r>
            <a:r>
              <a:rPr lang="fi-FI"/>
              <a:t> being </a:t>
            </a:r>
            <a:r>
              <a:rPr lang="fi-FI" err="1"/>
              <a:t>obsolete</a:t>
            </a:r>
            <a:r>
              <a:rPr lang="fi-FI"/>
              <a:t>, we will always </a:t>
            </a:r>
            <a:r>
              <a:rPr lang="fi-FI" err="1"/>
              <a:t>do</a:t>
            </a:r>
            <a:r>
              <a:rPr lang="fi-FI"/>
              <a:t> our best to get the </a:t>
            </a:r>
            <a:r>
              <a:rPr lang="fi-FI" err="1"/>
              <a:t>parts</a:t>
            </a:r>
            <a:r>
              <a:rPr lang="fi-FI"/>
              <a:t> even for the </a:t>
            </a:r>
            <a:r>
              <a:rPr lang="fi-FI" err="1"/>
              <a:t>older</a:t>
            </a:r>
            <a:r>
              <a:rPr lang="fi-FI"/>
              <a:t> </a:t>
            </a:r>
            <a:r>
              <a:rPr lang="fi-FI" err="1"/>
              <a:t>series</a:t>
            </a:r>
            <a:endParaRPr lang="fi-FI"/>
          </a:p>
          <a:p>
            <a:endParaRPr lang="fi-FI"/>
          </a:p>
          <a:p>
            <a:r>
              <a:rPr lang="fi-FI" err="1"/>
              <a:t>Technicals</a:t>
            </a:r>
            <a:r>
              <a:rPr lang="fi-FI"/>
              <a:t>:</a:t>
            </a:r>
          </a:p>
          <a:p>
            <a:r>
              <a:rPr lang="fi-FI" err="1"/>
              <a:t>Similar</a:t>
            </a:r>
            <a:r>
              <a:rPr lang="fi-FI"/>
              <a:t> </a:t>
            </a:r>
            <a:r>
              <a:rPr lang="fi-FI" err="1"/>
              <a:t>looking</a:t>
            </a:r>
            <a:r>
              <a:rPr lang="fi-FI"/>
              <a:t> </a:t>
            </a:r>
            <a:r>
              <a:rPr lang="fi-FI" err="1"/>
              <a:t>parts</a:t>
            </a:r>
            <a:r>
              <a:rPr lang="fi-FI"/>
              <a:t> are not the same. Valve must work in the </a:t>
            </a:r>
            <a:r>
              <a:rPr lang="fi-FI" err="1"/>
              <a:t>spec</a:t>
            </a:r>
            <a:r>
              <a:rPr lang="fi-FI"/>
              <a:t>. </a:t>
            </a:r>
            <a:r>
              <a:rPr lang="fi-FI" err="1"/>
              <a:t>Conditions</a:t>
            </a:r>
            <a:r>
              <a:rPr lang="fi-FI"/>
              <a:t> (</a:t>
            </a:r>
            <a:r>
              <a:rPr lang="fi-FI" err="1"/>
              <a:t>pressure</a:t>
            </a:r>
            <a:r>
              <a:rPr lang="fi-FI"/>
              <a:t>, </a:t>
            </a:r>
            <a:r>
              <a:rPr lang="fi-FI" err="1"/>
              <a:t>temp</a:t>
            </a:r>
            <a:r>
              <a:rPr lang="fi-FI"/>
              <a:t>. Etc.) not just in </a:t>
            </a:r>
            <a:r>
              <a:rPr lang="fi-FI" err="1"/>
              <a:t>test</a:t>
            </a:r>
            <a:r>
              <a:rPr lang="fi-FI"/>
              <a:t> </a:t>
            </a:r>
            <a:r>
              <a:rPr lang="fi-FI" err="1"/>
              <a:t>conditions</a:t>
            </a:r>
            <a:r>
              <a:rPr lang="fi-FI"/>
              <a:t>. </a:t>
            </a:r>
          </a:p>
          <a:p>
            <a:r>
              <a:rPr lang="fi-FI"/>
              <a:t>Surface </a:t>
            </a:r>
            <a:r>
              <a:rPr lang="fi-FI" err="1"/>
              <a:t>finish</a:t>
            </a:r>
            <a:r>
              <a:rPr lang="fi-FI"/>
              <a:t>, </a:t>
            </a:r>
            <a:r>
              <a:rPr lang="fi-FI" err="1"/>
              <a:t>coatins</a:t>
            </a:r>
            <a:r>
              <a:rPr lang="fi-FI"/>
              <a:t> and </a:t>
            </a:r>
            <a:r>
              <a:rPr lang="fi-FI" err="1"/>
              <a:t>base</a:t>
            </a:r>
            <a:r>
              <a:rPr lang="fi-FI"/>
              <a:t> </a:t>
            </a:r>
            <a:r>
              <a:rPr lang="fi-FI" err="1"/>
              <a:t>materials</a:t>
            </a:r>
            <a:r>
              <a:rPr lang="fi-FI"/>
              <a:t> all </a:t>
            </a:r>
            <a:r>
              <a:rPr lang="fi-FI" err="1"/>
              <a:t>correctly</a:t>
            </a:r>
            <a:r>
              <a:rPr lang="fi-FI"/>
              <a:t> together </a:t>
            </a:r>
            <a:r>
              <a:rPr lang="fi-FI" err="1"/>
              <a:t>ensure</a:t>
            </a:r>
            <a:r>
              <a:rPr lang="fi-FI"/>
              <a:t> </a:t>
            </a:r>
            <a:r>
              <a:rPr lang="fi-FI" err="1"/>
              <a:t>full</a:t>
            </a:r>
            <a:r>
              <a:rPr lang="fi-FI"/>
              <a:t> operating </a:t>
            </a:r>
            <a:r>
              <a:rPr lang="fi-FI" err="1"/>
              <a:t>timeline</a:t>
            </a:r>
            <a:r>
              <a:rPr lang="fi-FI"/>
              <a:t>. -&gt; </a:t>
            </a:r>
            <a:r>
              <a:rPr lang="fi-FI" err="1"/>
              <a:t>fix</a:t>
            </a:r>
            <a:r>
              <a:rPr lang="fi-FI"/>
              <a:t> it for years, not just for </a:t>
            </a:r>
            <a:r>
              <a:rPr lang="fi-FI" err="1"/>
              <a:t>tomorrow</a:t>
            </a:r>
            <a:endParaRPr lang="fi-FI">
              <a:cs typeface="Calibri"/>
            </a:endParaRPr>
          </a:p>
          <a:p>
            <a:r>
              <a:rPr lang="fi-FI"/>
              <a:t>Same quality management as for the new products.</a:t>
            </a:r>
          </a:p>
          <a:p>
            <a:r>
              <a:rPr lang="fi-FI" err="1"/>
              <a:t>Warranty</a:t>
            </a:r>
            <a:endParaRPr lang="fi-FI"/>
          </a:p>
          <a:p>
            <a:endParaRPr lang="en-US" noProof="0"/>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1AE753-3D76-48BE-81AB-B08C8509A952}" type="datetime3">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 November 2025</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B43CDF-ECC4-4314-B82A-B821CE003FD9}" type="slidenum">
              <a:rPr kumimoji="0" lang="en-US" sz="8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76723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4585419" y="1916113"/>
            <a:ext cx="7128744" cy="1441450"/>
          </a:xfrm>
        </p:spPr>
        <p:txBody>
          <a:bodyPr anchor="b" anchorCtr="0"/>
          <a:lstStyle>
            <a:lvl1pPr>
              <a:defRPr sz="3000"/>
            </a:lvl1pPr>
          </a:lstStyle>
          <a:p>
            <a:r>
              <a:rPr lang="en-US"/>
              <a:t>Click to edit Master title style</a:t>
            </a:r>
            <a:endParaRPr lang="fi-FI" dirty="0"/>
          </a:p>
        </p:txBody>
      </p:sp>
      <p:sp>
        <p:nvSpPr>
          <p:cNvPr id="9" name="Subtitle 2"/>
          <p:cNvSpPr>
            <a:spLocks noGrp="1"/>
          </p:cNvSpPr>
          <p:nvPr>
            <p:ph type="subTitle" idx="1"/>
          </p:nvPr>
        </p:nvSpPr>
        <p:spPr>
          <a:xfrm>
            <a:off x="4585419" y="3500438"/>
            <a:ext cx="7128744" cy="2138362"/>
          </a:xfrm>
        </p:spPr>
        <p:txBody>
          <a:bodyPr/>
          <a:lstStyle>
            <a:lvl1pPr marL="0" indent="0" algn="l">
              <a:buNone/>
              <a:defRPr sz="1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8756608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481013" y="488927"/>
            <a:ext cx="2952000" cy="2952328"/>
          </a:xfrm>
          <a:prstGeom prst="round2DiagRect">
            <a:avLst>
              <a:gd name="adj1" fmla="val 13501"/>
              <a:gd name="adj2" fmla="val 0"/>
            </a:avLst>
          </a:prstGeom>
          <a:solidFill>
            <a:srgbClr val="50B948">
              <a:alpha val="89804"/>
            </a:srgbClr>
          </a:solidFill>
        </p:spPr>
        <p:txBody>
          <a:bodyPr lIns="180000" tIns="162000" rIns="180000" bIns="162000" anchor="t"/>
          <a:lstStyle>
            <a:lvl1pPr algn="l">
              <a:defRPr sz="3000" b="0" cap="none" baseline="0">
                <a:solidFill>
                  <a:schemeClr val="bg1"/>
                </a:solidFill>
              </a:defRPr>
            </a:lvl1pPr>
          </a:lstStyle>
          <a:p>
            <a:r>
              <a:rPr lang="en-US"/>
              <a:t>Click to edit Master title style</a:t>
            </a:r>
            <a:endParaRPr lang="fi-FI" dirty="0"/>
          </a:p>
        </p:txBody>
      </p:sp>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346897361"/>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112331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1013" y="1916114"/>
            <a:ext cx="112331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481013" y="4508501"/>
            <a:ext cx="112331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CD76BB19-BAD2-4FD8-8EA9-38EFE3607467}"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Flow control services</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Title 4"/>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466676271"/>
      </p:ext>
    </p:extLst>
  </p:cSld>
  <p:clrMapOvr>
    <a:masterClrMapping/>
  </p:clrMapOvr>
  <p:transition spd="med">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2" name="Picture Placeholder 9"/>
          <p:cNvSpPr>
            <a:spLocks noGrp="1"/>
          </p:cNvSpPr>
          <p:nvPr>
            <p:ph type="pic" sz="quarter" idx="14"/>
          </p:nvPr>
        </p:nvSpPr>
        <p:spPr>
          <a:xfrm>
            <a:off x="9482137" y="1557338"/>
            <a:ext cx="2232025" cy="4464050"/>
          </a:xfrm>
          <a:prstGeom prst="round2DiagRect">
            <a:avLst>
              <a:gd name="adj1" fmla="val 16014"/>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29F84CF6-A510-4AEC-917D-1EFE9745DF1C}"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495370892"/>
      </p:ext>
    </p:extLst>
  </p:cSld>
  <p:clrMapOvr>
    <a:masterClrMapping/>
  </p:clrMapOvr>
  <p:transition spd="med">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1898"/>
          </a:xfrm>
        </p:spPr>
        <p:txBody>
          <a:bodyPr/>
          <a:lstStyle>
            <a:lvl1pPr>
              <a:defRPr>
                <a:solidFill>
                  <a:schemeClr val="tx2"/>
                </a:solidFill>
              </a:defRPr>
            </a:lvl1pPr>
          </a:lstStyle>
          <a:p>
            <a:r>
              <a:rPr lang="en-US"/>
              <a:t>Click to edit Master title style</a:t>
            </a:r>
            <a:endParaRPr lang="fi-FI"/>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9482137" y="1557339"/>
            <a:ext cx="2232025"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a:p>
        </p:txBody>
      </p:sp>
      <p:sp>
        <p:nvSpPr>
          <p:cNvPr id="6" name="Footer Placeholder 5"/>
          <p:cNvSpPr>
            <a:spLocks noGrp="1"/>
          </p:cNvSpPr>
          <p:nvPr>
            <p:ph type="ftr" sz="quarter" idx="11"/>
          </p:nvPr>
        </p:nvSpPr>
        <p:spPr/>
        <p:txBody>
          <a:bodyPr/>
          <a:lstStyle/>
          <a:p>
            <a:r>
              <a:rPr lang="en-US"/>
              <a:t>© Valmet   |   Flow control services</a:t>
            </a:r>
          </a:p>
        </p:txBody>
      </p:sp>
      <p:sp>
        <p:nvSpPr>
          <p:cNvPr id="5" name="Date Placeholder 4"/>
          <p:cNvSpPr>
            <a:spLocks noGrp="1"/>
          </p:cNvSpPr>
          <p:nvPr>
            <p:ph type="dt" sz="half" idx="10"/>
          </p:nvPr>
        </p:nvSpPr>
        <p:spPr/>
        <p:txBody>
          <a:bodyPr/>
          <a:lstStyle/>
          <a:p>
            <a:fld id="{995DB926-AC1B-4466-83F6-AE8977A8A540}" type="datetime3">
              <a:rPr lang="en-US" smtClean="0"/>
              <a:t>27 November 2025</a:t>
            </a:fld>
            <a:endParaRPr lang="en-US"/>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990375865"/>
      </p:ext>
    </p:extLst>
  </p:cSld>
  <p:clrMapOvr>
    <a:masterClrMapping/>
  </p:clrMapOvr>
  <p:transition spd="med">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Picture Placeholder 9"/>
          <p:cNvSpPr>
            <a:spLocks noGrp="1"/>
          </p:cNvSpPr>
          <p:nvPr>
            <p:ph type="pic" sz="quarter" idx="13"/>
          </p:nvPr>
        </p:nvSpPr>
        <p:spPr>
          <a:xfrm>
            <a:off x="7249715" y="1557338"/>
            <a:ext cx="4464448" cy="4464050"/>
          </a:xfrm>
          <a:prstGeom prst="round2DiagRect">
            <a:avLst>
              <a:gd name="adj1" fmla="val 8192"/>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5418DF55-A94B-48A2-9B41-2A4A2B51D3DF}"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2424606301"/>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and 4 pictur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7250113" y="1557339"/>
            <a:ext cx="2232024"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a:p>
        </p:txBody>
      </p:sp>
      <p:sp>
        <p:nvSpPr>
          <p:cNvPr id="10" name="Picture Placeholder 9"/>
          <p:cNvSpPr>
            <a:spLocks noGrp="1"/>
          </p:cNvSpPr>
          <p:nvPr>
            <p:ph type="pic" sz="quarter" idx="16"/>
          </p:nvPr>
        </p:nvSpPr>
        <p:spPr>
          <a:xfrm>
            <a:off x="9482137" y="1557339"/>
            <a:ext cx="2232026" cy="2232025"/>
          </a:xfrm>
          <a:solidFill>
            <a:schemeClr val="bg2"/>
          </a:solidFill>
        </p:spPr>
        <p:txBody>
          <a:bodyPr/>
          <a:lstStyle>
            <a:lvl1pPr marL="0" indent="0">
              <a:buFontTx/>
              <a:buNone/>
              <a:defRPr sz="1200"/>
            </a:lvl1pPr>
          </a:lstStyle>
          <a:p>
            <a:r>
              <a:rPr lang="en-US"/>
              <a:t>Click icon to add picture</a:t>
            </a:r>
            <a:endParaRPr lang="fi-FI"/>
          </a:p>
        </p:txBody>
      </p:sp>
      <p:sp>
        <p:nvSpPr>
          <p:cNvPr id="12" name="Picture Placeholder 9"/>
          <p:cNvSpPr>
            <a:spLocks noGrp="1"/>
          </p:cNvSpPr>
          <p:nvPr>
            <p:ph type="pic" sz="quarter" idx="17"/>
          </p:nvPr>
        </p:nvSpPr>
        <p:spPr>
          <a:xfrm>
            <a:off x="7250113" y="3790714"/>
            <a:ext cx="2232024" cy="2232025"/>
          </a:xfrm>
          <a:solidFill>
            <a:schemeClr val="bg2"/>
          </a:solidFill>
        </p:spPr>
        <p:txBody>
          <a:bodyPr/>
          <a:lstStyle>
            <a:lvl1pPr marL="0" indent="0">
              <a:buFontTx/>
              <a:buNone/>
              <a:defRPr sz="1200"/>
            </a:lvl1pPr>
          </a:lstStyle>
          <a:p>
            <a:r>
              <a:rPr lang="en-US"/>
              <a:t>Click icon to add picture</a:t>
            </a:r>
            <a:endParaRPr lang="fi-FI"/>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301025D5-308B-4EBF-BE04-E68568F78AA7}"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3" name="Text Placeholder 8"/>
          <p:cNvSpPr>
            <a:spLocks noGrp="1"/>
          </p:cNvSpPr>
          <p:nvPr>
            <p:ph type="body" sz="quarter" idx="18"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2000926853"/>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1557338"/>
            <a:ext cx="11233150" cy="4464050"/>
          </a:xfrm>
          <a:prstGeom prst="round2DiagRect">
            <a:avLst>
              <a:gd name="adj1" fmla="val 8193"/>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349392E0-3F11-4F5A-9942-BC60580B4C81}"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3" name="Title 2"/>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9" name="Text Placeholder 7"/>
          <p:cNvSpPr>
            <a:spLocks noGrp="1"/>
          </p:cNvSpPr>
          <p:nvPr>
            <p:ph type="body" sz="quarter" idx="14"/>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0"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461288249"/>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476672"/>
            <a:ext cx="11233150" cy="5544716"/>
          </a:xfrm>
          <a:prstGeom prst="round2DiagRect">
            <a:avLst>
              <a:gd name="adj1" fmla="val 6693"/>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64A2BA40-A6C8-4ABF-9C93-AF8C4B9DD354}"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492906517"/>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Reference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xt Placeholder 9"/>
          <p:cNvSpPr>
            <a:spLocks noGrp="1"/>
          </p:cNvSpPr>
          <p:nvPr>
            <p:ph type="body" sz="quarter" idx="16"/>
          </p:nvPr>
        </p:nvSpPr>
        <p:spPr>
          <a:xfrm flipH="1">
            <a:off x="7250112" y="1557340"/>
            <a:ext cx="4464048" cy="863549"/>
          </a:xfrm>
          <a:prstGeom prst="round1Rect">
            <a:avLst>
              <a:gd name="adj" fmla="val 37282"/>
            </a:avLst>
          </a:prstGeom>
          <a:solidFill>
            <a:schemeClr val="accent1"/>
          </a:solidFill>
        </p:spPr>
        <p:txBody>
          <a:bodyPr lIns="108000" tIns="108000" rIns="108000" bIns="108000"/>
          <a:lstStyle>
            <a:lvl1pPr marL="0" indent="0">
              <a:buFontTx/>
              <a:buNone/>
              <a:defRPr sz="1600">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stStyle>
          <a:p>
            <a:pPr lvl="0"/>
            <a:r>
              <a:rPr lang="en-US"/>
              <a:t>Edit Master text styles</a:t>
            </a:r>
          </a:p>
          <a:p>
            <a:pPr lvl="1"/>
            <a:r>
              <a:rPr lang="en-US"/>
              <a:t>Second level</a:t>
            </a:r>
          </a:p>
        </p:txBody>
      </p:sp>
      <p:sp>
        <p:nvSpPr>
          <p:cNvPr id="13" name="Picture Placeholder 9"/>
          <p:cNvSpPr>
            <a:spLocks noGrp="1"/>
          </p:cNvSpPr>
          <p:nvPr>
            <p:ph type="pic" sz="quarter" idx="13"/>
          </p:nvPr>
        </p:nvSpPr>
        <p:spPr>
          <a:xfrm>
            <a:off x="7250113" y="2420889"/>
            <a:ext cx="4464050" cy="3600499"/>
          </a:xfrm>
          <a:custGeom>
            <a:avLst/>
            <a:gdLst>
              <a:gd name="connsiteX0" fmla="*/ 367035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367035 w 4031680"/>
              <a:gd name="connsiteY8" fmla="*/ 0 h 3600499"/>
              <a:gd name="connsiteX0" fmla="*/ 91965 w 4116565"/>
              <a:gd name="connsiteY0" fmla="*/ 0 h 3600499"/>
              <a:gd name="connsiteX1" fmla="*/ 4116565 w 4116565"/>
              <a:gd name="connsiteY1" fmla="*/ 0 h 3600499"/>
              <a:gd name="connsiteX2" fmla="*/ 4116565 w 4116565"/>
              <a:gd name="connsiteY2" fmla="*/ 0 h 3600499"/>
              <a:gd name="connsiteX3" fmla="*/ 4116565 w 4116565"/>
              <a:gd name="connsiteY3" fmla="*/ 3233464 h 3600499"/>
              <a:gd name="connsiteX4" fmla="*/ 3749530 w 4116565"/>
              <a:gd name="connsiteY4" fmla="*/ 3600499 h 3600499"/>
              <a:gd name="connsiteX5" fmla="*/ 84885 w 4116565"/>
              <a:gd name="connsiteY5" fmla="*/ 3600499 h 3600499"/>
              <a:gd name="connsiteX6" fmla="*/ 84885 w 4116565"/>
              <a:gd name="connsiteY6" fmla="*/ 3600499 h 3600499"/>
              <a:gd name="connsiteX7" fmla="*/ 84885 w 4116565"/>
              <a:gd name="connsiteY7" fmla="*/ 367035 h 3600499"/>
              <a:gd name="connsiteX8" fmla="*/ 91965 w 4116565"/>
              <a:gd name="connsiteY8" fmla="*/ 0 h 3600499"/>
              <a:gd name="connsiteX0" fmla="*/ 7080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7080 w 4031680"/>
              <a:gd name="connsiteY8" fmla="*/ 0 h 3600499"/>
              <a:gd name="connsiteX0" fmla="*/ 1541 w 4031947"/>
              <a:gd name="connsiteY0" fmla="*/ 0 h 3600499"/>
              <a:gd name="connsiteX1" fmla="*/ 4031947 w 4031947"/>
              <a:gd name="connsiteY1" fmla="*/ 0 h 3600499"/>
              <a:gd name="connsiteX2" fmla="*/ 4031947 w 4031947"/>
              <a:gd name="connsiteY2" fmla="*/ 0 h 3600499"/>
              <a:gd name="connsiteX3" fmla="*/ 4031947 w 4031947"/>
              <a:gd name="connsiteY3" fmla="*/ 3233464 h 3600499"/>
              <a:gd name="connsiteX4" fmla="*/ 3664912 w 4031947"/>
              <a:gd name="connsiteY4" fmla="*/ 3600499 h 3600499"/>
              <a:gd name="connsiteX5" fmla="*/ 267 w 4031947"/>
              <a:gd name="connsiteY5" fmla="*/ 3600499 h 3600499"/>
              <a:gd name="connsiteX6" fmla="*/ 267 w 4031947"/>
              <a:gd name="connsiteY6" fmla="*/ 3600499 h 3600499"/>
              <a:gd name="connsiteX7" fmla="*/ 267 w 4031947"/>
              <a:gd name="connsiteY7" fmla="*/ 367035 h 3600499"/>
              <a:gd name="connsiteX8" fmla="*/ 1541 w 4031947"/>
              <a:gd name="connsiteY8" fmla="*/ 0 h 36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947" h="3600499">
                <a:moveTo>
                  <a:pt x="1541" y="0"/>
                </a:moveTo>
                <a:lnTo>
                  <a:pt x="4031947" y="0"/>
                </a:lnTo>
                <a:lnTo>
                  <a:pt x="4031947" y="0"/>
                </a:lnTo>
                <a:lnTo>
                  <a:pt x="4031947" y="3233464"/>
                </a:lnTo>
                <a:cubicBezTo>
                  <a:pt x="4031947" y="3436172"/>
                  <a:pt x="3867620" y="3600499"/>
                  <a:pt x="3664912" y="3600499"/>
                </a:cubicBezTo>
                <a:lnTo>
                  <a:pt x="267" y="3600499"/>
                </a:lnTo>
                <a:lnTo>
                  <a:pt x="267" y="3600499"/>
                </a:lnTo>
                <a:lnTo>
                  <a:pt x="267" y="367035"/>
                </a:lnTo>
                <a:cubicBezTo>
                  <a:pt x="267" y="164327"/>
                  <a:pt x="-870" y="168365"/>
                  <a:pt x="1541" y="0"/>
                </a:cubicBezTo>
                <a:close/>
              </a:path>
            </a:pathLst>
          </a:cu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2DA7D424-D99F-4F8C-86E5-F4ECC44B684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7"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2" name="Text Placeholder 7"/>
          <p:cNvSpPr>
            <a:spLocks noGrp="1"/>
          </p:cNvSpPr>
          <p:nvPr>
            <p:ph type="body" sz="quarter" idx="18"/>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1960917224"/>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Highlight 1">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81013" y="1557339"/>
            <a:ext cx="5544565" cy="4468471"/>
          </a:xfrm>
          <a:prstGeom prst="round2DiagRect">
            <a:avLst>
              <a:gd name="adj1" fmla="val 8442"/>
              <a:gd name="adj2" fmla="val 0"/>
            </a:avLst>
          </a:prstGeom>
          <a:solidFill>
            <a:srgbClr val="50B948"/>
          </a:solidFill>
        </p:spPr>
        <p:txBody>
          <a:bodyPr lIns="90000" tIns="54000" rIns="90000" bIns="54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buFont typeface="Arial" panose="020B0604020202020204" pitchFamily="34" charset="0"/>
              <a:buChar char="•"/>
              <a:defRPr sz="1600">
                <a:solidFill>
                  <a:schemeClr val="bg1"/>
                </a:solidFill>
              </a:defRPr>
            </a:lvl3pPr>
            <a:lvl4pPr marL="714375" indent="-174625">
              <a:buClr>
                <a:schemeClr val="bg1"/>
              </a:buClr>
              <a:buFont typeface="Arial" panose="020B0604020202020204" pitchFamily="34" charset="0"/>
              <a:buChar char="–"/>
              <a:defRPr sz="1400">
                <a:solidFill>
                  <a:schemeClr val="bg1"/>
                </a:solidFill>
              </a:defRPr>
            </a:lvl4pPr>
            <a:lvl5pPr marL="898525" indent="-184150">
              <a:buClr>
                <a:schemeClr val="bg1"/>
              </a:buClr>
              <a:buFont typeface="Arial" panose="020B0604020202020204" pitchFamily="34" charset="0"/>
              <a:buChar cha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2"/>
          <p:cNvSpPr>
            <a:spLocks noGrp="1"/>
          </p:cNvSpPr>
          <p:nvPr>
            <p:ph sz="half" idx="15"/>
          </p:nvPr>
        </p:nvSpPr>
        <p:spPr>
          <a:xfrm>
            <a:off x="6169595" y="1557339"/>
            <a:ext cx="5544568" cy="4468471"/>
          </a:xfrm>
          <a:prstGeom prst="round2DiagRect">
            <a:avLst>
              <a:gd name="adj1" fmla="val 8442"/>
              <a:gd name="adj2" fmla="val 0"/>
            </a:avLst>
          </a:prstGeom>
          <a:solidFill>
            <a:schemeClr val="bg2"/>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buFont typeface="Arial" panose="020B0604020202020204" pitchFamily="34" charset="0"/>
              <a:buChar cha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fld id="{D15D30B3-53CD-4E5F-B2E2-D34E92AA1EBC}"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27005634"/>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Highligh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B262020C-7FE9-4C62-97F6-6BE98E134AE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5"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51774869"/>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Date Placeholder 4"/>
          <p:cNvSpPr>
            <a:spLocks noGrp="1"/>
          </p:cNvSpPr>
          <p:nvPr>
            <p:ph type="dt" sz="half" idx="10"/>
          </p:nvPr>
        </p:nvSpPr>
        <p:spPr/>
        <p:txBody>
          <a:bodyPr/>
          <a:lstStyle/>
          <a:p>
            <a:fld id="{52220B8B-2849-41DA-9EF2-3156DAF3B9E7}"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218930789"/>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Highlight 2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FA1ADE4C-ACB8-4BE8-908E-0870E505E362}"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052751951"/>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Highligh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63EB1F87-810E-49D0-93B0-1288D5D3F804}"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992303383"/>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Highlight 3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B3BD1F59-D418-4EFF-9730-3AE269747A88}"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4109589640"/>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ighlight 4">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81013" y="1557339"/>
            <a:ext cx="5544566" cy="4468471"/>
          </a:xfrm>
          <a:prstGeom prst="round2DiagRect">
            <a:avLst>
              <a:gd name="adj1" fmla="val 8442"/>
              <a:gd name="adj2" fmla="val 0"/>
            </a:avLst>
          </a:prstGeom>
          <a:solidFill>
            <a:srgbClr val="50B948">
              <a:alpha val="40000"/>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2"/>
          <p:cNvSpPr>
            <a:spLocks noGrp="1"/>
          </p:cNvSpPr>
          <p:nvPr>
            <p:ph sz="half" idx="15"/>
          </p:nvPr>
        </p:nvSpPr>
        <p:spPr>
          <a:xfrm>
            <a:off x="6169595" y="1557339"/>
            <a:ext cx="5544568" cy="4468471"/>
          </a:xfrm>
          <a:prstGeom prst="round2DiagRect">
            <a:avLst>
              <a:gd name="adj1" fmla="val 8442"/>
              <a:gd name="adj2" fmla="val 0"/>
            </a:avLst>
          </a:prstGeom>
          <a:solidFill>
            <a:srgbClr val="BDBDBD">
              <a:alpha val="30196"/>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fld id="{D6CFEC9E-AF35-4A70-928E-F4A27419B3F2}"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3231051502"/>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Highlight 5">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fld id="{389FB744-AF8A-41B5-8AF0-A4D789BEB3E9}"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rgbClr val="50B948">
              <a:alpha val="40000"/>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418523698"/>
      </p:ext>
    </p:extLst>
  </p:cSld>
  <p:clrMapOvr>
    <a:masterClrMapping/>
  </p:clrMapOvr>
  <p:transition spd="med">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 Pictures layout">
    <p:spTree>
      <p:nvGrpSpPr>
        <p:cNvPr id="1" name=""/>
        <p:cNvGrpSpPr/>
        <p:nvPr/>
      </p:nvGrpSpPr>
      <p:grpSpPr>
        <a:xfrm>
          <a:off x="0" y="0"/>
          <a:ext cx="0" cy="0"/>
          <a:chOff x="0" y="0"/>
          <a:chExt cx="0" cy="0"/>
        </a:xfrm>
      </p:grpSpPr>
      <p:sp>
        <p:nvSpPr>
          <p:cNvPr id="14"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0" name="Picture Placeholder 6"/>
          <p:cNvSpPr>
            <a:spLocks noGrp="1"/>
          </p:cNvSpPr>
          <p:nvPr>
            <p:ph type="pic" sz="quarter" idx="27"/>
          </p:nvPr>
        </p:nvSpPr>
        <p:spPr>
          <a:xfrm>
            <a:off x="6169621" y="1557338"/>
            <a:ext cx="5542432" cy="1511300"/>
          </a:xfrm>
          <a:custGeom>
            <a:avLst/>
            <a:gdLst/>
            <a:ahLst/>
            <a:cxnLst/>
            <a:rect l="l" t="t" r="r" b="b"/>
            <a:pathLst>
              <a:path w="5542432" h="1511300">
                <a:moveTo>
                  <a:pt x="0" y="0"/>
                </a:moveTo>
                <a:lnTo>
                  <a:pt x="1510182" y="0"/>
                </a:lnTo>
                <a:lnTo>
                  <a:pt x="3456384" y="0"/>
                </a:lnTo>
                <a:lnTo>
                  <a:pt x="5542432" y="0"/>
                </a:lnTo>
                <a:lnTo>
                  <a:pt x="5542432" y="1199350"/>
                </a:lnTo>
                <a:cubicBezTo>
                  <a:pt x="5542432" y="1371635"/>
                  <a:pt x="5402767" y="1511300"/>
                  <a:pt x="5230482" y="1511300"/>
                </a:cubicBez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 name="Date Placeholder 2"/>
          <p:cNvSpPr>
            <a:spLocks noGrp="1"/>
          </p:cNvSpPr>
          <p:nvPr>
            <p:ph type="dt" sz="half" idx="10"/>
          </p:nvPr>
        </p:nvSpPr>
        <p:spPr/>
        <p:txBody>
          <a:bodyPr/>
          <a:lstStyle/>
          <a:p>
            <a:fld id="{81CDF015-7C68-4879-AF61-19897CACA1F2}"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22" name="Text Placeholder 34"/>
          <p:cNvSpPr>
            <a:spLocks noGrp="1"/>
          </p:cNvSpPr>
          <p:nvPr>
            <p:ph type="body" sz="quarter" idx="20" hasCustomPrompt="1"/>
          </p:nvPr>
        </p:nvSpPr>
        <p:spPr>
          <a:xfrm>
            <a:off x="487830"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3" name="Text Placeholder 34"/>
          <p:cNvSpPr>
            <a:spLocks noGrp="1"/>
          </p:cNvSpPr>
          <p:nvPr>
            <p:ph type="body" sz="quarter" idx="21" hasCustomPrompt="1"/>
          </p:nvPr>
        </p:nvSpPr>
        <p:spPr>
          <a:xfrm>
            <a:off x="6169595"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4" name="Content Placeholder 2"/>
          <p:cNvSpPr>
            <a:spLocks noGrp="1"/>
          </p:cNvSpPr>
          <p:nvPr>
            <p:ph sz="half" idx="1"/>
          </p:nvPr>
        </p:nvSpPr>
        <p:spPr>
          <a:xfrm>
            <a:off x="481013" y="3140968"/>
            <a:ext cx="5544565"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5" name="Content Placeholder 2"/>
          <p:cNvSpPr>
            <a:spLocks noGrp="1"/>
          </p:cNvSpPr>
          <p:nvPr>
            <p:ph sz="half" idx="25"/>
          </p:nvPr>
        </p:nvSpPr>
        <p:spPr>
          <a:xfrm>
            <a:off x="6169595" y="3140968"/>
            <a:ext cx="5544568"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1256559144"/>
      </p:ext>
    </p:extLst>
  </p:cSld>
  <p:clrMapOvr>
    <a:masterClrMapping/>
  </p:clrMapOvr>
  <p:transition spd="med">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3B2C49-2967-435D-A607-585005568081}"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2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2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30"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1199350"/>
                </a:lnTo>
                <a:cubicBezTo>
                  <a:pt x="3600352" y="1371635"/>
                  <a:pt x="3460687" y="1511300"/>
                  <a:pt x="3288402" y="1511300"/>
                </a:cubicBez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a:p>
        </p:txBody>
      </p:sp>
      <p:sp>
        <p:nvSpPr>
          <p:cNvPr id="32" name="Content Placeholder 2"/>
          <p:cNvSpPr>
            <a:spLocks noGrp="1"/>
          </p:cNvSpPr>
          <p:nvPr>
            <p:ph sz="half" idx="1"/>
          </p:nvPr>
        </p:nvSpPr>
        <p:spPr>
          <a:xfrm>
            <a:off x="481012" y="3717032"/>
            <a:ext cx="3600351"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3" name="Text Placeholder 2"/>
          <p:cNvSpPr>
            <a:spLocks noGrp="1"/>
          </p:cNvSpPr>
          <p:nvPr>
            <p:ph type="body" idx="28"/>
          </p:nvPr>
        </p:nvSpPr>
        <p:spPr>
          <a:xfrm>
            <a:off x="481012" y="3141513"/>
            <a:ext cx="3600351"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4" name="Text Placeholder 2"/>
          <p:cNvSpPr>
            <a:spLocks noGrp="1"/>
          </p:cNvSpPr>
          <p:nvPr>
            <p:ph type="body" idx="29"/>
          </p:nvPr>
        </p:nvSpPr>
        <p:spPr>
          <a:xfrm>
            <a:off x="4297363" y="3141513"/>
            <a:ext cx="3600449"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5" name="Text Placeholder 4"/>
          <p:cNvSpPr>
            <a:spLocks noGrp="1"/>
          </p:cNvSpPr>
          <p:nvPr>
            <p:ph type="body" sz="quarter" idx="3"/>
          </p:nvPr>
        </p:nvSpPr>
        <p:spPr>
          <a:xfrm>
            <a:off x="8113789" y="3141513"/>
            <a:ext cx="3599285"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6" name="Content Placeholder 2"/>
          <p:cNvSpPr>
            <a:spLocks noGrp="1"/>
          </p:cNvSpPr>
          <p:nvPr>
            <p:ph sz="half" idx="30"/>
          </p:nvPr>
        </p:nvSpPr>
        <p:spPr>
          <a:xfrm>
            <a:off x="4297363" y="3717032"/>
            <a:ext cx="3600449"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7" name="Content Placeholder 2"/>
          <p:cNvSpPr>
            <a:spLocks noGrp="1"/>
          </p:cNvSpPr>
          <p:nvPr>
            <p:ph sz="half" idx="31"/>
          </p:nvPr>
        </p:nvSpPr>
        <p:spPr>
          <a:xfrm>
            <a:off x="8113811" y="3717032"/>
            <a:ext cx="3600352"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8"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Tree>
    <p:extLst>
      <p:ext uri="{BB962C8B-B14F-4D97-AF65-F5344CB8AC3E}">
        <p14:creationId xmlns:p14="http://schemas.microsoft.com/office/powerpoint/2010/main" val="4133422422"/>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4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2F3F0FA-8126-4881-ACBE-3EC24C2A43C6}"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22"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3"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1199350"/>
                </a:lnTo>
                <a:cubicBezTo>
                  <a:pt x="2700252" y="1371635"/>
                  <a:pt x="2560587" y="1511300"/>
                  <a:pt x="2388302" y="1511300"/>
                </a:cubicBez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4"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a:p>
        </p:txBody>
      </p:sp>
      <p:sp>
        <p:nvSpPr>
          <p:cNvPr id="26"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a:p>
        </p:txBody>
      </p:sp>
      <p:sp>
        <p:nvSpPr>
          <p:cNvPr id="31" name="Content Placeholder 2"/>
          <p:cNvSpPr>
            <a:spLocks noGrp="1"/>
          </p:cNvSpPr>
          <p:nvPr>
            <p:ph sz="half" idx="1"/>
          </p:nvPr>
        </p:nvSpPr>
        <p:spPr>
          <a:xfrm>
            <a:off x="481013"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32" name="Text Placeholder 34"/>
          <p:cNvSpPr>
            <a:spLocks noGrp="1"/>
          </p:cNvSpPr>
          <p:nvPr>
            <p:ph type="body" sz="quarter" idx="20" hasCustomPrompt="1"/>
          </p:nvPr>
        </p:nvSpPr>
        <p:spPr>
          <a:xfrm>
            <a:off x="481013"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8" name="Text Placeholder 34"/>
          <p:cNvSpPr>
            <a:spLocks noGrp="1"/>
          </p:cNvSpPr>
          <p:nvPr>
            <p:ph type="body" sz="quarter" idx="21" hasCustomPrompt="1"/>
          </p:nvPr>
        </p:nvSpPr>
        <p:spPr>
          <a:xfrm>
            <a:off x="6169124"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9" name="Text Placeholder 34"/>
          <p:cNvSpPr>
            <a:spLocks noGrp="1"/>
          </p:cNvSpPr>
          <p:nvPr>
            <p:ph type="body" sz="quarter" idx="26" hasCustomPrompt="1"/>
          </p:nvPr>
        </p:nvSpPr>
        <p:spPr>
          <a:xfrm>
            <a:off x="3325813"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40" name="Text Placeholder 34"/>
          <p:cNvSpPr>
            <a:spLocks noGrp="1"/>
          </p:cNvSpPr>
          <p:nvPr>
            <p:ph type="body" sz="quarter" idx="27" hasCustomPrompt="1"/>
          </p:nvPr>
        </p:nvSpPr>
        <p:spPr>
          <a:xfrm>
            <a:off x="9013911"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41" name="Content Placeholder 2"/>
          <p:cNvSpPr>
            <a:spLocks noGrp="1"/>
          </p:cNvSpPr>
          <p:nvPr>
            <p:ph sz="half" idx="28"/>
          </p:nvPr>
        </p:nvSpPr>
        <p:spPr>
          <a:xfrm>
            <a:off x="3325279"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2" name="Content Placeholder 2"/>
          <p:cNvSpPr>
            <a:spLocks noGrp="1"/>
          </p:cNvSpPr>
          <p:nvPr>
            <p:ph sz="half" idx="29"/>
          </p:nvPr>
        </p:nvSpPr>
        <p:spPr>
          <a:xfrm>
            <a:off x="6169595"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
        <p:nvSpPr>
          <p:cNvPr id="43" name="Content Placeholder 2"/>
          <p:cNvSpPr>
            <a:spLocks noGrp="1"/>
          </p:cNvSpPr>
          <p:nvPr>
            <p:ph sz="half" idx="30"/>
          </p:nvPr>
        </p:nvSpPr>
        <p:spPr>
          <a:xfrm>
            <a:off x="9013911"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72369564"/>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6 Pictures layout">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4297363" y="1557338"/>
            <a:ext cx="3600450" cy="2159694"/>
          </a:xfrm>
          <a:solidFill>
            <a:schemeClr val="bg2"/>
          </a:solidFill>
        </p:spPr>
        <p:txBody>
          <a:bodyPr/>
          <a:lstStyle>
            <a:lvl1pPr marL="0" indent="0">
              <a:buFontTx/>
              <a:buNone/>
              <a:defRPr sz="1200"/>
            </a:lvl1pPr>
          </a:lstStyle>
          <a:p>
            <a:r>
              <a:rPr lang="en-US"/>
              <a:t>Click icon to add picture</a:t>
            </a:r>
            <a:endParaRPr lang="en-GB"/>
          </a:p>
        </p:txBody>
      </p:sp>
      <p:sp>
        <p:nvSpPr>
          <p:cNvPr id="8" name="Picture Placeholder 7"/>
          <p:cNvSpPr>
            <a:spLocks noGrp="1"/>
          </p:cNvSpPr>
          <p:nvPr>
            <p:ph type="pic" sz="quarter" idx="34"/>
          </p:nvPr>
        </p:nvSpPr>
        <p:spPr>
          <a:xfrm>
            <a:off x="481012" y="1544334"/>
            <a:ext cx="3600295" cy="2159694"/>
          </a:xfrm>
          <a:custGeom>
            <a:avLst/>
            <a:gdLst/>
            <a:ahLst/>
            <a:cxnLst/>
            <a:rect l="l" t="t" r="r" b="b"/>
            <a:pathLst>
              <a:path w="3600295" h="2159694">
                <a:moveTo>
                  <a:pt x="359841" y="0"/>
                </a:moveTo>
                <a:lnTo>
                  <a:pt x="2448223" y="0"/>
                </a:lnTo>
                <a:lnTo>
                  <a:pt x="3312046" y="0"/>
                </a:lnTo>
                <a:lnTo>
                  <a:pt x="3600295" y="0"/>
                </a:lnTo>
                <a:lnTo>
                  <a:pt x="3600295" y="2159694"/>
                </a:lnTo>
                <a:lnTo>
                  <a:pt x="0" y="2159694"/>
                </a:lnTo>
                <a:lnTo>
                  <a:pt x="0" y="1799159"/>
                </a:lnTo>
                <a:lnTo>
                  <a:pt x="0" y="503510"/>
                </a:lnTo>
                <a:lnTo>
                  <a:pt x="0" y="359841"/>
                </a:lnTo>
                <a:cubicBezTo>
                  <a:pt x="0" y="161106"/>
                  <a:pt x="161106" y="0"/>
                  <a:pt x="359841" y="0"/>
                </a:cubicBezTo>
                <a:close/>
              </a:path>
            </a:pathLst>
          </a:custGeom>
          <a:solidFill>
            <a:schemeClr val="bg2"/>
          </a:solidFill>
        </p:spPr>
        <p:txBody>
          <a:bodyPr/>
          <a:lstStyle>
            <a:lvl1pPr marL="0" marR="0" indent="0" algn="l" defTabSz="914400" rtl="0" eaLnBrk="1" fontAlgn="auto" latinLnBrk="0" hangingPunct="1">
              <a:lnSpc>
                <a:spcPct val="100000"/>
              </a:lnSpc>
              <a:spcBef>
                <a:spcPts val="800"/>
              </a:spcBef>
              <a:spcAft>
                <a:spcPts val="0"/>
              </a:spcAft>
              <a:buClr>
                <a:schemeClr val="accent1"/>
              </a:buClr>
              <a:buSzTx/>
              <a:buFontTx/>
              <a:buNone/>
              <a:tabLst/>
              <a:defRPr sz="1200"/>
            </a:lvl1pPr>
          </a:lstStyle>
          <a:p>
            <a:r>
              <a:rPr lang="en-US"/>
              <a:t>Click icon to add picture</a:t>
            </a:r>
            <a:endParaRPr lang="en-GB"/>
          </a:p>
        </p:txBody>
      </p:sp>
      <p:sp>
        <p:nvSpPr>
          <p:cNvPr id="15" name="Picture Placeholder 14"/>
          <p:cNvSpPr>
            <a:spLocks noGrp="1"/>
          </p:cNvSpPr>
          <p:nvPr>
            <p:ph type="pic" sz="quarter" idx="35"/>
          </p:nvPr>
        </p:nvSpPr>
        <p:spPr>
          <a:xfrm>
            <a:off x="8113867" y="3861694"/>
            <a:ext cx="3600296" cy="2159694"/>
          </a:xfrm>
          <a:custGeom>
            <a:avLst/>
            <a:gdLst/>
            <a:ahLst/>
            <a:cxnLst/>
            <a:rect l="l" t="t" r="r" b="b"/>
            <a:pathLst>
              <a:path w="3600296" h="2159694">
                <a:moveTo>
                  <a:pt x="0" y="0"/>
                </a:moveTo>
                <a:lnTo>
                  <a:pt x="3600296" y="0"/>
                </a:lnTo>
                <a:lnTo>
                  <a:pt x="3600296" y="2159694"/>
                </a:lnTo>
                <a:lnTo>
                  <a:pt x="0" y="2159694"/>
                </a:lnTo>
                <a:close/>
              </a:path>
            </a:pathLst>
          </a:custGeom>
          <a:solidFill>
            <a:schemeClr val="bg2"/>
          </a:solidFill>
        </p:spPr>
        <p:txBody>
          <a:bodyPr/>
          <a:lstStyle>
            <a:lvl1pPr marL="0" indent="0">
              <a:buFontTx/>
              <a:buNone/>
              <a:defRPr sz="1200"/>
            </a:lvl1pPr>
          </a:lstStyle>
          <a:p>
            <a:r>
              <a:rPr lang="en-US"/>
              <a:t>Click icon to add picture</a:t>
            </a:r>
            <a:endParaRPr lang="en-GB"/>
          </a:p>
        </p:txBody>
      </p:sp>
      <p:sp>
        <p:nvSpPr>
          <p:cNvPr id="27" name="Picture Placeholder 10"/>
          <p:cNvSpPr>
            <a:spLocks noGrp="1"/>
          </p:cNvSpPr>
          <p:nvPr>
            <p:ph type="pic" sz="quarter" idx="36"/>
          </p:nvPr>
        </p:nvSpPr>
        <p:spPr>
          <a:xfrm>
            <a:off x="8113867" y="1557338"/>
            <a:ext cx="3600296" cy="2159694"/>
          </a:xfrm>
          <a:solidFill>
            <a:schemeClr val="bg2"/>
          </a:solidFill>
        </p:spPr>
        <p:txBody>
          <a:bodyPr/>
          <a:lstStyle>
            <a:lvl1pPr marL="0" indent="0">
              <a:buFontTx/>
              <a:buNone/>
              <a:defRPr sz="1200"/>
            </a:lvl1pPr>
          </a:lstStyle>
          <a:p>
            <a:r>
              <a:rPr lang="en-US"/>
              <a:t>Click icon to add picture</a:t>
            </a:r>
            <a:endParaRPr lang="en-GB"/>
          </a:p>
        </p:txBody>
      </p:sp>
      <p:sp>
        <p:nvSpPr>
          <p:cNvPr id="28" name="Picture Placeholder 10"/>
          <p:cNvSpPr>
            <a:spLocks noGrp="1"/>
          </p:cNvSpPr>
          <p:nvPr>
            <p:ph type="pic" sz="quarter" idx="37"/>
          </p:nvPr>
        </p:nvSpPr>
        <p:spPr>
          <a:xfrm>
            <a:off x="481013" y="3861694"/>
            <a:ext cx="3600294" cy="2159694"/>
          </a:xfrm>
          <a:solidFill>
            <a:schemeClr val="bg2"/>
          </a:solidFill>
        </p:spPr>
        <p:txBody>
          <a:bodyPr/>
          <a:lstStyle>
            <a:lvl1pPr marL="0" indent="0">
              <a:buFontTx/>
              <a:buNone/>
              <a:defRPr sz="1200"/>
            </a:lvl1pPr>
          </a:lstStyle>
          <a:p>
            <a:r>
              <a:rPr lang="en-US"/>
              <a:t>Click icon to add picture</a:t>
            </a:r>
            <a:endParaRPr lang="en-GB"/>
          </a:p>
        </p:txBody>
      </p:sp>
      <p:sp>
        <p:nvSpPr>
          <p:cNvPr id="29" name="Picture Placeholder 10"/>
          <p:cNvSpPr>
            <a:spLocks noGrp="1"/>
          </p:cNvSpPr>
          <p:nvPr>
            <p:ph type="pic" sz="quarter" idx="38"/>
          </p:nvPr>
        </p:nvSpPr>
        <p:spPr>
          <a:xfrm>
            <a:off x="4297387" y="3861694"/>
            <a:ext cx="3600400" cy="2159694"/>
          </a:xfrm>
          <a:solidFill>
            <a:schemeClr val="bg2"/>
          </a:solidFill>
        </p:spPr>
        <p:txBody>
          <a:bodyPr/>
          <a:lstStyle>
            <a:lvl1pPr marL="0" indent="0">
              <a:buFontTx/>
              <a:buNone/>
              <a:defRPr sz="1200"/>
            </a:lvl1pPr>
          </a:lstStyle>
          <a:p>
            <a:r>
              <a:rPr lang="en-US"/>
              <a:t>Click icon to add picture</a:t>
            </a:r>
            <a:endParaRPr lang="en-GB"/>
          </a:p>
        </p:txBody>
      </p:sp>
      <p:sp>
        <p:nvSpPr>
          <p:cNvPr id="3" name="Date Placeholder 2"/>
          <p:cNvSpPr>
            <a:spLocks noGrp="1"/>
          </p:cNvSpPr>
          <p:nvPr>
            <p:ph type="dt" sz="half" idx="10"/>
          </p:nvPr>
        </p:nvSpPr>
        <p:spPr/>
        <p:txBody>
          <a:bodyPr/>
          <a:lstStyle/>
          <a:p>
            <a:fld id="{01584617-6923-4694-9A5B-3817D63A6107}"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22" name="Text Placeholder 34"/>
          <p:cNvSpPr>
            <a:spLocks noGrp="1"/>
          </p:cNvSpPr>
          <p:nvPr>
            <p:ph type="body" sz="quarter" idx="20" hasCustomPrompt="1"/>
          </p:nvPr>
        </p:nvSpPr>
        <p:spPr>
          <a:xfrm>
            <a:off x="480963" y="3447194"/>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4" name="Text Placeholder 34"/>
          <p:cNvSpPr>
            <a:spLocks noGrp="1"/>
          </p:cNvSpPr>
          <p:nvPr>
            <p:ph type="body" sz="quarter" idx="21" hasCustomPrompt="1"/>
          </p:nvPr>
        </p:nvSpPr>
        <p:spPr>
          <a:xfrm>
            <a:off x="811386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5" name="Text Placeholder 34"/>
          <p:cNvSpPr>
            <a:spLocks noGrp="1"/>
          </p:cNvSpPr>
          <p:nvPr>
            <p:ph type="body" sz="quarter" idx="26" hasCustomPrompt="1"/>
          </p:nvPr>
        </p:nvSpPr>
        <p:spPr>
          <a:xfrm>
            <a:off x="429733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0" name="Text Placeholder 34"/>
          <p:cNvSpPr>
            <a:spLocks noGrp="1"/>
          </p:cNvSpPr>
          <p:nvPr>
            <p:ph type="body" sz="quarter" idx="39" hasCustomPrompt="1"/>
          </p:nvPr>
        </p:nvSpPr>
        <p:spPr>
          <a:xfrm>
            <a:off x="480963" y="5751550"/>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1" name="Text Placeholder 34"/>
          <p:cNvSpPr>
            <a:spLocks noGrp="1"/>
          </p:cNvSpPr>
          <p:nvPr>
            <p:ph type="body" sz="quarter" idx="40" hasCustomPrompt="1"/>
          </p:nvPr>
        </p:nvSpPr>
        <p:spPr>
          <a:xfrm>
            <a:off x="811386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2" name="Text Placeholder 34"/>
          <p:cNvSpPr>
            <a:spLocks noGrp="1"/>
          </p:cNvSpPr>
          <p:nvPr>
            <p:ph type="body" sz="quarter" idx="41" hasCustomPrompt="1"/>
          </p:nvPr>
        </p:nvSpPr>
        <p:spPr>
          <a:xfrm>
            <a:off x="429733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19" name="Text Placeholder 7"/>
          <p:cNvSpPr>
            <a:spLocks noGrp="1"/>
          </p:cNvSpPr>
          <p:nvPr>
            <p:ph type="body" sz="quarter" idx="13"/>
          </p:nvPr>
        </p:nvSpPr>
        <p:spPr>
          <a:xfrm>
            <a:off x="481013" y="836640"/>
            <a:ext cx="11233150" cy="504727"/>
          </a:xfrm>
          <a:prstGeom prst="rect">
            <a:avLst/>
          </a:prstGeo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267672722"/>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2 data sheets">
    <p:spTree>
      <p:nvGrpSpPr>
        <p:cNvPr id="1" name=""/>
        <p:cNvGrpSpPr/>
        <p:nvPr/>
      </p:nvGrpSpPr>
      <p:grpSpPr>
        <a:xfrm>
          <a:off x="0" y="0"/>
          <a:ext cx="0" cy="0"/>
          <a:chOff x="0" y="0"/>
          <a:chExt cx="0" cy="0"/>
        </a:xfrm>
      </p:grpSpPr>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2" name="Rectangle 31"/>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4"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 name="Date Placeholder 2"/>
          <p:cNvSpPr>
            <a:spLocks noGrp="1"/>
          </p:cNvSpPr>
          <p:nvPr>
            <p:ph type="dt" sz="half" idx="10"/>
          </p:nvPr>
        </p:nvSpPr>
        <p:spPr/>
        <p:txBody>
          <a:bodyPr/>
          <a:lstStyle/>
          <a:p>
            <a:fld id="{D41F27F8-C342-4AF1-9B95-A6E9C9250804}"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30"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1"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15"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1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112325969"/>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Date Placeholder 4"/>
          <p:cNvSpPr>
            <a:spLocks noGrp="1"/>
          </p:cNvSpPr>
          <p:nvPr>
            <p:ph type="dt" sz="half" idx="10"/>
          </p:nvPr>
        </p:nvSpPr>
        <p:spPr/>
        <p:txBody>
          <a:bodyPr/>
          <a:lstStyle/>
          <a:p>
            <a:fld id="{0A0AA5AB-B863-48F0-9D05-129B58706DA8}"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9" name="Title 8"/>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098162259"/>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2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2811B39-0775-4FD2-9AD1-1E3E97D84AD9}"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19" name="Rectangle 18"/>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2"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3"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5"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Tree>
    <p:extLst>
      <p:ext uri="{BB962C8B-B14F-4D97-AF65-F5344CB8AC3E}">
        <p14:creationId xmlns:p14="http://schemas.microsoft.com/office/powerpoint/2010/main" val="3505319849"/>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3 data sheets">
    <p:spTree>
      <p:nvGrpSpPr>
        <p:cNvPr id="1" name=""/>
        <p:cNvGrpSpPr/>
        <p:nvPr/>
      </p:nvGrpSpPr>
      <p:grpSpPr>
        <a:xfrm>
          <a:off x="0" y="0"/>
          <a:ext cx="0" cy="0"/>
          <a:chOff x="0" y="0"/>
          <a:chExt cx="0" cy="0"/>
        </a:xfrm>
      </p:grpSpPr>
      <p:sp>
        <p:nvSpPr>
          <p:cNvPr id="29"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a:p>
        </p:txBody>
      </p:sp>
      <p:sp>
        <p:nvSpPr>
          <p:cNvPr id="32"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8"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19" name="Rectangle 18"/>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p:cNvSpPr>
            <a:spLocks noGrp="1"/>
          </p:cNvSpPr>
          <p:nvPr>
            <p:ph type="dt" sz="half" idx="10"/>
          </p:nvPr>
        </p:nvSpPr>
        <p:spPr/>
        <p:txBody>
          <a:bodyPr/>
          <a:lstStyle/>
          <a:p>
            <a:fld id="{79B1DAAA-DEFD-456F-A727-858EB00406B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6"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4"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6"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7"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2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6648915"/>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3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61248B6-2641-46ED-8C6F-0E9F9AD4C92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21"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5"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a:p>
        </p:txBody>
      </p:sp>
      <p:sp>
        <p:nvSpPr>
          <p:cNvPr id="29"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1"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3" name="Rectangle 32"/>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6"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7"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8"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9"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Tree>
    <p:extLst>
      <p:ext uri="{BB962C8B-B14F-4D97-AF65-F5344CB8AC3E}">
        <p14:creationId xmlns:p14="http://schemas.microsoft.com/office/powerpoint/2010/main" val="1405871522"/>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 data sheets">
    <p:spTree>
      <p:nvGrpSpPr>
        <p:cNvPr id="1" name=""/>
        <p:cNvGrpSpPr/>
        <p:nvPr/>
      </p:nvGrpSpPr>
      <p:grpSpPr>
        <a:xfrm>
          <a:off x="0" y="0"/>
          <a:ext cx="0" cy="0"/>
          <a:chOff x="0" y="0"/>
          <a:chExt cx="0" cy="0"/>
        </a:xfrm>
      </p:grpSpPr>
      <p:sp>
        <p:nvSpPr>
          <p:cNvPr id="8" name="Rectangle 7"/>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ectangle 32"/>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5"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1"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7"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5"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6"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a:p>
        </p:txBody>
      </p:sp>
      <p:sp>
        <p:nvSpPr>
          <p:cNvPr id="37"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a:p>
        </p:txBody>
      </p:sp>
      <p:sp>
        <p:nvSpPr>
          <p:cNvPr id="3" name="Date Placeholder 2"/>
          <p:cNvSpPr>
            <a:spLocks noGrp="1"/>
          </p:cNvSpPr>
          <p:nvPr>
            <p:ph type="dt" sz="half" idx="10"/>
          </p:nvPr>
        </p:nvSpPr>
        <p:spPr/>
        <p:txBody>
          <a:bodyPr/>
          <a:lstStyle/>
          <a:p>
            <a:fld id="{00A20CDC-D1AF-4991-954F-80F779DF456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21"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8"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9"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0"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3401464293"/>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7706AC9-B0B6-45A4-883C-AFFB397B8971}"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23" name="Rectangle 22"/>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Rectangle 26"/>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8"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9"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40"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41"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42"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a:p>
        </p:txBody>
      </p:sp>
      <p:sp>
        <p:nvSpPr>
          <p:cNvPr id="43"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a:p>
        </p:txBody>
      </p:sp>
      <p:sp>
        <p:nvSpPr>
          <p:cNvPr id="44"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45"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46"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47"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Tree>
    <p:extLst>
      <p:ext uri="{BB962C8B-B14F-4D97-AF65-F5344CB8AC3E}">
        <p14:creationId xmlns:p14="http://schemas.microsoft.com/office/powerpoint/2010/main" val="1318333162"/>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5 data sheets">
    <p:spTree>
      <p:nvGrpSpPr>
        <p:cNvPr id="1" name=""/>
        <p:cNvGrpSpPr/>
        <p:nvPr/>
      </p:nvGrpSpPr>
      <p:grpSpPr>
        <a:xfrm>
          <a:off x="0" y="0"/>
          <a:ext cx="0" cy="0"/>
          <a:chOff x="0" y="0"/>
          <a:chExt cx="0" cy="0"/>
        </a:xfrm>
      </p:grpSpPr>
      <p:sp>
        <p:nvSpPr>
          <p:cNvPr id="15" name="Rectangle 14"/>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Rectangle 37"/>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Rectangle 38"/>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Rectangle 39"/>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4"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5"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1"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3"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5"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a:p>
        </p:txBody>
      </p:sp>
      <p:sp>
        <p:nvSpPr>
          <p:cNvPr id="36"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3" name="Date Placeholder 2"/>
          <p:cNvSpPr>
            <a:spLocks noGrp="1"/>
          </p:cNvSpPr>
          <p:nvPr>
            <p:ph type="dt" sz="half" idx="10"/>
          </p:nvPr>
        </p:nvSpPr>
        <p:spPr/>
        <p:txBody>
          <a:bodyPr/>
          <a:lstStyle/>
          <a:p>
            <a:fld id="{5F544241-291A-42F5-BD9E-F3F6AA309A91}"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7"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19"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a:p>
        </p:txBody>
      </p:sp>
      <p:sp>
        <p:nvSpPr>
          <p:cNvPr id="20"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a:p>
        </p:txBody>
      </p:sp>
      <p:sp>
        <p:nvSpPr>
          <p:cNvPr id="21"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8"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9"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0"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2"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3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4069242574"/>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5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E37064-D9F6-4D82-AA2D-76E00907FEFF}"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9" name="Rectangle 58"/>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Rectangle 59"/>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Rectangle 60"/>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Rectangle 61"/>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5"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6"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7"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8"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9"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a:p>
        </p:txBody>
      </p:sp>
      <p:sp>
        <p:nvSpPr>
          <p:cNvPr id="70"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71"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72"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a:p>
        </p:txBody>
      </p:sp>
      <p:sp>
        <p:nvSpPr>
          <p:cNvPr id="73"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a:p>
        </p:txBody>
      </p:sp>
      <p:sp>
        <p:nvSpPr>
          <p:cNvPr id="74"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5"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6"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7"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8"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Tree>
    <p:extLst>
      <p:ext uri="{BB962C8B-B14F-4D97-AF65-F5344CB8AC3E}">
        <p14:creationId xmlns:p14="http://schemas.microsoft.com/office/powerpoint/2010/main" val="1628422651"/>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7 data sheets">
    <p:spTree>
      <p:nvGrpSpPr>
        <p:cNvPr id="1" name=""/>
        <p:cNvGrpSpPr/>
        <p:nvPr/>
      </p:nvGrpSpPr>
      <p:grpSpPr>
        <a:xfrm>
          <a:off x="0" y="0"/>
          <a:ext cx="0" cy="0"/>
          <a:chOff x="0" y="0"/>
          <a:chExt cx="0" cy="0"/>
        </a:xfrm>
      </p:grpSpPr>
      <p:sp>
        <p:nvSpPr>
          <p:cNvPr id="45"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14" name="Rectangle 13"/>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4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3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a:p>
        </p:txBody>
      </p:sp>
      <p:sp>
        <p:nvSpPr>
          <p:cNvPr id="3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3" name="Date Placeholder 2"/>
          <p:cNvSpPr>
            <a:spLocks noGrp="1"/>
          </p:cNvSpPr>
          <p:nvPr>
            <p:ph type="dt" sz="half" idx="10"/>
          </p:nvPr>
        </p:nvSpPr>
        <p:spPr/>
        <p:txBody>
          <a:bodyPr/>
          <a:lstStyle/>
          <a:p>
            <a:fld id="{31F77222-332D-41CF-83E6-05B3B61F7651}"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4"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25"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17"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19"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a:p>
        </p:txBody>
      </p:sp>
      <p:sp>
        <p:nvSpPr>
          <p:cNvPr id="20"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a:p>
        </p:txBody>
      </p:sp>
      <p:sp>
        <p:nvSpPr>
          <p:cNvPr id="21"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8"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29"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0"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1"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2"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33"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9"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40"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41"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3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3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860928902"/>
      </p:ext>
    </p:extLst>
  </p:cSld>
  <p:clrMapOvr>
    <a:masterClrMapping/>
  </p:clrMapOvr>
  <p:transition spd="med">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7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0D51E34-405D-4D58-911A-AC1A727D6349}"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6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1"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45" name="Rectangle 44"/>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6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6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a:p>
        </p:txBody>
      </p:sp>
      <p:sp>
        <p:nvSpPr>
          <p:cNvPr id="6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6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8"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69"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70"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a:p>
        </p:txBody>
      </p:sp>
      <p:sp>
        <p:nvSpPr>
          <p:cNvPr id="71"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a:p>
        </p:txBody>
      </p:sp>
      <p:sp>
        <p:nvSpPr>
          <p:cNvPr id="72"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a:p>
        </p:txBody>
      </p:sp>
      <p:sp>
        <p:nvSpPr>
          <p:cNvPr id="73"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4"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5"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6"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7"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78"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79"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
        <p:nvSpPr>
          <p:cNvPr id="80"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81"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a:t>Picture text</a:t>
            </a:r>
          </a:p>
        </p:txBody>
      </p:sp>
      <p:sp>
        <p:nvSpPr>
          <p:cNvPr id="82"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Edit Master text styles</a:t>
            </a:r>
          </a:p>
          <a:p>
            <a:pPr lvl="1"/>
            <a:r>
              <a:rPr lang="en-US"/>
              <a:t>Second level</a:t>
            </a:r>
          </a:p>
        </p:txBody>
      </p:sp>
    </p:spTree>
    <p:extLst>
      <p:ext uri="{BB962C8B-B14F-4D97-AF65-F5344CB8AC3E}">
        <p14:creationId xmlns:p14="http://schemas.microsoft.com/office/powerpoint/2010/main" val="3333174173"/>
      </p:ext>
    </p:extLst>
  </p:cSld>
  <p:clrMapOvr>
    <a:masterClrMapping/>
  </p:clrMapOvr>
  <p:transition spd="med">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4D022F56-C504-4618-8496-4D6FF6B9CB1F}"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Flow control services</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3868403845"/>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5544566"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595" y="1916114"/>
            <a:ext cx="5544568"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7" name="Date Placeholder 6"/>
          <p:cNvSpPr>
            <a:spLocks noGrp="1"/>
          </p:cNvSpPr>
          <p:nvPr>
            <p:ph type="dt" sz="half" idx="10"/>
          </p:nvPr>
        </p:nvSpPr>
        <p:spPr/>
        <p:txBody>
          <a:bodyPr/>
          <a:lstStyle/>
          <a:p>
            <a:fld id="{A618834D-705C-4B27-8404-BC2D1813A970}"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1" name="Title 10"/>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4050146958"/>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4D77AB-19F0-4F1F-A9E4-D8B3C8606FC5}" type="datetime3">
              <a:rPr lang="en-US" smtClean="0"/>
              <a:t>27 November 2025</a:t>
            </a:fld>
            <a:endParaRPr lang="en-US"/>
          </a:p>
        </p:txBody>
      </p:sp>
      <p:sp>
        <p:nvSpPr>
          <p:cNvPr id="3" name="Footer Placeholder 2"/>
          <p:cNvSpPr>
            <a:spLocks noGrp="1"/>
          </p:cNvSpPr>
          <p:nvPr>
            <p:ph type="ftr" sz="quarter" idx="11"/>
          </p:nvPr>
        </p:nvSpPr>
        <p:spPr/>
        <p:txBody>
          <a:bodyPr/>
          <a:lstStyle/>
          <a:p>
            <a:r>
              <a:rPr lang="en-US"/>
              <a:t>© Valmet   |   Flow control services</a:t>
            </a:r>
          </a:p>
        </p:txBody>
      </p:sp>
      <p:sp>
        <p:nvSpPr>
          <p:cNvPr id="4" name="Slide Number Placeholder 3"/>
          <p:cNvSpPr>
            <a:spLocks noGrp="1"/>
          </p:cNvSpPr>
          <p:nvPr>
            <p:ph type="sldNum" sz="quarter" idx="12"/>
          </p:nvPr>
        </p:nvSpPr>
        <p:spPr/>
        <p:txBody>
          <a:bodyPr/>
          <a:lstStyle/>
          <a:p>
            <a:fld id="{82F35C78-EDC3-4BE6-A74D-429C10820A80}" type="slidenum">
              <a:rPr lang="en-US" smtClean="0"/>
              <a:pPr/>
              <a:t>‹#›</a:t>
            </a:fld>
            <a:endParaRPr lang="en-US"/>
          </a:p>
        </p:txBody>
      </p:sp>
      <p:sp>
        <p:nvSpPr>
          <p:cNvPr id="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127740610"/>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28887" y="2636912"/>
            <a:ext cx="4737402" cy="1584176"/>
          </a:xfrm>
          <a:prstGeom prst="rect">
            <a:avLst/>
          </a:prstGeom>
        </p:spPr>
      </p:pic>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Tree>
    <p:extLst>
      <p:ext uri="{BB962C8B-B14F-4D97-AF65-F5344CB8AC3E}">
        <p14:creationId xmlns:p14="http://schemas.microsoft.com/office/powerpoint/2010/main" val="3503118291"/>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12195175"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29150" y="2636912"/>
            <a:ext cx="4736875" cy="1584000"/>
          </a:xfrm>
          <a:prstGeom prst="rect">
            <a:avLst/>
          </a:prstGeom>
        </p:spPr>
      </p:pic>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Tree>
    <p:extLst>
      <p:ext uri="{BB962C8B-B14F-4D97-AF65-F5344CB8AC3E}">
        <p14:creationId xmlns:p14="http://schemas.microsoft.com/office/powerpoint/2010/main" val="2650749938"/>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81013" y="908721"/>
            <a:ext cx="11233150"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7" name="Title 6"/>
          <p:cNvSpPr>
            <a:spLocks noGrp="1"/>
          </p:cNvSpPr>
          <p:nvPr>
            <p:ph type="title"/>
          </p:nvPr>
        </p:nvSpPr>
        <p:spPr>
          <a:xfrm>
            <a:off x="481013" y="404815"/>
            <a:ext cx="11233150" cy="503236"/>
          </a:xfrm>
        </p:spPr>
        <p:txBody>
          <a:bodyPr/>
          <a:lstStyle/>
          <a:p>
            <a:r>
              <a:rPr lang="en-US"/>
              <a:t>Click to edit Master title style</a:t>
            </a:r>
            <a:endParaRPr lang="en-GB"/>
          </a:p>
        </p:txBody>
      </p:sp>
      <p:sp>
        <p:nvSpPr>
          <p:cNvPr id="10" name="Date Placeholder 9"/>
          <p:cNvSpPr>
            <a:spLocks noGrp="1"/>
          </p:cNvSpPr>
          <p:nvPr>
            <p:ph type="dt" sz="half" idx="15"/>
          </p:nvPr>
        </p:nvSpPr>
        <p:spPr/>
        <p:txBody>
          <a:bodyPr/>
          <a:lstStyle/>
          <a:p>
            <a:fld id="{53B674AD-3FBD-4A1E-9A0C-93C3A4B3E612}" type="datetime4">
              <a:rPr lang="en-US" smtClean="0"/>
              <a:t>November 27, 2025</a:t>
            </a:fld>
            <a:endParaRPr lang="en-US"/>
          </a:p>
        </p:txBody>
      </p:sp>
      <p:sp>
        <p:nvSpPr>
          <p:cNvPr id="11" name="Footer Placeholder 10"/>
          <p:cNvSpPr>
            <a:spLocks noGrp="1"/>
          </p:cNvSpPr>
          <p:nvPr>
            <p:ph type="ftr" sz="quarter" idx="16"/>
          </p:nvPr>
        </p:nvSpPr>
        <p:spPr/>
        <p:txBody>
          <a:bodyPr/>
          <a:lstStyle/>
          <a:p>
            <a:r>
              <a:rPr lang="en-US"/>
              <a:t>© Valmet   |</a:t>
            </a:r>
          </a:p>
        </p:txBody>
      </p:sp>
      <p:sp>
        <p:nvSpPr>
          <p:cNvPr id="12" name="Slide Number Placeholder 11"/>
          <p:cNvSpPr>
            <a:spLocks noGrp="1"/>
          </p:cNvSpPr>
          <p:nvPr>
            <p:ph type="sldNum" sz="quarter" idx="17"/>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2109573845"/>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11_Image and content option (round-cornered) 1 wide">
    <p:spTree>
      <p:nvGrpSpPr>
        <p:cNvPr id="1" name=""/>
        <p:cNvGrpSpPr/>
        <p:nvPr/>
      </p:nvGrpSpPr>
      <p:grpSpPr>
        <a:xfrm>
          <a:off x="0" y="0"/>
          <a:ext cx="0" cy="0"/>
          <a:chOff x="0" y="0"/>
          <a:chExt cx="0" cy="0"/>
        </a:xfrm>
      </p:grpSpPr>
      <p:sp>
        <p:nvSpPr>
          <p:cNvPr id="11" name="Round Single Corner Rectangle 7">
            <a:extLst>
              <a:ext uri="{FF2B5EF4-FFF2-40B4-BE49-F238E27FC236}">
                <a16:creationId xmlns:a16="http://schemas.microsoft.com/office/drawing/2014/main" id="{FC69D29C-89FE-1F46-9801-799B9AC8547E}"/>
              </a:ext>
            </a:extLst>
          </p:cNvPr>
          <p:cNvSpPr/>
          <p:nvPr userDrawn="1"/>
        </p:nvSpPr>
        <p:spPr>
          <a:xfrm rot="10800000" flipH="1">
            <a:off x="493425" y="1467853"/>
            <a:ext cx="11244431" cy="4637110"/>
          </a:xfrm>
          <a:prstGeom prst="round1Rect">
            <a:avLst>
              <a:gd name="adj" fmla="val 10617"/>
            </a:avLst>
          </a:prstGeom>
          <a:solidFill>
            <a:schemeClr val="accent6">
              <a:lumMod val="75000"/>
              <a:alpha val="22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5">
                  <a:lumMod val="50000"/>
                </a:schemeClr>
              </a:solidFill>
            </a:endParaRPr>
          </a:p>
        </p:txBody>
      </p:sp>
      <p:sp>
        <p:nvSpPr>
          <p:cNvPr id="9" name="Round Single Corner Rectangle 8">
            <a:extLst>
              <a:ext uri="{FF2B5EF4-FFF2-40B4-BE49-F238E27FC236}">
                <a16:creationId xmlns:a16="http://schemas.microsoft.com/office/drawing/2014/main" id="{E0AD5C2A-2361-3E4D-B63F-8F37BBDAA4BC}"/>
              </a:ext>
            </a:extLst>
          </p:cNvPr>
          <p:cNvSpPr/>
          <p:nvPr userDrawn="1"/>
        </p:nvSpPr>
        <p:spPr>
          <a:xfrm flipV="1">
            <a:off x="714234" y="1698407"/>
            <a:ext cx="10802813" cy="4176000"/>
          </a:xfrm>
          <a:prstGeom prst="round1Rect">
            <a:avLst>
              <a:gd name="adj" fmla="val 7846"/>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dirty="0" err="1">
              <a:solidFill>
                <a:srgbClr val="000000"/>
              </a:solidFill>
            </a:endParaRPr>
          </a:p>
        </p:txBody>
      </p:sp>
      <p:sp>
        <p:nvSpPr>
          <p:cNvPr id="5" name="Date Placeholder 4"/>
          <p:cNvSpPr>
            <a:spLocks noGrp="1"/>
          </p:cNvSpPr>
          <p:nvPr>
            <p:ph type="dt" sz="half" idx="10"/>
          </p:nvPr>
        </p:nvSpPr>
        <p:spPr/>
        <p:txBody>
          <a:bodyPr/>
          <a:lstStyle/>
          <a:p>
            <a:endParaRPr lang="fi-FI"/>
          </a:p>
        </p:txBody>
      </p:sp>
      <p:sp>
        <p:nvSpPr>
          <p:cNvPr id="10" name="Text Placeholder 8"/>
          <p:cNvSpPr>
            <a:spLocks noGrp="1"/>
          </p:cNvSpPr>
          <p:nvPr>
            <p:ph type="body" sz="quarter" idx="14" hasCustomPrompt="1"/>
          </p:nvPr>
        </p:nvSpPr>
        <p:spPr>
          <a:xfrm>
            <a:off x="5049558" y="6264000"/>
            <a:ext cx="4477947" cy="363600"/>
          </a:xfrm>
        </p:spPr>
        <p:txBody>
          <a:bodyPr anchor="ctr" anchorCtr="0"/>
          <a:lstStyle>
            <a:lvl1pPr>
              <a:buNone/>
              <a:defRPr sz="1067" i="0">
                <a:solidFill>
                  <a:srgbClr val="005E57"/>
                </a:solidFill>
              </a:defRPr>
            </a:lvl1pPr>
          </a:lstStyle>
          <a:p>
            <a:pPr lvl="0"/>
            <a:r>
              <a:rPr lang="en-US" noProof="0"/>
              <a:t>Source</a:t>
            </a:r>
          </a:p>
        </p:txBody>
      </p:sp>
      <p:sp>
        <p:nvSpPr>
          <p:cNvPr id="12" name="Title 1"/>
          <p:cNvSpPr>
            <a:spLocks noGrp="1"/>
          </p:cNvSpPr>
          <p:nvPr>
            <p:ph type="title"/>
          </p:nvPr>
        </p:nvSpPr>
        <p:spPr>
          <a:xfrm>
            <a:off x="499566" y="361934"/>
            <a:ext cx="9344830" cy="495300"/>
          </a:xfrm>
        </p:spPr>
        <p:txBody>
          <a:bodyPr/>
          <a:lstStyle/>
          <a:p>
            <a:r>
              <a:rPr lang="en-US" dirty="0"/>
              <a:t>Click to edit Master title style</a:t>
            </a:r>
            <a:endParaRPr lang="fi-FI" dirty="0"/>
          </a:p>
        </p:txBody>
      </p:sp>
      <p:sp>
        <p:nvSpPr>
          <p:cNvPr id="14" name="Text Placeholder 8"/>
          <p:cNvSpPr>
            <a:spLocks noGrp="1"/>
          </p:cNvSpPr>
          <p:nvPr>
            <p:ph type="body" sz="quarter" idx="13"/>
          </p:nvPr>
        </p:nvSpPr>
        <p:spPr>
          <a:xfrm>
            <a:off x="499632" y="857234"/>
            <a:ext cx="9343990" cy="428628"/>
          </a:xfrm>
        </p:spPr>
        <p:txBody>
          <a:bodyPr/>
          <a:lstStyle>
            <a:lvl1pPr>
              <a:buNone/>
              <a:defRPr sz="2800">
                <a:solidFill>
                  <a:schemeClr val="tx1">
                    <a:lumMod val="65000"/>
                    <a:lumOff val="35000"/>
                  </a:schemeClr>
                </a:solidFill>
              </a:defRPr>
            </a:lvl1pPr>
            <a:lvl2pPr>
              <a:buNone/>
              <a:defRPr sz="2933">
                <a:solidFill>
                  <a:schemeClr val="bg2"/>
                </a:solidFill>
              </a:defRPr>
            </a:lvl2pPr>
            <a:lvl3pPr>
              <a:buNone/>
              <a:defRPr sz="2933">
                <a:solidFill>
                  <a:schemeClr val="bg2"/>
                </a:solidFill>
              </a:defRPr>
            </a:lvl3pPr>
            <a:lvl4pPr>
              <a:buNone/>
              <a:defRPr sz="2933">
                <a:solidFill>
                  <a:schemeClr val="bg2"/>
                </a:solidFill>
              </a:defRPr>
            </a:lvl4pPr>
            <a:lvl5pPr>
              <a:buNone/>
              <a:defRPr sz="2933">
                <a:solidFill>
                  <a:schemeClr val="bg2"/>
                </a:solidFill>
              </a:defRPr>
            </a:lvl5pPr>
          </a:lstStyle>
          <a:p>
            <a:pPr lvl="0"/>
            <a:r>
              <a:rPr lang="en-US" dirty="0"/>
              <a:t>Edit Master text styles</a:t>
            </a:r>
          </a:p>
        </p:txBody>
      </p:sp>
      <p:sp>
        <p:nvSpPr>
          <p:cNvPr id="15" name="Slide Number Placeholder 5"/>
          <p:cNvSpPr>
            <a:spLocks noGrp="1"/>
          </p:cNvSpPr>
          <p:nvPr>
            <p:ph type="sldNum" sz="quarter" idx="4"/>
          </p:nvPr>
        </p:nvSpPr>
        <p:spPr>
          <a:xfrm>
            <a:off x="5" y="6100939"/>
            <a:ext cx="806470" cy="691200"/>
          </a:xfrm>
          <a:prstGeom prst="rect">
            <a:avLst/>
          </a:prstGeom>
        </p:spPr>
        <p:txBody>
          <a:bodyPr vert="horz" lIns="91440" tIns="45720" rIns="91440" bIns="45720" rtlCol="0" anchor="ctr"/>
          <a:lstStyle>
            <a:lvl1pPr algn="r">
              <a:defRPr sz="1333" b="1">
                <a:solidFill>
                  <a:srgbClr val="005E57"/>
                </a:solidFill>
              </a:defRPr>
            </a:lvl1pPr>
          </a:lstStyle>
          <a:p>
            <a:fld id="{0CA368FD-C7B6-4395-BF7B-4983D80EE2F8}" type="slidenum">
              <a:rPr lang="fi-FI" smtClean="0"/>
              <a:t>‹#›</a:t>
            </a:fld>
            <a:endParaRPr lang="fi-FI"/>
          </a:p>
        </p:txBody>
      </p:sp>
    </p:spTree>
    <p:extLst>
      <p:ext uri="{BB962C8B-B14F-4D97-AF65-F5344CB8AC3E}">
        <p14:creationId xmlns:p14="http://schemas.microsoft.com/office/powerpoint/2010/main" val="174533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6D10DC1-A0C6-4FF6-98A7-74C985697340}"/>
              </a:ext>
            </a:extLst>
          </p:cNvPr>
          <p:cNvSpPr>
            <a:spLocks noGrp="1"/>
          </p:cNvSpPr>
          <p:nvPr>
            <p:ph type="title"/>
          </p:nvPr>
        </p:nvSpPr>
        <p:spPr>
          <a:xfrm>
            <a:off x="432112" y="432000"/>
            <a:ext cx="9758541" cy="5040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6E32306-5BB8-4E4F-9873-EB19395ADA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BA444F-1D16-4919-BB35-0402674322AC}"/>
              </a:ext>
            </a:extLst>
          </p:cNvPr>
          <p:cNvSpPr>
            <a:spLocks noGrp="1"/>
          </p:cNvSpPr>
          <p:nvPr>
            <p:ph type="dt" sz="half" idx="10"/>
          </p:nvPr>
        </p:nvSpPr>
        <p:spPr/>
        <p:txBody>
          <a:bodyPr/>
          <a:lstStyle/>
          <a:p>
            <a:r>
              <a:rPr lang="en-US"/>
              <a:t>April 20, 2022</a:t>
            </a:r>
          </a:p>
        </p:txBody>
      </p:sp>
      <p:sp>
        <p:nvSpPr>
          <p:cNvPr id="8" name="Footer Placeholder 7">
            <a:extLst>
              <a:ext uri="{FF2B5EF4-FFF2-40B4-BE49-F238E27FC236}">
                <a16:creationId xmlns:a16="http://schemas.microsoft.com/office/drawing/2014/main" id="{B90A92E9-2D1A-4388-8041-F649A3A1BB58}"/>
              </a:ext>
            </a:extLst>
          </p:cNvPr>
          <p:cNvSpPr>
            <a:spLocks noGrp="1"/>
          </p:cNvSpPr>
          <p:nvPr>
            <p:ph type="ftr" sz="quarter" idx="11"/>
          </p:nvPr>
        </p:nvSpPr>
        <p:spPr/>
        <p:txBody>
          <a:bodyPr/>
          <a:lstStyle/>
          <a:p>
            <a:r>
              <a:rPr lang="en-US"/>
              <a:t>FC MarCom intro 2022</a:t>
            </a:r>
          </a:p>
        </p:txBody>
      </p:sp>
      <p:sp>
        <p:nvSpPr>
          <p:cNvPr id="9" name="Slide Number Placeholder 8">
            <a:extLst>
              <a:ext uri="{FF2B5EF4-FFF2-40B4-BE49-F238E27FC236}">
                <a16:creationId xmlns:a16="http://schemas.microsoft.com/office/drawing/2014/main" id="{B732EF6E-485D-4018-B364-41F41D8B5062}"/>
              </a:ext>
            </a:extLst>
          </p:cNvPr>
          <p:cNvSpPr>
            <a:spLocks noGrp="1"/>
          </p:cNvSpPr>
          <p:nvPr>
            <p:ph type="sldNum" sz="quarter" idx="12"/>
          </p:nvPr>
        </p:nvSpPr>
        <p:spPr/>
        <p:txBody>
          <a:bodyPr/>
          <a:lstStyle/>
          <a:p>
            <a:fld id="{1B0EAA9C-D049-4342-B727-250CD0E236D1}" type="slidenum">
              <a:rPr lang="en-US" smtClean="0"/>
              <a:pPr/>
              <a:t>‹#›</a:t>
            </a:fld>
            <a:endParaRPr lang="en-US"/>
          </a:p>
        </p:txBody>
      </p:sp>
      <p:sp>
        <p:nvSpPr>
          <p:cNvPr id="10" name="Text Placeholder 12">
            <a:extLst>
              <a:ext uri="{FF2B5EF4-FFF2-40B4-BE49-F238E27FC236}">
                <a16:creationId xmlns:a16="http://schemas.microsoft.com/office/drawing/2014/main" id="{DDD1000A-8C95-44C1-B249-591FB906DD4C}"/>
              </a:ext>
            </a:extLst>
          </p:cNvPr>
          <p:cNvSpPr>
            <a:spLocks noGrp="1"/>
          </p:cNvSpPr>
          <p:nvPr>
            <p:ph type="body" sz="quarter" idx="13" hasCustomPrompt="1"/>
          </p:nvPr>
        </p:nvSpPr>
        <p:spPr>
          <a:xfrm>
            <a:off x="432112" y="954000"/>
            <a:ext cx="11306944" cy="360000"/>
          </a:xfrm>
        </p:spPr>
        <p:txBody>
          <a:bodyPr anchor="t"/>
          <a:lstStyle>
            <a:lvl1pPr marL="0" indent="0">
              <a:buNone/>
              <a:defRPr sz="2400">
                <a:solidFill>
                  <a:srgbClr val="00AAF5"/>
                </a:solidFill>
              </a:defRPr>
            </a:lvl1pPr>
            <a:lvl2pPr marL="457200" indent="0">
              <a:buNone/>
              <a:defRPr>
                <a:solidFill>
                  <a:srgbClr val="00AAF5"/>
                </a:solidFill>
              </a:defRPr>
            </a:lvl2pPr>
            <a:lvl3pPr marL="914400" indent="0">
              <a:buNone/>
              <a:defRPr>
                <a:solidFill>
                  <a:srgbClr val="00AAF5"/>
                </a:solidFill>
              </a:defRPr>
            </a:lvl3pPr>
            <a:lvl4pPr marL="1371600" indent="0">
              <a:buNone/>
              <a:defRPr>
                <a:solidFill>
                  <a:srgbClr val="00AAF5"/>
                </a:solidFill>
              </a:defRPr>
            </a:lvl4pPr>
            <a:lvl5pPr marL="1828800" indent="0">
              <a:buNone/>
              <a:defRPr>
                <a:solidFill>
                  <a:srgbClr val="00AAF5"/>
                </a:solidFill>
              </a:defRPr>
            </a:lvl5pPr>
          </a:lstStyle>
          <a:p>
            <a:pPr lvl="0"/>
            <a:r>
              <a:rPr lang="en-US"/>
              <a:t>Subtitle</a:t>
            </a:r>
          </a:p>
        </p:txBody>
      </p:sp>
    </p:spTree>
    <p:extLst>
      <p:ext uri="{BB962C8B-B14F-4D97-AF65-F5344CB8AC3E}">
        <p14:creationId xmlns:p14="http://schemas.microsoft.com/office/powerpoint/2010/main" val="366520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3671887"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Text Placeholder 2"/>
          <p:cNvSpPr>
            <a:spLocks noGrp="1"/>
          </p:cNvSpPr>
          <p:nvPr>
            <p:ph type="body" idx="14"/>
          </p:nvPr>
        </p:nvSpPr>
        <p:spPr>
          <a:xfrm>
            <a:off x="4297387" y="1557338"/>
            <a:ext cx="360040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297386" y="1916114"/>
            <a:ext cx="3600401"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Text Placeholder 4"/>
          <p:cNvSpPr>
            <a:spLocks noGrp="1"/>
          </p:cNvSpPr>
          <p:nvPr>
            <p:ph type="body" sz="quarter" idx="3"/>
          </p:nvPr>
        </p:nvSpPr>
        <p:spPr>
          <a:xfrm>
            <a:off x="8041803" y="1557338"/>
            <a:ext cx="3672359"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41803" y="1916114"/>
            <a:ext cx="3672359"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Date Placeholder 6"/>
          <p:cNvSpPr>
            <a:spLocks noGrp="1"/>
          </p:cNvSpPr>
          <p:nvPr>
            <p:ph type="dt" sz="half" idx="10"/>
          </p:nvPr>
        </p:nvSpPr>
        <p:spPr/>
        <p:txBody>
          <a:bodyPr/>
          <a:lstStyle/>
          <a:p>
            <a:fld id="{811CFC2C-7185-4D16-8F71-93F3D24A7E34}"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89428428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 Columns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367188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7" name="Content Placeholder 3"/>
          <p:cNvSpPr>
            <a:spLocks noGrp="1"/>
          </p:cNvSpPr>
          <p:nvPr>
            <p:ph sz="half" idx="16"/>
          </p:nvPr>
        </p:nvSpPr>
        <p:spPr>
          <a:xfrm>
            <a:off x="481013" y="4508501"/>
            <a:ext cx="3671887"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ext Placeholder 2"/>
          <p:cNvSpPr>
            <a:spLocks noGrp="1"/>
          </p:cNvSpPr>
          <p:nvPr>
            <p:ph type="body" idx="14"/>
          </p:nvPr>
        </p:nvSpPr>
        <p:spPr>
          <a:xfrm>
            <a:off x="4297363" y="1557338"/>
            <a:ext cx="36004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297363" y="1916114"/>
            <a:ext cx="36004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0" name="Content Placeholder 3"/>
          <p:cNvSpPr>
            <a:spLocks noGrp="1"/>
          </p:cNvSpPr>
          <p:nvPr>
            <p:ph sz="half" idx="17"/>
          </p:nvPr>
        </p:nvSpPr>
        <p:spPr>
          <a:xfrm>
            <a:off x="4297363" y="4508501"/>
            <a:ext cx="36004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8042275" y="1557338"/>
            <a:ext cx="3671888"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042275" y="1916114"/>
            <a:ext cx="3671888"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1" name="Content Placeholder 3"/>
          <p:cNvSpPr>
            <a:spLocks noGrp="1"/>
          </p:cNvSpPr>
          <p:nvPr>
            <p:ph sz="half" idx="18"/>
          </p:nvPr>
        </p:nvSpPr>
        <p:spPr>
          <a:xfrm>
            <a:off x="8042275" y="4508501"/>
            <a:ext cx="367188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EF083FE6-D1B5-4034-9004-77C64DC0BC4C}"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9" name="Text Placeholder 8"/>
          <p:cNvSpPr>
            <a:spLocks noGrp="1"/>
          </p:cNvSpPr>
          <p:nvPr>
            <p:ph type="body" sz="quarter" idx="19"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452850434"/>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5544566"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16"/>
          </p:nvPr>
        </p:nvSpPr>
        <p:spPr>
          <a:xfrm>
            <a:off x="481013" y="4508501"/>
            <a:ext cx="5544566"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69595" y="1916114"/>
            <a:ext cx="554456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3"/>
          <p:cNvSpPr>
            <a:spLocks noGrp="1"/>
          </p:cNvSpPr>
          <p:nvPr>
            <p:ph sz="half" idx="17"/>
          </p:nvPr>
        </p:nvSpPr>
        <p:spPr>
          <a:xfrm>
            <a:off x="6169595" y="4508501"/>
            <a:ext cx="554456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F9E245C5-D37D-4DB4-98A6-3CCF503A210E}"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71757495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112331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81013" y="1916114"/>
            <a:ext cx="112331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Content Placeholder 3"/>
          <p:cNvSpPr>
            <a:spLocks noGrp="1"/>
          </p:cNvSpPr>
          <p:nvPr>
            <p:ph sz="half" idx="16"/>
          </p:nvPr>
        </p:nvSpPr>
        <p:spPr>
          <a:xfrm>
            <a:off x="481013" y="4508501"/>
            <a:ext cx="112331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fld id="{5271A7A9-CC36-47FE-B9A2-A5E899C61296}"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Author / Title</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 name="Title 4"/>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4173632368"/>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12" name="Picture Placeholder 9"/>
          <p:cNvSpPr>
            <a:spLocks noGrp="1"/>
          </p:cNvSpPr>
          <p:nvPr>
            <p:ph type="pic" sz="quarter" idx="14"/>
          </p:nvPr>
        </p:nvSpPr>
        <p:spPr>
          <a:xfrm>
            <a:off x="9482137" y="1557338"/>
            <a:ext cx="2232025" cy="4464050"/>
          </a:xfrm>
          <a:prstGeom prst="round2DiagRect">
            <a:avLst>
              <a:gd name="adj1" fmla="val 16014"/>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D55B7D47-DBD7-408B-A513-80FB14715C22}"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238062730"/>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1898"/>
          </a:xfrm>
        </p:spPr>
        <p:txBody>
          <a:bodyPr/>
          <a:lstStyle>
            <a:lvl1pPr>
              <a:defRPr>
                <a:solidFill>
                  <a:schemeClr val="tx2"/>
                </a:solidFill>
              </a:defRPr>
            </a:lvl1pPr>
          </a:lstStyle>
          <a:p>
            <a:r>
              <a:rPr lang="en-US"/>
              <a:t>Click to edit Master title style</a:t>
            </a:r>
            <a:endParaRPr lang="fi-FI" dirty="0"/>
          </a:p>
        </p:txBody>
      </p:sp>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9"/>
          <p:cNvSpPr>
            <a:spLocks noGrp="1"/>
          </p:cNvSpPr>
          <p:nvPr>
            <p:ph type="pic" sz="quarter" idx="15"/>
          </p:nvPr>
        </p:nvSpPr>
        <p:spPr>
          <a:xfrm>
            <a:off x="9482137" y="1557339"/>
            <a:ext cx="2232025"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6" name="Footer Placeholder 5"/>
          <p:cNvSpPr>
            <a:spLocks noGrp="1"/>
          </p:cNvSpPr>
          <p:nvPr>
            <p:ph type="ftr" sz="quarter" idx="11"/>
          </p:nvPr>
        </p:nvSpPr>
        <p:spPr/>
        <p:txBody>
          <a:bodyPr/>
          <a:lstStyle/>
          <a:p>
            <a:r>
              <a:rPr lang="en-US"/>
              <a:t>© Valmet   |   Author / Title</a:t>
            </a:r>
          </a:p>
        </p:txBody>
      </p:sp>
      <p:sp>
        <p:nvSpPr>
          <p:cNvPr id="5" name="Date Placeholder 4"/>
          <p:cNvSpPr>
            <a:spLocks noGrp="1"/>
          </p:cNvSpPr>
          <p:nvPr>
            <p:ph type="dt" sz="half" idx="10"/>
          </p:nvPr>
        </p:nvSpPr>
        <p:spPr/>
        <p:txBody>
          <a:bodyPr/>
          <a:lstStyle/>
          <a:p>
            <a:fld id="{480F8032-68AC-48C7-BE2A-A98DF45EC713}" type="datetime3">
              <a:rPr lang="en-US" smtClean="0"/>
              <a:t>27 November 2025</a:t>
            </a:fld>
            <a:endParaRPr lang="en-US"/>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212515833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7" name="Title 6"/>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Date Placeholder 9"/>
          <p:cNvSpPr>
            <a:spLocks noGrp="1"/>
          </p:cNvSpPr>
          <p:nvPr>
            <p:ph type="dt" sz="half" idx="15"/>
          </p:nvPr>
        </p:nvSpPr>
        <p:spPr/>
        <p:txBody>
          <a:bodyPr/>
          <a:lstStyle/>
          <a:p>
            <a:fld id="{607E44A3-7437-4589-BAA2-9FC7838371E6}" type="datetime3">
              <a:rPr lang="en-US" smtClean="0"/>
              <a:t>27 November 2025</a:t>
            </a:fld>
            <a:endParaRPr lang="en-US" dirty="0"/>
          </a:p>
        </p:txBody>
      </p:sp>
      <p:sp>
        <p:nvSpPr>
          <p:cNvPr id="11" name="Footer Placeholder 10"/>
          <p:cNvSpPr>
            <a:spLocks noGrp="1"/>
          </p:cNvSpPr>
          <p:nvPr>
            <p:ph type="ftr" sz="quarter" idx="16"/>
          </p:nvPr>
        </p:nvSpPr>
        <p:spPr/>
        <p:txBody>
          <a:bodyPr/>
          <a:lstStyle/>
          <a:p>
            <a:r>
              <a:rPr lang="en-US" dirty="0"/>
              <a:t>© Valmet   |   Author / Title</a:t>
            </a:r>
          </a:p>
        </p:txBody>
      </p:sp>
      <p:sp>
        <p:nvSpPr>
          <p:cNvPr id="12" name="Slide Number Placeholder 11"/>
          <p:cNvSpPr>
            <a:spLocks noGrp="1"/>
          </p:cNvSpPr>
          <p:nvPr>
            <p:ph type="sldNum" sz="quarter" idx="17"/>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762896499"/>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1" name="Picture Placeholder 9"/>
          <p:cNvSpPr>
            <a:spLocks noGrp="1"/>
          </p:cNvSpPr>
          <p:nvPr>
            <p:ph type="pic" sz="quarter" idx="13"/>
          </p:nvPr>
        </p:nvSpPr>
        <p:spPr>
          <a:xfrm>
            <a:off x="7249715" y="1557338"/>
            <a:ext cx="4464448" cy="4464050"/>
          </a:xfrm>
          <a:prstGeom prst="round2DiagRect">
            <a:avLst>
              <a:gd name="adj1" fmla="val 8192"/>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E6B4E4B0-2D5F-4724-BEB0-2070904E7DC8}"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625350479"/>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4 picture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9"/>
          <p:cNvSpPr>
            <a:spLocks noGrp="1"/>
          </p:cNvSpPr>
          <p:nvPr>
            <p:ph type="pic" sz="quarter" idx="15"/>
          </p:nvPr>
        </p:nvSpPr>
        <p:spPr>
          <a:xfrm>
            <a:off x="7250113" y="1557339"/>
            <a:ext cx="2232024"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10" name="Picture Placeholder 9"/>
          <p:cNvSpPr>
            <a:spLocks noGrp="1"/>
          </p:cNvSpPr>
          <p:nvPr>
            <p:ph type="pic" sz="quarter" idx="16"/>
          </p:nvPr>
        </p:nvSpPr>
        <p:spPr>
          <a:xfrm>
            <a:off x="9482137" y="1557339"/>
            <a:ext cx="2232026" cy="2232025"/>
          </a:xfrm>
          <a:solidFill>
            <a:schemeClr val="bg2"/>
          </a:solidFill>
        </p:spPr>
        <p:txBody>
          <a:bodyPr/>
          <a:lstStyle>
            <a:lvl1pPr marL="0" indent="0">
              <a:buFontTx/>
              <a:buNone/>
              <a:defRPr sz="1200"/>
            </a:lvl1pPr>
          </a:lstStyle>
          <a:p>
            <a:r>
              <a:rPr lang="en-US"/>
              <a:t>Click icon to add picture</a:t>
            </a:r>
            <a:endParaRPr lang="fi-FI" dirty="0"/>
          </a:p>
        </p:txBody>
      </p:sp>
      <p:sp>
        <p:nvSpPr>
          <p:cNvPr id="12" name="Picture Placeholder 9"/>
          <p:cNvSpPr>
            <a:spLocks noGrp="1"/>
          </p:cNvSpPr>
          <p:nvPr>
            <p:ph type="pic" sz="quarter" idx="17"/>
          </p:nvPr>
        </p:nvSpPr>
        <p:spPr>
          <a:xfrm>
            <a:off x="7250113" y="3790714"/>
            <a:ext cx="2232024" cy="2232025"/>
          </a:xfrm>
          <a:solidFill>
            <a:schemeClr val="bg2"/>
          </a:solidFill>
        </p:spPr>
        <p:txBody>
          <a:bodyPr/>
          <a:lstStyle>
            <a:lvl1pPr marL="0" indent="0">
              <a:buFontTx/>
              <a:buNone/>
              <a:defRPr sz="1200"/>
            </a:lvl1pPr>
          </a:lstStyle>
          <a:p>
            <a:r>
              <a:rPr lang="en-US"/>
              <a:t>Click icon to add picture</a:t>
            </a:r>
            <a:endParaRPr lang="fi-FI" dirty="0"/>
          </a:p>
        </p:txBody>
      </p:sp>
      <p:sp>
        <p:nvSpPr>
          <p:cNvPr id="8" name="Picture Placeholder 9"/>
          <p:cNvSpPr>
            <a:spLocks noGrp="1"/>
          </p:cNvSpPr>
          <p:nvPr>
            <p:ph type="pic" sz="quarter" idx="14"/>
          </p:nvPr>
        </p:nvSpPr>
        <p:spPr>
          <a:xfrm>
            <a:off x="9482137" y="3786992"/>
            <a:ext cx="2232025"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A20E981D-3917-49E2-BAC1-4F148449B8CA}"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3" name="Text Placeholder 8"/>
          <p:cNvSpPr>
            <a:spLocks noGrp="1"/>
          </p:cNvSpPr>
          <p:nvPr>
            <p:ph type="body" sz="quarter" idx="18"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560313757"/>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1557338"/>
            <a:ext cx="11233150" cy="4464050"/>
          </a:xfrm>
          <a:prstGeom prst="round2DiagRect">
            <a:avLst>
              <a:gd name="adj1" fmla="val 8193"/>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346D82CD-1058-4A83-9E31-EB25DE263D7A}"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3" name="Title 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4"/>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5"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3692902800"/>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481013" y="476672"/>
            <a:ext cx="11233150" cy="5544716"/>
          </a:xfrm>
          <a:prstGeom prst="round2DiagRect">
            <a:avLst>
              <a:gd name="adj1" fmla="val 6693"/>
              <a:gd name="adj2" fmla="val 0"/>
            </a:avLst>
          </a:prstGeom>
          <a:solidFill>
            <a:schemeClr val="bg2"/>
          </a:solidFill>
        </p:spPr>
        <p:txBody>
          <a:bodyPr/>
          <a:lstStyle>
            <a:lvl1pPr marL="0" indent="0">
              <a:buFontTx/>
              <a:buNone/>
              <a:defRPr sz="1200"/>
            </a:lvl1pPr>
          </a:lstStyle>
          <a:p>
            <a:r>
              <a:rPr lang="en-US"/>
              <a:t>Click icon to add picture</a:t>
            </a:r>
            <a:endParaRPr lang="fi-FI"/>
          </a:p>
        </p:txBody>
      </p:sp>
      <p:sp>
        <p:nvSpPr>
          <p:cNvPr id="5" name="Date Placeholder 4"/>
          <p:cNvSpPr>
            <a:spLocks noGrp="1"/>
          </p:cNvSpPr>
          <p:nvPr>
            <p:ph type="dt" sz="half" idx="10"/>
          </p:nvPr>
        </p:nvSpPr>
        <p:spPr/>
        <p:txBody>
          <a:bodyPr/>
          <a:lstStyle/>
          <a:p>
            <a:fld id="{8CD7F9E2-E027-41BC-92AE-00BFE5F0205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38848852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eference A">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Text Placeholder 9"/>
          <p:cNvSpPr>
            <a:spLocks noGrp="1"/>
          </p:cNvSpPr>
          <p:nvPr>
            <p:ph type="body" sz="quarter" idx="16"/>
          </p:nvPr>
        </p:nvSpPr>
        <p:spPr>
          <a:xfrm flipH="1">
            <a:off x="7250112" y="1557340"/>
            <a:ext cx="4464048" cy="863549"/>
          </a:xfrm>
          <a:prstGeom prst="round1Rect">
            <a:avLst>
              <a:gd name="adj" fmla="val 37282"/>
            </a:avLst>
          </a:prstGeom>
          <a:solidFill>
            <a:schemeClr val="accent1"/>
          </a:solidFill>
        </p:spPr>
        <p:txBody>
          <a:bodyPr lIns="108000" tIns="108000" rIns="108000" bIns="108000"/>
          <a:lstStyle>
            <a:lvl1pPr marL="0" indent="0">
              <a:buFontTx/>
              <a:buNone/>
              <a:defRPr sz="1600">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stStyle>
          <a:p>
            <a:pPr lvl="0"/>
            <a:r>
              <a:rPr lang="en-US"/>
              <a:t>Click to edit Master text styles</a:t>
            </a:r>
          </a:p>
          <a:p>
            <a:pPr lvl="1"/>
            <a:r>
              <a:rPr lang="en-US"/>
              <a:t>Second level</a:t>
            </a:r>
          </a:p>
        </p:txBody>
      </p:sp>
      <p:sp>
        <p:nvSpPr>
          <p:cNvPr id="13" name="Picture Placeholder 9"/>
          <p:cNvSpPr>
            <a:spLocks noGrp="1"/>
          </p:cNvSpPr>
          <p:nvPr>
            <p:ph type="pic" sz="quarter" idx="13"/>
          </p:nvPr>
        </p:nvSpPr>
        <p:spPr>
          <a:xfrm>
            <a:off x="7250113" y="2420889"/>
            <a:ext cx="4464050" cy="3600499"/>
          </a:xfrm>
          <a:custGeom>
            <a:avLst/>
            <a:gdLst>
              <a:gd name="connsiteX0" fmla="*/ 367035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367035 w 4031680"/>
              <a:gd name="connsiteY8" fmla="*/ 0 h 3600499"/>
              <a:gd name="connsiteX0" fmla="*/ 91965 w 4116565"/>
              <a:gd name="connsiteY0" fmla="*/ 0 h 3600499"/>
              <a:gd name="connsiteX1" fmla="*/ 4116565 w 4116565"/>
              <a:gd name="connsiteY1" fmla="*/ 0 h 3600499"/>
              <a:gd name="connsiteX2" fmla="*/ 4116565 w 4116565"/>
              <a:gd name="connsiteY2" fmla="*/ 0 h 3600499"/>
              <a:gd name="connsiteX3" fmla="*/ 4116565 w 4116565"/>
              <a:gd name="connsiteY3" fmla="*/ 3233464 h 3600499"/>
              <a:gd name="connsiteX4" fmla="*/ 3749530 w 4116565"/>
              <a:gd name="connsiteY4" fmla="*/ 3600499 h 3600499"/>
              <a:gd name="connsiteX5" fmla="*/ 84885 w 4116565"/>
              <a:gd name="connsiteY5" fmla="*/ 3600499 h 3600499"/>
              <a:gd name="connsiteX6" fmla="*/ 84885 w 4116565"/>
              <a:gd name="connsiteY6" fmla="*/ 3600499 h 3600499"/>
              <a:gd name="connsiteX7" fmla="*/ 84885 w 4116565"/>
              <a:gd name="connsiteY7" fmla="*/ 367035 h 3600499"/>
              <a:gd name="connsiteX8" fmla="*/ 91965 w 4116565"/>
              <a:gd name="connsiteY8" fmla="*/ 0 h 3600499"/>
              <a:gd name="connsiteX0" fmla="*/ 7080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7080 w 4031680"/>
              <a:gd name="connsiteY8" fmla="*/ 0 h 3600499"/>
              <a:gd name="connsiteX0" fmla="*/ 1541 w 4031947"/>
              <a:gd name="connsiteY0" fmla="*/ 0 h 3600499"/>
              <a:gd name="connsiteX1" fmla="*/ 4031947 w 4031947"/>
              <a:gd name="connsiteY1" fmla="*/ 0 h 3600499"/>
              <a:gd name="connsiteX2" fmla="*/ 4031947 w 4031947"/>
              <a:gd name="connsiteY2" fmla="*/ 0 h 3600499"/>
              <a:gd name="connsiteX3" fmla="*/ 4031947 w 4031947"/>
              <a:gd name="connsiteY3" fmla="*/ 3233464 h 3600499"/>
              <a:gd name="connsiteX4" fmla="*/ 3664912 w 4031947"/>
              <a:gd name="connsiteY4" fmla="*/ 3600499 h 3600499"/>
              <a:gd name="connsiteX5" fmla="*/ 267 w 4031947"/>
              <a:gd name="connsiteY5" fmla="*/ 3600499 h 3600499"/>
              <a:gd name="connsiteX6" fmla="*/ 267 w 4031947"/>
              <a:gd name="connsiteY6" fmla="*/ 3600499 h 3600499"/>
              <a:gd name="connsiteX7" fmla="*/ 267 w 4031947"/>
              <a:gd name="connsiteY7" fmla="*/ 367035 h 3600499"/>
              <a:gd name="connsiteX8" fmla="*/ 1541 w 4031947"/>
              <a:gd name="connsiteY8" fmla="*/ 0 h 36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947" h="3600499">
                <a:moveTo>
                  <a:pt x="1541" y="0"/>
                </a:moveTo>
                <a:lnTo>
                  <a:pt x="4031947" y="0"/>
                </a:lnTo>
                <a:lnTo>
                  <a:pt x="4031947" y="0"/>
                </a:lnTo>
                <a:lnTo>
                  <a:pt x="4031947" y="3233464"/>
                </a:lnTo>
                <a:cubicBezTo>
                  <a:pt x="4031947" y="3436172"/>
                  <a:pt x="3867620" y="3600499"/>
                  <a:pt x="3664912" y="3600499"/>
                </a:cubicBezTo>
                <a:lnTo>
                  <a:pt x="267" y="3600499"/>
                </a:lnTo>
                <a:lnTo>
                  <a:pt x="267" y="3600499"/>
                </a:lnTo>
                <a:lnTo>
                  <a:pt x="267" y="367035"/>
                </a:lnTo>
                <a:cubicBezTo>
                  <a:pt x="267" y="164327"/>
                  <a:pt x="-870" y="168365"/>
                  <a:pt x="1541" y="0"/>
                </a:cubicBezTo>
                <a:close/>
              </a:path>
            </a:pathLst>
          </a:custGeom>
          <a:solidFill>
            <a:schemeClr val="bg2"/>
          </a:solidFill>
        </p:spPr>
        <p:txBody>
          <a:bodyPr/>
          <a:lstStyle>
            <a:lvl1pPr marL="0" indent="0">
              <a:buFontTx/>
              <a:buNone/>
              <a:defRPr sz="1200"/>
            </a:lvl1pPr>
          </a:lstStyle>
          <a:p>
            <a:r>
              <a:rPr lang="en-US"/>
              <a:t>Click icon to add picture</a:t>
            </a:r>
            <a:endParaRPr lang="fi-FI" dirty="0"/>
          </a:p>
        </p:txBody>
      </p:sp>
      <p:sp>
        <p:nvSpPr>
          <p:cNvPr id="5" name="Date Placeholder 4"/>
          <p:cNvSpPr>
            <a:spLocks noGrp="1"/>
          </p:cNvSpPr>
          <p:nvPr>
            <p:ph type="dt" sz="half" idx="10"/>
          </p:nvPr>
        </p:nvSpPr>
        <p:spPr/>
        <p:txBody>
          <a:bodyPr/>
          <a:lstStyle/>
          <a:p>
            <a:fld id="{7DA57DA9-6D12-4018-9EAD-C9AC2A01CD0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7"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2" name="Text Placeholder 7"/>
          <p:cNvSpPr>
            <a:spLocks noGrp="1"/>
          </p:cNvSpPr>
          <p:nvPr>
            <p:ph type="body" sz="quarter" idx="18"/>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129984424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ighlight 1">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81013" y="1557339"/>
            <a:ext cx="5544565" cy="4468471"/>
          </a:xfrm>
          <a:prstGeom prst="round2DiagRect">
            <a:avLst>
              <a:gd name="adj1" fmla="val 8442"/>
              <a:gd name="adj2" fmla="val 0"/>
            </a:avLst>
          </a:prstGeom>
          <a:solidFill>
            <a:srgbClr val="50B948"/>
          </a:solidFill>
        </p:spPr>
        <p:txBody>
          <a:bodyPr lIns="90000" tIns="54000" rIns="90000" bIns="54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buFont typeface="Arial" panose="020B0604020202020204" pitchFamily="34" charset="0"/>
              <a:buChar char="•"/>
              <a:defRPr sz="1600">
                <a:solidFill>
                  <a:schemeClr val="bg1"/>
                </a:solidFill>
              </a:defRPr>
            </a:lvl3pPr>
            <a:lvl4pPr marL="714375" indent="-174625">
              <a:buClr>
                <a:schemeClr val="bg1"/>
              </a:buClr>
              <a:buFont typeface="Arial" panose="020B0604020202020204" pitchFamily="34" charset="0"/>
              <a:buChar char="–"/>
              <a:defRPr sz="1400">
                <a:solidFill>
                  <a:schemeClr val="bg1"/>
                </a:solidFill>
              </a:defRPr>
            </a:lvl4pPr>
            <a:lvl5pPr marL="898525" indent="-184150">
              <a:buClr>
                <a:schemeClr val="bg1"/>
              </a:buClr>
              <a:buFont typeface="Arial" panose="020B0604020202020204" pitchFamily="34" charset="0"/>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5"/>
          </p:nvPr>
        </p:nvSpPr>
        <p:spPr>
          <a:xfrm>
            <a:off x="6169595" y="1557339"/>
            <a:ext cx="5544568" cy="4468471"/>
          </a:xfrm>
          <a:prstGeom prst="round2DiagRect">
            <a:avLst>
              <a:gd name="adj1" fmla="val 8442"/>
              <a:gd name="adj2" fmla="val 0"/>
            </a:avLst>
          </a:prstGeom>
          <a:solidFill>
            <a:schemeClr val="bg2"/>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buFont typeface="Arial" panose="020B0604020202020204" pitchFamily="34" charset="0"/>
              <a:buChar cha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Date Placeholder 2"/>
          <p:cNvSpPr>
            <a:spLocks noGrp="1"/>
          </p:cNvSpPr>
          <p:nvPr>
            <p:ph type="dt" sz="half" idx="10"/>
          </p:nvPr>
        </p:nvSpPr>
        <p:spPr/>
        <p:txBody>
          <a:bodyPr/>
          <a:lstStyle/>
          <a:p>
            <a:fld id="{9F2467DE-8C3C-4DA4-89B4-1D59F65A98EE}"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077471856"/>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ighlight 2">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9E358ED9-EB11-49A3-B050-82AAF95255F4}"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5"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6"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958269855"/>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ighlight 2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E4BCCF23-784B-4BE9-9B31-370F275FB71A}"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960925364"/>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ighlight 3">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04B0AAED-8162-4DA1-848A-60CD6A10649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02320694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light 3 (blu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885693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EFAF179D-EE2D-464E-9E93-6A8C6E18B13B}"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Content Placeholder 2"/>
          <p:cNvSpPr>
            <a:spLocks noGrp="1"/>
          </p:cNvSpPr>
          <p:nvPr>
            <p:ph sz="half" idx="15"/>
          </p:nvPr>
        </p:nvSpPr>
        <p:spPr>
          <a:xfrm>
            <a:off x="9482138" y="1558799"/>
            <a:ext cx="2229086"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3" name="Content Placeholder 2"/>
          <p:cNvSpPr>
            <a:spLocks noGrp="1"/>
          </p:cNvSpPr>
          <p:nvPr>
            <p:ph sz="half" idx="13"/>
          </p:nvPr>
        </p:nvSpPr>
        <p:spPr>
          <a:xfrm>
            <a:off x="9481930" y="3853900"/>
            <a:ext cx="2241535"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0"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24451862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27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864843522"/>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ighlight 4">
    <p:spTree>
      <p:nvGrpSpPr>
        <p:cNvPr id="1" name=""/>
        <p:cNvGrpSpPr/>
        <p:nvPr/>
      </p:nvGrpSpPr>
      <p:grpSpPr>
        <a:xfrm>
          <a:off x="0" y="0"/>
          <a:ext cx="0" cy="0"/>
          <a:chOff x="0" y="0"/>
          <a:chExt cx="0" cy="0"/>
        </a:xfrm>
      </p:grpSpPr>
      <p:sp>
        <p:nvSpPr>
          <p:cNvPr id="13" name="Content Placeholder 2"/>
          <p:cNvSpPr>
            <a:spLocks noGrp="1"/>
          </p:cNvSpPr>
          <p:nvPr>
            <p:ph sz="half" idx="1"/>
          </p:nvPr>
        </p:nvSpPr>
        <p:spPr>
          <a:xfrm>
            <a:off x="481013" y="1557339"/>
            <a:ext cx="5544566" cy="4468471"/>
          </a:xfrm>
          <a:prstGeom prst="round2DiagRect">
            <a:avLst>
              <a:gd name="adj1" fmla="val 8442"/>
              <a:gd name="adj2" fmla="val 0"/>
            </a:avLst>
          </a:prstGeom>
          <a:solidFill>
            <a:srgbClr val="50B948">
              <a:alpha val="40000"/>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5"/>
          </p:nvPr>
        </p:nvSpPr>
        <p:spPr>
          <a:xfrm>
            <a:off x="6169595" y="1557339"/>
            <a:ext cx="5544568" cy="4468471"/>
          </a:xfrm>
          <a:prstGeom prst="round2DiagRect">
            <a:avLst>
              <a:gd name="adj1" fmla="val 8442"/>
              <a:gd name="adj2" fmla="val 0"/>
            </a:avLst>
          </a:prstGeom>
          <a:solidFill>
            <a:srgbClr val="BDBDBD">
              <a:alpha val="30196"/>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 name="Date Placeholder 2"/>
          <p:cNvSpPr>
            <a:spLocks noGrp="1"/>
          </p:cNvSpPr>
          <p:nvPr>
            <p:ph type="dt" sz="half" idx="10"/>
          </p:nvPr>
        </p:nvSpPr>
        <p:spPr/>
        <p:txBody>
          <a:bodyPr/>
          <a:lstStyle/>
          <a:p>
            <a:fld id="{5FAD0C49-2EE4-489D-8420-AA755CD2C36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0608701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ghlight 5">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662468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Date Placeholder 4"/>
          <p:cNvSpPr>
            <a:spLocks noGrp="1"/>
          </p:cNvSpPr>
          <p:nvPr>
            <p:ph type="dt" sz="half" idx="10"/>
          </p:nvPr>
        </p:nvSpPr>
        <p:spPr/>
        <p:txBody>
          <a:bodyPr/>
          <a:lstStyle/>
          <a:p>
            <a:fld id="{A021CC7B-1085-4C5B-B4E0-DFADDDDF3B3A}"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Author / Title</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0" name="Content Placeholder 2"/>
          <p:cNvSpPr>
            <a:spLocks noGrp="1"/>
          </p:cNvSpPr>
          <p:nvPr>
            <p:ph sz="half" idx="15"/>
          </p:nvPr>
        </p:nvSpPr>
        <p:spPr>
          <a:xfrm>
            <a:off x="7250113" y="1557339"/>
            <a:ext cx="4464050" cy="2153860"/>
          </a:xfrm>
          <a:custGeom>
            <a:avLst/>
            <a:gdLst>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105310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544488"/>
              <a:gd name="connsiteY0" fmla="*/ 0 h 2152399"/>
              <a:gd name="connsiteX1" fmla="*/ 4464050 w 4544488"/>
              <a:gd name="connsiteY1" fmla="*/ 0 h 2152399"/>
              <a:gd name="connsiteX2" fmla="*/ 4464050 w 4544488"/>
              <a:gd name="connsiteY2" fmla="*/ 0 h 2152399"/>
              <a:gd name="connsiteX3" fmla="*/ 4464050 w 4544488"/>
              <a:gd name="connsiteY3" fmla="*/ 1793659 h 2152399"/>
              <a:gd name="connsiteX4" fmla="*/ 4453653 w 4544488"/>
              <a:gd name="connsiteY4" fmla="*/ 2152399 h 2152399"/>
              <a:gd name="connsiteX5" fmla="*/ 0 w 4544488"/>
              <a:gd name="connsiteY5" fmla="*/ 2152399 h 2152399"/>
              <a:gd name="connsiteX6" fmla="*/ 0 w 4544488"/>
              <a:gd name="connsiteY6" fmla="*/ 2152399 h 2152399"/>
              <a:gd name="connsiteX7" fmla="*/ 0 w 4544488"/>
              <a:gd name="connsiteY7" fmla="*/ 358740 h 2152399"/>
              <a:gd name="connsiteX8" fmla="*/ 358740 w 4544488"/>
              <a:gd name="connsiteY8" fmla="*/ 0 h 2152399"/>
              <a:gd name="connsiteX0" fmla="*/ 358740 w 4464050"/>
              <a:gd name="connsiteY0" fmla="*/ 0 h 2152399"/>
              <a:gd name="connsiteX1" fmla="*/ 4464050 w 4464050"/>
              <a:gd name="connsiteY1" fmla="*/ 0 h 2152399"/>
              <a:gd name="connsiteX2" fmla="*/ 4464050 w 4464050"/>
              <a:gd name="connsiteY2" fmla="*/ 0 h 2152399"/>
              <a:gd name="connsiteX3" fmla="*/ 4464050 w 4464050"/>
              <a:gd name="connsiteY3" fmla="*/ 1793659 h 2152399"/>
              <a:gd name="connsiteX4" fmla="*/ 4453653 w 4464050"/>
              <a:gd name="connsiteY4" fmla="*/ 2152399 h 2152399"/>
              <a:gd name="connsiteX5" fmla="*/ 0 w 4464050"/>
              <a:gd name="connsiteY5" fmla="*/ 2152399 h 2152399"/>
              <a:gd name="connsiteX6" fmla="*/ 0 w 4464050"/>
              <a:gd name="connsiteY6" fmla="*/ 2152399 h 2152399"/>
              <a:gd name="connsiteX7" fmla="*/ 0 w 4464050"/>
              <a:gd name="connsiteY7" fmla="*/ 358740 h 2152399"/>
              <a:gd name="connsiteX8" fmla="*/ 358740 w 4464050"/>
              <a:gd name="connsiteY8" fmla="*/ 0 h 2152399"/>
              <a:gd name="connsiteX0" fmla="*/ 358740 w 4468168"/>
              <a:gd name="connsiteY0" fmla="*/ 0 h 2152399"/>
              <a:gd name="connsiteX1" fmla="*/ 4464050 w 4468168"/>
              <a:gd name="connsiteY1" fmla="*/ 0 h 2152399"/>
              <a:gd name="connsiteX2" fmla="*/ 4464050 w 4468168"/>
              <a:gd name="connsiteY2" fmla="*/ 0 h 2152399"/>
              <a:gd name="connsiteX3" fmla="*/ 4464050 w 4468168"/>
              <a:gd name="connsiteY3" fmla="*/ 1793659 h 2152399"/>
              <a:gd name="connsiteX4" fmla="*/ 4468168 w 4468168"/>
              <a:gd name="connsiteY4" fmla="*/ 2152399 h 2152399"/>
              <a:gd name="connsiteX5" fmla="*/ 0 w 4468168"/>
              <a:gd name="connsiteY5" fmla="*/ 2152399 h 2152399"/>
              <a:gd name="connsiteX6" fmla="*/ 0 w 4468168"/>
              <a:gd name="connsiteY6" fmla="*/ 2152399 h 2152399"/>
              <a:gd name="connsiteX7" fmla="*/ 0 w 4468168"/>
              <a:gd name="connsiteY7" fmla="*/ 358740 h 2152399"/>
              <a:gd name="connsiteX8" fmla="*/ 358740 w 4468168"/>
              <a:gd name="connsiteY8"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8168" h="2152399">
                <a:moveTo>
                  <a:pt x="358740" y="0"/>
                </a:moveTo>
                <a:lnTo>
                  <a:pt x="4464050" y="0"/>
                </a:lnTo>
                <a:lnTo>
                  <a:pt x="4464050" y="0"/>
                </a:lnTo>
                <a:lnTo>
                  <a:pt x="4464050" y="1793659"/>
                </a:lnTo>
                <a:cubicBezTo>
                  <a:pt x="4464050" y="1991786"/>
                  <a:pt x="4463095" y="1858485"/>
                  <a:pt x="4468168" y="2152399"/>
                </a:cubicBezTo>
                <a:lnTo>
                  <a:pt x="0" y="2152399"/>
                </a:lnTo>
                <a:lnTo>
                  <a:pt x="0" y="2152399"/>
                </a:lnTo>
                <a:lnTo>
                  <a:pt x="0" y="358740"/>
                </a:lnTo>
                <a:cubicBezTo>
                  <a:pt x="0" y="160613"/>
                  <a:pt x="160613" y="0"/>
                  <a:pt x="358740" y="0"/>
                </a:cubicBezTo>
                <a:close/>
              </a:path>
            </a:pathLst>
          </a:custGeom>
          <a:solidFill>
            <a:srgbClr val="50B948">
              <a:alpha val="40000"/>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2" name="Content Placeholder 2"/>
          <p:cNvSpPr>
            <a:spLocks noGrp="1"/>
          </p:cNvSpPr>
          <p:nvPr>
            <p:ph sz="half" idx="13"/>
          </p:nvPr>
        </p:nvSpPr>
        <p:spPr>
          <a:xfrm>
            <a:off x="7248511" y="3853900"/>
            <a:ext cx="4465652" cy="2167488"/>
          </a:xfrm>
          <a:custGeom>
            <a:avLst/>
            <a:gdLst>
              <a:gd name="connsiteX0" fmla="*/ 361255 w 4464050"/>
              <a:gd name="connsiteY0" fmla="*/ 0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361255 w 4464050"/>
              <a:gd name="connsiteY8" fmla="*/ 0 h 2167488"/>
              <a:gd name="connsiteX0" fmla="*/ 90164 w 4548559"/>
              <a:gd name="connsiteY0" fmla="*/ 3629 h 2167488"/>
              <a:gd name="connsiteX1" fmla="*/ 4548559 w 4548559"/>
              <a:gd name="connsiteY1" fmla="*/ 0 h 2167488"/>
              <a:gd name="connsiteX2" fmla="*/ 4548559 w 4548559"/>
              <a:gd name="connsiteY2" fmla="*/ 0 h 2167488"/>
              <a:gd name="connsiteX3" fmla="*/ 4548559 w 4548559"/>
              <a:gd name="connsiteY3" fmla="*/ 1806233 h 2167488"/>
              <a:gd name="connsiteX4" fmla="*/ 4187304 w 4548559"/>
              <a:gd name="connsiteY4" fmla="*/ 2167488 h 2167488"/>
              <a:gd name="connsiteX5" fmla="*/ 84509 w 4548559"/>
              <a:gd name="connsiteY5" fmla="*/ 2167488 h 2167488"/>
              <a:gd name="connsiteX6" fmla="*/ 84509 w 4548559"/>
              <a:gd name="connsiteY6" fmla="*/ 2167488 h 2167488"/>
              <a:gd name="connsiteX7" fmla="*/ 84509 w 4548559"/>
              <a:gd name="connsiteY7" fmla="*/ 361255 h 2167488"/>
              <a:gd name="connsiteX8" fmla="*/ 90164 w 4548559"/>
              <a:gd name="connsiteY8" fmla="*/ 3629 h 2167488"/>
              <a:gd name="connsiteX0" fmla="*/ 5655 w 4464050"/>
              <a:gd name="connsiteY0" fmla="*/ 3629 h 2167488"/>
              <a:gd name="connsiteX1" fmla="*/ 4464050 w 4464050"/>
              <a:gd name="connsiteY1" fmla="*/ 0 h 2167488"/>
              <a:gd name="connsiteX2" fmla="*/ 4464050 w 4464050"/>
              <a:gd name="connsiteY2" fmla="*/ 0 h 2167488"/>
              <a:gd name="connsiteX3" fmla="*/ 4464050 w 4464050"/>
              <a:gd name="connsiteY3" fmla="*/ 1806233 h 2167488"/>
              <a:gd name="connsiteX4" fmla="*/ 4102795 w 4464050"/>
              <a:gd name="connsiteY4" fmla="*/ 2167488 h 2167488"/>
              <a:gd name="connsiteX5" fmla="*/ 0 w 4464050"/>
              <a:gd name="connsiteY5" fmla="*/ 2167488 h 2167488"/>
              <a:gd name="connsiteX6" fmla="*/ 0 w 4464050"/>
              <a:gd name="connsiteY6" fmla="*/ 2167488 h 2167488"/>
              <a:gd name="connsiteX7" fmla="*/ 0 w 4464050"/>
              <a:gd name="connsiteY7" fmla="*/ 361255 h 2167488"/>
              <a:gd name="connsiteX8" fmla="*/ 5655 w 4464050"/>
              <a:gd name="connsiteY8" fmla="*/ 3629 h 2167488"/>
              <a:gd name="connsiteX0" fmla="*/ 0 w 4465652"/>
              <a:gd name="connsiteY0" fmla="*/ 3629 h 2167488"/>
              <a:gd name="connsiteX1" fmla="*/ 4465652 w 4465652"/>
              <a:gd name="connsiteY1" fmla="*/ 0 h 2167488"/>
              <a:gd name="connsiteX2" fmla="*/ 4465652 w 4465652"/>
              <a:gd name="connsiteY2" fmla="*/ 0 h 2167488"/>
              <a:gd name="connsiteX3" fmla="*/ 4465652 w 4465652"/>
              <a:gd name="connsiteY3" fmla="*/ 1806233 h 2167488"/>
              <a:gd name="connsiteX4" fmla="*/ 4104397 w 4465652"/>
              <a:gd name="connsiteY4" fmla="*/ 2167488 h 2167488"/>
              <a:gd name="connsiteX5" fmla="*/ 1602 w 4465652"/>
              <a:gd name="connsiteY5" fmla="*/ 2167488 h 2167488"/>
              <a:gd name="connsiteX6" fmla="*/ 1602 w 4465652"/>
              <a:gd name="connsiteY6" fmla="*/ 2167488 h 2167488"/>
              <a:gd name="connsiteX7" fmla="*/ 1602 w 4465652"/>
              <a:gd name="connsiteY7" fmla="*/ 361255 h 2167488"/>
              <a:gd name="connsiteX8" fmla="*/ 0 w 4465652"/>
              <a:gd name="connsiteY8" fmla="*/ 3629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5652" h="2167488">
                <a:moveTo>
                  <a:pt x="0" y="3629"/>
                </a:moveTo>
                <a:lnTo>
                  <a:pt x="4465652" y="0"/>
                </a:lnTo>
                <a:lnTo>
                  <a:pt x="4465652" y="0"/>
                </a:lnTo>
                <a:lnTo>
                  <a:pt x="4465652" y="1806233"/>
                </a:lnTo>
                <a:cubicBezTo>
                  <a:pt x="4465652" y="2005749"/>
                  <a:pt x="4303913" y="2167488"/>
                  <a:pt x="4104397" y="2167488"/>
                </a:cubicBezTo>
                <a:lnTo>
                  <a:pt x="1602" y="2167488"/>
                </a:lnTo>
                <a:lnTo>
                  <a:pt x="1602" y="2167488"/>
                </a:lnTo>
                <a:lnTo>
                  <a:pt x="1602" y="361255"/>
                </a:lnTo>
                <a:cubicBezTo>
                  <a:pt x="1602" y="161739"/>
                  <a:pt x="55" y="141515"/>
                  <a:pt x="0" y="3629"/>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4" name="Title 3"/>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1" name="Text Placeholder 7"/>
          <p:cNvSpPr>
            <a:spLocks noGrp="1"/>
          </p:cNvSpPr>
          <p:nvPr>
            <p:ph type="body" sz="quarter" idx="16"/>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817378957"/>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Pictures layout">
    <p:spTree>
      <p:nvGrpSpPr>
        <p:cNvPr id="1" name=""/>
        <p:cNvGrpSpPr/>
        <p:nvPr/>
      </p:nvGrpSpPr>
      <p:grpSpPr>
        <a:xfrm>
          <a:off x="0" y="0"/>
          <a:ext cx="0" cy="0"/>
          <a:chOff x="0" y="0"/>
          <a:chExt cx="0" cy="0"/>
        </a:xfrm>
      </p:grpSpPr>
      <p:sp>
        <p:nvSpPr>
          <p:cNvPr id="14"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0" name="Picture Placeholder 6"/>
          <p:cNvSpPr>
            <a:spLocks noGrp="1"/>
          </p:cNvSpPr>
          <p:nvPr>
            <p:ph type="pic" sz="quarter" idx="27"/>
          </p:nvPr>
        </p:nvSpPr>
        <p:spPr>
          <a:xfrm>
            <a:off x="6169621" y="1557338"/>
            <a:ext cx="5542432" cy="1511300"/>
          </a:xfrm>
          <a:custGeom>
            <a:avLst/>
            <a:gdLst/>
            <a:ahLst/>
            <a:cxnLst/>
            <a:rect l="l" t="t" r="r" b="b"/>
            <a:pathLst>
              <a:path w="5542432" h="1511300">
                <a:moveTo>
                  <a:pt x="0" y="0"/>
                </a:moveTo>
                <a:lnTo>
                  <a:pt x="1510182" y="0"/>
                </a:lnTo>
                <a:lnTo>
                  <a:pt x="3456384" y="0"/>
                </a:lnTo>
                <a:lnTo>
                  <a:pt x="5542432" y="0"/>
                </a:lnTo>
                <a:lnTo>
                  <a:pt x="5542432" y="1199350"/>
                </a:lnTo>
                <a:cubicBezTo>
                  <a:pt x="5542432" y="1371635"/>
                  <a:pt x="5402767" y="1511300"/>
                  <a:pt x="5230482" y="1511300"/>
                </a:cubicBez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 name="Date Placeholder 2"/>
          <p:cNvSpPr>
            <a:spLocks noGrp="1"/>
          </p:cNvSpPr>
          <p:nvPr>
            <p:ph type="dt" sz="half" idx="10"/>
          </p:nvPr>
        </p:nvSpPr>
        <p:spPr/>
        <p:txBody>
          <a:bodyPr/>
          <a:lstStyle/>
          <a:p>
            <a:fld id="{A3150B6E-226C-4B26-B2F5-E93ECF6174FB}"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2" name="Text Placeholder 34"/>
          <p:cNvSpPr>
            <a:spLocks noGrp="1"/>
          </p:cNvSpPr>
          <p:nvPr>
            <p:ph type="body" sz="quarter" idx="20" hasCustomPrompt="1"/>
          </p:nvPr>
        </p:nvSpPr>
        <p:spPr>
          <a:xfrm>
            <a:off x="487830"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23" name="Text Placeholder 34"/>
          <p:cNvSpPr>
            <a:spLocks noGrp="1"/>
          </p:cNvSpPr>
          <p:nvPr>
            <p:ph type="body" sz="quarter" idx="21" hasCustomPrompt="1"/>
          </p:nvPr>
        </p:nvSpPr>
        <p:spPr>
          <a:xfrm>
            <a:off x="6169595"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24" name="Content Placeholder 2"/>
          <p:cNvSpPr>
            <a:spLocks noGrp="1"/>
          </p:cNvSpPr>
          <p:nvPr>
            <p:ph sz="half" idx="1"/>
          </p:nvPr>
        </p:nvSpPr>
        <p:spPr>
          <a:xfrm>
            <a:off x="481013" y="3140968"/>
            <a:ext cx="5544565"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25" name="Content Placeholder 2"/>
          <p:cNvSpPr>
            <a:spLocks noGrp="1"/>
          </p:cNvSpPr>
          <p:nvPr>
            <p:ph sz="half" idx="25"/>
          </p:nvPr>
        </p:nvSpPr>
        <p:spPr>
          <a:xfrm>
            <a:off x="6169595" y="3140968"/>
            <a:ext cx="5544568"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Tree>
    <p:extLst>
      <p:ext uri="{BB962C8B-B14F-4D97-AF65-F5344CB8AC3E}">
        <p14:creationId xmlns:p14="http://schemas.microsoft.com/office/powerpoint/2010/main" val="161053228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527DD9-EDD5-41B4-9CF3-BA9B7CC8EB4B}"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30"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1199350"/>
                </a:lnTo>
                <a:cubicBezTo>
                  <a:pt x="3600352" y="1371635"/>
                  <a:pt x="3460687" y="1511300"/>
                  <a:pt x="3288402" y="1511300"/>
                </a:cubicBez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2" name="Content Placeholder 2"/>
          <p:cNvSpPr>
            <a:spLocks noGrp="1"/>
          </p:cNvSpPr>
          <p:nvPr>
            <p:ph sz="half" idx="1"/>
          </p:nvPr>
        </p:nvSpPr>
        <p:spPr>
          <a:xfrm>
            <a:off x="481012" y="3717032"/>
            <a:ext cx="3600351"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3" name="Text Placeholder 2"/>
          <p:cNvSpPr>
            <a:spLocks noGrp="1"/>
          </p:cNvSpPr>
          <p:nvPr>
            <p:ph type="body" idx="28"/>
          </p:nvPr>
        </p:nvSpPr>
        <p:spPr>
          <a:xfrm>
            <a:off x="481012" y="3141513"/>
            <a:ext cx="3600351"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4" name="Text Placeholder 2"/>
          <p:cNvSpPr>
            <a:spLocks noGrp="1"/>
          </p:cNvSpPr>
          <p:nvPr>
            <p:ph type="body" idx="29"/>
          </p:nvPr>
        </p:nvSpPr>
        <p:spPr>
          <a:xfrm>
            <a:off x="4297363" y="3141513"/>
            <a:ext cx="3600449"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5" name="Text Placeholder 4"/>
          <p:cNvSpPr>
            <a:spLocks noGrp="1"/>
          </p:cNvSpPr>
          <p:nvPr>
            <p:ph type="body" sz="quarter" idx="3"/>
          </p:nvPr>
        </p:nvSpPr>
        <p:spPr>
          <a:xfrm>
            <a:off x="8113789" y="3141513"/>
            <a:ext cx="3599285"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6" name="Content Placeholder 2"/>
          <p:cNvSpPr>
            <a:spLocks noGrp="1"/>
          </p:cNvSpPr>
          <p:nvPr>
            <p:ph sz="half" idx="30"/>
          </p:nvPr>
        </p:nvSpPr>
        <p:spPr>
          <a:xfrm>
            <a:off x="4297363" y="3717032"/>
            <a:ext cx="3600449"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7" name="Content Placeholder 2"/>
          <p:cNvSpPr>
            <a:spLocks noGrp="1"/>
          </p:cNvSpPr>
          <p:nvPr>
            <p:ph sz="half" idx="31"/>
          </p:nvPr>
        </p:nvSpPr>
        <p:spPr>
          <a:xfrm>
            <a:off x="8113811" y="3717032"/>
            <a:ext cx="3600352"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38"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Tree>
    <p:extLst>
      <p:ext uri="{BB962C8B-B14F-4D97-AF65-F5344CB8AC3E}">
        <p14:creationId xmlns:p14="http://schemas.microsoft.com/office/powerpoint/2010/main" val="2344325314"/>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Pictures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F3980B4-27F9-45A1-BE6E-33CD356A09D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9"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2"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3"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1199350"/>
                </a:lnTo>
                <a:cubicBezTo>
                  <a:pt x="2700252" y="1371635"/>
                  <a:pt x="2560587" y="1511300"/>
                  <a:pt x="2388302" y="1511300"/>
                </a:cubicBez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4"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26"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1" name="Content Placeholder 2"/>
          <p:cNvSpPr>
            <a:spLocks noGrp="1"/>
          </p:cNvSpPr>
          <p:nvPr>
            <p:ph sz="half" idx="1"/>
          </p:nvPr>
        </p:nvSpPr>
        <p:spPr>
          <a:xfrm>
            <a:off x="481013"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2" name="Text Placeholder 34"/>
          <p:cNvSpPr>
            <a:spLocks noGrp="1"/>
          </p:cNvSpPr>
          <p:nvPr>
            <p:ph type="body" sz="quarter" idx="20" hasCustomPrompt="1"/>
          </p:nvPr>
        </p:nvSpPr>
        <p:spPr>
          <a:xfrm>
            <a:off x="481013" y="2772971"/>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38" name="Text Placeholder 34"/>
          <p:cNvSpPr>
            <a:spLocks noGrp="1"/>
          </p:cNvSpPr>
          <p:nvPr>
            <p:ph type="body" sz="quarter" idx="21" hasCustomPrompt="1"/>
          </p:nvPr>
        </p:nvSpPr>
        <p:spPr>
          <a:xfrm>
            <a:off x="6169124"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39" name="Text Placeholder 34"/>
          <p:cNvSpPr>
            <a:spLocks noGrp="1"/>
          </p:cNvSpPr>
          <p:nvPr>
            <p:ph type="body" sz="quarter" idx="26" hasCustomPrompt="1"/>
          </p:nvPr>
        </p:nvSpPr>
        <p:spPr>
          <a:xfrm>
            <a:off x="3325813"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40" name="Text Placeholder 34"/>
          <p:cNvSpPr>
            <a:spLocks noGrp="1"/>
          </p:cNvSpPr>
          <p:nvPr>
            <p:ph type="body" sz="quarter" idx="27" hasCustomPrompt="1"/>
          </p:nvPr>
        </p:nvSpPr>
        <p:spPr>
          <a:xfrm>
            <a:off x="9013911" y="2772966"/>
            <a:ext cx="1041485"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dirty="0"/>
              <a:t>Picture text</a:t>
            </a:r>
          </a:p>
        </p:txBody>
      </p:sp>
      <p:sp>
        <p:nvSpPr>
          <p:cNvPr id="41" name="Content Placeholder 2"/>
          <p:cNvSpPr>
            <a:spLocks noGrp="1"/>
          </p:cNvSpPr>
          <p:nvPr>
            <p:ph sz="half" idx="28"/>
          </p:nvPr>
        </p:nvSpPr>
        <p:spPr>
          <a:xfrm>
            <a:off x="3325279"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2" name="Content Placeholder 2"/>
          <p:cNvSpPr>
            <a:spLocks noGrp="1"/>
          </p:cNvSpPr>
          <p:nvPr>
            <p:ph sz="half" idx="29"/>
          </p:nvPr>
        </p:nvSpPr>
        <p:spPr>
          <a:xfrm>
            <a:off x="6169595"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3" name="Content Placeholder 2"/>
          <p:cNvSpPr>
            <a:spLocks noGrp="1"/>
          </p:cNvSpPr>
          <p:nvPr>
            <p:ph sz="half" idx="30"/>
          </p:nvPr>
        </p:nvSpPr>
        <p:spPr>
          <a:xfrm>
            <a:off x="9013911" y="3140968"/>
            <a:ext cx="27000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27790918"/>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 Pictures layout">
    <p:spTree>
      <p:nvGrpSpPr>
        <p:cNvPr id="1" name=""/>
        <p:cNvGrpSpPr/>
        <p:nvPr/>
      </p:nvGrpSpPr>
      <p:grpSpPr>
        <a:xfrm>
          <a:off x="0" y="0"/>
          <a:ext cx="0" cy="0"/>
          <a:chOff x="0" y="0"/>
          <a:chExt cx="0" cy="0"/>
        </a:xfrm>
      </p:grpSpPr>
      <p:sp>
        <p:nvSpPr>
          <p:cNvPr id="11" name="Picture Placeholder 10"/>
          <p:cNvSpPr>
            <a:spLocks noGrp="1"/>
          </p:cNvSpPr>
          <p:nvPr>
            <p:ph type="pic" sz="quarter" idx="33"/>
          </p:nvPr>
        </p:nvSpPr>
        <p:spPr>
          <a:xfrm>
            <a:off x="4297363" y="1557338"/>
            <a:ext cx="3600450"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8" name="Picture Placeholder 7"/>
          <p:cNvSpPr>
            <a:spLocks noGrp="1"/>
          </p:cNvSpPr>
          <p:nvPr>
            <p:ph type="pic" sz="quarter" idx="34"/>
          </p:nvPr>
        </p:nvSpPr>
        <p:spPr>
          <a:xfrm>
            <a:off x="481012" y="1544334"/>
            <a:ext cx="3600295" cy="2159694"/>
          </a:xfrm>
          <a:custGeom>
            <a:avLst/>
            <a:gdLst/>
            <a:ahLst/>
            <a:cxnLst/>
            <a:rect l="l" t="t" r="r" b="b"/>
            <a:pathLst>
              <a:path w="3600295" h="2159694">
                <a:moveTo>
                  <a:pt x="359841" y="0"/>
                </a:moveTo>
                <a:lnTo>
                  <a:pt x="2448223" y="0"/>
                </a:lnTo>
                <a:lnTo>
                  <a:pt x="3312046" y="0"/>
                </a:lnTo>
                <a:lnTo>
                  <a:pt x="3600295" y="0"/>
                </a:lnTo>
                <a:lnTo>
                  <a:pt x="3600295" y="2159694"/>
                </a:lnTo>
                <a:lnTo>
                  <a:pt x="0" y="2159694"/>
                </a:lnTo>
                <a:lnTo>
                  <a:pt x="0" y="1799159"/>
                </a:lnTo>
                <a:lnTo>
                  <a:pt x="0" y="503510"/>
                </a:lnTo>
                <a:lnTo>
                  <a:pt x="0" y="359841"/>
                </a:lnTo>
                <a:cubicBezTo>
                  <a:pt x="0" y="161106"/>
                  <a:pt x="161106" y="0"/>
                  <a:pt x="359841" y="0"/>
                </a:cubicBezTo>
                <a:close/>
              </a:path>
            </a:pathLst>
          </a:custGeom>
          <a:solidFill>
            <a:schemeClr val="bg2"/>
          </a:solidFill>
        </p:spPr>
        <p:txBody>
          <a:bodyPr/>
          <a:lstStyle>
            <a:lvl1pPr marL="0" marR="0" indent="0" algn="l" defTabSz="914400" rtl="0" eaLnBrk="1" fontAlgn="auto" latinLnBrk="0" hangingPunct="1">
              <a:lnSpc>
                <a:spcPct val="100000"/>
              </a:lnSpc>
              <a:spcBef>
                <a:spcPts val="800"/>
              </a:spcBef>
              <a:spcAft>
                <a:spcPts val="0"/>
              </a:spcAft>
              <a:buClr>
                <a:schemeClr val="accent1"/>
              </a:buClr>
              <a:buSzTx/>
              <a:buFontTx/>
              <a:buNone/>
              <a:tabLst/>
              <a:defRPr sz="1200"/>
            </a:lvl1pPr>
          </a:lstStyle>
          <a:p>
            <a:r>
              <a:rPr lang="en-US"/>
              <a:t>Click icon to add picture</a:t>
            </a:r>
            <a:endParaRPr lang="en-GB" dirty="0"/>
          </a:p>
        </p:txBody>
      </p:sp>
      <p:sp>
        <p:nvSpPr>
          <p:cNvPr id="15" name="Picture Placeholder 14"/>
          <p:cNvSpPr>
            <a:spLocks noGrp="1"/>
          </p:cNvSpPr>
          <p:nvPr>
            <p:ph type="pic" sz="quarter" idx="35"/>
          </p:nvPr>
        </p:nvSpPr>
        <p:spPr>
          <a:xfrm>
            <a:off x="8113867" y="3861694"/>
            <a:ext cx="3600296" cy="2159694"/>
          </a:xfrm>
          <a:custGeom>
            <a:avLst/>
            <a:gdLst/>
            <a:ahLst/>
            <a:cxnLst/>
            <a:rect l="l" t="t" r="r" b="b"/>
            <a:pathLst>
              <a:path w="3600296" h="2159694">
                <a:moveTo>
                  <a:pt x="0" y="0"/>
                </a:moveTo>
                <a:lnTo>
                  <a:pt x="3600296" y="0"/>
                </a:lnTo>
                <a:lnTo>
                  <a:pt x="3600296" y="2159694"/>
                </a:lnTo>
                <a:lnTo>
                  <a:pt x="0" y="2159694"/>
                </a:ln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27" name="Picture Placeholder 10"/>
          <p:cNvSpPr>
            <a:spLocks noGrp="1"/>
          </p:cNvSpPr>
          <p:nvPr>
            <p:ph type="pic" sz="quarter" idx="36"/>
          </p:nvPr>
        </p:nvSpPr>
        <p:spPr>
          <a:xfrm>
            <a:off x="8113867" y="1557338"/>
            <a:ext cx="3600296"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28" name="Picture Placeholder 10"/>
          <p:cNvSpPr>
            <a:spLocks noGrp="1"/>
          </p:cNvSpPr>
          <p:nvPr>
            <p:ph type="pic" sz="quarter" idx="37"/>
          </p:nvPr>
        </p:nvSpPr>
        <p:spPr>
          <a:xfrm>
            <a:off x="481013" y="3861694"/>
            <a:ext cx="3600294"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29" name="Picture Placeholder 10"/>
          <p:cNvSpPr>
            <a:spLocks noGrp="1"/>
          </p:cNvSpPr>
          <p:nvPr>
            <p:ph type="pic" sz="quarter" idx="38"/>
          </p:nvPr>
        </p:nvSpPr>
        <p:spPr>
          <a:xfrm>
            <a:off x="4297387" y="3861694"/>
            <a:ext cx="3600400" cy="2159694"/>
          </a:xfr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EC8CC128-00A2-44D0-BA3D-BE47A952C3E6}"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2" name="Text Placeholder 34"/>
          <p:cNvSpPr>
            <a:spLocks noGrp="1"/>
          </p:cNvSpPr>
          <p:nvPr>
            <p:ph type="body" sz="quarter" idx="20" hasCustomPrompt="1"/>
          </p:nvPr>
        </p:nvSpPr>
        <p:spPr>
          <a:xfrm>
            <a:off x="480963" y="3447194"/>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4" name="Text Placeholder 34"/>
          <p:cNvSpPr>
            <a:spLocks noGrp="1"/>
          </p:cNvSpPr>
          <p:nvPr>
            <p:ph type="body" sz="quarter" idx="21" hasCustomPrompt="1"/>
          </p:nvPr>
        </p:nvSpPr>
        <p:spPr>
          <a:xfrm>
            <a:off x="811386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5" name="Text Placeholder 34"/>
          <p:cNvSpPr>
            <a:spLocks noGrp="1"/>
          </p:cNvSpPr>
          <p:nvPr>
            <p:ph type="body" sz="quarter" idx="26" hasCustomPrompt="1"/>
          </p:nvPr>
        </p:nvSpPr>
        <p:spPr>
          <a:xfrm>
            <a:off x="4297337" y="3452683"/>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39" hasCustomPrompt="1"/>
          </p:nvPr>
        </p:nvSpPr>
        <p:spPr>
          <a:xfrm>
            <a:off x="480963" y="5751550"/>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34"/>
          <p:cNvSpPr>
            <a:spLocks noGrp="1"/>
          </p:cNvSpPr>
          <p:nvPr>
            <p:ph type="body" sz="quarter" idx="40" hasCustomPrompt="1"/>
          </p:nvPr>
        </p:nvSpPr>
        <p:spPr>
          <a:xfrm>
            <a:off x="811386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2" name="Text Placeholder 34"/>
          <p:cNvSpPr>
            <a:spLocks noGrp="1"/>
          </p:cNvSpPr>
          <p:nvPr>
            <p:ph type="body" sz="quarter" idx="41" hasCustomPrompt="1"/>
          </p:nvPr>
        </p:nvSpPr>
        <p:spPr>
          <a:xfrm>
            <a:off x="4297337" y="5757039"/>
            <a:ext cx="914848" cy="264349"/>
          </a:xfrm>
          <a:solidFill>
            <a:srgbClr val="50B948">
              <a:alpha val="69804"/>
            </a:srgbClr>
          </a:solidFill>
        </p:spPr>
        <p:txBody>
          <a:bodyPr wrap="non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19" name="Text Placeholder 7"/>
          <p:cNvSpPr>
            <a:spLocks noGrp="1"/>
          </p:cNvSpPr>
          <p:nvPr>
            <p:ph type="body" sz="quarter" idx="13"/>
          </p:nvPr>
        </p:nvSpPr>
        <p:spPr>
          <a:xfrm>
            <a:off x="481013" y="836640"/>
            <a:ext cx="11233150" cy="504727"/>
          </a:xfrm>
          <a:prstGeom prst="rect">
            <a:avLst/>
          </a:prstGeo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0"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3381764810"/>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data sheets">
    <p:spTree>
      <p:nvGrpSpPr>
        <p:cNvPr id="1" name=""/>
        <p:cNvGrpSpPr/>
        <p:nvPr/>
      </p:nvGrpSpPr>
      <p:grpSpPr>
        <a:xfrm>
          <a:off x="0" y="0"/>
          <a:ext cx="0" cy="0"/>
          <a:chOff x="0" y="0"/>
          <a:chExt cx="0" cy="0"/>
        </a:xfrm>
      </p:grpSpPr>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2" name="Rectangle 31"/>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 name="Date Placeholder 2"/>
          <p:cNvSpPr>
            <a:spLocks noGrp="1"/>
          </p:cNvSpPr>
          <p:nvPr>
            <p:ph type="dt" sz="half" idx="10"/>
          </p:nvPr>
        </p:nvSpPr>
        <p:spPr/>
        <p:txBody>
          <a:bodyPr/>
          <a:lstStyle/>
          <a:p>
            <a:fld id="{D6242CFF-B6B6-4D9A-9C13-15E0633987E8}"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30"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15"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439082158"/>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34E68E8-8095-4E93-BA40-E4C9D409D188}"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17" name="Picture Placeholder 6"/>
          <p:cNvSpPr>
            <a:spLocks noGrp="1"/>
          </p:cNvSpPr>
          <p:nvPr>
            <p:ph type="pic" sz="quarter" idx="26"/>
          </p:nvPr>
        </p:nvSpPr>
        <p:spPr>
          <a:xfrm>
            <a:off x="481013" y="1557338"/>
            <a:ext cx="5544566" cy="1511300"/>
          </a:xfrm>
          <a:custGeom>
            <a:avLst/>
            <a:gdLst/>
            <a:ahLst/>
            <a:cxnLst/>
            <a:rect l="l" t="t" r="r" b="b"/>
            <a:pathLst>
              <a:path w="5557266" h="1511300">
                <a:moveTo>
                  <a:pt x="311950" y="0"/>
                </a:moveTo>
                <a:lnTo>
                  <a:pt x="2100882" y="0"/>
                </a:lnTo>
                <a:lnTo>
                  <a:pt x="4032250" y="0"/>
                </a:lnTo>
                <a:lnTo>
                  <a:pt x="5557266" y="0"/>
                </a:lnTo>
                <a:lnTo>
                  <a:pt x="5557266" y="1511300"/>
                </a:lnTo>
                <a:lnTo>
                  <a:pt x="4032250" y="1511300"/>
                </a:lnTo>
                <a:lnTo>
                  <a:pt x="21008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8" name="Picture Placeholder 6"/>
          <p:cNvSpPr>
            <a:spLocks noGrp="1"/>
          </p:cNvSpPr>
          <p:nvPr>
            <p:ph type="pic" sz="quarter" idx="27"/>
          </p:nvPr>
        </p:nvSpPr>
        <p:spPr>
          <a:xfrm>
            <a:off x="6169621" y="1557338"/>
            <a:ext cx="5544542" cy="1511300"/>
          </a:xfrm>
          <a:custGeom>
            <a:avLst/>
            <a:gdLst/>
            <a:ahLst/>
            <a:cxnLst/>
            <a:rect l="l" t="t" r="r" b="b"/>
            <a:pathLst>
              <a:path w="5544542" h="1511300">
                <a:moveTo>
                  <a:pt x="0" y="0"/>
                </a:moveTo>
                <a:lnTo>
                  <a:pt x="1510182" y="0"/>
                </a:lnTo>
                <a:lnTo>
                  <a:pt x="3456384" y="0"/>
                </a:lnTo>
                <a:lnTo>
                  <a:pt x="5542432" y="0"/>
                </a:lnTo>
                <a:lnTo>
                  <a:pt x="5542432" y="647492"/>
                </a:lnTo>
                <a:lnTo>
                  <a:pt x="5544542" y="647492"/>
                </a:lnTo>
                <a:lnTo>
                  <a:pt x="5544542" y="1511300"/>
                </a:lnTo>
                <a:lnTo>
                  <a:pt x="5230482" y="1511300"/>
                </a:lnTo>
                <a:lnTo>
                  <a:pt x="3960526" y="1511300"/>
                </a:lnTo>
                <a:lnTo>
                  <a:pt x="3456384" y="1511300"/>
                </a:lnTo>
                <a:lnTo>
                  <a:pt x="151018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19" name="Rectangle 18"/>
          <p:cNvSpPr/>
          <p:nvPr userDrawn="1"/>
        </p:nvSpPr>
        <p:spPr>
          <a:xfrm>
            <a:off x="481012" y="3068960"/>
            <a:ext cx="5544567"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ounded Rectangle 27"/>
          <p:cNvSpPr/>
          <p:nvPr userDrawn="1"/>
        </p:nvSpPr>
        <p:spPr>
          <a:xfrm>
            <a:off x="6169595" y="3068960"/>
            <a:ext cx="5544568" cy="2952428"/>
          </a:xfrm>
          <a:custGeom>
            <a:avLst/>
            <a:gdLst/>
            <a:ahLst/>
            <a:cxnLst/>
            <a:rect l="l" t="t" r="r" b="b"/>
            <a:pathLst>
              <a:path w="5544568" h="2952428">
                <a:moveTo>
                  <a:pt x="0" y="0"/>
                </a:moveTo>
                <a:lnTo>
                  <a:pt x="1872208" y="0"/>
                </a:lnTo>
                <a:lnTo>
                  <a:pt x="2231282" y="0"/>
                </a:lnTo>
                <a:lnTo>
                  <a:pt x="2736304" y="0"/>
                </a:lnTo>
                <a:lnTo>
                  <a:pt x="5185494" y="0"/>
                </a:lnTo>
                <a:lnTo>
                  <a:pt x="5544568" y="0"/>
                </a:lnTo>
                <a:lnTo>
                  <a:pt x="5544568" y="359074"/>
                </a:lnTo>
                <a:lnTo>
                  <a:pt x="5544568" y="1224136"/>
                </a:lnTo>
                <a:lnTo>
                  <a:pt x="5544568" y="2593354"/>
                </a:lnTo>
                <a:cubicBezTo>
                  <a:pt x="5544568" y="2791665"/>
                  <a:pt x="5383805" y="2952428"/>
                  <a:pt x="5185494" y="2952428"/>
                </a:cubicBezTo>
                <a:lnTo>
                  <a:pt x="2808312" y="2952428"/>
                </a:lnTo>
                <a:lnTo>
                  <a:pt x="2736304" y="2952428"/>
                </a:lnTo>
                <a:lnTo>
                  <a:pt x="2231282" y="2952428"/>
                </a:lnTo>
                <a:lnTo>
                  <a:pt x="1872208" y="2952428"/>
                </a:ln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 Placeholder 6"/>
          <p:cNvSpPr>
            <a:spLocks noGrp="1"/>
          </p:cNvSpPr>
          <p:nvPr>
            <p:ph type="body" sz="quarter" idx="34"/>
          </p:nvPr>
        </p:nvSpPr>
        <p:spPr>
          <a:xfrm>
            <a:off x="6169596" y="3068960"/>
            <a:ext cx="5544568"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2" name="Text Placeholder 6"/>
          <p:cNvSpPr>
            <a:spLocks noGrp="1"/>
          </p:cNvSpPr>
          <p:nvPr>
            <p:ph type="body" sz="quarter" idx="35"/>
          </p:nvPr>
        </p:nvSpPr>
        <p:spPr>
          <a:xfrm>
            <a:off x="482400" y="3068960"/>
            <a:ext cx="554052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3" name="Text Placeholder 34"/>
          <p:cNvSpPr>
            <a:spLocks noGrp="1"/>
          </p:cNvSpPr>
          <p:nvPr>
            <p:ph type="body" sz="quarter" idx="20" hasCustomPrompt="1"/>
          </p:nvPr>
        </p:nvSpPr>
        <p:spPr>
          <a:xfrm>
            <a:off x="481013" y="2804306"/>
            <a:ext cx="5544566"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5" name="Text Placeholder 34"/>
          <p:cNvSpPr>
            <a:spLocks noGrp="1"/>
          </p:cNvSpPr>
          <p:nvPr>
            <p:ph type="body" sz="quarter" idx="21" hasCustomPrompt="1"/>
          </p:nvPr>
        </p:nvSpPr>
        <p:spPr>
          <a:xfrm>
            <a:off x="6169595" y="2804301"/>
            <a:ext cx="5544567"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1792418262"/>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data sheets">
    <p:spTree>
      <p:nvGrpSpPr>
        <p:cNvPr id="1" name=""/>
        <p:cNvGrpSpPr/>
        <p:nvPr/>
      </p:nvGrpSpPr>
      <p:grpSpPr>
        <a:xfrm>
          <a:off x="0" y="0"/>
          <a:ext cx="0" cy="0"/>
          <a:chOff x="0" y="0"/>
          <a:chExt cx="0" cy="0"/>
        </a:xfrm>
      </p:grpSpPr>
      <p:sp>
        <p:nvSpPr>
          <p:cNvPr id="29"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2"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8"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9" name="Rectangle 18"/>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ectangle 19"/>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Date Placeholder 2"/>
          <p:cNvSpPr>
            <a:spLocks noGrp="1"/>
          </p:cNvSpPr>
          <p:nvPr>
            <p:ph type="dt" sz="half" idx="10"/>
          </p:nvPr>
        </p:nvSpPr>
        <p:spPr/>
        <p:txBody>
          <a:bodyPr/>
          <a:lstStyle/>
          <a:p>
            <a:fld id="{2D0AF890-D344-4C66-AF03-BECF4D85545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6"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6"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7"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052814954"/>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9F4C32B-B04C-4B15-8131-623860FB7D7E}"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1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1" name="Picture Placeholder 6"/>
          <p:cNvSpPr>
            <a:spLocks noGrp="1"/>
          </p:cNvSpPr>
          <p:nvPr>
            <p:ph type="pic" sz="quarter" idx="16"/>
          </p:nvPr>
        </p:nvSpPr>
        <p:spPr>
          <a:xfrm>
            <a:off x="8113811" y="1557338"/>
            <a:ext cx="3600352" cy="1511300"/>
          </a:xfrm>
          <a:custGeom>
            <a:avLst/>
            <a:gdLst/>
            <a:ahLst/>
            <a:cxnLst/>
            <a:rect l="l" t="t" r="r" b="b"/>
            <a:pathLst>
              <a:path w="3600352" h="1511300">
                <a:moveTo>
                  <a:pt x="0" y="0"/>
                </a:moveTo>
                <a:lnTo>
                  <a:pt x="1009552" y="0"/>
                </a:lnTo>
                <a:lnTo>
                  <a:pt x="1656184" y="0"/>
                </a:lnTo>
                <a:lnTo>
                  <a:pt x="3600352" y="0"/>
                </a:lnTo>
                <a:lnTo>
                  <a:pt x="3600352" y="431462"/>
                </a:lnTo>
                <a:lnTo>
                  <a:pt x="3600352" y="1199350"/>
                </a:lnTo>
                <a:lnTo>
                  <a:pt x="3600352" y="1511300"/>
                </a:lnTo>
                <a:lnTo>
                  <a:pt x="3288402" y="1511300"/>
                </a:lnTo>
                <a:lnTo>
                  <a:pt x="2808446" y="1511300"/>
                </a:lnTo>
                <a:lnTo>
                  <a:pt x="1656184" y="1511300"/>
                </a:lnTo>
                <a:lnTo>
                  <a:pt x="10095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25" name="Picture Placeholder 43"/>
          <p:cNvSpPr>
            <a:spLocks noGrp="1"/>
          </p:cNvSpPr>
          <p:nvPr>
            <p:ph type="pic" sz="quarter" idx="24"/>
          </p:nvPr>
        </p:nvSpPr>
        <p:spPr>
          <a:xfrm>
            <a:off x="4297363" y="1557338"/>
            <a:ext cx="360045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29" name="Picture Placeholder 6"/>
          <p:cNvSpPr>
            <a:spLocks noGrp="1"/>
          </p:cNvSpPr>
          <p:nvPr>
            <p:ph type="pic" sz="quarter" idx="32"/>
          </p:nvPr>
        </p:nvSpPr>
        <p:spPr>
          <a:xfrm>
            <a:off x="481013" y="1557338"/>
            <a:ext cx="3600350" cy="1511300"/>
          </a:xfrm>
          <a:custGeom>
            <a:avLst/>
            <a:gdLst/>
            <a:ahLst/>
            <a:cxnLst/>
            <a:rect l="l" t="t" r="r" b="b"/>
            <a:pathLst>
              <a:path w="3600350" h="1511300">
                <a:moveTo>
                  <a:pt x="311950" y="0"/>
                </a:moveTo>
                <a:lnTo>
                  <a:pt x="2088182" y="0"/>
                </a:lnTo>
                <a:lnTo>
                  <a:pt x="2590800" y="0"/>
                </a:lnTo>
                <a:lnTo>
                  <a:pt x="3600350" y="0"/>
                </a:lnTo>
                <a:lnTo>
                  <a:pt x="3600350" y="1511300"/>
                </a:lnTo>
                <a:lnTo>
                  <a:pt x="2590800" y="1511300"/>
                </a:lnTo>
                <a:lnTo>
                  <a:pt x="208818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1" name="Rounded Rectangle 27"/>
          <p:cNvSpPr/>
          <p:nvPr userDrawn="1"/>
        </p:nvSpPr>
        <p:spPr>
          <a:xfrm>
            <a:off x="8113867" y="3068960"/>
            <a:ext cx="3600296" cy="2952428"/>
          </a:xfrm>
          <a:custGeom>
            <a:avLst/>
            <a:gdLst/>
            <a:ahLst/>
            <a:cxnLst/>
            <a:rect l="l" t="t" r="r" b="b"/>
            <a:pathLst>
              <a:path w="3672360" h="2952428">
                <a:moveTo>
                  <a:pt x="0" y="0"/>
                </a:moveTo>
                <a:lnTo>
                  <a:pt x="359074" y="0"/>
                </a:lnTo>
                <a:lnTo>
                  <a:pt x="3313286" y="0"/>
                </a:lnTo>
                <a:lnTo>
                  <a:pt x="3672360" y="0"/>
                </a:lnTo>
                <a:lnTo>
                  <a:pt x="3672360" y="359074"/>
                </a:lnTo>
                <a:lnTo>
                  <a:pt x="3672360" y="1224136"/>
                </a:lnTo>
                <a:lnTo>
                  <a:pt x="3672360" y="2593354"/>
                </a:lnTo>
                <a:cubicBezTo>
                  <a:pt x="3672360" y="2791665"/>
                  <a:pt x="3511597" y="2952428"/>
                  <a:pt x="3313286" y="2952428"/>
                </a:cubicBezTo>
                <a:lnTo>
                  <a:pt x="936104" y="2952428"/>
                </a:lnTo>
                <a:lnTo>
                  <a:pt x="359074" y="2952428"/>
                </a:lnTo>
                <a:lnTo>
                  <a:pt x="0" y="2952428"/>
                </a:lnTo>
                <a:lnTo>
                  <a:pt x="0" y="2593354"/>
                </a:lnTo>
                <a:lnTo>
                  <a:pt x="0" y="1512168"/>
                </a:lnTo>
                <a:lnTo>
                  <a:pt x="0" y="1224136"/>
                </a:lnTo>
                <a:lnTo>
                  <a:pt x="0" y="359074"/>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Text Placeholder 6"/>
          <p:cNvSpPr>
            <a:spLocks noGrp="1"/>
          </p:cNvSpPr>
          <p:nvPr>
            <p:ph type="body" sz="quarter" idx="39"/>
          </p:nvPr>
        </p:nvSpPr>
        <p:spPr>
          <a:xfrm>
            <a:off x="8113867" y="3068960"/>
            <a:ext cx="3600296"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3" name="Rectangle 32"/>
          <p:cNvSpPr/>
          <p:nvPr userDrawn="1"/>
        </p:nvSpPr>
        <p:spPr>
          <a:xfrm>
            <a:off x="481012" y="3068960"/>
            <a:ext cx="3600295"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4297388" y="3068960"/>
            <a:ext cx="36004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Text Placeholder 34"/>
          <p:cNvSpPr>
            <a:spLocks noGrp="1"/>
          </p:cNvSpPr>
          <p:nvPr>
            <p:ph type="body" sz="quarter" idx="20" hasCustomPrompt="1"/>
          </p:nvPr>
        </p:nvSpPr>
        <p:spPr>
          <a:xfrm>
            <a:off x="481013"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6" name="Text Placeholder 6"/>
          <p:cNvSpPr>
            <a:spLocks noGrp="1"/>
          </p:cNvSpPr>
          <p:nvPr>
            <p:ph type="body" sz="quarter" idx="34"/>
          </p:nvPr>
        </p:nvSpPr>
        <p:spPr>
          <a:xfrm>
            <a:off x="4297387" y="3068960"/>
            <a:ext cx="3600399"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6"/>
          <p:cNvSpPr>
            <a:spLocks noGrp="1"/>
          </p:cNvSpPr>
          <p:nvPr>
            <p:ph type="body" sz="quarter" idx="35"/>
          </p:nvPr>
        </p:nvSpPr>
        <p:spPr>
          <a:xfrm>
            <a:off x="482400" y="3068960"/>
            <a:ext cx="3596257"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8" name="Text Placeholder 34"/>
          <p:cNvSpPr>
            <a:spLocks noGrp="1"/>
          </p:cNvSpPr>
          <p:nvPr>
            <p:ph type="body" sz="quarter" idx="37" hasCustomPrompt="1"/>
          </p:nvPr>
        </p:nvSpPr>
        <p:spPr>
          <a:xfrm>
            <a:off x="4297387" y="2804306"/>
            <a:ext cx="36004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9" name="Text Placeholder 34"/>
          <p:cNvSpPr>
            <a:spLocks noGrp="1"/>
          </p:cNvSpPr>
          <p:nvPr>
            <p:ph type="body" sz="quarter" idx="38" hasCustomPrompt="1"/>
          </p:nvPr>
        </p:nvSpPr>
        <p:spPr>
          <a:xfrm>
            <a:off x="8113869" y="2804306"/>
            <a:ext cx="3600294"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414122717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2186"/>
          </a:xfrm>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27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7" name="Text Placeholder 6"/>
          <p:cNvSpPr>
            <a:spLocks noGrp="1"/>
          </p:cNvSpPr>
          <p:nvPr>
            <p:ph type="body" sz="quarter" idx="15" hasCustomPrompt="1"/>
          </p:nvPr>
        </p:nvSpPr>
        <p:spPr>
          <a:xfrm>
            <a:off x="481013" y="1557338"/>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0" name="Text Placeholder 9"/>
          <p:cNvSpPr>
            <a:spLocks noGrp="1"/>
          </p:cNvSpPr>
          <p:nvPr>
            <p:ph type="body" sz="quarter" idx="16"/>
          </p:nvPr>
        </p:nvSpPr>
        <p:spPr>
          <a:xfrm>
            <a:off x="1129586" y="1557001"/>
            <a:ext cx="10584001"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3" name="Text Placeholder 6"/>
          <p:cNvSpPr>
            <a:spLocks noGrp="1"/>
          </p:cNvSpPr>
          <p:nvPr>
            <p:ph type="body" sz="quarter" idx="17" hasCustomPrompt="1"/>
          </p:nvPr>
        </p:nvSpPr>
        <p:spPr>
          <a:xfrm>
            <a:off x="481013" y="2132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4" name="Text Placeholder 9"/>
          <p:cNvSpPr>
            <a:spLocks noGrp="1"/>
          </p:cNvSpPr>
          <p:nvPr>
            <p:ph type="body" sz="quarter" idx="18"/>
          </p:nvPr>
        </p:nvSpPr>
        <p:spPr>
          <a:xfrm>
            <a:off x="1129586" y="213209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5" name="Text Placeholder 6"/>
          <p:cNvSpPr>
            <a:spLocks noGrp="1"/>
          </p:cNvSpPr>
          <p:nvPr>
            <p:ph type="body" sz="quarter" idx="19" hasCustomPrompt="1"/>
          </p:nvPr>
        </p:nvSpPr>
        <p:spPr>
          <a:xfrm>
            <a:off x="481013" y="2708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6" name="Text Placeholder 9"/>
          <p:cNvSpPr>
            <a:spLocks noGrp="1"/>
          </p:cNvSpPr>
          <p:nvPr>
            <p:ph type="body" sz="quarter" idx="20"/>
          </p:nvPr>
        </p:nvSpPr>
        <p:spPr>
          <a:xfrm>
            <a:off x="1129586" y="270809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7" name="Text Placeholder 6"/>
          <p:cNvSpPr>
            <a:spLocks noGrp="1"/>
          </p:cNvSpPr>
          <p:nvPr>
            <p:ph type="body" sz="quarter" idx="21" hasCustomPrompt="1"/>
          </p:nvPr>
        </p:nvSpPr>
        <p:spPr>
          <a:xfrm>
            <a:off x="481013" y="3285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18" name="Text Placeholder 9"/>
          <p:cNvSpPr>
            <a:spLocks noGrp="1"/>
          </p:cNvSpPr>
          <p:nvPr>
            <p:ph type="body" sz="quarter" idx="22"/>
          </p:nvPr>
        </p:nvSpPr>
        <p:spPr>
          <a:xfrm>
            <a:off x="1129586" y="328500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19" name="Text Placeholder 6"/>
          <p:cNvSpPr>
            <a:spLocks noGrp="1"/>
          </p:cNvSpPr>
          <p:nvPr>
            <p:ph type="body" sz="quarter" idx="23" hasCustomPrompt="1"/>
          </p:nvPr>
        </p:nvSpPr>
        <p:spPr>
          <a:xfrm>
            <a:off x="481013" y="3861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0" name="Text Placeholder 9"/>
          <p:cNvSpPr>
            <a:spLocks noGrp="1"/>
          </p:cNvSpPr>
          <p:nvPr>
            <p:ph type="body" sz="quarter" idx="24"/>
          </p:nvPr>
        </p:nvSpPr>
        <p:spPr>
          <a:xfrm>
            <a:off x="1129586" y="3861000"/>
            <a:ext cx="1058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21" name="Text Placeholder 6"/>
          <p:cNvSpPr>
            <a:spLocks noGrp="1"/>
          </p:cNvSpPr>
          <p:nvPr>
            <p:ph type="body" sz="quarter" idx="25" hasCustomPrompt="1"/>
          </p:nvPr>
        </p:nvSpPr>
        <p:spPr>
          <a:xfrm>
            <a:off x="481587" y="4436427"/>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3" name="Text Placeholder 9"/>
          <p:cNvSpPr>
            <a:spLocks noGrp="1"/>
          </p:cNvSpPr>
          <p:nvPr>
            <p:ph type="body" sz="quarter" idx="26"/>
          </p:nvPr>
        </p:nvSpPr>
        <p:spPr>
          <a:xfrm>
            <a:off x="1130161" y="4436090"/>
            <a:ext cx="10583425"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24" name="Text Placeholder 6"/>
          <p:cNvSpPr>
            <a:spLocks noGrp="1"/>
          </p:cNvSpPr>
          <p:nvPr>
            <p:ph type="body" sz="quarter" idx="27" hasCustomPrompt="1"/>
          </p:nvPr>
        </p:nvSpPr>
        <p:spPr>
          <a:xfrm>
            <a:off x="481587" y="5013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25" name="Text Placeholder 9"/>
          <p:cNvSpPr>
            <a:spLocks noGrp="1"/>
          </p:cNvSpPr>
          <p:nvPr>
            <p:ph type="body" sz="quarter" idx="28"/>
          </p:nvPr>
        </p:nvSpPr>
        <p:spPr>
          <a:xfrm>
            <a:off x="1130161" y="5013000"/>
            <a:ext cx="10583425"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2" name="Text Placeholder 6">
            <a:extLst>
              <a:ext uri="{FF2B5EF4-FFF2-40B4-BE49-F238E27FC236}">
                <a16:creationId xmlns:a16="http://schemas.microsoft.com/office/drawing/2014/main" id="{C5249C75-4AF5-4360-A376-CD099813CBAC}"/>
              </a:ext>
            </a:extLst>
          </p:cNvPr>
          <p:cNvSpPr>
            <a:spLocks noGrp="1"/>
          </p:cNvSpPr>
          <p:nvPr>
            <p:ph type="body" sz="quarter" idx="29" hasCustomPrompt="1"/>
          </p:nvPr>
        </p:nvSpPr>
        <p:spPr>
          <a:xfrm>
            <a:off x="481587" y="5589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3" name="Text Placeholder 9">
            <a:extLst>
              <a:ext uri="{FF2B5EF4-FFF2-40B4-BE49-F238E27FC236}">
                <a16:creationId xmlns:a16="http://schemas.microsoft.com/office/drawing/2014/main" id="{C691BED2-517C-4622-A930-239AF57DF415}"/>
              </a:ext>
            </a:extLst>
          </p:cNvPr>
          <p:cNvSpPr>
            <a:spLocks noGrp="1"/>
          </p:cNvSpPr>
          <p:nvPr>
            <p:ph type="body" sz="quarter" idx="30"/>
          </p:nvPr>
        </p:nvSpPr>
        <p:spPr>
          <a:xfrm>
            <a:off x="1130161" y="5589000"/>
            <a:ext cx="10583425"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Tree>
    <p:extLst>
      <p:ext uri="{BB962C8B-B14F-4D97-AF65-F5344CB8AC3E}">
        <p14:creationId xmlns:p14="http://schemas.microsoft.com/office/powerpoint/2010/main" val="201218905"/>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 data sheets">
    <p:spTree>
      <p:nvGrpSpPr>
        <p:cNvPr id="1" name=""/>
        <p:cNvGrpSpPr/>
        <p:nvPr/>
      </p:nvGrpSpPr>
      <p:grpSpPr>
        <a:xfrm>
          <a:off x="0" y="0"/>
          <a:ext cx="0" cy="0"/>
          <a:chOff x="0" y="0"/>
          <a:chExt cx="0" cy="0"/>
        </a:xfrm>
      </p:grpSpPr>
      <p:sp>
        <p:nvSpPr>
          <p:cNvPr id="8" name="Rectangle 7"/>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3" name="Rectangle 32"/>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4" name="Rectangle 33"/>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2"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1"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7"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5"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36"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7"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3" name="Date Placeholder 2"/>
          <p:cNvSpPr>
            <a:spLocks noGrp="1"/>
          </p:cNvSpPr>
          <p:nvPr>
            <p:ph type="dt" sz="half" idx="10"/>
          </p:nvPr>
        </p:nvSpPr>
        <p:spPr/>
        <p:txBody>
          <a:bodyPr/>
          <a:lstStyle/>
          <a:p>
            <a:fld id="{59403931-528C-4AE5-B8C5-3AB29FB94C84}"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21"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3"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3869255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B2651DA-5865-4694-B753-E15DEA681E0B}"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23" name="Rectangle 22"/>
          <p:cNvSpPr/>
          <p:nvPr userDrawn="1"/>
        </p:nvSpPr>
        <p:spPr>
          <a:xfrm>
            <a:off x="480963"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Rectangle 25"/>
          <p:cNvSpPr/>
          <p:nvPr userDrawn="1"/>
        </p:nvSpPr>
        <p:spPr>
          <a:xfrm>
            <a:off x="3325279"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Rectangle 26"/>
          <p:cNvSpPr/>
          <p:nvPr userDrawn="1"/>
        </p:nvSpPr>
        <p:spPr>
          <a:xfrm>
            <a:off x="6169595" y="3068960"/>
            <a:ext cx="270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Rounded Rectangle 27"/>
          <p:cNvSpPr/>
          <p:nvPr userDrawn="1"/>
        </p:nvSpPr>
        <p:spPr>
          <a:xfrm>
            <a:off x="9014211" y="3068960"/>
            <a:ext cx="2700000" cy="2952428"/>
          </a:xfrm>
          <a:custGeom>
            <a:avLst/>
            <a:gdLst/>
            <a:ahLst/>
            <a:cxnLst/>
            <a:rect l="l" t="t" r="r" b="b"/>
            <a:pathLst>
              <a:path w="2736256" h="2952428">
                <a:moveTo>
                  <a:pt x="0" y="0"/>
                </a:moveTo>
                <a:lnTo>
                  <a:pt x="2377182" y="0"/>
                </a:lnTo>
                <a:lnTo>
                  <a:pt x="2736256" y="0"/>
                </a:lnTo>
                <a:lnTo>
                  <a:pt x="2736256" y="359074"/>
                </a:lnTo>
                <a:lnTo>
                  <a:pt x="2736256" y="1224136"/>
                </a:lnTo>
                <a:lnTo>
                  <a:pt x="2736256" y="2593354"/>
                </a:lnTo>
                <a:cubicBezTo>
                  <a:pt x="2736256" y="2791665"/>
                  <a:pt x="2575493" y="2952428"/>
                  <a:pt x="2377182"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6" name="Text Placeholder 6"/>
          <p:cNvSpPr>
            <a:spLocks noGrp="1"/>
          </p:cNvSpPr>
          <p:nvPr>
            <p:ph type="body" sz="quarter" idx="35"/>
          </p:nvPr>
        </p:nvSpPr>
        <p:spPr>
          <a:xfrm>
            <a:off x="482400"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6"/>
          <p:cNvSpPr>
            <a:spLocks noGrp="1"/>
          </p:cNvSpPr>
          <p:nvPr>
            <p:ph type="body" sz="quarter" idx="34"/>
          </p:nvPr>
        </p:nvSpPr>
        <p:spPr>
          <a:xfrm>
            <a:off x="3325579"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8" name="Text Placeholder 6"/>
          <p:cNvSpPr>
            <a:spLocks noGrp="1"/>
          </p:cNvSpPr>
          <p:nvPr>
            <p:ph type="body" sz="quarter" idx="36"/>
          </p:nvPr>
        </p:nvSpPr>
        <p:spPr>
          <a:xfrm>
            <a:off x="6169594"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9" name="Text Placeholder 6"/>
          <p:cNvSpPr>
            <a:spLocks noGrp="1"/>
          </p:cNvSpPr>
          <p:nvPr>
            <p:ph type="body" sz="quarter" idx="39"/>
          </p:nvPr>
        </p:nvSpPr>
        <p:spPr>
          <a:xfrm>
            <a:off x="9014211" y="3068960"/>
            <a:ext cx="2700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40" name="Picture Placeholder 6"/>
          <p:cNvSpPr>
            <a:spLocks noGrp="1"/>
          </p:cNvSpPr>
          <p:nvPr>
            <p:ph type="pic" sz="quarter" idx="15"/>
          </p:nvPr>
        </p:nvSpPr>
        <p:spPr>
          <a:xfrm>
            <a:off x="481013" y="1557338"/>
            <a:ext cx="2700250" cy="1511300"/>
          </a:xfrm>
          <a:custGeom>
            <a:avLst/>
            <a:gdLst/>
            <a:ahLst/>
            <a:cxnLst/>
            <a:rect l="l" t="t" r="r" b="b"/>
            <a:pathLst>
              <a:path w="2700250" h="1511300">
                <a:moveTo>
                  <a:pt x="311950" y="0"/>
                </a:moveTo>
                <a:lnTo>
                  <a:pt x="1368102" y="0"/>
                </a:lnTo>
                <a:lnTo>
                  <a:pt x="1943100" y="0"/>
                </a:lnTo>
                <a:lnTo>
                  <a:pt x="2700250" y="0"/>
                </a:lnTo>
                <a:lnTo>
                  <a:pt x="2700250" y="1511300"/>
                </a:lnTo>
                <a:lnTo>
                  <a:pt x="1943100" y="1511300"/>
                </a:lnTo>
                <a:lnTo>
                  <a:pt x="1368102"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41" name="Picture Placeholder 6"/>
          <p:cNvSpPr>
            <a:spLocks noGrp="1"/>
          </p:cNvSpPr>
          <p:nvPr>
            <p:ph type="pic" sz="quarter" idx="16"/>
          </p:nvPr>
        </p:nvSpPr>
        <p:spPr>
          <a:xfrm>
            <a:off x="9013911" y="1557338"/>
            <a:ext cx="2700252" cy="1511300"/>
          </a:xfrm>
          <a:custGeom>
            <a:avLst/>
            <a:gdLst/>
            <a:ahLst/>
            <a:cxnLst/>
            <a:rect l="l" t="t" r="r" b="b"/>
            <a:pathLst>
              <a:path w="2700252" h="1511300">
                <a:moveTo>
                  <a:pt x="0" y="0"/>
                </a:moveTo>
                <a:lnTo>
                  <a:pt x="757152" y="0"/>
                </a:lnTo>
                <a:lnTo>
                  <a:pt x="1188132" y="0"/>
                </a:lnTo>
                <a:lnTo>
                  <a:pt x="2700252" y="0"/>
                </a:lnTo>
                <a:lnTo>
                  <a:pt x="2700252" y="791512"/>
                </a:lnTo>
                <a:lnTo>
                  <a:pt x="2700252" y="1199350"/>
                </a:lnTo>
                <a:lnTo>
                  <a:pt x="2700252" y="1511300"/>
                </a:lnTo>
                <a:lnTo>
                  <a:pt x="2388302" y="1511300"/>
                </a:lnTo>
                <a:lnTo>
                  <a:pt x="1764326" y="1511300"/>
                </a:lnTo>
                <a:lnTo>
                  <a:pt x="1188132" y="1511300"/>
                </a:lnTo>
                <a:lnTo>
                  <a:pt x="757152" y="1511300"/>
                </a:ln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dirty="0"/>
          </a:p>
        </p:txBody>
      </p:sp>
      <p:sp>
        <p:nvSpPr>
          <p:cNvPr id="42" name="Picture Placeholder 43"/>
          <p:cNvSpPr>
            <a:spLocks noGrp="1"/>
          </p:cNvSpPr>
          <p:nvPr>
            <p:ph type="pic" sz="quarter" idx="24"/>
          </p:nvPr>
        </p:nvSpPr>
        <p:spPr>
          <a:xfrm>
            <a:off x="3325813" y="1557338"/>
            <a:ext cx="2699766"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43" name="Picture Placeholder 43"/>
          <p:cNvSpPr>
            <a:spLocks noGrp="1"/>
          </p:cNvSpPr>
          <p:nvPr>
            <p:ph type="pic" sz="quarter" idx="25"/>
          </p:nvPr>
        </p:nvSpPr>
        <p:spPr>
          <a:xfrm>
            <a:off x="6169123" y="1557338"/>
            <a:ext cx="2700000" cy="1511300"/>
          </a:xfrm>
          <a:solidFill>
            <a:schemeClr val="bg2"/>
          </a:solidFill>
        </p:spPr>
        <p:txBody>
          <a:bodyPr/>
          <a:lstStyle>
            <a:lvl1pPr marL="0" indent="0">
              <a:buFontTx/>
              <a:buNone/>
              <a:defRPr sz="1400"/>
            </a:lvl1pPr>
          </a:lstStyle>
          <a:p>
            <a:r>
              <a:rPr lang="en-US"/>
              <a:t>Click icon to add picture</a:t>
            </a:r>
            <a:endParaRPr lang="fi-FI" dirty="0"/>
          </a:p>
        </p:txBody>
      </p:sp>
      <p:sp>
        <p:nvSpPr>
          <p:cNvPr id="44" name="Text Placeholder 34"/>
          <p:cNvSpPr>
            <a:spLocks noGrp="1"/>
          </p:cNvSpPr>
          <p:nvPr>
            <p:ph type="body" sz="quarter" idx="20" hasCustomPrompt="1"/>
          </p:nvPr>
        </p:nvSpPr>
        <p:spPr>
          <a:xfrm>
            <a:off x="480963" y="2804306"/>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5" name="Text Placeholder 34"/>
          <p:cNvSpPr>
            <a:spLocks noGrp="1"/>
          </p:cNvSpPr>
          <p:nvPr>
            <p:ph type="body" sz="quarter" idx="21" hasCustomPrompt="1"/>
          </p:nvPr>
        </p:nvSpPr>
        <p:spPr>
          <a:xfrm>
            <a:off x="6169595"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6" name="Text Placeholder 34"/>
          <p:cNvSpPr>
            <a:spLocks noGrp="1"/>
          </p:cNvSpPr>
          <p:nvPr>
            <p:ph type="body" sz="quarter" idx="26" hasCustomPrompt="1"/>
          </p:nvPr>
        </p:nvSpPr>
        <p:spPr>
          <a:xfrm>
            <a:off x="3325279"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7" name="Text Placeholder 34"/>
          <p:cNvSpPr>
            <a:spLocks noGrp="1"/>
          </p:cNvSpPr>
          <p:nvPr>
            <p:ph type="body" sz="quarter" idx="27" hasCustomPrompt="1"/>
          </p:nvPr>
        </p:nvSpPr>
        <p:spPr>
          <a:xfrm>
            <a:off x="9014211" y="2804301"/>
            <a:ext cx="270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3732375206"/>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 data sheets">
    <p:spTree>
      <p:nvGrpSpPr>
        <p:cNvPr id="1" name=""/>
        <p:cNvGrpSpPr/>
        <p:nvPr/>
      </p:nvGrpSpPr>
      <p:grpSpPr>
        <a:xfrm>
          <a:off x="0" y="0"/>
          <a:ext cx="0" cy="0"/>
          <a:chOff x="0" y="0"/>
          <a:chExt cx="0" cy="0"/>
        </a:xfrm>
      </p:grpSpPr>
      <p:sp>
        <p:nvSpPr>
          <p:cNvPr id="15" name="Rectangle 14"/>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8" name="Rectangle 37"/>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9" name="Rectangle 38"/>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0" name="Rectangle 39"/>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7"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1"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3"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5"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36"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C90778F9-B15D-4DDE-B771-923FFD545019}"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17"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19"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0"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1"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2"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4"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238001329"/>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4D31820-E007-4470-86E8-3EAB2DDA7B50}"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2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59" name="Rectangle 58"/>
          <p:cNvSpPr/>
          <p:nvPr userDrawn="1"/>
        </p:nvSpPr>
        <p:spPr>
          <a:xfrm>
            <a:off x="481013"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0" name="Rectangle 59"/>
          <p:cNvSpPr/>
          <p:nvPr userDrawn="1"/>
        </p:nvSpPr>
        <p:spPr>
          <a:xfrm>
            <a:off x="27720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1" name="Rectangle 60"/>
          <p:cNvSpPr/>
          <p:nvPr userDrawn="1"/>
        </p:nvSpPr>
        <p:spPr>
          <a:xfrm>
            <a:off x="505359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2" name="Rectangle 61"/>
          <p:cNvSpPr/>
          <p:nvPr userDrawn="1"/>
        </p:nvSpPr>
        <p:spPr>
          <a:xfrm>
            <a:off x="7336800" y="3068960"/>
            <a:ext cx="2088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Rounded Rectangle 27"/>
          <p:cNvSpPr/>
          <p:nvPr userDrawn="1"/>
        </p:nvSpPr>
        <p:spPr>
          <a:xfrm>
            <a:off x="9625979" y="3068960"/>
            <a:ext cx="2088184" cy="2952428"/>
          </a:xfrm>
          <a:custGeom>
            <a:avLst/>
            <a:gdLst/>
            <a:ahLst/>
            <a:cxnLst/>
            <a:rect l="l" t="t" r="r" b="b"/>
            <a:pathLst>
              <a:path w="2088184" h="2952428">
                <a:moveTo>
                  <a:pt x="0" y="0"/>
                </a:moveTo>
                <a:lnTo>
                  <a:pt x="1729110" y="0"/>
                </a:lnTo>
                <a:lnTo>
                  <a:pt x="2088184" y="0"/>
                </a:lnTo>
                <a:lnTo>
                  <a:pt x="2088184" y="359074"/>
                </a:lnTo>
                <a:lnTo>
                  <a:pt x="2088184" y="1224136"/>
                </a:lnTo>
                <a:lnTo>
                  <a:pt x="2088184" y="2593354"/>
                </a:lnTo>
                <a:cubicBezTo>
                  <a:pt x="2088184" y="2791665"/>
                  <a:pt x="1927421" y="2952428"/>
                  <a:pt x="1729110"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Text Placeholder 6"/>
          <p:cNvSpPr>
            <a:spLocks noGrp="1"/>
          </p:cNvSpPr>
          <p:nvPr>
            <p:ph type="body" sz="quarter" idx="34"/>
          </p:nvPr>
        </p:nvSpPr>
        <p:spPr>
          <a:xfrm>
            <a:off x="27720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5" name="Text Placeholder 6"/>
          <p:cNvSpPr>
            <a:spLocks noGrp="1"/>
          </p:cNvSpPr>
          <p:nvPr>
            <p:ph type="body" sz="quarter" idx="35"/>
          </p:nvPr>
        </p:nvSpPr>
        <p:spPr>
          <a:xfrm>
            <a:off x="4824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6" name="Text Placeholder 6"/>
          <p:cNvSpPr>
            <a:spLocks noGrp="1"/>
          </p:cNvSpPr>
          <p:nvPr>
            <p:ph type="body" sz="quarter" idx="36"/>
          </p:nvPr>
        </p:nvSpPr>
        <p:spPr>
          <a:xfrm>
            <a:off x="5053588"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7" name="Text Placeholder 6"/>
          <p:cNvSpPr>
            <a:spLocks noGrp="1"/>
          </p:cNvSpPr>
          <p:nvPr>
            <p:ph type="body" sz="quarter" idx="39"/>
          </p:nvPr>
        </p:nvSpPr>
        <p:spPr>
          <a:xfrm>
            <a:off x="7336800"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8" name="Text Placeholder 6"/>
          <p:cNvSpPr>
            <a:spLocks noGrp="1"/>
          </p:cNvSpPr>
          <p:nvPr>
            <p:ph type="body" sz="quarter" idx="41"/>
          </p:nvPr>
        </p:nvSpPr>
        <p:spPr>
          <a:xfrm>
            <a:off x="9626163" y="3068960"/>
            <a:ext cx="2088000" cy="2952428"/>
          </a:xfrm>
          <a:noFill/>
        </p:spPr>
        <p:txBody>
          <a:bodyPr lIns="144000" tIns="108000" rIns="144000" bIns="108000"/>
          <a:lstStyle>
            <a:lvl1pPr marL="182563" indent="-182563">
              <a:spcBef>
                <a:spcPts val="200"/>
              </a:spcBef>
              <a:spcAft>
                <a:spcPts val="0"/>
              </a:spcAft>
              <a:defRPr sz="1400"/>
            </a:lvl1pPr>
            <a:lvl2pPr marL="357188" indent="-174625">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9" name="Picture Placeholder 9"/>
          <p:cNvSpPr>
            <a:spLocks noGrp="1"/>
          </p:cNvSpPr>
          <p:nvPr>
            <p:ph type="pic" sz="quarter" idx="33"/>
          </p:nvPr>
        </p:nvSpPr>
        <p:spPr>
          <a:xfrm>
            <a:off x="481013" y="1557338"/>
            <a:ext cx="2088182" cy="1511622"/>
          </a:xfrm>
          <a:custGeom>
            <a:avLst/>
            <a:gdLst/>
            <a:ahLst/>
            <a:cxnLst/>
            <a:rect l="l" t="t" r="r" b="b"/>
            <a:pathLst>
              <a:path w="2088182" h="1511622">
                <a:moveTo>
                  <a:pt x="359961" y="0"/>
                </a:moveTo>
                <a:lnTo>
                  <a:pt x="2088182" y="0"/>
                </a:lnTo>
                <a:lnTo>
                  <a:pt x="2088182" y="1511622"/>
                </a:lnTo>
                <a:lnTo>
                  <a:pt x="2016174" y="1511622"/>
                </a:lnTo>
                <a:lnTo>
                  <a:pt x="2016174"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70" name="Picture Placeholder 9"/>
          <p:cNvSpPr>
            <a:spLocks noGrp="1"/>
          </p:cNvSpPr>
          <p:nvPr>
            <p:ph type="pic" sz="quarter" idx="42"/>
          </p:nvPr>
        </p:nvSpPr>
        <p:spPr>
          <a:xfrm>
            <a:off x="9626163"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1" name="Picture Placeholder 9"/>
          <p:cNvSpPr>
            <a:spLocks noGrp="1"/>
          </p:cNvSpPr>
          <p:nvPr>
            <p:ph type="pic" sz="quarter" idx="32"/>
          </p:nvPr>
        </p:nvSpPr>
        <p:spPr>
          <a:xfrm>
            <a:off x="7336800" y="1557338"/>
            <a:ext cx="2088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2" name="Picture Placeholder 10"/>
          <p:cNvSpPr>
            <a:spLocks noGrp="1"/>
          </p:cNvSpPr>
          <p:nvPr>
            <p:ph type="pic" sz="quarter" idx="37"/>
          </p:nvPr>
        </p:nvSpPr>
        <p:spPr>
          <a:xfrm>
            <a:off x="5053588"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3" name="Picture Placeholder 10"/>
          <p:cNvSpPr>
            <a:spLocks noGrp="1"/>
          </p:cNvSpPr>
          <p:nvPr>
            <p:ph type="pic" sz="quarter" idx="38"/>
          </p:nvPr>
        </p:nvSpPr>
        <p:spPr>
          <a:xfrm>
            <a:off x="2772000" y="1557338"/>
            <a:ext cx="2088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4" name="Text Placeholder 34"/>
          <p:cNvSpPr>
            <a:spLocks noGrp="1"/>
          </p:cNvSpPr>
          <p:nvPr>
            <p:ph type="body" sz="quarter" idx="20" hasCustomPrompt="1"/>
          </p:nvPr>
        </p:nvSpPr>
        <p:spPr>
          <a:xfrm>
            <a:off x="481013" y="2804306"/>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5" name="Text Placeholder 34"/>
          <p:cNvSpPr>
            <a:spLocks noGrp="1"/>
          </p:cNvSpPr>
          <p:nvPr>
            <p:ph type="body" sz="quarter" idx="21" hasCustomPrompt="1"/>
          </p:nvPr>
        </p:nvSpPr>
        <p:spPr>
          <a:xfrm>
            <a:off x="5053588"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6" name="Text Placeholder 34"/>
          <p:cNvSpPr>
            <a:spLocks noGrp="1"/>
          </p:cNvSpPr>
          <p:nvPr>
            <p:ph type="body" sz="quarter" idx="26" hasCustomPrompt="1"/>
          </p:nvPr>
        </p:nvSpPr>
        <p:spPr>
          <a:xfrm>
            <a:off x="27720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7" name="Text Placeholder 34"/>
          <p:cNvSpPr>
            <a:spLocks noGrp="1"/>
          </p:cNvSpPr>
          <p:nvPr>
            <p:ph type="body" sz="quarter" idx="27" hasCustomPrompt="1"/>
          </p:nvPr>
        </p:nvSpPr>
        <p:spPr>
          <a:xfrm>
            <a:off x="7336800"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8" name="Text Placeholder 34"/>
          <p:cNvSpPr>
            <a:spLocks noGrp="1"/>
          </p:cNvSpPr>
          <p:nvPr>
            <p:ph type="body" sz="quarter" idx="40" hasCustomPrompt="1"/>
          </p:nvPr>
        </p:nvSpPr>
        <p:spPr>
          <a:xfrm>
            <a:off x="9626163" y="2804301"/>
            <a:ext cx="2088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Tree>
    <p:extLst>
      <p:ext uri="{BB962C8B-B14F-4D97-AF65-F5344CB8AC3E}">
        <p14:creationId xmlns:p14="http://schemas.microsoft.com/office/powerpoint/2010/main" val="1370338411"/>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7 data sheets">
    <p:spTree>
      <p:nvGrpSpPr>
        <p:cNvPr id="1" name=""/>
        <p:cNvGrpSpPr/>
        <p:nvPr/>
      </p:nvGrpSpPr>
      <p:grpSpPr>
        <a:xfrm>
          <a:off x="0" y="0"/>
          <a:ext cx="0" cy="0"/>
          <a:chOff x="0" y="0"/>
          <a:chExt cx="0" cy="0"/>
        </a:xfrm>
      </p:grpSpPr>
      <p:sp>
        <p:nvSpPr>
          <p:cNvPr id="45"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4" name="Rectangle 13"/>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4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3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3" name="Date Placeholder 2"/>
          <p:cNvSpPr>
            <a:spLocks noGrp="1"/>
          </p:cNvSpPr>
          <p:nvPr>
            <p:ph type="dt" sz="half" idx="10"/>
          </p:nvPr>
        </p:nvSpPr>
        <p:spPr/>
        <p:txBody>
          <a:bodyPr/>
          <a:lstStyle/>
          <a:p>
            <a:fld id="{CD533B3F-C0A4-4019-9A50-1F2407F39BA9}"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itle 5"/>
          <p:cNvSpPr>
            <a:spLocks noGrp="1"/>
          </p:cNvSpPr>
          <p:nvPr>
            <p:ph type="title"/>
          </p:nvPr>
        </p:nvSpPr>
        <p:spPr>
          <a:xfrm>
            <a:off x="481013" y="404815"/>
            <a:ext cx="11233150" cy="431897"/>
          </a:xfrm>
        </p:spPr>
        <p:txBody>
          <a:bodyPr/>
          <a:lstStyle/>
          <a:p>
            <a:r>
              <a:rPr lang="en-US"/>
              <a:t>Click to edit Master title style</a:t>
            </a:r>
            <a:endParaRPr lang="en-GB" dirty="0"/>
          </a:p>
        </p:txBody>
      </p:sp>
      <p:sp>
        <p:nvSpPr>
          <p:cNvPr id="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4"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25"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17"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19"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0"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21"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8"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29"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0"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1"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2"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33"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9"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0"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41"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37"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412549781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 data sheets 2n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14E800-D9E6-4F7B-8C91-FA66BFC03E4A}"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2" name="Title 1"/>
          <p:cNvSpPr>
            <a:spLocks noGrp="1"/>
          </p:cNvSpPr>
          <p:nvPr>
            <p:ph type="title"/>
          </p:nvPr>
        </p:nvSpPr>
        <p:spPr/>
        <p:txBody>
          <a:bodyPr/>
          <a:lstStyle/>
          <a:p>
            <a:r>
              <a:rPr lang="en-US"/>
              <a:t>Click to edit Master title style</a:t>
            </a:r>
            <a:endParaRPr lang="fi-FI"/>
          </a:p>
        </p:txBody>
      </p:sp>
      <p:sp>
        <p:nvSpPr>
          <p:cNvPr id="62"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
        <p:nvSpPr>
          <p:cNvPr id="41" name="Rounded Rectangle 27"/>
          <p:cNvSpPr/>
          <p:nvPr userDrawn="1"/>
        </p:nvSpPr>
        <p:spPr>
          <a:xfrm>
            <a:off x="10274051" y="3068960"/>
            <a:ext cx="1440000" cy="2952428"/>
          </a:xfrm>
          <a:custGeom>
            <a:avLst/>
            <a:gdLst/>
            <a:ahLst/>
            <a:cxnLst/>
            <a:rect l="l" t="t" r="r" b="b"/>
            <a:pathLst>
              <a:path w="1440112" h="2952428">
                <a:moveTo>
                  <a:pt x="0" y="0"/>
                </a:moveTo>
                <a:lnTo>
                  <a:pt x="1081038" y="0"/>
                </a:lnTo>
                <a:lnTo>
                  <a:pt x="1440112" y="0"/>
                </a:lnTo>
                <a:lnTo>
                  <a:pt x="1440112" y="359074"/>
                </a:lnTo>
                <a:lnTo>
                  <a:pt x="1440112" y="1224136"/>
                </a:lnTo>
                <a:lnTo>
                  <a:pt x="1440112" y="2593354"/>
                </a:lnTo>
                <a:cubicBezTo>
                  <a:pt x="1440112" y="2791665"/>
                  <a:pt x="1279349" y="2952428"/>
                  <a:pt x="1081038" y="2952428"/>
                </a:cubicBezTo>
                <a:lnTo>
                  <a:pt x="0" y="295242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2" name="Text Placeholder 6"/>
          <p:cNvSpPr>
            <a:spLocks noGrp="1"/>
          </p:cNvSpPr>
          <p:nvPr>
            <p:ph type="body" sz="quarter" idx="46"/>
          </p:nvPr>
        </p:nvSpPr>
        <p:spPr>
          <a:xfrm>
            <a:off x="10274211"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45" name="Rectangle 44"/>
          <p:cNvSpPr/>
          <p:nvPr userDrawn="1"/>
        </p:nvSpPr>
        <p:spPr>
          <a:xfrm>
            <a:off x="481013"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6" name="Rectangle 45"/>
          <p:cNvSpPr/>
          <p:nvPr userDrawn="1"/>
        </p:nvSpPr>
        <p:spPr>
          <a:xfrm>
            <a:off x="21240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7" name="Rectangle 46"/>
          <p:cNvSpPr/>
          <p:nvPr userDrawn="1"/>
        </p:nvSpPr>
        <p:spPr>
          <a:xfrm>
            <a:off x="3747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8" name="Rectangle 47"/>
          <p:cNvSpPr/>
          <p:nvPr userDrawn="1"/>
        </p:nvSpPr>
        <p:spPr>
          <a:xfrm>
            <a:off x="5377508"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Rectangle 48"/>
          <p:cNvSpPr/>
          <p:nvPr userDrawn="1"/>
        </p:nvSpPr>
        <p:spPr>
          <a:xfrm>
            <a:off x="70056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0" name="Rectangle 49"/>
          <p:cNvSpPr/>
          <p:nvPr userDrawn="1"/>
        </p:nvSpPr>
        <p:spPr>
          <a:xfrm>
            <a:off x="8632800" y="3068960"/>
            <a:ext cx="1440000" cy="2952428"/>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3" name="Picture Placeholder 9"/>
          <p:cNvSpPr>
            <a:spLocks noGrp="1"/>
          </p:cNvSpPr>
          <p:nvPr>
            <p:ph type="pic" sz="quarter" idx="47"/>
          </p:nvPr>
        </p:nvSpPr>
        <p:spPr>
          <a:xfrm>
            <a:off x="86328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4" name="Picture Placeholder 9"/>
          <p:cNvSpPr>
            <a:spLocks noGrp="1"/>
          </p:cNvSpPr>
          <p:nvPr>
            <p:ph type="pic" sz="quarter" idx="48"/>
          </p:nvPr>
        </p:nvSpPr>
        <p:spPr>
          <a:xfrm>
            <a:off x="10274211"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5" name="Picture Placeholder 9"/>
          <p:cNvSpPr>
            <a:spLocks noGrp="1"/>
          </p:cNvSpPr>
          <p:nvPr>
            <p:ph type="pic" sz="quarter" idx="33"/>
          </p:nvPr>
        </p:nvSpPr>
        <p:spPr>
          <a:xfrm>
            <a:off x="481013" y="1557338"/>
            <a:ext cx="1440000" cy="1511300"/>
          </a:xfrm>
          <a:custGeom>
            <a:avLst/>
            <a:gdLst/>
            <a:ahLst/>
            <a:cxnLst/>
            <a:rect l="l" t="t" r="r" b="b"/>
            <a:pathLst>
              <a:path w="1440110" h="1511300">
                <a:moveTo>
                  <a:pt x="359961" y="0"/>
                </a:moveTo>
                <a:lnTo>
                  <a:pt x="1440110" y="0"/>
                </a:lnTo>
                <a:lnTo>
                  <a:pt x="1440110" y="1511300"/>
                </a:lnTo>
                <a:lnTo>
                  <a:pt x="0" y="1511300"/>
                </a:lnTo>
                <a:lnTo>
                  <a:pt x="0" y="359961"/>
                </a:lnTo>
                <a:cubicBezTo>
                  <a:pt x="0" y="161160"/>
                  <a:pt x="161160" y="0"/>
                  <a:pt x="359961" y="0"/>
                </a:cubicBezTo>
                <a:close/>
              </a:path>
            </a:pathLst>
          </a:custGeom>
          <a:solidFill>
            <a:schemeClr val="bg2"/>
          </a:solidFill>
        </p:spPr>
        <p:txBody>
          <a:bodyPr/>
          <a:lstStyle>
            <a:lvl1pPr marL="0" indent="0">
              <a:buFontTx/>
              <a:buNone/>
              <a:defRPr sz="1200"/>
            </a:lvl1pPr>
          </a:lstStyle>
          <a:p>
            <a:r>
              <a:rPr lang="en-US"/>
              <a:t>Click icon to add picture</a:t>
            </a:r>
            <a:endParaRPr lang="en-GB" dirty="0"/>
          </a:p>
        </p:txBody>
      </p:sp>
      <p:sp>
        <p:nvSpPr>
          <p:cNvPr id="66" name="Picture Placeholder 9"/>
          <p:cNvSpPr>
            <a:spLocks noGrp="1"/>
          </p:cNvSpPr>
          <p:nvPr>
            <p:ph type="pic" sz="quarter" idx="42"/>
          </p:nvPr>
        </p:nvSpPr>
        <p:spPr>
          <a:xfrm>
            <a:off x="7005600"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67" name="Text Placeholder 6"/>
          <p:cNvSpPr>
            <a:spLocks noGrp="1"/>
          </p:cNvSpPr>
          <p:nvPr>
            <p:ph type="body" sz="quarter" idx="34"/>
          </p:nvPr>
        </p:nvSpPr>
        <p:spPr>
          <a:xfrm>
            <a:off x="21240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8" name="Text Placeholder 6"/>
          <p:cNvSpPr>
            <a:spLocks noGrp="1"/>
          </p:cNvSpPr>
          <p:nvPr>
            <p:ph type="body" sz="quarter" idx="35"/>
          </p:nvPr>
        </p:nvSpPr>
        <p:spPr>
          <a:xfrm>
            <a:off x="4824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69" name="Text Placeholder 6"/>
          <p:cNvSpPr>
            <a:spLocks noGrp="1"/>
          </p:cNvSpPr>
          <p:nvPr>
            <p:ph type="body" sz="quarter" idx="36"/>
          </p:nvPr>
        </p:nvSpPr>
        <p:spPr>
          <a:xfrm>
            <a:off x="3747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0" name="Picture Placeholder 9"/>
          <p:cNvSpPr>
            <a:spLocks noGrp="1"/>
          </p:cNvSpPr>
          <p:nvPr>
            <p:ph type="pic" sz="quarter" idx="32"/>
          </p:nvPr>
        </p:nvSpPr>
        <p:spPr>
          <a:xfrm>
            <a:off x="5377508" y="1557338"/>
            <a:ext cx="1440000" cy="1511300"/>
          </a:xfrm>
          <a:prstGeom prst="rect">
            <a:avLst/>
          </a:prstGeom>
          <a:solidFill>
            <a:schemeClr val="bg2"/>
          </a:solidFill>
        </p:spPr>
        <p:txBody>
          <a:bodyPr/>
          <a:lstStyle>
            <a:lvl1pPr marL="0" indent="0">
              <a:buFontTx/>
              <a:buNone/>
              <a:defRPr sz="1200"/>
            </a:lvl1pPr>
          </a:lstStyle>
          <a:p>
            <a:r>
              <a:rPr lang="en-US"/>
              <a:t>Click icon to add picture</a:t>
            </a:r>
            <a:endParaRPr lang="en-GB" dirty="0"/>
          </a:p>
        </p:txBody>
      </p:sp>
      <p:sp>
        <p:nvSpPr>
          <p:cNvPr id="71" name="Picture Placeholder 10"/>
          <p:cNvSpPr>
            <a:spLocks noGrp="1"/>
          </p:cNvSpPr>
          <p:nvPr>
            <p:ph type="pic" sz="quarter" idx="37"/>
          </p:nvPr>
        </p:nvSpPr>
        <p:spPr>
          <a:xfrm>
            <a:off x="37476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2" name="Picture Placeholder 10"/>
          <p:cNvSpPr>
            <a:spLocks noGrp="1"/>
          </p:cNvSpPr>
          <p:nvPr>
            <p:ph type="pic" sz="quarter" idx="38"/>
          </p:nvPr>
        </p:nvSpPr>
        <p:spPr>
          <a:xfrm>
            <a:off x="2124000" y="1557338"/>
            <a:ext cx="1440000" cy="1511300"/>
          </a:xfrm>
          <a:solidFill>
            <a:schemeClr val="bg2"/>
          </a:solidFill>
        </p:spPr>
        <p:txBody>
          <a:bodyPr/>
          <a:lstStyle>
            <a:lvl1pPr marL="0" indent="0">
              <a:buFontTx/>
              <a:buNone/>
              <a:defRPr sz="1200"/>
            </a:lvl1pPr>
          </a:lstStyle>
          <a:p>
            <a:r>
              <a:rPr lang="en-US"/>
              <a:t>Click icon to add picture</a:t>
            </a:r>
            <a:endParaRPr lang="en-GB" dirty="0"/>
          </a:p>
        </p:txBody>
      </p:sp>
      <p:sp>
        <p:nvSpPr>
          <p:cNvPr id="73" name="Text Placeholder 34"/>
          <p:cNvSpPr>
            <a:spLocks noGrp="1"/>
          </p:cNvSpPr>
          <p:nvPr>
            <p:ph type="body" sz="quarter" idx="20" hasCustomPrompt="1"/>
          </p:nvPr>
        </p:nvSpPr>
        <p:spPr>
          <a:xfrm>
            <a:off x="481013" y="2804306"/>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4" name="Text Placeholder 34"/>
          <p:cNvSpPr>
            <a:spLocks noGrp="1"/>
          </p:cNvSpPr>
          <p:nvPr>
            <p:ph type="body" sz="quarter" idx="21" hasCustomPrompt="1"/>
          </p:nvPr>
        </p:nvSpPr>
        <p:spPr>
          <a:xfrm>
            <a:off x="3747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5" name="Text Placeholder 34"/>
          <p:cNvSpPr>
            <a:spLocks noGrp="1"/>
          </p:cNvSpPr>
          <p:nvPr>
            <p:ph type="body" sz="quarter" idx="26" hasCustomPrompt="1"/>
          </p:nvPr>
        </p:nvSpPr>
        <p:spPr>
          <a:xfrm>
            <a:off x="21240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6" name="Text Placeholder 34"/>
          <p:cNvSpPr>
            <a:spLocks noGrp="1"/>
          </p:cNvSpPr>
          <p:nvPr>
            <p:ph type="body" sz="quarter" idx="27" hasCustomPrompt="1"/>
          </p:nvPr>
        </p:nvSpPr>
        <p:spPr>
          <a:xfrm>
            <a:off x="5377507"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7" name="Text Placeholder 6"/>
          <p:cNvSpPr>
            <a:spLocks noGrp="1"/>
          </p:cNvSpPr>
          <p:nvPr>
            <p:ph type="body" sz="quarter" idx="39"/>
          </p:nvPr>
        </p:nvSpPr>
        <p:spPr>
          <a:xfrm>
            <a:off x="5377509"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78" name="Text Placeholder 34"/>
          <p:cNvSpPr>
            <a:spLocks noGrp="1"/>
          </p:cNvSpPr>
          <p:nvPr>
            <p:ph type="body" sz="quarter" idx="40" hasCustomPrompt="1"/>
          </p:nvPr>
        </p:nvSpPr>
        <p:spPr>
          <a:xfrm>
            <a:off x="70056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79" name="Text Placeholder 6"/>
          <p:cNvSpPr>
            <a:spLocks noGrp="1"/>
          </p:cNvSpPr>
          <p:nvPr>
            <p:ph type="body" sz="quarter" idx="41"/>
          </p:nvPr>
        </p:nvSpPr>
        <p:spPr>
          <a:xfrm>
            <a:off x="7005600" y="3068960"/>
            <a:ext cx="1440000" cy="2952428"/>
          </a:xfrm>
          <a:noFill/>
        </p:spPr>
        <p:txBody>
          <a:bodyPr lIns="144000" tIns="108000" rIns="72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
        <p:nvSpPr>
          <p:cNvPr id="80" name="Text Placeholder 34"/>
          <p:cNvSpPr>
            <a:spLocks noGrp="1"/>
          </p:cNvSpPr>
          <p:nvPr>
            <p:ph type="body" sz="quarter" idx="43" hasCustomPrompt="1"/>
          </p:nvPr>
        </p:nvSpPr>
        <p:spPr>
          <a:xfrm>
            <a:off x="8632800"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81" name="Text Placeholder 34"/>
          <p:cNvSpPr>
            <a:spLocks noGrp="1"/>
          </p:cNvSpPr>
          <p:nvPr>
            <p:ph type="body" sz="quarter" idx="44" hasCustomPrompt="1"/>
          </p:nvPr>
        </p:nvSpPr>
        <p:spPr>
          <a:xfrm>
            <a:off x="10274211" y="2804301"/>
            <a:ext cx="1440000" cy="264349"/>
          </a:xfrm>
          <a:solidFill>
            <a:srgbClr val="50B948">
              <a:alpha val="69804"/>
            </a:srgbClr>
          </a:solidFill>
        </p:spPr>
        <p:txBody>
          <a:bodyPr wrap="square" lIns="72000" tIns="54000" rIns="72000" bIns="43200" anchor="b" anchorCtr="0">
            <a:spAutoFit/>
          </a:bodyPr>
          <a:lstStyle>
            <a:lvl1pPr marL="0" indent="0">
              <a:lnSpc>
                <a:spcPct val="90000"/>
              </a:lnSpc>
              <a:spcBef>
                <a:spcPts val="600"/>
              </a:spcBef>
              <a:buFontTx/>
              <a:buNone/>
              <a:defRPr sz="1200">
                <a:solidFill>
                  <a:schemeClr val="bg1"/>
                </a:solidFill>
              </a:defRPr>
            </a:lvl1pPr>
          </a:lstStyle>
          <a:p>
            <a:pPr lvl="0"/>
            <a:r>
              <a:rPr lang="en-US" dirty="0"/>
              <a:t>Picture text</a:t>
            </a:r>
          </a:p>
        </p:txBody>
      </p:sp>
      <p:sp>
        <p:nvSpPr>
          <p:cNvPr id="82" name="Text Placeholder 6"/>
          <p:cNvSpPr>
            <a:spLocks noGrp="1"/>
          </p:cNvSpPr>
          <p:nvPr>
            <p:ph type="body" sz="quarter" idx="45"/>
          </p:nvPr>
        </p:nvSpPr>
        <p:spPr>
          <a:xfrm>
            <a:off x="8632800" y="3068960"/>
            <a:ext cx="1440000" cy="2952428"/>
          </a:xfrm>
          <a:noFill/>
        </p:spPr>
        <p:txBody>
          <a:bodyPr lIns="144000" tIns="108000" rIns="144000" bIns="108000"/>
          <a:lstStyle>
            <a:lvl1pPr marL="92075" indent="-92075">
              <a:spcBef>
                <a:spcPts val="200"/>
              </a:spcBef>
              <a:spcAft>
                <a:spcPts val="0"/>
              </a:spcAft>
              <a:defRPr sz="1200"/>
            </a:lvl1pPr>
            <a:lvl2pPr marL="182563" indent="-90488">
              <a:spcBef>
                <a:spcPts val="200"/>
              </a:spcBef>
              <a:spcAft>
                <a:spcPts val="0"/>
              </a:spcAft>
              <a:defRPr sz="1200"/>
            </a:lvl2pPr>
            <a:lvl3pPr marL="539750" indent="-182563">
              <a:spcBef>
                <a:spcPts val="200"/>
              </a:spcBef>
              <a:spcAft>
                <a:spcPts val="0"/>
              </a:spcAft>
              <a:defRPr sz="1000"/>
            </a:lvl3pPr>
            <a:lvl4pPr marL="714375" indent="-174625">
              <a:spcBef>
                <a:spcPts val="200"/>
              </a:spcBef>
              <a:spcAft>
                <a:spcPts val="0"/>
              </a:spcAft>
              <a:defRPr sz="1000"/>
            </a:lvl4pPr>
            <a:lvl5pPr marL="898525" indent="-184150">
              <a:spcBef>
                <a:spcPts val="200"/>
              </a:spcBef>
              <a:spcAft>
                <a:spcPts val="0"/>
              </a:spcAft>
              <a:defRPr sz="1000"/>
            </a:lvl5pPr>
            <a:lvl6pPr marL="1071563" indent="-173038">
              <a:spcBef>
                <a:spcPts val="200"/>
              </a:spcBef>
              <a:spcAft>
                <a:spcPts val="0"/>
              </a:spcAft>
              <a:buClr>
                <a:schemeClr val="accent1"/>
              </a:buClr>
              <a:defRPr sz="1000"/>
            </a:lvl6pPr>
            <a:lvl7pPr marL="1255713" indent="-184150">
              <a:spcBef>
                <a:spcPts val="200"/>
              </a:spcBef>
              <a:spcAft>
                <a:spcPts val="0"/>
              </a:spcAft>
              <a:buClr>
                <a:schemeClr val="accent1"/>
              </a:buClr>
              <a:defRPr sz="1000"/>
            </a:lvl7pPr>
            <a:lvl8pPr marL="1438275" indent="-182563">
              <a:spcBef>
                <a:spcPts val="200"/>
              </a:spcBef>
              <a:spcAft>
                <a:spcPts val="0"/>
              </a:spcAft>
              <a:buClr>
                <a:schemeClr val="accent1"/>
              </a:buClr>
              <a:defRPr sz="1000"/>
            </a:lvl8pPr>
            <a:lvl9pPr marL="1612900" indent="-174625">
              <a:spcBef>
                <a:spcPts val="200"/>
              </a:spcBef>
              <a:spcAft>
                <a:spcPts val="0"/>
              </a:spcAft>
              <a:buClr>
                <a:schemeClr val="accent1"/>
              </a:buClr>
              <a:defRPr sz="1000"/>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268063711"/>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fld id="{F1033ED1-8D13-40CE-A2EC-C55F8E73C2FF}" type="datetime3">
              <a:rPr lang="en-US" smtClean="0"/>
              <a:t>27 November 2025</a:t>
            </a:fld>
            <a:endParaRPr lang="en-US"/>
          </a:p>
        </p:txBody>
      </p:sp>
      <p:sp>
        <p:nvSpPr>
          <p:cNvPr id="4" name="Footer Placeholder 3"/>
          <p:cNvSpPr>
            <a:spLocks noGrp="1"/>
          </p:cNvSpPr>
          <p:nvPr>
            <p:ph type="ftr" sz="quarter" idx="11"/>
          </p:nvPr>
        </p:nvSpPr>
        <p:spPr/>
        <p:txBody>
          <a:bodyPr/>
          <a:lstStyle/>
          <a:p>
            <a:r>
              <a:rPr lang="en-US"/>
              <a:t>© Valmet   |   Author / Title</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6"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1101323216"/>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08314-EFA8-489B-B67C-B4AA142A3DCE}" type="datetime3">
              <a:rPr lang="en-US" smtClean="0"/>
              <a:t>27 November 2025</a:t>
            </a:fld>
            <a:endParaRPr lang="en-US"/>
          </a:p>
        </p:txBody>
      </p:sp>
      <p:sp>
        <p:nvSpPr>
          <p:cNvPr id="3" name="Footer Placeholder 2"/>
          <p:cNvSpPr>
            <a:spLocks noGrp="1"/>
          </p:cNvSpPr>
          <p:nvPr>
            <p:ph type="ftr" sz="quarter" idx="11"/>
          </p:nvPr>
        </p:nvSpPr>
        <p:spPr/>
        <p:txBody>
          <a:bodyPr/>
          <a:lstStyle/>
          <a:p>
            <a:r>
              <a:rPr lang="en-US"/>
              <a:t>© Valmet   |   Author / Title</a:t>
            </a:r>
          </a:p>
        </p:txBody>
      </p:sp>
      <p:sp>
        <p:nvSpPr>
          <p:cNvPr id="4" name="Slide Number Placeholder 3"/>
          <p:cNvSpPr>
            <a:spLocks noGrp="1"/>
          </p:cNvSpPr>
          <p:nvPr>
            <p:ph type="sldNum" sz="quarter" idx="12"/>
          </p:nvPr>
        </p:nvSpPr>
        <p:spPr/>
        <p:txBody>
          <a:bodyPr/>
          <a:lstStyle/>
          <a:p>
            <a:fld id="{82F35C78-EDC3-4BE6-A74D-429C10820A80}" type="slidenum">
              <a:rPr lang="en-US" smtClean="0"/>
              <a:pPr/>
              <a:t>‹#›</a:t>
            </a:fld>
            <a:endParaRPr lang="en-US"/>
          </a:p>
        </p:txBody>
      </p:sp>
      <p:sp>
        <p:nvSpPr>
          <p:cNvPr id="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dirty="0"/>
              <a:t>Source</a:t>
            </a:r>
            <a:endParaRPr lang="fi-FI" dirty="0"/>
          </a:p>
        </p:txBody>
      </p:sp>
    </p:spTree>
    <p:extLst>
      <p:ext uri="{BB962C8B-B14F-4D97-AF65-F5344CB8AC3E}">
        <p14:creationId xmlns:p14="http://schemas.microsoft.com/office/powerpoint/2010/main" val="262348038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8887" y="2636912"/>
            <a:ext cx="4737402" cy="1584176"/>
          </a:xfrm>
          <a:prstGeom prst="rect">
            <a:avLst/>
          </a:prstGeom>
        </p:spPr>
      </p:pic>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63491611"/>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29150" y="2636912"/>
            <a:ext cx="4736875" cy="1584000"/>
          </a:xfrm>
          <a:prstGeom prst="rect">
            <a:avLst/>
          </a:prstGeom>
        </p:spPr>
      </p:pic>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dirty="0">
                <a:solidFill>
                  <a:schemeClr val="bg1"/>
                </a:solidFill>
                <a:latin typeface="Arial" panose="020B0604020202020204" pitchFamily="34" charset="0"/>
              </a:rPr>
              <a:t>INTERNAL</a:t>
            </a:r>
          </a:p>
        </p:txBody>
      </p:sp>
    </p:spTree>
    <p:extLst>
      <p:ext uri="{BB962C8B-B14F-4D97-AF65-F5344CB8AC3E}">
        <p14:creationId xmlns:p14="http://schemas.microsoft.com/office/powerpoint/2010/main" val="1057758600"/>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icture">
    <p:spTree>
      <p:nvGrpSpPr>
        <p:cNvPr id="1" name=""/>
        <p:cNvGrpSpPr/>
        <p:nvPr/>
      </p:nvGrpSpPr>
      <p:grpSpPr>
        <a:xfrm>
          <a:off x="0" y="0"/>
          <a:ext cx="0" cy="0"/>
          <a:chOff x="0" y="0"/>
          <a:chExt cx="0" cy="0"/>
        </a:xfrm>
      </p:grpSpPr>
      <p:sp>
        <p:nvSpPr>
          <p:cNvPr id="2" name="Title 1"/>
          <p:cNvSpPr>
            <a:spLocks noGrp="1"/>
          </p:cNvSpPr>
          <p:nvPr>
            <p:ph type="title"/>
          </p:nvPr>
        </p:nvSpPr>
        <p:spPr>
          <a:xfrm>
            <a:off x="481013" y="404815"/>
            <a:ext cx="11233150" cy="432186"/>
          </a:xfrm>
        </p:spPr>
        <p:txBody>
          <a:bodyPr/>
          <a:lstStyle/>
          <a:p>
            <a:r>
              <a:rPr lang="en-US"/>
              <a:t>Click to edit Master title style</a:t>
            </a:r>
            <a:endParaRPr lang="fi-FI" dirty="0"/>
          </a:p>
        </p:txBody>
      </p:sp>
      <p:sp>
        <p:nvSpPr>
          <p:cNvPr id="4" name="Date Placeholder 3"/>
          <p:cNvSpPr>
            <a:spLocks noGrp="1"/>
          </p:cNvSpPr>
          <p:nvPr>
            <p:ph type="dt" sz="half" idx="10"/>
          </p:nvPr>
        </p:nvSpPr>
        <p:spPr/>
        <p:txBody>
          <a:bodyPr/>
          <a:lstStyle/>
          <a:p>
            <a:fld id="{37677371-58C1-4966-BFA7-FF4DC7081D6A}" type="datetime3">
              <a:rPr lang="en-US" smtClean="0"/>
              <a:t>27 November 2025</a:t>
            </a:fld>
            <a:endParaRPr lang="en-US"/>
          </a:p>
        </p:txBody>
      </p:sp>
      <p:sp>
        <p:nvSpPr>
          <p:cNvPr id="5" name="Footer Placeholder 4"/>
          <p:cNvSpPr>
            <a:spLocks noGrp="1"/>
          </p:cNvSpPr>
          <p:nvPr>
            <p:ph type="ftr" sz="quarter" idx="11"/>
          </p:nvPr>
        </p:nvSpPr>
        <p:spPr/>
        <p:txBody>
          <a:bodyPr/>
          <a:lstStyle/>
          <a:p>
            <a:r>
              <a:rPr lang="en-US"/>
              <a:t>© Valmet   |   Author / Title</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2" name="Picture Placeholder 9">
            <a:extLst>
              <a:ext uri="{FF2B5EF4-FFF2-40B4-BE49-F238E27FC236}">
                <a16:creationId xmlns:a16="http://schemas.microsoft.com/office/drawing/2014/main" id="{EE7AFCC6-740C-4A77-BE51-F32D2E3ED434}"/>
              </a:ext>
            </a:extLst>
          </p:cNvPr>
          <p:cNvSpPr>
            <a:spLocks noGrp="1"/>
          </p:cNvSpPr>
          <p:nvPr>
            <p:ph type="pic" sz="quarter" idx="14"/>
          </p:nvPr>
        </p:nvSpPr>
        <p:spPr>
          <a:xfrm>
            <a:off x="9482137" y="1557338"/>
            <a:ext cx="2232025" cy="4464050"/>
          </a:xfrm>
          <a:prstGeom prst="round2DiagRect">
            <a:avLst>
              <a:gd name="adj1" fmla="val 16014"/>
              <a:gd name="adj2" fmla="val 0"/>
            </a:avLst>
          </a:prstGeom>
          <a:solidFill>
            <a:schemeClr val="bg2"/>
          </a:solidFill>
        </p:spPr>
        <p:txBody>
          <a:bodyPr/>
          <a:lstStyle>
            <a:lvl1pPr marL="0" indent="0">
              <a:buFontTx/>
              <a:buNone/>
              <a:defRPr sz="1200"/>
            </a:lvl1pPr>
          </a:lstStyle>
          <a:p>
            <a:r>
              <a:rPr lang="en-US"/>
              <a:t>Click icon to add picture</a:t>
            </a:r>
            <a:endParaRPr lang="fi-FI" dirty="0"/>
          </a:p>
        </p:txBody>
      </p:sp>
      <p:sp>
        <p:nvSpPr>
          <p:cNvPr id="33" name="Text Placeholder 6">
            <a:extLst>
              <a:ext uri="{FF2B5EF4-FFF2-40B4-BE49-F238E27FC236}">
                <a16:creationId xmlns:a16="http://schemas.microsoft.com/office/drawing/2014/main" id="{4081A6FE-804F-42D2-927A-3D41238BB1D5}"/>
              </a:ext>
            </a:extLst>
          </p:cNvPr>
          <p:cNvSpPr>
            <a:spLocks noGrp="1"/>
          </p:cNvSpPr>
          <p:nvPr>
            <p:ph type="body" sz="quarter" idx="15" hasCustomPrompt="1"/>
          </p:nvPr>
        </p:nvSpPr>
        <p:spPr>
          <a:xfrm>
            <a:off x="481013" y="1557338"/>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4" name="Text Placeholder 9">
            <a:extLst>
              <a:ext uri="{FF2B5EF4-FFF2-40B4-BE49-F238E27FC236}">
                <a16:creationId xmlns:a16="http://schemas.microsoft.com/office/drawing/2014/main" id="{89CB5E3F-6A70-470D-AB82-A75F489A9013}"/>
              </a:ext>
            </a:extLst>
          </p:cNvPr>
          <p:cNvSpPr>
            <a:spLocks noGrp="1"/>
          </p:cNvSpPr>
          <p:nvPr>
            <p:ph type="body" sz="quarter" idx="16"/>
          </p:nvPr>
        </p:nvSpPr>
        <p:spPr>
          <a:xfrm>
            <a:off x="1129586" y="1557001"/>
            <a:ext cx="8064001"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5" name="Text Placeholder 6">
            <a:extLst>
              <a:ext uri="{FF2B5EF4-FFF2-40B4-BE49-F238E27FC236}">
                <a16:creationId xmlns:a16="http://schemas.microsoft.com/office/drawing/2014/main" id="{7D239508-A4D4-451A-80CC-3681230AF407}"/>
              </a:ext>
            </a:extLst>
          </p:cNvPr>
          <p:cNvSpPr>
            <a:spLocks noGrp="1"/>
          </p:cNvSpPr>
          <p:nvPr>
            <p:ph type="body" sz="quarter" idx="17" hasCustomPrompt="1"/>
          </p:nvPr>
        </p:nvSpPr>
        <p:spPr>
          <a:xfrm>
            <a:off x="481013" y="2132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6" name="Text Placeholder 9">
            <a:extLst>
              <a:ext uri="{FF2B5EF4-FFF2-40B4-BE49-F238E27FC236}">
                <a16:creationId xmlns:a16="http://schemas.microsoft.com/office/drawing/2014/main" id="{64895945-AF5A-48F9-882B-C95FCDAB9D89}"/>
              </a:ext>
            </a:extLst>
          </p:cNvPr>
          <p:cNvSpPr>
            <a:spLocks noGrp="1"/>
          </p:cNvSpPr>
          <p:nvPr>
            <p:ph type="body" sz="quarter" idx="18"/>
          </p:nvPr>
        </p:nvSpPr>
        <p:spPr>
          <a:xfrm>
            <a:off x="1129586" y="213209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7" name="Text Placeholder 6">
            <a:extLst>
              <a:ext uri="{FF2B5EF4-FFF2-40B4-BE49-F238E27FC236}">
                <a16:creationId xmlns:a16="http://schemas.microsoft.com/office/drawing/2014/main" id="{414AA12A-EDA6-474E-890A-C6EDFEC6D7C0}"/>
              </a:ext>
            </a:extLst>
          </p:cNvPr>
          <p:cNvSpPr>
            <a:spLocks noGrp="1"/>
          </p:cNvSpPr>
          <p:nvPr>
            <p:ph type="body" sz="quarter" idx="19" hasCustomPrompt="1"/>
          </p:nvPr>
        </p:nvSpPr>
        <p:spPr>
          <a:xfrm>
            <a:off x="481013" y="270842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38" name="Text Placeholder 9">
            <a:extLst>
              <a:ext uri="{FF2B5EF4-FFF2-40B4-BE49-F238E27FC236}">
                <a16:creationId xmlns:a16="http://schemas.microsoft.com/office/drawing/2014/main" id="{B36388D6-EA7A-4CBD-94AF-955FD31889F9}"/>
              </a:ext>
            </a:extLst>
          </p:cNvPr>
          <p:cNvSpPr>
            <a:spLocks noGrp="1"/>
          </p:cNvSpPr>
          <p:nvPr>
            <p:ph type="body" sz="quarter" idx="20"/>
          </p:nvPr>
        </p:nvSpPr>
        <p:spPr>
          <a:xfrm>
            <a:off x="1129586" y="270809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39" name="Text Placeholder 6">
            <a:extLst>
              <a:ext uri="{FF2B5EF4-FFF2-40B4-BE49-F238E27FC236}">
                <a16:creationId xmlns:a16="http://schemas.microsoft.com/office/drawing/2014/main" id="{295FFA60-586E-4A95-93E4-533796A98BB5}"/>
              </a:ext>
            </a:extLst>
          </p:cNvPr>
          <p:cNvSpPr>
            <a:spLocks noGrp="1"/>
          </p:cNvSpPr>
          <p:nvPr>
            <p:ph type="body" sz="quarter" idx="21" hasCustomPrompt="1"/>
          </p:nvPr>
        </p:nvSpPr>
        <p:spPr>
          <a:xfrm>
            <a:off x="481013" y="3285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0" name="Text Placeholder 9">
            <a:extLst>
              <a:ext uri="{FF2B5EF4-FFF2-40B4-BE49-F238E27FC236}">
                <a16:creationId xmlns:a16="http://schemas.microsoft.com/office/drawing/2014/main" id="{756D8C47-7E31-4382-A6E8-F0493D2D89AB}"/>
              </a:ext>
            </a:extLst>
          </p:cNvPr>
          <p:cNvSpPr>
            <a:spLocks noGrp="1"/>
          </p:cNvSpPr>
          <p:nvPr>
            <p:ph type="body" sz="quarter" idx="22"/>
          </p:nvPr>
        </p:nvSpPr>
        <p:spPr>
          <a:xfrm>
            <a:off x="1129586" y="328500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1" name="Text Placeholder 6">
            <a:extLst>
              <a:ext uri="{FF2B5EF4-FFF2-40B4-BE49-F238E27FC236}">
                <a16:creationId xmlns:a16="http://schemas.microsoft.com/office/drawing/2014/main" id="{A3881AB3-A0D2-4100-9A93-D9D13676CC57}"/>
              </a:ext>
            </a:extLst>
          </p:cNvPr>
          <p:cNvSpPr>
            <a:spLocks noGrp="1"/>
          </p:cNvSpPr>
          <p:nvPr>
            <p:ph type="body" sz="quarter" idx="23" hasCustomPrompt="1"/>
          </p:nvPr>
        </p:nvSpPr>
        <p:spPr>
          <a:xfrm>
            <a:off x="481013" y="3861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2" name="Text Placeholder 9">
            <a:extLst>
              <a:ext uri="{FF2B5EF4-FFF2-40B4-BE49-F238E27FC236}">
                <a16:creationId xmlns:a16="http://schemas.microsoft.com/office/drawing/2014/main" id="{0AF06B8F-FDBB-4698-A4AF-F574673CDB94}"/>
              </a:ext>
            </a:extLst>
          </p:cNvPr>
          <p:cNvSpPr>
            <a:spLocks noGrp="1"/>
          </p:cNvSpPr>
          <p:nvPr>
            <p:ph type="body" sz="quarter" idx="24"/>
          </p:nvPr>
        </p:nvSpPr>
        <p:spPr>
          <a:xfrm>
            <a:off x="1129586" y="3861000"/>
            <a:ext cx="8064001"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3" name="Text Placeholder 6">
            <a:extLst>
              <a:ext uri="{FF2B5EF4-FFF2-40B4-BE49-F238E27FC236}">
                <a16:creationId xmlns:a16="http://schemas.microsoft.com/office/drawing/2014/main" id="{1F5303BA-2AC1-45B6-928E-9E622BB2DAF0}"/>
              </a:ext>
            </a:extLst>
          </p:cNvPr>
          <p:cNvSpPr>
            <a:spLocks noGrp="1"/>
          </p:cNvSpPr>
          <p:nvPr>
            <p:ph type="body" sz="quarter" idx="25" hasCustomPrompt="1"/>
          </p:nvPr>
        </p:nvSpPr>
        <p:spPr>
          <a:xfrm>
            <a:off x="481587" y="4436427"/>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4" name="Text Placeholder 9">
            <a:extLst>
              <a:ext uri="{FF2B5EF4-FFF2-40B4-BE49-F238E27FC236}">
                <a16:creationId xmlns:a16="http://schemas.microsoft.com/office/drawing/2014/main" id="{4EEF217D-2344-4897-8815-1A4B74D90732}"/>
              </a:ext>
            </a:extLst>
          </p:cNvPr>
          <p:cNvSpPr>
            <a:spLocks noGrp="1"/>
          </p:cNvSpPr>
          <p:nvPr>
            <p:ph type="body" sz="quarter" idx="26"/>
          </p:nvPr>
        </p:nvSpPr>
        <p:spPr>
          <a:xfrm>
            <a:off x="1130162" y="4436090"/>
            <a:ext cx="8063562" cy="431999"/>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5" name="Text Placeholder 6">
            <a:extLst>
              <a:ext uri="{FF2B5EF4-FFF2-40B4-BE49-F238E27FC236}">
                <a16:creationId xmlns:a16="http://schemas.microsoft.com/office/drawing/2014/main" id="{8450CCB6-FE41-4E22-8355-8DE5506946DA}"/>
              </a:ext>
            </a:extLst>
          </p:cNvPr>
          <p:cNvSpPr>
            <a:spLocks noGrp="1"/>
          </p:cNvSpPr>
          <p:nvPr>
            <p:ph type="body" sz="quarter" idx="27" hasCustomPrompt="1"/>
          </p:nvPr>
        </p:nvSpPr>
        <p:spPr>
          <a:xfrm>
            <a:off x="481587" y="5013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6" name="Text Placeholder 9">
            <a:extLst>
              <a:ext uri="{FF2B5EF4-FFF2-40B4-BE49-F238E27FC236}">
                <a16:creationId xmlns:a16="http://schemas.microsoft.com/office/drawing/2014/main" id="{6DB44EDB-DDEC-4E82-8974-F1BFF0D84077}"/>
              </a:ext>
            </a:extLst>
          </p:cNvPr>
          <p:cNvSpPr>
            <a:spLocks noGrp="1"/>
          </p:cNvSpPr>
          <p:nvPr>
            <p:ph type="body" sz="quarter" idx="28"/>
          </p:nvPr>
        </p:nvSpPr>
        <p:spPr>
          <a:xfrm>
            <a:off x="1130162" y="5013000"/>
            <a:ext cx="8063562"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
        <p:nvSpPr>
          <p:cNvPr id="47" name="Text Placeholder 6">
            <a:extLst>
              <a:ext uri="{FF2B5EF4-FFF2-40B4-BE49-F238E27FC236}">
                <a16:creationId xmlns:a16="http://schemas.microsoft.com/office/drawing/2014/main" id="{1196AC9E-77DF-4CC3-AFD8-D8E13E08E29F}"/>
              </a:ext>
            </a:extLst>
          </p:cNvPr>
          <p:cNvSpPr>
            <a:spLocks noGrp="1"/>
          </p:cNvSpPr>
          <p:nvPr>
            <p:ph type="body" sz="quarter" idx="29" hasCustomPrompt="1"/>
          </p:nvPr>
        </p:nvSpPr>
        <p:spPr>
          <a:xfrm>
            <a:off x="481587" y="5589336"/>
            <a:ext cx="432574" cy="432574"/>
          </a:xfrm>
          <a:prstGeom prst="round2DiagRect">
            <a:avLst/>
          </a:prstGeom>
          <a:solidFill>
            <a:schemeClr val="accent1"/>
          </a:solidFill>
        </p:spPr>
        <p:txBody>
          <a:bodyPr wrap="none" anchor="ctr" anchorCtr="0"/>
          <a:lstStyle>
            <a:lvl1pPr marL="0" indent="0" algn="ctr">
              <a:spcBef>
                <a:spcPts val="0"/>
              </a:spcBef>
              <a:spcAft>
                <a:spcPts val="0"/>
              </a:spcAft>
              <a:buFontTx/>
              <a:buNone/>
              <a:defRPr sz="1800" b="1">
                <a:solidFill>
                  <a:schemeClr val="bg1"/>
                </a:solidFill>
              </a:defRPr>
            </a:lvl1pPr>
            <a:lvl2pPr marL="0" indent="0">
              <a:spcBef>
                <a:spcPts val="0"/>
              </a:spcBef>
              <a:spcAft>
                <a:spcPts val="0"/>
              </a:spcAft>
              <a:buFontTx/>
              <a:buNone/>
              <a:defRPr sz="1800"/>
            </a:lvl2pPr>
            <a:lvl3pPr marL="0" indent="0">
              <a:spcBef>
                <a:spcPts val="0"/>
              </a:spcBef>
              <a:spcAft>
                <a:spcPts val="0"/>
              </a:spcAft>
              <a:buFontTx/>
              <a:buNone/>
              <a:defRPr sz="1800"/>
            </a:lvl3pPr>
            <a:lvl4pPr marL="0" indent="0">
              <a:spcBef>
                <a:spcPts val="0"/>
              </a:spcBef>
              <a:spcAft>
                <a:spcPts val="0"/>
              </a:spcAft>
              <a:buFontTx/>
              <a:buNone/>
              <a:defRPr sz="1800"/>
            </a:lvl4pPr>
            <a:lvl5pPr marL="0" indent="0">
              <a:spcBef>
                <a:spcPts val="0"/>
              </a:spcBef>
              <a:spcAft>
                <a:spcPts val="0"/>
              </a:spcAft>
              <a:buFontTx/>
              <a:buNone/>
              <a:defRPr sz="1800"/>
            </a:lvl5pPr>
            <a:lvl6pPr marL="0" indent="0">
              <a:spcBef>
                <a:spcPts val="0"/>
              </a:spcBef>
              <a:spcAft>
                <a:spcPts val="0"/>
              </a:spcAft>
              <a:buFontTx/>
              <a:buNone/>
              <a:defRPr sz="1800"/>
            </a:lvl6pPr>
            <a:lvl7pPr marL="0" indent="0">
              <a:spcBef>
                <a:spcPts val="0"/>
              </a:spcBef>
              <a:spcAft>
                <a:spcPts val="0"/>
              </a:spcAft>
              <a:buFontTx/>
              <a:buNone/>
              <a:defRPr sz="1800"/>
            </a:lvl7pPr>
            <a:lvl8pPr marL="0" indent="0">
              <a:spcBef>
                <a:spcPts val="0"/>
              </a:spcBef>
              <a:spcAft>
                <a:spcPts val="0"/>
              </a:spcAft>
              <a:buFontTx/>
              <a:buNone/>
              <a:defRPr sz="1800"/>
            </a:lvl8pPr>
            <a:lvl9pPr marL="0" indent="0">
              <a:spcBef>
                <a:spcPts val="0"/>
              </a:spcBef>
              <a:spcAft>
                <a:spcPts val="0"/>
              </a:spcAft>
              <a:buFontTx/>
              <a:buNone/>
              <a:defRPr sz="1800"/>
            </a:lvl9pPr>
          </a:lstStyle>
          <a:p>
            <a:pPr lvl="0"/>
            <a:r>
              <a:rPr lang="en-US" dirty="0"/>
              <a:t>#</a:t>
            </a:r>
          </a:p>
        </p:txBody>
      </p:sp>
      <p:sp>
        <p:nvSpPr>
          <p:cNvPr id="48" name="Text Placeholder 9">
            <a:extLst>
              <a:ext uri="{FF2B5EF4-FFF2-40B4-BE49-F238E27FC236}">
                <a16:creationId xmlns:a16="http://schemas.microsoft.com/office/drawing/2014/main" id="{FB1F2772-A2BB-4F65-94A0-67CC63881280}"/>
              </a:ext>
            </a:extLst>
          </p:cNvPr>
          <p:cNvSpPr>
            <a:spLocks noGrp="1"/>
          </p:cNvSpPr>
          <p:nvPr>
            <p:ph type="body" sz="quarter" idx="30"/>
          </p:nvPr>
        </p:nvSpPr>
        <p:spPr>
          <a:xfrm>
            <a:off x="1130162" y="5589000"/>
            <a:ext cx="8063562" cy="432000"/>
          </a:xfrm>
        </p:spPr>
        <p:txBody>
          <a:bodyPr anchor="ctr" anchorCtr="0"/>
          <a:lstStyle>
            <a:lvl1pPr marL="0" indent="0">
              <a:lnSpc>
                <a:spcPct val="90000"/>
              </a:lnSpc>
              <a:spcBef>
                <a:spcPts val="0"/>
              </a:spcBef>
              <a:buNone/>
              <a:defRPr sz="1800"/>
            </a:lvl1pPr>
            <a:lvl2pPr marL="273050" indent="-273050">
              <a:buFont typeface="Wingdings" panose="05000000000000000000" pitchFamily="2" charset="2"/>
              <a:buChar char=""/>
              <a:defRPr/>
            </a:lvl2pPr>
            <a:lvl3pPr marL="544513" indent="-266700">
              <a:buFont typeface="Arial" panose="020B0604020202020204" pitchFamily="34" charset="0"/>
              <a:buChar char="–"/>
              <a:defRPr sz="1400"/>
            </a:lvl3pPr>
            <a:lvl4pPr marL="803275" indent="-261938" defTabSz="803275">
              <a:buFont typeface="Wingdings" panose="05000000000000000000" pitchFamily="2" charset="2"/>
              <a:buChar char=""/>
              <a:tabLst/>
              <a:defRPr sz="1200"/>
            </a:lvl4pPr>
            <a:lvl5pPr marL="1076325" indent="-274638">
              <a:spcBef>
                <a:spcPts val="400"/>
              </a:spcBef>
              <a:spcAft>
                <a:spcPts val="0"/>
              </a:spcAft>
              <a:buFont typeface="Arial" panose="020B0604020202020204" pitchFamily="34" charset="0"/>
              <a:buChar char="–"/>
              <a:defRPr sz="1200"/>
            </a:lvl5pPr>
            <a:lvl6pPr marL="1343025" indent="-269875">
              <a:spcBef>
                <a:spcPts val="400"/>
              </a:spcBef>
              <a:spcAft>
                <a:spcPts val="0"/>
              </a:spcAft>
              <a:buClr>
                <a:schemeClr val="accent1"/>
              </a:buClr>
              <a:buFont typeface="Wingdings" panose="05000000000000000000" pitchFamily="2" charset="2"/>
              <a:buChar char=""/>
              <a:defRPr sz="1200"/>
            </a:lvl6pPr>
            <a:lvl7pPr marL="1617663" indent="-274638">
              <a:spcBef>
                <a:spcPts val="400"/>
              </a:spcBef>
              <a:spcAft>
                <a:spcPts val="0"/>
              </a:spcAft>
              <a:buClr>
                <a:schemeClr val="accent1"/>
              </a:buClr>
              <a:buFont typeface="Wingdings" panose="05000000000000000000" pitchFamily="2" charset="2"/>
              <a:buChar char=""/>
              <a:defRPr sz="1200"/>
            </a:lvl7pPr>
            <a:lvl8pPr marL="1884363" indent="-269875" defTabSz="969963">
              <a:spcBef>
                <a:spcPts val="400"/>
              </a:spcBef>
              <a:spcAft>
                <a:spcPts val="0"/>
              </a:spcAft>
              <a:buClr>
                <a:schemeClr val="accent1"/>
              </a:buClr>
              <a:buFont typeface="Wingdings" panose="05000000000000000000" pitchFamily="2" charset="2"/>
              <a:buChar char=""/>
              <a:defRPr sz="1200"/>
            </a:lvl8pPr>
            <a:lvl9pPr marL="2154238" indent="-269875">
              <a:spcBef>
                <a:spcPts val="400"/>
              </a:spcBef>
              <a:spcAft>
                <a:spcPts val="0"/>
              </a:spcAft>
              <a:buClr>
                <a:schemeClr val="accent1"/>
              </a:buClr>
              <a:buFont typeface="Wingdings" panose="05000000000000000000" pitchFamily="2" charset="2"/>
              <a:buChar char=""/>
              <a:defRPr sz="1200"/>
            </a:lvl9pPr>
          </a:lstStyle>
          <a:p>
            <a:pPr lvl="0"/>
            <a:r>
              <a:rPr lang="en-US"/>
              <a:t>Click to edit Master text styles</a:t>
            </a:r>
          </a:p>
        </p:txBody>
      </p:sp>
    </p:spTree>
    <p:extLst>
      <p:ext uri="{BB962C8B-B14F-4D97-AF65-F5344CB8AC3E}">
        <p14:creationId xmlns:p14="http://schemas.microsoft.com/office/powerpoint/2010/main" val="2385185332"/>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2"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6" name="Title 1"/>
          <p:cNvSpPr>
            <a:spLocks noGrp="1"/>
          </p:cNvSpPr>
          <p:nvPr>
            <p:ph type="ctrTitle"/>
          </p:nvPr>
        </p:nvSpPr>
        <p:spPr>
          <a:xfrm>
            <a:off x="6097587" y="1916113"/>
            <a:ext cx="5473009" cy="1441450"/>
          </a:xfrm>
        </p:spPr>
        <p:txBody>
          <a:bodyPr anchor="b" anchorCtr="0"/>
          <a:lstStyle/>
          <a:p>
            <a:r>
              <a:rPr lang="en-US"/>
              <a:t>Click to edit Master title style</a:t>
            </a:r>
            <a:endParaRPr lang="fi-FI"/>
          </a:p>
        </p:txBody>
      </p:sp>
      <p:sp>
        <p:nvSpPr>
          <p:cNvPr id="9" name="Subtitle 2"/>
          <p:cNvSpPr>
            <a:spLocks noGrp="1"/>
          </p:cNvSpPr>
          <p:nvPr>
            <p:ph type="subTitle" idx="1"/>
          </p:nvPr>
        </p:nvSpPr>
        <p:spPr>
          <a:xfrm>
            <a:off x="6097587" y="3500438"/>
            <a:ext cx="5473009" cy="2138362"/>
          </a:xfrm>
        </p:spPr>
        <p:txBody>
          <a:bodyPr/>
          <a:lstStyle>
            <a:lvl1pPr marL="0" indent="0" algn="l">
              <a:buNone/>
              <a:defRPr sz="1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4056158114"/>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736339" y="6453336"/>
            <a:ext cx="3841857" cy="144016"/>
          </a:xfrm>
        </p:spPr>
        <p:txBody>
          <a:bodyPr/>
          <a:lstStyle/>
          <a:p>
            <a:r>
              <a:rPr lang="en-US"/>
              <a:t>Including TC (6,4Meur BRA/TST)</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2605355665"/>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Including TC (6,4Meur BRA/TST)</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671836920"/>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097587" y="2708275"/>
            <a:ext cx="5473009" cy="1441450"/>
          </a:xfrm>
        </p:spPr>
        <p:txBody>
          <a:bodyPr anchor="ctr" anchorCtr="0"/>
          <a:lstStyle>
            <a:lvl1pPr>
              <a:defRPr>
                <a:solidFill>
                  <a:schemeClr val="tx2"/>
                </a:solidFill>
              </a:defRPr>
            </a:lvl1pPr>
          </a:lstStyle>
          <a:p>
            <a:r>
              <a:rPr lang="en-US"/>
              <a:t>Click to edit Master title style</a:t>
            </a:r>
            <a:endParaRPr lang="fi-FI"/>
          </a:p>
        </p:txBody>
      </p:sp>
      <p:sp>
        <p:nvSpPr>
          <p:cNvPr id="8"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1"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sz="1800"/>
          </a:p>
        </p:txBody>
      </p:sp>
    </p:spTree>
    <p:extLst>
      <p:ext uri="{BB962C8B-B14F-4D97-AF65-F5344CB8AC3E}">
        <p14:creationId xmlns:p14="http://schemas.microsoft.com/office/powerpoint/2010/main" val="4104642226"/>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7587" y="1916113"/>
            <a:ext cx="5473009" cy="1441450"/>
          </a:xfrm>
        </p:spPr>
        <p:txBody>
          <a:bodyPr anchor="b" anchorCtr="0"/>
          <a:lstStyle>
            <a:lvl1pPr>
              <a:defRPr>
                <a:solidFill>
                  <a:schemeClr val="bg1"/>
                </a:solidFill>
              </a:defRPr>
            </a:lvl1pPr>
          </a:lstStyle>
          <a:p>
            <a:r>
              <a:rPr lang="en-US"/>
              <a:t>Click to edit Master title style</a:t>
            </a:r>
            <a:endParaRPr lang="fi-FI"/>
          </a:p>
        </p:txBody>
      </p:sp>
      <p:sp>
        <p:nvSpPr>
          <p:cNvPr id="3" name="Subtitle 2"/>
          <p:cNvSpPr>
            <a:spLocks noGrp="1"/>
          </p:cNvSpPr>
          <p:nvPr>
            <p:ph type="subTitle" idx="1"/>
          </p:nvPr>
        </p:nvSpPr>
        <p:spPr>
          <a:xfrm>
            <a:off x="6097587" y="3500438"/>
            <a:ext cx="5473009" cy="2138362"/>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035050" y="6237314"/>
            <a:ext cx="1722948" cy="431999"/>
          </a:xfrm>
          <a:prstGeom prst="rect">
            <a:avLst/>
          </a:prstGeom>
        </p:spPr>
      </p:pic>
      <p:sp>
        <p:nvSpPr>
          <p:cNvPr id="12" name="Freeform 6"/>
          <p:cNvSpPr>
            <a:spLocks/>
          </p:cNvSpPr>
          <p:nvPr/>
        </p:nvSpPr>
        <p:spPr bwMode="auto">
          <a:xfrm>
            <a:off x="1" y="119063"/>
            <a:ext cx="4691754"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13" name="Freeform 7"/>
          <p:cNvSpPr>
            <a:spLocks/>
          </p:cNvSpPr>
          <p:nvPr/>
        </p:nvSpPr>
        <p:spPr bwMode="auto">
          <a:xfrm>
            <a:off x="1" y="3508376"/>
            <a:ext cx="4691754"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sz="1800"/>
          </a:p>
        </p:txBody>
      </p:sp>
      <p:sp>
        <p:nvSpPr>
          <p:cNvPr id="4"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137453155"/>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1">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3" name="Title 2"/>
          <p:cNvSpPr>
            <a:spLocks noGrp="1"/>
          </p:cNvSpPr>
          <p:nvPr>
            <p:ph type="title"/>
          </p:nvPr>
        </p:nvSpPr>
        <p:spPr>
          <a:xfrm>
            <a:off x="6097587" y="1556792"/>
            <a:ext cx="5473009" cy="3744416"/>
          </a:xfrm>
          <a:prstGeom prst="round2DiagRect">
            <a:avLst>
              <a:gd name="adj1" fmla="val 13337"/>
              <a:gd name="adj2" fmla="val 0"/>
            </a:avLst>
          </a:prstGeom>
          <a:solidFill>
            <a:srgbClr val="50B948">
              <a:alpha val="85098"/>
            </a:srgbClr>
          </a:solidFill>
        </p:spPr>
        <p:txBody>
          <a:bodyPr lIns="162000" tIns="162000" rIns="162000" bIns="162000"/>
          <a:lstStyle>
            <a:lvl1pPr>
              <a:defRPr>
                <a:solidFill>
                  <a:schemeClr val="bg1"/>
                </a:solidFill>
              </a:defRPr>
            </a:lvl1pPr>
          </a:lstStyle>
          <a:p>
            <a:r>
              <a:rPr lang="en-US"/>
              <a:t>Click to edit Master title style</a:t>
            </a:r>
            <a:endParaRPr lang="fi-FI"/>
          </a:p>
        </p:txBody>
      </p:sp>
      <p:sp>
        <p:nvSpPr>
          <p:cNvPr id="14" name="Text Placeholder 5"/>
          <p:cNvSpPr>
            <a:spLocks noGrp="1"/>
          </p:cNvSpPr>
          <p:nvPr>
            <p:ph type="body" sz="quarter" idx="14" hasCustomPrompt="1"/>
          </p:nvPr>
        </p:nvSpPr>
        <p:spPr>
          <a:xfrm>
            <a:off x="0" y="118800"/>
            <a:ext cx="4690821" cy="32328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15" name="Text Placeholder 5"/>
          <p:cNvSpPr>
            <a:spLocks noGrp="1"/>
          </p:cNvSpPr>
          <p:nvPr>
            <p:ph type="body" sz="quarter" idx="15" hasCustomPrompt="1"/>
          </p:nvPr>
        </p:nvSpPr>
        <p:spPr>
          <a:xfrm>
            <a:off x="0" y="3510000"/>
            <a:ext cx="4690821" cy="3232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8" name="Subtitle 2"/>
          <p:cNvSpPr>
            <a:spLocks noGrp="1"/>
          </p:cNvSpPr>
          <p:nvPr>
            <p:ph type="subTitle" idx="1"/>
          </p:nvPr>
        </p:nvSpPr>
        <p:spPr>
          <a:xfrm>
            <a:off x="6481731" y="3501008"/>
            <a:ext cx="4705748" cy="1512168"/>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657737765"/>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2">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7" name="Text Placeholder 5"/>
          <p:cNvSpPr>
            <a:spLocks noGrp="1"/>
          </p:cNvSpPr>
          <p:nvPr>
            <p:ph type="body" sz="quarter" idx="14" hasCustomPrompt="1"/>
          </p:nvPr>
        </p:nvSpPr>
        <p:spPr>
          <a:xfrm>
            <a:off x="0" y="118800"/>
            <a:ext cx="4690821" cy="3232800"/>
          </a:xfrm>
          <a:blipFill>
            <a:blip r:embed="rId2"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9" name="Text Placeholder 5"/>
          <p:cNvSpPr>
            <a:spLocks noGrp="1"/>
          </p:cNvSpPr>
          <p:nvPr>
            <p:ph type="body" sz="quarter" idx="15" hasCustomPrompt="1"/>
          </p:nvPr>
        </p:nvSpPr>
        <p:spPr>
          <a:xfrm>
            <a:off x="0" y="3510000"/>
            <a:ext cx="4690821" cy="3232800"/>
          </a:xfrm>
          <a:blipFill>
            <a:blip r:embed="rId3" cstate="email">
              <a:extLst>
                <a:ext uri="{28A0092B-C50C-407E-A947-70E740481C1C}">
                  <a14:useLocalDpi xmlns:a14="http://schemas.microsoft.com/office/drawing/2010/main" val="0"/>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11" name="Title 2"/>
          <p:cNvSpPr>
            <a:spLocks noGrp="1"/>
          </p:cNvSpPr>
          <p:nvPr>
            <p:ph type="title"/>
          </p:nvPr>
        </p:nvSpPr>
        <p:spPr>
          <a:xfrm>
            <a:off x="6097587" y="1556792"/>
            <a:ext cx="5473009"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a:solidFill>
                  <a:schemeClr val="tx2"/>
                </a:solidFill>
              </a:defRPr>
            </a:lvl1pPr>
          </a:lstStyle>
          <a:p>
            <a:r>
              <a:rPr lang="en-US"/>
              <a:t>Click to edit Master title style</a:t>
            </a:r>
            <a:endParaRPr lang="fi-FI"/>
          </a:p>
        </p:txBody>
      </p:sp>
      <p:sp>
        <p:nvSpPr>
          <p:cNvPr id="12" name="Subtitle 2"/>
          <p:cNvSpPr>
            <a:spLocks noGrp="1"/>
          </p:cNvSpPr>
          <p:nvPr>
            <p:ph type="subTitle" idx="1"/>
          </p:nvPr>
        </p:nvSpPr>
        <p:spPr>
          <a:xfrm>
            <a:off x="6481731" y="3501008"/>
            <a:ext cx="470574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4196523740"/>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a:lvl1pPr>
          </a:lstStyle>
          <a:p>
            <a:r>
              <a:rPr lang="en-US"/>
              <a:t>Click icon to add picture</a:t>
            </a:r>
            <a:endParaRPr lang="fi-FI"/>
          </a:p>
        </p:txBody>
      </p:sp>
      <p:sp>
        <p:nvSpPr>
          <p:cNvPr id="2" name="Title 1"/>
          <p:cNvSpPr>
            <a:spLocks noGrp="1"/>
          </p:cNvSpPr>
          <p:nvPr>
            <p:ph type="title"/>
          </p:nvPr>
        </p:nvSpPr>
        <p:spPr>
          <a:xfrm>
            <a:off x="624581" y="476673"/>
            <a:ext cx="3937178" cy="2952328"/>
          </a:xfrm>
          <a:prstGeom prst="round2DiagRect">
            <a:avLst>
              <a:gd name="adj1" fmla="val 13501"/>
              <a:gd name="adj2" fmla="val 0"/>
            </a:avLst>
          </a:prstGeom>
          <a:solidFill>
            <a:srgbClr val="50B948">
              <a:alpha val="89804"/>
            </a:srgbClr>
          </a:solidFill>
        </p:spPr>
        <p:txBody>
          <a:bodyPr lIns="180000" tIns="162000" rIns="180000" bIns="162000" anchor="t"/>
          <a:lstStyle>
            <a:lvl1pPr algn="l">
              <a:defRPr sz="3000" b="0" cap="none" baseline="0">
                <a:solidFill>
                  <a:schemeClr val="bg1"/>
                </a:solidFill>
              </a:defRPr>
            </a:lvl1pPr>
          </a:lstStyle>
          <a:p>
            <a:r>
              <a:rPr lang="en-US"/>
              <a:t>Click to edit Master title style</a:t>
            </a:r>
            <a:endParaRPr lang="fi-FI"/>
          </a:p>
        </p:txBody>
      </p:sp>
      <p:sp>
        <p:nvSpPr>
          <p:cNvPr id="3"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719648818"/>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609759" y="1557339"/>
            <a:ext cx="5386202"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9214" y="1557338"/>
            <a:ext cx="5371382"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793577411"/>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wo Content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86202"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99214" y="1557338"/>
            <a:ext cx="5371382"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96254587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2708275"/>
            <a:ext cx="7129462" cy="1441450"/>
          </a:xfrm>
        </p:spPr>
        <p:txBody>
          <a:bodyPr anchor="ctr" anchorCtr="0"/>
          <a:lstStyle>
            <a:lvl1pPr>
              <a:defRPr sz="3000">
                <a:solidFill>
                  <a:schemeClr val="tx2"/>
                </a:solidFill>
              </a:defRPr>
            </a:lvl1pPr>
          </a:lstStyle>
          <a:p>
            <a:r>
              <a:rPr lang="en-US"/>
              <a:t>Click to edit Master title style</a:t>
            </a:r>
            <a:endParaRPr lang="fi-FI" dirty="0"/>
          </a:p>
        </p:txBody>
      </p:sp>
      <p:sp>
        <p:nvSpPr>
          <p:cNvPr id="5"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3443248810"/>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53883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53883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94981" y="1557339"/>
            <a:ext cx="537561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981" y="1916115"/>
            <a:ext cx="5375617"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103719335"/>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X Column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60"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60" y="1916115"/>
            <a:ext cx="34701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2"/>
          <p:cNvSpPr>
            <a:spLocks noGrp="1"/>
          </p:cNvSpPr>
          <p:nvPr>
            <p:ph type="body" idx="14"/>
          </p:nvPr>
        </p:nvSpPr>
        <p:spPr>
          <a:xfrm>
            <a:off x="4355119"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355119" y="1916115"/>
            <a:ext cx="347012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8114336" y="1557339"/>
            <a:ext cx="345626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14336" y="1916115"/>
            <a:ext cx="3456260"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6"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931137697"/>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X Columns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60"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60" y="1916115"/>
            <a:ext cx="34701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ontent Placeholder 3"/>
          <p:cNvSpPr>
            <a:spLocks noGrp="1"/>
          </p:cNvSpPr>
          <p:nvPr>
            <p:ph sz="half" idx="16"/>
          </p:nvPr>
        </p:nvSpPr>
        <p:spPr>
          <a:xfrm>
            <a:off x="609760"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11" name="Text Placeholder 2"/>
          <p:cNvSpPr>
            <a:spLocks noGrp="1"/>
          </p:cNvSpPr>
          <p:nvPr>
            <p:ph type="body" idx="14"/>
          </p:nvPr>
        </p:nvSpPr>
        <p:spPr>
          <a:xfrm>
            <a:off x="4355119" y="1557339"/>
            <a:ext cx="34701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15"/>
          </p:nvPr>
        </p:nvSpPr>
        <p:spPr>
          <a:xfrm>
            <a:off x="4355119" y="1916115"/>
            <a:ext cx="34701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Content Placeholder 3"/>
          <p:cNvSpPr>
            <a:spLocks noGrp="1"/>
          </p:cNvSpPr>
          <p:nvPr>
            <p:ph sz="half" idx="17"/>
          </p:nvPr>
        </p:nvSpPr>
        <p:spPr>
          <a:xfrm>
            <a:off x="4355119"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8114336" y="1557339"/>
            <a:ext cx="345626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8114336" y="1916115"/>
            <a:ext cx="345626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Content Placeholder 3"/>
          <p:cNvSpPr>
            <a:spLocks noGrp="1"/>
          </p:cNvSpPr>
          <p:nvPr>
            <p:ph sz="half" idx="18"/>
          </p:nvPr>
        </p:nvSpPr>
        <p:spPr>
          <a:xfrm>
            <a:off x="8115299" y="4508502"/>
            <a:ext cx="347012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9" name="Text Placeholder 8"/>
          <p:cNvSpPr>
            <a:spLocks noGrp="1"/>
          </p:cNvSpPr>
          <p:nvPr>
            <p:ph type="body" sz="quarter" idx="19"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429153910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mparison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538832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538832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609759" y="4508502"/>
            <a:ext cx="5391793"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5" name="Text Placeholder 4"/>
          <p:cNvSpPr>
            <a:spLocks noGrp="1"/>
          </p:cNvSpPr>
          <p:nvPr>
            <p:ph type="body" sz="quarter" idx="3"/>
          </p:nvPr>
        </p:nvSpPr>
        <p:spPr>
          <a:xfrm>
            <a:off x="6194981" y="1557339"/>
            <a:ext cx="537561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4981" y="1916115"/>
            <a:ext cx="537561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3"/>
          <p:cNvSpPr>
            <a:spLocks noGrp="1"/>
          </p:cNvSpPr>
          <p:nvPr>
            <p:ph sz="half" idx="17"/>
          </p:nvPr>
        </p:nvSpPr>
        <p:spPr>
          <a:xfrm>
            <a:off x="6193624" y="4508502"/>
            <a:ext cx="5376973"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100144821"/>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hart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Text Placeholder 2"/>
          <p:cNvSpPr>
            <a:spLocks noGrp="1"/>
          </p:cNvSpPr>
          <p:nvPr>
            <p:ph type="body" idx="1"/>
          </p:nvPr>
        </p:nvSpPr>
        <p:spPr>
          <a:xfrm>
            <a:off x="609759" y="1557339"/>
            <a:ext cx="10960838"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759" y="1916115"/>
            <a:ext cx="10960838"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609759" y="4508502"/>
            <a:ext cx="1096083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Including TC (6,4Meur BRA/TST)</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4"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32936503"/>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Picture Placeholder 9"/>
          <p:cNvSpPr>
            <a:spLocks noGrp="1"/>
          </p:cNvSpPr>
          <p:nvPr>
            <p:ph type="pic" sz="quarter" idx="14"/>
          </p:nvPr>
        </p:nvSpPr>
        <p:spPr>
          <a:xfrm>
            <a:off x="8593788" y="1557338"/>
            <a:ext cx="2976808" cy="4464050"/>
          </a:xfrm>
          <a:prstGeom prst="round2DiagRect">
            <a:avLst>
              <a:gd name="adj1" fmla="val 16014"/>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5"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3695653116"/>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Content and 2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0"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8593790" y="1557340"/>
            <a:ext cx="2976808"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8" name="Picture Placeholder 9"/>
          <p:cNvSpPr>
            <a:spLocks noGrp="1"/>
          </p:cNvSpPr>
          <p:nvPr>
            <p:ph type="pic" sz="quarter" idx="14"/>
          </p:nvPr>
        </p:nvSpPr>
        <p:spPr>
          <a:xfrm>
            <a:off x="8593790" y="3786993"/>
            <a:ext cx="2976808"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6" name="Footer Placeholder 5"/>
          <p:cNvSpPr>
            <a:spLocks noGrp="1"/>
          </p:cNvSpPr>
          <p:nvPr>
            <p:ph type="ftr" sz="quarter" idx="11"/>
          </p:nvPr>
        </p:nvSpPr>
        <p:spPr/>
        <p:txBody>
          <a:bodyPr/>
          <a:lstStyle/>
          <a:p>
            <a:r>
              <a:rPr lang="en-US"/>
              <a:t>Including TC (6,4Meur BRA/TST)</a:t>
            </a:r>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6"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74016049"/>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ntent and picture B">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471954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Picture Placeholder 9"/>
          <p:cNvSpPr>
            <a:spLocks noGrp="1"/>
          </p:cNvSpPr>
          <p:nvPr>
            <p:ph type="pic" sz="quarter" idx="13"/>
          </p:nvPr>
        </p:nvSpPr>
        <p:spPr>
          <a:xfrm>
            <a:off x="5617410" y="1557338"/>
            <a:ext cx="5953187" cy="4464050"/>
          </a:xfrm>
          <a:prstGeom prst="round2DiagRect">
            <a:avLst>
              <a:gd name="adj1" fmla="val 8192"/>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2" name="Text Placeholder 8"/>
          <p:cNvSpPr>
            <a:spLocks noGrp="1"/>
          </p:cNvSpPr>
          <p:nvPr>
            <p:ph type="body" sz="quarter" idx="15"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722562970"/>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Content and 4 pictures">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1" name="Text Placeholder 7"/>
          <p:cNvSpPr>
            <a:spLocks noGrp="1"/>
          </p:cNvSpPr>
          <p:nvPr>
            <p:ph type="body" sz="quarter" idx="13"/>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4719544"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Picture Placeholder 9"/>
          <p:cNvSpPr>
            <a:spLocks noGrp="1"/>
          </p:cNvSpPr>
          <p:nvPr>
            <p:ph type="pic" sz="quarter" idx="15"/>
          </p:nvPr>
        </p:nvSpPr>
        <p:spPr>
          <a:xfrm>
            <a:off x="5616981" y="1557340"/>
            <a:ext cx="2976808" cy="2232025"/>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317517"/>
              <a:gd name="connsiteX1" fmla="*/ 2232025 w 2232025"/>
              <a:gd name="connsiteY1" fmla="*/ 0 h 2317517"/>
              <a:gd name="connsiteX2" fmla="*/ 2232025 w 2232025"/>
              <a:gd name="connsiteY2" fmla="*/ 0 h 2317517"/>
              <a:gd name="connsiteX3" fmla="*/ 2229320 w 2232025"/>
              <a:gd name="connsiteY3" fmla="*/ 2228987 h 2317517"/>
              <a:gd name="connsiteX4" fmla="*/ 1874589 w 2232025"/>
              <a:gd name="connsiteY4" fmla="*/ 2232025 h 2317517"/>
              <a:gd name="connsiteX5" fmla="*/ 0 w 2232025"/>
              <a:gd name="connsiteY5" fmla="*/ 2232025 h 2317517"/>
              <a:gd name="connsiteX6" fmla="*/ 0 w 2232025"/>
              <a:gd name="connsiteY6" fmla="*/ 2232025 h 2317517"/>
              <a:gd name="connsiteX7" fmla="*/ 0 w 2232025"/>
              <a:gd name="connsiteY7" fmla="*/ 357436 h 2317517"/>
              <a:gd name="connsiteX8" fmla="*/ 357436 w 2232025"/>
              <a:gd name="connsiteY8" fmla="*/ 0 h 2317517"/>
              <a:gd name="connsiteX0" fmla="*/ 357436 w 2232025"/>
              <a:gd name="connsiteY0" fmla="*/ 0 h 2232025"/>
              <a:gd name="connsiteX1" fmla="*/ 2232025 w 2232025"/>
              <a:gd name="connsiteY1" fmla="*/ 0 h 2232025"/>
              <a:gd name="connsiteX2" fmla="*/ 2232025 w 2232025"/>
              <a:gd name="connsiteY2" fmla="*/ 0 h 2232025"/>
              <a:gd name="connsiteX3" fmla="*/ 2229320 w 2232025"/>
              <a:gd name="connsiteY3" fmla="*/ 2228987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2025">
                <a:moveTo>
                  <a:pt x="357436" y="0"/>
                </a:moveTo>
                <a:lnTo>
                  <a:pt x="2232025" y="0"/>
                </a:lnTo>
                <a:lnTo>
                  <a:pt x="2232025" y="0"/>
                </a:lnTo>
                <a:cubicBezTo>
                  <a:pt x="2231123" y="742996"/>
                  <a:pt x="2230222" y="1485991"/>
                  <a:pt x="2229320" y="2228987"/>
                </a:cubicBezTo>
                <a:cubicBezTo>
                  <a:pt x="2067000" y="2228904"/>
                  <a:pt x="2071995" y="2232025"/>
                  <a:pt x="1874589" y="2232025"/>
                </a:cubicBezTo>
                <a:lnTo>
                  <a:pt x="0" y="2232025"/>
                </a:lnTo>
                <a:lnTo>
                  <a:pt x="0" y="2232025"/>
                </a:lnTo>
                <a:lnTo>
                  <a:pt x="0" y="357436"/>
                </a:lnTo>
                <a:cubicBezTo>
                  <a:pt x="0" y="160030"/>
                  <a:pt x="160030" y="0"/>
                  <a:pt x="357436"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10" name="Picture Placeholder 9"/>
          <p:cNvSpPr>
            <a:spLocks noGrp="1"/>
          </p:cNvSpPr>
          <p:nvPr>
            <p:ph type="pic" sz="quarter" idx="16"/>
          </p:nvPr>
        </p:nvSpPr>
        <p:spPr>
          <a:xfrm>
            <a:off x="8593790" y="1557340"/>
            <a:ext cx="2976808" cy="2232025"/>
          </a:xfrm>
          <a:solidFill>
            <a:schemeClr val="bg2"/>
          </a:solidFill>
        </p:spPr>
        <p:txBody>
          <a:bodyPr/>
          <a:lstStyle>
            <a:lvl1pPr marL="0" indent="0">
              <a:buFontTx/>
              <a:buNone/>
              <a:defRPr/>
            </a:lvl1pPr>
          </a:lstStyle>
          <a:p>
            <a:r>
              <a:rPr lang="en-US"/>
              <a:t>Click icon to add picture</a:t>
            </a:r>
            <a:endParaRPr lang="fi-FI"/>
          </a:p>
        </p:txBody>
      </p:sp>
      <p:sp>
        <p:nvSpPr>
          <p:cNvPr id="12" name="Picture Placeholder 9"/>
          <p:cNvSpPr>
            <a:spLocks noGrp="1"/>
          </p:cNvSpPr>
          <p:nvPr>
            <p:ph type="pic" sz="quarter" idx="17"/>
          </p:nvPr>
        </p:nvSpPr>
        <p:spPr>
          <a:xfrm>
            <a:off x="5616981" y="3790715"/>
            <a:ext cx="2976808" cy="2232025"/>
          </a:xfrm>
          <a:solidFill>
            <a:schemeClr val="bg2"/>
          </a:solidFill>
        </p:spPr>
        <p:txBody>
          <a:bodyPr/>
          <a:lstStyle>
            <a:lvl1pPr marL="0" indent="0">
              <a:buFontTx/>
              <a:buNone/>
              <a:defRPr/>
            </a:lvl1pPr>
          </a:lstStyle>
          <a:p>
            <a:r>
              <a:rPr lang="en-US"/>
              <a:t>Click icon to add picture</a:t>
            </a:r>
            <a:endParaRPr lang="fi-FI"/>
          </a:p>
        </p:txBody>
      </p:sp>
      <p:sp>
        <p:nvSpPr>
          <p:cNvPr id="8" name="Picture Placeholder 9"/>
          <p:cNvSpPr>
            <a:spLocks noGrp="1"/>
          </p:cNvSpPr>
          <p:nvPr>
            <p:ph type="pic" sz="quarter" idx="14"/>
          </p:nvPr>
        </p:nvSpPr>
        <p:spPr>
          <a:xfrm>
            <a:off x="8593790" y="3786993"/>
            <a:ext cx="2976808" cy="2234397"/>
          </a:xfrm>
          <a:custGeom>
            <a:avLst/>
            <a:gdLst>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0 h 2232025"/>
              <a:gd name="connsiteX1" fmla="*/ 2232025 w 2232025"/>
              <a:gd name="connsiteY1" fmla="*/ 0 h 2232025"/>
              <a:gd name="connsiteX2" fmla="*/ 2232025 w 2232025"/>
              <a:gd name="connsiteY2" fmla="*/ 0 h 2232025"/>
              <a:gd name="connsiteX3" fmla="*/ 2232025 w 2232025"/>
              <a:gd name="connsiteY3" fmla="*/ 1874589 h 2232025"/>
              <a:gd name="connsiteX4" fmla="*/ 1874589 w 2232025"/>
              <a:gd name="connsiteY4" fmla="*/ 2232025 h 2232025"/>
              <a:gd name="connsiteX5" fmla="*/ 0 w 2232025"/>
              <a:gd name="connsiteY5" fmla="*/ 2232025 h 2232025"/>
              <a:gd name="connsiteX6" fmla="*/ 0 w 2232025"/>
              <a:gd name="connsiteY6" fmla="*/ 2232025 h 2232025"/>
              <a:gd name="connsiteX7" fmla="*/ 0 w 2232025"/>
              <a:gd name="connsiteY7" fmla="*/ 357436 h 2232025"/>
              <a:gd name="connsiteX8" fmla="*/ 357436 w 2232025"/>
              <a:gd name="connsiteY8" fmla="*/ 0 h 2232025"/>
              <a:gd name="connsiteX0" fmla="*/ 357436 w 2232025"/>
              <a:gd name="connsiteY0" fmla="*/ 91515 h 2323540"/>
              <a:gd name="connsiteX1" fmla="*/ 2232025 w 2232025"/>
              <a:gd name="connsiteY1" fmla="*/ 91515 h 2323540"/>
              <a:gd name="connsiteX2" fmla="*/ 2232025 w 2232025"/>
              <a:gd name="connsiteY2" fmla="*/ 91515 h 2323540"/>
              <a:gd name="connsiteX3" fmla="*/ 2232025 w 2232025"/>
              <a:gd name="connsiteY3" fmla="*/ 1966104 h 2323540"/>
              <a:gd name="connsiteX4" fmla="*/ 1874589 w 2232025"/>
              <a:gd name="connsiteY4" fmla="*/ 2323540 h 2323540"/>
              <a:gd name="connsiteX5" fmla="*/ 0 w 2232025"/>
              <a:gd name="connsiteY5" fmla="*/ 2323540 h 2323540"/>
              <a:gd name="connsiteX6" fmla="*/ 0 w 2232025"/>
              <a:gd name="connsiteY6" fmla="*/ 2323540 h 2323540"/>
              <a:gd name="connsiteX7" fmla="*/ 0 w 2232025"/>
              <a:gd name="connsiteY7" fmla="*/ 86438 h 2323540"/>
              <a:gd name="connsiteX8" fmla="*/ 357436 w 2232025"/>
              <a:gd name="connsiteY8" fmla="*/ 91515 h 2323540"/>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5077 h 2237102"/>
              <a:gd name="connsiteX1" fmla="*/ 2232025 w 2232025"/>
              <a:gd name="connsiteY1" fmla="*/ 5077 h 2237102"/>
              <a:gd name="connsiteX2" fmla="*/ 2232025 w 2232025"/>
              <a:gd name="connsiteY2" fmla="*/ 5077 h 2237102"/>
              <a:gd name="connsiteX3" fmla="*/ 2232025 w 2232025"/>
              <a:gd name="connsiteY3" fmla="*/ 1879666 h 2237102"/>
              <a:gd name="connsiteX4" fmla="*/ 1874589 w 2232025"/>
              <a:gd name="connsiteY4" fmla="*/ 2237102 h 2237102"/>
              <a:gd name="connsiteX5" fmla="*/ 0 w 2232025"/>
              <a:gd name="connsiteY5" fmla="*/ 2237102 h 2237102"/>
              <a:gd name="connsiteX6" fmla="*/ 0 w 2232025"/>
              <a:gd name="connsiteY6" fmla="*/ 2237102 h 2237102"/>
              <a:gd name="connsiteX7" fmla="*/ 0 w 2232025"/>
              <a:gd name="connsiteY7" fmla="*/ 0 h 2237102"/>
              <a:gd name="connsiteX8" fmla="*/ 357436 w 2232025"/>
              <a:gd name="connsiteY8" fmla="*/ 5077 h 2237102"/>
              <a:gd name="connsiteX0" fmla="*/ 357436 w 2232025"/>
              <a:gd name="connsiteY0" fmla="*/ 2372 h 2234397"/>
              <a:gd name="connsiteX1" fmla="*/ 2232025 w 2232025"/>
              <a:gd name="connsiteY1" fmla="*/ 2372 h 2234397"/>
              <a:gd name="connsiteX2" fmla="*/ 2232025 w 2232025"/>
              <a:gd name="connsiteY2" fmla="*/ 2372 h 2234397"/>
              <a:gd name="connsiteX3" fmla="*/ 2232025 w 2232025"/>
              <a:gd name="connsiteY3" fmla="*/ 1876961 h 2234397"/>
              <a:gd name="connsiteX4" fmla="*/ 1874589 w 2232025"/>
              <a:gd name="connsiteY4" fmla="*/ 2234397 h 2234397"/>
              <a:gd name="connsiteX5" fmla="*/ 0 w 2232025"/>
              <a:gd name="connsiteY5" fmla="*/ 2234397 h 2234397"/>
              <a:gd name="connsiteX6" fmla="*/ 0 w 2232025"/>
              <a:gd name="connsiteY6" fmla="*/ 2234397 h 2234397"/>
              <a:gd name="connsiteX7" fmla="*/ 0 w 2232025"/>
              <a:gd name="connsiteY7" fmla="*/ 0 h 2234397"/>
              <a:gd name="connsiteX8" fmla="*/ 357436 w 2232025"/>
              <a:gd name="connsiteY8" fmla="*/ 2372 h 2234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2025" h="2234397">
                <a:moveTo>
                  <a:pt x="357436" y="2372"/>
                </a:moveTo>
                <a:lnTo>
                  <a:pt x="2232025" y="2372"/>
                </a:lnTo>
                <a:lnTo>
                  <a:pt x="2232025" y="2372"/>
                </a:lnTo>
                <a:lnTo>
                  <a:pt x="2232025" y="1876961"/>
                </a:lnTo>
                <a:cubicBezTo>
                  <a:pt x="2232025" y="2074367"/>
                  <a:pt x="2071995" y="2234397"/>
                  <a:pt x="1874589" y="2234397"/>
                </a:cubicBezTo>
                <a:lnTo>
                  <a:pt x="0" y="2234397"/>
                </a:lnTo>
                <a:lnTo>
                  <a:pt x="0" y="2234397"/>
                </a:lnTo>
                <a:lnTo>
                  <a:pt x="0" y="0"/>
                </a:lnTo>
                <a:lnTo>
                  <a:pt x="357436" y="2372"/>
                </a:ln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3" name="Text Placeholder 8"/>
          <p:cNvSpPr>
            <a:spLocks noGrp="1"/>
          </p:cNvSpPr>
          <p:nvPr>
            <p:ph type="body" sz="quarter" idx="18"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2885375094"/>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1" name="Picture Placeholder 9"/>
          <p:cNvSpPr>
            <a:spLocks noGrp="1"/>
          </p:cNvSpPr>
          <p:nvPr>
            <p:ph type="pic" sz="quarter" idx="13"/>
          </p:nvPr>
        </p:nvSpPr>
        <p:spPr>
          <a:xfrm>
            <a:off x="624581" y="1557338"/>
            <a:ext cx="10946017" cy="4464050"/>
          </a:xfrm>
          <a:prstGeom prst="round2DiagRect">
            <a:avLst>
              <a:gd name="adj1" fmla="val 8193"/>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2011310017"/>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1916113"/>
            <a:ext cx="7129462" cy="1441450"/>
          </a:xfrm>
        </p:spPr>
        <p:txBody>
          <a:bodyPr anchor="b" anchorCtr="0"/>
          <a:lstStyle>
            <a:lvl1pPr>
              <a:defRPr sz="3000">
                <a:solidFill>
                  <a:schemeClr val="bg1"/>
                </a:solidFill>
              </a:defRPr>
            </a:lvl1pPr>
          </a:lstStyle>
          <a:p>
            <a:r>
              <a:rPr lang="en-US"/>
              <a:t>Click to edit Master title style</a:t>
            </a:r>
            <a:endParaRPr lang="fi-FI" dirty="0"/>
          </a:p>
        </p:txBody>
      </p:sp>
      <p:sp>
        <p:nvSpPr>
          <p:cNvPr id="3" name="Subtitle 2"/>
          <p:cNvSpPr>
            <a:spLocks noGrp="1"/>
          </p:cNvSpPr>
          <p:nvPr>
            <p:ph type="subTitle" idx="1"/>
          </p:nvPr>
        </p:nvSpPr>
        <p:spPr>
          <a:xfrm>
            <a:off x="4584701" y="3500438"/>
            <a:ext cx="7129462" cy="2138362"/>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66751" y="6237312"/>
            <a:ext cx="1291874" cy="431999"/>
          </a:xfrm>
          <a:prstGeom prst="rect">
            <a:avLst/>
          </a:prstGeom>
        </p:spPr>
      </p:pic>
      <p:sp>
        <p:nvSpPr>
          <p:cNvPr id="4"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dirty="0">
                <a:solidFill>
                  <a:schemeClr val="bg1"/>
                </a:solidFill>
                <a:latin typeface="Arial" panose="020B0604020202020204" pitchFamily="34" charset="0"/>
              </a:rPr>
              <a:t>INTERNAL</a:t>
            </a:r>
          </a:p>
        </p:txBody>
      </p:sp>
    </p:spTree>
    <p:extLst>
      <p:ext uri="{BB962C8B-B14F-4D97-AF65-F5344CB8AC3E}">
        <p14:creationId xmlns:p14="http://schemas.microsoft.com/office/powerpoint/2010/main" val="2434212124"/>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11" name="Picture Placeholder 9"/>
          <p:cNvSpPr>
            <a:spLocks noGrp="1"/>
          </p:cNvSpPr>
          <p:nvPr>
            <p:ph type="pic" sz="quarter" idx="13"/>
          </p:nvPr>
        </p:nvSpPr>
        <p:spPr>
          <a:xfrm>
            <a:off x="624581" y="476672"/>
            <a:ext cx="10946017" cy="5544716"/>
          </a:xfrm>
          <a:prstGeom prst="round2DiagRect">
            <a:avLst>
              <a:gd name="adj1" fmla="val 6693"/>
              <a:gd name="adj2" fmla="val 0"/>
            </a:avLst>
          </a:pr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2750666539"/>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Reference A">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Text Placeholder 9"/>
          <p:cNvSpPr>
            <a:spLocks noGrp="1"/>
          </p:cNvSpPr>
          <p:nvPr>
            <p:ph type="body" sz="quarter" idx="16"/>
          </p:nvPr>
        </p:nvSpPr>
        <p:spPr>
          <a:xfrm flipH="1">
            <a:off x="6193625" y="1557340"/>
            <a:ext cx="5376973" cy="863549"/>
          </a:xfrm>
          <a:prstGeom prst="round1Rect">
            <a:avLst>
              <a:gd name="adj" fmla="val 37282"/>
            </a:avLst>
          </a:prstGeom>
          <a:solidFill>
            <a:schemeClr val="accent1"/>
          </a:solidFill>
        </p:spPr>
        <p:txBody>
          <a:bodyPr lIns="108000" tIns="108000" rIns="108000" bIns="108000"/>
          <a:lstStyle>
            <a:lvl1pPr marL="0" indent="0">
              <a:buFontTx/>
              <a:buNone/>
              <a:defRPr sz="1600">
                <a:solidFill>
                  <a:schemeClr val="bg1"/>
                </a:solidFill>
              </a:defRPr>
            </a:lvl1pPr>
            <a:lvl2pPr marL="182563" indent="-182563">
              <a:buClr>
                <a:schemeClr val="bg1"/>
              </a:buClr>
              <a:buFont typeface="Arial" panose="020B0604020202020204" pitchFamily="34" charset="0"/>
              <a:buChar char="•"/>
              <a:defRPr sz="1200">
                <a:solidFill>
                  <a:schemeClr val="bg1"/>
                </a:solidFill>
              </a:defRPr>
            </a:lvl2pPr>
          </a:lstStyle>
          <a:p>
            <a:pPr lvl="0"/>
            <a:r>
              <a:rPr lang="en-US"/>
              <a:t>Click to edit Master text styles</a:t>
            </a:r>
          </a:p>
          <a:p>
            <a:pPr lvl="1"/>
            <a:r>
              <a:rPr lang="en-US"/>
              <a:t>Second level</a:t>
            </a:r>
          </a:p>
        </p:txBody>
      </p:sp>
      <p:sp>
        <p:nvSpPr>
          <p:cNvPr id="13" name="Picture Placeholder 9"/>
          <p:cNvSpPr>
            <a:spLocks noGrp="1"/>
          </p:cNvSpPr>
          <p:nvPr>
            <p:ph type="pic" sz="quarter" idx="13"/>
          </p:nvPr>
        </p:nvSpPr>
        <p:spPr>
          <a:xfrm>
            <a:off x="6193267" y="2420890"/>
            <a:ext cx="5377329" cy="3600499"/>
          </a:xfrm>
          <a:custGeom>
            <a:avLst/>
            <a:gdLst>
              <a:gd name="connsiteX0" fmla="*/ 367035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367035 w 4031680"/>
              <a:gd name="connsiteY8" fmla="*/ 0 h 3600499"/>
              <a:gd name="connsiteX0" fmla="*/ 91965 w 4116565"/>
              <a:gd name="connsiteY0" fmla="*/ 0 h 3600499"/>
              <a:gd name="connsiteX1" fmla="*/ 4116565 w 4116565"/>
              <a:gd name="connsiteY1" fmla="*/ 0 h 3600499"/>
              <a:gd name="connsiteX2" fmla="*/ 4116565 w 4116565"/>
              <a:gd name="connsiteY2" fmla="*/ 0 h 3600499"/>
              <a:gd name="connsiteX3" fmla="*/ 4116565 w 4116565"/>
              <a:gd name="connsiteY3" fmla="*/ 3233464 h 3600499"/>
              <a:gd name="connsiteX4" fmla="*/ 3749530 w 4116565"/>
              <a:gd name="connsiteY4" fmla="*/ 3600499 h 3600499"/>
              <a:gd name="connsiteX5" fmla="*/ 84885 w 4116565"/>
              <a:gd name="connsiteY5" fmla="*/ 3600499 h 3600499"/>
              <a:gd name="connsiteX6" fmla="*/ 84885 w 4116565"/>
              <a:gd name="connsiteY6" fmla="*/ 3600499 h 3600499"/>
              <a:gd name="connsiteX7" fmla="*/ 84885 w 4116565"/>
              <a:gd name="connsiteY7" fmla="*/ 367035 h 3600499"/>
              <a:gd name="connsiteX8" fmla="*/ 91965 w 4116565"/>
              <a:gd name="connsiteY8" fmla="*/ 0 h 3600499"/>
              <a:gd name="connsiteX0" fmla="*/ 7080 w 4031680"/>
              <a:gd name="connsiteY0" fmla="*/ 0 h 3600499"/>
              <a:gd name="connsiteX1" fmla="*/ 4031680 w 4031680"/>
              <a:gd name="connsiteY1" fmla="*/ 0 h 3600499"/>
              <a:gd name="connsiteX2" fmla="*/ 4031680 w 4031680"/>
              <a:gd name="connsiteY2" fmla="*/ 0 h 3600499"/>
              <a:gd name="connsiteX3" fmla="*/ 4031680 w 4031680"/>
              <a:gd name="connsiteY3" fmla="*/ 3233464 h 3600499"/>
              <a:gd name="connsiteX4" fmla="*/ 3664645 w 4031680"/>
              <a:gd name="connsiteY4" fmla="*/ 3600499 h 3600499"/>
              <a:gd name="connsiteX5" fmla="*/ 0 w 4031680"/>
              <a:gd name="connsiteY5" fmla="*/ 3600499 h 3600499"/>
              <a:gd name="connsiteX6" fmla="*/ 0 w 4031680"/>
              <a:gd name="connsiteY6" fmla="*/ 3600499 h 3600499"/>
              <a:gd name="connsiteX7" fmla="*/ 0 w 4031680"/>
              <a:gd name="connsiteY7" fmla="*/ 367035 h 3600499"/>
              <a:gd name="connsiteX8" fmla="*/ 7080 w 4031680"/>
              <a:gd name="connsiteY8" fmla="*/ 0 h 3600499"/>
              <a:gd name="connsiteX0" fmla="*/ 1541 w 4031947"/>
              <a:gd name="connsiteY0" fmla="*/ 0 h 3600499"/>
              <a:gd name="connsiteX1" fmla="*/ 4031947 w 4031947"/>
              <a:gd name="connsiteY1" fmla="*/ 0 h 3600499"/>
              <a:gd name="connsiteX2" fmla="*/ 4031947 w 4031947"/>
              <a:gd name="connsiteY2" fmla="*/ 0 h 3600499"/>
              <a:gd name="connsiteX3" fmla="*/ 4031947 w 4031947"/>
              <a:gd name="connsiteY3" fmla="*/ 3233464 h 3600499"/>
              <a:gd name="connsiteX4" fmla="*/ 3664912 w 4031947"/>
              <a:gd name="connsiteY4" fmla="*/ 3600499 h 3600499"/>
              <a:gd name="connsiteX5" fmla="*/ 267 w 4031947"/>
              <a:gd name="connsiteY5" fmla="*/ 3600499 h 3600499"/>
              <a:gd name="connsiteX6" fmla="*/ 267 w 4031947"/>
              <a:gd name="connsiteY6" fmla="*/ 3600499 h 3600499"/>
              <a:gd name="connsiteX7" fmla="*/ 267 w 4031947"/>
              <a:gd name="connsiteY7" fmla="*/ 367035 h 3600499"/>
              <a:gd name="connsiteX8" fmla="*/ 1541 w 4031947"/>
              <a:gd name="connsiteY8" fmla="*/ 0 h 360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1947" h="3600499">
                <a:moveTo>
                  <a:pt x="1541" y="0"/>
                </a:moveTo>
                <a:lnTo>
                  <a:pt x="4031947" y="0"/>
                </a:lnTo>
                <a:lnTo>
                  <a:pt x="4031947" y="0"/>
                </a:lnTo>
                <a:lnTo>
                  <a:pt x="4031947" y="3233464"/>
                </a:lnTo>
                <a:cubicBezTo>
                  <a:pt x="4031947" y="3436172"/>
                  <a:pt x="3867620" y="3600499"/>
                  <a:pt x="3664912" y="3600499"/>
                </a:cubicBezTo>
                <a:lnTo>
                  <a:pt x="267" y="3600499"/>
                </a:lnTo>
                <a:lnTo>
                  <a:pt x="267" y="3600499"/>
                </a:lnTo>
                <a:lnTo>
                  <a:pt x="267" y="367035"/>
                </a:lnTo>
                <a:cubicBezTo>
                  <a:pt x="267" y="164327"/>
                  <a:pt x="-870" y="168365"/>
                  <a:pt x="1541" y="0"/>
                </a:cubicBezTo>
                <a:close/>
              </a:path>
            </a:pathLst>
          </a:custGeom>
          <a:solidFill>
            <a:schemeClr val="bg2"/>
          </a:solidFill>
        </p:spPr>
        <p:txBody>
          <a:bodyPr/>
          <a:lstStyle>
            <a:lvl1pPr marL="0" indent="0">
              <a:buFontTx/>
              <a:buNone/>
              <a:defRPr/>
            </a:lvl1pPr>
          </a:lstStyle>
          <a:p>
            <a:r>
              <a:rPr lang="en-US"/>
              <a:t>Click icon to add picture</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11" name="Text Placeholder 8"/>
          <p:cNvSpPr>
            <a:spLocks noGrp="1"/>
          </p:cNvSpPr>
          <p:nvPr>
            <p:ph type="body" sz="quarter" idx="17" hasCustomPrompt="1"/>
          </p:nvPr>
        </p:nvSpPr>
        <p:spPr>
          <a:xfrm>
            <a:off x="6577766" y="6453338"/>
            <a:ext cx="3073141" cy="144017"/>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Tree>
    <p:extLst>
      <p:ext uri="{BB962C8B-B14F-4D97-AF65-F5344CB8AC3E}">
        <p14:creationId xmlns:p14="http://schemas.microsoft.com/office/powerpoint/2010/main" val="193801220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Highlight 1">
    <p:spTree>
      <p:nvGrpSpPr>
        <p:cNvPr id="1" name=""/>
        <p:cNvGrpSpPr/>
        <p:nvPr/>
      </p:nvGrpSpPr>
      <p:grpSpPr>
        <a:xfrm>
          <a:off x="0" y="0"/>
          <a:ext cx="0" cy="0"/>
          <a:chOff x="0" y="0"/>
          <a:chExt cx="0" cy="0"/>
        </a:xfrm>
      </p:grpSpPr>
      <p:sp>
        <p:nvSpPr>
          <p:cNvPr id="10"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11"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8" name="Content Placeholder 2"/>
          <p:cNvSpPr>
            <a:spLocks noGrp="1"/>
          </p:cNvSpPr>
          <p:nvPr>
            <p:ph sz="half" idx="1"/>
          </p:nvPr>
        </p:nvSpPr>
        <p:spPr>
          <a:xfrm>
            <a:off x="609759" y="1557340"/>
            <a:ext cx="5391793" cy="4468471"/>
          </a:xfrm>
          <a:prstGeom prst="round2DiagRect">
            <a:avLst>
              <a:gd name="adj1" fmla="val 8442"/>
              <a:gd name="adj2" fmla="val 0"/>
            </a:avLst>
          </a:prstGeom>
          <a:solidFill>
            <a:srgbClr val="50B948"/>
          </a:solidFill>
        </p:spPr>
        <p:txBody>
          <a:bodyPr lIns="90000" tIns="54000" rIns="90000" bIns="54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buFont typeface="Arial" panose="020B0604020202020204" pitchFamily="34" charset="0"/>
              <a:buChar char="•"/>
              <a:defRPr sz="1600">
                <a:solidFill>
                  <a:schemeClr val="bg1"/>
                </a:solidFill>
              </a:defRPr>
            </a:lvl3pPr>
            <a:lvl4pPr marL="714375" indent="-174625">
              <a:buClr>
                <a:schemeClr val="bg1"/>
              </a:buClr>
              <a:buFont typeface="Arial" panose="020B0604020202020204" pitchFamily="34" charset="0"/>
              <a:buChar char="–"/>
              <a:defRPr sz="1400">
                <a:solidFill>
                  <a:schemeClr val="bg1"/>
                </a:solidFill>
              </a:defRPr>
            </a:lvl4pPr>
            <a:lvl5pPr marL="898525" indent="-184150">
              <a:buClr>
                <a:schemeClr val="bg1"/>
              </a:buClr>
              <a:buFont typeface="Arial" panose="020B0604020202020204" pitchFamily="34" charset="0"/>
              <a:buChar cha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Content Placeholder 2"/>
          <p:cNvSpPr>
            <a:spLocks noGrp="1"/>
          </p:cNvSpPr>
          <p:nvPr>
            <p:ph sz="half" idx="15"/>
          </p:nvPr>
        </p:nvSpPr>
        <p:spPr>
          <a:xfrm>
            <a:off x="6178804" y="1557340"/>
            <a:ext cx="5391793" cy="4468471"/>
          </a:xfrm>
          <a:prstGeom prst="round2DiagRect">
            <a:avLst>
              <a:gd name="adj1" fmla="val 8442"/>
              <a:gd name="adj2" fmla="val 0"/>
            </a:avLst>
          </a:prstGeom>
          <a:solidFill>
            <a:schemeClr val="bg2"/>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buFont typeface="Arial" panose="020B0604020202020204" pitchFamily="34" charset="0"/>
              <a:buChar cha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626399095"/>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Highlight 2">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136137811"/>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Highlight 2 (blu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2321037891"/>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Highlight 3">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Content Placeholder 2"/>
          <p:cNvSpPr>
            <a:spLocks noGrp="1"/>
          </p:cNvSpPr>
          <p:nvPr>
            <p:ph sz="half" idx="15"/>
          </p:nvPr>
        </p:nvSpPr>
        <p:spPr>
          <a:xfrm>
            <a:off x="8593789" y="1558801"/>
            <a:ext cx="2972889"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8593512" y="3853900"/>
            <a:ext cx="2989491"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1"/>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813213699"/>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Highlight 3 (blue)">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7696649"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0" name="Content Placeholder 2"/>
          <p:cNvSpPr>
            <a:spLocks noGrp="1"/>
          </p:cNvSpPr>
          <p:nvPr>
            <p:ph sz="half" idx="15"/>
          </p:nvPr>
        </p:nvSpPr>
        <p:spPr>
          <a:xfrm>
            <a:off x="8593789" y="1558801"/>
            <a:ext cx="2972889"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42792"/>
              <a:gd name="connsiteY0" fmla="*/ 0 h 2152399"/>
              <a:gd name="connsiteX1" fmla="*/ 4042792 w 4042792"/>
              <a:gd name="connsiteY1" fmla="*/ 0 h 2152399"/>
              <a:gd name="connsiteX2" fmla="*/ 2227763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 name="connsiteX0" fmla="*/ 333005 w 4038260"/>
              <a:gd name="connsiteY0" fmla="*/ 0 h 2152399"/>
              <a:gd name="connsiteX1" fmla="*/ 2227763 w 4038260"/>
              <a:gd name="connsiteY1" fmla="*/ 0 h 2152399"/>
              <a:gd name="connsiteX2" fmla="*/ 4038260 w 4038260"/>
              <a:gd name="connsiteY2" fmla="*/ 2152340 h 2152399"/>
              <a:gd name="connsiteX3" fmla="*/ 0 w 4038260"/>
              <a:gd name="connsiteY3" fmla="*/ 2152399 h 2152399"/>
              <a:gd name="connsiteX4" fmla="*/ 0 w 4038260"/>
              <a:gd name="connsiteY4" fmla="*/ 333005 h 2152399"/>
              <a:gd name="connsiteX5" fmla="*/ 333005 w 4038260"/>
              <a:gd name="connsiteY5" fmla="*/ 0 h 2152399"/>
              <a:gd name="connsiteX0" fmla="*/ 333005 w 2229086"/>
              <a:gd name="connsiteY0" fmla="*/ 0 h 2152399"/>
              <a:gd name="connsiteX1" fmla="*/ 2227763 w 2229086"/>
              <a:gd name="connsiteY1" fmla="*/ 0 h 2152399"/>
              <a:gd name="connsiteX2" fmla="*/ 2228739 w 2229086"/>
              <a:gd name="connsiteY2" fmla="*/ 2152340 h 2152399"/>
              <a:gd name="connsiteX3" fmla="*/ 0 w 2229086"/>
              <a:gd name="connsiteY3" fmla="*/ 2152399 h 2152399"/>
              <a:gd name="connsiteX4" fmla="*/ 0 w 2229086"/>
              <a:gd name="connsiteY4" fmla="*/ 333005 h 2152399"/>
              <a:gd name="connsiteX5" fmla="*/ 333005 w 2229086"/>
              <a:gd name="connsiteY5"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29086" h="2152399">
                <a:moveTo>
                  <a:pt x="333005" y="0"/>
                </a:moveTo>
                <a:lnTo>
                  <a:pt x="2227763" y="0"/>
                </a:lnTo>
                <a:cubicBezTo>
                  <a:pt x="2226252" y="1489003"/>
                  <a:pt x="2230250" y="663337"/>
                  <a:pt x="2228739" y="2152340"/>
                </a:cubicBezTo>
                <a:lnTo>
                  <a:pt x="0" y="2152399"/>
                </a:lnTo>
                <a:lnTo>
                  <a:pt x="0" y="333005"/>
                </a:lnTo>
                <a:cubicBezTo>
                  <a:pt x="0" y="149091"/>
                  <a:pt x="149091" y="0"/>
                  <a:pt x="333005" y="0"/>
                </a:cubicBezTo>
                <a:close/>
              </a:path>
            </a:pathLst>
          </a:custGeom>
          <a:solidFill>
            <a:schemeClr val="bg2"/>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8593512" y="3853900"/>
            <a:ext cx="2989491"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1801356 w 4042890"/>
              <a:gd name="connsiteY5" fmla="*/ 2167488 h 2167488"/>
              <a:gd name="connsiteX6" fmla="*/ 0 w 4042890"/>
              <a:gd name="connsiteY6" fmla="*/ 0 h 2167488"/>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1801356 w 4042890"/>
              <a:gd name="connsiteY4" fmla="*/ 2167488 h 2167488"/>
              <a:gd name="connsiteX5" fmla="*/ 0 w 4042890"/>
              <a:gd name="connsiteY5" fmla="*/ 0 h 2167488"/>
              <a:gd name="connsiteX0" fmla="*/ 0 w 2241633"/>
              <a:gd name="connsiteY0" fmla="*/ 0 h 2167488"/>
              <a:gd name="connsiteX1" fmla="*/ 2241633 w 2241633"/>
              <a:gd name="connsiteY1" fmla="*/ 3018 h 2167488"/>
              <a:gd name="connsiteX2" fmla="*/ 2241633 w 2241633"/>
              <a:gd name="connsiteY2" fmla="*/ 1834483 h 2167488"/>
              <a:gd name="connsiteX3" fmla="*/ 1908628 w 2241633"/>
              <a:gd name="connsiteY3" fmla="*/ 2167488 h 2167488"/>
              <a:gd name="connsiteX4" fmla="*/ 99 w 2241633"/>
              <a:gd name="connsiteY4" fmla="*/ 2167488 h 2167488"/>
              <a:gd name="connsiteX5" fmla="*/ 0 w 2241633"/>
              <a:gd name="connsiteY5" fmla="*/ 0 h 2167488"/>
              <a:gd name="connsiteX0" fmla="*/ 2656 w 2241535"/>
              <a:gd name="connsiteY0" fmla="*/ 0 h 2167488"/>
              <a:gd name="connsiteX1" fmla="*/ 2241535 w 2241535"/>
              <a:gd name="connsiteY1" fmla="*/ 3018 h 2167488"/>
              <a:gd name="connsiteX2" fmla="*/ 2241535 w 2241535"/>
              <a:gd name="connsiteY2" fmla="*/ 1834483 h 2167488"/>
              <a:gd name="connsiteX3" fmla="*/ 1908530 w 2241535"/>
              <a:gd name="connsiteY3" fmla="*/ 2167488 h 2167488"/>
              <a:gd name="connsiteX4" fmla="*/ 1 w 2241535"/>
              <a:gd name="connsiteY4" fmla="*/ 2167488 h 2167488"/>
              <a:gd name="connsiteX5" fmla="*/ 2656 w 2241535"/>
              <a:gd name="connsiteY5"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1535" h="2167488">
                <a:moveTo>
                  <a:pt x="2656" y="0"/>
                </a:moveTo>
                <a:lnTo>
                  <a:pt x="2241535" y="3018"/>
                </a:lnTo>
                <a:lnTo>
                  <a:pt x="2241535" y="1834483"/>
                </a:lnTo>
                <a:cubicBezTo>
                  <a:pt x="2241535" y="2018397"/>
                  <a:pt x="2092444" y="2167488"/>
                  <a:pt x="1908530" y="2167488"/>
                </a:cubicBezTo>
                <a:lnTo>
                  <a:pt x="1" y="2167488"/>
                </a:lnTo>
                <a:cubicBezTo>
                  <a:pt x="-32" y="679471"/>
                  <a:pt x="2689" y="1488017"/>
                  <a:pt x="2656" y="0"/>
                </a:cubicBezTo>
                <a:close/>
              </a:path>
            </a:pathLst>
          </a:custGeom>
          <a:solidFill>
            <a:schemeClr val="accent5"/>
          </a:solidFill>
        </p:spPr>
        <p:txBody>
          <a:bodyPr lIns="180000" tIns="162000" rIns="180000" bIns="162000"/>
          <a:lstStyle>
            <a:lvl1pPr marL="182563" indent="-182563">
              <a:buClr>
                <a:schemeClr val="bg1"/>
              </a:buClr>
              <a:buFont typeface="Wingdings" panose="05000000000000000000" pitchFamily="2" charset="2"/>
              <a:buChar char=""/>
              <a:defRPr sz="2000">
                <a:solidFill>
                  <a:schemeClr val="bg1"/>
                </a:solidFill>
              </a:defRPr>
            </a:lvl1pPr>
            <a:lvl2pPr marL="357188" indent="-174625">
              <a:buClr>
                <a:schemeClr val="bg1"/>
              </a:buClr>
              <a:buFont typeface="Wingdings" panose="05000000000000000000" pitchFamily="2" charset="2"/>
              <a:buChar char=""/>
              <a:defRPr sz="1600">
                <a:solidFill>
                  <a:schemeClr val="bg1"/>
                </a:solidFill>
              </a:defRPr>
            </a:lvl2pPr>
            <a:lvl3pPr marL="539750" indent="-182563">
              <a:buClr>
                <a:schemeClr val="bg1"/>
              </a:buClr>
              <a:defRPr sz="1600">
                <a:solidFill>
                  <a:schemeClr val="bg1"/>
                </a:solidFill>
              </a:defRPr>
            </a:lvl3pPr>
            <a:lvl4pPr marL="714375" indent="-174625">
              <a:buClr>
                <a:schemeClr val="bg1"/>
              </a:buClr>
              <a:defRPr sz="1400">
                <a:solidFill>
                  <a:schemeClr val="bg1"/>
                </a:solidFill>
              </a:defRPr>
            </a:lvl4pPr>
            <a:lvl5pPr marL="898525" indent="-184150">
              <a:buClr>
                <a:schemeClr val="bg1"/>
              </a:buClr>
              <a:defRPr sz="1400">
                <a:solidFill>
                  <a:schemeClr val="bg1"/>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83794918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Highlight 4">
    <p:spTree>
      <p:nvGrpSpPr>
        <p:cNvPr id="1" name=""/>
        <p:cNvGrpSpPr/>
        <p:nvPr/>
      </p:nvGrpSpPr>
      <p:grpSpPr>
        <a:xfrm>
          <a:off x="0" y="0"/>
          <a:ext cx="0" cy="0"/>
          <a:chOff x="0" y="0"/>
          <a:chExt cx="0" cy="0"/>
        </a:xfrm>
      </p:grpSpPr>
      <p:sp>
        <p:nvSpPr>
          <p:cNvPr id="10"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11"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3" name="Content Placeholder 2"/>
          <p:cNvSpPr>
            <a:spLocks noGrp="1"/>
          </p:cNvSpPr>
          <p:nvPr>
            <p:ph sz="half" idx="1"/>
          </p:nvPr>
        </p:nvSpPr>
        <p:spPr>
          <a:xfrm>
            <a:off x="609759" y="1557340"/>
            <a:ext cx="5391793" cy="4468471"/>
          </a:xfrm>
          <a:prstGeom prst="round2DiagRect">
            <a:avLst>
              <a:gd name="adj1" fmla="val 8442"/>
              <a:gd name="adj2" fmla="val 0"/>
            </a:avLst>
          </a:prstGeom>
          <a:solidFill>
            <a:srgbClr val="50B948">
              <a:alpha val="40000"/>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2"/>
          <p:cNvSpPr>
            <a:spLocks noGrp="1"/>
          </p:cNvSpPr>
          <p:nvPr>
            <p:ph sz="half" idx="15"/>
          </p:nvPr>
        </p:nvSpPr>
        <p:spPr>
          <a:xfrm>
            <a:off x="6178804" y="1557340"/>
            <a:ext cx="5391793" cy="4468471"/>
          </a:xfrm>
          <a:prstGeom prst="round2DiagRect">
            <a:avLst>
              <a:gd name="adj1" fmla="val 8442"/>
              <a:gd name="adj2" fmla="val 0"/>
            </a:avLst>
          </a:prstGeom>
          <a:solidFill>
            <a:srgbClr val="BDBDBD">
              <a:alpha val="30196"/>
            </a:srgbClr>
          </a:solidFill>
        </p:spPr>
        <p:txBody>
          <a:bodyPr lIns="90000" tIns="54000" rIns="90000" bIns="54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467500206"/>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Highlight 5">
    <p:spTree>
      <p:nvGrpSpPr>
        <p:cNvPr id="1" name=""/>
        <p:cNvGrpSpPr/>
        <p:nvPr/>
      </p:nvGrpSpPr>
      <p:grpSpPr>
        <a:xfrm>
          <a:off x="0" y="0"/>
          <a:ext cx="0" cy="0"/>
          <a:chOff x="0" y="0"/>
          <a:chExt cx="0" cy="0"/>
        </a:xfrm>
      </p:grpSpPr>
      <p:sp>
        <p:nvSpPr>
          <p:cNvPr id="2" name="Title 1"/>
          <p:cNvSpPr>
            <a:spLocks noGrp="1"/>
          </p:cNvSpPr>
          <p:nvPr>
            <p:ph type="title"/>
          </p:nvPr>
        </p:nvSpPr>
        <p:spPr>
          <a:xfrm>
            <a:off x="609759" y="404815"/>
            <a:ext cx="10960838" cy="503907"/>
          </a:xfrm>
        </p:spPr>
        <p:txBody>
          <a:bodyPr/>
          <a:lstStyle>
            <a:lvl1pPr>
              <a:defRPr>
                <a:solidFill>
                  <a:schemeClr val="tx2"/>
                </a:solidFill>
              </a:defRPr>
            </a:lvl1pPr>
          </a:lstStyle>
          <a:p>
            <a:r>
              <a:rPr lang="en-US"/>
              <a:t>Click to edit Master title style</a:t>
            </a:r>
            <a:endParaRPr lang="fi-FI"/>
          </a:p>
        </p:txBody>
      </p:sp>
      <p:sp>
        <p:nvSpPr>
          <p:cNvPr id="8" name="Text Placeholder 7"/>
          <p:cNvSpPr>
            <a:spLocks noGrp="1"/>
          </p:cNvSpPr>
          <p:nvPr>
            <p:ph type="body" sz="quarter" idx="14"/>
          </p:nvPr>
        </p:nvSpPr>
        <p:spPr>
          <a:xfrm>
            <a:off x="624581" y="908721"/>
            <a:ext cx="10946017" cy="432718"/>
          </a:xfrm>
        </p:spPr>
        <p:txBody>
          <a:bodyPr/>
          <a:lstStyle>
            <a:lvl1pPr marL="0" indent="0">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3" name="Content Placeholder 2"/>
          <p:cNvSpPr>
            <a:spLocks noGrp="1"/>
          </p:cNvSpPr>
          <p:nvPr>
            <p:ph sz="half" idx="1"/>
          </p:nvPr>
        </p:nvSpPr>
        <p:spPr>
          <a:xfrm>
            <a:off x="609759" y="1557339"/>
            <a:ext cx="5391793"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2"/>
          <p:cNvSpPr>
            <a:spLocks noGrp="1"/>
          </p:cNvSpPr>
          <p:nvPr>
            <p:ph sz="half" idx="15"/>
          </p:nvPr>
        </p:nvSpPr>
        <p:spPr>
          <a:xfrm>
            <a:off x="6182832" y="1558801"/>
            <a:ext cx="5391793" cy="2152399"/>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333005 w 4108451"/>
              <a:gd name="connsiteY0" fmla="*/ 0 h 4467009"/>
              <a:gd name="connsiteX1" fmla="*/ 4042792 w 4108451"/>
              <a:gd name="connsiteY1" fmla="*/ 0 h 4467009"/>
              <a:gd name="connsiteX2" fmla="*/ 4042792 w 4108451"/>
              <a:gd name="connsiteY2" fmla="*/ 0 h 4467009"/>
              <a:gd name="connsiteX3" fmla="*/ 4042792 w 4108451"/>
              <a:gd name="connsiteY3" fmla="*/ 4131045 h 4467009"/>
              <a:gd name="connsiteX4" fmla="*/ 4020505 w 4108451"/>
              <a:gd name="connsiteY4" fmla="*/ 4467009 h 4467009"/>
              <a:gd name="connsiteX5" fmla="*/ 0 w 4108451"/>
              <a:gd name="connsiteY5" fmla="*/ 4464050 h 4467009"/>
              <a:gd name="connsiteX6" fmla="*/ 0 w 4108451"/>
              <a:gd name="connsiteY6" fmla="*/ 4464050 h 4467009"/>
              <a:gd name="connsiteX7" fmla="*/ 0 w 4108451"/>
              <a:gd name="connsiteY7" fmla="*/ 333005 h 4467009"/>
              <a:gd name="connsiteX8" fmla="*/ 333005 w 4108451"/>
              <a:gd name="connsiteY8" fmla="*/ 0 h 4467009"/>
              <a:gd name="connsiteX0" fmla="*/ 333005 w 4114749"/>
              <a:gd name="connsiteY0" fmla="*/ 0 h 4467009"/>
              <a:gd name="connsiteX1" fmla="*/ 4042792 w 4114749"/>
              <a:gd name="connsiteY1" fmla="*/ 0 h 4467009"/>
              <a:gd name="connsiteX2" fmla="*/ 4042792 w 4114749"/>
              <a:gd name="connsiteY2" fmla="*/ 0 h 4467009"/>
              <a:gd name="connsiteX3" fmla="*/ 4042792 w 4114749"/>
              <a:gd name="connsiteY3" fmla="*/ 4131045 h 4467009"/>
              <a:gd name="connsiteX4" fmla="*/ 4029382 w 4114749"/>
              <a:gd name="connsiteY4" fmla="*/ 4467009 h 4467009"/>
              <a:gd name="connsiteX5" fmla="*/ 0 w 4114749"/>
              <a:gd name="connsiteY5" fmla="*/ 4464050 h 4467009"/>
              <a:gd name="connsiteX6" fmla="*/ 0 w 4114749"/>
              <a:gd name="connsiteY6" fmla="*/ 4464050 h 4467009"/>
              <a:gd name="connsiteX7" fmla="*/ 0 w 4114749"/>
              <a:gd name="connsiteY7" fmla="*/ 333005 h 4467009"/>
              <a:gd name="connsiteX8" fmla="*/ 333005 w 4114749"/>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29382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42792 w 4042792"/>
              <a:gd name="connsiteY3" fmla="*/ 4131045 h 4467009"/>
              <a:gd name="connsiteX4" fmla="*/ 4038260 w 4042792"/>
              <a:gd name="connsiteY4" fmla="*/ 4467009 h 4467009"/>
              <a:gd name="connsiteX5" fmla="*/ 0 w 4042792"/>
              <a:gd name="connsiteY5" fmla="*/ 4464050 h 4467009"/>
              <a:gd name="connsiteX6" fmla="*/ 0 w 4042792"/>
              <a:gd name="connsiteY6" fmla="*/ 4464050 h 4467009"/>
              <a:gd name="connsiteX7" fmla="*/ 0 w 4042792"/>
              <a:gd name="connsiteY7" fmla="*/ 333005 h 4467009"/>
              <a:gd name="connsiteX8" fmla="*/ 333005 w 4042792"/>
              <a:gd name="connsiteY8" fmla="*/ 0 h 4467009"/>
              <a:gd name="connsiteX0" fmla="*/ 333005 w 4042792"/>
              <a:gd name="connsiteY0" fmla="*/ 0 h 4467009"/>
              <a:gd name="connsiteX1" fmla="*/ 4042792 w 4042792"/>
              <a:gd name="connsiteY1" fmla="*/ 0 h 4467009"/>
              <a:gd name="connsiteX2" fmla="*/ 4042792 w 4042792"/>
              <a:gd name="connsiteY2" fmla="*/ 0 h 4467009"/>
              <a:gd name="connsiteX3" fmla="*/ 4038260 w 4042792"/>
              <a:gd name="connsiteY3" fmla="*/ 4467009 h 4467009"/>
              <a:gd name="connsiteX4" fmla="*/ 0 w 4042792"/>
              <a:gd name="connsiteY4" fmla="*/ 4464050 h 4467009"/>
              <a:gd name="connsiteX5" fmla="*/ 0 w 4042792"/>
              <a:gd name="connsiteY5" fmla="*/ 4464050 h 4467009"/>
              <a:gd name="connsiteX6" fmla="*/ 0 w 4042792"/>
              <a:gd name="connsiteY6" fmla="*/ 333005 h 4467009"/>
              <a:gd name="connsiteX7" fmla="*/ 333005 w 4042792"/>
              <a:gd name="connsiteY7" fmla="*/ 0 h 4467009"/>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4464050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2158435 h 4464050"/>
              <a:gd name="connsiteX6" fmla="*/ 0 w 4042792"/>
              <a:gd name="connsiteY6" fmla="*/ 333005 h 4464050"/>
              <a:gd name="connsiteX7" fmla="*/ 333005 w 4042792"/>
              <a:gd name="connsiteY7" fmla="*/ 0 h 4464050"/>
              <a:gd name="connsiteX0" fmla="*/ 333005 w 4042792"/>
              <a:gd name="connsiteY0" fmla="*/ 0 h 4464050"/>
              <a:gd name="connsiteX1" fmla="*/ 4042792 w 4042792"/>
              <a:gd name="connsiteY1" fmla="*/ 0 h 4464050"/>
              <a:gd name="connsiteX2" fmla="*/ 4042792 w 4042792"/>
              <a:gd name="connsiteY2" fmla="*/ 0 h 4464050"/>
              <a:gd name="connsiteX3" fmla="*/ 4038260 w 4042792"/>
              <a:gd name="connsiteY3" fmla="*/ 2152340 h 4464050"/>
              <a:gd name="connsiteX4" fmla="*/ 0 w 4042792"/>
              <a:gd name="connsiteY4" fmla="*/ 4464050 h 4464050"/>
              <a:gd name="connsiteX5" fmla="*/ 0 w 4042792"/>
              <a:gd name="connsiteY5" fmla="*/ 333005 h 4464050"/>
              <a:gd name="connsiteX6" fmla="*/ 333005 w 4042792"/>
              <a:gd name="connsiteY6" fmla="*/ 0 h 4464050"/>
              <a:gd name="connsiteX0" fmla="*/ 333005 w 4042792"/>
              <a:gd name="connsiteY0" fmla="*/ 0 h 2152399"/>
              <a:gd name="connsiteX1" fmla="*/ 4042792 w 4042792"/>
              <a:gd name="connsiteY1" fmla="*/ 0 h 2152399"/>
              <a:gd name="connsiteX2" fmla="*/ 4042792 w 4042792"/>
              <a:gd name="connsiteY2" fmla="*/ 0 h 2152399"/>
              <a:gd name="connsiteX3" fmla="*/ 4038260 w 4042792"/>
              <a:gd name="connsiteY3" fmla="*/ 2152340 h 2152399"/>
              <a:gd name="connsiteX4" fmla="*/ 0 w 4042792"/>
              <a:gd name="connsiteY4" fmla="*/ 2152399 h 2152399"/>
              <a:gd name="connsiteX5" fmla="*/ 0 w 4042792"/>
              <a:gd name="connsiteY5" fmla="*/ 333005 h 2152399"/>
              <a:gd name="connsiteX6" fmla="*/ 333005 w 4042792"/>
              <a:gd name="connsiteY6" fmla="*/ 0 h 215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792" h="2152399">
                <a:moveTo>
                  <a:pt x="333005" y="0"/>
                </a:moveTo>
                <a:lnTo>
                  <a:pt x="4042792" y="0"/>
                </a:lnTo>
                <a:lnTo>
                  <a:pt x="4042792" y="0"/>
                </a:lnTo>
                <a:cubicBezTo>
                  <a:pt x="4041281" y="1489003"/>
                  <a:pt x="4039771" y="663337"/>
                  <a:pt x="4038260" y="2152340"/>
                </a:cubicBezTo>
                <a:lnTo>
                  <a:pt x="0" y="2152399"/>
                </a:lnTo>
                <a:lnTo>
                  <a:pt x="0" y="333005"/>
                </a:lnTo>
                <a:cubicBezTo>
                  <a:pt x="0" y="149091"/>
                  <a:pt x="149091" y="0"/>
                  <a:pt x="333005" y="0"/>
                </a:cubicBezTo>
                <a:close/>
              </a:path>
            </a:pathLst>
          </a:custGeom>
          <a:solidFill>
            <a:srgbClr val="50B948">
              <a:alpha val="40000"/>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2"/>
          <p:cNvSpPr>
            <a:spLocks noGrp="1"/>
          </p:cNvSpPr>
          <p:nvPr>
            <p:ph sz="half" idx="13"/>
          </p:nvPr>
        </p:nvSpPr>
        <p:spPr>
          <a:xfrm>
            <a:off x="6191079" y="3853900"/>
            <a:ext cx="5391924" cy="2167488"/>
          </a:xfrm>
          <a:custGeom>
            <a:avLst/>
            <a:gdLst>
              <a:gd name="connsiteX0" fmla="*/ 333005 w 4042792"/>
              <a:gd name="connsiteY0" fmla="*/ 0 h 4464050"/>
              <a:gd name="connsiteX1" fmla="*/ 4042792 w 4042792"/>
              <a:gd name="connsiteY1" fmla="*/ 0 h 4464050"/>
              <a:gd name="connsiteX2" fmla="*/ 4042792 w 4042792"/>
              <a:gd name="connsiteY2" fmla="*/ 0 h 4464050"/>
              <a:gd name="connsiteX3" fmla="*/ 4042792 w 4042792"/>
              <a:gd name="connsiteY3" fmla="*/ 4131045 h 4464050"/>
              <a:gd name="connsiteX4" fmla="*/ 3709787 w 4042792"/>
              <a:gd name="connsiteY4" fmla="*/ 4464050 h 4464050"/>
              <a:gd name="connsiteX5" fmla="*/ 0 w 4042792"/>
              <a:gd name="connsiteY5" fmla="*/ 4464050 h 4464050"/>
              <a:gd name="connsiteX6" fmla="*/ 0 w 4042792"/>
              <a:gd name="connsiteY6" fmla="*/ 4464050 h 4464050"/>
              <a:gd name="connsiteX7" fmla="*/ 0 w 4042792"/>
              <a:gd name="connsiteY7" fmla="*/ 333005 h 4464050"/>
              <a:gd name="connsiteX8" fmla="*/ 333005 w 4042792"/>
              <a:gd name="connsiteY8" fmla="*/ 0 h 4464050"/>
              <a:gd name="connsiteX0" fmla="*/ 81714 w 4124604"/>
              <a:gd name="connsiteY0" fmla="*/ 0 h 4464050"/>
              <a:gd name="connsiteX1" fmla="*/ 4124604 w 4124604"/>
              <a:gd name="connsiteY1" fmla="*/ 0 h 4464050"/>
              <a:gd name="connsiteX2" fmla="*/ 4124604 w 4124604"/>
              <a:gd name="connsiteY2" fmla="*/ 0 h 4464050"/>
              <a:gd name="connsiteX3" fmla="*/ 4124604 w 4124604"/>
              <a:gd name="connsiteY3" fmla="*/ 4131045 h 4464050"/>
              <a:gd name="connsiteX4" fmla="*/ 3791599 w 4124604"/>
              <a:gd name="connsiteY4" fmla="*/ 4464050 h 4464050"/>
              <a:gd name="connsiteX5" fmla="*/ 81812 w 4124604"/>
              <a:gd name="connsiteY5" fmla="*/ 4464050 h 4464050"/>
              <a:gd name="connsiteX6" fmla="*/ 81812 w 4124604"/>
              <a:gd name="connsiteY6" fmla="*/ 4464050 h 4464050"/>
              <a:gd name="connsiteX7" fmla="*/ 81812 w 4124604"/>
              <a:gd name="connsiteY7" fmla="*/ 333005 h 4464050"/>
              <a:gd name="connsiteX8" fmla="*/ 81714 w 4124604"/>
              <a:gd name="connsiteY8" fmla="*/ 0 h 4464050"/>
              <a:gd name="connsiteX0" fmla="*/ 436 w 4043326"/>
              <a:gd name="connsiteY0" fmla="*/ 0 h 4464050"/>
              <a:gd name="connsiteX1" fmla="*/ 4043326 w 4043326"/>
              <a:gd name="connsiteY1" fmla="*/ 0 h 4464050"/>
              <a:gd name="connsiteX2" fmla="*/ 4043326 w 4043326"/>
              <a:gd name="connsiteY2" fmla="*/ 0 h 4464050"/>
              <a:gd name="connsiteX3" fmla="*/ 4043326 w 4043326"/>
              <a:gd name="connsiteY3" fmla="*/ 4131045 h 4464050"/>
              <a:gd name="connsiteX4" fmla="*/ 3710321 w 4043326"/>
              <a:gd name="connsiteY4" fmla="*/ 4464050 h 4464050"/>
              <a:gd name="connsiteX5" fmla="*/ 534 w 4043326"/>
              <a:gd name="connsiteY5" fmla="*/ 4464050 h 4464050"/>
              <a:gd name="connsiteX6" fmla="*/ 534 w 4043326"/>
              <a:gd name="connsiteY6" fmla="*/ 4464050 h 4464050"/>
              <a:gd name="connsiteX7" fmla="*/ 534 w 4043326"/>
              <a:gd name="connsiteY7" fmla="*/ 333005 h 4464050"/>
              <a:gd name="connsiteX8" fmla="*/ 436 w 4043326"/>
              <a:gd name="connsiteY8" fmla="*/ 0 h 4464050"/>
              <a:gd name="connsiteX0" fmla="*/ 0 w 4042890"/>
              <a:gd name="connsiteY0" fmla="*/ 0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0 h 4464050"/>
              <a:gd name="connsiteX0" fmla="*/ 0 w 4042890"/>
              <a:gd name="connsiteY0" fmla="*/ 2296562 h 4464050"/>
              <a:gd name="connsiteX1" fmla="*/ 4042890 w 4042890"/>
              <a:gd name="connsiteY1" fmla="*/ 0 h 4464050"/>
              <a:gd name="connsiteX2" fmla="*/ 4042890 w 4042890"/>
              <a:gd name="connsiteY2" fmla="*/ 0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2293544 h 4464050"/>
              <a:gd name="connsiteX3" fmla="*/ 4042890 w 4042890"/>
              <a:gd name="connsiteY3" fmla="*/ 4131045 h 4464050"/>
              <a:gd name="connsiteX4" fmla="*/ 3709885 w 4042890"/>
              <a:gd name="connsiteY4" fmla="*/ 4464050 h 4464050"/>
              <a:gd name="connsiteX5" fmla="*/ 98 w 4042890"/>
              <a:gd name="connsiteY5" fmla="*/ 4464050 h 4464050"/>
              <a:gd name="connsiteX6" fmla="*/ 98 w 4042890"/>
              <a:gd name="connsiteY6" fmla="*/ 4464050 h 4464050"/>
              <a:gd name="connsiteX7" fmla="*/ 0 w 4042890"/>
              <a:gd name="connsiteY7" fmla="*/ 2296562 h 4464050"/>
              <a:gd name="connsiteX0" fmla="*/ 0 w 4042890"/>
              <a:gd name="connsiteY0" fmla="*/ 2296562 h 4464050"/>
              <a:gd name="connsiteX1" fmla="*/ 4042890 w 4042890"/>
              <a:gd name="connsiteY1" fmla="*/ 0 h 4464050"/>
              <a:gd name="connsiteX2" fmla="*/ 4042890 w 4042890"/>
              <a:gd name="connsiteY2" fmla="*/ 4131045 h 4464050"/>
              <a:gd name="connsiteX3" fmla="*/ 3709885 w 4042890"/>
              <a:gd name="connsiteY3" fmla="*/ 4464050 h 4464050"/>
              <a:gd name="connsiteX4" fmla="*/ 98 w 4042890"/>
              <a:gd name="connsiteY4" fmla="*/ 4464050 h 4464050"/>
              <a:gd name="connsiteX5" fmla="*/ 98 w 4042890"/>
              <a:gd name="connsiteY5" fmla="*/ 4464050 h 4464050"/>
              <a:gd name="connsiteX6" fmla="*/ 0 w 4042890"/>
              <a:gd name="connsiteY6" fmla="*/ 2296562 h 4464050"/>
              <a:gd name="connsiteX0" fmla="*/ 0 w 4042890"/>
              <a:gd name="connsiteY0" fmla="*/ 0 h 2167488"/>
              <a:gd name="connsiteX1" fmla="*/ 4042890 w 4042890"/>
              <a:gd name="connsiteY1" fmla="*/ 3018 h 2167488"/>
              <a:gd name="connsiteX2" fmla="*/ 4042890 w 4042890"/>
              <a:gd name="connsiteY2" fmla="*/ 1834483 h 2167488"/>
              <a:gd name="connsiteX3" fmla="*/ 3709885 w 4042890"/>
              <a:gd name="connsiteY3" fmla="*/ 2167488 h 2167488"/>
              <a:gd name="connsiteX4" fmla="*/ 98 w 4042890"/>
              <a:gd name="connsiteY4" fmla="*/ 2167488 h 2167488"/>
              <a:gd name="connsiteX5" fmla="*/ 98 w 4042890"/>
              <a:gd name="connsiteY5" fmla="*/ 2167488 h 2167488"/>
              <a:gd name="connsiteX6" fmla="*/ 0 w 4042890"/>
              <a:gd name="connsiteY6" fmla="*/ 0 h 216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42890" h="2167488">
                <a:moveTo>
                  <a:pt x="0" y="0"/>
                </a:moveTo>
                <a:lnTo>
                  <a:pt x="4042890" y="3018"/>
                </a:lnTo>
                <a:lnTo>
                  <a:pt x="4042890" y="1834483"/>
                </a:lnTo>
                <a:cubicBezTo>
                  <a:pt x="4042890" y="2018397"/>
                  <a:pt x="3893799" y="2167488"/>
                  <a:pt x="3709885" y="2167488"/>
                </a:cubicBezTo>
                <a:lnTo>
                  <a:pt x="98" y="2167488"/>
                </a:lnTo>
                <a:lnTo>
                  <a:pt x="98" y="2167488"/>
                </a:lnTo>
                <a:cubicBezTo>
                  <a:pt x="65" y="679471"/>
                  <a:pt x="33" y="1488017"/>
                  <a:pt x="0" y="0"/>
                </a:cubicBezTo>
                <a:close/>
              </a:path>
            </a:pathLst>
          </a:custGeom>
          <a:solidFill>
            <a:srgbClr val="BDBDBD">
              <a:alpha val="30196"/>
            </a:srgbClr>
          </a:solidFill>
        </p:spPr>
        <p:txBody>
          <a:bodyPr lIns="180000" tIns="162000" rIns="180000" bIns="162000"/>
          <a:lstStyle>
            <a:lvl1pPr marL="182563" indent="-182563">
              <a:buClr>
                <a:schemeClr val="tx2">
                  <a:lumMod val="50000"/>
                </a:schemeClr>
              </a:buClr>
              <a:buFont typeface="Wingdings" panose="05000000000000000000" pitchFamily="2" charset="2"/>
              <a:buChar char=""/>
              <a:defRPr sz="2000">
                <a:solidFill>
                  <a:schemeClr val="tx2">
                    <a:lumMod val="50000"/>
                  </a:schemeClr>
                </a:solidFill>
              </a:defRPr>
            </a:lvl1pPr>
            <a:lvl2pPr marL="357188" indent="-174625">
              <a:buClr>
                <a:schemeClr val="tx2">
                  <a:lumMod val="50000"/>
                </a:schemeClr>
              </a:buClr>
              <a:buFont typeface="Wingdings" panose="05000000000000000000" pitchFamily="2" charset="2"/>
              <a:buChar char=""/>
              <a:defRPr sz="1600">
                <a:solidFill>
                  <a:schemeClr val="tx2">
                    <a:lumMod val="50000"/>
                  </a:schemeClr>
                </a:solidFill>
              </a:defRPr>
            </a:lvl2pPr>
            <a:lvl3pPr marL="539750" indent="-182563">
              <a:buClr>
                <a:schemeClr val="tx2">
                  <a:lumMod val="50000"/>
                </a:schemeClr>
              </a:buClr>
              <a:defRPr sz="1600">
                <a:solidFill>
                  <a:schemeClr val="tx2">
                    <a:lumMod val="50000"/>
                  </a:schemeClr>
                </a:solidFill>
              </a:defRPr>
            </a:lvl3pPr>
            <a:lvl4pPr marL="714375" indent="-174625">
              <a:buClr>
                <a:schemeClr val="tx2">
                  <a:lumMod val="50000"/>
                </a:schemeClr>
              </a:buClr>
              <a:defRPr sz="1400">
                <a:solidFill>
                  <a:schemeClr val="tx2">
                    <a:lumMod val="50000"/>
                  </a:schemeClr>
                </a:solidFill>
              </a:defRPr>
            </a:lvl4pPr>
            <a:lvl5pPr marL="898525" indent="-184150">
              <a:buClr>
                <a:schemeClr val="tx2">
                  <a:lumMod val="50000"/>
                </a:schemeClr>
              </a:buClr>
              <a:defRPr sz="1400">
                <a:solidFill>
                  <a:schemeClr val="tx2">
                    <a:lumMod val="50000"/>
                  </a:schemeClr>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Including TC (6,4Meur BRA/TST)</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50618172"/>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2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80" y="1557338"/>
            <a:ext cx="5377733" cy="1511300"/>
          </a:xfrm>
          <a:custGeom>
            <a:avLst/>
            <a:gdLst/>
            <a:ahLst/>
            <a:cxnLst/>
            <a:rect l="l" t="t" r="r" b="b"/>
            <a:pathLst>
              <a:path w="4032250" h="1511300">
                <a:moveTo>
                  <a:pt x="311950" y="0"/>
                </a:moveTo>
                <a:lnTo>
                  <a:pt x="4032250" y="0"/>
                </a:lnTo>
                <a:lnTo>
                  <a:pt x="4032250" y="1079574"/>
                </a:lnTo>
                <a:lnTo>
                  <a:pt x="403225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8" name="Picture Placeholder 6"/>
          <p:cNvSpPr>
            <a:spLocks noGrp="1"/>
          </p:cNvSpPr>
          <p:nvPr>
            <p:ph type="pic" sz="quarter" idx="14"/>
          </p:nvPr>
        </p:nvSpPr>
        <p:spPr>
          <a:xfrm>
            <a:off x="6192864" y="1557338"/>
            <a:ext cx="5377733" cy="1511300"/>
          </a:xfrm>
          <a:custGeom>
            <a:avLst/>
            <a:gdLst/>
            <a:ahLst/>
            <a:cxnLst/>
            <a:rect l="l" t="t" r="r" b="b"/>
            <a:pathLst>
              <a:path w="4032250" h="1511300">
                <a:moveTo>
                  <a:pt x="0" y="0"/>
                </a:moveTo>
                <a:lnTo>
                  <a:pt x="4032250" y="0"/>
                </a:lnTo>
                <a:lnTo>
                  <a:pt x="4032250" y="1199350"/>
                </a:lnTo>
                <a:cubicBezTo>
                  <a:pt x="4032250" y="1371635"/>
                  <a:pt x="3892585" y="1511300"/>
                  <a:pt x="3720300" y="1511300"/>
                </a:cubicBezTo>
                <a:lnTo>
                  <a:pt x="0" y="1511300"/>
                </a:lnTo>
                <a:lnTo>
                  <a:pt x="0" y="503188"/>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35" name="Text Placeholder 34"/>
          <p:cNvSpPr>
            <a:spLocks noGrp="1"/>
          </p:cNvSpPr>
          <p:nvPr>
            <p:ph type="body" sz="quarter" idx="20" hasCustomPrompt="1"/>
          </p:nvPr>
        </p:nvSpPr>
        <p:spPr>
          <a:xfrm>
            <a:off x="624581" y="2772971"/>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6" name="Text Placeholder 34"/>
          <p:cNvSpPr>
            <a:spLocks noGrp="1"/>
          </p:cNvSpPr>
          <p:nvPr>
            <p:ph type="body" sz="quarter" idx="21" hasCustomPrompt="1"/>
          </p:nvPr>
        </p:nvSpPr>
        <p:spPr>
          <a:xfrm>
            <a:off x="6192864"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14" name="Text Placeholder 7"/>
          <p:cNvSpPr>
            <a:spLocks noGrp="1"/>
          </p:cNvSpPr>
          <p:nvPr>
            <p:ph type="body" sz="quarter" idx="24"/>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5" name="Content Placeholder 2"/>
          <p:cNvSpPr>
            <a:spLocks noGrp="1"/>
          </p:cNvSpPr>
          <p:nvPr>
            <p:ph sz="half" idx="1"/>
          </p:nvPr>
        </p:nvSpPr>
        <p:spPr>
          <a:xfrm>
            <a:off x="623555" y="3140968"/>
            <a:ext cx="5377997"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6" name="Content Placeholder 2"/>
          <p:cNvSpPr>
            <a:spLocks noGrp="1"/>
          </p:cNvSpPr>
          <p:nvPr>
            <p:ph sz="half" idx="25"/>
          </p:nvPr>
        </p:nvSpPr>
        <p:spPr>
          <a:xfrm>
            <a:off x="6193626" y="3140968"/>
            <a:ext cx="5377996"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209421259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1">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dirty="0"/>
              <a:t>Select shape and click insert picture from menu</a:t>
            </a:r>
          </a:p>
        </p:txBody>
      </p:sp>
      <p:sp>
        <p:nvSpPr>
          <p:cNvPr id="7" name="Text Placeholder 5"/>
          <p:cNvSpPr>
            <a:spLocks noGrp="1"/>
          </p:cNvSpPr>
          <p:nvPr>
            <p:ph type="body" sz="quarter" idx="14" hasCustomPrompt="1"/>
          </p:nvPr>
        </p:nvSpPr>
        <p:spPr>
          <a:xfrm>
            <a:off x="0" y="118800"/>
            <a:ext cx="3517200" cy="3232800"/>
          </a:xfrm>
          <a:blipFill>
            <a:blip r:embed="rId2"/>
            <a:stretch>
              <a:fillRect/>
            </a:stretch>
          </a:blipFill>
        </p:spPr>
        <p:txBody>
          <a:bodyPr/>
          <a:lstStyle>
            <a:lvl1pPr marL="0" indent="0">
              <a:buFontTx/>
              <a:buNone/>
              <a:defRPr sz="200" baseline="0">
                <a:noFill/>
              </a:defRPr>
            </a:lvl1pPr>
          </a:lstStyle>
          <a:p>
            <a:pPr lvl="0"/>
            <a:r>
              <a:rPr lang="en-US" dirty="0"/>
              <a:t>Do not add text here</a:t>
            </a:r>
          </a:p>
        </p:txBody>
      </p:sp>
      <p:sp>
        <p:nvSpPr>
          <p:cNvPr id="9" name="Text Placeholder 5"/>
          <p:cNvSpPr>
            <a:spLocks noGrp="1"/>
          </p:cNvSpPr>
          <p:nvPr>
            <p:ph type="body" sz="quarter" idx="15" hasCustomPrompt="1"/>
          </p:nvPr>
        </p:nvSpPr>
        <p:spPr>
          <a:xfrm>
            <a:off x="0" y="3510000"/>
            <a:ext cx="3517200" cy="3232800"/>
          </a:xfrm>
          <a:blipFill>
            <a:blip r:embed="rId3"/>
            <a:stretch>
              <a:fillRect/>
            </a:stretch>
          </a:blipFill>
        </p:spPr>
        <p:txBody>
          <a:bodyPr/>
          <a:lstStyle>
            <a:lvl1pPr marL="0" indent="0">
              <a:buFontTx/>
              <a:buNone/>
              <a:defRPr sz="200" baseline="0">
                <a:noFill/>
              </a:defRPr>
            </a:lvl1pPr>
          </a:lstStyle>
          <a:p>
            <a:pPr lvl="0"/>
            <a:r>
              <a:rPr lang="en-US" dirty="0"/>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
        <p:nvSpPr>
          <p:cNvPr id="10"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dirty="0"/>
          </a:p>
        </p:txBody>
      </p:sp>
      <p:sp>
        <p:nvSpPr>
          <p:cNvPr id="11"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Tree>
    <p:extLst>
      <p:ext uri="{BB962C8B-B14F-4D97-AF65-F5344CB8AC3E}">
        <p14:creationId xmlns:p14="http://schemas.microsoft.com/office/powerpoint/2010/main" val="2740202386"/>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79" y="1557338"/>
            <a:ext cx="3455300" cy="1511300"/>
          </a:xfrm>
          <a:custGeom>
            <a:avLst/>
            <a:gdLst/>
            <a:ahLst/>
            <a:cxnLst/>
            <a:rect l="l" t="t" r="r" b="b"/>
            <a:pathLst>
              <a:path w="2590800" h="1511300">
                <a:moveTo>
                  <a:pt x="311950" y="0"/>
                </a:moveTo>
                <a:lnTo>
                  <a:pt x="2590800" y="0"/>
                </a:lnTo>
                <a:lnTo>
                  <a:pt x="259080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8" name="Picture Placeholder 6"/>
          <p:cNvSpPr>
            <a:spLocks noGrp="1"/>
          </p:cNvSpPr>
          <p:nvPr>
            <p:ph type="pic" sz="quarter" idx="14"/>
          </p:nvPr>
        </p:nvSpPr>
        <p:spPr>
          <a:xfrm>
            <a:off x="8115297" y="1557338"/>
            <a:ext cx="3455300" cy="1511300"/>
          </a:xfrm>
          <a:custGeom>
            <a:avLst/>
            <a:gdLst/>
            <a:ahLst/>
            <a:cxnLst/>
            <a:rect l="l" t="t" r="r" b="b"/>
            <a:pathLst>
              <a:path w="2590800" h="1511300">
                <a:moveTo>
                  <a:pt x="0" y="0"/>
                </a:moveTo>
                <a:lnTo>
                  <a:pt x="2590800" y="0"/>
                </a:lnTo>
                <a:lnTo>
                  <a:pt x="2590800" y="1199350"/>
                </a:lnTo>
                <a:cubicBezTo>
                  <a:pt x="2590800" y="1371635"/>
                  <a:pt x="2451135" y="1511300"/>
                  <a:pt x="2278850" y="1511300"/>
                </a:cubicBez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44" name="Picture Placeholder 43"/>
          <p:cNvSpPr>
            <a:spLocks noGrp="1"/>
          </p:cNvSpPr>
          <p:nvPr>
            <p:ph type="pic" sz="quarter" idx="24"/>
          </p:nvPr>
        </p:nvSpPr>
        <p:spPr>
          <a:xfrm>
            <a:off x="4369938" y="1557338"/>
            <a:ext cx="3455300" cy="1511300"/>
          </a:xfrm>
          <a:solidFill>
            <a:schemeClr val="bg2"/>
          </a:solidFill>
        </p:spPr>
        <p:txBody>
          <a:bodyPr/>
          <a:lstStyle>
            <a:lvl1pPr marL="0" indent="0">
              <a:buFontTx/>
              <a:buNone/>
              <a:defRPr sz="1400"/>
            </a:lvl1pPr>
          </a:lstStyle>
          <a:p>
            <a:r>
              <a:rPr lang="en-US"/>
              <a:t>Click icon to add picture</a:t>
            </a:r>
            <a:endParaRPr lang="fi-FI"/>
          </a:p>
        </p:txBody>
      </p:sp>
      <p:sp>
        <p:nvSpPr>
          <p:cNvPr id="13" name="Text Placeholder 7"/>
          <p:cNvSpPr>
            <a:spLocks noGrp="1"/>
          </p:cNvSpPr>
          <p:nvPr>
            <p:ph type="body" sz="quarter" idx="25"/>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
        <p:nvSpPr>
          <p:cNvPr id="14" name="Content Placeholder 2"/>
          <p:cNvSpPr>
            <a:spLocks noGrp="1"/>
          </p:cNvSpPr>
          <p:nvPr>
            <p:ph sz="half" idx="1"/>
          </p:nvPr>
        </p:nvSpPr>
        <p:spPr>
          <a:xfrm>
            <a:off x="609760" y="3717032"/>
            <a:ext cx="3471080"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Text Placeholder 2"/>
          <p:cNvSpPr>
            <a:spLocks noGrp="1"/>
          </p:cNvSpPr>
          <p:nvPr>
            <p:ph type="body" idx="28"/>
          </p:nvPr>
        </p:nvSpPr>
        <p:spPr>
          <a:xfrm>
            <a:off x="609760" y="3141515"/>
            <a:ext cx="3470120"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Text Placeholder 2"/>
          <p:cNvSpPr>
            <a:spLocks noGrp="1"/>
          </p:cNvSpPr>
          <p:nvPr>
            <p:ph type="body" idx="29"/>
          </p:nvPr>
        </p:nvSpPr>
        <p:spPr>
          <a:xfrm>
            <a:off x="4368946" y="3141515"/>
            <a:ext cx="3457284"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4"/>
          <p:cNvSpPr>
            <a:spLocks noGrp="1"/>
          </p:cNvSpPr>
          <p:nvPr>
            <p:ph type="body" sz="quarter" idx="3"/>
          </p:nvPr>
        </p:nvSpPr>
        <p:spPr>
          <a:xfrm>
            <a:off x="8114336" y="3141515"/>
            <a:ext cx="3456260" cy="575519"/>
          </a:xfrm>
        </p:spPr>
        <p:txBody>
          <a:bodyPr anchor="t" anchorCtr="0"/>
          <a:lstStyle>
            <a:lvl1pPr marL="0" indent="0">
              <a:spcBef>
                <a:spcPts val="600"/>
              </a:spcBef>
              <a:buNone/>
              <a:defRPr sz="1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Content Placeholder 2"/>
          <p:cNvSpPr>
            <a:spLocks noGrp="1"/>
          </p:cNvSpPr>
          <p:nvPr>
            <p:ph sz="half" idx="30"/>
          </p:nvPr>
        </p:nvSpPr>
        <p:spPr>
          <a:xfrm>
            <a:off x="4368946" y="3717032"/>
            <a:ext cx="3457284"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Content Placeholder 2"/>
          <p:cNvSpPr>
            <a:spLocks noGrp="1"/>
          </p:cNvSpPr>
          <p:nvPr>
            <p:ph sz="half" idx="31"/>
          </p:nvPr>
        </p:nvSpPr>
        <p:spPr>
          <a:xfrm>
            <a:off x="8114337" y="3717032"/>
            <a:ext cx="3457284" cy="2304356"/>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marL="714375" indent="-174625">
              <a:spcBef>
                <a:spcPts val="200"/>
              </a:spcBef>
              <a:defRPr sz="1000"/>
            </a:lvl4pPr>
            <a:lvl5pPr marL="898525" indent="-184150">
              <a:spcBef>
                <a:spcPts val="200"/>
              </a:spcBef>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Tree>
    <p:extLst>
      <p:ext uri="{BB962C8B-B14F-4D97-AF65-F5344CB8AC3E}">
        <p14:creationId xmlns:p14="http://schemas.microsoft.com/office/powerpoint/2010/main" val="3314038081"/>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4 Pictures layout">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624579" y="1557338"/>
            <a:ext cx="2591475" cy="1511300"/>
          </a:xfrm>
          <a:custGeom>
            <a:avLst/>
            <a:gdLst/>
            <a:ahLst/>
            <a:cxnLst/>
            <a:rect l="l" t="t" r="r" b="b"/>
            <a:pathLst>
              <a:path w="1943100" h="1511300">
                <a:moveTo>
                  <a:pt x="311950" y="0"/>
                </a:moveTo>
                <a:lnTo>
                  <a:pt x="1943100" y="0"/>
                </a:lnTo>
                <a:lnTo>
                  <a:pt x="1943100" y="1511300"/>
                </a:lnTo>
                <a:lnTo>
                  <a:pt x="0" y="1511300"/>
                </a:lnTo>
                <a:lnTo>
                  <a:pt x="0" y="311950"/>
                </a:lnTo>
                <a:cubicBezTo>
                  <a:pt x="0" y="139665"/>
                  <a:pt x="139665" y="0"/>
                  <a:pt x="311950" y="0"/>
                </a:cubicBez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8" name="Picture Placeholder 6"/>
          <p:cNvSpPr>
            <a:spLocks noGrp="1"/>
          </p:cNvSpPr>
          <p:nvPr>
            <p:ph type="pic" sz="quarter" idx="14"/>
          </p:nvPr>
        </p:nvSpPr>
        <p:spPr>
          <a:xfrm>
            <a:off x="8979122" y="1557338"/>
            <a:ext cx="2591475" cy="1511300"/>
          </a:xfrm>
          <a:custGeom>
            <a:avLst/>
            <a:gdLst/>
            <a:ahLst/>
            <a:cxnLst/>
            <a:rect l="l" t="t" r="r" b="b"/>
            <a:pathLst>
              <a:path w="1943100" h="1511300">
                <a:moveTo>
                  <a:pt x="0" y="0"/>
                </a:moveTo>
                <a:lnTo>
                  <a:pt x="1943100" y="0"/>
                </a:lnTo>
                <a:lnTo>
                  <a:pt x="1943100" y="1199350"/>
                </a:lnTo>
                <a:cubicBezTo>
                  <a:pt x="1943100" y="1371635"/>
                  <a:pt x="1803435" y="1511300"/>
                  <a:pt x="1631150" y="1511300"/>
                </a:cubicBezTo>
                <a:lnTo>
                  <a:pt x="0" y="1511300"/>
                </a:lnTo>
                <a:close/>
              </a:path>
            </a:pathLst>
          </a:custGeom>
          <a:solidFill>
            <a:schemeClr val="bg2"/>
          </a:solidFill>
        </p:spPr>
        <p:txBody>
          <a:bodyPr/>
          <a:lstStyle>
            <a:lvl1pPr marL="0" indent="0">
              <a:buFontTx/>
              <a:buNone/>
              <a:defRPr sz="1400"/>
            </a:lvl1pPr>
          </a:lstStyle>
          <a:p>
            <a:r>
              <a:rPr lang="en-US"/>
              <a:t>Click icon to add picture</a:t>
            </a:r>
            <a:endParaRPr lang="fi-FI"/>
          </a:p>
        </p:txBody>
      </p:sp>
      <p:sp>
        <p:nvSpPr>
          <p:cNvPr id="23" name="Picture Placeholder 43"/>
          <p:cNvSpPr>
            <a:spLocks noGrp="1"/>
          </p:cNvSpPr>
          <p:nvPr>
            <p:ph type="pic" sz="quarter" idx="24"/>
          </p:nvPr>
        </p:nvSpPr>
        <p:spPr>
          <a:xfrm>
            <a:off x="3408722" y="1557338"/>
            <a:ext cx="2593592" cy="1511300"/>
          </a:xfrm>
          <a:solidFill>
            <a:schemeClr val="bg2"/>
          </a:solidFill>
        </p:spPr>
        <p:txBody>
          <a:bodyPr/>
          <a:lstStyle>
            <a:lvl1pPr marL="0" indent="0">
              <a:buFontTx/>
              <a:buNone/>
              <a:defRPr sz="1400"/>
            </a:lvl1pPr>
          </a:lstStyle>
          <a:p>
            <a:r>
              <a:rPr lang="en-US"/>
              <a:t>Click icon to add picture</a:t>
            </a:r>
            <a:endParaRPr lang="fi-FI"/>
          </a:p>
        </p:txBody>
      </p:sp>
      <p:sp>
        <p:nvSpPr>
          <p:cNvPr id="24" name="Picture Placeholder 43"/>
          <p:cNvSpPr>
            <a:spLocks noGrp="1"/>
          </p:cNvSpPr>
          <p:nvPr>
            <p:ph type="pic" sz="quarter" idx="25"/>
          </p:nvPr>
        </p:nvSpPr>
        <p:spPr>
          <a:xfrm>
            <a:off x="6192863" y="1557338"/>
            <a:ext cx="2593591" cy="1511300"/>
          </a:xfrm>
          <a:solidFill>
            <a:schemeClr val="bg2"/>
          </a:solidFill>
        </p:spPr>
        <p:txBody>
          <a:bodyPr/>
          <a:lstStyle>
            <a:lvl1pPr marL="0" indent="0">
              <a:buFontTx/>
              <a:buNone/>
              <a:defRPr sz="1400"/>
            </a:lvl1pPr>
          </a:lstStyle>
          <a:p>
            <a:r>
              <a:rPr lang="en-US"/>
              <a:t>Click icon to add picture</a:t>
            </a:r>
            <a:endParaRPr lang="fi-FI"/>
          </a:p>
        </p:txBody>
      </p:sp>
      <p:sp>
        <p:nvSpPr>
          <p:cNvPr id="2" name="Title 1"/>
          <p:cNvSpPr>
            <a:spLocks noGrp="1"/>
          </p:cNvSpPr>
          <p:nvPr>
            <p:ph type="title"/>
          </p:nvPr>
        </p:nvSpPr>
        <p:spPr>
          <a:xfrm>
            <a:off x="609759" y="404815"/>
            <a:ext cx="10960838" cy="503907"/>
          </a:xfrm>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
        <p:nvSpPr>
          <p:cNvPr id="12" name="Content Placeholder 2"/>
          <p:cNvSpPr>
            <a:spLocks noGrp="1"/>
          </p:cNvSpPr>
          <p:nvPr>
            <p:ph sz="half" idx="1"/>
          </p:nvPr>
        </p:nvSpPr>
        <p:spPr>
          <a:xfrm>
            <a:off x="623556" y="3140968"/>
            <a:ext cx="2592500"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5" name="Text Placeholder 34"/>
          <p:cNvSpPr>
            <a:spLocks noGrp="1"/>
          </p:cNvSpPr>
          <p:nvPr>
            <p:ph type="body" sz="quarter" idx="20" hasCustomPrompt="1"/>
          </p:nvPr>
        </p:nvSpPr>
        <p:spPr>
          <a:xfrm>
            <a:off x="624581" y="2772971"/>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36" name="Text Placeholder 34"/>
          <p:cNvSpPr>
            <a:spLocks noGrp="1"/>
          </p:cNvSpPr>
          <p:nvPr>
            <p:ph type="body" sz="quarter" idx="21" hasCustomPrompt="1"/>
          </p:nvPr>
        </p:nvSpPr>
        <p:spPr>
          <a:xfrm>
            <a:off x="6192864"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5" name="Text Placeholder 34"/>
          <p:cNvSpPr>
            <a:spLocks noGrp="1"/>
          </p:cNvSpPr>
          <p:nvPr>
            <p:ph type="body" sz="quarter" idx="26" hasCustomPrompt="1"/>
          </p:nvPr>
        </p:nvSpPr>
        <p:spPr>
          <a:xfrm>
            <a:off x="3419096"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7" name="Text Placeholder 34"/>
          <p:cNvSpPr>
            <a:spLocks noGrp="1"/>
          </p:cNvSpPr>
          <p:nvPr>
            <p:ph type="body" sz="quarter" idx="27" hasCustomPrompt="1"/>
          </p:nvPr>
        </p:nvSpPr>
        <p:spPr>
          <a:xfrm>
            <a:off x="8979123" y="2772966"/>
            <a:ext cx="1041756" cy="295684"/>
          </a:xfrm>
          <a:solidFill>
            <a:srgbClr val="50B948">
              <a:alpha val="69804"/>
            </a:srgbClr>
          </a:solidFill>
        </p:spPr>
        <p:txBody>
          <a:bodyPr wrap="none" lIns="72000" tIns="54000" rIns="72000" bIns="46800" anchor="b" anchorCtr="0">
            <a:spAutoFit/>
          </a:bodyPr>
          <a:lstStyle>
            <a:lvl1pPr marL="0" indent="0">
              <a:lnSpc>
                <a:spcPct val="90000"/>
              </a:lnSpc>
              <a:spcBef>
                <a:spcPts val="600"/>
              </a:spcBef>
              <a:buFontTx/>
              <a:buNone/>
              <a:defRPr sz="1400">
                <a:solidFill>
                  <a:schemeClr val="bg1"/>
                </a:solidFill>
              </a:defRPr>
            </a:lvl1pPr>
          </a:lstStyle>
          <a:p>
            <a:pPr lvl="0"/>
            <a:r>
              <a:rPr lang="en-US"/>
              <a:t>Picture text</a:t>
            </a:r>
          </a:p>
        </p:txBody>
      </p:sp>
      <p:sp>
        <p:nvSpPr>
          <p:cNvPr id="28" name="Content Placeholder 2"/>
          <p:cNvSpPr>
            <a:spLocks noGrp="1"/>
          </p:cNvSpPr>
          <p:nvPr>
            <p:ph sz="half" idx="28"/>
          </p:nvPr>
        </p:nvSpPr>
        <p:spPr>
          <a:xfrm>
            <a:off x="3408722" y="3140968"/>
            <a:ext cx="2593592"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9" name="Content Placeholder 2"/>
          <p:cNvSpPr>
            <a:spLocks noGrp="1"/>
          </p:cNvSpPr>
          <p:nvPr>
            <p:ph sz="half" idx="29"/>
          </p:nvPr>
        </p:nvSpPr>
        <p:spPr>
          <a:xfrm>
            <a:off x="6192863" y="3140968"/>
            <a:ext cx="2593591"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30" name="Content Placeholder 2"/>
          <p:cNvSpPr>
            <a:spLocks noGrp="1"/>
          </p:cNvSpPr>
          <p:nvPr>
            <p:ph sz="half" idx="30"/>
          </p:nvPr>
        </p:nvSpPr>
        <p:spPr>
          <a:xfrm>
            <a:off x="8979122" y="3140968"/>
            <a:ext cx="2592499" cy="2880420"/>
          </a:xfrm>
        </p:spPr>
        <p:txBody>
          <a:bodyPr/>
          <a:lstStyle>
            <a:lvl1pPr marL="182563" indent="-182563">
              <a:spcBef>
                <a:spcPts val="200"/>
              </a:spcBef>
              <a:defRPr sz="1400"/>
            </a:lvl1pPr>
            <a:lvl2pPr marL="357188" indent="-174625">
              <a:spcBef>
                <a:spcPts val="200"/>
              </a:spcBef>
              <a:defRPr sz="1200"/>
            </a:lvl2pPr>
            <a:lvl3pPr marL="539750" indent="-182563">
              <a:spcBef>
                <a:spcPts val="200"/>
              </a:spcBef>
              <a:defRPr sz="1000"/>
            </a:lvl3pPr>
            <a:lvl4pPr>
              <a:defRPr sz="1000"/>
            </a:lvl4pPr>
            <a:lvl5pPr>
              <a:defRPr sz="1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22" name="Text Placeholder 7"/>
          <p:cNvSpPr>
            <a:spLocks noGrp="1"/>
          </p:cNvSpPr>
          <p:nvPr>
            <p:ph type="body" sz="quarter" idx="31"/>
          </p:nvPr>
        </p:nvSpPr>
        <p:spPr>
          <a:xfrm>
            <a:off x="624581" y="908721"/>
            <a:ext cx="10946017" cy="432718"/>
          </a:xfrm>
        </p:spPr>
        <p:txBody>
          <a:bodyPr/>
          <a:lstStyle>
            <a:lvl1pPr marL="0" indent="0">
              <a:spcAft>
                <a:spcPts val="0"/>
              </a:spcAft>
              <a:buFontTx/>
              <a:buNone/>
              <a:defRPr sz="2000">
                <a:solidFill>
                  <a:srgbClr val="242527"/>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Click to edit Master text styles</a:t>
            </a:r>
          </a:p>
        </p:txBody>
      </p:sp>
    </p:spTree>
    <p:extLst>
      <p:ext uri="{BB962C8B-B14F-4D97-AF65-F5344CB8AC3E}">
        <p14:creationId xmlns:p14="http://schemas.microsoft.com/office/powerpoint/2010/main" val="3275567941"/>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Including TC (6,4Meur BRA/TST)</a:t>
            </a:r>
          </a:p>
        </p:txBody>
      </p:sp>
      <p:sp>
        <p:nvSpPr>
          <p:cNvPr id="5" name="Slide Number Placeholder 4"/>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137122836"/>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a:t>Including TC (6,4Meur BRA/TST)</a:t>
            </a:r>
          </a:p>
        </p:txBody>
      </p:sp>
      <p:sp>
        <p:nvSpPr>
          <p:cNvPr id="4" name="Slide Number Placeholder 3"/>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4118085731"/>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938497" y="2636912"/>
            <a:ext cx="6318181" cy="1584176"/>
          </a:xfrm>
          <a:prstGeom prst="rect">
            <a:avLst/>
          </a:prstGeom>
        </p:spPr>
      </p:pic>
      <p:sp>
        <p:nvSpPr>
          <p:cNvPr id="2"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643104445"/>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Thank you. B">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5175" cy="6858000"/>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938850" y="2636912"/>
            <a:ext cx="6317478" cy="1584000"/>
          </a:xfrm>
          <a:prstGeom prst="rect">
            <a:avLst/>
          </a:prstGeom>
        </p:spPr>
      </p:pic>
      <p:sp>
        <p:nvSpPr>
          <p:cNvPr id="3"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2484197819"/>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4585419" y="1916113"/>
            <a:ext cx="7128744" cy="1441450"/>
          </a:xfrm>
        </p:spPr>
        <p:txBody>
          <a:bodyPr anchor="b" anchorCtr="0"/>
          <a:lstStyle>
            <a:lvl1pPr>
              <a:defRPr sz="3000"/>
            </a:lvl1pPr>
          </a:lstStyle>
          <a:p>
            <a:r>
              <a:rPr lang="en-US"/>
              <a:t>Click to edit Master title style</a:t>
            </a:r>
            <a:endParaRPr lang="fi-FI"/>
          </a:p>
        </p:txBody>
      </p:sp>
      <p:sp>
        <p:nvSpPr>
          <p:cNvPr id="9" name="Subtitle 2"/>
          <p:cNvSpPr>
            <a:spLocks noGrp="1"/>
          </p:cNvSpPr>
          <p:nvPr>
            <p:ph type="subTitle" idx="1"/>
          </p:nvPr>
        </p:nvSpPr>
        <p:spPr>
          <a:xfrm>
            <a:off x="4585419" y="3500438"/>
            <a:ext cx="7128744" cy="2138362"/>
          </a:xfrm>
        </p:spPr>
        <p:txBody>
          <a:bodyPr/>
          <a:lstStyle>
            <a:lvl1pPr marL="0" indent="0" algn="l">
              <a:buNone/>
              <a:defRPr sz="180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2501261354"/>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7" name="Title 6"/>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0" name="Date Placeholder 9"/>
          <p:cNvSpPr>
            <a:spLocks noGrp="1"/>
          </p:cNvSpPr>
          <p:nvPr>
            <p:ph type="dt" sz="half" idx="15"/>
          </p:nvPr>
        </p:nvSpPr>
        <p:spPr/>
        <p:txBody>
          <a:bodyPr/>
          <a:lstStyle/>
          <a:p>
            <a:fld id="{1B5E7B4B-642B-4866-9BF2-4097F9DC32FD}" type="datetime3">
              <a:rPr lang="en-US" smtClean="0"/>
              <a:t>27 November 2025</a:t>
            </a:fld>
            <a:endParaRPr lang="en-US"/>
          </a:p>
        </p:txBody>
      </p:sp>
      <p:sp>
        <p:nvSpPr>
          <p:cNvPr id="11" name="Footer Placeholder 10"/>
          <p:cNvSpPr>
            <a:spLocks noGrp="1"/>
          </p:cNvSpPr>
          <p:nvPr>
            <p:ph type="ftr" sz="quarter" idx="16"/>
          </p:nvPr>
        </p:nvSpPr>
        <p:spPr/>
        <p:txBody>
          <a:bodyPr/>
          <a:lstStyle/>
          <a:p>
            <a:r>
              <a:rPr lang="en-US"/>
              <a:t>© Valmet   |   Flow control services</a:t>
            </a:r>
          </a:p>
        </p:txBody>
      </p:sp>
      <p:sp>
        <p:nvSpPr>
          <p:cNvPr id="12" name="Slide Number Placeholder 11"/>
          <p:cNvSpPr>
            <a:spLocks noGrp="1"/>
          </p:cNvSpPr>
          <p:nvPr>
            <p:ph type="sldNum" sz="quarter" idx="17"/>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815387691"/>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 and Content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8"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4" name="Date Placeholder 3"/>
          <p:cNvSpPr>
            <a:spLocks noGrp="1"/>
          </p:cNvSpPr>
          <p:nvPr>
            <p:ph type="dt" sz="half" idx="10"/>
          </p:nvPr>
        </p:nvSpPr>
        <p:spPr/>
        <p:txBody>
          <a:bodyPr/>
          <a:lstStyle/>
          <a:p>
            <a:fld id="{35CEC336-9FE9-4A13-97F4-88EB6B4F17E5}" type="datetime3">
              <a:rPr lang="en-US" smtClean="0"/>
              <a:t>27 November 2025</a:t>
            </a:fld>
            <a:endParaRPr lang="en-US"/>
          </a:p>
        </p:txBody>
      </p:sp>
      <p:sp>
        <p:nvSpPr>
          <p:cNvPr id="5" name="Footer Placeholder 4"/>
          <p:cNvSpPr>
            <a:spLocks noGrp="1"/>
          </p:cNvSpPr>
          <p:nvPr>
            <p:ph type="ftr" sz="quarter" idx="11"/>
          </p:nvPr>
        </p:nvSpPr>
        <p:spPr/>
        <p:txBody>
          <a:bodyPr/>
          <a:lstStyle/>
          <a:p>
            <a:r>
              <a:rPr lang="en-US"/>
              <a:t>© Valmet   |   Flow control services</a:t>
            </a:r>
          </a:p>
        </p:txBody>
      </p:sp>
      <p:sp>
        <p:nvSpPr>
          <p:cNvPr id="6" name="Slide Number Placeholder 5"/>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3412315550"/>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2708275"/>
            <a:ext cx="7129462" cy="1441450"/>
          </a:xfrm>
        </p:spPr>
        <p:txBody>
          <a:bodyPr anchor="ctr" anchorCtr="0"/>
          <a:lstStyle>
            <a:lvl1pPr>
              <a:defRPr sz="3000">
                <a:solidFill>
                  <a:schemeClr val="tx2"/>
                </a:solidFill>
              </a:defRPr>
            </a:lvl1pPr>
          </a:lstStyle>
          <a:p>
            <a:r>
              <a:rPr lang="en-US"/>
              <a:t>Click to edit Master title style</a:t>
            </a:r>
            <a:endParaRPr lang="fi-FI"/>
          </a:p>
        </p:txBody>
      </p:sp>
      <p:sp>
        <p:nvSpPr>
          <p:cNvPr id="5"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
        <p:nvSpPr>
          <p:cNvPr id="6"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fi-FI"/>
          </a:p>
        </p:txBody>
      </p:sp>
    </p:spTree>
    <p:extLst>
      <p:ext uri="{BB962C8B-B14F-4D97-AF65-F5344CB8AC3E}">
        <p14:creationId xmlns:p14="http://schemas.microsoft.com/office/powerpoint/2010/main" val="130738796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2">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dirty="0"/>
              <a:t>Select shape and click insert picture from menu</a:t>
            </a:r>
          </a:p>
        </p:txBody>
      </p:sp>
      <p:sp>
        <p:nvSpPr>
          <p:cNvPr id="11"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dirty="0"/>
          </a:p>
        </p:txBody>
      </p:sp>
      <p:sp>
        <p:nvSpPr>
          <p:cNvPr id="12"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xt Placeholder 5"/>
          <p:cNvSpPr>
            <a:spLocks noGrp="1"/>
          </p:cNvSpPr>
          <p:nvPr>
            <p:ph type="body" sz="quarter" idx="14" hasCustomPrompt="1"/>
          </p:nvPr>
        </p:nvSpPr>
        <p:spPr>
          <a:xfrm>
            <a:off x="0" y="118800"/>
            <a:ext cx="3517200" cy="3232800"/>
          </a:xfrm>
          <a:blipFill>
            <a:blip r:embed="rId2"/>
            <a:stretch>
              <a:fillRect/>
            </a:stretch>
          </a:blipFill>
        </p:spPr>
        <p:txBody>
          <a:bodyPr/>
          <a:lstStyle>
            <a:lvl1pPr marL="0" indent="0">
              <a:buFontTx/>
              <a:buNone/>
              <a:defRPr sz="200" baseline="0">
                <a:noFill/>
              </a:defRPr>
            </a:lvl1pPr>
          </a:lstStyle>
          <a:p>
            <a:pPr lvl="0"/>
            <a:r>
              <a:rPr lang="en-US" dirty="0"/>
              <a:t>Do not add text here</a:t>
            </a:r>
          </a:p>
        </p:txBody>
      </p:sp>
      <p:sp>
        <p:nvSpPr>
          <p:cNvPr id="10" name="Text Placeholder 5"/>
          <p:cNvSpPr>
            <a:spLocks noGrp="1"/>
          </p:cNvSpPr>
          <p:nvPr>
            <p:ph type="body" sz="quarter" idx="15" hasCustomPrompt="1"/>
          </p:nvPr>
        </p:nvSpPr>
        <p:spPr>
          <a:xfrm>
            <a:off x="0" y="3510000"/>
            <a:ext cx="3517200" cy="3232800"/>
          </a:xfrm>
          <a:blipFill>
            <a:blip r:embed="rId3"/>
            <a:stretch>
              <a:fillRect/>
            </a:stretch>
          </a:blipFill>
        </p:spPr>
        <p:txBody>
          <a:bodyPr/>
          <a:lstStyle>
            <a:lvl1pPr marL="0" indent="0">
              <a:buFontTx/>
              <a:buNone/>
              <a:defRPr sz="200" baseline="0">
                <a:noFill/>
              </a:defRPr>
            </a:lvl1pPr>
          </a:lstStyle>
          <a:p>
            <a:pPr lvl="0"/>
            <a:r>
              <a:rPr lang="en-US" dirty="0"/>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Tree>
    <p:extLst>
      <p:ext uri="{BB962C8B-B14F-4D97-AF65-F5344CB8AC3E}">
        <p14:creationId xmlns:p14="http://schemas.microsoft.com/office/powerpoint/2010/main" val="554884650"/>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84701" y="1916113"/>
            <a:ext cx="7129462" cy="1441450"/>
          </a:xfrm>
        </p:spPr>
        <p:txBody>
          <a:bodyPr anchor="b" anchorCtr="0"/>
          <a:lstStyle>
            <a:lvl1pPr>
              <a:defRPr sz="3000">
                <a:solidFill>
                  <a:schemeClr val="bg1"/>
                </a:solidFill>
              </a:defRPr>
            </a:lvl1pPr>
          </a:lstStyle>
          <a:p>
            <a:r>
              <a:rPr lang="en-US"/>
              <a:t>Click to edit Master title style</a:t>
            </a:r>
            <a:endParaRPr lang="fi-FI"/>
          </a:p>
        </p:txBody>
      </p:sp>
      <p:sp>
        <p:nvSpPr>
          <p:cNvPr id="3" name="Subtitle 2"/>
          <p:cNvSpPr>
            <a:spLocks noGrp="1"/>
          </p:cNvSpPr>
          <p:nvPr>
            <p:ph type="subTitle" idx="1"/>
          </p:nvPr>
        </p:nvSpPr>
        <p:spPr>
          <a:xfrm>
            <a:off x="4584701" y="3500438"/>
            <a:ext cx="7129462" cy="2138362"/>
          </a:xfrm>
        </p:spPr>
        <p:txBody>
          <a:bodyPr/>
          <a:lstStyle>
            <a:lvl1pPr marL="0" indent="0" algn="l">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7" name="Freeform 6"/>
          <p:cNvSpPr>
            <a:spLocks/>
          </p:cNvSpPr>
          <p:nvPr userDrawn="1"/>
        </p:nvSpPr>
        <p:spPr bwMode="auto">
          <a:xfrm>
            <a:off x="0" y="119063"/>
            <a:ext cx="3517900" cy="3233738"/>
          </a:xfrm>
          <a:custGeom>
            <a:avLst/>
            <a:gdLst>
              <a:gd name="T0" fmla="*/ 0 w 2216"/>
              <a:gd name="T1" fmla="*/ 1158 h 2037"/>
              <a:gd name="T2" fmla="*/ 0 w 2216"/>
              <a:gd name="T3" fmla="*/ 578 h 2037"/>
              <a:gd name="T4" fmla="*/ 0 w 2216"/>
              <a:gd name="T5" fmla="*/ 0 h 2037"/>
              <a:gd name="T6" fmla="*/ 18 w 2216"/>
              <a:gd name="T7" fmla="*/ 2 h 2037"/>
              <a:gd name="T8" fmla="*/ 35 w 2216"/>
              <a:gd name="T9" fmla="*/ 3 h 2037"/>
              <a:gd name="T10" fmla="*/ 51 w 2216"/>
              <a:gd name="T11" fmla="*/ 5 h 2037"/>
              <a:gd name="T12" fmla="*/ 68 w 2216"/>
              <a:gd name="T13" fmla="*/ 9 h 2037"/>
              <a:gd name="T14" fmla="*/ 84 w 2216"/>
              <a:gd name="T15" fmla="*/ 12 h 2037"/>
              <a:gd name="T16" fmla="*/ 99 w 2216"/>
              <a:gd name="T17" fmla="*/ 16 h 2037"/>
              <a:gd name="T18" fmla="*/ 115 w 2216"/>
              <a:gd name="T19" fmla="*/ 21 h 2037"/>
              <a:gd name="T20" fmla="*/ 130 w 2216"/>
              <a:gd name="T21" fmla="*/ 26 h 2037"/>
              <a:gd name="T22" fmla="*/ 159 w 2216"/>
              <a:gd name="T23" fmla="*/ 36 h 2037"/>
              <a:gd name="T24" fmla="*/ 185 w 2216"/>
              <a:gd name="T25" fmla="*/ 49 h 2037"/>
              <a:gd name="T26" fmla="*/ 211 w 2216"/>
              <a:gd name="T27" fmla="*/ 63 h 2037"/>
              <a:gd name="T28" fmla="*/ 233 w 2216"/>
              <a:gd name="T29" fmla="*/ 76 h 2037"/>
              <a:gd name="T30" fmla="*/ 254 w 2216"/>
              <a:gd name="T31" fmla="*/ 89 h 2037"/>
              <a:gd name="T32" fmla="*/ 273 w 2216"/>
              <a:gd name="T33" fmla="*/ 101 h 2037"/>
              <a:gd name="T34" fmla="*/ 301 w 2216"/>
              <a:gd name="T35" fmla="*/ 124 h 2037"/>
              <a:gd name="T36" fmla="*/ 312 w 2216"/>
              <a:gd name="T37" fmla="*/ 133 h 2037"/>
              <a:gd name="T38" fmla="*/ 319 w 2216"/>
              <a:gd name="T39" fmla="*/ 139 h 2037"/>
              <a:gd name="T40" fmla="*/ 327 w 2216"/>
              <a:gd name="T41" fmla="*/ 145 h 2037"/>
              <a:gd name="T42" fmla="*/ 1271 w 2216"/>
              <a:gd name="T43" fmla="*/ 1091 h 2037"/>
              <a:gd name="T44" fmla="*/ 2216 w 2216"/>
              <a:gd name="T45" fmla="*/ 2037 h 2037"/>
              <a:gd name="T46" fmla="*/ 1548 w 2216"/>
              <a:gd name="T47" fmla="*/ 2037 h 2037"/>
              <a:gd name="T48" fmla="*/ 879 w 2216"/>
              <a:gd name="T49" fmla="*/ 2037 h 2037"/>
              <a:gd name="T50" fmla="*/ 0 w 2216"/>
              <a:gd name="T51" fmla="*/ 1158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16" h="2037">
                <a:moveTo>
                  <a:pt x="0" y="1158"/>
                </a:moveTo>
                <a:lnTo>
                  <a:pt x="0" y="578"/>
                </a:lnTo>
                <a:lnTo>
                  <a:pt x="0" y="0"/>
                </a:lnTo>
                <a:lnTo>
                  <a:pt x="18" y="2"/>
                </a:lnTo>
                <a:lnTo>
                  <a:pt x="35" y="3"/>
                </a:lnTo>
                <a:lnTo>
                  <a:pt x="51" y="5"/>
                </a:lnTo>
                <a:lnTo>
                  <a:pt x="68" y="9"/>
                </a:lnTo>
                <a:lnTo>
                  <a:pt x="84" y="12"/>
                </a:lnTo>
                <a:lnTo>
                  <a:pt x="99" y="16"/>
                </a:lnTo>
                <a:lnTo>
                  <a:pt x="115" y="21"/>
                </a:lnTo>
                <a:lnTo>
                  <a:pt x="130" y="26"/>
                </a:lnTo>
                <a:lnTo>
                  <a:pt x="159" y="36"/>
                </a:lnTo>
                <a:lnTo>
                  <a:pt x="185" y="49"/>
                </a:lnTo>
                <a:lnTo>
                  <a:pt x="211" y="63"/>
                </a:lnTo>
                <a:lnTo>
                  <a:pt x="233" y="76"/>
                </a:lnTo>
                <a:lnTo>
                  <a:pt x="254" y="89"/>
                </a:lnTo>
                <a:lnTo>
                  <a:pt x="273" y="101"/>
                </a:lnTo>
                <a:lnTo>
                  <a:pt x="301" y="124"/>
                </a:lnTo>
                <a:lnTo>
                  <a:pt x="312" y="133"/>
                </a:lnTo>
                <a:lnTo>
                  <a:pt x="319" y="139"/>
                </a:lnTo>
                <a:lnTo>
                  <a:pt x="327" y="145"/>
                </a:lnTo>
                <a:lnTo>
                  <a:pt x="1271" y="1091"/>
                </a:lnTo>
                <a:lnTo>
                  <a:pt x="2216" y="2037"/>
                </a:lnTo>
                <a:lnTo>
                  <a:pt x="1548" y="2037"/>
                </a:lnTo>
                <a:lnTo>
                  <a:pt x="879" y="2037"/>
                </a:lnTo>
                <a:lnTo>
                  <a:pt x="0" y="1158"/>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sp>
        <p:nvSpPr>
          <p:cNvPr id="8" name="Freeform 7"/>
          <p:cNvSpPr>
            <a:spLocks/>
          </p:cNvSpPr>
          <p:nvPr userDrawn="1"/>
        </p:nvSpPr>
        <p:spPr bwMode="auto">
          <a:xfrm>
            <a:off x="0" y="3508376"/>
            <a:ext cx="3517900" cy="3233738"/>
          </a:xfrm>
          <a:custGeom>
            <a:avLst/>
            <a:gdLst>
              <a:gd name="T0" fmla="*/ 879 w 2216"/>
              <a:gd name="T1" fmla="*/ 0 h 2037"/>
              <a:gd name="T2" fmla="*/ 1548 w 2216"/>
              <a:gd name="T3" fmla="*/ 0 h 2037"/>
              <a:gd name="T4" fmla="*/ 2216 w 2216"/>
              <a:gd name="T5" fmla="*/ 0 h 2037"/>
              <a:gd name="T6" fmla="*/ 1271 w 2216"/>
              <a:gd name="T7" fmla="*/ 946 h 2037"/>
              <a:gd name="T8" fmla="*/ 327 w 2216"/>
              <a:gd name="T9" fmla="*/ 1892 h 2037"/>
              <a:gd name="T10" fmla="*/ 319 w 2216"/>
              <a:gd name="T11" fmla="*/ 1898 h 2037"/>
              <a:gd name="T12" fmla="*/ 312 w 2216"/>
              <a:gd name="T13" fmla="*/ 1905 h 2037"/>
              <a:gd name="T14" fmla="*/ 301 w 2216"/>
              <a:gd name="T15" fmla="*/ 1914 h 2037"/>
              <a:gd name="T16" fmla="*/ 288 w 2216"/>
              <a:gd name="T17" fmla="*/ 1925 h 2037"/>
              <a:gd name="T18" fmla="*/ 273 w 2216"/>
              <a:gd name="T19" fmla="*/ 1936 h 2037"/>
              <a:gd name="T20" fmla="*/ 254 w 2216"/>
              <a:gd name="T21" fmla="*/ 1948 h 2037"/>
              <a:gd name="T22" fmla="*/ 233 w 2216"/>
              <a:gd name="T23" fmla="*/ 1962 h 2037"/>
              <a:gd name="T24" fmla="*/ 211 w 2216"/>
              <a:gd name="T25" fmla="*/ 1976 h 2037"/>
              <a:gd name="T26" fmla="*/ 185 w 2216"/>
              <a:gd name="T27" fmla="*/ 1988 h 2037"/>
              <a:gd name="T28" fmla="*/ 159 w 2216"/>
              <a:gd name="T29" fmla="*/ 2001 h 2037"/>
              <a:gd name="T30" fmla="*/ 145 w 2216"/>
              <a:gd name="T31" fmla="*/ 2006 h 2037"/>
              <a:gd name="T32" fmla="*/ 130 w 2216"/>
              <a:gd name="T33" fmla="*/ 2012 h 2037"/>
              <a:gd name="T34" fmla="*/ 115 w 2216"/>
              <a:gd name="T35" fmla="*/ 2017 h 2037"/>
              <a:gd name="T36" fmla="*/ 99 w 2216"/>
              <a:gd name="T37" fmla="*/ 2021 h 2037"/>
              <a:gd name="T38" fmla="*/ 84 w 2216"/>
              <a:gd name="T39" fmla="*/ 2025 h 2037"/>
              <a:gd name="T40" fmla="*/ 68 w 2216"/>
              <a:gd name="T41" fmla="*/ 2029 h 2037"/>
              <a:gd name="T42" fmla="*/ 51 w 2216"/>
              <a:gd name="T43" fmla="*/ 2032 h 2037"/>
              <a:gd name="T44" fmla="*/ 35 w 2216"/>
              <a:gd name="T45" fmla="*/ 2035 h 2037"/>
              <a:gd name="T46" fmla="*/ 18 w 2216"/>
              <a:gd name="T47" fmla="*/ 2036 h 2037"/>
              <a:gd name="T48" fmla="*/ 0 w 2216"/>
              <a:gd name="T49" fmla="*/ 2037 h 2037"/>
              <a:gd name="T50" fmla="*/ 0 w 2216"/>
              <a:gd name="T51" fmla="*/ 1458 h 2037"/>
              <a:gd name="T52" fmla="*/ 0 w 2216"/>
              <a:gd name="T53" fmla="*/ 880 h 2037"/>
              <a:gd name="T54" fmla="*/ 879 w 2216"/>
              <a:gd name="T55" fmla="*/ 0 h 20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6" h="2037">
                <a:moveTo>
                  <a:pt x="879" y="0"/>
                </a:moveTo>
                <a:lnTo>
                  <a:pt x="1548" y="0"/>
                </a:lnTo>
                <a:lnTo>
                  <a:pt x="2216" y="0"/>
                </a:lnTo>
                <a:lnTo>
                  <a:pt x="1271" y="946"/>
                </a:lnTo>
                <a:lnTo>
                  <a:pt x="327" y="1892"/>
                </a:lnTo>
                <a:lnTo>
                  <a:pt x="319" y="1898"/>
                </a:lnTo>
                <a:lnTo>
                  <a:pt x="312" y="1905"/>
                </a:lnTo>
                <a:lnTo>
                  <a:pt x="301" y="1914"/>
                </a:lnTo>
                <a:lnTo>
                  <a:pt x="288" y="1925"/>
                </a:lnTo>
                <a:lnTo>
                  <a:pt x="273" y="1936"/>
                </a:lnTo>
                <a:lnTo>
                  <a:pt x="254" y="1948"/>
                </a:lnTo>
                <a:lnTo>
                  <a:pt x="233" y="1962"/>
                </a:lnTo>
                <a:lnTo>
                  <a:pt x="211" y="1976"/>
                </a:lnTo>
                <a:lnTo>
                  <a:pt x="185" y="1988"/>
                </a:lnTo>
                <a:lnTo>
                  <a:pt x="159" y="2001"/>
                </a:lnTo>
                <a:lnTo>
                  <a:pt x="145" y="2006"/>
                </a:lnTo>
                <a:lnTo>
                  <a:pt x="130" y="2012"/>
                </a:lnTo>
                <a:lnTo>
                  <a:pt x="115" y="2017"/>
                </a:lnTo>
                <a:lnTo>
                  <a:pt x="99" y="2021"/>
                </a:lnTo>
                <a:lnTo>
                  <a:pt x="84" y="2025"/>
                </a:lnTo>
                <a:lnTo>
                  <a:pt x="68" y="2029"/>
                </a:lnTo>
                <a:lnTo>
                  <a:pt x="51" y="2032"/>
                </a:lnTo>
                <a:lnTo>
                  <a:pt x="35" y="2035"/>
                </a:lnTo>
                <a:lnTo>
                  <a:pt x="18" y="2036"/>
                </a:lnTo>
                <a:lnTo>
                  <a:pt x="0" y="2037"/>
                </a:lnTo>
                <a:lnTo>
                  <a:pt x="0" y="1458"/>
                </a:lnTo>
                <a:lnTo>
                  <a:pt x="0" y="880"/>
                </a:lnTo>
                <a:lnTo>
                  <a:pt x="879"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66751" y="6237312"/>
            <a:ext cx="1291874" cy="431999"/>
          </a:xfrm>
          <a:prstGeom prst="rect">
            <a:avLst/>
          </a:prstGeom>
        </p:spPr>
      </p:pic>
      <p:sp>
        <p:nvSpPr>
          <p:cNvPr id="4"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Tree>
    <p:extLst>
      <p:ext uri="{BB962C8B-B14F-4D97-AF65-F5344CB8AC3E}">
        <p14:creationId xmlns:p14="http://schemas.microsoft.com/office/powerpoint/2010/main" val="2112089919"/>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1">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a:t>Select shape and click insert picture from menu</a:t>
            </a:r>
          </a:p>
        </p:txBody>
      </p:sp>
      <p:sp>
        <p:nvSpPr>
          <p:cNvPr id="7" name="Text Placeholder 5"/>
          <p:cNvSpPr>
            <a:spLocks noGrp="1"/>
          </p:cNvSpPr>
          <p:nvPr>
            <p:ph type="body" sz="quarter" idx="14" hasCustomPrompt="1"/>
          </p:nvPr>
        </p:nvSpPr>
        <p:spPr>
          <a:xfrm>
            <a:off x="0" y="118800"/>
            <a:ext cx="3517200" cy="32328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9" name="Text Placeholder 5"/>
          <p:cNvSpPr>
            <a:spLocks noGrp="1"/>
          </p:cNvSpPr>
          <p:nvPr>
            <p:ph type="body" sz="quarter" idx="15" hasCustomPrompt="1"/>
          </p:nvPr>
        </p:nvSpPr>
        <p:spPr>
          <a:xfrm>
            <a:off x="0" y="3510000"/>
            <a:ext cx="3517200" cy="3232800"/>
          </a:xfrm>
          <a:blipFill>
            <a:blip r:embed="rId3" cstate="print">
              <a:extLst>
                <a:ext uri="{28A0092B-C50C-407E-A947-70E740481C1C}">
                  <a14:useLocalDpi xmlns:a14="http://schemas.microsoft.com/office/drawing/2010/main"/>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
        <p:nvSpPr>
          <p:cNvPr id="10"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a:p>
        </p:txBody>
      </p:sp>
      <p:sp>
        <p:nvSpPr>
          <p:cNvPr id="11"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Tree>
    <p:extLst>
      <p:ext uri="{BB962C8B-B14F-4D97-AF65-F5344CB8AC3E}">
        <p14:creationId xmlns:p14="http://schemas.microsoft.com/office/powerpoint/2010/main" val="3931875188"/>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2">
    <p:spTree>
      <p:nvGrpSpPr>
        <p:cNvPr id="1" name=""/>
        <p:cNvGrpSpPr/>
        <p:nvPr/>
      </p:nvGrpSpPr>
      <p:grpSpPr>
        <a:xfrm>
          <a:off x="0" y="0"/>
          <a:ext cx="0" cy="0"/>
          <a:chOff x="0" y="0"/>
          <a:chExt cx="0" cy="0"/>
        </a:xfrm>
      </p:grpSpPr>
      <p:sp>
        <p:nvSpPr>
          <p:cNvPr id="26" name="Picture Placeholder 25"/>
          <p:cNvSpPr>
            <a:spLocks noGrp="1"/>
          </p:cNvSpPr>
          <p:nvPr>
            <p:ph type="pic" sz="quarter" idx="13" hasCustomPrompt="1"/>
          </p:nvPr>
        </p:nvSpPr>
        <p:spPr>
          <a:xfrm>
            <a:off x="0" y="0"/>
            <a:ext cx="12195175" cy="6858000"/>
          </a:xfrm>
          <a:solidFill>
            <a:schemeClr val="bg2"/>
          </a:solidFill>
        </p:spPr>
        <p:txBody>
          <a:bodyPr anchor="t" anchorCtr="0"/>
          <a:lstStyle>
            <a:lvl1pPr marL="0" indent="0" algn="ctr">
              <a:buFontTx/>
              <a:buNone/>
              <a:defRPr sz="1200"/>
            </a:lvl1pPr>
          </a:lstStyle>
          <a:p>
            <a:r>
              <a:rPr lang="en-US"/>
              <a:t>Select shape and click insert picture from menu</a:t>
            </a:r>
          </a:p>
        </p:txBody>
      </p:sp>
      <p:sp>
        <p:nvSpPr>
          <p:cNvPr id="11" name="Title 2"/>
          <p:cNvSpPr>
            <a:spLocks noGrp="1"/>
          </p:cNvSpPr>
          <p:nvPr>
            <p:ph type="title"/>
          </p:nvPr>
        </p:nvSpPr>
        <p:spPr>
          <a:xfrm>
            <a:off x="4584701" y="1556792"/>
            <a:ext cx="7129462" cy="3744416"/>
          </a:xfrm>
          <a:prstGeom prst="round2DiagRect">
            <a:avLst>
              <a:gd name="adj1" fmla="val 13337"/>
              <a:gd name="adj2" fmla="val 0"/>
            </a:avLst>
          </a:prstGeom>
          <a:solidFill>
            <a:schemeClr val="bg1">
              <a:alpha val="85098"/>
            </a:schemeClr>
          </a:solidFill>
        </p:spPr>
        <p:txBody>
          <a:bodyPr lIns="162000" tIns="162000" rIns="162000" bIns="162000"/>
          <a:lstStyle>
            <a:lvl1pPr>
              <a:defRPr sz="3000">
                <a:solidFill>
                  <a:schemeClr val="tx2"/>
                </a:solidFill>
              </a:defRPr>
            </a:lvl1pPr>
          </a:lstStyle>
          <a:p>
            <a:r>
              <a:rPr lang="en-US"/>
              <a:t>Click to edit Master title style</a:t>
            </a:r>
            <a:endParaRPr lang="fi-FI"/>
          </a:p>
        </p:txBody>
      </p:sp>
      <p:sp>
        <p:nvSpPr>
          <p:cNvPr id="12" name="Subtitle 2"/>
          <p:cNvSpPr>
            <a:spLocks noGrp="1"/>
          </p:cNvSpPr>
          <p:nvPr>
            <p:ph type="subTitle" idx="1"/>
          </p:nvPr>
        </p:nvSpPr>
        <p:spPr>
          <a:xfrm>
            <a:off x="4873451" y="3501008"/>
            <a:ext cx="6552728" cy="1512168"/>
          </a:xfrm>
        </p:spPr>
        <p:txBody>
          <a:bodyPr/>
          <a:lstStyle>
            <a:lvl1pPr marL="0" indent="0" algn="l">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a:p>
        </p:txBody>
      </p:sp>
      <p:sp>
        <p:nvSpPr>
          <p:cNvPr id="8" name="Text Placeholder 5"/>
          <p:cNvSpPr>
            <a:spLocks noGrp="1"/>
          </p:cNvSpPr>
          <p:nvPr>
            <p:ph type="body" sz="quarter" idx="14" hasCustomPrompt="1"/>
          </p:nvPr>
        </p:nvSpPr>
        <p:spPr>
          <a:xfrm>
            <a:off x="0" y="118800"/>
            <a:ext cx="3517200" cy="3232800"/>
          </a:xfrm>
          <a:blipFill>
            <a:blip r:embed="rId2" cstate="print">
              <a:extLst>
                <a:ext uri="{28A0092B-C50C-407E-A947-70E740481C1C}">
                  <a14:useLocalDpi xmlns:a14="http://schemas.microsoft.com/office/drawing/2010/main"/>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10" name="Text Placeholder 5"/>
          <p:cNvSpPr>
            <a:spLocks noGrp="1"/>
          </p:cNvSpPr>
          <p:nvPr>
            <p:ph type="body" sz="quarter" idx="15" hasCustomPrompt="1"/>
          </p:nvPr>
        </p:nvSpPr>
        <p:spPr>
          <a:xfrm>
            <a:off x="0" y="3510000"/>
            <a:ext cx="3517200" cy="3232800"/>
          </a:xfrm>
          <a:blipFill>
            <a:blip r:embed="rId3" cstate="print">
              <a:extLst>
                <a:ext uri="{28A0092B-C50C-407E-A947-70E740481C1C}">
                  <a14:useLocalDpi xmlns:a14="http://schemas.microsoft.com/office/drawing/2010/main"/>
                </a:ext>
              </a:extLst>
            </a:blip>
            <a:stretch>
              <a:fillRect/>
            </a:stretch>
          </a:blipFill>
        </p:spPr>
        <p:txBody>
          <a:bodyPr/>
          <a:lstStyle>
            <a:lvl1pPr marL="0" indent="0">
              <a:buFontTx/>
              <a:buNone/>
              <a:defRPr sz="200" baseline="0">
                <a:noFill/>
              </a:defRPr>
            </a:lvl1pPr>
          </a:lstStyle>
          <a:p>
            <a:pPr lvl="0"/>
            <a:r>
              <a:rPr lang="en-US"/>
              <a:t>Do not add text here</a:t>
            </a:r>
          </a:p>
        </p:txBody>
      </p:sp>
      <p:sp>
        <p:nvSpPr>
          <p:cNvPr id="2"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Tree>
    <p:extLst>
      <p:ext uri="{BB962C8B-B14F-4D97-AF65-F5344CB8AC3E}">
        <p14:creationId xmlns:p14="http://schemas.microsoft.com/office/powerpoint/2010/main" val="2806351949"/>
      </p:ext>
    </p:extLst>
  </p:cSld>
  <p:clrMapOvr>
    <a:masterClrMapping/>
  </p:clrMapOvr>
  <p:transition spd="med">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6" name="Picture Placeholder 25"/>
          <p:cNvSpPr>
            <a:spLocks noGrp="1"/>
          </p:cNvSpPr>
          <p:nvPr>
            <p:ph type="pic" sz="quarter" idx="13"/>
          </p:nvPr>
        </p:nvSpPr>
        <p:spPr>
          <a:xfrm>
            <a:off x="0" y="0"/>
            <a:ext cx="12195175" cy="6858000"/>
          </a:xfrm>
          <a:solidFill>
            <a:schemeClr val="bg2"/>
          </a:solidFill>
        </p:spPr>
        <p:txBody>
          <a:bodyPr/>
          <a:lstStyle>
            <a:lvl1pPr marL="0" indent="0">
              <a:buFontTx/>
              <a:buNone/>
              <a:defRPr sz="1200"/>
            </a:lvl1pPr>
          </a:lstStyle>
          <a:p>
            <a:r>
              <a:rPr lang="en-US"/>
              <a:t>Click icon to add picture</a:t>
            </a:r>
            <a:endParaRPr lang="fi-FI"/>
          </a:p>
        </p:txBody>
      </p:sp>
      <p:sp>
        <p:nvSpPr>
          <p:cNvPr id="2" name="Title 1"/>
          <p:cNvSpPr>
            <a:spLocks noGrp="1"/>
          </p:cNvSpPr>
          <p:nvPr>
            <p:ph type="title"/>
          </p:nvPr>
        </p:nvSpPr>
        <p:spPr>
          <a:xfrm>
            <a:off x="481013" y="488927"/>
            <a:ext cx="2952000" cy="2952328"/>
          </a:xfrm>
          <a:prstGeom prst="round2DiagRect">
            <a:avLst>
              <a:gd name="adj1" fmla="val 13501"/>
              <a:gd name="adj2" fmla="val 0"/>
            </a:avLst>
          </a:prstGeom>
          <a:solidFill>
            <a:srgbClr val="50B948">
              <a:alpha val="89804"/>
            </a:srgbClr>
          </a:solidFill>
        </p:spPr>
        <p:txBody>
          <a:bodyPr lIns="180000" tIns="162000" rIns="180000" bIns="162000" anchor="t"/>
          <a:lstStyle>
            <a:lvl1pPr algn="l">
              <a:defRPr sz="3000" b="0" cap="none" baseline="0">
                <a:solidFill>
                  <a:schemeClr val="bg1"/>
                </a:solidFill>
              </a:defRPr>
            </a:lvl1pPr>
          </a:lstStyle>
          <a:p>
            <a:r>
              <a:rPr lang="en-US"/>
              <a:t>Click to edit Master title style</a:t>
            </a:r>
            <a:endParaRPr lang="fi-FI"/>
          </a:p>
        </p:txBody>
      </p:sp>
      <p:sp>
        <p:nvSpPr>
          <p:cNvPr id="3" name="t_confidentiality"/>
          <p:cNvSpPr/>
          <p:nvPr userDrawn="1"/>
        </p:nvSpPr>
        <p:spPr>
          <a:xfrm>
            <a:off x="9626219" y="116632"/>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Tree>
    <p:extLst>
      <p:ext uri="{BB962C8B-B14F-4D97-AF65-F5344CB8AC3E}">
        <p14:creationId xmlns:p14="http://schemas.microsoft.com/office/powerpoint/2010/main" val="2483666096"/>
      </p:ext>
    </p:extLst>
  </p:cSld>
  <p:clrMapOvr>
    <a:masterClrMapping/>
  </p:clrMapOvr>
  <p:transition spd="med">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i-FI"/>
          </a:p>
        </p:txBody>
      </p:sp>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9"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fld id="{7380B462-12C2-44E3-BC80-768136D2430E}"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Tree>
    <p:extLst>
      <p:ext uri="{BB962C8B-B14F-4D97-AF65-F5344CB8AC3E}">
        <p14:creationId xmlns:p14="http://schemas.microsoft.com/office/powerpoint/2010/main" val="975919319"/>
      </p:ext>
    </p:extLst>
  </p:cSld>
  <p:clrMapOvr>
    <a:masterClrMapping/>
  </p:clrMapOvr>
  <p:transition spd="med">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wo Content B">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1013" y="1557339"/>
            <a:ext cx="5544566" cy="4464050"/>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a:spLocks noGrp="1"/>
          </p:cNvSpPr>
          <p:nvPr>
            <p:ph sz="half" idx="2"/>
          </p:nvPr>
        </p:nvSpPr>
        <p:spPr>
          <a:xfrm>
            <a:off x="6169595" y="1557338"/>
            <a:ext cx="5544568" cy="4464049"/>
          </a:xfrm>
        </p:spPr>
        <p:txBody>
          <a:bodyPr/>
          <a:lstStyle>
            <a:lvl1pPr>
              <a:defRPr sz="20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8"/>
          <p:cNvSpPr>
            <a:spLocks noGrp="1"/>
          </p:cNvSpPr>
          <p:nvPr>
            <p:ph type="body" sz="quarter" idx="14" hasCustomPrompt="1"/>
          </p:nvPr>
        </p:nvSpPr>
        <p:spPr>
          <a:xfrm>
            <a:off x="6169595" y="6453336"/>
            <a:ext cx="3481312" cy="144019"/>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5" name="Date Placeholder 4"/>
          <p:cNvSpPr>
            <a:spLocks noGrp="1"/>
          </p:cNvSpPr>
          <p:nvPr>
            <p:ph type="dt" sz="half" idx="10"/>
          </p:nvPr>
        </p:nvSpPr>
        <p:spPr/>
        <p:txBody>
          <a:bodyPr/>
          <a:lstStyle/>
          <a:p>
            <a:fld id="{221738A4-5463-4EDA-AC66-AC14B73FF790}" type="datetime3">
              <a:rPr lang="en-US" smtClean="0"/>
              <a:t>27 November 2025</a:t>
            </a:fld>
            <a:endParaRPr lang="en-US"/>
          </a:p>
        </p:txBody>
      </p:sp>
      <p:sp>
        <p:nvSpPr>
          <p:cNvPr id="6" name="Footer Placeholder 5"/>
          <p:cNvSpPr>
            <a:spLocks noGrp="1"/>
          </p:cNvSpPr>
          <p:nvPr>
            <p:ph type="ftr" sz="quarter" idx="11"/>
          </p:nvPr>
        </p:nvSpPr>
        <p:spPr/>
        <p:txBody>
          <a:bodyPr/>
          <a:lstStyle/>
          <a:p>
            <a:r>
              <a:rPr lang="en-US"/>
              <a:t>© Valmet   |   Flow control services</a:t>
            </a:r>
          </a:p>
        </p:txBody>
      </p:sp>
      <p:sp>
        <p:nvSpPr>
          <p:cNvPr id="7" name="Slide Number Placeholder 6"/>
          <p:cNvSpPr>
            <a:spLocks noGrp="1"/>
          </p:cNvSpPr>
          <p:nvPr>
            <p:ph type="sldNum" sz="quarter" idx="12"/>
          </p:nvPr>
        </p:nvSpPr>
        <p:spPr/>
        <p:txBody>
          <a:bodyPr/>
          <a:lstStyle/>
          <a:p>
            <a:fld id="{82F35C78-EDC3-4BE6-A74D-429C10820A80}" type="slidenum">
              <a:rPr lang="en-US" smtClean="0"/>
              <a:pPr/>
              <a:t>‹#›</a:t>
            </a:fld>
            <a:endParaRPr lang="en-US"/>
          </a:p>
        </p:txBody>
      </p:sp>
      <p:sp>
        <p:nvSpPr>
          <p:cNvPr id="9" name="Title 8"/>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076234631"/>
      </p:ext>
    </p:extLst>
  </p:cSld>
  <p:clrMapOvr>
    <a:masterClrMapping/>
  </p:clrMapOvr>
  <p:transition spd="med">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1013" y="1916114"/>
            <a:ext cx="5544566"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595" y="1916114"/>
            <a:ext cx="5544568"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3"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7" name="Date Placeholder 6"/>
          <p:cNvSpPr>
            <a:spLocks noGrp="1"/>
          </p:cNvSpPr>
          <p:nvPr>
            <p:ph type="dt" sz="half" idx="10"/>
          </p:nvPr>
        </p:nvSpPr>
        <p:spPr/>
        <p:txBody>
          <a:bodyPr/>
          <a:lstStyle/>
          <a:p>
            <a:fld id="{17D556D3-7AF0-4A8F-AB3A-085FB959E469}"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Flow control services</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1" name="Title 10"/>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2"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851928649"/>
      </p:ext>
    </p:extLst>
  </p:cSld>
  <p:clrMapOvr>
    <a:masterClrMapping/>
  </p:clrMapOvr>
  <p:transition spd="med">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3X Colum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1013" y="1916114"/>
            <a:ext cx="3671887"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Text Placeholder 2"/>
          <p:cNvSpPr>
            <a:spLocks noGrp="1"/>
          </p:cNvSpPr>
          <p:nvPr>
            <p:ph type="body" idx="14"/>
          </p:nvPr>
        </p:nvSpPr>
        <p:spPr>
          <a:xfrm>
            <a:off x="4297387" y="1557338"/>
            <a:ext cx="360040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5"/>
          </p:nvPr>
        </p:nvSpPr>
        <p:spPr>
          <a:xfrm>
            <a:off x="4297386" y="1916114"/>
            <a:ext cx="3600401"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a:spLocks noGrp="1"/>
          </p:cNvSpPr>
          <p:nvPr>
            <p:ph type="body" sz="quarter" idx="3"/>
          </p:nvPr>
        </p:nvSpPr>
        <p:spPr>
          <a:xfrm>
            <a:off x="8041803" y="1557338"/>
            <a:ext cx="3672359"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8041803" y="1916114"/>
            <a:ext cx="3672359" cy="4105275"/>
          </a:xfrm>
        </p:spPr>
        <p:txBody>
          <a:bodyPr/>
          <a:lstStyle>
            <a:lvl1pPr>
              <a:defRPr sz="2000"/>
            </a:lvl1pPr>
            <a:lvl2pPr>
              <a:defRPr sz="16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a:spLocks noGrp="1"/>
          </p:cNvSpPr>
          <p:nvPr>
            <p:ph type="dt" sz="half" idx="10"/>
          </p:nvPr>
        </p:nvSpPr>
        <p:spPr/>
        <p:txBody>
          <a:bodyPr/>
          <a:lstStyle/>
          <a:p>
            <a:fld id="{50E2F54F-B4FA-4C1B-A9EC-6669D53292E2}"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Flow control services</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6"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613414899"/>
      </p:ext>
    </p:extLst>
  </p:cSld>
  <p:clrMapOvr>
    <a:masterClrMapping/>
  </p:clrMapOvr>
  <p:transition spd="med">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3X Columns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367188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1013" y="1916114"/>
            <a:ext cx="367188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7" name="Content Placeholder 3"/>
          <p:cNvSpPr>
            <a:spLocks noGrp="1"/>
          </p:cNvSpPr>
          <p:nvPr>
            <p:ph sz="half" idx="16"/>
          </p:nvPr>
        </p:nvSpPr>
        <p:spPr>
          <a:xfrm>
            <a:off x="481013" y="4508501"/>
            <a:ext cx="3671887"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11" name="Text Placeholder 2"/>
          <p:cNvSpPr>
            <a:spLocks noGrp="1"/>
          </p:cNvSpPr>
          <p:nvPr>
            <p:ph type="body" idx="14"/>
          </p:nvPr>
        </p:nvSpPr>
        <p:spPr>
          <a:xfrm>
            <a:off x="4297363" y="1557338"/>
            <a:ext cx="3600450"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half" idx="15"/>
          </p:nvPr>
        </p:nvSpPr>
        <p:spPr>
          <a:xfrm>
            <a:off x="4297363" y="1916114"/>
            <a:ext cx="3600450"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0" name="Content Placeholder 3"/>
          <p:cNvSpPr>
            <a:spLocks noGrp="1"/>
          </p:cNvSpPr>
          <p:nvPr>
            <p:ph sz="half" idx="17"/>
          </p:nvPr>
        </p:nvSpPr>
        <p:spPr>
          <a:xfrm>
            <a:off x="4297363" y="4508501"/>
            <a:ext cx="3600450"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8042275" y="1557338"/>
            <a:ext cx="3671888"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8042275" y="1916114"/>
            <a:ext cx="3671888"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21" name="Content Placeholder 3"/>
          <p:cNvSpPr>
            <a:spLocks noGrp="1"/>
          </p:cNvSpPr>
          <p:nvPr>
            <p:ph sz="half" idx="18"/>
          </p:nvPr>
        </p:nvSpPr>
        <p:spPr>
          <a:xfrm>
            <a:off x="8042275" y="4508501"/>
            <a:ext cx="367188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4224F48E-5C9B-4A6C-966A-BA72F0D737F5}"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Flow control services</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9" name="Text Placeholder 8"/>
          <p:cNvSpPr>
            <a:spLocks noGrp="1"/>
          </p:cNvSpPr>
          <p:nvPr>
            <p:ph type="body" sz="quarter" idx="19"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8"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929706671"/>
      </p:ext>
    </p:extLst>
  </p:cSld>
  <p:clrMapOvr>
    <a:masterClrMapping/>
  </p:clrMapOvr>
  <p:transition spd="med">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mparison B">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1013" y="1557338"/>
            <a:ext cx="5544566"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81013" y="1916114"/>
            <a:ext cx="5544566"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1" name="Content Placeholder 3"/>
          <p:cNvSpPr>
            <a:spLocks noGrp="1"/>
          </p:cNvSpPr>
          <p:nvPr>
            <p:ph sz="half" idx="16"/>
          </p:nvPr>
        </p:nvSpPr>
        <p:spPr>
          <a:xfrm>
            <a:off x="481013" y="4508501"/>
            <a:ext cx="5544566"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5" name="Text Placeholder 4"/>
          <p:cNvSpPr>
            <a:spLocks noGrp="1"/>
          </p:cNvSpPr>
          <p:nvPr>
            <p:ph type="body" sz="quarter" idx="3"/>
          </p:nvPr>
        </p:nvSpPr>
        <p:spPr>
          <a:xfrm>
            <a:off x="6169595" y="1557338"/>
            <a:ext cx="5544567" cy="359495"/>
          </a:xfrm>
        </p:spPr>
        <p:txBody>
          <a:bodyPr anchor="t" anchorCtr="0"/>
          <a:lstStyle>
            <a:lvl1pPr marL="0" indent="0">
              <a:buNone/>
              <a:defRPr sz="1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9595" y="1916114"/>
            <a:ext cx="5544567" cy="2592387"/>
          </a:xfrm>
        </p:spPr>
        <p:txBody>
          <a:bodyPr/>
          <a:lstStyle>
            <a:lvl1pPr>
              <a:defRPr sz="2000">
                <a:solidFill>
                  <a:schemeClr val="tx2">
                    <a:lumMod val="50000"/>
                  </a:schemeClr>
                </a:solidFill>
              </a:defRPr>
            </a:lvl1pPr>
            <a:lvl2pPr>
              <a:defRPr sz="1600">
                <a:solidFill>
                  <a:schemeClr val="tx2">
                    <a:lumMod val="50000"/>
                  </a:schemeClr>
                </a:solidFill>
              </a:defRPr>
            </a:lvl2pPr>
            <a:lvl3pPr>
              <a:defRPr sz="1600">
                <a:solidFill>
                  <a:schemeClr val="tx2">
                    <a:lumMod val="50000"/>
                  </a:schemeClr>
                </a:solidFill>
              </a:defRPr>
            </a:lvl3pPr>
            <a:lvl4pPr>
              <a:defRPr sz="1400">
                <a:solidFill>
                  <a:schemeClr val="tx2">
                    <a:lumMod val="50000"/>
                  </a:schemeClr>
                </a:solidFill>
              </a:defRPr>
            </a:lvl4pPr>
            <a:lvl5pPr>
              <a:defRPr sz="1400">
                <a:solidFill>
                  <a:schemeClr val="tx2">
                    <a:lumMod val="50000"/>
                  </a:schemeClr>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2" name="Content Placeholder 3"/>
          <p:cNvSpPr>
            <a:spLocks noGrp="1"/>
          </p:cNvSpPr>
          <p:nvPr>
            <p:ph sz="half" idx="17"/>
          </p:nvPr>
        </p:nvSpPr>
        <p:spPr>
          <a:xfrm>
            <a:off x="6169595" y="4508501"/>
            <a:ext cx="5544568" cy="1507577"/>
          </a:xfrm>
        </p:spPr>
        <p:txBody>
          <a:bodyPr/>
          <a:lstStyle>
            <a:lvl1pPr marL="0" indent="0">
              <a:spcAft>
                <a:spcPts val="200"/>
              </a:spcAft>
              <a:buNone/>
              <a:defRPr sz="1200">
                <a:solidFill>
                  <a:schemeClr val="tx2">
                    <a:lumMod val="50000"/>
                  </a:schemeClr>
                </a:solidFill>
              </a:defRPr>
            </a:lvl1pPr>
            <a:lvl2pPr marL="182563" indent="-182563">
              <a:spcAft>
                <a:spcPts val="200"/>
              </a:spcAft>
              <a:buFont typeface="Wingdings" panose="05000000000000000000" pitchFamily="2" charset="2"/>
              <a:buChar char="ä"/>
              <a:defRPr sz="1000">
                <a:solidFill>
                  <a:schemeClr val="tx2">
                    <a:lumMod val="50000"/>
                  </a:schemeClr>
                </a:solidFill>
              </a:defRPr>
            </a:lvl2pPr>
            <a:lvl3pPr>
              <a:defRPr sz="1050"/>
            </a:lvl3pPr>
            <a:lvl4pPr>
              <a:defRPr sz="1000"/>
            </a:lvl4pPr>
            <a:lvl5pPr>
              <a:defRPr sz="1000"/>
            </a:lvl5pPr>
            <a:lvl6pPr>
              <a:defRPr sz="1600"/>
            </a:lvl6pPr>
            <a:lvl7pPr>
              <a:defRPr sz="1600"/>
            </a:lvl7pPr>
            <a:lvl8pPr>
              <a:defRPr sz="1600"/>
            </a:lvl8pPr>
            <a:lvl9pPr>
              <a:defRPr sz="1600"/>
            </a:lvl9pPr>
          </a:lstStyle>
          <a:p>
            <a:pPr lvl="0"/>
            <a:r>
              <a:rPr lang="en-US"/>
              <a:t>Edit Master text styles</a:t>
            </a:r>
          </a:p>
          <a:p>
            <a:pPr lvl="1"/>
            <a:r>
              <a:rPr lang="en-US"/>
              <a:t>Second level</a:t>
            </a:r>
          </a:p>
        </p:txBody>
      </p:sp>
      <p:sp>
        <p:nvSpPr>
          <p:cNvPr id="7" name="Date Placeholder 6"/>
          <p:cNvSpPr>
            <a:spLocks noGrp="1"/>
          </p:cNvSpPr>
          <p:nvPr>
            <p:ph type="dt" sz="half" idx="10"/>
          </p:nvPr>
        </p:nvSpPr>
        <p:spPr/>
        <p:txBody>
          <a:bodyPr/>
          <a:lstStyle/>
          <a:p>
            <a:fld id="{17345790-FCC1-45CF-B9E9-AA5F0505812D}" type="datetime3">
              <a:rPr lang="en-US" smtClean="0"/>
              <a:t>27 November 2025</a:t>
            </a:fld>
            <a:endParaRPr lang="en-US"/>
          </a:p>
        </p:txBody>
      </p:sp>
      <p:sp>
        <p:nvSpPr>
          <p:cNvPr id="8" name="Footer Placeholder 7"/>
          <p:cNvSpPr>
            <a:spLocks noGrp="1"/>
          </p:cNvSpPr>
          <p:nvPr>
            <p:ph type="ftr" sz="quarter" idx="11"/>
          </p:nvPr>
        </p:nvSpPr>
        <p:spPr/>
        <p:txBody>
          <a:bodyPr/>
          <a:lstStyle/>
          <a:p>
            <a:r>
              <a:rPr lang="en-US"/>
              <a:t>© Valmet   |   Flow control services</a:t>
            </a:r>
          </a:p>
        </p:txBody>
      </p:sp>
      <p:sp>
        <p:nvSpPr>
          <p:cNvPr id="9" name="Slide Number Placeholder 8"/>
          <p:cNvSpPr>
            <a:spLocks noGrp="1"/>
          </p:cNvSpPr>
          <p:nvPr>
            <p:ph type="sldNum" sz="quarter" idx="12"/>
          </p:nvPr>
        </p:nvSpPr>
        <p:spPr/>
        <p:txBody>
          <a:bodyPr/>
          <a:lstStyle/>
          <a:p>
            <a:fld id="{82F35C78-EDC3-4BE6-A74D-429C10820A80}" type="slidenum">
              <a:rPr lang="en-US" smtClean="0"/>
              <a:pPr/>
              <a:t>‹#›</a:t>
            </a:fld>
            <a:endParaRPr lang="en-US"/>
          </a:p>
        </p:txBody>
      </p:sp>
      <p:sp>
        <p:nvSpPr>
          <p:cNvPr id="15" name="Text Placeholder 8"/>
          <p:cNvSpPr>
            <a:spLocks noGrp="1"/>
          </p:cNvSpPr>
          <p:nvPr>
            <p:ph type="body" sz="quarter" idx="14" hasCustomPrompt="1"/>
          </p:nvPr>
        </p:nvSpPr>
        <p:spPr>
          <a:xfrm>
            <a:off x="6169596" y="6453337"/>
            <a:ext cx="3481312" cy="144018"/>
          </a:xfrm>
        </p:spPr>
        <p:txBody>
          <a:bodyPr wrap="square" tIns="0" bIns="18000" anchor="b" anchorCtr="0">
            <a:noAutofit/>
          </a:bodyPr>
          <a:lstStyle>
            <a:lvl1pPr marL="0" indent="0">
              <a:spcBef>
                <a:spcPts val="0"/>
              </a:spcBef>
              <a:buFontTx/>
              <a:buNone/>
              <a:defRPr sz="700">
                <a:solidFill>
                  <a:schemeClr val="tx2"/>
                </a:solidFill>
              </a:defRPr>
            </a:lvl1pPr>
          </a:lstStyle>
          <a:p>
            <a:pPr lvl="0"/>
            <a:r>
              <a:rPr lang="en-US"/>
              <a:t>Source</a:t>
            </a:r>
            <a:endParaRPr lang="fi-FI"/>
          </a:p>
        </p:txBody>
      </p:sp>
      <p:sp>
        <p:nvSpPr>
          <p:cNvPr id="13" name="Title 12"/>
          <p:cNvSpPr>
            <a:spLocks noGrp="1"/>
          </p:cNvSpPr>
          <p:nvPr>
            <p:ph type="title"/>
          </p:nvPr>
        </p:nvSpPr>
        <p:spPr>
          <a:xfrm>
            <a:off x="481013" y="404815"/>
            <a:ext cx="11233150" cy="431897"/>
          </a:xfrm>
        </p:spPr>
        <p:txBody>
          <a:bodyPr/>
          <a:lstStyle/>
          <a:p>
            <a:r>
              <a:rPr lang="en-US"/>
              <a:t>Click to edit Master title style</a:t>
            </a:r>
            <a:endParaRPr lang="en-GB"/>
          </a:p>
        </p:txBody>
      </p:sp>
      <p:sp>
        <p:nvSpPr>
          <p:cNvPr id="14" name="Text Placeholder 7"/>
          <p:cNvSpPr>
            <a:spLocks noGrp="1"/>
          </p:cNvSpPr>
          <p:nvPr>
            <p:ph type="body" sz="quarter" idx="13"/>
          </p:nvPr>
        </p:nvSpPr>
        <p:spPr>
          <a:xfrm>
            <a:off x="481013" y="836712"/>
            <a:ext cx="11233150" cy="504727"/>
          </a:xfrm>
        </p:spPr>
        <p:txBody>
          <a:bodyPr tIns="0"/>
          <a:lstStyle>
            <a:lvl1pPr marL="0" indent="0">
              <a:lnSpc>
                <a:spcPct val="90000"/>
              </a:lnSpc>
              <a:spcBef>
                <a:spcPts val="0"/>
              </a:spcBef>
              <a:spcAft>
                <a:spcPts val="0"/>
              </a:spcAft>
              <a:buFontTx/>
              <a:buNone/>
              <a:defRPr sz="2000">
                <a:solidFill>
                  <a:schemeClr val="tx2"/>
                </a:solidFill>
              </a:defRPr>
            </a:lvl1pPr>
            <a:lvl2pPr marL="266700" indent="0">
              <a:buFontTx/>
              <a:buNone/>
              <a:defRPr/>
            </a:lvl2pPr>
            <a:lvl3pPr marL="539750" indent="0">
              <a:buFontTx/>
              <a:buNone/>
              <a:defRPr/>
            </a:lvl3pPr>
            <a:lvl4pPr marL="806450" indent="0">
              <a:buFontTx/>
              <a:buNone/>
              <a:defRPr/>
            </a:lvl4pPr>
            <a:lvl5pPr marL="1071562" indent="0">
              <a:buFontTx/>
              <a:buNone/>
              <a:defRPr/>
            </a:lvl5pPr>
          </a:lstStyle>
          <a:p>
            <a:pPr lvl="0"/>
            <a:r>
              <a:rPr lang="en-US"/>
              <a:t>Edit Master text styles</a:t>
            </a:r>
          </a:p>
        </p:txBody>
      </p:sp>
    </p:spTree>
    <p:extLst>
      <p:ext uri="{BB962C8B-B14F-4D97-AF65-F5344CB8AC3E}">
        <p14:creationId xmlns:p14="http://schemas.microsoft.com/office/powerpoint/2010/main" val="331509738"/>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image" Target="../media/image11.png"/><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theme" Target="../theme/theme2.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8.xml"/><Relationship Id="rId18" Type="http://schemas.openxmlformats.org/officeDocument/2006/relationships/slideLayout" Target="../slideLayouts/slideLayout103.xml"/><Relationship Id="rId26" Type="http://schemas.openxmlformats.org/officeDocument/2006/relationships/slideLayout" Target="../slideLayouts/slideLayout111.xml"/><Relationship Id="rId39" Type="http://schemas.openxmlformats.org/officeDocument/2006/relationships/slideLayout" Target="../slideLayouts/slideLayout124.xml"/><Relationship Id="rId21" Type="http://schemas.openxmlformats.org/officeDocument/2006/relationships/slideLayout" Target="../slideLayouts/slideLayout106.xml"/><Relationship Id="rId34" Type="http://schemas.openxmlformats.org/officeDocument/2006/relationships/slideLayout" Target="../slideLayouts/slideLayout119.xml"/><Relationship Id="rId42" Type="http://schemas.openxmlformats.org/officeDocument/2006/relationships/slideLayout" Target="../slideLayouts/slideLayout127.xml"/><Relationship Id="rId47" Type="http://schemas.openxmlformats.org/officeDocument/2006/relationships/slideLayout" Target="../slideLayouts/slideLayout132.xml"/><Relationship Id="rId50" Type="http://schemas.openxmlformats.org/officeDocument/2006/relationships/slideLayout" Target="../slideLayouts/slideLayout135.xml"/><Relationship Id="rId7" Type="http://schemas.openxmlformats.org/officeDocument/2006/relationships/slideLayout" Target="../slideLayouts/slideLayout92.xml"/><Relationship Id="rId2" Type="http://schemas.openxmlformats.org/officeDocument/2006/relationships/slideLayout" Target="../slideLayouts/slideLayout87.xml"/><Relationship Id="rId16" Type="http://schemas.openxmlformats.org/officeDocument/2006/relationships/slideLayout" Target="../slideLayouts/slideLayout101.xml"/><Relationship Id="rId29" Type="http://schemas.openxmlformats.org/officeDocument/2006/relationships/slideLayout" Target="../slideLayouts/slideLayout114.xml"/><Relationship Id="rId11" Type="http://schemas.openxmlformats.org/officeDocument/2006/relationships/slideLayout" Target="../slideLayouts/slideLayout96.xml"/><Relationship Id="rId24" Type="http://schemas.openxmlformats.org/officeDocument/2006/relationships/slideLayout" Target="../slideLayouts/slideLayout109.xml"/><Relationship Id="rId32" Type="http://schemas.openxmlformats.org/officeDocument/2006/relationships/slideLayout" Target="../slideLayouts/slideLayout117.xml"/><Relationship Id="rId37" Type="http://schemas.openxmlformats.org/officeDocument/2006/relationships/slideLayout" Target="../slideLayouts/slideLayout122.xml"/><Relationship Id="rId40" Type="http://schemas.openxmlformats.org/officeDocument/2006/relationships/slideLayout" Target="../slideLayouts/slideLayout125.xml"/><Relationship Id="rId45" Type="http://schemas.openxmlformats.org/officeDocument/2006/relationships/slideLayout" Target="../slideLayouts/slideLayout130.xml"/><Relationship Id="rId53" Type="http://schemas.openxmlformats.org/officeDocument/2006/relationships/image" Target="../media/image2.png"/><Relationship Id="rId5" Type="http://schemas.openxmlformats.org/officeDocument/2006/relationships/slideLayout" Target="../slideLayouts/slideLayout90.xml"/><Relationship Id="rId10" Type="http://schemas.openxmlformats.org/officeDocument/2006/relationships/slideLayout" Target="../slideLayouts/slideLayout95.xml"/><Relationship Id="rId19" Type="http://schemas.openxmlformats.org/officeDocument/2006/relationships/slideLayout" Target="../slideLayouts/slideLayout104.xml"/><Relationship Id="rId31" Type="http://schemas.openxmlformats.org/officeDocument/2006/relationships/slideLayout" Target="../slideLayouts/slideLayout116.xml"/><Relationship Id="rId44" Type="http://schemas.openxmlformats.org/officeDocument/2006/relationships/slideLayout" Target="../slideLayouts/slideLayout129.xml"/><Relationship Id="rId52" Type="http://schemas.openxmlformats.org/officeDocument/2006/relationships/image" Target="../media/image1.png"/><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 Id="rId22" Type="http://schemas.openxmlformats.org/officeDocument/2006/relationships/slideLayout" Target="../slideLayouts/slideLayout107.xml"/><Relationship Id="rId27" Type="http://schemas.openxmlformats.org/officeDocument/2006/relationships/slideLayout" Target="../slideLayouts/slideLayout112.xml"/><Relationship Id="rId30" Type="http://schemas.openxmlformats.org/officeDocument/2006/relationships/slideLayout" Target="../slideLayouts/slideLayout115.xml"/><Relationship Id="rId35" Type="http://schemas.openxmlformats.org/officeDocument/2006/relationships/slideLayout" Target="../slideLayouts/slideLayout120.xml"/><Relationship Id="rId43" Type="http://schemas.openxmlformats.org/officeDocument/2006/relationships/slideLayout" Target="../slideLayouts/slideLayout128.xml"/><Relationship Id="rId48" Type="http://schemas.openxmlformats.org/officeDocument/2006/relationships/slideLayout" Target="../slideLayouts/slideLayout133.xml"/><Relationship Id="rId8" Type="http://schemas.openxmlformats.org/officeDocument/2006/relationships/slideLayout" Target="../slideLayouts/slideLayout93.xml"/><Relationship Id="rId51" Type="http://schemas.openxmlformats.org/officeDocument/2006/relationships/theme" Target="../theme/theme3.xml"/><Relationship Id="rId3" Type="http://schemas.openxmlformats.org/officeDocument/2006/relationships/slideLayout" Target="../slideLayouts/slideLayout88.xml"/><Relationship Id="rId12" Type="http://schemas.openxmlformats.org/officeDocument/2006/relationships/slideLayout" Target="../slideLayouts/slideLayout97.xml"/><Relationship Id="rId17" Type="http://schemas.openxmlformats.org/officeDocument/2006/relationships/slideLayout" Target="../slideLayouts/slideLayout102.xml"/><Relationship Id="rId25" Type="http://schemas.openxmlformats.org/officeDocument/2006/relationships/slideLayout" Target="../slideLayouts/slideLayout110.xml"/><Relationship Id="rId33" Type="http://schemas.openxmlformats.org/officeDocument/2006/relationships/slideLayout" Target="../slideLayouts/slideLayout118.xml"/><Relationship Id="rId38" Type="http://schemas.openxmlformats.org/officeDocument/2006/relationships/slideLayout" Target="../slideLayouts/slideLayout123.xml"/><Relationship Id="rId46" Type="http://schemas.openxmlformats.org/officeDocument/2006/relationships/slideLayout" Target="../slideLayouts/slideLayout131.xml"/><Relationship Id="rId20" Type="http://schemas.openxmlformats.org/officeDocument/2006/relationships/slideLayout" Target="../slideLayouts/slideLayout105.xml"/><Relationship Id="rId41" Type="http://schemas.openxmlformats.org/officeDocument/2006/relationships/slideLayout" Target="../slideLayouts/slideLayout126.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5" Type="http://schemas.openxmlformats.org/officeDocument/2006/relationships/slideLayout" Target="../slideLayouts/slideLayout100.xml"/><Relationship Id="rId23" Type="http://schemas.openxmlformats.org/officeDocument/2006/relationships/slideLayout" Target="../slideLayouts/slideLayout108.xml"/><Relationship Id="rId28" Type="http://schemas.openxmlformats.org/officeDocument/2006/relationships/slideLayout" Target="../slideLayouts/slideLayout113.xml"/><Relationship Id="rId36" Type="http://schemas.openxmlformats.org/officeDocument/2006/relationships/slideLayout" Target="../slideLayouts/slideLayout121.xml"/><Relationship Id="rId49" Type="http://schemas.openxmlformats.org/officeDocument/2006/relationships/slideLayout" Target="../slideLayouts/slideLayout1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404814"/>
            <a:ext cx="11233150" cy="935955"/>
          </a:xfrm>
          <a:prstGeom prst="rect">
            <a:avLst/>
          </a:prstGeom>
        </p:spPr>
        <p:txBody>
          <a:bodyPr vert="horz" lIns="0" tIns="0" rIns="0" bIns="0" rtlCol="0" anchor="t" anchorCtr="0">
            <a:noAutofit/>
          </a:bodyPr>
          <a:lstStyle/>
          <a:p>
            <a:r>
              <a:rPr lang="en-US"/>
              <a:t>Click to edit Master title style</a:t>
            </a:r>
            <a:endParaRPr lang="fi-FI" dirty="0"/>
          </a:p>
        </p:txBody>
      </p:sp>
      <p:sp>
        <p:nvSpPr>
          <p:cNvPr id="3" name="Text Placeholder 2"/>
          <p:cNvSpPr>
            <a:spLocks noGrp="1"/>
          </p:cNvSpPr>
          <p:nvPr>
            <p:ph type="body" idx="1"/>
          </p:nvPr>
        </p:nvSpPr>
        <p:spPr>
          <a:xfrm>
            <a:off x="481013" y="1557339"/>
            <a:ext cx="11233150"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41375" y="6453336"/>
            <a:ext cx="1223963" cy="144016"/>
          </a:xfrm>
          <a:prstGeom prst="rect">
            <a:avLst/>
          </a:prstGeom>
        </p:spPr>
        <p:txBody>
          <a:bodyPr vert="horz" lIns="0" tIns="0" rIns="0" bIns="0" rtlCol="0" anchor="ctr">
            <a:noAutofit/>
          </a:bodyPr>
          <a:lstStyle>
            <a:lvl1pPr algn="l">
              <a:defRPr sz="700">
                <a:solidFill>
                  <a:schemeClr val="tx2"/>
                </a:solidFill>
              </a:defRPr>
            </a:lvl1pPr>
          </a:lstStyle>
          <a:p>
            <a:fld id="{A22DA4D0-8748-42E4-92E2-B4D048CA0FE3}" type="datetime3">
              <a:rPr lang="en-US" smtClean="0"/>
              <a:t>27 November 2025</a:t>
            </a:fld>
            <a:endParaRPr lang="en-US" dirty="0"/>
          </a:p>
        </p:txBody>
      </p:sp>
      <p:sp>
        <p:nvSpPr>
          <p:cNvPr id="5" name="Footer Placeholder 4"/>
          <p:cNvSpPr>
            <a:spLocks noGrp="1"/>
          </p:cNvSpPr>
          <p:nvPr>
            <p:ph type="ftr" sz="quarter" idx="3"/>
          </p:nvPr>
        </p:nvSpPr>
        <p:spPr>
          <a:xfrm>
            <a:off x="2065338" y="6453336"/>
            <a:ext cx="4032250" cy="144016"/>
          </a:xfrm>
          <a:prstGeom prst="rect">
            <a:avLst/>
          </a:prstGeom>
        </p:spPr>
        <p:txBody>
          <a:bodyPr vert="horz" lIns="0" tIns="0" rIns="0" bIns="0" rtlCol="0" anchor="ctr">
            <a:noAutofit/>
          </a:bodyPr>
          <a:lstStyle>
            <a:lvl1pPr algn="l">
              <a:defRPr sz="700">
                <a:solidFill>
                  <a:schemeClr val="tx2"/>
                </a:solidFill>
              </a:defRPr>
            </a:lvl1pPr>
          </a:lstStyle>
          <a:p>
            <a:r>
              <a:rPr lang="en-US" dirty="0"/>
              <a:t>© Valmet   |   Author / Title</a:t>
            </a:r>
          </a:p>
        </p:txBody>
      </p:sp>
      <p:sp>
        <p:nvSpPr>
          <p:cNvPr id="6" name="Slide Number Placeholder 5"/>
          <p:cNvSpPr>
            <a:spLocks noGrp="1"/>
          </p:cNvSpPr>
          <p:nvPr>
            <p:ph type="sldNum" sz="quarter" idx="4"/>
          </p:nvPr>
        </p:nvSpPr>
        <p:spPr>
          <a:xfrm>
            <a:off x="481014" y="6453336"/>
            <a:ext cx="360361" cy="144016"/>
          </a:xfrm>
          <a:prstGeom prst="rect">
            <a:avLst/>
          </a:prstGeom>
        </p:spPr>
        <p:txBody>
          <a:bodyPr vert="horz" lIns="0" tIns="0" rIns="0" bIns="0" rtlCol="0" anchor="ctr">
            <a:noAutofit/>
          </a:bodyPr>
          <a:lstStyle>
            <a:lvl1pPr algn="l">
              <a:defRPr sz="700">
                <a:solidFill>
                  <a:schemeClr val="tx2"/>
                </a:solidFill>
              </a:defRPr>
            </a:lvl1pPr>
          </a:lstStyle>
          <a:p>
            <a:fld id="{82F35C78-EDC3-4BE6-A74D-429C10820A80}" type="slidenum">
              <a:rPr lang="en-US" smtClean="0"/>
              <a:pPr/>
              <a:t>‹#›</a:t>
            </a:fld>
            <a:endParaRPr lang="en-US" dirty="0"/>
          </a:p>
        </p:txBody>
      </p:sp>
      <p:pic>
        <p:nvPicPr>
          <p:cNvPr id="12" name="Picture 11"/>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10562083" y="6237312"/>
            <a:ext cx="1291874" cy="432000"/>
          </a:xfrm>
          <a:prstGeom prst="rect">
            <a:avLst/>
          </a:prstGeom>
        </p:spPr>
      </p:pic>
      <p:sp>
        <p:nvSpPr>
          <p:cNvPr id="7" name="t_confidentiality"/>
          <p:cNvSpPr/>
          <p:nvPr userDrawn="1"/>
        </p:nvSpPr>
        <p:spPr>
          <a:xfrm>
            <a:off x="9626219" y="111547"/>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INTERNAL</a:t>
            </a:r>
            <a:endParaRPr lang="fi-FI" sz="1200" dirty="0">
              <a:solidFill>
                <a:srgbClr val="000000"/>
              </a:solidFill>
              <a:latin typeface="Arial" panose="020B0604020202020204" pitchFamily="34" charset="0"/>
            </a:endParaRPr>
          </a:p>
        </p:txBody>
      </p:sp>
      <p:sp>
        <p:nvSpPr>
          <p:cNvPr id="9" name="(c)" hidden="1"/>
          <p:cNvSpPr txBox="1"/>
          <p:nvPr userDrawn="1"/>
        </p:nvSpPr>
        <p:spPr>
          <a:xfrm>
            <a:off x="11986517" y="6891795"/>
            <a:ext cx="198773" cy="30778"/>
          </a:xfrm>
          <a:prstGeom prst="rect">
            <a:avLst/>
          </a:prstGeom>
          <a:noFill/>
        </p:spPr>
        <p:txBody>
          <a:bodyPr wrap="none" lIns="0" tIns="0" rIns="0" bIns="0" rtlCol="0">
            <a:spAutoFit/>
          </a:bodyPr>
          <a:lstStyle/>
          <a:p>
            <a:pPr algn="r"/>
            <a:r>
              <a:rPr lang="fi-FI" sz="200" dirty="0">
                <a:solidFill>
                  <a:schemeClr val="bg1"/>
                </a:solidFill>
                <a:latin typeface="+mn-lt"/>
              </a:rPr>
              <a:t>©grow. for</a:t>
            </a:r>
            <a:r>
              <a:rPr lang="fi-FI" sz="200" baseline="0" dirty="0">
                <a:solidFill>
                  <a:schemeClr val="bg1"/>
                </a:solidFill>
                <a:latin typeface="+mn-lt"/>
              </a:rPr>
              <a:t> valmet</a:t>
            </a:r>
            <a:endParaRPr lang="en-GB" sz="200" dirty="0" err="1">
              <a:solidFill>
                <a:schemeClr val="bg1"/>
              </a:solidFill>
              <a:latin typeface="+mn-lt"/>
            </a:endParaRPr>
          </a:p>
        </p:txBody>
      </p:sp>
      <p:pic>
        <p:nvPicPr>
          <p:cNvPr id="10" name="(logo)" descr="Z:\GRW (grow)\logot\copyright_grow.png" hidden="1"/>
          <p:cNvPicPr>
            <a:picLocks noChangeAspect="1" noChangeArrowheads="1"/>
          </p:cNvPicPr>
          <p:nvPr userDrawn="1"/>
        </p:nvPicPr>
        <p:blipFill>
          <a:blip r:embed="rId52" cstate="print">
            <a:extLst>
              <a:ext uri="{28A0092B-C50C-407E-A947-70E740481C1C}">
                <a14:useLocalDpi xmlns:a14="http://schemas.microsoft.com/office/drawing/2010/main" val="0"/>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34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16" r:id="rId4"/>
    <p:sldLayoutId id="2147483717" r:id="rId5"/>
    <p:sldLayoutId id="2147483664" r:id="rId6"/>
    <p:sldLayoutId id="2147483704" r:id="rId7"/>
    <p:sldLayoutId id="2147483702" r:id="rId8"/>
    <p:sldLayoutId id="2147483703"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 id="2147483679" r:id="rId23"/>
    <p:sldLayoutId id="2147483680" r:id="rId24"/>
    <p:sldLayoutId id="2147483690" r:id="rId25"/>
    <p:sldLayoutId id="2147483691" r:id="rId26"/>
    <p:sldLayoutId id="2147483696" r:id="rId27"/>
    <p:sldLayoutId id="2147483692" r:id="rId28"/>
    <p:sldLayoutId id="2147483697" r:id="rId29"/>
    <p:sldLayoutId id="2147483683" r:id="rId30"/>
    <p:sldLayoutId id="2147483685" r:id="rId31"/>
    <p:sldLayoutId id="2147483693" r:id="rId32"/>
    <p:sldLayoutId id="2147483694" r:id="rId33"/>
    <p:sldLayoutId id="2147483695" r:id="rId34"/>
    <p:sldLayoutId id="2147483708" r:id="rId35"/>
    <p:sldLayoutId id="2147483705" r:id="rId36"/>
    <p:sldLayoutId id="2147483711" r:id="rId37"/>
    <p:sldLayoutId id="2147483706" r:id="rId38"/>
    <p:sldLayoutId id="2147483712" r:id="rId39"/>
    <p:sldLayoutId id="2147483707" r:id="rId40"/>
    <p:sldLayoutId id="2147483713" r:id="rId41"/>
    <p:sldLayoutId id="2147483709" r:id="rId42"/>
    <p:sldLayoutId id="2147483714" r:id="rId43"/>
    <p:sldLayoutId id="2147483710" r:id="rId44"/>
    <p:sldLayoutId id="2147483715" r:id="rId45"/>
    <p:sldLayoutId id="2147483681" r:id="rId46"/>
    <p:sldLayoutId id="2147483687" r:id="rId47"/>
    <p:sldLayoutId id="2147483688" r:id="rId48"/>
    <p:sldLayoutId id="2147483689" r:id="rId49"/>
  </p:sldLayoutIdLst>
  <p:transition spd="med">
    <p:fade/>
  </p:transition>
  <p:hf hd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66700" indent="-266700" algn="l" defTabSz="914400" rtl="0" eaLnBrk="1" latinLnBrk="0" hangingPunct="1">
        <a:spcBef>
          <a:spcPts val="800"/>
        </a:spcBef>
        <a:spcAft>
          <a:spcPts val="0"/>
        </a:spcAft>
        <a:buClr>
          <a:schemeClr val="accent1"/>
        </a:buClr>
        <a:buFont typeface="Wingdings" panose="05000000000000000000" pitchFamily="2" charset="2"/>
        <a:buChar char=""/>
        <a:defRPr sz="2000" kern="1200">
          <a:solidFill>
            <a:schemeClr val="tx2">
              <a:lumMod val="50000"/>
            </a:schemeClr>
          </a:solidFill>
          <a:latin typeface="+mn-lt"/>
          <a:ea typeface="+mn-ea"/>
          <a:cs typeface="+mn-cs"/>
        </a:defRPr>
      </a:lvl1pPr>
      <a:lvl2pPr marL="539750" indent="-273050" algn="l" defTabSz="914400" rtl="0" eaLnBrk="1" latinLnBrk="0" hangingPunct="1">
        <a:spcBef>
          <a:spcPts val="400"/>
        </a:spcBef>
        <a:spcAft>
          <a:spcPts val="0"/>
        </a:spcAft>
        <a:buClr>
          <a:schemeClr val="accent1"/>
        </a:buClr>
        <a:buFont typeface="Arial" pitchFamily="34" charset="0"/>
        <a:buChar char="–"/>
        <a:defRPr sz="1600" kern="1200">
          <a:solidFill>
            <a:schemeClr val="tx2">
              <a:lumMod val="50000"/>
            </a:schemeClr>
          </a:solidFill>
          <a:latin typeface="+mn-lt"/>
          <a:ea typeface="+mn-ea"/>
          <a:cs typeface="+mn-cs"/>
        </a:defRPr>
      </a:lvl2pPr>
      <a:lvl3pPr marL="806450" indent="-266700" algn="l" defTabSz="914400" rtl="0" eaLnBrk="1" latinLnBrk="0" hangingPunct="1">
        <a:spcBef>
          <a:spcPts val="400"/>
        </a:spcBef>
        <a:spcAft>
          <a:spcPts val="0"/>
        </a:spcAft>
        <a:buClr>
          <a:schemeClr val="accent1"/>
        </a:buClr>
        <a:buFont typeface="Wingdings" panose="05000000000000000000" pitchFamily="2" charset="2"/>
        <a:buChar char=""/>
        <a:defRPr sz="1600" kern="1200">
          <a:solidFill>
            <a:schemeClr val="tx2">
              <a:lumMod val="50000"/>
            </a:schemeClr>
          </a:solidFill>
          <a:latin typeface="+mn-lt"/>
          <a:ea typeface="+mn-ea"/>
          <a:cs typeface="+mn-cs"/>
        </a:defRPr>
      </a:lvl3pPr>
      <a:lvl4pPr marL="1071563" indent="-265113" algn="l" defTabSz="914400" rtl="0" eaLnBrk="1" latinLnBrk="0" hangingPunct="1">
        <a:spcBef>
          <a:spcPts val="400"/>
        </a:spcBef>
        <a:spcAft>
          <a:spcPts val="0"/>
        </a:spcAft>
        <a:buClr>
          <a:schemeClr val="accent1"/>
        </a:buClr>
        <a:buFont typeface="Arial" pitchFamily="34" charset="0"/>
        <a:buChar char="–"/>
        <a:defRPr sz="1400" kern="1200">
          <a:solidFill>
            <a:schemeClr val="tx2">
              <a:lumMod val="50000"/>
            </a:schemeClr>
          </a:solidFill>
          <a:latin typeface="+mn-lt"/>
          <a:ea typeface="+mn-ea"/>
          <a:cs typeface="+mn-cs"/>
        </a:defRPr>
      </a:lvl4pPr>
      <a:lvl5pPr marL="1346200" indent="-274638" algn="l" defTabSz="914400" rtl="0" eaLnBrk="1" latinLnBrk="0" hangingPunct="1">
        <a:spcBef>
          <a:spcPts val="400"/>
        </a:spcBef>
        <a:spcAft>
          <a:spcPts val="0"/>
        </a:spcAft>
        <a:buClr>
          <a:schemeClr val="accent1"/>
        </a:buClr>
        <a:buFont typeface="Wingdings" panose="05000000000000000000" pitchFamily="2" charset="2"/>
        <a:buChar char=""/>
        <a:defRPr sz="1400" kern="1200">
          <a:solidFill>
            <a:schemeClr val="tx2">
              <a:lumMod val="50000"/>
            </a:schemeClr>
          </a:solidFill>
          <a:latin typeface="+mn-lt"/>
          <a:ea typeface="+mn-ea"/>
          <a:cs typeface="+mn-cs"/>
        </a:defRPr>
      </a:lvl5pPr>
      <a:lvl6pPr marL="1612900" indent="-266700" algn="l" defTabSz="914400" rtl="0" eaLnBrk="1" latinLnBrk="0" hangingPunct="1">
        <a:spcBef>
          <a:spcPct val="20000"/>
        </a:spcBef>
        <a:buClr>
          <a:schemeClr val="accent1"/>
        </a:buClr>
        <a:buFont typeface="Arial" pitchFamily="34" charset="0"/>
        <a:buChar char="•"/>
        <a:defRPr sz="1400" kern="1200">
          <a:solidFill>
            <a:srgbClr val="24252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759" y="404815"/>
            <a:ext cx="10960838" cy="935955"/>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p:cNvSpPr>
            <a:spLocks noGrp="1"/>
          </p:cNvSpPr>
          <p:nvPr>
            <p:ph type="body" idx="1"/>
          </p:nvPr>
        </p:nvSpPr>
        <p:spPr>
          <a:xfrm>
            <a:off x="609759" y="1557339"/>
            <a:ext cx="10960838" cy="446405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03734" y="6453336"/>
            <a:ext cx="1632606" cy="144016"/>
          </a:xfrm>
          <a:prstGeom prst="rect">
            <a:avLst/>
          </a:prstGeom>
        </p:spPr>
        <p:txBody>
          <a:bodyPr vert="horz" lIns="0" tIns="0" rIns="0" bIns="0" rtlCol="0" anchor="ctr">
            <a:noAutofit/>
          </a:bodyPr>
          <a:lstStyle>
            <a:lvl1pPr algn="l">
              <a:defRPr sz="700">
                <a:solidFill>
                  <a:schemeClr val="tx2"/>
                </a:solidFill>
              </a:defRPr>
            </a:lvl1pPr>
          </a:lstStyle>
          <a:p>
            <a:endParaRPr lang="en-US"/>
          </a:p>
        </p:txBody>
      </p:sp>
      <p:sp>
        <p:nvSpPr>
          <p:cNvPr id="5" name="Footer Placeholder 4"/>
          <p:cNvSpPr>
            <a:spLocks noGrp="1"/>
          </p:cNvSpPr>
          <p:nvPr>
            <p:ph type="ftr" sz="quarter" idx="3"/>
          </p:nvPr>
        </p:nvSpPr>
        <p:spPr>
          <a:xfrm>
            <a:off x="2736341" y="6453336"/>
            <a:ext cx="3841857" cy="144016"/>
          </a:xfrm>
          <a:prstGeom prst="rect">
            <a:avLst/>
          </a:prstGeom>
        </p:spPr>
        <p:txBody>
          <a:bodyPr vert="horz" lIns="0" tIns="0" rIns="0" bIns="0" rtlCol="0" anchor="ctr">
            <a:noAutofit/>
          </a:bodyPr>
          <a:lstStyle>
            <a:lvl1pPr algn="l">
              <a:defRPr sz="700">
                <a:solidFill>
                  <a:schemeClr val="tx2"/>
                </a:solidFill>
              </a:defRPr>
            </a:lvl1pPr>
          </a:lstStyle>
          <a:p>
            <a:r>
              <a:rPr lang="en-US"/>
              <a:t>Including TC (6,4Meur BRA/TST)</a:t>
            </a:r>
          </a:p>
        </p:txBody>
      </p:sp>
      <p:sp>
        <p:nvSpPr>
          <p:cNvPr id="6" name="Slide Number Placeholder 5"/>
          <p:cNvSpPr>
            <a:spLocks noGrp="1"/>
          </p:cNvSpPr>
          <p:nvPr>
            <p:ph type="sldNum" sz="quarter" idx="4"/>
          </p:nvPr>
        </p:nvSpPr>
        <p:spPr>
          <a:xfrm>
            <a:off x="608715" y="6453336"/>
            <a:ext cx="495017" cy="144016"/>
          </a:xfrm>
          <a:prstGeom prst="rect">
            <a:avLst/>
          </a:prstGeom>
        </p:spPr>
        <p:txBody>
          <a:bodyPr vert="horz" lIns="0" tIns="0" rIns="0" bIns="0" rtlCol="0" anchor="ctr">
            <a:noAutofit/>
          </a:bodyPr>
          <a:lstStyle>
            <a:lvl1pPr algn="l">
              <a:defRPr sz="700">
                <a:solidFill>
                  <a:schemeClr val="tx2"/>
                </a:solidFill>
              </a:defRPr>
            </a:lvl1pPr>
          </a:lstStyle>
          <a:p>
            <a:fld id="{82F35C78-EDC3-4BE6-A74D-429C10820A80}" type="slidenum">
              <a:rPr lang="en-US" smtClean="0"/>
              <a:pPr/>
              <a:t>‹#›</a:t>
            </a:fld>
            <a:endParaRPr lang="en-US"/>
          </a:p>
        </p:txBody>
      </p:sp>
      <p:pic>
        <p:nvPicPr>
          <p:cNvPr id="13" name="Picture 12"/>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10035050" y="6237312"/>
            <a:ext cx="1722948" cy="432000"/>
          </a:xfrm>
          <a:prstGeom prst="rect">
            <a:avLst/>
          </a:prstGeom>
        </p:spPr>
      </p:pic>
      <p:sp>
        <p:nvSpPr>
          <p:cNvPr id="7" name="t_confidentiality"/>
          <p:cNvSpPr/>
          <p:nvPr userDrawn="1"/>
        </p:nvSpPr>
        <p:spPr>
          <a:xfrm>
            <a:off x="8786587" y="169202"/>
            <a:ext cx="288075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a:solidFill>
                  <a:srgbClr val="000000"/>
                </a:solidFill>
                <a:latin typeface="Arial" panose="020B0604020202020204" pitchFamily="34" charset="0"/>
              </a:rPr>
              <a:t>INTERNAL</a:t>
            </a:r>
          </a:p>
        </p:txBody>
      </p:sp>
    </p:spTree>
    <p:extLst>
      <p:ext uri="{BB962C8B-B14F-4D97-AF65-F5344CB8AC3E}">
        <p14:creationId xmlns:p14="http://schemas.microsoft.com/office/powerpoint/2010/main" val="4247803847"/>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39" r:id="rId21"/>
    <p:sldLayoutId id="2147483740" r:id="rId22"/>
    <p:sldLayoutId id="2147483741" r:id="rId23"/>
    <p:sldLayoutId id="2147483742" r:id="rId24"/>
    <p:sldLayoutId id="2147483743" r:id="rId25"/>
    <p:sldLayoutId id="2147483744" r:id="rId26"/>
    <p:sldLayoutId id="2147483745" r:id="rId27"/>
    <p:sldLayoutId id="2147483746" r:id="rId28"/>
    <p:sldLayoutId id="2147483747" r:id="rId29"/>
    <p:sldLayoutId id="2147483748" r:id="rId30"/>
    <p:sldLayoutId id="2147483749" r:id="rId31"/>
    <p:sldLayoutId id="2147483750" r:id="rId32"/>
    <p:sldLayoutId id="2147483751" r:id="rId33"/>
    <p:sldLayoutId id="2147483752" r:id="rId34"/>
    <p:sldLayoutId id="2147483753" r:id="rId35"/>
    <p:sldLayoutId id="2147483754" r:id="rId36"/>
  </p:sldLayoutIdLst>
  <p:transition spd="med">
    <p:fade/>
  </p:transition>
  <p:hf sldNum="0" hdr="0" ftr="0" dt="0"/>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266700" indent="-266700" algn="l" defTabSz="914400" rtl="0" eaLnBrk="1" latinLnBrk="0" hangingPunct="1">
        <a:spcBef>
          <a:spcPts val="800"/>
        </a:spcBef>
        <a:spcAft>
          <a:spcPts val="0"/>
        </a:spcAft>
        <a:buClr>
          <a:schemeClr val="accent1"/>
        </a:buClr>
        <a:buFont typeface="Wingdings" panose="05000000000000000000" pitchFamily="2" charset="2"/>
        <a:buChar char=""/>
        <a:defRPr sz="2000" kern="1200">
          <a:solidFill>
            <a:schemeClr val="tx2">
              <a:lumMod val="50000"/>
            </a:schemeClr>
          </a:solidFill>
          <a:latin typeface="+mn-lt"/>
          <a:ea typeface="+mn-ea"/>
          <a:cs typeface="+mn-cs"/>
        </a:defRPr>
      </a:lvl1pPr>
      <a:lvl2pPr marL="539750" indent="-273050" algn="l" defTabSz="914400" rtl="0" eaLnBrk="1" latinLnBrk="0" hangingPunct="1">
        <a:spcBef>
          <a:spcPts val="400"/>
        </a:spcBef>
        <a:spcAft>
          <a:spcPts val="0"/>
        </a:spcAft>
        <a:buClr>
          <a:schemeClr val="accent1"/>
        </a:buClr>
        <a:buFont typeface="Arial" pitchFamily="34" charset="0"/>
        <a:buChar char="–"/>
        <a:defRPr sz="1600" kern="1200">
          <a:solidFill>
            <a:schemeClr val="tx2">
              <a:lumMod val="50000"/>
            </a:schemeClr>
          </a:solidFill>
          <a:latin typeface="+mn-lt"/>
          <a:ea typeface="+mn-ea"/>
          <a:cs typeface="+mn-cs"/>
        </a:defRPr>
      </a:lvl2pPr>
      <a:lvl3pPr marL="806450" indent="-266700" algn="l" defTabSz="914400" rtl="0" eaLnBrk="1" latinLnBrk="0" hangingPunct="1">
        <a:spcBef>
          <a:spcPts val="400"/>
        </a:spcBef>
        <a:spcAft>
          <a:spcPts val="0"/>
        </a:spcAft>
        <a:buClr>
          <a:schemeClr val="accent1"/>
        </a:buClr>
        <a:buFont typeface="Wingdings" panose="05000000000000000000" pitchFamily="2" charset="2"/>
        <a:buChar char=""/>
        <a:defRPr sz="1600" kern="1200">
          <a:solidFill>
            <a:schemeClr val="tx2">
              <a:lumMod val="50000"/>
            </a:schemeClr>
          </a:solidFill>
          <a:latin typeface="+mn-lt"/>
          <a:ea typeface="+mn-ea"/>
          <a:cs typeface="+mn-cs"/>
        </a:defRPr>
      </a:lvl3pPr>
      <a:lvl4pPr marL="1071563" indent="-265113" algn="l" defTabSz="914400" rtl="0" eaLnBrk="1" latinLnBrk="0" hangingPunct="1">
        <a:spcBef>
          <a:spcPts val="400"/>
        </a:spcBef>
        <a:spcAft>
          <a:spcPts val="0"/>
        </a:spcAft>
        <a:buClr>
          <a:schemeClr val="accent1"/>
        </a:buClr>
        <a:buFont typeface="Arial" pitchFamily="34" charset="0"/>
        <a:buChar char="–"/>
        <a:defRPr sz="1400" kern="1200">
          <a:solidFill>
            <a:schemeClr val="tx2">
              <a:lumMod val="50000"/>
            </a:schemeClr>
          </a:solidFill>
          <a:latin typeface="+mn-lt"/>
          <a:ea typeface="+mn-ea"/>
          <a:cs typeface="+mn-cs"/>
        </a:defRPr>
      </a:lvl4pPr>
      <a:lvl5pPr marL="1346200" indent="-274638" algn="l" defTabSz="914400" rtl="0" eaLnBrk="1" latinLnBrk="0" hangingPunct="1">
        <a:spcBef>
          <a:spcPts val="400"/>
        </a:spcBef>
        <a:spcAft>
          <a:spcPts val="0"/>
        </a:spcAft>
        <a:buClr>
          <a:schemeClr val="accent1"/>
        </a:buClr>
        <a:buFont typeface="Wingdings" panose="05000000000000000000" pitchFamily="2" charset="2"/>
        <a:buChar char=""/>
        <a:defRPr sz="1400" kern="1200">
          <a:solidFill>
            <a:schemeClr val="tx2">
              <a:lumMod val="50000"/>
            </a:schemeClr>
          </a:solidFill>
          <a:latin typeface="+mn-lt"/>
          <a:ea typeface="+mn-ea"/>
          <a:cs typeface="+mn-cs"/>
        </a:defRPr>
      </a:lvl5pPr>
      <a:lvl6pPr marL="1612900" indent="-266700" algn="l" defTabSz="914400" rtl="0" eaLnBrk="1" latinLnBrk="0" hangingPunct="1">
        <a:spcBef>
          <a:spcPct val="20000"/>
        </a:spcBef>
        <a:buClr>
          <a:schemeClr val="accent1"/>
        </a:buClr>
        <a:buFont typeface="Arial" pitchFamily="34" charset="0"/>
        <a:buChar char="•"/>
        <a:defRPr sz="1400" kern="1200">
          <a:solidFill>
            <a:srgbClr val="24252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1013" y="404814"/>
            <a:ext cx="11233150" cy="935955"/>
          </a:xfrm>
          <a:prstGeom prst="rect">
            <a:avLst/>
          </a:prstGeom>
        </p:spPr>
        <p:txBody>
          <a:bodyPr vert="horz" lIns="0" tIns="0" rIns="0" bIns="0" rtlCol="0" anchor="t" anchorCtr="0">
            <a:noAutofit/>
          </a:bodyPr>
          <a:lstStyle/>
          <a:p>
            <a:r>
              <a:rPr lang="en-US"/>
              <a:t>Click to edit Master title style</a:t>
            </a:r>
            <a:endParaRPr lang="fi-FI"/>
          </a:p>
        </p:txBody>
      </p:sp>
      <p:sp>
        <p:nvSpPr>
          <p:cNvPr id="3" name="Text Placeholder 2"/>
          <p:cNvSpPr>
            <a:spLocks noGrp="1"/>
          </p:cNvSpPr>
          <p:nvPr>
            <p:ph type="body" idx="1"/>
          </p:nvPr>
        </p:nvSpPr>
        <p:spPr>
          <a:xfrm>
            <a:off x="481013" y="1557339"/>
            <a:ext cx="11233150" cy="4464050"/>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41375" y="6453336"/>
            <a:ext cx="1223963" cy="144016"/>
          </a:xfrm>
          <a:prstGeom prst="rect">
            <a:avLst/>
          </a:prstGeom>
        </p:spPr>
        <p:txBody>
          <a:bodyPr vert="horz" lIns="0" tIns="0" rIns="0" bIns="0" rtlCol="0" anchor="ctr">
            <a:noAutofit/>
          </a:bodyPr>
          <a:lstStyle>
            <a:lvl1pPr algn="l">
              <a:defRPr sz="700">
                <a:solidFill>
                  <a:schemeClr val="tx2"/>
                </a:solidFill>
              </a:defRPr>
            </a:lvl1pPr>
          </a:lstStyle>
          <a:p>
            <a:fld id="{D313728F-CB17-4250-A1A9-7D5B31AA1C38}" type="datetime3">
              <a:rPr lang="en-US" smtClean="0"/>
              <a:t>27 November 2025</a:t>
            </a:fld>
            <a:endParaRPr lang="en-US"/>
          </a:p>
        </p:txBody>
      </p:sp>
      <p:sp>
        <p:nvSpPr>
          <p:cNvPr id="5" name="Footer Placeholder 4"/>
          <p:cNvSpPr>
            <a:spLocks noGrp="1"/>
          </p:cNvSpPr>
          <p:nvPr>
            <p:ph type="ftr" sz="quarter" idx="3"/>
          </p:nvPr>
        </p:nvSpPr>
        <p:spPr>
          <a:xfrm>
            <a:off x="2065338" y="6453336"/>
            <a:ext cx="4032250" cy="144016"/>
          </a:xfrm>
          <a:prstGeom prst="rect">
            <a:avLst/>
          </a:prstGeom>
        </p:spPr>
        <p:txBody>
          <a:bodyPr vert="horz" lIns="0" tIns="0" rIns="0" bIns="0" rtlCol="0" anchor="ctr">
            <a:noAutofit/>
          </a:bodyPr>
          <a:lstStyle>
            <a:lvl1pPr algn="l">
              <a:defRPr sz="700">
                <a:solidFill>
                  <a:schemeClr val="tx2"/>
                </a:solidFill>
              </a:defRPr>
            </a:lvl1pPr>
          </a:lstStyle>
          <a:p>
            <a:r>
              <a:rPr lang="en-US"/>
              <a:t>© Valmet   |   Flow control services</a:t>
            </a:r>
          </a:p>
        </p:txBody>
      </p:sp>
      <p:sp>
        <p:nvSpPr>
          <p:cNvPr id="6" name="Slide Number Placeholder 5"/>
          <p:cNvSpPr>
            <a:spLocks noGrp="1"/>
          </p:cNvSpPr>
          <p:nvPr>
            <p:ph type="sldNum" sz="quarter" idx="4"/>
          </p:nvPr>
        </p:nvSpPr>
        <p:spPr>
          <a:xfrm>
            <a:off x="481014" y="6453336"/>
            <a:ext cx="360361" cy="144016"/>
          </a:xfrm>
          <a:prstGeom prst="rect">
            <a:avLst/>
          </a:prstGeom>
        </p:spPr>
        <p:txBody>
          <a:bodyPr vert="horz" lIns="0" tIns="0" rIns="0" bIns="0" rtlCol="0" anchor="ctr">
            <a:noAutofit/>
          </a:bodyPr>
          <a:lstStyle>
            <a:lvl1pPr algn="l">
              <a:defRPr sz="700">
                <a:solidFill>
                  <a:schemeClr val="tx2"/>
                </a:solidFill>
              </a:defRPr>
            </a:lvl1pPr>
          </a:lstStyle>
          <a:p>
            <a:fld id="{82F35C78-EDC3-4BE6-A74D-429C10820A80}" type="slidenum">
              <a:rPr lang="en-US" smtClean="0"/>
              <a:pPr/>
              <a:t>‹#›</a:t>
            </a:fld>
            <a:endParaRPr lang="en-US"/>
          </a:p>
        </p:txBody>
      </p:sp>
      <p:pic>
        <p:nvPicPr>
          <p:cNvPr id="12" name="Picture 11"/>
          <p:cNvPicPr>
            <a:picLocks noChangeAspect="1"/>
          </p:cNvPicPr>
          <p:nvPr userDrawn="1"/>
        </p:nvPicPr>
        <p:blipFill>
          <a:blip r:embed="rId52" cstate="print">
            <a:extLst>
              <a:ext uri="{28A0092B-C50C-407E-A947-70E740481C1C}">
                <a14:useLocalDpi xmlns:a14="http://schemas.microsoft.com/office/drawing/2010/main"/>
              </a:ext>
            </a:extLst>
          </a:blip>
          <a:stretch>
            <a:fillRect/>
          </a:stretch>
        </p:blipFill>
        <p:spPr>
          <a:xfrm>
            <a:off x="10562083" y="6237312"/>
            <a:ext cx="1291874" cy="432000"/>
          </a:xfrm>
          <a:prstGeom prst="rect">
            <a:avLst/>
          </a:prstGeom>
        </p:spPr>
      </p:pic>
      <p:sp>
        <p:nvSpPr>
          <p:cNvPr id="7" name="t_confidentiality"/>
          <p:cNvSpPr/>
          <p:nvPr userDrawn="1"/>
        </p:nvSpPr>
        <p:spPr>
          <a:xfrm>
            <a:off x="9626219" y="111547"/>
            <a:ext cx="2160000" cy="36512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fi-FI" sz="1200">
                <a:solidFill>
                  <a:srgbClr val="000000"/>
                </a:solidFill>
                <a:latin typeface="Arial" panose="020B0604020202020204" pitchFamily="34" charset="0"/>
              </a:rPr>
              <a:t> </a:t>
            </a:r>
          </a:p>
        </p:txBody>
      </p:sp>
      <p:sp>
        <p:nvSpPr>
          <p:cNvPr id="9" name="(c)" hidden="1"/>
          <p:cNvSpPr txBox="1"/>
          <p:nvPr userDrawn="1"/>
        </p:nvSpPr>
        <p:spPr>
          <a:xfrm>
            <a:off x="11986517" y="6891795"/>
            <a:ext cx="198773" cy="30778"/>
          </a:xfrm>
          <a:prstGeom prst="rect">
            <a:avLst/>
          </a:prstGeom>
          <a:noFill/>
        </p:spPr>
        <p:txBody>
          <a:bodyPr wrap="none" lIns="0" tIns="0" rIns="0" bIns="0" rtlCol="0">
            <a:spAutoFit/>
          </a:bodyPr>
          <a:lstStyle/>
          <a:p>
            <a:pPr algn="r"/>
            <a:r>
              <a:rPr lang="fi-FI" sz="200">
                <a:solidFill>
                  <a:schemeClr val="bg1"/>
                </a:solidFill>
                <a:latin typeface="+mn-lt"/>
              </a:rPr>
              <a:t>©grow. for</a:t>
            </a:r>
            <a:r>
              <a:rPr lang="fi-FI" sz="200" baseline="0">
                <a:solidFill>
                  <a:schemeClr val="bg1"/>
                </a:solidFill>
                <a:latin typeface="+mn-lt"/>
              </a:rPr>
              <a:t> valmet</a:t>
            </a:r>
            <a:endParaRPr lang="en-GB" sz="200" err="1">
              <a:solidFill>
                <a:schemeClr val="bg1"/>
              </a:solidFill>
              <a:latin typeface="+mn-lt"/>
            </a:endParaRPr>
          </a:p>
        </p:txBody>
      </p:sp>
      <p:pic>
        <p:nvPicPr>
          <p:cNvPr id="10" name="(logo)" descr="Z:\GRW (grow)\logot\copyright_grow.png" hidden="1"/>
          <p:cNvPicPr>
            <a:picLocks noChangeAspect="1" noChangeArrowheads="1"/>
          </p:cNvPicPr>
          <p:nvPr userDrawn="1"/>
        </p:nvPicPr>
        <p:blipFill>
          <a:blip r:embed="rId53" cstate="print">
            <a:extLst>
              <a:ext uri="{28A0092B-C50C-407E-A947-70E740481C1C}">
                <a14:useLocalDpi xmlns:a14="http://schemas.microsoft.com/office/drawing/2010/main"/>
              </a:ext>
            </a:extLst>
          </a:blip>
          <a:srcRect/>
          <a:stretch>
            <a:fillRect/>
          </a:stretch>
        </p:blipFill>
        <p:spPr bwMode="auto">
          <a:xfrm>
            <a:off x="0" y="-36000"/>
            <a:ext cx="60261" cy="1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88987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 id="2147483803" r:id="rId48"/>
    <p:sldLayoutId id="2147483804" r:id="rId49"/>
    <p:sldLayoutId id="2147483805" r:id="rId50"/>
  </p:sldLayoutIdLst>
  <p:transition spd="med">
    <p:fade/>
  </p:transition>
  <p:hf hdr="0"/>
  <p:txStyles>
    <p:titleStyle>
      <a:lvl1pPr algn="l" defTabSz="914400" rtl="0" eaLnBrk="1" latinLnBrk="0" hangingPunct="1">
        <a:lnSpc>
          <a:spcPct val="90000"/>
        </a:lnSpc>
        <a:spcBef>
          <a:spcPct val="0"/>
        </a:spcBef>
        <a:buNone/>
        <a:defRPr sz="2800" kern="1200">
          <a:solidFill>
            <a:schemeClr val="tx2"/>
          </a:solidFill>
          <a:latin typeface="+mj-lt"/>
          <a:ea typeface="+mj-ea"/>
          <a:cs typeface="+mj-cs"/>
        </a:defRPr>
      </a:lvl1pPr>
    </p:titleStyle>
    <p:bodyStyle>
      <a:lvl1pPr marL="266700" indent="-266700" algn="l" defTabSz="914400" rtl="0" eaLnBrk="1" latinLnBrk="0" hangingPunct="1">
        <a:spcBef>
          <a:spcPts val="800"/>
        </a:spcBef>
        <a:spcAft>
          <a:spcPts val="0"/>
        </a:spcAft>
        <a:buClr>
          <a:schemeClr val="accent1"/>
        </a:buClr>
        <a:buFont typeface="Wingdings" panose="05000000000000000000" pitchFamily="2" charset="2"/>
        <a:buChar char=""/>
        <a:defRPr sz="2000" kern="1200">
          <a:solidFill>
            <a:schemeClr val="tx2">
              <a:lumMod val="50000"/>
            </a:schemeClr>
          </a:solidFill>
          <a:latin typeface="+mn-lt"/>
          <a:ea typeface="+mn-ea"/>
          <a:cs typeface="+mn-cs"/>
        </a:defRPr>
      </a:lvl1pPr>
      <a:lvl2pPr marL="539750" indent="-273050" algn="l" defTabSz="914400" rtl="0" eaLnBrk="1" latinLnBrk="0" hangingPunct="1">
        <a:spcBef>
          <a:spcPts val="400"/>
        </a:spcBef>
        <a:spcAft>
          <a:spcPts val="0"/>
        </a:spcAft>
        <a:buClr>
          <a:schemeClr val="accent1"/>
        </a:buClr>
        <a:buFont typeface="Arial" pitchFamily="34" charset="0"/>
        <a:buChar char="–"/>
        <a:defRPr sz="1600" kern="1200">
          <a:solidFill>
            <a:schemeClr val="tx2">
              <a:lumMod val="50000"/>
            </a:schemeClr>
          </a:solidFill>
          <a:latin typeface="+mn-lt"/>
          <a:ea typeface="+mn-ea"/>
          <a:cs typeface="+mn-cs"/>
        </a:defRPr>
      </a:lvl2pPr>
      <a:lvl3pPr marL="806450" indent="-266700" algn="l" defTabSz="914400" rtl="0" eaLnBrk="1" latinLnBrk="0" hangingPunct="1">
        <a:spcBef>
          <a:spcPts val="400"/>
        </a:spcBef>
        <a:spcAft>
          <a:spcPts val="0"/>
        </a:spcAft>
        <a:buClr>
          <a:schemeClr val="accent1"/>
        </a:buClr>
        <a:buFont typeface="Wingdings" panose="05000000000000000000" pitchFamily="2" charset="2"/>
        <a:buChar char=""/>
        <a:defRPr sz="1600" kern="1200">
          <a:solidFill>
            <a:schemeClr val="tx2">
              <a:lumMod val="50000"/>
            </a:schemeClr>
          </a:solidFill>
          <a:latin typeface="+mn-lt"/>
          <a:ea typeface="+mn-ea"/>
          <a:cs typeface="+mn-cs"/>
        </a:defRPr>
      </a:lvl3pPr>
      <a:lvl4pPr marL="1071563" indent="-265113" algn="l" defTabSz="914400" rtl="0" eaLnBrk="1" latinLnBrk="0" hangingPunct="1">
        <a:spcBef>
          <a:spcPts val="400"/>
        </a:spcBef>
        <a:spcAft>
          <a:spcPts val="0"/>
        </a:spcAft>
        <a:buClr>
          <a:schemeClr val="accent1"/>
        </a:buClr>
        <a:buFont typeface="Arial" pitchFamily="34" charset="0"/>
        <a:buChar char="–"/>
        <a:defRPr sz="1400" kern="1200">
          <a:solidFill>
            <a:schemeClr val="tx2">
              <a:lumMod val="50000"/>
            </a:schemeClr>
          </a:solidFill>
          <a:latin typeface="+mn-lt"/>
          <a:ea typeface="+mn-ea"/>
          <a:cs typeface="+mn-cs"/>
        </a:defRPr>
      </a:lvl4pPr>
      <a:lvl5pPr marL="1346200" indent="-274638" algn="l" defTabSz="914400" rtl="0" eaLnBrk="1" latinLnBrk="0" hangingPunct="1">
        <a:spcBef>
          <a:spcPts val="400"/>
        </a:spcBef>
        <a:spcAft>
          <a:spcPts val="0"/>
        </a:spcAft>
        <a:buClr>
          <a:schemeClr val="accent1"/>
        </a:buClr>
        <a:buFont typeface="Wingdings" panose="05000000000000000000" pitchFamily="2" charset="2"/>
        <a:buChar char=""/>
        <a:defRPr sz="1400" kern="1200">
          <a:solidFill>
            <a:schemeClr val="tx2">
              <a:lumMod val="50000"/>
            </a:schemeClr>
          </a:solidFill>
          <a:latin typeface="+mn-lt"/>
          <a:ea typeface="+mn-ea"/>
          <a:cs typeface="+mn-cs"/>
        </a:defRPr>
      </a:lvl5pPr>
      <a:lvl6pPr marL="1612900" indent="-266700" algn="l" defTabSz="914400" rtl="0" eaLnBrk="1" latinLnBrk="0" hangingPunct="1">
        <a:spcBef>
          <a:spcPct val="20000"/>
        </a:spcBef>
        <a:buClr>
          <a:schemeClr val="accent1"/>
        </a:buClr>
        <a:buFont typeface="Arial" pitchFamily="34" charset="0"/>
        <a:buChar char="•"/>
        <a:defRPr sz="1400" kern="1200">
          <a:solidFill>
            <a:srgbClr val="242527"/>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9.xml"/><Relationship Id="rId1" Type="http://schemas.openxmlformats.org/officeDocument/2006/relationships/slideLayout" Target="../slideLayouts/slideLayout87.xml"/><Relationship Id="rId5" Type="http://schemas.openxmlformats.org/officeDocument/2006/relationships/image" Target="../media/image27.png"/><Relationship Id="rId4" Type="http://schemas.openxmlformats.org/officeDocument/2006/relationships/image" Target="../media/image50.jpeg"/></Relationships>
</file>

<file path=ppt/slides/_rels/slide1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87.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www.valmet.com/flowcontrol/brands/valvcon/" TargetMode="External"/><Relationship Id="rId13" Type="http://schemas.openxmlformats.org/officeDocument/2006/relationships/image" Target="../media/image56.png"/><Relationship Id="rId3" Type="http://schemas.openxmlformats.org/officeDocument/2006/relationships/hyperlink" Target="https://www.valmet.com/flowcontrol/brands/neles/" TargetMode="External"/><Relationship Id="rId7" Type="http://schemas.openxmlformats.org/officeDocument/2006/relationships/hyperlink" Target="https://www.valmet.com/flowcontrol/brands/stonel/" TargetMode="External"/><Relationship Id="rId12" Type="http://schemas.openxmlformats.org/officeDocument/2006/relationships/image" Target="../media/image55.jpeg"/><Relationship Id="rId17" Type="http://schemas.openxmlformats.org/officeDocument/2006/relationships/image" Target="../media/image27.png"/><Relationship Id="rId2" Type="http://schemas.openxmlformats.org/officeDocument/2006/relationships/notesSlide" Target="../notesSlides/notesSlide11.xml"/><Relationship Id="rId16" Type="http://schemas.openxmlformats.org/officeDocument/2006/relationships/image" Target="../media/image58.jpeg"/><Relationship Id="rId1" Type="http://schemas.openxmlformats.org/officeDocument/2006/relationships/slideLayout" Target="../slideLayouts/slideLayout135.xml"/><Relationship Id="rId6" Type="http://schemas.openxmlformats.org/officeDocument/2006/relationships/hyperlink" Target="https://www.valmet.com/flowcontrol/brands/flowrox/" TargetMode="External"/><Relationship Id="rId11" Type="http://schemas.openxmlformats.org/officeDocument/2006/relationships/image" Target="../media/image54.jpeg"/><Relationship Id="rId5" Type="http://schemas.openxmlformats.org/officeDocument/2006/relationships/hyperlink" Target="https://www.valmet.com/flowcontrol/brands/neles-easyflow/" TargetMode="External"/><Relationship Id="rId15" Type="http://schemas.openxmlformats.org/officeDocument/2006/relationships/image" Target="../media/image57.jpeg"/><Relationship Id="rId10" Type="http://schemas.openxmlformats.org/officeDocument/2006/relationships/image" Target="../media/image53.jpeg"/><Relationship Id="rId4" Type="http://schemas.openxmlformats.org/officeDocument/2006/relationships/hyperlink" Target="https://www.valmet.com/flowcontrol/brands/jamesbury/" TargetMode="External"/><Relationship Id="rId9" Type="http://schemas.openxmlformats.org/officeDocument/2006/relationships/image" Target="../media/image52.jpeg"/><Relationship Id="rId1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9.png"/><Relationship Id="rId7"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87.xml"/><Relationship Id="rId6" Type="http://schemas.openxmlformats.org/officeDocument/2006/relationships/image" Target="../media/image61.png"/><Relationship Id="rId5" Type="http://schemas.microsoft.com/office/2007/relationships/hdphoto" Target="../media/hdphoto3.wdp"/><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27.png"/><Relationship Id="rId2" Type="http://schemas.openxmlformats.org/officeDocument/2006/relationships/image" Target="../media/image63.jpeg"/><Relationship Id="rId1" Type="http://schemas.openxmlformats.org/officeDocument/2006/relationships/slideLayout" Target="../slideLayouts/slideLayout134.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15.xml.rels><?xml version="1.0" encoding="UTF-8" standalone="yes"?>
<Relationships xmlns="http://schemas.openxmlformats.org/package/2006/relationships"><Relationship Id="rId8" Type="http://schemas.openxmlformats.org/officeDocument/2006/relationships/image" Target="../media/image73.svg"/><Relationship Id="rId13" Type="http://schemas.openxmlformats.org/officeDocument/2006/relationships/image" Target="../media/image78.png"/><Relationship Id="rId18" Type="http://schemas.openxmlformats.org/officeDocument/2006/relationships/image" Target="../media/image83.sv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svg"/><Relationship Id="rId17" Type="http://schemas.openxmlformats.org/officeDocument/2006/relationships/image" Target="../media/image82.png"/><Relationship Id="rId2" Type="http://schemas.openxmlformats.org/officeDocument/2006/relationships/notesSlide" Target="../notesSlides/notesSlide13.xml"/><Relationship Id="rId16" Type="http://schemas.openxmlformats.org/officeDocument/2006/relationships/image" Target="../media/image81.svg"/><Relationship Id="rId1" Type="http://schemas.openxmlformats.org/officeDocument/2006/relationships/slideLayout" Target="../slideLayouts/slideLayout87.xml"/><Relationship Id="rId6" Type="http://schemas.openxmlformats.org/officeDocument/2006/relationships/image" Target="../media/image71.svg"/><Relationship Id="rId11" Type="http://schemas.openxmlformats.org/officeDocument/2006/relationships/image" Target="../media/image76.png"/><Relationship Id="rId5" Type="http://schemas.openxmlformats.org/officeDocument/2006/relationships/image" Target="../media/image70.png"/><Relationship Id="rId15" Type="http://schemas.openxmlformats.org/officeDocument/2006/relationships/image" Target="../media/image80.png"/><Relationship Id="rId10" Type="http://schemas.openxmlformats.org/officeDocument/2006/relationships/image" Target="../media/image75.svg"/><Relationship Id="rId19" Type="http://schemas.openxmlformats.org/officeDocument/2006/relationships/image" Target="../media/image27.png"/><Relationship Id="rId4" Type="http://schemas.openxmlformats.org/officeDocument/2006/relationships/image" Target="../media/image69.svg"/><Relationship Id="rId9" Type="http://schemas.openxmlformats.org/officeDocument/2006/relationships/image" Target="../media/image74.png"/><Relationship Id="rId14" Type="http://schemas.openxmlformats.org/officeDocument/2006/relationships/image" Target="../media/image79.svg"/></Relationships>
</file>

<file path=ppt/slides/_rels/slide1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4.xml"/><Relationship Id="rId1" Type="http://schemas.openxmlformats.org/officeDocument/2006/relationships/slideLayout" Target="../slideLayouts/slideLayout130.xml"/><Relationship Id="rId4" Type="http://schemas.openxmlformats.org/officeDocument/2006/relationships/image" Target="../media/image85.png"/></Relationships>
</file>

<file path=ppt/slides/_rels/slide1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8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valmet.com/about-us/sustainability/" TargetMode="External"/><Relationship Id="rId9"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87.xml"/><Relationship Id="rId5" Type="http://schemas.openxmlformats.org/officeDocument/2006/relationships/image" Target="../media/image27.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slideLayout" Target="../slideLayouts/slideLayout133.xml"/><Relationship Id="rId7" Type="http://schemas.microsoft.com/office/2007/relationships/hdphoto" Target="../media/hdphoto1.wdp"/><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1.png"/><Relationship Id="rId5" Type="http://schemas.openxmlformats.org/officeDocument/2006/relationships/image" Target="../media/image30.jpeg"/><Relationship Id="rId10" Type="http://schemas.openxmlformats.org/officeDocument/2006/relationships/image" Target="../media/image27.png"/><Relationship Id="rId4" Type="http://schemas.openxmlformats.org/officeDocument/2006/relationships/notesSlide" Target="../notesSlides/notesSlide3.xml"/><Relationship Id="rId9"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87.xml"/><Relationship Id="rId5" Type="http://schemas.openxmlformats.org/officeDocument/2006/relationships/image" Target="../media/image27.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8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87.xml"/><Relationship Id="rId6" Type="http://schemas.openxmlformats.org/officeDocument/2006/relationships/image" Target="../media/image43.png"/><Relationship Id="rId5" Type="http://schemas.openxmlformats.org/officeDocument/2006/relationships/image" Target="../media/image37.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notesSlide" Target="../notesSlides/notesSlide8.xml"/><Relationship Id="rId1" Type="http://schemas.openxmlformats.org/officeDocument/2006/relationships/slideLayout" Target="../slideLayouts/slideLayout8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oking up at the sun through tall trees&#10;&#10;AI-generated content may be incorrect.">
            <a:extLst>
              <a:ext uri="{FF2B5EF4-FFF2-40B4-BE49-F238E27FC236}">
                <a16:creationId xmlns:a16="http://schemas.microsoft.com/office/drawing/2014/main" id="{BC516782-7D1B-81FB-32FB-C54B6EBAA4F5}"/>
              </a:ext>
            </a:extLst>
          </p:cNvPr>
          <p:cNvPicPr>
            <a:picLocks noChangeAspect="1"/>
          </p:cNvPicPr>
          <p:nvPr/>
        </p:nvPicPr>
        <p:blipFill>
          <a:blip r:embed="rId2" cstate="print">
            <a:extLst>
              <a:ext uri="{28A0092B-C50C-407E-A947-70E740481C1C}">
                <a14:useLocalDpi xmlns:a14="http://schemas.microsoft.com/office/drawing/2010/main" val="0"/>
              </a:ext>
            </a:extLst>
          </a:blip>
          <a:srcRect t="3489" b="6893"/>
          <a:stretch>
            <a:fillRect/>
          </a:stretch>
        </p:blipFill>
        <p:spPr>
          <a:xfrm>
            <a:off x="20" y="10"/>
            <a:ext cx="12195155" cy="6857990"/>
          </a:xfrm>
          <a:prstGeom prst="rect">
            <a:avLst/>
          </a:prstGeom>
          <a:noFill/>
        </p:spPr>
      </p:pic>
      <p:sp>
        <p:nvSpPr>
          <p:cNvPr id="2" name="Title 1">
            <a:extLst>
              <a:ext uri="{FF2B5EF4-FFF2-40B4-BE49-F238E27FC236}">
                <a16:creationId xmlns:a16="http://schemas.microsoft.com/office/drawing/2014/main" id="{E074B602-58B2-93A8-5559-7CC524A3B8DE}"/>
              </a:ext>
            </a:extLst>
          </p:cNvPr>
          <p:cNvSpPr>
            <a:spLocks noGrp="1"/>
          </p:cNvSpPr>
          <p:nvPr>
            <p:ph type="title"/>
          </p:nvPr>
        </p:nvSpPr>
        <p:spPr>
          <a:xfrm>
            <a:off x="4584701" y="1556792"/>
            <a:ext cx="7129462" cy="3744416"/>
          </a:xfrm>
        </p:spPr>
        <p:txBody>
          <a:bodyPr vert="horz" lIns="162000" tIns="162000" rIns="162000" bIns="162000" rtlCol="0" anchor="t" anchorCtr="0">
            <a:normAutofit/>
          </a:bodyPr>
          <a:lstStyle/>
          <a:p>
            <a:r>
              <a:rPr lang="pt-BR" b="1" dirty="0"/>
              <a:t>LatAm SER S&amp;OP 2026 - EXPO</a:t>
            </a:r>
            <a:br>
              <a:rPr lang="pt-BR" dirty="0"/>
            </a:br>
            <a:br>
              <a:rPr lang="pt-BR" dirty="0"/>
            </a:br>
            <a:r>
              <a:rPr lang="pt-BR" sz="2400" dirty="0" err="1"/>
              <a:t>Station</a:t>
            </a:r>
            <a:r>
              <a:rPr lang="pt-BR" sz="2400" dirty="0"/>
              <a:t> 10 – </a:t>
            </a:r>
            <a:r>
              <a:rPr lang="en-US" sz="2400" dirty="0"/>
              <a:t>Lifecycle services tools for Green &amp; Brown fields business models</a:t>
            </a:r>
            <a:br>
              <a:rPr lang="pt-BR" dirty="0"/>
            </a:br>
            <a:br>
              <a:rPr lang="pt-BR" dirty="0"/>
            </a:br>
            <a:br>
              <a:rPr lang="pt-BR" dirty="0"/>
            </a:br>
            <a:r>
              <a:rPr lang="pt-BR" dirty="0"/>
              <a:t>REGIS ALVES </a:t>
            </a:r>
            <a:br>
              <a:rPr lang="pt-BR" dirty="0"/>
            </a:br>
            <a:r>
              <a:rPr lang="pt-BR" dirty="0"/>
              <a:t>ROGERIO FERNANDES</a:t>
            </a:r>
            <a:endParaRPr lang="en-US" dirty="0"/>
          </a:p>
        </p:txBody>
      </p:sp>
      <p:sp>
        <p:nvSpPr>
          <p:cNvPr id="4" name="TextBox 3">
            <a:extLst>
              <a:ext uri="{FF2B5EF4-FFF2-40B4-BE49-F238E27FC236}">
                <a16:creationId xmlns:a16="http://schemas.microsoft.com/office/drawing/2014/main" id="{32B37232-3D04-6FEB-512F-15B843E6F466}"/>
              </a:ext>
            </a:extLst>
          </p:cNvPr>
          <p:cNvSpPr txBox="1"/>
          <p:nvPr/>
        </p:nvSpPr>
        <p:spPr>
          <a:xfrm>
            <a:off x="4873451" y="3501008"/>
            <a:ext cx="6552728" cy="1512168"/>
          </a:xfrm>
          <a:prstGeom prst="rect">
            <a:avLst/>
          </a:prstGeom>
        </p:spPr>
        <p:txBody>
          <a:bodyPr vert="horz" lIns="0" tIns="0" rIns="0" bIns="0" rtlCol="0">
            <a:normAutofit/>
          </a:bodyPr>
          <a:lstStyle/>
          <a:p>
            <a:pPr>
              <a:spcBef>
                <a:spcPts val="800"/>
              </a:spcBef>
              <a:buClr>
                <a:schemeClr val="accent1"/>
              </a:buClr>
            </a:pPr>
            <a:endParaRPr lang="en-US" dirty="0">
              <a:solidFill>
                <a:schemeClr val="tx2"/>
              </a:solidFill>
            </a:endParaRPr>
          </a:p>
          <a:p>
            <a:pPr>
              <a:spcBef>
                <a:spcPts val="800"/>
              </a:spcBef>
              <a:buClr>
                <a:schemeClr val="accent1"/>
              </a:buClr>
            </a:pPr>
            <a:endParaRPr lang="en-US" dirty="0">
              <a:solidFill>
                <a:schemeClr val="tx2"/>
              </a:solidFill>
            </a:endParaRPr>
          </a:p>
        </p:txBody>
      </p:sp>
      <p:sp>
        <p:nvSpPr>
          <p:cNvPr id="11" name="Text Placeholder 4">
            <a:extLst>
              <a:ext uri="{FF2B5EF4-FFF2-40B4-BE49-F238E27FC236}">
                <a16:creationId xmlns:a16="http://schemas.microsoft.com/office/drawing/2014/main" id="{2692199F-A3D8-1CDD-CFAF-E797851072BB}"/>
              </a:ext>
            </a:extLst>
          </p:cNvPr>
          <p:cNvSpPr>
            <a:spLocks noGrp="1"/>
          </p:cNvSpPr>
          <p:nvPr>
            <p:ph type="body" sz="quarter" idx="14"/>
          </p:nvPr>
        </p:nvSpPr>
        <p:spPr>
          <a:xfrm>
            <a:off x="0" y="118800"/>
            <a:ext cx="3517200" cy="3232800"/>
          </a:xfrm>
        </p:spPr>
        <p:txBody>
          <a:bodyPr/>
          <a:lstStyle/>
          <a:p>
            <a:endParaRPr lang="en-US" dirty="0"/>
          </a:p>
        </p:txBody>
      </p:sp>
      <p:sp>
        <p:nvSpPr>
          <p:cNvPr id="13" name="Text Placeholder 5">
            <a:extLst>
              <a:ext uri="{FF2B5EF4-FFF2-40B4-BE49-F238E27FC236}">
                <a16:creationId xmlns:a16="http://schemas.microsoft.com/office/drawing/2014/main" id="{39B8B0F0-81C8-4D56-3BE3-38348E247D8E}"/>
              </a:ext>
            </a:extLst>
          </p:cNvPr>
          <p:cNvSpPr>
            <a:spLocks noGrp="1"/>
          </p:cNvSpPr>
          <p:nvPr>
            <p:ph type="body" sz="quarter" idx="15"/>
          </p:nvPr>
        </p:nvSpPr>
        <p:spPr>
          <a:xfrm>
            <a:off x="0" y="3510000"/>
            <a:ext cx="3517200" cy="3232800"/>
          </a:xfrm>
        </p:spPr>
        <p:txBody>
          <a:bodyPr/>
          <a:lstStyle/>
          <a:p>
            <a:endParaRPr lang="en-US"/>
          </a:p>
        </p:txBody>
      </p:sp>
      <p:pic>
        <p:nvPicPr>
          <p:cNvPr id="3" name="Picture 2" descr="A logo with green and black text&#10;&#10;AI-generated content may be incorrect.">
            <a:extLst>
              <a:ext uri="{FF2B5EF4-FFF2-40B4-BE49-F238E27FC236}">
                <a16:creationId xmlns:a16="http://schemas.microsoft.com/office/drawing/2014/main" id="{466A9D81-E16D-023C-781A-9E19E8F44C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0356" y="3706975"/>
            <a:ext cx="1450217" cy="1450217"/>
          </a:xfrm>
          <a:prstGeom prst="rect">
            <a:avLst/>
          </a:prstGeom>
        </p:spPr>
      </p:pic>
    </p:spTree>
    <p:extLst>
      <p:ext uri="{BB962C8B-B14F-4D97-AF65-F5344CB8AC3E}">
        <p14:creationId xmlns:p14="http://schemas.microsoft.com/office/powerpoint/2010/main" val="2575126636"/>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6987" y="404815"/>
            <a:ext cx="11017176" cy="431897"/>
          </a:xfrm>
        </p:spPr>
        <p:txBody>
          <a:bodyPr/>
          <a:lstStyle/>
          <a:p>
            <a:r>
              <a:rPr lang="en-US" dirty="0"/>
              <a:t>Flow control spare parts: OEM parts to maximize asset lifetime, secure operations, and improve safety</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10" name="Rectangle 9">
            <a:extLst>
              <a:ext uri="{FF2B5EF4-FFF2-40B4-BE49-F238E27FC236}">
                <a16:creationId xmlns:a16="http://schemas.microsoft.com/office/drawing/2014/main" id="{33DBC5E1-A0E8-47B2-9292-E52DA74F5353}"/>
              </a:ext>
            </a:extLst>
          </p:cNvPr>
          <p:cNvSpPr/>
          <p:nvPr/>
        </p:nvSpPr>
        <p:spPr>
          <a:xfrm>
            <a:off x="481012" y="1586841"/>
            <a:ext cx="3957751" cy="2118824"/>
          </a:xfrm>
          <a:prstGeom prst="rect">
            <a:avLst/>
          </a:prstGeom>
          <a:solidFill>
            <a:srgbClr val="008ABA"/>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80000" rtlCol="0" anchor="ctr"/>
          <a:lstStyle/>
          <a:p>
            <a:pPr marL="285750" marR="0" lvl="0" indent="-285750" algn="l" defTabSz="914400" rtl="0" eaLnBrk="1" fontAlgn="auto" latinLnBrk="0" hangingPunct="1">
              <a:lnSpc>
                <a:spcPct val="90000"/>
              </a:lnSpc>
              <a:spcBef>
                <a:spcPts val="400"/>
              </a:spcBef>
              <a:spcAft>
                <a:spcPts val="0"/>
              </a:spcAft>
              <a:buClrTx/>
              <a:buSzTx/>
              <a:buFont typeface="Wingdings" panose="05000000000000000000" pitchFamily="2" charset="2"/>
              <a:buChar char="à"/>
              <a:tabLst/>
              <a:defRPr/>
            </a:pPr>
            <a:r>
              <a:rPr kumimoji="0" lang="en-US" sz="1500" b="0" i="0" u="none" strike="noStrike" kern="1200" cap="none" spc="0" normalizeH="0" baseline="0" noProof="0">
                <a:ln>
                  <a:noFill/>
                </a:ln>
                <a:solidFill>
                  <a:prstClr val="white"/>
                </a:solidFill>
                <a:effectLst/>
                <a:uLnTx/>
                <a:uFillTx/>
                <a:latin typeface="Arial"/>
                <a:ea typeface="+mn-ea"/>
                <a:cs typeface="+mn-cs"/>
              </a:rPr>
              <a:t>Guaranteed performance</a:t>
            </a:r>
          </a:p>
          <a:p>
            <a:pPr marL="285750" marR="0" lvl="0" indent="-285750" algn="l" defTabSz="914400" rtl="0" eaLnBrk="1" fontAlgn="auto" latinLnBrk="0" hangingPunct="1">
              <a:lnSpc>
                <a:spcPct val="90000"/>
              </a:lnSpc>
              <a:spcBef>
                <a:spcPts val="400"/>
              </a:spcBef>
              <a:spcAft>
                <a:spcPts val="0"/>
              </a:spcAft>
              <a:buClrTx/>
              <a:buSzTx/>
              <a:buFont typeface="Wingdings" panose="05000000000000000000" pitchFamily="2" charset="2"/>
              <a:buChar char="à"/>
              <a:tabLst/>
              <a:defRPr/>
            </a:pPr>
            <a:r>
              <a:rPr kumimoji="0" lang="en-US" sz="1500" b="0" i="0" u="none" strike="noStrike" kern="1200" cap="none" spc="0" normalizeH="0" baseline="0" noProof="0">
                <a:ln>
                  <a:noFill/>
                </a:ln>
                <a:solidFill>
                  <a:prstClr val="white"/>
                </a:solidFill>
                <a:effectLst/>
                <a:uLnTx/>
                <a:uFillTx/>
                <a:latin typeface="Arial"/>
                <a:ea typeface="+mn-ea"/>
                <a:cs typeface="+mn-cs"/>
              </a:rPr>
              <a:t>Safe operations</a:t>
            </a:r>
          </a:p>
          <a:p>
            <a:pPr marL="285750" marR="0" lvl="0" indent="-285750" algn="l" defTabSz="914400" rtl="0" eaLnBrk="1" fontAlgn="auto" latinLnBrk="0" hangingPunct="1">
              <a:lnSpc>
                <a:spcPct val="90000"/>
              </a:lnSpc>
              <a:spcBef>
                <a:spcPts val="400"/>
              </a:spcBef>
              <a:spcAft>
                <a:spcPts val="0"/>
              </a:spcAft>
              <a:buClrTx/>
              <a:buSzTx/>
              <a:buFont typeface="Wingdings" panose="05000000000000000000" pitchFamily="2" charset="2"/>
              <a:buChar char="à"/>
              <a:tabLst/>
              <a:defRPr/>
            </a:pPr>
            <a:r>
              <a:rPr kumimoji="0" lang="en-US" sz="1500" b="0" i="0" u="none" strike="noStrike" kern="1200" cap="none" spc="0" normalizeH="0" baseline="0" noProof="0">
                <a:ln>
                  <a:noFill/>
                </a:ln>
                <a:solidFill>
                  <a:prstClr val="white"/>
                </a:solidFill>
                <a:effectLst/>
                <a:uLnTx/>
                <a:uFillTx/>
                <a:latin typeface="Arial"/>
                <a:ea typeface="+mn-ea"/>
                <a:cs typeface="+mn-cs"/>
              </a:rPr>
              <a:t>Uncompromised Reliability</a:t>
            </a:r>
          </a:p>
          <a:p>
            <a:pPr marL="285750" marR="0" lvl="0" indent="-285750" algn="l" defTabSz="914400" rtl="0" eaLnBrk="1" fontAlgn="auto" latinLnBrk="0" hangingPunct="1">
              <a:lnSpc>
                <a:spcPct val="90000"/>
              </a:lnSpc>
              <a:spcBef>
                <a:spcPts val="400"/>
              </a:spcBef>
              <a:spcAft>
                <a:spcPts val="0"/>
              </a:spcAft>
              <a:buClrTx/>
              <a:buSzTx/>
              <a:buFont typeface="Wingdings" panose="05000000000000000000" pitchFamily="2" charset="2"/>
              <a:buChar char="à"/>
              <a:tabLst/>
              <a:defRPr/>
            </a:pPr>
            <a:r>
              <a:rPr kumimoji="0" lang="en-US" sz="1500" b="0" i="0" u="none" strike="noStrike" kern="1200" cap="none" spc="0" normalizeH="0" baseline="0" noProof="0">
                <a:ln>
                  <a:noFill/>
                </a:ln>
                <a:solidFill>
                  <a:prstClr val="white"/>
                </a:solidFill>
                <a:effectLst/>
                <a:uLnTx/>
                <a:uFillTx/>
                <a:latin typeface="Arial"/>
                <a:ea typeface="+mn-ea"/>
                <a:cs typeface="+mn-cs"/>
              </a:rPr>
              <a:t>Leakage and Emissions under Control</a:t>
            </a:r>
          </a:p>
          <a:p>
            <a:pPr marL="285750" marR="0" lvl="0" indent="-285750" algn="l" defTabSz="914400" rtl="0" eaLnBrk="1" fontAlgn="auto" latinLnBrk="0" hangingPunct="1">
              <a:lnSpc>
                <a:spcPct val="90000"/>
              </a:lnSpc>
              <a:spcBef>
                <a:spcPts val="400"/>
              </a:spcBef>
              <a:spcAft>
                <a:spcPts val="0"/>
              </a:spcAft>
              <a:buClrTx/>
              <a:buSzTx/>
              <a:buFont typeface="Wingdings" panose="05000000000000000000" pitchFamily="2" charset="2"/>
              <a:buChar char="à"/>
              <a:tabLst/>
              <a:defRPr/>
            </a:pPr>
            <a:r>
              <a:rPr kumimoji="0" lang="en-US" sz="1500" b="0" i="0" u="none" strike="noStrike" kern="1200" cap="none" spc="0" normalizeH="0" baseline="0" noProof="0">
                <a:ln>
                  <a:noFill/>
                </a:ln>
                <a:solidFill>
                  <a:prstClr val="white"/>
                </a:solidFill>
                <a:effectLst/>
                <a:uLnTx/>
                <a:uFillTx/>
                <a:latin typeface="Arial"/>
                <a:ea typeface="+mn-ea"/>
                <a:cs typeface="+mn-cs"/>
              </a:rPr>
              <a:t>Maximum lifetime</a:t>
            </a:r>
          </a:p>
        </p:txBody>
      </p:sp>
      <p:pic>
        <p:nvPicPr>
          <p:cNvPr id="11" name="Picture 10" descr="A picture containing indoor, electronics, camera&#10;&#10;Description automatically generated">
            <a:extLst>
              <a:ext uri="{FF2B5EF4-FFF2-40B4-BE49-F238E27FC236}">
                <a16:creationId xmlns:a16="http://schemas.microsoft.com/office/drawing/2014/main" id="{7252648A-56F5-4999-8B5A-33D82590E615}"/>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81012" y="3829647"/>
            <a:ext cx="3957751" cy="2180279"/>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C259C7F3-CF25-400A-8C97-45B41A0CAC3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573112" y="3835831"/>
            <a:ext cx="3976310" cy="2180279"/>
          </a:xfrm>
          <a:prstGeom prst="rect">
            <a:avLst/>
          </a:prstGeom>
        </p:spPr>
      </p:pic>
      <p:sp>
        <p:nvSpPr>
          <p:cNvPr id="16" name="Rectangle 15">
            <a:extLst>
              <a:ext uri="{FF2B5EF4-FFF2-40B4-BE49-F238E27FC236}">
                <a16:creationId xmlns:a16="http://schemas.microsoft.com/office/drawing/2014/main" id="{BBD9EF49-701C-4B6D-BFF2-9BAFE1169D1F}"/>
              </a:ext>
            </a:extLst>
          </p:cNvPr>
          <p:cNvSpPr/>
          <p:nvPr/>
        </p:nvSpPr>
        <p:spPr>
          <a:xfrm>
            <a:off x="4569372" y="1593025"/>
            <a:ext cx="3980050" cy="21188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ysClr val="windowText" lastClr="000000"/>
                </a:solidFill>
                <a:effectLst/>
                <a:uLnTx/>
                <a:uFillTx/>
                <a:latin typeface="Arial"/>
                <a:ea typeface="+mn-ea"/>
                <a:cs typeface="+mn-cs"/>
              </a:rPr>
              <a:t>Global availability</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ysClr val="windowText" lastClr="000000"/>
                </a:solidFill>
                <a:effectLst/>
                <a:uLnTx/>
                <a:uFillTx/>
                <a:latin typeface="Arial"/>
                <a:ea typeface="+mn-ea"/>
                <a:cs typeface="+mn-cs"/>
              </a:rPr>
              <a:t>High delivery accuracy</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ysClr val="windowText" lastClr="000000"/>
                </a:solidFill>
                <a:effectLst/>
                <a:uLnTx/>
                <a:uFillTx/>
                <a:latin typeface="Arial"/>
                <a:ea typeface="+mn-ea"/>
                <a:cs typeface="+mn-cs"/>
              </a:rPr>
              <a:t>Ready made spare parts sets to ease the service work</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i-FI" sz="1500" b="0" i="0" u="none" strike="noStrike" kern="1200" cap="none" spc="0" normalizeH="0" baseline="0" noProof="0">
                <a:ln>
                  <a:noFill/>
                </a:ln>
                <a:solidFill>
                  <a:sysClr val="windowText" lastClr="000000"/>
                </a:solidFill>
                <a:effectLst/>
                <a:uLnTx/>
                <a:uFillTx/>
                <a:latin typeface="Arial"/>
                <a:ea typeface="+mn-ea"/>
                <a:cs typeface="+mn-cs"/>
              </a:rPr>
              <a:t>Support for legacy valve series </a:t>
            </a:r>
          </a:p>
        </p:txBody>
      </p:sp>
      <p:sp>
        <p:nvSpPr>
          <p:cNvPr id="22" name="Rectangle 21">
            <a:extLst>
              <a:ext uri="{FF2B5EF4-FFF2-40B4-BE49-F238E27FC236}">
                <a16:creationId xmlns:a16="http://schemas.microsoft.com/office/drawing/2014/main" id="{A29970B4-705B-4F9C-8B05-33299BF0589A}"/>
              </a:ext>
            </a:extLst>
          </p:cNvPr>
          <p:cNvSpPr/>
          <p:nvPr/>
        </p:nvSpPr>
        <p:spPr>
          <a:xfrm>
            <a:off x="8680031" y="1598204"/>
            <a:ext cx="3034132" cy="305493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Parts that match original materials and specifications</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Base materials</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Coatings</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Dimensions and tolerances</a:t>
            </a:r>
          </a:p>
          <a:p>
            <a:pPr marL="216000" marR="0" lvl="0" indent="-2160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Surface finish</a:t>
            </a:r>
          </a:p>
        </p:txBody>
      </p:sp>
      <p:sp>
        <p:nvSpPr>
          <p:cNvPr id="23" name="Rectangle 22">
            <a:extLst>
              <a:ext uri="{FF2B5EF4-FFF2-40B4-BE49-F238E27FC236}">
                <a16:creationId xmlns:a16="http://schemas.microsoft.com/office/drawing/2014/main" id="{E47E27A5-3CC2-40AC-A7CD-091593473C76}"/>
              </a:ext>
            </a:extLst>
          </p:cNvPr>
          <p:cNvSpPr/>
          <p:nvPr/>
        </p:nvSpPr>
        <p:spPr>
          <a:xfrm>
            <a:off x="8680031" y="4797153"/>
            <a:ext cx="3034132" cy="1224136"/>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a:ea typeface="+mn-ea"/>
                <a:cs typeface="+mn-cs"/>
              </a:rPr>
              <a:t>Quality management and warranty</a:t>
            </a:r>
          </a:p>
        </p:txBody>
      </p:sp>
      <p:pic>
        <p:nvPicPr>
          <p:cNvPr id="2" name="Picture 1" descr="A logo with green and black text&#10;&#10;AI-generated content may be incorrect.">
            <a:extLst>
              <a:ext uri="{FF2B5EF4-FFF2-40B4-BE49-F238E27FC236}">
                <a16:creationId xmlns:a16="http://schemas.microsoft.com/office/drawing/2014/main" id="{020445A4-B817-9E59-6D43-46BE521EBDF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3" name="Forma Livre 577">
            <a:extLst>
              <a:ext uri="{FF2B5EF4-FFF2-40B4-BE49-F238E27FC236}">
                <a16:creationId xmlns:a16="http://schemas.microsoft.com/office/drawing/2014/main" id="{638A866B-F376-D3E9-674D-35952B4F5711}"/>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rma Livre 578">
            <a:extLst>
              <a:ext uri="{FF2B5EF4-FFF2-40B4-BE49-F238E27FC236}">
                <a16:creationId xmlns:a16="http://schemas.microsoft.com/office/drawing/2014/main" id="{A45C8300-7E73-768B-2772-9557A643C490}"/>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rma Livre 580">
            <a:extLst>
              <a:ext uri="{FF2B5EF4-FFF2-40B4-BE49-F238E27FC236}">
                <a16:creationId xmlns:a16="http://schemas.microsoft.com/office/drawing/2014/main" id="{20447154-B848-8E3B-EC0C-C851EC1FB1A3}"/>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12325257"/>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Examples of how we have helped our customers</a:t>
            </a:r>
            <a:br>
              <a:rPr lang="en-US"/>
            </a:br>
            <a:endParaRPr lang="en-US"/>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pic>
        <p:nvPicPr>
          <p:cNvPr id="9" name="Picture Placeholder 12">
            <a:extLst>
              <a:ext uri="{FF2B5EF4-FFF2-40B4-BE49-F238E27FC236}">
                <a16:creationId xmlns:a16="http://schemas.microsoft.com/office/drawing/2014/main" id="{F1E6C2FD-5A69-4F57-B782-1382D25544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1963" y="1557337"/>
            <a:ext cx="2232200" cy="4464051"/>
          </a:xfrm>
          <a:prstGeom prst="rect">
            <a:avLst/>
          </a:prstGeom>
        </p:spPr>
      </p:pic>
      <p:sp>
        <p:nvSpPr>
          <p:cNvPr id="18" name="Rectangle 17">
            <a:extLst>
              <a:ext uri="{FF2B5EF4-FFF2-40B4-BE49-F238E27FC236}">
                <a16:creationId xmlns:a16="http://schemas.microsoft.com/office/drawing/2014/main" id="{CC2E7B32-62AE-4E68-B873-4B7AE9704FF7}"/>
              </a:ext>
            </a:extLst>
          </p:cNvPr>
          <p:cNvSpPr/>
          <p:nvPr/>
        </p:nvSpPr>
        <p:spPr>
          <a:xfrm>
            <a:off x="5737547" y="1844824"/>
            <a:ext cx="3500685" cy="695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EUR 3 million yearly chemical savings </a:t>
            </a:r>
          </a:p>
        </p:txBody>
      </p:sp>
      <p:sp>
        <p:nvSpPr>
          <p:cNvPr id="19" name="Rectangle 18">
            <a:extLst>
              <a:ext uri="{FF2B5EF4-FFF2-40B4-BE49-F238E27FC236}">
                <a16:creationId xmlns:a16="http://schemas.microsoft.com/office/drawing/2014/main" id="{3D24B21E-39B9-4DC4-A228-24EDCF0533D1}"/>
              </a:ext>
            </a:extLst>
          </p:cNvPr>
          <p:cNvSpPr/>
          <p:nvPr/>
        </p:nvSpPr>
        <p:spPr>
          <a:xfrm>
            <a:off x="5737547" y="2708683"/>
            <a:ext cx="3500685" cy="695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180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Turnaround interval extended</a:t>
            </a:r>
            <a:br>
              <a:rPr kumimoji="0" lang="en-US" sz="1600" b="0" i="0" u="none" strike="noStrike" kern="1200" cap="none" spc="0" normalizeH="0" baseline="0" noProof="0">
                <a:ln>
                  <a:noFill/>
                </a:ln>
                <a:solidFill>
                  <a:prstClr val="white"/>
                </a:solidFill>
                <a:effectLst/>
                <a:uLnTx/>
                <a:uFillTx/>
                <a:latin typeface="Arial"/>
                <a:ea typeface="+mn-ea"/>
                <a:cs typeface="+mn-cs"/>
              </a:rPr>
            </a:br>
            <a:r>
              <a:rPr kumimoji="0" lang="en-US" sz="1600" b="0" i="0" u="none" strike="noStrike" kern="1200" cap="none" spc="0" normalizeH="0" baseline="0" noProof="0">
                <a:ln>
                  <a:noFill/>
                </a:ln>
                <a:solidFill>
                  <a:prstClr val="white"/>
                </a:solidFill>
                <a:effectLst/>
                <a:uLnTx/>
                <a:uFillTx/>
                <a:latin typeface="Arial"/>
                <a:ea typeface="+mn-ea"/>
                <a:cs typeface="+mn-cs"/>
              </a:rPr>
              <a:t>by 2 years</a:t>
            </a:r>
          </a:p>
        </p:txBody>
      </p:sp>
      <p:sp>
        <p:nvSpPr>
          <p:cNvPr id="20" name="Rectangle 19">
            <a:extLst>
              <a:ext uri="{FF2B5EF4-FFF2-40B4-BE49-F238E27FC236}">
                <a16:creationId xmlns:a16="http://schemas.microsoft.com/office/drawing/2014/main" id="{C76782F2-1FDE-474C-9118-3D04E9AADE3B}"/>
              </a:ext>
            </a:extLst>
          </p:cNvPr>
          <p:cNvSpPr/>
          <p:nvPr/>
        </p:nvSpPr>
        <p:spPr>
          <a:xfrm>
            <a:off x="5737547" y="3578876"/>
            <a:ext cx="3500685" cy="695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Optimal inventory ensures minimal downtime</a:t>
            </a:r>
          </a:p>
        </p:txBody>
      </p:sp>
      <p:sp>
        <p:nvSpPr>
          <p:cNvPr id="21" name="Rectangle 20">
            <a:extLst>
              <a:ext uri="{FF2B5EF4-FFF2-40B4-BE49-F238E27FC236}">
                <a16:creationId xmlns:a16="http://schemas.microsoft.com/office/drawing/2014/main" id="{005405D2-2D3D-49AB-96AB-56325A7F67F9}"/>
              </a:ext>
            </a:extLst>
          </p:cNvPr>
          <p:cNvSpPr/>
          <p:nvPr/>
        </p:nvSpPr>
        <p:spPr>
          <a:xfrm>
            <a:off x="5737547" y="4447392"/>
            <a:ext cx="3500685" cy="695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180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Reliability improvement, reduced unplanned downtime</a:t>
            </a:r>
          </a:p>
        </p:txBody>
      </p:sp>
      <p:sp>
        <p:nvSpPr>
          <p:cNvPr id="22" name="Rectangle 21">
            <a:extLst>
              <a:ext uri="{FF2B5EF4-FFF2-40B4-BE49-F238E27FC236}">
                <a16:creationId xmlns:a16="http://schemas.microsoft.com/office/drawing/2014/main" id="{D14FFB94-53AB-4F5B-919C-1EF571444706}"/>
              </a:ext>
            </a:extLst>
          </p:cNvPr>
          <p:cNvSpPr/>
          <p:nvPr/>
        </p:nvSpPr>
        <p:spPr>
          <a:xfrm>
            <a:off x="5737547" y="5325445"/>
            <a:ext cx="3500685" cy="695943"/>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88000" rIns="180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Maintenance and inventory budgets optimally allocated</a:t>
            </a:r>
          </a:p>
        </p:txBody>
      </p:sp>
      <p:sp>
        <p:nvSpPr>
          <p:cNvPr id="43" name="Rectangle 42">
            <a:extLst>
              <a:ext uri="{FF2B5EF4-FFF2-40B4-BE49-F238E27FC236}">
                <a16:creationId xmlns:a16="http://schemas.microsoft.com/office/drawing/2014/main" id="{A0A9ED21-1FC1-4DAA-B98C-41EF6C6B4E05}"/>
              </a:ext>
            </a:extLst>
          </p:cNvPr>
          <p:cNvSpPr/>
          <p:nvPr/>
        </p:nvSpPr>
        <p:spPr>
          <a:xfrm>
            <a:off x="2955615" y="1839264"/>
            <a:ext cx="2709924" cy="701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Control performance services to resolve valve issues, tune controllers</a:t>
            </a:r>
          </a:p>
        </p:txBody>
      </p:sp>
      <p:sp>
        <p:nvSpPr>
          <p:cNvPr id="44" name="Rectangle 43">
            <a:extLst>
              <a:ext uri="{FF2B5EF4-FFF2-40B4-BE49-F238E27FC236}">
                <a16:creationId xmlns:a16="http://schemas.microsoft.com/office/drawing/2014/main" id="{D6C66709-AC33-4BD0-8F35-A4322BA6EB96}"/>
              </a:ext>
            </a:extLst>
          </p:cNvPr>
          <p:cNvSpPr/>
          <p:nvPr/>
        </p:nvSpPr>
        <p:spPr>
          <a:xfrm>
            <a:off x="2955615" y="2703123"/>
            <a:ext cx="2709924"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Optimal shutdown planning and execution aligned with maintenance objectives</a:t>
            </a:r>
          </a:p>
        </p:txBody>
      </p:sp>
      <p:sp>
        <p:nvSpPr>
          <p:cNvPr id="45" name="Rectangle 44">
            <a:extLst>
              <a:ext uri="{FF2B5EF4-FFF2-40B4-BE49-F238E27FC236}">
                <a16:creationId xmlns:a16="http://schemas.microsoft.com/office/drawing/2014/main" id="{A4F2046C-B419-43AD-826E-8E13865F836E}"/>
              </a:ext>
            </a:extLst>
          </p:cNvPr>
          <p:cNvSpPr/>
          <p:nvPr/>
        </p:nvSpPr>
        <p:spPr>
          <a:xfrm>
            <a:off x="2955615" y="3573316"/>
            <a:ext cx="2709924"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Inventory analysis based on criticality and maintenance history</a:t>
            </a:r>
          </a:p>
        </p:txBody>
      </p:sp>
      <p:sp>
        <p:nvSpPr>
          <p:cNvPr id="46" name="Rectangle 45">
            <a:extLst>
              <a:ext uri="{FF2B5EF4-FFF2-40B4-BE49-F238E27FC236}">
                <a16:creationId xmlns:a16="http://schemas.microsoft.com/office/drawing/2014/main" id="{F708839A-726F-48B0-B98C-F64F817C64B7}"/>
              </a:ext>
            </a:extLst>
          </p:cNvPr>
          <p:cNvSpPr/>
          <p:nvPr/>
        </p:nvSpPr>
        <p:spPr>
          <a:xfrm>
            <a:off x="2955615" y="4441832"/>
            <a:ext cx="2709924"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Remote monitoring and analysis of valves and process performance</a:t>
            </a:r>
          </a:p>
        </p:txBody>
      </p:sp>
      <p:sp>
        <p:nvSpPr>
          <p:cNvPr id="47" name="Rectangle 46">
            <a:extLst>
              <a:ext uri="{FF2B5EF4-FFF2-40B4-BE49-F238E27FC236}">
                <a16:creationId xmlns:a16="http://schemas.microsoft.com/office/drawing/2014/main" id="{DA696D1D-3C9A-44B2-902F-8A8F4F2B5DA5}"/>
              </a:ext>
            </a:extLst>
          </p:cNvPr>
          <p:cNvSpPr/>
          <p:nvPr/>
        </p:nvSpPr>
        <p:spPr>
          <a:xfrm>
            <a:off x="2955615" y="5319885"/>
            <a:ext cx="2709924"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Turn-key inventory management outsourcing for all valves and valve parts</a:t>
            </a:r>
          </a:p>
        </p:txBody>
      </p:sp>
      <p:sp>
        <p:nvSpPr>
          <p:cNvPr id="54" name="Rectangle 53">
            <a:extLst>
              <a:ext uri="{FF2B5EF4-FFF2-40B4-BE49-F238E27FC236}">
                <a16:creationId xmlns:a16="http://schemas.microsoft.com/office/drawing/2014/main" id="{FC11279C-1C2A-4EE1-8A19-1EAC737E7AD8}"/>
              </a:ext>
            </a:extLst>
          </p:cNvPr>
          <p:cNvSpPr/>
          <p:nvPr/>
        </p:nvSpPr>
        <p:spPr>
          <a:xfrm>
            <a:off x="481012" y="1839264"/>
            <a:ext cx="2402595"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C4D4F"/>
                </a:solidFill>
                <a:effectLst/>
                <a:uLnTx/>
                <a:uFillTx/>
                <a:latin typeface="Arial"/>
                <a:ea typeface="+mn-ea"/>
                <a:cs typeface="+mn-cs"/>
              </a:rPr>
              <a:t>European </a:t>
            </a:r>
            <a:r>
              <a:rPr kumimoji="0" lang="en-US" sz="1400" b="1" i="0" u="none" strike="noStrike" kern="1200" cap="none" spc="0" normalizeH="0" baseline="0" noProof="0" err="1">
                <a:ln>
                  <a:noFill/>
                </a:ln>
                <a:solidFill>
                  <a:srgbClr val="4C4D4F"/>
                </a:solidFill>
                <a:effectLst/>
                <a:uLnTx/>
                <a:uFillTx/>
                <a:latin typeface="Arial"/>
                <a:ea typeface="+mn-ea"/>
                <a:cs typeface="+mn-cs"/>
              </a:rPr>
              <a:t>pulpmill</a:t>
            </a:r>
            <a:r>
              <a:rPr kumimoji="0" lang="en-US" sz="1400" b="1" i="0" u="none" strike="noStrike" kern="1200" cap="none" spc="0" normalizeH="0" baseline="0" noProof="0">
                <a:ln>
                  <a:noFill/>
                </a:ln>
                <a:solidFill>
                  <a:srgbClr val="4C4D4F"/>
                </a:solidFill>
                <a:effectLst/>
                <a:uLnTx/>
                <a:uFillTx/>
                <a:latin typeface="Arial"/>
                <a:ea typeface="+mn-ea"/>
                <a:cs typeface="+mn-cs"/>
              </a:rPr>
              <a:t> </a:t>
            </a:r>
            <a:r>
              <a:rPr kumimoji="0" lang="en-US" sz="1400" b="0" i="0" u="none" strike="noStrike" kern="1200" cap="none" spc="0" normalizeH="0" baseline="0" noProof="0">
                <a:ln>
                  <a:noFill/>
                </a:ln>
                <a:solidFill>
                  <a:srgbClr val="4C4D4F"/>
                </a:solidFill>
                <a:effectLst/>
                <a:uLnTx/>
                <a:uFillTx/>
                <a:latin typeface="Arial"/>
                <a:ea typeface="+mn-ea"/>
                <a:cs typeface="+mn-cs"/>
              </a:rPr>
              <a:t>running mostly in manual</a:t>
            </a:r>
          </a:p>
        </p:txBody>
      </p:sp>
      <p:sp>
        <p:nvSpPr>
          <p:cNvPr id="55" name="Rectangle 54">
            <a:extLst>
              <a:ext uri="{FF2B5EF4-FFF2-40B4-BE49-F238E27FC236}">
                <a16:creationId xmlns:a16="http://schemas.microsoft.com/office/drawing/2014/main" id="{1B7196DF-3E98-4CFF-A1CB-8D378A68C235}"/>
              </a:ext>
            </a:extLst>
          </p:cNvPr>
          <p:cNvSpPr/>
          <p:nvPr/>
        </p:nvSpPr>
        <p:spPr>
          <a:xfrm>
            <a:off x="481012" y="2703123"/>
            <a:ext cx="2402595"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4C4D4F"/>
                </a:solidFill>
                <a:effectLst/>
                <a:uLnTx/>
                <a:uFillTx/>
                <a:latin typeface="Arial"/>
                <a:ea typeface="+mn-ea"/>
                <a:cs typeface="+mn-cs"/>
              </a:rPr>
              <a:t>Middle Eastern chemical plant </a:t>
            </a:r>
            <a:r>
              <a:rPr kumimoji="0" lang="en-US" sz="1400" b="0" i="0" u="none" strike="noStrike" kern="1200" cap="none" spc="0" normalizeH="0" baseline="0" noProof="0">
                <a:ln>
                  <a:noFill/>
                </a:ln>
                <a:solidFill>
                  <a:srgbClr val="4C4D4F"/>
                </a:solidFill>
                <a:effectLst/>
                <a:uLnTx/>
                <a:uFillTx/>
                <a:latin typeface="Arial"/>
                <a:ea typeface="+mn-ea"/>
                <a:cs typeface="+mn-cs"/>
              </a:rPr>
              <a:t>seeking reduced turnaround costs</a:t>
            </a:r>
          </a:p>
        </p:txBody>
      </p:sp>
      <p:sp>
        <p:nvSpPr>
          <p:cNvPr id="56" name="Rectangle 55">
            <a:extLst>
              <a:ext uri="{FF2B5EF4-FFF2-40B4-BE49-F238E27FC236}">
                <a16:creationId xmlns:a16="http://schemas.microsoft.com/office/drawing/2014/main" id="{B95178DE-5ADC-403A-82D1-ACEEC82192C8}"/>
              </a:ext>
            </a:extLst>
          </p:cNvPr>
          <p:cNvSpPr/>
          <p:nvPr/>
        </p:nvSpPr>
        <p:spPr>
          <a:xfrm>
            <a:off x="481012" y="3573316"/>
            <a:ext cx="2402595"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C4D4F"/>
                </a:solidFill>
                <a:effectLst/>
                <a:uLnTx/>
                <a:uFillTx/>
                <a:latin typeface="Arial"/>
                <a:ea typeface="+mn-ea"/>
                <a:cs typeface="+mn-cs"/>
              </a:rPr>
              <a:t>South American </a:t>
            </a:r>
            <a:r>
              <a:rPr kumimoji="0" lang="en-US" sz="1400" b="1" i="0" u="none" strike="noStrike" kern="1200" cap="none" spc="0" normalizeH="0" baseline="0" noProof="0" err="1">
                <a:ln>
                  <a:noFill/>
                </a:ln>
                <a:solidFill>
                  <a:srgbClr val="4C4D4F"/>
                </a:solidFill>
                <a:effectLst/>
                <a:uLnTx/>
                <a:uFillTx/>
                <a:latin typeface="Arial"/>
                <a:ea typeface="+mn-ea"/>
                <a:cs typeface="+mn-cs"/>
              </a:rPr>
              <a:t>petrochem</a:t>
            </a:r>
            <a:r>
              <a:rPr kumimoji="0" lang="en-US" sz="1400" b="1" i="0" u="none" strike="noStrike" kern="1200" cap="none" spc="0" normalizeH="0" baseline="0" noProof="0">
                <a:ln>
                  <a:noFill/>
                </a:ln>
                <a:solidFill>
                  <a:srgbClr val="4C4D4F"/>
                </a:solidFill>
                <a:effectLst/>
                <a:uLnTx/>
                <a:uFillTx/>
                <a:latin typeface="Arial"/>
                <a:ea typeface="+mn-ea"/>
                <a:cs typeface="+mn-cs"/>
              </a:rPr>
              <a:t> plant </a:t>
            </a:r>
            <a:r>
              <a:rPr kumimoji="0" lang="en-US" sz="1400" b="0" i="0" u="none" strike="noStrike" kern="1200" cap="none" spc="0" normalizeH="0" baseline="0" noProof="0">
                <a:ln>
                  <a:noFill/>
                </a:ln>
                <a:solidFill>
                  <a:srgbClr val="4C4D4F"/>
                </a:solidFill>
                <a:effectLst/>
                <a:uLnTx/>
                <a:uFillTx/>
                <a:latin typeface="Arial"/>
                <a:ea typeface="+mn-ea"/>
                <a:cs typeface="+mn-cs"/>
              </a:rPr>
              <a:t>with long MTTR</a:t>
            </a:r>
          </a:p>
        </p:txBody>
      </p:sp>
      <p:sp>
        <p:nvSpPr>
          <p:cNvPr id="57" name="Rectangle 56">
            <a:extLst>
              <a:ext uri="{FF2B5EF4-FFF2-40B4-BE49-F238E27FC236}">
                <a16:creationId xmlns:a16="http://schemas.microsoft.com/office/drawing/2014/main" id="{12FBB229-3FEF-4449-8FEE-1359ED0E736C}"/>
              </a:ext>
            </a:extLst>
          </p:cNvPr>
          <p:cNvSpPr/>
          <p:nvPr/>
        </p:nvSpPr>
        <p:spPr>
          <a:xfrm>
            <a:off x="481012" y="4441832"/>
            <a:ext cx="2402595"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0" normalizeH="0" baseline="0" noProof="0">
                <a:ln>
                  <a:noFill/>
                </a:ln>
                <a:solidFill>
                  <a:srgbClr val="4C4D4F"/>
                </a:solidFill>
                <a:effectLst/>
                <a:uLnTx/>
                <a:uFillTx/>
                <a:latin typeface="Arial"/>
                <a:ea typeface="+mn-ea"/>
                <a:cs typeface="+mn-cs"/>
              </a:rPr>
              <a:t>European refinery </a:t>
            </a:r>
            <a:r>
              <a:rPr kumimoji="0" lang="en-US" sz="1400" b="0" i="0" u="none" strike="noStrike" kern="1200" cap="none" spc="0" normalizeH="0" baseline="0" noProof="0">
                <a:ln>
                  <a:noFill/>
                </a:ln>
                <a:solidFill>
                  <a:srgbClr val="4C4D4F"/>
                </a:solidFill>
                <a:effectLst/>
                <a:uLnTx/>
                <a:uFillTx/>
                <a:latin typeface="Arial"/>
                <a:ea typeface="+mn-ea"/>
                <a:cs typeface="+mn-cs"/>
              </a:rPr>
              <a:t>predictive </a:t>
            </a:r>
          </a:p>
          <a:p>
            <a:pPr marL="0" marR="0" lvl="0" indent="0" algn="l" defTabSz="6223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maintenance</a:t>
            </a:r>
          </a:p>
        </p:txBody>
      </p:sp>
      <p:sp>
        <p:nvSpPr>
          <p:cNvPr id="58" name="Rectangle 57">
            <a:extLst>
              <a:ext uri="{FF2B5EF4-FFF2-40B4-BE49-F238E27FC236}">
                <a16:creationId xmlns:a16="http://schemas.microsoft.com/office/drawing/2014/main" id="{093688C6-657F-4575-B7C1-AD012301D74A}"/>
              </a:ext>
            </a:extLst>
          </p:cNvPr>
          <p:cNvSpPr/>
          <p:nvPr/>
        </p:nvSpPr>
        <p:spPr>
          <a:xfrm>
            <a:off x="481012" y="5319885"/>
            <a:ext cx="2402595" cy="6959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rIns="14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C4D4F"/>
                </a:solidFill>
                <a:effectLst/>
                <a:uLnTx/>
                <a:uFillTx/>
                <a:latin typeface="Arial"/>
                <a:ea typeface="+mn-ea"/>
                <a:cs typeface="+mn-cs"/>
              </a:rPr>
              <a:t>Another European refinery</a:t>
            </a:r>
            <a:r>
              <a:rPr kumimoji="0" lang="en-US" sz="1400" b="0" i="0" u="none" strike="noStrike" kern="1200" cap="none" spc="0" normalizeH="0" baseline="0" noProof="0">
                <a:ln>
                  <a:noFill/>
                </a:ln>
                <a:solidFill>
                  <a:srgbClr val="4C4D4F"/>
                </a:solidFill>
                <a:effectLst/>
                <a:uLnTx/>
                <a:uFillTx/>
                <a:latin typeface="Arial"/>
                <a:ea typeface="+mn-ea"/>
                <a:cs typeface="+mn-cs"/>
              </a:rPr>
              <a:t> seeks better inventory control </a:t>
            </a:r>
          </a:p>
        </p:txBody>
      </p:sp>
      <p:sp>
        <p:nvSpPr>
          <p:cNvPr id="60" name="TextBox 59">
            <a:extLst>
              <a:ext uri="{FF2B5EF4-FFF2-40B4-BE49-F238E27FC236}">
                <a16:creationId xmlns:a16="http://schemas.microsoft.com/office/drawing/2014/main" id="{A3089438-24F3-45C0-B522-BD69926DB6BC}"/>
              </a:ext>
            </a:extLst>
          </p:cNvPr>
          <p:cNvSpPr txBox="1"/>
          <p:nvPr/>
        </p:nvSpPr>
        <p:spPr>
          <a:xfrm>
            <a:off x="702939" y="1450993"/>
            <a:ext cx="2474603" cy="31892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4C4D4F"/>
                </a:solidFill>
                <a:effectLst/>
                <a:uLnTx/>
                <a:uFillTx/>
                <a:latin typeface="Arial"/>
                <a:ea typeface="+mn-ea"/>
                <a:cs typeface="+mn-cs"/>
              </a:rPr>
              <a:t>Customer challenges</a:t>
            </a:r>
            <a:endParaRPr kumimoji="0" lang="en-US" sz="1600" b="0" i="0" u="none" strike="noStrike" kern="1200" cap="none" spc="0" normalizeH="0" baseline="0" noProof="0" dirty="0">
              <a:ln>
                <a:noFill/>
              </a:ln>
              <a:solidFill>
                <a:srgbClr val="4C4D4F">
                  <a:lumMod val="50000"/>
                </a:srgbClr>
              </a:solidFill>
              <a:effectLst/>
              <a:uLnTx/>
              <a:uFillTx/>
              <a:latin typeface="Arial"/>
              <a:ea typeface="+mn-ea"/>
              <a:cs typeface="+mn-cs"/>
            </a:endParaRPr>
          </a:p>
        </p:txBody>
      </p:sp>
      <p:sp>
        <p:nvSpPr>
          <p:cNvPr id="61" name="TextBox 60">
            <a:extLst>
              <a:ext uri="{FF2B5EF4-FFF2-40B4-BE49-F238E27FC236}">
                <a16:creationId xmlns:a16="http://schemas.microsoft.com/office/drawing/2014/main" id="{66F57A05-22C1-4AB4-AECE-0C6B69DE16B8}"/>
              </a:ext>
            </a:extLst>
          </p:cNvPr>
          <p:cNvSpPr txBox="1"/>
          <p:nvPr/>
        </p:nvSpPr>
        <p:spPr>
          <a:xfrm>
            <a:off x="2955615" y="1443518"/>
            <a:ext cx="2421892" cy="31892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C4D4F"/>
                </a:solidFill>
                <a:effectLst/>
                <a:uLnTx/>
                <a:uFillTx/>
                <a:latin typeface="Arial"/>
                <a:ea typeface="+mn-ea"/>
                <a:cs typeface="+mn-cs"/>
              </a:rPr>
              <a:t>Actions</a:t>
            </a:r>
            <a:endParaRPr kumimoji="0" lang="en-US" sz="1600" b="0" i="0" u="none" strike="noStrike" kern="1200" cap="none" spc="0" normalizeH="0" baseline="0" noProof="0">
              <a:ln>
                <a:noFill/>
              </a:ln>
              <a:solidFill>
                <a:srgbClr val="4C4D4F">
                  <a:lumMod val="50000"/>
                </a:srgbClr>
              </a:solidFill>
              <a:effectLst/>
              <a:uLnTx/>
              <a:uFillTx/>
              <a:latin typeface="Arial"/>
              <a:ea typeface="+mn-ea"/>
              <a:cs typeface="+mn-cs"/>
            </a:endParaRPr>
          </a:p>
        </p:txBody>
      </p:sp>
      <p:sp>
        <p:nvSpPr>
          <p:cNvPr id="62" name="TextBox 61">
            <a:extLst>
              <a:ext uri="{FF2B5EF4-FFF2-40B4-BE49-F238E27FC236}">
                <a16:creationId xmlns:a16="http://schemas.microsoft.com/office/drawing/2014/main" id="{EAC910E8-667D-4773-8C72-D87B4A34EC52}"/>
              </a:ext>
            </a:extLst>
          </p:cNvPr>
          <p:cNvSpPr txBox="1"/>
          <p:nvPr/>
        </p:nvSpPr>
        <p:spPr>
          <a:xfrm>
            <a:off x="5737546" y="1437950"/>
            <a:ext cx="2114563" cy="318924"/>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50B948"/>
                </a:solidFill>
                <a:effectLst/>
                <a:uLnTx/>
                <a:uFillTx/>
                <a:latin typeface="Arial"/>
                <a:ea typeface="+mn-ea"/>
                <a:cs typeface="+mn-cs"/>
              </a:rPr>
              <a:t>Results</a:t>
            </a:r>
          </a:p>
        </p:txBody>
      </p:sp>
      <p:pic>
        <p:nvPicPr>
          <p:cNvPr id="2" name="Picture 1" descr="A logo with green and black text&#10;&#10;AI-generated content may be incorrect.">
            <a:extLst>
              <a:ext uri="{FF2B5EF4-FFF2-40B4-BE49-F238E27FC236}">
                <a16:creationId xmlns:a16="http://schemas.microsoft.com/office/drawing/2014/main" id="{B5D7581B-1227-C0F1-6CE8-542E0FC18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3" name="Forma Livre 577">
            <a:extLst>
              <a:ext uri="{FF2B5EF4-FFF2-40B4-BE49-F238E27FC236}">
                <a16:creationId xmlns:a16="http://schemas.microsoft.com/office/drawing/2014/main" id="{1AC991FB-B516-BA6D-0526-5F301CB97C6E}"/>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rma Livre 578">
            <a:extLst>
              <a:ext uri="{FF2B5EF4-FFF2-40B4-BE49-F238E27FC236}">
                <a16:creationId xmlns:a16="http://schemas.microsoft.com/office/drawing/2014/main" id="{3B2AA3A5-0B0F-42E8-0FA1-6DAAF676D048}"/>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orma Livre 580">
            <a:extLst>
              <a:ext uri="{FF2B5EF4-FFF2-40B4-BE49-F238E27FC236}">
                <a16:creationId xmlns:a16="http://schemas.microsoft.com/office/drawing/2014/main" id="{A657DB20-D8FD-45AE-C2F6-24CF120035F0}"/>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873917136"/>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0F87A-1863-954C-9139-6F255A404AB7}"/>
              </a:ext>
            </a:extLst>
          </p:cNvPr>
          <p:cNvSpPr>
            <a:spLocks noGrp="1"/>
          </p:cNvSpPr>
          <p:nvPr>
            <p:ph type="title"/>
          </p:nvPr>
        </p:nvSpPr>
        <p:spPr/>
        <p:txBody>
          <a:bodyPr/>
          <a:lstStyle/>
          <a:p>
            <a:r>
              <a:rPr lang="en-GB"/>
              <a:t>Our renowned product brands are a sign of reliability</a:t>
            </a:r>
            <a:endParaRPr lang="en-US"/>
          </a:p>
        </p:txBody>
      </p:sp>
      <p:sp>
        <p:nvSpPr>
          <p:cNvPr id="7" name="Slide Number Placeholder 6">
            <a:extLst>
              <a:ext uri="{FF2B5EF4-FFF2-40B4-BE49-F238E27FC236}">
                <a16:creationId xmlns:a16="http://schemas.microsoft.com/office/drawing/2014/main" id="{0500C6DB-EA73-C243-BDE4-500C92D40302}"/>
              </a:ext>
            </a:extLst>
          </p:cNvPr>
          <p:cNvSpPr>
            <a:spLocks noGrp="1"/>
          </p:cNvSpPr>
          <p:nvPr>
            <p:ph type="sldNum" sz="quarter" idx="12"/>
          </p:nvPr>
        </p:nvSpPr>
        <p:spPr/>
        <p:txBody>
          <a:bodyPr/>
          <a:lstStyle/>
          <a:p>
            <a:fld id="{1B0EAA9C-D049-4342-B727-250CD0E236D1}" type="slidenum">
              <a:rPr lang="en-US" smtClean="0"/>
              <a:pPr/>
              <a:t>12</a:t>
            </a:fld>
            <a:endParaRPr lang="en-US"/>
          </a:p>
        </p:txBody>
      </p:sp>
      <p:grpSp>
        <p:nvGrpSpPr>
          <p:cNvPr id="6" name="Group 5">
            <a:extLst>
              <a:ext uri="{FF2B5EF4-FFF2-40B4-BE49-F238E27FC236}">
                <a16:creationId xmlns:a16="http://schemas.microsoft.com/office/drawing/2014/main" id="{B4A15075-0038-4DE9-9390-0D99798E5CD1}"/>
              </a:ext>
            </a:extLst>
          </p:cNvPr>
          <p:cNvGrpSpPr/>
          <p:nvPr/>
        </p:nvGrpSpPr>
        <p:grpSpPr>
          <a:xfrm>
            <a:off x="238483" y="1842725"/>
            <a:ext cx="11765093" cy="1044648"/>
            <a:chOff x="209320" y="3067071"/>
            <a:chExt cx="11495995" cy="1044648"/>
          </a:xfrm>
        </p:grpSpPr>
        <p:sp>
          <p:nvSpPr>
            <p:cNvPr id="11" name="TextBox 10">
              <a:hlinkClick r:id="rId3"/>
              <a:extLst>
                <a:ext uri="{FF2B5EF4-FFF2-40B4-BE49-F238E27FC236}">
                  <a16:creationId xmlns:a16="http://schemas.microsoft.com/office/drawing/2014/main" id="{9BCD960B-91F4-F34D-A92B-BD85647964F8}"/>
                </a:ext>
              </a:extLst>
            </p:cNvPr>
            <p:cNvSpPr txBox="1"/>
            <p:nvPr/>
          </p:nvSpPr>
          <p:spPr>
            <a:xfrm>
              <a:off x="209320" y="3067071"/>
              <a:ext cx="1811869"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a:solidFill>
                    <a:schemeClr val="tx2"/>
                  </a:solidFill>
                </a:rPr>
                <a:t>Neles</a:t>
              </a:r>
              <a:r>
                <a:rPr lang="en-GB" sz="1400" b="1">
                  <a:solidFill>
                    <a:schemeClr val="tx2"/>
                  </a:solidFill>
                </a:rPr>
                <a:t>™</a:t>
              </a:r>
              <a:br>
                <a:rPr lang="en-GB"/>
              </a:br>
              <a:r>
                <a:rPr lang="en-GB" sz="1200"/>
                <a:t>Premium engineered</a:t>
              </a:r>
              <a:br>
                <a:rPr lang="en-GB" sz="1200"/>
              </a:br>
              <a:r>
                <a:rPr lang="en-GB" sz="1200"/>
                <a:t>flow control solutions</a:t>
              </a:r>
            </a:p>
          </p:txBody>
        </p:sp>
        <p:sp>
          <p:nvSpPr>
            <p:cNvPr id="12" name="TextBox 11">
              <a:hlinkClick r:id="rId4"/>
              <a:extLst>
                <a:ext uri="{FF2B5EF4-FFF2-40B4-BE49-F238E27FC236}">
                  <a16:creationId xmlns:a16="http://schemas.microsoft.com/office/drawing/2014/main" id="{C2B10A41-684D-1A41-B419-BED90E1F86E9}"/>
                </a:ext>
              </a:extLst>
            </p:cNvPr>
            <p:cNvSpPr txBox="1"/>
            <p:nvPr/>
          </p:nvSpPr>
          <p:spPr>
            <a:xfrm>
              <a:off x="2086299" y="3067071"/>
              <a:ext cx="1828800"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err="1">
                  <a:solidFill>
                    <a:schemeClr val="tx2"/>
                  </a:solidFill>
                </a:rPr>
                <a:t>Jamesbury</a:t>
              </a:r>
              <a:r>
                <a:rPr lang="en-GB" sz="1400" b="1">
                  <a:solidFill>
                    <a:schemeClr val="tx2"/>
                  </a:solidFill>
                </a:rPr>
                <a:t>™</a:t>
              </a:r>
              <a:br>
                <a:rPr lang="en-GB" b="1">
                  <a:solidFill>
                    <a:schemeClr val="tx2"/>
                  </a:solidFill>
                </a:rPr>
              </a:br>
              <a:r>
                <a:rPr lang="en-GB" sz="1200"/>
                <a:t>Premium performance</a:t>
              </a:r>
              <a:br>
                <a:rPr lang="en-GB" sz="1200"/>
              </a:br>
              <a:r>
                <a:rPr lang="en-GB" sz="1200"/>
                <a:t>flow control solutions</a:t>
              </a:r>
            </a:p>
          </p:txBody>
        </p:sp>
        <p:sp>
          <p:nvSpPr>
            <p:cNvPr id="13" name="TextBox 12">
              <a:hlinkClick r:id="rId5"/>
              <a:extLst>
                <a:ext uri="{FF2B5EF4-FFF2-40B4-BE49-F238E27FC236}">
                  <a16:creationId xmlns:a16="http://schemas.microsoft.com/office/drawing/2014/main" id="{6EA41CED-D404-3D42-9C0B-393A6DF34BAF}"/>
                </a:ext>
              </a:extLst>
            </p:cNvPr>
            <p:cNvSpPr txBox="1"/>
            <p:nvPr/>
          </p:nvSpPr>
          <p:spPr>
            <a:xfrm>
              <a:off x="3981433" y="3077366"/>
              <a:ext cx="1981759"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a:solidFill>
                    <a:schemeClr val="tx2"/>
                  </a:solidFill>
                </a:rPr>
                <a:t>Neles </a:t>
              </a:r>
              <a:r>
                <a:rPr lang="en-GB" sz="1600" b="1" err="1">
                  <a:solidFill>
                    <a:schemeClr val="tx2"/>
                  </a:solidFill>
                </a:rPr>
                <a:t>Easyflow</a:t>
              </a:r>
              <a:r>
                <a:rPr lang="en-GB" sz="1400" b="1">
                  <a:solidFill>
                    <a:schemeClr val="tx2"/>
                  </a:solidFill>
                </a:rPr>
                <a:t>™</a:t>
              </a:r>
              <a:br>
                <a:rPr lang="en-GB" sz="1600" b="1">
                  <a:solidFill>
                    <a:schemeClr val="tx2"/>
                  </a:solidFill>
                </a:rPr>
              </a:br>
              <a:r>
                <a:rPr lang="en-GB" sz="1200"/>
                <a:t>High-performance</a:t>
              </a:r>
              <a:br>
                <a:rPr lang="en-GB" sz="1200"/>
              </a:br>
              <a:r>
                <a:rPr lang="en-GB" sz="1200"/>
                <a:t>flow control solutions</a:t>
              </a:r>
            </a:p>
          </p:txBody>
        </p:sp>
        <p:sp>
          <p:nvSpPr>
            <p:cNvPr id="21" name="TextBox 20">
              <a:hlinkClick r:id="rId6"/>
              <a:extLst>
                <a:ext uri="{FF2B5EF4-FFF2-40B4-BE49-F238E27FC236}">
                  <a16:creationId xmlns:a16="http://schemas.microsoft.com/office/drawing/2014/main" id="{B04DD0C4-5D0A-4767-9939-58D7D05AB8A6}"/>
                </a:ext>
              </a:extLst>
            </p:cNvPr>
            <p:cNvSpPr txBox="1"/>
            <p:nvPr/>
          </p:nvSpPr>
          <p:spPr>
            <a:xfrm>
              <a:off x="9876515" y="3083643"/>
              <a:ext cx="1828800"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err="1">
                  <a:solidFill>
                    <a:schemeClr val="tx2"/>
                  </a:solidFill>
                </a:rPr>
                <a:t>Flowrox</a:t>
              </a:r>
              <a:r>
                <a:rPr lang="en-GB" sz="1400" b="1">
                  <a:solidFill>
                    <a:schemeClr val="tx2"/>
                  </a:solidFill>
                </a:rPr>
                <a:t>™</a:t>
              </a:r>
              <a:br>
                <a:rPr lang="en-GB" sz="1600">
                  <a:solidFill>
                    <a:schemeClr val="accent1"/>
                  </a:solidFill>
                </a:rPr>
              </a:br>
              <a:r>
                <a:rPr lang="en-GB" sz="1200"/>
                <a:t>valve and pump solutions</a:t>
              </a:r>
            </a:p>
          </p:txBody>
        </p:sp>
        <p:sp>
          <p:nvSpPr>
            <p:cNvPr id="23" name="TextBox 22">
              <a:hlinkClick r:id="rId7"/>
              <a:extLst>
                <a:ext uri="{FF2B5EF4-FFF2-40B4-BE49-F238E27FC236}">
                  <a16:creationId xmlns:a16="http://schemas.microsoft.com/office/drawing/2014/main" id="{6EC6632D-15C3-4223-9BD3-B5C9A46AAFF4}"/>
                </a:ext>
              </a:extLst>
            </p:cNvPr>
            <p:cNvSpPr txBox="1"/>
            <p:nvPr/>
          </p:nvSpPr>
          <p:spPr>
            <a:xfrm>
              <a:off x="6009315" y="3077366"/>
              <a:ext cx="1961815"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err="1">
                  <a:solidFill>
                    <a:schemeClr val="tx2"/>
                  </a:solidFill>
                </a:rPr>
                <a:t>Stonel</a:t>
              </a:r>
              <a:r>
                <a:rPr lang="en-GB" sz="1400" b="1">
                  <a:solidFill>
                    <a:schemeClr val="tx2"/>
                  </a:solidFill>
                </a:rPr>
                <a:t>™</a:t>
              </a:r>
              <a:br>
                <a:rPr lang="en-GB" sz="1600">
                  <a:solidFill>
                    <a:schemeClr val="accent1"/>
                  </a:solidFill>
                </a:rPr>
              </a:br>
              <a:r>
                <a:rPr lang="en-GB" sz="1200"/>
                <a:t>Valve communication solutions for automated valve integration</a:t>
              </a:r>
            </a:p>
          </p:txBody>
        </p:sp>
        <p:sp>
          <p:nvSpPr>
            <p:cNvPr id="25" name="TextBox 24">
              <a:hlinkClick r:id="rId8"/>
              <a:extLst>
                <a:ext uri="{FF2B5EF4-FFF2-40B4-BE49-F238E27FC236}">
                  <a16:creationId xmlns:a16="http://schemas.microsoft.com/office/drawing/2014/main" id="{AFF6F53D-A955-47E9-B780-7153A423314B}"/>
                </a:ext>
              </a:extLst>
            </p:cNvPr>
            <p:cNvSpPr txBox="1"/>
            <p:nvPr/>
          </p:nvSpPr>
          <p:spPr>
            <a:xfrm>
              <a:off x="8017659" y="3083643"/>
              <a:ext cx="1803983" cy="1028076"/>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b="1" err="1">
                  <a:solidFill>
                    <a:schemeClr val="tx2"/>
                  </a:solidFill>
                </a:rPr>
                <a:t>Valvcon</a:t>
              </a:r>
              <a:r>
                <a:rPr lang="en-GB" sz="1400" b="1">
                  <a:solidFill>
                    <a:schemeClr val="tx2"/>
                  </a:solidFill>
                </a:rPr>
                <a:t>™</a:t>
              </a:r>
              <a:br>
                <a:rPr lang="en-GB" sz="1600">
                  <a:solidFill>
                    <a:schemeClr val="accent1"/>
                  </a:solidFill>
                </a:rPr>
              </a:br>
              <a:r>
                <a:rPr lang="en-GB" sz="1200"/>
                <a:t>comprehensive range of electric actuators</a:t>
              </a:r>
            </a:p>
          </p:txBody>
        </p:sp>
      </p:grpSp>
      <p:cxnSp>
        <p:nvCxnSpPr>
          <p:cNvPr id="18" name="Straight Connector 17">
            <a:extLst>
              <a:ext uri="{FF2B5EF4-FFF2-40B4-BE49-F238E27FC236}">
                <a16:creationId xmlns:a16="http://schemas.microsoft.com/office/drawing/2014/main" id="{970BE2E9-070D-4B06-B142-FE6478BAF33B}"/>
              </a:ext>
            </a:extLst>
          </p:cNvPr>
          <p:cNvCxnSpPr>
            <a:cxnSpLocks/>
          </p:cNvCxnSpPr>
          <p:nvPr/>
        </p:nvCxnSpPr>
        <p:spPr>
          <a:xfrm>
            <a:off x="279601" y="3099858"/>
            <a:ext cx="11723975" cy="0"/>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8F651AB-1F06-41E0-9E1D-4D70DD478090}"/>
              </a:ext>
            </a:extLst>
          </p:cNvPr>
          <p:cNvCxnSpPr>
            <a:cxnSpLocks/>
          </p:cNvCxnSpPr>
          <p:nvPr/>
        </p:nvCxnSpPr>
        <p:spPr>
          <a:xfrm>
            <a:off x="274993" y="1657919"/>
            <a:ext cx="11723975" cy="0"/>
          </a:xfrm>
          <a:prstGeom prst="line">
            <a:avLst/>
          </a:prstGeom>
          <a:ln w="12700">
            <a:solidFill>
              <a:srgbClr val="000000"/>
            </a:solidFill>
            <a:prstDash val="sysDot"/>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3DBD5E56-74A7-4BE4-BE7F-43A871605516}"/>
              </a:ext>
            </a:extLst>
          </p:cNvPr>
          <p:cNvSpPr>
            <a:spLocks noGrp="1"/>
          </p:cNvSpPr>
          <p:nvPr>
            <p:ph type="ftr" sz="quarter" idx="11"/>
          </p:nvPr>
        </p:nvSpPr>
        <p:spPr/>
        <p:txBody>
          <a:bodyPr/>
          <a:lstStyle/>
          <a:p>
            <a:r>
              <a:rPr lang="en-US"/>
              <a:t>Valmet's Flow Control business line introduction</a:t>
            </a:r>
          </a:p>
        </p:txBody>
      </p:sp>
      <p:pic>
        <p:nvPicPr>
          <p:cNvPr id="19" name="Picture 18" descr="A picture containing engine&#10;&#10;Description automatically generated">
            <a:extLst>
              <a:ext uri="{FF2B5EF4-FFF2-40B4-BE49-F238E27FC236}">
                <a16:creationId xmlns:a16="http://schemas.microsoft.com/office/drawing/2014/main" id="{0E8BC3AE-769C-4C3A-ACC4-636EA7966D12}"/>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r="-2266"/>
          <a:stretch/>
        </p:blipFill>
        <p:spPr>
          <a:xfrm>
            <a:off x="701801" y="3328917"/>
            <a:ext cx="1168715" cy="1615946"/>
          </a:xfrm>
          <a:prstGeom prst="rect">
            <a:avLst/>
          </a:prstGeom>
        </p:spPr>
      </p:pic>
      <p:pic>
        <p:nvPicPr>
          <p:cNvPr id="24" name="Picture 23">
            <a:extLst>
              <a:ext uri="{FF2B5EF4-FFF2-40B4-BE49-F238E27FC236}">
                <a16:creationId xmlns:a16="http://schemas.microsoft.com/office/drawing/2014/main" id="{82D2DA6E-EF7E-4E26-898A-30115B6C57F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4422813" y="3434966"/>
            <a:ext cx="1590915" cy="1057548"/>
          </a:xfrm>
          <a:prstGeom prst="rect">
            <a:avLst/>
          </a:prstGeom>
        </p:spPr>
      </p:pic>
      <p:pic>
        <p:nvPicPr>
          <p:cNvPr id="31" name="Picture 30" descr="Text&#10;&#10;Description automatically generated">
            <a:extLst>
              <a:ext uri="{FF2B5EF4-FFF2-40B4-BE49-F238E27FC236}">
                <a16:creationId xmlns:a16="http://schemas.microsoft.com/office/drawing/2014/main" id="{BDBBD279-95D1-4F43-9CF0-B7F90E910EE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8178111" y="3450565"/>
            <a:ext cx="1712509" cy="1213714"/>
          </a:xfrm>
          <a:prstGeom prst="rect">
            <a:avLst/>
          </a:prstGeom>
        </p:spPr>
      </p:pic>
      <p:pic>
        <p:nvPicPr>
          <p:cNvPr id="8" name="Picture 7" descr="A close-up of a barbecue&#10;&#10;Description automatically generated with low confidence">
            <a:extLst>
              <a:ext uri="{FF2B5EF4-FFF2-40B4-BE49-F238E27FC236}">
                <a16:creationId xmlns:a16="http://schemas.microsoft.com/office/drawing/2014/main" id="{B3AE4B0C-2DDB-4056-8A57-BEE7B7380BB5}"/>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6429054" y="3429000"/>
            <a:ext cx="1481764" cy="1154198"/>
          </a:xfrm>
          <a:prstGeom prst="rect">
            <a:avLst/>
          </a:prstGeom>
        </p:spPr>
      </p:pic>
      <p:pic>
        <p:nvPicPr>
          <p:cNvPr id="10" name="Picture 9">
            <a:extLst>
              <a:ext uri="{FF2B5EF4-FFF2-40B4-BE49-F238E27FC236}">
                <a16:creationId xmlns:a16="http://schemas.microsoft.com/office/drawing/2014/main" id="{51516B44-C0B5-4B72-AA04-324EB0528765}"/>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ackgroundRemoval t="1907" b="96398" l="8086" r="89757">
                        <a14:foregroundMark x1="14825" y1="27119" x2="15633" y2="22881"/>
                        <a14:foregroundMark x1="8086" y1="75000" x2="10243" y2="73305"/>
                        <a14:backgroundMark x1="11590" y1="24153" x2="10782" y2="22458"/>
                      </a14:backgroundRemoval>
                    </a14:imgEffect>
                  </a14:imgLayer>
                </a14:imgProps>
              </a:ext>
              <a:ext uri="{28A0092B-C50C-407E-A947-70E740481C1C}">
                <a14:useLocalDpi xmlns:a14="http://schemas.microsoft.com/office/drawing/2010/main"/>
              </a:ext>
            </a:extLst>
          </a:blip>
          <a:srcRect/>
          <a:stretch/>
        </p:blipFill>
        <p:spPr>
          <a:xfrm>
            <a:off x="2374036" y="3099859"/>
            <a:ext cx="1545257" cy="1960822"/>
          </a:xfrm>
          <a:prstGeom prst="rect">
            <a:avLst/>
          </a:prstGeom>
        </p:spPr>
      </p:pic>
      <p:pic>
        <p:nvPicPr>
          <p:cNvPr id="5" name="Picture 4" descr="A picture containing miller, tool&#10;&#10;Description automatically generated">
            <a:extLst>
              <a:ext uri="{FF2B5EF4-FFF2-40B4-BE49-F238E27FC236}">
                <a16:creationId xmlns:a16="http://schemas.microsoft.com/office/drawing/2014/main" id="{DD60F431-AEA5-42E0-9B7D-C5A016D53FF8}"/>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958086" y="3392733"/>
            <a:ext cx="984657" cy="1437362"/>
          </a:xfrm>
          <a:prstGeom prst="rect">
            <a:avLst/>
          </a:prstGeom>
        </p:spPr>
      </p:pic>
      <p:pic>
        <p:nvPicPr>
          <p:cNvPr id="14" name="Picture 13" descr="A picture containing power saw, tool&#10;&#10;Description automatically generated">
            <a:extLst>
              <a:ext uri="{FF2B5EF4-FFF2-40B4-BE49-F238E27FC236}">
                <a16:creationId xmlns:a16="http://schemas.microsoft.com/office/drawing/2014/main" id="{7A48EC22-9345-3491-33F8-5E3FF2F452C9}"/>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10764160" y="3116431"/>
            <a:ext cx="1288361" cy="2083650"/>
          </a:xfrm>
          <a:prstGeom prst="rect">
            <a:avLst/>
          </a:prstGeom>
        </p:spPr>
      </p:pic>
      <p:pic>
        <p:nvPicPr>
          <p:cNvPr id="20" name="Picture 19" descr="A logo with green and black text&#10;&#10;AI-generated content may be incorrect.">
            <a:extLst>
              <a:ext uri="{FF2B5EF4-FFF2-40B4-BE49-F238E27FC236}">
                <a16:creationId xmlns:a16="http://schemas.microsoft.com/office/drawing/2014/main" id="{698B8495-E700-1427-DE42-E5495C5DA90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22" name="Forma Livre 577">
            <a:extLst>
              <a:ext uri="{FF2B5EF4-FFF2-40B4-BE49-F238E27FC236}">
                <a16:creationId xmlns:a16="http://schemas.microsoft.com/office/drawing/2014/main" id="{02A1381C-F14D-55AD-D8CF-CAD300F815AE}"/>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orma Livre 578">
            <a:extLst>
              <a:ext uri="{FF2B5EF4-FFF2-40B4-BE49-F238E27FC236}">
                <a16:creationId xmlns:a16="http://schemas.microsoft.com/office/drawing/2014/main" id="{6C1FB06C-E756-D8B7-7B96-F2078AC729F4}"/>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orma Livre 580">
            <a:extLst>
              <a:ext uri="{FF2B5EF4-FFF2-40B4-BE49-F238E27FC236}">
                <a16:creationId xmlns:a16="http://schemas.microsoft.com/office/drawing/2014/main" id="{102F5672-F965-8E7F-604B-D7415F971634}"/>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0437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50F9445D-7F0A-454B-4C31-01CB410384A6}"/>
              </a:ext>
            </a:extLst>
          </p:cNvPr>
          <p:cNvPicPr>
            <a:picLocks noChangeAspect="1"/>
          </p:cNvPicPr>
          <p:nvPr/>
        </p:nvPicPr>
        <p:blipFill>
          <a:blip r:embed="rId3"/>
          <a:stretch>
            <a:fillRect/>
          </a:stretch>
        </p:blipFill>
        <p:spPr>
          <a:xfrm>
            <a:off x="6788347" y="2881984"/>
            <a:ext cx="1492457" cy="2416987"/>
          </a:xfrm>
          <a:prstGeom prst="rect">
            <a:avLst/>
          </a:prstGeom>
        </p:spPr>
      </p:pic>
      <p:sp>
        <p:nvSpPr>
          <p:cNvPr id="2" name="Text Placeholder 1"/>
          <p:cNvSpPr>
            <a:spLocks noGrp="1"/>
          </p:cNvSpPr>
          <p:nvPr>
            <p:ph type="body" sz="quarter" idx="13"/>
          </p:nvPr>
        </p:nvSpPr>
        <p:spPr>
          <a:xfrm>
            <a:off x="768995" y="836712"/>
            <a:ext cx="10945168" cy="504727"/>
          </a:xfrm>
        </p:spPr>
        <p:txBody>
          <a:bodyPr/>
          <a:lstStyle/>
          <a:p>
            <a:r>
              <a:rPr lang="en-US" dirty="0"/>
              <a:t>High-quality products for all pulp, paper and bioproduct applications</a:t>
            </a:r>
          </a:p>
          <a:p>
            <a:endParaRPr lang="en-US" dirty="0"/>
          </a:p>
        </p:txBody>
      </p:sp>
      <p:sp>
        <p:nvSpPr>
          <p:cNvPr id="5" name="Title 4"/>
          <p:cNvSpPr>
            <a:spLocks noGrp="1"/>
          </p:cNvSpPr>
          <p:nvPr>
            <p:ph type="title"/>
          </p:nvPr>
        </p:nvSpPr>
        <p:spPr/>
        <p:txBody>
          <a:bodyPr/>
          <a:lstStyle/>
          <a:p>
            <a:r>
              <a:rPr lang="en-US" dirty="0"/>
              <a:t>Comprehensive product portfolio</a:t>
            </a:r>
          </a:p>
        </p:txBody>
      </p:sp>
      <p:sp>
        <p:nvSpPr>
          <p:cNvPr id="6" name="Date Placeholder 5"/>
          <p:cNvSpPr>
            <a:spLocks noGrp="1"/>
          </p:cNvSpPr>
          <p:nvPr>
            <p:ph type="dt" sz="half" idx="15"/>
          </p:nvPr>
        </p:nvSpPr>
        <p:spPr/>
        <p:txBody>
          <a:bodyPr/>
          <a:lstStyle/>
          <a:p>
            <a:fld id="{F3822747-8D09-43B0-969C-BAA007123D23}" type="datetime3">
              <a:rPr lang="en-US" smtClean="0"/>
              <a:t>27 November 2025</a:t>
            </a:fld>
            <a:endParaRPr lang="en-US" dirty="0"/>
          </a:p>
        </p:txBody>
      </p:sp>
      <p:sp>
        <p:nvSpPr>
          <p:cNvPr id="7" name="Footer Placeholder 6"/>
          <p:cNvSpPr>
            <a:spLocks noGrp="1"/>
          </p:cNvSpPr>
          <p:nvPr>
            <p:ph type="ftr" sz="quarter" idx="16"/>
          </p:nvPr>
        </p:nvSpPr>
        <p:spPr/>
        <p:txBody>
          <a:bodyPr/>
          <a:lstStyle/>
          <a:p>
            <a:r>
              <a:rPr lang="en-US"/>
              <a:t>© Valmet   |   Our valve solutions for pulp, paper and bioproducts</a:t>
            </a:r>
            <a:endParaRPr lang="en-US" dirty="0"/>
          </a:p>
        </p:txBody>
      </p:sp>
      <p:sp>
        <p:nvSpPr>
          <p:cNvPr id="8" name="Slide Number Placeholder 7"/>
          <p:cNvSpPr>
            <a:spLocks noGrp="1"/>
          </p:cNvSpPr>
          <p:nvPr>
            <p:ph type="sldNum" sz="quarter" idx="17"/>
          </p:nvPr>
        </p:nvSpPr>
        <p:spPr/>
        <p:txBody>
          <a:bodyPr/>
          <a:lstStyle/>
          <a:p>
            <a:fld id="{82F35C78-EDC3-4BE6-A74D-429C10820A80}" type="slidenum">
              <a:rPr lang="en-US" smtClean="0"/>
              <a:pPr/>
              <a:t>13</a:t>
            </a:fld>
            <a:endParaRPr lang="en-US"/>
          </a:p>
        </p:txBody>
      </p:sp>
      <p:sp>
        <p:nvSpPr>
          <p:cNvPr id="15" name="TextBox 14">
            <a:extLst>
              <a:ext uri="{FF2B5EF4-FFF2-40B4-BE49-F238E27FC236}">
                <a16:creationId xmlns:a16="http://schemas.microsoft.com/office/drawing/2014/main" id="{F3705BFA-404D-4826-A6F1-313950AF5DE1}"/>
              </a:ext>
            </a:extLst>
          </p:cNvPr>
          <p:cNvSpPr txBox="1"/>
          <p:nvPr/>
        </p:nvSpPr>
        <p:spPr>
          <a:xfrm>
            <a:off x="481011" y="1557338"/>
            <a:ext cx="7967257" cy="388195"/>
          </a:xfrm>
          <a:prstGeom prst="rect">
            <a:avLst/>
          </a:prstGeom>
          <a:solidFill>
            <a:schemeClr val="accent1"/>
          </a:solidFill>
          <a:ln>
            <a:noFill/>
          </a:ln>
        </p:spPr>
        <p:txBody>
          <a:bodyPr wrap="square" lIns="91440" tIns="45720" rIns="91440" bIns="45720" rtlCol="0" anchor="ctr" anchorCtr="0">
            <a:noAutofit/>
          </a:bodyPr>
          <a:lstStyle/>
          <a:p>
            <a:pPr algn="ctr"/>
            <a:r>
              <a:rPr lang="en-GB" sz="2000" b="1" dirty="0">
                <a:solidFill>
                  <a:schemeClr val="bg1"/>
                </a:solidFill>
              </a:rPr>
              <a:t>Valmet’s flow control solutions</a:t>
            </a:r>
          </a:p>
        </p:txBody>
      </p:sp>
      <p:sp>
        <p:nvSpPr>
          <p:cNvPr id="23" name="Rectangle 22">
            <a:extLst>
              <a:ext uri="{FF2B5EF4-FFF2-40B4-BE49-F238E27FC236}">
                <a16:creationId xmlns:a16="http://schemas.microsoft.com/office/drawing/2014/main" id="{39A700AD-35BB-4655-AC7B-682286588DCF}"/>
              </a:ext>
            </a:extLst>
          </p:cNvPr>
          <p:cNvSpPr/>
          <p:nvPr/>
        </p:nvSpPr>
        <p:spPr>
          <a:xfrm>
            <a:off x="7367466" y="5079566"/>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spcAft>
                <a:spcPts val="600"/>
              </a:spcAft>
              <a:defRPr/>
            </a:pPr>
            <a:r>
              <a:rPr lang="en-GB" sz="1000" dirty="0">
                <a:solidFill>
                  <a:schemeClr val="bg1"/>
                </a:solidFill>
              </a:rPr>
              <a:t>Reliable performance</a:t>
            </a:r>
          </a:p>
        </p:txBody>
      </p:sp>
      <p:sp>
        <p:nvSpPr>
          <p:cNvPr id="24" name="Rectangle 23">
            <a:extLst>
              <a:ext uri="{FF2B5EF4-FFF2-40B4-BE49-F238E27FC236}">
                <a16:creationId xmlns:a16="http://schemas.microsoft.com/office/drawing/2014/main" id="{9724C099-AB22-49E4-85D9-20DD1CCD29EB}"/>
              </a:ext>
            </a:extLst>
          </p:cNvPr>
          <p:cNvSpPr/>
          <p:nvPr/>
        </p:nvSpPr>
        <p:spPr>
          <a:xfrm>
            <a:off x="494837"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spcBef>
                <a:spcPts val="0"/>
              </a:spcBef>
              <a:spcAft>
                <a:spcPts val="60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Standard </a:t>
            </a:r>
            <a:br>
              <a:rPr kumimoji="0" lang="en-GB" sz="1000" i="0" u="none" strike="noStrike" kern="1200" cap="none" spc="0" normalizeH="0" baseline="0" noProof="0" dirty="0">
                <a:ln>
                  <a:noFill/>
                </a:ln>
                <a:solidFill>
                  <a:schemeClr val="bg1"/>
                </a:solidFill>
                <a:effectLst/>
                <a:uLnTx/>
                <a:uFillTx/>
                <a:ea typeface="+mn-ea"/>
                <a:cs typeface="+mn-cs"/>
              </a:rPr>
            </a:br>
            <a:r>
              <a:rPr kumimoji="0" lang="en-GB" sz="1000" i="0" u="none" strike="noStrike" kern="1200" cap="none" spc="0" normalizeH="0" baseline="0" noProof="0" dirty="0">
                <a:ln>
                  <a:noFill/>
                </a:ln>
                <a:solidFill>
                  <a:schemeClr val="bg1"/>
                </a:solidFill>
                <a:effectLst/>
                <a:uLnTx/>
                <a:uFillTx/>
                <a:ea typeface="+mn-ea"/>
                <a:cs typeface="+mn-cs"/>
              </a:rPr>
              <a:t>and severe service control </a:t>
            </a:r>
            <a:br>
              <a:rPr kumimoji="0" lang="en-GB" sz="1000" i="0" u="none" strike="noStrike" kern="1200" cap="none" spc="0" normalizeH="0" baseline="0" noProof="0" dirty="0">
                <a:ln>
                  <a:noFill/>
                </a:ln>
                <a:solidFill>
                  <a:schemeClr val="bg1"/>
                </a:solidFill>
                <a:effectLst/>
                <a:uLnTx/>
                <a:uFillTx/>
                <a:ea typeface="+mn-ea"/>
                <a:cs typeface="+mn-cs"/>
              </a:rPr>
            </a:br>
            <a:r>
              <a:rPr kumimoji="0" lang="en-GB" sz="1000" i="0" u="none" strike="noStrike" kern="1200" cap="none" spc="0" normalizeH="0" baseline="0" noProof="0" dirty="0">
                <a:ln>
                  <a:noFill/>
                </a:ln>
                <a:solidFill>
                  <a:schemeClr val="bg1"/>
                </a:solidFill>
                <a:effectLst/>
                <a:uLnTx/>
                <a:uFillTx/>
                <a:ea typeface="+mn-ea"/>
                <a:cs typeface="+mn-cs"/>
              </a:rPr>
              <a:t>valves</a:t>
            </a:r>
          </a:p>
        </p:txBody>
      </p:sp>
      <p:sp>
        <p:nvSpPr>
          <p:cNvPr id="25" name="Rectangle 24">
            <a:extLst>
              <a:ext uri="{FF2B5EF4-FFF2-40B4-BE49-F238E27FC236}">
                <a16:creationId xmlns:a16="http://schemas.microsoft.com/office/drawing/2014/main" id="{6D64C395-1740-4FD6-AF48-F3B61593F195}"/>
              </a:ext>
            </a:extLst>
          </p:cNvPr>
          <p:cNvSpPr/>
          <p:nvPr/>
        </p:nvSpPr>
        <p:spPr>
          <a:xfrm>
            <a:off x="1640276"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spcAft>
                <a:spcPts val="600"/>
              </a:spcAft>
              <a:defRPr/>
            </a:pPr>
            <a:r>
              <a:rPr lang="en-GB" sz="1000" dirty="0">
                <a:solidFill>
                  <a:schemeClr val="bg1"/>
                </a:solidFill>
              </a:rPr>
              <a:t>Engineered solutions </a:t>
            </a:r>
            <a:br>
              <a:rPr lang="en-GB" sz="1000" dirty="0">
                <a:solidFill>
                  <a:schemeClr val="bg1"/>
                </a:solidFill>
              </a:rPr>
            </a:br>
            <a:r>
              <a:rPr lang="en-GB" sz="1000" dirty="0">
                <a:solidFill>
                  <a:schemeClr val="bg1"/>
                </a:solidFill>
              </a:rPr>
              <a:t>for pulp, paper and bioproducts </a:t>
            </a:r>
          </a:p>
        </p:txBody>
      </p:sp>
      <p:sp>
        <p:nvSpPr>
          <p:cNvPr id="26" name="Rectangle 25">
            <a:extLst>
              <a:ext uri="{FF2B5EF4-FFF2-40B4-BE49-F238E27FC236}">
                <a16:creationId xmlns:a16="http://schemas.microsoft.com/office/drawing/2014/main" id="{EF5ACFEA-1A3A-46F3-8124-55739367B448}"/>
              </a:ext>
            </a:extLst>
          </p:cNvPr>
          <p:cNvSpPr/>
          <p:nvPr/>
        </p:nvSpPr>
        <p:spPr>
          <a:xfrm>
            <a:off x="6222030"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spcBef>
                <a:spcPts val="0"/>
              </a:spcBef>
              <a:spcAft>
                <a:spcPts val="60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Extensive </a:t>
            </a:r>
            <a:br>
              <a:rPr kumimoji="0" lang="en-GB" sz="1000" i="0" u="none" strike="noStrike" kern="1200" cap="none" spc="0" normalizeH="0" baseline="0" noProof="0" dirty="0">
                <a:ln>
                  <a:noFill/>
                </a:ln>
                <a:solidFill>
                  <a:schemeClr val="bg1"/>
                </a:solidFill>
                <a:effectLst/>
                <a:uLnTx/>
                <a:uFillTx/>
                <a:ea typeface="+mn-ea"/>
                <a:cs typeface="+mn-cs"/>
              </a:rPr>
            </a:br>
            <a:r>
              <a:rPr kumimoji="0" lang="en-GB" sz="1000" i="0" u="none" strike="noStrike" kern="1200" cap="none" spc="0" normalizeH="0" baseline="0" noProof="0" dirty="0">
                <a:ln>
                  <a:noFill/>
                </a:ln>
                <a:solidFill>
                  <a:schemeClr val="bg1"/>
                </a:solidFill>
                <a:effectLst/>
                <a:uLnTx/>
                <a:uFillTx/>
                <a:ea typeface="+mn-ea"/>
                <a:cs typeface="+mn-cs"/>
              </a:rPr>
              <a:t>ball and butterfly valves offering</a:t>
            </a:r>
          </a:p>
        </p:txBody>
      </p:sp>
      <p:sp>
        <p:nvSpPr>
          <p:cNvPr id="27" name="Rectangle 26">
            <a:extLst>
              <a:ext uri="{FF2B5EF4-FFF2-40B4-BE49-F238E27FC236}">
                <a16:creationId xmlns:a16="http://schemas.microsoft.com/office/drawing/2014/main" id="{E4264F90-25B5-4A69-B565-0A3C8334B86D}"/>
              </a:ext>
            </a:extLst>
          </p:cNvPr>
          <p:cNvSpPr/>
          <p:nvPr/>
        </p:nvSpPr>
        <p:spPr>
          <a:xfrm>
            <a:off x="2785714"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spcBef>
                <a:spcPts val="0"/>
              </a:spcBef>
              <a:spcAft>
                <a:spcPts val="60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Automated </a:t>
            </a:r>
            <a:br>
              <a:rPr lang="en-GB" sz="1000" dirty="0">
                <a:solidFill>
                  <a:schemeClr val="bg1"/>
                </a:solidFill>
              </a:rPr>
            </a:br>
            <a:r>
              <a:rPr kumimoji="0" lang="en-GB" sz="1000" i="0" u="none" strike="noStrike" kern="1200" cap="none" spc="0" normalizeH="0" baseline="0" noProof="0" dirty="0">
                <a:ln>
                  <a:noFill/>
                </a:ln>
                <a:solidFill>
                  <a:schemeClr val="bg1"/>
                </a:solidFill>
                <a:effectLst/>
                <a:uLnTx/>
                <a:uFillTx/>
                <a:ea typeface="+mn-ea"/>
                <a:cs typeface="+mn-cs"/>
              </a:rPr>
              <a:t>on-off </a:t>
            </a:r>
            <a:br>
              <a:rPr kumimoji="0" lang="en-GB" sz="1000" i="0" u="none" strike="noStrike" kern="1200" cap="none" spc="0" normalizeH="0" baseline="0" noProof="0" dirty="0">
                <a:ln>
                  <a:noFill/>
                </a:ln>
                <a:solidFill>
                  <a:schemeClr val="bg1"/>
                </a:solidFill>
                <a:effectLst/>
                <a:uLnTx/>
                <a:uFillTx/>
                <a:ea typeface="+mn-ea"/>
                <a:cs typeface="+mn-cs"/>
              </a:rPr>
            </a:br>
            <a:r>
              <a:rPr kumimoji="0" lang="en-GB" sz="1000" i="0" u="none" strike="noStrike" kern="1200" cap="none" spc="0" normalizeH="0" baseline="0" noProof="0" dirty="0">
                <a:ln>
                  <a:noFill/>
                </a:ln>
                <a:solidFill>
                  <a:schemeClr val="bg1"/>
                </a:solidFill>
                <a:effectLst/>
                <a:uLnTx/>
                <a:uFillTx/>
                <a:ea typeface="+mn-ea"/>
                <a:cs typeface="+mn-cs"/>
              </a:rPr>
              <a:t>valves</a:t>
            </a:r>
          </a:p>
        </p:txBody>
      </p:sp>
      <p:sp>
        <p:nvSpPr>
          <p:cNvPr id="28" name="Rectangle 27">
            <a:extLst>
              <a:ext uri="{FF2B5EF4-FFF2-40B4-BE49-F238E27FC236}">
                <a16:creationId xmlns:a16="http://schemas.microsoft.com/office/drawing/2014/main" id="{711D48BF-5BEA-49FA-A99B-A880E45396A3}"/>
              </a:ext>
            </a:extLst>
          </p:cNvPr>
          <p:cNvSpPr/>
          <p:nvPr/>
        </p:nvSpPr>
        <p:spPr>
          <a:xfrm>
            <a:off x="3931153"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spcBef>
                <a:spcPts val="0"/>
              </a:spcBef>
              <a:spcAft>
                <a:spcPts val="600"/>
              </a:spcAft>
              <a:buClrTx/>
              <a:buSzTx/>
              <a:buFontTx/>
              <a:buNone/>
              <a:tabLst/>
              <a:defRPr/>
            </a:pPr>
            <a:r>
              <a:rPr kumimoji="0" lang="en-GB" sz="1000" i="0" u="none" strike="noStrike" kern="1200" cap="none" spc="0" normalizeH="0" baseline="0" noProof="0" dirty="0">
                <a:ln>
                  <a:noFill/>
                </a:ln>
                <a:solidFill>
                  <a:schemeClr val="bg1"/>
                </a:solidFill>
                <a:effectLst/>
                <a:uLnTx/>
                <a:uFillTx/>
                <a:ea typeface="+mn-ea"/>
                <a:cs typeface="+mn-cs"/>
              </a:rPr>
              <a:t>Intelligent valve controllers</a:t>
            </a:r>
          </a:p>
        </p:txBody>
      </p:sp>
      <p:sp>
        <p:nvSpPr>
          <p:cNvPr id="29" name="Rectangle 28">
            <a:extLst>
              <a:ext uri="{FF2B5EF4-FFF2-40B4-BE49-F238E27FC236}">
                <a16:creationId xmlns:a16="http://schemas.microsoft.com/office/drawing/2014/main" id="{2F6678E1-BEB5-47A5-B744-69674DA384B4}"/>
              </a:ext>
            </a:extLst>
          </p:cNvPr>
          <p:cNvSpPr/>
          <p:nvPr/>
        </p:nvSpPr>
        <p:spPr>
          <a:xfrm>
            <a:off x="5076591" y="5085184"/>
            <a:ext cx="1034376" cy="93610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marL="0" marR="0" lvl="0" indent="0" algn="ctr" defTabSz="914400" rtl="0" eaLnBrk="1" fontAlgn="auto" latinLnBrk="0" hangingPunct="1">
              <a:spcBef>
                <a:spcPts val="0"/>
              </a:spcBef>
              <a:spcAft>
                <a:spcPts val="600"/>
              </a:spcAft>
              <a:buClrTx/>
              <a:buSzTx/>
              <a:buFontTx/>
              <a:buNone/>
              <a:tabLst/>
              <a:defRPr/>
            </a:pPr>
            <a:r>
              <a:rPr kumimoji="0" lang="en-GB" sz="1000" i="0" u="none" strike="noStrike" kern="1200" cap="none" spc="0" normalizeH="0" baseline="0" noProof="0" dirty="0">
                <a:ln>
                  <a:noFill/>
                </a:ln>
                <a:solidFill>
                  <a:schemeClr val="bg1"/>
                </a:solidFill>
                <a:effectLst/>
                <a:uLnTx/>
                <a:uFillTx/>
                <a:latin typeface="Arial"/>
                <a:ea typeface="+mn-ea"/>
                <a:cs typeface="+mn-cs"/>
              </a:rPr>
              <a:t>Improved reliability</a:t>
            </a:r>
            <a:br>
              <a:rPr kumimoji="0" lang="en-GB" sz="1000" i="0" u="none" strike="noStrike" kern="1200" cap="none" spc="0" normalizeH="0" baseline="0" noProof="0" dirty="0">
                <a:ln>
                  <a:noFill/>
                </a:ln>
                <a:solidFill>
                  <a:schemeClr val="bg1"/>
                </a:solidFill>
                <a:effectLst/>
                <a:uLnTx/>
                <a:uFillTx/>
                <a:latin typeface="Arial"/>
                <a:ea typeface="+mn-ea"/>
                <a:cs typeface="+mn-cs"/>
              </a:rPr>
            </a:br>
            <a:r>
              <a:rPr kumimoji="0" lang="en-GB" sz="1000" i="0" u="none" strike="noStrike" kern="1200" cap="none" spc="0" normalizeH="0" baseline="0" noProof="0" dirty="0">
                <a:ln>
                  <a:noFill/>
                </a:ln>
                <a:solidFill>
                  <a:schemeClr val="bg1"/>
                </a:solidFill>
                <a:effectLst/>
                <a:uLnTx/>
                <a:uFillTx/>
                <a:latin typeface="Arial"/>
                <a:ea typeface="+mn-ea"/>
                <a:cs typeface="+mn-cs"/>
              </a:rPr>
              <a:t>in harsh environments </a:t>
            </a:r>
          </a:p>
        </p:txBody>
      </p:sp>
      <p:sp>
        <p:nvSpPr>
          <p:cNvPr id="12" name="Rectangle 11">
            <a:extLst>
              <a:ext uri="{FF2B5EF4-FFF2-40B4-BE49-F238E27FC236}">
                <a16:creationId xmlns:a16="http://schemas.microsoft.com/office/drawing/2014/main" id="{C7D92801-8B4D-2079-FD74-05E0131103F9}"/>
              </a:ext>
            </a:extLst>
          </p:cNvPr>
          <p:cNvSpPr/>
          <p:nvPr/>
        </p:nvSpPr>
        <p:spPr>
          <a:xfrm>
            <a:off x="8708652" y="1570242"/>
            <a:ext cx="3330583" cy="446405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rIns="216000" rtlCol="0" anchor="ctr"/>
          <a:lstStyle/>
          <a:p>
            <a:pPr lvl="0">
              <a:spcBef>
                <a:spcPts val="300"/>
              </a:spcBef>
              <a:buClr>
                <a:schemeClr val="accent1"/>
              </a:buClr>
              <a:defRPr/>
            </a:pPr>
            <a:r>
              <a:rPr lang="en-US" sz="1400" b="1" dirty="0">
                <a:solidFill>
                  <a:schemeClr val="accent1"/>
                </a:solidFill>
              </a:rPr>
              <a:t>High process performance delivered by advanced automation requires reliable controls in all sub-processes, such as:</a:t>
            </a:r>
            <a:br>
              <a:rPr lang="en-US" sz="1300" dirty="0">
                <a:solidFill>
                  <a:schemeClr val="tx2">
                    <a:lumMod val="50000"/>
                  </a:schemeClr>
                </a:solidFill>
              </a:rPr>
            </a:br>
            <a:r>
              <a:rPr lang="en-US" sz="1300" dirty="0">
                <a:solidFill>
                  <a:schemeClr val="tx2">
                    <a:lumMod val="50000"/>
                  </a:schemeClr>
                </a:solidFill>
              </a:rPr>
              <a:t>  </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Woodyard and recycling </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Chemical pulp making</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Chemical Recovery </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Power generation</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Paper, tissue and board making</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Biorefining, chemical plants </a:t>
            </a:r>
          </a:p>
          <a:p>
            <a:pPr marL="180000" lvl="0" indent="-180000">
              <a:spcBef>
                <a:spcPts val="300"/>
              </a:spcBef>
              <a:buClr>
                <a:schemeClr val="accent1"/>
              </a:buClr>
              <a:buFont typeface="Arial" panose="020B0604020202020204" pitchFamily="34" charset="0"/>
              <a:buChar char="•"/>
              <a:defRPr/>
            </a:pPr>
            <a:r>
              <a:rPr lang="en-US" sz="1300" dirty="0">
                <a:solidFill>
                  <a:schemeClr val="tx2">
                    <a:lumMod val="50000"/>
                  </a:schemeClr>
                </a:solidFill>
              </a:rPr>
              <a:t>Water &amp; waste water treatment</a:t>
            </a:r>
          </a:p>
          <a:p>
            <a:pPr marL="180000" lvl="0" indent="-180000">
              <a:spcBef>
                <a:spcPts val="300"/>
              </a:spcBef>
              <a:buClr>
                <a:schemeClr val="accent1"/>
              </a:buClr>
              <a:buFont typeface="Arial" panose="020B0604020202020204" pitchFamily="34" charset="0"/>
              <a:buChar char="•"/>
              <a:defRPr/>
            </a:pPr>
            <a:endParaRPr lang="en-US" sz="1300" dirty="0">
              <a:solidFill>
                <a:schemeClr val="tx2">
                  <a:lumMod val="50000"/>
                </a:schemeClr>
              </a:solidFill>
            </a:endParaRPr>
          </a:p>
          <a:p>
            <a:pPr lvl="0">
              <a:spcBef>
                <a:spcPts val="300"/>
              </a:spcBef>
              <a:buClr>
                <a:schemeClr val="accent1"/>
              </a:buClr>
              <a:defRPr/>
            </a:pPr>
            <a:r>
              <a:rPr lang="en-US" sz="1300" dirty="0">
                <a:solidFill>
                  <a:schemeClr val="tx2">
                    <a:lumMod val="50000"/>
                  </a:schemeClr>
                </a:solidFill>
              </a:rPr>
              <a:t>Mill-wide bioproduct integration may include up </a:t>
            </a:r>
            <a:r>
              <a:rPr lang="en-US" sz="1300" dirty="0">
                <a:solidFill>
                  <a:schemeClr val="tx1"/>
                </a:solidFill>
              </a:rPr>
              <a:t>to 15,000 valves </a:t>
            </a:r>
            <a:r>
              <a:rPr lang="en-US" sz="1300" dirty="0">
                <a:solidFill>
                  <a:schemeClr val="tx2">
                    <a:lumMod val="50000"/>
                  </a:schemeClr>
                </a:solidFill>
              </a:rPr>
              <a:t>to secure smooth process performance and operations.</a:t>
            </a:r>
          </a:p>
        </p:txBody>
      </p:sp>
      <p:pic>
        <p:nvPicPr>
          <p:cNvPr id="13" name="Picture 12">
            <a:extLst>
              <a:ext uri="{FF2B5EF4-FFF2-40B4-BE49-F238E27FC236}">
                <a16:creationId xmlns:a16="http://schemas.microsoft.com/office/drawing/2014/main" id="{60B4E8C9-EC37-DAD1-84E5-834BFB8F794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sharpenSoften amount="18000"/>
                    </a14:imgEffect>
                  </a14:imgLayer>
                </a14:imgProps>
              </a:ext>
              <a:ext uri="{28A0092B-C50C-407E-A947-70E740481C1C}">
                <a14:useLocalDpi xmlns:a14="http://schemas.microsoft.com/office/drawing/2010/main"/>
              </a:ext>
            </a:extLst>
          </a:blip>
          <a:srcRect/>
          <a:stretch/>
        </p:blipFill>
        <p:spPr>
          <a:xfrm>
            <a:off x="841375" y="3106073"/>
            <a:ext cx="1232439" cy="1697980"/>
          </a:xfrm>
          <a:prstGeom prst="rect">
            <a:avLst/>
          </a:prstGeom>
        </p:spPr>
      </p:pic>
      <p:sp>
        <p:nvSpPr>
          <p:cNvPr id="4" name="TextBox 3">
            <a:extLst>
              <a:ext uri="{FF2B5EF4-FFF2-40B4-BE49-F238E27FC236}">
                <a16:creationId xmlns:a16="http://schemas.microsoft.com/office/drawing/2014/main" id="{68A91C0D-14A8-4F7F-D5BF-C6263BC788FA}"/>
              </a:ext>
            </a:extLst>
          </p:cNvPr>
          <p:cNvSpPr txBox="1"/>
          <p:nvPr/>
        </p:nvSpPr>
        <p:spPr>
          <a:xfrm>
            <a:off x="491735" y="2154800"/>
            <a:ext cx="1907128" cy="814841"/>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dirty="0" err="1">
                <a:solidFill>
                  <a:schemeClr val="accent1"/>
                </a:solidFill>
              </a:rPr>
              <a:t>Neles</a:t>
            </a:r>
            <a:r>
              <a:rPr lang="en-FI" dirty="0">
                <a:solidFill>
                  <a:schemeClr val="tx2"/>
                </a:solidFill>
              </a:rPr>
              <a:t>™</a:t>
            </a:r>
            <a:r>
              <a:rPr lang="en-US" kern="0" baseline="30000" dirty="0">
                <a:solidFill>
                  <a:schemeClr val="accent1"/>
                </a:solidFill>
                <a:ea typeface="ＭＳ Ｐゴシック"/>
                <a:cs typeface="Arial" panose="020B0604020202020204" pitchFamily="34" charset="0"/>
              </a:rPr>
              <a:t> </a:t>
            </a:r>
            <a:br>
              <a:rPr lang="en-GB" dirty="0"/>
            </a:br>
            <a:r>
              <a:rPr lang="en-US" sz="1200" dirty="0"/>
              <a:t>Premium engineered</a:t>
            </a:r>
            <a:br>
              <a:rPr lang="en-US" sz="1200" dirty="0"/>
            </a:br>
            <a:r>
              <a:rPr lang="en-US" sz="1200" dirty="0"/>
              <a:t>flow control solutions</a:t>
            </a:r>
          </a:p>
        </p:txBody>
      </p:sp>
      <p:sp>
        <p:nvSpPr>
          <p:cNvPr id="9" name="TextBox 8">
            <a:extLst>
              <a:ext uri="{FF2B5EF4-FFF2-40B4-BE49-F238E27FC236}">
                <a16:creationId xmlns:a16="http://schemas.microsoft.com/office/drawing/2014/main" id="{A951ADC0-EBB2-5015-31FF-3109A921E09C}"/>
              </a:ext>
            </a:extLst>
          </p:cNvPr>
          <p:cNvSpPr txBox="1"/>
          <p:nvPr/>
        </p:nvSpPr>
        <p:spPr>
          <a:xfrm>
            <a:off x="2449694" y="2143075"/>
            <a:ext cx="1940900" cy="847647"/>
          </a:xfrm>
          <a:prstGeom prst="rect">
            <a:avLst/>
          </a:prstGeom>
          <a:solidFill>
            <a:schemeClr val="bg1">
              <a:lumMod val="95000"/>
            </a:schemeClr>
          </a:solidFill>
          <a:ln>
            <a:noFill/>
          </a:ln>
        </p:spPr>
        <p:txBody>
          <a:bodyPr wrap="square" lIns="180000" tIns="0" rIns="180000" bIns="0" rtlCol="0" anchor="ctr" anchorCtr="0">
            <a:noAutofit/>
          </a:bodyPr>
          <a:lstStyle/>
          <a:p>
            <a:pPr algn="ctr"/>
            <a:r>
              <a:rPr lang="en-GB" sz="1600" dirty="0" err="1">
                <a:solidFill>
                  <a:schemeClr val="accent1"/>
                </a:solidFill>
              </a:rPr>
              <a:t>Jamesbury</a:t>
            </a:r>
            <a:r>
              <a:rPr lang="en-FI" dirty="0">
                <a:solidFill>
                  <a:schemeClr val="tx2"/>
                </a:solidFill>
              </a:rPr>
              <a:t>™</a:t>
            </a:r>
            <a:br>
              <a:rPr lang="en-GB" dirty="0"/>
            </a:br>
            <a:r>
              <a:rPr lang="en-US" sz="1200" dirty="0"/>
              <a:t>Premium performance</a:t>
            </a:r>
            <a:br>
              <a:rPr lang="en-US" sz="1200" dirty="0"/>
            </a:br>
            <a:r>
              <a:rPr lang="en-US" sz="1200" dirty="0"/>
              <a:t>flow control solutions</a:t>
            </a:r>
          </a:p>
        </p:txBody>
      </p:sp>
      <p:sp>
        <p:nvSpPr>
          <p:cNvPr id="10" name="TextBox 9">
            <a:extLst>
              <a:ext uri="{FF2B5EF4-FFF2-40B4-BE49-F238E27FC236}">
                <a16:creationId xmlns:a16="http://schemas.microsoft.com/office/drawing/2014/main" id="{3AE9B520-A249-087F-6836-63C7B4E265AC}"/>
              </a:ext>
            </a:extLst>
          </p:cNvPr>
          <p:cNvSpPr txBox="1"/>
          <p:nvPr/>
        </p:nvSpPr>
        <p:spPr>
          <a:xfrm>
            <a:off x="4459094" y="2129558"/>
            <a:ext cx="1963753" cy="847647"/>
          </a:xfrm>
          <a:prstGeom prst="rect">
            <a:avLst/>
          </a:prstGeom>
          <a:solidFill>
            <a:schemeClr val="bg1">
              <a:lumMod val="95000"/>
            </a:schemeClr>
          </a:solidFill>
          <a:ln>
            <a:noFill/>
          </a:ln>
        </p:spPr>
        <p:txBody>
          <a:bodyPr wrap="square" lIns="108000" tIns="0" rIns="108000" bIns="0" rtlCol="0" anchor="ctr" anchorCtr="0">
            <a:noAutofit/>
          </a:bodyPr>
          <a:lstStyle/>
          <a:p>
            <a:pPr algn="ctr"/>
            <a:r>
              <a:rPr lang="en-GB" sz="1600" dirty="0" err="1">
                <a:solidFill>
                  <a:schemeClr val="accent1"/>
                </a:solidFill>
              </a:rPr>
              <a:t>Neles</a:t>
            </a:r>
            <a:r>
              <a:rPr lang="en-GB" sz="1600" dirty="0">
                <a:solidFill>
                  <a:schemeClr val="accent1"/>
                </a:solidFill>
              </a:rPr>
              <a:t> </a:t>
            </a:r>
            <a:r>
              <a:rPr lang="en-GB" sz="1600" dirty="0" err="1">
                <a:solidFill>
                  <a:schemeClr val="accent1"/>
                </a:solidFill>
              </a:rPr>
              <a:t>Easyflow</a:t>
            </a:r>
            <a:r>
              <a:rPr lang="en-GB" sz="1600" dirty="0">
                <a:solidFill>
                  <a:schemeClr val="tx2"/>
                </a:solidFill>
              </a:rPr>
              <a:t>™</a:t>
            </a:r>
            <a:br>
              <a:rPr lang="en-GB" sz="1600" dirty="0">
                <a:solidFill>
                  <a:schemeClr val="accent1"/>
                </a:solidFill>
              </a:rPr>
            </a:br>
            <a:r>
              <a:rPr lang="en-US" sz="1200" dirty="0"/>
              <a:t>High-performance</a:t>
            </a:r>
            <a:br>
              <a:rPr lang="en-US" sz="1200" dirty="0"/>
            </a:br>
            <a:r>
              <a:rPr lang="en-US" sz="1200" dirty="0"/>
              <a:t>flow control solutions</a:t>
            </a:r>
          </a:p>
        </p:txBody>
      </p:sp>
      <p:sp>
        <p:nvSpPr>
          <p:cNvPr id="14" name="TextBox 13">
            <a:extLst>
              <a:ext uri="{FF2B5EF4-FFF2-40B4-BE49-F238E27FC236}">
                <a16:creationId xmlns:a16="http://schemas.microsoft.com/office/drawing/2014/main" id="{2A1A8658-101D-C42E-955E-60BDE53E374F}"/>
              </a:ext>
            </a:extLst>
          </p:cNvPr>
          <p:cNvSpPr txBox="1"/>
          <p:nvPr/>
        </p:nvSpPr>
        <p:spPr>
          <a:xfrm>
            <a:off x="6484515" y="2129557"/>
            <a:ext cx="1963753" cy="847647"/>
          </a:xfrm>
          <a:prstGeom prst="rect">
            <a:avLst/>
          </a:prstGeom>
          <a:solidFill>
            <a:schemeClr val="bg1">
              <a:lumMod val="95000"/>
            </a:schemeClr>
          </a:solidFill>
          <a:ln>
            <a:noFill/>
          </a:ln>
        </p:spPr>
        <p:txBody>
          <a:bodyPr wrap="square" lIns="108000" tIns="0" rIns="108000" bIns="0" rtlCol="0" anchor="ctr" anchorCtr="0">
            <a:noAutofit/>
          </a:bodyPr>
          <a:lstStyle/>
          <a:p>
            <a:pPr algn="ctr"/>
            <a:r>
              <a:rPr lang="en-GB" sz="1600" dirty="0" err="1">
                <a:solidFill>
                  <a:schemeClr val="accent1"/>
                </a:solidFill>
              </a:rPr>
              <a:t>Flowrox</a:t>
            </a:r>
            <a:r>
              <a:rPr lang="en-GB" sz="1600" dirty="0">
                <a:solidFill>
                  <a:schemeClr val="tx2"/>
                </a:solidFill>
              </a:rPr>
              <a:t>™</a:t>
            </a:r>
            <a:br>
              <a:rPr lang="en-US" sz="1200" dirty="0"/>
            </a:br>
            <a:r>
              <a:rPr lang="en-US" sz="1200" dirty="0"/>
              <a:t>Valve and pump flow control solutions </a:t>
            </a:r>
          </a:p>
        </p:txBody>
      </p:sp>
      <p:pic>
        <p:nvPicPr>
          <p:cNvPr id="19" name="Picture 18">
            <a:extLst>
              <a:ext uri="{FF2B5EF4-FFF2-40B4-BE49-F238E27FC236}">
                <a16:creationId xmlns:a16="http://schemas.microsoft.com/office/drawing/2014/main" id="{F0EF5F7F-8CD4-3B65-BABA-71A1D4C93BF2}"/>
              </a:ext>
            </a:extLst>
          </p:cNvPr>
          <p:cNvPicPr>
            <a:picLocks noChangeAspect="1"/>
          </p:cNvPicPr>
          <p:nvPr/>
        </p:nvPicPr>
        <p:blipFill>
          <a:blip r:embed="rId6"/>
          <a:stretch>
            <a:fillRect/>
          </a:stretch>
        </p:blipFill>
        <p:spPr>
          <a:xfrm>
            <a:off x="4965529" y="3003246"/>
            <a:ext cx="1000078" cy="2009773"/>
          </a:xfrm>
          <a:prstGeom prst="rect">
            <a:avLst/>
          </a:prstGeom>
        </p:spPr>
      </p:pic>
      <p:pic>
        <p:nvPicPr>
          <p:cNvPr id="2050" name="Picture 2">
            <a:extLst>
              <a:ext uri="{FF2B5EF4-FFF2-40B4-BE49-F238E27FC236}">
                <a16:creationId xmlns:a16="http://schemas.microsoft.com/office/drawing/2014/main" id="{8792460B-2FB1-18A5-204C-EC25123168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0859" y="2993971"/>
            <a:ext cx="1419735" cy="180561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green and black text&#10;&#10;AI-generated content may be incorrect.">
            <a:extLst>
              <a:ext uri="{FF2B5EF4-FFF2-40B4-BE49-F238E27FC236}">
                <a16:creationId xmlns:a16="http://schemas.microsoft.com/office/drawing/2014/main" id="{EC8582EB-8EBD-A071-CB80-1360ED4572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11" name="Forma Livre 577">
            <a:extLst>
              <a:ext uri="{FF2B5EF4-FFF2-40B4-BE49-F238E27FC236}">
                <a16:creationId xmlns:a16="http://schemas.microsoft.com/office/drawing/2014/main" id="{5910BC1D-49C8-028B-0735-DE1F2510E335}"/>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orma Livre 578">
            <a:extLst>
              <a:ext uri="{FF2B5EF4-FFF2-40B4-BE49-F238E27FC236}">
                <a16:creationId xmlns:a16="http://schemas.microsoft.com/office/drawing/2014/main" id="{95F5433D-507C-6E3B-BB94-788E622C050C}"/>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orma Livre 580">
            <a:extLst>
              <a:ext uri="{FF2B5EF4-FFF2-40B4-BE49-F238E27FC236}">
                <a16:creationId xmlns:a16="http://schemas.microsoft.com/office/drawing/2014/main" id="{3BB17C39-68CE-97F1-8144-C96C3A901211}"/>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890195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ound Single Corner Rectangle 7">
            <a:extLst>
              <a:ext uri="{FF2B5EF4-FFF2-40B4-BE49-F238E27FC236}">
                <a16:creationId xmlns:a16="http://schemas.microsoft.com/office/drawing/2014/main" id="{5F55D255-AB16-154E-BCAE-938F318E1721}"/>
              </a:ext>
            </a:extLst>
          </p:cNvPr>
          <p:cNvSpPr/>
          <p:nvPr/>
        </p:nvSpPr>
        <p:spPr>
          <a:xfrm rot="10800000" flipH="1">
            <a:off x="9299186" y="4578442"/>
            <a:ext cx="1980000" cy="1080678"/>
          </a:xfrm>
          <a:prstGeom prst="round1Rect">
            <a:avLst>
              <a:gd name="adj" fmla="val 27704"/>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5">
                  <a:lumMod val="50000"/>
                </a:schemeClr>
              </a:solidFill>
            </a:endParaRPr>
          </a:p>
        </p:txBody>
      </p:sp>
      <p:sp>
        <p:nvSpPr>
          <p:cNvPr id="2" name="Title 1"/>
          <p:cNvSpPr>
            <a:spLocks noGrp="1"/>
          </p:cNvSpPr>
          <p:nvPr>
            <p:ph type="title"/>
          </p:nvPr>
        </p:nvSpPr>
        <p:spPr/>
        <p:txBody>
          <a:bodyPr/>
          <a:lstStyle/>
          <a:p>
            <a:r>
              <a:rPr lang="fi-FI" dirty="0" err="1"/>
              <a:t>Engineered for PPB</a:t>
            </a:r>
            <a:endParaRPr lang="en-US" dirty="0"/>
          </a:p>
        </p:txBody>
      </p:sp>
      <p:sp>
        <p:nvSpPr>
          <p:cNvPr id="17" name="Text Placeholder 16">
            <a:extLst>
              <a:ext uri="{FF2B5EF4-FFF2-40B4-BE49-F238E27FC236}">
                <a16:creationId xmlns:a16="http://schemas.microsoft.com/office/drawing/2014/main" id="{FF8B8141-2E5F-884E-8B4A-99A19022CAF4}"/>
              </a:ext>
            </a:extLst>
          </p:cNvPr>
          <p:cNvSpPr>
            <a:spLocks noGrp="1"/>
          </p:cNvSpPr>
          <p:nvPr>
            <p:ph type="body" sz="quarter" idx="13"/>
          </p:nvPr>
        </p:nvSpPr>
        <p:spPr>
          <a:xfrm>
            <a:off x="852327" y="840827"/>
            <a:ext cx="4802702" cy="428628"/>
          </a:xfrm>
        </p:spPr>
        <p:txBody>
          <a:bodyPr/>
          <a:lstStyle/>
          <a:p>
            <a:r>
              <a:rPr lang="fi-FI" dirty="0"/>
              <a:t>Industry-specific valves</a:t>
            </a:r>
          </a:p>
          <a:p>
            <a:endParaRPr lang="fi-FI" dirty="0"/>
          </a:p>
        </p:txBody>
      </p:sp>
      <p:sp>
        <p:nvSpPr>
          <p:cNvPr id="19" name="Tekstikehys 15"/>
          <p:cNvSpPr txBox="1"/>
          <p:nvPr/>
        </p:nvSpPr>
        <p:spPr>
          <a:xfrm>
            <a:off x="7706098" y="3429001"/>
            <a:ext cx="1483075" cy="307777"/>
          </a:xfrm>
          <a:prstGeom prst="rect">
            <a:avLst/>
          </a:prstGeom>
          <a:noFill/>
        </p:spPr>
        <p:txBody>
          <a:bodyPr wrap="square" rtlCol="0">
            <a:spAutoFit/>
          </a:bodyPr>
          <a:lstStyle/>
          <a:p>
            <a:pPr algn="ctr">
              <a:defRPr/>
            </a:pPr>
            <a:endParaRPr lang="fi-FI" sz="1400" b="1" dirty="0">
              <a:solidFill>
                <a:prstClr val="black"/>
              </a:solidFill>
              <a:latin typeface="Arial"/>
            </a:endParaRPr>
          </a:p>
        </p:txBody>
      </p:sp>
      <p:sp>
        <p:nvSpPr>
          <p:cNvPr id="11" name="Tekstikehys 15"/>
          <p:cNvSpPr txBox="1"/>
          <p:nvPr/>
        </p:nvSpPr>
        <p:spPr>
          <a:xfrm>
            <a:off x="1335134" y="4785829"/>
            <a:ext cx="1575015" cy="276999"/>
          </a:xfrm>
          <a:prstGeom prst="rect">
            <a:avLst/>
          </a:prstGeom>
          <a:noFill/>
        </p:spPr>
        <p:txBody>
          <a:bodyPr wrap="square" rtlCol="0">
            <a:spAutoFit/>
          </a:bodyPr>
          <a:lstStyle/>
          <a:p>
            <a:pPr algn="ctr">
              <a:defRPr/>
            </a:pPr>
            <a:endParaRPr lang="fi-FI" sz="1200" dirty="0">
              <a:solidFill>
                <a:prstClr val="black">
                  <a:lumMod val="95000"/>
                  <a:lumOff val="5000"/>
                </a:prstClr>
              </a:solidFill>
              <a:latin typeface="Arial"/>
            </a:endParaRPr>
          </a:p>
        </p:txBody>
      </p:sp>
      <p:sp>
        <p:nvSpPr>
          <p:cNvPr id="27" name="Rectangle 26">
            <a:extLst>
              <a:ext uri="{FF2B5EF4-FFF2-40B4-BE49-F238E27FC236}">
                <a16:creationId xmlns:a16="http://schemas.microsoft.com/office/drawing/2014/main" id="{2442BBF4-01A8-3B47-B89B-E4CEA491B0A0}"/>
              </a:ext>
            </a:extLst>
          </p:cNvPr>
          <p:cNvSpPr/>
          <p:nvPr/>
        </p:nvSpPr>
        <p:spPr>
          <a:xfrm>
            <a:off x="931225" y="4714508"/>
            <a:ext cx="1980000" cy="9446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tIns="36000" bIns="36000" rtlCol="0" anchor="ctr"/>
          <a:lstStyle/>
          <a:p>
            <a:pPr lvl="0" algn="ctr">
              <a:lnSpc>
                <a:spcPct val="90000"/>
              </a:lnSpc>
              <a:defRPr/>
            </a:pPr>
            <a:r>
              <a:rPr lang="en-US" sz="1200" dirty="0">
                <a:solidFill>
                  <a:schemeClr val="tx1">
                    <a:lumMod val="75000"/>
                    <a:lumOff val="25000"/>
                  </a:schemeClr>
                </a:solidFill>
              </a:rPr>
              <a:t>Automatic opening and closing of batch digesters for chip fill</a:t>
            </a:r>
            <a:r>
              <a:rPr lang="fi-FI" sz="1200" dirty="0">
                <a:solidFill>
                  <a:schemeClr val="tx1">
                    <a:lumMod val="75000"/>
                    <a:lumOff val="25000"/>
                  </a:schemeClr>
                </a:solidFill>
              </a:rPr>
              <a:t> e.g. dissolving pulp process</a:t>
            </a:r>
          </a:p>
        </p:txBody>
      </p:sp>
      <p:sp>
        <p:nvSpPr>
          <p:cNvPr id="33" name="Rectangle 32">
            <a:extLst>
              <a:ext uri="{FF2B5EF4-FFF2-40B4-BE49-F238E27FC236}">
                <a16:creationId xmlns:a16="http://schemas.microsoft.com/office/drawing/2014/main" id="{24078624-D103-C645-886C-2194CADE7B70}"/>
              </a:ext>
            </a:extLst>
          </p:cNvPr>
          <p:cNvSpPr/>
          <p:nvPr/>
        </p:nvSpPr>
        <p:spPr>
          <a:xfrm>
            <a:off x="3016504" y="4714508"/>
            <a:ext cx="1980000" cy="9446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tIns="36000" bIns="36000" rtlCol="0" anchor="ctr"/>
          <a:lstStyle/>
          <a:p>
            <a:pPr lvl="0" algn="ctr">
              <a:lnSpc>
                <a:spcPct val="90000"/>
              </a:lnSpc>
              <a:defRPr/>
            </a:pPr>
            <a:r>
              <a:rPr lang="fi-FI" sz="1200" dirty="0">
                <a:solidFill>
                  <a:schemeClr val="tx1">
                    <a:lumMod val="75000"/>
                    <a:lumOff val="25000"/>
                  </a:schemeClr>
                </a:solidFill>
              </a:rPr>
              <a:t>Wearing and abrassive applications: </a:t>
            </a:r>
            <a:br>
              <a:rPr lang="fi-FI" sz="1200" dirty="0">
                <a:solidFill>
                  <a:schemeClr val="tx1">
                    <a:lumMod val="75000"/>
                    <a:lumOff val="25000"/>
                  </a:schemeClr>
                </a:solidFill>
              </a:rPr>
            </a:br>
            <a:r>
              <a:rPr lang="fi-FI" sz="1200" dirty="0">
                <a:solidFill>
                  <a:schemeClr val="tx1">
                    <a:lumMod val="75000"/>
                    <a:lumOff val="25000"/>
                  </a:schemeClr>
                </a:solidFill>
              </a:rPr>
              <a:t>lime, lime mud, </a:t>
            </a:r>
            <a:br>
              <a:rPr lang="fi-FI" sz="1200" dirty="0">
                <a:solidFill>
                  <a:schemeClr val="tx1">
                    <a:lumMod val="75000"/>
                    <a:lumOff val="25000"/>
                  </a:schemeClr>
                </a:solidFill>
              </a:rPr>
            </a:br>
            <a:r>
              <a:rPr lang="fi-FI" sz="1200" dirty="0">
                <a:solidFill>
                  <a:schemeClr val="tx1">
                    <a:lumMod val="75000"/>
                    <a:lumOff val="25000"/>
                  </a:schemeClr>
                </a:solidFill>
              </a:rPr>
              <a:t>slurries, coaters</a:t>
            </a:r>
          </a:p>
        </p:txBody>
      </p:sp>
      <p:sp>
        <p:nvSpPr>
          <p:cNvPr id="41" name="Rectangle 40">
            <a:extLst>
              <a:ext uri="{FF2B5EF4-FFF2-40B4-BE49-F238E27FC236}">
                <a16:creationId xmlns:a16="http://schemas.microsoft.com/office/drawing/2014/main" id="{015CD67F-673C-4945-BB65-3C8861C11CD8}"/>
              </a:ext>
            </a:extLst>
          </p:cNvPr>
          <p:cNvSpPr/>
          <p:nvPr/>
        </p:nvSpPr>
        <p:spPr>
          <a:xfrm>
            <a:off x="5120984" y="4724668"/>
            <a:ext cx="1980000" cy="9446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tIns="36000" bIns="36000" rtlCol="0" anchor="ctr"/>
          <a:lstStyle/>
          <a:p>
            <a:pPr lvl="0" algn="ctr">
              <a:lnSpc>
                <a:spcPct val="90000"/>
              </a:lnSpc>
              <a:defRPr/>
            </a:pPr>
            <a:r>
              <a:rPr lang="fi-FI" sz="1200" dirty="0">
                <a:solidFill>
                  <a:schemeClr val="tx1">
                    <a:lumMod val="75000"/>
                    <a:lumOff val="25000"/>
                  </a:schemeClr>
                </a:solidFill>
              </a:rPr>
              <a:t>MC-pumping control:</a:t>
            </a:r>
          </a:p>
          <a:p>
            <a:pPr algn="ctr">
              <a:lnSpc>
                <a:spcPct val="90000"/>
              </a:lnSpc>
              <a:defRPr/>
            </a:pPr>
            <a:r>
              <a:rPr lang="en-US" sz="1200" dirty="0">
                <a:solidFill>
                  <a:schemeClr val="tx1">
                    <a:lumMod val="75000"/>
                    <a:lumOff val="25000"/>
                  </a:schemeClr>
                </a:solidFill>
              </a:rPr>
              <a:t>Optimized flow path for high consistency applications 8-19%</a:t>
            </a:r>
          </a:p>
        </p:txBody>
      </p:sp>
      <p:sp>
        <p:nvSpPr>
          <p:cNvPr id="43" name="Rectangle 42">
            <a:extLst>
              <a:ext uri="{FF2B5EF4-FFF2-40B4-BE49-F238E27FC236}">
                <a16:creationId xmlns:a16="http://schemas.microsoft.com/office/drawing/2014/main" id="{A4B90409-2AE9-0947-9900-DD13D62C5984}"/>
              </a:ext>
            </a:extLst>
          </p:cNvPr>
          <p:cNvSpPr/>
          <p:nvPr/>
        </p:nvSpPr>
        <p:spPr>
          <a:xfrm>
            <a:off x="7202308" y="4724668"/>
            <a:ext cx="1980000" cy="94461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tIns="36000" bIns="36000" rtlCol="0" anchor="ctr"/>
          <a:lstStyle/>
          <a:p>
            <a:pPr lvl="0" algn="ctr">
              <a:lnSpc>
                <a:spcPct val="90000"/>
              </a:lnSpc>
              <a:defRPr/>
            </a:pPr>
            <a:r>
              <a:rPr lang="en-US" sz="1200" dirty="0">
                <a:solidFill>
                  <a:schemeClr val="tx1">
                    <a:lumMod val="75000"/>
                    <a:lumOff val="25000"/>
                  </a:schemeClr>
                </a:solidFill>
              </a:rPr>
              <a:t>Basis weight control: </a:t>
            </a:r>
            <a:br>
              <a:rPr lang="en-US" sz="1200" dirty="0">
                <a:solidFill>
                  <a:schemeClr val="tx1">
                    <a:lumMod val="75000"/>
                    <a:lumOff val="25000"/>
                  </a:schemeClr>
                </a:solidFill>
              </a:rPr>
            </a:br>
            <a:r>
              <a:rPr lang="en-US" sz="1200" dirty="0">
                <a:solidFill>
                  <a:schemeClr val="tx1">
                    <a:lumMod val="75000"/>
                    <a:lumOff val="25000"/>
                  </a:schemeClr>
                </a:solidFill>
              </a:rPr>
              <a:t>One of the most critical applications for valves </a:t>
            </a:r>
            <a:br>
              <a:rPr lang="en-US" sz="1200" dirty="0">
                <a:solidFill>
                  <a:schemeClr val="tx1">
                    <a:lumMod val="75000"/>
                    <a:lumOff val="25000"/>
                  </a:schemeClr>
                </a:solidFill>
              </a:rPr>
            </a:br>
            <a:r>
              <a:rPr lang="en-US" sz="1200" dirty="0">
                <a:solidFill>
                  <a:schemeClr val="tx1">
                    <a:lumMod val="75000"/>
                    <a:lumOff val="25000"/>
                  </a:schemeClr>
                </a:solidFill>
              </a:rPr>
              <a:t>in paper machines</a:t>
            </a:r>
            <a:endParaRPr lang="fi-FI" sz="1200" dirty="0">
              <a:solidFill>
                <a:schemeClr val="tx1">
                  <a:lumMod val="75000"/>
                  <a:lumOff val="25000"/>
                </a:schemeClr>
              </a:solidFill>
            </a:endParaRPr>
          </a:p>
        </p:txBody>
      </p:sp>
      <p:sp>
        <p:nvSpPr>
          <p:cNvPr id="45" name="Rectangle 44">
            <a:extLst>
              <a:ext uri="{FF2B5EF4-FFF2-40B4-BE49-F238E27FC236}">
                <a16:creationId xmlns:a16="http://schemas.microsoft.com/office/drawing/2014/main" id="{04E88F44-2F00-B645-863E-730949ED68BD}"/>
              </a:ext>
            </a:extLst>
          </p:cNvPr>
          <p:cNvSpPr/>
          <p:nvPr/>
        </p:nvSpPr>
        <p:spPr>
          <a:xfrm>
            <a:off x="9286337" y="4810564"/>
            <a:ext cx="2001417" cy="812532"/>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lnSpc>
                <a:spcPct val="90000"/>
              </a:lnSpc>
              <a:defRPr/>
            </a:pPr>
            <a:r>
              <a:rPr lang="en-US" sz="1200" dirty="0">
                <a:solidFill>
                  <a:schemeClr val="tx1">
                    <a:lumMod val="75000"/>
                    <a:lumOff val="25000"/>
                  </a:schemeClr>
                </a:solidFill>
              </a:rPr>
              <a:t>Automatic removal </a:t>
            </a:r>
            <a:br>
              <a:rPr lang="en-US" sz="1200" dirty="0">
                <a:solidFill>
                  <a:schemeClr val="tx1">
                    <a:lumMod val="75000"/>
                    <a:lumOff val="25000"/>
                  </a:schemeClr>
                </a:solidFill>
              </a:rPr>
            </a:br>
            <a:r>
              <a:rPr lang="en-US" sz="1200" dirty="0">
                <a:solidFill>
                  <a:schemeClr val="tx1">
                    <a:lumMod val="75000"/>
                    <a:lumOff val="25000"/>
                  </a:schemeClr>
                </a:solidFill>
              </a:rPr>
              <a:t>of sand and other</a:t>
            </a:r>
            <a:br>
              <a:rPr lang="en-US" sz="1200" dirty="0">
                <a:solidFill>
                  <a:schemeClr val="tx1">
                    <a:lumMod val="75000"/>
                    <a:lumOff val="25000"/>
                  </a:schemeClr>
                </a:solidFill>
              </a:rPr>
            </a:br>
            <a:r>
              <a:rPr lang="en-US" sz="1200" dirty="0">
                <a:solidFill>
                  <a:schemeClr val="tx1">
                    <a:lumMod val="75000"/>
                    <a:lumOff val="25000"/>
                  </a:schemeClr>
                </a:solidFill>
              </a:rPr>
              <a:t> fine debris from</a:t>
            </a:r>
            <a:br>
              <a:rPr lang="en-US" sz="1200" dirty="0">
                <a:solidFill>
                  <a:schemeClr val="tx1">
                    <a:lumMod val="75000"/>
                    <a:lumOff val="25000"/>
                  </a:schemeClr>
                </a:solidFill>
              </a:rPr>
            </a:br>
            <a:r>
              <a:rPr lang="en-US" sz="1200" dirty="0">
                <a:solidFill>
                  <a:schemeClr val="tx1">
                    <a:lumMod val="75000"/>
                    <a:lumOff val="25000"/>
                  </a:schemeClr>
                </a:solidFill>
              </a:rPr>
              <a:t> a process</a:t>
            </a:r>
            <a:endParaRPr lang="fi-FI" sz="1200" dirty="0">
              <a:solidFill>
                <a:schemeClr val="tx1">
                  <a:lumMod val="75000"/>
                  <a:lumOff val="25000"/>
                </a:schemeClr>
              </a:solidFill>
            </a:endParaRPr>
          </a:p>
        </p:txBody>
      </p:sp>
      <p:sp>
        <p:nvSpPr>
          <p:cNvPr id="26" name="Rectangle 25">
            <a:extLst>
              <a:ext uri="{FF2B5EF4-FFF2-40B4-BE49-F238E27FC236}">
                <a16:creationId xmlns:a16="http://schemas.microsoft.com/office/drawing/2014/main" id="{802E246E-C443-9443-9650-183AC33A57F9}"/>
              </a:ext>
            </a:extLst>
          </p:cNvPr>
          <p:cNvSpPr/>
          <p:nvPr/>
        </p:nvSpPr>
        <p:spPr>
          <a:xfrm>
            <a:off x="931225" y="4023360"/>
            <a:ext cx="1980000" cy="72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defRPr/>
            </a:pPr>
            <a:r>
              <a:rPr lang="fi-FI" sz="1000" b="1" dirty="0">
                <a:solidFill>
                  <a:schemeClr val="bg1"/>
                </a:solidFill>
              </a:rPr>
              <a:t>Neles</a:t>
            </a:r>
            <a:r>
              <a:rPr lang="fi-FI" sz="1000" b="1" baseline="30000" dirty="0">
                <a:solidFill>
                  <a:schemeClr val="bg1"/>
                </a:solidFill>
              </a:rPr>
              <a:t>®</a:t>
            </a:r>
            <a:r>
              <a:rPr lang="fi-FI" sz="1000" b="1" dirty="0">
                <a:solidFill>
                  <a:schemeClr val="bg1"/>
                </a:solidFill>
              </a:rPr>
              <a:t> Capping valve, </a:t>
            </a:r>
            <a:br>
              <a:rPr lang="fi-FI" sz="1000" b="1" dirty="0">
                <a:solidFill>
                  <a:schemeClr val="bg1"/>
                </a:solidFill>
              </a:rPr>
            </a:br>
            <a:r>
              <a:rPr lang="fi-FI" sz="1000" b="1" dirty="0">
                <a:solidFill>
                  <a:schemeClr val="bg1"/>
                </a:solidFill>
              </a:rPr>
              <a:t>Series PZ</a:t>
            </a:r>
          </a:p>
        </p:txBody>
      </p:sp>
      <p:sp>
        <p:nvSpPr>
          <p:cNvPr id="28" name="Rectangle 27">
            <a:extLst>
              <a:ext uri="{FF2B5EF4-FFF2-40B4-BE49-F238E27FC236}">
                <a16:creationId xmlns:a16="http://schemas.microsoft.com/office/drawing/2014/main" id="{855AAAAC-3027-F54A-865F-3BE7FE49F1FC}"/>
              </a:ext>
            </a:extLst>
          </p:cNvPr>
          <p:cNvSpPr/>
          <p:nvPr/>
        </p:nvSpPr>
        <p:spPr>
          <a:xfrm>
            <a:off x="3016504" y="4023360"/>
            <a:ext cx="1980000" cy="72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defRPr/>
            </a:pPr>
            <a:r>
              <a:rPr lang="fi-FI" sz="1000" b="1" dirty="0">
                <a:solidFill>
                  <a:schemeClr val="bg1"/>
                </a:solidFill>
              </a:rPr>
              <a:t>Neles</a:t>
            </a:r>
            <a:r>
              <a:rPr lang="fi-FI" sz="1000" b="1" baseline="30000" dirty="0">
                <a:solidFill>
                  <a:schemeClr val="bg1"/>
                </a:solidFill>
              </a:rPr>
              <a:t>®</a:t>
            </a:r>
            <a:r>
              <a:rPr lang="fi-FI" sz="1000" b="1" dirty="0">
                <a:solidFill>
                  <a:schemeClr val="bg1"/>
                </a:solidFill>
              </a:rPr>
              <a:t> Ceramic</a:t>
            </a:r>
            <a:br>
              <a:rPr lang="fi-FI" sz="1000" b="1" dirty="0">
                <a:solidFill>
                  <a:schemeClr val="bg1"/>
                </a:solidFill>
              </a:rPr>
            </a:br>
            <a:r>
              <a:rPr lang="fi-FI" sz="1000" b="1" dirty="0">
                <a:solidFill>
                  <a:schemeClr val="bg1"/>
                </a:solidFill>
              </a:rPr>
              <a:t> ball control valves, </a:t>
            </a:r>
          </a:p>
          <a:p>
            <a:pPr lvl="0" algn="ctr">
              <a:defRPr/>
            </a:pPr>
            <a:r>
              <a:rPr lang="fi-FI" sz="1000" b="1" dirty="0">
                <a:solidFill>
                  <a:schemeClr val="bg1"/>
                </a:solidFill>
              </a:rPr>
              <a:t>Series E2 and E6</a:t>
            </a:r>
          </a:p>
        </p:txBody>
      </p:sp>
      <p:sp>
        <p:nvSpPr>
          <p:cNvPr id="38" name="Rectangle 37">
            <a:extLst>
              <a:ext uri="{FF2B5EF4-FFF2-40B4-BE49-F238E27FC236}">
                <a16:creationId xmlns:a16="http://schemas.microsoft.com/office/drawing/2014/main" id="{BA183B0E-09B8-E345-BBFC-41F8797C5C86}"/>
              </a:ext>
            </a:extLst>
          </p:cNvPr>
          <p:cNvSpPr/>
          <p:nvPr/>
        </p:nvSpPr>
        <p:spPr>
          <a:xfrm>
            <a:off x="5120984" y="4023360"/>
            <a:ext cx="1980000" cy="72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defRPr/>
            </a:pPr>
            <a:r>
              <a:rPr lang="fi-FI" sz="1000" b="1" dirty="0">
                <a:solidFill>
                  <a:schemeClr val="bg1"/>
                </a:solidFill>
              </a:rPr>
              <a:t>Neles</a:t>
            </a:r>
            <a:r>
              <a:rPr lang="fi-FI" sz="1000" b="1" baseline="30000" dirty="0">
                <a:solidFill>
                  <a:schemeClr val="bg1"/>
                </a:solidFill>
              </a:rPr>
              <a:t>®</a:t>
            </a:r>
            <a:r>
              <a:rPr lang="fi-FI" sz="1000" b="1" dirty="0">
                <a:solidFill>
                  <a:schemeClr val="bg1"/>
                </a:solidFill>
              </a:rPr>
              <a:t> R-series</a:t>
            </a:r>
            <a:br>
              <a:rPr lang="fi-FI" sz="1000" b="1" dirty="0">
                <a:solidFill>
                  <a:schemeClr val="bg1"/>
                </a:solidFill>
              </a:rPr>
            </a:br>
            <a:r>
              <a:rPr lang="fi-FI" sz="1000" b="1" dirty="0">
                <a:solidFill>
                  <a:schemeClr val="bg1"/>
                </a:solidFill>
              </a:rPr>
              <a:t> V-port segment valve</a:t>
            </a:r>
            <a:br>
              <a:rPr lang="fi-FI" sz="1000" b="1" dirty="0">
                <a:solidFill>
                  <a:schemeClr val="bg1"/>
                </a:solidFill>
              </a:rPr>
            </a:br>
            <a:r>
              <a:rPr lang="fi-FI" sz="1000" b="1" dirty="0">
                <a:solidFill>
                  <a:schemeClr val="bg1"/>
                </a:solidFill>
              </a:rPr>
              <a:t> for MC-application</a:t>
            </a:r>
          </a:p>
        </p:txBody>
      </p:sp>
      <p:sp>
        <p:nvSpPr>
          <p:cNvPr id="42" name="Rectangle 41">
            <a:extLst>
              <a:ext uri="{FF2B5EF4-FFF2-40B4-BE49-F238E27FC236}">
                <a16:creationId xmlns:a16="http://schemas.microsoft.com/office/drawing/2014/main" id="{79C7A04D-6A2D-2B44-BE2F-79BD27D5091C}"/>
              </a:ext>
            </a:extLst>
          </p:cNvPr>
          <p:cNvSpPr/>
          <p:nvPr/>
        </p:nvSpPr>
        <p:spPr>
          <a:xfrm>
            <a:off x="7202308" y="4023360"/>
            <a:ext cx="1980000" cy="72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defRPr/>
            </a:pPr>
            <a:r>
              <a:rPr lang="fi-FI" sz="1000" b="1" dirty="0">
                <a:solidFill>
                  <a:schemeClr val="bg1"/>
                </a:solidFill>
              </a:rPr>
              <a:t>NelesAce</a:t>
            </a:r>
            <a:r>
              <a:rPr lang="fi-FI" sz="1000" b="1" baseline="30000" dirty="0">
                <a:solidFill>
                  <a:schemeClr val="bg1"/>
                </a:solidFill>
              </a:rPr>
              <a:t>® </a:t>
            </a:r>
            <a:br>
              <a:rPr lang="fi-FI" sz="1000" b="1" dirty="0">
                <a:solidFill>
                  <a:schemeClr val="bg1"/>
                </a:solidFill>
              </a:rPr>
            </a:br>
            <a:r>
              <a:rPr lang="fi-FI" sz="1000" b="1" dirty="0">
                <a:solidFill>
                  <a:schemeClr val="bg1"/>
                </a:solidFill>
              </a:rPr>
              <a:t>basis weight </a:t>
            </a:r>
            <a:br>
              <a:rPr lang="fi-FI" sz="1000" b="1" dirty="0">
                <a:solidFill>
                  <a:schemeClr val="bg1"/>
                </a:solidFill>
              </a:rPr>
            </a:br>
            <a:r>
              <a:rPr lang="fi-FI" sz="1000" b="1" dirty="0">
                <a:solidFill>
                  <a:schemeClr val="bg1"/>
                </a:solidFill>
              </a:rPr>
              <a:t>control valves </a:t>
            </a:r>
          </a:p>
        </p:txBody>
      </p:sp>
      <p:sp>
        <p:nvSpPr>
          <p:cNvPr id="44" name="Rectangle 43">
            <a:extLst>
              <a:ext uri="{FF2B5EF4-FFF2-40B4-BE49-F238E27FC236}">
                <a16:creationId xmlns:a16="http://schemas.microsoft.com/office/drawing/2014/main" id="{4AA7D961-259B-144E-A878-F41F719B9E3C}"/>
              </a:ext>
            </a:extLst>
          </p:cNvPr>
          <p:cNvSpPr/>
          <p:nvPr/>
        </p:nvSpPr>
        <p:spPr>
          <a:xfrm>
            <a:off x="9299186" y="4023360"/>
            <a:ext cx="1980000" cy="720000"/>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tIns="36000" bIns="36000" rtlCol="0" anchor="ctr"/>
          <a:lstStyle/>
          <a:p>
            <a:pPr lvl="0" algn="ctr">
              <a:defRPr/>
            </a:pPr>
            <a:r>
              <a:rPr lang="fi-FI" sz="1000" b="1" dirty="0">
                <a:solidFill>
                  <a:schemeClr val="bg1"/>
                </a:solidFill>
              </a:rPr>
              <a:t>Neles</a:t>
            </a:r>
            <a:r>
              <a:rPr lang="fi-FI" sz="1000" b="1" baseline="30000" dirty="0">
                <a:solidFill>
                  <a:schemeClr val="bg1"/>
                </a:solidFill>
              </a:rPr>
              <a:t>®</a:t>
            </a:r>
            <a:r>
              <a:rPr lang="fi-FI" sz="1000" b="1" dirty="0">
                <a:solidFill>
                  <a:schemeClr val="bg1"/>
                </a:solidFill>
              </a:rPr>
              <a:t> M1/M2 </a:t>
            </a:r>
            <a:br>
              <a:rPr lang="fi-FI" sz="1000" b="1" dirty="0">
                <a:solidFill>
                  <a:schemeClr val="bg1"/>
                </a:solidFill>
              </a:rPr>
            </a:br>
            <a:r>
              <a:rPr lang="fi-FI" sz="1000" b="1" dirty="0">
                <a:solidFill>
                  <a:schemeClr val="bg1"/>
                </a:solidFill>
              </a:rPr>
              <a:t>Pocket Feeder</a:t>
            </a:r>
          </a:p>
        </p:txBody>
      </p:sp>
      <p:pic>
        <p:nvPicPr>
          <p:cNvPr id="29" name="Picture 28">
            <a:extLst>
              <a:ext uri="{FF2B5EF4-FFF2-40B4-BE49-F238E27FC236}">
                <a16:creationId xmlns:a16="http://schemas.microsoft.com/office/drawing/2014/main" id="{106D6E66-D877-5846-8A41-B896FB458E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716" y="2249818"/>
            <a:ext cx="1699932" cy="1458610"/>
          </a:xfrm>
          <a:prstGeom prst="rect">
            <a:avLst/>
          </a:prstGeom>
        </p:spPr>
      </p:pic>
      <p:pic>
        <p:nvPicPr>
          <p:cNvPr id="30" name="Picture 29">
            <a:extLst>
              <a:ext uri="{FF2B5EF4-FFF2-40B4-BE49-F238E27FC236}">
                <a16:creationId xmlns:a16="http://schemas.microsoft.com/office/drawing/2014/main" id="{C312B205-8898-8C43-9072-00E0C0E548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3678" y="1973525"/>
            <a:ext cx="1389362" cy="1894584"/>
          </a:xfrm>
          <a:prstGeom prst="rect">
            <a:avLst/>
          </a:prstGeom>
        </p:spPr>
      </p:pic>
      <p:pic>
        <p:nvPicPr>
          <p:cNvPr id="35" name="Picture 34">
            <a:extLst>
              <a:ext uri="{FF2B5EF4-FFF2-40B4-BE49-F238E27FC236}">
                <a16:creationId xmlns:a16="http://schemas.microsoft.com/office/drawing/2014/main" id="{A02373A2-79E7-344B-8C41-0C882BAD5B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409" y="2032729"/>
            <a:ext cx="1805419" cy="1805419"/>
          </a:xfrm>
          <a:prstGeom prst="rect">
            <a:avLst/>
          </a:prstGeom>
        </p:spPr>
      </p:pic>
      <p:pic>
        <p:nvPicPr>
          <p:cNvPr id="6" name="Picture 5">
            <a:extLst>
              <a:ext uri="{FF2B5EF4-FFF2-40B4-BE49-F238E27FC236}">
                <a16:creationId xmlns:a16="http://schemas.microsoft.com/office/drawing/2014/main" id="{09713FCB-8937-3144-BBE5-6985675386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8114" y="2029775"/>
            <a:ext cx="1276617" cy="1871797"/>
          </a:xfrm>
          <a:prstGeom prst="rect">
            <a:avLst/>
          </a:prstGeom>
        </p:spPr>
      </p:pic>
      <p:pic>
        <p:nvPicPr>
          <p:cNvPr id="8" name="Picture 7">
            <a:extLst>
              <a:ext uri="{FF2B5EF4-FFF2-40B4-BE49-F238E27FC236}">
                <a16:creationId xmlns:a16="http://schemas.microsoft.com/office/drawing/2014/main" id="{AF1AF3BF-17D7-714B-A3A6-F2482DB4668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60495" y="2059044"/>
            <a:ext cx="1097385" cy="1839468"/>
          </a:xfrm>
          <a:prstGeom prst="rect">
            <a:avLst/>
          </a:prstGeom>
        </p:spPr>
      </p:pic>
      <p:grpSp>
        <p:nvGrpSpPr>
          <p:cNvPr id="66" name="Group 65">
            <a:extLst>
              <a:ext uri="{FF2B5EF4-FFF2-40B4-BE49-F238E27FC236}">
                <a16:creationId xmlns:a16="http://schemas.microsoft.com/office/drawing/2014/main" id="{6D852A74-F8DF-8B43-974E-EFDACD918F30}"/>
              </a:ext>
            </a:extLst>
          </p:cNvPr>
          <p:cNvGrpSpPr/>
          <p:nvPr/>
        </p:nvGrpSpPr>
        <p:grpSpPr>
          <a:xfrm>
            <a:off x="5121892" y="1819737"/>
            <a:ext cx="1980000" cy="2204720"/>
            <a:chOff x="9297599" y="1818640"/>
            <a:chExt cx="1980000" cy="2204720"/>
          </a:xfrm>
        </p:grpSpPr>
        <p:sp>
          <p:nvSpPr>
            <p:cNvPr id="67" name="Rectangle 66">
              <a:extLst>
                <a:ext uri="{FF2B5EF4-FFF2-40B4-BE49-F238E27FC236}">
                  <a16:creationId xmlns:a16="http://schemas.microsoft.com/office/drawing/2014/main" id="{761ED23E-BEF1-0145-9682-7B858A7D5920}"/>
                </a:ext>
              </a:extLst>
            </p:cNvPr>
            <p:cNvSpPr/>
            <p:nvPr/>
          </p:nvSpPr>
          <p:spPr>
            <a:xfrm rot="10800000">
              <a:off x="9297599" y="1818640"/>
              <a:ext cx="1980000" cy="2204720"/>
            </a:xfrm>
            <a:prstGeom prst="rect">
              <a:avLst/>
            </a:prstGeom>
            <a:gradFill>
              <a:gsLst>
                <a:gs pos="0">
                  <a:schemeClr val="bg1">
                    <a:lumMod val="85000"/>
                    <a:alpha val="47000"/>
                  </a:schemeClr>
                </a:gs>
                <a:gs pos="30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sp>
          <p:nvSpPr>
            <p:cNvPr id="68" name="Rectangle 67">
              <a:extLst>
                <a:ext uri="{FF2B5EF4-FFF2-40B4-BE49-F238E27FC236}">
                  <a16:creationId xmlns:a16="http://schemas.microsoft.com/office/drawing/2014/main" id="{494368BF-F3CD-6144-A81E-592163C2B516}"/>
                </a:ext>
              </a:extLst>
            </p:cNvPr>
            <p:cNvSpPr/>
            <p:nvPr/>
          </p:nvSpPr>
          <p:spPr>
            <a:xfrm>
              <a:off x="9297599" y="1878942"/>
              <a:ext cx="1980000" cy="1476051"/>
            </a:xfrm>
            <a:prstGeom prst="rect">
              <a:avLst/>
            </a:prstGeom>
            <a:gradFill>
              <a:gsLst>
                <a:gs pos="0">
                  <a:schemeClr val="tx1">
                    <a:lumMod val="65000"/>
                    <a:lumOff val="35000"/>
                    <a:alpha val="9000"/>
                  </a:schemeClr>
                </a:gs>
                <a:gs pos="69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grpSp>
      <p:grpSp>
        <p:nvGrpSpPr>
          <p:cNvPr id="69" name="Group 68">
            <a:extLst>
              <a:ext uri="{FF2B5EF4-FFF2-40B4-BE49-F238E27FC236}">
                <a16:creationId xmlns:a16="http://schemas.microsoft.com/office/drawing/2014/main" id="{1CC99F5A-DD5C-7E4C-A744-7F7D362FE336}"/>
              </a:ext>
            </a:extLst>
          </p:cNvPr>
          <p:cNvGrpSpPr/>
          <p:nvPr/>
        </p:nvGrpSpPr>
        <p:grpSpPr>
          <a:xfrm>
            <a:off x="932536" y="1819737"/>
            <a:ext cx="1980000" cy="2204720"/>
            <a:chOff x="9297599" y="1818640"/>
            <a:chExt cx="1980000" cy="2204720"/>
          </a:xfrm>
        </p:grpSpPr>
        <p:sp>
          <p:nvSpPr>
            <p:cNvPr id="70" name="Rectangle 69">
              <a:extLst>
                <a:ext uri="{FF2B5EF4-FFF2-40B4-BE49-F238E27FC236}">
                  <a16:creationId xmlns:a16="http://schemas.microsoft.com/office/drawing/2014/main" id="{2EB1BEF4-941E-7F40-8F0C-CFCED0D9153C}"/>
                </a:ext>
              </a:extLst>
            </p:cNvPr>
            <p:cNvSpPr/>
            <p:nvPr/>
          </p:nvSpPr>
          <p:spPr>
            <a:xfrm rot="10800000">
              <a:off x="9297599" y="1818640"/>
              <a:ext cx="1980000" cy="2204720"/>
            </a:xfrm>
            <a:prstGeom prst="rect">
              <a:avLst/>
            </a:prstGeom>
            <a:gradFill>
              <a:gsLst>
                <a:gs pos="0">
                  <a:schemeClr val="bg1">
                    <a:lumMod val="85000"/>
                    <a:alpha val="47000"/>
                  </a:schemeClr>
                </a:gs>
                <a:gs pos="30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sp>
          <p:nvSpPr>
            <p:cNvPr id="71" name="Rectangle 70">
              <a:extLst>
                <a:ext uri="{FF2B5EF4-FFF2-40B4-BE49-F238E27FC236}">
                  <a16:creationId xmlns:a16="http://schemas.microsoft.com/office/drawing/2014/main" id="{3E470E3D-9A5F-C842-A3E2-BEE26E52BDED}"/>
                </a:ext>
              </a:extLst>
            </p:cNvPr>
            <p:cNvSpPr/>
            <p:nvPr/>
          </p:nvSpPr>
          <p:spPr>
            <a:xfrm>
              <a:off x="9297599" y="1878942"/>
              <a:ext cx="1980000" cy="1476051"/>
            </a:xfrm>
            <a:prstGeom prst="rect">
              <a:avLst/>
            </a:prstGeom>
            <a:gradFill>
              <a:gsLst>
                <a:gs pos="0">
                  <a:schemeClr val="tx1">
                    <a:lumMod val="65000"/>
                    <a:lumOff val="35000"/>
                    <a:alpha val="9000"/>
                  </a:schemeClr>
                </a:gs>
                <a:gs pos="69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grpSp>
      <p:grpSp>
        <p:nvGrpSpPr>
          <p:cNvPr id="72" name="Group 71">
            <a:extLst>
              <a:ext uri="{FF2B5EF4-FFF2-40B4-BE49-F238E27FC236}">
                <a16:creationId xmlns:a16="http://schemas.microsoft.com/office/drawing/2014/main" id="{23EE1A1C-4FC1-5A49-A134-52971AB1D6D7}"/>
              </a:ext>
            </a:extLst>
          </p:cNvPr>
          <p:cNvGrpSpPr/>
          <p:nvPr/>
        </p:nvGrpSpPr>
        <p:grpSpPr>
          <a:xfrm>
            <a:off x="9293704" y="1819737"/>
            <a:ext cx="1980000" cy="2204720"/>
            <a:chOff x="9297599" y="1818640"/>
            <a:chExt cx="1980000" cy="2204720"/>
          </a:xfrm>
        </p:grpSpPr>
        <p:sp>
          <p:nvSpPr>
            <p:cNvPr id="73" name="Rectangle 72">
              <a:extLst>
                <a:ext uri="{FF2B5EF4-FFF2-40B4-BE49-F238E27FC236}">
                  <a16:creationId xmlns:a16="http://schemas.microsoft.com/office/drawing/2014/main" id="{7DDFF7E7-B2B5-BA41-B521-91E9E02373F3}"/>
                </a:ext>
              </a:extLst>
            </p:cNvPr>
            <p:cNvSpPr/>
            <p:nvPr/>
          </p:nvSpPr>
          <p:spPr>
            <a:xfrm rot="10800000">
              <a:off x="9297599" y="1818640"/>
              <a:ext cx="1980000" cy="2204720"/>
            </a:xfrm>
            <a:prstGeom prst="rect">
              <a:avLst/>
            </a:prstGeom>
            <a:gradFill>
              <a:gsLst>
                <a:gs pos="0">
                  <a:schemeClr val="bg1">
                    <a:lumMod val="85000"/>
                    <a:alpha val="47000"/>
                  </a:schemeClr>
                </a:gs>
                <a:gs pos="30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sp>
          <p:nvSpPr>
            <p:cNvPr id="74" name="Rectangle 73">
              <a:extLst>
                <a:ext uri="{FF2B5EF4-FFF2-40B4-BE49-F238E27FC236}">
                  <a16:creationId xmlns:a16="http://schemas.microsoft.com/office/drawing/2014/main" id="{8B8621D8-E8D1-1546-9ADA-217A6B4B708E}"/>
                </a:ext>
              </a:extLst>
            </p:cNvPr>
            <p:cNvSpPr/>
            <p:nvPr/>
          </p:nvSpPr>
          <p:spPr>
            <a:xfrm>
              <a:off x="9297599" y="1878942"/>
              <a:ext cx="1980000" cy="1476051"/>
            </a:xfrm>
            <a:prstGeom prst="rect">
              <a:avLst/>
            </a:prstGeom>
            <a:gradFill>
              <a:gsLst>
                <a:gs pos="0">
                  <a:schemeClr val="tx1">
                    <a:lumMod val="65000"/>
                    <a:lumOff val="35000"/>
                    <a:alpha val="9000"/>
                  </a:schemeClr>
                </a:gs>
                <a:gs pos="69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grpSp>
      <p:grpSp>
        <p:nvGrpSpPr>
          <p:cNvPr id="75" name="Group 74">
            <a:extLst>
              <a:ext uri="{FF2B5EF4-FFF2-40B4-BE49-F238E27FC236}">
                <a16:creationId xmlns:a16="http://schemas.microsoft.com/office/drawing/2014/main" id="{39F3877B-61A7-3E4D-9FBE-30A1945A9470}"/>
              </a:ext>
            </a:extLst>
          </p:cNvPr>
          <p:cNvGrpSpPr/>
          <p:nvPr/>
        </p:nvGrpSpPr>
        <p:grpSpPr>
          <a:xfrm>
            <a:off x="3012412" y="1819737"/>
            <a:ext cx="1980000" cy="2204720"/>
            <a:chOff x="9297599" y="1818640"/>
            <a:chExt cx="1980000" cy="2204720"/>
          </a:xfrm>
        </p:grpSpPr>
        <p:sp>
          <p:nvSpPr>
            <p:cNvPr id="76" name="Rectangle 75">
              <a:extLst>
                <a:ext uri="{FF2B5EF4-FFF2-40B4-BE49-F238E27FC236}">
                  <a16:creationId xmlns:a16="http://schemas.microsoft.com/office/drawing/2014/main" id="{B7A05F17-D719-DA4F-BFDA-BDCCC62AC82A}"/>
                </a:ext>
              </a:extLst>
            </p:cNvPr>
            <p:cNvSpPr/>
            <p:nvPr/>
          </p:nvSpPr>
          <p:spPr>
            <a:xfrm rot="10800000">
              <a:off x="9297599" y="1818640"/>
              <a:ext cx="1980000" cy="2204720"/>
            </a:xfrm>
            <a:prstGeom prst="rect">
              <a:avLst/>
            </a:prstGeom>
            <a:gradFill>
              <a:gsLst>
                <a:gs pos="0">
                  <a:schemeClr val="bg1">
                    <a:lumMod val="85000"/>
                    <a:alpha val="47000"/>
                  </a:schemeClr>
                </a:gs>
                <a:gs pos="30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sp>
          <p:nvSpPr>
            <p:cNvPr id="77" name="Rectangle 76">
              <a:extLst>
                <a:ext uri="{FF2B5EF4-FFF2-40B4-BE49-F238E27FC236}">
                  <a16:creationId xmlns:a16="http://schemas.microsoft.com/office/drawing/2014/main" id="{2E0D2D41-2F10-E245-9C3A-A87B9872340B}"/>
                </a:ext>
              </a:extLst>
            </p:cNvPr>
            <p:cNvSpPr/>
            <p:nvPr/>
          </p:nvSpPr>
          <p:spPr>
            <a:xfrm>
              <a:off x="9297599" y="1878942"/>
              <a:ext cx="1980000" cy="1476051"/>
            </a:xfrm>
            <a:prstGeom prst="rect">
              <a:avLst/>
            </a:prstGeom>
            <a:gradFill>
              <a:gsLst>
                <a:gs pos="0">
                  <a:schemeClr val="tx1">
                    <a:lumMod val="65000"/>
                    <a:lumOff val="35000"/>
                    <a:alpha val="9000"/>
                  </a:schemeClr>
                </a:gs>
                <a:gs pos="69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grpSp>
      <p:grpSp>
        <p:nvGrpSpPr>
          <p:cNvPr id="78" name="Group 77">
            <a:extLst>
              <a:ext uri="{FF2B5EF4-FFF2-40B4-BE49-F238E27FC236}">
                <a16:creationId xmlns:a16="http://schemas.microsoft.com/office/drawing/2014/main" id="{ADC798CE-2752-3349-AFBD-0577B1D5F904}"/>
              </a:ext>
            </a:extLst>
          </p:cNvPr>
          <p:cNvGrpSpPr/>
          <p:nvPr/>
        </p:nvGrpSpPr>
        <p:grpSpPr>
          <a:xfrm>
            <a:off x="7209442" y="1819737"/>
            <a:ext cx="1980000" cy="2204720"/>
            <a:chOff x="9297599" y="1818640"/>
            <a:chExt cx="1980000" cy="2204720"/>
          </a:xfrm>
        </p:grpSpPr>
        <p:sp>
          <p:nvSpPr>
            <p:cNvPr id="79" name="Rectangle 78">
              <a:extLst>
                <a:ext uri="{FF2B5EF4-FFF2-40B4-BE49-F238E27FC236}">
                  <a16:creationId xmlns:a16="http://schemas.microsoft.com/office/drawing/2014/main" id="{3A966028-FE7D-4B49-B37A-74CD9C4C9F2D}"/>
                </a:ext>
              </a:extLst>
            </p:cNvPr>
            <p:cNvSpPr/>
            <p:nvPr/>
          </p:nvSpPr>
          <p:spPr>
            <a:xfrm rot="10800000">
              <a:off x="9297599" y="1818640"/>
              <a:ext cx="1980000" cy="2204720"/>
            </a:xfrm>
            <a:prstGeom prst="rect">
              <a:avLst/>
            </a:prstGeom>
            <a:gradFill>
              <a:gsLst>
                <a:gs pos="0">
                  <a:schemeClr val="bg1">
                    <a:lumMod val="85000"/>
                    <a:alpha val="47000"/>
                  </a:schemeClr>
                </a:gs>
                <a:gs pos="30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sp>
          <p:nvSpPr>
            <p:cNvPr id="80" name="Rectangle 79">
              <a:extLst>
                <a:ext uri="{FF2B5EF4-FFF2-40B4-BE49-F238E27FC236}">
                  <a16:creationId xmlns:a16="http://schemas.microsoft.com/office/drawing/2014/main" id="{FE3C7D5A-3762-5C4D-BF63-B29EDF81AC8F}"/>
                </a:ext>
              </a:extLst>
            </p:cNvPr>
            <p:cNvSpPr/>
            <p:nvPr/>
          </p:nvSpPr>
          <p:spPr>
            <a:xfrm>
              <a:off x="9297599" y="1878942"/>
              <a:ext cx="1980000" cy="1476051"/>
            </a:xfrm>
            <a:prstGeom prst="rect">
              <a:avLst/>
            </a:prstGeom>
            <a:gradFill>
              <a:gsLst>
                <a:gs pos="0">
                  <a:schemeClr val="tx1">
                    <a:lumMod val="65000"/>
                    <a:lumOff val="35000"/>
                    <a:alpha val="9000"/>
                  </a:schemeClr>
                </a:gs>
                <a:gs pos="69000">
                  <a:schemeClr val="bg1">
                    <a:alpha val="0"/>
                  </a:schemeClr>
                </a:gs>
              </a:gsLst>
              <a:lin ang="5400000" scaled="1"/>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solidFill>
                  <a:srgbClr val="000000"/>
                </a:solidFill>
              </a:endParaRPr>
            </a:p>
          </p:txBody>
        </p:sp>
      </p:grpSp>
      <p:pic>
        <p:nvPicPr>
          <p:cNvPr id="4" name="Picture 3" descr="A logo with green and black text&#10;&#10;AI-generated content may be incorrect.">
            <a:extLst>
              <a:ext uri="{FF2B5EF4-FFF2-40B4-BE49-F238E27FC236}">
                <a16:creationId xmlns:a16="http://schemas.microsoft.com/office/drawing/2014/main" id="{97DC4E7F-7ABA-40EF-9941-F8F2159E66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5" name="Forma Livre 577">
            <a:extLst>
              <a:ext uri="{FF2B5EF4-FFF2-40B4-BE49-F238E27FC236}">
                <a16:creationId xmlns:a16="http://schemas.microsoft.com/office/drawing/2014/main" id="{61EF7ADA-0D3C-85A7-C36A-B4A2DC4C5102}"/>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7" name="Forma Livre 578">
            <a:extLst>
              <a:ext uri="{FF2B5EF4-FFF2-40B4-BE49-F238E27FC236}">
                <a16:creationId xmlns:a16="http://schemas.microsoft.com/office/drawing/2014/main" id="{F94CDB4A-852F-C6DA-323D-1780BCA67B2D}"/>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rma Livre 580">
            <a:extLst>
              <a:ext uri="{FF2B5EF4-FFF2-40B4-BE49-F238E27FC236}">
                <a16:creationId xmlns:a16="http://schemas.microsoft.com/office/drawing/2014/main" id="{D4B2A383-3D61-3441-B961-4647567D9AAA}"/>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366854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7311" y="829302"/>
            <a:ext cx="11233150" cy="504727"/>
          </a:xfrm>
        </p:spPr>
        <p:txBody>
          <a:bodyPr vert="horz" lIns="0" tIns="0" rIns="0" bIns="0" rtlCol="0" anchor="t">
            <a:noAutofit/>
          </a:bodyPr>
          <a:lstStyle/>
          <a:p>
            <a:r>
              <a:rPr lang="en-US" dirty="0"/>
              <a:t>Global presence means reliability for you through our service centers</a:t>
            </a:r>
          </a:p>
          <a:p>
            <a:endParaRPr lang="en-US" dirty="0"/>
          </a:p>
        </p:txBody>
      </p:sp>
      <p:sp>
        <p:nvSpPr>
          <p:cNvPr id="5" name="Title 4"/>
          <p:cNvSpPr>
            <a:spLocks noGrp="1"/>
          </p:cNvSpPr>
          <p:nvPr>
            <p:ph type="title"/>
          </p:nvPr>
        </p:nvSpPr>
        <p:spPr/>
        <p:txBody>
          <a:bodyPr/>
          <a:lstStyle/>
          <a:p>
            <a:r>
              <a:rPr lang="en-US"/>
              <a:t>Locations around the world</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grpSp>
        <p:nvGrpSpPr>
          <p:cNvPr id="9" name="Group 8">
            <a:extLst>
              <a:ext uri="{FF2B5EF4-FFF2-40B4-BE49-F238E27FC236}">
                <a16:creationId xmlns:a16="http://schemas.microsoft.com/office/drawing/2014/main" id="{0F4A9058-D3DA-45A5-AFB6-19DACAA2933F}"/>
              </a:ext>
            </a:extLst>
          </p:cNvPr>
          <p:cNvGrpSpPr/>
          <p:nvPr/>
        </p:nvGrpSpPr>
        <p:grpSpPr>
          <a:xfrm>
            <a:off x="1252321" y="1412776"/>
            <a:ext cx="10505787" cy="4738947"/>
            <a:chOff x="1510198" y="1444021"/>
            <a:chExt cx="8773342" cy="4839720"/>
          </a:xfrm>
        </p:grpSpPr>
        <p:sp>
          <p:nvSpPr>
            <p:cNvPr id="10" name="Freeform 10">
              <a:extLst>
                <a:ext uri="{FF2B5EF4-FFF2-40B4-BE49-F238E27FC236}">
                  <a16:creationId xmlns:a16="http://schemas.microsoft.com/office/drawing/2014/main" id="{AB4CFB4B-E1CC-44EB-AE44-899E52D0A6D1}"/>
                </a:ext>
              </a:extLst>
            </p:cNvPr>
            <p:cNvSpPr>
              <a:spLocks/>
            </p:cNvSpPr>
            <p:nvPr/>
          </p:nvSpPr>
          <p:spPr bwMode="auto">
            <a:xfrm>
              <a:off x="7198429" y="3301798"/>
              <a:ext cx="340132" cy="292036"/>
            </a:xfrm>
            <a:custGeom>
              <a:avLst/>
              <a:gdLst/>
              <a:ahLst/>
              <a:cxnLst>
                <a:cxn ang="0">
                  <a:pos x="3" y="9"/>
                </a:cxn>
                <a:cxn ang="0">
                  <a:pos x="4" y="9"/>
                </a:cxn>
                <a:cxn ang="0">
                  <a:pos x="5" y="9"/>
                </a:cxn>
                <a:cxn ang="0">
                  <a:pos x="5" y="7"/>
                </a:cxn>
                <a:cxn ang="0">
                  <a:pos x="7" y="7"/>
                </a:cxn>
                <a:cxn ang="0">
                  <a:pos x="9" y="6"/>
                </a:cxn>
                <a:cxn ang="0">
                  <a:pos x="9" y="4"/>
                </a:cxn>
                <a:cxn ang="0">
                  <a:pos x="11" y="3"/>
                </a:cxn>
                <a:cxn ang="0">
                  <a:pos x="13" y="3"/>
                </a:cxn>
                <a:cxn ang="0">
                  <a:pos x="14" y="3"/>
                </a:cxn>
                <a:cxn ang="0">
                  <a:pos x="16" y="4"/>
                </a:cxn>
                <a:cxn ang="0">
                  <a:pos x="18" y="3"/>
                </a:cxn>
                <a:cxn ang="0">
                  <a:pos x="19" y="3"/>
                </a:cxn>
                <a:cxn ang="0">
                  <a:pos x="20" y="3"/>
                </a:cxn>
                <a:cxn ang="0">
                  <a:pos x="21" y="1"/>
                </a:cxn>
                <a:cxn ang="0">
                  <a:pos x="22" y="0"/>
                </a:cxn>
                <a:cxn ang="0">
                  <a:pos x="23" y="0"/>
                </a:cxn>
                <a:cxn ang="0">
                  <a:pos x="24" y="1"/>
                </a:cxn>
                <a:cxn ang="0">
                  <a:pos x="23" y="3"/>
                </a:cxn>
                <a:cxn ang="0">
                  <a:pos x="24" y="5"/>
                </a:cxn>
                <a:cxn ang="0">
                  <a:pos x="26" y="4"/>
                </a:cxn>
                <a:cxn ang="0">
                  <a:pos x="27" y="3"/>
                </a:cxn>
                <a:cxn ang="0">
                  <a:pos x="28" y="3"/>
                </a:cxn>
                <a:cxn ang="0">
                  <a:pos x="30" y="3"/>
                </a:cxn>
                <a:cxn ang="0">
                  <a:pos x="31" y="4"/>
                </a:cxn>
                <a:cxn ang="0">
                  <a:pos x="30" y="4"/>
                </a:cxn>
                <a:cxn ang="0">
                  <a:pos x="28" y="4"/>
                </a:cxn>
                <a:cxn ang="0">
                  <a:pos x="26" y="5"/>
                </a:cxn>
                <a:cxn ang="0">
                  <a:pos x="24" y="6"/>
                </a:cxn>
                <a:cxn ang="0">
                  <a:pos x="24" y="8"/>
                </a:cxn>
                <a:cxn ang="0">
                  <a:pos x="24" y="10"/>
                </a:cxn>
                <a:cxn ang="0">
                  <a:pos x="22" y="11"/>
                </a:cxn>
                <a:cxn ang="0">
                  <a:pos x="21" y="13"/>
                </a:cxn>
                <a:cxn ang="0">
                  <a:pos x="20" y="13"/>
                </a:cxn>
                <a:cxn ang="0">
                  <a:pos x="21" y="15"/>
                </a:cxn>
                <a:cxn ang="0">
                  <a:pos x="19" y="16"/>
                </a:cxn>
                <a:cxn ang="0">
                  <a:pos x="19" y="17"/>
                </a:cxn>
                <a:cxn ang="0">
                  <a:pos x="19" y="19"/>
                </a:cxn>
                <a:cxn ang="0">
                  <a:pos x="17" y="19"/>
                </a:cxn>
                <a:cxn ang="0">
                  <a:pos x="16" y="19"/>
                </a:cxn>
                <a:cxn ang="0">
                  <a:pos x="15" y="20"/>
                </a:cxn>
                <a:cxn ang="0">
                  <a:pos x="14" y="21"/>
                </a:cxn>
                <a:cxn ang="0">
                  <a:pos x="12" y="22"/>
                </a:cxn>
                <a:cxn ang="0">
                  <a:pos x="12" y="24"/>
                </a:cxn>
                <a:cxn ang="0">
                  <a:pos x="11" y="25"/>
                </a:cxn>
                <a:cxn ang="0">
                  <a:pos x="8" y="25"/>
                </a:cxn>
                <a:cxn ang="0">
                  <a:pos x="5" y="26"/>
                </a:cxn>
                <a:cxn ang="0">
                  <a:pos x="1" y="25"/>
                </a:cxn>
                <a:cxn ang="0">
                  <a:pos x="2" y="23"/>
                </a:cxn>
                <a:cxn ang="0">
                  <a:pos x="1" y="20"/>
                </a:cxn>
                <a:cxn ang="0">
                  <a:pos x="0" y="18"/>
                </a:cxn>
                <a:cxn ang="0">
                  <a:pos x="0" y="15"/>
                </a:cxn>
                <a:cxn ang="0">
                  <a:pos x="0" y="14"/>
                </a:cxn>
                <a:cxn ang="0">
                  <a:pos x="0" y="12"/>
                </a:cxn>
                <a:cxn ang="0">
                  <a:pos x="1" y="11"/>
                </a:cxn>
                <a:cxn ang="0">
                  <a:pos x="1" y="8"/>
                </a:cxn>
              </a:cxnLst>
              <a:rect l="0" t="0" r="r" b="b"/>
              <a:pathLst>
                <a:path w="31" h="26">
                  <a:moveTo>
                    <a:pt x="1" y="8"/>
                  </a:moveTo>
                  <a:lnTo>
                    <a:pt x="2" y="8"/>
                  </a:lnTo>
                  <a:lnTo>
                    <a:pt x="2" y="8"/>
                  </a:lnTo>
                  <a:lnTo>
                    <a:pt x="2" y="8"/>
                  </a:lnTo>
                  <a:lnTo>
                    <a:pt x="2" y="9"/>
                  </a:lnTo>
                  <a:lnTo>
                    <a:pt x="2" y="9"/>
                  </a:lnTo>
                  <a:lnTo>
                    <a:pt x="2" y="9"/>
                  </a:lnTo>
                  <a:lnTo>
                    <a:pt x="3" y="9"/>
                  </a:lnTo>
                  <a:lnTo>
                    <a:pt x="3" y="9"/>
                  </a:lnTo>
                  <a:lnTo>
                    <a:pt x="3" y="9"/>
                  </a:lnTo>
                  <a:lnTo>
                    <a:pt x="3" y="9"/>
                  </a:lnTo>
                  <a:lnTo>
                    <a:pt x="3" y="9"/>
                  </a:lnTo>
                  <a:lnTo>
                    <a:pt x="4" y="9"/>
                  </a:lnTo>
                  <a:lnTo>
                    <a:pt x="4" y="10"/>
                  </a:lnTo>
                  <a:lnTo>
                    <a:pt x="4" y="9"/>
                  </a:lnTo>
                  <a:lnTo>
                    <a:pt x="4" y="9"/>
                  </a:lnTo>
                  <a:lnTo>
                    <a:pt x="4" y="9"/>
                  </a:lnTo>
                  <a:lnTo>
                    <a:pt x="4" y="9"/>
                  </a:lnTo>
                  <a:lnTo>
                    <a:pt x="4" y="9"/>
                  </a:lnTo>
                  <a:lnTo>
                    <a:pt x="4" y="9"/>
                  </a:lnTo>
                  <a:lnTo>
                    <a:pt x="4" y="9"/>
                  </a:lnTo>
                  <a:lnTo>
                    <a:pt x="5" y="9"/>
                  </a:lnTo>
                  <a:lnTo>
                    <a:pt x="5" y="9"/>
                  </a:lnTo>
                  <a:lnTo>
                    <a:pt x="5" y="9"/>
                  </a:lnTo>
                  <a:lnTo>
                    <a:pt x="5" y="9"/>
                  </a:lnTo>
                  <a:lnTo>
                    <a:pt x="5" y="9"/>
                  </a:lnTo>
                  <a:lnTo>
                    <a:pt x="5" y="8"/>
                  </a:lnTo>
                  <a:lnTo>
                    <a:pt x="5" y="8"/>
                  </a:lnTo>
                  <a:lnTo>
                    <a:pt x="5" y="8"/>
                  </a:lnTo>
                  <a:lnTo>
                    <a:pt x="5" y="8"/>
                  </a:lnTo>
                  <a:lnTo>
                    <a:pt x="5" y="8"/>
                  </a:lnTo>
                  <a:lnTo>
                    <a:pt x="5" y="7"/>
                  </a:lnTo>
                  <a:lnTo>
                    <a:pt x="5" y="7"/>
                  </a:lnTo>
                  <a:lnTo>
                    <a:pt x="6" y="7"/>
                  </a:lnTo>
                  <a:lnTo>
                    <a:pt x="6" y="7"/>
                  </a:lnTo>
                  <a:lnTo>
                    <a:pt x="6" y="7"/>
                  </a:lnTo>
                  <a:lnTo>
                    <a:pt x="6" y="7"/>
                  </a:lnTo>
                  <a:lnTo>
                    <a:pt x="7" y="7"/>
                  </a:lnTo>
                  <a:lnTo>
                    <a:pt x="7" y="7"/>
                  </a:lnTo>
                  <a:lnTo>
                    <a:pt x="7" y="7"/>
                  </a:lnTo>
                  <a:lnTo>
                    <a:pt x="7" y="7"/>
                  </a:lnTo>
                  <a:lnTo>
                    <a:pt x="7" y="7"/>
                  </a:lnTo>
                  <a:lnTo>
                    <a:pt x="8" y="7"/>
                  </a:lnTo>
                  <a:lnTo>
                    <a:pt x="8" y="6"/>
                  </a:lnTo>
                  <a:lnTo>
                    <a:pt x="8" y="6"/>
                  </a:lnTo>
                  <a:lnTo>
                    <a:pt x="8" y="6"/>
                  </a:lnTo>
                  <a:lnTo>
                    <a:pt x="9" y="6"/>
                  </a:lnTo>
                  <a:lnTo>
                    <a:pt x="9" y="6"/>
                  </a:lnTo>
                  <a:lnTo>
                    <a:pt x="9" y="5"/>
                  </a:lnTo>
                  <a:lnTo>
                    <a:pt x="9" y="5"/>
                  </a:lnTo>
                  <a:lnTo>
                    <a:pt x="9" y="5"/>
                  </a:lnTo>
                  <a:lnTo>
                    <a:pt x="9" y="5"/>
                  </a:lnTo>
                  <a:lnTo>
                    <a:pt x="9" y="4"/>
                  </a:lnTo>
                  <a:lnTo>
                    <a:pt x="9" y="4"/>
                  </a:lnTo>
                  <a:lnTo>
                    <a:pt x="9" y="4"/>
                  </a:lnTo>
                  <a:lnTo>
                    <a:pt x="9" y="4"/>
                  </a:lnTo>
                  <a:lnTo>
                    <a:pt x="9" y="4"/>
                  </a:lnTo>
                  <a:lnTo>
                    <a:pt x="9" y="4"/>
                  </a:lnTo>
                  <a:lnTo>
                    <a:pt x="10" y="4"/>
                  </a:lnTo>
                  <a:lnTo>
                    <a:pt x="10" y="3"/>
                  </a:lnTo>
                  <a:lnTo>
                    <a:pt x="10" y="3"/>
                  </a:lnTo>
                  <a:lnTo>
                    <a:pt x="10" y="3"/>
                  </a:lnTo>
                  <a:lnTo>
                    <a:pt x="11" y="3"/>
                  </a:lnTo>
                  <a:lnTo>
                    <a:pt x="11" y="3"/>
                  </a:lnTo>
                  <a:lnTo>
                    <a:pt x="11" y="3"/>
                  </a:lnTo>
                  <a:lnTo>
                    <a:pt x="11" y="3"/>
                  </a:lnTo>
                  <a:lnTo>
                    <a:pt x="12" y="3"/>
                  </a:lnTo>
                  <a:lnTo>
                    <a:pt x="12" y="3"/>
                  </a:lnTo>
                  <a:lnTo>
                    <a:pt x="12" y="3"/>
                  </a:lnTo>
                  <a:lnTo>
                    <a:pt x="12" y="3"/>
                  </a:lnTo>
                  <a:lnTo>
                    <a:pt x="12" y="3"/>
                  </a:lnTo>
                  <a:lnTo>
                    <a:pt x="13" y="3"/>
                  </a:lnTo>
                  <a:lnTo>
                    <a:pt x="13" y="3"/>
                  </a:lnTo>
                  <a:lnTo>
                    <a:pt x="13" y="3"/>
                  </a:lnTo>
                  <a:lnTo>
                    <a:pt x="13" y="3"/>
                  </a:lnTo>
                  <a:lnTo>
                    <a:pt x="13" y="3"/>
                  </a:lnTo>
                  <a:lnTo>
                    <a:pt x="14" y="3"/>
                  </a:lnTo>
                  <a:lnTo>
                    <a:pt x="14" y="3"/>
                  </a:lnTo>
                  <a:lnTo>
                    <a:pt x="14" y="3"/>
                  </a:lnTo>
                  <a:lnTo>
                    <a:pt x="14" y="3"/>
                  </a:lnTo>
                  <a:lnTo>
                    <a:pt x="14" y="4"/>
                  </a:lnTo>
                  <a:lnTo>
                    <a:pt x="15" y="4"/>
                  </a:lnTo>
                  <a:lnTo>
                    <a:pt x="15" y="3"/>
                  </a:lnTo>
                  <a:lnTo>
                    <a:pt x="15" y="3"/>
                  </a:lnTo>
                  <a:lnTo>
                    <a:pt x="15" y="4"/>
                  </a:lnTo>
                  <a:lnTo>
                    <a:pt x="16" y="4"/>
                  </a:lnTo>
                  <a:lnTo>
                    <a:pt x="16" y="4"/>
                  </a:lnTo>
                  <a:lnTo>
                    <a:pt x="16" y="4"/>
                  </a:lnTo>
                  <a:lnTo>
                    <a:pt x="16" y="4"/>
                  </a:lnTo>
                  <a:lnTo>
                    <a:pt x="16" y="4"/>
                  </a:lnTo>
                  <a:lnTo>
                    <a:pt x="17" y="4"/>
                  </a:lnTo>
                  <a:lnTo>
                    <a:pt x="17" y="4"/>
                  </a:lnTo>
                  <a:lnTo>
                    <a:pt x="17" y="3"/>
                  </a:lnTo>
                  <a:lnTo>
                    <a:pt x="18" y="3"/>
                  </a:lnTo>
                  <a:lnTo>
                    <a:pt x="18" y="3"/>
                  </a:lnTo>
                  <a:lnTo>
                    <a:pt x="18" y="3"/>
                  </a:lnTo>
                  <a:lnTo>
                    <a:pt x="18" y="3"/>
                  </a:lnTo>
                  <a:lnTo>
                    <a:pt x="18" y="4"/>
                  </a:lnTo>
                  <a:lnTo>
                    <a:pt x="18" y="4"/>
                  </a:lnTo>
                  <a:lnTo>
                    <a:pt x="19" y="4"/>
                  </a:lnTo>
                  <a:lnTo>
                    <a:pt x="19" y="4"/>
                  </a:lnTo>
                  <a:lnTo>
                    <a:pt x="19" y="4"/>
                  </a:lnTo>
                  <a:lnTo>
                    <a:pt x="19" y="4"/>
                  </a:lnTo>
                  <a:lnTo>
                    <a:pt x="19" y="3"/>
                  </a:lnTo>
                  <a:lnTo>
                    <a:pt x="19" y="3"/>
                  </a:lnTo>
                  <a:lnTo>
                    <a:pt x="19" y="3"/>
                  </a:lnTo>
                  <a:lnTo>
                    <a:pt x="19" y="2"/>
                  </a:lnTo>
                  <a:lnTo>
                    <a:pt x="19" y="2"/>
                  </a:lnTo>
                  <a:lnTo>
                    <a:pt x="20" y="2"/>
                  </a:lnTo>
                  <a:lnTo>
                    <a:pt x="20" y="2"/>
                  </a:lnTo>
                  <a:lnTo>
                    <a:pt x="20" y="2"/>
                  </a:lnTo>
                  <a:lnTo>
                    <a:pt x="20" y="3"/>
                  </a:lnTo>
                  <a:lnTo>
                    <a:pt x="20" y="3"/>
                  </a:lnTo>
                  <a:lnTo>
                    <a:pt x="21" y="3"/>
                  </a:lnTo>
                  <a:lnTo>
                    <a:pt x="21" y="2"/>
                  </a:lnTo>
                  <a:lnTo>
                    <a:pt x="21" y="2"/>
                  </a:lnTo>
                  <a:lnTo>
                    <a:pt x="21" y="2"/>
                  </a:lnTo>
                  <a:lnTo>
                    <a:pt x="21" y="2"/>
                  </a:lnTo>
                  <a:lnTo>
                    <a:pt x="21" y="2"/>
                  </a:lnTo>
                  <a:lnTo>
                    <a:pt x="21" y="1"/>
                  </a:lnTo>
                  <a:lnTo>
                    <a:pt x="21" y="1"/>
                  </a:lnTo>
                  <a:lnTo>
                    <a:pt x="21" y="1"/>
                  </a:lnTo>
                  <a:lnTo>
                    <a:pt x="21" y="1"/>
                  </a:lnTo>
                  <a:lnTo>
                    <a:pt x="21" y="1"/>
                  </a:lnTo>
                  <a:lnTo>
                    <a:pt x="22" y="0"/>
                  </a:lnTo>
                  <a:lnTo>
                    <a:pt x="22" y="0"/>
                  </a:lnTo>
                  <a:lnTo>
                    <a:pt x="22" y="0"/>
                  </a:lnTo>
                  <a:lnTo>
                    <a:pt x="22" y="0"/>
                  </a:lnTo>
                  <a:lnTo>
                    <a:pt x="22" y="0"/>
                  </a:lnTo>
                  <a:lnTo>
                    <a:pt x="22" y="0"/>
                  </a:lnTo>
                  <a:lnTo>
                    <a:pt x="22" y="0"/>
                  </a:lnTo>
                  <a:lnTo>
                    <a:pt x="23" y="0"/>
                  </a:lnTo>
                  <a:lnTo>
                    <a:pt x="23" y="0"/>
                  </a:lnTo>
                  <a:lnTo>
                    <a:pt x="23" y="0"/>
                  </a:lnTo>
                  <a:lnTo>
                    <a:pt x="23" y="0"/>
                  </a:lnTo>
                  <a:lnTo>
                    <a:pt x="23" y="0"/>
                  </a:lnTo>
                  <a:lnTo>
                    <a:pt x="23" y="1"/>
                  </a:lnTo>
                  <a:lnTo>
                    <a:pt x="23" y="1"/>
                  </a:lnTo>
                  <a:lnTo>
                    <a:pt x="23" y="1"/>
                  </a:lnTo>
                  <a:lnTo>
                    <a:pt x="23" y="1"/>
                  </a:lnTo>
                  <a:lnTo>
                    <a:pt x="23" y="2"/>
                  </a:lnTo>
                  <a:lnTo>
                    <a:pt x="23" y="1"/>
                  </a:lnTo>
                  <a:lnTo>
                    <a:pt x="23" y="1"/>
                  </a:lnTo>
                  <a:lnTo>
                    <a:pt x="24" y="1"/>
                  </a:lnTo>
                  <a:lnTo>
                    <a:pt x="24" y="2"/>
                  </a:lnTo>
                  <a:lnTo>
                    <a:pt x="24" y="2"/>
                  </a:lnTo>
                  <a:lnTo>
                    <a:pt x="24" y="2"/>
                  </a:lnTo>
                  <a:lnTo>
                    <a:pt x="24" y="2"/>
                  </a:lnTo>
                  <a:lnTo>
                    <a:pt x="23" y="2"/>
                  </a:lnTo>
                  <a:lnTo>
                    <a:pt x="23" y="3"/>
                  </a:lnTo>
                  <a:lnTo>
                    <a:pt x="23" y="3"/>
                  </a:lnTo>
                  <a:lnTo>
                    <a:pt x="23" y="3"/>
                  </a:lnTo>
                  <a:lnTo>
                    <a:pt x="23" y="3"/>
                  </a:lnTo>
                  <a:lnTo>
                    <a:pt x="23" y="4"/>
                  </a:lnTo>
                  <a:lnTo>
                    <a:pt x="23" y="4"/>
                  </a:lnTo>
                  <a:lnTo>
                    <a:pt x="23" y="4"/>
                  </a:lnTo>
                  <a:lnTo>
                    <a:pt x="23" y="4"/>
                  </a:lnTo>
                  <a:lnTo>
                    <a:pt x="24" y="5"/>
                  </a:lnTo>
                  <a:lnTo>
                    <a:pt x="24" y="5"/>
                  </a:lnTo>
                  <a:lnTo>
                    <a:pt x="24" y="5"/>
                  </a:lnTo>
                  <a:lnTo>
                    <a:pt x="24" y="5"/>
                  </a:lnTo>
                  <a:lnTo>
                    <a:pt x="24" y="5"/>
                  </a:lnTo>
                  <a:lnTo>
                    <a:pt x="24" y="5"/>
                  </a:lnTo>
                  <a:lnTo>
                    <a:pt x="25" y="4"/>
                  </a:lnTo>
                  <a:lnTo>
                    <a:pt x="25" y="4"/>
                  </a:lnTo>
                  <a:lnTo>
                    <a:pt x="25" y="4"/>
                  </a:lnTo>
                  <a:lnTo>
                    <a:pt x="26" y="4"/>
                  </a:lnTo>
                  <a:lnTo>
                    <a:pt x="26" y="4"/>
                  </a:lnTo>
                  <a:lnTo>
                    <a:pt x="26" y="4"/>
                  </a:lnTo>
                  <a:lnTo>
                    <a:pt x="26" y="4"/>
                  </a:lnTo>
                  <a:lnTo>
                    <a:pt x="26" y="4"/>
                  </a:lnTo>
                  <a:lnTo>
                    <a:pt x="26" y="4"/>
                  </a:lnTo>
                  <a:lnTo>
                    <a:pt x="27" y="4"/>
                  </a:lnTo>
                  <a:lnTo>
                    <a:pt x="27" y="3"/>
                  </a:lnTo>
                  <a:lnTo>
                    <a:pt x="27" y="3"/>
                  </a:lnTo>
                  <a:lnTo>
                    <a:pt x="27" y="3"/>
                  </a:lnTo>
                  <a:lnTo>
                    <a:pt x="27" y="3"/>
                  </a:lnTo>
                  <a:lnTo>
                    <a:pt x="28" y="3"/>
                  </a:lnTo>
                  <a:lnTo>
                    <a:pt x="28" y="3"/>
                  </a:lnTo>
                  <a:lnTo>
                    <a:pt x="28" y="3"/>
                  </a:lnTo>
                  <a:lnTo>
                    <a:pt x="28" y="3"/>
                  </a:lnTo>
                  <a:lnTo>
                    <a:pt x="28" y="3"/>
                  </a:lnTo>
                  <a:lnTo>
                    <a:pt x="28" y="3"/>
                  </a:lnTo>
                  <a:lnTo>
                    <a:pt x="28" y="3"/>
                  </a:lnTo>
                  <a:lnTo>
                    <a:pt x="28" y="3"/>
                  </a:lnTo>
                  <a:lnTo>
                    <a:pt x="28" y="4"/>
                  </a:lnTo>
                  <a:lnTo>
                    <a:pt x="29" y="4"/>
                  </a:lnTo>
                  <a:lnTo>
                    <a:pt x="29" y="3"/>
                  </a:lnTo>
                  <a:lnTo>
                    <a:pt x="29" y="3"/>
                  </a:lnTo>
                  <a:lnTo>
                    <a:pt x="29" y="3"/>
                  </a:lnTo>
                  <a:lnTo>
                    <a:pt x="29" y="3"/>
                  </a:lnTo>
                  <a:lnTo>
                    <a:pt x="30" y="3"/>
                  </a:lnTo>
                  <a:lnTo>
                    <a:pt x="30" y="3"/>
                  </a:lnTo>
                  <a:lnTo>
                    <a:pt x="30" y="3"/>
                  </a:lnTo>
                  <a:lnTo>
                    <a:pt x="30" y="3"/>
                  </a:lnTo>
                  <a:lnTo>
                    <a:pt x="30" y="3"/>
                  </a:lnTo>
                  <a:lnTo>
                    <a:pt x="31" y="3"/>
                  </a:lnTo>
                  <a:lnTo>
                    <a:pt x="31" y="3"/>
                  </a:lnTo>
                  <a:lnTo>
                    <a:pt x="31" y="4"/>
                  </a:lnTo>
                  <a:lnTo>
                    <a:pt x="31" y="4"/>
                  </a:lnTo>
                  <a:lnTo>
                    <a:pt x="31" y="3"/>
                  </a:lnTo>
                  <a:lnTo>
                    <a:pt x="30" y="3"/>
                  </a:lnTo>
                  <a:lnTo>
                    <a:pt x="30" y="3"/>
                  </a:lnTo>
                  <a:lnTo>
                    <a:pt x="30" y="4"/>
                  </a:lnTo>
                  <a:lnTo>
                    <a:pt x="30" y="4"/>
                  </a:lnTo>
                  <a:lnTo>
                    <a:pt x="30" y="4"/>
                  </a:lnTo>
                  <a:lnTo>
                    <a:pt x="30" y="4"/>
                  </a:lnTo>
                  <a:lnTo>
                    <a:pt x="30" y="4"/>
                  </a:lnTo>
                  <a:lnTo>
                    <a:pt x="30" y="4"/>
                  </a:lnTo>
                  <a:lnTo>
                    <a:pt x="29" y="4"/>
                  </a:lnTo>
                  <a:lnTo>
                    <a:pt x="29" y="4"/>
                  </a:lnTo>
                  <a:lnTo>
                    <a:pt x="29" y="5"/>
                  </a:lnTo>
                  <a:lnTo>
                    <a:pt x="29" y="5"/>
                  </a:lnTo>
                  <a:lnTo>
                    <a:pt x="29" y="4"/>
                  </a:lnTo>
                  <a:lnTo>
                    <a:pt x="29" y="4"/>
                  </a:lnTo>
                  <a:lnTo>
                    <a:pt x="28" y="4"/>
                  </a:lnTo>
                  <a:lnTo>
                    <a:pt x="28" y="4"/>
                  </a:lnTo>
                  <a:lnTo>
                    <a:pt x="28" y="4"/>
                  </a:lnTo>
                  <a:lnTo>
                    <a:pt x="27" y="4"/>
                  </a:lnTo>
                  <a:lnTo>
                    <a:pt x="27" y="4"/>
                  </a:lnTo>
                  <a:lnTo>
                    <a:pt x="27" y="4"/>
                  </a:lnTo>
                  <a:lnTo>
                    <a:pt x="26" y="4"/>
                  </a:lnTo>
                  <a:lnTo>
                    <a:pt x="26" y="4"/>
                  </a:lnTo>
                  <a:lnTo>
                    <a:pt x="26" y="5"/>
                  </a:lnTo>
                  <a:lnTo>
                    <a:pt x="26" y="5"/>
                  </a:lnTo>
                  <a:lnTo>
                    <a:pt x="25" y="5"/>
                  </a:lnTo>
                  <a:lnTo>
                    <a:pt x="25" y="5"/>
                  </a:lnTo>
                  <a:lnTo>
                    <a:pt x="25" y="5"/>
                  </a:lnTo>
                  <a:lnTo>
                    <a:pt x="25" y="5"/>
                  </a:lnTo>
                  <a:lnTo>
                    <a:pt x="24" y="6"/>
                  </a:lnTo>
                  <a:lnTo>
                    <a:pt x="24" y="6"/>
                  </a:lnTo>
                  <a:lnTo>
                    <a:pt x="24" y="6"/>
                  </a:lnTo>
                  <a:lnTo>
                    <a:pt x="23" y="6"/>
                  </a:lnTo>
                  <a:lnTo>
                    <a:pt x="23" y="7"/>
                  </a:lnTo>
                  <a:lnTo>
                    <a:pt x="23" y="7"/>
                  </a:lnTo>
                  <a:lnTo>
                    <a:pt x="23" y="7"/>
                  </a:lnTo>
                  <a:lnTo>
                    <a:pt x="23" y="7"/>
                  </a:lnTo>
                  <a:lnTo>
                    <a:pt x="23" y="7"/>
                  </a:lnTo>
                  <a:lnTo>
                    <a:pt x="24" y="8"/>
                  </a:lnTo>
                  <a:lnTo>
                    <a:pt x="24" y="8"/>
                  </a:lnTo>
                  <a:lnTo>
                    <a:pt x="24" y="8"/>
                  </a:lnTo>
                  <a:lnTo>
                    <a:pt x="24" y="9"/>
                  </a:lnTo>
                  <a:lnTo>
                    <a:pt x="24" y="9"/>
                  </a:lnTo>
                  <a:lnTo>
                    <a:pt x="24" y="9"/>
                  </a:lnTo>
                  <a:lnTo>
                    <a:pt x="24" y="9"/>
                  </a:lnTo>
                  <a:lnTo>
                    <a:pt x="24" y="9"/>
                  </a:lnTo>
                  <a:lnTo>
                    <a:pt x="24" y="10"/>
                  </a:lnTo>
                  <a:lnTo>
                    <a:pt x="24" y="10"/>
                  </a:lnTo>
                  <a:lnTo>
                    <a:pt x="24" y="10"/>
                  </a:lnTo>
                  <a:lnTo>
                    <a:pt x="23" y="10"/>
                  </a:lnTo>
                  <a:lnTo>
                    <a:pt x="23" y="10"/>
                  </a:lnTo>
                  <a:lnTo>
                    <a:pt x="23" y="10"/>
                  </a:lnTo>
                  <a:lnTo>
                    <a:pt x="23" y="11"/>
                  </a:lnTo>
                  <a:lnTo>
                    <a:pt x="23" y="11"/>
                  </a:lnTo>
                  <a:lnTo>
                    <a:pt x="23" y="11"/>
                  </a:lnTo>
                  <a:lnTo>
                    <a:pt x="22" y="11"/>
                  </a:lnTo>
                  <a:lnTo>
                    <a:pt x="22" y="11"/>
                  </a:lnTo>
                  <a:lnTo>
                    <a:pt x="23" y="12"/>
                  </a:lnTo>
                  <a:lnTo>
                    <a:pt x="23" y="12"/>
                  </a:lnTo>
                  <a:lnTo>
                    <a:pt x="23" y="13"/>
                  </a:lnTo>
                  <a:lnTo>
                    <a:pt x="22" y="13"/>
                  </a:lnTo>
                  <a:lnTo>
                    <a:pt x="22" y="13"/>
                  </a:lnTo>
                  <a:lnTo>
                    <a:pt x="22" y="13"/>
                  </a:lnTo>
                  <a:lnTo>
                    <a:pt x="21" y="13"/>
                  </a:lnTo>
                  <a:lnTo>
                    <a:pt x="21" y="13"/>
                  </a:lnTo>
                  <a:lnTo>
                    <a:pt x="21" y="13"/>
                  </a:lnTo>
                  <a:lnTo>
                    <a:pt x="21" y="13"/>
                  </a:lnTo>
                  <a:lnTo>
                    <a:pt x="20" y="13"/>
                  </a:lnTo>
                  <a:lnTo>
                    <a:pt x="20" y="13"/>
                  </a:lnTo>
                  <a:lnTo>
                    <a:pt x="20" y="13"/>
                  </a:lnTo>
                  <a:lnTo>
                    <a:pt x="20" y="13"/>
                  </a:lnTo>
                  <a:lnTo>
                    <a:pt x="20" y="13"/>
                  </a:lnTo>
                  <a:lnTo>
                    <a:pt x="20" y="14"/>
                  </a:lnTo>
                  <a:lnTo>
                    <a:pt x="21" y="14"/>
                  </a:lnTo>
                  <a:lnTo>
                    <a:pt x="21" y="14"/>
                  </a:lnTo>
                  <a:lnTo>
                    <a:pt x="21" y="14"/>
                  </a:lnTo>
                  <a:lnTo>
                    <a:pt x="21" y="14"/>
                  </a:lnTo>
                  <a:lnTo>
                    <a:pt x="21" y="14"/>
                  </a:lnTo>
                  <a:lnTo>
                    <a:pt x="21" y="15"/>
                  </a:lnTo>
                  <a:lnTo>
                    <a:pt x="21" y="15"/>
                  </a:lnTo>
                  <a:lnTo>
                    <a:pt x="21" y="15"/>
                  </a:lnTo>
                  <a:lnTo>
                    <a:pt x="21" y="15"/>
                  </a:lnTo>
                  <a:lnTo>
                    <a:pt x="21" y="15"/>
                  </a:lnTo>
                  <a:lnTo>
                    <a:pt x="20" y="15"/>
                  </a:lnTo>
                  <a:lnTo>
                    <a:pt x="20" y="15"/>
                  </a:lnTo>
                  <a:lnTo>
                    <a:pt x="20" y="16"/>
                  </a:lnTo>
                  <a:lnTo>
                    <a:pt x="19" y="16"/>
                  </a:lnTo>
                  <a:lnTo>
                    <a:pt x="19" y="16"/>
                  </a:lnTo>
                  <a:lnTo>
                    <a:pt x="19" y="16"/>
                  </a:lnTo>
                  <a:lnTo>
                    <a:pt x="19" y="16"/>
                  </a:lnTo>
                  <a:lnTo>
                    <a:pt x="19" y="16"/>
                  </a:lnTo>
                  <a:lnTo>
                    <a:pt x="19" y="16"/>
                  </a:lnTo>
                  <a:lnTo>
                    <a:pt x="19" y="16"/>
                  </a:lnTo>
                  <a:lnTo>
                    <a:pt x="19" y="17"/>
                  </a:lnTo>
                  <a:lnTo>
                    <a:pt x="19" y="17"/>
                  </a:lnTo>
                  <a:lnTo>
                    <a:pt x="19" y="17"/>
                  </a:lnTo>
                  <a:lnTo>
                    <a:pt x="19" y="17"/>
                  </a:lnTo>
                  <a:lnTo>
                    <a:pt x="19" y="17"/>
                  </a:lnTo>
                  <a:lnTo>
                    <a:pt x="19" y="17"/>
                  </a:lnTo>
                  <a:lnTo>
                    <a:pt x="19" y="18"/>
                  </a:lnTo>
                  <a:lnTo>
                    <a:pt x="19" y="18"/>
                  </a:lnTo>
                  <a:lnTo>
                    <a:pt x="19" y="18"/>
                  </a:lnTo>
                  <a:lnTo>
                    <a:pt x="19" y="18"/>
                  </a:lnTo>
                  <a:lnTo>
                    <a:pt x="19" y="19"/>
                  </a:lnTo>
                  <a:lnTo>
                    <a:pt x="19" y="19"/>
                  </a:lnTo>
                  <a:lnTo>
                    <a:pt x="19" y="19"/>
                  </a:lnTo>
                  <a:lnTo>
                    <a:pt x="19" y="19"/>
                  </a:lnTo>
                  <a:lnTo>
                    <a:pt x="18" y="19"/>
                  </a:lnTo>
                  <a:lnTo>
                    <a:pt x="18" y="19"/>
                  </a:lnTo>
                  <a:lnTo>
                    <a:pt x="18" y="20"/>
                  </a:lnTo>
                  <a:lnTo>
                    <a:pt x="18" y="20"/>
                  </a:lnTo>
                  <a:lnTo>
                    <a:pt x="17" y="19"/>
                  </a:lnTo>
                  <a:lnTo>
                    <a:pt x="17" y="19"/>
                  </a:lnTo>
                  <a:lnTo>
                    <a:pt x="17" y="19"/>
                  </a:lnTo>
                  <a:lnTo>
                    <a:pt x="17" y="19"/>
                  </a:lnTo>
                  <a:lnTo>
                    <a:pt x="17" y="19"/>
                  </a:lnTo>
                  <a:lnTo>
                    <a:pt x="17" y="19"/>
                  </a:lnTo>
                  <a:lnTo>
                    <a:pt x="16" y="19"/>
                  </a:lnTo>
                  <a:lnTo>
                    <a:pt x="16" y="19"/>
                  </a:lnTo>
                  <a:lnTo>
                    <a:pt x="16" y="19"/>
                  </a:lnTo>
                  <a:lnTo>
                    <a:pt x="16" y="19"/>
                  </a:lnTo>
                  <a:lnTo>
                    <a:pt x="16" y="19"/>
                  </a:lnTo>
                  <a:lnTo>
                    <a:pt x="16" y="20"/>
                  </a:lnTo>
                  <a:lnTo>
                    <a:pt x="16" y="20"/>
                  </a:lnTo>
                  <a:lnTo>
                    <a:pt x="16" y="20"/>
                  </a:lnTo>
                  <a:lnTo>
                    <a:pt x="15" y="20"/>
                  </a:lnTo>
                  <a:lnTo>
                    <a:pt x="15" y="20"/>
                  </a:lnTo>
                  <a:lnTo>
                    <a:pt x="15" y="20"/>
                  </a:lnTo>
                  <a:lnTo>
                    <a:pt x="15" y="20"/>
                  </a:lnTo>
                  <a:lnTo>
                    <a:pt x="15" y="20"/>
                  </a:lnTo>
                  <a:lnTo>
                    <a:pt x="16" y="20"/>
                  </a:lnTo>
                  <a:lnTo>
                    <a:pt x="16" y="20"/>
                  </a:lnTo>
                  <a:lnTo>
                    <a:pt x="15" y="21"/>
                  </a:lnTo>
                  <a:lnTo>
                    <a:pt x="15" y="21"/>
                  </a:lnTo>
                  <a:lnTo>
                    <a:pt x="14" y="21"/>
                  </a:lnTo>
                  <a:lnTo>
                    <a:pt x="14" y="21"/>
                  </a:lnTo>
                  <a:lnTo>
                    <a:pt x="14" y="21"/>
                  </a:lnTo>
                  <a:lnTo>
                    <a:pt x="13" y="21"/>
                  </a:lnTo>
                  <a:lnTo>
                    <a:pt x="13" y="21"/>
                  </a:lnTo>
                  <a:lnTo>
                    <a:pt x="13" y="21"/>
                  </a:lnTo>
                  <a:lnTo>
                    <a:pt x="13" y="21"/>
                  </a:lnTo>
                  <a:lnTo>
                    <a:pt x="13" y="22"/>
                  </a:lnTo>
                  <a:lnTo>
                    <a:pt x="13" y="22"/>
                  </a:lnTo>
                  <a:lnTo>
                    <a:pt x="12" y="22"/>
                  </a:lnTo>
                  <a:lnTo>
                    <a:pt x="12" y="22"/>
                  </a:lnTo>
                  <a:lnTo>
                    <a:pt x="12" y="23"/>
                  </a:lnTo>
                  <a:lnTo>
                    <a:pt x="12" y="23"/>
                  </a:lnTo>
                  <a:lnTo>
                    <a:pt x="12" y="23"/>
                  </a:lnTo>
                  <a:lnTo>
                    <a:pt x="12" y="23"/>
                  </a:lnTo>
                  <a:lnTo>
                    <a:pt x="12" y="23"/>
                  </a:lnTo>
                  <a:lnTo>
                    <a:pt x="12" y="24"/>
                  </a:lnTo>
                  <a:lnTo>
                    <a:pt x="12" y="24"/>
                  </a:lnTo>
                  <a:lnTo>
                    <a:pt x="12" y="24"/>
                  </a:lnTo>
                  <a:lnTo>
                    <a:pt x="12" y="24"/>
                  </a:lnTo>
                  <a:lnTo>
                    <a:pt x="12" y="24"/>
                  </a:lnTo>
                  <a:lnTo>
                    <a:pt x="12" y="24"/>
                  </a:lnTo>
                  <a:lnTo>
                    <a:pt x="12" y="25"/>
                  </a:lnTo>
                  <a:lnTo>
                    <a:pt x="12" y="25"/>
                  </a:lnTo>
                  <a:lnTo>
                    <a:pt x="12" y="25"/>
                  </a:lnTo>
                  <a:lnTo>
                    <a:pt x="11" y="25"/>
                  </a:lnTo>
                  <a:lnTo>
                    <a:pt x="11" y="25"/>
                  </a:lnTo>
                  <a:lnTo>
                    <a:pt x="11" y="25"/>
                  </a:lnTo>
                  <a:lnTo>
                    <a:pt x="10" y="25"/>
                  </a:lnTo>
                  <a:lnTo>
                    <a:pt x="10" y="25"/>
                  </a:lnTo>
                  <a:lnTo>
                    <a:pt x="9" y="25"/>
                  </a:lnTo>
                  <a:lnTo>
                    <a:pt x="9" y="25"/>
                  </a:lnTo>
                  <a:lnTo>
                    <a:pt x="9" y="25"/>
                  </a:lnTo>
                  <a:lnTo>
                    <a:pt x="8" y="25"/>
                  </a:lnTo>
                  <a:lnTo>
                    <a:pt x="8" y="25"/>
                  </a:lnTo>
                  <a:lnTo>
                    <a:pt x="8" y="26"/>
                  </a:lnTo>
                  <a:lnTo>
                    <a:pt x="8" y="26"/>
                  </a:lnTo>
                  <a:lnTo>
                    <a:pt x="7" y="26"/>
                  </a:lnTo>
                  <a:lnTo>
                    <a:pt x="7" y="26"/>
                  </a:lnTo>
                  <a:lnTo>
                    <a:pt x="6" y="26"/>
                  </a:lnTo>
                  <a:lnTo>
                    <a:pt x="6" y="26"/>
                  </a:lnTo>
                  <a:lnTo>
                    <a:pt x="5" y="26"/>
                  </a:lnTo>
                  <a:lnTo>
                    <a:pt x="4" y="26"/>
                  </a:lnTo>
                  <a:lnTo>
                    <a:pt x="4" y="26"/>
                  </a:lnTo>
                  <a:lnTo>
                    <a:pt x="4" y="26"/>
                  </a:lnTo>
                  <a:lnTo>
                    <a:pt x="4" y="26"/>
                  </a:lnTo>
                  <a:lnTo>
                    <a:pt x="3" y="26"/>
                  </a:lnTo>
                  <a:lnTo>
                    <a:pt x="3" y="25"/>
                  </a:lnTo>
                  <a:lnTo>
                    <a:pt x="2" y="25"/>
                  </a:lnTo>
                  <a:lnTo>
                    <a:pt x="1" y="25"/>
                  </a:lnTo>
                  <a:lnTo>
                    <a:pt x="1" y="25"/>
                  </a:lnTo>
                  <a:lnTo>
                    <a:pt x="0" y="25"/>
                  </a:lnTo>
                  <a:lnTo>
                    <a:pt x="0" y="24"/>
                  </a:lnTo>
                  <a:lnTo>
                    <a:pt x="1" y="24"/>
                  </a:lnTo>
                  <a:lnTo>
                    <a:pt x="1" y="24"/>
                  </a:lnTo>
                  <a:lnTo>
                    <a:pt x="1" y="23"/>
                  </a:lnTo>
                  <a:lnTo>
                    <a:pt x="1" y="23"/>
                  </a:lnTo>
                  <a:lnTo>
                    <a:pt x="2" y="23"/>
                  </a:lnTo>
                  <a:lnTo>
                    <a:pt x="2" y="22"/>
                  </a:lnTo>
                  <a:lnTo>
                    <a:pt x="3" y="21"/>
                  </a:lnTo>
                  <a:lnTo>
                    <a:pt x="3" y="21"/>
                  </a:lnTo>
                  <a:lnTo>
                    <a:pt x="2" y="21"/>
                  </a:lnTo>
                  <a:lnTo>
                    <a:pt x="2" y="21"/>
                  </a:lnTo>
                  <a:lnTo>
                    <a:pt x="2" y="20"/>
                  </a:lnTo>
                  <a:lnTo>
                    <a:pt x="2" y="20"/>
                  </a:lnTo>
                  <a:lnTo>
                    <a:pt x="1" y="20"/>
                  </a:lnTo>
                  <a:lnTo>
                    <a:pt x="1" y="20"/>
                  </a:lnTo>
                  <a:lnTo>
                    <a:pt x="0" y="20"/>
                  </a:lnTo>
                  <a:lnTo>
                    <a:pt x="0" y="20"/>
                  </a:lnTo>
                  <a:lnTo>
                    <a:pt x="0" y="19"/>
                  </a:lnTo>
                  <a:lnTo>
                    <a:pt x="0" y="19"/>
                  </a:lnTo>
                  <a:lnTo>
                    <a:pt x="0" y="19"/>
                  </a:lnTo>
                  <a:lnTo>
                    <a:pt x="0" y="18"/>
                  </a:lnTo>
                  <a:lnTo>
                    <a:pt x="0" y="18"/>
                  </a:lnTo>
                  <a:lnTo>
                    <a:pt x="0" y="18"/>
                  </a:lnTo>
                  <a:lnTo>
                    <a:pt x="0" y="18"/>
                  </a:lnTo>
                  <a:lnTo>
                    <a:pt x="0" y="17"/>
                  </a:lnTo>
                  <a:lnTo>
                    <a:pt x="0" y="16"/>
                  </a:lnTo>
                  <a:lnTo>
                    <a:pt x="0" y="16"/>
                  </a:lnTo>
                  <a:lnTo>
                    <a:pt x="0" y="16"/>
                  </a:lnTo>
                  <a:lnTo>
                    <a:pt x="0" y="15"/>
                  </a:lnTo>
                  <a:lnTo>
                    <a:pt x="0" y="15"/>
                  </a:lnTo>
                  <a:lnTo>
                    <a:pt x="0" y="15"/>
                  </a:lnTo>
                  <a:lnTo>
                    <a:pt x="0" y="15"/>
                  </a:lnTo>
                  <a:lnTo>
                    <a:pt x="0" y="14"/>
                  </a:lnTo>
                  <a:lnTo>
                    <a:pt x="1" y="14"/>
                  </a:lnTo>
                  <a:lnTo>
                    <a:pt x="1" y="14"/>
                  </a:lnTo>
                  <a:lnTo>
                    <a:pt x="0" y="14"/>
                  </a:lnTo>
                  <a:lnTo>
                    <a:pt x="0" y="14"/>
                  </a:lnTo>
                  <a:lnTo>
                    <a:pt x="0" y="14"/>
                  </a:lnTo>
                  <a:lnTo>
                    <a:pt x="0" y="14"/>
                  </a:lnTo>
                  <a:lnTo>
                    <a:pt x="0" y="14"/>
                  </a:lnTo>
                  <a:lnTo>
                    <a:pt x="0" y="14"/>
                  </a:lnTo>
                  <a:lnTo>
                    <a:pt x="0" y="13"/>
                  </a:lnTo>
                  <a:lnTo>
                    <a:pt x="0" y="13"/>
                  </a:lnTo>
                  <a:lnTo>
                    <a:pt x="0" y="13"/>
                  </a:lnTo>
                  <a:lnTo>
                    <a:pt x="0" y="12"/>
                  </a:lnTo>
                  <a:lnTo>
                    <a:pt x="0" y="12"/>
                  </a:lnTo>
                  <a:lnTo>
                    <a:pt x="0" y="12"/>
                  </a:lnTo>
                  <a:lnTo>
                    <a:pt x="0" y="12"/>
                  </a:lnTo>
                  <a:lnTo>
                    <a:pt x="0" y="12"/>
                  </a:lnTo>
                  <a:lnTo>
                    <a:pt x="0" y="12"/>
                  </a:lnTo>
                  <a:lnTo>
                    <a:pt x="0" y="11"/>
                  </a:lnTo>
                  <a:lnTo>
                    <a:pt x="0" y="11"/>
                  </a:lnTo>
                  <a:lnTo>
                    <a:pt x="0" y="11"/>
                  </a:lnTo>
                  <a:lnTo>
                    <a:pt x="1" y="11"/>
                  </a:lnTo>
                  <a:lnTo>
                    <a:pt x="1" y="10"/>
                  </a:lnTo>
                  <a:lnTo>
                    <a:pt x="1" y="10"/>
                  </a:lnTo>
                  <a:lnTo>
                    <a:pt x="1" y="10"/>
                  </a:lnTo>
                  <a:lnTo>
                    <a:pt x="1" y="10"/>
                  </a:lnTo>
                  <a:lnTo>
                    <a:pt x="1" y="9"/>
                  </a:lnTo>
                  <a:lnTo>
                    <a:pt x="1" y="9"/>
                  </a:lnTo>
                  <a:lnTo>
                    <a:pt x="1" y="9"/>
                  </a:lnTo>
                  <a:lnTo>
                    <a:pt x="1" y="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 name="Freeform 11">
              <a:extLst>
                <a:ext uri="{FF2B5EF4-FFF2-40B4-BE49-F238E27FC236}">
                  <a16:creationId xmlns:a16="http://schemas.microsoft.com/office/drawing/2014/main" id="{EC7C58D7-B0D3-4728-98AF-F8BD9FFDDFED}"/>
                </a:ext>
              </a:extLst>
            </p:cNvPr>
            <p:cNvSpPr>
              <a:spLocks/>
            </p:cNvSpPr>
            <p:nvPr/>
          </p:nvSpPr>
          <p:spPr bwMode="auto">
            <a:xfrm>
              <a:off x="6213927" y="3155780"/>
              <a:ext cx="44439" cy="100279"/>
            </a:xfrm>
            <a:custGeom>
              <a:avLst/>
              <a:gdLst/>
              <a:ahLst/>
              <a:cxnLst>
                <a:cxn ang="0">
                  <a:pos x="3" y="7"/>
                </a:cxn>
                <a:cxn ang="0">
                  <a:pos x="3" y="7"/>
                </a:cxn>
                <a:cxn ang="0">
                  <a:pos x="3" y="8"/>
                </a:cxn>
                <a:cxn ang="0">
                  <a:pos x="3" y="8"/>
                </a:cxn>
                <a:cxn ang="0">
                  <a:pos x="2" y="8"/>
                </a:cxn>
                <a:cxn ang="0">
                  <a:pos x="2" y="9"/>
                </a:cxn>
                <a:cxn ang="0">
                  <a:pos x="2" y="9"/>
                </a:cxn>
                <a:cxn ang="0">
                  <a:pos x="2" y="9"/>
                </a:cxn>
                <a:cxn ang="0">
                  <a:pos x="2" y="9"/>
                </a:cxn>
                <a:cxn ang="0">
                  <a:pos x="1" y="9"/>
                </a:cxn>
                <a:cxn ang="0">
                  <a:pos x="1" y="9"/>
                </a:cxn>
                <a:cxn ang="0">
                  <a:pos x="1" y="8"/>
                </a:cxn>
                <a:cxn ang="0">
                  <a:pos x="1" y="8"/>
                </a:cxn>
                <a:cxn ang="0">
                  <a:pos x="1" y="8"/>
                </a:cxn>
                <a:cxn ang="0">
                  <a:pos x="0" y="7"/>
                </a:cxn>
                <a:cxn ang="0">
                  <a:pos x="0" y="7"/>
                </a:cxn>
                <a:cxn ang="0">
                  <a:pos x="0" y="7"/>
                </a:cxn>
                <a:cxn ang="0">
                  <a:pos x="0" y="6"/>
                </a:cxn>
                <a:cxn ang="0">
                  <a:pos x="0" y="6"/>
                </a:cxn>
                <a:cxn ang="0">
                  <a:pos x="0" y="5"/>
                </a:cxn>
                <a:cxn ang="0">
                  <a:pos x="1" y="5"/>
                </a:cxn>
                <a:cxn ang="0">
                  <a:pos x="0" y="5"/>
                </a:cxn>
                <a:cxn ang="0">
                  <a:pos x="1" y="4"/>
                </a:cxn>
                <a:cxn ang="0">
                  <a:pos x="0" y="4"/>
                </a:cxn>
                <a:cxn ang="0">
                  <a:pos x="1" y="3"/>
                </a:cxn>
                <a:cxn ang="0">
                  <a:pos x="1" y="3"/>
                </a:cxn>
                <a:cxn ang="0">
                  <a:pos x="0" y="3"/>
                </a:cxn>
                <a:cxn ang="0">
                  <a:pos x="0" y="2"/>
                </a:cxn>
                <a:cxn ang="0">
                  <a:pos x="0" y="2"/>
                </a:cxn>
                <a:cxn ang="0">
                  <a:pos x="0" y="2"/>
                </a:cxn>
                <a:cxn ang="0">
                  <a:pos x="1" y="1"/>
                </a:cxn>
                <a:cxn ang="0">
                  <a:pos x="1" y="0"/>
                </a:cxn>
                <a:cxn ang="0">
                  <a:pos x="1" y="0"/>
                </a:cxn>
                <a:cxn ang="0">
                  <a:pos x="1" y="0"/>
                </a:cxn>
                <a:cxn ang="0">
                  <a:pos x="1" y="1"/>
                </a:cxn>
                <a:cxn ang="0">
                  <a:pos x="1" y="1"/>
                </a:cxn>
                <a:cxn ang="0">
                  <a:pos x="2" y="0"/>
                </a:cxn>
                <a:cxn ang="0">
                  <a:pos x="2" y="1"/>
                </a:cxn>
                <a:cxn ang="0">
                  <a:pos x="2" y="1"/>
                </a:cxn>
                <a:cxn ang="0">
                  <a:pos x="2" y="1"/>
                </a:cxn>
                <a:cxn ang="0">
                  <a:pos x="3" y="2"/>
                </a:cxn>
                <a:cxn ang="0">
                  <a:pos x="3" y="2"/>
                </a:cxn>
                <a:cxn ang="0">
                  <a:pos x="3" y="3"/>
                </a:cxn>
                <a:cxn ang="0">
                  <a:pos x="3" y="3"/>
                </a:cxn>
                <a:cxn ang="0">
                  <a:pos x="2" y="4"/>
                </a:cxn>
                <a:cxn ang="0">
                  <a:pos x="3" y="4"/>
                </a:cxn>
                <a:cxn ang="0">
                  <a:pos x="3" y="5"/>
                </a:cxn>
                <a:cxn ang="0">
                  <a:pos x="3" y="5"/>
                </a:cxn>
                <a:cxn ang="0">
                  <a:pos x="3" y="5"/>
                </a:cxn>
                <a:cxn ang="0">
                  <a:pos x="4" y="5"/>
                </a:cxn>
                <a:cxn ang="0">
                  <a:pos x="4" y="6"/>
                </a:cxn>
                <a:cxn ang="0">
                  <a:pos x="4" y="6"/>
                </a:cxn>
                <a:cxn ang="0">
                  <a:pos x="4" y="7"/>
                </a:cxn>
                <a:cxn ang="0">
                  <a:pos x="3" y="7"/>
                </a:cxn>
              </a:cxnLst>
              <a:rect l="0" t="0" r="r" b="b"/>
              <a:pathLst>
                <a:path w="4" h="9">
                  <a:moveTo>
                    <a:pt x="3" y="7"/>
                  </a:moveTo>
                  <a:lnTo>
                    <a:pt x="3" y="7"/>
                  </a:lnTo>
                  <a:lnTo>
                    <a:pt x="3" y="7"/>
                  </a:lnTo>
                  <a:lnTo>
                    <a:pt x="3" y="7"/>
                  </a:lnTo>
                  <a:lnTo>
                    <a:pt x="3" y="7"/>
                  </a:lnTo>
                  <a:lnTo>
                    <a:pt x="3" y="8"/>
                  </a:lnTo>
                  <a:lnTo>
                    <a:pt x="3" y="8"/>
                  </a:lnTo>
                  <a:lnTo>
                    <a:pt x="3" y="8"/>
                  </a:lnTo>
                  <a:lnTo>
                    <a:pt x="3" y="8"/>
                  </a:lnTo>
                  <a:lnTo>
                    <a:pt x="2" y="8"/>
                  </a:lnTo>
                  <a:lnTo>
                    <a:pt x="2" y="8"/>
                  </a:lnTo>
                  <a:lnTo>
                    <a:pt x="2" y="9"/>
                  </a:lnTo>
                  <a:lnTo>
                    <a:pt x="2" y="9"/>
                  </a:lnTo>
                  <a:lnTo>
                    <a:pt x="2" y="9"/>
                  </a:lnTo>
                  <a:lnTo>
                    <a:pt x="2" y="9"/>
                  </a:lnTo>
                  <a:lnTo>
                    <a:pt x="2" y="9"/>
                  </a:lnTo>
                  <a:lnTo>
                    <a:pt x="2" y="9"/>
                  </a:lnTo>
                  <a:lnTo>
                    <a:pt x="2" y="9"/>
                  </a:lnTo>
                  <a:lnTo>
                    <a:pt x="2" y="9"/>
                  </a:lnTo>
                  <a:lnTo>
                    <a:pt x="1" y="9"/>
                  </a:lnTo>
                  <a:lnTo>
                    <a:pt x="1" y="9"/>
                  </a:lnTo>
                  <a:lnTo>
                    <a:pt x="1" y="9"/>
                  </a:lnTo>
                  <a:lnTo>
                    <a:pt x="1" y="8"/>
                  </a:lnTo>
                  <a:lnTo>
                    <a:pt x="1" y="8"/>
                  </a:lnTo>
                  <a:lnTo>
                    <a:pt x="1" y="8"/>
                  </a:lnTo>
                  <a:lnTo>
                    <a:pt x="1" y="8"/>
                  </a:lnTo>
                  <a:lnTo>
                    <a:pt x="1" y="8"/>
                  </a:lnTo>
                  <a:lnTo>
                    <a:pt x="1" y="8"/>
                  </a:lnTo>
                  <a:lnTo>
                    <a:pt x="0" y="8"/>
                  </a:lnTo>
                  <a:lnTo>
                    <a:pt x="0" y="7"/>
                  </a:lnTo>
                  <a:lnTo>
                    <a:pt x="0" y="7"/>
                  </a:lnTo>
                  <a:lnTo>
                    <a:pt x="0" y="7"/>
                  </a:lnTo>
                  <a:lnTo>
                    <a:pt x="0" y="7"/>
                  </a:lnTo>
                  <a:lnTo>
                    <a:pt x="0" y="7"/>
                  </a:lnTo>
                  <a:lnTo>
                    <a:pt x="0" y="7"/>
                  </a:lnTo>
                  <a:lnTo>
                    <a:pt x="0" y="6"/>
                  </a:lnTo>
                  <a:lnTo>
                    <a:pt x="0" y="6"/>
                  </a:lnTo>
                  <a:lnTo>
                    <a:pt x="0" y="6"/>
                  </a:lnTo>
                  <a:lnTo>
                    <a:pt x="0" y="6"/>
                  </a:lnTo>
                  <a:lnTo>
                    <a:pt x="0" y="5"/>
                  </a:lnTo>
                  <a:lnTo>
                    <a:pt x="1" y="5"/>
                  </a:lnTo>
                  <a:lnTo>
                    <a:pt x="1" y="5"/>
                  </a:lnTo>
                  <a:lnTo>
                    <a:pt x="0" y="5"/>
                  </a:lnTo>
                  <a:lnTo>
                    <a:pt x="0" y="5"/>
                  </a:lnTo>
                  <a:lnTo>
                    <a:pt x="1" y="5"/>
                  </a:lnTo>
                  <a:lnTo>
                    <a:pt x="1" y="4"/>
                  </a:lnTo>
                  <a:lnTo>
                    <a:pt x="0" y="4"/>
                  </a:lnTo>
                  <a:lnTo>
                    <a:pt x="0" y="4"/>
                  </a:lnTo>
                  <a:lnTo>
                    <a:pt x="1" y="4"/>
                  </a:lnTo>
                  <a:lnTo>
                    <a:pt x="1" y="3"/>
                  </a:lnTo>
                  <a:lnTo>
                    <a:pt x="1" y="3"/>
                  </a:lnTo>
                  <a:lnTo>
                    <a:pt x="1" y="3"/>
                  </a:lnTo>
                  <a:lnTo>
                    <a:pt x="0" y="3"/>
                  </a:lnTo>
                  <a:lnTo>
                    <a:pt x="0" y="3"/>
                  </a:lnTo>
                  <a:lnTo>
                    <a:pt x="0" y="2"/>
                  </a:lnTo>
                  <a:lnTo>
                    <a:pt x="0" y="2"/>
                  </a:lnTo>
                  <a:lnTo>
                    <a:pt x="0" y="2"/>
                  </a:lnTo>
                  <a:lnTo>
                    <a:pt x="0" y="2"/>
                  </a:lnTo>
                  <a:lnTo>
                    <a:pt x="0" y="2"/>
                  </a:lnTo>
                  <a:lnTo>
                    <a:pt x="0" y="2"/>
                  </a:lnTo>
                  <a:lnTo>
                    <a:pt x="1" y="1"/>
                  </a:lnTo>
                  <a:lnTo>
                    <a:pt x="1" y="1"/>
                  </a:lnTo>
                  <a:lnTo>
                    <a:pt x="1" y="1"/>
                  </a:lnTo>
                  <a:lnTo>
                    <a:pt x="1" y="0"/>
                  </a:lnTo>
                  <a:lnTo>
                    <a:pt x="1" y="0"/>
                  </a:lnTo>
                  <a:lnTo>
                    <a:pt x="1" y="0"/>
                  </a:lnTo>
                  <a:lnTo>
                    <a:pt x="1" y="0"/>
                  </a:lnTo>
                  <a:lnTo>
                    <a:pt x="1" y="0"/>
                  </a:lnTo>
                  <a:lnTo>
                    <a:pt x="1" y="0"/>
                  </a:lnTo>
                  <a:lnTo>
                    <a:pt x="1" y="1"/>
                  </a:lnTo>
                  <a:lnTo>
                    <a:pt x="1" y="1"/>
                  </a:lnTo>
                  <a:lnTo>
                    <a:pt x="1" y="1"/>
                  </a:lnTo>
                  <a:lnTo>
                    <a:pt x="1" y="0"/>
                  </a:lnTo>
                  <a:lnTo>
                    <a:pt x="2" y="0"/>
                  </a:lnTo>
                  <a:lnTo>
                    <a:pt x="2" y="1"/>
                  </a:lnTo>
                  <a:lnTo>
                    <a:pt x="2" y="1"/>
                  </a:lnTo>
                  <a:lnTo>
                    <a:pt x="2" y="1"/>
                  </a:lnTo>
                  <a:lnTo>
                    <a:pt x="2" y="1"/>
                  </a:lnTo>
                  <a:lnTo>
                    <a:pt x="2" y="1"/>
                  </a:lnTo>
                  <a:lnTo>
                    <a:pt x="2" y="1"/>
                  </a:lnTo>
                  <a:lnTo>
                    <a:pt x="3" y="2"/>
                  </a:lnTo>
                  <a:lnTo>
                    <a:pt x="3" y="2"/>
                  </a:lnTo>
                  <a:lnTo>
                    <a:pt x="3" y="2"/>
                  </a:lnTo>
                  <a:lnTo>
                    <a:pt x="3" y="2"/>
                  </a:lnTo>
                  <a:lnTo>
                    <a:pt x="3" y="3"/>
                  </a:lnTo>
                  <a:lnTo>
                    <a:pt x="3" y="3"/>
                  </a:lnTo>
                  <a:lnTo>
                    <a:pt x="3" y="3"/>
                  </a:lnTo>
                  <a:lnTo>
                    <a:pt x="3" y="3"/>
                  </a:lnTo>
                  <a:lnTo>
                    <a:pt x="2" y="4"/>
                  </a:lnTo>
                  <a:lnTo>
                    <a:pt x="2" y="4"/>
                  </a:lnTo>
                  <a:lnTo>
                    <a:pt x="3" y="4"/>
                  </a:lnTo>
                  <a:lnTo>
                    <a:pt x="3" y="4"/>
                  </a:lnTo>
                  <a:lnTo>
                    <a:pt x="3" y="4"/>
                  </a:lnTo>
                  <a:lnTo>
                    <a:pt x="3" y="5"/>
                  </a:lnTo>
                  <a:lnTo>
                    <a:pt x="3" y="5"/>
                  </a:lnTo>
                  <a:lnTo>
                    <a:pt x="3" y="5"/>
                  </a:lnTo>
                  <a:lnTo>
                    <a:pt x="3" y="5"/>
                  </a:lnTo>
                  <a:lnTo>
                    <a:pt x="3" y="5"/>
                  </a:lnTo>
                  <a:lnTo>
                    <a:pt x="3" y="5"/>
                  </a:lnTo>
                  <a:lnTo>
                    <a:pt x="4" y="5"/>
                  </a:lnTo>
                  <a:lnTo>
                    <a:pt x="4" y="6"/>
                  </a:lnTo>
                  <a:lnTo>
                    <a:pt x="4" y="6"/>
                  </a:lnTo>
                  <a:lnTo>
                    <a:pt x="4" y="6"/>
                  </a:lnTo>
                  <a:lnTo>
                    <a:pt x="4" y="6"/>
                  </a:lnTo>
                  <a:lnTo>
                    <a:pt x="4" y="6"/>
                  </a:lnTo>
                  <a:lnTo>
                    <a:pt x="4" y="7"/>
                  </a:lnTo>
                  <a:lnTo>
                    <a:pt x="4" y="7"/>
                  </a:lnTo>
                  <a:lnTo>
                    <a:pt x="3" y="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reeform 12">
              <a:extLst>
                <a:ext uri="{FF2B5EF4-FFF2-40B4-BE49-F238E27FC236}">
                  <a16:creationId xmlns:a16="http://schemas.microsoft.com/office/drawing/2014/main" id="{9D1DB27F-AE63-4682-A5D6-945A9172FB9E}"/>
                </a:ext>
              </a:extLst>
            </p:cNvPr>
            <p:cNvSpPr>
              <a:spLocks/>
            </p:cNvSpPr>
            <p:nvPr/>
          </p:nvSpPr>
          <p:spPr bwMode="auto">
            <a:xfrm>
              <a:off x="5547338" y="3347539"/>
              <a:ext cx="492251" cy="573518"/>
            </a:xfrm>
            <a:custGeom>
              <a:avLst/>
              <a:gdLst/>
              <a:ahLst/>
              <a:cxnLst>
                <a:cxn ang="0">
                  <a:pos x="9" y="18"/>
                </a:cxn>
                <a:cxn ang="0">
                  <a:pos x="11" y="18"/>
                </a:cxn>
                <a:cxn ang="0">
                  <a:pos x="11" y="16"/>
                </a:cxn>
                <a:cxn ang="0">
                  <a:pos x="12" y="15"/>
                </a:cxn>
                <a:cxn ang="0">
                  <a:pos x="13" y="14"/>
                </a:cxn>
                <a:cxn ang="0">
                  <a:pos x="16" y="14"/>
                </a:cxn>
                <a:cxn ang="0">
                  <a:pos x="16" y="13"/>
                </a:cxn>
                <a:cxn ang="0">
                  <a:pos x="16" y="12"/>
                </a:cxn>
                <a:cxn ang="0">
                  <a:pos x="15" y="10"/>
                </a:cxn>
                <a:cxn ang="0">
                  <a:pos x="15" y="8"/>
                </a:cxn>
                <a:cxn ang="0">
                  <a:pos x="15" y="6"/>
                </a:cxn>
                <a:cxn ang="0">
                  <a:pos x="15" y="6"/>
                </a:cxn>
                <a:cxn ang="0">
                  <a:pos x="16" y="4"/>
                </a:cxn>
                <a:cxn ang="0">
                  <a:pos x="18" y="3"/>
                </a:cxn>
                <a:cxn ang="0">
                  <a:pos x="19" y="3"/>
                </a:cxn>
                <a:cxn ang="0">
                  <a:pos x="21" y="2"/>
                </a:cxn>
                <a:cxn ang="0">
                  <a:pos x="23" y="1"/>
                </a:cxn>
                <a:cxn ang="0">
                  <a:pos x="25" y="1"/>
                </a:cxn>
                <a:cxn ang="0">
                  <a:pos x="27" y="1"/>
                </a:cxn>
                <a:cxn ang="0">
                  <a:pos x="28" y="0"/>
                </a:cxn>
                <a:cxn ang="0">
                  <a:pos x="31" y="1"/>
                </a:cxn>
                <a:cxn ang="0">
                  <a:pos x="32" y="1"/>
                </a:cxn>
                <a:cxn ang="0">
                  <a:pos x="33" y="0"/>
                </a:cxn>
                <a:cxn ang="0">
                  <a:pos x="35" y="0"/>
                </a:cxn>
                <a:cxn ang="0">
                  <a:pos x="36" y="0"/>
                </a:cxn>
                <a:cxn ang="0">
                  <a:pos x="37" y="1"/>
                </a:cxn>
                <a:cxn ang="0">
                  <a:pos x="37" y="2"/>
                </a:cxn>
                <a:cxn ang="0">
                  <a:pos x="37" y="4"/>
                </a:cxn>
                <a:cxn ang="0">
                  <a:pos x="37" y="6"/>
                </a:cxn>
                <a:cxn ang="0">
                  <a:pos x="36" y="7"/>
                </a:cxn>
                <a:cxn ang="0">
                  <a:pos x="35" y="9"/>
                </a:cxn>
                <a:cxn ang="0">
                  <a:pos x="36" y="11"/>
                </a:cxn>
                <a:cxn ang="0">
                  <a:pos x="37" y="13"/>
                </a:cxn>
                <a:cxn ang="0">
                  <a:pos x="39" y="16"/>
                </a:cxn>
                <a:cxn ang="0">
                  <a:pos x="39" y="20"/>
                </a:cxn>
                <a:cxn ang="0">
                  <a:pos x="40" y="22"/>
                </a:cxn>
                <a:cxn ang="0">
                  <a:pos x="40" y="24"/>
                </a:cxn>
                <a:cxn ang="0">
                  <a:pos x="41" y="26"/>
                </a:cxn>
                <a:cxn ang="0">
                  <a:pos x="40" y="29"/>
                </a:cxn>
                <a:cxn ang="0">
                  <a:pos x="40" y="30"/>
                </a:cxn>
                <a:cxn ang="0">
                  <a:pos x="41" y="33"/>
                </a:cxn>
                <a:cxn ang="0">
                  <a:pos x="41" y="35"/>
                </a:cxn>
                <a:cxn ang="0">
                  <a:pos x="43" y="36"/>
                </a:cxn>
                <a:cxn ang="0">
                  <a:pos x="45" y="38"/>
                </a:cxn>
                <a:cxn ang="0">
                  <a:pos x="41" y="41"/>
                </a:cxn>
                <a:cxn ang="0">
                  <a:pos x="36" y="45"/>
                </a:cxn>
                <a:cxn ang="0">
                  <a:pos x="32" y="49"/>
                </a:cxn>
                <a:cxn ang="0">
                  <a:pos x="28" y="50"/>
                </a:cxn>
                <a:cxn ang="0">
                  <a:pos x="26" y="49"/>
                </a:cxn>
                <a:cxn ang="0">
                  <a:pos x="25" y="48"/>
                </a:cxn>
                <a:cxn ang="0">
                  <a:pos x="23" y="47"/>
                </a:cxn>
                <a:cxn ang="0">
                  <a:pos x="22" y="46"/>
                </a:cxn>
                <a:cxn ang="0">
                  <a:pos x="20" y="43"/>
                </a:cxn>
                <a:cxn ang="0">
                  <a:pos x="16" y="40"/>
                </a:cxn>
                <a:cxn ang="0">
                  <a:pos x="10" y="35"/>
                </a:cxn>
                <a:cxn ang="0">
                  <a:pos x="6" y="32"/>
                </a:cxn>
                <a:cxn ang="0">
                  <a:pos x="1" y="29"/>
                </a:cxn>
                <a:cxn ang="0">
                  <a:pos x="0" y="24"/>
                </a:cxn>
                <a:cxn ang="0">
                  <a:pos x="2" y="22"/>
                </a:cxn>
                <a:cxn ang="0">
                  <a:pos x="4" y="21"/>
                </a:cxn>
                <a:cxn ang="0">
                  <a:pos x="5" y="21"/>
                </a:cxn>
                <a:cxn ang="0">
                  <a:pos x="7" y="20"/>
                </a:cxn>
              </a:cxnLst>
              <a:rect l="0" t="0" r="r" b="b"/>
              <a:pathLst>
                <a:path w="45" h="51">
                  <a:moveTo>
                    <a:pt x="8" y="20"/>
                  </a:moveTo>
                  <a:lnTo>
                    <a:pt x="8" y="19"/>
                  </a:lnTo>
                  <a:lnTo>
                    <a:pt x="8" y="19"/>
                  </a:lnTo>
                  <a:lnTo>
                    <a:pt x="8" y="19"/>
                  </a:lnTo>
                  <a:lnTo>
                    <a:pt x="8" y="19"/>
                  </a:lnTo>
                  <a:lnTo>
                    <a:pt x="9" y="18"/>
                  </a:lnTo>
                  <a:lnTo>
                    <a:pt x="9" y="18"/>
                  </a:lnTo>
                  <a:lnTo>
                    <a:pt x="9" y="18"/>
                  </a:lnTo>
                  <a:lnTo>
                    <a:pt x="10" y="18"/>
                  </a:lnTo>
                  <a:lnTo>
                    <a:pt x="10" y="18"/>
                  </a:lnTo>
                  <a:lnTo>
                    <a:pt x="10" y="18"/>
                  </a:lnTo>
                  <a:lnTo>
                    <a:pt x="10" y="18"/>
                  </a:lnTo>
                  <a:lnTo>
                    <a:pt x="10" y="18"/>
                  </a:lnTo>
                  <a:lnTo>
                    <a:pt x="10" y="18"/>
                  </a:lnTo>
                  <a:lnTo>
                    <a:pt x="11" y="18"/>
                  </a:lnTo>
                  <a:lnTo>
                    <a:pt x="11" y="18"/>
                  </a:lnTo>
                  <a:lnTo>
                    <a:pt x="11" y="18"/>
                  </a:lnTo>
                  <a:lnTo>
                    <a:pt x="11" y="17"/>
                  </a:lnTo>
                  <a:lnTo>
                    <a:pt x="11" y="17"/>
                  </a:lnTo>
                  <a:lnTo>
                    <a:pt x="11" y="17"/>
                  </a:lnTo>
                  <a:lnTo>
                    <a:pt x="11" y="17"/>
                  </a:lnTo>
                  <a:lnTo>
                    <a:pt x="11" y="17"/>
                  </a:lnTo>
                  <a:lnTo>
                    <a:pt x="11" y="17"/>
                  </a:lnTo>
                  <a:lnTo>
                    <a:pt x="11" y="16"/>
                  </a:lnTo>
                  <a:lnTo>
                    <a:pt x="11" y="16"/>
                  </a:lnTo>
                  <a:lnTo>
                    <a:pt x="11" y="16"/>
                  </a:lnTo>
                  <a:lnTo>
                    <a:pt x="11" y="16"/>
                  </a:lnTo>
                  <a:lnTo>
                    <a:pt x="11" y="15"/>
                  </a:lnTo>
                  <a:lnTo>
                    <a:pt x="11" y="15"/>
                  </a:lnTo>
                  <a:lnTo>
                    <a:pt x="11" y="15"/>
                  </a:lnTo>
                  <a:lnTo>
                    <a:pt x="11" y="15"/>
                  </a:lnTo>
                  <a:lnTo>
                    <a:pt x="12" y="15"/>
                  </a:lnTo>
                  <a:lnTo>
                    <a:pt x="12" y="15"/>
                  </a:lnTo>
                  <a:lnTo>
                    <a:pt x="12" y="15"/>
                  </a:lnTo>
                  <a:lnTo>
                    <a:pt x="12" y="15"/>
                  </a:lnTo>
                  <a:lnTo>
                    <a:pt x="12" y="15"/>
                  </a:lnTo>
                  <a:lnTo>
                    <a:pt x="13" y="15"/>
                  </a:lnTo>
                  <a:lnTo>
                    <a:pt x="13" y="15"/>
                  </a:lnTo>
                  <a:lnTo>
                    <a:pt x="13" y="14"/>
                  </a:lnTo>
                  <a:lnTo>
                    <a:pt x="13" y="14"/>
                  </a:lnTo>
                  <a:lnTo>
                    <a:pt x="13" y="14"/>
                  </a:lnTo>
                  <a:lnTo>
                    <a:pt x="14" y="14"/>
                  </a:lnTo>
                  <a:lnTo>
                    <a:pt x="14" y="14"/>
                  </a:lnTo>
                  <a:lnTo>
                    <a:pt x="14" y="14"/>
                  </a:lnTo>
                  <a:lnTo>
                    <a:pt x="14" y="14"/>
                  </a:lnTo>
                  <a:lnTo>
                    <a:pt x="15" y="14"/>
                  </a:lnTo>
                  <a:lnTo>
                    <a:pt x="15" y="14"/>
                  </a:lnTo>
                  <a:lnTo>
                    <a:pt x="16" y="14"/>
                  </a:lnTo>
                  <a:lnTo>
                    <a:pt x="16" y="14"/>
                  </a:lnTo>
                  <a:lnTo>
                    <a:pt x="16" y="14"/>
                  </a:lnTo>
                  <a:lnTo>
                    <a:pt x="16" y="14"/>
                  </a:lnTo>
                  <a:lnTo>
                    <a:pt x="16" y="14"/>
                  </a:lnTo>
                  <a:lnTo>
                    <a:pt x="16" y="14"/>
                  </a:lnTo>
                  <a:lnTo>
                    <a:pt x="16" y="14"/>
                  </a:lnTo>
                  <a:lnTo>
                    <a:pt x="16" y="14"/>
                  </a:lnTo>
                  <a:lnTo>
                    <a:pt x="16" y="13"/>
                  </a:lnTo>
                  <a:lnTo>
                    <a:pt x="16" y="13"/>
                  </a:lnTo>
                  <a:lnTo>
                    <a:pt x="17" y="13"/>
                  </a:lnTo>
                  <a:lnTo>
                    <a:pt x="17" y="13"/>
                  </a:lnTo>
                  <a:lnTo>
                    <a:pt x="16" y="13"/>
                  </a:lnTo>
                  <a:lnTo>
                    <a:pt x="16" y="12"/>
                  </a:lnTo>
                  <a:lnTo>
                    <a:pt x="15" y="12"/>
                  </a:lnTo>
                  <a:lnTo>
                    <a:pt x="16" y="12"/>
                  </a:lnTo>
                  <a:lnTo>
                    <a:pt x="16" y="12"/>
                  </a:lnTo>
                  <a:lnTo>
                    <a:pt x="15" y="11"/>
                  </a:lnTo>
                  <a:lnTo>
                    <a:pt x="15" y="11"/>
                  </a:lnTo>
                  <a:lnTo>
                    <a:pt x="15" y="11"/>
                  </a:lnTo>
                  <a:lnTo>
                    <a:pt x="15" y="11"/>
                  </a:lnTo>
                  <a:lnTo>
                    <a:pt x="15" y="11"/>
                  </a:lnTo>
                  <a:lnTo>
                    <a:pt x="15" y="11"/>
                  </a:lnTo>
                  <a:lnTo>
                    <a:pt x="15" y="10"/>
                  </a:lnTo>
                  <a:lnTo>
                    <a:pt x="15" y="10"/>
                  </a:lnTo>
                  <a:lnTo>
                    <a:pt x="15" y="10"/>
                  </a:lnTo>
                  <a:lnTo>
                    <a:pt x="15" y="10"/>
                  </a:lnTo>
                  <a:lnTo>
                    <a:pt x="15" y="10"/>
                  </a:lnTo>
                  <a:lnTo>
                    <a:pt x="15" y="9"/>
                  </a:lnTo>
                  <a:lnTo>
                    <a:pt x="15" y="9"/>
                  </a:lnTo>
                  <a:lnTo>
                    <a:pt x="15" y="9"/>
                  </a:lnTo>
                  <a:lnTo>
                    <a:pt x="15" y="8"/>
                  </a:lnTo>
                  <a:lnTo>
                    <a:pt x="15" y="8"/>
                  </a:lnTo>
                  <a:lnTo>
                    <a:pt x="15" y="8"/>
                  </a:lnTo>
                  <a:lnTo>
                    <a:pt x="15" y="8"/>
                  </a:lnTo>
                  <a:lnTo>
                    <a:pt x="15" y="7"/>
                  </a:lnTo>
                  <a:lnTo>
                    <a:pt x="15" y="7"/>
                  </a:lnTo>
                  <a:lnTo>
                    <a:pt x="15" y="7"/>
                  </a:lnTo>
                  <a:lnTo>
                    <a:pt x="15" y="7"/>
                  </a:lnTo>
                  <a:lnTo>
                    <a:pt x="15" y="6"/>
                  </a:lnTo>
                  <a:lnTo>
                    <a:pt x="15" y="6"/>
                  </a:lnTo>
                  <a:lnTo>
                    <a:pt x="14" y="6"/>
                  </a:lnTo>
                  <a:lnTo>
                    <a:pt x="14" y="6"/>
                  </a:lnTo>
                  <a:lnTo>
                    <a:pt x="14" y="6"/>
                  </a:lnTo>
                  <a:lnTo>
                    <a:pt x="14" y="6"/>
                  </a:lnTo>
                  <a:lnTo>
                    <a:pt x="15" y="6"/>
                  </a:lnTo>
                  <a:lnTo>
                    <a:pt x="15" y="6"/>
                  </a:lnTo>
                  <a:lnTo>
                    <a:pt x="15" y="6"/>
                  </a:lnTo>
                  <a:lnTo>
                    <a:pt x="15" y="6"/>
                  </a:lnTo>
                  <a:lnTo>
                    <a:pt x="15" y="5"/>
                  </a:lnTo>
                  <a:lnTo>
                    <a:pt x="15" y="5"/>
                  </a:lnTo>
                  <a:lnTo>
                    <a:pt x="16" y="5"/>
                  </a:lnTo>
                  <a:lnTo>
                    <a:pt x="16" y="5"/>
                  </a:lnTo>
                  <a:lnTo>
                    <a:pt x="16" y="5"/>
                  </a:lnTo>
                  <a:lnTo>
                    <a:pt x="16" y="5"/>
                  </a:lnTo>
                  <a:lnTo>
                    <a:pt x="16" y="4"/>
                  </a:lnTo>
                  <a:lnTo>
                    <a:pt x="16" y="4"/>
                  </a:lnTo>
                  <a:lnTo>
                    <a:pt x="17" y="4"/>
                  </a:lnTo>
                  <a:lnTo>
                    <a:pt x="17" y="4"/>
                  </a:lnTo>
                  <a:lnTo>
                    <a:pt x="17" y="4"/>
                  </a:lnTo>
                  <a:lnTo>
                    <a:pt x="17" y="4"/>
                  </a:lnTo>
                  <a:lnTo>
                    <a:pt x="18" y="4"/>
                  </a:lnTo>
                  <a:lnTo>
                    <a:pt x="18" y="4"/>
                  </a:lnTo>
                  <a:lnTo>
                    <a:pt x="18" y="3"/>
                  </a:lnTo>
                  <a:lnTo>
                    <a:pt x="18" y="3"/>
                  </a:lnTo>
                  <a:lnTo>
                    <a:pt x="18" y="3"/>
                  </a:lnTo>
                  <a:lnTo>
                    <a:pt x="18" y="4"/>
                  </a:lnTo>
                  <a:lnTo>
                    <a:pt x="19" y="4"/>
                  </a:lnTo>
                  <a:lnTo>
                    <a:pt x="19" y="4"/>
                  </a:lnTo>
                  <a:lnTo>
                    <a:pt x="19" y="3"/>
                  </a:lnTo>
                  <a:lnTo>
                    <a:pt x="19" y="3"/>
                  </a:lnTo>
                  <a:lnTo>
                    <a:pt x="19" y="3"/>
                  </a:lnTo>
                  <a:lnTo>
                    <a:pt x="19" y="3"/>
                  </a:lnTo>
                  <a:lnTo>
                    <a:pt x="20" y="3"/>
                  </a:lnTo>
                  <a:lnTo>
                    <a:pt x="20" y="2"/>
                  </a:lnTo>
                  <a:lnTo>
                    <a:pt x="20" y="2"/>
                  </a:lnTo>
                  <a:lnTo>
                    <a:pt x="21" y="2"/>
                  </a:lnTo>
                  <a:lnTo>
                    <a:pt x="21" y="2"/>
                  </a:lnTo>
                  <a:lnTo>
                    <a:pt x="21" y="2"/>
                  </a:lnTo>
                  <a:lnTo>
                    <a:pt x="21" y="2"/>
                  </a:lnTo>
                  <a:lnTo>
                    <a:pt x="21" y="2"/>
                  </a:lnTo>
                  <a:lnTo>
                    <a:pt x="21" y="2"/>
                  </a:lnTo>
                  <a:lnTo>
                    <a:pt x="21" y="1"/>
                  </a:lnTo>
                  <a:lnTo>
                    <a:pt x="22" y="1"/>
                  </a:lnTo>
                  <a:lnTo>
                    <a:pt x="22" y="1"/>
                  </a:lnTo>
                  <a:lnTo>
                    <a:pt x="22" y="1"/>
                  </a:lnTo>
                  <a:lnTo>
                    <a:pt x="23" y="1"/>
                  </a:lnTo>
                  <a:lnTo>
                    <a:pt x="23" y="1"/>
                  </a:lnTo>
                  <a:lnTo>
                    <a:pt x="23" y="1"/>
                  </a:lnTo>
                  <a:lnTo>
                    <a:pt x="23" y="1"/>
                  </a:lnTo>
                  <a:lnTo>
                    <a:pt x="24" y="1"/>
                  </a:lnTo>
                  <a:lnTo>
                    <a:pt x="24" y="1"/>
                  </a:lnTo>
                  <a:lnTo>
                    <a:pt x="24" y="1"/>
                  </a:lnTo>
                  <a:lnTo>
                    <a:pt x="24" y="1"/>
                  </a:lnTo>
                  <a:lnTo>
                    <a:pt x="25" y="1"/>
                  </a:lnTo>
                  <a:lnTo>
                    <a:pt x="25" y="1"/>
                  </a:lnTo>
                  <a:lnTo>
                    <a:pt x="25" y="1"/>
                  </a:lnTo>
                  <a:lnTo>
                    <a:pt x="26" y="1"/>
                  </a:lnTo>
                  <a:lnTo>
                    <a:pt x="26" y="1"/>
                  </a:lnTo>
                  <a:lnTo>
                    <a:pt x="26" y="1"/>
                  </a:lnTo>
                  <a:lnTo>
                    <a:pt x="26" y="1"/>
                  </a:lnTo>
                  <a:lnTo>
                    <a:pt x="26" y="1"/>
                  </a:lnTo>
                  <a:lnTo>
                    <a:pt x="27" y="1"/>
                  </a:lnTo>
                  <a:lnTo>
                    <a:pt x="27" y="1"/>
                  </a:lnTo>
                  <a:lnTo>
                    <a:pt x="27" y="1"/>
                  </a:lnTo>
                  <a:lnTo>
                    <a:pt x="27" y="0"/>
                  </a:lnTo>
                  <a:lnTo>
                    <a:pt x="27" y="0"/>
                  </a:lnTo>
                  <a:lnTo>
                    <a:pt x="27" y="0"/>
                  </a:lnTo>
                  <a:lnTo>
                    <a:pt x="27" y="0"/>
                  </a:lnTo>
                  <a:lnTo>
                    <a:pt x="28" y="0"/>
                  </a:lnTo>
                  <a:lnTo>
                    <a:pt x="28" y="0"/>
                  </a:lnTo>
                  <a:lnTo>
                    <a:pt x="28" y="0"/>
                  </a:lnTo>
                  <a:lnTo>
                    <a:pt x="28" y="0"/>
                  </a:lnTo>
                  <a:lnTo>
                    <a:pt x="29" y="0"/>
                  </a:lnTo>
                  <a:lnTo>
                    <a:pt x="29" y="0"/>
                  </a:lnTo>
                  <a:lnTo>
                    <a:pt x="29" y="0"/>
                  </a:lnTo>
                  <a:lnTo>
                    <a:pt x="30" y="0"/>
                  </a:lnTo>
                  <a:lnTo>
                    <a:pt x="30" y="1"/>
                  </a:lnTo>
                  <a:lnTo>
                    <a:pt x="30" y="1"/>
                  </a:lnTo>
                  <a:lnTo>
                    <a:pt x="30" y="1"/>
                  </a:lnTo>
                  <a:lnTo>
                    <a:pt x="31" y="1"/>
                  </a:lnTo>
                  <a:lnTo>
                    <a:pt x="31" y="1"/>
                  </a:lnTo>
                  <a:lnTo>
                    <a:pt x="31" y="1"/>
                  </a:lnTo>
                  <a:lnTo>
                    <a:pt x="31" y="1"/>
                  </a:lnTo>
                  <a:lnTo>
                    <a:pt x="31" y="1"/>
                  </a:lnTo>
                  <a:lnTo>
                    <a:pt x="31" y="1"/>
                  </a:lnTo>
                  <a:lnTo>
                    <a:pt x="32" y="0"/>
                  </a:lnTo>
                  <a:lnTo>
                    <a:pt x="32" y="1"/>
                  </a:lnTo>
                  <a:lnTo>
                    <a:pt x="32" y="1"/>
                  </a:lnTo>
                  <a:lnTo>
                    <a:pt x="32" y="0"/>
                  </a:lnTo>
                  <a:lnTo>
                    <a:pt x="32" y="0"/>
                  </a:lnTo>
                  <a:lnTo>
                    <a:pt x="33" y="0"/>
                  </a:lnTo>
                  <a:lnTo>
                    <a:pt x="33" y="0"/>
                  </a:lnTo>
                  <a:lnTo>
                    <a:pt x="33" y="0"/>
                  </a:lnTo>
                  <a:lnTo>
                    <a:pt x="33" y="0"/>
                  </a:lnTo>
                  <a:lnTo>
                    <a:pt x="33" y="0"/>
                  </a:lnTo>
                  <a:lnTo>
                    <a:pt x="33" y="0"/>
                  </a:lnTo>
                  <a:lnTo>
                    <a:pt x="33" y="0"/>
                  </a:lnTo>
                  <a:lnTo>
                    <a:pt x="34" y="0"/>
                  </a:lnTo>
                  <a:lnTo>
                    <a:pt x="34" y="0"/>
                  </a:lnTo>
                  <a:lnTo>
                    <a:pt x="34" y="0"/>
                  </a:lnTo>
                  <a:lnTo>
                    <a:pt x="35" y="0"/>
                  </a:lnTo>
                  <a:lnTo>
                    <a:pt x="35" y="0"/>
                  </a:lnTo>
                  <a:lnTo>
                    <a:pt x="35" y="0"/>
                  </a:lnTo>
                  <a:lnTo>
                    <a:pt x="35" y="0"/>
                  </a:lnTo>
                  <a:lnTo>
                    <a:pt x="35" y="0"/>
                  </a:lnTo>
                  <a:lnTo>
                    <a:pt x="35" y="0"/>
                  </a:lnTo>
                  <a:lnTo>
                    <a:pt x="35" y="0"/>
                  </a:lnTo>
                  <a:lnTo>
                    <a:pt x="35" y="0"/>
                  </a:lnTo>
                  <a:lnTo>
                    <a:pt x="36" y="0"/>
                  </a:lnTo>
                  <a:lnTo>
                    <a:pt x="36" y="0"/>
                  </a:lnTo>
                  <a:lnTo>
                    <a:pt x="36" y="0"/>
                  </a:lnTo>
                  <a:lnTo>
                    <a:pt x="36" y="0"/>
                  </a:lnTo>
                  <a:lnTo>
                    <a:pt x="36" y="0"/>
                  </a:lnTo>
                  <a:lnTo>
                    <a:pt x="37" y="0"/>
                  </a:lnTo>
                  <a:lnTo>
                    <a:pt x="37" y="0"/>
                  </a:lnTo>
                  <a:lnTo>
                    <a:pt x="37" y="0"/>
                  </a:lnTo>
                  <a:lnTo>
                    <a:pt x="38" y="0"/>
                  </a:lnTo>
                  <a:lnTo>
                    <a:pt x="38" y="0"/>
                  </a:lnTo>
                  <a:lnTo>
                    <a:pt x="38" y="0"/>
                  </a:lnTo>
                  <a:lnTo>
                    <a:pt x="37" y="1"/>
                  </a:lnTo>
                  <a:lnTo>
                    <a:pt x="37" y="1"/>
                  </a:lnTo>
                  <a:lnTo>
                    <a:pt x="37" y="1"/>
                  </a:lnTo>
                  <a:lnTo>
                    <a:pt x="37" y="1"/>
                  </a:lnTo>
                  <a:lnTo>
                    <a:pt x="37" y="2"/>
                  </a:lnTo>
                  <a:lnTo>
                    <a:pt x="37" y="2"/>
                  </a:lnTo>
                  <a:lnTo>
                    <a:pt x="37" y="2"/>
                  </a:lnTo>
                  <a:lnTo>
                    <a:pt x="37" y="2"/>
                  </a:lnTo>
                  <a:lnTo>
                    <a:pt x="37" y="2"/>
                  </a:lnTo>
                  <a:lnTo>
                    <a:pt x="37" y="2"/>
                  </a:lnTo>
                  <a:lnTo>
                    <a:pt x="37" y="2"/>
                  </a:lnTo>
                  <a:lnTo>
                    <a:pt x="37" y="3"/>
                  </a:lnTo>
                  <a:lnTo>
                    <a:pt x="37" y="3"/>
                  </a:lnTo>
                  <a:lnTo>
                    <a:pt x="37" y="3"/>
                  </a:lnTo>
                  <a:lnTo>
                    <a:pt x="37" y="3"/>
                  </a:lnTo>
                  <a:lnTo>
                    <a:pt x="37" y="4"/>
                  </a:lnTo>
                  <a:lnTo>
                    <a:pt x="37" y="4"/>
                  </a:lnTo>
                  <a:lnTo>
                    <a:pt x="37" y="4"/>
                  </a:lnTo>
                  <a:lnTo>
                    <a:pt x="37" y="4"/>
                  </a:lnTo>
                  <a:lnTo>
                    <a:pt x="37" y="4"/>
                  </a:lnTo>
                  <a:lnTo>
                    <a:pt x="37" y="5"/>
                  </a:lnTo>
                  <a:lnTo>
                    <a:pt x="37" y="5"/>
                  </a:lnTo>
                  <a:lnTo>
                    <a:pt x="37" y="5"/>
                  </a:lnTo>
                  <a:lnTo>
                    <a:pt x="37" y="5"/>
                  </a:lnTo>
                  <a:lnTo>
                    <a:pt x="37" y="6"/>
                  </a:lnTo>
                  <a:lnTo>
                    <a:pt x="37" y="6"/>
                  </a:lnTo>
                  <a:lnTo>
                    <a:pt x="37" y="6"/>
                  </a:lnTo>
                  <a:lnTo>
                    <a:pt x="37" y="6"/>
                  </a:lnTo>
                  <a:lnTo>
                    <a:pt x="37" y="7"/>
                  </a:lnTo>
                  <a:lnTo>
                    <a:pt x="37" y="7"/>
                  </a:lnTo>
                  <a:lnTo>
                    <a:pt x="37" y="7"/>
                  </a:lnTo>
                  <a:lnTo>
                    <a:pt x="37" y="7"/>
                  </a:lnTo>
                  <a:lnTo>
                    <a:pt x="36" y="7"/>
                  </a:lnTo>
                  <a:lnTo>
                    <a:pt x="36" y="7"/>
                  </a:lnTo>
                  <a:lnTo>
                    <a:pt x="36" y="8"/>
                  </a:lnTo>
                  <a:lnTo>
                    <a:pt x="36" y="8"/>
                  </a:lnTo>
                  <a:lnTo>
                    <a:pt x="36" y="8"/>
                  </a:lnTo>
                  <a:lnTo>
                    <a:pt x="36" y="8"/>
                  </a:lnTo>
                  <a:lnTo>
                    <a:pt x="35" y="8"/>
                  </a:lnTo>
                  <a:lnTo>
                    <a:pt x="35" y="9"/>
                  </a:lnTo>
                  <a:lnTo>
                    <a:pt x="35" y="9"/>
                  </a:lnTo>
                  <a:lnTo>
                    <a:pt x="35" y="9"/>
                  </a:lnTo>
                  <a:lnTo>
                    <a:pt x="35" y="9"/>
                  </a:lnTo>
                  <a:lnTo>
                    <a:pt x="35" y="10"/>
                  </a:lnTo>
                  <a:lnTo>
                    <a:pt x="35" y="10"/>
                  </a:lnTo>
                  <a:lnTo>
                    <a:pt x="36" y="10"/>
                  </a:lnTo>
                  <a:lnTo>
                    <a:pt x="36" y="11"/>
                  </a:lnTo>
                  <a:lnTo>
                    <a:pt x="36" y="11"/>
                  </a:lnTo>
                  <a:lnTo>
                    <a:pt x="36" y="11"/>
                  </a:lnTo>
                  <a:lnTo>
                    <a:pt x="36" y="11"/>
                  </a:lnTo>
                  <a:lnTo>
                    <a:pt x="37" y="11"/>
                  </a:lnTo>
                  <a:lnTo>
                    <a:pt x="37" y="12"/>
                  </a:lnTo>
                  <a:lnTo>
                    <a:pt x="37" y="12"/>
                  </a:lnTo>
                  <a:lnTo>
                    <a:pt x="37" y="12"/>
                  </a:lnTo>
                  <a:lnTo>
                    <a:pt x="37" y="12"/>
                  </a:lnTo>
                  <a:lnTo>
                    <a:pt x="37" y="13"/>
                  </a:lnTo>
                  <a:lnTo>
                    <a:pt x="37" y="13"/>
                  </a:lnTo>
                  <a:lnTo>
                    <a:pt x="38" y="13"/>
                  </a:lnTo>
                  <a:lnTo>
                    <a:pt x="38" y="14"/>
                  </a:lnTo>
                  <a:lnTo>
                    <a:pt x="38" y="14"/>
                  </a:lnTo>
                  <a:lnTo>
                    <a:pt x="39" y="14"/>
                  </a:lnTo>
                  <a:lnTo>
                    <a:pt x="39" y="14"/>
                  </a:lnTo>
                  <a:lnTo>
                    <a:pt x="39" y="14"/>
                  </a:lnTo>
                  <a:lnTo>
                    <a:pt x="39" y="15"/>
                  </a:lnTo>
                  <a:lnTo>
                    <a:pt x="39" y="16"/>
                  </a:lnTo>
                  <a:lnTo>
                    <a:pt x="39" y="16"/>
                  </a:lnTo>
                  <a:lnTo>
                    <a:pt x="39" y="17"/>
                  </a:lnTo>
                  <a:lnTo>
                    <a:pt x="39" y="17"/>
                  </a:lnTo>
                  <a:lnTo>
                    <a:pt x="39" y="18"/>
                  </a:lnTo>
                  <a:lnTo>
                    <a:pt x="39" y="18"/>
                  </a:lnTo>
                  <a:lnTo>
                    <a:pt x="39" y="19"/>
                  </a:lnTo>
                  <a:lnTo>
                    <a:pt x="40" y="19"/>
                  </a:lnTo>
                  <a:lnTo>
                    <a:pt x="39" y="20"/>
                  </a:lnTo>
                  <a:lnTo>
                    <a:pt x="39" y="20"/>
                  </a:lnTo>
                  <a:lnTo>
                    <a:pt x="39" y="20"/>
                  </a:lnTo>
                  <a:lnTo>
                    <a:pt x="40" y="21"/>
                  </a:lnTo>
                  <a:lnTo>
                    <a:pt x="40" y="21"/>
                  </a:lnTo>
                  <a:lnTo>
                    <a:pt x="40" y="21"/>
                  </a:lnTo>
                  <a:lnTo>
                    <a:pt x="40" y="21"/>
                  </a:lnTo>
                  <a:lnTo>
                    <a:pt x="40" y="22"/>
                  </a:lnTo>
                  <a:lnTo>
                    <a:pt x="40" y="22"/>
                  </a:lnTo>
                  <a:lnTo>
                    <a:pt x="40" y="22"/>
                  </a:lnTo>
                  <a:lnTo>
                    <a:pt x="40" y="23"/>
                  </a:lnTo>
                  <a:lnTo>
                    <a:pt x="40" y="23"/>
                  </a:lnTo>
                  <a:lnTo>
                    <a:pt x="40" y="23"/>
                  </a:lnTo>
                  <a:lnTo>
                    <a:pt x="40" y="23"/>
                  </a:lnTo>
                  <a:lnTo>
                    <a:pt x="40" y="24"/>
                  </a:lnTo>
                  <a:lnTo>
                    <a:pt x="40" y="24"/>
                  </a:lnTo>
                  <a:lnTo>
                    <a:pt x="40" y="24"/>
                  </a:lnTo>
                  <a:lnTo>
                    <a:pt x="40" y="24"/>
                  </a:lnTo>
                  <a:lnTo>
                    <a:pt x="40" y="25"/>
                  </a:lnTo>
                  <a:lnTo>
                    <a:pt x="40" y="25"/>
                  </a:lnTo>
                  <a:lnTo>
                    <a:pt x="40" y="25"/>
                  </a:lnTo>
                  <a:lnTo>
                    <a:pt x="40" y="25"/>
                  </a:lnTo>
                  <a:lnTo>
                    <a:pt x="40" y="26"/>
                  </a:lnTo>
                  <a:lnTo>
                    <a:pt x="41" y="26"/>
                  </a:lnTo>
                  <a:lnTo>
                    <a:pt x="41" y="26"/>
                  </a:lnTo>
                  <a:lnTo>
                    <a:pt x="40" y="27"/>
                  </a:lnTo>
                  <a:lnTo>
                    <a:pt x="40" y="27"/>
                  </a:lnTo>
                  <a:lnTo>
                    <a:pt x="40" y="27"/>
                  </a:lnTo>
                  <a:lnTo>
                    <a:pt x="40" y="28"/>
                  </a:lnTo>
                  <a:lnTo>
                    <a:pt x="40" y="28"/>
                  </a:lnTo>
                  <a:lnTo>
                    <a:pt x="40" y="28"/>
                  </a:lnTo>
                  <a:lnTo>
                    <a:pt x="40" y="28"/>
                  </a:lnTo>
                  <a:lnTo>
                    <a:pt x="40" y="29"/>
                  </a:lnTo>
                  <a:lnTo>
                    <a:pt x="40" y="29"/>
                  </a:lnTo>
                  <a:lnTo>
                    <a:pt x="41" y="29"/>
                  </a:lnTo>
                  <a:lnTo>
                    <a:pt x="40" y="29"/>
                  </a:lnTo>
                  <a:lnTo>
                    <a:pt x="40" y="30"/>
                  </a:lnTo>
                  <a:lnTo>
                    <a:pt x="41" y="30"/>
                  </a:lnTo>
                  <a:lnTo>
                    <a:pt x="40" y="30"/>
                  </a:lnTo>
                  <a:lnTo>
                    <a:pt x="40" y="30"/>
                  </a:lnTo>
                  <a:lnTo>
                    <a:pt x="40" y="30"/>
                  </a:lnTo>
                  <a:lnTo>
                    <a:pt x="40" y="30"/>
                  </a:lnTo>
                  <a:lnTo>
                    <a:pt x="40" y="30"/>
                  </a:lnTo>
                  <a:lnTo>
                    <a:pt x="39" y="31"/>
                  </a:lnTo>
                  <a:lnTo>
                    <a:pt x="39" y="31"/>
                  </a:lnTo>
                  <a:lnTo>
                    <a:pt x="40" y="31"/>
                  </a:lnTo>
                  <a:lnTo>
                    <a:pt x="40" y="32"/>
                  </a:lnTo>
                  <a:lnTo>
                    <a:pt x="40" y="33"/>
                  </a:lnTo>
                  <a:lnTo>
                    <a:pt x="41" y="33"/>
                  </a:lnTo>
                  <a:lnTo>
                    <a:pt x="41" y="33"/>
                  </a:lnTo>
                  <a:lnTo>
                    <a:pt x="41" y="33"/>
                  </a:lnTo>
                  <a:lnTo>
                    <a:pt x="41" y="34"/>
                  </a:lnTo>
                  <a:lnTo>
                    <a:pt x="41" y="34"/>
                  </a:lnTo>
                  <a:lnTo>
                    <a:pt x="41" y="34"/>
                  </a:lnTo>
                  <a:lnTo>
                    <a:pt x="41" y="35"/>
                  </a:lnTo>
                  <a:lnTo>
                    <a:pt x="41" y="35"/>
                  </a:lnTo>
                  <a:lnTo>
                    <a:pt x="41" y="35"/>
                  </a:lnTo>
                  <a:lnTo>
                    <a:pt x="41" y="35"/>
                  </a:lnTo>
                  <a:lnTo>
                    <a:pt x="41" y="35"/>
                  </a:lnTo>
                  <a:lnTo>
                    <a:pt x="42" y="36"/>
                  </a:lnTo>
                  <a:lnTo>
                    <a:pt x="42" y="36"/>
                  </a:lnTo>
                  <a:lnTo>
                    <a:pt x="42" y="36"/>
                  </a:lnTo>
                  <a:lnTo>
                    <a:pt x="42" y="35"/>
                  </a:lnTo>
                  <a:lnTo>
                    <a:pt x="42" y="35"/>
                  </a:lnTo>
                  <a:lnTo>
                    <a:pt x="43" y="36"/>
                  </a:lnTo>
                  <a:lnTo>
                    <a:pt x="43" y="36"/>
                  </a:lnTo>
                  <a:lnTo>
                    <a:pt x="43" y="36"/>
                  </a:lnTo>
                  <a:lnTo>
                    <a:pt x="44" y="36"/>
                  </a:lnTo>
                  <a:lnTo>
                    <a:pt x="44" y="36"/>
                  </a:lnTo>
                  <a:lnTo>
                    <a:pt x="44" y="36"/>
                  </a:lnTo>
                  <a:lnTo>
                    <a:pt x="44" y="36"/>
                  </a:lnTo>
                  <a:lnTo>
                    <a:pt x="44" y="37"/>
                  </a:lnTo>
                  <a:lnTo>
                    <a:pt x="45" y="38"/>
                  </a:lnTo>
                  <a:lnTo>
                    <a:pt x="45" y="38"/>
                  </a:lnTo>
                  <a:lnTo>
                    <a:pt x="44" y="39"/>
                  </a:lnTo>
                  <a:lnTo>
                    <a:pt x="43" y="40"/>
                  </a:lnTo>
                  <a:lnTo>
                    <a:pt x="43" y="40"/>
                  </a:lnTo>
                  <a:lnTo>
                    <a:pt x="42" y="40"/>
                  </a:lnTo>
                  <a:lnTo>
                    <a:pt x="42" y="40"/>
                  </a:lnTo>
                  <a:lnTo>
                    <a:pt x="41" y="41"/>
                  </a:lnTo>
                  <a:lnTo>
                    <a:pt x="41" y="41"/>
                  </a:lnTo>
                  <a:lnTo>
                    <a:pt x="40" y="42"/>
                  </a:lnTo>
                  <a:lnTo>
                    <a:pt x="39" y="42"/>
                  </a:lnTo>
                  <a:lnTo>
                    <a:pt x="39" y="43"/>
                  </a:lnTo>
                  <a:lnTo>
                    <a:pt x="38" y="43"/>
                  </a:lnTo>
                  <a:lnTo>
                    <a:pt x="38" y="44"/>
                  </a:lnTo>
                  <a:lnTo>
                    <a:pt x="37" y="44"/>
                  </a:lnTo>
                  <a:lnTo>
                    <a:pt x="36" y="45"/>
                  </a:lnTo>
                  <a:lnTo>
                    <a:pt x="36" y="45"/>
                  </a:lnTo>
                  <a:lnTo>
                    <a:pt x="36" y="45"/>
                  </a:lnTo>
                  <a:lnTo>
                    <a:pt x="35" y="45"/>
                  </a:lnTo>
                  <a:lnTo>
                    <a:pt x="34" y="47"/>
                  </a:lnTo>
                  <a:lnTo>
                    <a:pt x="33" y="47"/>
                  </a:lnTo>
                  <a:lnTo>
                    <a:pt x="33" y="48"/>
                  </a:lnTo>
                  <a:lnTo>
                    <a:pt x="33" y="48"/>
                  </a:lnTo>
                  <a:lnTo>
                    <a:pt x="32" y="49"/>
                  </a:lnTo>
                  <a:lnTo>
                    <a:pt x="32" y="49"/>
                  </a:lnTo>
                  <a:lnTo>
                    <a:pt x="31" y="49"/>
                  </a:lnTo>
                  <a:lnTo>
                    <a:pt x="31" y="49"/>
                  </a:lnTo>
                  <a:lnTo>
                    <a:pt x="31" y="49"/>
                  </a:lnTo>
                  <a:lnTo>
                    <a:pt x="30" y="50"/>
                  </a:lnTo>
                  <a:lnTo>
                    <a:pt x="29" y="50"/>
                  </a:lnTo>
                  <a:lnTo>
                    <a:pt x="28" y="50"/>
                  </a:lnTo>
                  <a:lnTo>
                    <a:pt x="28" y="50"/>
                  </a:lnTo>
                  <a:lnTo>
                    <a:pt x="28" y="50"/>
                  </a:lnTo>
                  <a:lnTo>
                    <a:pt x="27" y="50"/>
                  </a:lnTo>
                  <a:lnTo>
                    <a:pt x="27" y="50"/>
                  </a:lnTo>
                  <a:lnTo>
                    <a:pt x="26" y="51"/>
                  </a:lnTo>
                  <a:lnTo>
                    <a:pt x="26" y="50"/>
                  </a:lnTo>
                  <a:lnTo>
                    <a:pt x="26" y="50"/>
                  </a:lnTo>
                  <a:lnTo>
                    <a:pt x="26" y="50"/>
                  </a:lnTo>
                  <a:lnTo>
                    <a:pt x="26" y="49"/>
                  </a:lnTo>
                  <a:lnTo>
                    <a:pt x="26" y="49"/>
                  </a:lnTo>
                  <a:lnTo>
                    <a:pt x="26" y="49"/>
                  </a:lnTo>
                  <a:lnTo>
                    <a:pt x="26" y="49"/>
                  </a:lnTo>
                  <a:lnTo>
                    <a:pt x="26" y="48"/>
                  </a:lnTo>
                  <a:lnTo>
                    <a:pt x="26" y="48"/>
                  </a:lnTo>
                  <a:lnTo>
                    <a:pt x="26" y="48"/>
                  </a:lnTo>
                  <a:lnTo>
                    <a:pt x="25" y="48"/>
                  </a:lnTo>
                  <a:lnTo>
                    <a:pt x="25" y="48"/>
                  </a:lnTo>
                  <a:lnTo>
                    <a:pt x="25" y="48"/>
                  </a:lnTo>
                  <a:lnTo>
                    <a:pt x="24" y="48"/>
                  </a:lnTo>
                  <a:lnTo>
                    <a:pt x="24" y="48"/>
                  </a:lnTo>
                  <a:lnTo>
                    <a:pt x="24" y="48"/>
                  </a:lnTo>
                  <a:lnTo>
                    <a:pt x="24" y="47"/>
                  </a:lnTo>
                  <a:lnTo>
                    <a:pt x="24" y="47"/>
                  </a:lnTo>
                  <a:lnTo>
                    <a:pt x="24" y="47"/>
                  </a:lnTo>
                  <a:lnTo>
                    <a:pt x="24" y="47"/>
                  </a:lnTo>
                  <a:lnTo>
                    <a:pt x="23" y="47"/>
                  </a:lnTo>
                  <a:lnTo>
                    <a:pt x="23" y="47"/>
                  </a:lnTo>
                  <a:lnTo>
                    <a:pt x="23" y="47"/>
                  </a:lnTo>
                  <a:lnTo>
                    <a:pt x="23" y="47"/>
                  </a:lnTo>
                  <a:lnTo>
                    <a:pt x="23" y="47"/>
                  </a:lnTo>
                  <a:lnTo>
                    <a:pt x="23" y="46"/>
                  </a:lnTo>
                  <a:lnTo>
                    <a:pt x="22" y="46"/>
                  </a:lnTo>
                  <a:lnTo>
                    <a:pt x="22" y="46"/>
                  </a:lnTo>
                  <a:lnTo>
                    <a:pt x="22" y="46"/>
                  </a:lnTo>
                  <a:lnTo>
                    <a:pt x="22" y="46"/>
                  </a:lnTo>
                  <a:lnTo>
                    <a:pt x="21" y="46"/>
                  </a:lnTo>
                  <a:lnTo>
                    <a:pt x="21" y="46"/>
                  </a:lnTo>
                  <a:lnTo>
                    <a:pt x="21" y="45"/>
                  </a:lnTo>
                  <a:lnTo>
                    <a:pt x="21" y="45"/>
                  </a:lnTo>
                  <a:lnTo>
                    <a:pt x="21" y="45"/>
                  </a:lnTo>
                  <a:lnTo>
                    <a:pt x="21" y="44"/>
                  </a:lnTo>
                  <a:lnTo>
                    <a:pt x="20" y="43"/>
                  </a:lnTo>
                  <a:lnTo>
                    <a:pt x="20" y="43"/>
                  </a:lnTo>
                  <a:lnTo>
                    <a:pt x="19" y="43"/>
                  </a:lnTo>
                  <a:lnTo>
                    <a:pt x="19" y="43"/>
                  </a:lnTo>
                  <a:lnTo>
                    <a:pt x="19" y="43"/>
                  </a:lnTo>
                  <a:lnTo>
                    <a:pt x="18" y="42"/>
                  </a:lnTo>
                  <a:lnTo>
                    <a:pt x="17" y="41"/>
                  </a:lnTo>
                  <a:lnTo>
                    <a:pt x="16" y="41"/>
                  </a:lnTo>
                  <a:lnTo>
                    <a:pt x="16" y="40"/>
                  </a:lnTo>
                  <a:lnTo>
                    <a:pt x="15" y="40"/>
                  </a:lnTo>
                  <a:lnTo>
                    <a:pt x="15" y="39"/>
                  </a:lnTo>
                  <a:lnTo>
                    <a:pt x="14" y="38"/>
                  </a:lnTo>
                  <a:lnTo>
                    <a:pt x="13" y="38"/>
                  </a:lnTo>
                  <a:lnTo>
                    <a:pt x="12" y="37"/>
                  </a:lnTo>
                  <a:lnTo>
                    <a:pt x="11" y="36"/>
                  </a:lnTo>
                  <a:lnTo>
                    <a:pt x="11" y="36"/>
                  </a:lnTo>
                  <a:lnTo>
                    <a:pt x="10" y="35"/>
                  </a:lnTo>
                  <a:lnTo>
                    <a:pt x="9" y="35"/>
                  </a:lnTo>
                  <a:lnTo>
                    <a:pt x="9" y="34"/>
                  </a:lnTo>
                  <a:lnTo>
                    <a:pt x="8" y="34"/>
                  </a:lnTo>
                  <a:lnTo>
                    <a:pt x="8" y="34"/>
                  </a:lnTo>
                  <a:lnTo>
                    <a:pt x="7" y="33"/>
                  </a:lnTo>
                  <a:lnTo>
                    <a:pt x="7" y="33"/>
                  </a:lnTo>
                  <a:lnTo>
                    <a:pt x="6" y="32"/>
                  </a:lnTo>
                  <a:lnTo>
                    <a:pt x="6" y="32"/>
                  </a:lnTo>
                  <a:lnTo>
                    <a:pt x="5" y="32"/>
                  </a:lnTo>
                  <a:lnTo>
                    <a:pt x="4" y="31"/>
                  </a:lnTo>
                  <a:lnTo>
                    <a:pt x="4" y="31"/>
                  </a:lnTo>
                  <a:lnTo>
                    <a:pt x="4" y="30"/>
                  </a:lnTo>
                  <a:lnTo>
                    <a:pt x="3" y="30"/>
                  </a:lnTo>
                  <a:lnTo>
                    <a:pt x="2" y="29"/>
                  </a:lnTo>
                  <a:lnTo>
                    <a:pt x="1" y="29"/>
                  </a:lnTo>
                  <a:lnTo>
                    <a:pt x="1" y="29"/>
                  </a:lnTo>
                  <a:lnTo>
                    <a:pt x="0" y="28"/>
                  </a:lnTo>
                  <a:lnTo>
                    <a:pt x="0" y="27"/>
                  </a:lnTo>
                  <a:lnTo>
                    <a:pt x="0" y="27"/>
                  </a:lnTo>
                  <a:lnTo>
                    <a:pt x="0" y="27"/>
                  </a:lnTo>
                  <a:lnTo>
                    <a:pt x="0" y="26"/>
                  </a:lnTo>
                  <a:lnTo>
                    <a:pt x="0" y="24"/>
                  </a:lnTo>
                  <a:lnTo>
                    <a:pt x="0" y="24"/>
                  </a:lnTo>
                  <a:lnTo>
                    <a:pt x="0" y="24"/>
                  </a:lnTo>
                  <a:lnTo>
                    <a:pt x="1" y="24"/>
                  </a:lnTo>
                  <a:lnTo>
                    <a:pt x="1" y="23"/>
                  </a:lnTo>
                  <a:lnTo>
                    <a:pt x="1" y="23"/>
                  </a:lnTo>
                  <a:lnTo>
                    <a:pt x="1" y="23"/>
                  </a:lnTo>
                  <a:lnTo>
                    <a:pt x="1" y="23"/>
                  </a:lnTo>
                  <a:lnTo>
                    <a:pt x="2" y="23"/>
                  </a:lnTo>
                  <a:lnTo>
                    <a:pt x="2" y="22"/>
                  </a:lnTo>
                  <a:lnTo>
                    <a:pt x="2" y="22"/>
                  </a:lnTo>
                  <a:lnTo>
                    <a:pt x="2" y="22"/>
                  </a:lnTo>
                  <a:lnTo>
                    <a:pt x="3" y="22"/>
                  </a:lnTo>
                  <a:lnTo>
                    <a:pt x="3" y="22"/>
                  </a:lnTo>
                  <a:lnTo>
                    <a:pt x="3" y="22"/>
                  </a:lnTo>
                  <a:lnTo>
                    <a:pt x="3" y="21"/>
                  </a:lnTo>
                  <a:lnTo>
                    <a:pt x="3" y="21"/>
                  </a:lnTo>
                  <a:lnTo>
                    <a:pt x="4" y="21"/>
                  </a:lnTo>
                  <a:lnTo>
                    <a:pt x="4" y="21"/>
                  </a:lnTo>
                  <a:lnTo>
                    <a:pt x="4" y="21"/>
                  </a:lnTo>
                  <a:lnTo>
                    <a:pt x="4" y="21"/>
                  </a:lnTo>
                  <a:lnTo>
                    <a:pt x="5" y="21"/>
                  </a:lnTo>
                  <a:lnTo>
                    <a:pt x="5" y="21"/>
                  </a:lnTo>
                  <a:lnTo>
                    <a:pt x="5" y="21"/>
                  </a:lnTo>
                  <a:lnTo>
                    <a:pt x="5" y="21"/>
                  </a:lnTo>
                  <a:lnTo>
                    <a:pt x="5" y="21"/>
                  </a:lnTo>
                  <a:lnTo>
                    <a:pt x="5" y="21"/>
                  </a:lnTo>
                  <a:lnTo>
                    <a:pt x="6" y="21"/>
                  </a:lnTo>
                  <a:lnTo>
                    <a:pt x="6" y="21"/>
                  </a:lnTo>
                  <a:lnTo>
                    <a:pt x="6" y="21"/>
                  </a:lnTo>
                  <a:lnTo>
                    <a:pt x="6" y="21"/>
                  </a:lnTo>
                  <a:lnTo>
                    <a:pt x="6" y="20"/>
                  </a:lnTo>
                  <a:lnTo>
                    <a:pt x="7" y="20"/>
                  </a:lnTo>
                  <a:lnTo>
                    <a:pt x="7" y="20"/>
                  </a:lnTo>
                  <a:lnTo>
                    <a:pt x="7" y="20"/>
                  </a:lnTo>
                  <a:lnTo>
                    <a:pt x="8" y="2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reeform 13">
              <a:extLst>
                <a:ext uri="{FF2B5EF4-FFF2-40B4-BE49-F238E27FC236}">
                  <a16:creationId xmlns:a16="http://schemas.microsoft.com/office/drawing/2014/main" id="{6BAC0CD8-8419-4739-8292-BC4D066078DB}"/>
                </a:ext>
              </a:extLst>
            </p:cNvPr>
            <p:cNvSpPr>
              <a:spLocks/>
            </p:cNvSpPr>
            <p:nvPr/>
          </p:nvSpPr>
          <p:spPr bwMode="auto">
            <a:xfrm>
              <a:off x="5788335" y="3155780"/>
              <a:ext cx="10255" cy="10556"/>
            </a:xfrm>
            <a:custGeom>
              <a:avLst/>
              <a:gdLst/>
              <a:ahLst/>
              <a:cxnLst>
                <a:cxn ang="0">
                  <a:pos x="0" y="0"/>
                </a:cxn>
                <a:cxn ang="0">
                  <a:pos x="0" y="0"/>
                </a:cxn>
                <a:cxn ang="0">
                  <a:pos x="0" y="0"/>
                </a:cxn>
                <a:cxn ang="0">
                  <a:pos x="1" y="0"/>
                </a:cxn>
                <a:cxn ang="0">
                  <a:pos x="1" y="0"/>
                </a:cxn>
                <a:cxn ang="0">
                  <a:pos x="1" y="0"/>
                </a:cxn>
                <a:cxn ang="0">
                  <a:pos x="1" y="1"/>
                </a:cxn>
                <a:cxn ang="0">
                  <a:pos x="1" y="1"/>
                </a:cxn>
                <a:cxn ang="0">
                  <a:pos x="0" y="1"/>
                </a:cxn>
                <a:cxn ang="0">
                  <a:pos x="0" y="1"/>
                </a:cxn>
                <a:cxn ang="0">
                  <a:pos x="0" y="0"/>
                </a:cxn>
              </a:cxnLst>
              <a:rect l="0" t="0" r="r" b="b"/>
              <a:pathLst>
                <a:path w="1" h="1">
                  <a:moveTo>
                    <a:pt x="0" y="0"/>
                  </a:moveTo>
                  <a:lnTo>
                    <a:pt x="0" y="0"/>
                  </a:lnTo>
                  <a:lnTo>
                    <a:pt x="0" y="0"/>
                  </a:lnTo>
                  <a:lnTo>
                    <a:pt x="1" y="0"/>
                  </a:lnTo>
                  <a:lnTo>
                    <a:pt x="1" y="0"/>
                  </a:lnTo>
                  <a:lnTo>
                    <a:pt x="1" y="0"/>
                  </a:lnTo>
                  <a:lnTo>
                    <a:pt x="1" y="1"/>
                  </a:lnTo>
                  <a:lnTo>
                    <a:pt x="1" y="1"/>
                  </a:lnTo>
                  <a:lnTo>
                    <a:pt x="0" y="1"/>
                  </a:lnTo>
                  <a:lnTo>
                    <a:pt x="0" y="1"/>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 name="Freeform 14">
              <a:extLst>
                <a:ext uri="{FF2B5EF4-FFF2-40B4-BE49-F238E27FC236}">
                  <a16:creationId xmlns:a16="http://schemas.microsoft.com/office/drawing/2014/main" id="{10034017-0087-40F5-8CCC-2C62ABA03C6B}"/>
                </a:ext>
              </a:extLst>
            </p:cNvPr>
            <p:cNvSpPr>
              <a:spLocks noEditPoints="1"/>
            </p:cNvSpPr>
            <p:nvPr/>
          </p:nvSpPr>
          <p:spPr bwMode="auto">
            <a:xfrm>
              <a:off x="6027623" y="4619482"/>
              <a:ext cx="295693" cy="404629"/>
            </a:xfrm>
            <a:custGeom>
              <a:avLst/>
              <a:gdLst/>
              <a:ahLst/>
              <a:cxnLst>
                <a:cxn ang="0">
                  <a:pos x="0" y="32"/>
                </a:cxn>
                <a:cxn ang="0">
                  <a:pos x="23" y="27"/>
                </a:cxn>
                <a:cxn ang="0">
                  <a:pos x="23" y="31"/>
                </a:cxn>
                <a:cxn ang="0">
                  <a:pos x="26" y="35"/>
                </a:cxn>
                <a:cxn ang="0">
                  <a:pos x="22" y="36"/>
                </a:cxn>
                <a:cxn ang="0">
                  <a:pos x="20" y="36"/>
                </a:cxn>
                <a:cxn ang="0">
                  <a:pos x="18" y="35"/>
                </a:cxn>
                <a:cxn ang="0">
                  <a:pos x="16" y="35"/>
                </a:cxn>
                <a:cxn ang="0">
                  <a:pos x="15" y="34"/>
                </a:cxn>
                <a:cxn ang="0">
                  <a:pos x="11" y="34"/>
                </a:cxn>
                <a:cxn ang="0">
                  <a:pos x="6" y="34"/>
                </a:cxn>
                <a:cxn ang="0">
                  <a:pos x="4" y="33"/>
                </a:cxn>
                <a:cxn ang="0">
                  <a:pos x="2" y="34"/>
                </a:cxn>
                <a:cxn ang="0">
                  <a:pos x="0" y="34"/>
                </a:cxn>
                <a:cxn ang="0">
                  <a:pos x="1" y="32"/>
                </a:cxn>
                <a:cxn ang="0">
                  <a:pos x="0" y="30"/>
                </a:cxn>
                <a:cxn ang="0">
                  <a:pos x="1" y="29"/>
                </a:cxn>
                <a:cxn ang="0">
                  <a:pos x="2" y="26"/>
                </a:cxn>
                <a:cxn ang="0">
                  <a:pos x="2" y="25"/>
                </a:cxn>
                <a:cxn ang="0">
                  <a:pos x="3" y="22"/>
                </a:cxn>
                <a:cxn ang="0">
                  <a:pos x="5" y="20"/>
                </a:cxn>
                <a:cxn ang="0">
                  <a:pos x="5" y="17"/>
                </a:cxn>
                <a:cxn ang="0">
                  <a:pos x="5" y="16"/>
                </a:cxn>
                <a:cxn ang="0">
                  <a:pos x="4" y="14"/>
                </a:cxn>
                <a:cxn ang="0">
                  <a:pos x="3" y="11"/>
                </a:cxn>
                <a:cxn ang="0">
                  <a:pos x="4" y="11"/>
                </a:cxn>
                <a:cxn ang="0">
                  <a:pos x="4" y="9"/>
                </a:cxn>
                <a:cxn ang="0">
                  <a:pos x="3" y="8"/>
                </a:cxn>
                <a:cxn ang="0">
                  <a:pos x="2" y="5"/>
                </a:cxn>
                <a:cxn ang="0">
                  <a:pos x="3" y="4"/>
                </a:cxn>
                <a:cxn ang="0">
                  <a:pos x="4" y="3"/>
                </a:cxn>
                <a:cxn ang="0">
                  <a:pos x="7" y="3"/>
                </a:cxn>
                <a:cxn ang="0">
                  <a:pos x="10" y="3"/>
                </a:cxn>
                <a:cxn ang="0">
                  <a:pos x="11" y="5"/>
                </a:cxn>
                <a:cxn ang="0">
                  <a:pos x="12" y="7"/>
                </a:cxn>
                <a:cxn ang="0">
                  <a:pos x="13" y="9"/>
                </a:cxn>
                <a:cxn ang="0">
                  <a:pos x="15" y="9"/>
                </a:cxn>
                <a:cxn ang="0">
                  <a:pos x="17" y="8"/>
                </a:cxn>
                <a:cxn ang="0">
                  <a:pos x="17" y="7"/>
                </a:cxn>
                <a:cxn ang="0">
                  <a:pos x="20" y="6"/>
                </a:cxn>
                <a:cxn ang="0">
                  <a:pos x="22" y="7"/>
                </a:cxn>
                <a:cxn ang="0">
                  <a:pos x="23" y="10"/>
                </a:cxn>
                <a:cxn ang="0">
                  <a:pos x="23" y="12"/>
                </a:cxn>
                <a:cxn ang="0">
                  <a:pos x="23" y="14"/>
                </a:cxn>
                <a:cxn ang="0">
                  <a:pos x="24" y="15"/>
                </a:cxn>
                <a:cxn ang="0">
                  <a:pos x="23" y="17"/>
                </a:cxn>
                <a:cxn ang="0">
                  <a:pos x="24" y="17"/>
                </a:cxn>
                <a:cxn ang="0">
                  <a:pos x="26" y="17"/>
                </a:cxn>
                <a:cxn ang="0">
                  <a:pos x="27" y="18"/>
                </a:cxn>
                <a:cxn ang="0">
                  <a:pos x="27" y="21"/>
                </a:cxn>
                <a:cxn ang="0">
                  <a:pos x="26" y="22"/>
                </a:cxn>
                <a:cxn ang="0">
                  <a:pos x="3" y="0"/>
                </a:cxn>
                <a:cxn ang="0">
                  <a:pos x="2" y="3"/>
                </a:cxn>
                <a:cxn ang="0">
                  <a:pos x="2" y="2"/>
                </a:cxn>
                <a:cxn ang="0">
                  <a:pos x="1" y="1"/>
                </a:cxn>
                <a:cxn ang="0">
                  <a:pos x="3" y="0"/>
                </a:cxn>
              </a:cxnLst>
              <a:rect l="0" t="0" r="r" b="b"/>
              <a:pathLst>
                <a:path w="27" h="36">
                  <a:moveTo>
                    <a:pt x="0" y="32"/>
                  </a:moveTo>
                  <a:lnTo>
                    <a:pt x="0" y="32"/>
                  </a:lnTo>
                  <a:lnTo>
                    <a:pt x="0" y="32"/>
                  </a:lnTo>
                  <a:lnTo>
                    <a:pt x="0" y="32"/>
                  </a:lnTo>
                  <a:lnTo>
                    <a:pt x="0" y="32"/>
                  </a:lnTo>
                  <a:lnTo>
                    <a:pt x="0" y="32"/>
                  </a:lnTo>
                  <a:lnTo>
                    <a:pt x="0" y="32"/>
                  </a:lnTo>
                  <a:lnTo>
                    <a:pt x="0" y="32"/>
                  </a:lnTo>
                  <a:close/>
                  <a:moveTo>
                    <a:pt x="23" y="24"/>
                  </a:moveTo>
                  <a:lnTo>
                    <a:pt x="23" y="24"/>
                  </a:lnTo>
                  <a:lnTo>
                    <a:pt x="23" y="25"/>
                  </a:lnTo>
                  <a:lnTo>
                    <a:pt x="23" y="25"/>
                  </a:lnTo>
                  <a:lnTo>
                    <a:pt x="23" y="26"/>
                  </a:lnTo>
                  <a:lnTo>
                    <a:pt x="23" y="27"/>
                  </a:lnTo>
                  <a:lnTo>
                    <a:pt x="23" y="27"/>
                  </a:lnTo>
                  <a:lnTo>
                    <a:pt x="23" y="27"/>
                  </a:lnTo>
                  <a:lnTo>
                    <a:pt x="23" y="29"/>
                  </a:lnTo>
                  <a:lnTo>
                    <a:pt x="23" y="29"/>
                  </a:lnTo>
                  <a:lnTo>
                    <a:pt x="23" y="30"/>
                  </a:lnTo>
                  <a:lnTo>
                    <a:pt x="23" y="31"/>
                  </a:lnTo>
                  <a:lnTo>
                    <a:pt x="23" y="31"/>
                  </a:lnTo>
                  <a:lnTo>
                    <a:pt x="23" y="31"/>
                  </a:lnTo>
                  <a:lnTo>
                    <a:pt x="23" y="31"/>
                  </a:lnTo>
                  <a:lnTo>
                    <a:pt x="23" y="31"/>
                  </a:lnTo>
                  <a:lnTo>
                    <a:pt x="23" y="32"/>
                  </a:lnTo>
                  <a:lnTo>
                    <a:pt x="23" y="32"/>
                  </a:lnTo>
                  <a:lnTo>
                    <a:pt x="24" y="32"/>
                  </a:lnTo>
                  <a:lnTo>
                    <a:pt x="24" y="32"/>
                  </a:lnTo>
                  <a:lnTo>
                    <a:pt x="24" y="33"/>
                  </a:lnTo>
                  <a:lnTo>
                    <a:pt x="25" y="34"/>
                  </a:lnTo>
                  <a:lnTo>
                    <a:pt x="25" y="34"/>
                  </a:lnTo>
                  <a:lnTo>
                    <a:pt x="26" y="35"/>
                  </a:lnTo>
                  <a:lnTo>
                    <a:pt x="26" y="35"/>
                  </a:lnTo>
                  <a:lnTo>
                    <a:pt x="26" y="35"/>
                  </a:lnTo>
                  <a:lnTo>
                    <a:pt x="25" y="35"/>
                  </a:lnTo>
                  <a:lnTo>
                    <a:pt x="25" y="35"/>
                  </a:lnTo>
                  <a:lnTo>
                    <a:pt x="24" y="35"/>
                  </a:lnTo>
                  <a:lnTo>
                    <a:pt x="24" y="35"/>
                  </a:lnTo>
                  <a:lnTo>
                    <a:pt x="22" y="36"/>
                  </a:lnTo>
                  <a:lnTo>
                    <a:pt x="22" y="36"/>
                  </a:lnTo>
                  <a:lnTo>
                    <a:pt x="21" y="36"/>
                  </a:lnTo>
                  <a:lnTo>
                    <a:pt x="21" y="36"/>
                  </a:lnTo>
                  <a:lnTo>
                    <a:pt x="21" y="36"/>
                  </a:lnTo>
                  <a:lnTo>
                    <a:pt x="21" y="36"/>
                  </a:lnTo>
                  <a:lnTo>
                    <a:pt x="20" y="36"/>
                  </a:lnTo>
                  <a:lnTo>
                    <a:pt x="20" y="36"/>
                  </a:lnTo>
                  <a:lnTo>
                    <a:pt x="20" y="36"/>
                  </a:lnTo>
                  <a:lnTo>
                    <a:pt x="20" y="36"/>
                  </a:lnTo>
                  <a:lnTo>
                    <a:pt x="20" y="36"/>
                  </a:lnTo>
                  <a:lnTo>
                    <a:pt x="19" y="35"/>
                  </a:lnTo>
                  <a:lnTo>
                    <a:pt x="19" y="35"/>
                  </a:lnTo>
                  <a:lnTo>
                    <a:pt x="19" y="35"/>
                  </a:lnTo>
                  <a:lnTo>
                    <a:pt x="19" y="35"/>
                  </a:lnTo>
                  <a:lnTo>
                    <a:pt x="18" y="35"/>
                  </a:lnTo>
                  <a:lnTo>
                    <a:pt x="18" y="35"/>
                  </a:lnTo>
                  <a:lnTo>
                    <a:pt x="18" y="35"/>
                  </a:lnTo>
                  <a:lnTo>
                    <a:pt x="18" y="35"/>
                  </a:lnTo>
                  <a:lnTo>
                    <a:pt x="18" y="35"/>
                  </a:lnTo>
                  <a:lnTo>
                    <a:pt x="17" y="35"/>
                  </a:lnTo>
                  <a:lnTo>
                    <a:pt x="17" y="35"/>
                  </a:lnTo>
                  <a:lnTo>
                    <a:pt x="17" y="35"/>
                  </a:lnTo>
                  <a:lnTo>
                    <a:pt x="17" y="35"/>
                  </a:lnTo>
                  <a:lnTo>
                    <a:pt x="17" y="35"/>
                  </a:lnTo>
                  <a:lnTo>
                    <a:pt x="16" y="35"/>
                  </a:lnTo>
                  <a:lnTo>
                    <a:pt x="16" y="35"/>
                  </a:lnTo>
                  <a:lnTo>
                    <a:pt x="16" y="35"/>
                  </a:lnTo>
                  <a:lnTo>
                    <a:pt x="16" y="35"/>
                  </a:lnTo>
                  <a:lnTo>
                    <a:pt x="16" y="35"/>
                  </a:lnTo>
                  <a:lnTo>
                    <a:pt x="15" y="35"/>
                  </a:lnTo>
                  <a:lnTo>
                    <a:pt x="15" y="34"/>
                  </a:lnTo>
                  <a:lnTo>
                    <a:pt x="15" y="34"/>
                  </a:lnTo>
                  <a:lnTo>
                    <a:pt x="15" y="34"/>
                  </a:lnTo>
                  <a:lnTo>
                    <a:pt x="15" y="34"/>
                  </a:lnTo>
                  <a:lnTo>
                    <a:pt x="14" y="34"/>
                  </a:lnTo>
                  <a:lnTo>
                    <a:pt x="14" y="34"/>
                  </a:lnTo>
                  <a:lnTo>
                    <a:pt x="13" y="34"/>
                  </a:lnTo>
                  <a:lnTo>
                    <a:pt x="13" y="34"/>
                  </a:lnTo>
                  <a:lnTo>
                    <a:pt x="13" y="34"/>
                  </a:lnTo>
                  <a:lnTo>
                    <a:pt x="12" y="34"/>
                  </a:lnTo>
                  <a:lnTo>
                    <a:pt x="11" y="34"/>
                  </a:lnTo>
                  <a:lnTo>
                    <a:pt x="10" y="34"/>
                  </a:lnTo>
                  <a:lnTo>
                    <a:pt x="10" y="34"/>
                  </a:lnTo>
                  <a:lnTo>
                    <a:pt x="9" y="34"/>
                  </a:lnTo>
                  <a:lnTo>
                    <a:pt x="9" y="34"/>
                  </a:lnTo>
                  <a:lnTo>
                    <a:pt x="8" y="34"/>
                  </a:lnTo>
                  <a:lnTo>
                    <a:pt x="7" y="34"/>
                  </a:lnTo>
                  <a:lnTo>
                    <a:pt x="6" y="34"/>
                  </a:lnTo>
                  <a:lnTo>
                    <a:pt x="6" y="34"/>
                  </a:lnTo>
                  <a:lnTo>
                    <a:pt x="6" y="34"/>
                  </a:lnTo>
                  <a:lnTo>
                    <a:pt x="6" y="34"/>
                  </a:lnTo>
                  <a:lnTo>
                    <a:pt x="6" y="34"/>
                  </a:lnTo>
                  <a:lnTo>
                    <a:pt x="5" y="34"/>
                  </a:lnTo>
                  <a:lnTo>
                    <a:pt x="5" y="34"/>
                  </a:lnTo>
                  <a:lnTo>
                    <a:pt x="5" y="34"/>
                  </a:lnTo>
                  <a:lnTo>
                    <a:pt x="5" y="34"/>
                  </a:lnTo>
                  <a:lnTo>
                    <a:pt x="4" y="33"/>
                  </a:lnTo>
                  <a:lnTo>
                    <a:pt x="4" y="33"/>
                  </a:lnTo>
                  <a:lnTo>
                    <a:pt x="4" y="33"/>
                  </a:lnTo>
                  <a:lnTo>
                    <a:pt x="4" y="33"/>
                  </a:lnTo>
                  <a:lnTo>
                    <a:pt x="4" y="33"/>
                  </a:lnTo>
                  <a:lnTo>
                    <a:pt x="3" y="33"/>
                  </a:lnTo>
                  <a:lnTo>
                    <a:pt x="3" y="33"/>
                  </a:lnTo>
                  <a:lnTo>
                    <a:pt x="3" y="33"/>
                  </a:lnTo>
                  <a:lnTo>
                    <a:pt x="2" y="34"/>
                  </a:lnTo>
                  <a:lnTo>
                    <a:pt x="2" y="34"/>
                  </a:lnTo>
                  <a:lnTo>
                    <a:pt x="2" y="34"/>
                  </a:lnTo>
                  <a:lnTo>
                    <a:pt x="2" y="34"/>
                  </a:lnTo>
                  <a:lnTo>
                    <a:pt x="1" y="33"/>
                  </a:lnTo>
                  <a:lnTo>
                    <a:pt x="1" y="33"/>
                  </a:lnTo>
                  <a:lnTo>
                    <a:pt x="1" y="33"/>
                  </a:lnTo>
                  <a:lnTo>
                    <a:pt x="1" y="34"/>
                  </a:lnTo>
                  <a:lnTo>
                    <a:pt x="0" y="34"/>
                  </a:lnTo>
                  <a:lnTo>
                    <a:pt x="0" y="33"/>
                  </a:lnTo>
                  <a:lnTo>
                    <a:pt x="0" y="33"/>
                  </a:lnTo>
                  <a:lnTo>
                    <a:pt x="0" y="32"/>
                  </a:lnTo>
                  <a:lnTo>
                    <a:pt x="1" y="32"/>
                  </a:lnTo>
                  <a:lnTo>
                    <a:pt x="1" y="32"/>
                  </a:lnTo>
                  <a:lnTo>
                    <a:pt x="1" y="32"/>
                  </a:lnTo>
                  <a:lnTo>
                    <a:pt x="1" y="32"/>
                  </a:lnTo>
                  <a:lnTo>
                    <a:pt x="1" y="32"/>
                  </a:lnTo>
                  <a:lnTo>
                    <a:pt x="1" y="31"/>
                  </a:lnTo>
                  <a:lnTo>
                    <a:pt x="1" y="31"/>
                  </a:lnTo>
                  <a:lnTo>
                    <a:pt x="0" y="31"/>
                  </a:lnTo>
                  <a:lnTo>
                    <a:pt x="0" y="31"/>
                  </a:lnTo>
                  <a:lnTo>
                    <a:pt x="1" y="31"/>
                  </a:lnTo>
                  <a:lnTo>
                    <a:pt x="1" y="30"/>
                  </a:lnTo>
                  <a:lnTo>
                    <a:pt x="0" y="30"/>
                  </a:lnTo>
                  <a:lnTo>
                    <a:pt x="0" y="30"/>
                  </a:lnTo>
                  <a:lnTo>
                    <a:pt x="0" y="30"/>
                  </a:lnTo>
                  <a:lnTo>
                    <a:pt x="1" y="30"/>
                  </a:lnTo>
                  <a:lnTo>
                    <a:pt x="1" y="30"/>
                  </a:lnTo>
                  <a:lnTo>
                    <a:pt x="1" y="30"/>
                  </a:lnTo>
                  <a:lnTo>
                    <a:pt x="1" y="29"/>
                  </a:lnTo>
                  <a:lnTo>
                    <a:pt x="1" y="29"/>
                  </a:lnTo>
                  <a:lnTo>
                    <a:pt x="1" y="29"/>
                  </a:lnTo>
                  <a:lnTo>
                    <a:pt x="1" y="29"/>
                  </a:lnTo>
                  <a:lnTo>
                    <a:pt x="1" y="29"/>
                  </a:lnTo>
                  <a:lnTo>
                    <a:pt x="1" y="28"/>
                  </a:lnTo>
                  <a:lnTo>
                    <a:pt x="1" y="28"/>
                  </a:lnTo>
                  <a:lnTo>
                    <a:pt x="1" y="28"/>
                  </a:lnTo>
                  <a:lnTo>
                    <a:pt x="1" y="27"/>
                  </a:lnTo>
                  <a:lnTo>
                    <a:pt x="2" y="27"/>
                  </a:lnTo>
                  <a:lnTo>
                    <a:pt x="2" y="27"/>
                  </a:lnTo>
                  <a:lnTo>
                    <a:pt x="2" y="26"/>
                  </a:lnTo>
                  <a:lnTo>
                    <a:pt x="2" y="26"/>
                  </a:lnTo>
                  <a:lnTo>
                    <a:pt x="2" y="26"/>
                  </a:lnTo>
                  <a:lnTo>
                    <a:pt x="2" y="26"/>
                  </a:lnTo>
                  <a:lnTo>
                    <a:pt x="2" y="26"/>
                  </a:lnTo>
                  <a:lnTo>
                    <a:pt x="2" y="26"/>
                  </a:lnTo>
                  <a:lnTo>
                    <a:pt x="2" y="25"/>
                  </a:lnTo>
                  <a:lnTo>
                    <a:pt x="2" y="25"/>
                  </a:lnTo>
                  <a:lnTo>
                    <a:pt x="2" y="25"/>
                  </a:lnTo>
                  <a:lnTo>
                    <a:pt x="2" y="25"/>
                  </a:lnTo>
                  <a:lnTo>
                    <a:pt x="2" y="24"/>
                  </a:lnTo>
                  <a:lnTo>
                    <a:pt x="2" y="23"/>
                  </a:lnTo>
                  <a:lnTo>
                    <a:pt x="3" y="23"/>
                  </a:lnTo>
                  <a:lnTo>
                    <a:pt x="3" y="23"/>
                  </a:lnTo>
                  <a:lnTo>
                    <a:pt x="3" y="22"/>
                  </a:lnTo>
                  <a:lnTo>
                    <a:pt x="3" y="22"/>
                  </a:lnTo>
                  <a:lnTo>
                    <a:pt x="3" y="22"/>
                  </a:lnTo>
                  <a:lnTo>
                    <a:pt x="4" y="21"/>
                  </a:lnTo>
                  <a:lnTo>
                    <a:pt x="4" y="21"/>
                  </a:lnTo>
                  <a:lnTo>
                    <a:pt x="4" y="21"/>
                  </a:lnTo>
                  <a:lnTo>
                    <a:pt x="4" y="21"/>
                  </a:lnTo>
                  <a:lnTo>
                    <a:pt x="4" y="21"/>
                  </a:lnTo>
                  <a:lnTo>
                    <a:pt x="4" y="21"/>
                  </a:lnTo>
                  <a:lnTo>
                    <a:pt x="4" y="20"/>
                  </a:lnTo>
                  <a:lnTo>
                    <a:pt x="5" y="20"/>
                  </a:lnTo>
                  <a:lnTo>
                    <a:pt x="5" y="20"/>
                  </a:lnTo>
                  <a:lnTo>
                    <a:pt x="5" y="20"/>
                  </a:lnTo>
                  <a:lnTo>
                    <a:pt x="5" y="19"/>
                  </a:lnTo>
                  <a:lnTo>
                    <a:pt x="5" y="19"/>
                  </a:lnTo>
                  <a:lnTo>
                    <a:pt x="5" y="19"/>
                  </a:lnTo>
                  <a:lnTo>
                    <a:pt x="5" y="18"/>
                  </a:lnTo>
                  <a:lnTo>
                    <a:pt x="5" y="18"/>
                  </a:lnTo>
                  <a:lnTo>
                    <a:pt x="5" y="17"/>
                  </a:lnTo>
                  <a:lnTo>
                    <a:pt x="5" y="17"/>
                  </a:lnTo>
                  <a:lnTo>
                    <a:pt x="5" y="17"/>
                  </a:lnTo>
                  <a:lnTo>
                    <a:pt x="5" y="16"/>
                  </a:lnTo>
                  <a:lnTo>
                    <a:pt x="5" y="16"/>
                  </a:lnTo>
                  <a:lnTo>
                    <a:pt x="5" y="16"/>
                  </a:lnTo>
                  <a:lnTo>
                    <a:pt x="5" y="16"/>
                  </a:lnTo>
                  <a:lnTo>
                    <a:pt x="5" y="16"/>
                  </a:lnTo>
                  <a:lnTo>
                    <a:pt x="5" y="16"/>
                  </a:lnTo>
                  <a:lnTo>
                    <a:pt x="4" y="15"/>
                  </a:lnTo>
                  <a:lnTo>
                    <a:pt x="4" y="15"/>
                  </a:lnTo>
                  <a:lnTo>
                    <a:pt x="4" y="15"/>
                  </a:lnTo>
                  <a:lnTo>
                    <a:pt x="4" y="14"/>
                  </a:lnTo>
                  <a:lnTo>
                    <a:pt x="4" y="14"/>
                  </a:lnTo>
                  <a:lnTo>
                    <a:pt x="4" y="14"/>
                  </a:lnTo>
                  <a:lnTo>
                    <a:pt x="4" y="14"/>
                  </a:lnTo>
                  <a:lnTo>
                    <a:pt x="4" y="14"/>
                  </a:lnTo>
                  <a:lnTo>
                    <a:pt x="4" y="14"/>
                  </a:lnTo>
                  <a:lnTo>
                    <a:pt x="4" y="13"/>
                  </a:lnTo>
                  <a:lnTo>
                    <a:pt x="4" y="13"/>
                  </a:lnTo>
                  <a:lnTo>
                    <a:pt x="4" y="13"/>
                  </a:lnTo>
                  <a:lnTo>
                    <a:pt x="3" y="12"/>
                  </a:lnTo>
                  <a:lnTo>
                    <a:pt x="3" y="12"/>
                  </a:lnTo>
                  <a:lnTo>
                    <a:pt x="3" y="12"/>
                  </a:lnTo>
                  <a:lnTo>
                    <a:pt x="3" y="11"/>
                  </a:lnTo>
                  <a:lnTo>
                    <a:pt x="4" y="11"/>
                  </a:lnTo>
                  <a:lnTo>
                    <a:pt x="3" y="11"/>
                  </a:lnTo>
                  <a:lnTo>
                    <a:pt x="3" y="12"/>
                  </a:lnTo>
                  <a:lnTo>
                    <a:pt x="3" y="12"/>
                  </a:lnTo>
                  <a:lnTo>
                    <a:pt x="3" y="12"/>
                  </a:lnTo>
                  <a:lnTo>
                    <a:pt x="4" y="11"/>
                  </a:lnTo>
                  <a:lnTo>
                    <a:pt x="4" y="11"/>
                  </a:lnTo>
                  <a:lnTo>
                    <a:pt x="4" y="11"/>
                  </a:lnTo>
                  <a:lnTo>
                    <a:pt x="4" y="11"/>
                  </a:lnTo>
                  <a:lnTo>
                    <a:pt x="4" y="11"/>
                  </a:lnTo>
                  <a:lnTo>
                    <a:pt x="4" y="10"/>
                  </a:lnTo>
                  <a:lnTo>
                    <a:pt x="4" y="10"/>
                  </a:lnTo>
                  <a:lnTo>
                    <a:pt x="4" y="10"/>
                  </a:lnTo>
                  <a:lnTo>
                    <a:pt x="4" y="10"/>
                  </a:lnTo>
                  <a:lnTo>
                    <a:pt x="4" y="9"/>
                  </a:lnTo>
                  <a:lnTo>
                    <a:pt x="4" y="9"/>
                  </a:lnTo>
                  <a:lnTo>
                    <a:pt x="4" y="9"/>
                  </a:lnTo>
                  <a:lnTo>
                    <a:pt x="4" y="9"/>
                  </a:lnTo>
                  <a:lnTo>
                    <a:pt x="4" y="8"/>
                  </a:lnTo>
                  <a:lnTo>
                    <a:pt x="3" y="8"/>
                  </a:lnTo>
                  <a:lnTo>
                    <a:pt x="3" y="8"/>
                  </a:lnTo>
                  <a:lnTo>
                    <a:pt x="3" y="8"/>
                  </a:lnTo>
                  <a:lnTo>
                    <a:pt x="3" y="8"/>
                  </a:lnTo>
                  <a:lnTo>
                    <a:pt x="3" y="8"/>
                  </a:lnTo>
                  <a:lnTo>
                    <a:pt x="3" y="7"/>
                  </a:lnTo>
                  <a:lnTo>
                    <a:pt x="3" y="7"/>
                  </a:lnTo>
                  <a:lnTo>
                    <a:pt x="3" y="6"/>
                  </a:lnTo>
                  <a:lnTo>
                    <a:pt x="3" y="6"/>
                  </a:lnTo>
                  <a:lnTo>
                    <a:pt x="2" y="6"/>
                  </a:lnTo>
                  <a:lnTo>
                    <a:pt x="2" y="6"/>
                  </a:lnTo>
                  <a:lnTo>
                    <a:pt x="2" y="6"/>
                  </a:lnTo>
                  <a:lnTo>
                    <a:pt x="2" y="5"/>
                  </a:lnTo>
                  <a:lnTo>
                    <a:pt x="2" y="5"/>
                  </a:lnTo>
                  <a:lnTo>
                    <a:pt x="2" y="4"/>
                  </a:lnTo>
                  <a:lnTo>
                    <a:pt x="2" y="4"/>
                  </a:lnTo>
                  <a:lnTo>
                    <a:pt x="2" y="4"/>
                  </a:lnTo>
                  <a:lnTo>
                    <a:pt x="2" y="4"/>
                  </a:lnTo>
                  <a:lnTo>
                    <a:pt x="2" y="4"/>
                  </a:lnTo>
                  <a:lnTo>
                    <a:pt x="2" y="4"/>
                  </a:lnTo>
                  <a:lnTo>
                    <a:pt x="3" y="4"/>
                  </a:lnTo>
                  <a:lnTo>
                    <a:pt x="3" y="4"/>
                  </a:lnTo>
                  <a:lnTo>
                    <a:pt x="3" y="4"/>
                  </a:lnTo>
                  <a:lnTo>
                    <a:pt x="3" y="3"/>
                  </a:lnTo>
                  <a:lnTo>
                    <a:pt x="3" y="3"/>
                  </a:lnTo>
                  <a:lnTo>
                    <a:pt x="4" y="3"/>
                  </a:lnTo>
                  <a:lnTo>
                    <a:pt x="4" y="3"/>
                  </a:lnTo>
                  <a:lnTo>
                    <a:pt x="4" y="3"/>
                  </a:lnTo>
                  <a:lnTo>
                    <a:pt x="4" y="3"/>
                  </a:lnTo>
                  <a:lnTo>
                    <a:pt x="5" y="3"/>
                  </a:lnTo>
                  <a:lnTo>
                    <a:pt x="5" y="3"/>
                  </a:lnTo>
                  <a:lnTo>
                    <a:pt x="5" y="3"/>
                  </a:lnTo>
                  <a:lnTo>
                    <a:pt x="5" y="3"/>
                  </a:lnTo>
                  <a:lnTo>
                    <a:pt x="6" y="3"/>
                  </a:lnTo>
                  <a:lnTo>
                    <a:pt x="6" y="3"/>
                  </a:lnTo>
                  <a:lnTo>
                    <a:pt x="6" y="3"/>
                  </a:lnTo>
                  <a:lnTo>
                    <a:pt x="7" y="3"/>
                  </a:lnTo>
                  <a:lnTo>
                    <a:pt x="7" y="3"/>
                  </a:lnTo>
                  <a:lnTo>
                    <a:pt x="7" y="3"/>
                  </a:lnTo>
                  <a:lnTo>
                    <a:pt x="8" y="3"/>
                  </a:lnTo>
                  <a:lnTo>
                    <a:pt x="9" y="3"/>
                  </a:lnTo>
                  <a:lnTo>
                    <a:pt x="9" y="3"/>
                  </a:lnTo>
                  <a:lnTo>
                    <a:pt x="10" y="3"/>
                  </a:lnTo>
                  <a:lnTo>
                    <a:pt x="10" y="3"/>
                  </a:lnTo>
                  <a:lnTo>
                    <a:pt x="10" y="3"/>
                  </a:lnTo>
                  <a:lnTo>
                    <a:pt x="11" y="3"/>
                  </a:lnTo>
                  <a:lnTo>
                    <a:pt x="11" y="3"/>
                  </a:lnTo>
                  <a:lnTo>
                    <a:pt x="11" y="3"/>
                  </a:lnTo>
                  <a:lnTo>
                    <a:pt x="11" y="4"/>
                  </a:lnTo>
                  <a:lnTo>
                    <a:pt x="11" y="4"/>
                  </a:lnTo>
                  <a:lnTo>
                    <a:pt x="11" y="4"/>
                  </a:lnTo>
                  <a:lnTo>
                    <a:pt x="11" y="5"/>
                  </a:lnTo>
                  <a:lnTo>
                    <a:pt x="11" y="5"/>
                  </a:lnTo>
                  <a:lnTo>
                    <a:pt x="12" y="6"/>
                  </a:lnTo>
                  <a:lnTo>
                    <a:pt x="12" y="6"/>
                  </a:lnTo>
                  <a:lnTo>
                    <a:pt x="12" y="6"/>
                  </a:lnTo>
                  <a:lnTo>
                    <a:pt x="12" y="6"/>
                  </a:lnTo>
                  <a:lnTo>
                    <a:pt x="12" y="7"/>
                  </a:lnTo>
                  <a:lnTo>
                    <a:pt x="12" y="7"/>
                  </a:lnTo>
                  <a:lnTo>
                    <a:pt x="12" y="7"/>
                  </a:lnTo>
                  <a:lnTo>
                    <a:pt x="12" y="7"/>
                  </a:lnTo>
                  <a:lnTo>
                    <a:pt x="12" y="7"/>
                  </a:lnTo>
                  <a:lnTo>
                    <a:pt x="12" y="7"/>
                  </a:lnTo>
                  <a:lnTo>
                    <a:pt x="12" y="8"/>
                  </a:lnTo>
                  <a:lnTo>
                    <a:pt x="12" y="8"/>
                  </a:lnTo>
                  <a:lnTo>
                    <a:pt x="12" y="8"/>
                  </a:lnTo>
                  <a:lnTo>
                    <a:pt x="13" y="8"/>
                  </a:lnTo>
                  <a:lnTo>
                    <a:pt x="13" y="9"/>
                  </a:lnTo>
                  <a:lnTo>
                    <a:pt x="13" y="9"/>
                  </a:lnTo>
                  <a:lnTo>
                    <a:pt x="13" y="9"/>
                  </a:lnTo>
                  <a:lnTo>
                    <a:pt x="13" y="9"/>
                  </a:lnTo>
                  <a:lnTo>
                    <a:pt x="13" y="9"/>
                  </a:lnTo>
                  <a:lnTo>
                    <a:pt x="14" y="9"/>
                  </a:lnTo>
                  <a:lnTo>
                    <a:pt x="14" y="9"/>
                  </a:lnTo>
                  <a:lnTo>
                    <a:pt x="14" y="9"/>
                  </a:lnTo>
                  <a:lnTo>
                    <a:pt x="14" y="9"/>
                  </a:lnTo>
                  <a:lnTo>
                    <a:pt x="15" y="9"/>
                  </a:lnTo>
                  <a:lnTo>
                    <a:pt x="15" y="9"/>
                  </a:lnTo>
                  <a:lnTo>
                    <a:pt x="15" y="9"/>
                  </a:lnTo>
                  <a:lnTo>
                    <a:pt x="15" y="9"/>
                  </a:lnTo>
                  <a:lnTo>
                    <a:pt x="16" y="9"/>
                  </a:lnTo>
                  <a:lnTo>
                    <a:pt x="16" y="9"/>
                  </a:lnTo>
                  <a:lnTo>
                    <a:pt x="17" y="9"/>
                  </a:lnTo>
                  <a:lnTo>
                    <a:pt x="17" y="9"/>
                  </a:lnTo>
                  <a:lnTo>
                    <a:pt x="17" y="8"/>
                  </a:lnTo>
                  <a:lnTo>
                    <a:pt x="17" y="8"/>
                  </a:lnTo>
                  <a:lnTo>
                    <a:pt x="17" y="8"/>
                  </a:lnTo>
                  <a:lnTo>
                    <a:pt x="17" y="8"/>
                  </a:lnTo>
                  <a:lnTo>
                    <a:pt x="17" y="8"/>
                  </a:lnTo>
                  <a:lnTo>
                    <a:pt x="18" y="8"/>
                  </a:lnTo>
                  <a:lnTo>
                    <a:pt x="18" y="8"/>
                  </a:lnTo>
                  <a:lnTo>
                    <a:pt x="18" y="7"/>
                  </a:lnTo>
                  <a:lnTo>
                    <a:pt x="17" y="7"/>
                  </a:lnTo>
                  <a:lnTo>
                    <a:pt x="17" y="7"/>
                  </a:lnTo>
                  <a:lnTo>
                    <a:pt x="17" y="7"/>
                  </a:lnTo>
                  <a:lnTo>
                    <a:pt x="18" y="7"/>
                  </a:lnTo>
                  <a:lnTo>
                    <a:pt x="18" y="6"/>
                  </a:lnTo>
                  <a:lnTo>
                    <a:pt x="18" y="6"/>
                  </a:lnTo>
                  <a:lnTo>
                    <a:pt x="19" y="6"/>
                  </a:lnTo>
                  <a:lnTo>
                    <a:pt x="19" y="6"/>
                  </a:lnTo>
                  <a:lnTo>
                    <a:pt x="20" y="6"/>
                  </a:lnTo>
                  <a:lnTo>
                    <a:pt x="20" y="6"/>
                  </a:lnTo>
                  <a:lnTo>
                    <a:pt x="20" y="7"/>
                  </a:lnTo>
                  <a:lnTo>
                    <a:pt x="20" y="7"/>
                  </a:lnTo>
                  <a:lnTo>
                    <a:pt x="20" y="7"/>
                  </a:lnTo>
                  <a:lnTo>
                    <a:pt x="21" y="7"/>
                  </a:lnTo>
                  <a:lnTo>
                    <a:pt x="22" y="7"/>
                  </a:lnTo>
                  <a:lnTo>
                    <a:pt x="22" y="7"/>
                  </a:lnTo>
                  <a:lnTo>
                    <a:pt x="22" y="7"/>
                  </a:lnTo>
                  <a:lnTo>
                    <a:pt x="23" y="7"/>
                  </a:lnTo>
                  <a:lnTo>
                    <a:pt x="23" y="8"/>
                  </a:lnTo>
                  <a:lnTo>
                    <a:pt x="23" y="8"/>
                  </a:lnTo>
                  <a:lnTo>
                    <a:pt x="22" y="8"/>
                  </a:lnTo>
                  <a:lnTo>
                    <a:pt x="22" y="9"/>
                  </a:lnTo>
                  <a:lnTo>
                    <a:pt x="22" y="9"/>
                  </a:lnTo>
                  <a:lnTo>
                    <a:pt x="23" y="9"/>
                  </a:lnTo>
                  <a:lnTo>
                    <a:pt x="23" y="10"/>
                  </a:lnTo>
                  <a:lnTo>
                    <a:pt x="23" y="10"/>
                  </a:lnTo>
                  <a:lnTo>
                    <a:pt x="23" y="10"/>
                  </a:lnTo>
                  <a:lnTo>
                    <a:pt x="23" y="10"/>
                  </a:lnTo>
                  <a:lnTo>
                    <a:pt x="23" y="10"/>
                  </a:lnTo>
                  <a:lnTo>
                    <a:pt x="23" y="11"/>
                  </a:lnTo>
                  <a:lnTo>
                    <a:pt x="23" y="11"/>
                  </a:lnTo>
                  <a:lnTo>
                    <a:pt x="23" y="11"/>
                  </a:lnTo>
                  <a:lnTo>
                    <a:pt x="23" y="12"/>
                  </a:lnTo>
                  <a:lnTo>
                    <a:pt x="23" y="12"/>
                  </a:lnTo>
                  <a:lnTo>
                    <a:pt x="23" y="12"/>
                  </a:lnTo>
                  <a:lnTo>
                    <a:pt x="23" y="13"/>
                  </a:lnTo>
                  <a:lnTo>
                    <a:pt x="22" y="13"/>
                  </a:lnTo>
                  <a:lnTo>
                    <a:pt x="22" y="13"/>
                  </a:lnTo>
                  <a:lnTo>
                    <a:pt x="23" y="13"/>
                  </a:lnTo>
                  <a:lnTo>
                    <a:pt x="23" y="14"/>
                  </a:lnTo>
                  <a:lnTo>
                    <a:pt x="23" y="14"/>
                  </a:lnTo>
                  <a:lnTo>
                    <a:pt x="23" y="14"/>
                  </a:lnTo>
                  <a:lnTo>
                    <a:pt x="23" y="14"/>
                  </a:lnTo>
                  <a:lnTo>
                    <a:pt x="23" y="14"/>
                  </a:lnTo>
                  <a:lnTo>
                    <a:pt x="23" y="14"/>
                  </a:lnTo>
                  <a:lnTo>
                    <a:pt x="23" y="15"/>
                  </a:lnTo>
                  <a:lnTo>
                    <a:pt x="23" y="15"/>
                  </a:lnTo>
                  <a:lnTo>
                    <a:pt x="24" y="15"/>
                  </a:lnTo>
                  <a:lnTo>
                    <a:pt x="24" y="15"/>
                  </a:lnTo>
                  <a:lnTo>
                    <a:pt x="24" y="15"/>
                  </a:lnTo>
                  <a:lnTo>
                    <a:pt x="24" y="16"/>
                  </a:lnTo>
                  <a:lnTo>
                    <a:pt x="24" y="16"/>
                  </a:lnTo>
                  <a:lnTo>
                    <a:pt x="24" y="16"/>
                  </a:lnTo>
                  <a:lnTo>
                    <a:pt x="23" y="16"/>
                  </a:lnTo>
                  <a:lnTo>
                    <a:pt x="23" y="17"/>
                  </a:lnTo>
                  <a:lnTo>
                    <a:pt x="23" y="17"/>
                  </a:lnTo>
                  <a:lnTo>
                    <a:pt x="23" y="17"/>
                  </a:lnTo>
                  <a:lnTo>
                    <a:pt x="24" y="17"/>
                  </a:lnTo>
                  <a:lnTo>
                    <a:pt x="23" y="18"/>
                  </a:lnTo>
                  <a:lnTo>
                    <a:pt x="24" y="18"/>
                  </a:lnTo>
                  <a:lnTo>
                    <a:pt x="24" y="17"/>
                  </a:lnTo>
                  <a:lnTo>
                    <a:pt x="24" y="17"/>
                  </a:lnTo>
                  <a:lnTo>
                    <a:pt x="24" y="17"/>
                  </a:lnTo>
                  <a:lnTo>
                    <a:pt x="24" y="17"/>
                  </a:lnTo>
                  <a:lnTo>
                    <a:pt x="24" y="17"/>
                  </a:lnTo>
                  <a:lnTo>
                    <a:pt x="25" y="17"/>
                  </a:lnTo>
                  <a:lnTo>
                    <a:pt x="25" y="17"/>
                  </a:lnTo>
                  <a:lnTo>
                    <a:pt x="25" y="17"/>
                  </a:lnTo>
                  <a:lnTo>
                    <a:pt x="25" y="17"/>
                  </a:lnTo>
                  <a:lnTo>
                    <a:pt x="26" y="17"/>
                  </a:lnTo>
                  <a:lnTo>
                    <a:pt x="26" y="17"/>
                  </a:lnTo>
                  <a:lnTo>
                    <a:pt x="26" y="17"/>
                  </a:lnTo>
                  <a:lnTo>
                    <a:pt x="26" y="17"/>
                  </a:lnTo>
                  <a:lnTo>
                    <a:pt x="26" y="17"/>
                  </a:lnTo>
                  <a:lnTo>
                    <a:pt x="27" y="17"/>
                  </a:lnTo>
                  <a:lnTo>
                    <a:pt x="27" y="17"/>
                  </a:lnTo>
                  <a:lnTo>
                    <a:pt x="27" y="17"/>
                  </a:lnTo>
                  <a:lnTo>
                    <a:pt x="27" y="17"/>
                  </a:lnTo>
                  <a:lnTo>
                    <a:pt x="27" y="17"/>
                  </a:lnTo>
                  <a:lnTo>
                    <a:pt x="27" y="18"/>
                  </a:lnTo>
                  <a:lnTo>
                    <a:pt x="27" y="18"/>
                  </a:lnTo>
                  <a:lnTo>
                    <a:pt x="27" y="19"/>
                  </a:lnTo>
                  <a:lnTo>
                    <a:pt x="27" y="19"/>
                  </a:lnTo>
                  <a:lnTo>
                    <a:pt x="27" y="19"/>
                  </a:lnTo>
                  <a:lnTo>
                    <a:pt x="27" y="20"/>
                  </a:lnTo>
                  <a:lnTo>
                    <a:pt x="27" y="20"/>
                  </a:lnTo>
                  <a:lnTo>
                    <a:pt x="27" y="20"/>
                  </a:lnTo>
                  <a:lnTo>
                    <a:pt x="27" y="21"/>
                  </a:lnTo>
                  <a:lnTo>
                    <a:pt x="27" y="21"/>
                  </a:lnTo>
                  <a:lnTo>
                    <a:pt x="27" y="22"/>
                  </a:lnTo>
                  <a:lnTo>
                    <a:pt x="27" y="22"/>
                  </a:lnTo>
                  <a:lnTo>
                    <a:pt x="27" y="22"/>
                  </a:lnTo>
                  <a:lnTo>
                    <a:pt x="27" y="22"/>
                  </a:lnTo>
                  <a:lnTo>
                    <a:pt x="27" y="22"/>
                  </a:lnTo>
                  <a:lnTo>
                    <a:pt x="27" y="22"/>
                  </a:lnTo>
                  <a:lnTo>
                    <a:pt x="27" y="22"/>
                  </a:lnTo>
                  <a:lnTo>
                    <a:pt x="26" y="22"/>
                  </a:lnTo>
                  <a:lnTo>
                    <a:pt x="26" y="22"/>
                  </a:lnTo>
                  <a:lnTo>
                    <a:pt x="26" y="22"/>
                  </a:lnTo>
                  <a:lnTo>
                    <a:pt x="25" y="22"/>
                  </a:lnTo>
                  <a:lnTo>
                    <a:pt x="24" y="22"/>
                  </a:lnTo>
                  <a:lnTo>
                    <a:pt x="23" y="22"/>
                  </a:lnTo>
                  <a:lnTo>
                    <a:pt x="23" y="23"/>
                  </a:lnTo>
                  <a:lnTo>
                    <a:pt x="23" y="24"/>
                  </a:lnTo>
                  <a:close/>
                  <a:moveTo>
                    <a:pt x="3" y="0"/>
                  </a:moveTo>
                  <a:lnTo>
                    <a:pt x="3" y="0"/>
                  </a:lnTo>
                  <a:lnTo>
                    <a:pt x="3" y="0"/>
                  </a:lnTo>
                  <a:lnTo>
                    <a:pt x="3" y="1"/>
                  </a:lnTo>
                  <a:lnTo>
                    <a:pt x="2" y="1"/>
                  </a:lnTo>
                  <a:lnTo>
                    <a:pt x="2" y="1"/>
                  </a:lnTo>
                  <a:lnTo>
                    <a:pt x="2" y="2"/>
                  </a:lnTo>
                  <a:lnTo>
                    <a:pt x="2" y="2"/>
                  </a:lnTo>
                  <a:lnTo>
                    <a:pt x="2" y="3"/>
                  </a:lnTo>
                  <a:lnTo>
                    <a:pt x="2" y="3"/>
                  </a:lnTo>
                  <a:lnTo>
                    <a:pt x="2" y="3"/>
                  </a:lnTo>
                  <a:lnTo>
                    <a:pt x="2" y="3"/>
                  </a:lnTo>
                  <a:lnTo>
                    <a:pt x="1" y="3"/>
                  </a:lnTo>
                  <a:lnTo>
                    <a:pt x="1" y="3"/>
                  </a:lnTo>
                  <a:lnTo>
                    <a:pt x="1" y="3"/>
                  </a:lnTo>
                  <a:lnTo>
                    <a:pt x="1" y="2"/>
                  </a:lnTo>
                  <a:lnTo>
                    <a:pt x="2" y="2"/>
                  </a:lnTo>
                  <a:lnTo>
                    <a:pt x="1" y="2"/>
                  </a:lnTo>
                  <a:lnTo>
                    <a:pt x="1" y="2"/>
                  </a:lnTo>
                  <a:lnTo>
                    <a:pt x="1" y="2"/>
                  </a:lnTo>
                  <a:lnTo>
                    <a:pt x="1" y="2"/>
                  </a:lnTo>
                  <a:lnTo>
                    <a:pt x="1" y="1"/>
                  </a:lnTo>
                  <a:lnTo>
                    <a:pt x="1" y="1"/>
                  </a:lnTo>
                  <a:lnTo>
                    <a:pt x="1" y="1"/>
                  </a:lnTo>
                  <a:lnTo>
                    <a:pt x="1" y="1"/>
                  </a:lnTo>
                  <a:lnTo>
                    <a:pt x="2" y="1"/>
                  </a:lnTo>
                  <a:lnTo>
                    <a:pt x="2" y="1"/>
                  </a:lnTo>
                  <a:lnTo>
                    <a:pt x="2" y="0"/>
                  </a:lnTo>
                  <a:lnTo>
                    <a:pt x="2" y="0"/>
                  </a:lnTo>
                  <a:lnTo>
                    <a:pt x="2" y="0"/>
                  </a:lnTo>
                  <a:lnTo>
                    <a:pt x="2" y="0"/>
                  </a:lnTo>
                  <a:lnTo>
                    <a:pt x="2" y="0"/>
                  </a:lnTo>
                  <a:lnTo>
                    <a:pt x="3" y="0"/>
                  </a:lnTo>
                  <a:lnTo>
                    <a:pt x="3" y="0"/>
                  </a:lnTo>
                  <a:lnTo>
                    <a:pt x="3" y="0"/>
                  </a:lnTo>
                  <a:lnTo>
                    <a:pt x="3" y="0"/>
                  </a:lnTo>
                  <a:lnTo>
                    <a:pt x="3"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 name="Freeform 15">
              <a:extLst>
                <a:ext uri="{FF2B5EF4-FFF2-40B4-BE49-F238E27FC236}">
                  <a16:creationId xmlns:a16="http://schemas.microsoft.com/office/drawing/2014/main" id="{A545FD05-D3F6-498D-86F6-63991B207076}"/>
                </a:ext>
              </a:extLst>
            </p:cNvPr>
            <p:cNvSpPr>
              <a:spLocks/>
            </p:cNvSpPr>
            <p:nvPr/>
          </p:nvSpPr>
          <p:spPr bwMode="auto">
            <a:xfrm>
              <a:off x="4279109" y="3965039"/>
              <a:ext cx="10255" cy="12315"/>
            </a:xfrm>
            <a:custGeom>
              <a:avLst/>
              <a:gdLst/>
              <a:ahLst/>
              <a:cxnLst>
                <a:cxn ang="0">
                  <a:pos x="1" y="1"/>
                </a:cxn>
                <a:cxn ang="0">
                  <a:pos x="0" y="1"/>
                </a:cxn>
                <a:cxn ang="0">
                  <a:pos x="0" y="1"/>
                </a:cxn>
                <a:cxn ang="0">
                  <a:pos x="0" y="0"/>
                </a:cxn>
                <a:cxn ang="0">
                  <a:pos x="1" y="0"/>
                </a:cxn>
                <a:cxn ang="0">
                  <a:pos x="1" y="1"/>
                </a:cxn>
                <a:cxn ang="0">
                  <a:pos x="1" y="1"/>
                </a:cxn>
              </a:cxnLst>
              <a:rect l="0" t="0" r="r" b="b"/>
              <a:pathLst>
                <a:path w="1" h="1">
                  <a:moveTo>
                    <a:pt x="1" y="1"/>
                  </a:moveTo>
                  <a:lnTo>
                    <a:pt x="0" y="1"/>
                  </a:lnTo>
                  <a:lnTo>
                    <a:pt x="0" y="1"/>
                  </a:lnTo>
                  <a:lnTo>
                    <a:pt x="0" y="0"/>
                  </a:lnTo>
                  <a:lnTo>
                    <a:pt x="1" y="0"/>
                  </a:lnTo>
                  <a:lnTo>
                    <a:pt x="1" y="1"/>
                  </a:lnTo>
                  <a:lnTo>
                    <a:pt x="1" y="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reeform 16">
              <a:extLst>
                <a:ext uri="{FF2B5EF4-FFF2-40B4-BE49-F238E27FC236}">
                  <a16:creationId xmlns:a16="http://schemas.microsoft.com/office/drawing/2014/main" id="{D0B10E7A-3EF1-44A2-9C22-830955874DFD}"/>
                </a:ext>
              </a:extLst>
            </p:cNvPr>
            <p:cNvSpPr>
              <a:spLocks noEditPoints="1"/>
            </p:cNvSpPr>
            <p:nvPr/>
          </p:nvSpPr>
          <p:spPr bwMode="auto">
            <a:xfrm>
              <a:off x="4005636" y="5136705"/>
              <a:ext cx="470032" cy="1113612"/>
            </a:xfrm>
            <a:custGeom>
              <a:avLst/>
              <a:gdLst/>
              <a:ahLst/>
              <a:cxnLst>
                <a:cxn ang="0">
                  <a:pos x="21" y="98"/>
                </a:cxn>
                <a:cxn ang="0">
                  <a:pos x="12" y="98"/>
                </a:cxn>
                <a:cxn ang="0">
                  <a:pos x="11" y="92"/>
                </a:cxn>
                <a:cxn ang="0">
                  <a:pos x="12" y="95"/>
                </a:cxn>
                <a:cxn ang="0">
                  <a:pos x="18" y="98"/>
                </a:cxn>
                <a:cxn ang="0">
                  <a:pos x="25" y="49"/>
                </a:cxn>
                <a:cxn ang="0">
                  <a:pos x="7" y="37"/>
                </a:cxn>
                <a:cxn ang="0">
                  <a:pos x="7" y="31"/>
                </a:cxn>
                <a:cxn ang="0">
                  <a:pos x="6" y="27"/>
                </a:cxn>
                <a:cxn ang="0">
                  <a:pos x="8" y="22"/>
                </a:cxn>
                <a:cxn ang="0">
                  <a:pos x="8" y="18"/>
                </a:cxn>
                <a:cxn ang="0">
                  <a:pos x="11" y="15"/>
                </a:cxn>
                <a:cxn ang="0">
                  <a:pos x="11" y="8"/>
                </a:cxn>
                <a:cxn ang="0">
                  <a:pos x="14" y="2"/>
                </a:cxn>
                <a:cxn ang="0">
                  <a:pos x="19" y="1"/>
                </a:cxn>
                <a:cxn ang="0">
                  <a:pos x="21" y="1"/>
                </a:cxn>
                <a:cxn ang="0">
                  <a:pos x="26" y="4"/>
                </a:cxn>
                <a:cxn ang="0">
                  <a:pos x="31" y="7"/>
                </a:cxn>
                <a:cxn ang="0">
                  <a:pos x="34" y="10"/>
                </a:cxn>
                <a:cxn ang="0">
                  <a:pos x="32" y="15"/>
                </a:cxn>
                <a:cxn ang="0">
                  <a:pos x="36" y="16"/>
                </a:cxn>
                <a:cxn ang="0">
                  <a:pos x="39" y="14"/>
                </a:cxn>
                <a:cxn ang="0">
                  <a:pos x="42" y="11"/>
                </a:cxn>
                <a:cxn ang="0">
                  <a:pos x="43" y="15"/>
                </a:cxn>
                <a:cxn ang="0">
                  <a:pos x="39" y="18"/>
                </a:cxn>
                <a:cxn ang="0">
                  <a:pos x="36" y="22"/>
                </a:cxn>
                <a:cxn ang="0">
                  <a:pos x="34" y="27"/>
                </a:cxn>
                <a:cxn ang="0">
                  <a:pos x="33" y="30"/>
                </a:cxn>
                <a:cxn ang="0">
                  <a:pos x="33" y="34"/>
                </a:cxn>
                <a:cxn ang="0">
                  <a:pos x="36" y="38"/>
                </a:cxn>
                <a:cxn ang="0">
                  <a:pos x="36" y="43"/>
                </a:cxn>
                <a:cxn ang="0">
                  <a:pos x="32" y="47"/>
                </a:cxn>
                <a:cxn ang="0">
                  <a:pos x="25" y="48"/>
                </a:cxn>
                <a:cxn ang="0">
                  <a:pos x="25" y="50"/>
                </a:cxn>
                <a:cxn ang="0">
                  <a:pos x="24" y="54"/>
                </a:cxn>
                <a:cxn ang="0">
                  <a:pos x="19" y="54"/>
                </a:cxn>
                <a:cxn ang="0">
                  <a:pos x="19" y="58"/>
                </a:cxn>
                <a:cxn ang="0">
                  <a:pos x="22" y="58"/>
                </a:cxn>
                <a:cxn ang="0">
                  <a:pos x="18" y="60"/>
                </a:cxn>
                <a:cxn ang="0">
                  <a:pos x="18" y="63"/>
                </a:cxn>
                <a:cxn ang="0">
                  <a:pos x="17" y="67"/>
                </a:cxn>
                <a:cxn ang="0">
                  <a:pos x="13" y="70"/>
                </a:cxn>
                <a:cxn ang="0">
                  <a:pos x="16" y="73"/>
                </a:cxn>
                <a:cxn ang="0">
                  <a:pos x="16" y="77"/>
                </a:cxn>
                <a:cxn ang="0">
                  <a:pos x="13" y="80"/>
                </a:cxn>
                <a:cxn ang="0">
                  <a:pos x="11" y="83"/>
                </a:cxn>
                <a:cxn ang="0">
                  <a:pos x="10" y="84"/>
                </a:cxn>
                <a:cxn ang="0">
                  <a:pos x="10" y="88"/>
                </a:cxn>
                <a:cxn ang="0">
                  <a:pos x="11" y="89"/>
                </a:cxn>
                <a:cxn ang="0">
                  <a:pos x="4" y="89"/>
                </a:cxn>
                <a:cxn ang="0">
                  <a:pos x="3" y="85"/>
                </a:cxn>
                <a:cxn ang="0">
                  <a:pos x="0" y="83"/>
                </a:cxn>
                <a:cxn ang="0">
                  <a:pos x="2" y="79"/>
                </a:cxn>
                <a:cxn ang="0">
                  <a:pos x="3" y="75"/>
                </a:cxn>
                <a:cxn ang="0">
                  <a:pos x="4" y="70"/>
                </a:cxn>
                <a:cxn ang="0">
                  <a:pos x="4" y="67"/>
                </a:cxn>
                <a:cxn ang="0">
                  <a:pos x="5" y="65"/>
                </a:cxn>
                <a:cxn ang="0">
                  <a:pos x="4" y="62"/>
                </a:cxn>
                <a:cxn ang="0">
                  <a:pos x="4" y="57"/>
                </a:cxn>
                <a:cxn ang="0">
                  <a:pos x="4" y="52"/>
                </a:cxn>
                <a:cxn ang="0">
                  <a:pos x="5" y="48"/>
                </a:cxn>
                <a:cxn ang="0">
                  <a:pos x="5" y="44"/>
                </a:cxn>
              </a:cxnLst>
              <a:rect l="0" t="0" r="r" b="b"/>
              <a:pathLst>
                <a:path w="43" h="99">
                  <a:moveTo>
                    <a:pt x="11" y="98"/>
                  </a:moveTo>
                  <a:lnTo>
                    <a:pt x="11" y="98"/>
                  </a:lnTo>
                  <a:lnTo>
                    <a:pt x="11" y="99"/>
                  </a:lnTo>
                  <a:lnTo>
                    <a:pt x="10" y="99"/>
                  </a:lnTo>
                  <a:lnTo>
                    <a:pt x="10" y="98"/>
                  </a:lnTo>
                  <a:lnTo>
                    <a:pt x="11" y="98"/>
                  </a:lnTo>
                  <a:close/>
                  <a:moveTo>
                    <a:pt x="19" y="99"/>
                  </a:moveTo>
                  <a:lnTo>
                    <a:pt x="19" y="98"/>
                  </a:lnTo>
                  <a:lnTo>
                    <a:pt x="19" y="98"/>
                  </a:lnTo>
                  <a:lnTo>
                    <a:pt x="19" y="98"/>
                  </a:lnTo>
                  <a:lnTo>
                    <a:pt x="19" y="98"/>
                  </a:lnTo>
                  <a:lnTo>
                    <a:pt x="20" y="98"/>
                  </a:lnTo>
                  <a:lnTo>
                    <a:pt x="20" y="98"/>
                  </a:lnTo>
                  <a:lnTo>
                    <a:pt x="20" y="98"/>
                  </a:lnTo>
                  <a:lnTo>
                    <a:pt x="20" y="98"/>
                  </a:lnTo>
                  <a:lnTo>
                    <a:pt x="21" y="98"/>
                  </a:lnTo>
                  <a:lnTo>
                    <a:pt x="21" y="98"/>
                  </a:lnTo>
                  <a:lnTo>
                    <a:pt x="21" y="98"/>
                  </a:lnTo>
                  <a:lnTo>
                    <a:pt x="21" y="98"/>
                  </a:lnTo>
                  <a:lnTo>
                    <a:pt x="21" y="98"/>
                  </a:lnTo>
                  <a:lnTo>
                    <a:pt x="21" y="98"/>
                  </a:lnTo>
                  <a:lnTo>
                    <a:pt x="20" y="98"/>
                  </a:lnTo>
                  <a:lnTo>
                    <a:pt x="20" y="98"/>
                  </a:lnTo>
                  <a:lnTo>
                    <a:pt x="20" y="98"/>
                  </a:lnTo>
                  <a:lnTo>
                    <a:pt x="20" y="98"/>
                  </a:lnTo>
                  <a:lnTo>
                    <a:pt x="20" y="98"/>
                  </a:lnTo>
                  <a:lnTo>
                    <a:pt x="20" y="98"/>
                  </a:lnTo>
                  <a:lnTo>
                    <a:pt x="19" y="98"/>
                  </a:lnTo>
                  <a:lnTo>
                    <a:pt x="19" y="99"/>
                  </a:lnTo>
                  <a:close/>
                  <a:moveTo>
                    <a:pt x="15" y="99"/>
                  </a:moveTo>
                  <a:lnTo>
                    <a:pt x="15" y="99"/>
                  </a:lnTo>
                  <a:lnTo>
                    <a:pt x="15" y="99"/>
                  </a:lnTo>
                  <a:lnTo>
                    <a:pt x="15" y="99"/>
                  </a:lnTo>
                  <a:lnTo>
                    <a:pt x="15" y="99"/>
                  </a:lnTo>
                  <a:lnTo>
                    <a:pt x="14" y="99"/>
                  </a:lnTo>
                  <a:lnTo>
                    <a:pt x="14" y="99"/>
                  </a:lnTo>
                  <a:lnTo>
                    <a:pt x="13" y="98"/>
                  </a:lnTo>
                  <a:lnTo>
                    <a:pt x="13" y="98"/>
                  </a:lnTo>
                  <a:lnTo>
                    <a:pt x="13" y="99"/>
                  </a:lnTo>
                  <a:lnTo>
                    <a:pt x="12" y="98"/>
                  </a:lnTo>
                  <a:lnTo>
                    <a:pt x="12" y="98"/>
                  </a:lnTo>
                  <a:lnTo>
                    <a:pt x="12" y="98"/>
                  </a:lnTo>
                  <a:lnTo>
                    <a:pt x="11" y="98"/>
                  </a:lnTo>
                  <a:lnTo>
                    <a:pt x="11" y="98"/>
                  </a:lnTo>
                  <a:lnTo>
                    <a:pt x="11" y="98"/>
                  </a:lnTo>
                  <a:lnTo>
                    <a:pt x="11" y="98"/>
                  </a:lnTo>
                  <a:lnTo>
                    <a:pt x="11" y="98"/>
                  </a:lnTo>
                  <a:lnTo>
                    <a:pt x="11" y="97"/>
                  </a:lnTo>
                  <a:lnTo>
                    <a:pt x="11" y="97"/>
                  </a:lnTo>
                  <a:lnTo>
                    <a:pt x="11" y="95"/>
                  </a:lnTo>
                  <a:lnTo>
                    <a:pt x="11" y="95"/>
                  </a:lnTo>
                  <a:lnTo>
                    <a:pt x="11" y="94"/>
                  </a:lnTo>
                  <a:lnTo>
                    <a:pt x="11" y="93"/>
                  </a:lnTo>
                  <a:lnTo>
                    <a:pt x="11" y="93"/>
                  </a:lnTo>
                  <a:lnTo>
                    <a:pt x="11" y="93"/>
                  </a:lnTo>
                  <a:lnTo>
                    <a:pt x="11" y="92"/>
                  </a:lnTo>
                  <a:lnTo>
                    <a:pt x="11" y="91"/>
                  </a:lnTo>
                  <a:lnTo>
                    <a:pt x="11" y="91"/>
                  </a:lnTo>
                  <a:lnTo>
                    <a:pt x="11" y="91"/>
                  </a:lnTo>
                  <a:lnTo>
                    <a:pt x="11" y="92"/>
                  </a:lnTo>
                  <a:lnTo>
                    <a:pt x="11" y="92"/>
                  </a:lnTo>
                  <a:lnTo>
                    <a:pt x="11" y="92"/>
                  </a:lnTo>
                  <a:lnTo>
                    <a:pt x="11" y="92"/>
                  </a:lnTo>
                  <a:lnTo>
                    <a:pt x="11" y="92"/>
                  </a:lnTo>
                  <a:lnTo>
                    <a:pt x="11" y="93"/>
                  </a:lnTo>
                  <a:lnTo>
                    <a:pt x="11" y="92"/>
                  </a:lnTo>
                  <a:lnTo>
                    <a:pt x="11" y="92"/>
                  </a:lnTo>
                  <a:lnTo>
                    <a:pt x="11" y="92"/>
                  </a:lnTo>
                  <a:lnTo>
                    <a:pt x="11" y="93"/>
                  </a:lnTo>
                  <a:lnTo>
                    <a:pt x="11" y="93"/>
                  </a:lnTo>
                  <a:lnTo>
                    <a:pt x="11" y="93"/>
                  </a:lnTo>
                  <a:lnTo>
                    <a:pt x="11" y="93"/>
                  </a:lnTo>
                  <a:lnTo>
                    <a:pt x="11" y="93"/>
                  </a:lnTo>
                  <a:lnTo>
                    <a:pt x="11" y="93"/>
                  </a:lnTo>
                  <a:lnTo>
                    <a:pt x="11" y="93"/>
                  </a:lnTo>
                  <a:lnTo>
                    <a:pt x="12" y="93"/>
                  </a:lnTo>
                  <a:lnTo>
                    <a:pt x="12" y="93"/>
                  </a:lnTo>
                  <a:lnTo>
                    <a:pt x="12" y="94"/>
                  </a:lnTo>
                  <a:lnTo>
                    <a:pt x="12" y="94"/>
                  </a:lnTo>
                  <a:lnTo>
                    <a:pt x="12" y="94"/>
                  </a:lnTo>
                  <a:lnTo>
                    <a:pt x="12" y="94"/>
                  </a:lnTo>
                  <a:lnTo>
                    <a:pt x="12" y="94"/>
                  </a:lnTo>
                  <a:lnTo>
                    <a:pt x="12" y="94"/>
                  </a:lnTo>
                  <a:lnTo>
                    <a:pt x="12" y="95"/>
                  </a:lnTo>
                  <a:lnTo>
                    <a:pt x="13" y="95"/>
                  </a:lnTo>
                  <a:lnTo>
                    <a:pt x="13" y="95"/>
                  </a:lnTo>
                  <a:lnTo>
                    <a:pt x="13" y="95"/>
                  </a:lnTo>
                  <a:lnTo>
                    <a:pt x="13" y="95"/>
                  </a:lnTo>
                  <a:lnTo>
                    <a:pt x="13" y="96"/>
                  </a:lnTo>
                  <a:lnTo>
                    <a:pt x="14" y="96"/>
                  </a:lnTo>
                  <a:lnTo>
                    <a:pt x="14" y="96"/>
                  </a:lnTo>
                  <a:lnTo>
                    <a:pt x="15" y="96"/>
                  </a:lnTo>
                  <a:lnTo>
                    <a:pt x="15" y="96"/>
                  </a:lnTo>
                  <a:lnTo>
                    <a:pt x="15" y="97"/>
                  </a:lnTo>
                  <a:lnTo>
                    <a:pt x="15" y="97"/>
                  </a:lnTo>
                  <a:lnTo>
                    <a:pt x="15" y="97"/>
                  </a:lnTo>
                  <a:lnTo>
                    <a:pt x="16" y="97"/>
                  </a:lnTo>
                  <a:lnTo>
                    <a:pt x="16" y="97"/>
                  </a:lnTo>
                  <a:lnTo>
                    <a:pt x="16" y="97"/>
                  </a:lnTo>
                  <a:lnTo>
                    <a:pt x="17" y="98"/>
                  </a:lnTo>
                  <a:lnTo>
                    <a:pt x="17" y="98"/>
                  </a:lnTo>
                  <a:lnTo>
                    <a:pt x="18" y="98"/>
                  </a:lnTo>
                  <a:lnTo>
                    <a:pt x="18" y="98"/>
                  </a:lnTo>
                  <a:lnTo>
                    <a:pt x="18" y="98"/>
                  </a:lnTo>
                  <a:lnTo>
                    <a:pt x="18" y="98"/>
                  </a:lnTo>
                  <a:lnTo>
                    <a:pt x="18" y="99"/>
                  </a:lnTo>
                  <a:lnTo>
                    <a:pt x="18" y="99"/>
                  </a:lnTo>
                  <a:lnTo>
                    <a:pt x="17" y="99"/>
                  </a:lnTo>
                  <a:lnTo>
                    <a:pt x="17" y="99"/>
                  </a:lnTo>
                  <a:lnTo>
                    <a:pt x="17" y="99"/>
                  </a:lnTo>
                  <a:lnTo>
                    <a:pt x="17" y="99"/>
                  </a:lnTo>
                  <a:lnTo>
                    <a:pt x="16" y="99"/>
                  </a:lnTo>
                  <a:lnTo>
                    <a:pt x="16" y="99"/>
                  </a:lnTo>
                  <a:lnTo>
                    <a:pt x="16" y="99"/>
                  </a:lnTo>
                  <a:lnTo>
                    <a:pt x="16" y="99"/>
                  </a:lnTo>
                  <a:lnTo>
                    <a:pt x="16" y="99"/>
                  </a:lnTo>
                  <a:lnTo>
                    <a:pt x="15" y="99"/>
                  </a:lnTo>
                  <a:close/>
                  <a:moveTo>
                    <a:pt x="25" y="49"/>
                  </a:moveTo>
                  <a:lnTo>
                    <a:pt x="25" y="49"/>
                  </a:lnTo>
                  <a:lnTo>
                    <a:pt x="25" y="49"/>
                  </a:lnTo>
                  <a:lnTo>
                    <a:pt x="25" y="49"/>
                  </a:lnTo>
                  <a:lnTo>
                    <a:pt x="25" y="49"/>
                  </a:lnTo>
                  <a:close/>
                  <a:moveTo>
                    <a:pt x="25" y="49"/>
                  </a:moveTo>
                  <a:lnTo>
                    <a:pt x="25" y="49"/>
                  </a:lnTo>
                  <a:lnTo>
                    <a:pt x="25" y="49"/>
                  </a:lnTo>
                  <a:lnTo>
                    <a:pt x="25" y="49"/>
                  </a:lnTo>
                  <a:close/>
                  <a:moveTo>
                    <a:pt x="5" y="41"/>
                  </a:moveTo>
                  <a:lnTo>
                    <a:pt x="6" y="41"/>
                  </a:lnTo>
                  <a:lnTo>
                    <a:pt x="6" y="41"/>
                  </a:lnTo>
                  <a:lnTo>
                    <a:pt x="6" y="41"/>
                  </a:lnTo>
                  <a:lnTo>
                    <a:pt x="6" y="41"/>
                  </a:lnTo>
                  <a:lnTo>
                    <a:pt x="6" y="40"/>
                  </a:lnTo>
                  <a:lnTo>
                    <a:pt x="7" y="40"/>
                  </a:lnTo>
                  <a:lnTo>
                    <a:pt x="7" y="40"/>
                  </a:lnTo>
                  <a:lnTo>
                    <a:pt x="7" y="40"/>
                  </a:lnTo>
                  <a:lnTo>
                    <a:pt x="7" y="40"/>
                  </a:lnTo>
                  <a:lnTo>
                    <a:pt x="7" y="40"/>
                  </a:lnTo>
                  <a:lnTo>
                    <a:pt x="7" y="39"/>
                  </a:lnTo>
                  <a:lnTo>
                    <a:pt x="7" y="39"/>
                  </a:lnTo>
                  <a:lnTo>
                    <a:pt x="7" y="39"/>
                  </a:lnTo>
                  <a:lnTo>
                    <a:pt x="7" y="39"/>
                  </a:lnTo>
                  <a:lnTo>
                    <a:pt x="7" y="38"/>
                  </a:lnTo>
                  <a:lnTo>
                    <a:pt x="6" y="38"/>
                  </a:lnTo>
                  <a:lnTo>
                    <a:pt x="6" y="38"/>
                  </a:lnTo>
                  <a:lnTo>
                    <a:pt x="7" y="38"/>
                  </a:lnTo>
                  <a:lnTo>
                    <a:pt x="7" y="37"/>
                  </a:lnTo>
                  <a:lnTo>
                    <a:pt x="7" y="37"/>
                  </a:lnTo>
                  <a:lnTo>
                    <a:pt x="7" y="37"/>
                  </a:lnTo>
                  <a:lnTo>
                    <a:pt x="7" y="37"/>
                  </a:lnTo>
                  <a:lnTo>
                    <a:pt x="7" y="36"/>
                  </a:lnTo>
                  <a:lnTo>
                    <a:pt x="7" y="36"/>
                  </a:lnTo>
                  <a:lnTo>
                    <a:pt x="8" y="35"/>
                  </a:lnTo>
                  <a:lnTo>
                    <a:pt x="8" y="35"/>
                  </a:lnTo>
                  <a:lnTo>
                    <a:pt x="8" y="35"/>
                  </a:lnTo>
                  <a:lnTo>
                    <a:pt x="8" y="35"/>
                  </a:lnTo>
                  <a:lnTo>
                    <a:pt x="8" y="35"/>
                  </a:lnTo>
                  <a:lnTo>
                    <a:pt x="8" y="34"/>
                  </a:lnTo>
                  <a:lnTo>
                    <a:pt x="8" y="34"/>
                  </a:lnTo>
                  <a:lnTo>
                    <a:pt x="8" y="33"/>
                  </a:lnTo>
                  <a:lnTo>
                    <a:pt x="8" y="33"/>
                  </a:lnTo>
                  <a:lnTo>
                    <a:pt x="8" y="32"/>
                  </a:lnTo>
                  <a:lnTo>
                    <a:pt x="8" y="32"/>
                  </a:lnTo>
                  <a:lnTo>
                    <a:pt x="8" y="32"/>
                  </a:lnTo>
                  <a:lnTo>
                    <a:pt x="8" y="32"/>
                  </a:lnTo>
                  <a:lnTo>
                    <a:pt x="8" y="32"/>
                  </a:lnTo>
                  <a:lnTo>
                    <a:pt x="7" y="32"/>
                  </a:lnTo>
                  <a:lnTo>
                    <a:pt x="7" y="32"/>
                  </a:lnTo>
                  <a:lnTo>
                    <a:pt x="7" y="31"/>
                  </a:lnTo>
                  <a:lnTo>
                    <a:pt x="7" y="31"/>
                  </a:lnTo>
                  <a:lnTo>
                    <a:pt x="8" y="31"/>
                  </a:lnTo>
                  <a:lnTo>
                    <a:pt x="8" y="31"/>
                  </a:lnTo>
                  <a:lnTo>
                    <a:pt x="7" y="31"/>
                  </a:lnTo>
                  <a:lnTo>
                    <a:pt x="7" y="30"/>
                  </a:lnTo>
                  <a:lnTo>
                    <a:pt x="7" y="30"/>
                  </a:lnTo>
                  <a:lnTo>
                    <a:pt x="7" y="30"/>
                  </a:lnTo>
                  <a:lnTo>
                    <a:pt x="7" y="30"/>
                  </a:lnTo>
                  <a:lnTo>
                    <a:pt x="7" y="29"/>
                  </a:lnTo>
                  <a:lnTo>
                    <a:pt x="7" y="29"/>
                  </a:lnTo>
                  <a:lnTo>
                    <a:pt x="7" y="29"/>
                  </a:lnTo>
                  <a:lnTo>
                    <a:pt x="7" y="29"/>
                  </a:lnTo>
                  <a:lnTo>
                    <a:pt x="7" y="29"/>
                  </a:lnTo>
                  <a:lnTo>
                    <a:pt x="7" y="29"/>
                  </a:lnTo>
                  <a:lnTo>
                    <a:pt x="7" y="29"/>
                  </a:lnTo>
                  <a:lnTo>
                    <a:pt x="7" y="28"/>
                  </a:lnTo>
                  <a:lnTo>
                    <a:pt x="7" y="28"/>
                  </a:lnTo>
                  <a:lnTo>
                    <a:pt x="7" y="28"/>
                  </a:lnTo>
                  <a:lnTo>
                    <a:pt x="7" y="28"/>
                  </a:lnTo>
                  <a:lnTo>
                    <a:pt x="6" y="27"/>
                  </a:lnTo>
                  <a:lnTo>
                    <a:pt x="6" y="27"/>
                  </a:lnTo>
                  <a:lnTo>
                    <a:pt x="6" y="27"/>
                  </a:lnTo>
                  <a:lnTo>
                    <a:pt x="6" y="26"/>
                  </a:lnTo>
                  <a:lnTo>
                    <a:pt x="6" y="26"/>
                  </a:lnTo>
                  <a:lnTo>
                    <a:pt x="7" y="26"/>
                  </a:lnTo>
                  <a:lnTo>
                    <a:pt x="7" y="26"/>
                  </a:lnTo>
                  <a:lnTo>
                    <a:pt x="7" y="26"/>
                  </a:lnTo>
                  <a:lnTo>
                    <a:pt x="7" y="25"/>
                  </a:lnTo>
                  <a:lnTo>
                    <a:pt x="7" y="25"/>
                  </a:lnTo>
                  <a:lnTo>
                    <a:pt x="7" y="25"/>
                  </a:lnTo>
                  <a:lnTo>
                    <a:pt x="7" y="24"/>
                  </a:lnTo>
                  <a:lnTo>
                    <a:pt x="7" y="24"/>
                  </a:lnTo>
                  <a:lnTo>
                    <a:pt x="7" y="24"/>
                  </a:lnTo>
                  <a:lnTo>
                    <a:pt x="8" y="24"/>
                  </a:lnTo>
                  <a:lnTo>
                    <a:pt x="8" y="24"/>
                  </a:lnTo>
                  <a:lnTo>
                    <a:pt x="8" y="23"/>
                  </a:lnTo>
                  <a:lnTo>
                    <a:pt x="8" y="23"/>
                  </a:lnTo>
                  <a:lnTo>
                    <a:pt x="8" y="23"/>
                  </a:lnTo>
                  <a:lnTo>
                    <a:pt x="8" y="23"/>
                  </a:lnTo>
                  <a:lnTo>
                    <a:pt x="8" y="23"/>
                  </a:lnTo>
                  <a:lnTo>
                    <a:pt x="8" y="22"/>
                  </a:lnTo>
                  <a:lnTo>
                    <a:pt x="8" y="22"/>
                  </a:lnTo>
                  <a:lnTo>
                    <a:pt x="8" y="22"/>
                  </a:lnTo>
                  <a:lnTo>
                    <a:pt x="8" y="22"/>
                  </a:lnTo>
                  <a:lnTo>
                    <a:pt x="8" y="22"/>
                  </a:lnTo>
                  <a:lnTo>
                    <a:pt x="8" y="22"/>
                  </a:lnTo>
                  <a:lnTo>
                    <a:pt x="8" y="22"/>
                  </a:lnTo>
                  <a:lnTo>
                    <a:pt x="8" y="21"/>
                  </a:lnTo>
                  <a:lnTo>
                    <a:pt x="8" y="21"/>
                  </a:lnTo>
                  <a:lnTo>
                    <a:pt x="8" y="21"/>
                  </a:lnTo>
                  <a:lnTo>
                    <a:pt x="8" y="21"/>
                  </a:lnTo>
                  <a:lnTo>
                    <a:pt x="8" y="20"/>
                  </a:lnTo>
                  <a:lnTo>
                    <a:pt x="8" y="20"/>
                  </a:lnTo>
                  <a:lnTo>
                    <a:pt x="8" y="20"/>
                  </a:lnTo>
                  <a:lnTo>
                    <a:pt x="8" y="20"/>
                  </a:lnTo>
                  <a:lnTo>
                    <a:pt x="8" y="20"/>
                  </a:lnTo>
                  <a:lnTo>
                    <a:pt x="8" y="19"/>
                  </a:lnTo>
                  <a:lnTo>
                    <a:pt x="8" y="19"/>
                  </a:lnTo>
                  <a:lnTo>
                    <a:pt x="8" y="19"/>
                  </a:lnTo>
                  <a:lnTo>
                    <a:pt x="8" y="19"/>
                  </a:lnTo>
                  <a:lnTo>
                    <a:pt x="8" y="19"/>
                  </a:lnTo>
                  <a:lnTo>
                    <a:pt x="8" y="19"/>
                  </a:lnTo>
                  <a:lnTo>
                    <a:pt x="8" y="18"/>
                  </a:lnTo>
                  <a:lnTo>
                    <a:pt x="9" y="18"/>
                  </a:lnTo>
                  <a:lnTo>
                    <a:pt x="9" y="18"/>
                  </a:lnTo>
                  <a:lnTo>
                    <a:pt x="9" y="18"/>
                  </a:lnTo>
                  <a:lnTo>
                    <a:pt x="9" y="17"/>
                  </a:lnTo>
                  <a:lnTo>
                    <a:pt x="9" y="17"/>
                  </a:lnTo>
                  <a:lnTo>
                    <a:pt x="9" y="17"/>
                  </a:lnTo>
                  <a:lnTo>
                    <a:pt x="10" y="17"/>
                  </a:lnTo>
                  <a:lnTo>
                    <a:pt x="10" y="17"/>
                  </a:lnTo>
                  <a:lnTo>
                    <a:pt x="10" y="17"/>
                  </a:lnTo>
                  <a:lnTo>
                    <a:pt x="10" y="16"/>
                  </a:lnTo>
                  <a:lnTo>
                    <a:pt x="10" y="16"/>
                  </a:lnTo>
                  <a:lnTo>
                    <a:pt x="10" y="16"/>
                  </a:lnTo>
                  <a:lnTo>
                    <a:pt x="10" y="15"/>
                  </a:lnTo>
                  <a:lnTo>
                    <a:pt x="10" y="15"/>
                  </a:lnTo>
                  <a:lnTo>
                    <a:pt x="10" y="15"/>
                  </a:lnTo>
                  <a:lnTo>
                    <a:pt x="10" y="15"/>
                  </a:lnTo>
                  <a:lnTo>
                    <a:pt x="10" y="15"/>
                  </a:lnTo>
                  <a:lnTo>
                    <a:pt x="10" y="15"/>
                  </a:lnTo>
                  <a:lnTo>
                    <a:pt x="10" y="15"/>
                  </a:lnTo>
                  <a:lnTo>
                    <a:pt x="11" y="15"/>
                  </a:lnTo>
                  <a:lnTo>
                    <a:pt x="11" y="15"/>
                  </a:lnTo>
                  <a:lnTo>
                    <a:pt x="11" y="14"/>
                  </a:lnTo>
                  <a:lnTo>
                    <a:pt x="11" y="14"/>
                  </a:lnTo>
                  <a:lnTo>
                    <a:pt x="11" y="14"/>
                  </a:lnTo>
                  <a:lnTo>
                    <a:pt x="11" y="13"/>
                  </a:lnTo>
                  <a:lnTo>
                    <a:pt x="11" y="13"/>
                  </a:lnTo>
                  <a:lnTo>
                    <a:pt x="11" y="13"/>
                  </a:lnTo>
                  <a:lnTo>
                    <a:pt x="11" y="13"/>
                  </a:lnTo>
                  <a:lnTo>
                    <a:pt x="11" y="12"/>
                  </a:lnTo>
                  <a:lnTo>
                    <a:pt x="11" y="12"/>
                  </a:lnTo>
                  <a:lnTo>
                    <a:pt x="11" y="12"/>
                  </a:lnTo>
                  <a:lnTo>
                    <a:pt x="11" y="11"/>
                  </a:lnTo>
                  <a:lnTo>
                    <a:pt x="11" y="11"/>
                  </a:lnTo>
                  <a:lnTo>
                    <a:pt x="11" y="11"/>
                  </a:lnTo>
                  <a:lnTo>
                    <a:pt x="11" y="10"/>
                  </a:lnTo>
                  <a:lnTo>
                    <a:pt x="11" y="10"/>
                  </a:lnTo>
                  <a:lnTo>
                    <a:pt x="11" y="10"/>
                  </a:lnTo>
                  <a:lnTo>
                    <a:pt x="11" y="10"/>
                  </a:lnTo>
                  <a:lnTo>
                    <a:pt x="11" y="9"/>
                  </a:lnTo>
                  <a:lnTo>
                    <a:pt x="11" y="9"/>
                  </a:lnTo>
                  <a:lnTo>
                    <a:pt x="11" y="9"/>
                  </a:lnTo>
                  <a:lnTo>
                    <a:pt x="11" y="8"/>
                  </a:lnTo>
                  <a:lnTo>
                    <a:pt x="11" y="8"/>
                  </a:lnTo>
                  <a:lnTo>
                    <a:pt x="11" y="8"/>
                  </a:lnTo>
                  <a:lnTo>
                    <a:pt x="11" y="8"/>
                  </a:lnTo>
                  <a:lnTo>
                    <a:pt x="11" y="7"/>
                  </a:lnTo>
                  <a:lnTo>
                    <a:pt x="11" y="7"/>
                  </a:lnTo>
                  <a:lnTo>
                    <a:pt x="12" y="7"/>
                  </a:lnTo>
                  <a:lnTo>
                    <a:pt x="12" y="7"/>
                  </a:lnTo>
                  <a:lnTo>
                    <a:pt x="13" y="6"/>
                  </a:lnTo>
                  <a:lnTo>
                    <a:pt x="13" y="6"/>
                  </a:lnTo>
                  <a:lnTo>
                    <a:pt x="14" y="5"/>
                  </a:lnTo>
                  <a:lnTo>
                    <a:pt x="14" y="5"/>
                  </a:lnTo>
                  <a:lnTo>
                    <a:pt x="14" y="4"/>
                  </a:lnTo>
                  <a:lnTo>
                    <a:pt x="14" y="4"/>
                  </a:lnTo>
                  <a:lnTo>
                    <a:pt x="14" y="4"/>
                  </a:lnTo>
                  <a:lnTo>
                    <a:pt x="14" y="3"/>
                  </a:lnTo>
                  <a:lnTo>
                    <a:pt x="14" y="3"/>
                  </a:lnTo>
                  <a:lnTo>
                    <a:pt x="14" y="3"/>
                  </a:lnTo>
                  <a:lnTo>
                    <a:pt x="14" y="3"/>
                  </a:lnTo>
                  <a:lnTo>
                    <a:pt x="14" y="2"/>
                  </a:lnTo>
                  <a:lnTo>
                    <a:pt x="14" y="2"/>
                  </a:lnTo>
                  <a:lnTo>
                    <a:pt x="14" y="2"/>
                  </a:lnTo>
                  <a:lnTo>
                    <a:pt x="15" y="2"/>
                  </a:lnTo>
                  <a:lnTo>
                    <a:pt x="15" y="2"/>
                  </a:lnTo>
                  <a:lnTo>
                    <a:pt x="15" y="1"/>
                  </a:lnTo>
                  <a:lnTo>
                    <a:pt x="15" y="1"/>
                  </a:lnTo>
                  <a:lnTo>
                    <a:pt x="15" y="1"/>
                  </a:lnTo>
                  <a:lnTo>
                    <a:pt x="16" y="1"/>
                  </a:lnTo>
                  <a:lnTo>
                    <a:pt x="16" y="1"/>
                  </a:lnTo>
                  <a:lnTo>
                    <a:pt x="16" y="0"/>
                  </a:lnTo>
                  <a:lnTo>
                    <a:pt x="16" y="0"/>
                  </a:lnTo>
                  <a:lnTo>
                    <a:pt x="16" y="0"/>
                  </a:lnTo>
                  <a:lnTo>
                    <a:pt x="16" y="0"/>
                  </a:lnTo>
                  <a:lnTo>
                    <a:pt x="16" y="0"/>
                  </a:lnTo>
                  <a:lnTo>
                    <a:pt x="16" y="0"/>
                  </a:lnTo>
                  <a:lnTo>
                    <a:pt x="17" y="1"/>
                  </a:lnTo>
                  <a:lnTo>
                    <a:pt x="17" y="1"/>
                  </a:lnTo>
                  <a:lnTo>
                    <a:pt x="17" y="1"/>
                  </a:lnTo>
                  <a:lnTo>
                    <a:pt x="18" y="1"/>
                  </a:lnTo>
                  <a:lnTo>
                    <a:pt x="19" y="1"/>
                  </a:lnTo>
                  <a:lnTo>
                    <a:pt x="19" y="1"/>
                  </a:lnTo>
                  <a:lnTo>
                    <a:pt x="19" y="1"/>
                  </a:lnTo>
                  <a:lnTo>
                    <a:pt x="19" y="1"/>
                  </a:lnTo>
                  <a:lnTo>
                    <a:pt x="20" y="1"/>
                  </a:lnTo>
                  <a:lnTo>
                    <a:pt x="20" y="1"/>
                  </a:lnTo>
                  <a:lnTo>
                    <a:pt x="20" y="2"/>
                  </a:lnTo>
                  <a:lnTo>
                    <a:pt x="20" y="2"/>
                  </a:lnTo>
                  <a:lnTo>
                    <a:pt x="20" y="2"/>
                  </a:lnTo>
                  <a:lnTo>
                    <a:pt x="20" y="2"/>
                  </a:lnTo>
                  <a:lnTo>
                    <a:pt x="20" y="2"/>
                  </a:lnTo>
                  <a:lnTo>
                    <a:pt x="20" y="3"/>
                  </a:lnTo>
                  <a:lnTo>
                    <a:pt x="20" y="3"/>
                  </a:lnTo>
                  <a:lnTo>
                    <a:pt x="20" y="3"/>
                  </a:lnTo>
                  <a:lnTo>
                    <a:pt x="20" y="3"/>
                  </a:lnTo>
                  <a:lnTo>
                    <a:pt x="20" y="3"/>
                  </a:lnTo>
                  <a:lnTo>
                    <a:pt x="20" y="3"/>
                  </a:lnTo>
                  <a:lnTo>
                    <a:pt x="20" y="2"/>
                  </a:lnTo>
                  <a:lnTo>
                    <a:pt x="20" y="2"/>
                  </a:lnTo>
                  <a:lnTo>
                    <a:pt x="20" y="2"/>
                  </a:lnTo>
                  <a:lnTo>
                    <a:pt x="20" y="2"/>
                  </a:lnTo>
                  <a:lnTo>
                    <a:pt x="21" y="1"/>
                  </a:lnTo>
                  <a:lnTo>
                    <a:pt x="21" y="1"/>
                  </a:lnTo>
                  <a:lnTo>
                    <a:pt x="21" y="1"/>
                  </a:lnTo>
                  <a:lnTo>
                    <a:pt x="21" y="1"/>
                  </a:lnTo>
                  <a:lnTo>
                    <a:pt x="22" y="1"/>
                  </a:lnTo>
                  <a:lnTo>
                    <a:pt x="22" y="1"/>
                  </a:lnTo>
                  <a:lnTo>
                    <a:pt x="23" y="1"/>
                  </a:lnTo>
                  <a:lnTo>
                    <a:pt x="23" y="1"/>
                  </a:lnTo>
                  <a:lnTo>
                    <a:pt x="23" y="1"/>
                  </a:lnTo>
                  <a:lnTo>
                    <a:pt x="24" y="1"/>
                  </a:lnTo>
                  <a:lnTo>
                    <a:pt x="24" y="1"/>
                  </a:lnTo>
                  <a:lnTo>
                    <a:pt x="24" y="2"/>
                  </a:lnTo>
                  <a:lnTo>
                    <a:pt x="24" y="2"/>
                  </a:lnTo>
                  <a:lnTo>
                    <a:pt x="24" y="2"/>
                  </a:lnTo>
                  <a:lnTo>
                    <a:pt x="24" y="2"/>
                  </a:lnTo>
                  <a:lnTo>
                    <a:pt x="25" y="2"/>
                  </a:lnTo>
                  <a:lnTo>
                    <a:pt x="25" y="3"/>
                  </a:lnTo>
                  <a:lnTo>
                    <a:pt x="25" y="3"/>
                  </a:lnTo>
                  <a:lnTo>
                    <a:pt x="25" y="3"/>
                  </a:lnTo>
                  <a:lnTo>
                    <a:pt x="25" y="3"/>
                  </a:lnTo>
                  <a:lnTo>
                    <a:pt x="25" y="3"/>
                  </a:lnTo>
                  <a:lnTo>
                    <a:pt x="25" y="4"/>
                  </a:lnTo>
                  <a:lnTo>
                    <a:pt x="25" y="4"/>
                  </a:lnTo>
                  <a:lnTo>
                    <a:pt x="26" y="4"/>
                  </a:lnTo>
                  <a:lnTo>
                    <a:pt x="26" y="4"/>
                  </a:lnTo>
                  <a:lnTo>
                    <a:pt x="26" y="4"/>
                  </a:lnTo>
                  <a:lnTo>
                    <a:pt x="26" y="5"/>
                  </a:lnTo>
                  <a:lnTo>
                    <a:pt x="27" y="5"/>
                  </a:lnTo>
                  <a:lnTo>
                    <a:pt x="27" y="5"/>
                  </a:lnTo>
                  <a:lnTo>
                    <a:pt x="27" y="5"/>
                  </a:lnTo>
                  <a:lnTo>
                    <a:pt x="27" y="5"/>
                  </a:lnTo>
                  <a:lnTo>
                    <a:pt x="27" y="5"/>
                  </a:lnTo>
                  <a:lnTo>
                    <a:pt x="28" y="6"/>
                  </a:lnTo>
                  <a:lnTo>
                    <a:pt x="28" y="6"/>
                  </a:lnTo>
                  <a:lnTo>
                    <a:pt x="28" y="6"/>
                  </a:lnTo>
                  <a:lnTo>
                    <a:pt x="28" y="6"/>
                  </a:lnTo>
                  <a:lnTo>
                    <a:pt x="28" y="6"/>
                  </a:lnTo>
                  <a:lnTo>
                    <a:pt x="28" y="6"/>
                  </a:lnTo>
                  <a:lnTo>
                    <a:pt x="29" y="6"/>
                  </a:lnTo>
                  <a:lnTo>
                    <a:pt x="29" y="6"/>
                  </a:lnTo>
                  <a:lnTo>
                    <a:pt x="29" y="6"/>
                  </a:lnTo>
                  <a:lnTo>
                    <a:pt x="29" y="6"/>
                  </a:lnTo>
                  <a:lnTo>
                    <a:pt x="29" y="6"/>
                  </a:lnTo>
                  <a:lnTo>
                    <a:pt x="30" y="7"/>
                  </a:lnTo>
                  <a:lnTo>
                    <a:pt x="30" y="7"/>
                  </a:lnTo>
                  <a:lnTo>
                    <a:pt x="31" y="7"/>
                  </a:lnTo>
                  <a:lnTo>
                    <a:pt x="31" y="7"/>
                  </a:lnTo>
                  <a:lnTo>
                    <a:pt x="31" y="7"/>
                  </a:lnTo>
                  <a:lnTo>
                    <a:pt x="31" y="7"/>
                  </a:lnTo>
                  <a:lnTo>
                    <a:pt x="31" y="8"/>
                  </a:lnTo>
                  <a:lnTo>
                    <a:pt x="32" y="8"/>
                  </a:lnTo>
                  <a:lnTo>
                    <a:pt x="32" y="8"/>
                  </a:lnTo>
                  <a:lnTo>
                    <a:pt x="32" y="8"/>
                  </a:lnTo>
                  <a:lnTo>
                    <a:pt x="32" y="8"/>
                  </a:lnTo>
                  <a:lnTo>
                    <a:pt x="32" y="8"/>
                  </a:lnTo>
                  <a:lnTo>
                    <a:pt x="33" y="8"/>
                  </a:lnTo>
                  <a:lnTo>
                    <a:pt x="33" y="8"/>
                  </a:lnTo>
                  <a:lnTo>
                    <a:pt x="33" y="9"/>
                  </a:lnTo>
                  <a:lnTo>
                    <a:pt x="33" y="9"/>
                  </a:lnTo>
                  <a:lnTo>
                    <a:pt x="33" y="9"/>
                  </a:lnTo>
                  <a:lnTo>
                    <a:pt x="34" y="9"/>
                  </a:lnTo>
                  <a:lnTo>
                    <a:pt x="34" y="9"/>
                  </a:lnTo>
                  <a:lnTo>
                    <a:pt x="34" y="9"/>
                  </a:lnTo>
                  <a:lnTo>
                    <a:pt x="34" y="9"/>
                  </a:lnTo>
                  <a:lnTo>
                    <a:pt x="34" y="10"/>
                  </a:lnTo>
                  <a:lnTo>
                    <a:pt x="34" y="10"/>
                  </a:lnTo>
                  <a:lnTo>
                    <a:pt x="34" y="10"/>
                  </a:lnTo>
                  <a:lnTo>
                    <a:pt x="35" y="10"/>
                  </a:lnTo>
                  <a:lnTo>
                    <a:pt x="35" y="10"/>
                  </a:lnTo>
                  <a:lnTo>
                    <a:pt x="34" y="11"/>
                  </a:lnTo>
                  <a:lnTo>
                    <a:pt x="34" y="11"/>
                  </a:lnTo>
                  <a:lnTo>
                    <a:pt x="34" y="11"/>
                  </a:lnTo>
                  <a:lnTo>
                    <a:pt x="34" y="11"/>
                  </a:lnTo>
                  <a:lnTo>
                    <a:pt x="34" y="11"/>
                  </a:lnTo>
                  <a:lnTo>
                    <a:pt x="34" y="12"/>
                  </a:lnTo>
                  <a:lnTo>
                    <a:pt x="34" y="12"/>
                  </a:lnTo>
                  <a:lnTo>
                    <a:pt x="34" y="12"/>
                  </a:lnTo>
                  <a:lnTo>
                    <a:pt x="34" y="12"/>
                  </a:lnTo>
                  <a:lnTo>
                    <a:pt x="33" y="13"/>
                  </a:lnTo>
                  <a:lnTo>
                    <a:pt x="33" y="13"/>
                  </a:lnTo>
                  <a:lnTo>
                    <a:pt x="34" y="13"/>
                  </a:lnTo>
                  <a:lnTo>
                    <a:pt x="33" y="13"/>
                  </a:lnTo>
                  <a:lnTo>
                    <a:pt x="33" y="14"/>
                  </a:lnTo>
                  <a:lnTo>
                    <a:pt x="33" y="14"/>
                  </a:lnTo>
                  <a:lnTo>
                    <a:pt x="33" y="14"/>
                  </a:lnTo>
                  <a:lnTo>
                    <a:pt x="33" y="14"/>
                  </a:lnTo>
                  <a:lnTo>
                    <a:pt x="33" y="15"/>
                  </a:lnTo>
                  <a:lnTo>
                    <a:pt x="32" y="15"/>
                  </a:lnTo>
                  <a:lnTo>
                    <a:pt x="32" y="15"/>
                  </a:lnTo>
                  <a:lnTo>
                    <a:pt x="32" y="15"/>
                  </a:lnTo>
                  <a:lnTo>
                    <a:pt x="33" y="15"/>
                  </a:lnTo>
                  <a:lnTo>
                    <a:pt x="33" y="15"/>
                  </a:lnTo>
                  <a:lnTo>
                    <a:pt x="33" y="15"/>
                  </a:lnTo>
                  <a:lnTo>
                    <a:pt x="33" y="15"/>
                  </a:lnTo>
                  <a:lnTo>
                    <a:pt x="33" y="15"/>
                  </a:lnTo>
                  <a:lnTo>
                    <a:pt x="34" y="15"/>
                  </a:lnTo>
                  <a:lnTo>
                    <a:pt x="34" y="15"/>
                  </a:lnTo>
                  <a:lnTo>
                    <a:pt x="34" y="15"/>
                  </a:lnTo>
                  <a:lnTo>
                    <a:pt x="34" y="15"/>
                  </a:lnTo>
                  <a:lnTo>
                    <a:pt x="34" y="15"/>
                  </a:lnTo>
                  <a:lnTo>
                    <a:pt x="35" y="15"/>
                  </a:lnTo>
                  <a:lnTo>
                    <a:pt x="35" y="16"/>
                  </a:lnTo>
                  <a:lnTo>
                    <a:pt x="35" y="16"/>
                  </a:lnTo>
                  <a:lnTo>
                    <a:pt x="35" y="16"/>
                  </a:lnTo>
                  <a:lnTo>
                    <a:pt x="36" y="16"/>
                  </a:lnTo>
                  <a:lnTo>
                    <a:pt x="36" y="16"/>
                  </a:lnTo>
                  <a:lnTo>
                    <a:pt x="36" y="16"/>
                  </a:lnTo>
                  <a:lnTo>
                    <a:pt x="36" y="16"/>
                  </a:lnTo>
                  <a:lnTo>
                    <a:pt x="36" y="16"/>
                  </a:lnTo>
                  <a:lnTo>
                    <a:pt x="36" y="16"/>
                  </a:lnTo>
                  <a:lnTo>
                    <a:pt x="37" y="16"/>
                  </a:lnTo>
                  <a:lnTo>
                    <a:pt x="37" y="16"/>
                  </a:lnTo>
                  <a:lnTo>
                    <a:pt x="37" y="16"/>
                  </a:lnTo>
                  <a:lnTo>
                    <a:pt x="37" y="16"/>
                  </a:lnTo>
                  <a:lnTo>
                    <a:pt x="37" y="16"/>
                  </a:lnTo>
                  <a:lnTo>
                    <a:pt x="37" y="16"/>
                  </a:lnTo>
                  <a:lnTo>
                    <a:pt x="37" y="16"/>
                  </a:lnTo>
                  <a:lnTo>
                    <a:pt x="38" y="16"/>
                  </a:lnTo>
                  <a:lnTo>
                    <a:pt x="38" y="15"/>
                  </a:lnTo>
                  <a:lnTo>
                    <a:pt x="38" y="15"/>
                  </a:lnTo>
                  <a:lnTo>
                    <a:pt x="38" y="15"/>
                  </a:lnTo>
                  <a:lnTo>
                    <a:pt x="38" y="15"/>
                  </a:lnTo>
                  <a:lnTo>
                    <a:pt x="38" y="15"/>
                  </a:lnTo>
                  <a:lnTo>
                    <a:pt x="39" y="16"/>
                  </a:lnTo>
                  <a:lnTo>
                    <a:pt x="39" y="16"/>
                  </a:lnTo>
                  <a:lnTo>
                    <a:pt x="39" y="15"/>
                  </a:lnTo>
                  <a:lnTo>
                    <a:pt x="39" y="15"/>
                  </a:lnTo>
                  <a:lnTo>
                    <a:pt x="39" y="15"/>
                  </a:lnTo>
                  <a:lnTo>
                    <a:pt x="39" y="15"/>
                  </a:lnTo>
                  <a:lnTo>
                    <a:pt x="39" y="14"/>
                  </a:lnTo>
                  <a:lnTo>
                    <a:pt x="40" y="14"/>
                  </a:lnTo>
                  <a:lnTo>
                    <a:pt x="40" y="14"/>
                  </a:lnTo>
                  <a:lnTo>
                    <a:pt x="40" y="14"/>
                  </a:lnTo>
                  <a:lnTo>
                    <a:pt x="40" y="14"/>
                  </a:lnTo>
                  <a:lnTo>
                    <a:pt x="40" y="14"/>
                  </a:lnTo>
                  <a:lnTo>
                    <a:pt x="40" y="14"/>
                  </a:lnTo>
                  <a:lnTo>
                    <a:pt x="40" y="13"/>
                  </a:lnTo>
                  <a:lnTo>
                    <a:pt x="41" y="13"/>
                  </a:lnTo>
                  <a:lnTo>
                    <a:pt x="41" y="13"/>
                  </a:lnTo>
                  <a:lnTo>
                    <a:pt x="41" y="12"/>
                  </a:lnTo>
                  <a:lnTo>
                    <a:pt x="41" y="12"/>
                  </a:lnTo>
                  <a:lnTo>
                    <a:pt x="41" y="12"/>
                  </a:lnTo>
                  <a:lnTo>
                    <a:pt x="41" y="12"/>
                  </a:lnTo>
                  <a:lnTo>
                    <a:pt x="41" y="12"/>
                  </a:lnTo>
                  <a:lnTo>
                    <a:pt x="41" y="11"/>
                  </a:lnTo>
                  <a:lnTo>
                    <a:pt x="41" y="11"/>
                  </a:lnTo>
                  <a:lnTo>
                    <a:pt x="41" y="11"/>
                  </a:lnTo>
                  <a:lnTo>
                    <a:pt x="41" y="11"/>
                  </a:lnTo>
                  <a:lnTo>
                    <a:pt x="41" y="10"/>
                  </a:lnTo>
                  <a:lnTo>
                    <a:pt x="41" y="11"/>
                  </a:lnTo>
                  <a:lnTo>
                    <a:pt x="42" y="11"/>
                  </a:lnTo>
                  <a:lnTo>
                    <a:pt x="42" y="10"/>
                  </a:lnTo>
                  <a:lnTo>
                    <a:pt x="42" y="10"/>
                  </a:lnTo>
                  <a:lnTo>
                    <a:pt x="42" y="10"/>
                  </a:lnTo>
                  <a:lnTo>
                    <a:pt x="43" y="11"/>
                  </a:lnTo>
                  <a:lnTo>
                    <a:pt x="43" y="11"/>
                  </a:lnTo>
                  <a:lnTo>
                    <a:pt x="43" y="11"/>
                  </a:lnTo>
                  <a:lnTo>
                    <a:pt x="43" y="11"/>
                  </a:lnTo>
                  <a:lnTo>
                    <a:pt x="43" y="11"/>
                  </a:lnTo>
                  <a:lnTo>
                    <a:pt x="43" y="12"/>
                  </a:lnTo>
                  <a:lnTo>
                    <a:pt x="43" y="12"/>
                  </a:lnTo>
                  <a:lnTo>
                    <a:pt x="43" y="12"/>
                  </a:lnTo>
                  <a:lnTo>
                    <a:pt x="43" y="12"/>
                  </a:lnTo>
                  <a:lnTo>
                    <a:pt x="43" y="13"/>
                  </a:lnTo>
                  <a:lnTo>
                    <a:pt x="43" y="13"/>
                  </a:lnTo>
                  <a:lnTo>
                    <a:pt x="43" y="13"/>
                  </a:lnTo>
                  <a:lnTo>
                    <a:pt x="43" y="14"/>
                  </a:lnTo>
                  <a:lnTo>
                    <a:pt x="43" y="14"/>
                  </a:lnTo>
                  <a:lnTo>
                    <a:pt x="43" y="14"/>
                  </a:lnTo>
                  <a:lnTo>
                    <a:pt x="43" y="14"/>
                  </a:lnTo>
                  <a:lnTo>
                    <a:pt x="43" y="15"/>
                  </a:lnTo>
                  <a:lnTo>
                    <a:pt x="43" y="15"/>
                  </a:lnTo>
                  <a:lnTo>
                    <a:pt x="43" y="15"/>
                  </a:lnTo>
                  <a:lnTo>
                    <a:pt x="42" y="15"/>
                  </a:lnTo>
                  <a:lnTo>
                    <a:pt x="42" y="15"/>
                  </a:lnTo>
                  <a:lnTo>
                    <a:pt x="42" y="15"/>
                  </a:lnTo>
                  <a:lnTo>
                    <a:pt x="42" y="15"/>
                  </a:lnTo>
                  <a:lnTo>
                    <a:pt x="42" y="16"/>
                  </a:lnTo>
                  <a:lnTo>
                    <a:pt x="42" y="16"/>
                  </a:lnTo>
                  <a:lnTo>
                    <a:pt x="41" y="16"/>
                  </a:lnTo>
                  <a:lnTo>
                    <a:pt x="41" y="16"/>
                  </a:lnTo>
                  <a:lnTo>
                    <a:pt x="41" y="16"/>
                  </a:lnTo>
                  <a:lnTo>
                    <a:pt x="41" y="16"/>
                  </a:lnTo>
                  <a:lnTo>
                    <a:pt x="41" y="16"/>
                  </a:lnTo>
                  <a:lnTo>
                    <a:pt x="40" y="16"/>
                  </a:lnTo>
                  <a:lnTo>
                    <a:pt x="40" y="17"/>
                  </a:lnTo>
                  <a:lnTo>
                    <a:pt x="40" y="17"/>
                  </a:lnTo>
                  <a:lnTo>
                    <a:pt x="40" y="17"/>
                  </a:lnTo>
                  <a:lnTo>
                    <a:pt x="40" y="17"/>
                  </a:lnTo>
                  <a:lnTo>
                    <a:pt x="39" y="17"/>
                  </a:lnTo>
                  <a:lnTo>
                    <a:pt x="39" y="17"/>
                  </a:lnTo>
                  <a:lnTo>
                    <a:pt x="39" y="17"/>
                  </a:lnTo>
                  <a:lnTo>
                    <a:pt x="39" y="18"/>
                  </a:lnTo>
                  <a:lnTo>
                    <a:pt x="39" y="18"/>
                  </a:lnTo>
                  <a:lnTo>
                    <a:pt x="39" y="18"/>
                  </a:lnTo>
                  <a:lnTo>
                    <a:pt x="39" y="18"/>
                  </a:lnTo>
                  <a:lnTo>
                    <a:pt x="39" y="18"/>
                  </a:lnTo>
                  <a:lnTo>
                    <a:pt x="39" y="18"/>
                  </a:lnTo>
                  <a:lnTo>
                    <a:pt x="38" y="18"/>
                  </a:lnTo>
                  <a:lnTo>
                    <a:pt x="38" y="18"/>
                  </a:lnTo>
                  <a:lnTo>
                    <a:pt x="38" y="19"/>
                  </a:lnTo>
                  <a:lnTo>
                    <a:pt x="38" y="19"/>
                  </a:lnTo>
                  <a:lnTo>
                    <a:pt x="38" y="19"/>
                  </a:lnTo>
                  <a:lnTo>
                    <a:pt x="38" y="19"/>
                  </a:lnTo>
                  <a:lnTo>
                    <a:pt x="37" y="19"/>
                  </a:lnTo>
                  <a:lnTo>
                    <a:pt x="37" y="20"/>
                  </a:lnTo>
                  <a:lnTo>
                    <a:pt x="37" y="20"/>
                  </a:lnTo>
                  <a:lnTo>
                    <a:pt x="37" y="20"/>
                  </a:lnTo>
                  <a:lnTo>
                    <a:pt x="37" y="20"/>
                  </a:lnTo>
                  <a:lnTo>
                    <a:pt x="37" y="21"/>
                  </a:lnTo>
                  <a:lnTo>
                    <a:pt x="37" y="21"/>
                  </a:lnTo>
                  <a:lnTo>
                    <a:pt x="36" y="21"/>
                  </a:lnTo>
                  <a:lnTo>
                    <a:pt x="36" y="22"/>
                  </a:lnTo>
                  <a:lnTo>
                    <a:pt x="36" y="22"/>
                  </a:lnTo>
                  <a:lnTo>
                    <a:pt x="36" y="22"/>
                  </a:lnTo>
                  <a:lnTo>
                    <a:pt x="35" y="22"/>
                  </a:lnTo>
                  <a:lnTo>
                    <a:pt x="35" y="22"/>
                  </a:lnTo>
                  <a:lnTo>
                    <a:pt x="35" y="22"/>
                  </a:lnTo>
                  <a:lnTo>
                    <a:pt x="35" y="23"/>
                  </a:lnTo>
                  <a:lnTo>
                    <a:pt x="35" y="23"/>
                  </a:lnTo>
                  <a:lnTo>
                    <a:pt x="35" y="23"/>
                  </a:lnTo>
                  <a:lnTo>
                    <a:pt x="35" y="23"/>
                  </a:lnTo>
                  <a:lnTo>
                    <a:pt x="35" y="23"/>
                  </a:lnTo>
                  <a:lnTo>
                    <a:pt x="34" y="23"/>
                  </a:lnTo>
                  <a:lnTo>
                    <a:pt x="34" y="24"/>
                  </a:lnTo>
                  <a:lnTo>
                    <a:pt x="34" y="24"/>
                  </a:lnTo>
                  <a:lnTo>
                    <a:pt x="34" y="24"/>
                  </a:lnTo>
                  <a:lnTo>
                    <a:pt x="34" y="24"/>
                  </a:lnTo>
                  <a:lnTo>
                    <a:pt x="34" y="25"/>
                  </a:lnTo>
                  <a:lnTo>
                    <a:pt x="34" y="25"/>
                  </a:lnTo>
                  <a:lnTo>
                    <a:pt x="34" y="25"/>
                  </a:lnTo>
                  <a:lnTo>
                    <a:pt x="34" y="25"/>
                  </a:lnTo>
                  <a:lnTo>
                    <a:pt x="34" y="26"/>
                  </a:lnTo>
                  <a:lnTo>
                    <a:pt x="34" y="26"/>
                  </a:lnTo>
                  <a:lnTo>
                    <a:pt x="34" y="27"/>
                  </a:lnTo>
                  <a:lnTo>
                    <a:pt x="34" y="27"/>
                  </a:lnTo>
                  <a:lnTo>
                    <a:pt x="34" y="27"/>
                  </a:lnTo>
                  <a:lnTo>
                    <a:pt x="34" y="27"/>
                  </a:lnTo>
                  <a:lnTo>
                    <a:pt x="34" y="27"/>
                  </a:lnTo>
                  <a:lnTo>
                    <a:pt x="34" y="27"/>
                  </a:lnTo>
                  <a:lnTo>
                    <a:pt x="34" y="28"/>
                  </a:lnTo>
                  <a:lnTo>
                    <a:pt x="34" y="28"/>
                  </a:lnTo>
                  <a:lnTo>
                    <a:pt x="34" y="28"/>
                  </a:lnTo>
                  <a:lnTo>
                    <a:pt x="33" y="28"/>
                  </a:lnTo>
                  <a:lnTo>
                    <a:pt x="34" y="28"/>
                  </a:lnTo>
                  <a:lnTo>
                    <a:pt x="34" y="29"/>
                  </a:lnTo>
                  <a:lnTo>
                    <a:pt x="34" y="29"/>
                  </a:lnTo>
                  <a:lnTo>
                    <a:pt x="33" y="29"/>
                  </a:lnTo>
                  <a:lnTo>
                    <a:pt x="33" y="29"/>
                  </a:lnTo>
                  <a:lnTo>
                    <a:pt x="34" y="29"/>
                  </a:lnTo>
                  <a:lnTo>
                    <a:pt x="34" y="29"/>
                  </a:lnTo>
                  <a:lnTo>
                    <a:pt x="34" y="29"/>
                  </a:lnTo>
                  <a:lnTo>
                    <a:pt x="33" y="29"/>
                  </a:lnTo>
                  <a:lnTo>
                    <a:pt x="33" y="30"/>
                  </a:lnTo>
                  <a:lnTo>
                    <a:pt x="33" y="30"/>
                  </a:lnTo>
                  <a:lnTo>
                    <a:pt x="33" y="30"/>
                  </a:lnTo>
                  <a:lnTo>
                    <a:pt x="34" y="31"/>
                  </a:lnTo>
                  <a:lnTo>
                    <a:pt x="34" y="31"/>
                  </a:lnTo>
                  <a:lnTo>
                    <a:pt x="34" y="31"/>
                  </a:lnTo>
                  <a:lnTo>
                    <a:pt x="33" y="31"/>
                  </a:lnTo>
                  <a:lnTo>
                    <a:pt x="33" y="32"/>
                  </a:lnTo>
                  <a:lnTo>
                    <a:pt x="33" y="31"/>
                  </a:lnTo>
                  <a:lnTo>
                    <a:pt x="33" y="31"/>
                  </a:lnTo>
                  <a:lnTo>
                    <a:pt x="33" y="31"/>
                  </a:lnTo>
                  <a:lnTo>
                    <a:pt x="33" y="32"/>
                  </a:lnTo>
                  <a:lnTo>
                    <a:pt x="33" y="32"/>
                  </a:lnTo>
                  <a:lnTo>
                    <a:pt x="33" y="32"/>
                  </a:lnTo>
                  <a:lnTo>
                    <a:pt x="33" y="32"/>
                  </a:lnTo>
                  <a:lnTo>
                    <a:pt x="33" y="33"/>
                  </a:lnTo>
                  <a:lnTo>
                    <a:pt x="33" y="33"/>
                  </a:lnTo>
                  <a:lnTo>
                    <a:pt x="33" y="33"/>
                  </a:lnTo>
                  <a:lnTo>
                    <a:pt x="33" y="33"/>
                  </a:lnTo>
                  <a:lnTo>
                    <a:pt x="33" y="34"/>
                  </a:lnTo>
                  <a:lnTo>
                    <a:pt x="33" y="34"/>
                  </a:lnTo>
                  <a:lnTo>
                    <a:pt x="33" y="34"/>
                  </a:lnTo>
                  <a:lnTo>
                    <a:pt x="33" y="34"/>
                  </a:lnTo>
                  <a:lnTo>
                    <a:pt x="33" y="34"/>
                  </a:lnTo>
                  <a:lnTo>
                    <a:pt x="33" y="34"/>
                  </a:lnTo>
                  <a:lnTo>
                    <a:pt x="33" y="35"/>
                  </a:lnTo>
                  <a:lnTo>
                    <a:pt x="33" y="35"/>
                  </a:lnTo>
                  <a:lnTo>
                    <a:pt x="33" y="35"/>
                  </a:lnTo>
                  <a:lnTo>
                    <a:pt x="33" y="35"/>
                  </a:lnTo>
                  <a:lnTo>
                    <a:pt x="33" y="35"/>
                  </a:lnTo>
                  <a:lnTo>
                    <a:pt x="33" y="36"/>
                  </a:lnTo>
                  <a:lnTo>
                    <a:pt x="33" y="36"/>
                  </a:lnTo>
                  <a:lnTo>
                    <a:pt x="33" y="36"/>
                  </a:lnTo>
                  <a:lnTo>
                    <a:pt x="33" y="36"/>
                  </a:lnTo>
                  <a:lnTo>
                    <a:pt x="34" y="36"/>
                  </a:lnTo>
                  <a:lnTo>
                    <a:pt x="34" y="36"/>
                  </a:lnTo>
                  <a:lnTo>
                    <a:pt x="34" y="36"/>
                  </a:lnTo>
                  <a:lnTo>
                    <a:pt x="34" y="37"/>
                  </a:lnTo>
                  <a:lnTo>
                    <a:pt x="34" y="37"/>
                  </a:lnTo>
                  <a:lnTo>
                    <a:pt x="35" y="37"/>
                  </a:lnTo>
                  <a:lnTo>
                    <a:pt x="35" y="37"/>
                  </a:lnTo>
                  <a:lnTo>
                    <a:pt x="35" y="38"/>
                  </a:lnTo>
                  <a:lnTo>
                    <a:pt x="35" y="38"/>
                  </a:lnTo>
                  <a:lnTo>
                    <a:pt x="36" y="38"/>
                  </a:lnTo>
                  <a:lnTo>
                    <a:pt x="36" y="38"/>
                  </a:lnTo>
                  <a:lnTo>
                    <a:pt x="36" y="39"/>
                  </a:lnTo>
                  <a:lnTo>
                    <a:pt x="35" y="39"/>
                  </a:lnTo>
                  <a:lnTo>
                    <a:pt x="35" y="39"/>
                  </a:lnTo>
                  <a:lnTo>
                    <a:pt x="35" y="39"/>
                  </a:lnTo>
                  <a:lnTo>
                    <a:pt x="35" y="40"/>
                  </a:lnTo>
                  <a:lnTo>
                    <a:pt x="35" y="40"/>
                  </a:lnTo>
                  <a:lnTo>
                    <a:pt x="35" y="40"/>
                  </a:lnTo>
                  <a:lnTo>
                    <a:pt x="35" y="41"/>
                  </a:lnTo>
                  <a:lnTo>
                    <a:pt x="36" y="41"/>
                  </a:lnTo>
                  <a:lnTo>
                    <a:pt x="36" y="41"/>
                  </a:lnTo>
                  <a:lnTo>
                    <a:pt x="36" y="41"/>
                  </a:lnTo>
                  <a:lnTo>
                    <a:pt x="36" y="41"/>
                  </a:lnTo>
                  <a:lnTo>
                    <a:pt x="37" y="41"/>
                  </a:lnTo>
                  <a:lnTo>
                    <a:pt x="37" y="41"/>
                  </a:lnTo>
                  <a:lnTo>
                    <a:pt x="37" y="41"/>
                  </a:lnTo>
                  <a:lnTo>
                    <a:pt x="37" y="41"/>
                  </a:lnTo>
                  <a:lnTo>
                    <a:pt x="37" y="42"/>
                  </a:lnTo>
                  <a:lnTo>
                    <a:pt x="37" y="42"/>
                  </a:lnTo>
                  <a:lnTo>
                    <a:pt x="37" y="43"/>
                  </a:lnTo>
                  <a:lnTo>
                    <a:pt x="36" y="43"/>
                  </a:lnTo>
                  <a:lnTo>
                    <a:pt x="36" y="43"/>
                  </a:lnTo>
                  <a:lnTo>
                    <a:pt x="36" y="44"/>
                  </a:lnTo>
                  <a:lnTo>
                    <a:pt x="36" y="44"/>
                  </a:lnTo>
                  <a:lnTo>
                    <a:pt x="36" y="44"/>
                  </a:lnTo>
                  <a:lnTo>
                    <a:pt x="36" y="44"/>
                  </a:lnTo>
                  <a:lnTo>
                    <a:pt x="35" y="44"/>
                  </a:lnTo>
                  <a:lnTo>
                    <a:pt x="35" y="45"/>
                  </a:lnTo>
                  <a:lnTo>
                    <a:pt x="35" y="45"/>
                  </a:lnTo>
                  <a:lnTo>
                    <a:pt x="35" y="45"/>
                  </a:lnTo>
                  <a:lnTo>
                    <a:pt x="35" y="45"/>
                  </a:lnTo>
                  <a:lnTo>
                    <a:pt x="35" y="45"/>
                  </a:lnTo>
                  <a:lnTo>
                    <a:pt x="35" y="46"/>
                  </a:lnTo>
                  <a:lnTo>
                    <a:pt x="35" y="46"/>
                  </a:lnTo>
                  <a:lnTo>
                    <a:pt x="35" y="46"/>
                  </a:lnTo>
                  <a:lnTo>
                    <a:pt x="35" y="46"/>
                  </a:lnTo>
                  <a:lnTo>
                    <a:pt x="34" y="46"/>
                  </a:lnTo>
                  <a:lnTo>
                    <a:pt x="34" y="47"/>
                  </a:lnTo>
                  <a:lnTo>
                    <a:pt x="34" y="47"/>
                  </a:lnTo>
                  <a:lnTo>
                    <a:pt x="33" y="47"/>
                  </a:lnTo>
                  <a:lnTo>
                    <a:pt x="33" y="47"/>
                  </a:lnTo>
                  <a:lnTo>
                    <a:pt x="32" y="47"/>
                  </a:lnTo>
                  <a:lnTo>
                    <a:pt x="32" y="47"/>
                  </a:lnTo>
                  <a:lnTo>
                    <a:pt x="32" y="48"/>
                  </a:lnTo>
                  <a:lnTo>
                    <a:pt x="31" y="48"/>
                  </a:lnTo>
                  <a:lnTo>
                    <a:pt x="31" y="48"/>
                  </a:lnTo>
                  <a:lnTo>
                    <a:pt x="30" y="48"/>
                  </a:lnTo>
                  <a:lnTo>
                    <a:pt x="30" y="48"/>
                  </a:lnTo>
                  <a:lnTo>
                    <a:pt x="30" y="48"/>
                  </a:lnTo>
                  <a:lnTo>
                    <a:pt x="30" y="48"/>
                  </a:lnTo>
                  <a:lnTo>
                    <a:pt x="29" y="48"/>
                  </a:lnTo>
                  <a:lnTo>
                    <a:pt x="28" y="48"/>
                  </a:lnTo>
                  <a:lnTo>
                    <a:pt x="28" y="49"/>
                  </a:lnTo>
                  <a:lnTo>
                    <a:pt x="28" y="49"/>
                  </a:lnTo>
                  <a:lnTo>
                    <a:pt x="27" y="49"/>
                  </a:lnTo>
                  <a:lnTo>
                    <a:pt x="27" y="49"/>
                  </a:lnTo>
                  <a:lnTo>
                    <a:pt x="27" y="49"/>
                  </a:lnTo>
                  <a:lnTo>
                    <a:pt x="26" y="49"/>
                  </a:lnTo>
                  <a:lnTo>
                    <a:pt x="26" y="49"/>
                  </a:lnTo>
                  <a:lnTo>
                    <a:pt x="26" y="49"/>
                  </a:lnTo>
                  <a:lnTo>
                    <a:pt x="25" y="49"/>
                  </a:lnTo>
                  <a:lnTo>
                    <a:pt x="25" y="49"/>
                  </a:lnTo>
                  <a:lnTo>
                    <a:pt x="25" y="48"/>
                  </a:lnTo>
                  <a:lnTo>
                    <a:pt x="25" y="48"/>
                  </a:lnTo>
                  <a:lnTo>
                    <a:pt x="25" y="48"/>
                  </a:lnTo>
                  <a:lnTo>
                    <a:pt x="25" y="48"/>
                  </a:lnTo>
                  <a:lnTo>
                    <a:pt x="24" y="48"/>
                  </a:lnTo>
                  <a:lnTo>
                    <a:pt x="24" y="48"/>
                  </a:lnTo>
                  <a:lnTo>
                    <a:pt x="24" y="48"/>
                  </a:lnTo>
                  <a:lnTo>
                    <a:pt x="24" y="48"/>
                  </a:lnTo>
                  <a:lnTo>
                    <a:pt x="24" y="49"/>
                  </a:lnTo>
                  <a:lnTo>
                    <a:pt x="24" y="49"/>
                  </a:lnTo>
                  <a:lnTo>
                    <a:pt x="24" y="49"/>
                  </a:lnTo>
                  <a:lnTo>
                    <a:pt x="24" y="49"/>
                  </a:lnTo>
                  <a:lnTo>
                    <a:pt x="24" y="50"/>
                  </a:lnTo>
                  <a:lnTo>
                    <a:pt x="25" y="50"/>
                  </a:lnTo>
                  <a:lnTo>
                    <a:pt x="25" y="50"/>
                  </a:lnTo>
                  <a:lnTo>
                    <a:pt x="25" y="50"/>
                  </a:lnTo>
                  <a:lnTo>
                    <a:pt x="25" y="50"/>
                  </a:lnTo>
                  <a:lnTo>
                    <a:pt x="25" y="50"/>
                  </a:lnTo>
                  <a:lnTo>
                    <a:pt x="25" y="50"/>
                  </a:lnTo>
                  <a:lnTo>
                    <a:pt x="24" y="50"/>
                  </a:lnTo>
                  <a:lnTo>
                    <a:pt x="25" y="50"/>
                  </a:lnTo>
                  <a:lnTo>
                    <a:pt x="25" y="50"/>
                  </a:lnTo>
                  <a:lnTo>
                    <a:pt x="25" y="50"/>
                  </a:lnTo>
                  <a:lnTo>
                    <a:pt x="25" y="51"/>
                  </a:lnTo>
                  <a:lnTo>
                    <a:pt x="25" y="51"/>
                  </a:lnTo>
                  <a:lnTo>
                    <a:pt x="25" y="51"/>
                  </a:lnTo>
                  <a:lnTo>
                    <a:pt x="25" y="51"/>
                  </a:lnTo>
                  <a:lnTo>
                    <a:pt x="25" y="51"/>
                  </a:lnTo>
                  <a:lnTo>
                    <a:pt x="24" y="51"/>
                  </a:lnTo>
                  <a:lnTo>
                    <a:pt x="24" y="52"/>
                  </a:lnTo>
                  <a:lnTo>
                    <a:pt x="24" y="52"/>
                  </a:lnTo>
                  <a:lnTo>
                    <a:pt x="24" y="52"/>
                  </a:lnTo>
                  <a:lnTo>
                    <a:pt x="24" y="52"/>
                  </a:lnTo>
                  <a:lnTo>
                    <a:pt x="24" y="53"/>
                  </a:lnTo>
                  <a:lnTo>
                    <a:pt x="24" y="53"/>
                  </a:lnTo>
                  <a:lnTo>
                    <a:pt x="24" y="53"/>
                  </a:lnTo>
                  <a:lnTo>
                    <a:pt x="24" y="53"/>
                  </a:lnTo>
                  <a:lnTo>
                    <a:pt x="24" y="54"/>
                  </a:lnTo>
                  <a:lnTo>
                    <a:pt x="24" y="53"/>
                  </a:lnTo>
                  <a:lnTo>
                    <a:pt x="25" y="53"/>
                  </a:lnTo>
                  <a:lnTo>
                    <a:pt x="25" y="54"/>
                  </a:lnTo>
                  <a:lnTo>
                    <a:pt x="24" y="54"/>
                  </a:lnTo>
                  <a:lnTo>
                    <a:pt x="24" y="54"/>
                  </a:lnTo>
                  <a:lnTo>
                    <a:pt x="24" y="54"/>
                  </a:lnTo>
                  <a:lnTo>
                    <a:pt x="24" y="55"/>
                  </a:lnTo>
                  <a:lnTo>
                    <a:pt x="23" y="55"/>
                  </a:lnTo>
                  <a:lnTo>
                    <a:pt x="23" y="55"/>
                  </a:lnTo>
                  <a:lnTo>
                    <a:pt x="23" y="55"/>
                  </a:lnTo>
                  <a:lnTo>
                    <a:pt x="23" y="55"/>
                  </a:lnTo>
                  <a:lnTo>
                    <a:pt x="22" y="55"/>
                  </a:lnTo>
                  <a:lnTo>
                    <a:pt x="22" y="55"/>
                  </a:lnTo>
                  <a:lnTo>
                    <a:pt x="22" y="55"/>
                  </a:lnTo>
                  <a:lnTo>
                    <a:pt x="22" y="55"/>
                  </a:lnTo>
                  <a:lnTo>
                    <a:pt x="21" y="55"/>
                  </a:lnTo>
                  <a:lnTo>
                    <a:pt x="21" y="55"/>
                  </a:lnTo>
                  <a:lnTo>
                    <a:pt x="21" y="55"/>
                  </a:lnTo>
                  <a:lnTo>
                    <a:pt x="21" y="55"/>
                  </a:lnTo>
                  <a:lnTo>
                    <a:pt x="21" y="55"/>
                  </a:lnTo>
                  <a:lnTo>
                    <a:pt x="20" y="55"/>
                  </a:lnTo>
                  <a:lnTo>
                    <a:pt x="20" y="54"/>
                  </a:lnTo>
                  <a:lnTo>
                    <a:pt x="20" y="54"/>
                  </a:lnTo>
                  <a:lnTo>
                    <a:pt x="19" y="54"/>
                  </a:lnTo>
                  <a:lnTo>
                    <a:pt x="19" y="54"/>
                  </a:lnTo>
                  <a:lnTo>
                    <a:pt x="19" y="54"/>
                  </a:lnTo>
                  <a:lnTo>
                    <a:pt x="19" y="54"/>
                  </a:lnTo>
                  <a:lnTo>
                    <a:pt x="19" y="54"/>
                  </a:lnTo>
                  <a:lnTo>
                    <a:pt x="18" y="54"/>
                  </a:lnTo>
                  <a:lnTo>
                    <a:pt x="18" y="54"/>
                  </a:lnTo>
                  <a:lnTo>
                    <a:pt x="18" y="55"/>
                  </a:lnTo>
                  <a:lnTo>
                    <a:pt x="18" y="55"/>
                  </a:lnTo>
                  <a:lnTo>
                    <a:pt x="18" y="55"/>
                  </a:lnTo>
                  <a:lnTo>
                    <a:pt x="18" y="56"/>
                  </a:lnTo>
                  <a:lnTo>
                    <a:pt x="18" y="56"/>
                  </a:lnTo>
                  <a:lnTo>
                    <a:pt x="19" y="56"/>
                  </a:lnTo>
                  <a:lnTo>
                    <a:pt x="19" y="56"/>
                  </a:lnTo>
                  <a:lnTo>
                    <a:pt x="18" y="56"/>
                  </a:lnTo>
                  <a:lnTo>
                    <a:pt x="18" y="57"/>
                  </a:lnTo>
                  <a:lnTo>
                    <a:pt x="18" y="57"/>
                  </a:lnTo>
                  <a:lnTo>
                    <a:pt x="19" y="57"/>
                  </a:lnTo>
                  <a:lnTo>
                    <a:pt x="19" y="57"/>
                  </a:lnTo>
                  <a:lnTo>
                    <a:pt x="18" y="57"/>
                  </a:lnTo>
                  <a:lnTo>
                    <a:pt x="18" y="57"/>
                  </a:lnTo>
                  <a:lnTo>
                    <a:pt x="18" y="58"/>
                  </a:lnTo>
                  <a:lnTo>
                    <a:pt x="18" y="58"/>
                  </a:lnTo>
                  <a:lnTo>
                    <a:pt x="18" y="58"/>
                  </a:lnTo>
                  <a:lnTo>
                    <a:pt x="19" y="58"/>
                  </a:lnTo>
                  <a:lnTo>
                    <a:pt x="19" y="58"/>
                  </a:lnTo>
                  <a:lnTo>
                    <a:pt x="19" y="58"/>
                  </a:lnTo>
                  <a:lnTo>
                    <a:pt x="19" y="59"/>
                  </a:lnTo>
                  <a:lnTo>
                    <a:pt x="20" y="59"/>
                  </a:lnTo>
                  <a:lnTo>
                    <a:pt x="20" y="59"/>
                  </a:lnTo>
                  <a:lnTo>
                    <a:pt x="19" y="59"/>
                  </a:lnTo>
                  <a:lnTo>
                    <a:pt x="19" y="59"/>
                  </a:lnTo>
                  <a:lnTo>
                    <a:pt x="20" y="59"/>
                  </a:lnTo>
                  <a:lnTo>
                    <a:pt x="20" y="59"/>
                  </a:lnTo>
                  <a:lnTo>
                    <a:pt x="21" y="59"/>
                  </a:lnTo>
                  <a:lnTo>
                    <a:pt x="21" y="59"/>
                  </a:lnTo>
                  <a:lnTo>
                    <a:pt x="21" y="59"/>
                  </a:lnTo>
                  <a:lnTo>
                    <a:pt x="20" y="59"/>
                  </a:lnTo>
                  <a:lnTo>
                    <a:pt x="20" y="59"/>
                  </a:lnTo>
                  <a:lnTo>
                    <a:pt x="20" y="58"/>
                  </a:lnTo>
                  <a:lnTo>
                    <a:pt x="20" y="58"/>
                  </a:lnTo>
                  <a:lnTo>
                    <a:pt x="21" y="58"/>
                  </a:lnTo>
                  <a:lnTo>
                    <a:pt x="21" y="58"/>
                  </a:lnTo>
                  <a:lnTo>
                    <a:pt x="21" y="58"/>
                  </a:lnTo>
                  <a:lnTo>
                    <a:pt x="21" y="58"/>
                  </a:lnTo>
                  <a:lnTo>
                    <a:pt x="22" y="58"/>
                  </a:lnTo>
                  <a:lnTo>
                    <a:pt x="22" y="59"/>
                  </a:lnTo>
                  <a:lnTo>
                    <a:pt x="22" y="59"/>
                  </a:lnTo>
                  <a:lnTo>
                    <a:pt x="22" y="59"/>
                  </a:lnTo>
                  <a:lnTo>
                    <a:pt x="22" y="60"/>
                  </a:lnTo>
                  <a:lnTo>
                    <a:pt x="22" y="60"/>
                  </a:lnTo>
                  <a:lnTo>
                    <a:pt x="21" y="60"/>
                  </a:lnTo>
                  <a:lnTo>
                    <a:pt x="21" y="60"/>
                  </a:lnTo>
                  <a:lnTo>
                    <a:pt x="21" y="60"/>
                  </a:lnTo>
                  <a:lnTo>
                    <a:pt x="20" y="60"/>
                  </a:lnTo>
                  <a:lnTo>
                    <a:pt x="20" y="60"/>
                  </a:lnTo>
                  <a:lnTo>
                    <a:pt x="20" y="60"/>
                  </a:lnTo>
                  <a:lnTo>
                    <a:pt x="20" y="60"/>
                  </a:lnTo>
                  <a:lnTo>
                    <a:pt x="20" y="59"/>
                  </a:lnTo>
                  <a:lnTo>
                    <a:pt x="20" y="59"/>
                  </a:lnTo>
                  <a:lnTo>
                    <a:pt x="20" y="59"/>
                  </a:lnTo>
                  <a:lnTo>
                    <a:pt x="19" y="59"/>
                  </a:lnTo>
                  <a:lnTo>
                    <a:pt x="19" y="59"/>
                  </a:lnTo>
                  <a:lnTo>
                    <a:pt x="19" y="59"/>
                  </a:lnTo>
                  <a:lnTo>
                    <a:pt x="19" y="59"/>
                  </a:lnTo>
                  <a:lnTo>
                    <a:pt x="19" y="60"/>
                  </a:lnTo>
                  <a:lnTo>
                    <a:pt x="18" y="60"/>
                  </a:lnTo>
                  <a:lnTo>
                    <a:pt x="19" y="60"/>
                  </a:lnTo>
                  <a:lnTo>
                    <a:pt x="19" y="60"/>
                  </a:lnTo>
                  <a:lnTo>
                    <a:pt x="19" y="60"/>
                  </a:lnTo>
                  <a:lnTo>
                    <a:pt x="19" y="60"/>
                  </a:lnTo>
                  <a:lnTo>
                    <a:pt x="19" y="60"/>
                  </a:lnTo>
                  <a:lnTo>
                    <a:pt x="19" y="60"/>
                  </a:lnTo>
                  <a:lnTo>
                    <a:pt x="20" y="61"/>
                  </a:lnTo>
                  <a:lnTo>
                    <a:pt x="20" y="60"/>
                  </a:lnTo>
                  <a:lnTo>
                    <a:pt x="20" y="61"/>
                  </a:lnTo>
                  <a:lnTo>
                    <a:pt x="20" y="61"/>
                  </a:lnTo>
                  <a:lnTo>
                    <a:pt x="20" y="61"/>
                  </a:lnTo>
                  <a:lnTo>
                    <a:pt x="20" y="61"/>
                  </a:lnTo>
                  <a:lnTo>
                    <a:pt x="19" y="61"/>
                  </a:lnTo>
                  <a:lnTo>
                    <a:pt x="19" y="61"/>
                  </a:lnTo>
                  <a:lnTo>
                    <a:pt x="19" y="61"/>
                  </a:lnTo>
                  <a:lnTo>
                    <a:pt x="19" y="61"/>
                  </a:lnTo>
                  <a:lnTo>
                    <a:pt x="18" y="62"/>
                  </a:lnTo>
                  <a:lnTo>
                    <a:pt x="18" y="62"/>
                  </a:lnTo>
                  <a:lnTo>
                    <a:pt x="18" y="62"/>
                  </a:lnTo>
                  <a:lnTo>
                    <a:pt x="18" y="63"/>
                  </a:lnTo>
                  <a:lnTo>
                    <a:pt x="18" y="63"/>
                  </a:lnTo>
                  <a:lnTo>
                    <a:pt x="18" y="63"/>
                  </a:lnTo>
                  <a:lnTo>
                    <a:pt x="18" y="63"/>
                  </a:lnTo>
                  <a:lnTo>
                    <a:pt x="18" y="63"/>
                  </a:lnTo>
                  <a:lnTo>
                    <a:pt x="18" y="63"/>
                  </a:lnTo>
                  <a:lnTo>
                    <a:pt x="18" y="64"/>
                  </a:lnTo>
                  <a:lnTo>
                    <a:pt x="18" y="64"/>
                  </a:lnTo>
                  <a:lnTo>
                    <a:pt x="18" y="64"/>
                  </a:lnTo>
                  <a:lnTo>
                    <a:pt x="18" y="64"/>
                  </a:lnTo>
                  <a:lnTo>
                    <a:pt x="18" y="65"/>
                  </a:lnTo>
                  <a:lnTo>
                    <a:pt x="18" y="65"/>
                  </a:lnTo>
                  <a:lnTo>
                    <a:pt x="18" y="65"/>
                  </a:lnTo>
                  <a:lnTo>
                    <a:pt x="18" y="65"/>
                  </a:lnTo>
                  <a:lnTo>
                    <a:pt x="18" y="65"/>
                  </a:lnTo>
                  <a:lnTo>
                    <a:pt x="17" y="66"/>
                  </a:lnTo>
                  <a:lnTo>
                    <a:pt x="17" y="66"/>
                  </a:lnTo>
                  <a:lnTo>
                    <a:pt x="17" y="66"/>
                  </a:lnTo>
                  <a:lnTo>
                    <a:pt x="17" y="66"/>
                  </a:lnTo>
                  <a:lnTo>
                    <a:pt x="17" y="66"/>
                  </a:lnTo>
                  <a:lnTo>
                    <a:pt x="17" y="66"/>
                  </a:lnTo>
                  <a:lnTo>
                    <a:pt x="17" y="67"/>
                  </a:lnTo>
                  <a:lnTo>
                    <a:pt x="17" y="67"/>
                  </a:lnTo>
                  <a:lnTo>
                    <a:pt x="17" y="67"/>
                  </a:lnTo>
                  <a:lnTo>
                    <a:pt x="16" y="67"/>
                  </a:lnTo>
                  <a:lnTo>
                    <a:pt x="16" y="67"/>
                  </a:lnTo>
                  <a:lnTo>
                    <a:pt x="15" y="67"/>
                  </a:lnTo>
                  <a:lnTo>
                    <a:pt x="15" y="67"/>
                  </a:lnTo>
                  <a:lnTo>
                    <a:pt x="15" y="67"/>
                  </a:lnTo>
                  <a:lnTo>
                    <a:pt x="15" y="67"/>
                  </a:lnTo>
                  <a:lnTo>
                    <a:pt x="14" y="68"/>
                  </a:lnTo>
                  <a:lnTo>
                    <a:pt x="14" y="68"/>
                  </a:lnTo>
                  <a:lnTo>
                    <a:pt x="14" y="68"/>
                  </a:lnTo>
                  <a:lnTo>
                    <a:pt x="14" y="68"/>
                  </a:lnTo>
                  <a:lnTo>
                    <a:pt x="14" y="68"/>
                  </a:lnTo>
                  <a:lnTo>
                    <a:pt x="14" y="69"/>
                  </a:lnTo>
                  <a:lnTo>
                    <a:pt x="14" y="69"/>
                  </a:lnTo>
                  <a:lnTo>
                    <a:pt x="13" y="69"/>
                  </a:lnTo>
                  <a:lnTo>
                    <a:pt x="13" y="69"/>
                  </a:lnTo>
                  <a:lnTo>
                    <a:pt x="13" y="69"/>
                  </a:lnTo>
                  <a:lnTo>
                    <a:pt x="13" y="70"/>
                  </a:lnTo>
                  <a:lnTo>
                    <a:pt x="13" y="70"/>
                  </a:lnTo>
                  <a:lnTo>
                    <a:pt x="13" y="70"/>
                  </a:lnTo>
                  <a:lnTo>
                    <a:pt x="13" y="70"/>
                  </a:lnTo>
                  <a:lnTo>
                    <a:pt x="13" y="71"/>
                  </a:lnTo>
                  <a:lnTo>
                    <a:pt x="13" y="71"/>
                  </a:lnTo>
                  <a:lnTo>
                    <a:pt x="13" y="71"/>
                  </a:lnTo>
                  <a:lnTo>
                    <a:pt x="13" y="71"/>
                  </a:lnTo>
                  <a:lnTo>
                    <a:pt x="13" y="71"/>
                  </a:lnTo>
                  <a:lnTo>
                    <a:pt x="13" y="71"/>
                  </a:lnTo>
                  <a:lnTo>
                    <a:pt x="13" y="72"/>
                  </a:lnTo>
                  <a:lnTo>
                    <a:pt x="13" y="72"/>
                  </a:lnTo>
                  <a:lnTo>
                    <a:pt x="14" y="72"/>
                  </a:lnTo>
                  <a:lnTo>
                    <a:pt x="14" y="72"/>
                  </a:lnTo>
                  <a:lnTo>
                    <a:pt x="14" y="73"/>
                  </a:lnTo>
                  <a:lnTo>
                    <a:pt x="15" y="73"/>
                  </a:lnTo>
                  <a:lnTo>
                    <a:pt x="15" y="73"/>
                  </a:lnTo>
                  <a:lnTo>
                    <a:pt x="15" y="73"/>
                  </a:lnTo>
                  <a:lnTo>
                    <a:pt x="15" y="73"/>
                  </a:lnTo>
                  <a:lnTo>
                    <a:pt x="16" y="73"/>
                  </a:lnTo>
                  <a:lnTo>
                    <a:pt x="16" y="73"/>
                  </a:lnTo>
                  <a:lnTo>
                    <a:pt x="16" y="73"/>
                  </a:lnTo>
                  <a:lnTo>
                    <a:pt x="16" y="73"/>
                  </a:lnTo>
                  <a:lnTo>
                    <a:pt x="16" y="73"/>
                  </a:lnTo>
                  <a:lnTo>
                    <a:pt x="16" y="73"/>
                  </a:lnTo>
                  <a:lnTo>
                    <a:pt x="16" y="73"/>
                  </a:lnTo>
                  <a:lnTo>
                    <a:pt x="17" y="74"/>
                  </a:lnTo>
                  <a:lnTo>
                    <a:pt x="17" y="74"/>
                  </a:lnTo>
                  <a:lnTo>
                    <a:pt x="17" y="74"/>
                  </a:lnTo>
                  <a:lnTo>
                    <a:pt x="17" y="74"/>
                  </a:lnTo>
                  <a:lnTo>
                    <a:pt x="17" y="75"/>
                  </a:lnTo>
                  <a:lnTo>
                    <a:pt x="17" y="75"/>
                  </a:lnTo>
                  <a:lnTo>
                    <a:pt x="17" y="75"/>
                  </a:lnTo>
                  <a:lnTo>
                    <a:pt x="16" y="75"/>
                  </a:lnTo>
                  <a:lnTo>
                    <a:pt x="16" y="75"/>
                  </a:lnTo>
                  <a:lnTo>
                    <a:pt x="16" y="76"/>
                  </a:lnTo>
                  <a:lnTo>
                    <a:pt x="16" y="76"/>
                  </a:lnTo>
                  <a:lnTo>
                    <a:pt x="16" y="76"/>
                  </a:lnTo>
                  <a:lnTo>
                    <a:pt x="16" y="76"/>
                  </a:lnTo>
                  <a:lnTo>
                    <a:pt x="16" y="76"/>
                  </a:lnTo>
                  <a:lnTo>
                    <a:pt x="16" y="76"/>
                  </a:lnTo>
                  <a:lnTo>
                    <a:pt x="16" y="76"/>
                  </a:lnTo>
                  <a:lnTo>
                    <a:pt x="17" y="76"/>
                  </a:lnTo>
                  <a:lnTo>
                    <a:pt x="16" y="76"/>
                  </a:lnTo>
                  <a:lnTo>
                    <a:pt x="16" y="76"/>
                  </a:lnTo>
                  <a:lnTo>
                    <a:pt x="16" y="77"/>
                  </a:lnTo>
                  <a:lnTo>
                    <a:pt x="16" y="77"/>
                  </a:lnTo>
                  <a:lnTo>
                    <a:pt x="16" y="77"/>
                  </a:lnTo>
                  <a:lnTo>
                    <a:pt x="16" y="77"/>
                  </a:lnTo>
                  <a:lnTo>
                    <a:pt x="16" y="77"/>
                  </a:lnTo>
                  <a:lnTo>
                    <a:pt x="15" y="77"/>
                  </a:lnTo>
                  <a:lnTo>
                    <a:pt x="15" y="77"/>
                  </a:lnTo>
                  <a:lnTo>
                    <a:pt x="15" y="77"/>
                  </a:lnTo>
                  <a:lnTo>
                    <a:pt x="15" y="78"/>
                  </a:lnTo>
                  <a:lnTo>
                    <a:pt x="15" y="78"/>
                  </a:lnTo>
                  <a:lnTo>
                    <a:pt x="14" y="78"/>
                  </a:lnTo>
                  <a:lnTo>
                    <a:pt x="14" y="78"/>
                  </a:lnTo>
                  <a:lnTo>
                    <a:pt x="14" y="78"/>
                  </a:lnTo>
                  <a:lnTo>
                    <a:pt x="14" y="79"/>
                  </a:lnTo>
                  <a:lnTo>
                    <a:pt x="14" y="79"/>
                  </a:lnTo>
                  <a:lnTo>
                    <a:pt x="13" y="79"/>
                  </a:lnTo>
                  <a:lnTo>
                    <a:pt x="13" y="79"/>
                  </a:lnTo>
                  <a:lnTo>
                    <a:pt x="13" y="79"/>
                  </a:lnTo>
                  <a:lnTo>
                    <a:pt x="13" y="79"/>
                  </a:lnTo>
                  <a:lnTo>
                    <a:pt x="13" y="80"/>
                  </a:lnTo>
                  <a:lnTo>
                    <a:pt x="13" y="80"/>
                  </a:lnTo>
                  <a:lnTo>
                    <a:pt x="13" y="80"/>
                  </a:lnTo>
                  <a:lnTo>
                    <a:pt x="12" y="80"/>
                  </a:lnTo>
                  <a:lnTo>
                    <a:pt x="12" y="81"/>
                  </a:lnTo>
                  <a:lnTo>
                    <a:pt x="13" y="81"/>
                  </a:lnTo>
                  <a:lnTo>
                    <a:pt x="13" y="80"/>
                  </a:lnTo>
                  <a:lnTo>
                    <a:pt x="13" y="80"/>
                  </a:lnTo>
                  <a:lnTo>
                    <a:pt x="13" y="80"/>
                  </a:lnTo>
                  <a:lnTo>
                    <a:pt x="13" y="81"/>
                  </a:lnTo>
                  <a:lnTo>
                    <a:pt x="13" y="81"/>
                  </a:lnTo>
                  <a:lnTo>
                    <a:pt x="13" y="81"/>
                  </a:lnTo>
                  <a:lnTo>
                    <a:pt x="13" y="82"/>
                  </a:lnTo>
                  <a:lnTo>
                    <a:pt x="13" y="82"/>
                  </a:lnTo>
                  <a:lnTo>
                    <a:pt x="13" y="82"/>
                  </a:lnTo>
                  <a:lnTo>
                    <a:pt x="12" y="82"/>
                  </a:lnTo>
                  <a:lnTo>
                    <a:pt x="12" y="82"/>
                  </a:lnTo>
                  <a:lnTo>
                    <a:pt x="12" y="83"/>
                  </a:lnTo>
                  <a:lnTo>
                    <a:pt x="12" y="83"/>
                  </a:lnTo>
                  <a:lnTo>
                    <a:pt x="12" y="83"/>
                  </a:lnTo>
                  <a:lnTo>
                    <a:pt x="12" y="83"/>
                  </a:lnTo>
                  <a:lnTo>
                    <a:pt x="11" y="83"/>
                  </a:lnTo>
                  <a:lnTo>
                    <a:pt x="11" y="83"/>
                  </a:lnTo>
                  <a:lnTo>
                    <a:pt x="11" y="83"/>
                  </a:lnTo>
                  <a:lnTo>
                    <a:pt x="11" y="83"/>
                  </a:lnTo>
                  <a:lnTo>
                    <a:pt x="11" y="82"/>
                  </a:lnTo>
                  <a:lnTo>
                    <a:pt x="10" y="83"/>
                  </a:lnTo>
                  <a:lnTo>
                    <a:pt x="10" y="83"/>
                  </a:lnTo>
                  <a:lnTo>
                    <a:pt x="10" y="83"/>
                  </a:lnTo>
                  <a:lnTo>
                    <a:pt x="10" y="83"/>
                  </a:lnTo>
                  <a:lnTo>
                    <a:pt x="10" y="83"/>
                  </a:lnTo>
                  <a:lnTo>
                    <a:pt x="10" y="83"/>
                  </a:lnTo>
                  <a:lnTo>
                    <a:pt x="10" y="83"/>
                  </a:lnTo>
                  <a:lnTo>
                    <a:pt x="11" y="83"/>
                  </a:lnTo>
                  <a:lnTo>
                    <a:pt x="11" y="83"/>
                  </a:lnTo>
                  <a:lnTo>
                    <a:pt x="11" y="83"/>
                  </a:lnTo>
                  <a:lnTo>
                    <a:pt x="11" y="83"/>
                  </a:lnTo>
                  <a:lnTo>
                    <a:pt x="11" y="83"/>
                  </a:lnTo>
                  <a:lnTo>
                    <a:pt x="11" y="83"/>
                  </a:lnTo>
                  <a:lnTo>
                    <a:pt x="11" y="83"/>
                  </a:lnTo>
                  <a:lnTo>
                    <a:pt x="10" y="83"/>
                  </a:lnTo>
                  <a:lnTo>
                    <a:pt x="10" y="83"/>
                  </a:lnTo>
                  <a:lnTo>
                    <a:pt x="10" y="83"/>
                  </a:lnTo>
                  <a:lnTo>
                    <a:pt x="10" y="84"/>
                  </a:lnTo>
                  <a:lnTo>
                    <a:pt x="10" y="84"/>
                  </a:lnTo>
                  <a:lnTo>
                    <a:pt x="10" y="84"/>
                  </a:lnTo>
                  <a:lnTo>
                    <a:pt x="10" y="84"/>
                  </a:lnTo>
                  <a:lnTo>
                    <a:pt x="10" y="85"/>
                  </a:lnTo>
                  <a:lnTo>
                    <a:pt x="10" y="85"/>
                  </a:lnTo>
                  <a:lnTo>
                    <a:pt x="10" y="85"/>
                  </a:lnTo>
                  <a:lnTo>
                    <a:pt x="9" y="86"/>
                  </a:lnTo>
                  <a:lnTo>
                    <a:pt x="9" y="86"/>
                  </a:lnTo>
                  <a:lnTo>
                    <a:pt x="9" y="86"/>
                  </a:lnTo>
                  <a:lnTo>
                    <a:pt x="9" y="86"/>
                  </a:lnTo>
                  <a:lnTo>
                    <a:pt x="9" y="86"/>
                  </a:lnTo>
                  <a:lnTo>
                    <a:pt x="9" y="86"/>
                  </a:lnTo>
                  <a:lnTo>
                    <a:pt x="9" y="86"/>
                  </a:lnTo>
                  <a:lnTo>
                    <a:pt x="10" y="86"/>
                  </a:lnTo>
                  <a:lnTo>
                    <a:pt x="10" y="86"/>
                  </a:lnTo>
                  <a:lnTo>
                    <a:pt x="10" y="86"/>
                  </a:lnTo>
                  <a:lnTo>
                    <a:pt x="10" y="86"/>
                  </a:lnTo>
                  <a:lnTo>
                    <a:pt x="10" y="87"/>
                  </a:lnTo>
                  <a:lnTo>
                    <a:pt x="10" y="87"/>
                  </a:lnTo>
                  <a:lnTo>
                    <a:pt x="10" y="87"/>
                  </a:lnTo>
                  <a:lnTo>
                    <a:pt x="10" y="87"/>
                  </a:lnTo>
                  <a:lnTo>
                    <a:pt x="10" y="88"/>
                  </a:lnTo>
                  <a:lnTo>
                    <a:pt x="10" y="88"/>
                  </a:lnTo>
                  <a:lnTo>
                    <a:pt x="10" y="88"/>
                  </a:lnTo>
                  <a:lnTo>
                    <a:pt x="10" y="88"/>
                  </a:lnTo>
                  <a:lnTo>
                    <a:pt x="9" y="88"/>
                  </a:lnTo>
                  <a:lnTo>
                    <a:pt x="9" y="88"/>
                  </a:lnTo>
                  <a:lnTo>
                    <a:pt x="9" y="88"/>
                  </a:lnTo>
                  <a:lnTo>
                    <a:pt x="9" y="88"/>
                  </a:lnTo>
                  <a:lnTo>
                    <a:pt x="9" y="88"/>
                  </a:lnTo>
                  <a:lnTo>
                    <a:pt x="9" y="88"/>
                  </a:lnTo>
                  <a:lnTo>
                    <a:pt x="9" y="88"/>
                  </a:lnTo>
                  <a:lnTo>
                    <a:pt x="9" y="88"/>
                  </a:lnTo>
                  <a:lnTo>
                    <a:pt x="10" y="88"/>
                  </a:lnTo>
                  <a:lnTo>
                    <a:pt x="10" y="88"/>
                  </a:lnTo>
                  <a:lnTo>
                    <a:pt x="10" y="88"/>
                  </a:lnTo>
                  <a:lnTo>
                    <a:pt x="10" y="88"/>
                  </a:lnTo>
                  <a:lnTo>
                    <a:pt x="10" y="89"/>
                  </a:lnTo>
                  <a:lnTo>
                    <a:pt x="10" y="89"/>
                  </a:lnTo>
                  <a:lnTo>
                    <a:pt x="10" y="89"/>
                  </a:lnTo>
                  <a:lnTo>
                    <a:pt x="11" y="89"/>
                  </a:lnTo>
                  <a:lnTo>
                    <a:pt x="11" y="89"/>
                  </a:lnTo>
                  <a:lnTo>
                    <a:pt x="11" y="89"/>
                  </a:lnTo>
                  <a:lnTo>
                    <a:pt x="11" y="90"/>
                  </a:lnTo>
                  <a:lnTo>
                    <a:pt x="11" y="90"/>
                  </a:lnTo>
                  <a:lnTo>
                    <a:pt x="11" y="90"/>
                  </a:lnTo>
                  <a:lnTo>
                    <a:pt x="11" y="90"/>
                  </a:lnTo>
                  <a:lnTo>
                    <a:pt x="11" y="90"/>
                  </a:lnTo>
                  <a:lnTo>
                    <a:pt x="11" y="90"/>
                  </a:lnTo>
                  <a:lnTo>
                    <a:pt x="10" y="90"/>
                  </a:lnTo>
                  <a:lnTo>
                    <a:pt x="10" y="90"/>
                  </a:lnTo>
                  <a:lnTo>
                    <a:pt x="10" y="90"/>
                  </a:lnTo>
                  <a:lnTo>
                    <a:pt x="10" y="90"/>
                  </a:lnTo>
                  <a:lnTo>
                    <a:pt x="9" y="89"/>
                  </a:lnTo>
                  <a:lnTo>
                    <a:pt x="9" y="89"/>
                  </a:lnTo>
                  <a:lnTo>
                    <a:pt x="8" y="89"/>
                  </a:lnTo>
                  <a:lnTo>
                    <a:pt x="8" y="89"/>
                  </a:lnTo>
                  <a:lnTo>
                    <a:pt x="8" y="89"/>
                  </a:lnTo>
                  <a:lnTo>
                    <a:pt x="7" y="89"/>
                  </a:lnTo>
                  <a:lnTo>
                    <a:pt x="7" y="89"/>
                  </a:lnTo>
                  <a:lnTo>
                    <a:pt x="6" y="89"/>
                  </a:lnTo>
                  <a:lnTo>
                    <a:pt x="5" y="89"/>
                  </a:lnTo>
                  <a:lnTo>
                    <a:pt x="4" y="89"/>
                  </a:lnTo>
                  <a:lnTo>
                    <a:pt x="4" y="89"/>
                  </a:lnTo>
                  <a:lnTo>
                    <a:pt x="3" y="89"/>
                  </a:lnTo>
                  <a:lnTo>
                    <a:pt x="4" y="89"/>
                  </a:lnTo>
                  <a:lnTo>
                    <a:pt x="4" y="89"/>
                  </a:lnTo>
                  <a:lnTo>
                    <a:pt x="3" y="89"/>
                  </a:lnTo>
                  <a:lnTo>
                    <a:pt x="3" y="88"/>
                  </a:lnTo>
                  <a:lnTo>
                    <a:pt x="3" y="88"/>
                  </a:lnTo>
                  <a:lnTo>
                    <a:pt x="3" y="88"/>
                  </a:lnTo>
                  <a:lnTo>
                    <a:pt x="3" y="88"/>
                  </a:lnTo>
                  <a:lnTo>
                    <a:pt x="2" y="87"/>
                  </a:lnTo>
                  <a:lnTo>
                    <a:pt x="3" y="87"/>
                  </a:lnTo>
                  <a:lnTo>
                    <a:pt x="3" y="87"/>
                  </a:lnTo>
                  <a:lnTo>
                    <a:pt x="3" y="87"/>
                  </a:lnTo>
                  <a:lnTo>
                    <a:pt x="3" y="87"/>
                  </a:lnTo>
                  <a:lnTo>
                    <a:pt x="3" y="87"/>
                  </a:lnTo>
                  <a:lnTo>
                    <a:pt x="3" y="86"/>
                  </a:lnTo>
                  <a:lnTo>
                    <a:pt x="3" y="86"/>
                  </a:lnTo>
                  <a:lnTo>
                    <a:pt x="2" y="86"/>
                  </a:lnTo>
                  <a:lnTo>
                    <a:pt x="3" y="86"/>
                  </a:lnTo>
                  <a:lnTo>
                    <a:pt x="3" y="86"/>
                  </a:lnTo>
                  <a:lnTo>
                    <a:pt x="3" y="86"/>
                  </a:lnTo>
                  <a:lnTo>
                    <a:pt x="3" y="85"/>
                  </a:lnTo>
                  <a:lnTo>
                    <a:pt x="3" y="85"/>
                  </a:lnTo>
                  <a:lnTo>
                    <a:pt x="3" y="85"/>
                  </a:lnTo>
                  <a:lnTo>
                    <a:pt x="3" y="85"/>
                  </a:lnTo>
                  <a:lnTo>
                    <a:pt x="3" y="84"/>
                  </a:lnTo>
                  <a:lnTo>
                    <a:pt x="2" y="84"/>
                  </a:lnTo>
                  <a:lnTo>
                    <a:pt x="2" y="84"/>
                  </a:lnTo>
                  <a:lnTo>
                    <a:pt x="2" y="85"/>
                  </a:lnTo>
                  <a:lnTo>
                    <a:pt x="2" y="85"/>
                  </a:lnTo>
                  <a:lnTo>
                    <a:pt x="2" y="84"/>
                  </a:lnTo>
                  <a:lnTo>
                    <a:pt x="2" y="84"/>
                  </a:lnTo>
                  <a:lnTo>
                    <a:pt x="1" y="85"/>
                  </a:lnTo>
                  <a:lnTo>
                    <a:pt x="1" y="85"/>
                  </a:lnTo>
                  <a:lnTo>
                    <a:pt x="1" y="85"/>
                  </a:lnTo>
                  <a:lnTo>
                    <a:pt x="1" y="85"/>
                  </a:lnTo>
                  <a:lnTo>
                    <a:pt x="1" y="85"/>
                  </a:lnTo>
                  <a:lnTo>
                    <a:pt x="1" y="84"/>
                  </a:lnTo>
                  <a:lnTo>
                    <a:pt x="1" y="84"/>
                  </a:lnTo>
                  <a:lnTo>
                    <a:pt x="0" y="84"/>
                  </a:lnTo>
                  <a:lnTo>
                    <a:pt x="0" y="83"/>
                  </a:lnTo>
                  <a:lnTo>
                    <a:pt x="0" y="83"/>
                  </a:lnTo>
                  <a:lnTo>
                    <a:pt x="0" y="83"/>
                  </a:lnTo>
                  <a:lnTo>
                    <a:pt x="0" y="83"/>
                  </a:lnTo>
                  <a:lnTo>
                    <a:pt x="0" y="83"/>
                  </a:lnTo>
                  <a:lnTo>
                    <a:pt x="0" y="83"/>
                  </a:lnTo>
                  <a:lnTo>
                    <a:pt x="0" y="83"/>
                  </a:lnTo>
                  <a:lnTo>
                    <a:pt x="0" y="82"/>
                  </a:lnTo>
                  <a:lnTo>
                    <a:pt x="0" y="82"/>
                  </a:lnTo>
                  <a:lnTo>
                    <a:pt x="0" y="82"/>
                  </a:lnTo>
                  <a:lnTo>
                    <a:pt x="0" y="81"/>
                  </a:lnTo>
                  <a:lnTo>
                    <a:pt x="0" y="81"/>
                  </a:lnTo>
                  <a:lnTo>
                    <a:pt x="0" y="81"/>
                  </a:lnTo>
                  <a:lnTo>
                    <a:pt x="0" y="80"/>
                  </a:lnTo>
                  <a:lnTo>
                    <a:pt x="1" y="80"/>
                  </a:lnTo>
                  <a:lnTo>
                    <a:pt x="1" y="80"/>
                  </a:lnTo>
                  <a:lnTo>
                    <a:pt x="1" y="80"/>
                  </a:lnTo>
                  <a:lnTo>
                    <a:pt x="1" y="80"/>
                  </a:lnTo>
                  <a:lnTo>
                    <a:pt x="1" y="80"/>
                  </a:lnTo>
                  <a:lnTo>
                    <a:pt x="1" y="79"/>
                  </a:lnTo>
                  <a:lnTo>
                    <a:pt x="1" y="79"/>
                  </a:lnTo>
                  <a:lnTo>
                    <a:pt x="1" y="79"/>
                  </a:lnTo>
                  <a:lnTo>
                    <a:pt x="2" y="79"/>
                  </a:lnTo>
                  <a:lnTo>
                    <a:pt x="2" y="79"/>
                  </a:lnTo>
                  <a:lnTo>
                    <a:pt x="2" y="79"/>
                  </a:lnTo>
                  <a:lnTo>
                    <a:pt x="2" y="78"/>
                  </a:lnTo>
                  <a:lnTo>
                    <a:pt x="2" y="78"/>
                  </a:lnTo>
                  <a:lnTo>
                    <a:pt x="2" y="78"/>
                  </a:lnTo>
                  <a:lnTo>
                    <a:pt x="2" y="78"/>
                  </a:lnTo>
                  <a:lnTo>
                    <a:pt x="2" y="78"/>
                  </a:lnTo>
                  <a:lnTo>
                    <a:pt x="2" y="78"/>
                  </a:lnTo>
                  <a:lnTo>
                    <a:pt x="2" y="77"/>
                  </a:lnTo>
                  <a:lnTo>
                    <a:pt x="2" y="77"/>
                  </a:lnTo>
                  <a:lnTo>
                    <a:pt x="3" y="77"/>
                  </a:lnTo>
                  <a:lnTo>
                    <a:pt x="3" y="77"/>
                  </a:lnTo>
                  <a:lnTo>
                    <a:pt x="3" y="77"/>
                  </a:lnTo>
                  <a:lnTo>
                    <a:pt x="3" y="76"/>
                  </a:lnTo>
                  <a:lnTo>
                    <a:pt x="2" y="76"/>
                  </a:lnTo>
                  <a:lnTo>
                    <a:pt x="2" y="76"/>
                  </a:lnTo>
                  <a:lnTo>
                    <a:pt x="2" y="76"/>
                  </a:lnTo>
                  <a:lnTo>
                    <a:pt x="2" y="76"/>
                  </a:lnTo>
                  <a:lnTo>
                    <a:pt x="2" y="75"/>
                  </a:lnTo>
                  <a:lnTo>
                    <a:pt x="2" y="75"/>
                  </a:lnTo>
                  <a:lnTo>
                    <a:pt x="3" y="75"/>
                  </a:lnTo>
                  <a:lnTo>
                    <a:pt x="3" y="75"/>
                  </a:lnTo>
                  <a:lnTo>
                    <a:pt x="3" y="75"/>
                  </a:lnTo>
                  <a:lnTo>
                    <a:pt x="3" y="74"/>
                  </a:lnTo>
                  <a:lnTo>
                    <a:pt x="3" y="74"/>
                  </a:lnTo>
                  <a:lnTo>
                    <a:pt x="3" y="74"/>
                  </a:lnTo>
                  <a:lnTo>
                    <a:pt x="3" y="74"/>
                  </a:lnTo>
                  <a:lnTo>
                    <a:pt x="3" y="74"/>
                  </a:lnTo>
                  <a:lnTo>
                    <a:pt x="4" y="74"/>
                  </a:lnTo>
                  <a:lnTo>
                    <a:pt x="4" y="73"/>
                  </a:lnTo>
                  <a:lnTo>
                    <a:pt x="3" y="73"/>
                  </a:lnTo>
                  <a:lnTo>
                    <a:pt x="4" y="72"/>
                  </a:lnTo>
                  <a:lnTo>
                    <a:pt x="4" y="72"/>
                  </a:lnTo>
                  <a:lnTo>
                    <a:pt x="4" y="72"/>
                  </a:lnTo>
                  <a:lnTo>
                    <a:pt x="4" y="72"/>
                  </a:lnTo>
                  <a:lnTo>
                    <a:pt x="4" y="72"/>
                  </a:lnTo>
                  <a:lnTo>
                    <a:pt x="4" y="71"/>
                  </a:lnTo>
                  <a:lnTo>
                    <a:pt x="4" y="71"/>
                  </a:lnTo>
                  <a:lnTo>
                    <a:pt x="4" y="71"/>
                  </a:lnTo>
                  <a:lnTo>
                    <a:pt x="4" y="71"/>
                  </a:lnTo>
                  <a:lnTo>
                    <a:pt x="4" y="71"/>
                  </a:lnTo>
                  <a:lnTo>
                    <a:pt x="4" y="70"/>
                  </a:lnTo>
                  <a:lnTo>
                    <a:pt x="4" y="70"/>
                  </a:lnTo>
                  <a:lnTo>
                    <a:pt x="4" y="70"/>
                  </a:lnTo>
                  <a:lnTo>
                    <a:pt x="4" y="70"/>
                  </a:lnTo>
                  <a:lnTo>
                    <a:pt x="4" y="70"/>
                  </a:lnTo>
                  <a:lnTo>
                    <a:pt x="4" y="70"/>
                  </a:lnTo>
                  <a:lnTo>
                    <a:pt x="4" y="70"/>
                  </a:lnTo>
                  <a:lnTo>
                    <a:pt x="4" y="70"/>
                  </a:lnTo>
                  <a:lnTo>
                    <a:pt x="4" y="69"/>
                  </a:lnTo>
                  <a:lnTo>
                    <a:pt x="4" y="69"/>
                  </a:lnTo>
                  <a:lnTo>
                    <a:pt x="4" y="69"/>
                  </a:lnTo>
                  <a:lnTo>
                    <a:pt x="4" y="69"/>
                  </a:lnTo>
                  <a:lnTo>
                    <a:pt x="4" y="68"/>
                  </a:lnTo>
                  <a:lnTo>
                    <a:pt x="4" y="68"/>
                  </a:lnTo>
                  <a:lnTo>
                    <a:pt x="5" y="68"/>
                  </a:lnTo>
                  <a:lnTo>
                    <a:pt x="5" y="68"/>
                  </a:lnTo>
                  <a:lnTo>
                    <a:pt x="5" y="68"/>
                  </a:lnTo>
                  <a:lnTo>
                    <a:pt x="5" y="67"/>
                  </a:lnTo>
                  <a:lnTo>
                    <a:pt x="5" y="67"/>
                  </a:lnTo>
                  <a:lnTo>
                    <a:pt x="4" y="67"/>
                  </a:lnTo>
                  <a:lnTo>
                    <a:pt x="4" y="67"/>
                  </a:lnTo>
                  <a:lnTo>
                    <a:pt x="4" y="67"/>
                  </a:lnTo>
                  <a:lnTo>
                    <a:pt x="4" y="67"/>
                  </a:lnTo>
                  <a:lnTo>
                    <a:pt x="3" y="66"/>
                  </a:lnTo>
                  <a:lnTo>
                    <a:pt x="3" y="66"/>
                  </a:lnTo>
                  <a:lnTo>
                    <a:pt x="3" y="66"/>
                  </a:lnTo>
                  <a:lnTo>
                    <a:pt x="3" y="66"/>
                  </a:lnTo>
                  <a:lnTo>
                    <a:pt x="3" y="66"/>
                  </a:lnTo>
                  <a:lnTo>
                    <a:pt x="4" y="66"/>
                  </a:lnTo>
                  <a:lnTo>
                    <a:pt x="4" y="66"/>
                  </a:lnTo>
                  <a:lnTo>
                    <a:pt x="4" y="66"/>
                  </a:lnTo>
                  <a:lnTo>
                    <a:pt x="4" y="66"/>
                  </a:lnTo>
                  <a:lnTo>
                    <a:pt x="4" y="66"/>
                  </a:lnTo>
                  <a:lnTo>
                    <a:pt x="4" y="66"/>
                  </a:lnTo>
                  <a:lnTo>
                    <a:pt x="5" y="66"/>
                  </a:lnTo>
                  <a:lnTo>
                    <a:pt x="5" y="66"/>
                  </a:lnTo>
                  <a:lnTo>
                    <a:pt x="5" y="66"/>
                  </a:lnTo>
                  <a:lnTo>
                    <a:pt x="5" y="66"/>
                  </a:lnTo>
                  <a:lnTo>
                    <a:pt x="5" y="66"/>
                  </a:lnTo>
                  <a:lnTo>
                    <a:pt x="5" y="66"/>
                  </a:lnTo>
                  <a:lnTo>
                    <a:pt x="5" y="65"/>
                  </a:lnTo>
                  <a:lnTo>
                    <a:pt x="5" y="65"/>
                  </a:lnTo>
                  <a:lnTo>
                    <a:pt x="5" y="65"/>
                  </a:lnTo>
                  <a:lnTo>
                    <a:pt x="5" y="65"/>
                  </a:lnTo>
                  <a:lnTo>
                    <a:pt x="5" y="65"/>
                  </a:lnTo>
                  <a:lnTo>
                    <a:pt x="4" y="65"/>
                  </a:lnTo>
                  <a:lnTo>
                    <a:pt x="4" y="65"/>
                  </a:lnTo>
                  <a:lnTo>
                    <a:pt x="4" y="65"/>
                  </a:lnTo>
                  <a:lnTo>
                    <a:pt x="4" y="65"/>
                  </a:lnTo>
                  <a:lnTo>
                    <a:pt x="4" y="65"/>
                  </a:lnTo>
                  <a:lnTo>
                    <a:pt x="4" y="65"/>
                  </a:lnTo>
                  <a:lnTo>
                    <a:pt x="4" y="65"/>
                  </a:lnTo>
                  <a:lnTo>
                    <a:pt x="4" y="64"/>
                  </a:lnTo>
                  <a:lnTo>
                    <a:pt x="4" y="64"/>
                  </a:lnTo>
                  <a:lnTo>
                    <a:pt x="4" y="64"/>
                  </a:lnTo>
                  <a:lnTo>
                    <a:pt x="4" y="63"/>
                  </a:lnTo>
                  <a:lnTo>
                    <a:pt x="4" y="63"/>
                  </a:lnTo>
                  <a:lnTo>
                    <a:pt x="4" y="63"/>
                  </a:lnTo>
                  <a:lnTo>
                    <a:pt x="4" y="63"/>
                  </a:lnTo>
                  <a:lnTo>
                    <a:pt x="4" y="63"/>
                  </a:lnTo>
                  <a:lnTo>
                    <a:pt x="4" y="62"/>
                  </a:lnTo>
                  <a:lnTo>
                    <a:pt x="3" y="62"/>
                  </a:lnTo>
                  <a:lnTo>
                    <a:pt x="4" y="62"/>
                  </a:lnTo>
                  <a:lnTo>
                    <a:pt x="4" y="62"/>
                  </a:lnTo>
                  <a:lnTo>
                    <a:pt x="4" y="62"/>
                  </a:lnTo>
                  <a:lnTo>
                    <a:pt x="4" y="61"/>
                  </a:lnTo>
                  <a:lnTo>
                    <a:pt x="4" y="61"/>
                  </a:lnTo>
                  <a:lnTo>
                    <a:pt x="3" y="61"/>
                  </a:lnTo>
                  <a:lnTo>
                    <a:pt x="3" y="61"/>
                  </a:lnTo>
                  <a:lnTo>
                    <a:pt x="3" y="61"/>
                  </a:lnTo>
                  <a:lnTo>
                    <a:pt x="3" y="60"/>
                  </a:lnTo>
                  <a:lnTo>
                    <a:pt x="3" y="60"/>
                  </a:lnTo>
                  <a:lnTo>
                    <a:pt x="3" y="60"/>
                  </a:lnTo>
                  <a:lnTo>
                    <a:pt x="3" y="60"/>
                  </a:lnTo>
                  <a:lnTo>
                    <a:pt x="3" y="59"/>
                  </a:lnTo>
                  <a:lnTo>
                    <a:pt x="3" y="59"/>
                  </a:lnTo>
                  <a:lnTo>
                    <a:pt x="3" y="59"/>
                  </a:lnTo>
                  <a:lnTo>
                    <a:pt x="3" y="59"/>
                  </a:lnTo>
                  <a:lnTo>
                    <a:pt x="3" y="59"/>
                  </a:lnTo>
                  <a:lnTo>
                    <a:pt x="3" y="58"/>
                  </a:lnTo>
                  <a:lnTo>
                    <a:pt x="3" y="58"/>
                  </a:lnTo>
                  <a:lnTo>
                    <a:pt x="4" y="58"/>
                  </a:lnTo>
                  <a:lnTo>
                    <a:pt x="4" y="58"/>
                  </a:lnTo>
                  <a:lnTo>
                    <a:pt x="4" y="58"/>
                  </a:lnTo>
                  <a:lnTo>
                    <a:pt x="4" y="58"/>
                  </a:lnTo>
                  <a:lnTo>
                    <a:pt x="4" y="57"/>
                  </a:lnTo>
                  <a:lnTo>
                    <a:pt x="4" y="57"/>
                  </a:lnTo>
                  <a:lnTo>
                    <a:pt x="4" y="57"/>
                  </a:lnTo>
                  <a:lnTo>
                    <a:pt x="4" y="56"/>
                  </a:lnTo>
                  <a:lnTo>
                    <a:pt x="4" y="56"/>
                  </a:lnTo>
                  <a:lnTo>
                    <a:pt x="4" y="56"/>
                  </a:lnTo>
                  <a:lnTo>
                    <a:pt x="4" y="55"/>
                  </a:lnTo>
                  <a:lnTo>
                    <a:pt x="4" y="55"/>
                  </a:lnTo>
                  <a:lnTo>
                    <a:pt x="4" y="55"/>
                  </a:lnTo>
                  <a:lnTo>
                    <a:pt x="4" y="54"/>
                  </a:lnTo>
                  <a:lnTo>
                    <a:pt x="4" y="54"/>
                  </a:lnTo>
                  <a:lnTo>
                    <a:pt x="3" y="54"/>
                  </a:lnTo>
                  <a:lnTo>
                    <a:pt x="3" y="54"/>
                  </a:lnTo>
                  <a:lnTo>
                    <a:pt x="4" y="54"/>
                  </a:lnTo>
                  <a:lnTo>
                    <a:pt x="4" y="53"/>
                  </a:lnTo>
                  <a:lnTo>
                    <a:pt x="4" y="53"/>
                  </a:lnTo>
                  <a:lnTo>
                    <a:pt x="4" y="53"/>
                  </a:lnTo>
                  <a:lnTo>
                    <a:pt x="4" y="53"/>
                  </a:lnTo>
                  <a:lnTo>
                    <a:pt x="4" y="53"/>
                  </a:lnTo>
                  <a:lnTo>
                    <a:pt x="4" y="53"/>
                  </a:lnTo>
                  <a:lnTo>
                    <a:pt x="4" y="53"/>
                  </a:lnTo>
                  <a:lnTo>
                    <a:pt x="4" y="52"/>
                  </a:lnTo>
                  <a:lnTo>
                    <a:pt x="4" y="52"/>
                  </a:lnTo>
                  <a:lnTo>
                    <a:pt x="4" y="52"/>
                  </a:lnTo>
                  <a:lnTo>
                    <a:pt x="4" y="52"/>
                  </a:lnTo>
                  <a:lnTo>
                    <a:pt x="4" y="51"/>
                  </a:lnTo>
                  <a:lnTo>
                    <a:pt x="4" y="51"/>
                  </a:lnTo>
                  <a:lnTo>
                    <a:pt x="4" y="51"/>
                  </a:lnTo>
                  <a:lnTo>
                    <a:pt x="4" y="50"/>
                  </a:lnTo>
                  <a:lnTo>
                    <a:pt x="4" y="51"/>
                  </a:lnTo>
                  <a:lnTo>
                    <a:pt x="4" y="51"/>
                  </a:lnTo>
                  <a:lnTo>
                    <a:pt x="5" y="51"/>
                  </a:lnTo>
                  <a:lnTo>
                    <a:pt x="5" y="50"/>
                  </a:lnTo>
                  <a:lnTo>
                    <a:pt x="5" y="50"/>
                  </a:lnTo>
                  <a:lnTo>
                    <a:pt x="5" y="50"/>
                  </a:lnTo>
                  <a:lnTo>
                    <a:pt x="5" y="50"/>
                  </a:lnTo>
                  <a:lnTo>
                    <a:pt x="5" y="49"/>
                  </a:lnTo>
                  <a:lnTo>
                    <a:pt x="5" y="49"/>
                  </a:lnTo>
                  <a:lnTo>
                    <a:pt x="5" y="49"/>
                  </a:lnTo>
                  <a:lnTo>
                    <a:pt x="5" y="49"/>
                  </a:lnTo>
                  <a:lnTo>
                    <a:pt x="5" y="48"/>
                  </a:lnTo>
                  <a:lnTo>
                    <a:pt x="5" y="48"/>
                  </a:lnTo>
                  <a:lnTo>
                    <a:pt x="5" y="48"/>
                  </a:lnTo>
                  <a:lnTo>
                    <a:pt x="5" y="48"/>
                  </a:lnTo>
                  <a:lnTo>
                    <a:pt x="5" y="48"/>
                  </a:lnTo>
                  <a:lnTo>
                    <a:pt x="6" y="48"/>
                  </a:lnTo>
                  <a:lnTo>
                    <a:pt x="6" y="48"/>
                  </a:lnTo>
                  <a:lnTo>
                    <a:pt x="6" y="47"/>
                  </a:lnTo>
                  <a:lnTo>
                    <a:pt x="6" y="47"/>
                  </a:lnTo>
                  <a:lnTo>
                    <a:pt x="6" y="47"/>
                  </a:lnTo>
                  <a:lnTo>
                    <a:pt x="6" y="47"/>
                  </a:lnTo>
                  <a:lnTo>
                    <a:pt x="5" y="47"/>
                  </a:lnTo>
                  <a:lnTo>
                    <a:pt x="5" y="47"/>
                  </a:lnTo>
                  <a:lnTo>
                    <a:pt x="5" y="46"/>
                  </a:lnTo>
                  <a:lnTo>
                    <a:pt x="5" y="46"/>
                  </a:lnTo>
                  <a:lnTo>
                    <a:pt x="5" y="45"/>
                  </a:lnTo>
                  <a:lnTo>
                    <a:pt x="5" y="45"/>
                  </a:lnTo>
                  <a:lnTo>
                    <a:pt x="5" y="45"/>
                  </a:lnTo>
                  <a:lnTo>
                    <a:pt x="5" y="45"/>
                  </a:lnTo>
                  <a:lnTo>
                    <a:pt x="5" y="45"/>
                  </a:lnTo>
                  <a:lnTo>
                    <a:pt x="5" y="44"/>
                  </a:lnTo>
                  <a:lnTo>
                    <a:pt x="5" y="44"/>
                  </a:lnTo>
                  <a:lnTo>
                    <a:pt x="5" y="44"/>
                  </a:lnTo>
                  <a:lnTo>
                    <a:pt x="5" y="44"/>
                  </a:lnTo>
                  <a:lnTo>
                    <a:pt x="5" y="43"/>
                  </a:lnTo>
                  <a:lnTo>
                    <a:pt x="5" y="43"/>
                  </a:lnTo>
                  <a:lnTo>
                    <a:pt x="5" y="43"/>
                  </a:lnTo>
                  <a:lnTo>
                    <a:pt x="5" y="42"/>
                  </a:lnTo>
                  <a:lnTo>
                    <a:pt x="5" y="42"/>
                  </a:lnTo>
                  <a:lnTo>
                    <a:pt x="5" y="4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Freeform 17">
              <a:extLst>
                <a:ext uri="{FF2B5EF4-FFF2-40B4-BE49-F238E27FC236}">
                  <a16:creationId xmlns:a16="http://schemas.microsoft.com/office/drawing/2014/main" id="{5CA2C37B-0988-45E5-A8F4-7007233226A1}"/>
                </a:ext>
              </a:extLst>
            </p:cNvPr>
            <p:cNvSpPr>
              <a:spLocks noEditPoints="1"/>
            </p:cNvSpPr>
            <p:nvPr/>
          </p:nvSpPr>
          <p:spPr bwMode="auto">
            <a:xfrm>
              <a:off x="6793347" y="3199760"/>
              <a:ext cx="66660" cy="91482"/>
            </a:xfrm>
            <a:custGeom>
              <a:avLst/>
              <a:gdLst/>
              <a:ahLst/>
              <a:cxnLst>
                <a:cxn ang="0">
                  <a:pos x="4" y="2"/>
                </a:cxn>
                <a:cxn ang="0">
                  <a:pos x="3" y="1"/>
                </a:cxn>
                <a:cxn ang="0">
                  <a:pos x="6" y="7"/>
                </a:cxn>
                <a:cxn ang="0">
                  <a:pos x="6" y="7"/>
                </a:cxn>
                <a:cxn ang="0">
                  <a:pos x="6" y="8"/>
                </a:cxn>
                <a:cxn ang="0">
                  <a:pos x="5" y="7"/>
                </a:cxn>
                <a:cxn ang="0">
                  <a:pos x="5" y="6"/>
                </a:cxn>
                <a:cxn ang="0">
                  <a:pos x="5" y="6"/>
                </a:cxn>
                <a:cxn ang="0">
                  <a:pos x="4" y="6"/>
                </a:cxn>
                <a:cxn ang="0">
                  <a:pos x="4" y="6"/>
                </a:cxn>
                <a:cxn ang="0">
                  <a:pos x="4" y="6"/>
                </a:cxn>
                <a:cxn ang="0">
                  <a:pos x="3" y="5"/>
                </a:cxn>
                <a:cxn ang="0">
                  <a:pos x="3" y="5"/>
                </a:cxn>
                <a:cxn ang="0">
                  <a:pos x="2" y="5"/>
                </a:cxn>
                <a:cxn ang="0">
                  <a:pos x="2" y="5"/>
                </a:cxn>
                <a:cxn ang="0">
                  <a:pos x="2" y="4"/>
                </a:cxn>
                <a:cxn ang="0">
                  <a:pos x="1" y="4"/>
                </a:cxn>
                <a:cxn ang="0">
                  <a:pos x="1" y="4"/>
                </a:cxn>
                <a:cxn ang="0">
                  <a:pos x="0" y="4"/>
                </a:cxn>
                <a:cxn ang="0">
                  <a:pos x="0" y="3"/>
                </a:cxn>
                <a:cxn ang="0">
                  <a:pos x="0" y="3"/>
                </a:cxn>
                <a:cxn ang="0">
                  <a:pos x="0" y="3"/>
                </a:cxn>
                <a:cxn ang="0">
                  <a:pos x="0" y="2"/>
                </a:cxn>
                <a:cxn ang="0">
                  <a:pos x="0" y="1"/>
                </a:cxn>
                <a:cxn ang="0">
                  <a:pos x="0" y="1"/>
                </a:cxn>
                <a:cxn ang="0">
                  <a:pos x="0" y="1"/>
                </a:cxn>
                <a:cxn ang="0">
                  <a:pos x="0" y="1"/>
                </a:cxn>
                <a:cxn ang="0">
                  <a:pos x="0" y="1"/>
                </a:cxn>
                <a:cxn ang="0">
                  <a:pos x="1" y="1"/>
                </a:cxn>
                <a:cxn ang="0">
                  <a:pos x="1" y="1"/>
                </a:cxn>
                <a:cxn ang="0">
                  <a:pos x="2" y="1"/>
                </a:cxn>
                <a:cxn ang="0">
                  <a:pos x="2" y="1"/>
                </a:cxn>
                <a:cxn ang="0">
                  <a:pos x="3" y="1"/>
                </a:cxn>
                <a:cxn ang="0">
                  <a:pos x="3" y="0"/>
                </a:cxn>
                <a:cxn ang="0">
                  <a:pos x="3" y="1"/>
                </a:cxn>
                <a:cxn ang="0">
                  <a:pos x="3" y="1"/>
                </a:cxn>
                <a:cxn ang="0">
                  <a:pos x="4" y="1"/>
                </a:cxn>
                <a:cxn ang="0">
                  <a:pos x="4" y="2"/>
                </a:cxn>
                <a:cxn ang="0">
                  <a:pos x="4" y="2"/>
                </a:cxn>
                <a:cxn ang="0">
                  <a:pos x="4" y="2"/>
                </a:cxn>
                <a:cxn ang="0">
                  <a:pos x="4" y="3"/>
                </a:cxn>
                <a:cxn ang="0">
                  <a:pos x="5" y="3"/>
                </a:cxn>
                <a:cxn ang="0">
                  <a:pos x="5" y="4"/>
                </a:cxn>
                <a:cxn ang="0">
                  <a:pos x="5" y="4"/>
                </a:cxn>
                <a:cxn ang="0">
                  <a:pos x="4" y="4"/>
                </a:cxn>
                <a:cxn ang="0">
                  <a:pos x="4" y="4"/>
                </a:cxn>
                <a:cxn ang="0">
                  <a:pos x="5" y="4"/>
                </a:cxn>
                <a:cxn ang="0">
                  <a:pos x="5" y="5"/>
                </a:cxn>
                <a:cxn ang="0">
                  <a:pos x="5" y="5"/>
                </a:cxn>
                <a:cxn ang="0">
                  <a:pos x="6" y="5"/>
                </a:cxn>
                <a:cxn ang="0">
                  <a:pos x="6" y="5"/>
                </a:cxn>
                <a:cxn ang="0">
                  <a:pos x="6" y="6"/>
                </a:cxn>
                <a:cxn ang="0">
                  <a:pos x="6" y="6"/>
                </a:cxn>
                <a:cxn ang="0">
                  <a:pos x="6" y="7"/>
                </a:cxn>
                <a:cxn ang="0">
                  <a:pos x="6" y="7"/>
                </a:cxn>
                <a:cxn ang="0">
                  <a:pos x="6" y="7"/>
                </a:cxn>
                <a:cxn ang="0">
                  <a:pos x="6" y="7"/>
                </a:cxn>
                <a:cxn ang="0">
                  <a:pos x="6" y="7"/>
                </a:cxn>
              </a:cxnLst>
              <a:rect l="0" t="0" r="r" b="b"/>
              <a:pathLst>
                <a:path w="6" h="8">
                  <a:moveTo>
                    <a:pt x="4" y="2"/>
                  </a:moveTo>
                  <a:lnTo>
                    <a:pt x="4" y="2"/>
                  </a:lnTo>
                  <a:lnTo>
                    <a:pt x="4" y="2"/>
                  </a:lnTo>
                  <a:close/>
                  <a:moveTo>
                    <a:pt x="3" y="1"/>
                  </a:moveTo>
                  <a:lnTo>
                    <a:pt x="3" y="1"/>
                  </a:lnTo>
                  <a:close/>
                  <a:moveTo>
                    <a:pt x="6" y="7"/>
                  </a:moveTo>
                  <a:lnTo>
                    <a:pt x="6" y="7"/>
                  </a:lnTo>
                  <a:lnTo>
                    <a:pt x="6" y="7"/>
                  </a:lnTo>
                  <a:lnTo>
                    <a:pt x="6" y="7"/>
                  </a:lnTo>
                  <a:lnTo>
                    <a:pt x="6" y="8"/>
                  </a:lnTo>
                  <a:lnTo>
                    <a:pt x="5" y="7"/>
                  </a:lnTo>
                  <a:lnTo>
                    <a:pt x="5" y="7"/>
                  </a:lnTo>
                  <a:lnTo>
                    <a:pt x="5" y="7"/>
                  </a:lnTo>
                  <a:lnTo>
                    <a:pt x="5" y="6"/>
                  </a:lnTo>
                  <a:lnTo>
                    <a:pt x="5" y="6"/>
                  </a:lnTo>
                  <a:lnTo>
                    <a:pt x="5" y="6"/>
                  </a:lnTo>
                  <a:lnTo>
                    <a:pt x="5" y="6"/>
                  </a:lnTo>
                  <a:lnTo>
                    <a:pt x="4" y="6"/>
                  </a:lnTo>
                  <a:lnTo>
                    <a:pt x="4" y="6"/>
                  </a:lnTo>
                  <a:lnTo>
                    <a:pt x="4" y="6"/>
                  </a:lnTo>
                  <a:lnTo>
                    <a:pt x="4" y="6"/>
                  </a:lnTo>
                  <a:lnTo>
                    <a:pt x="4" y="6"/>
                  </a:lnTo>
                  <a:lnTo>
                    <a:pt x="3" y="5"/>
                  </a:lnTo>
                  <a:lnTo>
                    <a:pt x="3" y="5"/>
                  </a:lnTo>
                  <a:lnTo>
                    <a:pt x="3" y="5"/>
                  </a:lnTo>
                  <a:lnTo>
                    <a:pt x="3" y="5"/>
                  </a:lnTo>
                  <a:lnTo>
                    <a:pt x="3" y="5"/>
                  </a:lnTo>
                  <a:lnTo>
                    <a:pt x="2" y="5"/>
                  </a:lnTo>
                  <a:lnTo>
                    <a:pt x="2" y="5"/>
                  </a:lnTo>
                  <a:lnTo>
                    <a:pt x="2" y="5"/>
                  </a:lnTo>
                  <a:lnTo>
                    <a:pt x="2" y="5"/>
                  </a:lnTo>
                  <a:lnTo>
                    <a:pt x="2" y="4"/>
                  </a:lnTo>
                  <a:lnTo>
                    <a:pt x="2" y="4"/>
                  </a:lnTo>
                  <a:lnTo>
                    <a:pt x="1" y="4"/>
                  </a:lnTo>
                  <a:lnTo>
                    <a:pt x="1" y="4"/>
                  </a:lnTo>
                  <a:lnTo>
                    <a:pt x="1" y="4"/>
                  </a:lnTo>
                  <a:lnTo>
                    <a:pt x="0" y="4"/>
                  </a:lnTo>
                  <a:lnTo>
                    <a:pt x="0" y="4"/>
                  </a:lnTo>
                  <a:lnTo>
                    <a:pt x="0" y="4"/>
                  </a:lnTo>
                  <a:lnTo>
                    <a:pt x="0" y="3"/>
                  </a:lnTo>
                  <a:lnTo>
                    <a:pt x="0" y="3"/>
                  </a:lnTo>
                  <a:lnTo>
                    <a:pt x="0" y="3"/>
                  </a:lnTo>
                  <a:lnTo>
                    <a:pt x="0" y="3"/>
                  </a:lnTo>
                  <a:lnTo>
                    <a:pt x="0" y="3"/>
                  </a:lnTo>
                  <a:lnTo>
                    <a:pt x="0" y="2"/>
                  </a:lnTo>
                  <a:lnTo>
                    <a:pt x="0" y="2"/>
                  </a:lnTo>
                  <a:lnTo>
                    <a:pt x="0" y="2"/>
                  </a:lnTo>
                  <a:lnTo>
                    <a:pt x="0" y="1"/>
                  </a:lnTo>
                  <a:lnTo>
                    <a:pt x="0" y="1"/>
                  </a:lnTo>
                  <a:lnTo>
                    <a:pt x="0" y="1"/>
                  </a:lnTo>
                  <a:lnTo>
                    <a:pt x="0" y="1"/>
                  </a:lnTo>
                  <a:lnTo>
                    <a:pt x="0" y="1"/>
                  </a:lnTo>
                  <a:lnTo>
                    <a:pt x="0" y="1"/>
                  </a:lnTo>
                  <a:lnTo>
                    <a:pt x="0" y="1"/>
                  </a:lnTo>
                  <a:lnTo>
                    <a:pt x="0" y="1"/>
                  </a:lnTo>
                  <a:lnTo>
                    <a:pt x="0" y="1"/>
                  </a:lnTo>
                  <a:lnTo>
                    <a:pt x="1" y="1"/>
                  </a:lnTo>
                  <a:lnTo>
                    <a:pt x="1" y="1"/>
                  </a:lnTo>
                  <a:lnTo>
                    <a:pt x="1" y="1"/>
                  </a:lnTo>
                  <a:lnTo>
                    <a:pt x="1" y="1"/>
                  </a:lnTo>
                  <a:lnTo>
                    <a:pt x="1" y="1"/>
                  </a:lnTo>
                  <a:lnTo>
                    <a:pt x="2" y="1"/>
                  </a:lnTo>
                  <a:lnTo>
                    <a:pt x="2" y="1"/>
                  </a:lnTo>
                  <a:lnTo>
                    <a:pt x="2" y="1"/>
                  </a:lnTo>
                  <a:lnTo>
                    <a:pt x="2" y="1"/>
                  </a:lnTo>
                  <a:lnTo>
                    <a:pt x="3" y="1"/>
                  </a:lnTo>
                  <a:lnTo>
                    <a:pt x="3" y="1"/>
                  </a:lnTo>
                  <a:lnTo>
                    <a:pt x="3" y="0"/>
                  </a:lnTo>
                  <a:lnTo>
                    <a:pt x="3" y="1"/>
                  </a:lnTo>
                  <a:lnTo>
                    <a:pt x="3" y="1"/>
                  </a:lnTo>
                  <a:lnTo>
                    <a:pt x="3" y="1"/>
                  </a:lnTo>
                  <a:lnTo>
                    <a:pt x="3" y="1"/>
                  </a:lnTo>
                  <a:lnTo>
                    <a:pt x="3" y="1"/>
                  </a:lnTo>
                  <a:lnTo>
                    <a:pt x="4" y="1"/>
                  </a:lnTo>
                  <a:lnTo>
                    <a:pt x="4" y="2"/>
                  </a:lnTo>
                  <a:lnTo>
                    <a:pt x="4" y="2"/>
                  </a:lnTo>
                  <a:lnTo>
                    <a:pt x="4" y="2"/>
                  </a:lnTo>
                  <a:lnTo>
                    <a:pt x="4" y="2"/>
                  </a:lnTo>
                  <a:lnTo>
                    <a:pt x="4" y="2"/>
                  </a:lnTo>
                  <a:lnTo>
                    <a:pt x="4" y="2"/>
                  </a:lnTo>
                  <a:lnTo>
                    <a:pt x="4" y="2"/>
                  </a:lnTo>
                  <a:lnTo>
                    <a:pt x="4" y="3"/>
                  </a:lnTo>
                  <a:lnTo>
                    <a:pt x="4" y="3"/>
                  </a:lnTo>
                  <a:lnTo>
                    <a:pt x="5" y="3"/>
                  </a:lnTo>
                  <a:lnTo>
                    <a:pt x="5" y="3"/>
                  </a:lnTo>
                  <a:lnTo>
                    <a:pt x="5" y="4"/>
                  </a:lnTo>
                  <a:lnTo>
                    <a:pt x="5" y="4"/>
                  </a:lnTo>
                  <a:lnTo>
                    <a:pt x="5" y="4"/>
                  </a:lnTo>
                  <a:lnTo>
                    <a:pt x="5" y="4"/>
                  </a:lnTo>
                  <a:lnTo>
                    <a:pt x="4" y="4"/>
                  </a:lnTo>
                  <a:lnTo>
                    <a:pt x="4" y="4"/>
                  </a:lnTo>
                  <a:lnTo>
                    <a:pt x="4" y="4"/>
                  </a:lnTo>
                  <a:lnTo>
                    <a:pt x="4" y="4"/>
                  </a:lnTo>
                  <a:lnTo>
                    <a:pt x="5" y="4"/>
                  </a:lnTo>
                  <a:lnTo>
                    <a:pt x="5" y="5"/>
                  </a:lnTo>
                  <a:lnTo>
                    <a:pt x="5" y="5"/>
                  </a:lnTo>
                  <a:lnTo>
                    <a:pt x="5" y="5"/>
                  </a:lnTo>
                  <a:lnTo>
                    <a:pt x="5" y="5"/>
                  </a:lnTo>
                  <a:lnTo>
                    <a:pt x="5" y="5"/>
                  </a:lnTo>
                  <a:lnTo>
                    <a:pt x="6" y="5"/>
                  </a:lnTo>
                  <a:lnTo>
                    <a:pt x="6" y="6"/>
                  </a:lnTo>
                  <a:lnTo>
                    <a:pt x="6" y="5"/>
                  </a:lnTo>
                  <a:lnTo>
                    <a:pt x="6" y="6"/>
                  </a:lnTo>
                  <a:lnTo>
                    <a:pt x="6" y="6"/>
                  </a:lnTo>
                  <a:lnTo>
                    <a:pt x="6" y="6"/>
                  </a:lnTo>
                  <a:lnTo>
                    <a:pt x="6" y="6"/>
                  </a:lnTo>
                  <a:lnTo>
                    <a:pt x="6" y="6"/>
                  </a:lnTo>
                  <a:lnTo>
                    <a:pt x="6" y="7"/>
                  </a:lnTo>
                  <a:lnTo>
                    <a:pt x="6" y="7"/>
                  </a:lnTo>
                  <a:lnTo>
                    <a:pt x="6" y="7"/>
                  </a:lnTo>
                  <a:lnTo>
                    <a:pt x="6" y="7"/>
                  </a:lnTo>
                  <a:lnTo>
                    <a:pt x="6" y="7"/>
                  </a:lnTo>
                  <a:lnTo>
                    <a:pt x="6" y="7"/>
                  </a:lnTo>
                  <a:lnTo>
                    <a:pt x="6" y="7"/>
                  </a:lnTo>
                  <a:lnTo>
                    <a:pt x="6" y="7"/>
                  </a:lnTo>
                  <a:lnTo>
                    <a:pt x="6" y="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 name="Freeform 18">
              <a:extLst>
                <a:ext uri="{FF2B5EF4-FFF2-40B4-BE49-F238E27FC236}">
                  <a16:creationId xmlns:a16="http://schemas.microsoft.com/office/drawing/2014/main" id="{40F42CB4-0620-46D1-A589-1287FD63B887}"/>
                </a:ext>
              </a:extLst>
            </p:cNvPr>
            <p:cNvSpPr>
              <a:spLocks noEditPoints="1"/>
            </p:cNvSpPr>
            <p:nvPr/>
          </p:nvSpPr>
          <p:spPr bwMode="auto">
            <a:xfrm>
              <a:off x="8446146" y="4798928"/>
              <a:ext cx="962282" cy="1046759"/>
            </a:xfrm>
            <a:custGeom>
              <a:avLst/>
              <a:gdLst/>
              <a:ahLst/>
              <a:cxnLst>
                <a:cxn ang="0">
                  <a:pos x="71" y="91"/>
                </a:cxn>
                <a:cxn ang="0">
                  <a:pos x="70" y="84"/>
                </a:cxn>
                <a:cxn ang="0">
                  <a:pos x="77" y="85"/>
                </a:cxn>
                <a:cxn ang="0">
                  <a:pos x="75" y="91"/>
                </a:cxn>
                <a:cxn ang="0">
                  <a:pos x="70" y="84"/>
                </a:cxn>
                <a:cxn ang="0">
                  <a:pos x="67" y="81"/>
                </a:cxn>
                <a:cxn ang="0">
                  <a:pos x="54" y="70"/>
                </a:cxn>
                <a:cxn ang="0">
                  <a:pos x="53" y="66"/>
                </a:cxn>
                <a:cxn ang="0">
                  <a:pos x="0" y="40"/>
                </a:cxn>
                <a:cxn ang="0">
                  <a:pos x="88" y="40"/>
                </a:cxn>
                <a:cxn ang="0">
                  <a:pos x="78" y="26"/>
                </a:cxn>
                <a:cxn ang="0">
                  <a:pos x="51" y="13"/>
                </a:cxn>
                <a:cxn ang="0">
                  <a:pos x="36" y="11"/>
                </a:cxn>
                <a:cxn ang="0">
                  <a:pos x="52" y="9"/>
                </a:cxn>
                <a:cxn ang="0">
                  <a:pos x="37" y="3"/>
                </a:cxn>
                <a:cxn ang="0">
                  <a:pos x="40" y="2"/>
                </a:cxn>
                <a:cxn ang="0">
                  <a:pos x="66" y="5"/>
                </a:cxn>
                <a:cxn ang="0">
                  <a:pos x="69" y="11"/>
                </a:cxn>
                <a:cxn ang="0">
                  <a:pos x="72" y="21"/>
                </a:cxn>
                <a:cxn ang="0">
                  <a:pos x="77" y="25"/>
                </a:cxn>
                <a:cxn ang="0">
                  <a:pos x="80" y="31"/>
                </a:cxn>
                <a:cxn ang="0">
                  <a:pos x="84" y="36"/>
                </a:cxn>
                <a:cxn ang="0">
                  <a:pos x="87" y="45"/>
                </a:cxn>
                <a:cxn ang="0">
                  <a:pos x="87" y="55"/>
                </a:cxn>
                <a:cxn ang="0">
                  <a:pos x="83" y="65"/>
                </a:cxn>
                <a:cxn ang="0">
                  <a:pos x="80" y="74"/>
                </a:cxn>
                <a:cxn ang="0">
                  <a:pos x="72" y="78"/>
                </a:cxn>
                <a:cxn ang="0">
                  <a:pos x="68" y="76"/>
                </a:cxn>
                <a:cxn ang="0">
                  <a:pos x="62" y="77"/>
                </a:cxn>
                <a:cxn ang="0">
                  <a:pos x="57" y="69"/>
                </a:cxn>
                <a:cxn ang="0">
                  <a:pos x="55" y="69"/>
                </a:cxn>
                <a:cxn ang="0">
                  <a:pos x="52" y="68"/>
                </a:cxn>
                <a:cxn ang="0">
                  <a:pos x="54" y="61"/>
                </a:cxn>
                <a:cxn ang="0">
                  <a:pos x="50" y="67"/>
                </a:cxn>
                <a:cxn ang="0">
                  <a:pos x="46" y="60"/>
                </a:cxn>
                <a:cxn ang="0">
                  <a:pos x="40" y="57"/>
                </a:cxn>
                <a:cxn ang="0">
                  <a:pos x="27" y="60"/>
                </a:cxn>
                <a:cxn ang="0">
                  <a:pos x="20" y="64"/>
                </a:cxn>
                <a:cxn ang="0">
                  <a:pos x="12" y="66"/>
                </a:cxn>
                <a:cxn ang="0">
                  <a:pos x="4" y="65"/>
                </a:cxn>
                <a:cxn ang="0">
                  <a:pos x="5" y="56"/>
                </a:cxn>
                <a:cxn ang="0">
                  <a:pos x="2" y="46"/>
                </a:cxn>
                <a:cxn ang="0">
                  <a:pos x="1" y="41"/>
                </a:cxn>
                <a:cxn ang="0">
                  <a:pos x="1" y="37"/>
                </a:cxn>
                <a:cxn ang="0">
                  <a:pos x="2" y="32"/>
                </a:cxn>
                <a:cxn ang="0">
                  <a:pos x="10" y="27"/>
                </a:cxn>
                <a:cxn ang="0">
                  <a:pos x="19" y="21"/>
                </a:cxn>
                <a:cxn ang="0">
                  <a:pos x="23" y="19"/>
                </a:cxn>
                <a:cxn ang="0">
                  <a:pos x="24" y="16"/>
                </a:cxn>
                <a:cxn ang="0">
                  <a:pos x="26" y="13"/>
                </a:cxn>
                <a:cxn ang="0">
                  <a:pos x="27" y="10"/>
                </a:cxn>
                <a:cxn ang="0">
                  <a:pos x="31" y="9"/>
                </a:cxn>
                <a:cxn ang="0">
                  <a:pos x="34" y="11"/>
                </a:cxn>
                <a:cxn ang="0">
                  <a:pos x="36" y="8"/>
                </a:cxn>
                <a:cxn ang="0">
                  <a:pos x="40" y="4"/>
                </a:cxn>
                <a:cxn ang="0">
                  <a:pos x="41" y="2"/>
                </a:cxn>
                <a:cxn ang="0">
                  <a:pos x="47" y="4"/>
                </a:cxn>
                <a:cxn ang="0">
                  <a:pos x="50" y="5"/>
                </a:cxn>
                <a:cxn ang="0">
                  <a:pos x="50" y="8"/>
                </a:cxn>
                <a:cxn ang="0">
                  <a:pos x="53" y="15"/>
                </a:cxn>
                <a:cxn ang="0">
                  <a:pos x="61" y="16"/>
                </a:cxn>
                <a:cxn ang="0">
                  <a:pos x="62" y="5"/>
                </a:cxn>
              </a:cxnLst>
              <a:rect l="0" t="0" r="r" b="b"/>
              <a:pathLst>
                <a:path w="88" h="93">
                  <a:moveTo>
                    <a:pt x="75" y="92"/>
                  </a:moveTo>
                  <a:lnTo>
                    <a:pt x="74" y="92"/>
                  </a:lnTo>
                  <a:lnTo>
                    <a:pt x="74" y="92"/>
                  </a:lnTo>
                  <a:lnTo>
                    <a:pt x="74" y="92"/>
                  </a:lnTo>
                  <a:lnTo>
                    <a:pt x="74" y="92"/>
                  </a:lnTo>
                  <a:lnTo>
                    <a:pt x="74" y="91"/>
                  </a:lnTo>
                  <a:lnTo>
                    <a:pt x="75" y="91"/>
                  </a:lnTo>
                  <a:lnTo>
                    <a:pt x="75" y="92"/>
                  </a:lnTo>
                  <a:lnTo>
                    <a:pt x="75" y="92"/>
                  </a:lnTo>
                  <a:close/>
                  <a:moveTo>
                    <a:pt x="75" y="91"/>
                  </a:moveTo>
                  <a:lnTo>
                    <a:pt x="74" y="91"/>
                  </a:lnTo>
                  <a:lnTo>
                    <a:pt x="75" y="91"/>
                  </a:lnTo>
                  <a:lnTo>
                    <a:pt x="75" y="91"/>
                  </a:lnTo>
                  <a:lnTo>
                    <a:pt x="75" y="91"/>
                  </a:lnTo>
                  <a:close/>
                  <a:moveTo>
                    <a:pt x="76" y="90"/>
                  </a:moveTo>
                  <a:lnTo>
                    <a:pt x="76" y="90"/>
                  </a:lnTo>
                  <a:lnTo>
                    <a:pt x="76" y="89"/>
                  </a:lnTo>
                  <a:lnTo>
                    <a:pt x="76" y="89"/>
                  </a:lnTo>
                  <a:lnTo>
                    <a:pt x="76" y="90"/>
                  </a:lnTo>
                  <a:close/>
                  <a:moveTo>
                    <a:pt x="77" y="89"/>
                  </a:moveTo>
                  <a:lnTo>
                    <a:pt x="77" y="89"/>
                  </a:lnTo>
                  <a:lnTo>
                    <a:pt x="77" y="89"/>
                  </a:lnTo>
                  <a:lnTo>
                    <a:pt x="77" y="89"/>
                  </a:lnTo>
                  <a:close/>
                  <a:moveTo>
                    <a:pt x="74" y="93"/>
                  </a:moveTo>
                  <a:lnTo>
                    <a:pt x="73" y="93"/>
                  </a:lnTo>
                  <a:lnTo>
                    <a:pt x="73" y="93"/>
                  </a:lnTo>
                  <a:lnTo>
                    <a:pt x="73" y="92"/>
                  </a:lnTo>
                  <a:lnTo>
                    <a:pt x="73" y="92"/>
                  </a:lnTo>
                  <a:lnTo>
                    <a:pt x="72" y="92"/>
                  </a:lnTo>
                  <a:lnTo>
                    <a:pt x="72" y="92"/>
                  </a:lnTo>
                  <a:lnTo>
                    <a:pt x="72" y="92"/>
                  </a:lnTo>
                  <a:lnTo>
                    <a:pt x="72" y="92"/>
                  </a:lnTo>
                  <a:lnTo>
                    <a:pt x="71" y="92"/>
                  </a:lnTo>
                  <a:lnTo>
                    <a:pt x="72" y="92"/>
                  </a:lnTo>
                  <a:lnTo>
                    <a:pt x="72" y="92"/>
                  </a:lnTo>
                  <a:lnTo>
                    <a:pt x="72" y="92"/>
                  </a:lnTo>
                  <a:lnTo>
                    <a:pt x="72" y="92"/>
                  </a:lnTo>
                  <a:lnTo>
                    <a:pt x="72" y="92"/>
                  </a:lnTo>
                  <a:lnTo>
                    <a:pt x="71" y="92"/>
                  </a:lnTo>
                  <a:lnTo>
                    <a:pt x="71" y="91"/>
                  </a:lnTo>
                  <a:lnTo>
                    <a:pt x="71" y="91"/>
                  </a:lnTo>
                  <a:lnTo>
                    <a:pt x="71" y="91"/>
                  </a:lnTo>
                  <a:lnTo>
                    <a:pt x="71" y="91"/>
                  </a:lnTo>
                  <a:lnTo>
                    <a:pt x="71" y="90"/>
                  </a:lnTo>
                  <a:lnTo>
                    <a:pt x="70" y="90"/>
                  </a:lnTo>
                  <a:lnTo>
                    <a:pt x="70" y="90"/>
                  </a:lnTo>
                  <a:lnTo>
                    <a:pt x="70" y="90"/>
                  </a:lnTo>
                  <a:lnTo>
                    <a:pt x="70" y="89"/>
                  </a:lnTo>
                  <a:lnTo>
                    <a:pt x="70" y="89"/>
                  </a:lnTo>
                  <a:lnTo>
                    <a:pt x="70" y="89"/>
                  </a:lnTo>
                  <a:lnTo>
                    <a:pt x="70" y="88"/>
                  </a:lnTo>
                  <a:lnTo>
                    <a:pt x="70" y="89"/>
                  </a:lnTo>
                  <a:lnTo>
                    <a:pt x="70" y="89"/>
                  </a:lnTo>
                  <a:lnTo>
                    <a:pt x="70" y="89"/>
                  </a:lnTo>
                  <a:lnTo>
                    <a:pt x="71" y="89"/>
                  </a:lnTo>
                  <a:lnTo>
                    <a:pt x="71" y="89"/>
                  </a:lnTo>
                  <a:lnTo>
                    <a:pt x="71" y="89"/>
                  </a:lnTo>
                  <a:lnTo>
                    <a:pt x="71" y="89"/>
                  </a:lnTo>
                  <a:lnTo>
                    <a:pt x="71" y="89"/>
                  </a:lnTo>
                  <a:lnTo>
                    <a:pt x="71" y="89"/>
                  </a:lnTo>
                  <a:lnTo>
                    <a:pt x="71" y="89"/>
                  </a:lnTo>
                  <a:lnTo>
                    <a:pt x="70" y="88"/>
                  </a:lnTo>
                  <a:lnTo>
                    <a:pt x="70" y="88"/>
                  </a:lnTo>
                  <a:lnTo>
                    <a:pt x="70" y="88"/>
                  </a:lnTo>
                  <a:lnTo>
                    <a:pt x="70" y="88"/>
                  </a:lnTo>
                  <a:lnTo>
                    <a:pt x="70" y="87"/>
                  </a:lnTo>
                  <a:lnTo>
                    <a:pt x="69" y="87"/>
                  </a:lnTo>
                  <a:lnTo>
                    <a:pt x="69" y="86"/>
                  </a:lnTo>
                  <a:lnTo>
                    <a:pt x="69" y="86"/>
                  </a:lnTo>
                  <a:lnTo>
                    <a:pt x="69" y="86"/>
                  </a:lnTo>
                  <a:lnTo>
                    <a:pt x="69" y="85"/>
                  </a:lnTo>
                  <a:lnTo>
                    <a:pt x="69" y="85"/>
                  </a:lnTo>
                  <a:lnTo>
                    <a:pt x="69" y="85"/>
                  </a:lnTo>
                  <a:lnTo>
                    <a:pt x="69" y="85"/>
                  </a:lnTo>
                  <a:lnTo>
                    <a:pt x="69" y="85"/>
                  </a:lnTo>
                  <a:lnTo>
                    <a:pt x="69" y="84"/>
                  </a:lnTo>
                  <a:lnTo>
                    <a:pt x="69" y="84"/>
                  </a:lnTo>
                  <a:lnTo>
                    <a:pt x="69" y="84"/>
                  </a:lnTo>
                  <a:lnTo>
                    <a:pt x="69" y="84"/>
                  </a:lnTo>
                  <a:lnTo>
                    <a:pt x="69" y="84"/>
                  </a:lnTo>
                  <a:lnTo>
                    <a:pt x="70" y="84"/>
                  </a:lnTo>
                  <a:lnTo>
                    <a:pt x="70" y="84"/>
                  </a:lnTo>
                  <a:lnTo>
                    <a:pt x="70" y="84"/>
                  </a:lnTo>
                  <a:lnTo>
                    <a:pt x="70" y="84"/>
                  </a:lnTo>
                  <a:lnTo>
                    <a:pt x="70" y="84"/>
                  </a:lnTo>
                  <a:lnTo>
                    <a:pt x="71" y="84"/>
                  </a:lnTo>
                  <a:lnTo>
                    <a:pt x="71" y="85"/>
                  </a:lnTo>
                  <a:lnTo>
                    <a:pt x="71" y="85"/>
                  </a:lnTo>
                  <a:lnTo>
                    <a:pt x="72" y="85"/>
                  </a:lnTo>
                  <a:lnTo>
                    <a:pt x="72" y="85"/>
                  </a:lnTo>
                  <a:lnTo>
                    <a:pt x="72" y="85"/>
                  </a:lnTo>
                  <a:lnTo>
                    <a:pt x="73" y="85"/>
                  </a:lnTo>
                  <a:lnTo>
                    <a:pt x="73" y="85"/>
                  </a:lnTo>
                  <a:lnTo>
                    <a:pt x="73" y="85"/>
                  </a:lnTo>
                  <a:lnTo>
                    <a:pt x="73" y="85"/>
                  </a:lnTo>
                  <a:lnTo>
                    <a:pt x="73" y="85"/>
                  </a:lnTo>
                  <a:lnTo>
                    <a:pt x="74" y="85"/>
                  </a:lnTo>
                  <a:lnTo>
                    <a:pt x="73" y="85"/>
                  </a:lnTo>
                  <a:lnTo>
                    <a:pt x="73" y="85"/>
                  </a:lnTo>
                  <a:lnTo>
                    <a:pt x="74" y="85"/>
                  </a:lnTo>
                  <a:lnTo>
                    <a:pt x="74" y="85"/>
                  </a:lnTo>
                  <a:lnTo>
                    <a:pt x="74" y="85"/>
                  </a:lnTo>
                  <a:lnTo>
                    <a:pt x="74" y="85"/>
                  </a:lnTo>
                  <a:lnTo>
                    <a:pt x="75" y="85"/>
                  </a:lnTo>
                  <a:lnTo>
                    <a:pt x="75" y="85"/>
                  </a:lnTo>
                  <a:lnTo>
                    <a:pt x="75" y="84"/>
                  </a:lnTo>
                  <a:lnTo>
                    <a:pt x="75" y="84"/>
                  </a:lnTo>
                  <a:lnTo>
                    <a:pt x="75" y="84"/>
                  </a:lnTo>
                  <a:lnTo>
                    <a:pt x="75" y="84"/>
                  </a:lnTo>
                  <a:lnTo>
                    <a:pt x="76" y="84"/>
                  </a:lnTo>
                  <a:lnTo>
                    <a:pt x="76" y="84"/>
                  </a:lnTo>
                  <a:lnTo>
                    <a:pt x="76" y="84"/>
                  </a:lnTo>
                  <a:lnTo>
                    <a:pt x="76" y="84"/>
                  </a:lnTo>
                  <a:lnTo>
                    <a:pt x="76" y="84"/>
                  </a:lnTo>
                  <a:lnTo>
                    <a:pt x="77" y="84"/>
                  </a:lnTo>
                  <a:lnTo>
                    <a:pt x="77" y="84"/>
                  </a:lnTo>
                  <a:lnTo>
                    <a:pt x="77" y="84"/>
                  </a:lnTo>
                  <a:lnTo>
                    <a:pt x="77" y="85"/>
                  </a:lnTo>
                  <a:lnTo>
                    <a:pt x="77" y="85"/>
                  </a:lnTo>
                  <a:lnTo>
                    <a:pt x="77" y="85"/>
                  </a:lnTo>
                  <a:lnTo>
                    <a:pt x="77" y="85"/>
                  </a:lnTo>
                  <a:lnTo>
                    <a:pt x="77" y="85"/>
                  </a:lnTo>
                  <a:lnTo>
                    <a:pt x="77" y="85"/>
                  </a:lnTo>
                  <a:lnTo>
                    <a:pt x="77" y="86"/>
                  </a:lnTo>
                  <a:lnTo>
                    <a:pt x="77" y="86"/>
                  </a:lnTo>
                  <a:lnTo>
                    <a:pt x="77" y="86"/>
                  </a:lnTo>
                  <a:lnTo>
                    <a:pt x="77" y="86"/>
                  </a:lnTo>
                  <a:lnTo>
                    <a:pt x="77" y="86"/>
                  </a:lnTo>
                  <a:lnTo>
                    <a:pt x="77" y="87"/>
                  </a:lnTo>
                  <a:lnTo>
                    <a:pt x="77" y="87"/>
                  </a:lnTo>
                  <a:lnTo>
                    <a:pt x="77" y="87"/>
                  </a:lnTo>
                  <a:lnTo>
                    <a:pt x="77" y="88"/>
                  </a:lnTo>
                  <a:lnTo>
                    <a:pt x="77" y="88"/>
                  </a:lnTo>
                  <a:lnTo>
                    <a:pt x="77" y="88"/>
                  </a:lnTo>
                  <a:lnTo>
                    <a:pt x="77" y="89"/>
                  </a:lnTo>
                  <a:lnTo>
                    <a:pt x="77" y="89"/>
                  </a:lnTo>
                  <a:lnTo>
                    <a:pt x="77" y="88"/>
                  </a:lnTo>
                  <a:lnTo>
                    <a:pt x="77" y="88"/>
                  </a:lnTo>
                  <a:lnTo>
                    <a:pt x="77" y="88"/>
                  </a:lnTo>
                  <a:lnTo>
                    <a:pt x="77" y="88"/>
                  </a:lnTo>
                  <a:lnTo>
                    <a:pt x="76" y="88"/>
                  </a:lnTo>
                  <a:lnTo>
                    <a:pt x="76" y="88"/>
                  </a:lnTo>
                  <a:lnTo>
                    <a:pt x="76" y="89"/>
                  </a:lnTo>
                  <a:lnTo>
                    <a:pt x="76" y="89"/>
                  </a:lnTo>
                  <a:lnTo>
                    <a:pt x="76" y="89"/>
                  </a:lnTo>
                  <a:lnTo>
                    <a:pt x="76" y="90"/>
                  </a:lnTo>
                  <a:lnTo>
                    <a:pt x="76" y="90"/>
                  </a:lnTo>
                  <a:lnTo>
                    <a:pt x="76" y="90"/>
                  </a:lnTo>
                  <a:lnTo>
                    <a:pt x="76" y="90"/>
                  </a:lnTo>
                  <a:lnTo>
                    <a:pt x="76" y="90"/>
                  </a:lnTo>
                  <a:lnTo>
                    <a:pt x="76" y="90"/>
                  </a:lnTo>
                  <a:lnTo>
                    <a:pt x="76" y="90"/>
                  </a:lnTo>
                  <a:lnTo>
                    <a:pt x="76" y="90"/>
                  </a:lnTo>
                  <a:lnTo>
                    <a:pt x="76" y="91"/>
                  </a:lnTo>
                  <a:lnTo>
                    <a:pt x="76" y="91"/>
                  </a:lnTo>
                  <a:lnTo>
                    <a:pt x="76" y="91"/>
                  </a:lnTo>
                  <a:lnTo>
                    <a:pt x="76" y="91"/>
                  </a:lnTo>
                  <a:lnTo>
                    <a:pt x="76" y="91"/>
                  </a:lnTo>
                  <a:lnTo>
                    <a:pt x="76" y="91"/>
                  </a:lnTo>
                  <a:lnTo>
                    <a:pt x="76" y="91"/>
                  </a:lnTo>
                  <a:lnTo>
                    <a:pt x="76" y="91"/>
                  </a:lnTo>
                  <a:lnTo>
                    <a:pt x="75" y="91"/>
                  </a:lnTo>
                  <a:lnTo>
                    <a:pt x="75" y="91"/>
                  </a:lnTo>
                  <a:lnTo>
                    <a:pt x="75" y="91"/>
                  </a:lnTo>
                  <a:lnTo>
                    <a:pt x="75" y="90"/>
                  </a:lnTo>
                  <a:lnTo>
                    <a:pt x="75" y="91"/>
                  </a:lnTo>
                  <a:lnTo>
                    <a:pt x="76" y="91"/>
                  </a:lnTo>
                  <a:lnTo>
                    <a:pt x="76" y="91"/>
                  </a:lnTo>
                  <a:lnTo>
                    <a:pt x="76" y="91"/>
                  </a:lnTo>
                  <a:lnTo>
                    <a:pt x="76" y="90"/>
                  </a:lnTo>
                  <a:lnTo>
                    <a:pt x="75" y="90"/>
                  </a:lnTo>
                  <a:lnTo>
                    <a:pt x="75" y="90"/>
                  </a:lnTo>
                  <a:lnTo>
                    <a:pt x="75" y="90"/>
                  </a:lnTo>
                  <a:lnTo>
                    <a:pt x="75" y="91"/>
                  </a:lnTo>
                  <a:lnTo>
                    <a:pt x="75" y="91"/>
                  </a:lnTo>
                  <a:lnTo>
                    <a:pt x="75" y="91"/>
                  </a:lnTo>
                  <a:lnTo>
                    <a:pt x="75" y="91"/>
                  </a:lnTo>
                  <a:lnTo>
                    <a:pt x="75" y="91"/>
                  </a:lnTo>
                  <a:lnTo>
                    <a:pt x="75" y="90"/>
                  </a:lnTo>
                  <a:lnTo>
                    <a:pt x="75" y="90"/>
                  </a:lnTo>
                  <a:lnTo>
                    <a:pt x="75" y="90"/>
                  </a:lnTo>
                  <a:lnTo>
                    <a:pt x="75" y="91"/>
                  </a:lnTo>
                  <a:lnTo>
                    <a:pt x="74" y="91"/>
                  </a:lnTo>
                  <a:lnTo>
                    <a:pt x="74" y="91"/>
                  </a:lnTo>
                  <a:lnTo>
                    <a:pt x="74" y="91"/>
                  </a:lnTo>
                  <a:lnTo>
                    <a:pt x="74" y="91"/>
                  </a:lnTo>
                  <a:lnTo>
                    <a:pt x="74" y="92"/>
                  </a:lnTo>
                  <a:lnTo>
                    <a:pt x="74" y="92"/>
                  </a:lnTo>
                  <a:lnTo>
                    <a:pt x="74" y="91"/>
                  </a:lnTo>
                  <a:lnTo>
                    <a:pt x="74" y="91"/>
                  </a:lnTo>
                  <a:lnTo>
                    <a:pt x="74" y="91"/>
                  </a:lnTo>
                  <a:lnTo>
                    <a:pt x="74" y="91"/>
                  </a:lnTo>
                  <a:lnTo>
                    <a:pt x="74" y="91"/>
                  </a:lnTo>
                  <a:lnTo>
                    <a:pt x="74" y="91"/>
                  </a:lnTo>
                  <a:lnTo>
                    <a:pt x="74" y="91"/>
                  </a:lnTo>
                  <a:lnTo>
                    <a:pt x="74" y="91"/>
                  </a:lnTo>
                  <a:lnTo>
                    <a:pt x="74" y="92"/>
                  </a:lnTo>
                  <a:lnTo>
                    <a:pt x="74" y="92"/>
                  </a:lnTo>
                  <a:lnTo>
                    <a:pt x="74" y="92"/>
                  </a:lnTo>
                  <a:lnTo>
                    <a:pt x="74" y="93"/>
                  </a:lnTo>
                  <a:close/>
                  <a:moveTo>
                    <a:pt x="69" y="84"/>
                  </a:moveTo>
                  <a:lnTo>
                    <a:pt x="69" y="84"/>
                  </a:lnTo>
                  <a:lnTo>
                    <a:pt x="69" y="84"/>
                  </a:lnTo>
                  <a:lnTo>
                    <a:pt x="69" y="83"/>
                  </a:lnTo>
                  <a:lnTo>
                    <a:pt x="70" y="84"/>
                  </a:lnTo>
                  <a:lnTo>
                    <a:pt x="69" y="84"/>
                  </a:lnTo>
                  <a:close/>
                  <a:moveTo>
                    <a:pt x="77" y="83"/>
                  </a:moveTo>
                  <a:lnTo>
                    <a:pt x="76" y="83"/>
                  </a:lnTo>
                  <a:lnTo>
                    <a:pt x="76" y="83"/>
                  </a:lnTo>
                  <a:lnTo>
                    <a:pt x="77" y="83"/>
                  </a:lnTo>
                  <a:close/>
                  <a:moveTo>
                    <a:pt x="69" y="83"/>
                  </a:moveTo>
                  <a:lnTo>
                    <a:pt x="69" y="83"/>
                  </a:lnTo>
                  <a:lnTo>
                    <a:pt x="69" y="83"/>
                  </a:lnTo>
                  <a:lnTo>
                    <a:pt x="69" y="83"/>
                  </a:lnTo>
                  <a:lnTo>
                    <a:pt x="69" y="83"/>
                  </a:lnTo>
                  <a:close/>
                  <a:moveTo>
                    <a:pt x="69" y="83"/>
                  </a:moveTo>
                  <a:lnTo>
                    <a:pt x="69" y="83"/>
                  </a:lnTo>
                  <a:lnTo>
                    <a:pt x="69" y="83"/>
                  </a:lnTo>
                  <a:close/>
                  <a:moveTo>
                    <a:pt x="77" y="83"/>
                  </a:moveTo>
                  <a:lnTo>
                    <a:pt x="77" y="83"/>
                  </a:lnTo>
                  <a:lnTo>
                    <a:pt x="76" y="83"/>
                  </a:lnTo>
                  <a:lnTo>
                    <a:pt x="76" y="83"/>
                  </a:lnTo>
                  <a:lnTo>
                    <a:pt x="76" y="83"/>
                  </a:lnTo>
                  <a:lnTo>
                    <a:pt x="76" y="83"/>
                  </a:lnTo>
                  <a:lnTo>
                    <a:pt x="77" y="83"/>
                  </a:lnTo>
                  <a:lnTo>
                    <a:pt x="77" y="83"/>
                  </a:lnTo>
                  <a:lnTo>
                    <a:pt x="77" y="83"/>
                  </a:lnTo>
                  <a:close/>
                  <a:moveTo>
                    <a:pt x="76" y="83"/>
                  </a:moveTo>
                  <a:lnTo>
                    <a:pt x="76" y="83"/>
                  </a:lnTo>
                  <a:lnTo>
                    <a:pt x="76" y="82"/>
                  </a:lnTo>
                  <a:lnTo>
                    <a:pt x="76" y="82"/>
                  </a:lnTo>
                  <a:lnTo>
                    <a:pt x="76" y="82"/>
                  </a:lnTo>
                  <a:lnTo>
                    <a:pt x="76" y="81"/>
                  </a:lnTo>
                  <a:lnTo>
                    <a:pt x="76" y="81"/>
                  </a:lnTo>
                  <a:lnTo>
                    <a:pt x="76" y="81"/>
                  </a:lnTo>
                  <a:lnTo>
                    <a:pt x="76" y="81"/>
                  </a:lnTo>
                  <a:lnTo>
                    <a:pt x="76" y="82"/>
                  </a:lnTo>
                  <a:lnTo>
                    <a:pt x="77" y="82"/>
                  </a:lnTo>
                  <a:lnTo>
                    <a:pt x="77" y="82"/>
                  </a:lnTo>
                  <a:lnTo>
                    <a:pt x="76" y="83"/>
                  </a:lnTo>
                  <a:close/>
                  <a:moveTo>
                    <a:pt x="67" y="82"/>
                  </a:moveTo>
                  <a:lnTo>
                    <a:pt x="67" y="82"/>
                  </a:lnTo>
                  <a:lnTo>
                    <a:pt x="67" y="82"/>
                  </a:lnTo>
                  <a:lnTo>
                    <a:pt x="67" y="82"/>
                  </a:lnTo>
                  <a:lnTo>
                    <a:pt x="67" y="82"/>
                  </a:lnTo>
                  <a:lnTo>
                    <a:pt x="67" y="81"/>
                  </a:lnTo>
                  <a:lnTo>
                    <a:pt x="67" y="81"/>
                  </a:lnTo>
                  <a:lnTo>
                    <a:pt x="67" y="81"/>
                  </a:lnTo>
                  <a:lnTo>
                    <a:pt x="67" y="81"/>
                  </a:lnTo>
                  <a:lnTo>
                    <a:pt x="67" y="80"/>
                  </a:lnTo>
                  <a:lnTo>
                    <a:pt x="67" y="81"/>
                  </a:lnTo>
                  <a:lnTo>
                    <a:pt x="68" y="81"/>
                  </a:lnTo>
                  <a:lnTo>
                    <a:pt x="68" y="81"/>
                  </a:lnTo>
                  <a:lnTo>
                    <a:pt x="68" y="82"/>
                  </a:lnTo>
                  <a:lnTo>
                    <a:pt x="68" y="82"/>
                  </a:lnTo>
                  <a:lnTo>
                    <a:pt x="67" y="82"/>
                  </a:lnTo>
                  <a:close/>
                  <a:moveTo>
                    <a:pt x="74" y="80"/>
                  </a:moveTo>
                  <a:lnTo>
                    <a:pt x="75" y="80"/>
                  </a:lnTo>
                  <a:lnTo>
                    <a:pt x="75" y="80"/>
                  </a:lnTo>
                  <a:lnTo>
                    <a:pt x="74" y="80"/>
                  </a:lnTo>
                  <a:close/>
                  <a:moveTo>
                    <a:pt x="73" y="78"/>
                  </a:moveTo>
                  <a:lnTo>
                    <a:pt x="73" y="78"/>
                  </a:lnTo>
                  <a:lnTo>
                    <a:pt x="73" y="78"/>
                  </a:lnTo>
                  <a:lnTo>
                    <a:pt x="73" y="78"/>
                  </a:lnTo>
                  <a:lnTo>
                    <a:pt x="73" y="78"/>
                  </a:lnTo>
                  <a:close/>
                  <a:moveTo>
                    <a:pt x="70" y="77"/>
                  </a:moveTo>
                  <a:lnTo>
                    <a:pt x="70" y="77"/>
                  </a:lnTo>
                  <a:lnTo>
                    <a:pt x="70" y="77"/>
                  </a:lnTo>
                  <a:lnTo>
                    <a:pt x="70" y="77"/>
                  </a:lnTo>
                  <a:lnTo>
                    <a:pt x="70" y="77"/>
                  </a:lnTo>
                  <a:lnTo>
                    <a:pt x="70" y="77"/>
                  </a:lnTo>
                  <a:close/>
                  <a:moveTo>
                    <a:pt x="70" y="77"/>
                  </a:moveTo>
                  <a:lnTo>
                    <a:pt x="70" y="77"/>
                  </a:lnTo>
                  <a:lnTo>
                    <a:pt x="70" y="77"/>
                  </a:lnTo>
                  <a:lnTo>
                    <a:pt x="70" y="77"/>
                  </a:lnTo>
                  <a:lnTo>
                    <a:pt x="71" y="77"/>
                  </a:lnTo>
                  <a:lnTo>
                    <a:pt x="70" y="77"/>
                  </a:lnTo>
                  <a:close/>
                  <a:moveTo>
                    <a:pt x="54" y="69"/>
                  </a:moveTo>
                  <a:lnTo>
                    <a:pt x="54" y="69"/>
                  </a:lnTo>
                  <a:lnTo>
                    <a:pt x="54" y="69"/>
                  </a:lnTo>
                  <a:lnTo>
                    <a:pt x="54" y="70"/>
                  </a:lnTo>
                  <a:lnTo>
                    <a:pt x="54" y="70"/>
                  </a:lnTo>
                  <a:lnTo>
                    <a:pt x="54" y="70"/>
                  </a:lnTo>
                  <a:lnTo>
                    <a:pt x="54" y="70"/>
                  </a:lnTo>
                  <a:lnTo>
                    <a:pt x="54" y="70"/>
                  </a:lnTo>
                  <a:lnTo>
                    <a:pt x="54" y="70"/>
                  </a:lnTo>
                  <a:lnTo>
                    <a:pt x="54" y="70"/>
                  </a:lnTo>
                  <a:lnTo>
                    <a:pt x="53" y="70"/>
                  </a:lnTo>
                  <a:lnTo>
                    <a:pt x="54" y="70"/>
                  </a:lnTo>
                  <a:lnTo>
                    <a:pt x="54" y="70"/>
                  </a:lnTo>
                  <a:lnTo>
                    <a:pt x="53" y="70"/>
                  </a:lnTo>
                  <a:lnTo>
                    <a:pt x="53" y="70"/>
                  </a:lnTo>
                  <a:lnTo>
                    <a:pt x="53" y="70"/>
                  </a:lnTo>
                  <a:lnTo>
                    <a:pt x="53" y="70"/>
                  </a:lnTo>
                  <a:lnTo>
                    <a:pt x="53" y="70"/>
                  </a:lnTo>
                  <a:lnTo>
                    <a:pt x="53" y="70"/>
                  </a:lnTo>
                  <a:lnTo>
                    <a:pt x="52" y="70"/>
                  </a:lnTo>
                  <a:lnTo>
                    <a:pt x="52" y="70"/>
                  </a:lnTo>
                  <a:lnTo>
                    <a:pt x="52" y="70"/>
                  </a:lnTo>
                  <a:lnTo>
                    <a:pt x="52" y="70"/>
                  </a:lnTo>
                  <a:lnTo>
                    <a:pt x="51" y="70"/>
                  </a:lnTo>
                  <a:lnTo>
                    <a:pt x="51" y="70"/>
                  </a:lnTo>
                  <a:lnTo>
                    <a:pt x="51" y="70"/>
                  </a:lnTo>
                  <a:lnTo>
                    <a:pt x="51" y="70"/>
                  </a:lnTo>
                  <a:lnTo>
                    <a:pt x="51" y="69"/>
                  </a:lnTo>
                  <a:lnTo>
                    <a:pt x="52" y="69"/>
                  </a:lnTo>
                  <a:lnTo>
                    <a:pt x="52" y="69"/>
                  </a:lnTo>
                  <a:lnTo>
                    <a:pt x="52" y="69"/>
                  </a:lnTo>
                  <a:lnTo>
                    <a:pt x="52" y="69"/>
                  </a:lnTo>
                  <a:lnTo>
                    <a:pt x="53" y="69"/>
                  </a:lnTo>
                  <a:lnTo>
                    <a:pt x="53" y="69"/>
                  </a:lnTo>
                  <a:lnTo>
                    <a:pt x="53" y="69"/>
                  </a:lnTo>
                  <a:lnTo>
                    <a:pt x="53" y="69"/>
                  </a:lnTo>
                  <a:lnTo>
                    <a:pt x="53" y="69"/>
                  </a:lnTo>
                  <a:lnTo>
                    <a:pt x="54" y="69"/>
                  </a:lnTo>
                  <a:lnTo>
                    <a:pt x="54" y="69"/>
                  </a:lnTo>
                  <a:lnTo>
                    <a:pt x="54" y="69"/>
                  </a:lnTo>
                  <a:close/>
                  <a:moveTo>
                    <a:pt x="51" y="68"/>
                  </a:moveTo>
                  <a:lnTo>
                    <a:pt x="51" y="67"/>
                  </a:lnTo>
                  <a:lnTo>
                    <a:pt x="51" y="68"/>
                  </a:lnTo>
                  <a:close/>
                  <a:moveTo>
                    <a:pt x="50" y="67"/>
                  </a:moveTo>
                  <a:lnTo>
                    <a:pt x="50" y="67"/>
                  </a:lnTo>
                  <a:lnTo>
                    <a:pt x="50" y="67"/>
                  </a:lnTo>
                  <a:close/>
                  <a:moveTo>
                    <a:pt x="12" y="67"/>
                  </a:moveTo>
                  <a:lnTo>
                    <a:pt x="12" y="67"/>
                  </a:lnTo>
                  <a:lnTo>
                    <a:pt x="12" y="67"/>
                  </a:lnTo>
                  <a:lnTo>
                    <a:pt x="12" y="67"/>
                  </a:lnTo>
                  <a:close/>
                  <a:moveTo>
                    <a:pt x="53" y="66"/>
                  </a:moveTo>
                  <a:lnTo>
                    <a:pt x="53" y="65"/>
                  </a:lnTo>
                  <a:lnTo>
                    <a:pt x="53" y="66"/>
                  </a:lnTo>
                  <a:close/>
                  <a:moveTo>
                    <a:pt x="22" y="65"/>
                  </a:moveTo>
                  <a:lnTo>
                    <a:pt x="22" y="65"/>
                  </a:lnTo>
                  <a:lnTo>
                    <a:pt x="22" y="64"/>
                  </a:lnTo>
                  <a:lnTo>
                    <a:pt x="22" y="64"/>
                  </a:lnTo>
                  <a:lnTo>
                    <a:pt x="22" y="65"/>
                  </a:lnTo>
                  <a:close/>
                  <a:moveTo>
                    <a:pt x="47" y="64"/>
                  </a:moveTo>
                  <a:lnTo>
                    <a:pt x="47" y="63"/>
                  </a:lnTo>
                  <a:lnTo>
                    <a:pt x="47" y="63"/>
                  </a:lnTo>
                  <a:lnTo>
                    <a:pt x="47" y="64"/>
                  </a:lnTo>
                  <a:close/>
                  <a:moveTo>
                    <a:pt x="45" y="59"/>
                  </a:moveTo>
                  <a:lnTo>
                    <a:pt x="45" y="59"/>
                  </a:lnTo>
                  <a:lnTo>
                    <a:pt x="45" y="59"/>
                  </a:lnTo>
                  <a:close/>
                  <a:moveTo>
                    <a:pt x="6" y="59"/>
                  </a:moveTo>
                  <a:lnTo>
                    <a:pt x="6" y="59"/>
                  </a:lnTo>
                  <a:lnTo>
                    <a:pt x="6" y="59"/>
                  </a:lnTo>
                  <a:close/>
                  <a:moveTo>
                    <a:pt x="88" y="46"/>
                  </a:moveTo>
                  <a:lnTo>
                    <a:pt x="88" y="46"/>
                  </a:lnTo>
                  <a:lnTo>
                    <a:pt x="88" y="46"/>
                  </a:lnTo>
                  <a:lnTo>
                    <a:pt x="88" y="46"/>
                  </a:lnTo>
                  <a:lnTo>
                    <a:pt x="88" y="46"/>
                  </a:lnTo>
                  <a:lnTo>
                    <a:pt x="88" y="46"/>
                  </a:lnTo>
                  <a:lnTo>
                    <a:pt x="88" y="46"/>
                  </a:lnTo>
                  <a:close/>
                  <a:moveTo>
                    <a:pt x="88" y="45"/>
                  </a:moveTo>
                  <a:lnTo>
                    <a:pt x="88" y="45"/>
                  </a:lnTo>
                  <a:lnTo>
                    <a:pt x="88" y="45"/>
                  </a:lnTo>
                  <a:lnTo>
                    <a:pt x="88" y="45"/>
                  </a:lnTo>
                  <a:lnTo>
                    <a:pt x="88" y="45"/>
                  </a:lnTo>
                  <a:lnTo>
                    <a:pt x="88" y="44"/>
                  </a:lnTo>
                  <a:lnTo>
                    <a:pt x="88" y="45"/>
                  </a:lnTo>
                  <a:lnTo>
                    <a:pt x="88" y="45"/>
                  </a:lnTo>
                  <a:lnTo>
                    <a:pt x="88" y="45"/>
                  </a:lnTo>
                  <a:close/>
                  <a:moveTo>
                    <a:pt x="0" y="42"/>
                  </a:moveTo>
                  <a:lnTo>
                    <a:pt x="0" y="41"/>
                  </a:lnTo>
                  <a:lnTo>
                    <a:pt x="0" y="41"/>
                  </a:lnTo>
                  <a:lnTo>
                    <a:pt x="0" y="41"/>
                  </a:lnTo>
                  <a:lnTo>
                    <a:pt x="0" y="40"/>
                  </a:lnTo>
                  <a:lnTo>
                    <a:pt x="0" y="40"/>
                  </a:lnTo>
                  <a:lnTo>
                    <a:pt x="0" y="40"/>
                  </a:lnTo>
                  <a:lnTo>
                    <a:pt x="0" y="40"/>
                  </a:lnTo>
                  <a:lnTo>
                    <a:pt x="0" y="41"/>
                  </a:lnTo>
                  <a:lnTo>
                    <a:pt x="0" y="41"/>
                  </a:lnTo>
                  <a:lnTo>
                    <a:pt x="0" y="41"/>
                  </a:lnTo>
                  <a:lnTo>
                    <a:pt x="0" y="41"/>
                  </a:lnTo>
                  <a:lnTo>
                    <a:pt x="0" y="42"/>
                  </a:lnTo>
                  <a:close/>
                  <a:moveTo>
                    <a:pt x="87" y="40"/>
                  </a:moveTo>
                  <a:lnTo>
                    <a:pt x="87" y="40"/>
                  </a:lnTo>
                  <a:close/>
                  <a:moveTo>
                    <a:pt x="0" y="40"/>
                  </a:moveTo>
                  <a:lnTo>
                    <a:pt x="0" y="39"/>
                  </a:lnTo>
                  <a:lnTo>
                    <a:pt x="0" y="40"/>
                  </a:lnTo>
                  <a:close/>
                  <a:moveTo>
                    <a:pt x="0" y="39"/>
                  </a:moveTo>
                  <a:lnTo>
                    <a:pt x="0" y="39"/>
                  </a:lnTo>
                  <a:lnTo>
                    <a:pt x="0" y="38"/>
                  </a:lnTo>
                  <a:lnTo>
                    <a:pt x="0" y="38"/>
                  </a:lnTo>
                  <a:lnTo>
                    <a:pt x="0" y="38"/>
                  </a:lnTo>
                  <a:lnTo>
                    <a:pt x="0" y="39"/>
                  </a:lnTo>
                  <a:close/>
                  <a:moveTo>
                    <a:pt x="87" y="41"/>
                  </a:moveTo>
                  <a:lnTo>
                    <a:pt x="87" y="41"/>
                  </a:lnTo>
                  <a:lnTo>
                    <a:pt x="87" y="41"/>
                  </a:lnTo>
                  <a:lnTo>
                    <a:pt x="87" y="40"/>
                  </a:lnTo>
                  <a:lnTo>
                    <a:pt x="87" y="40"/>
                  </a:lnTo>
                  <a:lnTo>
                    <a:pt x="87" y="40"/>
                  </a:lnTo>
                  <a:lnTo>
                    <a:pt x="87" y="40"/>
                  </a:lnTo>
                  <a:lnTo>
                    <a:pt x="87" y="39"/>
                  </a:lnTo>
                  <a:lnTo>
                    <a:pt x="87" y="39"/>
                  </a:lnTo>
                  <a:lnTo>
                    <a:pt x="87" y="39"/>
                  </a:lnTo>
                  <a:lnTo>
                    <a:pt x="87" y="39"/>
                  </a:lnTo>
                  <a:lnTo>
                    <a:pt x="87" y="39"/>
                  </a:lnTo>
                  <a:lnTo>
                    <a:pt x="88" y="39"/>
                  </a:lnTo>
                  <a:lnTo>
                    <a:pt x="87" y="39"/>
                  </a:lnTo>
                  <a:lnTo>
                    <a:pt x="87" y="38"/>
                  </a:lnTo>
                  <a:lnTo>
                    <a:pt x="87" y="38"/>
                  </a:lnTo>
                  <a:lnTo>
                    <a:pt x="88" y="38"/>
                  </a:lnTo>
                  <a:lnTo>
                    <a:pt x="88" y="38"/>
                  </a:lnTo>
                  <a:lnTo>
                    <a:pt x="88" y="38"/>
                  </a:lnTo>
                  <a:lnTo>
                    <a:pt x="88" y="38"/>
                  </a:lnTo>
                  <a:lnTo>
                    <a:pt x="88" y="39"/>
                  </a:lnTo>
                  <a:lnTo>
                    <a:pt x="88" y="39"/>
                  </a:lnTo>
                  <a:lnTo>
                    <a:pt x="88" y="39"/>
                  </a:lnTo>
                  <a:lnTo>
                    <a:pt x="88" y="39"/>
                  </a:lnTo>
                  <a:lnTo>
                    <a:pt x="88" y="40"/>
                  </a:lnTo>
                  <a:lnTo>
                    <a:pt x="87" y="40"/>
                  </a:lnTo>
                  <a:lnTo>
                    <a:pt x="87" y="40"/>
                  </a:lnTo>
                  <a:lnTo>
                    <a:pt x="87" y="40"/>
                  </a:lnTo>
                  <a:lnTo>
                    <a:pt x="87" y="41"/>
                  </a:lnTo>
                  <a:lnTo>
                    <a:pt x="87" y="41"/>
                  </a:lnTo>
                  <a:close/>
                  <a:moveTo>
                    <a:pt x="83" y="36"/>
                  </a:moveTo>
                  <a:lnTo>
                    <a:pt x="83" y="36"/>
                  </a:lnTo>
                  <a:lnTo>
                    <a:pt x="83" y="35"/>
                  </a:lnTo>
                  <a:lnTo>
                    <a:pt x="83" y="35"/>
                  </a:lnTo>
                  <a:lnTo>
                    <a:pt x="83" y="36"/>
                  </a:lnTo>
                  <a:close/>
                  <a:moveTo>
                    <a:pt x="83" y="35"/>
                  </a:moveTo>
                  <a:lnTo>
                    <a:pt x="83" y="35"/>
                  </a:lnTo>
                  <a:lnTo>
                    <a:pt x="83" y="35"/>
                  </a:lnTo>
                  <a:lnTo>
                    <a:pt x="83" y="35"/>
                  </a:lnTo>
                  <a:lnTo>
                    <a:pt x="83" y="35"/>
                  </a:lnTo>
                  <a:lnTo>
                    <a:pt x="83" y="35"/>
                  </a:lnTo>
                  <a:lnTo>
                    <a:pt x="83" y="35"/>
                  </a:lnTo>
                  <a:lnTo>
                    <a:pt x="83" y="35"/>
                  </a:lnTo>
                  <a:lnTo>
                    <a:pt x="83" y="35"/>
                  </a:lnTo>
                  <a:close/>
                  <a:moveTo>
                    <a:pt x="80" y="32"/>
                  </a:moveTo>
                  <a:lnTo>
                    <a:pt x="80" y="32"/>
                  </a:lnTo>
                  <a:lnTo>
                    <a:pt x="80" y="32"/>
                  </a:lnTo>
                  <a:lnTo>
                    <a:pt x="80" y="31"/>
                  </a:lnTo>
                  <a:lnTo>
                    <a:pt x="80" y="32"/>
                  </a:lnTo>
                  <a:close/>
                  <a:moveTo>
                    <a:pt x="81" y="32"/>
                  </a:moveTo>
                  <a:lnTo>
                    <a:pt x="81" y="31"/>
                  </a:lnTo>
                  <a:lnTo>
                    <a:pt x="81" y="31"/>
                  </a:lnTo>
                  <a:lnTo>
                    <a:pt x="82" y="31"/>
                  </a:lnTo>
                  <a:lnTo>
                    <a:pt x="82" y="31"/>
                  </a:lnTo>
                  <a:lnTo>
                    <a:pt x="82" y="32"/>
                  </a:lnTo>
                  <a:lnTo>
                    <a:pt x="81" y="32"/>
                  </a:lnTo>
                  <a:close/>
                  <a:moveTo>
                    <a:pt x="80" y="31"/>
                  </a:moveTo>
                  <a:lnTo>
                    <a:pt x="80" y="31"/>
                  </a:lnTo>
                  <a:lnTo>
                    <a:pt x="80" y="31"/>
                  </a:lnTo>
                  <a:lnTo>
                    <a:pt x="80" y="31"/>
                  </a:lnTo>
                  <a:close/>
                  <a:moveTo>
                    <a:pt x="78" y="27"/>
                  </a:moveTo>
                  <a:lnTo>
                    <a:pt x="78" y="26"/>
                  </a:lnTo>
                  <a:lnTo>
                    <a:pt x="78" y="26"/>
                  </a:lnTo>
                  <a:lnTo>
                    <a:pt x="78" y="27"/>
                  </a:lnTo>
                  <a:close/>
                  <a:moveTo>
                    <a:pt x="78" y="26"/>
                  </a:moveTo>
                  <a:lnTo>
                    <a:pt x="78" y="26"/>
                  </a:lnTo>
                  <a:lnTo>
                    <a:pt x="78" y="26"/>
                  </a:lnTo>
                  <a:lnTo>
                    <a:pt x="78" y="26"/>
                  </a:lnTo>
                  <a:close/>
                  <a:moveTo>
                    <a:pt x="78" y="26"/>
                  </a:moveTo>
                  <a:lnTo>
                    <a:pt x="78" y="25"/>
                  </a:lnTo>
                  <a:lnTo>
                    <a:pt x="78" y="25"/>
                  </a:lnTo>
                  <a:lnTo>
                    <a:pt x="78" y="25"/>
                  </a:lnTo>
                  <a:lnTo>
                    <a:pt x="78" y="26"/>
                  </a:lnTo>
                  <a:close/>
                  <a:moveTo>
                    <a:pt x="73" y="23"/>
                  </a:moveTo>
                  <a:lnTo>
                    <a:pt x="73" y="23"/>
                  </a:lnTo>
                  <a:lnTo>
                    <a:pt x="74" y="23"/>
                  </a:lnTo>
                  <a:lnTo>
                    <a:pt x="73" y="23"/>
                  </a:lnTo>
                  <a:close/>
                  <a:moveTo>
                    <a:pt x="72" y="21"/>
                  </a:moveTo>
                  <a:lnTo>
                    <a:pt x="72" y="21"/>
                  </a:lnTo>
                  <a:lnTo>
                    <a:pt x="72" y="21"/>
                  </a:lnTo>
                  <a:lnTo>
                    <a:pt x="72" y="20"/>
                  </a:lnTo>
                  <a:lnTo>
                    <a:pt x="72" y="20"/>
                  </a:lnTo>
                  <a:lnTo>
                    <a:pt x="72" y="20"/>
                  </a:lnTo>
                  <a:lnTo>
                    <a:pt x="72" y="21"/>
                  </a:lnTo>
                  <a:lnTo>
                    <a:pt x="72" y="21"/>
                  </a:lnTo>
                  <a:lnTo>
                    <a:pt x="72" y="21"/>
                  </a:lnTo>
                  <a:close/>
                  <a:moveTo>
                    <a:pt x="57" y="17"/>
                  </a:moveTo>
                  <a:lnTo>
                    <a:pt x="57" y="16"/>
                  </a:lnTo>
                  <a:lnTo>
                    <a:pt x="57" y="16"/>
                  </a:lnTo>
                  <a:lnTo>
                    <a:pt x="57" y="17"/>
                  </a:lnTo>
                  <a:close/>
                  <a:moveTo>
                    <a:pt x="57" y="16"/>
                  </a:moveTo>
                  <a:lnTo>
                    <a:pt x="57" y="16"/>
                  </a:lnTo>
                  <a:lnTo>
                    <a:pt x="57" y="16"/>
                  </a:lnTo>
                  <a:lnTo>
                    <a:pt x="57" y="16"/>
                  </a:lnTo>
                  <a:lnTo>
                    <a:pt x="57" y="16"/>
                  </a:lnTo>
                  <a:lnTo>
                    <a:pt x="57" y="16"/>
                  </a:lnTo>
                  <a:lnTo>
                    <a:pt x="58" y="16"/>
                  </a:lnTo>
                  <a:lnTo>
                    <a:pt x="58" y="16"/>
                  </a:lnTo>
                  <a:lnTo>
                    <a:pt x="58" y="16"/>
                  </a:lnTo>
                  <a:lnTo>
                    <a:pt x="58" y="16"/>
                  </a:lnTo>
                  <a:lnTo>
                    <a:pt x="58" y="16"/>
                  </a:lnTo>
                  <a:lnTo>
                    <a:pt x="57" y="16"/>
                  </a:lnTo>
                  <a:lnTo>
                    <a:pt x="57" y="16"/>
                  </a:lnTo>
                  <a:close/>
                  <a:moveTo>
                    <a:pt x="51" y="14"/>
                  </a:moveTo>
                  <a:lnTo>
                    <a:pt x="51" y="14"/>
                  </a:lnTo>
                  <a:lnTo>
                    <a:pt x="51" y="14"/>
                  </a:lnTo>
                  <a:lnTo>
                    <a:pt x="51" y="13"/>
                  </a:lnTo>
                  <a:lnTo>
                    <a:pt x="51" y="14"/>
                  </a:lnTo>
                  <a:close/>
                  <a:moveTo>
                    <a:pt x="51" y="13"/>
                  </a:moveTo>
                  <a:lnTo>
                    <a:pt x="51" y="13"/>
                  </a:lnTo>
                  <a:lnTo>
                    <a:pt x="51" y="13"/>
                  </a:lnTo>
                  <a:lnTo>
                    <a:pt x="51" y="13"/>
                  </a:lnTo>
                  <a:lnTo>
                    <a:pt x="51" y="13"/>
                  </a:lnTo>
                  <a:close/>
                  <a:moveTo>
                    <a:pt x="25" y="13"/>
                  </a:moveTo>
                  <a:lnTo>
                    <a:pt x="25" y="13"/>
                  </a:lnTo>
                  <a:lnTo>
                    <a:pt x="25" y="13"/>
                  </a:lnTo>
                  <a:lnTo>
                    <a:pt x="25" y="12"/>
                  </a:lnTo>
                  <a:lnTo>
                    <a:pt x="25" y="12"/>
                  </a:lnTo>
                  <a:lnTo>
                    <a:pt x="25" y="13"/>
                  </a:lnTo>
                  <a:close/>
                  <a:moveTo>
                    <a:pt x="25" y="12"/>
                  </a:moveTo>
                  <a:lnTo>
                    <a:pt x="25" y="12"/>
                  </a:lnTo>
                  <a:close/>
                  <a:moveTo>
                    <a:pt x="25" y="12"/>
                  </a:moveTo>
                  <a:lnTo>
                    <a:pt x="25" y="12"/>
                  </a:lnTo>
                  <a:lnTo>
                    <a:pt x="26" y="12"/>
                  </a:lnTo>
                  <a:lnTo>
                    <a:pt x="26" y="12"/>
                  </a:lnTo>
                  <a:lnTo>
                    <a:pt x="25" y="12"/>
                  </a:lnTo>
                  <a:close/>
                  <a:moveTo>
                    <a:pt x="33" y="12"/>
                  </a:moveTo>
                  <a:lnTo>
                    <a:pt x="33" y="12"/>
                  </a:lnTo>
                  <a:lnTo>
                    <a:pt x="33" y="12"/>
                  </a:lnTo>
                  <a:lnTo>
                    <a:pt x="33" y="12"/>
                  </a:lnTo>
                  <a:lnTo>
                    <a:pt x="33" y="12"/>
                  </a:lnTo>
                  <a:close/>
                  <a:moveTo>
                    <a:pt x="26" y="12"/>
                  </a:moveTo>
                  <a:lnTo>
                    <a:pt x="26" y="12"/>
                  </a:lnTo>
                  <a:lnTo>
                    <a:pt x="26" y="11"/>
                  </a:lnTo>
                  <a:lnTo>
                    <a:pt x="26" y="12"/>
                  </a:lnTo>
                  <a:close/>
                  <a:moveTo>
                    <a:pt x="33" y="12"/>
                  </a:moveTo>
                  <a:lnTo>
                    <a:pt x="33" y="11"/>
                  </a:lnTo>
                  <a:lnTo>
                    <a:pt x="33" y="11"/>
                  </a:lnTo>
                  <a:lnTo>
                    <a:pt x="33" y="11"/>
                  </a:lnTo>
                  <a:lnTo>
                    <a:pt x="33" y="11"/>
                  </a:lnTo>
                  <a:lnTo>
                    <a:pt x="33" y="11"/>
                  </a:lnTo>
                  <a:lnTo>
                    <a:pt x="33" y="12"/>
                  </a:lnTo>
                  <a:close/>
                  <a:moveTo>
                    <a:pt x="36" y="11"/>
                  </a:moveTo>
                  <a:lnTo>
                    <a:pt x="36" y="11"/>
                  </a:lnTo>
                  <a:lnTo>
                    <a:pt x="36" y="11"/>
                  </a:lnTo>
                  <a:lnTo>
                    <a:pt x="36" y="11"/>
                  </a:lnTo>
                  <a:lnTo>
                    <a:pt x="36" y="11"/>
                  </a:lnTo>
                  <a:lnTo>
                    <a:pt x="36" y="11"/>
                  </a:lnTo>
                  <a:close/>
                  <a:moveTo>
                    <a:pt x="26" y="11"/>
                  </a:moveTo>
                  <a:lnTo>
                    <a:pt x="26" y="10"/>
                  </a:lnTo>
                  <a:lnTo>
                    <a:pt x="26" y="10"/>
                  </a:lnTo>
                  <a:lnTo>
                    <a:pt x="26" y="10"/>
                  </a:lnTo>
                  <a:lnTo>
                    <a:pt x="26" y="10"/>
                  </a:lnTo>
                  <a:lnTo>
                    <a:pt x="26" y="10"/>
                  </a:lnTo>
                  <a:lnTo>
                    <a:pt x="26" y="11"/>
                  </a:lnTo>
                  <a:close/>
                  <a:moveTo>
                    <a:pt x="30" y="9"/>
                  </a:moveTo>
                  <a:lnTo>
                    <a:pt x="29" y="9"/>
                  </a:lnTo>
                  <a:lnTo>
                    <a:pt x="29" y="9"/>
                  </a:lnTo>
                  <a:lnTo>
                    <a:pt x="30" y="9"/>
                  </a:lnTo>
                  <a:close/>
                  <a:moveTo>
                    <a:pt x="50" y="9"/>
                  </a:moveTo>
                  <a:lnTo>
                    <a:pt x="50" y="8"/>
                  </a:lnTo>
                  <a:lnTo>
                    <a:pt x="50" y="8"/>
                  </a:lnTo>
                  <a:lnTo>
                    <a:pt x="50" y="9"/>
                  </a:lnTo>
                  <a:lnTo>
                    <a:pt x="50" y="8"/>
                  </a:lnTo>
                  <a:lnTo>
                    <a:pt x="50" y="8"/>
                  </a:lnTo>
                  <a:lnTo>
                    <a:pt x="51" y="8"/>
                  </a:lnTo>
                  <a:lnTo>
                    <a:pt x="51" y="8"/>
                  </a:lnTo>
                  <a:lnTo>
                    <a:pt x="50" y="8"/>
                  </a:lnTo>
                  <a:lnTo>
                    <a:pt x="50" y="9"/>
                  </a:lnTo>
                  <a:close/>
                  <a:moveTo>
                    <a:pt x="52" y="10"/>
                  </a:moveTo>
                  <a:lnTo>
                    <a:pt x="52" y="9"/>
                  </a:lnTo>
                  <a:lnTo>
                    <a:pt x="52" y="9"/>
                  </a:lnTo>
                  <a:lnTo>
                    <a:pt x="52" y="10"/>
                  </a:lnTo>
                  <a:lnTo>
                    <a:pt x="52" y="10"/>
                  </a:lnTo>
                  <a:lnTo>
                    <a:pt x="51" y="10"/>
                  </a:lnTo>
                  <a:lnTo>
                    <a:pt x="51" y="10"/>
                  </a:lnTo>
                  <a:lnTo>
                    <a:pt x="51" y="9"/>
                  </a:lnTo>
                  <a:lnTo>
                    <a:pt x="51" y="9"/>
                  </a:lnTo>
                  <a:lnTo>
                    <a:pt x="51" y="9"/>
                  </a:lnTo>
                  <a:lnTo>
                    <a:pt x="51" y="9"/>
                  </a:lnTo>
                  <a:lnTo>
                    <a:pt x="51" y="8"/>
                  </a:lnTo>
                  <a:lnTo>
                    <a:pt x="51" y="8"/>
                  </a:lnTo>
                  <a:lnTo>
                    <a:pt x="51" y="8"/>
                  </a:lnTo>
                  <a:lnTo>
                    <a:pt x="52" y="8"/>
                  </a:lnTo>
                  <a:lnTo>
                    <a:pt x="51" y="8"/>
                  </a:lnTo>
                  <a:lnTo>
                    <a:pt x="51" y="8"/>
                  </a:lnTo>
                  <a:lnTo>
                    <a:pt x="51" y="9"/>
                  </a:lnTo>
                  <a:lnTo>
                    <a:pt x="52" y="9"/>
                  </a:lnTo>
                  <a:lnTo>
                    <a:pt x="52" y="9"/>
                  </a:lnTo>
                  <a:lnTo>
                    <a:pt x="52" y="8"/>
                  </a:lnTo>
                  <a:lnTo>
                    <a:pt x="52" y="8"/>
                  </a:lnTo>
                  <a:lnTo>
                    <a:pt x="52" y="8"/>
                  </a:lnTo>
                  <a:lnTo>
                    <a:pt x="52" y="9"/>
                  </a:lnTo>
                  <a:lnTo>
                    <a:pt x="52" y="9"/>
                  </a:lnTo>
                  <a:lnTo>
                    <a:pt x="51" y="9"/>
                  </a:lnTo>
                  <a:lnTo>
                    <a:pt x="51" y="10"/>
                  </a:lnTo>
                  <a:lnTo>
                    <a:pt x="52" y="10"/>
                  </a:lnTo>
                  <a:close/>
                  <a:moveTo>
                    <a:pt x="52" y="4"/>
                  </a:moveTo>
                  <a:lnTo>
                    <a:pt x="52" y="4"/>
                  </a:lnTo>
                  <a:close/>
                  <a:moveTo>
                    <a:pt x="42" y="4"/>
                  </a:moveTo>
                  <a:lnTo>
                    <a:pt x="42" y="4"/>
                  </a:lnTo>
                  <a:close/>
                  <a:moveTo>
                    <a:pt x="48" y="4"/>
                  </a:moveTo>
                  <a:lnTo>
                    <a:pt x="48" y="4"/>
                  </a:lnTo>
                  <a:close/>
                  <a:moveTo>
                    <a:pt x="48" y="4"/>
                  </a:moveTo>
                  <a:lnTo>
                    <a:pt x="48" y="4"/>
                  </a:lnTo>
                  <a:close/>
                  <a:moveTo>
                    <a:pt x="50" y="4"/>
                  </a:moveTo>
                  <a:lnTo>
                    <a:pt x="50" y="4"/>
                  </a:lnTo>
                  <a:lnTo>
                    <a:pt x="50" y="4"/>
                  </a:lnTo>
                  <a:lnTo>
                    <a:pt x="51" y="4"/>
                  </a:lnTo>
                  <a:lnTo>
                    <a:pt x="51" y="4"/>
                  </a:lnTo>
                  <a:lnTo>
                    <a:pt x="50" y="4"/>
                  </a:lnTo>
                  <a:close/>
                  <a:moveTo>
                    <a:pt x="48" y="4"/>
                  </a:moveTo>
                  <a:lnTo>
                    <a:pt x="48" y="3"/>
                  </a:lnTo>
                  <a:lnTo>
                    <a:pt x="48" y="4"/>
                  </a:lnTo>
                  <a:close/>
                  <a:moveTo>
                    <a:pt x="51" y="3"/>
                  </a:moveTo>
                  <a:lnTo>
                    <a:pt x="51" y="3"/>
                  </a:lnTo>
                  <a:close/>
                  <a:moveTo>
                    <a:pt x="42" y="3"/>
                  </a:moveTo>
                  <a:lnTo>
                    <a:pt x="42" y="3"/>
                  </a:lnTo>
                  <a:lnTo>
                    <a:pt x="42" y="3"/>
                  </a:lnTo>
                  <a:lnTo>
                    <a:pt x="42" y="3"/>
                  </a:lnTo>
                  <a:close/>
                  <a:moveTo>
                    <a:pt x="44" y="3"/>
                  </a:moveTo>
                  <a:lnTo>
                    <a:pt x="44" y="3"/>
                  </a:lnTo>
                  <a:lnTo>
                    <a:pt x="44" y="3"/>
                  </a:lnTo>
                  <a:close/>
                  <a:moveTo>
                    <a:pt x="44" y="2"/>
                  </a:moveTo>
                  <a:lnTo>
                    <a:pt x="44" y="2"/>
                  </a:lnTo>
                  <a:lnTo>
                    <a:pt x="44" y="2"/>
                  </a:lnTo>
                  <a:lnTo>
                    <a:pt x="44" y="2"/>
                  </a:lnTo>
                  <a:close/>
                  <a:moveTo>
                    <a:pt x="38" y="3"/>
                  </a:moveTo>
                  <a:lnTo>
                    <a:pt x="38" y="3"/>
                  </a:lnTo>
                  <a:lnTo>
                    <a:pt x="37" y="3"/>
                  </a:lnTo>
                  <a:lnTo>
                    <a:pt x="37" y="3"/>
                  </a:lnTo>
                  <a:lnTo>
                    <a:pt x="37" y="3"/>
                  </a:lnTo>
                  <a:lnTo>
                    <a:pt x="37" y="3"/>
                  </a:lnTo>
                  <a:lnTo>
                    <a:pt x="37" y="3"/>
                  </a:lnTo>
                  <a:lnTo>
                    <a:pt x="37" y="3"/>
                  </a:lnTo>
                  <a:lnTo>
                    <a:pt x="37" y="3"/>
                  </a:lnTo>
                  <a:lnTo>
                    <a:pt x="37" y="2"/>
                  </a:lnTo>
                  <a:lnTo>
                    <a:pt x="37" y="2"/>
                  </a:lnTo>
                  <a:lnTo>
                    <a:pt x="38" y="2"/>
                  </a:lnTo>
                  <a:lnTo>
                    <a:pt x="38" y="2"/>
                  </a:lnTo>
                  <a:lnTo>
                    <a:pt x="38" y="3"/>
                  </a:lnTo>
                  <a:lnTo>
                    <a:pt x="38" y="3"/>
                  </a:lnTo>
                  <a:lnTo>
                    <a:pt x="38" y="3"/>
                  </a:lnTo>
                  <a:lnTo>
                    <a:pt x="38" y="3"/>
                  </a:lnTo>
                  <a:lnTo>
                    <a:pt x="38" y="3"/>
                  </a:lnTo>
                  <a:close/>
                  <a:moveTo>
                    <a:pt x="39" y="4"/>
                  </a:moveTo>
                  <a:lnTo>
                    <a:pt x="39" y="3"/>
                  </a:lnTo>
                  <a:lnTo>
                    <a:pt x="38" y="3"/>
                  </a:lnTo>
                  <a:lnTo>
                    <a:pt x="38" y="3"/>
                  </a:lnTo>
                  <a:lnTo>
                    <a:pt x="38" y="3"/>
                  </a:lnTo>
                  <a:lnTo>
                    <a:pt x="38" y="2"/>
                  </a:lnTo>
                  <a:lnTo>
                    <a:pt x="38" y="2"/>
                  </a:lnTo>
                  <a:lnTo>
                    <a:pt x="38" y="1"/>
                  </a:lnTo>
                  <a:lnTo>
                    <a:pt x="38" y="2"/>
                  </a:lnTo>
                  <a:lnTo>
                    <a:pt x="38" y="2"/>
                  </a:lnTo>
                  <a:lnTo>
                    <a:pt x="38" y="2"/>
                  </a:lnTo>
                  <a:lnTo>
                    <a:pt x="39" y="2"/>
                  </a:lnTo>
                  <a:lnTo>
                    <a:pt x="39" y="2"/>
                  </a:lnTo>
                  <a:lnTo>
                    <a:pt x="39" y="2"/>
                  </a:lnTo>
                  <a:lnTo>
                    <a:pt x="39" y="2"/>
                  </a:lnTo>
                  <a:lnTo>
                    <a:pt x="39" y="2"/>
                  </a:lnTo>
                  <a:lnTo>
                    <a:pt x="40" y="2"/>
                  </a:lnTo>
                  <a:lnTo>
                    <a:pt x="40" y="2"/>
                  </a:lnTo>
                  <a:lnTo>
                    <a:pt x="39" y="2"/>
                  </a:lnTo>
                  <a:lnTo>
                    <a:pt x="39" y="2"/>
                  </a:lnTo>
                  <a:lnTo>
                    <a:pt x="40" y="2"/>
                  </a:lnTo>
                  <a:lnTo>
                    <a:pt x="40" y="1"/>
                  </a:lnTo>
                  <a:lnTo>
                    <a:pt x="40" y="2"/>
                  </a:lnTo>
                  <a:lnTo>
                    <a:pt x="40" y="2"/>
                  </a:lnTo>
                  <a:lnTo>
                    <a:pt x="40" y="2"/>
                  </a:lnTo>
                  <a:lnTo>
                    <a:pt x="40" y="2"/>
                  </a:lnTo>
                  <a:lnTo>
                    <a:pt x="40" y="3"/>
                  </a:lnTo>
                  <a:lnTo>
                    <a:pt x="40" y="3"/>
                  </a:lnTo>
                  <a:lnTo>
                    <a:pt x="40" y="3"/>
                  </a:lnTo>
                  <a:lnTo>
                    <a:pt x="39" y="3"/>
                  </a:lnTo>
                  <a:lnTo>
                    <a:pt x="39" y="3"/>
                  </a:lnTo>
                  <a:lnTo>
                    <a:pt x="39" y="4"/>
                  </a:lnTo>
                  <a:close/>
                  <a:moveTo>
                    <a:pt x="42" y="2"/>
                  </a:moveTo>
                  <a:lnTo>
                    <a:pt x="42" y="2"/>
                  </a:lnTo>
                  <a:lnTo>
                    <a:pt x="42" y="1"/>
                  </a:lnTo>
                  <a:lnTo>
                    <a:pt x="42" y="1"/>
                  </a:lnTo>
                  <a:lnTo>
                    <a:pt x="42" y="1"/>
                  </a:lnTo>
                  <a:lnTo>
                    <a:pt x="42" y="1"/>
                  </a:lnTo>
                  <a:lnTo>
                    <a:pt x="42" y="2"/>
                  </a:lnTo>
                  <a:close/>
                  <a:moveTo>
                    <a:pt x="64" y="0"/>
                  </a:moveTo>
                  <a:lnTo>
                    <a:pt x="64" y="1"/>
                  </a:lnTo>
                  <a:lnTo>
                    <a:pt x="64" y="1"/>
                  </a:lnTo>
                  <a:lnTo>
                    <a:pt x="64" y="1"/>
                  </a:lnTo>
                  <a:lnTo>
                    <a:pt x="64" y="1"/>
                  </a:lnTo>
                  <a:lnTo>
                    <a:pt x="65" y="1"/>
                  </a:lnTo>
                  <a:lnTo>
                    <a:pt x="65" y="1"/>
                  </a:lnTo>
                  <a:lnTo>
                    <a:pt x="65" y="1"/>
                  </a:lnTo>
                  <a:lnTo>
                    <a:pt x="65" y="2"/>
                  </a:lnTo>
                  <a:lnTo>
                    <a:pt x="65" y="2"/>
                  </a:lnTo>
                  <a:lnTo>
                    <a:pt x="65" y="2"/>
                  </a:lnTo>
                  <a:lnTo>
                    <a:pt x="65" y="3"/>
                  </a:lnTo>
                  <a:lnTo>
                    <a:pt x="65" y="3"/>
                  </a:lnTo>
                  <a:lnTo>
                    <a:pt x="65" y="3"/>
                  </a:lnTo>
                  <a:lnTo>
                    <a:pt x="65" y="3"/>
                  </a:lnTo>
                  <a:lnTo>
                    <a:pt x="65" y="4"/>
                  </a:lnTo>
                  <a:lnTo>
                    <a:pt x="65" y="4"/>
                  </a:lnTo>
                  <a:lnTo>
                    <a:pt x="65" y="3"/>
                  </a:lnTo>
                  <a:lnTo>
                    <a:pt x="65" y="4"/>
                  </a:lnTo>
                  <a:lnTo>
                    <a:pt x="65" y="4"/>
                  </a:lnTo>
                  <a:lnTo>
                    <a:pt x="65" y="4"/>
                  </a:lnTo>
                  <a:lnTo>
                    <a:pt x="65" y="4"/>
                  </a:lnTo>
                  <a:lnTo>
                    <a:pt x="65" y="4"/>
                  </a:lnTo>
                  <a:lnTo>
                    <a:pt x="65" y="4"/>
                  </a:lnTo>
                  <a:lnTo>
                    <a:pt x="65" y="5"/>
                  </a:lnTo>
                  <a:lnTo>
                    <a:pt x="66" y="5"/>
                  </a:lnTo>
                  <a:lnTo>
                    <a:pt x="66" y="5"/>
                  </a:lnTo>
                  <a:lnTo>
                    <a:pt x="66" y="5"/>
                  </a:lnTo>
                  <a:lnTo>
                    <a:pt x="66" y="5"/>
                  </a:lnTo>
                  <a:lnTo>
                    <a:pt x="66" y="5"/>
                  </a:lnTo>
                  <a:lnTo>
                    <a:pt x="66" y="6"/>
                  </a:lnTo>
                  <a:lnTo>
                    <a:pt x="66" y="6"/>
                  </a:lnTo>
                  <a:lnTo>
                    <a:pt x="66" y="6"/>
                  </a:lnTo>
                  <a:lnTo>
                    <a:pt x="66" y="6"/>
                  </a:lnTo>
                  <a:lnTo>
                    <a:pt x="66" y="7"/>
                  </a:lnTo>
                  <a:lnTo>
                    <a:pt x="66" y="7"/>
                  </a:lnTo>
                  <a:lnTo>
                    <a:pt x="66" y="7"/>
                  </a:lnTo>
                  <a:lnTo>
                    <a:pt x="66" y="7"/>
                  </a:lnTo>
                  <a:lnTo>
                    <a:pt x="66" y="8"/>
                  </a:lnTo>
                  <a:lnTo>
                    <a:pt x="66" y="8"/>
                  </a:lnTo>
                  <a:lnTo>
                    <a:pt x="66" y="8"/>
                  </a:lnTo>
                  <a:lnTo>
                    <a:pt x="66" y="8"/>
                  </a:lnTo>
                  <a:lnTo>
                    <a:pt x="66" y="9"/>
                  </a:lnTo>
                  <a:lnTo>
                    <a:pt x="66" y="9"/>
                  </a:lnTo>
                  <a:lnTo>
                    <a:pt x="67" y="9"/>
                  </a:lnTo>
                  <a:lnTo>
                    <a:pt x="67" y="9"/>
                  </a:lnTo>
                  <a:lnTo>
                    <a:pt x="67" y="10"/>
                  </a:lnTo>
                  <a:lnTo>
                    <a:pt x="67" y="10"/>
                  </a:lnTo>
                  <a:lnTo>
                    <a:pt x="67" y="10"/>
                  </a:lnTo>
                  <a:lnTo>
                    <a:pt x="67" y="10"/>
                  </a:lnTo>
                  <a:lnTo>
                    <a:pt x="67" y="10"/>
                  </a:lnTo>
                  <a:lnTo>
                    <a:pt x="67" y="10"/>
                  </a:lnTo>
                  <a:lnTo>
                    <a:pt x="67" y="10"/>
                  </a:lnTo>
                  <a:lnTo>
                    <a:pt x="67" y="10"/>
                  </a:lnTo>
                  <a:lnTo>
                    <a:pt x="68" y="10"/>
                  </a:lnTo>
                  <a:lnTo>
                    <a:pt x="68" y="10"/>
                  </a:lnTo>
                  <a:lnTo>
                    <a:pt x="68" y="10"/>
                  </a:lnTo>
                  <a:lnTo>
                    <a:pt x="68" y="9"/>
                  </a:lnTo>
                  <a:lnTo>
                    <a:pt x="68" y="10"/>
                  </a:lnTo>
                  <a:lnTo>
                    <a:pt x="69" y="10"/>
                  </a:lnTo>
                  <a:lnTo>
                    <a:pt x="69" y="10"/>
                  </a:lnTo>
                  <a:lnTo>
                    <a:pt x="69" y="10"/>
                  </a:lnTo>
                  <a:lnTo>
                    <a:pt x="69" y="10"/>
                  </a:lnTo>
                  <a:lnTo>
                    <a:pt x="69" y="10"/>
                  </a:lnTo>
                  <a:lnTo>
                    <a:pt x="69" y="10"/>
                  </a:lnTo>
                  <a:lnTo>
                    <a:pt x="69" y="11"/>
                  </a:lnTo>
                  <a:lnTo>
                    <a:pt x="69" y="10"/>
                  </a:lnTo>
                  <a:lnTo>
                    <a:pt x="69" y="11"/>
                  </a:lnTo>
                  <a:lnTo>
                    <a:pt x="69" y="11"/>
                  </a:lnTo>
                  <a:lnTo>
                    <a:pt x="70" y="11"/>
                  </a:lnTo>
                  <a:lnTo>
                    <a:pt x="70" y="11"/>
                  </a:lnTo>
                  <a:lnTo>
                    <a:pt x="70" y="11"/>
                  </a:lnTo>
                  <a:lnTo>
                    <a:pt x="70" y="11"/>
                  </a:lnTo>
                  <a:lnTo>
                    <a:pt x="70" y="12"/>
                  </a:lnTo>
                  <a:lnTo>
                    <a:pt x="70" y="12"/>
                  </a:lnTo>
                  <a:lnTo>
                    <a:pt x="70" y="12"/>
                  </a:lnTo>
                  <a:lnTo>
                    <a:pt x="70" y="12"/>
                  </a:lnTo>
                  <a:lnTo>
                    <a:pt x="70" y="12"/>
                  </a:lnTo>
                  <a:lnTo>
                    <a:pt x="70" y="13"/>
                  </a:lnTo>
                  <a:lnTo>
                    <a:pt x="70" y="13"/>
                  </a:lnTo>
                  <a:lnTo>
                    <a:pt x="70" y="14"/>
                  </a:lnTo>
                  <a:lnTo>
                    <a:pt x="70" y="14"/>
                  </a:lnTo>
                  <a:lnTo>
                    <a:pt x="70" y="14"/>
                  </a:lnTo>
                  <a:lnTo>
                    <a:pt x="70" y="14"/>
                  </a:lnTo>
                  <a:lnTo>
                    <a:pt x="71" y="14"/>
                  </a:lnTo>
                  <a:lnTo>
                    <a:pt x="71" y="15"/>
                  </a:lnTo>
                  <a:lnTo>
                    <a:pt x="71" y="15"/>
                  </a:lnTo>
                  <a:lnTo>
                    <a:pt x="70" y="15"/>
                  </a:lnTo>
                  <a:lnTo>
                    <a:pt x="70" y="15"/>
                  </a:lnTo>
                  <a:lnTo>
                    <a:pt x="70" y="16"/>
                  </a:lnTo>
                  <a:lnTo>
                    <a:pt x="71" y="16"/>
                  </a:lnTo>
                  <a:lnTo>
                    <a:pt x="71" y="16"/>
                  </a:lnTo>
                  <a:lnTo>
                    <a:pt x="71" y="16"/>
                  </a:lnTo>
                  <a:lnTo>
                    <a:pt x="71" y="16"/>
                  </a:lnTo>
                  <a:lnTo>
                    <a:pt x="71" y="17"/>
                  </a:lnTo>
                  <a:lnTo>
                    <a:pt x="71" y="17"/>
                  </a:lnTo>
                  <a:lnTo>
                    <a:pt x="71" y="17"/>
                  </a:lnTo>
                  <a:lnTo>
                    <a:pt x="71" y="17"/>
                  </a:lnTo>
                  <a:lnTo>
                    <a:pt x="71" y="17"/>
                  </a:lnTo>
                  <a:lnTo>
                    <a:pt x="72" y="18"/>
                  </a:lnTo>
                  <a:lnTo>
                    <a:pt x="72" y="18"/>
                  </a:lnTo>
                  <a:lnTo>
                    <a:pt x="72" y="19"/>
                  </a:lnTo>
                  <a:lnTo>
                    <a:pt x="72" y="19"/>
                  </a:lnTo>
                  <a:lnTo>
                    <a:pt x="72" y="19"/>
                  </a:lnTo>
                  <a:lnTo>
                    <a:pt x="72" y="20"/>
                  </a:lnTo>
                  <a:lnTo>
                    <a:pt x="72" y="20"/>
                  </a:lnTo>
                  <a:lnTo>
                    <a:pt x="72" y="20"/>
                  </a:lnTo>
                  <a:lnTo>
                    <a:pt x="72" y="20"/>
                  </a:lnTo>
                  <a:lnTo>
                    <a:pt x="72" y="20"/>
                  </a:lnTo>
                  <a:lnTo>
                    <a:pt x="72" y="21"/>
                  </a:lnTo>
                  <a:lnTo>
                    <a:pt x="72" y="21"/>
                  </a:lnTo>
                  <a:lnTo>
                    <a:pt x="72" y="21"/>
                  </a:lnTo>
                  <a:lnTo>
                    <a:pt x="72" y="22"/>
                  </a:lnTo>
                  <a:lnTo>
                    <a:pt x="72" y="22"/>
                  </a:lnTo>
                  <a:lnTo>
                    <a:pt x="72" y="22"/>
                  </a:lnTo>
                  <a:lnTo>
                    <a:pt x="72" y="22"/>
                  </a:lnTo>
                  <a:lnTo>
                    <a:pt x="72" y="22"/>
                  </a:lnTo>
                  <a:lnTo>
                    <a:pt x="72" y="22"/>
                  </a:lnTo>
                  <a:lnTo>
                    <a:pt x="73" y="22"/>
                  </a:lnTo>
                  <a:lnTo>
                    <a:pt x="73" y="23"/>
                  </a:lnTo>
                  <a:lnTo>
                    <a:pt x="73" y="23"/>
                  </a:lnTo>
                  <a:lnTo>
                    <a:pt x="73" y="23"/>
                  </a:lnTo>
                  <a:lnTo>
                    <a:pt x="73" y="23"/>
                  </a:lnTo>
                  <a:lnTo>
                    <a:pt x="74" y="23"/>
                  </a:lnTo>
                  <a:lnTo>
                    <a:pt x="74" y="23"/>
                  </a:lnTo>
                  <a:lnTo>
                    <a:pt x="74" y="23"/>
                  </a:lnTo>
                  <a:lnTo>
                    <a:pt x="74" y="23"/>
                  </a:lnTo>
                  <a:lnTo>
                    <a:pt x="75" y="23"/>
                  </a:lnTo>
                  <a:lnTo>
                    <a:pt x="75" y="23"/>
                  </a:lnTo>
                  <a:lnTo>
                    <a:pt x="75" y="23"/>
                  </a:lnTo>
                  <a:lnTo>
                    <a:pt x="75" y="23"/>
                  </a:lnTo>
                  <a:lnTo>
                    <a:pt x="75" y="23"/>
                  </a:lnTo>
                  <a:lnTo>
                    <a:pt x="75" y="24"/>
                  </a:lnTo>
                  <a:lnTo>
                    <a:pt x="75" y="24"/>
                  </a:lnTo>
                  <a:lnTo>
                    <a:pt x="75" y="24"/>
                  </a:lnTo>
                  <a:lnTo>
                    <a:pt x="75" y="25"/>
                  </a:lnTo>
                  <a:lnTo>
                    <a:pt x="76" y="25"/>
                  </a:lnTo>
                  <a:lnTo>
                    <a:pt x="76" y="24"/>
                  </a:lnTo>
                  <a:lnTo>
                    <a:pt x="76" y="24"/>
                  </a:lnTo>
                  <a:lnTo>
                    <a:pt x="76" y="25"/>
                  </a:lnTo>
                  <a:lnTo>
                    <a:pt x="76" y="25"/>
                  </a:lnTo>
                  <a:lnTo>
                    <a:pt x="76" y="25"/>
                  </a:lnTo>
                  <a:lnTo>
                    <a:pt x="76" y="25"/>
                  </a:lnTo>
                  <a:lnTo>
                    <a:pt x="77" y="25"/>
                  </a:lnTo>
                  <a:lnTo>
                    <a:pt x="77" y="25"/>
                  </a:lnTo>
                  <a:lnTo>
                    <a:pt x="77" y="25"/>
                  </a:lnTo>
                  <a:lnTo>
                    <a:pt x="77" y="25"/>
                  </a:lnTo>
                  <a:lnTo>
                    <a:pt x="77" y="25"/>
                  </a:lnTo>
                  <a:lnTo>
                    <a:pt x="77" y="26"/>
                  </a:lnTo>
                  <a:lnTo>
                    <a:pt x="77" y="26"/>
                  </a:lnTo>
                  <a:lnTo>
                    <a:pt x="77" y="25"/>
                  </a:lnTo>
                  <a:lnTo>
                    <a:pt x="77" y="25"/>
                  </a:lnTo>
                  <a:lnTo>
                    <a:pt x="77" y="26"/>
                  </a:lnTo>
                  <a:lnTo>
                    <a:pt x="78" y="26"/>
                  </a:lnTo>
                  <a:lnTo>
                    <a:pt x="78" y="26"/>
                  </a:lnTo>
                  <a:lnTo>
                    <a:pt x="78" y="26"/>
                  </a:lnTo>
                  <a:lnTo>
                    <a:pt x="78" y="26"/>
                  </a:lnTo>
                  <a:lnTo>
                    <a:pt x="78" y="26"/>
                  </a:lnTo>
                  <a:lnTo>
                    <a:pt x="78" y="27"/>
                  </a:lnTo>
                  <a:lnTo>
                    <a:pt x="78" y="26"/>
                  </a:lnTo>
                  <a:lnTo>
                    <a:pt x="77" y="27"/>
                  </a:lnTo>
                  <a:lnTo>
                    <a:pt x="77" y="27"/>
                  </a:lnTo>
                  <a:lnTo>
                    <a:pt x="77" y="27"/>
                  </a:lnTo>
                  <a:lnTo>
                    <a:pt x="78" y="27"/>
                  </a:lnTo>
                  <a:lnTo>
                    <a:pt x="78" y="27"/>
                  </a:lnTo>
                  <a:lnTo>
                    <a:pt x="78" y="28"/>
                  </a:lnTo>
                  <a:lnTo>
                    <a:pt x="78" y="28"/>
                  </a:lnTo>
                  <a:lnTo>
                    <a:pt x="78" y="28"/>
                  </a:lnTo>
                  <a:lnTo>
                    <a:pt x="79" y="28"/>
                  </a:lnTo>
                  <a:lnTo>
                    <a:pt x="79" y="28"/>
                  </a:lnTo>
                  <a:lnTo>
                    <a:pt x="79" y="28"/>
                  </a:lnTo>
                  <a:lnTo>
                    <a:pt x="79" y="29"/>
                  </a:lnTo>
                  <a:lnTo>
                    <a:pt x="79" y="29"/>
                  </a:lnTo>
                  <a:lnTo>
                    <a:pt x="79" y="29"/>
                  </a:lnTo>
                  <a:lnTo>
                    <a:pt x="79" y="29"/>
                  </a:lnTo>
                  <a:lnTo>
                    <a:pt x="79" y="30"/>
                  </a:lnTo>
                  <a:lnTo>
                    <a:pt x="79" y="30"/>
                  </a:lnTo>
                  <a:lnTo>
                    <a:pt x="79" y="31"/>
                  </a:lnTo>
                  <a:lnTo>
                    <a:pt x="79" y="31"/>
                  </a:lnTo>
                  <a:lnTo>
                    <a:pt x="80" y="31"/>
                  </a:lnTo>
                  <a:lnTo>
                    <a:pt x="80" y="32"/>
                  </a:lnTo>
                  <a:lnTo>
                    <a:pt x="80" y="32"/>
                  </a:lnTo>
                  <a:lnTo>
                    <a:pt x="80" y="32"/>
                  </a:lnTo>
                  <a:lnTo>
                    <a:pt x="80" y="32"/>
                  </a:lnTo>
                  <a:lnTo>
                    <a:pt x="80" y="32"/>
                  </a:lnTo>
                  <a:lnTo>
                    <a:pt x="80" y="32"/>
                  </a:lnTo>
                  <a:lnTo>
                    <a:pt x="80" y="32"/>
                  </a:lnTo>
                  <a:lnTo>
                    <a:pt x="80" y="32"/>
                  </a:lnTo>
                  <a:lnTo>
                    <a:pt x="80" y="32"/>
                  </a:lnTo>
                  <a:lnTo>
                    <a:pt x="80" y="32"/>
                  </a:lnTo>
                  <a:lnTo>
                    <a:pt x="80" y="31"/>
                  </a:lnTo>
                  <a:lnTo>
                    <a:pt x="80" y="31"/>
                  </a:lnTo>
                  <a:lnTo>
                    <a:pt x="80" y="31"/>
                  </a:lnTo>
                  <a:lnTo>
                    <a:pt x="81" y="31"/>
                  </a:lnTo>
                  <a:lnTo>
                    <a:pt x="81" y="31"/>
                  </a:lnTo>
                  <a:lnTo>
                    <a:pt x="81" y="31"/>
                  </a:lnTo>
                  <a:lnTo>
                    <a:pt x="81" y="32"/>
                  </a:lnTo>
                  <a:lnTo>
                    <a:pt x="81" y="32"/>
                  </a:lnTo>
                  <a:lnTo>
                    <a:pt x="81" y="32"/>
                  </a:lnTo>
                  <a:lnTo>
                    <a:pt x="81" y="32"/>
                  </a:lnTo>
                  <a:lnTo>
                    <a:pt x="82" y="32"/>
                  </a:lnTo>
                  <a:lnTo>
                    <a:pt x="82" y="32"/>
                  </a:lnTo>
                  <a:lnTo>
                    <a:pt x="82" y="32"/>
                  </a:lnTo>
                  <a:lnTo>
                    <a:pt x="82" y="31"/>
                  </a:lnTo>
                  <a:lnTo>
                    <a:pt x="82" y="31"/>
                  </a:lnTo>
                  <a:lnTo>
                    <a:pt x="82" y="32"/>
                  </a:lnTo>
                  <a:lnTo>
                    <a:pt x="82" y="32"/>
                  </a:lnTo>
                  <a:lnTo>
                    <a:pt x="82" y="32"/>
                  </a:lnTo>
                  <a:lnTo>
                    <a:pt x="82" y="32"/>
                  </a:lnTo>
                  <a:lnTo>
                    <a:pt x="82" y="33"/>
                  </a:lnTo>
                  <a:lnTo>
                    <a:pt x="82" y="33"/>
                  </a:lnTo>
                  <a:lnTo>
                    <a:pt x="82" y="33"/>
                  </a:lnTo>
                  <a:lnTo>
                    <a:pt x="82" y="34"/>
                  </a:lnTo>
                  <a:lnTo>
                    <a:pt x="82" y="34"/>
                  </a:lnTo>
                  <a:lnTo>
                    <a:pt x="82" y="34"/>
                  </a:lnTo>
                  <a:lnTo>
                    <a:pt x="82" y="34"/>
                  </a:lnTo>
                  <a:lnTo>
                    <a:pt x="82" y="35"/>
                  </a:lnTo>
                  <a:lnTo>
                    <a:pt x="83" y="35"/>
                  </a:lnTo>
                  <a:lnTo>
                    <a:pt x="83" y="35"/>
                  </a:lnTo>
                  <a:lnTo>
                    <a:pt x="83" y="35"/>
                  </a:lnTo>
                  <a:lnTo>
                    <a:pt x="83" y="35"/>
                  </a:lnTo>
                  <a:lnTo>
                    <a:pt x="83" y="35"/>
                  </a:lnTo>
                  <a:lnTo>
                    <a:pt x="83" y="35"/>
                  </a:lnTo>
                  <a:lnTo>
                    <a:pt x="83" y="35"/>
                  </a:lnTo>
                  <a:lnTo>
                    <a:pt x="83" y="36"/>
                  </a:lnTo>
                  <a:lnTo>
                    <a:pt x="83" y="36"/>
                  </a:lnTo>
                  <a:lnTo>
                    <a:pt x="84" y="36"/>
                  </a:lnTo>
                  <a:lnTo>
                    <a:pt x="84" y="36"/>
                  </a:lnTo>
                  <a:lnTo>
                    <a:pt x="84" y="36"/>
                  </a:lnTo>
                  <a:lnTo>
                    <a:pt x="84" y="36"/>
                  </a:lnTo>
                  <a:lnTo>
                    <a:pt x="84" y="36"/>
                  </a:lnTo>
                  <a:lnTo>
                    <a:pt x="84" y="36"/>
                  </a:lnTo>
                  <a:lnTo>
                    <a:pt x="84" y="36"/>
                  </a:lnTo>
                  <a:lnTo>
                    <a:pt x="84" y="36"/>
                  </a:lnTo>
                  <a:lnTo>
                    <a:pt x="84" y="37"/>
                  </a:lnTo>
                  <a:lnTo>
                    <a:pt x="85" y="37"/>
                  </a:lnTo>
                  <a:lnTo>
                    <a:pt x="85" y="37"/>
                  </a:lnTo>
                  <a:lnTo>
                    <a:pt x="85" y="37"/>
                  </a:lnTo>
                  <a:lnTo>
                    <a:pt x="85" y="37"/>
                  </a:lnTo>
                  <a:lnTo>
                    <a:pt x="85" y="37"/>
                  </a:lnTo>
                  <a:lnTo>
                    <a:pt x="85" y="38"/>
                  </a:lnTo>
                  <a:lnTo>
                    <a:pt x="85" y="38"/>
                  </a:lnTo>
                  <a:lnTo>
                    <a:pt x="85" y="38"/>
                  </a:lnTo>
                  <a:lnTo>
                    <a:pt x="86" y="38"/>
                  </a:lnTo>
                  <a:lnTo>
                    <a:pt x="86" y="38"/>
                  </a:lnTo>
                  <a:lnTo>
                    <a:pt x="86" y="38"/>
                  </a:lnTo>
                  <a:lnTo>
                    <a:pt x="86" y="39"/>
                  </a:lnTo>
                  <a:lnTo>
                    <a:pt x="86" y="39"/>
                  </a:lnTo>
                  <a:lnTo>
                    <a:pt x="86" y="39"/>
                  </a:lnTo>
                  <a:lnTo>
                    <a:pt x="86" y="40"/>
                  </a:lnTo>
                  <a:lnTo>
                    <a:pt x="86" y="40"/>
                  </a:lnTo>
                  <a:lnTo>
                    <a:pt x="87" y="40"/>
                  </a:lnTo>
                  <a:lnTo>
                    <a:pt x="87" y="40"/>
                  </a:lnTo>
                  <a:lnTo>
                    <a:pt x="87" y="40"/>
                  </a:lnTo>
                  <a:lnTo>
                    <a:pt x="87" y="40"/>
                  </a:lnTo>
                  <a:lnTo>
                    <a:pt x="87" y="41"/>
                  </a:lnTo>
                  <a:lnTo>
                    <a:pt x="87" y="41"/>
                  </a:lnTo>
                  <a:lnTo>
                    <a:pt x="87" y="41"/>
                  </a:lnTo>
                  <a:lnTo>
                    <a:pt x="87" y="41"/>
                  </a:lnTo>
                  <a:lnTo>
                    <a:pt x="87" y="41"/>
                  </a:lnTo>
                  <a:lnTo>
                    <a:pt x="87" y="41"/>
                  </a:lnTo>
                  <a:lnTo>
                    <a:pt x="87" y="42"/>
                  </a:lnTo>
                  <a:lnTo>
                    <a:pt x="87" y="42"/>
                  </a:lnTo>
                  <a:lnTo>
                    <a:pt x="87" y="42"/>
                  </a:lnTo>
                  <a:lnTo>
                    <a:pt x="87" y="42"/>
                  </a:lnTo>
                  <a:lnTo>
                    <a:pt x="87" y="43"/>
                  </a:lnTo>
                  <a:lnTo>
                    <a:pt x="87" y="43"/>
                  </a:lnTo>
                  <a:lnTo>
                    <a:pt x="87" y="43"/>
                  </a:lnTo>
                  <a:lnTo>
                    <a:pt x="87" y="44"/>
                  </a:lnTo>
                  <a:lnTo>
                    <a:pt x="87" y="44"/>
                  </a:lnTo>
                  <a:lnTo>
                    <a:pt x="87" y="45"/>
                  </a:lnTo>
                  <a:lnTo>
                    <a:pt x="87" y="45"/>
                  </a:lnTo>
                  <a:lnTo>
                    <a:pt x="87" y="45"/>
                  </a:lnTo>
                  <a:lnTo>
                    <a:pt x="87" y="45"/>
                  </a:lnTo>
                  <a:lnTo>
                    <a:pt x="87" y="45"/>
                  </a:lnTo>
                  <a:lnTo>
                    <a:pt x="87" y="45"/>
                  </a:lnTo>
                  <a:lnTo>
                    <a:pt x="88" y="46"/>
                  </a:lnTo>
                  <a:lnTo>
                    <a:pt x="88" y="46"/>
                  </a:lnTo>
                  <a:lnTo>
                    <a:pt x="88" y="46"/>
                  </a:lnTo>
                  <a:lnTo>
                    <a:pt x="88" y="46"/>
                  </a:lnTo>
                  <a:lnTo>
                    <a:pt x="88" y="47"/>
                  </a:lnTo>
                  <a:lnTo>
                    <a:pt x="88" y="47"/>
                  </a:lnTo>
                  <a:lnTo>
                    <a:pt x="88" y="47"/>
                  </a:lnTo>
                  <a:lnTo>
                    <a:pt x="88" y="47"/>
                  </a:lnTo>
                  <a:lnTo>
                    <a:pt x="88" y="47"/>
                  </a:lnTo>
                  <a:lnTo>
                    <a:pt x="88" y="47"/>
                  </a:lnTo>
                  <a:lnTo>
                    <a:pt x="88" y="48"/>
                  </a:lnTo>
                  <a:lnTo>
                    <a:pt x="88" y="48"/>
                  </a:lnTo>
                  <a:lnTo>
                    <a:pt x="88" y="48"/>
                  </a:lnTo>
                  <a:lnTo>
                    <a:pt x="88" y="48"/>
                  </a:lnTo>
                  <a:lnTo>
                    <a:pt x="88" y="48"/>
                  </a:lnTo>
                  <a:lnTo>
                    <a:pt x="88" y="48"/>
                  </a:lnTo>
                  <a:lnTo>
                    <a:pt x="88" y="49"/>
                  </a:lnTo>
                  <a:lnTo>
                    <a:pt x="88" y="49"/>
                  </a:lnTo>
                  <a:lnTo>
                    <a:pt x="88" y="49"/>
                  </a:lnTo>
                  <a:lnTo>
                    <a:pt x="88" y="49"/>
                  </a:lnTo>
                  <a:lnTo>
                    <a:pt x="88" y="50"/>
                  </a:lnTo>
                  <a:lnTo>
                    <a:pt x="88" y="50"/>
                  </a:lnTo>
                  <a:lnTo>
                    <a:pt x="88" y="50"/>
                  </a:lnTo>
                  <a:lnTo>
                    <a:pt x="88" y="50"/>
                  </a:lnTo>
                  <a:lnTo>
                    <a:pt x="88" y="51"/>
                  </a:lnTo>
                  <a:lnTo>
                    <a:pt x="88" y="51"/>
                  </a:lnTo>
                  <a:lnTo>
                    <a:pt x="88" y="51"/>
                  </a:lnTo>
                  <a:lnTo>
                    <a:pt x="88" y="51"/>
                  </a:lnTo>
                  <a:lnTo>
                    <a:pt x="88" y="51"/>
                  </a:lnTo>
                  <a:lnTo>
                    <a:pt x="88" y="52"/>
                  </a:lnTo>
                  <a:lnTo>
                    <a:pt x="88" y="53"/>
                  </a:lnTo>
                  <a:lnTo>
                    <a:pt x="87" y="53"/>
                  </a:lnTo>
                  <a:lnTo>
                    <a:pt x="87" y="53"/>
                  </a:lnTo>
                  <a:lnTo>
                    <a:pt x="87" y="53"/>
                  </a:lnTo>
                  <a:lnTo>
                    <a:pt x="87" y="54"/>
                  </a:lnTo>
                  <a:lnTo>
                    <a:pt x="87" y="54"/>
                  </a:lnTo>
                  <a:lnTo>
                    <a:pt x="87" y="55"/>
                  </a:lnTo>
                  <a:lnTo>
                    <a:pt x="87" y="55"/>
                  </a:lnTo>
                  <a:lnTo>
                    <a:pt x="87" y="55"/>
                  </a:lnTo>
                  <a:lnTo>
                    <a:pt x="87" y="55"/>
                  </a:lnTo>
                  <a:lnTo>
                    <a:pt x="87" y="55"/>
                  </a:lnTo>
                  <a:lnTo>
                    <a:pt x="87" y="56"/>
                  </a:lnTo>
                  <a:lnTo>
                    <a:pt x="87" y="56"/>
                  </a:lnTo>
                  <a:lnTo>
                    <a:pt x="87" y="57"/>
                  </a:lnTo>
                  <a:lnTo>
                    <a:pt x="87" y="57"/>
                  </a:lnTo>
                  <a:lnTo>
                    <a:pt x="87" y="57"/>
                  </a:lnTo>
                  <a:lnTo>
                    <a:pt x="87" y="58"/>
                  </a:lnTo>
                  <a:lnTo>
                    <a:pt x="86" y="58"/>
                  </a:lnTo>
                  <a:lnTo>
                    <a:pt x="86" y="58"/>
                  </a:lnTo>
                  <a:lnTo>
                    <a:pt x="86" y="58"/>
                  </a:lnTo>
                  <a:lnTo>
                    <a:pt x="86" y="59"/>
                  </a:lnTo>
                  <a:lnTo>
                    <a:pt x="86" y="59"/>
                  </a:lnTo>
                  <a:lnTo>
                    <a:pt x="86" y="59"/>
                  </a:lnTo>
                  <a:lnTo>
                    <a:pt x="86" y="59"/>
                  </a:lnTo>
                  <a:lnTo>
                    <a:pt x="86" y="60"/>
                  </a:lnTo>
                  <a:lnTo>
                    <a:pt x="86" y="60"/>
                  </a:lnTo>
                  <a:lnTo>
                    <a:pt x="85" y="60"/>
                  </a:lnTo>
                  <a:lnTo>
                    <a:pt x="85" y="60"/>
                  </a:lnTo>
                  <a:lnTo>
                    <a:pt x="85" y="60"/>
                  </a:lnTo>
                  <a:lnTo>
                    <a:pt x="85" y="60"/>
                  </a:lnTo>
                  <a:lnTo>
                    <a:pt x="85" y="61"/>
                  </a:lnTo>
                  <a:lnTo>
                    <a:pt x="85" y="61"/>
                  </a:lnTo>
                  <a:lnTo>
                    <a:pt x="84" y="61"/>
                  </a:lnTo>
                  <a:lnTo>
                    <a:pt x="84" y="61"/>
                  </a:lnTo>
                  <a:lnTo>
                    <a:pt x="84" y="61"/>
                  </a:lnTo>
                  <a:lnTo>
                    <a:pt x="84" y="62"/>
                  </a:lnTo>
                  <a:lnTo>
                    <a:pt x="84" y="62"/>
                  </a:lnTo>
                  <a:lnTo>
                    <a:pt x="84" y="62"/>
                  </a:lnTo>
                  <a:lnTo>
                    <a:pt x="83" y="62"/>
                  </a:lnTo>
                  <a:lnTo>
                    <a:pt x="83" y="62"/>
                  </a:lnTo>
                  <a:lnTo>
                    <a:pt x="84" y="62"/>
                  </a:lnTo>
                  <a:lnTo>
                    <a:pt x="83" y="63"/>
                  </a:lnTo>
                  <a:lnTo>
                    <a:pt x="83" y="63"/>
                  </a:lnTo>
                  <a:lnTo>
                    <a:pt x="83" y="64"/>
                  </a:lnTo>
                  <a:lnTo>
                    <a:pt x="83" y="64"/>
                  </a:lnTo>
                  <a:lnTo>
                    <a:pt x="83" y="64"/>
                  </a:lnTo>
                  <a:lnTo>
                    <a:pt x="83" y="64"/>
                  </a:lnTo>
                  <a:lnTo>
                    <a:pt x="83" y="64"/>
                  </a:lnTo>
                  <a:lnTo>
                    <a:pt x="83" y="64"/>
                  </a:lnTo>
                  <a:lnTo>
                    <a:pt x="83" y="65"/>
                  </a:lnTo>
                  <a:lnTo>
                    <a:pt x="83" y="65"/>
                  </a:lnTo>
                  <a:lnTo>
                    <a:pt x="83" y="65"/>
                  </a:lnTo>
                  <a:lnTo>
                    <a:pt x="83" y="65"/>
                  </a:lnTo>
                  <a:lnTo>
                    <a:pt x="82" y="65"/>
                  </a:lnTo>
                  <a:lnTo>
                    <a:pt x="82" y="66"/>
                  </a:lnTo>
                  <a:lnTo>
                    <a:pt x="82" y="66"/>
                  </a:lnTo>
                  <a:lnTo>
                    <a:pt x="82" y="66"/>
                  </a:lnTo>
                  <a:lnTo>
                    <a:pt x="82" y="66"/>
                  </a:lnTo>
                  <a:lnTo>
                    <a:pt x="82" y="67"/>
                  </a:lnTo>
                  <a:lnTo>
                    <a:pt x="82" y="67"/>
                  </a:lnTo>
                  <a:lnTo>
                    <a:pt x="82" y="67"/>
                  </a:lnTo>
                  <a:lnTo>
                    <a:pt x="82" y="67"/>
                  </a:lnTo>
                  <a:lnTo>
                    <a:pt x="82" y="67"/>
                  </a:lnTo>
                  <a:lnTo>
                    <a:pt x="82" y="67"/>
                  </a:lnTo>
                  <a:lnTo>
                    <a:pt x="82" y="67"/>
                  </a:lnTo>
                  <a:lnTo>
                    <a:pt x="82" y="67"/>
                  </a:lnTo>
                  <a:lnTo>
                    <a:pt x="82" y="67"/>
                  </a:lnTo>
                  <a:lnTo>
                    <a:pt x="82" y="68"/>
                  </a:lnTo>
                  <a:lnTo>
                    <a:pt x="82" y="68"/>
                  </a:lnTo>
                  <a:lnTo>
                    <a:pt x="81" y="68"/>
                  </a:lnTo>
                  <a:lnTo>
                    <a:pt x="81" y="68"/>
                  </a:lnTo>
                  <a:lnTo>
                    <a:pt x="81" y="69"/>
                  </a:lnTo>
                  <a:lnTo>
                    <a:pt x="81" y="69"/>
                  </a:lnTo>
                  <a:lnTo>
                    <a:pt x="81" y="69"/>
                  </a:lnTo>
                  <a:lnTo>
                    <a:pt x="81" y="70"/>
                  </a:lnTo>
                  <a:lnTo>
                    <a:pt x="81" y="70"/>
                  </a:lnTo>
                  <a:lnTo>
                    <a:pt x="81" y="71"/>
                  </a:lnTo>
                  <a:lnTo>
                    <a:pt x="81" y="71"/>
                  </a:lnTo>
                  <a:lnTo>
                    <a:pt x="81" y="71"/>
                  </a:lnTo>
                  <a:lnTo>
                    <a:pt x="81" y="71"/>
                  </a:lnTo>
                  <a:lnTo>
                    <a:pt x="80" y="71"/>
                  </a:lnTo>
                  <a:lnTo>
                    <a:pt x="80" y="71"/>
                  </a:lnTo>
                  <a:lnTo>
                    <a:pt x="80" y="72"/>
                  </a:lnTo>
                  <a:lnTo>
                    <a:pt x="80" y="72"/>
                  </a:lnTo>
                  <a:lnTo>
                    <a:pt x="80" y="72"/>
                  </a:lnTo>
                  <a:lnTo>
                    <a:pt x="80" y="73"/>
                  </a:lnTo>
                  <a:lnTo>
                    <a:pt x="80" y="73"/>
                  </a:lnTo>
                  <a:lnTo>
                    <a:pt x="80" y="73"/>
                  </a:lnTo>
                  <a:lnTo>
                    <a:pt x="80" y="73"/>
                  </a:lnTo>
                  <a:lnTo>
                    <a:pt x="80" y="73"/>
                  </a:lnTo>
                  <a:lnTo>
                    <a:pt x="80" y="74"/>
                  </a:lnTo>
                  <a:lnTo>
                    <a:pt x="80" y="74"/>
                  </a:lnTo>
                  <a:lnTo>
                    <a:pt x="80" y="74"/>
                  </a:lnTo>
                  <a:lnTo>
                    <a:pt x="80" y="74"/>
                  </a:lnTo>
                  <a:lnTo>
                    <a:pt x="80" y="74"/>
                  </a:lnTo>
                  <a:lnTo>
                    <a:pt x="80" y="74"/>
                  </a:lnTo>
                  <a:lnTo>
                    <a:pt x="80" y="74"/>
                  </a:lnTo>
                  <a:lnTo>
                    <a:pt x="80" y="75"/>
                  </a:lnTo>
                  <a:lnTo>
                    <a:pt x="80" y="75"/>
                  </a:lnTo>
                  <a:lnTo>
                    <a:pt x="79" y="75"/>
                  </a:lnTo>
                  <a:lnTo>
                    <a:pt x="79" y="75"/>
                  </a:lnTo>
                  <a:lnTo>
                    <a:pt x="79" y="75"/>
                  </a:lnTo>
                  <a:lnTo>
                    <a:pt x="79" y="75"/>
                  </a:lnTo>
                  <a:lnTo>
                    <a:pt x="78" y="75"/>
                  </a:lnTo>
                  <a:lnTo>
                    <a:pt x="78" y="75"/>
                  </a:lnTo>
                  <a:lnTo>
                    <a:pt x="78" y="75"/>
                  </a:lnTo>
                  <a:lnTo>
                    <a:pt x="77" y="75"/>
                  </a:lnTo>
                  <a:lnTo>
                    <a:pt x="77" y="75"/>
                  </a:lnTo>
                  <a:lnTo>
                    <a:pt x="77" y="75"/>
                  </a:lnTo>
                  <a:lnTo>
                    <a:pt x="77" y="75"/>
                  </a:lnTo>
                  <a:lnTo>
                    <a:pt x="76" y="76"/>
                  </a:lnTo>
                  <a:lnTo>
                    <a:pt x="76" y="76"/>
                  </a:lnTo>
                  <a:lnTo>
                    <a:pt x="76" y="76"/>
                  </a:lnTo>
                  <a:lnTo>
                    <a:pt x="76" y="76"/>
                  </a:lnTo>
                  <a:lnTo>
                    <a:pt x="75" y="76"/>
                  </a:lnTo>
                  <a:lnTo>
                    <a:pt x="75" y="76"/>
                  </a:lnTo>
                  <a:lnTo>
                    <a:pt x="75" y="76"/>
                  </a:lnTo>
                  <a:lnTo>
                    <a:pt x="75" y="77"/>
                  </a:lnTo>
                  <a:lnTo>
                    <a:pt x="74" y="77"/>
                  </a:lnTo>
                  <a:lnTo>
                    <a:pt x="74" y="77"/>
                  </a:lnTo>
                  <a:lnTo>
                    <a:pt x="74" y="77"/>
                  </a:lnTo>
                  <a:lnTo>
                    <a:pt x="74" y="78"/>
                  </a:lnTo>
                  <a:lnTo>
                    <a:pt x="73" y="78"/>
                  </a:lnTo>
                  <a:lnTo>
                    <a:pt x="73" y="78"/>
                  </a:lnTo>
                  <a:lnTo>
                    <a:pt x="73" y="78"/>
                  </a:lnTo>
                  <a:lnTo>
                    <a:pt x="73" y="78"/>
                  </a:lnTo>
                  <a:lnTo>
                    <a:pt x="72" y="78"/>
                  </a:lnTo>
                  <a:lnTo>
                    <a:pt x="72" y="78"/>
                  </a:lnTo>
                  <a:lnTo>
                    <a:pt x="72" y="78"/>
                  </a:lnTo>
                  <a:lnTo>
                    <a:pt x="72" y="78"/>
                  </a:lnTo>
                  <a:lnTo>
                    <a:pt x="72" y="78"/>
                  </a:lnTo>
                  <a:lnTo>
                    <a:pt x="72" y="78"/>
                  </a:lnTo>
                  <a:lnTo>
                    <a:pt x="72" y="78"/>
                  </a:lnTo>
                  <a:lnTo>
                    <a:pt x="73" y="78"/>
                  </a:lnTo>
                  <a:lnTo>
                    <a:pt x="73" y="79"/>
                  </a:lnTo>
                  <a:lnTo>
                    <a:pt x="73" y="79"/>
                  </a:lnTo>
                  <a:lnTo>
                    <a:pt x="72" y="79"/>
                  </a:lnTo>
                  <a:lnTo>
                    <a:pt x="72" y="79"/>
                  </a:lnTo>
                  <a:lnTo>
                    <a:pt x="72" y="79"/>
                  </a:lnTo>
                  <a:lnTo>
                    <a:pt x="72" y="78"/>
                  </a:lnTo>
                  <a:lnTo>
                    <a:pt x="72" y="78"/>
                  </a:lnTo>
                  <a:lnTo>
                    <a:pt x="72" y="78"/>
                  </a:lnTo>
                  <a:lnTo>
                    <a:pt x="72" y="78"/>
                  </a:lnTo>
                  <a:lnTo>
                    <a:pt x="71" y="78"/>
                  </a:lnTo>
                  <a:lnTo>
                    <a:pt x="71" y="78"/>
                  </a:lnTo>
                  <a:lnTo>
                    <a:pt x="71" y="78"/>
                  </a:lnTo>
                  <a:lnTo>
                    <a:pt x="71" y="78"/>
                  </a:lnTo>
                  <a:lnTo>
                    <a:pt x="71" y="78"/>
                  </a:lnTo>
                  <a:lnTo>
                    <a:pt x="70" y="77"/>
                  </a:lnTo>
                  <a:lnTo>
                    <a:pt x="70" y="77"/>
                  </a:lnTo>
                  <a:lnTo>
                    <a:pt x="71" y="77"/>
                  </a:lnTo>
                  <a:lnTo>
                    <a:pt x="71" y="77"/>
                  </a:lnTo>
                  <a:lnTo>
                    <a:pt x="71" y="77"/>
                  </a:lnTo>
                  <a:lnTo>
                    <a:pt x="71" y="77"/>
                  </a:lnTo>
                  <a:lnTo>
                    <a:pt x="70" y="77"/>
                  </a:lnTo>
                  <a:lnTo>
                    <a:pt x="70" y="77"/>
                  </a:lnTo>
                  <a:lnTo>
                    <a:pt x="70" y="77"/>
                  </a:lnTo>
                  <a:lnTo>
                    <a:pt x="69" y="77"/>
                  </a:lnTo>
                  <a:lnTo>
                    <a:pt x="69" y="77"/>
                  </a:lnTo>
                  <a:lnTo>
                    <a:pt x="69" y="77"/>
                  </a:lnTo>
                  <a:lnTo>
                    <a:pt x="69" y="77"/>
                  </a:lnTo>
                  <a:lnTo>
                    <a:pt x="69" y="77"/>
                  </a:lnTo>
                  <a:lnTo>
                    <a:pt x="69" y="77"/>
                  </a:lnTo>
                  <a:lnTo>
                    <a:pt x="70" y="77"/>
                  </a:lnTo>
                  <a:lnTo>
                    <a:pt x="70" y="76"/>
                  </a:lnTo>
                  <a:lnTo>
                    <a:pt x="70" y="76"/>
                  </a:lnTo>
                  <a:lnTo>
                    <a:pt x="70" y="76"/>
                  </a:lnTo>
                  <a:lnTo>
                    <a:pt x="69" y="76"/>
                  </a:lnTo>
                  <a:lnTo>
                    <a:pt x="69" y="75"/>
                  </a:lnTo>
                  <a:lnTo>
                    <a:pt x="69" y="76"/>
                  </a:lnTo>
                  <a:lnTo>
                    <a:pt x="69" y="76"/>
                  </a:lnTo>
                  <a:lnTo>
                    <a:pt x="69" y="76"/>
                  </a:lnTo>
                  <a:lnTo>
                    <a:pt x="68" y="76"/>
                  </a:lnTo>
                  <a:lnTo>
                    <a:pt x="68" y="76"/>
                  </a:lnTo>
                  <a:lnTo>
                    <a:pt x="68" y="76"/>
                  </a:lnTo>
                  <a:lnTo>
                    <a:pt x="68" y="76"/>
                  </a:lnTo>
                  <a:lnTo>
                    <a:pt x="69" y="76"/>
                  </a:lnTo>
                  <a:lnTo>
                    <a:pt x="69" y="76"/>
                  </a:lnTo>
                  <a:lnTo>
                    <a:pt x="69" y="76"/>
                  </a:lnTo>
                  <a:lnTo>
                    <a:pt x="69" y="76"/>
                  </a:lnTo>
                  <a:lnTo>
                    <a:pt x="69" y="77"/>
                  </a:lnTo>
                  <a:lnTo>
                    <a:pt x="69" y="77"/>
                  </a:lnTo>
                  <a:lnTo>
                    <a:pt x="69" y="77"/>
                  </a:lnTo>
                  <a:lnTo>
                    <a:pt x="69" y="77"/>
                  </a:lnTo>
                  <a:lnTo>
                    <a:pt x="68" y="77"/>
                  </a:lnTo>
                  <a:lnTo>
                    <a:pt x="68" y="77"/>
                  </a:lnTo>
                  <a:lnTo>
                    <a:pt x="67" y="77"/>
                  </a:lnTo>
                  <a:lnTo>
                    <a:pt x="67" y="77"/>
                  </a:lnTo>
                  <a:lnTo>
                    <a:pt x="67" y="78"/>
                  </a:lnTo>
                  <a:lnTo>
                    <a:pt x="67" y="78"/>
                  </a:lnTo>
                  <a:lnTo>
                    <a:pt x="67" y="78"/>
                  </a:lnTo>
                  <a:lnTo>
                    <a:pt x="67" y="78"/>
                  </a:lnTo>
                  <a:lnTo>
                    <a:pt x="66" y="78"/>
                  </a:lnTo>
                  <a:lnTo>
                    <a:pt x="66" y="78"/>
                  </a:lnTo>
                  <a:lnTo>
                    <a:pt x="66" y="78"/>
                  </a:lnTo>
                  <a:lnTo>
                    <a:pt x="66" y="78"/>
                  </a:lnTo>
                  <a:lnTo>
                    <a:pt x="65" y="78"/>
                  </a:lnTo>
                  <a:lnTo>
                    <a:pt x="65" y="78"/>
                  </a:lnTo>
                  <a:lnTo>
                    <a:pt x="65" y="78"/>
                  </a:lnTo>
                  <a:lnTo>
                    <a:pt x="65" y="78"/>
                  </a:lnTo>
                  <a:lnTo>
                    <a:pt x="65" y="77"/>
                  </a:lnTo>
                  <a:lnTo>
                    <a:pt x="65" y="77"/>
                  </a:lnTo>
                  <a:lnTo>
                    <a:pt x="65" y="77"/>
                  </a:lnTo>
                  <a:lnTo>
                    <a:pt x="64" y="77"/>
                  </a:lnTo>
                  <a:lnTo>
                    <a:pt x="64" y="77"/>
                  </a:lnTo>
                  <a:lnTo>
                    <a:pt x="64" y="77"/>
                  </a:lnTo>
                  <a:lnTo>
                    <a:pt x="64" y="77"/>
                  </a:lnTo>
                  <a:lnTo>
                    <a:pt x="64" y="77"/>
                  </a:lnTo>
                  <a:lnTo>
                    <a:pt x="63" y="77"/>
                  </a:lnTo>
                  <a:lnTo>
                    <a:pt x="63" y="77"/>
                  </a:lnTo>
                  <a:lnTo>
                    <a:pt x="63" y="77"/>
                  </a:lnTo>
                  <a:lnTo>
                    <a:pt x="63" y="77"/>
                  </a:lnTo>
                  <a:lnTo>
                    <a:pt x="63" y="77"/>
                  </a:lnTo>
                  <a:lnTo>
                    <a:pt x="62" y="77"/>
                  </a:lnTo>
                  <a:lnTo>
                    <a:pt x="62" y="77"/>
                  </a:lnTo>
                  <a:lnTo>
                    <a:pt x="62" y="77"/>
                  </a:lnTo>
                  <a:lnTo>
                    <a:pt x="62" y="77"/>
                  </a:lnTo>
                  <a:lnTo>
                    <a:pt x="62" y="77"/>
                  </a:lnTo>
                  <a:lnTo>
                    <a:pt x="62" y="77"/>
                  </a:lnTo>
                  <a:lnTo>
                    <a:pt x="61" y="77"/>
                  </a:lnTo>
                  <a:lnTo>
                    <a:pt x="61" y="76"/>
                  </a:lnTo>
                  <a:lnTo>
                    <a:pt x="61" y="76"/>
                  </a:lnTo>
                  <a:lnTo>
                    <a:pt x="61" y="76"/>
                  </a:lnTo>
                  <a:lnTo>
                    <a:pt x="61" y="76"/>
                  </a:lnTo>
                  <a:lnTo>
                    <a:pt x="61" y="76"/>
                  </a:lnTo>
                  <a:lnTo>
                    <a:pt x="60" y="76"/>
                  </a:lnTo>
                  <a:lnTo>
                    <a:pt x="60" y="76"/>
                  </a:lnTo>
                  <a:lnTo>
                    <a:pt x="60" y="76"/>
                  </a:lnTo>
                  <a:lnTo>
                    <a:pt x="60" y="76"/>
                  </a:lnTo>
                  <a:lnTo>
                    <a:pt x="60" y="76"/>
                  </a:lnTo>
                  <a:lnTo>
                    <a:pt x="60" y="76"/>
                  </a:lnTo>
                  <a:lnTo>
                    <a:pt x="59" y="75"/>
                  </a:lnTo>
                  <a:lnTo>
                    <a:pt x="59" y="75"/>
                  </a:lnTo>
                  <a:lnTo>
                    <a:pt x="59" y="74"/>
                  </a:lnTo>
                  <a:lnTo>
                    <a:pt x="59" y="74"/>
                  </a:lnTo>
                  <a:lnTo>
                    <a:pt x="58" y="74"/>
                  </a:lnTo>
                  <a:lnTo>
                    <a:pt x="58" y="74"/>
                  </a:lnTo>
                  <a:lnTo>
                    <a:pt x="58" y="74"/>
                  </a:lnTo>
                  <a:lnTo>
                    <a:pt x="58" y="73"/>
                  </a:lnTo>
                  <a:lnTo>
                    <a:pt x="58" y="73"/>
                  </a:lnTo>
                  <a:lnTo>
                    <a:pt x="58" y="73"/>
                  </a:lnTo>
                  <a:lnTo>
                    <a:pt x="58" y="73"/>
                  </a:lnTo>
                  <a:lnTo>
                    <a:pt x="58" y="72"/>
                  </a:lnTo>
                  <a:lnTo>
                    <a:pt x="58" y="72"/>
                  </a:lnTo>
                  <a:lnTo>
                    <a:pt x="58" y="72"/>
                  </a:lnTo>
                  <a:lnTo>
                    <a:pt x="58" y="72"/>
                  </a:lnTo>
                  <a:lnTo>
                    <a:pt x="58" y="72"/>
                  </a:lnTo>
                  <a:lnTo>
                    <a:pt x="58" y="71"/>
                  </a:lnTo>
                  <a:lnTo>
                    <a:pt x="58" y="71"/>
                  </a:lnTo>
                  <a:lnTo>
                    <a:pt x="58" y="71"/>
                  </a:lnTo>
                  <a:lnTo>
                    <a:pt x="58" y="70"/>
                  </a:lnTo>
                  <a:lnTo>
                    <a:pt x="57" y="70"/>
                  </a:lnTo>
                  <a:lnTo>
                    <a:pt x="57" y="70"/>
                  </a:lnTo>
                  <a:lnTo>
                    <a:pt x="57" y="70"/>
                  </a:lnTo>
                  <a:lnTo>
                    <a:pt x="57" y="69"/>
                  </a:lnTo>
                  <a:lnTo>
                    <a:pt x="57" y="69"/>
                  </a:lnTo>
                  <a:lnTo>
                    <a:pt x="57" y="69"/>
                  </a:lnTo>
                  <a:lnTo>
                    <a:pt x="57" y="70"/>
                  </a:lnTo>
                  <a:lnTo>
                    <a:pt x="57" y="70"/>
                  </a:lnTo>
                  <a:lnTo>
                    <a:pt x="57" y="70"/>
                  </a:lnTo>
                  <a:lnTo>
                    <a:pt x="58" y="70"/>
                  </a:lnTo>
                  <a:lnTo>
                    <a:pt x="58" y="70"/>
                  </a:lnTo>
                  <a:lnTo>
                    <a:pt x="58" y="70"/>
                  </a:lnTo>
                  <a:lnTo>
                    <a:pt x="58" y="71"/>
                  </a:lnTo>
                  <a:lnTo>
                    <a:pt x="58" y="70"/>
                  </a:lnTo>
                  <a:lnTo>
                    <a:pt x="58" y="70"/>
                  </a:lnTo>
                  <a:lnTo>
                    <a:pt x="58" y="70"/>
                  </a:lnTo>
                  <a:lnTo>
                    <a:pt x="58" y="70"/>
                  </a:lnTo>
                  <a:lnTo>
                    <a:pt x="57" y="70"/>
                  </a:lnTo>
                  <a:lnTo>
                    <a:pt x="57" y="69"/>
                  </a:lnTo>
                  <a:lnTo>
                    <a:pt x="57" y="69"/>
                  </a:lnTo>
                  <a:lnTo>
                    <a:pt x="57" y="69"/>
                  </a:lnTo>
                  <a:lnTo>
                    <a:pt x="57" y="69"/>
                  </a:lnTo>
                  <a:lnTo>
                    <a:pt x="57" y="69"/>
                  </a:lnTo>
                  <a:lnTo>
                    <a:pt x="57" y="68"/>
                  </a:lnTo>
                  <a:lnTo>
                    <a:pt x="57" y="68"/>
                  </a:lnTo>
                  <a:lnTo>
                    <a:pt x="57" y="69"/>
                  </a:lnTo>
                  <a:lnTo>
                    <a:pt x="57" y="69"/>
                  </a:lnTo>
                  <a:lnTo>
                    <a:pt x="57" y="69"/>
                  </a:lnTo>
                  <a:lnTo>
                    <a:pt x="57" y="69"/>
                  </a:lnTo>
                  <a:lnTo>
                    <a:pt x="57" y="69"/>
                  </a:lnTo>
                  <a:lnTo>
                    <a:pt x="57" y="68"/>
                  </a:lnTo>
                  <a:lnTo>
                    <a:pt x="57" y="68"/>
                  </a:lnTo>
                  <a:lnTo>
                    <a:pt x="57" y="68"/>
                  </a:lnTo>
                  <a:lnTo>
                    <a:pt x="57" y="68"/>
                  </a:lnTo>
                  <a:lnTo>
                    <a:pt x="56" y="68"/>
                  </a:lnTo>
                  <a:lnTo>
                    <a:pt x="56" y="68"/>
                  </a:lnTo>
                  <a:lnTo>
                    <a:pt x="57" y="68"/>
                  </a:lnTo>
                  <a:lnTo>
                    <a:pt x="57" y="69"/>
                  </a:lnTo>
                  <a:lnTo>
                    <a:pt x="56" y="69"/>
                  </a:lnTo>
                  <a:lnTo>
                    <a:pt x="56" y="69"/>
                  </a:lnTo>
                  <a:lnTo>
                    <a:pt x="56" y="69"/>
                  </a:lnTo>
                  <a:lnTo>
                    <a:pt x="56" y="69"/>
                  </a:lnTo>
                  <a:lnTo>
                    <a:pt x="56" y="69"/>
                  </a:lnTo>
                  <a:lnTo>
                    <a:pt x="55" y="69"/>
                  </a:lnTo>
                  <a:lnTo>
                    <a:pt x="55" y="69"/>
                  </a:lnTo>
                  <a:lnTo>
                    <a:pt x="54" y="69"/>
                  </a:lnTo>
                  <a:lnTo>
                    <a:pt x="54" y="69"/>
                  </a:lnTo>
                  <a:lnTo>
                    <a:pt x="55" y="69"/>
                  </a:lnTo>
                  <a:lnTo>
                    <a:pt x="55" y="68"/>
                  </a:lnTo>
                  <a:lnTo>
                    <a:pt x="55" y="68"/>
                  </a:lnTo>
                  <a:lnTo>
                    <a:pt x="55" y="68"/>
                  </a:lnTo>
                  <a:lnTo>
                    <a:pt x="55" y="68"/>
                  </a:lnTo>
                  <a:lnTo>
                    <a:pt x="55" y="68"/>
                  </a:lnTo>
                  <a:lnTo>
                    <a:pt x="55" y="67"/>
                  </a:lnTo>
                  <a:lnTo>
                    <a:pt x="55" y="67"/>
                  </a:lnTo>
                  <a:lnTo>
                    <a:pt x="55" y="67"/>
                  </a:lnTo>
                  <a:lnTo>
                    <a:pt x="55" y="67"/>
                  </a:lnTo>
                  <a:lnTo>
                    <a:pt x="55" y="67"/>
                  </a:lnTo>
                  <a:lnTo>
                    <a:pt x="55" y="67"/>
                  </a:lnTo>
                  <a:lnTo>
                    <a:pt x="55" y="66"/>
                  </a:lnTo>
                  <a:lnTo>
                    <a:pt x="55" y="66"/>
                  </a:lnTo>
                  <a:lnTo>
                    <a:pt x="55" y="66"/>
                  </a:lnTo>
                  <a:lnTo>
                    <a:pt x="55" y="65"/>
                  </a:lnTo>
                  <a:lnTo>
                    <a:pt x="55" y="65"/>
                  </a:lnTo>
                  <a:lnTo>
                    <a:pt x="55" y="65"/>
                  </a:lnTo>
                  <a:lnTo>
                    <a:pt x="54" y="65"/>
                  </a:lnTo>
                  <a:lnTo>
                    <a:pt x="54" y="65"/>
                  </a:lnTo>
                  <a:lnTo>
                    <a:pt x="54" y="65"/>
                  </a:lnTo>
                  <a:lnTo>
                    <a:pt x="54" y="65"/>
                  </a:lnTo>
                  <a:lnTo>
                    <a:pt x="54" y="65"/>
                  </a:lnTo>
                  <a:lnTo>
                    <a:pt x="54" y="65"/>
                  </a:lnTo>
                  <a:lnTo>
                    <a:pt x="54" y="65"/>
                  </a:lnTo>
                  <a:lnTo>
                    <a:pt x="54" y="66"/>
                  </a:lnTo>
                  <a:lnTo>
                    <a:pt x="54" y="66"/>
                  </a:lnTo>
                  <a:lnTo>
                    <a:pt x="54" y="66"/>
                  </a:lnTo>
                  <a:lnTo>
                    <a:pt x="54" y="66"/>
                  </a:lnTo>
                  <a:lnTo>
                    <a:pt x="54" y="67"/>
                  </a:lnTo>
                  <a:lnTo>
                    <a:pt x="54" y="67"/>
                  </a:lnTo>
                  <a:lnTo>
                    <a:pt x="54" y="67"/>
                  </a:lnTo>
                  <a:lnTo>
                    <a:pt x="54" y="68"/>
                  </a:lnTo>
                  <a:lnTo>
                    <a:pt x="54" y="67"/>
                  </a:lnTo>
                  <a:lnTo>
                    <a:pt x="53" y="67"/>
                  </a:lnTo>
                  <a:lnTo>
                    <a:pt x="53" y="67"/>
                  </a:lnTo>
                  <a:lnTo>
                    <a:pt x="53" y="67"/>
                  </a:lnTo>
                  <a:lnTo>
                    <a:pt x="53" y="68"/>
                  </a:lnTo>
                  <a:lnTo>
                    <a:pt x="52" y="68"/>
                  </a:lnTo>
                  <a:lnTo>
                    <a:pt x="52" y="68"/>
                  </a:lnTo>
                  <a:lnTo>
                    <a:pt x="52" y="68"/>
                  </a:lnTo>
                  <a:lnTo>
                    <a:pt x="52" y="68"/>
                  </a:lnTo>
                  <a:lnTo>
                    <a:pt x="52" y="68"/>
                  </a:lnTo>
                  <a:lnTo>
                    <a:pt x="52" y="68"/>
                  </a:lnTo>
                  <a:lnTo>
                    <a:pt x="52" y="67"/>
                  </a:lnTo>
                  <a:lnTo>
                    <a:pt x="52" y="67"/>
                  </a:lnTo>
                  <a:lnTo>
                    <a:pt x="52" y="67"/>
                  </a:lnTo>
                  <a:lnTo>
                    <a:pt x="52" y="67"/>
                  </a:lnTo>
                  <a:lnTo>
                    <a:pt x="52" y="67"/>
                  </a:lnTo>
                  <a:lnTo>
                    <a:pt x="52" y="67"/>
                  </a:lnTo>
                  <a:lnTo>
                    <a:pt x="52" y="67"/>
                  </a:lnTo>
                  <a:lnTo>
                    <a:pt x="52" y="67"/>
                  </a:lnTo>
                  <a:lnTo>
                    <a:pt x="53" y="67"/>
                  </a:lnTo>
                  <a:lnTo>
                    <a:pt x="53" y="67"/>
                  </a:lnTo>
                  <a:lnTo>
                    <a:pt x="53" y="67"/>
                  </a:lnTo>
                  <a:lnTo>
                    <a:pt x="53" y="67"/>
                  </a:lnTo>
                  <a:lnTo>
                    <a:pt x="53" y="67"/>
                  </a:lnTo>
                  <a:lnTo>
                    <a:pt x="53" y="66"/>
                  </a:lnTo>
                  <a:lnTo>
                    <a:pt x="53" y="65"/>
                  </a:lnTo>
                  <a:lnTo>
                    <a:pt x="53" y="65"/>
                  </a:lnTo>
                  <a:lnTo>
                    <a:pt x="53" y="65"/>
                  </a:lnTo>
                  <a:lnTo>
                    <a:pt x="53" y="65"/>
                  </a:lnTo>
                  <a:lnTo>
                    <a:pt x="53" y="65"/>
                  </a:lnTo>
                  <a:lnTo>
                    <a:pt x="53" y="64"/>
                  </a:lnTo>
                  <a:lnTo>
                    <a:pt x="53" y="64"/>
                  </a:lnTo>
                  <a:lnTo>
                    <a:pt x="53" y="64"/>
                  </a:lnTo>
                  <a:lnTo>
                    <a:pt x="54" y="64"/>
                  </a:lnTo>
                  <a:lnTo>
                    <a:pt x="54" y="63"/>
                  </a:lnTo>
                  <a:lnTo>
                    <a:pt x="54" y="63"/>
                  </a:lnTo>
                  <a:lnTo>
                    <a:pt x="54" y="63"/>
                  </a:lnTo>
                  <a:lnTo>
                    <a:pt x="54" y="63"/>
                  </a:lnTo>
                  <a:lnTo>
                    <a:pt x="54" y="63"/>
                  </a:lnTo>
                  <a:lnTo>
                    <a:pt x="54" y="62"/>
                  </a:lnTo>
                  <a:lnTo>
                    <a:pt x="54" y="62"/>
                  </a:lnTo>
                  <a:lnTo>
                    <a:pt x="54" y="62"/>
                  </a:lnTo>
                  <a:lnTo>
                    <a:pt x="54" y="62"/>
                  </a:lnTo>
                  <a:lnTo>
                    <a:pt x="54" y="62"/>
                  </a:lnTo>
                  <a:lnTo>
                    <a:pt x="54" y="62"/>
                  </a:lnTo>
                  <a:lnTo>
                    <a:pt x="54" y="61"/>
                  </a:lnTo>
                  <a:lnTo>
                    <a:pt x="54" y="61"/>
                  </a:lnTo>
                  <a:lnTo>
                    <a:pt x="54" y="61"/>
                  </a:lnTo>
                  <a:lnTo>
                    <a:pt x="54" y="60"/>
                  </a:lnTo>
                  <a:lnTo>
                    <a:pt x="54" y="60"/>
                  </a:lnTo>
                  <a:lnTo>
                    <a:pt x="54" y="60"/>
                  </a:lnTo>
                  <a:lnTo>
                    <a:pt x="54" y="60"/>
                  </a:lnTo>
                  <a:lnTo>
                    <a:pt x="54" y="61"/>
                  </a:lnTo>
                  <a:lnTo>
                    <a:pt x="54" y="61"/>
                  </a:lnTo>
                  <a:lnTo>
                    <a:pt x="53" y="61"/>
                  </a:lnTo>
                  <a:lnTo>
                    <a:pt x="53" y="62"/>
                  </a:lnTo>
                  <a:lnTo>
                    <a:pt x="53" y="62"/>
                  </a:lnTo>
                  <a:lnTo>
                    <a:pt x="53" y="62"/>
                  </a:lnTo>
                  <a:lnTo>
                    <a:pt x="53" y="62"/>
                  </a:lnTo>
                  <a:lnTo>
                    <a:pt x="53" y="62"/>
                  </a:lnTo>
                  <a:lnTo>
                    <a:pt x="53" y="63"/>
                  </a:lnTo>
                  <a:lnTo>
                    <a:pt x="53" y="63"/>
                  </a:lnTo>
                  <a:lnTo>
                    <a:pt x="53" y="63"/>
                  </a:lnTo>
                  <a:lnTo>
                    <a:pt x="53" y="63"/>
                  </a:lnTo>
                  <a:lnTo>
                    <a:pt x="52" y="63"/>
                  </a:lnTo>
                  <a:lnTo>
                    <a:pt x="52" y="63"/>
                  </a:lnTo>
                  <a:lnTo>
                    <a:pt x="52" y="63"/>
                  </a:lnTo>
                  <a:lnTo>
                    <a:pt x="52" y="64"/>
                  </a:lnTo>
                  <a:lnTo>
                    <a:pt x="51" y="64"/>
                  </a:lnTo>
                  <a:lnTo>
                    <a:pt x="51" y="64"/>
                  </a:lnTo>
                  <a:lnTo>
                    <a:pt x="51" y="64"/>
                  </a:lnTo>
                  <a:lnTo>
                    <a:pt x="51" y="64"/>
                  </a:lnTo>
                  <a:lnTo>
                    <a:pt x="51" y="65"/>
                  </a:lnTo>
                  <a:lnTo>
                    <a:pt x="51" y="65"/>
                  </a:lnTo>
                  <a:lnTo>
                    <a:pt x="50" y="65"/>
                  </a:lnTo>
                  <a:lnTo>
                    <a:pt x="50" y="65"/>
                  </a:lnTo>
                  <a:lnTo>
                    <a:pt x="50" y="65"/>
                  </a:lnTo>
                  <a:lnTo>
                    <a:pt x="50" y="65"/>
                  </a:lnTo>
                  <a:lnTo>
                    <a:pt x="50" y="66"/>
                  </a:lnTo>
                  <a:lnTo>
                    <a:pt x="50" y="66"/>
                  </a:lnTo>
                  <a:lnTo>
                    <a:pt x="50" y="66"/>
                  </a:lnTo>
                  <a:lnTo>
                    <a:pt x="49" y="66"/>
                  </a:lnTo>
                  <a:lnTo>
                    <a:pt x="50" y="66"/>
                  </a:lnTo>
                  <a:lnTo>
                    <a:pt x="50" y="66"/>
                  </a:lnTo>
                  <a:lnTo>
                    <a:pt x="50" y="66"/>
                  </a:lnTo>
                  <a:lnTo>
                    <a:pt x="50" y="66"/>
                  </a:lnTo>
                  <a:lnTo>
                    <a:pt x="50" y="67"/>
                  </a:lnTo>
                  <a:lnTo>
                    <a:pt x="50" y="67"/>
                  </a:lnTo>
                  <a:lnTo>
                    <a:pt x="50" y="67"/>
                  </a:lnTo>
                  <a:lnTo>
                    <a:pt x="49" y="67"/>
                  </a:lnTo>
                  <a:lnTo>
                    <a:pt x="49" y="67"/>
                  </a:lnTo>
                  <a:lnTo>
                    <a:pt x="49" y="67"/>
                  </a:lnTo>
                  <a:lnTo>
                    <a:pt x="49" y="67"/>
                  </a:lnTo>
                  <a:lnTo>
                    <a:pt x="49" y="66"/>
                  </a:lnTo>
                  <a:lnTo>
                    <a:pt x="48" y="66"/>
                  </a:lnTo>
                  <a:lnTo>
                    <a:pt x="48" y="66"/>
                  </a:lnTo>
                  <a:lnTo>
                    <a:pt x="48" y="66"/>
                  </a:lnTo>
                  <a:lnTo>
                    <a:pt x="48" y="66"/>
                  </a:lnTo>
                  <a:lnTo>
                    <a:pt x="48" y="66"/>
                  </a:lnTo>
                  <a:lnTo>
                    <a:pt x="48" y="65"/>
                  </a:lnTo>
                  <a:lnTo>
                    <a:pt x="48" y="65"/>
                  </a:lnTo>
                  <a:lnTo>
                    <a:pt x="48" y="66"/>
                  </a:lnTo>
                  <a:lnTo>
                    <a:pt x="49" y="66"/>
                  </a:lnTo>
                  <a:lnTo>
                    <a:pt x="48" y="66"/>
                  </a:lnTo>
                  <a:lnTo>
                    <a:pt x="48" y="65"/>
                  </a:lnTo>
                  <a:lnTo>
                    <a:pt x="48" y="65"/>
                  </a:lnTo>
                  <a:lnTo>
                    <a:pt x="48" y="65"/>
                  </a:lnTo>
                  <a:lnTo>
                    <a:pt x="48" y="65"/>
                  </a:lnTo>
                  <a:lnTo>
                    <a:pt x="48" y="64"/>
                  </a:lnTo>
                  <a:lnTo>
                    <a:pt x="48" y="64"/>
                  </a:lnTo>
                  <a:lnTo>
                    <a:pt x="48" y="64"/>
                  </a:lnTo>
                  <a:lnTo>
                    <a:pt x="48" y="64"/>
                  </a:lnTo>
                  <a:lnTo>
                    <a:pt x="48" y="63"/>
                  </a:lnTo>
                  <a:lnTo>
                    <a:pt x="48" y="63"/>
                  </a:lnTo>
                  <a:lnTo>
                    <a:pt x="47" y="63"/>
                  </a:lnTo>
                  <a:lnTo>
                    <a:pt x="48" y="63"/>
                  </a:lnTo>
                  <a:lnTo>
                    <a:pt x="48" y="63"/>
                  </a:lnTo>
                  <a:lnTo>
                    <a:pt x="47" y="62"/>
                  </a:lnTo>
                  <a:lnTo>
                    <a:pt x="47" y="62"/>
                  </a:lnTo>
                  <a:lnTo>
                    <a:pt x="47" y="62"/>
                  </a:lnTo>
                  <a:lnTo>
                    <a:pt x="47" y="62"/>
                  </a:lnTo>
                  <a:lnTo>
                    <a:pt x="47" y="62"/>
                  </a:lnTo>
                  <a:lnTo>
                    <a:pt x="46" y="62"/>
                  </a:lnTo>
                  <a:lnTo>
                    <a:pt x="46" y="62"/>
                  </a:lnTo>
                  <a:lnTo>
                    <a:pt x="46" y="62"/>
                  </a:lnTo>
                  <a:lnTo>
                    <a:pt x="46" y="61"/>
                  </a:lnTo>
                  <a:lnTo>
                    <a:pt x="46" y="61"/>
                  </a:lnTo>
                  <a:lnTo>
                    <a:pt x="46" y="61"/>
                  </a:lnTo>
                  <a:lnTo>
                    <a:pt x="46" y="60"/>
                  </a:lnTo>
                  <a:lnTo>
                    <a:pt x="46" y="60"/>
                  </a:lnTo>
                  <a:lnTo>
                    <a:pt x="46" y="60"/>
                  </a:lnTo>
                  <a:lnTo>
                    <a:pt x="46" y="61"/>
                  </a:lnTo>
                  <a:lnTo>
                    <a:pt x="46" y="60"/>
                  </a:lnTo>
                  <a:lnTo>
                    <a:pt x="46" y="60"/>
                  </a:lnTo>
                  <a:lnTo>
                    <a:pt x="46" y="60"/>
                  </a:lnTo>
                  <a:lnTo>
                    <a:pt x="46" y="60"/>
                  </a:lnTo>
                  <a:lnTo>
                    <a:pt x="46" y="60"/>
                  </a:lnTo>
                  <a:lnTo>
                    <a:pt x="45" y="60"/>
                  </a:lnTo>
                  <a:lnTo>
                    <a:pt x="45" y="60"/>
                  </a:lnTo>
                  <a:lnTo>
                    <a:pt x="45" y="60"/>
                  </a:lnTo>
                  <a:lnTo>
                    <a:pt x="45" y="60"/>
                  </a:lnTo>
                  <a:lnTo>
                    <a:pt x="45" y="59"/>
                  </a:lnTo>
                  <a:lnTo>
                    <a:pt x="45" y="60"/>
                  </a:lnTo>
                  <a:lnTo>
                    <a:pt x="45" y="59"/>
                  </a:lnTo>
                  <a:lnTo>
                    <a:pt x="45" y="59"/>
                  </a:lnTo>
                  <a:lnTo>
                    <a:pt x="45" y="59"/>
                  </a:lnTo>
                  <a:lnTo>
                    <a:pt x="45" y="59"/>
                  </a:lnTo>
                  <a:lnTo>
                    <a:pt x="45" y="59"/>
                  </a:lnTo>
                  <a:lnTo>
                    <a:pt x="45" y="59"/>
                  </a:lnTo>
                  <a:lnTo>
                    <a:pt x="45" y="59"/>
                  </a:lnTo>
                  <a:lnTo>
                    <a:pt x="44" y="59"/>
                  </a:lnTo>
                  <a:lnTo>
                    <a:pt x="44" y="59"/>
                  </a:lnTo>
                  <a:lnTo>
                    <a:pt x="44" y="59"/>
                  </a:lnTo>
                  <a:lnTo>
                    <a:pt x="44" y="59"/>
                  </a:lnTo>
                  <a:lnTo>
                    <a:pt x="43" y="59"/>
                  </a:lnTo>
                  <a:lnTo>
                    <a:pt x="43" y="59"/>
                  </a:lnTo>
                  <a:lnTo>
                    <a:pt x="43" y="59"/>
                  </a:lnTo>
                  <a:lnTo>
                    <a:pt x="43" y="58"/>
                  </a:lnTo>
                  <a:lnTo>
                    <a:pt x="42" y="58"/>
                  </a:lnTo>
                  <a:lnTo>
                    <a:pt x="42" y="58"/>
                  </a:lnTo>
                  <a:lnTo>
                    <a:pt x="42" y="59"/>
                  </a:lnTo>
                  <a:lnTo>
                    <a:pt x="42" y="59"/>
                  </a:lnTo>
                  <a:lnTo>
                    <a:pt x="42" y="59"/>
                  </a:lnTo>
                  <a:lnTo>
                    <a:pt x="42" y="58"/>
                  </a:lnTo>
                  <a:lnTo>
                    <a:pt x="41" y="58"/>
                  </a:lnTo>
                  <a:lnTo>
                    <a:pt x="41" y="58"/>
                  </a:lnTo>
                  <a:lnTo>
                    <a:pt x="41" y="58"/>
                  </a:lnTo>
                  <a:lnTo>
                    <a:pt x="41" y="58"/>
                  </a:lnTo>
                  <a:lnTo>
                    <a:pt x="40" y="57"/>
                  </a:lnTo>
                  <a:lnTo>
                    <a:pt x="40" y="57"/>
                  </a:lnTo>
                  <a:lnTo>
                    <a:pt x="40" y="57"/>
                  </a:lnTo>
                  <a:lnTo>
                    <a:pt x="39" y="57"/>
                  </a:lnTo>
                  <a:lnTo>
                    <a:pt x="39" y="57"/>
                  </a:lnTo>
                  <a:lnTo>
                    <a:pt x="39" y="57"/>
                  </a:lnTo>
                  <a:lnTo>
                    <a:pt x="39" y="57"/>
                  </a:lnTo>
                  <a:lnTo>
                    <a:pt x="38" y="57"/>
                  </a:lnTo>
                  <a:lnTo>
                    <a:pt x="38" y="57"/>
                  </a:lnTo>
                  <a:lnTo>
                    <a:pt x="37" y="57"/>
                  </a:lnTo>
                  <a:lnTo>
                    <a:pt x="37" y="57"/>
                  </a:lnTo>
                  <a:lnTo>
                    <a:pt x="37" y="57"/>
                  </a:lnTo>
                  <a:lnTo>
                    <a:pt x="37" y="57"/>
                  </a:lnTo>
                  <a:lnTo>
                    <a:pt x="36" y="57"/>
                  </a:lnTo>
                  <a:lnTo>
                    <a:pt x="36" y="57"/>
                  </a:lnTo>
                  <a:lnTo>
                    <a:pt x="36" y="57"/>
                  </a:lnTo>
                  <a:lnTo>
                    <a:pt x="35" y="57"/>
                  </a:lnTo>
                  <a:lnTo>
                    <a:pt x="35" y="58"/>
                  </a:lnTo>
                  <a:lnTo>
                    <a:pt x="35" y="58"/>
                  </a:lnTo>
                  <a:lnTo>
                    <a:pt x="34" y="58"/>
                  </a:lnTo>
                  <a:lnTo>
                    <a:pt x="34" y="58"/>
                  </a:lnTo>
                  <a:lnTo>
                    <a:pt x="34" y="58"/>
                  </a:lnTo>
                  <a:lnTo>
                    <a:pt x="33" y="59"/>
                  </a:lnTo>
                  <a:lnTo>
                    <a:pt x="33" y="59"/>
                  </a:lnTo>
                  <a:lnTo>
                    <a:pt x="32" y="59"/>
                  </a:lnTo>
                  <a:lnTo>
                    <a:pt x="32" y="59"/>
                  </a:lnTo>
                  <a:lnTo>
                    <a:pt x="32" y="59"/>
                  </a:lnTo>
                  <a:lnTo>
                    <a:pt x="32" y="59"/>
                  </a:lnTo>
                  <a:lnTo>
                    <a:pt x="31" y="59"/>
                  </a:lnTo>
                  <a:lnTo>
                    <a:pt x="31" y="59"/>
                  </a:lnTo>
                  <a:lnTo>
                    <a:pt x="31" y="59"/>
                  </a:lnTo>
                  <a:lnTo>
                    <a:pt x="30" y="59"/>
                  </a:lnTo>
                  <a:lnTo>
                    <a:pt x="30" y="59"/>
                  </a:lnTo>
                  <a:lnTo>
                    <a:pt x="30" y="59"/>
                  </a:lnTo>
                  <a:lnTo>
                    <a:pt x="29" y="59"/>
                  </a:lnTo>
                  <a:lnTo>
                    <a:pt x="29" y="59"/>
                  </a:lnTo>
                  <a:lnTo>
                    <a:pt x="29" y="59"/>
                  </a:lnTo>
                  <a:lnTo>
                    <a:pt x="29" y="59"/>
                  </a:lnTo>
                  <a:lnTo>
                    <a:pt x="28" y="59"/>
                  </a:lnTo>
                  <a:lnTo>
                    <a:pt x="28" y="59"/>
                  </a:lnTo>
                  <a:lnTo>
                    <a:pt x="28" y="59"/>
                  </a:lnTo>
                  <a:lnTo>
                    <a:pt x="28" y="59"/>
                  </a:lnTo>
                  <a:lnTo>
                    <a:pt x="27" y="60"/>
                  </a:lnTo>
                  <a:lnTo>
                    <a:pt x="27" y="60"/>
                  </a:lnTo>
                  <a:lnTo>
                    <a:pt x="27" y="60"/>
                  </a:lnTo>
                  <a:lnTo>
                    <a:pt x="27" y="60"/>
                  </a:lnTo>
                  <a:lnTo>
                    <a:pt x="27" y="60"/>
                  </a:lnTo>
                  <a:lnTo>
                    <a:pt x="26" y="60"/>
                  </a:lnTo>
                  <a:lnTo>
                    <a:pt x="26" y="60"/>
                  </a:lnTo>
                  <a:lnTo>
                    <a:pt x="26" y="61"/>
                  </a:lnTo>
                  <a:lnTo>
                    <a:pt x="26" y="61"/>
                  </a:lnTo>
                  <a:lnTo>
                    <a:pt x="25" y="61"/>
                  </a:lnTo>
                  <a:lnTo>
                    <a:pt x="25" y="61"/>
                  </a:lnTo>
                  <a:lnTo>
                    <a:pt x="25" y="61"/>
                  </a:lnTo>
                  <a:lnTo>
                    <a:pt x="25" y="61"/>
                  </a:lnTo>
                  <a:lnTo>
                    <a:pt x="25" y="61"/>
                  </a:lnTo>
                  <a:lnTo>
                    <a:pt x="24" y="61"/>
                  </a:lnTo>
                  <a:lnTo>
                    <a:pt x="24" y="61"/>
                  </a:lnTo>
                  <a:lnTo>
                    <a:pt x="24" y="62"/>
                  </a:lnTo>
                  <a:lnTo>
                    <a:pt x="24" y="62"/>
                  </a:lnTo>
                  <a:lnTo>
                    <a:pt x="24" y="63"/>
                  </a:lnTo>
                  <a:lnTo>
                    <a:pt x="24" y="63"/>
                  </a:lnTo>
                  <a:lnTo>
                    <a:pt x="24" y="63"/>
                  </a:lnTo>
                  <a:lnTo>
                    <a:pt x="23" y="63"/>
                  </a:lnTo>
                  <a:lnTo>
                    <a:pt x="23" y="63"/>
                  </a:lnTo>
                  <a:lnTo>
                    <a:pt x="23" y="64"/>
                  </a:lnTo>
                  <a:lnTo>
                    <a:pt x="23" y="64"/>
                  </a:lnTo>
                  <a:lnTo>
                    <a:pt x="23" y="64"/>
                  </a:lnTo>
                  <a:lnTo>
                    <a:pt x="23" y="64"/>
                  </a:lnTo>
                  <a:lnTo>
                    <a:pt x="23" y="64"/>
                  </a:lnTo>
                  <a:lnTo>
                    <a:pt x="22" y="64"/>
                  </a:lnTo>
                  <a:lnTo>
                    <a:pt x="22" y="64"/>
                  </a:lnTo>
                  <a:lnTo>
                    <a:pt x="22" y="64"/>
                  </a:lnTo>
                  <a:lnTo>
                    <a:pt x="22" y="64"/>
                  </a:lnTo>
                  <a:lnTo>
                    <a:pt x="22" y="64"/>
                  </a:lnTo>
                  <a:lnTo>
                    <a:pt x="22" y="64"/>
                  </a:lnTo>
                  <a:lnTo>
                    <a:pt x="22" y="64"/>
                  </a:lnTo>
                  <a:lnTo>
                    <a:pt x="21" y="64"/>
                  </a:lnTo>
                  <a:lnTo>
                    <a:pt x="21" y="64"/>
                  </a:lnTo>
                  <a:lnTo>
                    <a:pt x="21" y="64"/>
                  </a:lnTo>
                  <a:lnTo>
                    <a:pt x="21" y="64"/>
                  </a:lnTo>
                  <a:lnTo>
                    <a:pt x="20" y="64"/>
                  </a:lnTo>
                  <a:lnTo>
                    <a:pt x="20" y="64"/>
                  </a:lnTo>
                  <a:lnTo>
                    <a:pt x="20" y="64"/>
                  </a:lnTo>
                  <a:lnTo>
                    <a:pt x="20" y="64"/>
                  </a:lnTo>
                  <a:lnTo>
                    <a:pt x="20" y="64"/>
                  </a:lnTo>
                  <a:lnTo>
                    <a:pt x="20" y="64"/>
                  </a:lnTo>
                  <a:lnTo>
                    <a:pt x="20" y="64"/>
                  </a:lnTo>
                  <a:lnTo>
                    <a:pt x="20" y="64"/>
                  </a:lnTo>
                  <a:lnTo>
                    <a:pt x="19" y="64"/>
                  </a:lnTo>
                  <a:lnTo>
                    <a:pt x="19" y="64"/>
                  </a:lnTo>
                  <a:lnTo>
                    <a:pt x="19" y="64"/>
                  </a:lnTo>
                  <a:lnTo>
                    <a:pt x="19" y="64"/>
                  </a:lnTo>
                  <a:lnTo>
                    <a:pt x="19" y="64"/>
                  </a:lnTo>
                  <a:lnTo>
                    <a:pt x="19" y="64"/>
                  </a:lnTo>
                  <a:lnTo>
                    <a:pt x="19" y="64"/>
                  </a:lnTo>
                  <a:lnTo>
                    <a:pt x="18" y="64"/>
                  </a:lnTo>
                  <a:lnTo>
                    <a:pt x="18" y="64"/>
                  </a:lnTo>
                  <a:lnTo>
                    <a:pt x="18" y="64"/>
                  </a:lnTo>
                  <a:lnTo>
                    <a:pt x="17" y="64"/>
                  </a:lnTo>
                  <a:lnTo>
                    <a:pt x="17" y="64"/>
                  </a:lnTo>
                  <a:lnTo>
                    <a:pt x="17" y="64"/>
                  </a:lnTo>
                  <a:lnTo>
                    <a:pt x="17" y="64"/>
                  </a:lnTo>
                  <a:lnTo>
                    <a:pt x="16" y="64"/>
                  </a:lnTo>
                  <a:lnTo>
                    <a:pt x="16" y="64"/>
                  </a:lnTo>
                  <a:lnTo>
                    <a:pt x="16" y="64"/>
                  </a:lnTo>
                  <a:lnTo>
                    <a:pt x="16" y="64"/>
                  </a:lnTo>
                  <a:lnTo>
                    <a:pt x="15" y="64"/>
                  </a:lnTo>
                  <a:lnTo>
                    <a:pt x="15" y="64"/>
                  </a:lnTo>
                  <a:lnTo>
                    <a:pt x="15" y="64"/>
                  </a:lnTo>
                  <a:lnTo>
                    <a:pt x="15" y="64"/>
                  </a:lnTo>
                  <a:lnTo>
                    <a:pt x="14" y="64"/>
                  </a:lnTo>
                  <a:lnTo>
                    <a:pt x="14" y="64"/>
                  </a:lnTo>
                  <a:lnTo>
                    <a:pt x="14" y="65"/>
                  </a:lnTo>
                  <a:lnTo>
                    <a:pt x="14" y="65"/>
                  </a:lnTo>
                  <a:lnTo>
                    <a:pt x="14" y="65"/>
                  </a:lnTo>
                  <a:lnTo>
                    <a:pt x="14" y="65"/>
                  </a:lnTo>
                  <a:lnTo>
                    <a:pt x="13" y="65"/>
                  </a:lnTo>
                  <a:lnTo>
                    <a:pt x="13" y="65"/>
                  </a:lnTo>
                  <a:lnTo>
                    <a:pt x="13" y="65"/>
                  </a:lnTo>
                  <a:lnTo>
                    <a:pt x="13" y="65"/>
                  </a:lnTo>
                  <a:lnTo>
                    <a:pt x="13" y="66"/>
                  </a:lnTo>
                  <a:lnTo>
                    <a:pt x="12" y="66"/>
                  </a:lnTo>
                  <a:lnTo>
                    <a:pt x="12" y="66"/>
                  </a:lnTo>
                  <a:lnTo>
                    <a:pt x="12" y="66"/>
                  </a:lnTo>
                  <a:lnTo>
                    <a:pt x="12" y="66"/>
                  </a:lnTo>
                  <a:lnTo>
                    <a:pt x="12" y="66"/>
                  </a:lnTo>
                  <a:lnTo>
                    <a:pt x="12" y="66"/>
                  </a:lnTo>
                  <a:lnTo>
                    <a:pt x="12" y="67"/>
                  </a:lnTo>
                  <a:lnTo>
                    <a:pt x="11" y="67"/>
                  </a:lnTo>
                  <a:lnTo>
                    <a:pt x="11" y="67"/>
                  </a:lnTo>
                  <a:lnTo>
                    <a:pt x="10" y="67"/>
                  </a:lnTo>
                  <a:lnTo>
                    <a:pt x="11" y="67"/>
                  </a:lnTo>
                  <a:lnTo>
                    <a:pt x="11" y="67"/>
                  </a:lnTo>
                  <a:lnTo>
                    <a:pt x="11" y="67"/>
                  </a:lnTo>
                  <a:lnTo>
                    <a:pt x="11" y="67"/>
                  </a:lnTo>
                  <a:lnTo>
                    <a:pt x="10" y="67"/>
                  </a:lnTo>
                  <a:lnTo>
                    <a:pt x="10" y="67"/>
                  </a:lnTo>
                  <a:lnTo>
                    <a:pt x="10" y="67"/>
                  </a:lnTo>
                  <a:lnTo>
                    <a:pt x="10" y="67"/>
                  </a:lnTo>
                  <a:lnTo>
                    <a:pt x="10" y="67"/>
                  </a:lnTo>
                  <a:lnTo>
                    <a:pt x="10" y="67"/>
                  </a:lnTo>
                  <a:lnTo>
                    <a:pt x="9" y="67"/>
                  </a:lnTo>
                  <a:lnTo>
                    <a:pt x="9" y="67"/>
                  </a:lnTo>
                  <a:lnTo>
                    <a:pt x="8" y="67"/>
                  </a:lnTo>
                  <a:lnTo>
                    <a:pt x="8" y="67"/>
                  </a:lnTo>
                  <a:lnTo>
                    <a:pt x="8" y="67"/>
                  </a:lnTo>
                  <a:lnTo>
                    <a:pt x="8" y="67"/>
                  </a:lnTo>
                  <a:lnTo>
                    <a:pt x="7" y="67"/>
                  </a:lnTo>
                  <a:lnTo>
                    <a:pt x="7" y="67"/>
                  </a:lnTo>
                  <a:lnTo>
                    <a:pt x="7" y="67"/>
                  </a:lnTo>
                  <a:lnTo>
                    <a:pt x="7" y="67"/>
                  </a:lnTo>
                  <a:lnTo>
                    <a:pt x="7" y="66"/>
                  </a:lnTo>
                  <a:lnTo>
                    <a:pt x="6" y="66"/>
                  </a:lnTo>
                  <a:lnTo>
                    <a:pt x="6" y="66"/>
                  </a:lnTo>
                  <a:lnTo>
                    <a:pt x="6" y="66"/>
                  </a:lnTo>
                  <a:lnTo>
                    <a:pt x="6" y="66"/>
                  </a:lnTo>
                  <a:lnTo>
                    <a:pt x="6" y="66"/>
                  </a:lnTo>
                  <a:lnTo>
                    <a:pt x="6" y="65"/>
                  </a:lnTo>
                  <a:lnTo>
                    <a:pt x="5" y="65"/>
                  </a:lnTo>
                  <a:lnTo>
                    <a:pt x="5" y="65"/>
                  </a:lnTo>
                  <a:lnTo>
                    <a:pt x="5" y="65"/>
                  </a:lnTo>
                  <a:lnTo>
                    <a:pt x="5" y="65"/>
                  </a:lnTo>
                  <a:lnTo>
                    <a:pt x="5" y="65"/>
                  </a:lnTo>
                  <a:lnTo>
                    <a:pt x="4" y="65"/>
                  </a:lnTo>
                  <a:lnTo>
                    <a:pt x="4" y="65"/>
                  </a:lnTo>
                  <a:lnTo>
                    <a:pt x="4" y="65"/>
                  </a:lnTo>
                  <a:lnTo>
                    <a:pt x="4" y="65"/>
                  </a:lnTo>
                  <a:lnTo>
                    <a:pt x="4" y="65"/>
                  </a:lnTo>
                  <a:lnTo>
                    <a:pt x="4" y="64"/>
                  </a:lnTo>
                  <a:lnTo>
                    <a:pt x="4" y="64"/>
                  </a:lnTo>
                  <a:lnTo>
                    <a:pt x="4" y="63"/>
                  </a:lnTo>
                  <a:lnTo>
                    <a:pt x="4" y="63"/>
                  </a:lnTo>
                  <a:lnTo>
                    <a:pt x="4" y="63"/>
                  </a:lnTo>
                  <a:lnTo>
                    <a:pt x="4" y="63"/>
                  </a:lnTo>
                  <a:lnTo>
                    <a:pt x="5" y="63"/>
                  </a:lnTo>
                  <a:lnTo>
                    <a:pt x="5" y="63"/>
                  </a:lnTo>
                  <a:lnTo>
                    <a:pt x="5" y="63"/>
                  </a:lnTo>
                  <a:lnTo>
                    <a:pt x="6" y="62"/>
                  </a:lnTo>
                  <a:lnTo>
                    <a:pt x="6" y="62"/>
                  </a:lnTo>
                  <a:lnTo>
                    <a:pt x="6" y="62"/>
                  </a:lnTo>
                  <a:lnTo>
                    <a:pt x="6" y="61"/>
                  </a:lnTo>
                  <a:lnTo>
                    <a:pt x="6" y="61"/>
                  </a:lnTo>
                  <a:lnTo>
                    <a:pt x="6" y="61"/>
                  </a:lnTo>
                  <a:lnTo>
                    <a:pt x="6" y="60"/>
                  </a:lnTo>
                  <a:lnTo>
                    <a:pt x="6" y="60"/>
                  </a:lnTo>
                  <a:lnTo>
                    <a:pt x="6" y="60"/>
                  </a:lnTo>
                  <a:lnTo>
                    <a:pt x="6" y="60"/>
                  </a:lnTo>
                  <a:lnTo>
                    <a:pt x="6" y="60"/>
                  </a:lnTo>
                  <a:lnTo>
                    <a:pt x="6" y="60"/>
                  </a:lnTo>
                  <a:lnTo>
                    <a:pt x="6" y="60"/>
                  </a:lnTo>
                  <a:lnTo>
                    <a:pt x="6" y="61"/>
                  </a:lnTo>
                  <a:lnTo>
                    <a:pt x="6" y="60"/>
                  </a:lnTo>
                  <a:lnTo>
                    <a:pt x="6" y="60"/>
                  </a:lnTo>
                  <a:lnTo>
                    <a:pt x="6" y="60"/>
                  </a:lnTo>
                  <a:lnTo>
                    <a:pt x="6" y="60"/>
                  </a:lnTo>
                  <a:lnTo>
                    <a:pt x="6" y="59"/>
                  </a:lnTo>
                  <a:lnTo>
                    <a:pt x="6" y="59"/>
                  </a:lnTo>
                  <a:lnTo>
                    <a:pt x="6" y="59"/>
                  </a:lnTo>
                  <a:lnTo>
                    <a:pt x="6" y="58"/>
                  </a:lnTo>
                  <a:lnTo>
                    <a:pt x="6" y="58"/>
                  </a:lnTo>
                  <a:lnTo>
                    <a:pt x="6" y="58"/>
                  </a:lnTo>
                  <a:lnTo>
                    <a:pt x="6" y="57"/>
                  </a:lnTo>
                  <a:lnTo>
                    <a:pt x="6" y="57"/>
                  </a:lnTo>
                  <a:lnTo>
                    <a:pt x="5" y="57"/>
                  </a:lnTo>
                  <a:lnTo>
                    <a:pt x="5" y="56"/>
                  </a:lnTo>
                  <a:lnTo>
                    <a:pt x="5" y="56"/>
                  </a:lnTo>
                  <a:lnTo>
                    <a:pt x="5" y="56"/>
                  </a:lnTo>
                  <a:lnTo>
                    <a:pt x="5" y="56"/>
                  </a:lnTo>
                  <a:lnTo>
                    <a:pt x="5" y="55"/>
                  </a:lnTo>
                  <a:lnTo>
                    <a:pt x="5" y="55"/>
                  </a:lnTo>
                  <a:lnTo>
                    <a:pt x="5" y="55"/>
                  </a:lnTo>
                  <a:lnTo>
                    <a:pt x="5" y="55"/>
                  </a:lnTo>
                  <a:lnTo>
                    <a:pt x="4" y="54"/>
                  </a:lnTo>
                  <a:lnTo>
                    <a:pt x="4" y="54"/>
                  </a:lnTo>
                  <a:lnTo>
                    <a:pt x="4" y="54"/>
                  </a:lnTo>
                  <a:lnTo>
                    <a:pt x="4" y="53"/>
                  </a:lnTo>
                  <a:lnTo>
                    <a:pt x="4" y="53"/>
                  </a:lnTo>
                  <a:lnTo>
                    <a:pt x="4" y="53"/>
                  </a:lnTo>
                  <a:lnTo>
                    <a:pt x="4" y="52"/>
                  </a:lnTo>
                  <a:lnTo>
                    <a:pt x="4" y="52"/>
                  </a:lnTo>
                  <a:lnTo>
                    <a:pt x="4" y="52"/>
                  </a:lnTo>
                  <a:lnTo>
                    <a:pt x="4" y="51"/>
                  </a:lnTo>
                  <a:lnTo>
                    <a:pt x="4" y="51"/>
                  </a:lnTo>
                  <a:lnTo>
                    <a:pt x="4" y="51"/>
                  </a:lnTo>
                  <a:lnTo>
                    <a:pt x="4" y="51"/>
                  </a:lnTo>
                  <a:lnTo>
                    <a:pt x="4" y="50"/>
                  </a:lnTo>
                  <a:lnTo>
                    <a:pt x="4" y="50"/>
                  </a:lnTo>
                  <a:lnTo>
                    <a:pt x="3" y="50"/>
                  </a:lnTo>
                  <a:lnTo>
                    <a:pt x="3" y="49"/>
                  </a:lnTo>
                  <a:lnTo>
                    <a:pt x="3" y="49"/>
                  </a:lnTo>
                  <a:lnTo>
                    <a:pt x="3" y="49"/>
                  </a:lnTo>
                  <a:lnTo>
                    <a:pt x="3" y="49"/>
                  </a:lnTo>
                  <a:lnTo>
                    <a:pt x="3" y="48"/>
                  </a:lnTo>
                  <a:lnTo>
                    <a:pt x="3" y="48"/>
                  </a:lnTo>
                  <a:lnTo>
                    <a:pt x="3" y="48"/>
                  </a:lnTo>
                  <a:lnTo>
                    <a:pt x="2" y="48"/>
                  </a:lnTo>
                  <a:lnTo>
                    <a:pt x="2" y="47"/>
                  </a:lnTo>
                  <a:lnTo>
                    <a:pt x="2" y="47"/>
                  </a:lnTo>
                  <a:lnTo>
                    <a:pt x="2" y="47"/>
                  </a:lnTo>
                  <a:lnTo>
                    <a:pt x="2" y="47"/>
                  </a:lnTo>
                  <a:lnTo>
                    <a:pt x="2" y="47"/>
                  </a:lnTo>
                  <a:lnTo>
                    <a:pt x="2" y="46"/>
                  </a:lnTo>
                  <a:lnTo>
                    <a:pt x="2" y="46"/>
                  </a:lnTo>
                  <a:lnTo>
                    <a:pt x="2" y="46"/>
                  </a:lnTo>
                  <a:lnTo>
                    <a:pt x="2" y="46"/>
                  </a:lnTo>
                  <a:lnTo>
                    <a:pt x="2" y="46"/>
                  </a:lnTo>
                  <a:lnTo>
                    <a:pt x="2" y="46"/>
                  </a:lnTo>
                  <a:lnTo>
                    <a:pt x="2" y="45"/>
                  </a:lnTo>
                  <a:lnTo>
                    <a:pt x="2" y="45"/>
                  </a:lnTo>
                  <a:lnTo>
                    <a:pt x="1" y="44"/>
                  </a:lnTo>
                  <a:lnTo>
                    <a:pt x="1" y="44"/>
                  </a:lnTo>
                  <a:lnTo>
                    <a:pt x="1" y="44"/>
                  </a:lnTo>
                  <a:lnTo>
                    <a:pt x="1" y="43"/>
                  </a:lnTo>
                  <a:lnTo>
                    <a:pt x="1" y="43"/>
                  </a:lnTo>
                  <a:lnTo>
                    <a:pt x="1" y="43"/>
                  </a:lnTo>
                  <a:lnTo>
                    <a:pt x="1" y="43"/>
                  </a:lnTo>
                  <a:lnTo>
                    <a:pt x="0" y="42"/>
                  </a:lnTo>
                  <a:lnTo>
                    <a:pt x="1" y="42"/>
                  </a:lnTo>
                  <a:lnTo>
                    <a:pt x="1" y="42"/>
                  </a:lnTo>
                  <a:lnTo>
                    <a:pt x="1" y="42"/>
                  </a:lnTo>
                  <a:lnTo>
                    <a:pt x="1" y="42"/>
                  </a:lnTo>
                  <a:lnTo>
                    <a:pt x="1" y="42"/>
                  </a:lnTo>
                  <a:lnTo>
                    <a:pt x="1" y="42"/>
                  </a:lnTo>
                  <a:lnTo>
                    <a:pt x="1" y="42"/>
                  </a:lnTo>
                  <a:lnTo>
                    <a:pt x="1" y="42"/>
                  </a:lnTo>
                  <a:lnTo>
                    <a:pt x="1" y="43"/>
                  </a:lnTo>
                  <a:lnTo>
                    <a:pt x="1" y="43"/>
                  </a:lnTo>
                  <a:lnTo>
                    <a:pt x="1" y="43"/>
                  </a:lnTo>
                  <a:lnTo>
                    <a:pt x="1" y="43"/>
                  </a:lnTo>
                  <a:lnTo>
                    <a:pt x="1" y="43"/>
                  </a:lnTo>
                  <a:lnTo>
                    <a:pt x="2" y="43"/>
                  </a:lnTo>
                  <a:lnTo>
                    <a:pt x="2" y="43"/>
                  </a:lnTo>
                  <a:lnTo>
                    <a:pt x="2" y="42"/>
                  </a:lnTo>
                  <a:lnTo>
                    <a:pt x="1" y="42"/>
                  </a:lnTo>
                  <a:lnTo>
                    <a:pt x="1" y="42"/>
                  </a:lnTo>
                  <a:lnTo>
                    <a:pt x="1" y="42"/>
                  </a:lnTo>
                  <a:lnTo>
                    <a:pt x="1" y="41"/>
                  </a:lnTo>
                  <a:lnTo>
                    <a:pt x="1" y="41"/>
                  </a:lnTo>
                  <a:lnTo>
                    <a:pt x="1" y="41"/>
                  </a:lnTo>
                  <a:lnTo>
                    <a:pt x="1" y="41"/>
                  </a:lnTo>
                  <a:lnTo>
                    <a:pt x="1" y="41"/>
                  </a:lnTo>
                  <a:lnTo>
                    <a:pt x="1" y="40"/>
                  </a:lnTo>
                  <a:lnTo>
                    <a:pt x="1" y="40"/>
                  </a:lnTo>
                  <a:lnTo>
                    <a:pt x="1" y="41"/>
                  </a:lnTo>
                  <a:lnTo>
                    <a:pt x="1" y="41"/>
                  </a:lnTo>
                  <a:lnTo>
                    <a:pt x="1" y="41"/>
                  </a:lnTo>
                  <a:lnTo>
                    <a:pt x="1" y="41"/>
                  </a:lnTo>
                  <a:lnTo>
                    <a:pt x="1" y="41"/>
                  </a:lnTo>
                  <a:lnTo>
                    <a:pt x="1" y="41"/>
                  </a:lnTo>
                  <a:lnTo>
                    <a:pt x="1" y="41"/>
                  </a:lnTo>
                  <a:lnTo>
                    <a:pt x="1" y="42"/>
                  </a:lnTo>
                  <a:lnTo>
                    <a:pt x="1" y="42"/>
                  </a:lnTo>
                  <a:lnTo>
                    <a:pt x="1" y="42"/>
                  </a:lnTo>
                  <a:lnTo>
                    <a:pt x="1" y="42"/>
                  </a:lnTo>
                  <a:lnTo>
                    <a:pt x="2" y="42"/>
                  </a:lnTo>
                  <a:lnTo>
                    <a:pt x="2" y="42"/>
                  </a:lnTo>
                  <a:lnTo>
                    <a:pt x="2" y="42"/>
                  </a:lnTo>
                  <a:lnTo>
                    <a:pt x="2" y="42"/>
                  </a:lnTo>
                  <a:lnTo>
                    <a:pt x="2" y="42"/>
                  </a:lnTo>
                  <a:lnTo>
                    <a:pt x="2" y="43"/>
                  </a:lnTo>
                  <a:lnTo>
                    <a:pt x="2" y="43"/>
                  </a:lnTo>
                  <a:lnTo>
                    <a:pt x="2" y="42"/>
                  </a:lnTo>
                  <a:lnTo>
                    <a:pt x="2" y="42"/>
                  </a:lnTo>
                  <a:lnTo>
                    <a:pt x="2" y="42"/>
                  </a:lnTo>
                  <a:lnTo>
                    <a:pt x="2" y="42"/>
                  </a:lnTo>
                  <a:lnTo>
                    <a:pt x="2" y="41"/>
                  </a:lnTo>
                  <a:lnTo>
                    <a:pt x="3" y="41"/>
                  </a:lnTo>
                  <a:lnTo>
                    <a:pt x="3" y="41"/>
                  </a:lnTo>
                  <a:lnTo>
                    <a:pt x="2" y="41"/>
                  </a:lnTo>
                  <a:lnTo>
                    <a:pt x="2" y="41"/>
                  </a:lnTo>
                  <a:lnTo>
                    <a:pt x="2" y="40"/>
                  </a:lnTo>
                  <a:lnTo>
                    <a:pt x="2" y="40"/>
                  </a:lnTo>
                  <a:lnTo>
                    <a:pt x="2" y="40"/>
                  </a:lnTo>
                  <a:lnTo>
                    <a:pt x="2" y="40"/>
                  </a:lnTo>
                  <a:lnTo>
                    <a:pt x="2" y="40"/>
                  </a:lnTo>
                  <a:lnTo>
                    <a:pt x="2" y="39"/>
                  </a:lnTo>
                  <a:lnTo>
                    <a:pt x="1" y="39"/>
                  </a:lnTo>
                  <a:lnTo>
                    <a:pt x="1" y="39"/>
                  </a:lnTo>
                  <a:lnTo>
                    <a:pt x="1" y="39"/>
                  </a:lnTo>
                  <a:lnTo>
                    <a:pt x="1" y="39"/>
                  </a:lnTo>
                  <a:lnTo>
                    <a:pt x="1" y="39"/>
                  </a:lnTo>
                  <a:lnTo>
                    <a:pt x="1" y="38"/>
                  </a:lnTo>
                  <a:lnTo>
                    <a:pt x="1" y="38"/>
                  </a:lnTo>
                  <a:lnTo>
                    <a:pt x="1" y="38"/>
                  </a:lnTo>
                  <a:lnTo>
                    <a:pt x="1" y="38"/>
                  </a:lnTo>
                  <a:lnTo>
                    <a:pt x="1" y="38"/>
                  </a:lnTo>
                  <a:lnTo>
                    <a:pt x="1" y="37"/>
                  </a:lnTo>
                  <a:lnTo>
                    <a:pt x="1" y="37"/>
                  </a:lnTo>
                  <a:lnTo>
                    <a:pt x="1" y="37"/>
                  </a:lnTo>
                  <a:lnTo>
                    <a:pt x="1" y="36"/>
                  </a:lnTo>
                  <a:lnTo>
                    <a:pt x="1" y="36"/>
                  </a:lnTo>
                  <a:lnTo>
                    <a:pt x="1" y="36"/>
                  </a:lnTo>
                  <a:lnTo>
                    <a:pt x="1" y="35"/>
                  </a:lnTo>
                  <a:lnTo>
                    <a:pt x="1" y="35"/>
                  </a:lnTo>
                  <a:lnTo>
                    <a:pt x="1" y="35"/>
                  </a:lnTo>
                  <a:lnTo>
                    <a:pt x="1" y="35"/>
                  </a:lnTo>
                  <a:lnTo>
                    <a:pt x="1" y="34"/>
                  </a:lnTo>
                  <a:lnTo>
                    <a:pt x="1" y="34"/>
                  </a:lnTo>
                  <a:lnTo>
                    <a:pt x="1" y="34"/>
                  </a:lnTo>
                  <a:lnTo>
                    <a:pt x="2" y="34"/>
                  </a:lnTo>
                  <a:lnTo>
                    <a:pt x="2" y="33"/>
                  </a:lnTo>
                  <a:lnTo>
                    <a:pt x="2" y="33"/>
                  </a:lnTo>
                  <a:lnTo>
                    <a:pt x="1" y="33"/>
                  </a:lnTo>
                  <a:lnTo>
                    <a:pt x="1" y="33"/>
                  </a:lnTo>
                  <a:lnTo>
                    <a:pt x="1" y="33"/>
                  </a:lnTo>
                  <a:lnTo>
                    <a:pt x="1" y="32"/>
                  </a:lnTo>
                  <a:lnTo>
                    <a:pt x="1" y="32"/>
                  </a:lnTo>
                  <a:lnTo>
                    <a:pt x="1" y="32"/>
                  </a:lnTo>
                  <a:lnTo>
                    <a:pt x="1" y="32"/>
                  </a:lnTo>
                  <a:lnTo>
                    <a:pt x="1" y="31"/>
                  </a:lnTo>
                  <a:lnTo>
                    <a:pt x="2" y="31"/>
                  </a:lnTo>
                  <a:lnTo>
                    <a:pt x="2" y="31"/>
                  </a:lnTo>
                  <a:lnTo>
                    <a:pt x="2" y="31"/>
                  </a:lnTo>
                  <a:lnTo>
                    <a:pt x="2" y="31"/>
                  </a:lnTo>
                  <a:lnTo>
                    <a:pt x="2" y="30"/>
                  </a:lnTo>
                  <a:lnTo>
                    <a:pt x="2" y="30"/>
                  </a:lnTo>
                  <a:lnTo>
                    <a:pt x="2" y="30"/>
                  </a:lnTo>
                  <a:lnTo>
                    <a:pt x="2" y="30"/>
                  </a:lnTo>
                  <a:lnTo>
                    <a:pt x="2" y="30"/>
                  </a:lnTo>
                  <a:lnTo>
                    <a:pt x="2" y="30"/>
                  </a:lnTo>
                  <a:lnTo>
                    <a:pt x="2" y="30"/>
                  </a:lnTo>
                  <a:lnTo>
                    <a:pt x="2" y="30"/>
                  </a:lnTo>
                  <a:lnTo>
                    <a:pt x="2" y="31"/>
                  </a:lnTo>
                  <a:lnTo>
                    <a:pt x="2" y="31"/>
                  </a:lnTo>
                  <a:lnTo>
                    <a:pt x="2" y="31"/>
                  </a:lnTo>
                  <a:lnTo>
                    <a:pt x="2" y="31"/>
                  </a:lnTo>
                  <a:lnTo>
                    <a:pt x="2" y="32"/>
                  </a:lnTo>
                  <a:lnTo>
                    <a:pt x="2" y="32"/>
                  </a:lnTo>
                  <a:lnTo>
                    <a:pt x="2" y="32"/>
                  </a:lnTo>
                  <a:lnTo>
                    <a:pt x="2" y="32"/>
                  </a:lnTo>
                  <a:lnTo>
                    <a:pt x="3" y="32"/>
                  </a:lnTo>
                  <a:lnTo>
                    <a:pt x="3" y="32"/>
                  </a:lnTo>
                  <a:lnTo>
                    <a:pt x="3" y="31"/>
                  </a:lnTo>
                  <a:lnTo>
                    <a:pt x="3" y="31"/>
                  </a:lnTo>
                  <a:lnTo>
                    <a:pt x="3" y="31"/>
                  </a:lnTo>
                  <a:lnTo>
                    <a:pt x="3" y="30"/>
                  </a:lnTo>
                  <a:lnTo>
                    <a:pt x="3" y="30"/>
                  </a:lnTo>
                  <a:lnTo>
                    <a:pt x="4" y="30"/>
                  </a:lnTo>
                  <a:lnTo>
                    <a:pt x="4" y="30"/>
                  </a:lnTo>
                  <a:lnTo>
                    <a:pt x="4" y="30"/>
                  </a:lnTo>
                  <a:lnTo>
                    <a:pt x="4" y="30"/>
                  </a:lnTo>
                  <a:lnTo>
                    <a:pt x="5" y="29"/>
                  </a:lnTo>
                  <a:lnTo>
                    <a:pt x="5" y="29"/>
                  </a:lnTo>
                  <a:lnTo>
                    <a:pt x="5" y="29"/>
                  </a:lnTo>
                  <a:lnTo>
                    <a:pt x="5" y="29"/>
                  </a:lnTo>
                  <a:lnTo>
                    <a:pt x="5" y="29"/>
                  </a:lnTo>
                  <a:lnTo>
                    <a:pt x="6" y="29"/>
                  </a:lnTo>
                  <a:lnTo>
                    <a:pt x="6" y="28"/>
                  </a:lnTo>
                  <a:lnTo>
                    <a:pt x="6" y="28"/>
                  </a:lnTo>
                  <a:lnTo>
                    <a:pt x="6" y="28"/>
                  </a:lnTo>
                  <a:lnTo>
                    <a:pt x="6" y="28"/>
                  </a:lnTo>
                  <a:lnTo>
                    <a:pt x="6" y="28"/>
                  </a:lnTo>
                  <a:lnTo>
                    <a:pt x="7" y="28"/>
                  </a:lnTo>
                  <a:lnTo>
                    <a:pt x="7" y="28"/>
                  </a:lnTo>
                  <a:lnTo>
                    <a:pt x="7" y="28"/>
                  </a:lnTo>
                  <a:lnTo>
                    <a:pt x="7" y="27"/>
                  </a:lnTo>
                  <a:lnTo>
                    <a:pt x="8" y="27"/>
                  </a:lnTo>
                  <a:lnTo>
                    <a:pt x="8" y="27"/>
                  </a:lnTo>
                  <a:lnTo>
                    <a:pt x="8" y="27"/>
                  </a:lnTo>
                  <a:lnTo>
                    <a:pt x="8" y="27"/>
                  </a:lnTo>
                  <a:lnTo>
                    <a:pt x="8" y="27"/>
                  </a:lnTo>
                  <a:lnTo>
                    <a:pt x="8" y="27"/>
                  </a:lnTo>
                  <a:lnTo>
                    <a:pt x="9" y="27"/>
                  </a:lnTo>
                  <a:lnTo>
                    <a:pt x="9" y="27"/>
                  </a:lnTo>
                  <a:lnTo>
                    <a:pt x="9" y="27"/>
                  </a:lnTo>
                  <a:lnTo>
                    <a:pt x="9" y="27"/>
                  </a:lnTo>
                  <a:lnTo>
                    <a:pt x="9" y="27"/>
                  </a:lnTo>
                  <a:lnTo>
                    <a:pt x="10" y="27"/>
                  </a:lnTo>
                  <a:lnTo>
                    <a:pt x="10" y="27"/>
                  </a:lnTo>
                  <a:lnTo>
                    <a:pt x="10" y="27"/>
                  </a:lnTo>
                  <a:lnTo>
                    <a:pt x="10" y="27"/>
                  </a:lnTo>
                  <a:lnTo>
                    <a:pt x="11" y="27"/>
                  </a:lnTo>
                  <a:lnTo>
                    <a:pt x="11" y="26"/>
                  </a:lnTo>
                  <a:lnTo>
                    <a:pt x="11" y="26"/>
                  </a:lnTo>
                  <a:lnTo>
                    <a:pt x="11" y="26"/>
                  </a:lnTo>
                  <a:lnTo>
                    <a:pt x="12" y="26"/>
                  </a:lnTo>
                  <a:lnTo>
                    <a:pt x="12" y="26"/>
                  </a:lnTo>
                  <a:lnTo>
                    <a:pt x="12" y="26"/>
                  </a:lnTo>
                  <a:lnTo>
                    <a:pt x="13" y="26"/>
                  </a:lnTo>
                  <a:lnTo>
                    <a:pt x="13" y="25"/>
                  </a:lnTo>
                  <a:lnTo>
                    <a:pt x="13" y="25"/>
                  </a:lnTo>
                  <a:lnTo>
                    <a:pt x="13" y="25"/>
                  </a:lnTo>
                  <a:lnTo>
                    <a:pt x="13" y="25"/>
                  </a:lnTo>
                  <a:lnTo>
                    <a:pt x="14" y="25"/>
                  </a:lnTo>
                  <a:lnTo>
                    <a:pt x="14" y="25"/>
                  </a:lnTo>
                  <a:lnTo>
                    <a:pt x="14" y="25"/>
                  </a:lnTo>
                  <a:lnTo>
                    <a:pt x="14" y="25"/>
                  </a:lnTo>
                  <a:lnTo>
                    <a:pt x="15" y="25"/>
                  </a:lnTo>
                  <a:lnTo>
                    <a:pt x="15" y="25"/>
                  </a:lnTo>
                  <a:lnTo>
                    <a:pt x="15" y="25"/>
                  </a:lnTo>
                  <a:lnTo>
                    <a:pt x="16" y="25"/>
                  </a:lnTo>
                  <a:lnTo>
                    <a:pt x="16" y="25"/>
                  </a:lnTo>
                  <a:lnTo>
                    <a:pt x="16" y="25"/>
                  </a:lnTo>
                  <a:lnTo>
                    <a:pt x="16" y="25"/>
                  </a:lnTo>
                  <a:lnTo>
                    <a:pt x="17" y="24"/>
                  </a:lnTo>
                  <a:lnTo>
                    <a:pt x="17" y="24"/>
                  </a:lnTo>
                  <a:lnTo>
                    <a:pt x="17" y="24"/>
                  </a:lnTo>
                  <a:lnTo>
                    <a:pt x="18" y="24"/>
                  </a:lnTo>
                  <a:lnTo>
                    <a:pt x="18" y="24"/>
                  </a:lnTo>
                  <a:lnTo>
                    <a:pt x="18" y="23"/>
                  </a:lnTo>
                  <a:lnTo>
                    <a:pt x="18" y="23"/>
                  </a:lnTo>
                  <a:lnTo>
                    <a:pt x="18" y="23"/>
                  </a:lnTo>
                  <a:lnTo>
                    <a:pt x="18" y="23"/>
                  </a:lnTo>
                  <a:lnTo>
                    <a:pt x="19" y="22"/>
                  </a:lnTo>
                  <a:lnTo>
                    <a:pt x="19" y="22"/>
                  </a:lnTo>
                  <a:lnTo>
                    <a:pt x="19" y="22"/>
                  </a:lnTo>
                  <a:lnTo>
                    <a:pt x="19" y="21"/>
                  </a:lnTo>
                  <a:lnTo>
                    <a:pt x="19" y="21"/>
                  </a:lnTo>
                  <a:lnTo>
                    <a:pt x="19" y="21"/>
                  </a:lnTo>
                  <a:lnTo>
                    <a:pt x="19" y="21"/>
                  </a:lnTo>
                  <a:lnTo>
                    <a:pt x="19" y="21"/>
                  </a:lnTo>
                  <a:lnTo>
                    <a:pt x="19" y="21"/>
                  </a:lnTo>
                  <a:lnTo>
                    <a:pt x="19" y="21"/>
                  </a:lnTo>
                  <a:lnTo>
                    <a:pt x="19" y="21"/>
                  </a:lnTo>
                  <a:lnTo>
                    <a:pt x="20" y="21"/>
                  </a:lnTo>
                  <a:lnTo>
                    <a:pt x="20" y="20"/>
                  </a:lnTo>
                  <a:lnTo>
                    <a:pt x="20" y="20"/>
                  </a:lnTo>
                  <a:lnTo>
                    <a:pt x="20" y="20"/>
                  </a:lnTo>
                  <a:lnTo>
                    <a:pt x="20" y="20"/>
                  </a:lnTo>
                  <a:lnTo>
                    <a:pt x="20" y="19"/>
                  </a:lnTo>
                  <a:lnTo>
                    <a:pt x="20" y="19"/>
                  </a:lnTo>
                  <a:lnTo>
                    <a:pt x="20" y="19"/>
                  </a:lnTo>
                  <a:lnTo>
                    <a:pt x="20" y="19"/>
                  </a:lnTo>
                  <a:lnTo>
                    <a:pt x="20" y="18"/>
                  </a:lnTo>
                  <a:lnTo>
                    <a:pt x="20" y="18"/>
                  </a:lnTo>
                  <a:lnTo>
                    <a:pt x="20" y="18"/>
                  </a:lnTo>
                  <a:lnTo>
                    <a:pt x="20" y="17"/>
                  </a:lnTo>
                  <a:lnTo>
                    <a:pt x="20" y="17"/>
                  </a:lnTo>
                  <a:lnTo>
                    <a:pt x="20" y="17"/>
                  </a:lnTo>
                  <a:lnTo>
                    <a:pt x="21" y="17"/>
                  </a:lnTo>
                  <a:lnTo>
                    <a:pt x="21" y="17"/>
                  </a:lnTo>
                  <a:lnTo>
                    <a:pt x="21" y="16"/>
                  </a:lnTo>
                  <a:lnTo>
                    <a:pt x="21" y="16"/>
                  </a:lnTo>
                  <a:lnTo>
                    <a:pt x="21" y="16"/>
                  </a:lnTo>
                  <a:lnTo>
                    <a:pt x="21" y="16"/>
                  </a:lnTo>
                  <a:lnTo>
                    <a:pt x="21" y="16"/>
                  </a:lnTo>
                  <a:lnTo>
                    <a:pt x="21" y="16"/>
                  </a:lnTo>
                  <a:lnTo>
                    <a:pt x="21" y="16"/>
                  </a:lnTo>
                  <a:lnTo>
                    <a:pt x="22" y="15"/>
                  </a:lnTo>
                  <a:lnTo>
                    <a:pt x="22" y="16"/>
                  </a:lnTo>
                  <a:lnTo>
                    <a:pt x="22" y="16"/>
                  </a:lnTo>
                  <a:lnTo>
                    <a:pt x="22" y="16"/>
                  </a:lnTo>
                  <a:lnTo>
                    <a:pt x="22" y="16"/>
                  </a:lnTo>
                  <a:lnTo>
                    <a:pt x="22" y="16"/>
                  </a:lnTo>
                  <a:lnTo>
                    <a:pt x="22" y="16"/>
                  </a:lnTo>
                  <a:lnTo>
                    <a:pt x="22" y="16"/>
                  </a:lnTo>
                  <a:lnTo>
                    <a:pt x="22" y="17"/>
                  </a:lnTo>
                  <a:lnTo>
                    <a:pt x="22" y="17"/>
                  </a:lnTo>
                  <a:lnTo>
                    <a:pt x="22" y="18"/>
                  </a:lnTo>
                  <a:lnTo>
                    <a:pt x="23" y="18"/>
                  </a:lnTo>
                  <a:lnTo>
                    <a:pt x="23" y="18"/>
                  </a:lnTo>
                  <a:lnTo>
                    <a:pt x="23" y="18"/>
                  </a:lnTo>
                  <a:lnTo>
                    <a:pt x="23" y="19"/>
                  </a:lnTo>
                  <a:lnTo>
                    <a:pt x="23" y="18"/>
                  </a:lnTo>
                  <a:lnTo>
                    <a:pt x="23" y="18"/>
                  </a:lnTo>
                  <a:lnTo>
                    <a:pt x="23" y="18"/>
                  </a:lnTo>
                  <a:lnTo>
                    <a:pt x="23" y="18"/>
                  </a:lnTo>
                  <a:lnTo>
                    <a:pt x="23" y="17"/>
                  </a:lnTo>
                  <a:lnTo>
                    <a:pt x="23" y="17"/>
                  </a:lnTo>
                  <a:lnTo>
                    <a:pt x="23" y="17"/>
                  </a:lnTo>
                  <a:lnTo>
                    <a:pt x="23" y="17"/>
                  </a:lnTo>
                  <a:lnTo>
                    <a:pt x="23" y="17"/>
                  </a:lnTo>
                  <a:lnTo>
                    <a:pt x="23" y="17"/>
                  </a:lnTo>
                  <a:lnTo>
                    <a:pt x="24" y="17"/>
                  </a:lnTo>
                  <a:lnTo>
                    <a:pt x="24" y="18"/>
                  </a:lnTo>
                  <a:lnTo>
                    <a:pt x="24" y="17"/>
                  </a:lnTo>
                  <a:lnTo>
                    <a:pt x="23" y="17"/>
                  </a:lnTo>
                  <a:lnTo>
                    <a:pt x="23" y="17"/>
                  </a:lnTo>
                  <a:lnTo>
                    <a:pt x="23" y="17"/>
                  </a:lnTo>
                  <a:lnTo>
                    <a:pt x="24" y="17"/>
                  </a:lnTo>
                  <a:lnTo>
                    <a:pt x="24" y="17"/>
                  </a:lnTo>
                  <a:lnTo>
                    <a:pt x="23" y="17"/>
                  </a:lnTo>
                  <a:lnTo>
                    <a:pt x="23" y="16"/>
                  </a:lnTo>
                  <a:lnTo>
                    <a:pt x="23" y="16"/>
                  </a:lnTo>
                  <a:lnTo>
                    <a:pt x="23" y="16"/>
                  </a:lnTo>
                  <a:lnTo>
                    <a:pt x="23" y="16"/>
                  </a:lnTo>
                  <a:lnTo>
                    <a:pt x="23" y="16"/>
                  </a:lnTo>
                  <a:lnTo>
                    <a:pt x="23" y="16"/>
                  </a:lnTo>
                  <a:lnTo>
                    <a:pt x="23" y="16"/>
                  </a:lnTo>
                  <a:lnTo>
                    <a:pt x="23" y="16"/>
                  </a:lnTo>
                  <a:lnTo>
                    <a:pt x="23" y="16"/>
                  </a:lnTo>
                  <a:lnTo>
                    <a:pt x="23" y="16"/>
                  </a:lnTo>
                  <a:lnTo>
                    <a:pt x="23" y="15"/>
                  </a:lnTo>
                  <a:lnTo>
                    <a:pt x="23" y="15"/>
                  </a:lnTo>
                  <a:lnTo>
                    <a:pt x="23" y="15"/>
                  </a:lnTo>
                  <a:lnTo>
                    <a:pt x="23" y="15"/>
                  </a:lnTo>
                  <a:lnTo>
                    <a:pt x="23" y="15"/>
                  </a:lnTo>
                  <a:lnTo>
                    <a:pt x="23" y="15"/>
                  </a:lnTo>
                  <a:lnTo>
                    <a:pt x="24" y="15"/>
                  </a:lnTo>
                  <a:lnTo>
                    <a:pt x="24" y="15"/>
                  </a:lnTo>
                  <a:lnTo>
                    <a:pt x="24" y="15"/>
                  </a:lnTo>
                  <a:lnTo>
                    <a:pt x="24" y="15"/>
                  </a:lnTo>
                  <a:lnTo>
                    <a:pt x="24" y="15"/>
                  </a:lnTo>
                  <a:lnTo>
                    <a:pt x="24" y="16"/>
                  </a:lnTo>
                  <a:lnTo>
                    <a:pt x="25" y="16"/>
                  </a:lnTo>
                  <a:lnTo>
                    <a:pt x="25" y="15"/>
                  </a:lnTo>
                  <a:lnTo>
                    <a:pt x="25" y="15"/>
                  </a:lnTo>
                  <a:lnTo>
                    <a:pt x="25" y="15"/>
                  </a:lnTo>
                  <a:lnTo>
                    <a:pt x="25" y="15"/>
                  </a:lnTo>
                  <a:lnTo>
                    <a:pt x="25" y="15"/>
                  </a:lnTo>
                  <a:lnTo>
                    <a:pt x="26" y="16"/>
                  </a:lnTo>
                  <a:lnTo>
                    <a:pt x="26" y="15"/>
                  </a:lnTo>
                  <a:lnTo>
                    <a:pt x="25" y="15"/>
                  </a:lnTo>
                  <a:lnTo>
                    <a:pt x="25" y="15"/>
                  </a:lnTo>
                  <a:lnTo>
                    <a:pt x="25" y="15"/>
                  </a:lnTo>
                  <a:lnTo>
                    <a:pt x="25" y="15"/>
                  </a:lnTo>
                  <a:lnTo>
                    <a:pt x="25" y="15"/>
                  </a:lnTo>
                  <a:lnTo>
                    <a:pt x="25" y="15"/>
                  </a:lnTo>
                  <a:lnTo>
                    <a:pt x="25" y="15"/>
                  </a:lnTo>
                  <a:lnTo>
                    <a:pt x="25" y="15"/>
                  </a:lnTo>
                  <a:lnTo>
                    <a:pt x="25" y="15"/>
                  </a:lnTo>
                  <a:lnTo>
                    <a:pt x="25" y="15"/>
                  </a:lnTo>
                  <a:lnTo>
                    <a:pt x="25" y="14"/>
                  </a:lnTo>
                  <a:lnTo>
                    <a:pt x="25" y="14"/>
                  </a:lnTo>
                  <a:lnTo>
                    <a:pt x="25" y="14"/>
                  </a:lnTo>
                  <a:lnTo>
                    <a:pt x="25" y="14"/>
                  </a:lnTo>
                  <a:lnTo>
                    <a:pt x="25" y="14"/>
                  </a:lnTo>
                  <a:lnTo>
                    <a:pt x="25" y="14"/>
                  </a:lnTo>
                  <a:lnTo>
                    <a:pt x="25" y="14"/>
                  </a:lnTo>
                  <a:lnTo>
                    <a:pt x="25" y="14"/>
                  </a:lnTo>
                  <a:lnTo>
                    <a:pt x="25" y="14"/>
                  </a:lnTo>
                  <a:lnTo>
                    <a:pt x="25" y="14"/>
                  </a:lnTo>
                  <a:lnTo>
                    <a:pt x="25" y="14"/>
                  </a:lnTo>
                  <a:lnTo>
                    <a:pt x="25" y="13"/>
                  </a:lnTo>
                  <a:lnTo>
                    <a:pt x="25" y="13"/>
                  </a:lnTo>
                  <a:lnTo>
                    <a:pt x="25" y="13"/>
                  </a:lnTo>
                  <a:lnTo>
                    <a:pt x="25" y="13"/>
                  </a:lnTo>
                  <a:lnTo>
                    <a:pt x="25" y="13"/>
                  </a:lnTo>
                  <a:lnTo>
                    <a:pt x="25" y="13"/>
                  </a:lnTo>
                  <a:lnTo>
                    <a:pt x="25" y="12"/>
                  </a:lnTo>
                  <a:lnTo>
                    <a:pt x="26" y="13"/>
                  </a:lnTo>
                  <a:lnTo>
                    <a:pt x="26" y="13"/>
                  </a:lnTo>
                  <a:lnTo>
                    <a:pt x="26" y="13"/>
                  </a:lnTo>
                  <a:lnTo>
                    <a:pt x="26" y="13"/>
                  </a:lnTo>
                  <a:lnTo>
                    <a:pt x="26" y="13"/>
                  </a:lnTo>
                  <a:lnTo>
                    <a:pt x="26" y="13"/>
                  </a:lnTo>
                  <a:lnTo>
                    <a:pt x="26" y="13"/>
                  </a:lnTo>
                  <a:lnTo>
                    <a:pt x="26" y="12"/>
                  </a:lnTo>
                  <a:lnTo>
                    <a:pt x="26" y="12"/>
                  </a:lnTo>
                  <a:lnTo>
                    <a:pt x="26" y="13"/>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7" y="12"/>
                  </a:lnTo>
                  <a:lnTo>
                    <a:pt x="27" y="12"/>
                  </a:lnTo>
                  <a:lnTo>
                    <a:pt x="27" y="12"/>
                  </a:lnTo>
                  <a:lnTo>
                    <a:pt x="27" y="12"/>
                  </a:lnTo>
                  <a:lnTo>
                    <a:pt x="27" y="12"/>
                  </a:lnTo>
                  <a:lnTo>
                    <a:pt x="27" y="12"/>
                  </a:lnTo>
                  <a:lnTo>
                    <a:pt x="27" y="12"/>
                  </a:lnTo>
                  <a:lnTo>
                    <a:pt x="26" y="11"/>
                  </a:lnTo>
                  <a:lnTo>
                    <a:pt x="26" y="11"/>
                  </a:lnTo>
                  <a:lnTo>
                    <a:pt x="26" y="11"/>
                  </a:lnTo>
                  <a:lnTo>
                    <a:pt x="26" y="10"/>
                  </a:lnTo>
                  <a:lnTo>
                    <a:pt x="27" y="10"/>
                  </a:lnTo>
                  <a:lnTo>
                    <a:pt x="27" y="10"/>
                  </a:lnTo>
                  <a:lnTo>
                    <a:pt x="27" y="10"/>
                  </a:lnTo>
                  <a:lnTo>
                    <a:pt x="27" y="10"/>
                  </a:lnTo>
                  <a:lnTo>
                    <a:pt x="27" y="10"/>
                  </a:lnTo>
                  <a:lnTo>
                    <a:pt x="27" y="10"/>
                  </a:lnTo>
                  <a:lnTo>
                    <a:pt x="27" y="10"/>
                  </a:lnTo>
                  <a:lnTo>
                    <a:pt x="27" y="10"/>
                  </a:lnTo>
                  <a:lnTo>
                    <a:pt x="27" y="10"/>
                  </a:lnTo>
                  <a:lnTo>
                    <a:pt x="28" y="10"/>
                  </a:lnTo>
                  <a:lnTo>
                    <a:pt x="27" y="10"/>
                  </a:lnTo>
                  <a:lnTo>
                    <a:pt x="27" y="10"/>
                  </a:lnTo>
                  <a:lnTo>
                    <a:pt x="27" y="11"/>
                  </a:lnTo>
                  <a:lnTo>
                    <a:pt x="27" y="10"/>
                  </a:lnTo>
                  <a:lnTo>
                    <a:pt x="27" y="10"/>
                  </a:lnTo>
                  <a:lnTo>
                    <a:pt x="28" y="10"/>
                  </a:lnTo>
                  <a:lnTo>
                    <a:pt x="28" y="10"/>
                  </a:lnTo>
                  <a:lnTo>
                    <a:pt x="28" y="10"/>
                  </a:lnTo>
                  <a:lnTo>
                    <a:pt x="28" y="10"/>
                  </a:lnTo>
                  <a:lnTo>
                    <a:pt x="28" y="11"/>
                  </a:lnTo>
                  <a:lnTo>
                    <a:pt x="28" y="10"/>
                  </a:lnTo>
                  <a:lnTo>
                    <a:pt x="28" y="10"/>
                  </a:lnTo>
                  <a:lnTo>
                    <a:pt x="28" y="10"/>
                  </a:lnTo>
                  <a:lnTo>
                    <a:pt x="28" y="10"/>
                  </a:lnTo>
                  <a:lnTo>
                    <a:pt x="28" y="10"/>
                  </a:lnTo>
                  <a:lnTo>
                    <a:pt x="29" y="9"/>
                  </a:lnTo>
                  <a:lnTo>
                    <a:pt x="28" y="9"/>
                  </a:lnTo>
                  <a:lnTo>
                    <a:pt x="28" y="9"/>
                  </a:lnTo>
                  <a:lnTo>
                    <a:pt x="28" y="9"/>
                  </a:lnTo>
                  <a:lnTo>
                    <a:pt x="29" y="9"/>
                  </a:lnTo>
                  <a:lnTo>
                    <a:pt x="29" y="9"/>
                  </a:lnTo>
                  <a:lnTo>
                    <a:pt x="29" y="9"/>
                  </a:lnTo>
                  <a:lnTo>
                    <a:pt x="29" y="10"/>
                  </a:lnTo>
                  <a:lnTo>
                    <a:pt x="29" y="10"/>
                  </a:lnTo>
                  <a:lnTo>
                    <a:pt x="29" y="9"/>
                  </a:lnTo>
                  <a:lnTo>
                    <a:pt x="29" y="9"/>
                  </a:lnTo>
                  <a:lnTo>
                    <a:pt x="29" y="9"/>
                  </a:lnTo>
                  <a:lnTo>
                    <a:pt x="29" y="9"/>
                  </a:lnTo>
                  <a:lnTo>
                    <a:pt x="29" y="9"/>
                  </a:lnTo>
                  <a:lnTo>
                    <a:pt x="29" y="9"/>
                  </a:lnTo>
                  <a:lnTo>
                    <a:pt x="29" y="9"/>
                  </a:lnTo>
                  <a:lnTo>
                    <a:pt x="29" y="10"/>
                  </a:lnTo>
                  <a:lnTo>
                    <a:pt x="30" y="10"/>
                  </a:lnTo>
                  <a:lnTo>
                    <a:pt x="30" y="9"/>
                  </a:lnTo>
                  <a:lnTo>
                    <a:pt x="30" y="9"/>
                  </a:lnTo>
                  <a:lnTo>
                    <a:pt x="30" y="9"/>
                  </a:lnTo>
                  <a:lnTo>
                    <a:pt x="30" y="8"/>
                  </a:lnTo>
                  <a:lnTo>
                    <a:pt x="30" y="8"/>
                  </a:lnTo>
                  <a:lnTo>
                    <a:pt x="30" y="8"/>
                  </a:lnTo>
                  <a:lnTo>
                    <a:pt x="30" y="9"/>
                  </a:lnTo>
                  <a:lnTo>
                    <a:pt x="30" y="9"/>
                  </a:lnTo>
                  <a:lnTo>
                    <a:pt x="31" y="9"/>
                  </a:lnTo>
                  <a:lnTo>
                    <a:pt x="31" y="9"/>
                  </a:lnTo>
                  <a:lnTo>
                    <a:pt x="31" y="9"/>
                  </a:lnTo>
                  <a:lnTo>
                    <a:pt x="31" y="9"/>
                  </a:lnTo>
                  <a:lnTo>
                    <a:pt x="31" y="9"/>
                  </a:lnTo>
                  <a:lnTo>
                    <a:pt x="32" y="10"/>
                  </a:lnTo>
                  <a:lnTo>
                    <a:pt x="32" y="10"/>
                  </a:lnTo>
                  <a:lnTo>
                    <a:pt x="32" y="10"/>
                  </a:lnTo>
                  <a:lnTo>
                    <a:pt x="32" y="10"/>
                  </a:lnTo>
                  <a:lnTo>
                    <a:pt x="33" y="10"/>
                  </a:lnTo>
                  <a:lnTo>
                    <a:pt x="33" y="11"/>
                  </a:lnTo>
                  <a:lnTo>
                    <a:pt x="33" y="11"/>
                  </a:lnTo>
                  <a:lnTo>
                    <a:pt x="33" y="11"/>
                  </a:lnTo>
                  <a:lnTo>
                    <a:pt x="33" y="11"/>
                  </a:lnTo>
                  <a:lnTo>
                    <a:pt x="33" y="12"/>
                  </a:lnTo>
                  <a:lnTo>
                    <a:pt x="33" y="12"/>
                  </a:lnTo>
                  <a:lnTo>
                    <a:pt x="33" y="12"/>
                  </a:lnTo>
                  <a:lnTo>
                    <a:pt x="33" y="13"/>
                  </a:lnTo>
                  <a:lnTo>
                    <a:pt x="33" y="13"/>
                  </a:lnTo>
                  <a:lnTo>
                    <a:pt x="32" y="13"/>
                  </a:lnTo>
                  <a:lnTo>
                    <a:pt x="33" y="13"/>
                  </a:lnTo>
                  <a:lnTo>
                    <a:pt x="33" y="13"/>
                  </a:lnTo>
                  <a:lnTo>
                    <a:pt x="33" y="12"/>
                  </a:lnTo>
                  <a:lnTo>
                    <a:pt x="33" y="12"/>
                  </a:lnTo>
                  <a:lnTo>
                    <a:pt x="33" y="12"/>
                  </a:lnTo>
                  <a:lnTo>
                    <a:pt x="33" y="12"/>
                  </a:lnTo>
                  <a:lnTo>
                    <a:pt x="33" y="12"/>
                  </a:lnTo>
                  <a:lnTo>
                    <a:pt x="33" y="13"/>
                  </a:lnTo>
                  <a:lnTo>
                    <a:pt x="33" y="12"/>
                  </a:lnTo>
                  <a:lnTo>
                    <a:pt x="33" y="12"/>
                  </a:lnTo>
                  <a:lnTo>
                    <a:pt x="33" y="12"/>
                  </a:lnTo>
                  <a:lnTo>
                    <a:pt x="33" y="12"/>
                  </a:lnTo>
                  <a:lnTo>
                    <a:pt x="33" y="12"/>
                  </a:lnTo>
                  <a:lnTo>
                    <a:pt x="33" y="11"/>
                  </a:lnTo>
                  <a:lnTo>
                    <a:pt x="33" y="12"/>
                  </a:lnTo>
                  <a:lnTo>
                    <a:pt x="33" y="12"/>
                  </a:lnTo>
                  <a:lnTo>
                    <a:pt x="34" y="12"/>
                  </a:lnTo>
                  <a:lnTo>
                    <a:pt x="33" y="12"/>
                  </a:lnTo>
                  <a:lnTo>
                    <a:pt x="33" y="11"/>
                  </a:lnTo>
                  <a:lnTo>
                    <a:pt x="33" y="11"/>
                  </a:lnTo>
                  <a:lnTo>
                    <a:pt x="33" y="11"/>
                  </a:lnTo>
                  <a:lnTo>
                    <a:pt x="34" y="11"/>
                  </a:lnTo>
                  <a:lnTo>
                    <a:pt x="34" y="11"/>
                  </a:lnTo>
                  <a:lnTo>
                    <a:pt x="35" y="11"/>
                  </a:lnTo>
                  <a:lnTo>
                    <a:pt x="35" y="11"/>
                  </a:lnTo>
                  <a:lnTo>
                    <a:pt x="35" y="12"/>
                  </a:lnTo>
                  <a:lnTo>
                    <a:pt x="35" y="12"/>
                  </a:lnTo>
                  <a:lnTo>
                    <a:pt x="35" y="12"/>
                  </a:lnTo>
                  <a:lnTo>
                    <a:pt x="35" y="12"/>
                  </a:lnTo>
                  <a:lnTo>
                    <a:pt x="35" y="11"/>
                  </a:lnTo>
                  <a:lnTo>
                    <a:pt x="35" y="11"/>
                  </a:lnTo>
                  <a:lnTo>
                    <a:pt x="36" y="11"/>
                  </a:lnTo>
                  <a:lnTo>
                    <a:pt x="36" y="12"/>
                  </a:lnTo>
                  <a:lnTo>
                    <a:pt x="36" y="12"/>
                  </a:lnTo>
                  <a:lnTo>
                    <a:pt x="36" y="12"/>
                  </a:lnTo>
                  <a:lnTo>
                    <a:pt x="36" y="12"/>
                  </a:lnTo>
                  <a:lnTo>
                    <a:pt x="36" y="12"/>
                  </a:lnTo>
                  <a:lnTo>
                    <a:pt x="36" y="12"/>
                  </a:lnTo>
                  <a:lnTo>
                    <a:pt x="36" y="11"/>
                  </a:lnTo>
                  <a:lnTo>
                    <a:pt x="36" y="11"/>
                  </a:lnTo>
                  <a:lnTo>
                    <a:pt x="36" y="11"/>
                  </a:lnTo>
                  <a:lnTo>
                    <a:pt x="36" y="11"/>
                  </a:lnTo>
                  <a:lnTo>
                    <a:pt x="37" y="11"/>
                  </a:lnTo>
                  <a:lnTo>
                    <a:pt x="36" y="11"/>
                  </a:lnTo>
                  <a:lnTo>
                    <a:pt x="36" y="11"/>
                  </a:lnTo>
                  <a:lnTo>
                    <a:pt x="36" y="11"/>
                  </a:lnTo>
                  <a:lnTo>
                    <a:pt x="36" y="11"/>
                  </a:lnTo>
                  <a:lnTo>
                    <a:pt x="36" y="10"/>
                  </a:lnTo>
                  <a:lnTo>
                    <a:pt x="36" y="10"/>
                  </a:lnTo>
                  <a:lnTo>
                    <a:pt x="36" y="10"/>
                  </a:lnTo>
                  <a:lnTo>
                    <a:pt x="36" y="10"/>
                  </a:lnTo>
                  <a:lnTo>
                    <a:pt x="36" y="10"/>
                  </a:lnTo>
                  <a:lnTo>
                    <a:pt x="36" y="10"/>
                  </a:lnTo>
                  <a:lnTo>
                    <a:pt x="36" y="10"/>
                  </a:lnTo>
                  <a:lnTo>
                    <a:pt x="36" y="10"/>
                  </a:lnTo>
                  <a:lnTo>
                    <a:pt x="36" y="10"/>
                  </a:lnTo>
                  <a:lnTo>
                    <a:pt x="36" y="10"/>
                  </a:lnTo>
                  <a:lnTo>
                    <a:pt x="36" y="9"/>
                  </a:lnTo>
                  <a:lnTo>
                    <a:pt x="36" y="9"/>
                  </a:lnTo>
                  <a:lnTo>
                    <a:pt x="36" y="9"/>
                  </a:lnTo>
                  <a:lnTo>
                    <a:pt x="36" y="9"/>
                  </a:lnTo>
                  <a:lnTo>
                    <a:pt x="36" y="8"/>
                  </a:lnTo>
                  <a:lnTo>
                    <a:pt x="36" y="8"/>
                  </a:lnTo>
                  <a:lnTo>
                    <a:pt x="36" y="8"/>
                  </a:lnTo>
                  <a:lnTo>
                    <a:pt x="36" y="7"/>
                  </a:lnTo>
                  <a:lnTo>
                    <a:pt x="37" y="7"/>
                  </a:lnTo>
                  <a:lnTo>
                    <a:pt x="37" y="8"/>
                  </a:lnTo>
                  <a:lnTo>
                    <a:pt x="37" y="8"/>
                  </a:lnTo>
                  <a:lnTo>
                    <a:pt x="37" y="8"/>
                  </a:lnTo>
                  <a:lnTo>
                    <a:pt x="37" y="7"/>
                  </a:lnTo>
                  <a:lnTo>
                    <a:pt x="37" y="7"/>
                  </a:lnTo>
                  <a:lnTo>
                    <a:pt x="37" y="7"/>
                  </a:lnTo>
                  <a:lnTo>
                    <a:pt x="37" y="7"/>
                  </a:lnTo>
                  <a:lnTo>
                    <a:pt x="37" y="6"/>
                  </a:lnTo>
                  <a:lnTo>
                    <a:pt x="37" y="6"/>
                  </a:lnTo>
                  <a:lnTo>
                    <a:pt x="37" y="6"/>
                  </a:lnTo>
                  <a:lnTo>
                    <a:pt x="37" y="6"/>
                  </a:lnTo>
                  <a:lnTo>
                    <a:pt x="38" y="6"/>
                  </a:lnTo>
                  <a:lnTo>
                    <a:pt x="38" y="6"/>
                  </a:lnTo>
                  <a:lnTo>
                    <a:pt x="38" y="5"/>
                  </a:lnTo>
                  <a:lnTo>
                    <a:pt x="38" y="5"/>
                  </a:lnTo>
                  <a:lnTo>
                    <a:pt x="38" y="5"/>
                  </a:lnTo>
                  <a:lnTo>
                    <a:pt x="38" y="5"/>
                  </a:lnTo>
                  <a:lnTo>
                    <a:pt x="38" y="5"/>
                  </a:lnTo>
                  <a:lnTo>
                    <a:pt x="38" y="5"/>
                  </a:lnTo>
                  <a:lnTo>
                    <a:pt x="38" y="5"/>
                  </a:lnTo>
                  <a:lnTo>
                    <a:pt x="38" y="5"/>
                  </a:lnTo>
                  <a:lnTo>
                    <a:pt x="38" y="5"/>
                  </a:lnTo>
                  <a:lnTo>
                    <a:pt x="38" y="5"/>
                  </a:lnTo>
                  <a:lnTo>
                    <a:pt x="39" y="5"/>
                  </a:lnTo>
                  <a:lnTo>
                    <a:pt x="39" y="5"/>
                  </a:lnTo>
                  <a:lnTo>
                    <a:pt x="39" y="5"/>
                  </a:lnTo>
                  <a:lnTo>
                    <a:pt x="39" y="5"/>
                  </a:lnTo>
                  <a:lnTo>
                    <a:pt x="39" y="5"/>
                  </a:lnTo>
                  <a:lnTo>
                    <a:pt x="39" y="5"/>
                  </a:lnTo>
                  <a:lnTo>
                    <a:pt x="39" y="4"/>
                  </a:lnTo>
                  <a:lnTo>
                    <a:pt x="39" y="4"/>
                  </a:lnTo>
                  <a:lnTo>
                    <a:pt x="39" y="4"/>
                  </a:lnTo>
                  <a:lnTo>
                    <a:pt x="39" y="4"/>
                  </a:lnTo>
                  <a:lnTo>
                    <a:pt x="39" y="4"/>
                  </a:lnTo>
                  <a:lnTo>
                    <a:pt x="39" y="4"/>
                  </a:lnTo>
                  <a:lnTo>
                    <a:pt x="40" y="4"/>
                  </a:lnTo>
                  <a:lnTo>
                    <a:pt x="40" y="4"/>
                  </a:lnTo>
                  <a:lnTo>
                    <a:pt x="40" y="4"/>
                  </a:lnTo>
                  <a:lnTo>
                    <a:pt x="41" y="4"/>
                  </a:lnTo>
                  <a:lnTo>
                    <a:pt x="41" y="4"/>
                  </a:lnTo>
                  <a:lnTo>
                    <a:pt x="41" y="4"/>
                  </a:lnTo>
                  <a:lnTo>
                    <a:pt x="41" y="4"/>
                  </a:lnTo>
                  <a:lnTo>
                    <a:pt x="41" y="4"/>
                  </a:lnTo>
                  <a:lnTo>
                    <a:pt x="41" y="4"/>
                  </a:lnTo>
                  <a:lnTo>
                    <a:pt x="42" y="4"/>
                  </a:lnTo>
                  <a:lnTo>
                    <a:pt x="42" y="4"/>
                  </a:lnTo>
                  <a:lnTo>
                    <a:pt x="42" y="4"/>
                  </a:lnTo>
                  <a:lnTo>
                    <a:pt x="42" y="5"/>
                  </a:lnTo>
                  <a:lnTo>
                    <a:pt x="42" y="4"/>
                  </a:lnTo>
                  <a:lnTo>
                    <a:pt x="42" y="4"/>
                  </a:lnTo>
                  <a:lnTo>
                    <a:pt x="42" y="4"/>
                  </a:lnTo>
                  <a:lnTo>
                    <a:pt x="42" y="4"/>
                  </a:lnTo>
                  <a:lnTo>
                    <a:pt x="42" y="4"/>
                  </a:lnTo>
                  <a:lnTo>
                    <a:pt x="42" y="4"/>
                  </a:lnTo>
                  <a:lnTo>
                    <a:pt x="42" y="4"/>
                  </a:lnTo>
                  <a:lnTo>
                    <a:pt x="43" y="4"/>
                  </a:lnTo>
                  <a:lnTo>
                    <a:pt x="43" y="4"/>
                  </a:lnTo>
                  <a:lnTo>
                    <a:pt x="42" y="4"/>
                  </a:lnTo>
                  <a:lnTo>
                    <a:pt x="42" y="3"/>
                  </a:lnTo>
                  <a:lnTo>
                    <a:pt x="43" y="3"/>
                  </a:lnTo>
                  <a:lnTo>
                    <a:pt x="43" y="3"/>
                  </a:lnTo>
                  <a:lnTo>
                    <a:pt x="42" y="2"/>
                  </a:lnTo>
                  <a:lnTo>
                    <a:pt x="42" y="2"/>
                  </a:lnTo>
                  <a:lnTo>
                    <a:pt x="42" y="2"/>
                  </a:lnTo>
                  <a:lnTo>
                    <a:pt x="42" y="2"/>
                  </a:lnTo>
                  <a:lnTo>
                    <a:pt x="42" y="2"/>
                  </a:lnTo>
                  <a:lnTo>
                    <a:pt x="42" y="2"/>
                  </a:lnTo>
                  <a:lnTo>
                    <a:pt x="42" y="2"/>
                  </a:lnTo>
                  <a:lnTo>
                    <a:pt x="41" y="2"/>
                  </a:lnTo>
                  <a:lnTo>
                    <a:pt x="41" y="2"/>
                  </a:lnTo>
                  <a:lnTo>
                    <a:pt x="41" y="2"/>
                  </a:lnTo>
                  <a:lnTo>
                    <a:pt x="41" y="2"/>
                  </a:lnTo>
                  <a:lnTo>
                    <a:pt x="41" y="2"/>
                  </a:lnTo>
                  <a:lnTo>
                    <a:pt x="41" y="2"/>
                  </a:lnTo>
                  <a:lnTo>
                    <a:pt x="41" y="2"/>
                  </a:lnTo>
                  <a:lnTo>
                    <a:pt x="41" y="1"/>
                  </a:lnTo>
                  <a:lnTo>
                    <a:pt x="41" y="1"/>
                  </a:lnTo>
                  <a:lnTo>
                    <a:pt x="41" y="1"/>
                  </a:lnTo>
                  <a:lnTo>
                    <a:pt x="41" y="2"/>
                  </a:lnTo>
                  <a:lnTo>
                    <a:pt x="42" y="2"/>
                  </a:lnTo>
                  <a:lnTo>
                    <a:pt x="42" y="2"/>
                  </a:lnTo>
                  <a:lnTo>
                    <a:pt x="42" y="2"/>
                  </a:lnTo>
                  <a:lnTo>
                    <a:pt x="42" y="2"/>
                  </a:lnTo>
                  <a:lnTo>
                    <a:pt x="42" y="1"/>
                  </a:lnTo>
                  <a:lnTo>
                    <a:pt x="42" y="1"/>
                  </a:lnTo>
                  <a:lnTo>
                    <a:pt x="42" y="1"/>
                  </a:lnTo>
                  <a:lnTo>
                    <a:pt x="42" y="2"/>
                  </a:lnTo>
                  <a:lnTo>
                    <a:pt x="42" y="2"/>
                  </a:lnTo>
                  <a:lnTo>
                    <a:pt x="42" y="2"/>
                  </a:lnTo>
                  <a:lnTo>
                    <a:pt x="43" y="2"/>
                  </a:lnTo>
                  <a:lnTo>
                    <a:pt x="43" y="2"/>
                  </a:lnTo>
                  <a:lnTo>
                    <a:pt x="43" y="2"/>
                  </a:lnTo>
                  <a:lnTo>
                    <a:pt x="43" y="2"/>
                  </a:lnTo>
                  <a:lnTo>
                    <a:pt x="43" y="2"/>
                  </a:lnTo>
                  <a:lnTo>
                    <a:pt x="43" y="2"/>
                  </a:lnTo>
                  <a:lnTo>
                    <a:pt x="43" y="3"/>
                  </a:lnTo>
                  <a:lnTo>
                    <a:pt x="44" y="3"/>
                  </a:lnTo>
                  <a:lnTo>
                    <a:pt x="44" y="3"/>
                  </a:lnTo>
                  <a:lnTo>
                    <a:pt x="44" y="3"/>
                  </a:lnTo>
                  <a:lnTo>
                    <a:pt x="44" y="3"/>
                  </a:lnTo>
                  <a:lnTo>
                    <a:pt x="44" y="3"/>
                  </a:lnTo>
                  <a:lnTo>
                    <a:pt x="44" y="3"/>
                  </a:lnTo>
                  <a:lnTo>
                    <a:pt x="45" y="3"/>
                  </a:lnTo>
                  <a:lnTo>
                    <a:pt x="45" y="3"/>
                  </a:lnTo>
                  <a:lnTo>
                    <a:pt x="45" y="3"/>
                  </a:lnTo>
                  <a:lnTo>
                    <a:pt x="45" y="3"/>
                  </a:lnTo>
                  <a:lnTo>
                    <a:pt x="45" y="3"/>
                  </a:lnTo>
                  <a:lnTo>
                    <a:pt x="45" y="3"/>
                  </a:lnTo>
                  <a:lnTo>
                    <a:pt x="45" y="3"/>
                  </a:lnTo>
                  <a:lnTo>
                    <a:pt x="45" y="3"/>
                  </a:lnTo>
                  <a:lnTo>
                    <a:pt x="45" y="4"/>
                  </a:lnTo>
                  <a:lnTo>
                    <a:pt x="45" y="3"/>
                  </a:lnTo>
                  <a:lnTo>
                    <a:pt x="46" y="3"/>
                  </a:lnTo>
                  <a:lnTo>
                    <a:pt x="46" y="4"/>
                  </a:lnTo>
                  <a:lnTo>
                    <a:pt x="46" y="4"/>
                  </a:lnTo>
                  <a:lnTo>
                    <a:pt x="46" y="4"/>
                  </a:lnTo>
                  <a:lnTo>
                    <a:pt x="46" y="4"/>
                  </a:lnTo>
                  <a:lnTo>
                    <a:pt x="47" y="4"/>
                  </a:lnTo>
                  <a:lnTo>
                    <a:pt x="47" y="4"/>
                  </a:lnTo>
                  <a:lnTo>
                    <a:pt x="47" y="4"/>
                  </a:lnTo>
                  <a:lnTo>
                    <a:pt x="47" y="4"/>
                  </a:lnTo>
                  <a:lnTo>
                    <a:pt x="47" y="4"/>
                  </a:lnTo>
                  <a:lnTo>
                    <a:pt x="47" y="4"/>
                  </a:lnTo>
                  <a:lnTo>
                    <a:pt x="48" y="4"/>
                  </a:lnTo>
                  <a:lnTo>
                    <a:pt x="48" y="4"/>
                  </a:lnTo>
                  <a:lnTo>
                    <a:pt x="48" y="4"/>
                  </a:lnTo>
                  <a:lnTo>
                    <a:pt x="48" y="4"/>
                  </a:lnTo>
                  <a:lnTo>
                    <a:pt x="48" y="4"/>
                  </a:lnTo>
                  <a:lnTo>
                    <a:pt x="48" y="4"/>
                  </a:lnTo>
                  <a:lnTo>
                    <a:pt x="48" y="4"/>
                  </a:lnTo>
                  <a:lnTo>
                    <a:pt x="48" y="4"/>
                  </a:lnTo>
                  <a:lnTo>
                    <a:pt x="49" y="4"/>
                  </a:lnTo>
                  <a:lnTo>
                    <a:pt x="49" y="4"/>
                  </a:lnTo>
                  <a:lnTo>
                    <a:pt x="49" y="4"/>
                  </a:lnTo>
                  <a:lnTo>
                    <a:pt x="49" y="4"/>
                  </a:lnTo>
                  <a:lnTo>
                    <a:pt x="49" y="4"/>
                  </a:lnTo>
                  <a:lnTo>
                    <a:pt x="49" y="4"/>
                  </a:lnTo>
                  <a:lnTo>
                    <a:pt x="49" y="4"/>
                  </a:lnTo>
                  <a:lnTo>
                    <a:pt x="49" y="4"/>
                  </a:lnTo>
                  <a:lnTo>
                    <a:pt x="49" y="3"/>
                  </a:lnTo>
                  <a:lnTo>
                    <a:pt x="50" y="3"/>
                  </a:lnTo>
                  <a:lnTo>
                    <a:pt x="50" y="3"/>
                  </a:lnTo>
                  <a:lnTo>
                    <a:pt x="50" y="3"/>
                  </a:lnTo>
                  <a:lnTo>
                    <a:pt x="49" y="4"/>
                  </a:lnTo>
                  <a:lnTo>
                    <a:pt x="49" y="4"/>
                  </a:lnTo>
                  <a:lnTo>
                    <a:pt x="49" y="4"/>
                  </a:lnTo>
                  <a:lnTo>
                    <a:pt x="49" y="4"/>
                  </a:lnTo>
                  <a:lnTo>
                    <a:pt x="49" y="4"/>
                  </a:lnTo>
                  <a:lnTo>
                    <a:pt x="49" y="4"/>
                  </a:lnTo>
                  <a:lnTo>
                    <a:pt x="50" y="4"/>
                  </a:lnTo>
                  <a:lnTo>
                    <a:pt x="50" y="4"/>
                  </a:lnTo>
                  <a:lnTo>
                    <a:pt x="50" y="4"/>
                  </a:lnTo>
                  <a:lnTo>
                    <a:pt x="50" y="4"/>
                  </a:lnTo>
                  <a:lnTo>
                    <a:pt x="50" y="4"/>
                  </a:lnTo>
                  <a:lnTo>
                    <a:pt x="50" y="4"/>
                  </a:lnTo>
                  <a:lnTo>
                    <a:pt x="50" y="4"/>
                  </a:lnTo>
                  <a:lnTo>
                    <a:pt x="50" y="5"/>
                  </a:lnTo>
                  <a:lnTo>
                    <a:pt x="50" y="5"/>
                  </a:lnTo>
                  <a:lnTo>
                    <a:pt x="50" y="5"/>
                  </a:lnTo>
                  <a:lnTo>
                    <a:pt x="50" y="5"/>
                  </a:lnTo>
                  <a:lnTo>
                    <a:pt x="50" y="5"/>
                  </a:lnTo>
                  <a:lnTo>
                    <a:pt x="50" y="5"/>
                  </a:lnTo>
                  <a:lnTo>
                    <a:pt x="51" y="5"/>
                  </a:lnTo>
                  <a:lnTo>
                    <a:pt x="51" y="4"/>
                  </a:lnTo>
                  <a:lnTo>
                    <a:pt x="51" y="4"/>
                  </a:lnTo>
                  <a:lnTo>
                    <a:pt x="50" y="4"/>
                  </a:lnTo>
                  <a:lnTo>
                    <a:pt x="50" y="4"/>
                  </a:lnTo>
                  <a:lnTo>
                    <a:pt x="51" y="4"/>
                  </a:lnTo>
                  <a:lnTo>
                    <a:pt x="51" y="4"/>
                  </a:lnTo>
                  <a:lnTo>
                    <a:pt x="51" y="4"/>
                  </a:lnTo>
                  <a:lnTo>
                    <a:pt x="51" y="4"/>
                  </a:lnTo>
                  <a:lnTo>
                    <a:pt x="51" y="4"/>
                  </a:lnTo>
                  <a:lnTo>
                    <a:pt x="51" y="4"/>
                  </a:lnTo>
                  <a:lnTo>
                    <a:pt x="51" y="4"/>
                  </a:lnTo>
                  <a:lnTo>
                    <a:pt x="51" y="4"/>
                  </a:lnTo>
                  <a:lnTo>
                    <a:pt x="52" y="4"/>
                  </a:lnTo>
                  <a:lnTo>
                    <a:pt x="52" y="4"/>
                  </a:lnTo>
                  <a:lnTo>
                    <a:pt x="51" y="4"/>
                  </a:lnTo>
                  <a:lnTo>
                    <a:pt x="52" y="4"/>
                  </a:lnTo>
                  <a:lnTo>
                    <a:pt x="52" y="4"/>
                  </a:lnTo>
                  <a:lnTo>
                    <a:pt x="52" y="4"/>
                  </a:lnTo>
                  <a:lnTo>
                    <a:pt x="52" y="4"/>
                  </a:lnTo>
                  <a:lnTo>
                    <a:pt x="52" y="5"/>
                  </a:lnTo>
                  <a:lnTo>
                    <a:pt x="52" y="5"/>
                  </a:lnTo>
                  <a:lnTo>
                    <a:pt x="51" y="5"/>
                  </a:lnTo>
                  <a:lnTo>
                    <a:pt x="51" y="6"/>
                  </a:lnTo>
                  <a:lnTo>
                    <a:pt x="51" y="6"/>
                  </a:lnTo>
                  <a:lnTo>
                    <a:pt x="51" y="6"/>
                  </a:lnTo>
                  <a:lnTo>
                    <a:pt x="51" y="6"/>
                  </a:lnTo>
                  <a:lnTo>
                    <a:pt x="51" y="6"/>
                  </a:lnTo>
                  <a:lnTo>
                    <a:pt x="51" y="7"/>
                  </a:lnTo>
                  <a:lnTo>
                    <a:pt x="51" y="7"/>
                  </a:lnTo>
                  <a:lnTo>
                    <a:pt x="51" y="7"/>
                  </a:lnTo>
                  <a:lnTo>
                    <a:pt x="51" y="7"/>
                  </a:lnTo>
                  <a:lnTo>
                    <a:pt x="51" y="6"/>
                  </a:lnTo>
                  <a:lnTo>
                    <a:pt x="51" y="7"/>
                  </a:lnTo>
                  <a:lnTo>
                    <a:pt x="50" y="7"/>
                  </a:lnTo>
                  <a:lnTo>
                    <a:pt x="50" y="7"/>
                  </a:lnTo>
                  <a:lnTo>
                    <a:pt x="50" y="7"/>
                  </a:lnTo>
                  <a:lnTo>
                    <a:pt x="50" y="7"/>
                  </a:lnTo>
                  <a:lnTo>
                    <a:pt x="50" y="7"/>
                  </a:lnTo>
                  <a:lnTo>
                    <a:pt x="50" y="8"/>
                  </a:lnTo>
                  <a:lnTo>
                    <a:pt x="50" y="8"/>
                  </a:lnTo>
                  <a:lnTo>
                    <a:pt x="50" y="8"/>
                  </a:lnTo>
                  <a:lnTo>
                    <a:pt x="50" y="8"/>
                  </a:lnTo>
                  <a:lnTo>
                    <a:pt x="50" y="8"/>
                  </a:lnTo>
                  <a:lnTo>
                    <a:pt x="50" y="8"/>
                  </a:lnTo>
                  <a:lnTo>
                    <a:pt x="50" y="9"/>
                  </a:lnTo>
                  <a:lnTo>
                    <a:pt x="50" y="9"/>
                  </a:lnTo>
                  <a:lnTo>
                    <a:pt x="50" y="9"/>
                  </a:lnTo>
                  <a:lnTo>
                    <a:pt x="50" y="9"/>
                  </a:lnTo>
                  <a:lnTo>
                    <a:pt x="50" y="10"/>
                  </a:lnTo>
                  <a:lnTo>
                    <a:pt x="49" y="10"/>
                  </a:lnTo>
                  <a:lnTo>
                    <a:pt x="49" y="10"/>
                  </a:lnTo>
                  <a:lnTo>
                    <a:pt x="49" y="10"/>
                  </a:lnTo>
                  <a:lnTo>
                    <a:pt x="49" y="10"/>
                  </a:lnTo>
                  <a:lnTo>
                    <a:pt x="49" y="10"/>
                  </a:lnTo>
                  <a:lnTo>
                    <a:pt x="49" y="11"/>
                  </a:lnTo>
                  <a:lnTo>
                    <a:pt x="49" y="11"/>
                  </a:lnTo>
                  <a:lnTo>
                    <a:pt x="49" y="11"/>
                  </a:lnTo>
                  <a:lnTo>
                    <a:pt x="48" y="11"/>
                  </a:lnTo>
                  <a:lnTo>
                    <a:pt x="49" y="11"/>
                  </a:lnTo>
                  <a:lnTo>
                    <a:pt x="49" y="11"/>
                  </a:lnTo>
                  <a:lnTo>
                    <a:pt x="49" y="12"/>
                  </a:lnTo>
                  <a:lnTo>
                    <a:pt x="49" y="12"/>
                  </a:lnTo>
                  <a:lnTo>
                    <a:pt x="50" y="12"/>
                  </a:lnTo>
                  <a:lnTo>
                    <a:pt x="50" y="12"/>
                  </a:lnTo>
                  <a:lnTo>
                    <a:pt x="50" y="12"/>
                  </a:lnTo>
                  <a:lnTo>
                    <a:pt x="50" y="13"/>
                  </a:lnTo>
                  <a:lnTo>
                    <a:pt x="50" y="13"/>
                  </a:lnTo>
                  <a:lnTo>
                    <a:pt x="50" y="13"/>
                  </a:lnTo>
                  <a:lnTo>
                    <a:pt x="51" y="13"/>
                  </a:lnTo>
                  <a:lnTo>
                    <a:pt x="51" y="13"/>
                  </a:lnTo>
                  <a:lnTo>
                    <a:pt x="51" y="13"/>
                  </a:lnTo>
                  <a:lnTo>
                    <a:pt x="51" y="14"/>
                  </a:lnTo>
                  <a:lnTo>
                    <a:pt x="51" y="14"/>
                  </a:lnTo>
                  <a:lnTo>
                    <a:pt x="52" y="14"/>
                  </a:lnTo>
                  <a:lnTo>
                    <a:pt x="52" y="14"/>
                  </a:lnTo>
                  <a:lnTo>
                    <a:pt x="52" y="14"/>
                  </a:lnTo>
                  <a:lnTo>
                    <a:pt x="52" y="14"/>
                  </a:lnTo>
                  <a:lnTo>
                    <a:pt x="53" y="15"/>
                  </a:lnTo>
                  <a:lnTo>
                    <a:pt x="53" y="15"/>
                  </a:lnTo>
                  <a:lnTo>
                    <a:pt x="53" y="15"/>
                  </a:lnTo>
                  <a:lnTo>
                    <a:pt x="54" y="15"/>
                  </a:lnTo>
                  <a:lnTo>
                    <a:pt x="54" y="15"/>
                  </a:lnTo>
                  <a:lnTo>
                    <a:pt x="54" y="15"/>
                  </a:lnTo>
                  <a:lnTo>
                    <a:pt x="54" y="16"/>
                  </a:lnTo>
                  <a:lnTo>
                    <a:pt x="54" y="16"/>
                  </a:lnTo>
                  <a:lnTo>
                    <a:pt x="54" y="16"/>
                  </a:lnTo>
                  <a:lnTo>
                    <a:pt x="54" y="16"/>
                  </a:lnTo>
                  <a:lnTo>
                    <a:pt x="55" y="16"/>
                  </a:lnTo>
                  <a:lnTo>
                    <a:pt x="55" y="16"/>
                  </a:lnTo>
                  <a:lnTo>
                    <a:pt x="55" y="16"/>
                  </a:lnTo>
                  <a:lnTo>
                    <a:pt x="55" y="16"/>
                  </a:lnTo>
                  <a:lnTo>
                    <a:pt x="56" y="16"/>
                  </a:lnTo>
                  <a:lnTo>
                    <a:pt x="56" y="17"/>
                  </a:lnTo>
                  <a:lnTo>
                    <a:pt x="56" y="17"/>
                  </a:lnTo>
                  <a:lnTo>
                    <a:pt x="57" y="17"/>
                  </a:lnTo>
                  <a:lnTo>
                    <a:pt x="57" y="17"/>
                  </a:lnTo>
                  <a:lnTo>
                    <a:pt x="57" y="17"/>
                  </a:lnTo>
                  <a:lnTo>
                    <a:pt x="57" y="18"/>
                  </a:lnTo>
                  <a:lnTo>
                    <a:pt x="57" y="18"/>
                  </a:lnTo>
                  <a:lnTo>
                    <a:pt x="57" y="18"/>
                  </a:lnTo>
                  <a:lnTo>
                    <a:pt x="57" y="18"/>
                  </a:lnTo>
                  <a:lnTo>
                    <a:pt x="58" y="18"/>
                  </a:lnTo>
                  <a:lnTo>
                    <a:pt x="58" y="18"/>
                  </a:lnTo>
                  <a:lnTo>
                    <a:pt x="58" y="18"/>
                  </a:lnTo>
                  <a:lnTo>
                    <a:pt x="58" y="18"/>
                  </a:lnTo>
                  <a:lnTo>
                    <a:pt x="58" y="19"/>
                  </a:lnTo>
                  <a:lnTo>
                    <a:pt x="58" y="19"/>
                  </a:lnTo>
                  <a:lnTo>
                    <a:pt x="59" y="19"/>
                  </a:lnTo>
                  <a:lnTo>
                    <a:pt x="59" y="19"/>
                  </a:lnTo>
                  <a:lnTo>
                    <a:pt x="60" y="19"/>
                  </a:lnTo>
                  <a:lnTo>
                    <a:pt x="60" y="19"/>
                  </a:lnTo>
                  <a:lnTo>
                    <a:pt x="60" y="19"/>
                  </a:lnTo>
                  <a:lnTo>
                    <a:pt x="60" y="18"/>
                  </a:lnTo>
                  <a:lnTo>
                    <a:pt x="60" y="18"/>
                  </a:lnTo>
                  <a:lnTo>
                    <a:pt x="60" y="18"/>
                  </a:lnTo>
                  <a:lnTo>
                    <a:pt x="60" y="18"/>
                  </a:lnTo>
                  <a:lnTo>
                    <a:pt x="61" y="17"/>
                  </a:lnTo>
                  <a:lnTo>
                    <a:pt x="61" y="17"/>
                  </a:lnTo>
                  <a:lnTo>
                    <a:pt x="61" y="17"/>
                  </a:lnTo>
                  <a:lnTo>
                    <a:pt x="61" y="17"/>
                  </a:lnTo>
                  <a:lnTo>
                    <a:pt x="61" y="16"/>
                  </a:lnTo>
                  <a:lnTo>
                    <a:pt x="61" y="16"/>
                  </a:lnTo>
                  <a:lnTo>
                    <a:pt x="61" y="16"/>
                  </a:lnTo>
                  <a:lnTo>
                    <a:pt x="61" y="16"/>
                  </a:lnTo>
                  <a:lnTo>
                    <a:pt x="61" y="15"/>
                  </a:lnTo>
                  <a:lnTo>
                    <a:pt x="62" y="15"/>
                  </a:lnTo>
                  <a:lnTo>
                    <a:pt x="62" y="15"/>
                  </a:lnTo>
                  <a:lnTo>
                    <a:pt x="62" y="14"/>
                  </a:lnTo>
                  <a:lnTo>
                    <a:pt x="62" y="14"/>
                  </a:lnTo>
                  <a:lnTo>
                    <a:pt x="62" y="13"/>
                  </a:lnTo>
                  <a:lnTo>
                    <a:pt x="62" y="13"/>
                  </a:lnTo>
                  <a:lnTo>
                    <a:pt x="62" y="13"/>
                  </a:lnTo>
                  <a:lnTo>
                    <a:pt x="62" y="12"/>
                  </a:lnTo>
                  <a:lnTo>
                    <a:pt x="62" y="12"/>
                  </a:lnTo>
                  <a:lnTo>
                    <a:pt x="62" y="12"/>
                  </a:lnTo>
                  <a:lnTo>
                    <a:pt x="62" y="11"/>
                  </a:lnTo>
                  <a:lnTo>
                    <a:pt x="62" y="11"/>
                  </a:lnTo>
                  <a:lnTo>
                    <a:pt x="62" y="11"/>
                  </a:lnTo>
                  <a:lnTo>
                    <a:pt x="62" y="10"/>
                  </a:lnTo>
                  <a:lnTo>
                    <a:pt x="62" y="10"/>
                  </a:lnTo>
                  <a:lnTo>
                    <a:pt x="62" y="10"/>
                  </a:lnTo>
                  <a:lnTo>
                    <a:pt x="62" y="10"/>
                  </a:lnTo>
                  <a:lnTo>
                    <a:pt x="62" y="10"/>
                  </a:lnTo>
                  <a:lnTo>
                    <a:pt x="62" y="9"/>
                  </a:lnTo>
                  <a:lnTo>
                    <a:pt x="62" y="9"/>
                  </a:lnTo>
                  <a:lnTo>
                    <a:pt x="62" y="9"/>
                  </a:lnTo>
                  <a:lnTo>
                    <a:pt x="62" y="9"/>
                  </a:lnTo>
                  <a:lnTo>
                    <a:pt x="62" y="9"/>
                  </a:lnTo>
                  <a:lnTo>
                    <a:pt x="62" y="8"/>
                  </a:lnTo>
                  <a:lnTo>
                    <a:pt x="62" y="8"/>
                  </a:lnTo>
                  <a:lnTo>
                    <a:pt x="62" y="8"/>
                  </a:lnTo>
                  <a:lnTo>
                    <a:pt x="62" y="8"/>
                  </a:lnTo>
                  <a:lnTo>
                    <a:pt x="62" y="7"/>
                  </a:lnTo>
                  <a:lnTo>
                    <a:pt x="62" y="7"/>
                  </a:lnTo>
                  <a:lnTo>
                    <a:pt x="62" y="7"/>
                  </a:lnTo>
                  <a:lnTo>
                    <a:pt x="62" y="7"/>
                  </a:lnTo>
                  <a:lnTo>
                    <a:pt x="62" y="7"/>
                  </a:lnTo>
                  <a:lnTo>
                    <a:pt x="62" y="6"/>
                  </a:lnTo>
                  <a:lnTo>
                    <a:pt x="62" y="6"/>
                  </a:lnTo>
                  <a:lnTo>
                    <a:pt x="62" y="6"/>
                  </a:lnTo>
                  <a:lnTo>
                    <a:pt x="62" y="6"/>
                  </a:lnTo>
                  <a:lnTo>
                    <a:pt x="62" y="5"/>
                  </a:lnTo>
                  <a:lnTo>
                    <a:pt x="63" y="5"/>
                  </a:lnTo>
                  <a:lnTo>
                    <a:pt x="63" y="6"/>
                  </a:lnTo>
                  <a:lnTo>
                    <a:pt x="63" y="6"/>
                  </a:lnTo>
                  <a:lnTo>
                    <a:pt x="63" y="6"/>
                  </a:lnTo>
                  <a:lnTo>
                    <a:pt x="63" y="6"/>
                  </a:lnTo>
                  <a:lnTo>
                    <a:pt x="63" y="6"/>
                  </a:lnTo>
                  <a:lnTo>
                    <a:pt x="63" y="5"/>
                  </a:lnTo>
                  <a:lnTo>
                    <a:pt x="62" y="5"/>
                  </a:lnTo>
                  <a:lnTo>
                    <a:pt x="62" y="5"/>
                  </a:lnTo>
                  <a:lnTo>
                    <a:pt x="62" y="5"/>
                  </a:lnTo>
                  <a:lnTo>
                    <a:pt x="62" y="5"/>
                  </a:lnTo>
                  <a:lnTo>
                    <a:pt x="62" y="5"/>
                  </a:lnTo>
                  <a:lnTo>
                    <a:pt x="62" y="5"/>
                  </a:lnTo>
                  <a:lnTo>
                    <a:pt x="62" y="5"/>
                  </a:lnTo>
                  <a:lnTo>
                    <a:pt x="62" y="5"/>
                  </a:lnTo>
                  <a:lnTo>
                    <a:pt x="62" y="4"/>
                  </a:lnTo>
                  <a:lnTo>
                    <a:pt x="62" y="4"/>
                  </a:lnTo>
                  <a:lnTo>
                    <a:pt x="62" y="4"/>
                  </a:lnTo>
                  <a:lnTo>
                    <a:pt x="63" y="4"/>
                  </a:lnTo>
                  <a:lnTo>
                    <a:pt x="63" y="4"/>
                  </a:lnTo>
                  <a:lnTo>
                    <a:pt x="63" y="4"/>
                  </a:lnTo>
                  <a:lnTo>
                    <a:pt x="63" y="4"/>
                  </a:lnTo>
                  <a:lnTo>
                    <a:pt x="63" y="4"/>
                  </a:lnTo>
                  <a:lnTo>
                    <a:pt x="63" y="4"/>
                  </a:lnTo>
                  <a:lnTo>
                    <a:pt x="63" y="4"/>
                  </a:lnTo>
                  <a:lnTo>
                    <a:pt x="63" y="3"/>
                  </a:lnTo>
                  <a:lnTo>
                    <a:pt x="63" y="3"/>
                  </a:lnTo>
                  <a:lnTo>
                    <a:pt x="63" y="2"/>
                  </a:lnTo>
                  <a:lnTo>
                    <a:pt x="63" y="2"/>
                  </a:lnTo>
                  <a:lnTo>
                    <a:pt x="63" y="2"/>
                  </a:lnTo>
                  <a:lnTo>
                    <a:pt x="63" y="2"/>
                  </a:lnTo>
                  <a:lnTo>
                    <a:pt x="63" y="1"/>
                  </a:lnTo>
                  <a:lnTo>
                    <a:pt x="63" y="1"/>
                  </a:lnTo>
                  <a:lnTo>
                    <a:pt x="63" y="1"/>
                  </a:lnTo>
                  <a:lnTo>
                    <a:pt x="64" y="1"/>
                  </a:lnTo>
                  <a:lnTo>
                    <a:pt x="64" y="1"/>
                  </a:lnTo>
                  <a:lnTo>
                    <a:pt x="64" y="0"/>
                  </a:lnTo>
                  <a:lnTo>
                    <a:pt x="64" y="0"/>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Freeform 19">
              <a:extLst>
                <a:ext uri="{FF2B5EF4-FFF2-40B4-BE49-F238E27FC236}">
                  <a16:creationId xmlns:a16="http://schemas.microsoft.com/office/drawing/2014/main" id="{6460B5E7-1F41-4063-B600-F382B91952F9}"/>
                </a:ext>
              </a:extLst>
            </p:cNvPr>
            <p:cNvSpPr>
              <a:spLocks noEditPoints="1"/>
            </p:cNvSpPr>
            <p:nvPr/>
          </p:nvSpPr>
          <p:spPr bwMode="auto">
            <a:xfrm>
              <a:off x="8446146" y="4798928"/>
              <a:ext cx="962282" cy="1046759"/>
            </a:xfrm>
            <a:custGeom>
              <a:avLst/>
              <a:gdLst/>
              <a:ahLst/>
              <a:cxnLst>
                <a:cxn ang="0">
                  <a:pos x="71" y="91"/>
                </a:cxn>
                <a:cxn ang="0">
                  <a:pos x="70" y="84"/>
                </a:cxn>
                <a:cxn ang="0">
                  <a:pos x="77" y="85"/>
                </a:cxn>
                <a:cxn ang="0">
                  <a:pos x="75" y="91"/>
                </a:cxn>
                <a:cxn ang="0">
                  <a:pos x="70" y="84"/>
                </a:cxn>
                <a:cxn ang="0">
                  <a:pos x="67" y="81"/>
                </a:cxn>
                <a:cxn ang="0">
                  <a:pos x="54" y="70"/>
                </a:cxn>
                <a:cxn ang="0">
                  <a:pos x="53" y="66"/>
                </a:cxn>
                <a:cxn ang="0">
                  <a:pos x="0" y="40"/>
                </a:cxn>
                <a:cxn ang="0">
                  <a:pos x="88" y="40"/>
                </a:cxn>
                <a:cxn ang="0">
                  <a:pos x="78" y="26"/>
                </a:cxn>
                <a:cxn ang="0">
                  <a:pos x="51" y="13"/>
                </a:cxn>
                <a:cxn ang="0">
                  <a:pos x="36" y="11"/>
                </a:cxn>
                <a:cxn ang="0">
                  <a:pos x="52" y="9"/>
                </a:cxn>
                <a:cxn ang="0">
                  <a:pos x="37" y="3"/>
                </a:cxn>
                <a:cxn ang="0">
                  <a:pos x="40" y="2"/>
                </a:cxn>
                <a:cxn ang="0">
                  <a:pos x="66" y="5"/>
                </a:cxn>
                <a:cxn ang="0">
                  <a:pos x="69" y="11"/>
                </a:cxn>
                <a:cxn ang="0">
                  <a:pos x="72" y="21"/>
                </a:cxn>
                <a:cxn ang="0">
                  <a:pos x="77" y="25"/>
                </a:cxn>
                <a:cxn ang="0">
                  <a:pos x="80" y="31"/>
                </a:cxn>
                <a:cxn ang="0">
                  <a:pos x="84" y="36"/>
                </a:cxn>
                <a:cxn ang="0">
                  <a:pos x="87" y="45"/>
                </a:cxn>
                <a:cxn ang="0">
                  <a:pos x="87" y="55"/>
                </a:cxn>
                <a:cxn ang="0">
                  <a:pos x="83" y="65"/>
                </a:cxn>
                <a:cxn ang="0">
                  <a:pos x="80" y="74"/>
                </a:cxn>
                <a:cxn ang="0">
                  <a:pos x="72" y="78"/>
                </a:cxn>
                <a:cxn ang="0">
                  <a:pos x="68" y="76"/>
                </a:cxn>
                <a:cxn ang="0">
                  <a:pos x="62" y="77"/>
                </a:cxn>
                <a:cxn ang="0">
                  <a:pos x="57" y="69"/>
                </a:cxn>
                <a:cxn ang="0">
                  <a:pos x="55" y="69"/>
                </a:cxn>
                <a:cxn ang="0">
                  <a:pos x="52" y="68"/>
                </a:cxn>
                <a:cxn ang="0">
                  <a:pos x="54" y="61"/>
                </a:cxn>
                <a:cxn ang="0">
                  <a:pos x="50" y="67"/>
                </a:cxn>
                <a:cxn ang="0">
                  <a:pos x="46" y="60"/>
                </a:cxn>
                <a:cxn ang="0">
                  <a:pos x="40" y="57"/>
                </a:cxn>
                <a:cxn ang="0">
                  <a:pos x="27" y="60"/>
                </a:cxn>
                <a:cxn ang="0">
                  <a:pos x="20" y="64"/>
                </a:cxn>
                <a:cxn ang="0">
                  <a:pos x="12" y="66"/>
                </a:cxn>
                <a:cxn ang="0">
                  <a:pos x="4" y="65"/>
                </a:cxn>
                <a:cxn ang="0">
                  <a:pos x="5" y="56"/>
                </a:cxn>
                <a:cxn ang="0">
                  <a:pos x="2" y="46"/>
                </a:cxn>
                <a:cxn ang="0">
                  <a:pos x="1" y="41"/>
                </a:cxn>
                <a:cxn ang="0">
                  <a:pos x="1" y="37"/>
                </a:cxn>
                <a:cxn ang="0">
                  <a:pos x="2" y="32"/>
                </a:cxn>
                <a:cxn ang="0">
                  <a:pos x="10" y="27"/>
                </a:cxn>
                <a:cxn ang="0">
                  <a:pos x="19" y="21"/>
                </a:cxn>
                <a:cxn ang="0">
                  <a:pos x="23" y="19"/>
                </a:cxn>
                <a:cxn ang="0">
                  <a:pos x="24" y="16"/>
                </a:cxn>
                <a:cxn ang="0">
                  <a:pos x="26" y="13"/>
                </a:cxn>
                <a:cxn ang="0">
                  <a:pos x="27" y="10"/>
                </a:cxn>
                <a:cxn ang="0">
                  <a:pos x="31" y="9"/>
                </a:cxn>
                <a:cxn ang="0">
                  <a:pos x="34" y="11"/>
                </a:cxn>
                <a:cxn ang="0">
                  <a:pos x="36" y="8"/>
                </a:cxn>
                <a:cxn ang="0">
                  <a:pos x="40" y="4"/>
                </a:cxn>
                <a:cxn ang="0">
                  <a:pos x="41" y="2"/>
                </a:cxn>
                <a:cxn ang="0">
                  <a:pos x="47" y="4"/>
                </a:cxn>
                <a:cxn ang="0">
                  <a:pos x="50" y="5"/>
                </a:cxn>
                <a:cxn ang="0">
                  <a:pos x="50" y="8"/>
                </a:cxn>
                <a:cxn ang="0">
                  <a:pos x="53" y="15"/>
                </a:cxn>
                <a:cxn ang="0">
                  <a:pos x="61" y="16"/>
                </a:cxn>
                <a:cxn ang="0">
                  <a:pos x="62" y="5"/>
                </a:cxn>
              </a:cxnLst>
              <a:rect l="0" t="0" r="r" b="b"/>
              <a:pathLst>
                <a:path w="88" h="93">
                  <a:moveTo>
                    <a:pt x="75" y="92"/>
                  </a:moveTo>
                  <a:lnTo>
                    <a:pt x="74" y="92"/>
                  </a:lnTo>
                  <a:lnTo>
                    <a:pt x="74" y="92"/>
                  </a:lnTo>
                  <a:lnTo>
                    <a:pt x="74" y="92"/>
                  </a:lnTo>
                  <a:lnTo>
                    <a:pt x="74" y="92"/>
                  </a:lnTo>
                  <a:lnTo>
                    <a:pt x="74" y="91"/>
                  </a:lnTo>
                  <a:lnTo>
                    <a:pt x="75" y="91"/>
                  </a:lnTo>
                  <a:lnTo>
                    <a:pt x="75" y="92"/>
                  </a:lnTo>
                  <a:lnTo>
                    <a:pt x="75" y="92"/>
                  </a:lnTo>
                  <a:close/>
                  <a:moveTo>
                    <a:pt x="75" y="91"/>
                  </a:moveTo>
                  <a:lnTo>
                    <a:pt x="74" y="91"/>
                  </a:lnTo>
                  <a:lnTo>
                    <a:pt x="75" y="91"/>
                  </a:lnTo>
                  <a:lnTo>
                    <a:pt x="75" y="91"/>
                  </a:lnTo>
                  <a:lnTo>
                    <a:pt x="75" y="91"/>
                  </a:lnTo>
                  <a:close/>
                  <a:moveTo>
                    <a:pt x="76" y="90"/>
                  </a:moveTo>
                  <a:lnTo>
                    <a:pt x="76" y="90"/>
                  </a:lnTo>
                  <a:lnTo>
                    <a:pt x="76" y="89"/>
                  </a:lnTo>
                  <a:lnTo>
                    <a:pt x="76" y="89"/>
                  </a:lnTo>
                  <a:lnTo>
                    <a:pt x="76" y="90"/>
                  </a:lnTo>
                  <a:close/>
                  <a:moveTo>
                    <a:pt x="77" y="89"/>
                  </a:moveTo>
                  <a:lnTo>
                    <a:pt x="77" y="89"/>
                  </a:lnTo>
                  <a:lnTo>
                    <a:pt x="77" y="89"/>
                  </a:lnTo>
                  <a:lnTo>
                    <a:pt x="77" y="89"/>
                  </a:lnTo>
                  <a:close/>
                  <a:moveTo>
                    <a:pt x="74" y="93"/>
                  </a:moveTo>
                  <a:lnTo>
                    <a:pt x="73" y="93"/>
                  </a:lnTo>
                  <a:lnTo>
                    <a:pt x="73" y="93"/>
                  </a:lnTo>
                  <a:lnTo>
                    <a:pt x="73" y="92"/>
                  </a:lnTo>
                  <a:lnTo>
                    <a:pt x="73" y="92"/>
                  </a:lnTo>
                  <a:lnTo>
                    <a:pt x="72" y="92"/>
                  </a:lnTo>
                  <a:lnTo>
                    <a:pt x="72" y="92"/>
                  </a:lnTo>
                  <a:lnTo>
                    <a:pt x="72" y="92"/>
                  </a:lnTo>
                  <a:lnTo>
                    <a:pt x="72" y="92"/>
                  </a:lnTo>
                  <a:lnTo>
                    <a:pt x="71" y="92"/>
                  </a:lnTo>
                  <a:lnTo>
                    <a:pt x="72" y="92"/>
                  </a:lnTo>
                  <a:lnTo>
                    <a:pt x="72" y="92"/>
                  </a:lnTo>
                  <a:lnTo>
                    <a:pt x="72" y="92"/>
                  </a:lnTo>
                  <a:lnTo>
                    <a:pt x="72" y="92"/>
                  </a:lnTo>
                  <a:lnTo>
                    <a:pt x="72" y="92"/>
                  </a:lnTo>
                  <a:lnTo>
                    <a:pt x="71" y="92"/>
                  </a:lnTo>
                  <a:lnTo>
                    <a:pt x="71" y="91"/>
                  </a:lnTo>
                  <a:lnTo>
                    <a:pt x="71" y="91"/>
                  </a:lnTo>
                  <a:lnTo>
                    <a:pt x="71" y="91"/>
                  </a:lnTo>
                  <a:lnTo>
                    <a:pt x="71" y="91"/>
                  </a:lnTo>
                  <a:lnTo>
                    <a:pt x="71" y="90"/>
                  </a:lnTo>
                  <a:lnTo>
                    <a:pt x="70" y="90"/>
                  </a:lnTo>
                  <a:lnTo>
                    <a:pt x="70" y="90"/>
                  </a:lnTo>
                  <a:lnTo>
                    <a:pt x="70" y="90"/>
                  </a:lnTo>
                  <a:lnTo>
                    <a:pt x="70" y="89"/>
                  </a:lnTo>
                  <a:lnTo>
                    <a:pt x="70" y="89"/>
                  </a:lnTo>
                  <a:lnTo>
                    <a:pt x="70" y="89"/>
                  </a:lnTo>
                  <a:lnTo>
                    <a:pt x="70" y="88"/>
                  </a:lnTo>
                  <a:lnTo>
                    <a:pt x="70" y="89"/>
                  </a:lnTo>
                  <a:lnTo>
                    <a:pt x="70" y="89"/>
                  </a:lnTo>
                  <a:lnTo>
                    <a:pt x="70" y="89"/>
                  </a:lnTo>
                  <a:lnTo>
                    <a:pt x="71" y="89"/>
                  </a:lnTo>
                  <a:lnTo>
                    <a:pt x="71" y="89"/>
                  </a:lnTo>
                  <a:lnTo>
                    <a:pt x="71" y="89"/>
                  </a:lnTo>
                  <a:lnTo>
                    <a:pt x="71" y="89"/>
                  </a:lnTo>
                  <a:lnTo>
                    <a:pt x="71" y="89"/>
                  </a:lnTo>
                  <a:lnTo>
                    <a:pt x="71" y="89"/>
                  </a:lnTo>
                  <a:lnTo>
                    <a:pt x="71" y="89"/>
                  </a:lnTo>
                  <a:lnTo>
                    <a:pt x="70" y="88"/>
                  </a:lnTo>
                  <a:lnTo>
                    <a:pt x="70" y="88"/>
                  </a:lnTo>
                  <a:lnTo>
                    <a:pt x="70" y="88"/>
                  </a:lnTo>
                  <a:lnTo>
                    <a:pt x="70" y="88"/>
                  </a:lnTo>
                  <a:lnTo>
                    <a:pt x="70" y="87"/>
                  </a:lnTo>
                  <a:lnTo>
                    <a:pt x="69" y="87"/>
                  </a:lnTo>
                  <a:lnTo>
                    <a:pt x="69" y="86"/>
                  </a:lnTo>
                  <a:lnTo>
                    <a:pt x="69" y="86"/>
                  </a:lnTo>
                  <a:lnTo>
                    <a:pt x="69" y="86"/>
                  </a:lnTo>
                  <a:lnTo>
                    <a:pt x="69" y="85"/>
                  </a:lnTo>
                  <a:lnTo>
                    <a:pt x="69" y="85"/>
                  </a:lnTo>
                  <a:lnTo>
                    <a:pt x="69" y="85"/>
                  </a:lnTo>
                  <a:lnTo>
                    <a:pt x="69" y="85"/>
                  </a:lnTo>
                  <a:lnTo>
                    <a:pt x="69" y="85"/>
                  </a:lnTo>
                  <a:lnTo>
                    <a:pt x="69" y="84"/>
                  </a:lnTo>
                  <a:lnTo>
                    <a:pt x="69" y="84"/>
                  </a:lnTo>
                  <a:lnTo>
                    <a:pt x="69" y="84"/>
                  </a:lnTo>
                  <a:lnTo>
                    <a:pt x="69" y="84"/>
                  </a:lnTo>
                  <a:lnTo>
                    <a:pt x="69" y="84"/>
                  </a:lnTo>
                  <a:lnTo>
                    <a:pt x="70" y="84"/>
                  </a:lnTo>
                  <a:lnTo>
                    <a:pt x="70" y="84"/>
                  </a:lnTo>
                  <a:lnTo>
                    <a:pt x="70" y="84"/>
                  </a:lnTo>
                  <a:lnTo>
                    <a:pt x="70" y="84"/>
                  </a:lnTo>
                  <a:lnTo>
                    <a:pt x="70" y="84"/>
                  </a:lnTo>
                  <a:lnTo>
                    <a:pt x="71" y="84"/>
                  </a:lnTo>
                  <a:lnTo>
                    <a:pt x="71" y="85"/>
                  </a:lnTo>
                  <a:lnTo>
                    <a:pt x="71" y="85"/>
                  </a:lnTo>
                  <a:lnTo>
                    <a:pt x="72" y="85"/>
                  </a:lnTo>
                  <a:lnTo>
                    <a:pt x="72" y="85"/>
                  </a:lnTo>
                  <a:lnTo>
                    <a:pt x="72" y="85"/>
                  </a:lnTo>
                  <a:lnTo>
                    <a:pt x="73" y="85"/>
                  </a:lnTo>
                  <a:lnTo>
                    <a:pt x="73" y="85"/>
                  </a:lnTo>
                  <a:lnTo>
                    <a:pt x="73" y="85"/>
                  </a:lnTo>
                  <a:lnTo>
                    <a:pt x="73" y="85"/>
                  </a:lnTo>
                  <a:lnTo>
                    <a:pt x="73" y="85"/>
                  </a:lnTo>
                  <a:lnTo>
                    <a:pt x="74" y="85"/>
                  </a:lnTo>
                  <a:lnTo>
                    <a:pt x="73" y="85"/>
                  </a:lnTo>
                  <a:lnTo>
                    <a:pt x="73" y="85"/>
                  </a:lnTo>
                  <a:lnTo>
                    <a:pt x="74" y="85"/>
                  </a:lnTo>
                  <a:lnTo>
                    <a:pt x="74" y="85"/>
                  </a:lnTo>
                  <a:lnTo>
                    <a:pt x="74" y="85"/>
                  </a:lnTo>
                  <a:lnTo>
                    <a:pt x="74" y="85"/>
                  </a:lnTo>
                  <a:lnTo>
                    <a:pt x="75" y="85"/>
                  </a:lnTo>
                  <a:lnTo>
                    <a:pt x="75" y="85"/>
                  </a:lnTo>
                  <a:lnTo>
                    <a:pt x="75" y="84"/>
                  </a:lnTo>
                  <a:lnTo>
                    <a:pt x="75" y="84"/>
                  </a:lnTo>
                  <a:lnTo>
                    <a:pt x="75" y="84"/>
                  </a:lnTo>
                  <a:lnTo>
                    <a:pt x="75" y="84"/>
                  </a:lnTo>
                  <a:lnTo>
                    <a:pt x="76" y="84"/>
                  </a:lnTo>
                  <a:lnTo>
                    <a:pt x="76" y="84"/>
                  </a:lnTo>
                  <a:lnTo>
                    <a:pt x="76" y="84"/>
                  </a:lnTo>
                  <a:lnTo>
                    <a:pt x="76" y="84"/>
                  </a:lnTo>
                  <a:lnTo>
                    <a:pt x="76" y="84"/>
                  </a:lnTo>
                  <a:lnTo>
                    <a:pt x="77" y="84"/>
                  </a:lnTo>
                  <a:lnTo>
                    <a:pt x="77" y="84"/>
                  </a:lnTo>
                  <a:lnTo>
                    <a:pt x="77" y="84"/>
                  </a:lnTo>
                  <a:lnTo>
                    <a:pt x="77" y="85"/>
                  </a:lnTo>
                  <a:lnTo>
                    <a:pt x="77" y="85"/>
                  </a:lnTo>
                  <a:lnTo>
                    <a:pt x="77" y="85"/>
                  </a:lnTo>
                  <a:lnTo>
                    <a:pt x="77" y="85"/>
                  </a:lnTo>
                  <a:lnTo>
                    <a:pt x="77" y="85"/>
                  </a:lnTo>
                  <a:lnTo>
                    <a:pt x="77" y="85"/>
                  </a:lnTo>
                  <a:lnTo>
                    <a:pt x="77" y="86"/>
                  </a:lnTo>
                  <a:lnTo>
                    <a:pt x="77" y="86"/>
                  </a:lnTo>
                  <a:lnTo>
                    <a:pt x="77" y="86"/>
                  </a:lnTo>
                  <a:lnTo>
                    <a:pt x="77" y="86"/>
                  </a:lnTo>
                  <a:lnTo>
                    <a:pt x="77" y="86"/>
                  </a:lnTo>
                  <a:lnTo>
                    <a:pt x="77" y="87"/>
                  </a:lnTo>
                  <a:lnTo>
                    <a:pt x="77" y="87"/>
                  </a:lnTo>
                  <a:lnTo>
                    <a:pt x="77" y="87"/>
                  </a:lnTo>
                  <a:lnTo>
                    <a:pt x="77" y="88"/>
                  </a:lnTo>
                  <a:lnTo>
                    <a:pt x="77" y="88"/>
                  </a:lnTo>
                  <a:lnTo>
                    <a:pt x="77" y="88"/>
                  </a:lnTo>
                  <a:lnTo>
                    <a:pt x="77" y="89"/>
                  </a:lnTo>
                  <a:lnTo>
                    <a:pt x="77" y="89"/>
                  </a:lnTo>
                  <a:lnTo>
                    <a:pt x="77" y="88"/>
                  </a:lnTo>
                  <a:lnTo>
                    <a:pt x="77" y="88"/>
                  </a:lnTo>
                  <a:lnTo>
                    <a:pt x="77" y="88"/>
                  </a:lnTo>
                  <a:lnTo>
                    <a:pt x="77" y="88"/>
                  </a:lnTo>
                  <a:lnTo>
                    <a:pt x="76" y="88"/>
                  </a:lnTo>
                  <a:lnTo>
                    <a:pt x="76" y="88"/>
                  </a:lnTo>
                  <a:lnTo>
                    <a:pt x="76" y="89"/>
                  </a:lnTo>
                  <a:lnTo>
                    <a:pt x="76" y="89"/>
                  </a:lnTo>
                  <a:lnTo>
                    <a:pt x="76" y="89"/>
                  </a:lnTo>
                  <a:lnTo>
                    <a:pt x="76" y="90"/>
                  </a:lnTo>
                  <a:lnTo>
                    <a:pt x="76" y="90"/>
                  </a:lnTo>
                  <a:lnTo>
                    <a:pt x="76" y="90"/>
                  </a:lnTo>
                  <a:lnTo>
                    <a:pt x="76" y="90"/>
                  </a:lnTo>
                  <a:lnTo>
                    <a:pt x="76" y="90"/>
                  </a:lnTo>
                  <a:lnTo>
                    <a:pt x="76" y="90"/>
                  </a:lnTo>
                  <a:lnTo>
                    <a:pt x="76" y="90"/>
                  </a:lnTo>
                  <a:lnTo>
                    <a:pt x="76" y="90"/>
                  </a:lnTo>
                  <a:lnTo>
                    <a:pt x="76" y="91"/>
                  </a:lnTo>
                  <a:lnTo>
                    <a:pt x="76" y="91"/>
                  </a:lnTo>
                  <a:lnTo>
                    <a:pt x="76" y="91"/>
                  </a:lnTo>
                  <a:lnTo>
                    <a:pt x="76" y="91"/>
                  </a:lnTo>
                  <a:lnTo>
                    <a:pt x="76" y="91"/>
                  </a:lnTo>
                  <a:lnTo>
                    <a:pt x="76" y="91"/>
                  </a:lnTo>
                  <a:lnTo>
                    <a:pt x="76" y="91"/>
                  </a:lnTo>
                  <a:lnTo>
                    <a:pt x="76" y="91"/>
                  </a:lnTo>
                  <a:lnTo>
                    <a:pt x="75" y="91"/>
                  </a:lnTo>
                  <a:lnTo>
                    <a:pt x="75" y="91"/>
                  </a:lnTo>
                  <a:lnTo>
                    <a:pt x="75" y="91"/>
                  </a:lnTo>
                  <a:lnTo>
                    <a:pt x="75" y="90"/>
                  </a:lnTo>
                  <a:lnTo>
                    <a:pt x="75" y="91"/>
                  </a:lnTo>
                  <a:lnTo>
                    <a:pt x="76" y="91"/>
                  </a:lnTo>
                  <a:lnTo>
                    <a:pt x="76" y="91"/>
                  </a:lnTo>
                  <a:lnTo>
                    <a:pt x="76" y="91"/>
                  </a:lnTo>
                  <a:lnTo>
                    <a:pt x="76" y="90"/>
                  </a:lnTo>
                  <a:lnTo>
                    <a:pt x="75" y="90"/>
                  </a:lnTo>
                  <a:lnTo>
                    <a:pt x="75" y="90"/>
                  </a:lnTo>
                  <a:lnTo>
                    <a:pt x="75" y="90"/>
                  </a:lnTo>
                  <a:lnTo>
                    <a:pt x="75" y="91"/>
                  </a:lnTo>
                  <a:lnTo>
                    <a:pt x="75" y="91"/>
                  </a:lnTo>
                  <a:lnTo>
                    <a:pt x="75" y="91"/>
                  </a:lnTo>
                  <a:lnTo>
                    <a:pt x="75" y="91"/>
                  </a:lnTo>
                  <a:lnTo>
                    <a:pt x="75" y="91"/>
                  </a:lnTo>
                  <a:lnTo>
                    <a:pt x="75" y="90"/>
                  </a:lnTo>
                  <a:lnTo>
                    <a:pt x="75" y="90"/>
                  </a:lnTo>
                  <a:lnTo>
                    <a:pt x="75" y="90"/>
                  </a:lnTo>
                  <a:lnTo>
                    <a:pt x="75" y="91"/>
                  </a:lnTo>
                  <a:lnTo>
                    <a:pt x="74" y="91"/>
                  </a:lnTo>
                  <a:lnTo>
                    <a:pt x="74" y="91"/>
                  </a:lnTo>
                  <a:lnTo>
                    <a:pt x="74" y="91"/>
                  </a:lnTo>
                  <a:lnTo>
                    <a:pt x="74" y="91"/>
                  </a:lnTo>
                  <a:lnTo>
                    <a:pt x="74" y="92"/>
                  </a:lnTo>
                  <a:lnTo>
                    <a:pt x="74" y="92"/>
                  </a:lnTo>
                  <a:lnTo>
                    <a:pt x="74" y="91"/>
                  </a:lnTo>
                  <a:lnTo>
                    <a:pt x="74" y="91"/>
                  </a:lnTo>
                  <a:lnTo>
                    <a:pt x="74" y="91"/>
                  </a:lnTo>
                  <a:lnTo>
                    <a:pt x="74" y="91"/>
                  </a:lnTo>
                  <a:lnTo>
                    <a:pt x="74" y="91"/>
                  </a:lnTo>
                  <a:lnTo>
                    <a:pt x="74" y="91"/>
                  </a:lnTo>
                  <a:lnTo>
                    <a:pt x="74" y="91"/>
                  </a:lnTo>
                  <a:lnTo>
                    <a:pt x="74" y="91"/>
                  </a:lnTo>
                  <a:lnTo>
                    <a:pt x="74" y="92"/>
                  </a:lnTo>
                  <a:lnTo>
                    <a:pt x="74" y="92"/>
                  </a:lnTo>
                  <a:lnTo>
                    <a:pt x="74" y="92"/>
                  </a:lnTo>
                  <a:lnTo>
                    <a:pt x="74" y="93"/>
                  </a:lnTo>
                  <a:close/>
                  <a:moveTo>
                    <a:pt x="69" y="84"/>
                  </a:moveTo>
                  <a:lnTo>
                    <a:pt x="69" y="84"/>
                  </a:lnTo>
                  <a:lnTo>
                    <a:pt x="69" y="84"/>
                  </a:lnTo>
                  <a:lnTo>
                    <a:pt x="69" y="83"/>
                  </a:lnTo>
                  <a:lnTo>
                    <a:pt x="70" y="84"/>
                  </a:lnTo>
                  <a:lnTo>
                    <a:pt x="69" y="84"/>
                  </a:lnTo>
                  <a:close/>
                  <a:moveTo>
                    <a:pt x="77" y="83"/>
                  </a:moveTo>
                  <a:lnTo>
                    <a:pt x="76" y="83"/>
                  </a:lnTo>
                  <a:lnTo>
                    <a:pt x="76" y="83"/>
                  </a:lnTo>
                  <a:lnTo>
                    <a:pt x="77" y="83"/>
                  </a:lnTo>
                  <a:close/>
                  <a:moveTo>
                    <a:pt x="69" y="83"/>
                  </a:moveTo>
                  <a:lnTo>
                    <a:pt x="69" y="83"/>
                  </a:lnTo>
                  <a:lnTo>
                    <a:pt x="69" y="83"/>
                  </a:lnTo>
                  <a:lnTo>
                    <a:pt x="69" y="83"/>
                  </a:lnTo>
                  <a:lnTo>
                    <a:pt x="69" y="83"/>
                  </a:lnTo>
                  <a:close/>
                  <a:moveTo>
                    <a:pt x="69" y="83"/>
                  </a:moveTo>
                  <a:lnTo>
                    <a:pt x="69" y="83"/>
                  </a:lnTo>
                  <a:lnTo>
                    <a:pt x="69" y="83"/>
                  </a:lnTo>
                  <a:close/>
                  <a:moveTo>
                    <a:pt x="77" y="83"/>
                  </a:moveTo>
                  <a:lnTo>
                    <a:pt x="77" y="83"/>
                  </a:lnTo>
                  <a:lnTo>
                    <a:pt x="76" y="83"/>
                  </a:lnTo>
                  <a:lnTo>
                    <a:pt x="76" y="83"/>
                  </a:lnTo>
                  <a:lnTo>
                    <a:pt x="76" y="83"/>
                  </a:lnTo>
                  <a:lnTo>
                    <a:pt x="76" y="83"/>
                  </a:lnTo>
                  <a:lnTo>
                    <a:pt x="77" y="83"/>
                  </a:lnTo>
                  <a:lnTo>
                    <a:pt x="77" y="83"/>
                  </a:lnTo>
                  <a:lnTo>
                    <a:pt x="77" y="83"/>
                  </a:lnTo>
                  <a:close/>
                  <a:moveTo>
                    <a:pt x="76" y="83"/>
                  </a:moveTo>
                  <a:lnTo>
                    <a:pt x="76" y="83"/>
                  </a:lnTo>
                  <a:lnTo>
                    <a:pt x="76" y="82"/>
                  </a:lnTo>
                  <a:lnTo>
                    <a:pt x="76" y="82"/>
                  </a:lnTo>
                  <a:lnTo>
                    <a:pt x="76" y="82"/>
                  </a:lnTo>
                  <a:lnTo>
                    <a:pt x="76" y="81"/>
                  </a:lnTo>
                  <a:lnTo>
                    <a:pt x="76" y="81"/>
                  </a:lnTo>
                  <a:lnTo>
                    <a:pt x="76" y="81"/>
                  </a:lnTo>
                  <a:lnTo>
                    <a:pt x="76" y="81"/>
                  </a:lnTo>
                  <a:lnTo>
                    <a:pt x="76" y="82"/>
                  </a:lnTo>
                  <a:lnTo>
                    <a:pt x="77" y="82"/>
                  </a:lnTo>
                  <a:lnTo>
                    <a:pt x="77" y="82"/>
                  </a:lnTo>
                  <a:lnTo>
                    <a:pt x="76" y="83"/>
                  </a:lnTo>
                  <a:close/>
                  <a:moveTo>
                    <a:pt x="67" y="82"/>
                  </a:moveTo>
                  <a:lnTo>
                    <a:pt x="67" y="82"/>
                  </a:lnTo>
                  <a:lnTo>
                    <a:pt x="67" y="82"/>
                  </a:lnTo>
                  <a:lnTo>
                    <a:pt x="67" y="82"/>
                  </a:lnTo>
                  <a:lnTo>
                    <a:pt x="67" y="82"/>
                  </a:lnTo>
                  <a:lnTo>
                    <a:pt x="67" y="81"/>
                  </a:lnTo>
                  <a:lnTo>
                    <a:pt x="67" y="81"/>
                  </a:lnTo>
                  <a:lnTo>
                    <a:pt x="67" y="81"/>
                  </a:lnTo>
                  <a:lnTo>
                    <a:pt x="67" y="81"/>
                  </a:lnTo>
                  <a:lnTo>
                    <a:pt x="67" y="80"/>
                  </a:lnTo>
                  <a:lnTo>
                    <a:pt x="67" y="81"/>
                  </a:lnTo>
                  <a:lnTo>
                    <a:pt x="68" y="81"/>
                  </a:lnTo>
                  <a:lnTo>
                    <a:pt x="68" y="81"/>
                  </a:lnTo>
                  <a:lnTo>
                    <a:pt x="68" y="82"/>
                  </a:lnTo>
                  <a:lnTo>
                    <a:pt x="68" y="82"/>
                  </a:lnTo>
                  <a:lnTo>
                    <a:pt x="67" y="82"/>
                  </a:lnTo>
                  <a:close/>
                  <a:moveTo>
                    <a:pt x="74" y="80"/>
                  </a:moveTo>
                  <a:lnTo>
                    <a:pt x="75" y="80"/>
                  </a:lnTo>
                  <a:lnTo>
                    <a:pt x="75" y="80"/>
                  </a:lnTo>
                  <a:lnTo>
                    <a:pt x="74" y="80"/>
                  </a:lnTo>
                  <a:close/>
                  <a:moveTo>
                    <a:pt x="73" y="78"/>
                  </a:moveTo>
                  <a:lnTo>
                    <a:pt x="73" y="78"/>
                  </a:lnTo>
                  <a:lnTo>
                    <a:pt x="73" y="78"/>
                  </a:lnTo>
                  <a:lnTo>
                    <a:pt x="73" y="78"/>
                  </a:lnTo>
                  <a:lnTo>
                    <a:pt x="73" y="78"/>
                  </a:lnTo>
                  <a:close/>
                  <a:moveTo>
                    <a:pt x="70" y="77"/>
                  </a:moveTo>
                  <a:lnTo>
                    <a:pt x="70" y="77"/>
                  </a:lnTo>
                  <a:lnTo>
                    <a:pt x="70" y="77"/>
                  </a:lnTo>
                  <a:lnTo>
                    <a:pt x="70" y="77"/>
                  </a:lnTo>
                  <a:lnTo>
                    <a:pt x="70" y="77"/>
                  </a:lnTo>
                  <a:lnTo>
                    <a:pt x="70" y="77"/>
                  </a:lnTo>
                  <a:close/>
                  <a:moveTo>
                    <a:pt x="70" y="77"/>
                  </a:moveTo>
                  <a:lnTo>
                    <a:pt x="70" y="77"/>
                  </a:lnTo>
                  <a:lnTo>
                    <a:pt x="70" y="77"/>
                  </a:lnTo>
                  <a:lnTo>
                    <a:pt x="70" y="77"/>
                  </a:lnTo>
                  <a:lnTo>
                    <a:pt x="71" y="77"/>
                  </a:lnTo>
                  <a:lnTo>
                    <a:pt x="70" y="77"/>
                  </a:lnTo>
                  <a:close/>
                  <a:moveTo>
                    <a:pt x="54" y="69"/>
                  </a:moveTo>
                  <a:lnTo>
                    <a:pt x="54" y="69"/>
                  </a:lnTo>
                  <a:lnTo>
                    <a:pt x="54" y="69"/>
                  </a:lnTo>
                  <a:lnTo>
                    <a:pt x="54" y="70"/>
                  </a:lnTo>
                  <a:lnTo>
                    <a:pt x="54" y="70"/>
                  </a:lnTo>
                  <a:lnTo>
                    <a:pt x="54" y="70"/>
                  </a:lnTo>
                  <a:lnTo>
                    <a:pt x="54" y="70"/>
                  </a:lnTo>
                  <a:lnTo>
                    <a:pt x="54" y="70"/>
                  </a:lnTo>
                  <a:lnTo>
                    <a:pt x="54" y="70"/>
                  </a:lnTo>
                  <a:lnTo>
                    <a:pt x="54" y="70"/>
                  </a:lnTo>
                  <a:lnTo>
                    <a:pt x="53" y="70"/>
                  </a:lnTo>
                  <a:lnTo>
                    <a:pt x="54" y="70"/>
                  </a:lnTo>
                  <a:lnTo>
                    <a:pt x="54" y="70"/>
                  </a:lnTo>
                  <a:lnTo>
                    <a:pt x="53" y="70"/>
                  </a:lnTo>
                  <a:lnTo>
                    <a:pt x="53" y="70"/>
                  </a:lnTo>
                  <a:lnTo>
                    <a:pt x="53" y="70"/>
                  </a:lnTo>
                  <a:lnTo>
                    <a:pt x="53" y="70"/>
                  </a:lnTo>
                  <a:lnTo>
                    <a:pt x="53" y="70"/>
                  </a:lnTo>
                  <a:lnTo>
                    <a:pt x="53" y="70"/>
                  </a:lnTo>
                  <a:lnTo>
                    <a:pt x="52" y="70"/>
                  </a:lnTo>
                  <a:lnTo>
                    <a:pt x="52" y="70"/>
                  </a:lnTo>
                  <a:lnTo>
                    <a:pt x="52" y="70"/>
                  </a:lnTo>
                  <a:lnTo>
                    <a:pt x="52" y="70"/>
                  </a:lnTo>
                  <a:lnTo>
                    <a:pt x="51" y="70"/>
                  </a:lnTo>
                  <a:lnTo>
                    <a:pt x="51" y="70"/>
                  </a:lnTo>
                  <a:lnTo>
                    <a:pt x="51" y="70"/>
                  </a:lnTo>
                  <a:lnTo>
                    <a:pt x="51" y="70"/>
                  </a:lnTo>
                  <a:lnTo>
                    <a:pt x="51" y="69"/>
                  </a:lnTo>
                  <a:lnTo>
                    <a:pt x="52" y="69"/>
                  </a:lnTo>
                  <a:lnTo>
                    <a:pt x="52" y="69"/>
                  </a:lnTo>
                  <a:lnTo>
                    <a:pt x="52" y="69"/>
                  </a:lnTo>
                  <a:lnTo>
                    <a:pt x="52" y="69"/>
                  </a:lnTo>
                  <a:lnTo>
                    <a:pt x="53" y="69"/>
                  </a:lnTo>
                  <a:lnTo>
                    <a:pt x="53" y="69"/>
                  </a:lnTo>
                  <a:lnTo>
                    <a:pt x="53" y="69"/>
                  </a:lnTo>
                  <a:lnTo>
                    <a:pt x="53" y="69"/>
                  </a:lnTo>
                  <a:lnTo>
                    <a:pt x="53" y="69"/>
                  </a:lnTo>
                  <a:lnTo>
                    <a:pt x="54" y="69"/>
                  </a:lnTo>
                  <a:lnTo>
                    <a:pt x="54" y="69"/>
                  </a:lnTo>
                  <a:lnTo>
                    <a:pt x="54" y="69"/>
                  </a:lnTo>
                  <a:close/>
                  <a:moveTo>
                    <a:pt x="51" y="68"/>
                  </a:moveTo>
                  <a:lnTo>
                    <a:pt x="51" y="67"/>
                  </a:lnTo>
                  <a:lnTo>
                    <a:pt x="51" y="68"/>
                  </a:lnTo>
                  <a:close/>
                  <a:moveTo>
                    <a:pt x="50" y="67"/>
                  </a:moveTo>
                  <a:lnTo>
                    <a:pt x="50" y="67"/>
                  </a:lnTo>
                  <a:lnTo>
                    <a:pt x="50" y="67"/>
                  </a:lnTo>
                  <a:close/>
                  <a:moveTo>
                    <a:pt x="12" y="67"/>
                  </a:moveTo>
                  <a:lnTo>
                    <a:pt x="12" y="67"/>
                  </a:lnTo>
                  <a:lnTo>
                    <a:pt x="12" y="67"/>
                  </a:lnTo>
                  <a:lnTo>
                    <a:pt x="12" y="67"/>
                  </a:lnTo>
                  <a:close/>
                  <a:moveTo>
                    <a:pt x="53" y="66"/>
                  </a:moveTo>
                  <a:lnTo>
                    <a:pt x="53" y="65"/>
                  </a:lnTo>
                  <a:lnTo>
                    <a:pt x="53" y="66"/>
                  </a:lnTo>
                  <a:close/>
                  <a:moveTo>
                    <a:pt x="22" y="65"/>
                  </a:moveTo>
                  <a:lnTo>
                    <a:pt x="22" y="65"/>
                  </a:lnTo>
                  <a:lnTo>
                    <a:pt x="22" y="64"/>
                  </a:lnTo>
                  <a:lnTo>
                    <a:pt x="22" y="64"/>
                  </a:lnTo>
                  <a:lnTo>
                    <a:pt x="22" y="65"/>
                  </a:lnTo>
                  <a:close/>
                  <a:moveTo>
                    <a:pt x="47" y="64"/>
                  </a:moveTo>
                  <a:lnTo>
                    <a:pt x="47" y="63"/>
                  </a:lnTo>
                  <a:lnTo>
                    <a:pt x="47" y="63"/>
                  </a:lnTo>
                  <a:lnTo>
                    <a:pt x="47" y="64"/>
                  </a:lnTo>
                  <a:close/>
                  <a:moveTo>
                    <a:pt x="45" y="59"/>
                  </a:moveTo>
                  <a:lnTo>
                    <a:pt x="45" y="59"/>
                  </a:lnTo>
                  <a:lnTo>
                    <a:pt x="45" y="59"/>
                  </a:lnTo>
                  <a:close/>
                  <a:moveTo>
                    <a:pt x="6" y="59"/>
                  </a:moveTo>
                  <a:lnTo>
                    <a:pt x="6" y="59"/>
                  </a:lnTo>
                  <a:lnTo>
                    <a:pt x="6" y="59"/>
                  </a:lnTo>
                  <a:close/>
                  <a:moveTo>
                    <a:pt x="88" y="46"/>
                  </a:moveTo>
                  <a:lnTo>
                    <a:pt x="88" y="46"/>
                  </a:lnTo>
                  <a:lnTo>
                    <a:pt x="88" y="46"/>
                  </a:lnTo>
                  <a:lnTo>
                    <a:pt x="88" y="46"/>
                  </a:lnTo>
                  <a:lnTo>
                    <a:pt x="88" y="46"/>
                  </a:lnTo>
                  <a:lnTo>
                    <a:pt x="88" y="46"/>
                  </a:lnTo>
                  <a:lnTo>
                    <a:pt x="88" y="46"/>
                  </a:lnTo>
                  <a:close/>
                  <a:moveTo>
                    <a:pt x="88" y="45"/>
                  </a:moveTo>
                  <a:lnTo>
                    <a:pt x="88" y="45"/>
                  </a:lnTo>
                  <a:lnTo>
                    <a:pt x="88" y="45"/>
                  </a:lnTo>
                  <a:lnTo>
                    <a:pt x="88" y="45"/>
                  </a:lnTo>
                  <a:lnTo>
                    <a:pt x="88" y="45"/>
                  </a:lnTo>
                  <a:lnTo>
                    <a:pt x="88" y="44"/>
                  </a:lnTo>
                  <a:lnTo>
                    <a:pt x="88" y="45"/>
                  </a:lnTo>
                  <a:lnTo>
                    <a:pt x="88" y="45"/>
                  </a:lnTo>
                  <a:lnTo>
                    <a:pt x="88" y="45"/>
                  </a:lnTo>
                  <a:close/>
                  <a:moveTo>
                    <a:pt x="0" y="42"/>
                  </a:moveTo>
                  <a:lnTo>
                    <a:pt x="0" y="41"/>
                  </a:lnTo>
                  <a:lnTo>
                    <a:pt x="0" y="41"/>
                  </a:lnTo>
                  <a:lnTo>
                    <a:pt x="0" y="41"/>
                  </a:lnTo>
                  <a:lnTo>
                    <a:pt x="0" y="40"/>
                  </a:lnTo>
                  <a:lnTo>
                    <a:pt x="0" y="40"/>
                  </a:lnTo>
                  <a:lnTo>
                    <a:pt x="0" y="40"/>
                  </a:lnTo>
                  <a:lnTo>
                    <a:pt x="0" y="40"/>
                  </a:lnTo>
                  <a:lnTo>
                    <a:pt x="0" y="41"/>
                  </a:lnTo>
                  <a:lnTo>
                    <a:pt x="0" y="41"/>
                  </a:lnTo>
                  <a:lnTo>
                    <a:pt x="0" y="41"/>
                  </a:lnTo>
                  <a:lnTo>
                    <a:pt x="0" y="41"/>
                  </a:lnTo>
                  <a:lnTo>
                    <a:pt x="0" y="42"/>
                  </a:lnTo>
                  <a:close/>
                  <a:moveTo>
                    <a:pt x="87" y="40"/>
                  </a:moveTo>
                  <a:lnTo>
                    <a:pt x="87" y="40"/>
                  </a:lnTo>
                  <a:close/>
                  <a:moveTo>
                    <a:pt x="0" y="40"/>
                  </a:moveTo>
                  <a:lnTo>
                    <a:pt x="0" y="39"/>
                  </a:lnTo>
                  <a:lnTo>
                    <a:pt x="0" y="40"/>
                  </a:lnTo>
                  <a:close/>
                  <a:moveTo>
                    <a:pt x="0" y="39"/>
                  </a:moveTo>
                  <a:lnTo>
                    <a:pt x="0" y="39"/>
                  </a:lnTo>
                  <a:lnTo>
                    <a:pt x="0" y="38"/>
                  </a:lnTo>
                  <a:lnTo>
                    <a:pt x="0" y="38"/>
                  </a:lnTo>
                  <a:lnTo>
                    <a:pt x="0" y="38"/>
                  </a:lnTo>
                  <a:lnTo>
                    <a:pt x="0" y="39"/>
                  </a:lnTo>
                  <a:close/>
                  <a:moveTo>
                    <a:pt x="87" y="41"/>
                  </a:moveTo>
                  <a:lnTo>
                    <a:pt x="87" y="41"/>
                  </a:lnTo>
                  <a:lnTo>
                    <a:pt x="87" y="41"/>
                  </a:lnTo>
                  <a:lnTo>
                    <a:pt x="87" y="40"/>
                  </a:lnTo>
                  <a:lnTo>
                    <a:pt x="87" y="40"/>
                  </a:lnTo>
                  <a:lnTo>
                    <a:pt x="87" y="40"/>
                  </a:lnTo>
                  <a:lnTo>
                    <a:pt x="87" y="40"/>
                  </a:lnTo>
                  <a:lnTo>
                    <a:pt x="87" y="39"/>
                  </a:lnTo>
                  <a:lnTo>
                    <a:pt x="87" y="39"/>
                  </a:lnTo>
                  <a:lnTo>
                    <a:pt x="87" y="39"/>
                  </a:lnTo>
                  <a:lnTo>
                    <a:pt x="87" y="39"/>
                  </a:lnTo>
                  <a:lnTo>
                    <a:pt x="87" y="39"/>
                  </a:lnTo>
                  <a:lnTo>
                    <a:pt x="88" y="39"/>
                  </a:lnTo>
                  <a:lnTo>
                    <a:pt x="87" y="39"/>
                  </a:lnTo>
                  <a:lnTo>
                    <a:pt x="87" y="38"/>
                  </a:lnTo>
                  <a:lnTo>
                    <a:pt x="87" y="38"/>
                  </a:lnTo>
                  <a:lnTo>
                    <a:pt x="88" y="38"/>
                  </a:lnTo>
                  <a:lnTo>
                    <a:pt x="88" y="38"/>
                  </a:lnTo>
                  <a:lnTo>
                    <a:pt x="88" y="38"/>
                  </a:lnTo>
                  <a:lnTo>
                    <a:pt x="88" y="38"/>
                  </a:lnTo>
                  <a:lnTo>
                    <a:pt x="88" y="39"/>
                  </a:lnTo>
                  <a:lnTo>
                    <a:pt x="88" y="39"/>
                  </a:lnTo>
                  <a:lnTo>
                    <a:pt x="88" y="39"/>
                  </a:lnTo>
                  <a:lnTo>
                    <a:pt x="88" y="39"/>
                  </a:lnTo>
                  <a:lnTo>
                    <a:pt x="88" y="40"/>
                  </a:lnTo>
                  <a:lnTo>
                    <a:pt x="87" y="40"/>
                  </a:lnTo>
                  <a:lnTo>
                    <a:pt x="87" y="40"/>
                  </a:lnTo>
                  <a:lnTo>
                    <a:pt x="87" y="40"/>
                  </a:lnTo>
                  <a:lnTo>
                    <a:pt x="87" y="41"/>
                  </a:lnTo>
                  <a:lnTo>
                    <a:pt x="87" y="41"/>
                  </a:lnTo>
                  <a:close/>
                  <a:moveTo>
                    <a:pt x="83" y="36"/>
                  </a:moveTo>
                  <a:lnTo>
                    <a:pt x="83" y="36"/>
                  </a:lnTo>
                  <a:lnTo>
                    <a:pt x="83" y="35"/>
                  </a:lnTo>
                  <a:lnTo>
                    <a:pt x="83" y="35"/>
                  </a:lnTo>
                  <a:lnTo>
                    <a:pt x="83" y="36"/>
                  </a:lnTo>
                  <a:close/>
                  <a:moveTo>
                    <a:pt x="83" y="35"/>
                  </a:moveTo>
                  <a:lnTo>
                    <a:pt x="83" y="35"/>
                  </a:lnTo>
                  <a:lnTo>
                    <a:pt x="83" y="35"/>
                  </a:lnTo>
                  <a:lnTo>
                    <a:pt x="83" y="35"/>
                  </a:lnTo>
                  <a:lnTo>
                    <a:pt x="83" y="35"/>
                  </a:lnTo>
                  <a:lnTo>
                    <a:pt x="83" y="35"/>
                  </a:lnTo>
                  <a:lnTo>
                    <a:pt x="83" y="35"/>
                  </a:lnTo>
                  <a:lnTo>
                    <a:pt x="83" y="35"/>
                  </a:lnTo>
                  <a:lnTo>
                    <a:pt x="83" y="35"/>
                  </a:lnTo>
                  <a:close/>
                  <a:moveTo>
                    <a:pt x="80" y="32"/>
                  </a:moveTo>
                  <a:lnTo>
                    <a:pt x="80" y="32"/>
                  </a:lnTo>
                  <a:lnTo>
                    <a:pt x="80" y="32"/>
                  </a:lnTo>
                  <a:lnTo>
                    <a:pt x="80" y="31"/>
                  </a:lnTo>
                  <a:lnTo>
                    <a:pt x="80" y="32"/>
                  </a:lnTo>
                  <a:close/>
                  <a:moveTo>
                    <a:pt x="81" y="32"/>
                  </a:moveTo>
                  <a:lnTo>
                    <a:pt x="81" y="31"/>
                  </a:lnTo>
                  <a:lnTo>
                    <a:pt x="81" y="31"/>
                  </a:lnTo>
                  <a:lnTo>
                    <a:pt x="82" y="31"/>
                  </a:lnTo>
                  <a:lnTo>
                    <a:pt x="82" y="31"/>
                  </a:lnTo>
                  <a:lnTo>
                    <a:pt x="82" y="32"/>
                  </a:lnTo>
                  <a:lnTo>
                    <a:pt x="81" y="32"/>
                  </a:lnTo>
                  <a:close/>
                  <a:moveTo>
                    <a:pt x="80" y="31"/>
                  </a:moveTo>
                  <a:lnTo>
                    <a:pt x="80" y="31"/>
                  </a:lnTo>
                  <a:lnTo>
                    <a:pt x="80" y="31"/>
                  </a:lnTo>
                  <a:lnTo>
                    <a:pt x="80" y="31"/>
                  </a:lnTo>
                  <a:close/>
                  <a:moveTo>
                    <a:pt x="78" y="27"/>
                  </a:moveTo>
                  <a:lnTo>
                    <a:pt x="78" y="26"/>
                  </a:lnTo>
                  <a:lnTo>
                    <a:pt x="78" y="26"/>
                  </a:lnTo>
                  <a:lnTo>
                    <a:pt x="78" y="27"/>
                  </a:lnTo>
                  <a:close/>
                  <a:moveTo>
                    <a:pt x="78" y="26"/>
                  </a:moveTo>
                  <a:lnTo>
                    <a:pt x="78" y="26"/>
                  </a:lnTo>
                  <a:lnTo>
                    <a:pt x="78" y="26"/>
                  </a:lnTo>
                  <a:lnTo>
                    <a:pt x="78" y="26"/>
                  </a:lnTo>
                  <a:close/>
                  <a:moveTo>
                    <a:pt x="78" y="26"/>
                  </a:moveTo>
                  <a:lnTo>
                    <a:pt x="78" y="25"/>
                  </a:lnTo>
                  <a:lnTo>
                    <a:pt x="78" y="25"/>
                  </a:lnTo>
                  <a:lnTo>
                    <a:pt x="78" y="25"/>
                  </a:lnTo>
                  <a:lnTo>
                    <a:pt x="78" y="26"/>
                  </a:lnTo>
                  <a:close/>
                  <a:moveTo>
                    <a:pt x="73" y="23"/>
                  </a:moveTo>
                  <a:lnTo>
                    <a:pt x="73" y="23"/>
                  </a:lnTo>
                  <a:lnTo>
                    <a:pt x="74" y="23"/>
                  </a:lnTo>
                  <a:lnTo>
                    <a:pt x="73" y="23"/>
                  </a:lnTo>
                  <a:close/>
                  <a:moveTo>
                    <a:pt x="72" y="21"/>
                  </a:moveTo>
                  <a:lnTo>
                    <a:pt x="72" y="21"/>
                  </a:lnTo>
                  <a:lnTo>
                    <a:pt x="72" y="21"/>
                  </a:lnTo>
                  <a:lnTo>
                    <a:pt x="72" y="20"/>
                  </a:lnTo>
                  <a:lnTo>
                    <a:pt x="72" y="20"/>
                  </a:lnTo>
                  <a:lnTo>
                    <a:pt x="72" y="20"/>
                  </a:lnTo>
                  <a:lnTo>
                    <a:pt x="72" y="21"/>
                  </a:lnTo>
                  <a:lnTo>
                    <a:pt x="72" y="21"/>
                  </a:lnTo>
                  <a:lnTo>
                    <a:pt x="72" y="21"/>
                  </a:lnTo>
                  <a:close/>
                  <a:moveTo>
                    <a:pt x="57" y="17"/>
                  </a:moveTo>
                  <a:lnTo>
                    <a:pt x="57" y="16"/>
                  </a:lnTo>
                  <a:lnTo>
                    <a:pt x="57" y="16"/>
                  </a:lnTo>
                  <a:lnTo>
                    <a:pt x="57" y="17"/>
                  </a:lnTo>
                  <a:close/>
                  <a:moveTo>
                    <a:pt x="57" y="16"/>
                  </a:moveTo>
                  <a:lnTo>
                    <a:pt x="57" y="16"/>
                  </a:lnTo>
                  <a:lnTo>
                    <a:pt x="57" y="16"/>
                  </a:lnTo>
                  <a:lnTo>
                    <a:pt x="57" y="16"/>
                  </a:lnTo>
                  <a:lnTo>
                    <a:pt x="57" y="16"/>
                  </a:lnTo>
                  <a:lnTo>
                    <a:pt x="57" y="16"/>
                  </a:lnTo>
                  <a:lnTo>
                    <a:pt x="58" y="16"/>
                  </a:lnTo>
                  <a:lnTo>
                    <a:pt x="58" y="16"/>
                  </a:lnTo>
                  <a:lnTo>
                    <a:pt x="58" y="16"/>
                  </a:lnTo>
                  <a:lnTo>
                    <a:pt x="58" y="16"/>
                  </a:lnTo>
                  <a:lnTo>
                    <a:pt x="58" y="16"/>
                  </a:lnTo>
                  <a:lnTo>
                    <a:pt x="57" y="16"/>
                  </a:lnTo>
                  <a:lnTo>
                    <a:pt x="57" y="16"/>
                  </a:lnTo>
                  <a:close/>
                  <a:moveTo>
                    <a:pt x="51" y="14"/>
                  </a:moveTo>
                  <a:lnTo>
                    <a:pt x="51" y="14"/>
                  </a:lnTo>
                  <a:lnTo>
                    <a:pt x="51" y="14"/>
                  </a:lnTo>
                  <a:lnTo>
                    <a:pt x="51" y="13"/>
                  </a:lnTo>
                  <a:lnTo>
                    <a:pt x="51" y="14"/>
                  </a:lnTo>
                  <a:close/>
                  <a:moveTo>
                    <a:pt x="51" y="13"/>
                  </a:moveTo>
                  <a:lnTo>
                    <a:pt x="51" y="13"/>
                  </a:lnTo>
                  <a:lnTo>
                    <a:pt x="51" y="13"/>
                  </a:lnTo>
                  <a:lnTo>
                    <a:pt x="51" y="13"/>
                  </a:lnTo>
                  <a:lnTo>
                    <a:pt x="51" y="13"/>
                  </a:lnTo>
                  <a:close/>
                  <a:moveTo>
                    <a:pt x="25" y="13"/>
                  </a:moveTo>
                  <a:lnTo>
                    <a:pt x="25" y="13"/>
                  </a:lnTo>
                  <a:lnTo>
                    <a:pt x="25" y="13"/>
                  </a:lnTo>
                  <a:lnTo>
                    <a:pt x="25" y="12"/>
                  </a:lnTo>
                  <a:lnTo>
                    <a:pt x="25" y="12"/>
                  </a:lnTo>
                  <a:lnTo>
                    <a:pt x="25" y="13"/>
                  </a:lnTo>
                  <a:close/>
                  <a:moveTo>
                    <a:pt x="25" y="12"/>
                  </a:moveTo>
                  <a:lnTo>
                    <a:pt x="25" y="12"/>
                  </a:lnTo>
                  <a:close/>
                  <a:moveTo>
                    <a:pt x="25" y="12"/>
                  </a:moveTo>
                  <a:lnTo>
                    <a:pt x="25" y="12"/>
                  </a:lnTo>
                  <a:lnTo>
                    <a:pt x="26" y="12"/>
                  </a:lnTo>
                  <a:lnTo>
                    <a:pt x="26" y="12"/>
                  </a:lnTo>
                  <a:lnTo>
                    <a:pt x="25" y="12"/>
                  </a:lnTo>
                  <a:close/>
                  <a:moveTo>
                    <a:pt x="33" y="12"/>
                  </a:moveTo>
                  <a:lnTo>
                    <a:pt x="33" y="12"/>
                  </a:lnTo>
                  <a:lnTo>
                    <a:pt x="33" y="12"/>
                  </a:lnTo>
                  <a:lnTo>
                    <a:pt x="33" y="12"/>
                  </a:lnTo>
                  <a:lnTo>
                    <a:pt x="33" y="12"/>
                  </a:lnTo>
                  <a:close/>
                  <a:moveTo>
                    <a:pt x="26" y="12"/>
                  </a:moveTo>
                  <a:lnTo>
                    <a:pt x="26" y="12"/>
                  </a:lnTo>
                  <a:lnTo>
                    <a:pt x="26" y="11"/>
                  </a:lnTo>
                  <a:lnTo>
                    <a:pt x="26" y="12"/>
                  </a:lnTo>
                  <a:close/>
                  <a:moveTo>
                    <a:pt x="33" y="12"/>
                  </a:moveTo>
                  <a:lnTo>
                    <a:pt x="33" y="11"/>
                  </a:lnTo>
                  <a:lnTo>
                    <a:pt x="33" y="11"/>
                  </a:lnTo>
                  <a:lnTo>
                    <a:pt x="33" y="11"/>
                  </a:lnTo>
                  <a:lnTo>
                    <a:pt x="33" y="11"/>
                  </a:lnTo>
                  <a:lnTo>
                    <a:pt x="33" y="11"/>
                  </a:lnTo>
                  <a:lnTo>
                    <a:pt x="33" y="12"/>
                  </a:lnTo>
                  <a:close/>
                  <a:moveTo>
                    <a:pt x="36" y="11"/>
                  </a:moveTo>
                  <a:lnTo>
                    <a:pt x="36" y="11"/>
                  </a:lnTo>
                  <a:lnTo>
                    <a:pt x="36" y="11"/>
                  </a:lnTo>
                  <a:lnTo>
                    <a:pt x="36" y="11"/>
                  </a:lnTo>
                  <a:lnTo>
                    <a:pt x="36" y="11"/>
                  </a:lnTo>
                  <a:lnTo>
                    <a:pt x="36" y="11"/>
                  </a:lnTo>
                  <a:close/>
                  <a:moveTo>
                    <a:pt x="26" y="11"/>
                  </a:moveTo>
                  <a:lnTo>
                    <a:pt x="26" y="10"/>
                  </a:lnTo>
                  <a:lnTo>
                    <a:pt x="26" y="10"/>
                  </a:lnTo>
                  <a:lnTo>
                    <a:pt x="26" y="10"/>
                  </a:lnTo>
                  <a:lnTo>
                    <a:pt x="26" y="10"/>
                  </a:lnTo>
                  <a:lnTo>
                    <a:pt x="26" y="10"/>
                  </a:lnTo>
                  <a:lnTo>
                    <a:pt x="26" y="11"/>
                  </a:lnTo>
                  <a:close/>
                  <a:moveTo>
                    <a:pt x="30" y="9"/>
                  </a:moveTo>
                  <a:lnTo>
                    <a:pt x="29" y="9"/>
                  </a:lnTo>
                  <a:lnTo>
                    <a:pt x="29" y="9"/>
                  </a:lnTo>
                  <a:lnTo>
                    <a:pt x="30" y="9"/>
                  </a:lnTo>
                  <a:close/>
                  <a:moveTo>
                    <a:pt x="50" y="9"/>
                  </a:moveTo>
                  <a:lnTo>
                    <a:pt x="50" y="8"/>
                  </a:lnTo>
                  <a:lnTo>
                    <a:pt x="50" y="8"/>
                  </a:lnTo>
                  <a:lnTo>
                    <a:pt x="50" y="9"/>
                  </a:lnTo>
                  <a:lnTo>
                    <a:pt x="50" y="8"/>
                  </a:lnTo>
                  <a:lnTo>
                    <a:pt x="50" y="8"/>
                  </a:lnTo>
                  <a:lnTo>
                    <a:pt x="51" y="8"/>
                  </a:lnTo>
                  <a:lnTo>
                    <a:pt x="51" y="8"/>
                  </a:lnTo>
                  <a:lnTo>
                    <a:pt x="50" y="8"/>
                  </a:lnTo>
                  <a:lnTo>
                    <a:pt x="50" y="9"/>
                  </a:lnTo>
                  <a:close/>
                  <a:moveTo>
                    <a:pt x="52" y="10"/>
                  </a:moveTo>
                  <a:lnTo>
                    <a:pt x="52" y="9"/>
                  </a:lnTo>
                  <a:lnTo>
                    <a:pt x="52" y="9"/>
                  </a:lnTo>
                  <a:lnTo>
                    <a:pt x="52" y="10"/>
                  </a:lnTo>
                  <a:lnTo>
                    <a:pt x="52" y="10"/>
                  </a:lnTo>
                  <a:lnTo>
                    <a:pt x="51" y="10"/>
                  </a:lnTo>
                  <a:lnTo>
                    <a:pt x="51" y="10"/>
                  </a:lnTo>
                  <a:lnTo>
                    <a:pt x="51" y="9"/>
                  </a:lnTo>
                  <a:lnTo>
                    <a:pt x="51" y="9"/>
                  </a:lnTo>
                  <a:lnTo>
                    <a:pt x="51" y="9"/>
                  </a:lnTo>
                  <a:lnTo>
                    <a:pt x="51" y="9"/>
                  </a:lnTo>
                  <a:lnTo>
                    <a:pt x="51" y="8"/>
                  </a:lnTo>
                  <a:lnTo>
                    <a:pt x="51" y="8"/>
                  </a:lnTo>
                  <a:lnTo>
                    <a:pt x="51" y="8"/>
                  </a:lnTo>
                  <a:lnTo>
                    <a:pt x="52" y="8"/>
                  </a:lnTo>
                  <a:lnTo>
                    <a:pt x="51" y="8"/>
                  </a:lnTo>
                  <a:lnTo>
                    <a:pt x="51" y="8"/>
                  </a:lnTo>
                  <a:lnTo>
                    <a:pt x="51" y="9"/>
                  </a:lnTo>
                  <a:lnTo>
                    <a:pt x="52" y="9"/>
                  </a:lnTo>
                  <a:lnTo>
                    <a:pt x="52" y="9"/>
                  </a:lnTo>
                  <a:lnTo>
                    <a:pt x="52" y="8"/>
                  </a:lnTo>
                  <a:lnTo>
                    <a:pt x="52" y="8"/>
                  </a:lnTo>
                  <a:lnTo>
                    <a:pt x="52" y="8"/>
                  </a:lnTo>
                  <a:lnTo>
                    <a:pt x="52" y="9"/>
                  </a:lnTo>
                  <a:lnTo>
                    <a:pt x="52" y="9"/>
                  </a:lnTo>
                  <a:lnTo>
                    <a:pt x="51" y="9"/>
                  </a:lnTo>
                  <a:lnTo>
                    <a:pt x="51" y="10"/>
                  </a:lnTo>
                  <a:lnTo>
                    <a:pt x="52" y="10"/>
                  </a:lnTo>
                  <a:close/>
                  <a:moveTo>
                    <a:pt x="52" y="4"/>
                  </a:moveTo>
                  <a:lnTo>
                    <a:pt x="52" y="4"/>
                  </a:lnTo>
                  <a:close/>
                  <a:moveTo>
                    <a:pt x="42" y="4"/>
                  </a:moveTo>
                  <a:lnTo>
                    <a:pt x="42" y="4"/>
                  </a:lnTo>
                  <a:close/>
                  <a:moveTo>
                    <a:pt x="48" y="4"/>
                  </a:moveTo>
                  <a:lnTo>
                    <a:pt x="48" y="4"/>
                  </a:lnTo>
                  <a:close/>
                  <a:moveTo>
                    <a:pt x="48" y="4"/>
                  </a:moveTo>
                  <a:lnTo>
                    <a:pt x="48" y="4"/>
                  </a:lnTo>
                  <a:close/>
                  <a:moveTo>
                    <a:pt x="50" y="4"/>
                  </a:moveTo>
                  <a:lnTo>
                    <a:pt x="50" y="4"/>
                  </a:lnTo>
                  <a:lnTo>
                    <a:pt x="50" y="4"/>
                  </a:lnTo>
                  <a:lnTo>
                    <a:pt x="51" y="4"/>
                  </a:lnTo>
                  <a:lnTo>
                    <a:pt x="51" y="4"/>
                  </a:lnTo>
                  <a:lnTo>
                    <a:pt x="50" y="4"/>
                  </a:lnTo>
                  <a:close/>
                  <a:moveTo>
                    <a:pt x="48" y="4"/>
                  </a:moveTo>
                  <a:lnTo>
                    <a:pt x="48" y="3"/>
                  </a:lnTo>
                  <a:lnTo>
                    <a:pt x="48" y="4"/>
                  </a:lnTo>
                  <a:close/>
                  <a:moveTo>
                    <a:pt x="51" y="3"/>
                  </a:moveTo>
                  <a:lnTo>
                    <a:pt x="51" y="3"/>
                  </a:lnTo>
                  <a:close/>
                  <a:moveTo>
                    <a:pt x="42" y="3"/>
                  </a:moveTo>
                  <a:lnTo>
                    <a:pt x="42" y="3"/>
                  </a:lnTo>
                  <a:lnTo>
                    <a:pt x="42" y="3"/>
                  </a:lnTo>
                  <a:lnTo>
                    <a:pt x="42" y="3"/>
                  </a:lnTo>
                  <a:close/>
                  <a:moveTo>
                    <a:pt x="44" y="3"/>
                  </a:moveTo>
                  <a:lnTo>
                    <a:pt x="44" y="3"/>
                  </a:lnTo>
                  <a:lnTo>
                    <a:pt x="44" y="3"/>
                  </a:lnTo>
                  <a:close/>
                  <a:moveTo>
                    <a:pt x="44" y="2"/>
                  </a:moveTo>
                  <a:lnTo>
                    <a:pt x="44" y="2"/>
                  </a:lnTo>
                  <a:lnTo>
                    <a:pt x="44" y="2"/>
                  </a:lnTo>
                  <a:lnTo>
                    <a:pt x="44" y="2"/>
                  </a:lnTo>
                  <a:close/>
                  <a:moveTo>
                    <a:pt x="38" y="3"/>
                  </a:moveTo>
                  <a:lnTo>
                    <a:pt x="38" y="3"/>
                  </a:lnTo>
                  <a:lnTo>
                    <a:pt x="37" y="3"/>
                  </a:lnTo>
                  <a:lnTo>
                    <a:pt x="37" y="3"/>
                  </a:lnTo>
                  <a:lnTo>
                    <a:pt x="37" y="3"/>
                  </a:lnTo>
                  <a:lnTo>
                    <a:pt x="37" y="3"/>
                  </a:lnTo>
                  <a:lnTo>
                    <a:pt x="37" y="3"/>
                  </a:lnTo>
                  <a:lnTo>
                    <a:pt x="37" y="3"/>
                  </a:lnTo>
                  <a:lnTo>
                    <a:pt x="37" y="3"/>
                  </a:lnTo>
                  <a:lnTo>
                    <a:pt x="37" y="2"/>
                  </a:lnTo>
                  <a:lnTo>
                    <a:pt x="37" y="2"/>
                  </a:lnTo>
                  <a:lnTo>
                    <a:pt x="38" y="2"/>
                  </a:lnTo>
                  <a:lnTo>
                    <a:pt x="38" y="2"/>
                  </a:lnTo>
                  <a:lnTo>
                    <a:pt x="38" y="3"/>
                  </a:lnTo>
                  <a:lnTo>
                    <a:pt x="38" y="3"/>
                  </a:lnTo>
                  <a:lnTo>
                    <a:pt x="38" y="3"/>
                  </a:lnTo>
                  <a:lnTo>
                    <a:pt x="38" y="3"/>
                  </a:lnTo>
                  <a:lnTo>
                    <a:pt x="38" y="3"/>
                  </a:lnTo>
                  <a:close/>
                  <a:moveTo>
                    <a:pt x="39" y="4"/>
                  </a:moveTo>
                  <a:lnTo>
                    <a:pt x="39" y="3"/>
                  </a:lnTo>
                  <a:lnTo>
                    <a:pt x="38" y="3"/>
                  </a:lnTo>
                  <a:lnTo>
                    <a:pt x="38" y="3"/>
                  </a:lnTo>
                  <a:lnTo>
                    <a:pt x="38" y="3"/>
                  </a:lnTo>
                  <a:lnTo>
                    <a:pt x="38" y="2"/>
                  </a:lnTo>
                  <a:lnTo>
                    <a:pt x="38" y="2"/>
                  </a:lnTo>
                  <a:lnTo>
                    <a:pt x="38" y="1"/>
                  </a:lnTo>
                  <a:lnTo>
                    <a:pt x="38" y="2"/>
                  </a:lnTo>
                  <a:lnTo>
                    <a:pt x="38" y="2"/>
                  </a:lnTo>
                  <a:lnTo>
                    <a:pt x="38" y="2"/>
                  </a:lnTo>
                  <a:lnTo>
                    <a:pt x="39" y="2"/>
                  </a:lnTo>
                  <a:lnTo>
                    <a:pt x="39" y="2"/>
                  </a:lnTo>
                  <a:lnTo>
                    <a:pt x="39" y="2"/>
                  </a:lnTo>
                  <a:lnTo>
                    <a:pt x="39" y="2"/>
                  </a:lnTo>
                  <a:lnTo>
                    <a:pt x="39" y="2"/>
                  </a:lnTo>
                  <a:lnTo>
                    <a:pt x="40" y="2"/>
                  </a:lnTo>
                  <a:lnTo>
                    <a:pt x="40" y="2"/>
                  </a:lnTo>
                  <a:lnTo>
                    <a:pt x="39" y="2"/>
                  </a:lnTo>
                  <a:lnTo>
                    <a:pt x="39" y="2"/>
                  </a:lnTo>
                  <a:lnTo>
                    <a:pt x="40" y="2"/>
                  </a:lnTo>
                  <a:lnTo>
                    <a:pt x="40" y="1"/>
                  </a:lnTo>
                  <a:lnTo>
                    <a:pt x="40" y="2"/>
                  </a:lnTo>
                  <a:lnTo>
                    <a:pt x="40" y="2"/>
                  </a:lnTo>
                  <a:lnTo>
                    <a:pt x="40" y="2"/>
                  </a:lnTo>
                  <a:lnTo>
                    <a:pt x="40" y="2"/>
                  </a:lnTo>
                  <a:lnTo>
                    <a:pt x="40" y="3"/>
                  </a:lnTo>
                  <a:lnTo>
                    <a:pt x="40" y="3"/>
                  </a:lnTo>
                  <a:lnTo>
                    <a:pt x="40" y="3"/>
                  </a:lnTo>
                  <a:lnTo>
                    <a:pt x="39" y="3"/>
                  </a:lnTo>
                  <a:lnTo>
                    <a:pt x="39" y="3"/>
                  </a:lnTo>
                  <a:lnTo>
                    <a:pt x="39" y="4"/>
                  </a:lnTo>
                  <a:close/>
                  <a:moveTo>
                    <a:pt x="42" y="2"/>
                  </a:moveTo>
                  <a:lnTo>
                    <a:pt x="42" y="2"/>
                  </a:lnTo>
                  <a:lnTo>
                    <a:pt x="42" y="1"/>
                  </a:lnTo>
                  <a:lnTo>
                    <a:pt x="42" y="1"/>
                  </a:lnTo>
                  <a:lnTo>
                    <a:pt x="42" y="1"/>
                  </a:lnTo>
                  <a:lnTo>
                    <a:pt x="42" y="1"/>
                  </a:lnTo>
                  <a:lnTo>
                    <a:pt x="42" y="2"/>
                  </a:lnTo>
                  <a:close/>
                  <a:moveTo>
                    <a:pt x="64" y="0"/>
                  </a:moveTo>
                  <a:lnTo>
                    <a:pt x="64" y="1"/>
                  </a:lnTo>
                  <a:lnTo>
                    <a:pt x="64" y="1"/>
                  </a:lnTo>
                  <a:lnTo>
                    <a:pt x="64" y="1"/>
                  </a:lnTo>
                  <a:lnTo>
                    <a:pt x="64" y="1"/>
                  </a:lnTo>
                  <a:lnTo>
                    <a:pt x="65" y="1"/>
                  </a:lnTo>
                  <a:lnTo>
                    <a:pt x="65" y="1"/>
                  </a:lnTo>
                  <a:lnTo>
                    <a:pt x="65" y="1"/>
                  </a:lnTo>
                  <a:lnTo>
                    <a:pt x="65" y="2"/>
                  </a:lnTo>
                  <a:lnTo>
                    <a:pt x="65" y="2"/>
                  </a:lnTo>
                  <a:lnTo>
                    <a:pt x="65" y="2"/>
                  </a:lnTo>
                  <a:lnTo>
                    <a:pt x="65" y="3"/>
                  </a:lnTo>
                  <a:lnTo>
                    <a:pt x="65" y="3"/>
                  </a:lnTo>
                  <a:lnTo>
                    <a:pt x="65" y="3"/>
                  </a:lnTo>
                  <a:lnTo>
                    <a:pt x="65" y="3"/>
                  </a:lnTo>
                  <a:lnTo>
                    <a:pt x="65" y="4"/>
                  </a:lnTo>
                  <a:lnTo>
                    <a:pt x="65" y="4"/>
                  </a:lnTo>
                  <a:lnTo>
                    <a:pt x="65" y="3"/>
                  </a:lnTo>
                  <a:lnTo>
                    <a:pt x="65" y="4"/>
                  </a:lnTo>
                  <a:lnTo>
                    <a:pt x="65" y="4"/>
                  </a:lnTo>
                  <a:lnTo>
                    <a:pt x="65" y="4"/>
                  </a:lnTo>
                  <a:lnTo>
                    <a:pt x="65" y="4"/>
                  </a:lnTo>
                  <a:lnTo>
                    <a:pt x="65" y="4"/>
                  </a:lnTo>
                  <a:lnTo>
                    <a:pt x="65" y="4"/>
                  </a:lnTo>
                  <a:lnTo>
                    <a:pt x="65" y="5"/>
                  </a:lnTo>
                  <a:lnTo>
                    <a:pt x="66" y="5"/>
                  </a:lnTo>
                  <a:lnTo>
                    <a:pt x="66" y="5"/>
                  </a:lnTo>
                  <a:lnTo>
                    <a:pt x="66" y="5"/>
                  </a:lnTo>
                  <a:lnTo>
                    <a:pt x="66" y="5"/>
                  </a:lnTo>
                  <a:lnTo>
                    <a:pt x="66" y="5"/>
                  </a:lnTo>
                  <a:lnTo>
                    <a:pt x="66" y="6"/>
                  </a:lnTo>
                  <a:lnTo>
                    <a:pt x="66" y="6"/>
                  </a:lnTo>
                  <a:lnTo>
                    <a:pt x="66" y="6"/>
                  </a:lnTo>
                  <a:lnTo>
                    <a:pt x="66" y="6"/>
                  </a:lnTo>
                  <a:lnTo>
                    <a:pt x="66" y="7"/>
                  </a:lnTo>
                  <a:lnTo>
                    <a:pt x="66" y="7"/>
                  </a:lnTo>
                  <a:lnTo>
                    <a:pt x="66" y="7"/>
                  </a:lnTo>
                  <a:lnTo>
                    <a:pt x="66" y="7"/>
                  </a:lnTo>
                  <a:lnTo>
                    <a:pt x="66" y="8"/>
                  </a:lnTo>
                  <a:lnTo>
                    <a:pt x="66" y="8"/>
                  </a:lnTo>
                  <a:lnTo>
                    <a:pt x="66" y="8"/>
                  </a:lnTo>
                  <a:lnTo>
                    <a:pt x="66" y="8"/>
                  </a:lnTo>
                  <a:lnTo>
                    <a:pt x="66" y="9"/>
                  </a:lnTo>
                  <a:lnTo>
                    <a:pt x="66" y="9"/>
                  </a:lnTo>
                  <a:lnTo>
                    <a:pt x="67" y="9"/>
                  </a:lnTo>
                  <a:lnTo>
                    <a:pt x="67" y="9"/>
                  </a:lnTo>
                  <a:lnTo>
                    <a:pt x="67" y="10"/>
                  </a:lnTo>
                  <a:lnTo>
                    <a:pt x="67" y="10"/>
                  </a:lnTo>
                  <a:lnTo>
                    <a:pt x="67" y="10"/>
                  </a:lnTo>
                  <a:lnTo>
                    <a:pt x="67" y="10"/>
                  </a:lnTo>
                  <a:lnTo>
                    <a:pt x="67" y="10"/>
                  </a:lnTo>
                  <a:lnTo>
                    <a:pt x="67" y="10"/>
                  </a:lnTo>
                  <a:lnTo>
                    <a:pt x="67" y="10"/>
                  </a:lnTo>
                  <a:lnTo>
                    <a:pt x="67" y="10"/>
                  </a:lnTo>
                  <a:lnTo>
                    <a:pt x="68" y="10"/>
                  </a:lnTo>
                  <a:lnTo>
                    <a:pt x="68" y="10"/>
                  </a:lnTo>
                  <a:lnTo>
                    <a:pt x="68" y="10"/>
                  </a:lnTo>
                  <a:lnTo>
                    <a:pt x="68" y="9"/>
                  </a:lnTo>
                  <a:lnTo>
                    <a:pt x="68" y="10"/>
                  </a:lnTo>
                  <a:lnTo>
                    <a:pt x="69" y="10"/>
                  </a:lnTo>
                  <a:lnTo>
                    <a:pt x="69" y="10"/>
                  </a:lnTo>
                  <a:lnTo>
                    <a:pt x="69" y="10"/>
                  </a:lnTo>
                  <a:lnTo>
                    <a:pt x="69" y="10"/>
                  </a:lnTo>
                  <a:lnTo>
                    <a:pt x="69" y="10"/>
                  </a:lnTo>
                  <a:lnTo>
                    <a:pt x="69" y="10"/>
                  </a:lnTo>
                  <a:lnTo>
                    <a:pt x="69" y="11"/>
                  </a:lnTo>
                  <a:lnTo>
                    <a:pt x="69" y="10"/>
                  </a:lnTo>
                  <a:lnTo>
                    <a:pt x="69" y="11"/>
                  </a:lnTo>
                  <a:lnTo>
                    <a:pt x="69" y="11"/>
                  </a:lnTo>
                  <a:lnTo>
                    <a:pt x="70" y="11"/>
                  </a:lnTo>
                  <a:lnTo>
                    <a:pt x="70" y="11"/>
                  </a:lnTo>
                  <a:lnTo>
                    <a:pt x="70" y="11"/>
                  </a:lnTo>
                  <a:lnTo>
                    <a:pt x="70" y="11"/>
                  </a:lnTo>
                  <a:lnTo>
                    <a:pt x="70" y="12"/>
                  </a:lnTo>
                  <a:lnTo>
                    <a:pt x="70" y="12"/>
                  </a:lnTo>
                  <a:lnTo>
                    <a:pt x="70" y="12"/>
                  </a:lnTo>
                  <a:lnTo>
                    <a:pt x="70" y="12"/>
                  </a:lnTo>
                  <a:lnTo>
                    <a:pt x="70" y="12"/>
                  </a:lnTo>
                  <a:lnTo>
                    <a:pt x="70" y="13"/>
                  </a:lnTo>
                  <a:lnTo>
                    <a:pt x="70" y="13"/>
                  </a:lnTo>
                  <a:lnTo>
                    <a:pt x="70" y="14"/>
                  </a:lnTo>
                  <a:lnTo>
                    <a:pt x="70" y="14"/>
                  </a:lnTo>
                  <a:lnTo>
                    <a:pt x="70" y="14"/>
                  </a:lnTo>
                  <a:lnTo>
                    <a:pt x="70" y="14"/>
                  </a:lnTo>
                  <a:lnTo>
                    <a:pt x="71" y="14"/>
                  </a:lnTo>
                  <a:lnTo>
                    <a:pt x="71" y="15"/>
                  </a:lnTo>
                  <a:lnTo>
                    <a:pt x="71" y="15"/>
                  </a:lnTo>
                  <a:lnTo>
                    <a:pt x="70" y="15"/>
                  </a:lnTo>
                  <a:lnTo>
                    <a:pt x="70" y="15"/>
                  </a:lnTo>
                  <a:lnTo>
                    <a:pt x="70" y="16"/>
                  </a:lnTo>
                  <a:lnTo>
                    <a:pt x="71" y="16"/>
                  </a:lnTo>
                  <a:lnTo>
                    <a:pt x="71" y="16"/>
                  </a:lnTo>
                  <a:lnTo>
                    <a:pt x="71" y="16"/>
                  </a:lnTo>
                  <a:lnTo>
                    <a:pt x="71" y="16"/>
                  </a:lnTo>
                  <a:lnTo>
                    <a:pt x="71" y="17"/>
                  </a:lnTo>
                  <a:lnTo>
                    <a:pt x="71" y="17"/>
                  </a:lnTo>
                  <a:lnTo>
                    <a:pt x="71" y="17"/>
                  </a:lnTo>
                  <a:lnTo>
                    <a:pt x="71" y="17"/>
                  </a:lnTo>
                  <a:lnTo>
                    <a:pt x="71" y="17"/>
                  </a:lnTo>
                  <a:lnTo>
                    <a:pt x="72" y="18"/>
                  </a:lnTo>
                  <a:lnTo>
                    <a:pt x="72" y="18"/>
                  </a:lnTo>
                  <a:lnTo>
                    <a:pt x="72" y="19"/>
                  </a:lnTo>
                  <a:lnTo>
                    <a:pt x="72" y="19"/>
                  </a:lnTo>
                  <a:lnTo>
                    <a:pt x="72" y="19"/>
                  </a:lnTo>
                  <a:lnTo>
                    <a:pt x="72" y="20"/>
                  </a:lnTo>
                  <a:lnTo>
                    <a:pt x="72" y="20"/>
                  </a:lnTo>
                  <a:lnTo>
                    <a:pt x="72" y="20"/>
                  </a:lnTo>
                  <a:lnTo>
                    <a:pt x="72" y="20"/>
                  </a:lnTo>
                  <a:lnTo>
                    <a:pt x="72" y="20"/>
                  </a:lnTo>
                  <a:lnTo>
                    <a:pt x="72" y="21"/>
                  </a:lnTo>
                  <a:lnTo>
                    <a:pt x="72" y="21"/>
                  </a:lnTo>
                  <a:lnTo>
                    <a:pt x="72" y="21"/>
                  </a:lnTo>
                  <a:lnTo>
                    <a:pt x="72" y="22"/>
                  </a:lnTo>
                  <a:lnTo>
                    <a:pt x="72" y="22"/>
                  </a:lnTo>
                  <a:lnTo>
                    <a:pt x="72" y="22"/>
                  </a:lnTo>
                  <a:lnTo>
                    <a:pt x="72" y="22"/>
                  </a:lnTo>
                  <a:lnTo>
                    <a:pt x="72" y="22"/>
                  </a:lnTo>
                  <a:lnTo>
                    <a:pt x="72" y="22"/>
                  </a:lnTo>
                  <a:lnTo>
                    <a:pt x="73" y="22"/>
                  </a:lnTo>
                  <a:lnTo>
                    <a:pt x="73" y="23"/>
                  </a:lnTo>
                  <a:lnTo>
                    <a:pt x="73" y="23"/>
                  </a:lnTo>
                  <a:lnTo>
                    <a:pt x="73" y="23"/>
                  </a:lnTo>
                  <a:lnTo>
                    <a:pt x="73" y="23"/>
                  </a:lnTo>
                  <a:lnTo>
                    <a:pt x="74" y="23"/>
                  </a:lnTo>
                  <a:lnTo>
                    <a:pt x="74" y="23"/>
                  </a:lnTo>
                  <a:lnTo>
                    <a:pt x="74" y="23"/>
                  </a:lnTo>
                  <a:lnTo>
                    <a:pt x="74" y="23"/>
                  </a:lnTo>
                  <a:lnTo>
                    <a:pt x="75" y="23"/>
                  </a:lnTo>
                  <a:lnTo>
                    <a:pt x="75" y="23"/>
                  </a:lnTo>
                  <a:lnTo>
                    <a:pt x="75" y="23"/>
                  </a:lnTo>
                  <a:lnTo>
                    <a:pt x="75" y="23"/>
                  </a:lnTo>
                  <a:lnTo>
                    <a:pt x="75" y="23"/>
                  </a:lnTo>
                  <a:lnTo>
                    <a:pt x="75" y="24"/>
                  </a:lnTo>
                  <a:lnTo>
                    <a:pt x="75" y="24"/>
                  </a:lnTo>
                  <a:lnTo>
                    <a:pt x="75" y="24"/>
                  </a:lnTo>
                  <a:lnTo>
                    <a:pt x="75" y="25"/>
                  </a:lnTo>
                  <a:lnTo>
                    <a:pt x="76" y="25"/>
                  </a:lnTo>
                  <a:lnTo>
                    <a:pt x="76" y="24"/>
                  </a:lnTo>
                  <a:lnTo>
                    <a:pt x="76" y="24"/>
                  </a:lnTo>
                  <a:lnTo>
                    <a:pt x="76" y="25"/>
                  </a:lnTo>
                  <a:lnTo>
                    <a:pt x="76" y="25"/>
                  </a:lnTo>
                  <a:lnTo>
                    <a:pt x="76" y="25"/>
                  </a:lnTo>
                  <a:lnTo>
                    <a:pt x="76" y="25"/>
                  </a:lnTo>
                  <a:lnTo>
                    <a:pt x="77" y="25"/>
                  </a:lnTo>
                  <a:lnTo>
                    <a:pt x="77" y="25"/>
                  </a:lnTo>
                  <a:lnTo>
                    <a:pt x="77" y="25"/>
                  </a:lnTo>
                  <a:lnTo>
                    <a:pt x="77" y="25"/>
                  </a:lnTo>
                  <a:lnTo>
                    <a:pt x="77" y="25"/>
                  </a:lnTo>
                  <a:lnTo>
                    <a:pt x="77" y="26"/>
                  </a:lnTo>
                  <a:lnTo>
                    <a:pt x="77" y="26"/>
                  </a:lnTo>
                  <a:lnTo>
                    <a:pt x="77" y="25"/>
                  </a:lnTo>
                  <a:lnTo>
                    <a:pt x="77" y="25"/>
                  </a:lnTo>
                  <a:lnTo>
                    <a:pt x="77" y="26"/>
                  </a:lnTo>
                  <a:lnTo>
                    <a:pt x="78" y="26"/>
                  </a:lnTo>
                  <a:lnTo>
                    <a:pt x="78" y="26"/>
                  </a:lnTo>
                  <a:lnTo>
                    <a:pt x="78" y="26"/>
                  </a:lnTo>
                  <a:lnTo>
                    <a:pt x="78" y="26"/>
                  </a:lnTo>
                  <a:lnTo>
                    <a:pt x="78" y="26"/>
                  </a:lnTo>
                  <a:lnTo>
                    <a:pt x="78" y="27"/>
                  </a:lnTo>
                  <a:lnTo>
                    <a:pt x="78" y="26"/>
                  </a:lnTo>
                  <a:lnTo>
                    <a:pt x="77" y="27"/>
                  </a:lnTo>
                  <a:lnTo>
                    <a:pt x="77" y="27"/>
                  </a:lnTo>
                  <a:lnTo>
                    <a:pt x="77" y="27"/>
                  </a:lnTo>
                  <a:lnTo>
                    <a:pt x="78" y="27"/>
                  </a:lnTo>
                  <a:lnTo>
                    <a:pt x="78" y="27"/>
                  </a:lnTo>
                  <a:lnTo>
                    <a:pt x="78" y="28"/>
                  </a:lnTo>
                  <a:lnTo>
                    <a:pt x="78" y="28"/>
                  </a:lnTo>
                  <a:lnTo>
                    <a:pt x="78" y="28"/>
                  </a:lnTo>
                  <a:lnTo>
                    <a:pt x="79" y="28"/>
                  </a:lnTo>
                  <a:lnTo>
                    <a:pt x="79" y="28"/>
                  </a:lnTo>
                  <a:lnTo>
                    <a:pt x="79" y="28"/>
                  </a:lnTo>
                  <a:lnTo>
                    <a:pt x="79" y="29"/>
                  </a:lnTo>
                  <a:lnTo>
                    <a:pt x="79" y="29"/>
                  </a:lnTo>
                  <a:lnTo>
                    <a:pt x="79" y="29"/>
                  </a:lnTo>
                  <a:lnTo>
                    <a:pt x="79" y="29"/>
                  </a:lnTo>
                  <a:lnTo>
                    <a:pt x="79" y="30"/>
                  </a:lnTo>
                  <a:lnTo>
                    <a:pt x="79" y="30"/>
                  </a:lnTo>
                  <a:lnTo>
                    <a:pt x="79" y="31"/>
                  </a:lnTo>
                  <a:lnTo>
                    <a:pt x="79" y="31"/>
                  </a:lnTo>
                  <a:lnTo>
                    <a:pt x="80" y="31"/>
                  </a:lnTo>
                  <a:lnTo>
                    <a:pt x="80" y="32"/>
                  </a:lnTo>
                  <a:lnTo>
                    <a:pt x="80" y="32"/>
                  </a:lnTo>
                  <a:lnTo>
                    <a:pt x="80" y="32"/>
                  </a:lnTo>
                  <a:lnTo>
                    <a:pt x="80" y="32"/>
                  </a:lnTo>
                  <a:lnTo>
                    <a:pt x="80" y="32"/>
                  </a:lnTo>
                  <a:lnTo>
                    <a:pt x="80" y="32"/>
                  </a:lnTo>
                  <a:lnTo>
                    <a:pt x="80" y="32"/>
                  </a:lnTo>
                  <a:lnTo>
                    <a:pt x="80" y="32"/>
                  </a:lnTo>
                  <a:lnTo>
                    <a:pt x="80" y="32"/>
                  </a:lnTo>
                  <a:lnTo>
                    <a:pt x="80" y="32"/>
                  </a:lnTo>
                  <a:lnTo>
                    <a:pt x="80" y="31"/>
                  </a:lnTo>
                  <a:lnTo>
                    <a:pt x="80" y="31"/>
                  </a:lnTo>
                  <a:lnTo>
                    <a:pt x="80" y="31"/>
                  </a:lnTo>
                  <a:lnTo>
                    <a:pt x="81" y="31"/>
                  </a:lnTo>
                  <a:lnTo>
                    <a:pt x="81" y="31"/>
                  </a:lnTo>
                  <a:lnTo>
                    <a:pt x="81" y="31"/>
                  </a:lnTo>
                  <a:lnTo>
                    <a:pt x="81" y="32"/>
                  </a:lnTo>
                  <a:lnTo>
                    <a:pt x="81" y="32"/>
                  </a:lnTo>
                  <a:lnTo>
                    <a:pt x="81" y="32"/>
                  </a:lnTo>
                  <a:lnTo>
                    <a:pt x="81" y="32"/>
                  </a:lnTo>
                  <a:lnTo>
                    <a:pt x="82" y="32"/>
                  </a:lnTo>
                  <a:lnTo>
                    <a:pt x="82" y="32"/>
                  </a:lnTo>
                  <a:lnTo>
                    <a:pt x="82" y="32"/>
                  </a:lnTo>
                  <a:lnTo>
                    <a:pt x="82" y="31"/>
                  </a:lnTo>
                  <a:lnTo>
                    <a:pt x="82" y="31"/>
                  </a:lnTo>
                  <a:lnTo>
                    <a:pt x="82" y="32"/>
                  </a:lnTo>
                  <a:lnTo>
                    <a:pt x="82" y="32"/>
                  </a:lnTo>
                  <a:lnTo>
                    <a:pt x="82" y="32"/>
                  </a:lnTo>
                  <a:lnTo>
                    <a:pt x="82" y="32"/>
                  </a:lnTo>
                  <a:lnTo>
                    <a:pt x="82" y="33"/>
                  </a:lnTo>
                  <a:lnTo>
                    <a:pt x="82" y="33"/>
                  </a:lnTo>
                  <a:lnTo>
                    <a:pt x="82" y="33"/>
                  </a:lnTo>
                  <a:lnTo>
                    <a:pt x="82" y="34"/>
                  </a:lnTo>
                  <a:lnTo>
                    <a:pt x="82" y="34"/>
                  </a:lnTo>
                  <a:lnTo>
                    <a:pt x="82" y="34"/>
                  </a:lnTo>
                  <a:lnTo>
                    <a:pt x="82" y="34"/>
                  </a:lnTo>
                  <a:lnTo>
                    <a:pt x="82" y="35"/>
                  </a:lnTo>
                  <a:lnTo>
                    <a:pt x="83" y="35"/>
                  </a:lnTo>
                  <a:lnTo>
                    <a:pt x="83" y="35"/>
                  </a:lnTo>
                  <a:lnTo>
                    <a:pt x="83" y="35"/>
                  </a:lnTo>
                  <a:lnTo>
                    <a:pt x="83" y="35"/>
                  </a:lnTo>
                  <a:lnTo>
                    <a:pt x="83" y="35"/>
                  </a:lnTo>
                  <a:lnTo>
                    <a:pt x="83" y="35"/>
                  </a:lnTo>
                  <a:lnTo>
                    <a:pt x="83" y="35"/>
                  </a:lnTo>
                  <a:lnTo>
                    <a:pt x="83" y="36"/>
                  </a:lnTo>
                  <a:lnTo>
                    <a:pt x="83" y="36"/>
                  </a:lnTo>
                  <a:lnTo>
                    <a:pt x="84" y="36"/>
                  </a:lnTo>
                  <a:lnTo>
                    <a:pt x="84" y="36"/>
                  </a:lnTo>
                  <a:lnTo>
                    <a:pt x="84" y="36"/>
                  </a:lnTo>
                  <a:lnTo>
                    <a:pt x="84" y="36"/>
                  </a:lnTo>
                  <a:lnTo>
                    <a:pt x="84" y="36"/>
                  </a:lnTo>
                  <a:lnTo>
                    <a:pt x="84" y="36"/>
                  </a:lnTo>
                  <a:lnTo>
                    <a:pt x="84" y="36"/>
                  </a:lnTo>
                  <a:lnTo>
                    <a:pt x="84" y="36"/>
                  </a:lnTo>
                  <a:lnTo>
                    <a:pt x="84" y="37"/>
                  </a:lnTo>
                  <a:lnTo>
                    <a:pt x="85" y="37"/>
                  </a:lnTo>
                  <a:lnTo>
                    <a:pt x="85" y="37"/>
                  </a:lnTo>
                  <a:lnTo>
                    <a:pt x="85" y="37"/>
                  </a:lnTo>
                  <a:lnTo>
                    <a:pt x="85" y="37"/>
                  </a:lnTo>
                  <a:lnTo>
                    <a:pt x="85" y="37"/>
                  </a:lnTo>
                  <a:lnTo>
                    <a:pt x="85" y="38"/>
                  </a:lnTo>
                  <a:lnTo>
                    <a:pt x="85" y="38"/>
                  </a:lnTo>
                  <a:lnTo>
                    <a:pt x="85" y="38"/>
                  </a:lnTo>
                  <a:lnTo>
                    <a:pt x="86" y="38"/>
                  </a:lnTo>
                  <a:lnTo>
                    <a:pt x="86" y="38"/>
                  </a:lnTo>
                  <a:lnTo>
                    <a:pt x="86" y="38"/>
                  </a:lnTo>
                  <a:lnTo>
                    <a:pt x="86" y="39"/>
                  </a:lnTo>
                  <a:lnTo>
                    <a:pt x="86" y="39"/>
                  </a:lnTo>
                  <a:lnTo>
                    <a:pt x="86" y="39"/>
                  </a:lnTo>
                  <a:lnTo>
                    <a:pt x="86" y="40"/>
                  </a:lnTo>
                  <a:lnTo>
                    <a:pt x="86" y="40"/>
                  </a:lnTo>
                  <a:lnTo>
                    <a:pt x="87" y="40"/>
                  </a:lnTo>
                  <a:lnTo>
                    <a:pt x="87" y="40"/>
                  </a:lnTo>
                  <a:lnTo>
                    <a:pt x="87" y="40"/>
                  </a:lnTo>
                  <a:lnTo>
                    <a:pt x="87" y="40"/>
                  </a:lnTo>
                  <a:lnTo>
                    <a:pt x="87" y="41"/>
                  </a:lnTo>
                  <a:lnTo>
                    <a:pt x="87" y="41"/>
                  </a:lnTo>
                  <a:lnTo>
                    <a:pt x="87" y="41"/>
                  </a:lnTo>
                  <a:lnTo>
                    <a:pt x="87" y="41"/>
                  </a:lnTo>
                  <a:lnTo>
                    <a:pt x="87" y="41"/>
                  </a:lnTo>
                  <a:lnTo>
                    <a:pt x="87" y="41"/>
                  </a:lnTo>
                  <a:lnTo>
                    <a:pt x="87" y="42"/>
                  </a:lnTo>
                  <a:lnTo>
                    <a:pt x="87" y="42"/>
                  </a:lnTo>
                  <a:lnTo>
                    <a:pt x="87" y="42"/>
                  </a:lnTo>
                  <a:lnTo>
                    <a:pt x="87" y="42"/>
                  </a:lnTo>
                  <a:lnTo>
                    <a:pt x="87" y="43"/>
                  </a:lnTo>
                  <a:lnTo>
                    <a:pt x="87" y="43"/>
                  </a:lnTo>
                  <a:lnTo>
                    <a:pt x="87" y="43"/>
                  </a:lnTo>
                  <a:lnTo>
                    <a:pt x="87" y="44"/>
                  </a:lnTo>
                  <a:lnTo>
                    <a:pt x="87" y="44"/>
                  </a:lnTo>
                  <a:lnTo>
                    <a:pt x="87" y="45"/>
                  </a:lnTo>
                  <a:lnTo>
                    <a:pt x="87" y="45"/>
                  </a:lnTo>
                  <a:lnTo>
                    <a:pt x="87" y="45"/>
                  </a:lnTo>
                  <a:lnTo>
                    <a:pt x="87" y="45"/>
                  </a:lnTo>
                  <a:lnTo>
                    <a:pt x="87" y="45"/>
                  </a:lnTo>
                  <a:lnTo>
                    <a:pt x="87" y="45"/>
                  </a:lnTo>
                  <a:lnTo>
                    <a:pt x="88" y="46"/>
                  </a:lnTo>
                  <a:lnTo>
                    <a:pt x="88" y="46"/>
                  </a:lnTo>
                  <a:lnTo>
                    <a:pt x="88" y="46"/>
                  </a:lnTo>
                  <a:lnTo>
                    <a:pt x="88" y="46"/>
                  </a:lnTo>
                  <a:lnTo>
                    <a:pt x="88" y="47"/>
                  </a:lnTo>
                  <a:lnTo>
                    <a:pt x="88" y="47"/>
                  </a:lnTo>
                  <a:lnTo>
                    <a:pt x="88" y="47"/>
                  </a:lnTo>
                  <a:lnTo>
                    <a:pt x="88" y="47"/>
                  </a:lnTo>
                  <a:lnTo>
                    <a:pt x="88" y="47"/>
                  </a:lnTo>
                  <a:lnTo>
                    <a:pt x="88" y="47"/>
                  </a:lnTo>
                  <a:lnTo>
                    <a:pt x="88" y="48"/>
                  </a:lnTo>
                  <a:lnTo>
                    <a:pt x="88" y="48"/>
                  </a:lnTo>
                  <a:lnTo>
                    <a:pt x="88" y="48"/>
                  </a:lnTo>
                  <a:lnTo>
                    <a:pt x="88" y="48"/>
                  </a:lnTo>
                  <a:lnTo>
                    <a:pt x="88" y="48"/>
                  </a:lnTo>
                  <a:lnTo>
                    <a:pt x="88" y="48"/>
                  </a:lnTo>
                  <a:lnTo>
                    <a:pt x="88" y="49"/>
                  </a:lnTo>
                  <a:lnTo>
                    <a:pt x="88" y="49"/>
                  </a:lnTo>
                  <a:lnTo>
                    <a:pt x="88" y="49"/>
                  </a:lnTo>
                  <a:lnTo>
                    <a:pt x="88" y="49"/>
                  </a:lnTo>
                  <a:lnTo>
                    <a:pt x="88" y="50"/>
                  </a:lnTo>
                  <a:lnTo>
                    <a:pt x="88" y="50"/>
                  </a:lnTo>
                  <a:lnTo>
                    <a:pt x="88" y="50"/>
                  </a:lnTo>
                  <a:lnTo>
                    <a:pt x="88" y="50"/>
                  </a:lnTo>
                  <a:lnTo>
                    <a:pt x="88" y="51"/>
                  </a:lnTo>
                  <a:lnTo>
                    <a:pt x="88" y="51"/>
                  </a:lnTo>
                  <a:lnTo>
                    <a:pt x="88" y="51"/>
                  </a:lnTo>
                  <a:lnTo>
                    <a:pt x="88" y="51"/>
                  </a:lnTo>
                  <a:lnTo>
                    <a:pt x="88" y="51"/>
                  </a:lnTo>
                  <a:lnTo>
                    <a:pt x="88" y="52"/>
                  </a:lnTo>
                  <a:lnTo>
                    <a:pt x="88" y="53"/>
                  </a:lnTo>
                  <a:lnTo>
                    <a:pt x="87" y="53"/>
                  </a:lnTo>
                  <a:lnTo>
                    <a:pt x="87" y="53"/>
                  </a:lnTo>
                  <a:lnTo>
                    <a:pt x="87" y="53"/>
                  </a:lnTo>
                  <a:lnTo>
                    <a:pt x="87" y="54"/>
                  </a:lnTo>
                  <a:lnTo>
                    <a:pt x="87" y="54"/>
                  </a:lnTo>
                  <a:lnTo>
                    <a:pt x="87" y="55"/>
                  </a:lnTo>
                  <a:lnTo>
                    <a:pt x="87" y="55"/>
                  </a:lnTo>
                  <a:lnTo>
                    <a:pt x="87" y="55"/>
                  </a:lnTo>
                  <a:lnTo>
                    <a:pt x="87" y="55"/>
                  </a:lnTo>
                  <a:lnTo>
                    <a:pt x="87" y="55"/>
                  </a:lnTo>
                  <a:lnTo>
                    <a:pt x="87" y="56"/>
                  </a:lnTo>
                  <a:lnTo>
                    <a:pt x="87" y="56"/>
                  </a:lnTo>
                  <a:lnTo>
                    <a:pt x="87" y="57"/>
                  </a:lnTo>
                  <a:lnTo>
                    <a:pt x="87" y="57"/>
                  </a:lnTo>
                  <a:lnTo>
                    <a:pt x="87" y="57"/>
                  </a:lnTo>
                  <a:lnTo>
                    <a:pt x="87" y="58"/>
                  </a:lnTo>
                  <a:lnTo>
                    <a:pt x="86" y="58"/>
                  </a:lnTo>
                  <a:lnTo>
                    <a:pt x="86" y="58"/>
                  </a:lnTo>
                  <a:lnTo>
                    <a:pt x="86" y="58"/>
                  </a:lnTo>
                  <a:lnTo>
                    <a:pt x="86" y="59"/>
                  </a:lnTo>
                  <a:lnTo>
                    <a:pt x="86" y="59"/>
                  </a:lnTo>
                  <a:lnTo>
                    <a:pt x="86" y="59"/>
                  </a:lnTo>
                  <a:lnTo>
                    <a:pt x="86" y="59"/>
                  </a:lnTo>
                  <a:lnTo>
                    <a:pt x="86" y="60"/>
                  </a:lnTo>
                  <a:lnTo>
                    <a:pt x="86" y="60"/>
                  </a:lnTo>
                  <a:lnTo>
                    <a:pt x="85" y="60"/>
                  </a:lnTo>
                  <a:lnTo>
                    <a:pt x="85" y="60"/>
                  </a:lnTo>
                  <a:lnTo>
                    <a:pt x="85" y="60"/>
                  </a:lnTo>
                  <a:lnTo>
                    <a:pt x="85" y="60"/>
                  </a:lnTo>
                  <a:lnTo>
                    <a:pt x="85" y="61"/>
                  </a:lnTo>
                  <a:lnTo>
                    <a:pt x="85" y="61"/>
                  </a:lnTo>
                  <a:lnTo>
                    <a:pt x="84" y="61"/>
                  </a:lnTo>
                  <a:lnTo>
                    <a:pt x="84" y="61"/>
                  </a:lnTo>
                  <a:lnTo>
                    <a:pt x="84" y="61"/>
                  </a:lnTo>
                  <a:lnTo>
                    <a:pt x="84" y="62"/>
                  </a:lnTo>
                  <a:lnTo>
                    <a:pt x="84" y="62"/>
                  </a:lnTo>
                  <a:lnTo>
                    <a:pt x="84" y="62"/>
                  </a:lnTo>
                  <a:lnTo>
                    <a:pt x="83" y="62"/>
                  </a:lnTo>
                  <a:lnTo>
                    <a:pt x="83" y="62"/>
                  </a:lnTo>
                  <a:lnTo>
                    <a:pt x="84" y="62"/>
                  </a:lnTo>
                  <a:lnTo>
                    <a:pt x="83" y="63"/>
                  </a:lnTo>
                  <a:lnTo>
                    <a:pt x="83" y="63"/>
                  </a:lnTo>
                  <a:lnTo>
                    <a:pt x="83" y="64"/>
                  </a:lnTo>
                  <a:lnTo>
                    <a:pt x="83" y="64"/>
                  </a:lnTo>
                  <a:lnTo>
                    <a:pt x="83" y="64"/>
                  </a:lnTo>
                  <a:lnTo>
                    <a:pt x="83" y="64"/>
                  </a:lnTo>
                  <a:lnTo>
                    <a:pt x="83" y="64"/>
                  </a:lnTo>
                  <a:lnTo>
                    <a:pt x="83" y="64"/>
                  </a:lnTo>
                  <a:lnTo>
                    <a:pt x="83" y="65"/>
                  </a:lnTo>
                  <a:lnTo>
                    <a:pt x="83" y="65"/>
                  </a:lnTo>
                  <a:lnTo>
                    <a:pt x="83" y="65"/>
                  </a:lnTo>
                  <a:lnTo>
                    <a:pt x="83" y="65"/>
                  </a:lnTo>
                  <a:lnTo>
                    <a:pt x="82" y="65"/>
                  </a:lnTo>
                  <a:lnTo>
                    <a:pt x="82" y="66"/>
                  </a:lnTo>
                  <a:lnTo>
                    <a:pt x="82" y="66"/>
                  </a:lnTo>
                  <a:lnTo>
                    <a:pt x="82" y="66"/>
                  </a:lnTo>
                  <a:lnTo>
                    <a:pt x="82" y="66"/>
                  </a:lnTo>
                  <a:lnTo>
                    <a:pt x="82" y="67"/>
                  </a:lnTo>
                  <a:lnTo>
                    <a:pt x="82" y="67"/>
                  </a:lnTo>
                  <a:lnTo>
                    <a:pt x="82" y="67"/>
                  </a:lnTo>
                  <a:lnTo>
                    <a:pt x="82" y="67"/>
                  </a:lnTo>
                  <a:lnTo>
                    <a:pt x="82" y="67"/>
                  </a:lnTo>
                  <a:lnTo>
                    <a:pt x="82" y="67"/>
                  </a:lnTo>
                  <a:lnTo>
                    <a:pt x="82" y="67"/>
                  </a:lnTo>
                  <a:lnTo>
                    <a:pt x="82" y="67"/>
                  </a:lnTo>
                  <a:lnTo>
                    <a:pt x="82" y="67"/>
                  </a:lnTo>
                  <a:lnTo>
                    <a:pt x="82" y="68"/>
                  </a:lnTo>
                  <a:lnTo>
                    <a:pt x="82" y="68"/>
                  </a:lnTo>
                  <a:lnTo>
                    <a:pt x="81" y="68"/>
                  </a:lnTo>
                  <a:lnTo>
                    <a:pt x="81" y="68"/>
                  </a:lnTo>
                  <a:lnTo>
                    <a:pt x="81" y="69"/>
                  </a:lnTo>
                  <a:lnTo>
                    <a:pt x="81" y="69"/>
                  </a:lnTo>
                  <a:lnTo>
                    <a:pt x="81" y="69"/>
                  </a:lnTo>
                  <a:lnTo>
                    <a:pt x="81" y="70"/>
                  </a:lnTo>
                  <a:lnTo>
                    <a:pt x="81" y="70"/>
                  </a:lnTo>
                  <a:lnTo>
                    <a:pt x="81" y="71"/>
                  </a:lnTo>
                  <a:lnTo>
                    <a:pt x="81" y="71"/>
                  </a:lnTo>
                  <a:lnTo>
                    <a:pt x="81" y="71"/>
                  </a:lnTo>
                  <a:lnTo>
                    <a:pt x="81" y="71"/>
                  </a:lnTo>
                  <a:lnTo>
                    <a:pt x="80" y="71"/>
                  </a:lnTo>
                  <a:lnTo>
                    <a:pt x="80" y="71"/>
                  </a:lnTo>
                  <a:lnTo>
                    <a:pt x="80" y="72"/>
                  </a:lnTo>
                  <a:lnTo>
                    <a:pt x="80" y="72"/>
                  </a:lnTo>
                  <a:lnTo>
                    <a:pt x="80" y="72"/>
                  </a:lnTo>
                  <a:lnTo>
                    <a:pt x="80" y="73"/>
                  </a:lnTo>
                  <a:lnTo>
                    <a:pt x="80" y="73"/>
                  </a:lnTo>
                  <a:lnTo>
                    <a:pt x="80" y="73"/>
                  </a:lnTo>
                  <a:lnTo>
                    <a:pt x="80" y="73"/>
                  </a:lnTo>
                  <a:lnTo>
                    <a:pt x="80" y="73"/>
                  </a:lnTo>
                  <a:lnTo>
                    <a:pt x="80" y="74"/>
                  </a:lnTo>
                  <a:lnTo>
                    <a:pt x="80" y="74"/>
                  </a:lnTo>
                  <a:lnTo>
                    <a:pt x="80" y="74"/>
                  </a:lnTo>
                  <a:lnTo>
                    <a:pt x="80" y="74"/>
                  </a:lnTo>
                  <a:lnTo>
                    <a:pt x="80" y="74"/>
                  </a:lnTo>
                  <a:lnTo>
                    <a:pt x="80" y="74"/>
                  </a:lnTo>
                  <a:lnTo>
                    <a:pt x="80" y="74"/>
                  </a:lnTo>
                  <a:lnTo>
                    <a:pt x="80" y="75"/>
                  </a:lnTo>
                  <a:lnTo>
                    <a:pt x="80" y="75"/>
                  </a:lnTo>
                  <a:lnTo>
                    <a:pt x="79" y="75"/>
                  </a:lnTo>
                  <a:lnTo>
                    <a:pt x="79" y="75"/>
                  </a:lnTo>
                  <a:lnTo>
                    <a:pt x="79" y="75"/>
                  </a:lnTo>
                  <a:lnTo>
                    <a:pt x="79" y="75"/>
                  </a:lnTo>
                  <a:lnTo>
                    <a:pt x="78" y="75"/>
                  </a:lnTo>
                  <a:lnTo>
                    <a:pt x="78" y="75"/>
                  </a:lnTo>
                  <a:lnTo>
                    <a:pt x="78" y="75"/>
                  </a:lnTo>
                  <a:lnTo>
                    <a:pt x="77" y="75"/>
                  </a:lnTo>
                  <a:lnTo>
                    <a:pt x="77" y="75"/>
                  </a:lnTo>
                  <a:lnTo>
                    <a:pt x="77" y="75"/>
                  </a:lnTo>
                  <a:lnTo>
                    <a:pt x="77" y="75"/>
                  </a:lnTo>
                  <a:lnTo>
                    <a:pt x="76" y="76"/>
                  </a:lnTo>
                  <a:lnTo>
                    <a:pt x="76" y="76"/>
                  </a:lnTo>
                  <a:lnTo>
                    <a:pt x="76" y="76"/>
                  </a:lnTo>
                  <a:lnTo>
                    <a:pt x="76" y="76"/>
                  </a:lnTo>
                  <a:lnTo>
                    <a:pt x="75" y="76"/>
                  </a:lnTo>
                  <a:lnTo>
                    <a:pt x="75" y="76"/>
                  </a:lnTo>
                  <a:lnTo>
                    <a:pt x="75" y="76"/>
                  </a:lnTo>
                  <a:lnTo>
                    <a:pt x="75" y="77"/>
                  </a:lnTo>
                  <a:lnTo>
                    <a:pt x="74" y="77"/>
                  </a:lnTo>
                  <a:lnTo>
                    <a:pt x="74" y="77"/>
                  </a:lnTo>
                  <a:lnTo>
                    <a:pt x="74" y="77"/>
                  </a:lnTo>
                  <a:lnTo>
                    <a:pt x="74" y="78"/>
                  </a:lnTo>
                  <a:lnTo>
                    <a:pt x="73" y="78"/>
                  </a:lnTo>
                  <a:lnTo>
                    <a:pt x="73" y="78"/>
                  </a:lnTo>
                  <a:lnTo>
                    <a:pt x="73" y="78"/>
                  </a:lnTo>
                  <a:lnTo>
                    <a:pt x="73" y="78"/>
                  </a:lnTo>
                  <a:lnTo>
                    <a:pt x="72" y="78"/>
                  </a:lnTo>
                  <a:lnTo>
                    <a:pt x="72" y="78"/>
                  </a:lnTo>
                  <a:lnTo>
                    <a:pt x="72" y="78"/>
                  </a:lnTo>
                  <a:lnTo>
                    <a:pt x="72" y="78"/>
                  </a:lnTo>
                  <a:lnTo>
                    <a:pt x="72" y="78"/>
                  </a:lnTo>
                  <a:lnTo>
                    <a:pt x="72" y="78"/>
                  </a:lnTo>
                  <a:lnTo>
                    <a:pt x="72" y="78"/>
                  </a:lnTo>
                  <a:lnTo>
                    <a:pt x="73" y="78"/>
                  </a:lnTo>
                  <a:lnTo>
                    <a:pt x="73" y="79"/>
                  </a:lnTo>
                  <a:lnTo>
                    <a:pt x="73" y="79"/>
                  </a:lnTo>
                  <a:lnTo>
                    <a:pt x="72" y="79"/>
                  </a:lnTo>
                  <a:lnTo>
                    <a:pt x="72" y="79"/>
                  </a:lnTo>
                  <a:lnTo>
                    <a:pt x="72" y="79"/>
                  </a:lnTo>
                  <a:lnTo>
                    <a:pt x="72" y="78"/>
                  </a:lnTo>
                  <a:lnTo>
                    <a:pt x="72" y="78"/>
                  </a:lnTo>
                  <a:lnTo>
                    <a:pt x="72" y="78"/>
                  </a:lnTo>
                  <a:lnTo>
                    <a:pt x="72" y="78"/>
                  </a:lnTo>
                  <a:lnTo>
                    <a:pt x="71" y="78"/>
                  </a:lnTo>
                  <a:lnTo>
                    <a:pt x="71" y="78"/>
                  </a:lnTo>
                  <a:lnTo>
                    <a:pt x="71" y="78"/>
                  </a:lnTo>
                  <a:lnTo>
                    <a:pt x="71" y="78"/>
                  </a:lnTo>
                  <a:lnTo>
                    <a:pt x="71" y="78"/>
                  </a:lnTo>
                  <a:lnTo>
                    <a:pt x="70" y="77"/>
                  </a:lnTo>
                  <a:lnTo>
                    <a:pt x="70" y="77"/>
                  </a:lnTo>
                  <a:lnTo>
                    <a:pt x="71" y="77"/>
                  </a:lnTo>
                  <a:lnTo>
                    <a:pt x="71" y="77"/>
                  </a:lnTo>
                  <a:lnTo>
                    <a:pt x="71" y="77"/>
                  </a:lnTo>
                  <a:lnTo>
                    <a:pt x="71" y="77"/>
                  </a:lnTo>
                  <a:lnTo>
                    <a:pt x="70" y="77"/>
                  </a:lnTo>
                  <a:lnTo>
                    <a:pt x="70" y="77"/>
                  </a:lnTo>
                  <a:lnTo>
                    <a:pt x="70" y="77"/>
                  </a:lnTo>
                  <a:lnTo>
                    <a:pt x="69" y="77"/>
                  </a:lnTo>
                  <a:lnTo>
                    <a:pt x="69" y="77"/>
                  </a:lnTo>
                  <a:lnTo>
                    <a:pt x="69" y="77"/>
                  </a:lnTo>
                  <a:lnTo>
                    <a:pt x="69" y="77"/>
                  </a:lnTo>
                  <a:lnTo>
                    <a:pt x="69" y="77"/>
                  </a:lnTo>
                  <a:lnTo>
                    <a:pt x="69" y="77"/>
                  </a:lnTo>
                  <a:lnTo>
                    <a:pt x="70" y="77"/>
                  </a:lnTo>
                  <a:lnTo>
                    <a:pt x="70" y="76"/>
                  </a:lnTo>
                  <a:lnTo>
                    <a:pt x="70" y="76"/>
                  </a:lnTo>
                  <a:lnTo>
                    <a:pt x="70" y="76"/>
                  </a:lnTo>
                  <a:lnTo>
                    <a:pt x="69" y="76"/>
                  </a:lnTo>
                  <a:lnTo>
                    <a:pt x="69" y="75"/>
                  </a:lnTo>
                  <a:lnTo>
                    <a:pt x="69" y="76"/>
                  </a:lnTo>
                  <a:lnTo>
                    <a:pt x="69" y="76"/>
                  </a:lnTo>
                  <a:lnTo>
                    <a:pt x="69" y="76"/>
                  </a:lnTo>
                  <a:lnTo>
                    <a:pt x="68" y="76"/>
                  </a:lnTo>
                  <a:lnTo>
                    <a:pt x="68" y="76"/>
                  </a:lnTo>
                  <a:lnTo>
                    <a:pt x="68" y="76"/>
                  </a:lnTo>
                  <a:lnTo>
                    <a:pt x="68" y="76"/>
                  </a:lnTo>
                  <a:lnTo>
                    <a:pt x="69" y="76"/>
                  </a:lnTo>
                  <a:lnTo>
                    <a:pt x="69" y="76"/>
                  </a:lnTo>
                  <a:lnTo>
                    <a:pt x="69" y="76"/>
                  </a:lnTo>
                  <a:lnTo>
                    <a:pt x="69" y="76"/>
                  </a:lnTo>
                  <a:lnTo>
                    <a:pt x="69" y="77"/>
                  </a:lnTo>
                  <a:lnTo>
                    <a:pt x="69" y="77"/>
                  </a:lnTo>
                  <a:lnTo>
                    <a:pt x="69" y="77"/>
                  </a:lnTo>
                  <a:lnTo>
                    <a:pt x="69" y="77"/>
                  </a:lnTo>
                  <a:lnTo>
                    <a:pt x="68" y="77"/>
                  </a:lnTo>
                  <a:lnTo>
                    <a:pt x="68" y="77"/>
                  </a:lnTo>
                  <a:lnTo>
                    <a:pt x="67" y="77"/>
                  </a:lnTo>
                  <a:lnTo>
                    <a:pt x="67" y="77"/>
                  </a:lnTo>
                  <a:lnTo>
                    <a:pt x="67" y="78"/>
                  </a:lnTo>
                  <a:lnTo>
                    <a:pt x="67" y="78"/>
                  </a:lnTo>
                  <a:lnTo>
                    <a:pt x="67" y="78"/>
                  </a:lnTo>
                  <a:lnTo>
                    <a:pt x="67" y="78"/>
                  </a:lnTo>
                  <a:lnTo>
                    <a:pt x="66" y="78"/>
                  </a:lnTo>
                  <a:lnTo>
                    <a:pt x="66" y="78"/>
                  </a:lnTo>
                  <a:lnTo>
                    <a:pt x="66" y="78"/>
                  </a:lnTo>
                  <a:lnTo>
                    <a:pt x="66" y="78"/>
                  </a:lnTo>
                  <a:lnTo>
                    <a:pt x="65" y="78"/>
                  </a:lnTo>
                  <a:lnTo>
                    <a:pt x="65" y="78"/>
                  </a:lnTo>
                  <a:lnTo>
                    <a:pt x="65" y="78"/>
                  </a:lnTo>
                  <a:lnTo>
                    <a:pt x="65" y="78"/>
                  </a:lnTo>
                  <a:lnTo>
                    <a:pt x="65" y="77"/>
                  </a:lnTo>
                  <a:lnTo>
                    <a:pt x="65" y="77"/>
                  </a:lnTo>
                  <a:lnTo>
                    <a:pt x="65" y="77"/>
                  </a:lnTo>
                  <a:lnTo>
                    <a:pt x="64" y="77"/>
                  </a:lnTo>
                  <a:lnTo>
                    <a:pt x="64" y="77"/>
                  </a:lnTo>
                  <a:lnTo>
                    <a:pt x="64" y="77"/>
                  </a:lnTo>
                  <a:lnTo>
                    <a:pt x="64" y="77"/>
                  </a:lnTo>
                  <a:lnTo>
                    <a:pt x="64" y="77"/>
                  </a:lnTo>
                  <a:lnTo>
                    <a:pt x="63" y="77"/>
                  </a:lnTo>
                  <a:lnTo>
                    <a:pt x="63" y="77"/>
                  </a:lnTo>
                  <a:lnTo>
                    <a:pt x="63" y="77"/>
                  </a:lnTo>
                  <a:lnTo>
                    <a:pt x="63" y="77"/>
                  </a:lnTo>
                  <a:lnTo>
                    <a:pt x="63" y="77"/>
                  </a:lnTo>
                  <a:lnTo>
                    <a:pt x="62" y="77"/>
                  </a:lnTo>
                  <a:lnTo>
                    <a:pt x="62" y="77"/>
                  </a:lnTo>
                  <a:lnTo>
                    <a:pt x="62" y="77"/>
                  </a:lnTo>
                  <a:lnTo>
                    <a:pt x="62" y="77"/>
                  </a:lnTo>
                  <a:lnTo>
                    <a:pt x="62" y="77"/>
                  </a:lnTo>
                  <a:lnTo>
                    <a:pt x="62" y="77"/>
                  </a:lnTo>
                  <a:lnTo>
                    <a:pt x="61" y="77"/>
                  </a:lnTo>
                  <a:lnTo>
                    <a:pt x="61" y="76"/>
                  </a:lnTo>
                  <a:lnTo>
                    <a:pt x="61" y="76"/>
                  </a:lnTo>
                  <a:lnTo>
                    <a:pt x="61" y="76"/>
                  </a:lnTo>
                  <a:lnTo>
                    <a:pt x="61" y="76"/>
                  </a:lnTo>
                  <a:lnTo>
                    <a:pt x="61" y="76"/>
                  </a:lnTo>
                  <a:lnTo>
                    <a:pt x="60" y="76"/>
                  </a:lnTo>
                  <a:lnTo>
                    <a:pt x="60" y="76"/>
                  </a:lnTo>
                  <a:lnTo>
                    <a:pt x="60" y="76"/>
                  </a:lnTo>
                  <a:lnTo>
                    <a:pt x="60" y="76"/>
                  </a:lnTo>
                  <a:lnTo>
                    <a:pt x="60" y="76"/>
                  </a:lnTo>
                  <a:lnTo>
                    <a:pt x="60" y="76"/>
                  </a:lnTo>
                  <a:lnTo>
                    <a:pt x="59" y="75"/>
                  </a:lnTo>
                  <a:lnTo>
                    <a:pt x="59" y="75"/>
                  </a:lnTo>
                  <a:lnTo>
                    <a:pt x="59" y="74"/>
                  </a:lnTo>
                  <a:lnTo>
                    <a:pt x="59" y="74"/>
                  </a:lnTo>
                  <a:lnTo>
                    <a:pt x="58" y="74"/>
                  </a:lnTo>
                  <a:lnTo>
                    <a:pt x="58" y="74"/>
                  </a:lnTo>
                  <a:lnTo>
                    <a:pt x="58" y="74"/>
                  </a:lnTo>
                  <a:lnTo>
                    <a:pt x="58" y="73"/>
                  </a:lnTo>
                  <a:lnTo>
                    <a:pt x="58" y="73"/>
                  </a:lnTo>
                  <a:lnTo>
                    <a:pt x="58" y="73"/>
                  </a:lnTo>
                  <a:lnTo>
                    <a:pt x="58" y="73"/>
                  </a:lnTo>
                  <a:lnTo>
                    <a:pt x="58" y="72"/>
                  </a:lnTo>
                  <a:lnTo>
                    <a:pt x="58" y="72"/>
                  </a:lnTo>
                  <a:lnTo>
                    <a:pt x="58" y="72"/>
                  </a:lnTo>
                  <a:lnTo>
                    <a:pt x="58" y="72"/>
                  </a:lnTo>
                  <a:lnTo>
                    <a:pt x="58" y="72"/>
                  </a:lnTo>
                  <a:lnTo>
                    <a:pt x="58" y="71"/>
                  </a:lnTo>
                  <a:lnTo>
                    <a:pt x="58" y="71"/>
                  </a:lnTo>
                  <a:lnTo>
                    <a:pt x="58" y="71"/>
                  </a:lnTo>
                  <a:lnTo>
                    <a:pt x="58" y="70"/>
                  </a:lnTo>
                  <a:lnTo>
                    <a:pt x="57" y="70"/>
                  </a:lnTo>
                  <a:lnTo>
                    <a:pt x="57" y="70"/>
                  </a:lnTo>
                  <a:lnTo>
                    <a:pt x="57" y="70"/>
                  </a:lnTo>
                  <a:lnTo>
                    <a:pt x="57" y="69"/>
                  </a:lnTo>
                  <a:lnTo>
                    <a:pt x="57" y="69"/>
                  </a:lnTo>
                  <a:lnTo>
                    <a:pt x="57" y="69"/>
                  </a:lnTo>
                  <a:lnTo>
                    <a:pt x="57" y="70"/>
                  </a:lnTo>
                  <a:lnTo>
                    <a:pt x="57" y="70"/>
                  </a:lnTo>
                  <a:lnTo>
                    <a:pt x="57" y="70"/>
                  </a:lnTo>
                  <a:lnTo>
                    <a:pt x="58" y="70"/>
                  </a:lnTo>
                  <a:lnTo>
                    <a:pt x="58" y="70"/>
                  </a:lnTo>
                  <a:lnTo>
                    <a:pt x="58" y="70"/>
                  </a:lnTo>
                  <a:lnTo>
                    <a:pt x="58" y="71"/>
                  </a:lnTo>
                  <a:lnTo>
                    <a:pt x="58" y="70"/>
                  </a:lnTo>
                  <a:lnTo>
                    <a:pt x="58" y="70"/>
                  </a:lnTo>
                  <a:lnTo>
                    <a:pt x="58" y="70"/>
                  </a:lnTo>
                  <a:lnTo>
                    <a:pt x="58" y="70"/>
                  </a:lnTo>
                  <a:lnTo>
                    <a:pt x="57" y="70"/>
                  </a:lnTo>
                  <a:lnTo>
                    <a:pt x="57" y="69"/>
                  </a:lnTo>
                  <a:lnTo>
                    <a:pt x="57" y="69"/>
                  </a:lnTo>
                  <a:lnTo>
                    <a:pt x="57" y="69"/>
                  </a:lnTo>
                  <a:lnTo>
                    <a:pt x="57" y="69"/>
                  </a:lnTo>
                  <a:lnTo>
                    <a:pt x="57" y="69"/>
                  </a:lnTo>
                  <a:lnTo>
                    <a:pt x="57" y="68"/>
                  </a:lnTo>
                  <a:lnTo>
                    <a:pt x="57" y="68"/>
                  </a:lnTo>
                  <a:lnTo>
                    <a:pt x="57" y="69"/>
                  </a:lnTo>
                  <a:lnTo>
                    <a:pt x="57" y="69"/>
                  </a:lnTo>
                  <a:lnTo>
                    <a:pt x="57" y="69"/>
                  </a:lnTo>
                  <a:lnTo>
                    <a:pt x="57" y="69"/>
                  </a:lnTo>
                  <a:lnTo>
                    <a:pt x="57" y="69"/>
                  </a:lnTo>
                  <a:lnTo>
                    <a:pt x="57" y="68"/>
                  </a:lnTo>
                  <a:lnTo>
                    <a:pt x="57" y="68"/>
                  </a:lnTo>
                  <a:lnTo>
                    <a:pt x="57" y="68"/>
                  </a:lnTo>
                  <a:lnTo>
                    <a:pt x="57" y="68"/>
                  </a:lnTo>
                  <a:lnTo>
                    <a:pt x="56" y="68"/>
                  </a:lnTo>
                  <a:lnTo>
                    <a:pt x="56" y="68"/>
                  </a:lnTo>
                  <a:lnTo>
                    <a:pt x="57" y="68"/>
                  </a:lnTo>
                  <a:lnTo>
                    <a:pt x="57" y="69"/>
                  </a:lnTo>
                  <a:lnTo>
                    <a:pt x="56" y="69"/>
                  </a:lnTo>
                  <a:lnTo>
                    <a:pt x="56" y="69"/>
                  </a:lnTo>
                  <a:lnTo>
                    <a:pt x="56" y="69"/>
                  </a:lnTo>
                  <a:lnTo>
                    <a:pt x="56" y="69"/>
                  </a:lnTo>
                  <a:lnTo>
                    <a:pt x="56" y="69"/>
                  </a:lnTo>
                  <a:lnTo>
                    <a:pt x="55" y="69"/>
                  </a:lnTo>
                  <a:lnTo>
                    <a:pt x="55" y="69"/>
                  </a:lnTo>
                  <a:lnTo>
                    <a:pt x="54" y="69"/>
                  </a:lnTo>
                  <a:lnTo>
                    <a:pt x="54" y="69"/>
                  </a:lnTo>
                  <a:lnTo>
                    <a:pt x="55" y="69"/>
                  </a:lnTo>
                  <a:lnTo>
                    <a:pt x="55" y="68"/>
                  </a:lnTo>
                  <a:lnTo>
                    <a:pt x="55" y="68"/>
                  </a:lnTo>
                  <a:lnTo>
                    <a:pt x="55" y="68"/>
                  </a:lnTo>
                  <a:lnTo>
                    <a:pt x="55" y="68"/>
                  </a:lnTo>
                  <a:lnTo>
                    <a:pt x="55" y="68"/>
                  </a:lnTo>
                  <a:lnTo>
                    <a:pt x="55" y="67"/>
                  </a:lnTo>
                  <a:lnTo>
                    <a:pt x="55" y="67"/>
                  </a:lnTo>
                  <a:lnTo>
                    <a:pt x="55" y="67"/>
                  </a:lnTo>
                  <a:lnTo>
                    <a:pt x="55" y="67"/>
                  </a:lnTo>
                  <a:lnTo>
                    <a:pt x="55" y="67"/>
                  </a:lnTo>
                  <a:lnTo>
                    <a:pt x="55" y="67"/>
                  </a:lnTo>
                  <a:lnTo>
                    <a:pt x="55" y="66"/>
                  </a:lnTo>
                  <a:lnTo>
                    <a:pt x="55" y="66"/>
                  </a:lnTo>
                  <a:lnTo>
                    <a:pt x="55" y="66"/>
                  </a:lnTo>
                  <a:lnTo>
                    <a:pt x="55" y="65"/>
                  </a:lnTo>
                  <a:lnTo>
                    <a:pt x="55" y="65"/>
                  </a:lnTo>
                  <a:lnTo>
                    <a:pt x="55" y="65"/>
                  </a:lnTo>
                  <a:lnTo>
                    <a:pt x="54" y="65"/>
                  </a:lnTo>
                  <a:lnTo>
                    <a:pt x="54" y="65"/>
                  </a:lnTo>
                  <a:lnTo>
                    <a:pt x="54" y="65"/>
                  </a:lnTo>
                  <a:lnTo>
                    <a:pt x="54" y="65"/>
                  </a:lnTo>
                  <a:lnTo>
                    <a:pt x="54" y="65"/>
                  </a:lnTo>
                  <a:lnTo>
                    <a:pt x="54" y="65"/>
                  </a:lnTo>
                  <a:lnTo>
                    <a:pt x="54" y="65"/>
                  </a:lnTo>
                  <a:lnTo>
                    <a:pt x="54" y="66"/>
                  </a:lnTo>
                  <a:lnTo>
                    <a:pt x="54" y="66"/>
                  </a:lnTo>
                  <a:lnTo>
                    <a:pt x="54" y="66"/>
                  </a:lnTo>
                  <a:lnTo>
                    <a:pt x="54" y="66"/>
                  </a:lnTo>
                  <a:lnTo>
                    <a:pt x="54" y="67"/>
                  </a:lnTo>
                  <a:lnTo>
                    <a:pt x="54" y="67"/>
                  </a:lnTo>
                  <a:lnTo>
                    <a:pt x="54" y="67"/>
                  </a:lnTo>
                  <a:lnTo>
                    <a:pt x="54" y="68"/>
                  </a:lnTo>
                  <a:lnTo>
                    <a:pt x="54" y="67"/>
                  </a:lnTo>
                  <a:lnTo>
                    <a:pt x="53" y="67"/>
                  </a:lnTo>
                  <a:lnTo>
                    <a:pt x="53" y="67"/>
                  </a:lnTo>
                  <a:lnTo>
                    <a:pt x="53" y="67"/>
                  </a:lnTo>
                  <a:lnTo>
                    <a:pt x="53" y="68"/>
                  </a:lnTo>
                  <a:lnTo>
                    <a:pt x="52" y="68"/>
                  </a:lnTo>
                  <a:lnTo>
                    <a:pt x="52" y="68"/>
                  </a:lnTo>
                  <a:lnTo>
                    <a:pt x="52" y="68"/>
                  </a:lnTo>
                  <a:lnTo>
                    <a:pt x="52" y="68"/>
                  </a:lnTo>
                  <a:lnTo>
                    <a:pt x="52" y="68"/>
                  </a:lnTo>
                  <a:lnTo>
                    <a:pt x="52" y="68"/>
                  </a:lnTo>
                  <a:lnTo>
                    <a:pt x="52" y="67"/>
                  </a:lnTo>
                  <a:lnTo>
                    <a:pt x="52" y="67"/>
                  </a:lnTo>
                  <a:lnTo>
                    <a:pt x="52" y="67"/>
                  </a:lnTo>
                  <a:lnTo>
                    <a:pt x="52" y="67"/>
                  </a:lnTo>
                  <a:lnTo>
                    <a:pt x="52" y="67"/>
                  </a:lnTo>
                  <a:lnTo>
                    <a:pt x="52" y="67"/>
                  </a:lnTo>
                  <a:lnTo>
                    <a:pt x="52" y="67"/>
                  </a:lnTo>
                  <a:lnTo>
                    <a:pt x="52" y="67"/>
                  </a:lnTo>
                  <a:lnTo>
                    <a:pt x="53" y="67"/>
                  </a:lnTo>
                  <a:lnTo>
                    <a:pt x="53" y="67"/>
                  </a:lnTo>
                  <a:lnTo>
                    <a:pt x="53" y="67"/>
                  </a:lnTo>
                  <a:lnTo>
                    <a:pt x="53" y="67"/>
                  </a:lnTo>
                  <a:lnTo>
                    <a:pt x="53" y="67"/>
                  </a:lnTo>
                  <a:lnTo>
                    <a:pt x="53" y="66"/>
                  </a:lnTo>
                  <a:lnTo>
                    <a:pt x="53" y="65"/>
                  </a:lnTo>
                  <a:lnTo>
                    <a:pt x="53" y="65"/>
                  </a:lnTo>
                  <a:lnTo>
                    <a:pt x="53" y="65"/>
                  </a:lnTo>
                  <a:lnTo>
                    <a:pt x="53" y="65"/>
                  </a:lnTo>
                  <a:lnTo>
                    <a:pt x="53" y="65"/>
                  </a:lnTo>
                  <a:lnTo>
                    <a:pt x="53" y="64"/>
                  </a:lnTo>
                  <a:lnTo>
                    <a:pt x="53" y="64"/>
                  </a:lnTo>
                  <a:lnTo>
                    <a:pt x="53" y="64"/>
                  </a:lnTo>
                  <a:lnTo>
                    <a:pt x="54" y="64"/>
                  </a:lnTo>
                  <a:lnTo>
                    <a:pt x="54" y="63"/>
                  </a:lnTo>
                  <a:lnTo>
                    <a:pt x="54" y="63"/>
                  </a:lnTo>
                  <a:lnTo>
                    <a:pt x="54" y="63"/>
                  </a:lnTo>
                  <a:lnTo>
                    <a:pt x="54" y="63"/>
                  </a:lnTo>
                  <a:lnTo>
                    <a:pt x="54" y="63"/>
                  </a:lnTo>
                  <a:lnTo>
                    <a:pt x="54" y="62"/>
                  </a:lnTo>
                  <a:lnTo>
                    <a:pt x="54" y="62"/>
                  </a:lnTo>
                  <a:lnTo>
                    <a:pt x="54" y="62"/>
                  </a:lnTo>
                  <a:lnTo>
                    <a:pt x="54" y="62"/>
                  </a:lnTo>
                  <a:lnTo>
                    <a:pt x="54" y="62"/>
                  </a:lnTo>
                  <a:lnTo>
                    <a:pt x="54" y="62"/>
                  </a:lnTo>
                  <a:lnTo>
                    <a:pt x="54" y="61"/>
                  </a:lnTo>
                  <a:lnTo>
                    <a:pt x="54" y="61"/>
                  </a:lnTo>
                  <a:lnTo>
                    <a:pt x="54" y="61"/>
                  </a:lnTo>
                  <a:lnTo>
                    <a:pt x="54" y="60"/>
                  </a:lnTo>
                  <a:lnTo>
                    <a:pt x="54" y="60"/>
                  </a:lnTo>
                  <a:lnTo>
                    <a:pt x="54" y="60"/>
                  </a:lnTo>
                  <a:lnTo>
                    <a:pt x="54" y="60"/>
                  </a:lnTo>
                  <a:lnTo>
                    <a:pt x="54" y="61"/>
                  </a:lnTo>
                  <a:lnTo>
                    <a:pt x="54" y="61"/>
                  </a:lnTo>
                  <a:lnTo>
                    <a:pt x="53" y="61"/>
                  </a:lnTo>
                  <a:lnTo>
                    <a:pt x="53" y="62"/>
                  </a:lnTo>
                  <a:lnTo>
                    <a:pt x="53" y="62"/>
                  </a:lnTo>
                  <a:lnTo>
                    <a:pt x="53" y="62"/>
                  </a:lnTo>
                  <a:lnTo>
                    <a:pt x="53" y="62"/>
                  </a:lnTo>
                  <a:lnTo>
                    <a:pt x="53" y="62"/>
                  </a:lnTo>
                  <a:lnTo>
                    <a:pt x="53" y="63"/>
                  </a:lnTo>
                  <a:lnTo>
                    <a:pt x="53" y="63"/>
                  </a:lnTo>
                  <a:lnTo>
                    <a:pt x="53" y="63"/>
                  </a:lnTo>
                  <a:lnTo>
                    <a:pt x="53" y="63"/>
                  </a:lnTo>
                  <a:lnTo>
                    <a:pt x="52" y="63"/>
                  </a:lnTo>
                  <a:lnTo>
                    <a:pt x="52" y="63"/>
                  </a:lnTo>
                  <a:lnTo>
                    <a:pt x="52" y="63"/>
                  </a:lnTo>
                  <a:lnTo>
                    <a:pt x="52" y="64"/>
                  </a:lnTo>
                  <a:lnTo>
                    <a:pt x="51" y="64"/>
                  </a:lnTo>
                  <a:lnTo>
                    <a:pt x="51" y="64"/>
                  </a:lnTo>
                  <a:lnTo>
                    <a:pt x="51" y="64"/>
                  </a:lnTo>
                  <a:lnTo>
                    <a:pt x="51" y="64"/>
                  </a:lnTo>
                  <a:lnTo>
                    <a:pt x="51" y="65"/>
                  </a:lnTo>
                  <a:lnTo>
                    <a:pt x="51" y="65"/>
                  </a:lnTo>
                  <a:lnTo>
                    <a:pt x="50" y="65"/>
                  </a:lnTo>
                  <a:lnTo>
                    <a:pt x="50" y="65"/>
                  </a:lnTo>
                  <a:lnTo>
                    <a:pt x="50" y="65"/>
                  </a:lnTo>
                  <a:lnTo>
                    <a:pt x="50" y="65"/>
                  </a:lnTo>
                  <a:lnTo>
                    <a:pt x="50" y="66"/>
                  </a:lnTo>
                  <a:lnTo>
                    <a:pt x="50" y="66"/>
                  </a:lnTo>
                  <a:lnTo>
                    <a:pt x="50" y="66"/>
                  </a:lnTo>
                  <a:lnTo>
                    <a:pt x="49" y="66"/>
                  </a:lnTo>
                  <a:lnTo>
                    <a:pt x="50" y="66"/>
                  </a:lnTo>
                  <a:lnTo>
                    <a:pt x="50" y="66"/>
                  </a:lnTo>
                  <a:lnTo>
                    <a:pt x="50" y="66"/>
                  </a:lnTo>
                  <a:lnTo>
                    <a:pt x="50" y="66"/>
                  </a:lnTo>
                  <a:lnTo>
                    <a:pt x="50" y="67"/>
                  </a:lnTo>
                  <a:lnTo>
                    <a:pt x="50" y="67"/>
                  </a:lnTo>
                  <a:lnTo>
                    <a:pt x="50" y="67"/>
                  </a:lnTo>
                  <a:lnTo>
                    <a:pt x="49" y="67"/>
                  </a:lnTo>
                  <a:lnTo>
                    <a:pt x="49" y="67"/>
                  </a:lnTo>
                  <a:lnTo>
                    <a:pt x="49" y="67"/>
                  </a:lnTo>
                  <a:lnTo>
                    <a:pt x="49" y="67"/>
                  </a:lnTo>
                  <a:lnTo>
                    <a:pt x="49" y="66"/>
                  </a:lnTo>
                  <a:lnTo>
                    <a:pt x="48" y="66"/>
                  </a:lnTo>
                  <a:lnTo>
                    <a:pt x="48" y="66"/>
                  </a:lnTo>
                  <a:lnTo>
                    <a:pt x="48" y="66"/>
                  </a:lnTo>
                  <a:lnTo>
                    <a:pt x="48" y="66"/>
                  </a:lnTo>
                  <a:lnTo>
                    <a:pt x="48" y="66"/>
                  </a:lnTo>
                  <a:lnTo>
                    <a:pt x="48" y="65"/>
                  </a:lnTo>
                  <a:lnTo>
                    <a:pt x="48" y="65"/>
                  </a:lnTo>
                  <a:lnTo>
                    <a:pt x="48" y="66"/>
                  </a:lnTo>
                  <a:lnTo>
                    <a:pt x="49" y="66"/>
                  </a:lnTo>
                  <a:lnTo>
                    <a:pt x="48" y="66"/>
                  </a:lnTo>
                  <a:lnTo>
                    <a:pt x="48" y="65"/>
                  </a:lnTo>
                  <a:lnTo>
                    <a:pt x="48" y="65"/>
                  </a:lnTo>
                  <a:lnTo>
                    <a:pt x="48" y="65"/>
                  </a:lnTo>
                  <a:lnTo>
                    <a:pt x="48" y="65"/>
                  </a:lnTo>
                  <a:lnTo>
                    <a:pt x="48" y="64"/>
                  </a:lnTo>
                  <a:lnTo>
                    <a:pt x="48" y="64"/>
                  </a:lnTo>
                  <a:lnTo>
                    <a:pt x="48" y="64"/>
                  </a:lnTo>
                  <a:lnTo>
                    <a:pt x="48" y="64"/>
                  </a:lnTo>
                  <a:lnTo>
                    <a:pt x="48" y="63"/>
                  </a:lnTo>
                  <a:lnTo>
                    <a:pt x="48" y="63"/>
                  </a:lnTo>
                  <a:lnTo>
                    <a:pt x="47" y="63"/>
                  </a:lnTo>
                  <a:lnTo>
                    <a:pt x="48" y="63"/>
                  </a:lnTo>
                  <a:lnTo>
                    <a:pt x="48" y="63"/>
                  </a:lnTo>
                  <a:lnTo>
                    <a:pt x="47" y="62"/>
                  </a:lnTo>
                  <a:lnTo>
                    <a:pt x="47" y="62"/>
                  </a:lnTo>
                  <a:lnTo>
                    <a:pt x="47" y="62"/>
                  </a:lnTo>
                  <a:lnTo>
                    <a:pt x="47" y="62"/>
                  </a:lnTo>
                  <a:lnTo>
                    <a:pt x="47" y="62"/>
                  </a:lnTo>
                  <a:lnTo>
                    <a:pt x="46" y="62"/>
                  </a:lnTo>
                  <a:lnTo>
                    <a:pt x="46" y="62"/>
                  </a:lnTo>
                  <a:lnTo>
                    <a:pt x="46" y="62"/>
                  </a:lnTo>
                  <a:lnTo>
                    <a:pt x="46" y="61"/>
                  </a:lnTo>
                  <a:lnTo>
                    <a:pt x="46" y="61"/>
                  </a:lnTo>
                  <a:lnTo>
                    <a:pt x="46" y="61"/>
                  </a:lnTo>
                  <a:lnTo>
                    <a:pt x="46" y="60"/>
                  </a:lnTo>
                  <a:lnTo>
                    <a:pt x="46" y="60"/>
                  </a:lnTo>
                  <a:lnTo>
                    <a:pt x="46" y="60"/>
                  </a:lnTo>
                  <a:lnTo>
                    <a:pt x="46" y="61"/>
                  </a:lnTo>
                  <a:lnTo>
                    <a:pt x="46" y="60"/>
                  </a:lnTo>
                  <a:lnTo>
                    <a:pt x="46" y="60"/>
                  </a:lnTo>
                  <a:lnTo>
                    <a:pt x="46" y="60"/>
                  </a:lnTo>
                  <a:lnTo>
                    <a:pt x="46" y="60"/>
                  </a:lnTo>
                  <a:lnTo>
                    <a:pt x="46" y="60"/>
                  </a:lnTo>
                  <a:lnTo>
                    <a:pt x="45" y="60"/>
                  </a:lnTo>
                  <a:lnTo>
                    <a:pt x="45" y="60"/>
                  </a:lnTo>
                  <a:lnTo>
                    <a:pt x="45" y="60"/>
                  </a:lnTo>
                  <a:lnTo>
                    <a:pt x="45" y="60"/>
                  </a:lnTo>
                  <a:lnTo>
                    <a:pt x="45" y="59"/>
                  </a:lnTo>
                  <a:lnTo>
                    <a:pt x="45" y="60"/>
                  </a:lnTo>
                  <a:lnTo>
                    <a:pt x="45" y="59"/>
                  </a:lnTo>
                  <a:lnTo>
                    <a:pt x="45" y="59"/>
                  </a:lnTo>
                  <a:lnTo>
                    <a:pt x="45" y="59"/>
                  </a:lnTo>
                  <a:lnTo>
                    <a:pt x="45" y="59"/>
                  </a:lnTo>
                  <a:lnTo>
                    <a:pt x="45" y="59"/>
                  </a:lnTo>
                  <a:lnTo>
                    <a:pt x="45" y="59"/>
                  </a:lnTo>
                  <a:lnTo>
                    <a:pt x="45" y="59"/>
                  </a:lnTo>
                  <a:lnTo>
                    <a:pt x="44" y="59"/>
                  </a:lnTo>
                  <a:lnTo>
                    <a:pt x="44" y="59"/>
                  </a:lnTo>
                  <a:lnTo>
                    <a:pt x="44" y="59"/>
                  </a:lnTo>
                  <a:lnTo>
                    <a:pt x="44" y="59"/>
                  </a:lnTo>
                  <a:lnTo>
                    <a:pt x="43" y="59"/>
                  </a:lnTo>
                  <a:lnTo>
                    <a:pt x="43" y="59"/>
                  </a:lnTo>
                  <a:lnTo>
                    <a:pt x="43" y="59"/>
                  </a:lnTo>
                  <a:lnTo>
                    <a:pt x="43" y="58"/>
                  </a:lnTo>
                  <a:lnTo>
                    <a:pt x="42" y="58"/>
                  </a:lnTo>
                  <a:lnTo>
                    <a:pt x="42" y="58"/>
                  </a:lnTo>
                  <a:lnTo>
                    <a:pt x="42" y="59"/>
                  </a:lnTo>
                  <a:lnTo>
                    <a:pt x="42" y="59"/>
                  </a:lnTo>
                  <a:lnTo>
                    <a:pt x="42" y="59"/>
                  </a:lnTo>
                  <a:lnTo>
                    <a:pt x="42" y="58"/>
                  </a:lnTo>
                  <a:lnTo>
                    <a:pt x="41" y="58"/>
                  </a:lnTo>
                  <a:lnTo>
                    <a:pt x="41" y="58"/>
                  </a:lnTo>
                  <a:lnTo>
                    <a:pt x="41" y="58"/>
                  </a:lnTo>
                  <a:lnTo>
                    <a:pt x="41" y="58"/>
                  </a:lnTo>
                  <a:lnTo>
                    <a:pt x="40" y="57"/>
                  </a:lnTo>
                  <a:lnTo>
                    <a:pt x="40" y="57"/>
                  </a:lnTo>
                  <a:lnTo>
                    <a:pt x="40" y="57"/>
                  </a:lnTo>
                  <a:lnTo>
                    <a:pt x="39" y="57"/>
                  </a:lnTo>
                  <a:lnTo>
                    <a:pt x="39" y="57"/>
                  </a:lnTo>
                  <a:lnTo>
                    <a:pt x="39" y="57"/>
                  </a:lnTo>
                  <a:lnTo>
                    <a:pt x="39" y="57"/>
                  </a:lnTo>
                  <a:lnTo>
                    <a:pt x="38" y="57"/>
                  </a:lnTo>
                  <a:lnTo>
                    <a:pt x="38" y="57"/>
                  </a:lnTo>
                  <a:lnTo>
                    <a:pt x="37" y="57"/>
                  </a:lnTo>
                  <a:lnTo>
                    <a:pt x="37" y="57"/>
                  </a:lnTo>
                  <a:lnTo>
                    <a:pt x="37" y="57"/>
                  </a:lnTo>
                  <a:lnTo>
                    <a:pt x="37" y="57"/>
                  </a:lnTo>
                  <a:lnTo>
                    <a:pt x="36" y="57"/>
                  </a:lnTo>
                  <a:lnTo>
                    <a:pt x="36" y="57"/>
                  </a:lnTo>
                  <a:lnTo>
                    <a:pt x="36" y="57"/>
                  </a:lnTo>
                  <a:lnTo>
                    <a:pt x="35" y="57"/>
                  </a:lnTo>
                  <a:lnTo>
                    <a:pt x="35" y="58"/>
                  </a:lnTo>
                  <a:lnTo>
                    <a:pt x="35" y="58"/>
                  </a:lnTo>
                  <a:lnTo>
                    <a:pt x="34" y="58"/>
                  </a:lnTo>
                  <a:lnTo>
                    <a:pt x="34" y="58"/>
                  </a:lnTo>
                  <a:lnTo>
                    <a:pt x="34" y="58"/>
                  </a:lnTo>
                  <a:lnTo>
                    <a:pt x="33" y="59"/>
                  </a:lnTo>
                  <a:lnTo>
                    <a:pt x="33" y="59"/>
                  </a:lnTo>
                  <a:lnTo>
                    <a:pt x="32" y="59"/>
                  </a:lnTo>
                  <a:lnTo>
                    <a:pt x="32" y="59"/>
                  </a:lnTo>
                  <a:lnTo>
                    <a:pt x="32" y="59"/>
                  </a:lnTo>
                  <a:lnTo>
                    <a:pt x="32" y="59"/>
                  </a:lnTo>
                  <a:lnTo>
                    <a:pt x="31" y="59"/>
                  </a:lnTo>
                  <a:lnTo>
                    <a:pt x="31" y="59"/>
                  </a:lnTo>
                  <a:lnTo>
                    <a:pt x="31" y="59"/>
                  </a:lnTo>
                  <a:lnTo>
                    <a:pt x="30" y="59"/>
                  </a:lnTo>
                  <a:lnTo>
                    <a:pt x="30" y="59"/>
                  </a:lnTo>
                  <a:lnTo>
                    <a:pt x="30" y="59"/>
                  </a:lnTo>
                  <a:lnTo>
                    <a:pt x="29" y="59"/>
                  </a:lnTo>
                  <a:lnTo>
                    <a:pt x="29" y="59"/>
                  </a:lnTo>
                  <a:lnTo>
                    <a:pt x="29" y="59"/>
                  </a:lnTo>
                  <a:lnTo>
                    <a:pt x="29" y="59"/>
                  </a:lnTo>
                  <a:lnTo>
                    <a:pt x="28" y="59"/>
                  </a:lnTo>
                  <a:lnTo>
                    <a:pt x="28" y="59"/>
                  </a:lnTo>
                  <a:lnTo>
                    <a:pt x="28" y="59"/>
                  </a:lnTo>
                  <a:lnTo>
                    <a:pt x="28" y="59"/>
                  </a:lnTo>
                  <a:lnTo>
                    <a:pt x="27" y="60"/>
                  </a:lnTo>
                  <a:lnTo>
                    <a:pt x="27" y="60"/>
                  </a:lnTo>
                  <a:lnTo>
                    <a:pt x="27" y="60"/>
                  </a:lnTo>
                  <a:lnTo>
                    <a:pt x="27" y="60"/>
                  </a:lnTo>
                  <a:lnTo>
                    <a:pt x="27" y="60"/>
                  </a:lnTo>
                  <a:lnTo>
                    <a:pt x="26" y="60"/>
                  </a:lnTo>
                  <a:lnTo>
                    <a:pt x="26" y="60"/>
                  </a:lnTo>
                  <a:lnTo>
                    <a:pt x="26" y="61"/>
                  </a:lnTo>
                  <a:lnTo>
                    <a:pt x="26" y="61"/>
                  </a:lnTo>
                  <a:lnTo>
                    <a:pt x="25" y="61"/>
                  </a:lnTo>
                  <a:lnTo>
                    <a:pt x="25" y="61"/>
                  </a:lnTo>
                  <a:lnTo>
                    <a:pt x="25" y="61"/>
                  </a:lnTo>
                  <a:lnTo>
                    <a:pt x="25" y="61"/>
                  </a:lnTo>
                  <a:lnTo>
                    <a:pt x="25" y="61"/>
                  </a:lnTo>
                  <a:lnTo>
                    <a:pt x="24" y="61"/>
                  </a:lnTo>
                  <a:lnTo>
                    <a:pt x="24" y="61"/>
                  </a:lnTo>
                  <a:lnTo>
                    <a:pt x="24" y="62"/>
                  </a:lnTo>
                  <a:lnTo>
                    <a:pt x="24" y="62"/>
                  </a:lnTo>
                  <a:lnTo>
                    <a:pt x="24" y="63"/>
                  </a:lnTo>
                  <a:lnTo>
                    <a:pt x="24" y="63"/>
                  </a:lnTo>
                  <a:lnTo>
                    <a:pt x="24" y="63"/>
                  </a:lnTo>
                  <a:lnTo>
                    <a:pt x="23" y="63"/>
                  </a:lnTo>
                  <a:lnTo>
                    <a:pt x="23" y="63"/>
                  </a:lnTo>
                  <a:lnTo>
                    <a:pt x="23" y="64"/>
                  </a:lnTo>
                  <a:lnTo>
                    <a:pt x="23" y="64"/>
                  </a:lnTo>
                  <a:lnTo>
                    <a:pt x="23" y="64"/>
                  </a:lnTo>
                  <a:lnTo>
                    <a:pt x="23" y="64"/>
                  </a:lnTo>
                  <a:lnTo>
                    <a:pt x="23" y="64"/>
                  </a:lnTo>
                  <a:lnTo>
                    <a:pt x="22" y="64"/>
                  </a:lnTo>
                  <a:lnTo>
                    <a:pt x="22" y="64"/>
                  </a:lnTo>
                  <a:lnTo>
                    <a:pt x="22" y="64"/>
                  </a:lnTo>
                  <a:lnTo>
                    <a:pt x="22" y="64"/>
                  </a:lnTo>
                  <a:lnTo>
                    <a:pt x="22" y="64"/>
                  </a:lnTo>
                  <a:lnTo>
                    <a:pt x="22" y="64"/>
                  </a:lnTo>
                  <a:lnTo>
                    <a:pt x="22" y="64"/>
                  </a:lnTo>
                  <a:lnTo>
                    <a:pt x="21" y="64"/>
                  </a:lnTo>
                  <a:lnTo>
                    <a:pt x="21" y="64"/>
                  </a:lnTo>
                  <a:lnTo>
                    <a:pt x="21" y="64"/>
                  </a:lnTo>
                  <a:lnTo>
                    <a:pt x="21" y="64"/>
                  </a:lnTo>
                  <a:lnTo>
                    <a:pt x="20" y="64"/>
                  </a:lnTo>
                  <a:lnTo>
                    <a:pt x="20" y="64"/>
                  </a:lnTo>
                  <a:lnTo>
                    <a:pt x="20" y="64"/>
                  </a:lnTo>
                  <a:lnTo>
                    <a:pt x="20" y="64"/>
                  </a:lnTo>
                  <a:lnTo>
                    <a:pt x="20" y="64"/>
                  </a:lnTo>
                  <a:lnTo>
                    <a:pt x="20" y="64"/>
                  </a:lnTo>
                  <a:lnTo>
                    <a:pt x="20" y="64"/>
                  </a:lnTo>
                  <a:lnTo>
                    <a:pt x="20" y="64"/>
                  </a:lnTo>
                  <a:lnTo>
                    <a:pt x="19" y="64"/>
                  </a:lnTo>
                  <a:lnTo>
                    <a:pt x="19" y="64"/>
                  </a:lnTo>
                  <a:lnTo>
                    <a:pt x="19" y="64"/>
                  </a:lnTo>
                  <a:lnTo>
                    <a:pt x="19" y="64"/>
                  </a:lnTo>
                  <a:lnTo>
                    <a:pt x="19" y="64"/>
                  </a:lnTo>
                  <a:lnTo>
                    <a:pt x="19" y="64"/>
                  </a:lnTo>
                  <a:lnTo>
                    <a:pt x="19" y="64"/>
                  </a:lnTo>
                  <a:lnTo>
                    <a:pt x="18" y="64"/>
                  </a:lnTo>
                  <a:lnTo>
                    <a:pt x="18" y="64"/>
                  </a:lnTo>
                  <a:lnTo>
                    <a:pt x="18" y="64"/>
                  </a:lnTo>
                  <a:lnTo>
                    <a:pt x="17" y="64"/>
                  </a:lnTo>
                  <a:lnTo>
                    <a:pt x="17" y="64"/>
                  </a:lnTo>
                  <a:lnTo>
                    <a:pt x="17" y="64"/>
                  </a:lnTo>
                  <a:lnTo>
                    <a:pt x="17" y="64"/>
                  </a:lnTo>
                  <a:lnTo>
                    <a:pt x="16" y="64"/>
                  </a:lnTo>
                  <a:lnTo>
                    <a:pt x="16" y="64"/>
                  </a:lnTo>
                  <a:lnTo>
                    <a:pt x="16" y="64"/>
                  </a:lnTo>
                  <a:lnTo>
                    <a:pt x="16" y="64"/>
                  </a:lnTo>
                  <a:lnTo>
                    <a:pt x="15" y="64"/>
                  </a:lnTo>
                  <a:lnTo>
                    <a:pt x="15" y="64"/>
                  </a:lnTo>
                  <a:lnTo>
                    <a:pt x="15" y="64"/>
                  </a:lnTo>
                  <a:lnTo>
                    <a:pt x="15" y="64"/>
                  </a:lnTo>
                  <a:lnTo>
                    <a:pt x="14" y="64"/>
                  </a:lnTo>
                  <a:lnTo>
                    <a:pt x="14" y="64"/>
                  </a:lnTo>
                  <a:lnTo>
                    <a:pt x="14" y="65"/>
                  </a:lnTo>
                  <a:lnTo>
                    <a:pt x="14" y="65"/>
                  </a:lnTo>
                  <a:lnTo>
                    <a:pt x="14" y="65"/>
                  </a:lnTo>
                  <a:lnTo>
                    <a:pt x="14" y="65"/>
                  </a:lnTo>
                  <a:lnTo>
                    <a:pt x="13" y="65"/>
                  </a:lnTo>
                  <a:lnTo>
                    <a:pt x="13" y="65"/>
                  </a:lnTo>
                  <a:lnTo>
                    <a:pt x="13" y="65"/>
                  </a:lnTo>
                  <a:lnTo>
                    <a:pt x="13" y="65"/>
                  </a:lnTo>
                  <a:lnTo>
                    <a:pt x="13" y="66"/>
                  </a:lnTo>
                  <a:lnTo>
                    <a:pt x="12" y="66"/>
                  </a:lnTo>
                  <a:lnTo>
                    <a:pt x="12" y="66"/>
                  </a:lnTo>
                  <a:lnTo>
                    <a:pt x="12" y="66"/>
                  </a:lnTo>
                  <a:lnTo>
                    <a:pt x="12" y="66"/>
                  </a:lnTo>
                  <a:lnTo>
                    <a:pt x="12" y="66"/>
                  </a:lnTo>
                  <a:lnTo>
                    <a:pt x="12" y="66"/>
                  </a:lnTo>
                  <a:lnTo>
                    <a:pt x="12" y="67"/>
                  </a:lnTo>
                  <a:lnTo>
                    <a:pt x="11" y="67"/>
                  </a:lnTo>
                  <a:lnTo>
                    <a:pt x="11" y="67"/>
                  </a:lnTo>
                  <a:lnTo>
                    <a:pt x="10" y="67"/>
                  </a:lnTo>
                  <a:lnTo>
                    <a:pt x="11" y="67"/>
                  </a:lnTo>
                  <a:lnTo>
                    <a:pt x="11" y="67"/>
                  </a:lnTo>
                  <a:lnTo>
                    <a:pt x="11" y="67"/>
                  </a:lnTo>
                  <a:lnTo>
                    <a:pt x="11" y="67"/>
                  </a:lnTo>
                  <a:lnTo>
                    <a:pt x="10" y="67"/>
                  </a:lnTo>
                  <a:lnTo>
                    <a:pt x="10" y="67"/>
                  </a:lnTo>
                  <a:lnTo>
                    <a:pt x="10" y="67"/>
                  </a:lnTo>
                  <a:lnTo>
                    <a:pt x="10" y="67"/>
                  </a:lnTo>
                  <a:lnTo>
                    <a:pt x="10" y="67"/>
                  </a:lnTo>
                  <a:lnTo>
                    <a:pt x="10" y="67"/>
                  </a:lnTo>
                  <a:lnTo>
                    <a:pt x="9" y="67"/>
                  </a:lnTo>
                  <a:lnTo>
                    <a:pt x="9" y="67"/>
                  </a:lnTo>
                  <a:lnTo>
                    <a:pt x="8" y="67"/>
                  </a:lnTo>
                  <a:lnTo>
                    <a:pt x="8" y="67"/>
                  </a:lnTo>
                  <a:lnTo>
                    <a:pt x="8" y="67"/>
                  </a:lnTo>
                  <a:lnTo>
                    <a:pt x="8" y="67"/>
                  </a:lnTo>
                  <a:lnTo>
                    <a:pt x="7" y="67"/>
                  </a:lnTo>
                  <a:lnTo>
                    <a:pt x="7" y="67"/>
                  </a:lnTo>
                  <a:lnTo>
                    <a:pt x="7" y="67"/>
                  </a:lnTo>
                  <a:lnTo>
                    <a:pt x="7" y="67"/>
                  </a:lnTo>
                  <a:lnTo>
                    <a:pt x="7" y="66"/>
                  </a:lnTo>
                  <a:lnTo>
                    <a:pt x="6" y="66"/>
                  </a:lnTo>
                  <a:lnTo>
                    <a:pt x="6" y="66"/>
                  </a:lnTo>
                  <a:lnTo>
                    <a:pt x="6" y="66"/>
                  </a:lnTo>
                  <a:lnTo>
                    <a:pt x="6" y="66"/>
                  </a:lnTo>
                  <a:lnTo>
                    <a:pt x="6" y="66"/>
                  </a:lnTo>
                  <a:lnTo>
                    <a:pt x="6" y="65"/>
                  </a:lnTo>
                  <a:lnTo>
                    <a:pt x="5" y="65"/>
                  </a:lnTo>
                  <a:lnTo>
                    <a:pt x="5" y="65"/>
                  </a:lnTo>
                  <a:lnTo>
                    <a:pt x="5" y="65"/>
                  </a:lnTo>
                  <a:lnTo>
                    <a:pt x="5" y="65"/>
                  </a:lnTo>
                  <a:lnTo>
                    <a:pt x="5" y="65"/>
                  </a:lnTo>
                  <a:lnTo>
                    <a:pt x="4" y="65"/>
                  </a:lnTo>
                  <a:lnTo>
                    <a:pt x="4" y="65"/>
                  </a:lnTo>
                  <a:lnTo>
                    <a:pt x="4" y="65"/>
                  </a:lnTo>
                  <a:lnTo>
                    <a:pt x="4" y="65"/>
                  </a:lnTo>
                  <a:lnTo>
                    <a:pt x="4" y="65"/>
                  </a:lnTo>
                  <a:lnTo>
                    <a:pt x="4" y="64"/>
                  </a:lnTo>
                  <a:lnTo>
                    <a:pt x="4" y="64"/>
                  </a:lnTo>
                  <a:lnTo>
                    <a:pt x="4" y="63"/>
                  </a:lnTo>
                  <a:lnTo>
                    <a:pt x="4" y="63"/>
                  </a:lnTo>
                  <a:lnTo>
                    <a:pt x="4" y="63"/>
                  </a:lnTo>
                  <a:lnTo>
                    <a:pt x="4" y="63"/>
                  </a:lnTo>
                  <a:lnTo>
                    <a:pt x="5" y="63"/>
                  </a:lnTo>
                  <a:lnTo>
                    <a:pt x="5" y="63"/>
                  </a:lnTo>
                  <a:lnTo>
                    <a:pt x="5" y="63"/>
                  </a:lnTo>
                  <a:lnTo>
                    <a:pt x="6" y="62"/>
                  </a:lnTo>
                  <a:lnTo>
                    <a:pt x="6" y="62"/>
                  </a:lnTo>
                  <a:lnTo>
                    <a:pt x="6" y="62"/>
                  </a:lnTo>
                  <a:lnTo>
                    <a:pt x="6" y="61"/>
                  </a:lnTo>
                  <a:lnTo>
                    <a:pt x="6" y="61"/>
                  </a:lnTo>
                  <a:lnTo>
                    <a:pt x="6" y="61"/>
                  </a:lnTo>
                  <a:lnTo>
                    <a:pt x="6" y="60"/>
                  </a:lnTo>
                  <a:lnTo>
                    <a:pt x="6" y="60"/>
                  </a:lnTo>
                  <a:lnTo>
                    <a:pt x="6" y="60"/>
                  </a:lnTo>
                  <a:lnTo>
                    <a:pt x="6" y="60"/>
                  </a:lnTo>
                  <a:lnTo>
                    <a:pt x="6" y="60"/>
                  </a:lnTo>
                  <a:lnTo>
                    <a:pt x="6" y="60"/>
                  </a:lnTo>
                  <a:lnTo>
                    <a:pt x="6" y="60"/>
                  </a:lnTo>
                  <a:lnTo>
                    <a:pt x="6" y="61"/>
                  </a:lnTo>
                  <a:lnTo>
                    <a:pt x="6" y="60"/>
                  </a:lnTo>
                  <a:lnTo>
                    <a:pt x="6" y="60"/>
                  </a:lnTo>
                  <a:lnTo>
                    <a:pt x="6" y="60"/>
                  </a:lnTo>
                  <a:lnTo>
                    <a:pt x="6" y="60"/>
                  </a:lnTo>
                  <a:lnTo>
                    <a:pt x="6" y="59"/>
                  </a:lnTo>
                  <a:lnTo>
                    <a:pt x="6" y="59"/>
                  </a:lnTo>
                  <a:lnTo>
                    <a:pt x="6" y="59"/>
                  </a:lnTo>
                  <a:lnTo>
                    <a:pt x="6" y="58"/>
                  </a:lnTo>
                  <a:lnTo>
                    <a:pt x="6" y="58"/>
                  </a:lnTo>
                  <a:lnTo>
                    <a:pt x="6" y="58"/>
                  </a:lnTo>
                  <a:lnTo>
                    <a:pt x="6" y="57"/>
                  </a:lnTo>
                  <a:lnTo>
                    <a:pt x="6" y="57"/>
                  </a:lnTo>
                  <a:lnTo>
                    <a:pt x="5" y="57"/>
                  </a:lnTo>
                  <a:lnTo>
                    <a:pt x="5" y="56"/>
                  </a:lnTo>
                  <a:lnTo>
                    <a:pt x="5" y="56"/>
                  </a:lnTo>
                  <a:lnTo>
                    <a:pt x="5" y="56"/>
                  </a:lnTo>
                  <a:lnTo>
                    <a:pt x="5" y="56"/>
                  </a:lnTo>
                  <a:lnTo>
                    <a:pt x="5" y="55"/>
                  </a:lnTo>
                  <a:lnTo>
                    <a:pt x="5" y="55"/>
                  </a:lnTo>
                  <a:lnTo>
                    <a:pt x="5" y="55"/>
                  </a:lnTo>
                  <a:lnTo>
                    <a:pt x="5" y="55"/>
                  </a:lnTo>
                  <a:lnTo>
                    <a:pt x="4" y="54"/>
                  </a:lnTo>
                  <a:lnTo>
                    <a:pt x="4" y="54"/>
                  </a:lnTo>
                  <a:lnTo>
                    <a:pt x="4" y="54"/>
                  </a:lnTo>
                  <a:lnTo>
                    <a:pt x="4" y="53"/>
                  </a:lnTo>
                  <a:lnTo>
                    <a:pt x="4" y="53"/>
                  </a:lnTo>
                  <a:lnTo>
                    <a:pt x="4" y="53"/>
                  </a:lnTo>
                  <a:lnTo>
                    <a:pt x="4" y="52"/>
                  </a:lnTo>
                  <a:lnTo>
                    <a:pt x="4" y="52"/>
                  </a:lnTo>
                  <a:lnTo>
                    <a:pt x="4" y="52"/>
                  </a:lnTo>
                  <a:lnTo>
                    <a:pt x="4" y="51"/>
                  </a:lnTo>
                  <a:lnTo>
                    <a:pt x="4" y="51"/>
                  </a:lnTo>
                  <a:lnTo>
                    <a:pt x="4" y="51"/>
                  </a:lnTo>
                  <a:lnTo>
                    <a:pt x="4" y="51"/>
                  </a:lnTo>
                  <a:lnTo>
                    <a:pt x="4" y="50"/>
                  </a:lnTo>
                  <a:lnTo>
                    <a:pt x="4" y="50"/>
                  </a:lnTo>
                  <a:lnTo>
                    <a:pt x="3" y="50"/>
                  </a:lnTo>
                  <a:lnTo>
                    <a:pt x="3" y="49"/>
                  </a:lnTo>
                  <a:lnTo>
                    <a:pt x="3" y="49"/>
                  </a:lnTo>
                  <a:lnTo>
                    <a:pt x="3" y="49"/>
                  </a:lnTo>
                  <a:lnTo>
                    <a:pt x="3" y="49"/>
                  </a:lnTo>
                  <a:lnTo>
                    <a:pt x="3" y="48"/>
                  </a:lnTo>
                  <a:lnTo>
                    <a:pt x="3" y="48"/>
                  </a:lnTo>
                  <a:lnTo>
                    <a:pt x="3" y="48"/>
                  </a:lnTo>
                  <a:lnTo>
                    <a:pt x="2" y="48"/>
                  </a:lnTo>
                  <a:lnTo>
                    <a:pt x="2" y="47"/>
                  </a:lnTo>
                  <a:lnTo>
                    <a:pt x="2" y="47"/>
                  </a:lnTo>
                  <a:lnTo>
                    <a:pt x="2" y="47"/>
                  </a:lnTo>
                  <a:lnTo>
                    <a:pt x="2" y="47"/>
                  </a:lnTo>
                  <a:lnTo>
                    <a:pt x="2" y="47"/>
                  </a:lnTo>
                  <a:lnTo>
                    <a:pt x="2" y="46"/>
                  </a:lnTo>
                  <a:lnTo>
                    <a:pt x="2" y="46"/>
                  </a:lnTo>
                  <a:lnTo>
                    <a:pt x="2" y="46"/>
                  </a:lnTo>
                  <a:lnTo>
                    <a:pt x="2" y="46"/>
                  </a:lnTo>
                  <a:lnTo>
                    <a:pt x="2" y="46"/>
                  </a:lnTo>
                  <a:lnTo>
                    <a:pt x="2" y="46"/>
                  </a:lnTo>
                  <a:lnTo>
                    <a:pt x="2" y="45"/>
                  </a:lnTo>
                  <a:lnTo>
                    <a:pt x="2" y="45"/>
                  </a:lnTo>
                  <a:lnTo>
                    <a:pt x="1" y="44"/>
                  </a:lnTo>
                  <a:lnTo>
                    <a:pt x="1" y="44"/>
                  </a:lnTo>
                  <a:lnTo>
                    <a:pt x="1" y="44"/>
                  </a:lnTo>
                  <a:lnTo>
                    <a:pt x="1" y="43"/>
                  </a:lnTo>
                  <a:lnTo>
                    <a:pt x="1" y="43"/>
                  </a:lnTo>
                  <a:lnTo>
                    <a:pt x="1" y="43"/>
                  </a:lnTo>
                  <a:lnTo>
                    <a:pt x="1" y="43"/>
                  </a:lnTo>
                  <a:lnTo>
                    <a:pt x="0" y="42"/>
                  </a:lnTo>
                  <a:lnTo>
                    <a:pt x="1" y="42"/>
                  </a:lnTo>
                  <a:lnTo>
                    <a:pt x="1" y="42"/>
                  </a:lnTo>
                  <a:lnTo>
                    <a:pt x="1" y="42"/>
                  </a:lnTo>
                  <a:lnTo>
                    <a:pt x="1" y="42"/>
                  </a:lnTo>
                  <a:lnTo>
                    <a:pt x="1" y="42"/>
                  </a:lnTo>
                  <a:lnTo>
                    <a:pt x="1" y="42"/>
                  </a:lnTo>
                  <a:lnTo>
                    <a:pt x="1" y="42"/>
                  </a:lnTo>
                  <a:lnTo>
                    <a:pt x="1" y="42"/>
                  </a:lnTo>
                  <a:lnTo>
                    <a:pt x="1" y="43"/>
                  </a:lnTo>
                  <a:lnTo>
                    <a:pt x="1" y="43"/>
                  </a:lnTo>
                  <a:lnTo>
                    <a:pt x="1" y="43"/>
                  </a:lnTo>
                  <a:lnTo>
                    <a:pt x="1" y="43"/>
                  </a:lnTo>
                  <a:lnTo>
                    <a:pt x="1" y="43"/>
                  </a:lnTo>
                  <a:lnTo>
                    <a:pt x="2" y="43"/>
                  </a:lnTo>
                  <a:lnTo>
                    <a:pt x="2" y="43"/>
                  </a:lnTo>
                  <a:lnTo>
                    <a:pt x="2" y="42"/>
                  </a:lnTo>
                  <a:lnTo>
                    <a:pt x="1" y="42"/>
                  </a:lnTo>
                  <a:lnTo>
                    <a:pt x="1" y="42"/>
                  </a:lnTo>
                  <a:lnTo>
                    <a:pt x="1" y="42"/>
                  </a:lnTo>
                  <a:lnTo>
                    <a:pt x="1" y="41"/>
                  </a:lnTo>
                  <a:lnTo>
                    <a:pt x="1" y="41"/>
                  </a:lnTo>
                  <a:lnTo>
                    <a:pt x="1" y="41"/>
                  </a:lnTo>
                  <a:lnTo>
                    <a:pt x="1" y="41"/>
                  </a:lnTo>
                  <a:lnTo>
                    <a:pt x="1" y="41"/>
                  </a:lnTo>
                  <a:lnTo>
                    <a:pt x="1" y="40"/>
                  </a:lnTo>
                  <a:lnTo>
                    <a:pt x="1" y="40"/>
                  </a:lnTo>
                  <a:lnTo>
                    <a:pt x="1" y="41"/>
                  </a:lnTo>
                  <a:lnTo>
                    <a:pt x="1" y="41"/>
                  </a:lnTo>
                  <a:lnTo>
                    <a:pt x="1" y="41"/>
                  </a:lnTo>
                  <a:lnTo>
                    <a:pt x="1" y="41"/>
                  </a:lnTo>
                  <a:lnTo>
                    <a:pt x="1" y="41"/>
                  </a:lnTo>
                  <a:lnTo>
                    <a:pt x="1" y="41"/>
                  </a:lnTo>
                  <a:lnTo>
                    <a:pt x="1" y="41"/>
                  </a:lnTo>
                  <a:lnTo>
                    <a:pt x="1" y="42"/>
                  </a:lnTo>
                  <a:lnTo>
                    <a:pt x="1" y="42"/>
                  </a:lnTo>
                  <a:lnTo>
                    <a:pt x="1" y="42"/>
                  </a:lnTo>
                  <a:lnTo>
                    <a:pt x="1" y="42"/>
                  </a:lnTo>
                  <a:lnTo>
                    <a:pt x="2" y="42"/>
                  </a:lnTo>
                  <a:lnTo>
                    <a:pt x="2" y="42"/>
                  </a:lnTo>
                  <a:lnTo>
                    <a:pt x="2" y="42"/>
                  </a:lnTo>
                  <a:lnTo>
                    <a:pt x="2" y="42"/>
                  </a:lnTo>
                  <a:lnTo>
                    <a:pt x="2" y="42"/>
                  </a:lnTo>
                  <a:lnTo>
                    <a:pt x="2" y="43"/>
                  </a:lnTo>
                  <a:lnTo>
                    <a:pt x="2" y="43"/>
                  </a:lnTo>
                  <a:lnTo>
                    <a:pt x="2" y="42"/>
                  </a:lnTo>
                  <a:lnTo>
                    <a:pt x="2" y="42"/>
                  </a:lnTo>
                  <a:lnTo>
                    <a:pt x="2" y="42"/>
                  </a:lnTo>
                  <a:lnTo>
                    <a:pt x="2" y="42"/>
                  </a:lnTo>
                  <a:lnTo>
                    <a:pt x="2" y="41"/>
                  </a:lnTo>
                  <a:lnTo>
                    <a:pt x="3" y="41"/>
                  </a:lnTo>
                  <a:lnTo>
                    <a:pt x="3" y="41"/>
                  </a:lnTo>
                  <a:lnTo>
                    <a:pt x="2" y="41"/>
                  </a:lnTo>
                  <a:lnTo>
                    <a:pt x="2" y="41"/>
                  </a:lnTo>
                  <a:lnTo>
                    <a:pt x="2" y="40"/>
                  </a:lnTo>
                  <a:lnTo>
                    <a:pt x="2" y="40"/>
                  </a:lnTo>
                  <a:lnTo>
                    <a:pt x="2" y="40"/>
                  </a:lnTo>
                  <a:lnTo>
                    <a:pt x="2" y="40"/>
                  </a:lnTo>
                  <a:lnTo>
                    <a:pt x="2" y="40"/>
                  </a:lnTo>
                  <a:lnTo>
                    <a:pt x="2" y="39"/>
                  </a:lnTo>
                  <a:lnTo>
                    <a:pt x="1" y="39"/>
                  </a:lnTo>
                  <a:lnTo>
                    <a:pt x="1" y="39"/>
                  </a:lnTo>
                  <a:lnTo>
                    <a:pt x="1" y="39"/>
                  </a:lnTo>
                  <a:lnTo>
                    <a:pt x="1" y="39"/>
                  </a:lnTo>
                  <a:lnTo>
                    <a:pt x="1" y="39"/>
                  </a:lnTo>
                  <a:lnTo>
                    <a:pt x="1" y="38"/>
                  </a:lnTo>
                  <a:lnTo>
                    <a:pt x="1" y="38"/>
                  </a:lnTo>
                  <a:lnTo>
                    <a:pt x="1" y="38"/>
                  </a:lnTo>
                  <a:lnTo>
                    <a:pt x="1" y="38"/>
                  </a:lnTo>
                  <a:lnTo>
                    <a:pt x="1" y="38"/>
                  </a:lnTo>
                  <a:lnTo>
                    <a:pt x="1" y="37"/>
                  </a:lnTo>
                  <a:lnTo>
                    <a:pt x="1" y="37"/>
                  </a:lnTo>
                  <a:lnTo>
                    <a:pt x="1" y="37"/>
                  </a:lnTo>
                  <a:lnTo>
                    <a:pt x="1" y="36"/>
                  </a:lnTo>
                  <a:lnTo>
                    <a:pt x="1" y="36"/>
                  </a:lnTo>
                  <a:lnTo>
                    <a:pt x="1" y="36"/>
                  </a:lnTo>
                  <a:lnTo>
                    <a:pt x="1" y="35"/>
                  </a:lnTo>
                  <a:lnTo>
                    <a:pt x="1" y="35"/>
                  </a:lnTo>
                  <a:lnTo>
                    <a:pt x="1" y="35"/>
                  </a:lnTo>
                  <a:lnTo>
                    <a:pt x="1" y="35"/>
                  </a:lnTo>
                  <a:lnTo>
                    <a:pt x="1" y="34"/>
                  </a:lnTo>
                  <a:lnTo>
                    <a:pt x="1" y="34"/>
                  </a:lnTo>
                  <a:lnTo>
                    <a:pt x="1" y="34"/>
                  </a:lnTo>
                  <a:lnTo>
                    <a:pt x="2" y="34"/>
                  </a:lnTo>
                  <a:lnTo>
                    <a:pt x="2" y="33"/>
                  </a:lnTo>
                  <a:lnTo>
                    <a:pt x="2" y="33"/>
                  </a:lnTo>
                  <a:lnTo>
                    <a:pt x="1" y="33"/>
                  </a:lnTo>
                  <a:lnTo>
                    <a:pt x="1" y="33"/>
                  </a:lnTo>
                  <a:lnTo>
                    <a:pt x="1" y="33"/>
                  </a:lnTo>
                  <a:lnTo>
                    <a:pt x="1" y="32"/>
                  </a:lnTo>
                  <a:lnTo>
                    <a:pt x="1" y="32"/>
                  </a:lnTo>
                  <a:lnTo>
                    <a:pt x="1" y="32"/>
                  </a:lnTo>
                  <a:lnTo>
                    <a:pt x="1" y="32"/>
                  </a:lnTo>
                  <a:lnTo>
                    <a:pt x="1" y="31"/>
                  </a:lnTo>
                  <a:lnTo>
                    <a:pt x="2" y="31"/>
                  </a:lnTo>
                  <a:lnTo>
                    <a:pt x="2" y="31"/>
                  </a:lnTo>
                  <a:lnTo>
                    <a:pt x="2" y="31"/>
                  </a:lnTo>
                  <a:lnTo>
                    <a:pt x="2" y="31"/>
                  </a:lnTo>
                  <a:lnTo>
                    <a:pt x="2" y="30"/>
                  </a:lnTo>
                  <a:lnTo>
                    <a:pt x="2" y="30"/>
                  </a:lnTo>
                  <a:lnTo>
                    <a:pt x="2" y="30"/>
                  </a:lnTo>
                  <a:lnTo>
                    <a:pt x="2" y="30"/>
                  </a:lnTo>
                  <a:lnTo>
                    <a:pt x="2" y="30"/>
                  </a:lnTo>
                  <a:lnTo>
                    <a:pt x="2" y="30"/>
                  </a:lnTo>
                  <a:lnTo>
                    <a:pt x="2" y="30"/>
                  </a:lnTo>
                  <a:lnTo>
                    <a:pt x="2" y="30"/>
                  </a:lnTo>
                  <a:lnTo>
                    <a:pt x="2" y="31"/>
                  </a:lnTo>
                  <a:lnTo>
                    <a:pt x="2" y="31"/>
                  </a:lnTo>
                  <a:lnTo>
                    <a:pt x="2" y="31"/>
                  </a:lnTo>
                  <a:lnTo>
                    <a:pt x="2" y="31"/>
                  </a:lnTo>
                  <a:lnTo>
                    <a:pt x="2" y="32"/>
                  </a:lnTo>
                  <a:lnTo>
                    <a:pt x="2" y="32"/>
                  </a:lnTo>
                  <a:lnTo>
                    <a:pt x="2" y="32"/>
                  </a:lnTo>
                  <a:lnTo>
                    <a:pt x="2" y="32"/>
                  </a:lnTo>
                  <a:lnTo>
                    <a:pt x="3" y="32"/>
                  </a:lnTo>
                  <a:lnTo>
                    <a:pt x="3" y="32"/>
                  </a:lnTo>
                  <a:lnTo>
                    <a:pt x="3" y="31"/>
                  </a:lnTo>
                  <a:lnTo>
                    <a:pt x="3" y="31"/>
                  </a:lnTo>
                  <a:lnTo>
                    <a:pt x="3" y="31"/>
                  </a:lnTo>
                  <a:lnTo>
                    <a:pt x="3" y="30"/>
                  </a:lnTo>
                  <a:lnTo>
                    <a:pt x="3" y="30"/>
                  </a:lnTo>
                  <a:lnTo>
                    <a:pt x="4" y="30"/>
                  </a:lnTo>
                  <a:lnTo>
                    <a:pt x="4" y="30"/>
                  </a:lnTo>
                  <a:lnTo>
                    <a:pt x="4" y="30"/>
                  </a:lnTo>
                  <a:lnTo>
                    <a:pt x="4" y="30"/>
                  </a:lnTo>
                  <a:lnTo>
                    <a:pt x="5" y="29"/>
                  </a:lnTo>
                  <a:lnTo>
                    <a:pt x="5" y="29"/>
                  </a:lnTo>
                  <a:lnTo>
                    <a:pt x="5" y="29"/>
                  </a:lnTo>
                  <a:lnTo>
                    <a:pt x="5" y="29"/>
                  </a:lnTo>
                  <a:lnTo>
                    <a:pt x="5" y="29"/>
                  </a:lnTo>
                  <a:lnTo>
                    <a:pt x="6" y="29"/>
                  </a:lnTo>
                  <a:lnTo>
                    <a:pt x="6" y="28"/>
                  </a:lnTo>
                  <a:lnTo>
                    <a:pt x="6" y="28"/>
                  </a:lnTo>
                  <a:lnTo>
                    <a:pt x="6" y="28"/>
                  </a:lnTo>
                  <a:lnTo>
                    <a:pt x="6" y="28"/>
                  </a:lnTo>
                  <a:lnTo>
                    <a:pt x="6" y="28"/>
                  </a:lnTo>
                  <a:lnTo>
                    <a:pt x="7" y="28"/>
                  </a:lnTo>
                  <a:lnTo>
                    <a:pt x="7" y="28"/>
                  </a:lnTo>
                  <a:lnTo>
                    <a:pt x="7" y="28"/>
                  </a:lnTo>
                  <a:lnTo>
                    <a:pt x="7" y="27"/>
                  </a:lnTo>
                  <a:lnTo>
                    <a:pt x="8" y="27"/>
                  </a:lnTo>
                  <a:lnTo>
                    <a:pt x="8" y="27"/>
                  </a:lnTo>
                  <a:lnTo>
                    <a:pt x="8" y="27"/>
                  </a:lnTo>
                  <a:lnTo>
                    <a:pt x="8" y="27"/>
                  </a:lnTo>
                  <a:lnTo>
                    <a:pt x="8" y="27"/>
                  </a:lnTo>
                  <a:lnTo>
                    <a:pt x="8" y="27"/>
                  </a:lnTo>
                  <a:lnTo>
                    <a:pt x="9" y="27"/>
                  </a:lnTo>
                  <a:lnTo>
                    <a:pt x="9" y="27"/>
                  </a:lnTo>
                  <a:lnTo>
                    <a:pt x="9" y="27"/>
                  </a:lnTo>
                  <a:lnTo>
                    <a:pt x="9" y="27"/>
                  </a:lnTo>
                  <a:lnTo>
                    <a:pt x="9" y="27"/>
                  </a:lnTo>
                  <a:lnTo>
                    <a:pt x="10" y="27"/>
                  </a:lnTo>
                  <a:lnTo>
                    <a:pt x="10" y="27"/>
                  </a:lnTo>
                  <a:lnTo>
                    <a:pt x="10" y="27"/>
                  </a:lnTo>
                  <a:lnTo>
                    <a:pt x="10" y="27"/>
                  </a:lnTo>
                  <a:lnTo>
                    <a:pt x="11" y="27"/>
                  </a:lnTo>
                  <a:lnTo>
                    <a:pt x="11" y="26"/>
                  </a:lnTo>
                  <a:lnTo>
                    <a:pt x="11" y="26"/>
                  </a:lnTo>
                  <a:lnTo>
                    <a:pt x="11" y="26"/>
                  </a:lnTo>
                  <a:lnTo>
                    <a:pt x="12" y="26"/>
                  </a:lnTo>
                  <a:lnTo>
                    <a:pt x="12" y="26"/>
                  </a:lnTo>
                  <a:lnTo>
                    <a:pt x="12" y="26"/>
                  </a:lnTo>
                  <a:lnTo>
                    <a:pt x="13" y="26"/>
                  </a:lnTo>
                  <a:lnTo>
                    <a:pt x="13" y="25"/>
                  </a:lnTo>
                  <a:lnTo>
                    <a:pt x="13" y="25"/>
                  </a:lnTo>
                  <a:lnTo>
                    <a:pt x="13" y="25"/>
                  </a:lnTo>
                  <a:lnTo>
                    <a:pt x="13" y="25"/>
                  </a:lnTo>
                  <a:lnTo>
                    <a:pt x="14" y="25"/>
                  </a:lnTo>
                  <a:lnTo>
                    <a:pt x="14" y="25"/>
                  </a:lnTo>
                  <a:lnTo>
                    <a:pt x="14" y="25"/>
                  </a:lnTo>
                  <a:lnTo>
                    <a:pt x="14" y="25"/>
                  </a:lnTo>
                  <a:lnTo>
                    <a:pt x="15" y="25"/>
                  </a:lnTo>
                  <a:lnTo>
                    <a:pt x="15" y="25"/>
                  </a:lnTo>
                  <a:lnTo>
                    <a:pt x="15" y="25"/>
                  </a:lnTo>
                  <a:lnTo>
                    <a:pt x="16" y="25"/>
                  </a:lnTo>
                  <a:lnTo>
                    <a:pt x="16" y="25"/>
                  </a:lnTo>
                  <a:lnTo>
                    <a:pt x="16" y="25"/>
                  </a:lnTo>
                  <a:lnTo>
                    <a:pt x="16" y="25"/>
                  </a:lnTo>
                  <a:lnTo>
                    <a:pt x="17" y="24"/>
                  </a:lnTo>
                  <a:lnTo>
                    <a:pt x="17" y="24"/>
                  </a:lnTo>
                  <a:lnTo>
                    <a:pt x="17" y="24"/>
                  </a:lnTo>
                  <a:lnTo>
                    <a:pt x="18" y="24"/>
                  </a:lnTo>
                  <a:lnTo>
                    <a:pt x="18" y="24"/>
                  </a:lnTo>
                  <a:lnTo>
                    <a:pt x="18" y="23"/>
                  </a:lnTo>
                  <a:lnTo>
                    <a:pt x="18" y="23"/>
                  </a:lnTo>
                  <a:lnTo>
                    <a:pt x="18" y="23"/>
                  </a:lnTo>
                  <a:lnTo>
                    <a:pt x="18" y="23"/>
                  </a:lnTo>
                  <a:lnTo>
                    <a:pt x="19" y="22"/>
                  </a:lnTo>
                  <a:lnTo>
                    <a:pt x="19" y="22"/>
                  </a:lnTo>
                  <a:lnTo>
                    <a:pt x="19" y="22"/>
                  </a:lnTo>
                  <a:lnTo>
                    <a:pt x="19" y="21"/>
                  </a:lnTo>
                  <a:lnTo>
                    <a:pt x="19" y="21"/>
                  </a:lnTo>
                  <a:lnTo>
                    <a:pt x="19" y="21"/>
                  </a:lnTo>
                  <a:lnTo>
                    <a:pt x="19" y="21"/>
                  </a:lnTo>
                  <a:lnTo>
                    <a:pt x="19" y="21"/>
                  </a:lnTo>
                  <a:lnTo>
                    <a:pt x="19" y="21"/>
                  </a:lnTo>
                  <a:lnTo>
                    <a:pt x="19" y="21"/>
                  </a:lnTo>
                  <a:lnTo>
                    <a:pt x="19" y="21"/>
                  </a:lnTo>
                  <a:lnTo>
                    <a:pt x="20" y="21"/>
                  </a:lnTo>
                  <a:lnTo>
                    <a:pt x="20" y="20"/>
                  </a:lnTo>
                  <a:lnTo>
                    <a:pt x="20" y="20"/>
                  </a:lnTo>
                  <a:lnTo>
                    <a:pt x="20" y="20"/>
                  </a:lnTo>
                  <a:lnTo>
                    <a:pt x="20" y="20"/>
                  </a:lnTo>
                  <a:lnTo>
                    <a:pt x="20" y="19"/>
                  </a:lnTo>
                  <a:lnTo>
                    <a:pt x="20" y="19"/>
                  </a:lnTo>
                  <a:lnTo>
                    <a:pt x="20" y="19"/>
                  </a:lnTo>
                  <a:lnTo>
                    <a:pt x="20" y="19"/>
                  </a:lnTo>
                  <a:lnTo>
                    <a:pt x="20" y="18"/>
                  </a:lnTo>
                  <a:lnTo>
                    <a:pt x="20" y="18"/>
                  </a:lnTo>
                  <a:lnTo>
                    <a:pt x="20" y="18"/>
                  </a:lnTo>
                  <a:lnTo>
                    <a:pt x="20" y="17"/>
                  </a:lnTo>
                  <a:lnTo>
                    <a:pt x="20" y="17"/>
                  </a:lnTo>
                  <a:lnTo>
                    <a:pt x="20" y="17"/>
                  </a:lnTo>
                  <a:lnTo>
                    <a:pt x="21" y="17"/>
                  </a:lnTo>
                  <a:lnTo>
                    <a:pt x="21" y="17"/>
                  </a:lnTo>
                  <a:lnTo>
                    <a:pt x="21" y="16"/>
                  </a:lnTo>
                  <a:lnTo>
                    <a:pt x="21" y="16"/>
                  </a:lnTo>
                  <a:lnTo>
                    <a:pt x="21" y="16"/>
                  </a:lnTo>
                  <a:lnTo>
                    <a:pt x="21" y="16"/>
                  </a:lnTo>
                  <a:lnTo>
                    <a:pt x="21" y="16"/>
                  </a:lnTo>
                  <a:lnTo>
                    <a:pt x="21" y="16"/>
                  </a:lnTo>
                  <a:lnTo>
                    <a:pt x="21" y="16"/>
                  </a:lnTo>
                  <a:lnTo>
                    <a:pt x="22" y="15"/>
                  </a:lnTo>
                  <a:lnTo>
                    <a:pt x="22" y="16"/>
                  </a:lnTo>
                  <a:lnTo>
                    <a:pt x="22" y="16"/>
                  </a:lnTo>
                  <a:lnTo>
                    <a:pt x="22" y="16"/>
                  </a:lnTo>
                  <a:lnTo>
                    <a:pt x="22" y="16"/>
                  </a:lnTo>
                  <a:lnTo>
                    <a:pt x="22" y="16"/>
                  </a:lnTo>
                  <a:lnTo>
                    <a:pt x="22" y="16"/>
                  </a:lnTo>
                  <a:lnTo>
                    <a:pt x="22" y="16"/>
                  </a:lnTo>
                  <a:lnTo>
                    <a:pt x="22" y="17"/>
                  </a:lnTo>
                  <a:lnTo>
                    <a:pt x="22" y="17"/>
                  </a:lnTo>
                  <a:lnTo>
                    <a:pt x="22" y="18"/>
                  </a:lnTo>
                  <a:lnTo>
                    <a:pt x="23" y="18"/>
                  </a:lnTo>
                  <a:lnTo>
                    <a:pt x="23" y="18"/>
                  </a:lnTo>
                  <a:lnTo>
                    <a:pt x="23" y="18"/>
                  </a:lnTo>
                  <a:lnTo>
                    <a:pt x="23" y="19"/>
                  </a:lnTo>
                  <a:lnTo>
                    <a:pt x="23" y="18"/>
                  </a:lnTo>
                  <a:lnTo>
                    <a:pt x="23" y="18"/>
                  </a:lnTo>
                  <a:lnTo>
                    <a:pt x="23" y="18"/>
                  </a:lnTo>
                  <a:lnTo>
                    <a:pt x="23" y="18"/>
                  </a:lnTo>
                  <a:lnTo>
                    <a:pt x="23" y="17"/>
                  </a:lnTo>
                  <a:lnTo>
                    <a:pt x="23" y="17"/>
                  </a:lnTo>
                  <a:lnTo>
                    <a:pt x="23" y="17"/>
                  </a:lnTo>
                  <a:lnTo>
                    <a:pt x="23" y="17"/>
                  </a:lnTo>
                  <a:lnTo>
                    <a:pt x="23" y="17"/>
                  </a:lnTo>
                  <a:lnTo>
                    <a:pt x="23" y="17"/>
                  </a:lnTo>
                  <a:lnTo>
                    <a:pt x="24" y="17"/>
                  </a:lnTo>
                  <a:lnTo>
                    <a:pt x="24" y="18"/>
                  </a:lnTo>
                  <a:lnTo>
                    <a:pt x="24" y="17"/>
                  </a:lnTo>
                  <a:lnTo>
                    <a:pt x="23" y="17"/>
                  </a:lnTo>
                  <a:lnTo>
                    <a:pt x="23" y="17"/>
                  </a:lnTo>
                  <a:lnTo>
                    <a:pt x="23" y="17"/>
                  </a:lnTo>
                  <a:lnTo>
                    <a:pt x="24" y="17"/>
                  </a:lnTo>
                  <a:lnTo>
                    <a:pt x="24" y="17"/>
                  </a:lnTo>
                  <a:lnTo>
                    <a:pt x="23" y="17"/>
                  </a:lnTo>
                  <a:lnTo>
                    <a:pt x="23" y="16"/>
                  </a:lnTo>
                  <a:lnTo>
                    <a:pt x="23" y="16"/>
                  </a:lnTo>
                  <a:lnTo>
                    <a:pt x="23" y="16"/>
                  </a:lnTo>
                  <a:lnTo>
                    <a:pt x="23" y="16"/>
                  </a:lnTo>
                  <a:lnTo>
                    <a:pt x="23" y="16"/>
                  </a:lnTo>
                  <a:lnTo>
                    <a:pt x="23" y="16"/>
                  </a:lnTo>
                  <a:lnTo>
                    <a:pt x="23" y="16"/>
                  </a:lnTo>
                  <a:lnTo>
                    <a:pt x="23" y="16"/>
                  </a:lnTo>
                  <a:lnTo>
                    <a:pt x="23" y="16"/>
                  </a:lnTo>
                  <a:lnTo>
                    <a:pt x="23" y="16"/>
                  </a:lnTo>
                  <a:lnTo>
                    <a:pt x="23" y="15"/>
                  </a:lnTo>
                  <a:lnTo>
                    <a:pt x="23" y="15"/>
                  </a:lnTo>
                  <a:lnTo>
                    <a:pt x="23" y="15"/>
                  </a:lnTo>
                  <a:lnTo>
                    <a:pt x="23" y="15"/>
                  </a:lnTo>
                  <a:lnTo>
                    <a:pt x="23" y="15"/>
                  </a:lnTo>
                  <a:lnTo>
                    <a:pt x="23" y="15"/>
                  </a:lnTo>
                  <a:lnTo>
                    <a:pt x="24" y="15"/>
                  </a:lnTo>
                  <a:lnTo>
                    <a:pt x="24" y="15"/>
                  </a:lnTo>
                  <a:lnTo>
                    <a:pt x="24" y="15"/>
                  </a:lnTo>
                  <a:lnTo>
                    <a:pt x="24" y="15"/>
                  </a:lnTo>
                  <a:lnTo>
                    <a:pt x="24" y="15"/>
                  </a:lnTo>
                  <a:lnTo>
                    <a:pt x="24" y="16"/>
                  </a:lnTo>
                  <a:lnTo>
                    <a:pt x="25" y="16"/>
                  </a:lnTo>
                  <a:lnTo>
                    <a:pt x="25" y="15"/>
                  </a:lnTo>
                  <a:lnTo>
                    <a:pt x="25" y="15"/>
                  </a:lnTo>
                  <a:lnTo>
                    <a:pt x="25" y="15"/>
                  </a:lnTo>
                  <a:lnTo>
                    <a:pt x="25" y="15"/>
                  </a:lnTo>
                  <a:lnTo>
                    <a:pt x="25" y="15"/>
                  </a:lnTo>
                  <a:lnTo>
                    <a:pt x="26" y="16"/>
                  </a:lnTo>
                  <a:lnTo>
                    <a:pt x="26" y="15"/>
                  </a:lnTo>
                  <a:lnTo>
                    <a:pt x="25" y="15"/>
                  </a:lnTo>
                  <a:lnTo>
                    <a:pt x="25" y="15"/>
                  </a:lnTo>
                  <a:lnTo>
                    <a:pt x="25" y="15"/>
                  </a:lnTo>
                  <a:lnTo>
                    <a:pt x="25" y="15"/>
                  </a:lnTo>
                  <a:lnTo>
                    <a:pt x="25" y="15"/>
                  </a:lnTo>
                  <a:lnTo>
                    <a:pt x="25" y="15"/>
                  </a:lnTo>
                  <a:lnTo>
                    <a:pt x="25" y="15"/>
                  </a:lnTo>
                  <a:lnTo>
                    <a:pt x="25" y="15"/>
                  </a:lnTo>
                  <a:lnTo>
                    <a:pt x="25" y="15"/>
                  </a:lnTo>
                  <a:lnTo>
                    <a:pt x="25" y="15"/>
                  </a:lnTo>
                  <a:lnTo>
                    <a:pt x="25" y="14"/>
                  </a:lnTo>
                  <a:lnTo>
                    <a:pt x="25" y="14"/>
                  </a:lnTo>
                  <a:lnTo>
                    <a:pt x="25" y="14"/>
                  </a:lnTo>
                  <a:lnTo>
                    <a:pt x="25" y="14"/>
                  </a:lnTo>
                  <a:lnTo>
                    <a:pt x="25" y="14"/>
                  </a:lnTo>
                  <a:lnTo>
                    <a:pt x="25" y="14"/>
                  </a:lnTo>
                  <a:lnTo>
                    <a:pt x="25" y="14"/>
                  </a:lnTo>
                  <a:lnTo>
                    <a:pt x="25" y="14"/>
                  </a:lnTo>
                  <a:lnTo>
                    <a:pt x="25" y="14"/>
                  </a:lnTo>
                  <a:lnTo>
                    <a:pt x="25" y="14"/>
                  </a:lnTo>
                  <a:lnTo>
                    <a:pt x="25" y="14"/>
                  </a:lnTo>
                  <a:lnTo>
                    <a:pt x="25" y="13"/>
                  </a:lnTo>
                  <a:lnTo>
                    <a:pt x="25" y="13"/>
                  </a:lnTo>
                  <a:lnTo>
                    <a:pt x="25" y="13"/>
                  </a:lnTo>
                  <a:lnTo>
                    <a:pt x="25" y="13"/>
                  </a:lnTo>
                  <a:lnTo>
                    <a:pt x="25" y="13"/>
                  </a:lnTo>
                  <a:lnTo>
                    <a:pt x="25" y="13"/>
                  </a:lnTo>
                  <a:lnTo>
                    <a:pt x="25" y="12"/>
                  </a:lnTo>
                  <a:lnTo>
                    <a:pt x="26" y="13"/>
                  </a:lnTo>
                  <a:lnTo>
                    <a:pt x="26" y="13"/>
                  </a:lnTo>
                  <a:lnTo>
                    <a:pt x="26" y="13"/>
                  </a:lnTo>
                  <a:lnTo>
                    <a:pt x="26" y="13"/>
                  </a:lnTo>
                  <a:lnTo>
                    <a:pt x="26" y="13"/>
                  </a:lnTo>
                  <a:lnTo>
                    <a:pt x="26" y="13"/>
                  </a:lnTo>
                  <a:lnTo>
                    <a:pt x="26" y="13"/>
                  </a:lnTo>
                  <a:lnTo>
                    <a:pt x="26" y="12"/>
                  </a:lnTo>
                  <a:lnTo>
                    <a:pt x="26" y="12"/>
                  </a:lnTo>
                  <a:lnTo>
                    <a:pt x="26" y="13"/>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6" y="12"/>
                  </a:lnTo>
                  <a:lnTo>
                    <a:pt x="27" y="12"/>
                  </a:lnTo>
                  <a:lnTo>
                    <a:pt x="27" y="12"/>
                  </a:lnTo>
                  <a:lnTo>
                    <a:pt x="27" y="12"/>
                  </a:lnTo>
                  <a:lnTo>
                    <a:pt x="27" y="12"/>
                  </a:lnTo>
                  <a:lnTo>
                    <a:pt x="27" y="12"/>
                  </a:lnTo>
                  <a:lnTo>
                    <a:pt x="27" y="12"/>
                  </a:lnTo>
                  <a:lnTo>
                    <a:pt x="27" y="12"/>
                  </a:lnTo>
                  <a:lnTo>
                    <a:pt x="26" y="11"/>
                  </a:lnTo>
                  <a:lnTo>
                    <a:pt x="26" y="11"/>
                  </a:lnTo>
                  <a:lnTo>
                    <a:pt x="26" y="11"/>
                  </a:lnTo>
                  <a:lnTo>
                    <a:pt x="26" y="10"/>
                  </a:lnTo>
                  <a:lnTo>
                    <a:pt x="27" y="10"/>
                  </a:lnTo>
                  <a:lnTo>
                    <a:pt x="27" y="10"/>
                  </a:lnTo>
                  <a:lnTo>
                    <a:pt x="27" y="10"/>
                  </a:lnTo>
                  <a:lnTo>
                    <a:pt x="27" y="10"/>
                  </a:lnTo>
                  <a:lnTo>
                    <a:pt x="27" y="10"/>
                  </a:lnTo>
                  <a:lnTo>
                    <a:pt x="27" y="10"/>
                  </a:lnTo>
                  <a:lnTo>
                    <a:pt x="27" y="10"/>
                  </a:lnTo>
                  <a:lnTo>
                    <a:pt x="27" y="10"/>
                  </a:lnTo>
                  <a:lnTo>
                    <a:pt x="27" y="10"/>
                  </a:lnTo>
                  <a:lnTo>
                    <a:pt x="28" y="10"/>
                  </a:lnTo>
                  <a:lnTo>
                    <a:pt x="27" y="10"/>
                  </a:lnTo>
                  <a:lnTo>
                    <a:pt x="27" y="10"/>
                  </a:lnTo>
                  <a:lnTo>
                    <a:pt x="27" y="11"/>
                  </a:lnTo>
                  <a:lnTo>
                    <a:pt x="27" y="10"/>
                  </a:lnTo>
                  <a:lnTo>
                    <a:pt x="27" y="10"/>
                  </a:lnTo>
                  <a:lnTo>
                    <a:pt x="28" y="10"/>
                  </a:lnTo>
                  <a:lnTo>
                    <a:pt x="28" y="10"/>
                  </a:lnTo>
                  <a:lnTo>
                    <a:pt x="28" y="10"/>
                  </a:lnTo>
                  <a:lnTo>
                    <a:pt x="28" y="10"/>
                  </a:lnTo>
                  <a:lnTo>
                    <a:pt x="28" y="11"/>
                  </a:lnTo>
                  <a:lnTo>
                    <a:pt x="28" y="10"/>
                  </a:lnTo>
                  <a:lnTo>
                    <a:pt x="28" y="10"/>
                  </a:lnTo>
                  <a:lnTo>
                    <a:pt x="28" y="10"/>
                  </a:lnTo>
                  <a:lnTo>
                    <a:pt x="28" y="10"/>
                  </a:lnTo>
                  <a:lnTo>
                    <a:pt x="28" y="10"/>
                  </a:lnTo>
                  <a:lnTo>
                    <a:pt x="29" y="9"/>
                  </a:lnTo>
                  <a:lnTo>
                    <a:pt x="28" y="9"/>
                  </a:lnTo>
                  <a:lnTo>
                    <a:pt x="28" y="9"/>
                  </a:lnTo>
                  <a:lnTo>
                    <a:pt x="28" y="9"/>
                  </a:lnTo>
                  <a:lnTo>
                    <a:pt x="29" y="9"/>
                  </a:lnTo>
                  <a:lnTo>
                    <a:pt x="29" y="9"/>
                  </a:lnTo>
                  <a:lnTo>
                    <a:pt x="29" y="9"/>
                  </a:lnTo>
                  <a:lnTo>
                    <a:pt x="29" y="10"/>
                  </a:lnTo>
                  <a:lnTo>
                    <a:pt x="29" y="10"/>
                  </a:lnTo>
                  <a:lnTo>
                    <a:pt x="29" y="9"/>
                  </a:lnTo>
                  <a:lnTo>
                    <a:pt x="29" y="9"/>
                  </a:lnTo>
                  <a:lnTo>
                    <a:pt x="29" y="9"/>
                  </a:lnTo>
                  <a:lnTo>
                    <a:pt x="29" y="9"/>
                  </a:lnTo>
                  <a:lnTo>
                    <a:pt x="29" y="9"/>
                  </a:lnTo>
                  <a:lnTo>
                    <a:pt x="29" y="9"/>
                  </a:lnTo>
                  <a:lnTo>
                    <a:pt x="29" y="9"/>
                  </a:lnTo>
                  <a:lnTo>
                    <a:pt x="29" y="10"/>
                  </a:lnTo>
                  <a:lnTo>
                    <a:pt x="30" y="10"/>
                  </a:lnTo>
                  <a:lnTo>
                    <a:pt x="30" y="9"/>
                  </a:lnTo>
                  <a:lnTo>
                    <a:pt x="30" y="9"/>
                  </a:lnTo>
                  <a:lnTo>
                    <a:pt x="30" y="9"/>
                  </a:lnTo>
                  <a:lnTo>
                    <a:pt x="30" y="8"/>
                  </a:lnTo>
                  <a:lnTo>
                    <a:pt x="30" y="8"/>
                  </a:lnTo>
                  <a:lnTo>
                    <a:pt x="30" y="8"/>
                  </a:lnTo>
                  <a:lnTo>
                    <a:pt x="30" y="9"/>
                  </a:lnTo>
                  <a:lnTo>
                    <a:pt x="30" y="9"/>
                  </a:lnTo>
                  <a:lnTo>
                    <a:pt x="31" y="9"/>
                  </a:lnTo>
                  <a:lnTo>
                    <a:pt x="31" y="9"/>
                  </a:lnTo>
                  <a:lnTo>
                    <a:pt x="31" y="9"/>
                  </a:lnTo>
                  <a:lnTo>
                    <a:pt x="31" y="9"/>
                  </a:lnTo>
                  <a:lnTo>
                    <a:pt x="31" y="9"/>
                  </a:lnTo>
                  <a:lnTo>
                    <a:pt x="32" y="10"/>
                  </a:lnTo>
                  <a:lnTo>
                    <a:pt x="32" y="10"/>
                  </a:lnTo>
                  <a:lnTo>
                    <a:pt x="32" y="10"/>
                  </a:lnTo>
                  <a:lnTo>
                    <a:pt x="32" y="10"/>
                  </a:lnTo>
                  <a:lnTo>
                    <a:pt x="33" y="10"/>
                  </a:lnTo>
                  <a:lnTo>
                    <a:pt x="33" y="11"/>
                  </a:lnTo>
                  <a:lnTo>
                    <a:pt x="33" y="11"/>
                  </a:lnTo>
                  <a:lnTo>
                    <a:pt x="33" y="11"/>
                  </a:lnTo>
                  <a:lnTo>
                    <a:pt x="33" y="11"/>
                  </a:lnTo>
                  <a:lnTo>
                    <a:pt x="33" y="12"/>
                  </a:lnTo>
                  <a:lnTo>
                    <a:pt x="33" y="12"/>
                  </a:lnTo>
                  <a:lnTo>
                    <a:pt x="33" y="12"/>
                  </a:lnTo>
                  <a:lnTo>
                    <a:pt x="33" y="13"/>
                  </a:lnTo>
                  <a:lnTo>
                    <a:pt x="33" y="13"/>
                  </a:lnTo>
                  <a:lnTo>
                    <a:pt x="32" y="13"/>
                  </a:lnTo>
                  <a:lnTo>
                    <a:pt x="33" y="13"/>
                  </a:lnTo>
                  <a:lnTo>
                    <a:pt x="33" y="13"/>
                  </a:lnTo>
                  <a:lnTo>
                    <a:pt x="33" y="12"/>
                  </a:lnTo>
                  <a:lnTo>
                    <a:pt x="33" y="12"/>
                  </a:lnTo>
                  <a:lnTo>
                    <a:pt x="33" y="12"/>
                  </a:lnTo>
                  <a:lnTo>
                    <a:pt x="33" y="12"/>
                  </a:lnTo>
                  <a:lnTo>
                    <a:pt x="33" y="12"/>
                  </a:lnTo>
                  <a:lnTo>
                    <a:pt x="33" y="13"/>
                  </a:lnTo>
                  <a:lnTo>
                    <a:pt x="33" y="12"/>
                  </a:lnTo>
                  <a:lnTo>
                    <a:pt x="33" y="12"/>
                  </a:lnTo>
                  <a:lnTo>
                    <a:pt x="33" y="12"/>
                  </a:lnTo>
                  <a:lnTo>
                    <a:pt x="33" y="12"/>
                  </a:lnTo>
                  <a:lnTo>
                    <a:pt x="33" y="12"/>
                  </a:lnTo>
                  <a:lnTo>
                    <a:pt x="33" y="11"/>
                  </a:lnTo>
                  <a:lnTo>
                    <a:pt x="33" y="12"/>
                  </a:lnTo>
                  <a:lnTo>
                    <a:pt x="33" y="12"/>
                  </a:lnTo>
                  <a:lnTo>
                    <a:pt x="34" y="12"/>
                  </a:lnTo>
                  <a:lnTo>
                    <a:pt x="33" y="12"/>
                  </a:lnTo>
                  <a:lnTo>
                    <a:pt x="33" y="11"/>
                  </a:lnTo>
                  <a:lnTo>
                    <a:pt x="33" y="11"/>
                  </a:lnTo>
                  <a:lnTo>
                    <a:pt x="33" y="11"/>
                  </a:lnTo>
                  <a:lnTo>
                    <a:pt x="34" y="11"/>
                  </a:lnTo>
                  <a:lnTo>
                    <a:pt x="34" y="11"/>
                  </a:lnTo>
                  <a:lnTo>
                    <a:pt x="35" y="11"/>
                  </a:lnTo>
                  <a:lnTo>
                    <a:pt x="35" y="11"/>
                  </a:lnTo>
                  <a:lnTo>
                    <a:pt x="35" y="12"/>
                  </a:lnTo>
                  <a:lnTo>
                    <a:pt x="35" y="12"/>
                  </a:lnTo>
                  <a:lnTo>
                    <a:pt x="35" y="12"/>
                  </a:lnTo>
                  <a:lnTo>
                    <a:pt x="35" y="12"/>
                  </a:lnTo>
                  <a:lnTo>
                    <a:pt x="35" y="11"/>
                  </a:lnTo>
                  <a:lnTo>
                    <a:pt x="35" y="11"/>
                  </a:lnTo>
                  <a:lnTo>
                    <a:pt x="36" y="11"/>
                  </a:lnTo>
                  <a:lnTo>
                    <a:pt x="36" y="12"/>
                  </a:lnTo>
                  <a:lnTo>
                    <a:pt x="36" y="12"/>
                  </a:lnTo>
                  <a:lnTo>
                    <a:pt x="36" y="12"/>
                  </a:lnTo>
                  <a:lnTo>
                    <a:pt x="36" y="12"/>
                  </a:lnTo>
                  <a:lnTo>
                    <a:pt x="36" y="12"/>
                  </a:lnTo>
                  <a:lnTo>
                    <a:pt x="36" y="12"/>
                  </a:lnTo>
                  <a:lnTo>
                    <a:pt x="36" y="11"/>
                  </a:lnTo>
                  <a:lnTo>
                    <a:pt x="36" y="11"/>
                  </a:lnTo>
                  <a:lnTo>
                    <a:pt x="36" y="11"/>
                  </a:lnTo>
                  <a:lnTo>
                    <a:pt x="36" y="11"/>
                  </a:lnTo>
                  <a:lnTo>
                    <a:pt x="37" y="11"/>
                  </a:lnTo>
                  <a:lnTo>
                    <a:pt x="36" y="11"/>
                  </a:lnTo>
                  <a:lnTo>
                    <a:pt x="36" y="11"/>
                  </a:lnTo>
                  <a:lnTo>
                    <a:pt x="36" y="11"/>
                  </a:lnTo>
                  <a:lnTo>
                    <a:pt x="36" y="11"/>
                  </a:lnTo>
                  <a:lnTo>
                    <a:pt x="36" y="10"/>
                  </a:lnTo>
                  <a:lnTo>
                    <a:pt x="36" y="10"/>
                  </a:lnTo>
                  <a:lnTo>
                    <a:pt x="36" y="10"/>
                  </a:lnTo>
                  <a:lnTo>
                    <a:pt x="36" y="10"/>
                  </a:lnTo>
                  <a:lnTo>
                    <a:pt x="36" y="10"/>
                  </a:lnTo>
                  <a:lnTo>
                    <a:pt x="36" y="10"/>
                  </a:lnTo>
                  <a:lnTo>
                    <a:pt x="36" y="10"/>
                  </a:lnTo>
                  <a:lnTo>
                    <a:pt x="36" y="10"/>
                  </a:lnTo>
                  <a:lnTo>
                    <a:pt x="36" y="10"/>
                  </a:lnTo>
                  <a:lnTo>
                    <a:pt x="36" y="10"/>
                  </a:lnTo>
                  <a:lnTo>
                    <a:pt x="36" y="9"/>
                  </a:lnTo>
                  <a:lnTo>
                    <a:pt x="36" y="9"/>
                  </a:lnTo>
                  <a:lnTo>
                    <a:pt x="36" y="9"/>
                  </a:lnTo>
                  <a:lnTo>
                    <a:pt x="36" y="9"/>
                  </a:lnTo>
                  <a:lnTo>
                    <a:pt x="36" y="8"/>
                  </a:lnTo>
                  <a:lnTo>
                    <a:pt x="36" y="8"/>
                  </a:lnTo>
                  <a:lnTo>
                    <a:pt x="36" y="8"/>
                  </a:lnTo>
                  <a:lnTo>
                    <a:pt x="36" y="7"/>
                  </a:lnTo>
                  <a:lnTo>
                    <a:pt x="37" y="7"/>
                  </a:lnTo>
                  <a:lnTo>
                    <a:pt x="37" y="8"/>
                  </a:lnTo>
                  <a:lnTo>
                    <a:pt x="37" y="8"/>
                  </a:lnTo>
                  <a:lnTo>
                    <a:pt x="37" y="8"/>
                  </a:lnTo>
                  <a:lnTo>
                    <a:pt x="37" y="7"/>
                  </a:lnTo>
                  <a:lnTo>
                    <a:pt x="37" y="7"/>
                  </a:lnTo>
                  <a:lnTo>
                    <a:pt x="37" y="7"/>
                  </a:lnTo>
                  <a:lnTo>
                    <a:pt x="37" y="7"/>
                  </a:lnTo>
                  <a:lnTo>
                    <a:pt x="37" y="6"/>
                  </a:lnTo>
                  <a:lnTo>
                    <a:pt x="37" y="6"/>
                  </a:lnTo>
                  <a:lnTo>
                    <a:pt x="37" y="6"/>
                  </a:lnTo>
                  <a:lnTo>
                    <a:pt x="37" y="6"/>
                  </a:lnTo>
                  <a:lnTo>
                    <a:pt x="38" y="6"/>
                  </a:lnTo>
                  <a:lnTo>
                    <a:pt x="38" y="6"/>
                  </a:lnTo>
                  <a:lnTo>
                    <a:pt x="38" y="5"/>
                  </a:lnTo>
                  <a:lnTo>
                    <a:pt x="38" y="5"/>
                  </a:lnTo>
                  <a:lnTo>
                    <a:pt x="38" y="5"/>
                  </a:lnTo>
                  <a:lnTo>
                    <a:pt x="38" y="5"/>
                  </a:lnTo>
                  <a:lnTo>
                    <a:pt x="38" y="5"/>
                  </a:lnTo>
                  <a:lnTo>
                    <a:pt x="38" y="5"/>
                  </a:lnTo>
                  <a:lnTo>
                    <a:pt x="38" y="5"/>
                  </a:lnTo>
                  <a:lnTo>
                    <a:pt x="38" y="5"/>
                  </a:lnTo>
                  <a:lnTo>
                    <a:pt x="38" y="5"/>
                  </a:lnTo>
                  <a:lnTo>
                    <a:pt x="38" y="5"/>
                  </a:lnTo>
                  <a:lnTo>
                    <a:pt x="39" y="5"/>
                  </a:lnTo>
                  <a:lnTo>
                    <a:pt x="39" y="5"/>
                  </a:lnTo>
                  <a:lnTo>
                    <a:pt x="39" y="5"/>
                  </a:lnTo>
                  <a:lnTo>
                    <a:pt x="39" y="5"/>
                  </a:lnTo>
                  <a:lnTo>
                    <a:pt x="39" y="5"/>
                  </a:lnTo>
                  <a:lnTo>
                    <a:pt x="39" y="5"/>
                  </a:lnTo>
                  <a:lnTo>
                    <a:pt x="39" y="4"/>
                  </a:lnTo>
                  <a:lnTo>
                    <a:pt x="39" y="4"/>
                  </a:lnTo>
                  <a:lnTo>
                    <a:pt x="39" y="4"/>
                  </a:lnTo>
                  <a:lnTo>
                    <a:pt x="39" y="4"/>
                  </a:lnTo>
                  <a:lnTo>
                    <a:pt x="39" y="4"/>
                  </a:lnTo>
                  <a:lnTo>
                    <a:pt x="39" y="4"/>
                  </a:lnTo>
                  <a:lnTo>
                    <a:pt x="40" y="4"/>
                  </a:lnTo>
                  <a:lnTo>
                    <a:pt x="40" y="4"/>
                  </a:lnTo>
                  <a:lnTo>
                    <a:pt x="40" y="4"/>
                  </a:lnTo>
                  <a:lnTo>
                    <a:pt x="41" y="4"/>
                  </a:lnTo>
                  <a:lnTo>
                    <a:pt x="41" y="4"/>
                  </a:lnTo>
                  <a:lnTo>
                    <a:pt x="41" y="4"/>
                  </a:lnTo>
                  <a:lnTo>
                    <a:pt x="41" y="4"/>
                  </a:lnTo>
                  <a:lnTo>
                    <a:pt x="41" y="4"/>
                  </a:lnTo>
                  <a:lnTo>
                    <a:pt x="41" y="4"/>
                  </a:lnTo>
                  <a:lnTo>
                    <a:pt x="42" y="4"/>
                  </a:lnTo>
                  <a:lnTo>
                    <a:pt x="42" y="4"/>
                  </a:lnTo>
                  <a:lnTo>
                    <a:pt x="42" y="4"/>
                  </a:lnTo>
                  <a:lnTo>
                    <a:pt x="42" y="5"/>
                  </a:lnTo>
                  <a:lnTo>
                    <a:pt x="42" y="4"/>
                  </a:lnTo>
                  <a:lnTo>
                    <a:pt x="42" y="4"/>
                  </a:lnTo>
                  <a:lnTo>
                    <a:pt x="42" y="4"/>
                  </a:lnTo>
                  <a:lnTo>
                    <a:pt x="42" y="4"/>
                  </a:lnTo>
                  <a:lnTo>
                    <a:pt x="42" y="4"/>
                  </a:lnTo>
                  <a:lnTo>
                    <a:pt x="42" y="4"/>
                  </a:lnTo>
                  <a:lnTo>
                    <a:pt x="42" y="4"/>
                  </a:lnTo>
                  <a:lnTo>
                    <a:pt x="43" y="4"/>
                  </a:lnTo>
                  <a:lnTo>
                    <a:pt x="43" y="4"/>
                  </a:lnTo>
                  <a:lnTo>
                    <a:pt x="42" y="4"/>
                  </a:lnTo>
                  <a:lnTo>
                    <a:pt x="42" y="3"/>
                  </a:lnTo>
                  <a:lnTo>
                    <a:pt x="43" y="3"/>
                  </a:lnTo>
                  <a:lnTo>
                    <a:pt x="43" y="3"/>
                  </a:lnTo>
                  <a:lnTo>
                    <a:pt x="42" y="2"/>
                  </a:lnTo>
                  <a:lnTo>
                    <a:pt x="42" y="2"/>
                  </a:lnTo>
                  <a:lnTo>
                    <a:pt x="42" y="2"/>
                  </a:lnTo>
                  <a:lnTo>
                    <a:pt x="42" y="2"/>
                  </a:lnTo>
                  <a:lnTo>
                    <a:pt x="42" y="2"/>
                  </a:lnTo>
                  <a:lnTo>
                    <a:pt x="42" y="2"/>
                  </a:lnTo>
                  <a:lnTo>
                    <a:pt x="42" y="2"/>
                  </a:lnTo>
                  <a:lnTo>
                    <a:pt x="41" y="2"/>
                  </a:lnTo>
                  <a:lnTo>
                    <a:pt x="41" y="2"/>
                  </a:lnTo>
                  <a:lnTo>
                    <a:pt x="41" y="2"/>
                  </a:lnTo>
                  <a:lnTo>
                    <a:pt x="41" y="2"/>
                  </a:lnTo>
                  <a:lnTo>
                    <a:pt x="41" y="2"/>
                  </a:lnTo>
                  <a:lnTo>
                    <a:pt x="41" y="2"/>
                  </a:lnTo>
                  <a:lnTo>
                    <a:pt x="41" y="2"/>
                  </a:lnTo>
                  <a:lnTo>
                    <a:pt x="41" y="1"/>
                  </a:lnTo>
                  <a:lnTo>
                    <a:pt x="41" y="1"/>
                  </a:lnTo>
                  <a:lnTo>
                    <a:pt x="41" y="1"/>
                  </a:lnTo>
                  <a:lnTo>
                    <a:pt x="41" y="2"/>
                  </a:lnTo>
                  <a:lnTo>
                    <a:pt x="42" y="2"/>
                  </a:lnTo>
                  <a:lnTo>
                    <a:pt x="42" y="2"/>
                  </a:lnTo>
                  <a:lnTo>
                    <a:pt x="42" y="2"/>
                  </a:lnTo>
                  <a:lnTo>
                    <a:pt x="42" y="2"/>
                  </a:lnTo>
                  <a:lnTo>
                    <a:pt x="42" y="1"/>
                  </a:lnTo>
                  <a:lnTo>
                    <a:pt x="42" y="1"/>
                  </a:lnTo>
                  <a:lnTo>
                    <a:pt x="42" y="1"/>
                  </a:lnTo>
                  <a:lnTo>
                    <a:pt x="42" y="2"/>
                  </a:lnTo>
                  <a:lnTo>
                    <a:pt x="42" y="2"/>
                  </a:lnTo>
                  <a:lnTo>
                    <a:pt x="42" y="2"/>
                  </a:lnTo>
                  <a:lnTo>
                    <a:pt x="43" y="2"/>
                  </a:lnTo>
                  <a:lnTo>
                    <a:pt x="43" y="2"/>
                  </a:lnTo>
                  <a:lnTo>
                    <a:pt x="43" y="2"/>
                  </a:lnTo>
                  <a:lnTo>
                    <a:pt x="43" y="2"/>
                  </a:lnTo>
                  <a:lnTo>
                    <a:pt x="43" y="2"/>
                  </a:lnTo>
                  <a:lnTo>
                    <a:pt x="43" y="2"/>
                  </a:lnTo>
                  <a:lnTo>
                    <a:pt x="43" y="3"/>
                  </a:lnTo>
                  <a:lnTo>
                    <a:pt x="44" y="3"/>
                  </a:lnTo>
                  <a:lnTo>
                    <a:pt x="44" y="3"/>
                  </a:lnTo>
                  <a:lnTo>
                    <a:pt x="44" y="3"/>
                  </a:lnTo>
                  <a:lnTo>
                    <a:pt x="44" y="3"/>
                  </a:lnTo>
                  <a:lnTo>
                    <a:pt x="44" y="3"/>
                  </a:lnTo>
                  <a:lnTo>
                    <a:pt x="44" y="3"/>
                  </a:lnTo>
                  <a:lnTo>
                    <a:pt x="45" y="3"/>
                  </a:lnTo>
                  <a:lnTo>
                    <a:pt x="45" y="3"/>
                  </a:lnTo>
                  <a:lnTo>
                    <a:pt x="45" y="3"/>
                  </a:lnTo>
                  <a:lnTo>
                    <a:pt x="45" y="3"/>
                  </a:lnTo>
                  <a:lnTo>
                    <a:pt x="45" y="3"/>
                  </a:lnTo>
                  <a:lnTo>
                    <a:pt x="45" y="3"/>
                  </a:lnTo>
                  <a:lnTo>
                    <a:pt x="45" y="3"/>
                  </a:lnTo>
                  <a:lnTo>
                    <a:pt x="45" y="3"/>
                  </a:lnTo>
                  <a:lnTo>
                    <a:pt x="45" y="4"/>
                  </a:lnTo>
                  <a:lnTo>
                    <a:pt x="45" y="3"/>
                  </a:lnTo>
                  <a:lnTo>
                    <a:pt x="46" y="3"/>
                  </a:lnTo>
                  <a:lnTo>
                    <a:pt x="46" y="4"/>
                  </a:lnTo>
                  <a:lnTo>
                    <a:pt x="46" y="4"/>
                  </a:lnTo>
                  <a:lnTo>
                    <a:pt x="46" y="4"/>
                  </a:lnTo>
                  <a:lnTo>
                    <a:pt x="46" y="4"/>
                  </a:lnTo>
                  <a:lnTo>
                    <a:pt x="47" y="4"/>
                  </a:lnTo>
                  <a:lnTo>
                    <a:pt x="47" y="4"/>
                  </a:lnTo>
                  <a:lnTo>
                    <a:pt x="47" y="4"/>
                  </a:lnTo>
                  <a:lnTo>
                    <a:pt x="47" y="4"/>
                  </a:lnTo>
                  <a:lnTo>
                    <a:pt x="47" y="4"/>
                  </a:lnTo>
                  <a:lnTo>
                    <a:pt x="47" y="4"/>
                  </a:lnTo>
                  <a:lnTo>
                    <a:pt x="48" y="4"/>
                  </a:lnTo>
                  <a:lnTo>
                    <a:pt x="48" y="4"/>
                  </a:lnTo>
                  <a:lnTo>
                    <a:pt x="48" y="4"/>
                  </a:lnTo>
                  <a:lnTo>
                    <a:pt x="48" y="4"/>
                  </a:lnTo>
                  <a:lnTo>
                    <a:pt x="48" y="4"/>
                  </a:lnTo>
                  <a:lnTo>
                    <a:pt x="48" y="4"/>
                  </a:lnTo>
                  <a:lnTo>
                    <a:pt x="48" y="4"/>
                  </a:lnTo>
                  <a:lnTo>
                    <a:pt x="48" y="4"/>
                  </a:lnTo>
                  <a:lnTo>
                    <a:pt x="49" y="4"/>
                  </a:lnTo>
                  <a:lnTo>
                    <a:pt x="49" y="4"/>
                  </a:lnTo>
                  <a:lnTo>
                    <a:pt x="49" y="4"/>
                  </a:lnTo>
                  <a:lnTo>
                    <a:pt x="49" y="4"/>
                  </a:lnTo>
                  <a:lnTo>
                    <a:pt x="49" y="4"/>
                  </a:lnTo>
                  <a:lnTo>
                    <a:pt x="49" y="4"/>
                  </a:lnTo>
                  <a:lnTo>
                    <a:pt x="49" y="4"/>
                  </a:lnTo>
                  <a:lnTo>
                    <a:pt x="49" y="4"/>
                  </a:lnTo>
                  <a:lnTo>
                    <a:pt x="49" y="3"/>
                  </a:lnTo>
                  <a:lnTo>
                    <a:pt x="50" y="3"/>
                  </a:lnTo>
                  <a:lnTo>
                    <a:pt x="50" y="3"/>
                  </a:lnTo>
                  <a:lnTo>
                    <a:pt x="50" y="3"/>
                  </a:lnTo>
                  <a:lnTo>
                    <a:pt x="49" y="4"/>
                  </a:lnTo>
                  <a:lnTo>
                    <a:pt x="49" y="4"/>
                  </a:lnTo>
                  <a:lnTo>
                    <a:pt x="49" y="4"/>
                  </a:lnTo>
                  <a:lnTo>
                    <a:pt x="49" y="4"/>
                  </a:lnTo>
                  <a:lnTo>
                    <a:pt x="49" y="4"/>
                  </a:lnTo>
                  <a:lnTo>
                    <a:pt x="49" y="4"/>
                  </a:lnTo>
                  <a:lnTo>
                    <a:pt x="50" y="4"/>
                  </a:lnTo>
                  <a:lnTo>
                    <a:pt x="50" y="4"/>
                  </a:lnTo>
                  <a:lnTo>
                    <a:pt x="50" y="4"/>
                  </a:lnTo>
                  <a:lnTo>
                    <a:pt x="50" y="4"/>
                  </a:lnTo>
                  <a:lnTo>
                    <a:pt x="50" y="4"/>
                  </a:lnTo>
                  <a:lnTo>
                    <a:pt x="50" y="4"/>
                  </a:lnTo>
                  <a:lnTo>
                    <a:pt x="50" y="4"/>
                  </a:lnTo>
                  <a:lnTo>
                    <a:pt x="50" y="5"/>
                  </a:lnTo>
                  <a:lnTo>
                    <a:pt x="50" y="5"/>
                  </a:lnTo>
                  <a:lnTo>
                    <a:pt x="50" y="5"/>
                  </a:lnTo>
                  <a:lnTo>
                    <a:pt x="50" y="5"/>
                  </a:lnTo>
                  <a:lnTo>
                    <a:pt x="50" y="5"/>
                  </a:lnTo>
                  <a:lnTo>
                    <a:pt x="50" y="5"/>
                  </a:lnTo>
                  <a:lnTo>
                    <a:pt x="51" y="5"/>
                  </a:lnTo>
                  <a:lnTo>
                    <a:pt x="51" y="4"/>
                  </a:lnTo>
                  <a:lnTo>
                    <a:pt x="51" y="4"/>
                  </a:lnTo>
                  <a:lnTo>
                    <a:pt x="50" y="4"/>
                  </a:lnTo>
                  <a:lnTo>
                    <a:pt x="50" y="4"/>
                  </a:lnTo>
                  <a:lnTo>
                    <a:pt x="51" y="4"/>
                  </a:lnTo>
                  <a:lnTo>
                    <a:pt x="51" y="4"/>
                  </a:lnTo>
                  <a:lnTo>
                    <a:pt x="51" y="4"/>
                  </a:lnTo>
                  <a:lnTo>
                    <a:pt x="51" y="4"/>
                  </a:lnTo>
                  <a:lnTo>
                    <a:pt x="51" y="4"/>
                  </a:lnTo>
                  <a:lnTo>
                    <a:pt x="51" y="4"/>
                  </a:lnTo>
                  <a:lnTo>
                    <a:pt x="51" y="4"/>
                  </a:lnTo>
                  <a:lnTo>
                    <a:pt x="51" y="4"/>
                  </a:lnTo>
                  <a:lnTo>
                    <a:pt x="52" y="4"/>
                  </a:lnTo>
                  <a:lnTo>
                    <a:pt x="52" y="4"/>
                  </a:lnTo>
                  <a:lnTo>
                    <a:pt x="51" y="4"/>
                  </a:lnTo>
                  <a:lnTo>
                    <a:pt x="52" y="4"/>
                  </a:lnTo>
                  <a:lnTo>
                    <a:pt x="52" y="4"/>
                  </a:lnTo>
                  <a:lnTo>
                    <a:pt x="52" y="4"/>
                  </a:lnTo>
                  <a:lnTo>
                    <a:pt x="52" y="4"/>
                  </a:lnTo>
                  <a:lnTo>
                    <a:pt x="52" y="5"/>
                  </a:lnTo>
                  <a:lnTo>
                    <a:pt x="52" y="5"/>
                  </a:lnTo>
                  <a:lnTo>
                    <a:pt x="51" y="5"/>
                  </a:lnTo>
                  <a:lnTo>
                    <a:pt x="51" y="6"/>
                  </a:lnTo>
                  <a:lnTo>
                    <a:pt x="51" y="6"/>
                  </a:lnTo>
                  <a:lnTo>
                    <a:pt x="51" y="6"/>
                  </a:lnTo>
                  <a:lnTo>
                    <a:pt x="51" y="6"/>
                  </a:lnTo>
                  <a:lnTo>
                    <a:pt x="51" y="6"/>
                  </a:lnTo>
                  <a:lnTo>
                    <a:pt x="51" y="7"/>
                  </a:lnTo>
                  <a:lnTo>
                    <a:pt x="51" y="7"/>
                  </a:lnTo>
                  <a:lnTo>
                    <a:pt x="51" y="7"/>
                  </a:lnTo>
                  <a:lnTo>
                    <a:pt x="51" y="7"/>
                  </a:lnTo>
                  <a:lnTo>
                    <a:pt x="51" y="6"/>
                  </a:lnTo>
                  <a:lnTo>
                    <a:pt x="51" y="7"/>
                  </a:lnTo>
                  <a:lnTo>
                    <a:pt x="50" y="7"/>
                  </a:lnTo>
                  <a:lnTo>
                    <a:pt x="50" y="7"/>
                  </a:lnTo>
                  <a:lnTo>
                    <a:pt x="50" y="7"/>
                  </a:lnTo>
                  <a:lnTo>
                    <a:pt x="50" y="7"/>
                  </a:lnTo>
                  <a:lnTo>
                    <a:pt x="50" y="7"/>
                  </a:lnTo>
                  <a:lnTo>
                    <a:pt x="50" y="8"/>
                  </a:lnTo>
                  <a:lnTo>
                    <a:pt x="50" y="8"/>
                  </a:lnTo>
                  <a:lnTo>
                    <a:pt x="50" y="8"/>
                  </a:lnTo>
                  <a:lnTo>
                    <a:pt x="50" y="8"/>
                  </a:lnTo>
                  <a:lnTo>
                    <a:pt x="50" y="8"/>
                  </a:lnTo>
                  <a:lnTo>
                    <a:pt x="50" y="8"/>
                  </a:lnTo>
                  <a:lnTo>
                    <a:pt x="50" y="9"/>
                  </a:lnTo>
                  <a:lnTo>
                    <a:pt x="50" y="9"/>
                  </a:lnTo>
                  <a:lnTo>
                    <a:pt x="50" y="9"/>
                  </a:lnTo>
                  <a:lnTo>
                    <a:pt x="50" y="9"/>
                  </a:lnTo>
                  <a:lnTo>
                    <a:pt x="50" y="10"/>
                  </a:lnTo>
                  <a:lnTo>
                    <a:pt x="49" y="10"/>
                  </a:lnTo>
                  <a:lnTo>
                    <a:pt x="49" y="10"/>
                  </a:lnTo>
                  <a:lnTo>
                    <a:pt x="49" y="10"/>
                  </a:lnTo>
                  <a:lnTo>
                    <a:pt x="49" y="10"/>
                  </a:lnTo>
                  <a:lnTo>
                    <a:pt x="49" y="10"/>
                  </a:lnTo>
                  <a:lnTo>
                    <a:pt x="49" y="11"/>
                  </a:lnTo>
                  <a:lnTo>
                    <a:pt x="49" y="11"/>
                  </a:lnTo>
                  <a:lnTo>
                    <a:pt x="49" y="11"/>
                  </a:lnTo>
                  <a:lnTo>
                    <a:pt x="48" y="11"/>
                  </a:lnTo>
                  <a:lnTo>
                    <a:pt x="49" y="11"/>
                  </a:lnTo>
                  <a:lnTo>
                    <a:pt x="49" y="11"/>
                  </a:lnTo>
                  <a:lnTo>
                    <a:pt x="49" y="12"/>
                  </a:lnTo>
                  <a:lnTo>
                    <a:pt x="49" y="12"/>
                  </a:lnTo>
                  <a:lnTo>
                    <a:pt x="50" y="12"/>
                  </a:lnTo>
                  <a:lnTo>
                    <a:pt x="50" y="12"/>
                  </a:lnTo>
                  <a:lnTo>
                    <a:pt x="50" y="12"/>
                  </a:lnTo>
                  <a:lnTo>
                    <a:pt x="50" y="13"/>
                  </a:lnTo>
                  <a:lnTo>
                    <a:pt x="50" y="13"/>
                  </a:lnTo>
                  <a:lnTo>
                    <a:pt x="50" y="13"/>
                  </a:lnTo>
                  <a:lnTo>
                    <a:pt x="51" y="13"/>
                  </a:lnTo>
                  <a:lnTo>
                    <a:pt x="51" y="13"/>
                  </a:lnTo>
                  <a:lnTo>
                    <a:pt x="51" y="13"/>
                  </a:lnTo>
                  <a:lnTo>
                    <a:pt x="51" y="14"/>
                  </a:lnTo>
                  <a:lnTo>
                    <a:pt x="51" y="14"/>
                  </a:lnTo>
                  <a:lnTo>
                    <a:pt x="52" y="14"/>
                  </a:lnTo>
                  <a:lnTo>
                    <a:pt x="52" y="14"/>
                  </a:lnTo>
                  <a:lnTo>
                    <a:pt x="52" y="14"/>
                  </a:lnTo>
                  <a:lnTo>
                    <a:pt x="52" y="14"/>
                  </a:lnTo>
                  <a:lnTo>
                    <a:pt x="53" y="15"/>
                  </a:lnTo>
                  <a:lnTo>
                    <a:pt x="53" y="15"/>
                  </a:lnTo>
                  <a:lnTo>
                    <a:pt x="53" y="15"/>
                  </a:lnTo>
                  <a:lnTo>
                    <a:pt x="54" y="15"/>
                  </a:lnTo>
                  <a:lnTo>
                    <a:pt x="54" y="15"/>
                  </a:lnTo>
                  <a:lnTo>
                    <a:pt x="54" y="15"/>
                  </a:lnTo>
                  <a:lnTo>
                    <a:pt x="54" y="16"/>
                  </a:lnTo>
                  <a:lnTo>
                    <a:pt x="54" y="16"/>
                  </a:lnTo>
                  <a:lnTo>
                    <a:pt x="54" y="16"/>
                  </a:lnTo>
                  <a:lnTo>
                    <a:pt x="54" y="16"/>
                  </a:lnTo>
                  <a:lnTo>
                    <a:pt x="55" y="16"/>
                  </a:lnTo>
                  <a:lnTo>
                    <a:pt x="55" y="16"/>
                  </a:lnTo>
                  <a:lnTo>
                    <a:pt x="55" y="16"/>
                  </a:lnTo>
                  <a:lnTo>
                    <a:pt x="55" y="16"/>
                  </a:lnTo>
                  <a:lnTo>
                    <a:pt x="56" y="16"/>
                  </a:lnTo>
                  <a:lnTo>
                    <a:pt x="56" y="17"/>
                  </a:lnTo>
                  <a:lnTo>
                    <a:pt x="56" y="17"/>
                  </a:lnTo>
                  <a:lnTo>
                    <a:pt x="57" y="17"/>
                  </a:lnTo>
                  <a:lnTo>
                    <a:pt x="57" y="17"/>
                  </a:lnTo>
                  <a:lnTo>
                    <a:pt x="57" y="17"/>
                  </a:lnTo>
                  <a:lnTo>
                    <a:pt x="57" y="18"/>
                  </a:lnTo>
                  <a:lnTo>
                    <a:pt x="57" y="18"/>
                  </a:lnTo>
                  <a:lnTo>
                    <a:pt x="57" y="18"/>
                  </a:lnTo>
                  <a:lnTo>
                    <a:pt x="57" y="18"/>
                  </a:lnTo>
                  <a:lnTo>
                    <a:pt x="58" y="18"/>
                  </a:lnTo>
                  <a:lnTo>
                    <a:pt x="58" y="18"/>
                  </a:lnTo>
                  <a:lnTo>
                    <a:pt x="58" y="18"/>
                  </a:lnTo>
                  <a:lnTo>
                    <a:pt x="58" y="18"/>
                  </a:lnTo>
                  <a:lnTo>
                    <a:pt x="58" y="19"/>
                  </a:lnTo>
                  <a:lnTo>
                    <a:pt x="58" y="19"/>
                  </a:lnTo>
                  <a:lnTo>
                    <a:pt x="59" y="19"/>
                  </a:lnTo>
                  <a:lnTo>
                    <a:pt x="59" y="19"/>
                  </a:lnTo>
                  <a:lnTo>
                    <a:pt x="60" y="19"/>
                  </a:lnTo>
                  <a:lnTo>
                    <a:pt x="60" y="19"/>
                  </a:lnTo>
                  <a:lnTo>
                    <a:pt x="60" y="19"/>
                  </a:lnTo>
                  <a:lnTo>
                    <a:pt x="60" y="18"/>
                  </a:lnTo>
                  <a:lnTo>
                    <a:pt x="60" y="18"/>
                  </a:lnTo>
                  <a:lnTo>
                    <a:pt x="60" y="18"/>
                  </a:lnTo>
                  <a:lnTo>
                    <a:pt x="60" y="18"/>
                  </a:lnTo>
                  <a:lnTo>
                    <a:pt x="61" y="17"/>
                  </a:lnTo>
                  <a:lnTo>
                    <a:pt x="61" y="17"/>
                  </a:lnTo>
                  <a:lnTo>
                    <a:pt x="61" y="17"/>
                  </a:lnTo>
                  <a:lnTo>
                    <a:pt x="61" y="17"/>
                  </a:lnTo>
                  <a:lnTo>
                    <a:pt x="61" y="16"/>
                  </a:lnTo>
                  <a:lnTo>
                    <a:pt x="61" y="16"/>
                  </a:lnTo>
                  <a:lnTo>
                    <a:pt x="61" y="16"/>
                  </a:lnTo>
                  <a:lnTo>
                    <a:pt x="61" y="16"/>
                  </a:lnTo>
                  <a:lnTo>
                    <a:pt x="61" y="15"/>
                  </a:lnTo>
                  <a:lnTo>
                    <a:pt x="62" y="15"/>
                  </a:lnTo>
                  <a:lnTo>
                    <a:pt x="62" y="15"/>
                  </a:lnTo>
                  <a:lnTo>
                    <a:pt x="62" y="14"/>
                  </a:lnTo>
                  <a:lnTo>
                    <a:pt x="62" y="14"/>
                  </a:lnTo>
                  <a:lnTo>
                    <a:pt x="62" y="13"/>
                  </a:lnTo>
                  <a:lnTo>
                    <a:pt x="62" y="13"/>
                  </a:lnTo>
                  <a:lnTo>
                    <a:pt x="62" y="13"/>
                  </a:lnTo>
                  <a:lnTo>
                    <a:pt x="62" y="12"/>
                  </a:lnTo>
                  <a:lnTo>
                    <a:pt x="62" y="12"/>
                  </a:lnTo>
                  <a:lnTo>
                    <a:pt x="62" y="12"/>
                  </a:lnTo>
                  <a:lnTo>
                    <a:pt x="62" y="11"/>
                  </a:lnTo>
                  <a:lnTo>
                    <a:pt x="62" y="11"/>
                  </a:lnTo>
                  <a:lnTo>
                    <a:pt x="62" y="11"/>
                  </a:lnTo>
                  <a:lnTo>
                    <a:pt x="62" y="10"/>
                  </a:lnTo>
                  <a:lnTo>
                    <a:pt x="62" y="10"/>
                  </a:lnTo>
                  <a:lnTo>
                    <a:pt x="62" y="10"/>
                  </a:lnTo>
                  <a:lnTo>
                    <a:pt x="62" y="10"/>
                  </a:lnTo>
                  <a:lnTo>
                    <a:pt x="62" y="10"/>
                  </a:lnTo>
                  <a:lnTo>
                    <a:pt x="62" y="9"/>
                  </a:lnTo>
                  <a:lnTo>
                    <a:pt x="62" y="9"/>
                  </a:lnTo>
                  <a:lnTo>
                    <a:pt x="62" y="9"/>
                  </a:lnTo>
                  <a:lnTo>
                    <a:pt x="62" y="9"/>
                  </a:lnTo>
                  <a:lnTo>
                    <a:pt x="62" y="9"/>
                  </a:lnTo>
                  <a:lnTo>
                    <a:pt x="62" y="8"/>
                  </a:lnTo>
                  <a:lnTo>
                    <a:pt x="62" y="8"/>
                  </a:lnTo>
                  <a:lnTo>
                    <a:pt x="62" y="8"/>
                  </a:lnTo>
                  <a:lnTo>
                    <a:pt x="62" y="8"/>
                  </a:lnTo>
                  <a:lnTo>
                    <a:pt x="62" y="7"/>
                  </a:lnTo>
                  <a:lnTo>
                    <a:pt x="62" y="7"/>
                  </a:lnTo>
                  <a:lnTo>
                    <a:pt x="62" y="7"/>
                  </a:lnTo>
                  <a:lnTo>
                    <a:pt x="62" y="7"/>
                  </a:lnTo>
                  <a:lnTo>
                    <a:pt x="62" y="7"/>
                  </a:lnTo>
                  <a:lnTo>
                    <a:pt x="62" y="6"/>
                  </a:lnTo>
                  <a:lnTo>
                    <a:pt x="62" y="6"/>
                  </a:lnTo>
                  <a:lnTo>
                    <a:pt x="62" y="6"/>
                  </a:lnTo>
                  <a:lnTo>
                    <a:pt x="62" y="6"/>
                  </a:lnTo>
                  <a:lnTo>
                    <a:pt x="62" y="5"/>
                  </a:lnTo>
                  <a:lnTo>
                    <a:pt x="63" y="5"/>
                  </a:lnTo>
                  <a:lnTo>
                    <a:pt x="63" y="6"/>
                  </a:lnTo>
                  <a:lnTo>
                    <a:pt x="63" y="6"/>
                  </a:lnTo>
                  <a:lnTo>
                    <a:pt x="63" y="6"/>
                  </a:lnTo>
                  <a:lnTo>
                    <a:pt x="63" y="6"/>
                  </a:lnTo>
                  <a:lnTo>
                    <a:pt x="63" y="6"/>
                  </a:lnTo>
                  <a:lnTo>
                    <a:pt x="63" y="5"/>
                  </a:lnTo>
                  <a:lnTo>
                    <a:pt x="62" y="5"/>
                  </a:lnTo>
                  <a:lnTo>
                    <a:pt x="62" y="5"/>
                  </a:lnTo>
                  <a:lnTo>
                    <a:pt x="62" y="5"/>
                  </a:lnTo>
                  <a:lnTo>
                    <a:pt x="62" y="5"/>
                  </a:lnTo>
                  <a:lnTo>
                    <a:pt x="62" y="5"/>
                  </a:lnTo>
                  <a:lnTo>
                    <a:pt x="62" y="5"/>
                  </a:lnTo>
                  <a:lnTo>
                    <a:pt x="62" y="5"/>
                  </a:lnTo>
                  <a:lnTo>
                    <a:pt x="62" y="5"/>
                  </a:lnTo>
                  <a:lnTo>
                    <a:pt x="62" y="4"/>
                  </a:lnTo>
                  <a:lnTo>
                    <a:pt x="62" y="4"/>
                  </a:lnTo>
                  <a:lnTo>
                    <a:pt x="62" y="4"/>
                  </a:lnTo>
                  <a:lnTo>
                    <a:pt x="63" y="4"/>
                  </a:lnTo>
                  <a:lnTo>
                    <a:pt x="63" y="4"/>
                  </a:lnTo>
                  <a:lnTo>
                    <a:pt x="63" y="4"/>
                  </a:lnTo>
                  <a:lnTo>
                    <a:pt x="63" y="4"/>
                  </a:lnTo>
                  <a:lnTo>
                    <a:pt x="63" y="4"/>
                  </a:lnTo>
                  <a:lnTo>
                    <a:pt x="63" y="4"/>
                  </a:lnTo>
                  <a:lnTo>
                    <a:pt x="63" y="4"/>
                  </a:lnTo>
                  <a:lnTo>
                    <a:pt x="63" y="3"/>
                  </a:lnTo>
                  <a:lnTo>
                    <a:pt x="63" y="3"/>
                  </a:lnTo>
                  <a:lnTo>
                    <a:pt x="63" y="2"/>
                  </a:lnTo>
                  <a:lnTo>
                    <a:pt x="63" y="2"/>
                  </a:lnTo>
                  <a:lnTo>
                    <a:pt x="63" y="2"/>
                  </a:lnTo>
                  <a:lnTo>
                    <a:pt x="63" y="2"/>
                  </a:lnTo>
                  <a:lnTo>
                    <a:pt x="63" y="1"/>
                  </a:lnTo>
                  <a:lnTo>
                    <a:pt x="63" y="1"/>
                  </a:lnTo>
                  <a:lnTo>
                    <a:pt x="63" y="1"/>
                  </a:lnTo>
                  <a:lnTo>
                    <a:pt x="64" y="1"/>
                  </a:lnTo>
                  <a:lnTo>
                    <a:pt x="64" y="1"/>
                  </a:lnTo>
                  <a:lnTo>
                    <a:pt x="64" y="0"/>
                  </a:lnTo>
                  <a:lnTo>
                    <a:pt x="64" y="0"/>
                  </a:lnTo>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Freeform 20">
              <a:extLst>
                <a:ext uri="{FF2B5EF4-FFF2-40B4-BE49-F238E27FC236}">
                  <a16:creationId xmlns:a16="http://schemas.microsoft.com/office/drawing/2014/main" id="{8C9D93CF-37C3-4539-A07A-D1577A6E5D03}"/>
                </a:ext>
              </a:extLst>
            </p:cNvPr>
            <p:cNvSpPr>
              <a:spLocks/>
            </p:cNvSpPr>
            <p:nvPr/>
          </p:nvSpPr>
          <p:spPr bwMode="auto">
            <a:xfrm>
              <a:off x="5984894" y="2941151"/>
              <a:ext cx="174339" cy="89723"/>
            </a:xfrm>
            <a:custGeom>
              <a:avLst/>
              <a:gdLst/>
              <a:ahLst/>
              <a:cxnLst>
                <a:cxn ang="0">
                  <a:pos x="1" y="6"/>
                </a:cxn>
                <a:cxn ang="0">
                  <a:pos x="1" y="6"/>
                </a:cxn>
                <a:cxn ang="0">
                  <a:pos x="0" y="6"/>
                </a:cxn>
                <a:cxn ang="0">
                  <a:pos x="0" y="5"/>
                </a:cxn>
                <a:cxn ang="0">
                  <a:pos x="0" y="4"/>
                </a:cxn>
                <a:cxn ang="0">
                  <a:pos x="1" y="4"/>
                </a:cxn>
                <a:cxn ang="0">
                  <a:pos x="1" y="5"/>
                </a:cxn>
                <a:cxn ang="0">
                  <a:pos x="2" y="4"/>
                </a:cxn>
                <a:cxn ang="0">
                  <a:pos x="2" y="4"/>
                </a:cxn>
                <a:cxn ang="0">
                  <a:pos x="3" y="5"/>
                </a:cxn>
                <a:cxn ang="0">
                  <a:pos x="4" y="4"/>
                </a:cxn>
                <a:cxn ang="0">
                  <a:pos x="5" y="4"/>
                </a:cxn>
                <a:cxn ang="0">
                  <a:pos x="6" y="4"/>
                </a:cxn>
                <a:cxn ang="0">
                  <a:pos x="7" y="4"/>
                </a:cxn>
                <a:cxn ang="0">
                  <a:pos x="7" y="4"/>
                </a:cxn>
                <a:cxn ang="0">
                  <a:pos x="7" y="3"/>
                </a:cxn>
                <a:cxn ang="0">
                  <a:pos x="7" y="2"/>
                </a:cxn>
                <a:cxn ang="0">
                  <a:pos x="8" y="2"/>
                </a:cxn>
                <a:cxn ang="0">
                  <a:pos x="8" y="1"/>
                </a:cxn>
                <a:cxn ang="0">
                  <a:pos x="9" y="1"/>
                </a:cxn>
                <a:cxn ang="0">
                  <a:pos x="9" y="1"/>
                </a:cxn>
                <a:cxn ang="0">
                  <a:pos x="9" y="0"/>
                </a:cxn>
                <a:cxn ang="0">
                  <a:pos x="10" y="1"/>
                </a:cxn>
                <a:cxn ang="0">
                  <a:pos x="11" y="1"/>
                </a:cxn>
                <a:cxn ang="0">
                  <a:pos x="11" y="0"/>
                </a:cxn>
                <a:cxn ang="0">
                  <a:pos x="12" y="0"/>
                </a:cxn>
                <a:cxn ang="0">
                  <a:pos x="13" y="0"/>
                </a:cxn>
                <a:cxn ang="0">
                  <a:pos x="14" y="0"/>
                </a:cxn>
                <a:cxn ang="0">
                  <a:pos x="15" y="0"/>
                </a:cxn>
                <a:cxn ang="0">
                  <a:pos x="15" y="0"/>
                </a:cxn>
                <a:cxn ang="0">
                  <a:pos x="16" y="1"/>
                </a:cxn>
                <a:cxn ang="0">
                  <a:pos x="16" y="2"/>
                </a:cxn>
                <a:cxn ang="0">
                  <a:pos x="16" y="2"/>
                </a:cxn>
                <a:cxn ang="0">
                  <a:pos x="16" y="3"/>
                </a:cxn>
                <a:cxn ang="0">
                  <a:pos x="15" y="4"/>
                </a:cxn>
                <a:cxn ang="0">
                  <a:pos x="15" y="4"/>
                </a:cxn>
                <a:cxn ang="0">
                  <a:pos x="15" y="5"/>
                </a:cxn>
                <a:cxn ang="0">
                  <a:pos x="15" y="5"/>
                </a:cxn>
                <a:cxn ang="0">
                  <a:pos x="15" y="6"/>
                </a:cxn>
                <a:cxn ang="0">
                  <a:pos x="14" y="6"/>
                </a:cxn>
                <a:cxn ang="0">
                  <a:pos x="13" y="7"/>
                </a:cxn>
                <a:cxn ang="0">
                  <a:pos x="12" y="7"/>
                </a:cxn>
                <a:cxn ang="0">
                  <a:pos x="10" y="8"/>
                </a:cxn>
                <a:cxn ang="0">
                  <a:pos x="9" y="7"/>
                </a:cxn>
                <a:cxn ang="0">
                  <a:pos x="8" y="7"/>
                </a:cxn>
                <a:cxn ang="0">
                  <a:pos x="6" y="7"/>
                </a:cxn>
                <a:cxn ang="0">
                  <a:pos x="6" y="6"/>
                </a:cxn>
                <a:cxn ang="0">
                  <a:pos x="5" y="6"/>
                </a:cxn>
                <a:cxn ang="0">
                  <a:pos x="4" y="6"/>
                </a:cxn>
                <a:cxn ang="0">
                  <a:pos x="3" y="6"/>
                </a:cxn>
                <a:cxn ang="0">
                  <a:pos x="3" y="7"/>
                </a:cxn>
                <a:cxn ang="0">
                  <a:pos x="2" y="6"/>
                </a:cxn>
              </a:cxnLst>
              <a:rect l="0" t="0" r="r" b="b"/>
              <a:pathLst>
                <a:path w="16" h="8">
                  <a:moveTo>
                    <a:pt x="2" y="6"/>
                  </a:moveTo>
                  <a:lnTo>
                    <a:pt x="2" y="6"/>
                  </a:lnTo>
                  <a:lnTo>
                    <a:pt x="2" y="6"/>
                  </a:lnTo>
                  <a:lnTo>
                    <a:pt x="1" y="6"/>
                  </a:lnTo>
                  <a:lnTo>
                    <a:pt x="1" y="6"/>
                  </a:lnTo>
                  <a:lnTo>
                    <a:pt x="1" y="6"/>
                  </a:lnTo>
                  <a:lnTo>
                    <a:pt x="1" y="6"/>
                  </a:lnTo>
                  <a:lnTo>
                    <a:pt x="1" y="6"/>
                  </a:lnTo>
                  <a:lnTo>
                    <a:pt x="1" y="6"/>
                  </a:lnTo>
                  <a:lnTo>
                    <a:pt x="0" y="6"/>
                  </a:lnTo>
                  <a:lnTo>
                    <a:pt x="0" y="6"/>
                  </a:lnTo>
                  <a:lnTo>
                    <a:pt x="0" y="6"/>
                  </a:lnTo>
                  <a:lnTo>
                    <a:pt x="0" y="6"/>
                  </a:lnTo>
                  <a:lnTo>
                    <a:pt x="0" y="6"/>
                  </a:lnTo>
                  <a:lnTo>
                    <a:pt x="0" y="5"/>
                  </a:lnTo>
                  <a:lnTo>
                    <a:pt x="0" y="5"/>
                  </a:lnTo>
                  <a:lnTo>
                    <a:pt x="0" y="5"/>
                  </a:lnTo>
                  <a:lnTo>
                    <a:pt x="0" y="4"/>
                  </a:lnTo>
                  <a:lnTo>
                    <a:pt x="0" y="4"/>
                  </a:lnTo>
                  <a:lnTo>
                    <a:pt x="0" y="4"/>
                  </a:lnTo>
                  <a:lnTo>
                    <a:pt x="0" y="4"/>
                  </a:lnTo>
                  <a:lnTo>
                    <a:pt x="0" y="4"/>
                  </a:lnTo>
                  <a:lnTo>
                    <a:pt x="0" y="4"/>
                  </a:lnTo>
                  <a:lnTo>
                    <a:pt x="1" y="4"/>
                  </a:lnTo>
                  <a:lnTo>
                    <a:pt x="1" y="4"/>
                  </a:lnTo>
                  <a:lnTo>
                    <a:pt x="1" y="5"/>
                  </a:lnTo>
                  <a:lnTo>
                    <a:pt x="1" y="5"/>
                  </a:lnTo>
                  <a:lnTo>
                    <a:pt x="1" y="5"/>
                  </a:lnTo>
                  <a:lnTo>
                    <a:pt x="1" y="5"/>
                  </a:lnTo>
                  <a:lnTo>
                    <a:pt x="2" y="5"/>
                  </a:lnTo>
                  <a:lnTo>
                    <a:pt x="2" y="5"/>
                  </a:lnTo>
                  <a:lnTo>
                    <a:pt x="2" y="4"/>
                  </a:lnTo>
                  <a:lnTo>
                    <a:pt x="2" y="4"/>
                  </a:lnTo>
                  <a:lnTo>
                    <a:pt x="2" y="4"/>
                  </a:lnTo>
                  <a:lnTo>
                    <a:pt x="2" y="4"/>
                  </a:lnTo>
                  <a:lnTo>
                    <a:pt x="2" y="4"/>
                  </a:lnTo>
                  <a:lnTo>
                    <a:pt x="2" y="4"/>
                  </a:lnTo>
                  <a:lnTo>
                    <a:pt x="3" y="4"/>
                  </a:lnTo>
                  <a:lnTo>
                    <a:pt x="3" y="5"/>
                  </a:lnTo>
                  <a:lnTo>
                    <a:pt x="3" y="5"/>
                  </a:lnTo>
                  <a:lnTo>
                    <a:pt x="4" y="5"/>
                  </a:lnTo>
                  <a:lnTo>
                    <a:pt x="4" y="4"/>
                  </a:lnTo>
                  <a:lnTo>
                    <a:pt x="4" y="4"/>
                  </a:lnTo>
                  <a:lnTo>
                    <a:pt x="4" y="4"/>
                  </a:lnTo>
                  <a:lnTo>
                    <a:pt x="4" y="4"/>
                  </a:lnTo>
                  <a:lnTo>
                    <a:pt x="5" y="4"/>
                  </a:lnTo>
                  <a:lnTo>
                    <a:pt x="5" y="4"/>
                  </a:lnTo>
                  <a:lnTo>
                    <a:pt x="5" y="4"/>
                  </a:lnTo>
                  <a:lnTo>
                    <a:pt x="5" y="4"/>
                  </a:lnTo>
                  <a:lnTo>
                    <a:pt x="5" y="4"/>
                  </a:lnTo>
                  <a:lnTo>
                    <a:pt x="5" y="4"/>
                  </a:lnTo>
                  <a:lnTo>
                    <a:pt x="6" y="4"/>
                  </a:lnTo>
                  <a:lnTo>
                    <a:pt x="6" y="4"/>
                  </a:lnTo>
                  <a:lnTo>
                    <a:pt x="7" y="4"/>
                  </a:lnTo>
                  <a:lnTo>
                    <a:pt x="7" y="4"/>
                  </a:lnTo>
                  <a:lnTo>
                    <a:pt x="7" y="4"/>
                  </a:lnTo>
                  <a:lnTo>
                    <a:pt x="7" y="4"/>
                  </a:lnTo>
                  <a:lnTo>
                    <a:pt x="7" y="4"/>
                  </a:lnTo>
                  <a:lnTo>
                    <a:pt x="7" y="4"/>
                  </a:lnTo>
                  <a:lnTo>
                    <a:pt x="7" y="4"/>
                  </a:lnTo>
                  <a:lnTo>
                    <a:pt x="7" y="4"/>
                  </a:lnTo>
                  <a:lnTo>
                    <a:pt x="7" y="3"/>
                  </a:lnTo>
                  <a:lnTo>
                    <a:pt x="7" y="3"/>
                  </a:lnTo>
                  <a:lnTo>
                    <a:pt x="7" y="3"/>
                  </a:lnTo>
                  <a:lnTo>
                    <a:pt x="7" y="3"/>
                  </a:lnTo>
                  <a:lnTo>
                    <a:pt x="7" y="3"/>
                  </a:lnTo>
                  <a:lnTo>
                    <a:pt x="7" y="3"/>
                  </a:lnTo>
                  <a:lnTo>
                    <a:pt x="7" y="2"/>
                  </a:lnTo>
                  <a:lnTo>
                    <a:pt x="7" y="2"/>
                  </a:lnTo>
                  <a:lnTo>
                    <a:pt x="7" y="2"/>
                  </a:lnTo>
                  <a:lnTo>
                    <a:pt x="8" y="2"/>
                  </a:lnTo>
                  <a:lnTo>
                    <a:pt x="8" y="2"/>
                  </a:lnTo>
                  <a:lnTo>
                    <a:pt x="8" y="2"/>
                  </a:lnTo>
                  <a:lnTo>
                    <a:pt x="8" y="2"/>
                  </a:lnTo>
                  <a:lnTo>
                    <a:pt x="8" y="1"/>
                  </a:lnTo>
                  <a:lnTo>
                    <a:pt x="8" y="1"/>
                  </a:lnTo>
                  <a:lnTo>
                    <a:pt x="8" y="1"/>
                  </a:lnTo>
                  <a:lnTo>
                    <a:pt x="8" y="1"/>
                  </a:lnTo>
                  <a:lnTo>
                    <a:pt x="8" y="1"/>
                  </a:lnTo>
                  <a:lnTo>
                    <a:pt x="9" y="1"/>
                  </a:lnTo>
                  <a:lnTo>
                    <a:pt x="9" y="1"/>
                  </a:lnTo>
                  <a:lnTo>
                    <a:pt x="9" y="1"/>
                  </a:lnTo>
                  <a:lnTo>
                    <a:pt x="9" y="1"/>
                  </a:lnTo>
                  <a:lnTo>
                    <a:pt x="9" y="1"/>
                  </a:lnTo>
                  <a:lnTo>
                    <a:pt x="9" y="0"/>
                  </a:lnTo>
                  <a:lnTo>
                    <a:pt x="9" y="0"/>
                  </a:lnTo>
                  <a:lnTo>
                    <a:pt x="9" y="0"/>
                  </a:lnTo>
                  <a:lnTo>
                    <a:pt x="9" y="0"/>
                  </a:lnTo>
                  <a:lnTo>
                    <a:pt x="10" y="0"/>
                  </a:lnTo>
                  <a:lnTo>
                    <a:pt x="10" y="1"/>
                  </a:lnTo>
                  <a:lnTo>
                    <a:pt x="10" y="1"/>
                  </a:lnTo>
                  <a:lnTo>
                    <a:pt x="10" y="1"/>
                  </a:lnTo>
                  <a:lnTo>
                    <a:pt x="10" y="1"/>
                  </a:lnTo>
                  <a:lnTo>
                    <a:pt x="10" y="1"/>
                  </a:lnTo>
                  <a:lnTo>
                    <a:pt x="11" y="1"/>
                  </a:lnTo>
                  <a:lnTo>
                    <a:pt x="11" y="1"/>
                  </a:lnTo>
                  <a:lnTo>
                    <a:pt x="11" y="1"/>
                  </a:lnTo>
                  <a:lnTo>
                    <a:pt x="11" y="0"/>
                  </a:lnTo>
                  <a:lnTo>
                    <a:pt x="11" y="0"/>
                  </a:lnTo>
                  <a:lnTo>
                    <a:pt x="11" y="0"/>
                  </a:lnTo>
                  <a:lnTo>
                    <a:pt x="12" y="0"/>
                  </a:lnTo>
                  <a:lnTo>
                    <a:pt x="11" y="0"/>
                  </a:lnTo>
                  <a:lnTo>
                    <a:pt x="12" y="0"/>
                  </a:lnTo>
                  <a:lnTo>
                    <a:pt x="12" y="0"/>
                  </a:lnTo>
                  <a:lnTo>
                    <a:pt x="12" y="0"/>
                  </a:lnTo>
                  <a:lnTo>
                    <a:pt x="12" y="0"/>
                  </a:lnTo>
                  <a:lnTo>
                    <a:pt x="13" y="0"/>
                  </a:lnTo>
                  <a:lnTo>
                    <a:pt x="13" y="0"/>
                  </a:lnTo>
                  <a:lnTo>
                    <a:pt x="13" y="0"/>
                  </a:lnTo>
                  <a:lnTo>
                    <a:pt x="13" y="0"/>
                  </a:lnTo>
                  <a:lnTo>
                    <a:pt x="13" y="0"/>
                  </a:lnTo>
                  <a:lnTo>
                    <a:pt x="14" y="0"/>
                  </a:lnTo>
                  <a:lnTo>
                    <a:pt x="14" y="0"/>
                  </a:lnTo>
                  <a:lnTo>
                    <a:pt x="14" y="0"/>
                  </a:lnTo>
                  <a:lnTo>
                    <a:pt x="14" y="0"/>
                  </a:lnTo>
                  <a:lnTo>
                    <a:pt x="15" y="0"/>
                  </a:lnTo>
                  <a:lnTo>
                    <a:pt x="15" y="0"/>
                  </a:lnTo>
                  <a:lnTo>
                    <a:pt x="15" y="0"/>
                  </a:lnTo>
                  <a:lnTo>
                    <a:pt x="15" y="0"/>
                  </a:lnTo>
                  <a:lnTo>
                    <a:pt x="15" y="0"/>
                  </a:lnTo>
                  <a:lnTo>
                    <a:pt x="15" y="0"/>
                  </a:lnTo>
                  <a:lnTo>
                    <a:pt x="16" y="0"/>
                  </a:lnTo>
                  <a:lnTo>
                    <a:pt x="16" y="0"/>
                  </a:lnTo>
                  <a:lnTo>
                    <a:pt x="16" y="1"/>
                  </a:lnTo>
                  <a:lnTo>
                    <a:pt x="16" y="1"/>
                  </a:lnTo>
                  <a:lnTo>
                    <a:pt x="16" y="1"/>
                  </a:lnTo>
                  <a:lnTo>
                    <a:pt x="16" y="1"/>
                  </a:lnTo>
                  <a:lnTo>
                    <a:pt x="16" y="2"/>
                  </a:lnTo>
                  <a:lnTo>
                    <a:pt x="16" y="2"/>
                  </a:lnTo>
                  <a:lnTo>
                    <a:pt x="16" y="2"/>
                  </a:lnTo>
                  <a:lnTo>
                    <a:pt x="16" y="2"/>
                  </a:lnTo>
                  <a:lnTo>
                    <a:pt x="16" y="2"/>
                  </a:lnTo>
                  <a:lnTo>
                    <a:pt x="16" y="3"/>
                  </a:lnTo>
                  <a:lnTo>
                    <a:pt x="16" y="3"/>
                  </a:lnTo>
                  <a:lnTo>
                    <a:pt x="16" y="3"/>
                  </a:lnTo>
                  <a:lnTo>
                    <a:pt x="16" y="3"/>
                  </a:lnTo>
                  <a:lnTo>
                    <a:pt x="16" y="4"/>
                  </a:lnTo>
                  <a:lnTo>
                    <a:pt x="16" y="4"/>
                  </a:lnTo>
                  <a:lnTo>
                    <a:pt x="16" y="4"/>
                  </a:lnTo>
                  <a:lnTo>
                    <a:pt x="15" y="4"/>
                  </a:lnTo>
                  <a:lnTo>
                    <a:pt x="15" y="4"/>
                  </a:lnTo>
                  <a:lnTo>
                    <a:pt x="15" y="4"/>
                  </a:lnTo>
                  <a:lnTo>
                    <a:pt x="15" y="4"/>
                  </a:lnTo>
                  <a:lnTo>
                    <a:pt x="15" y="4"/>
                  </a:lnTo>
                  <a:lnTo>
                    <a:pt x="15" y="4"/>
                  </a:lnTo>
                  <a:lnTo>
                    <a:pt x="15" y="4"/>
                  </a:lnTo>
                  <a:lnTo>
                    <a:pt x="15" y="4"/>
                  </a:lnTo>
                  <a:lnTo>
                    <a:pt x="15" y="5"/>
                  </a:lnTo>
                  <a:lnTo>
                    <a:pt x="15" y="5"/>
                  </a:lnTo>
                  <a:lnTo>
                    <a:pt x="15" y="5"/>
                  </a:lnTo>
                  <a:lnTo>
                    <a:pt x="15" y="5"/>
                  </a:lnTo>
                  <a:lnTo>
                    <a:pt x="15" y="5"/>
                  </a:lnTo>
                  <a:lnTo>
                    <a:pt x="15" y="5"/>
                  </a:lnTo>
                  <a:lnTo>
                    <a:pt x="15" y="6"/>
                  </a:lnTo>
                  <a:lnTo>
                    <a:pt x="15" y="6"/>
                  </a:lnTo>
                  <a:lnTo>
                    <a:pt x="15" y="6"/>
                  </a:lnTo>
                  <a:lnTo>
                    <a:pt x="15" y="6"/>
                  </a:lnTo>
                  <a:lnTo>
                    <a:pt x="14" y="6"/>
                  </a:lnTo>
                  <a:lnTo>
                    <a:pt x="14" y="6"/>
                  </a:lnTo>
                  <a:lnTo>
                    <a:pt x="14" y="6"/>
                  </a:lnTo>
                  <a:lnTo>
                    <a:pt x="14" y="6"/>
                  </a:lnTo>
                  <a:lnTo>
                    <a:pt x="14" y="7"/>
                  </a:lnTo>
                  <a:lnTo>
                    <a:pt x="14" y="7"/>
                  </a:lnTo>
                  <a:lnTo>
                    <a:pt x="13" y="7"/>
                  </a:lnTo>
                  <a:lnTo>
                    <a:pt x="13" y="7"/>
                  </a:lnTo>
                  <a:lnTo>
                    <a:pt x="12" y="7"/>
                  </a:lnTo>
                  <a:lnTo>
                    <a:pt x="12" y="7"/>
                  </a:lnTo>
                  <a:lnTo>
                    <a:pt x="12" y="7"/>
                  </a:lnTo>
                  <a:lnTo>
                    <a:pt x="11" y="7"/>
                  </a:lnTo>
                  <a:lnTo>
                    <a:pt x="11" y="7"/>
                  </a:lnTo>
                  <a:lnTo>
                    <a:pt x="11" y="8"/>
                  </a:lnTo>
                  <a:lnTo>
                    <a:pt x="10" y="8"/>
                  </a:lnTo>
                  <a:lnTo>
                    <a:pt x="10" y="8"/>
                  </a:lnTo>
                  <a:lnTo>
                    <a:pt x="10" y="7"/>
                  </a:lnTo>
                  <a:lnTo>
                    <a:pt x="10" y="7"/>
                  </a:lnTo>
                  <a:lnTo>
                    <a:pt x="9" y="7"/>
                  </a:lnTo>
                  <a:lnTo>
                    <a:pt x="9" y="7"/>
                  </a:lnTo>
                  <a:lnTo>
                    <a:pt x="9" y="7"/>
                  </a:lnTo>
                  <a:lnTo>
                    <a:pt x="9" y="7"/>
                  </a:lnTo>
                  <a:lnTo>
                    <a:pt x="8" y="7"/>
                  </a:lnTo>
                  <a:lnTo>
                    <a:pt x="8" y="7"/>
                  </a:lnTo>
                  <a:lnTo>
                    <a:pt x="7" y="7"/>
                  </a:lnTo>
                  <a:lnTo>
                    <a:pt x="7" y="7"/>
                  </a:lnTo>
                  <a:lnTo>
                    <a:pt x="6" y="7"/>
                  </a:lnTo>
                  <a:lnTo>
                    <a:pt x="6" y="7"/>
                  </a:lnTo>
                  <a:lnTo>
                    <a:pt x="6" y="7"/>
                  </a:lnTo>
                  <a:lnTo>
                    <a:pt x="6" y="7"/>
                  </a:lnTo>
                  <a:lnTo>
                    <a:pt x="6" y="6"/>
                  </a:lnTo>
                  <a:lnTo>
                    <a:pt x="6" y="6"/>
                  </a:lnTo>
                  <a:lnTo>
                    <a:pt x="5" y="6"/>
                  </a:lnTo>
                  <a:lnTo>
                    <a:pt x="5" y="6"/>
                  </a:lnTo>
                  <a:lnTo>
                    <a:pt x="5" y="6"/>
                  </a:lnTo>
                  <a:lnTo>
                    <a:pt x="6" y="6"/>
                  </a:lnTo>
                  <a:lnTo>
                    <a:pt x="5" y="6"/>
                  </a:lnTo>
                  <a:lnTo>
                    <a:pt x="5" y="6"/>
                  </a:lnTo>
                  <a:lnTo>
                    <a:pt x="4" y="6"/>
                  </a:lnTo>
                  <a:lnTo>
                    <a:pt x="4" y="6"/>
                  </a:lnTo>
                  <a:lnTo>
                    <a:pt x="4" y="6"/>
                  </a:lnTo>
                  <a:lnTo>
                    <a:pt x="3" y="6"/>
                  </a:lnTo>
                  <a:lnTo>
                    <a:pt x="3" y="6"/>
                  </a:lnTo>
                  <a:lnTo>
                    <a:pt x="3" y="6"/>
                  </a:lnTo>
                  <a:lnTo>
                    <a:pt x="3" y="6"/>
                  </a:lnTo>
                  <a:lnTo>
                    <a:pt x="3" y="7"/>
                  </a:lnTo>
                  <a:lnTo>
                    <a:pt x="3" y="7"/>
                  </a:lnTo>
                  <a:lnTo>
                    <a:pt x="3" y="7"/>
                  </a:lnTo>
                  <a:lnTo>
                    <a:pt x="3" y="6"/>
                  </a:lnTo>
                  <a:lnTo>
                    <a:pt x="2" y="6"/>
                  </a:lnTo>
                  <a:lnTo>
                    <a:pt x="2" y="6"/>
                  </a:lnTo>
                  <a:lnTo>
                    <a:pt x="2" y="6"/>
                  </a:lnTo>
                  <a:lnTo>
                    <a:pt x="2" y="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reeform 21">
              <a:extLst>
                <a:ext uri="{FF2B5EF4-FFF2-40B4-BE49-F238E27FC236}">
                  <a16:creationId xmlns:a16="http://schemas.microsoft.com/office/drawing/2014/main" id="{CFC407EE-F69B-45EA-8459-D2700ADB938A}"/>
                </a:ext>
              </a:extLst>
            </p:cNvPr>
            <p:cNvSpPr>
              <a:spLocks noEditPoints="1"/>
            </p:cNvSpPr>
            <p:nvPr/>
          </p:nvSpPr>
          <p:spPr bwMode="auto">
            <a:xfrm>
              <a:off x="6815567" y="3189205"/>
              <a:ext cx="141864" cy="112592"/>
            </a:xfrm>
            <a:custGeom>
              <a:avLst/>
              <a:gdLst/>
              <a:ahLst/>
              <a:cxnLst>
                <a:cxn ang="0">
                  <a:pos x="1" y="8"/>
                </a:cxn>
                <a:cxn ang="0">
                  <a:pos x="1" y="7"/>
                </a:cxn>
                <a:cxn ang="0">
                  <a:pos x="0" y="6"/>
                </a:cxn>
                <a:cxn ang="0">
                  <a:pos x="1" y="6"/>
                </a:cxn>
                <a:cxn ang="0">
                  <a:pos x="2" y="7"/>
                </a:cxn>
                <a:cxn ang="0">
                  <a:pos x="3" y="8"/>
                </a:cxn>
                <a:cxn ang="0">
                  <a:pos x="3" y="8"/>
                </a:cxn>
                <a:cxn ang="0">
                  <a:pos x="2" y="3"/>
                </a:cxn>
                <a:cxn ang="0">
                  <a:pos x="4" y="8"/>
                </a:cxn>
                <a:cxn ang="0">
                  <a:pos x="4" y="8"/>
                </a:cxn>
                <a:cxn ang="0">
                  <a:pos x="4" y="7"/>
                </a:cxn>
                <a:cxn ang="0">
                  <a:pos x="4" y="6"/>
                </a:cxn>
                <a:cxn ang="0">
                  <a:pos x="3" y="6"/>
                </a:cxn>
                <a:cxn ang="0">
                  <a:pos x="2" y="5"/>
                </a:cxn>
                <a:cxn ang="0">
                  <a:pos x="3" y="4"/>
                </a:cxn>
                <a:cxn ang="0">
                  <a:pos x="2" y="3"/>
                </a:cxn>
                <a:cxn ang="0">
                  <a:pos x="2" y="3"/>
                </a:cxn>
                <a:cxn ang="0">
                  <a:pos x="1" y="2"/>
                </a:cxn>
                <a:cxn ang="0">
                  <a:pos x="1" y="1"/>
                </a:cxn>
                <a:cxn ang="0">
                  <a:pos x="3" y="2"/>
                </a:cxn>
                <a:cxn ang="0">
                  <a:pos x="4" y="2"/>
                </a:cxn>
                <a:cxn ang="0">
                  <a:pos x="4" y="2"/>
                </a:cxn>
                <a:cxn ang="0">
                  <a:pos x="4" y="1"/>
                </a:cxn>
                <a:cxn ang="0">
                  <a:pos x="4" y="0"/>
                </a:cxn>
                <a:cxn ang="0">
                  <a:pos x="4" y="0"/>
                </a:cxn>
                <a:cxn ang="0">
                  <a:pos x="5" y="0"/>
                </a:cxn>
                <a:cxn ang="0">
                  <a:pos x="6" y="1"/>
                </a:cxn>
                <a:cxn ang="0">
                  <a:pos x="6" y="2"/>
                </a:cxn>
                <a:cxn ang="0">
                  <a:pos x="7" y="2"/>
                </a:cxn>
                <a:cxn ang="0">
                  <a:pos x="8" y="1"/>
                </a:cxn>
                <a:cxn ang="0">
                  <a:pos x="9" y="0"/>
                </a:cxn>
                <a:cxn ang="0">
                  <a:pos x="10" y="1"/>
                </a:cxn>
                <a:cxn ang="0">
                  <a:pos x="10" y="2"/>
                </a:cxn>
                <a:cxn ang="0">
                  <a:pos x="11" y="3"/>
                </a:cxn>
                <a:cxn ang="0">
                  <a:pos x="11" y="3"/>
                </a:cxn>
                <a:cxn ang="0">
                  <a:pos x="13" y="4"/>
                </a:cxn>
                <a:cxn ang="0">
                  <a:pos x="12" y="4"/>
                </a:cxn>
                <a:cxn ang="0">
                  <a:pos x="10" y="5"/>
                </a:cxn>
                <a:cxn ang="0">
                  <a:pos x="10" y="7"/>
                </a:cxn>
                <a:cxn ang="0">
                  <a:pos x="10" y="7"/>
                </a:cxn>
                <a:cxn ang="0">
                  <a:pos x="10" y="8"/>
                </a:cxn>
                <a:cxn ang="0">
                  <a:pos x="9" y="9"/>
                </a:cxn>
                <a:cxn ang="0">
                  <a:pos x="9" y="10"/>
                </a:cxn>
                <a:cxn ang="0">
                  <a:pos x="8" y="9"/>
                </a:cxn>
                <a:cxn ang="0">
                  <a:pos x="7" y="9"/>
                </a:cxn>
                <a:cxn ang="0">
                  <a:pos x="8" y="8"/>
                </a:cxn>
                <a:cxn ang="0">
                  <a:pos x="8" y="7"/>
                </a:cxn>
                <a:cxn ang="0">
                  <a:pos x="8" y="7"/>
                </a:cxn>
                <a:cxn ang="0">
                  <a:pos x="7" y="6"/>
                </a:cxn>
                <a:cxn ang="0">
                  <a:pos x="5" y="7"/>
                </a:cxn>
                <a:cxn ang="0">
                  <a:pos x="5" y="8"/>
                </a:cxn>
              </a:cxnLst>
              <a:rect l="0" t="0" r="r" b="b"/>
              <a:pathLst>
                <a:path w="13" h="10">
                  <a:moveTo>
                    <a:pt x="2" y="8"/>
                  </a:moveTo>
                  <a:lnTo>
                    <a:pt x="2" y="8"/>
                  </a:lnTo>
                  <a:lnTo>
                    <a:pt x="2" y="8"/>
                  </a:lnTo>
                  <a:lnTo>
                    <a:pt x="2" y="8"/>
                  </a:lnTo>
                  <a:lnTo>
                    <a:pt x="1" y="8"/>
                  </a:lnTo>
                  <a:lnTo>
                    <a:pt x="1" y="8"/>
                  </a:lnTo>
                  <a:lnTo>
                    <a:pt x="1" y="8"/>
                  </a:lnTo>
                  <a:lnTo>
                    <a:pt x="1" y="7"/>
                  </a:lnTo>
                  <a:lnTo>
                    <a:pt x="1" y="7"/>
                  </a:lnTo>
                  <a:lnTo>
                    <a:pt x="1" y="7"/>
                  </a:lnTo>
                  <a:lnTo>
                    <a:pt x="1" y="7"/>
                  </a:lnTo>
                  <a:lnTo>
                    <a:pt x="1" y="7"/>
                  </a:lnTo>
                  <a:lnTo>
                    <a:pt x="1" y="6"/>
                  </a:lnTo>
                  <a:lnTo>
                    <a:pt x="0" y="6"/>
                  </a:lnTo>
                  <a:lnTo>
                    <a:pt x="0" y="6"/>
                  </a:lnTo>
                  <a:lnTo>
                    <a:pt x="1" y="6"/>
                  </a:lnTo>
                  <a:lnTo>
                    <a:pt x="1" y="6"/>
                  </a:lnTo>
                  <a:lnTo>
                    <a:pt x="1" y="6"/>
                  </a:lnTo>
                  <a:lnTo>
                    <a:pt x="1" y="6"/>
                  </a:lnTo>
                  <a:lnTo>
                    <a:pt x="1" y="6"/>
                  </a:lnTo>
                  <a:lnTo>
                    <a:pt x="2" y="7"/>
                  </a:lnTo>
                  <a:lnTo>
                    <a:pt x="2" y="7"/>
                  </a:lnTo>
                  <a:lnTo>
                    <a:pt x="2" y="7"/>
                  </a:lnTo>
                  <a:lnTo>
                    <a:pt x="2" y="7"/>
                  </a:lnTo>
                  <a:lnTo>
                    <a:pt x="2" y="7"/>
                  </a:lnTo>
                  <a:lnTo>
                    <a:pt x="3" y="7"/>
                  </a:lnTo>
                  <a:lnTo>
                    <a:pt x="3" y="7"/>
                  </a:lnTo>
                  <a:lnTo>
                    <a:pt x="3" y="7"/>
                  </a:lnTo>
                  <a:lnTo>
                    <a:pt x="3" y="7"/>
                  </a:lnTo>
                  <a:lnTo>
                    <a:pt x="3" y="8"/>
                  </a:lnTo>
                  <a:lnTo>
                    <a:pt x="3" y="8"/>
                  </a:lnTo>
                  <a:lnTo>
                    <a:pt x="3" y="8"/>
                  </a:lnTo>
                  <a:lnTo>
                    <a:pt x="4" y="9"/>
                  </a:lnTo>
                  <a:lnTo>
                    <a:pt x="3" y="8"/>
                  </a:lnTo>
                  <a:lnTo>
                    <a:pt x="3" y="8"/>
                  </a:lnTo>
                  <a:lnTo>
                    <a:pt x="3" y="8"/>
                  </a:lnTo>
                  <a:lnTo>
                    <a:pt x="2" y="8"/>
                  </a:lnTo>
                  <a:close/>
                  <a:moveTo>
                    <a:pt x="1" y="2"/>
                  </a:moveTo>
                  <a:lnTo>
                    <a:pt x="1" y="2"/>
                  </a:lnTo>
                  <a:close/>
                  <a:moveTo>
                    <a:pt x="2" y="3"/>
                  </a:moveTo>
                  <a:lnTo>
                    <a:pt x="2" y="3"/>
                  </a:lnTo>
                  <a:lnTo>
                    <a:pt x="2" y="3"/>
                  </a:lnTo>
                  <a:close/>
                  <a:moveTo>
                    <a:pt x="4" y="8"/>
                  </a:moveTo>
                  <a:lnTo>
                    <a:pt x="4" y="8"/>
                  </a:lnTo>
                  <a:lnTo>
                    <a:pt x="4" y="8"/>
                  </a:lnTo>
                  <a:lnTo>
                    <a:pt x="4" y="8"/>
                  </a:lnTo>
                  <a:lnTo>
                    <a:pt x="4" y="8"/>
                  </a:lnTo>
                  <a:lnTo>
                    <a:pt x="4" y="8"/>
                  </a:lnTo>
                  <a:lnTo>
                    <a:pt x="4" y="8"/>
                  </a:lnTo>
                  <a:lnTo>
                    <a:pt x="4" y="8"/>
                  </a:lnTo>
                  <a:lnTo>
                    <a:pt x="4" y="8"/>
                  </a:lnTo>
                  <a:lnTo>
                    <a:pt x="4" y="8"/>
                  </a:lnTo>
                  <a:lnTo>
                    <a:pt x="4" y="7"/>
                  </a:lnTo>
                  <a:lnTo>
                    <a:pt x="4" y="7"/>
                  </a:lnTo>
                  <a:lnTo>
                    <a:pt x="4" y="7"/>
                  </a:lnTo>
                  <a:lnTo>
                    <a:pt x="4" y="7"/>
                  </a:lnTo>
                  <a:lnTo>
                    <a:pt x="4" y="7"/>
                  </a:lnTo>
                  <a:lnTo>
                    <a:pt x="4" y="6"/>
                  </a:lnTo>
                  <a:lnTo>
                    <a:pt x="4" y="7"/>
                  </a:lnTo>
                  <a:lnTo>
                    <a:pt x="4" y="6"/>
                  </a:lnTo>
                  <a:lnTo>
                    <a:pt x="3" y="6"/>
                  </a:lnTo>
                  <a:lnTo>
                    <a:pt x="3" y="6"/>
                  </a:lnTo>
                  <a:lnTo>
                    <a:pt x="3" y="6"/>
                  </a:lnTo>
                  <a:lnTo>
                    <a:pt x="3" y="6"/>
                  </a:lnTo>
                  <a:lnTo>
                    <a:pt x="3" y="6"/>
                  </a:lnTo>
                  <a:lnTo>
                    <a:pt x="3" y="5"/>
                  </a:lnTo>
                  <a:lnTo>
                    <a:pt x="2" y="5"/>
                  </a:lnTo>
                  <a:lnTo>
                    <a:pt x="2" y="5"/>
                  </a:lnTo>
                  <a:lnTo>
                    <a:pt x="2" y="5"/>
                  </a:lnTo>
                  <a:lnTo>
                    <a:pt x="2" y="5"/>
                  </a:lnTo>
                  <a:lnTo>
                    <a:pt x="3" y="5"/>
                  </a:lnTo>
                  <a:lnTo>
                    <a:pt x="3" y="5"/>
                  </a:lnTo>
                  <a:lnTo>
                    <a:pt x="3" y="5"/>
                  </a:lnTo>
                  <a:lnTo>
                    <a:pt x="3" y="5"/>
                  </a:lnTo>
                  <a:lnTo>
                    <a:pt x="3" y="4"/>
                  </a:lnTo>
                  <a:lnTo>
                    <a:pt x="3" y="4"/>
                  </a:lnTo>
                  <a:lnTo>
                    <a:pt x="2" y="4"/>
                  </a:lnTo>
                  <a:lnTo>
                    <a:pt x="2" y="4"/>
                  </a:lnTo>
                  <a:lnTo>
                    <a:pt x="2" y="3"/>
                  </a:lnTo>
                  <a:lnTo>
                    <a:pt x="2" y="3"/>
                  </a:lnTo>
                  <a:lnTo>
                    <a:pt x="2" y="3"/>
                  </a:lnTo>
                  <a:lnTo>
                    <a:pt x="2" y="3"/>
                  </a:lnTo>
                  <a:lnTo>
                    <a:pt x="2" y="3"/>
                  </a:lnTo>
                  <a:lnTo>
                    <a:pt x="2" y="3"/>
                  </a:lnTo>
                  <a:lnTo>
                    <a:pt x="2" y="3"/>
                  </a:lnTo>
                  <a:lnTo>
                    <a:pt x="2" y="2"/>
                  </a:lnTo>
                  <a:lnTo>
                    <a:pt x="1" y="2"/>
                  </a:lnTo>
                  <a:lnTo>
                    <a:pt x="1" y="2"/>
                  </a:lnTo>
                  <a:lnTo>
                    <a:pt x="1" y="2"/>
                  </a:lnTo>
                  <a:lnTo>
                    <a:pt x="1" y="2"/>
                  </a:lnTo>
                  <a:lnTo>
                    <a:pt x="1" y="2"/>
                  </a:lnTo>
                  <a:lnTo>
                    <a:pt x="1" y="1"/>
                  </a:lnTo>
                  <a:lnTo>
                    <a:pt x="1" y="1"/>
                  </a:lnTo>
                  <a:lnTo>
                    <a:pt x="1" y="1"/>
                  </a:lnTo>
                  <a:lnTo>
                    <a:pt x="1" y="1"/>
                  </a:lnTo>
                  <a:lnTo>
                    <a:pt x="2" y="1"/>
                  </a:lnTo>
                  <a:lnTo>
                    <a:pt x="2" y="1"/>
                  </a:lnTo>
                  <a:lnTo>
                    <a:pt x="2" y="1"/>
                  </a:lnTo>
                  <a:lnTo>
                    <a:pt x="2" y="2"/>
                  </a:lnTo>
                  <a:lnTo>
                    <a:pt x="3" y="2"/>
                  </a:lnTo>
                  <a:lnTo>
                    <a:pt x="3" y="2"/>
                  </a:lnTo>
                  <a:lnTo>
                    <a:pt x="3" y="2"/>
                  </a:lnTo>
                  <a:lnTo>
                    <a:pt x="3" y="2"/>
                  </a:lnTo>
                  <a:lnTo>
                    <a:pt x="3" y="2"/>
                  </a:lnTo>
                  <a:lnTo>
                    <a:pt x="4" y="2"/>
                  </a:lnTo>
                  <a:lnTo>
                    <a:pt x="4" y="2"/>
                  </a:lnTo>
                  <a:lnTo>
                    <a:pt x="4" y="2"/>
                  </a:lnTo>
                  <a:lnTo>
                    <a:pt x="4" y="2"/>
                  </a:lnTo>
                  <a:lnTo>
                    <a:pt x="4" y="2"/>
                  </a:lnTo>
                  <a:lnTo>
                    <a:pt x="4" y="2"/>
                  </a:lnTo>
                  <a:lnTo>
                    <a:pt x="4" y="2"/>
                  </a:lnTo>
                  <a:lnTo>
                    <a:pt x="4" y="2"/>
                  </a:lnTo>
                  <a:lnTo>
                    <a:pt x="4" y="2"/>
                  </a:lnTo>
                  <a:lnTo>
                    <a:pt x="4" y="1"/>
                  </a:lnTo>
                  <a:lnTo>
                    <a:pt x="4" y="1"/>
                  </a:lnTo>
                  <a:lnTo>
                    <a:pt x="4" y="1"/>
                  </a:lnTo>
                  <a:lnTo>
                    <a:pt x="4" y="1"/>
                  </a:lnTo>
                  <a:lnTo>
                    <a:pt x="4" y="0"/>
                  </a:lnTo>
                  <a:lnTo>
                    <a:pt x="4" y="0"/>
                  </a:lnTo>
                  <a:lnTo>
                    <a:pt x="4" y="0"/>
                  </a:lnTo>
                  <a:lnTo>
                    <a:pt x="4" y="0"/>
                  </a:lnTo>
                  <a:lnTo>
                    <a:pt x="4" y="0"/>
                  </a:lnTo>
                  <a:lnTo>
                    <a:pt x="4" y="0"/>
                  </a:lnTo>
                  <a:lnTo>
                    <a:pt x="4" y="0"/>
                  </a:lnTo>
                  <a:lnTo>
                    <a:pt x="4" y="0"/>
                  </a:lnTo>
                  <a:lnTo>
                    <a:pt x="4" y="0"/>
                  </a:lnTo>
                  <a:lnTo>
                    <a:pt x="4" y="0"/>
                  </a:lnTo>
                  <a:lnTo>
                    <a:pt x="5" y="0"/>
                  </a:lnTo>
                  <a:lnTo>
                    <a:pt x="5" y="0"/>
                  </a:lnTo>
                  <a:lnTo>
                    <a:pt x="5" y="0"/>
                  </a:lnTo>
                  <a:lnTo>
                    <a:pt x="5" y="0"/>
                  </a:lnTo>
                  <a:lnTo>
                    <a:pt x="5" y="1"/>
                  </a:lnTo>
                  <a:lnTo>
                    <a:pt x="6" y="1"/>
                  </a:lnTo>
                  <a:lnTo>
                    <a:pt x="6" y="1"/>
                  </a:lnTo>
                  <a:lnTo>
                    <a:pt x="6" y="1"/>
                  </a:lnTo>
                  <a:lnTo>
                    <a:pt x="6" y="1"/>
                  </a:lnTo>
                  <a:lnTo>
                    <a:pt x="6" y="1"/>
                  </a:lnTo>
                  <a:lnTo>
                    <a:pt x="6" y="1"/>
                  </a:lnTo>
                  <a:lnTo>
                    <a:pt x="6" y="2"/>
                  </a:lnTo>
                  <a:lnTo>
                    <a:pt x="6" y="2"/>
                  </a:lnTo>
                  <a:lnTo>
                    <a:pt x="7" y="2"/>
                  </a:lnTo>
                  <a:lnTo>
                    <a:pt x="7" y="2"/>
                  </a:lnTo>
                  <a:lnTo>
                    <a:pt x="7" y="2"/>
                  </a:lnTo>
                  <a:lnTo>
                    <a:pt x="7" y="2"/>
                  </a:lnTo>
                  <a:lnTo>
                    <a:pt x="7" y="2"/>
                  </a:lnTo>
                  <a:lnTo>
                    <a:pt x="7" y="2"/>
                  </a:lnTo>
                  <a:lnTo>
                    <a:pt x="7" y="1"/>
                  </a:lnTo>
                  <a:lnTo>
                    <a:pt x="7" y="1"/>
                  </a:lnTo>
                  <a:lnTo>
                    <a:pt x="8" y="1"/>
                  </a:lnTo>
                  <a:lnTo>
                    <a:pt x="8" y="1"/>
                  </a:lnTo>
                  <a:lnTo>
                    <a:pt x="8" y="1"/>
                  </a:lnTo>
                  <a:lnTo>
                    <a:pt x="8" y="0"/>
                  </a:lnTo>
                  <a:lnTo>
                    <a:pt x="9" y="0"/>
                  </a:lnTo>
                  <a:lnTo>
                    <a:pt x="9" y="0"/>
                  </a:lnTo>
                  <a:lnTo>
                    <a:pt x="9" y="0"/>
                  </a:lnTo>
                  <a:lnTo>
                    <a:pt x="9" y="0"/>
                  </a:lnTo>
                  <a:lnTo>
                    <a:pt x="9" y="1"/>
                  </a:lnTo>
                  <a:lnTo>
                    <a:pt x="9" y="1"/>
                  </a:lnTo>
                  <a:lnTo>
                    <a:pt x="10" y="1"/>
                  </a:lnTo>
                  <a:lnTo>
                    <a:pt x="10" y="1"/>
                  </a:lnTo>
                  <a:lnTo>
                    <a:pt x="10" y="2"/>
                  </a:lnTo>
                  <a:lnTo>
                    <a:pt x="10" y="2"/>
                  </a:lnTo>
                  <a:lnTo>
                    <a:pt x="10" y="2"/>
                  </a:lnTo>
                  <a:lnTo>
                    <a:pt x="10" y="2"/>
                  </a:lnTo>
                  <a:lnTo>
                    <a:pt x="10" y="2"/>
                  </a:lnTo>
                  <a:lnTo>
                    <a:pt x="10" y="2"/>
                  </a:lnTo>
                  <a:lnTo>
                    <a:pt x="10" y="3"/>
                  </a:lnTo>
                  <a:lnTo>
                    <a:pt x="11" y="3"/>
                  </a:lnTo>
                  <a:lnTo>
                    <a:pt x="11" y="3"/>
                  </a:lnTo>
                  <a:lnTo>
                    <a:pt x="11" y="3"/>
                  </a:lnTo>
                  <a:lnTo>
                    <a:pt x="11" y="3"/>
                  </a:lnTo>
                  <a:lnTo>
                    <a:pt x="11" y="3"/>
                  </a:lnTo>
                  <a:lnTo>
                    <a:pt x="11" y="3"/>
                  </a:lnTo>
                  <a:lnTo>
                    <a:pt x="11" y="4"/>
                  </a:lnTo>
                  <a:lnTo>
                    <a:pt x="11" y="3"/>
                  </a:lnTo>
                  <a:lnTo>
                    <a:pt x="12" y="3"/>
                  </a:lnTo>
                  <a:lnTo>
                    <a:pt x="12" y="3"/>
                  </a:lnTo>
                  <a:lnTo>
                    <a:pt x="12" y="4"/>
                  </a:lnTo>
                  <a:lnTo>
                    <a:pt x="12" y="4"/>
                  </a:lnTo>
                  <a:lnTo>
                    <a:pt x="13" y="4"/>
                  </a:lnTo>
                  <a:lnTo>
                    <a:pt x="13" y="4"/>
                  </a:lnTo>
                  <a:lnTo>
                    <a:pt x="12" y="4"/>
                  </a:lnTo>
                  <a:lnTo>
                    <a:pt x="12" y="4"/>
                  </a:lnTo>
                  <a:lnTo>
                    <a:pt x="12" y="4"/>
                  </a:lnTo>
                  <a:lnTo>
                    <a:pt x="12" y="4"/>
                  </a:lnTo>
                  <a:lnTo>
                    <a:pt x="12" y="4"/>
                  </a:lnTo>
                  <a:lnTo>
                    <a:pt x="11" y="4"/>
                  </a:lnTo>
                  <a:lnTo>
                    <a:pt x="11" y="5"/>
                  </a:lnTo>
                  <a:lnTo>
                    <a:pt x="11" y="5"/>
                  </a:lnTo>
                  <a:lnTo>
                    <a:pt x="10" y="5"/>
                  </a:lnTo>
                  <a:lnTo>
                    <a:pt x="10" y="5"/>
                  </a:lnTo>
                  <a:lnTo>
                    <a:pt x="10" y="6"/>
                  </a:lnTo>
                  <a:lnTo>
                    <a:pt x="10" y="6"/>
                  </a:lnTo>
                  <a:lnTo>
                    <a:pt x="10" y="6"/>
                  </a:lnTo>
                  <a:lnTo>
                    <a:pt x="10" y="7"/>
                  </a:lnTo>
                  <a:lnTo>
                    <a:pt x="10" y="7"/>
                  </a:lnTo>
                  <a:lnTo>
                    <a:pt x="10" y="7"/>
                  </a:lnTo>
                  <a:lnTo>
                    <a:pt x="10" y="7"/>
                  </a:lnTo>
                  <a:lnTo>
                    <a:pt x="10" y="7"/>
                  </a:lnTo>
                  <a:lnTo>
                    <a:pt x="10" y="7"/>
                  </a:lnTo>
                  <a:lnTo>
                    <a:pt x="10" y="8"/>
                  </a:lnTo>
                  <a:lnTo>
                    <a:pt x="10" y="8"/>
                  </a:lnTo>
                  <a:lnTo>
                    <a:pt x="10" y="8"/>
                  </a:lnTo>
                  <a:lnTo>
                    <a:pt x="10" y="8"/>
                  </a:lnTo>
                  <a:lnTo>
                    <a:pt x="10" y="8"/>
                  </a:lnTo>
                  <a:lnTo>
                    <a:pt x="10" y="8"/>
                  </a:lnTo>
                  <a:lnTo>
                    <a:pt x="10" y="8"/>
                  </a:lnTo>
                  <a:lnTo>
                    <a:pt x="10" y="8"/>
                  </a:lnTo>
                  <a:lnTo>
                    <a:pt x="9" y="8"/>
                  </a:lnTo>
                  <a:lnTo>
                    <a:pt x="9" y="9"/>
                  </a:lnTo>
                  <a:lnTo>
                    <a:pt x="9" y="9"/>
                  </a:lnTo>
                  <a:lnTo>
                    <a:pt x="9" y="10"/>
                  </a:lnTo>
                  <a:lnTo>
                    <a:pt x="9" y="10"/>
                  </a:lnTo>
                  <a:lnTo>
                    <a:pt x="9" y="10"/>
                  </a:lnTo>
                  <a:lnTo>
                    <a:pt x="9" y="10"/>
                  </a:lnTo>
                  <a:lnTo>
                    <a:pt x="9" y="10"/>
                  </a:lnTo>
                  <a:lnTo>
                    <a:pt x="8" y="9"/>
                  </a:lnTo>
                  <a:lnTo>
                    <a:pt x="8" y="9"/>
                  </a:lnTo>
                  <a:lnTo>
                    <a:pt x="8" y="9"/>
                  </a:lnTo>
                  <a:lnTo>
                    <a:pt x="8" y="9"/>
                  </a:lnTo>
                  <a:lnTo>
                    <a:pt x="8" y="9"/>
                  </a:lnTo>
                  <a:lnTo>
                    <a:pt x="8" y="9"/>
                  </a:lnTo>
                  <a:lnTo>
                    <a:pt x="8" y="9"/>
                  </a:lnTo>
                  <a:lnTo>
                    <a:pt x="8" y="9"/>
                  </a:lnTo>
                  <a:lnTo>
                    <a:pt x="7" y="9"/>
                  </a:lnTo>
                  <a:lnTo>
                    <a:pt x="7" y="8"/>
                  </a:lnTo>
                  <a:lnTo>
                    <a:pt x="8" y="8"/>
                  </a:lnTo>
                  <a:lnTo>
                    <a:pt x="8" y="8"/>
                  </a:lnTo>
                  <a:lnTo>
                    <a:pt x="8" y="8"/>
                  </a:lnTo>
                  <a:lnTo>
                    <a:pt x="8" y="8"/>
                  </a:lnTo>
                  <a:lnTo>
                    <a:pt x="8" y="8"/>
                  </a:lnTo>
                  <a:lnTo>
                    <a:pt x="8" y="8"/>
                  </a:lnTo>
                  <a:lnTo>
                    <a:pt x="8" y="8"/>
                  </a:lnTo>
                  <a:lnTo>
                    <a:pt x="8" y="7"/>
                  </a:lnTo>
                  <a:lnTo>
                    <a:pt x="8" y="7"/>
                  </a:lnTo>
                  <a:lnTo>
                    <a:pt x="8" y="7"/>
                  </a:lnTo>
                  <a:lnTo>
                    <a:pt x="8" y="7"/>
                  </a:lnTo>
                  <a:lnTo>
                    <a:pt x="8" y="7"/>
                  </a:lnTo>
                  <a:lnTo>
                    <a:pt x="8" y="7"/>
                  </a:lnTo>
                  <a:lnTo>
                    <a:pt x="8" y="7"/>
                  </a:lnTo>
                  <a:lnTo>
                    <a:pt x="8" y="6"/>
                  </a:lnTo>
                  <a:lnTo>
                    <a:pt x="8" y="6"/>
                  </a:lnTo>
                  <a:lnTo>
                    <a:pt x="7" y="6"/>
                  </a:lnTo>
                  <a:lnTo>
                    <a:pt x="7" y="6"/>
                  </a:lnTo>
                  <a:lnTo>
                    <a:pt x="7" y="6"/>
                  </a:lnTo>
                  <a:lnTo>
                    <a:pt x="6" y="7"/>
                  </a:lnTo>
                  <a:lnTo>
                    <a:pt x="6" y="7"/>
                  </a:lnTo>
                  <a:lnTo>
                    <a:pt x="6" y="7"/>
                  </a:lnTo>
                  <a:lnTo>
                    <a:pt x="6" y="7"/>
                  </a:lnTo>
                  <a:lnTo>
                    <a:pt x="5" y="7"/>
                  </a:lnTo>
                  <a:lnTo>
                    <a:pt x="5" y="8"/>
                  </a:lnTo>
                  <a:lnTo>
                    <a:pt x="5" y="8"/>
                  </a:lnTo>
                  <a:lnTo>
                    <a:pt x="5" y="8"/>
                  </a:lnTo>
                  <a:lnTo>
                    <a:pt x="5" y="8"/>
                  </a:lnTo>
                  <a:lnTo>
                    <a:pt x="5" y="8"/>
                  </a:lnTo>
                  <a:lnTo>
                    <a:pt x="4" y="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Freeform 22">
              <a:extLst>
                <a:ext uri="{FF2B5EF4-FFF2-40B4-BE49-F238E27FC236}">
                  <a16:creationId xmlns:a16="http://schemas.microsoft.com/office/drawing/2014/main" id="{EF568A2D-E3BB-4E37-AC6C-E021D70276F2}"/>
                </a:ext>
              </a:extLst>
            </p:cNvPr>
            <p:cNvSpPr>
              <a:spLocks noEditPoints="1"/>
            </p:cNvSpPr>
            <p:nvPr/>
          </p:nvSpPr>
          <p:spPr bwMode="auto">
            <a:xfrm>
              <a:off x="3874027" y="3673002"/>
              <a:ext cx="141864" cy="181204"/>
            </a:xfrm>
            <a:custGeom>
              <a:avLst/>
              <a:gdLst/>
              <a:ahLst/>
              <a:cxnLst>
                <a:cxn ang="0">
                  <a:pos x="12" y="16"/>
                </a:cxn>
                <a:cxn ang="0">
                  <a:pos x="13" y="16"/>
                </a:cxn>
                <a:cxn ang="0">
                  <a:pos x="13" y="16"/>
                </a:cxn>
                <a:cxn ang="0">
                  <a:pos x="12" y="16"/>
                </a:cxn>
                <a:cxn ang="0">
                  <a:pos x="13" y="15"/>
                </a:cxn>
                <a:cxn ang="0">
                  <a:pos x="13" y="15"/>
                </a:cxn>
                <a:cxn ang="0">
                  <a:pos x="10" y="12"/>
                </a:cxn>
                <a:cxn ang="0">
                  <a:pos x="11" y="12"/>
                </a:cxn>
                <a:cxn ang="0">
                  <a:pos x="11" y="12"/>
                </a:cxn>
                <a:cxn ang="0">
                  <a:pos x="11" y="12"/>
                </a:cxn>
                <a:cxn ang="0">
                  <a:pos x="10" y="13"/>
                </a:cxn>
                <a:cxn ang="0">
                  <a:pos x="10" y="11"/>
                </a:cxn>
                <a:cxn ang="0">
                  <a:pos x="8" y="9"/>
                </a:cxn>
                <a:cxn ang="0">
                  <a:pos x="9" y="10"/>
                </a:cxn>
                <a:cxn ang="0">
                  <a:pos x="9" y="10"/>
                </a:cxn>
                <a:cxn ang="0">
                  <a:pos x="9" y="11"/>
                </a:cxn>
                <a:cxn ang="0">
                  <a:pos x="9" y="10"/>
                </a:cxn>
                <a:cxn ang="0">
                  <a:pos x="8" y="10"/>
                </a:cxn>
                <a:cxn ang="0">
                  <a:pos x="9" y="10"/>
                </a:cxn>
                <a:cxn ang="0">
                  <a:pos x="2" y="7"/>
                </a:cxn>
                <a:cxn ang="0">
                  <a:pos x="3" y="7"/>
                </a:cxn>
                <a:cxn ang="0">
                  <a:pos x="3" y="7"/>
                </a:cxn>
                <a:cxn ang="0">
                  <a:pos x="3" y="8"/>
                </a:cxn>
                <a:cxn ang="0">
                  <a:pos x="3" y="8"/>
                </a:cxn>
                <a:cxn ang="0">
                  <a:pos x="3" y="8"/>
                </a:cxn>
                <a:cxn ang="0">
                  <a:pos x="3" y="7"/>
                </a:cxn>
                <a:cxn ang="0">
                  <a:pos x="8" y="7"/>
                </a:cxn>
                <a:cxn ang="0">
                  <a:pos x="7" y="6"/>
                </a:cxn>
                <a:cxn ang="0">
                  <a:pos x="8" y="7"/>
                </a:cxn>
                <a:cxn ang="0">
                  <a:pos x="2" y="5"/>
                </a:cxn>
                <a:cxn ang="0">
                  <a:pos x="3" y="6"/>
                </a:cxn>
                <a:cxn ang="0">
                  <a:pos x="3" y="7"/>
                </a:cxn>
                <a:cxn ang="0">
                  <a:pos x="2" y="7"/>
                </a:cxn>
                <a:cxn ang="0">
                  <a:pos x="1" y="6"/>
                </a:cxn>
                <a:cxn ang="0">
                  <a:pos x="1" y="6"/>
                </a:cxn>
                <a:cxn ang="0">
                  <a:pos x="2" y="6"/>
                </a:cxn>
                <a:cxn ang="0">
                  <a:pos x="2" y="5"/>
                </a:cxn>
                <a:cxn ang="0">
                  <a:pos x="5" y="4"/>
                </a:cxn>
                <a:cxn ang="0">
                  <a:pos x="6" y="4"/>
                </a:cxn>
                <a:cxn ang="0">
                  <a:pos x="6" y="6"/>
                </a:cxn>
                <a:cxn ang="0">
                  <a:pos x="6" y="6"/>
                </a:cxn>
                <a:cxn ang="0">
                  <a:pos x="6" y="5"/>
                </a:cxn>
                <a:cxn ang="0">
                  <a:pos x="5" y="4"/>
                </a:cxn>
                <a:cxn ang="0">
                  <a:pos x="0" y="1"/>
                </a:cxn>
                <a:cxn ang="0">
                  <a:pos x="1" y="1"/>
                </a:cxn>
                <a:cxn ang="0">
                  <a:pos x="1" y="1"/>
                </a:cxn>
                <a:cxn ang="0">
                  <a:pos x="2" y="1"/>
                </a:cxn>
                <a:cxn ang="0">
                  <a:pos x="2" y="1"/>
                </a:cxn>
                <a:cxn ang="0">
                  <a:pos x="1" y="1"/>
                </a:cxn>
                <a:cxn ang="0">
                  <a:pos x="3" y="0"/>
                </a:cxn>
                <a:cxn ang="0">
                  <a:pos x="4" y="1"/>
                </a:cxn>
                <a:cxn ang="0">
                  <a:pos x="4" y="1"/>
                </a:cxn>
                <a:cxn ang="0">
                  <a:pos x="4" y="2"/>
                </a:cxn>
                <a:cxn ang="0">
                  <a:pos x="4" y="2"/>
                </a:cxn>
                <a:cxn ang="0">
                  <a:pos x="4" y="1"/>
                </a:cxn>
                <a:cxn ang="0">
                  <a:pos x="4" y="1"/>
                </a:cxn>
                <a:cxn ang="0">
                  <a:pos x="3" y="0"/>
                </a:cxn>
                <a:cxn ang="0">
                  <a:pos x="2" y="0"/>
                </a:cxn>
              </a:cxnLst>
              <a:rect l="0" t="0" r="r" b="b"/>
              <a:pathLst>
                <a:path w="13" h="16">
                  <a:moveTo>
                    <a:pt x="12" y="16"/>
                  </a:moveTo>
                  <a:lnTo>
                    <a:pt x="12" y="16"/>
                  </a:lnTo>
                  <a:lnTo>
                    <a:pt x="12" y="16"/>
                  </a:lnTo>
                  <a:lnTo>
                    <a:pt x="12" y="16"/>
                  </a:lnTo>
                  <a:lnTo>
                    <a:pt x="12" y="16"/>
                  </a:lnTo>
                  <a:lnTo>
                    <a:pt x="12" y="16"/>
                  </a:lnTo>
                  <a:lnTo>
                    <a:pt x="13" y="16"/>
                  </a:lnTo>
                  <a:lnTo>
                    <a:pt x="13" y="16"/>
                  </a:lnTo>
                  <a:lnTo>
                    <a:pt x="13" y="15"/>
                  </a:lnTo>
                  <a:lnTo>
                    <a:pt x="13" y="15"/>
                  </a:lnTo>
                  <a:lnTo>
                    <a:pt x="13" y="15"/>
                  </a:lnTo>
                  <a:lnTo>
                    <a:pt x="13" y="16"/>
                  </a:lnTo>
                  <a:lnTo>
                    <a:pt x="13" y="16"/>
                  </a:lnTo>
                  <a:lnTo>
                    <a:pt x="13" y="16"/>
                  </a:lnTo>
                  <a:lnTo>
                    <a:pt x="12" y="16"/>
                  </a:lnTo>
                  <a:lnTo>
                    <a:pt x="12" y="16"/>
                  </a:lnTo>
                  <a:lnTo>
                    <a:pt x="12" y="16"/>
                  </a:lnTo>
                  <a:lnTo>
                    <a:pt x="12" y="16"/>
                  </a:lnTo>
                  <a:lnTo>
                    <a:pt x="12" y="16"/>
                  </a:lnTo>
                  <a:close/>
                  <a:moveTo>
                    <a:pt x="13" y="15"/>
                  </a:moveTo>
                  <a:lnTo>
                    <a:pt x="13" y="15"/>
                  </a:lnTo>
                  <a:lnTo>
                    <a:pt x="13" y="15"/>
                  </a:lnTo>
                  <a:lnTo>
                    <a:pt x="13" y="15"/>
                  </a:lnTo>
                  <a:lnTo>
                    <a:pt x="13" y="15"/>
                  </a:lnTo>
                  <a:lnTo>
                    <a:pt x="13" y="15"/>
                  </a:lnTo>
                  <a:close/>
                  <a:moveTo>
                    <a:pt x="10" y="12"/>
                  </a:moveTo>
                  <a:lnTo>
                    <a:pt x="10" y="12"/>
                  </a:lnTo>
                  <a:lnTo>
                    <a:pt x="10" y="12"/>
                  </a:lnTo>
                  <a:close/>
                  <a:moveTo>
                    <a:pt x="10" y="13"/>
                  </a:moveTo>
                  <a:lnTo>
                    <a:pt x="10" y="13"/>
                  </a:lnTo>
                  <a:lnTo>
                    <a:pt x="11" y="13"/>
                  </a:lnTo>
                  <a:lnTo>
                    <a:pt x="11" y="12"/>
                  </a:lnTo>
                  <a:lnTo>
                    <a:pt x="11" y="12"/>
                  </a:lnTo>
                  <a:lnTo>
                    <a:pt x="11" y="12"/>
                  </a:lnTo>
                  <a:lnTo>
                    <a:pt x="11" y="12"/>
                  </a:lnTo>
                  <a:lnTo>
                    <a:pt x="11" y="12"/>
                  </a:lnTo>
                  <a:lnTo>
                    <a:pt x="11" y="12"/>
                  </a:lnTo>
                  <a:lnTo>
                    <a:pt x="11" y="11"/>
                  </a:lnTo>
                  <a:lnTo>
                    <a:pt x="11" y="12"/>
                  </a:lnTo>
                  <a:lnTo>
                    <a:pt x="11" y="12"/>
                  </a:lnTo>
                  <a:lnTo>
                    <a:pt x="11" y="13"/>
                  </a:lnTo>
                  <a:lnTo>
                    <a:pt x="11" y="13"/>
                  </a:lnTo>
                  <a:lnTo>
                    <a:pt x="11" y="13"/>
                  </a:lnTo>
                  <a:lnTo>
                    <a:pt x="10" y="13"/>
                  </a:lnTo>
                  <a:close/>
                  <a:moveTo>
                    <a:pt x="11" y="12"/>
                  </a:moveTo>
                  <a:lnTo>
                    <a:pt x="11" y="12"/>
                  </a:lnTo>
                  <a:lnTo>
                    <a:pt x="10" y="11"/>
                  </a:lnTo>
                  <a:lnTo>
                    <a:pt x="10" y="11"/>
                  </a:lnTo>
                  <a:lnTo>
                    <a:pt x="11" y="11"/>
                  </a:lnTo>
                  <a:lnTo>
                    <a:pt x="11" y="11"/>
                  </a:lnTo>
                  <a:lnTo>
                    <a:pt x="11" y="12"/>
                  </a:lnTo>
                  <a:close/>
                  <a:moveTo>
                    <a:pt x="8" y="9"/>
                  </a:moveTo>
                  <a:lnTo>
                    <a:pt x="8" y="9"/>
                  </a:lnTo>
                  <a:lnTo>
                    <a:pt x="8" y="9"/>
                  </a:lnTo>
                  <a:lnTo>
                    <a:pt x="8" y="9"/>
                  </a:lnTo>
                  <a:lnTo>
                    <a:pt x="9" y="10"/>
                  </a:lnTo>
                  <a:lnTo>
                    <a:pt x="9" y="10"/>
                  </a:lnTo>
                  <a:lnTo>
                    <a:pt x="9" y="10"/>
                  </a:lnTo>
                  <a:lnTo>
                    <a:pt x="9" y="10"/>
                  </a:lnTo>
                  <a:lnTo>
                    <a:pt x="9" y="10"/>
                  </a:lnTo>
                  <a:lnTo>
                    <a:pt x="9" y="11"/>
                  </a:lnTo>
                  <a:lnTo>
                    <a:pt x="9" y="11"/>
                  </a:lnTo>
                  <a:lnTo>
                    <a:pt x="9" y="11"/>
                  </a:lnTo>
                  <a:lnTo>
                    <a:pt x="9" y="11"/>
                  </a:lnTo>
                  <a:lnTo>
                    <a:pt x="9" y="11"/>
                  </a:lnTo>
                  <a:lnTo>
                    <a:pt x="9" y="11"/>
                  </a:lnTo>
                  <a:lnTo>
                    <a:pt x="9" y="10"/>
                  </a:lnTo>
                  <a:lnTo>
                    <a:pt x="9" y="10"/>
                  </a:lnTo>
                  <a:lnTo>
                    <a:pt x="8" y="10"/>
                  </a:lnTo>
                  <a:lnTo>
                    <a:pt x="9" y="10"/>
                  </a:lnTo>
                  <a:lnTo>
                    <a:pt x="9" y="10"/>
                  </a:lnTo>
                  <a:lnTo>
                    <a:pt x="8" y="10"/>
                  </a:lnTo>
                  <a:lnTo>
                    <a:pt x="8" y="10"/>
                  </a:lnTo>
                  <a:lnTo>
                    <a:pt x="9" y="10"/>
                  </a:lnTo>
                  <a:lnTo>
                    <a:pt x="9" y="10"/>
                  </a:lnTo>
                  <a:lnTo>
                    <a:pt x="9" y="10"/>
                  </a:lnTo>
                  <a:lnTo>
                    <a:pt x="9" y="10"/>
                  </a:lnTo>
                  <a:moveTo>
                    <a:pt x="2" y="7"/>
                  </a:moveTo>
                  <a:lnTo>
                    <a:pt x="2" y="7"/>
                  </a:lnTo>
                  <a:lnTo>
                    <a:pt x="2" y="7"/>
                  </a:lnTo>
                  <a:close/>
                  <a:moveTo>
                    <a:pt x="3" y="7"/>
                  </a:moveTo>
                  <a:lnTo>
                    <a:pt x="3" y="7"/>
                  </a:lnTo>
                  <a:lnTo>
                    <a:pt x="3" y="7"/>
                  </a:lnTo>
                  <a:lnTo>
                    <a:pt x="3" y="7"/>
                  </a:lnTo>
                  <a:lnTo>
                    <a:pt x="3" y="7"/>
                  </a:lnTo>
                  <a:lnTo>
                    <a:pt x="3" y="8"/>
                  </a:lnTo>
                  <a:lnTo>
                    <a:pt x="3" y="7"/>
                  </a:lnTo>
                  <a:lnTo>
                    <a:pt x="3" y="7"/>
                  </a:lnTo>
                  <a:lnTo>
                    <a:pt x="3" y="7"/>
                  </a:lnTo>
                  <a:lnTo>
                    <a:pt x="3" y="7"/>
                  </a:lnTo>
                  <a:lnTo>
                    <a:pt x="3" y="8"/>
                  </a:lnTo>
                  <a:lnTo>
                    <a:pt x="3" y="8"/>
                  </a:lnTo>
                  <a:lnTo>
                    <a:pt x="3" y="8"/>
                  </a:lnTo>
                  <a:lnTo>
                    <a:pt x="3" y="9"/>
                  </a:lnTo>
                  <a:lnTo>
                    <a:pt x="3" y="9"/>
                  </a:lnTo>
                  <a:lnTo>
                    <a:pt x="3" y="8"/>
                  </a:lnTo>
                  <a:lnTo>
                    <a:pt x="3" y="8"/>
                  </a:lnTo>
                  <a:lnTo>
                    <a:pt x="3" y="8"/>
                  </a:lnTo>
                  <a:lnTo>
                    <a:pt x="3" y="8"/>
                  </a:lnTo>
                  <a:lnTo>
                    <a:pt x="3" y="8"/>
                  </a:lnTo>
                  <a:lnTo>
                    <a:pt x="3" y="8"/>
                  </a:lnTo>
                  <a:lnTo>
                    <a:pt x="3" y="8"/>
                  </a:lnTo>
                  <a:lnTo>
                    <a:pt x="3" y="7"/>
                  </a:lnTo>
                  <a:lnTo>
                    <a:pt x="3" y="7"/>
                  </a:lnTo>
                  <a:close/>
                  <a:moveTo>
                    <a:pt x="8" y="7"/>
                  </a:moveTo>
                  <a:lnTo>
                    <a:pt x="8" y="7"/>
                  </a:lnTo>
                  <a:lnTo>
                    <a:pt x="8" y="7"/>
                  </a:lnTo>
                  <a:lnTo>
                    <a:pt x="8" y="7"/>
                  </a:lnTo>
                  <a:lnTo>
                    <a:pt x="8" y="7"/>
                  </a:lnTo>
                  <a:lnTo>
                    <a:pt x="7" y="7"/>
                  </a:lnTo>
                  <a:lnTo>
                    <a:pt x="7" y="6"/>
                  </a:lnTo>
                  <a:lnTo>
                    <a:pt x="7" y="6"/>
                  </a:lnTo>
                  <a:lnTo>
                    <a:pt x="7" y="6"/>
                  </a:lnTo>
                  <a:lnTo>
                    <a:pt x="7" y="6"/>
                  </a:lnTo>
                  <a:lnTo>
                    <a:pt x="8" y="7"/>
                  </a:lnTo>
                  <a:lnTo>
                    <a:pt x="8" y="7"/>
                  </a:lnTo>
                  <a:lnTo>
                    <a:pt x="8" y="7"/>
                  </a:lnTo>
                  <a:lnTo>
                    <a:pt x="8" y="7"/>
                  </a:lnTo>
                  <a:close/>
                  <a:moveTo>
                    <a:pt x="2" y="5"/>
                  </a:moveTo>
                  <a:lnTo>
                    <a:pt x="2" y="5"/>
                  </a:lnTo>
                  <a:lnTo>
                    <a:pt x="2" y="5"/>
                  </a:lnTo>
                  <a:lnTo>
                    <a:pt x="2" y="5"/>
                  </a:lnTo>
                  <a:lnTo>
                    <a:pt x="3" y="6"/>
                  </a:lnTo>
                  <a:lnTo>
                    <a:pt x="3" y="6"/>
                  </a:lnTo>
                  <a:lnTo>
                    <a:pt x="3" y="6"/>
                  </a:lnTo>
                  <a:lnTo>
                    <a:pt x="3" y="6"/>
                  </a:lnTo>
                  <a:lnTo>
                    <a:pt x="3" y="7"/>
                  </a:lnTo>
                  <a:lnTo>
                    <a:pt x="3" y="7"/>
                  </a:lnTo>
                  <a:lnTo>
                    <a:pt x="2" y="7"/>
                  </a:lnTo>
                  <a:lnTo>
                    <a:pt x="2" y="7"/>
                  </a:lnTo>
                  <a:lnTo>
                    <a:pt x="2" y="7"/>
                  </a:lnTo>
                  <a:lnTo>
                    <a:pt x="2" y="7"/>
                  </a:lnTo>
                  <a:lnTo>
                    <a:pt x="2" y="7"/>
                  </a:lnTo>
                  <a:lnTo>
                    <a:pt x="2" y="7"/>
                  </a:lnTo>
                  <a:lnTo>
                    <a:pt x="1" y="7"/>
                  </a:lnTo>
                  <a:lnTo>
                    <a:pt x="1" y="6"/>
                  </a:lnTo>
                  <a:lnTo>
                    <a:pt x="2" y="6"/>
                  </a:lnTo>
                  <a:lnTo>
                    <a:pt x="2" y="6"/>
                  </a:lnTo>
                  <a:lnTo>
                    <a:pt x="2" y="6"/>
                  </a:lnTo>
                  <a:lnTo>
                    <a:pt x="1" y="6"/>
                  </a:lnTo>
                  <a:lnTo>
                    <a:pt x="2" y="6"/>
                  </a:lnTo>
                  <a:lnTo>
                    <a:pt x="2" y="6"/>
                  </a:lnTo>
                  <a:lnTo>
                    <a:pt x="2" y="6"/>
                  </a:lnTo>
                  <a:lnTo>
                    <a:pt x="2" y="6"/>
                  </a:lnTo>
                  <a:lnTo>
                    <a:pt x="2" y="6"/>
                  </a:lnTo>
                  <a:lnTo>
                    <a:pt x="2" y="6"/>
                  </a:lnTo>
                  <a:lnTo>
                    <a:pt x="2" y="6"/>
                  </a:lnTo>
                  <a:lnTo>
                    <a:pt x="2" y="5"/>
                  </a:lnTo>
                  <a:lnTo>
                    <a:pt x="2" y="5"/>
                  </a:lnTo>
                  <a:lnTo>
                    <a:pt x="2" y="5"/>
                  </a:lnTo>
                  <a:close/>
                  <a:moveTo>
                    <a:pt x="5" y="4"/>
                  </a:moveTo>
                  <a:lnTo>
                    <a:pt x="5" y="4"/>
                  </a:lnTo>
                  <a:lnTo>
                    <a:pt x="5" y="4"/>
                  </a:lnTo>
                  <a:lnTo>
                    <a:pt x="5" y="4"/>
                  </a:lnTo>
                  <a:lnTo>
                    <a:pt x="6" y="4"/>
                  </a:lnTo>
                  <a:lnTo>
                    <a:pt x="6" y="4"/>
                  </a:lnTo>
                  <a:lnTo>
                    <a:pt x="6" y="4"/>
                  </a:lnTo>
                  <a:lnTo>
                    <a:pt x="6" y="5"/>
                  </a:lnTo>
                  <a:lnTo>
                    <a:pt x="6" y="5"/>
                  </a:lnTo>
                  <a:lnTo>
                    <a:pt x="6" y="6"/>
                  </a:lnTo>
                  <a:lnTo>
                    <a:pt x="6" y="6"/>
                  </a:lnTo>
                  <a:lnTo>
                    <a:pt x="6" y="6"/>
                  </a:lnTo>
                  <a:lnTo>
                    <a:pt x="6" y="6"/>
                  </a:lnTo>
                  <a:lnTo>
                    <a:pt x="6" y="6"/>
                  </a:lnTo>
                  <a:lnTo>
                    <a:pt x="6" y="6"/>
                  </a:lnTo>
                  <a:lnTo>
                    <a:pt x="6" y="5"/>
                  </a:lnTo>
                  <a:lnTo>
                    <a:pt x="6" y="5"/>
                  </a:lnTo>
                  <a:lnTo>
                    <a:pt x="6" y="5"/>
                  </a:lnTo>
                  <a:lnTo>
                    <a:pt x="6" y="5"/>
                  </a:lnTo>
                  <a:lnTo>
                    <a:pt x="6" y="4"/>
                  </a:lnTo>
                  <a:lnTo>
                    <a:pt x="6" y="4"/>
                  </a:lnTo>
                  <a:lnTo>
                    <a:pt x="5" y="4"/>
                  </a:lnTo>
                  <a:lnTo>
                    <a:pt x="5" y="4"/>
                  </a:lnTo>
                  <a:lnTo>
                    <a:pt x="5" y="4"/>
                  </a:lnTo>
                  <a:close/>
                  <a:moveTo>
                    <a:pt x="1" y="1"/>
                  </a:moveTo>
                  <a:lnTo>
                    <a:pt x="0" y="1"/>
                  </a:lnTo>
                  <a:lnTo>
                    <a:pt x="0" y="1"/>
                  </a:lnTo>
                  <a:lnTo>
                    <a:pt x="0" y="1"/>
                  </a:lnTo>
                  <a:lnTo>
                    <a:pt x="0" y="1"/>
                  </a:lnTo>
                  <a:lnTo>
                    <a:pt x="1" y="1"/>
                  </a:lnTo>
                  <a:lnTo>
                    <a:pt x="1" y="1"/>
                  </a:lnTo>
                  <a:lnTo>
                    <a:pt x="1" y="1"/>
                  </a:lnTo>
                  <a:lnTo>
                    <a:pt x="1" y="0"/>
                  </a:lnTo>
                  <a:lnTo>
                    <a:pt x="1" y="1"/>
                  </a:lnTo>
                  <a:lnTo>
                    <a:pt x="2" y="1"/>
                  </a:lnTo>
                  <a:lnTo>
                    <a:pt x="2" y="0"/>
                  </a:lnTo>
                  <a:lnTo>
                    <a:pt x="2" y="0"/>
                  </a:lnTo>
                  <a:lnTo>
                    <a:pt x="2" y="1"/>
                  </a:lnTo>
                  <a:lnTo>
                    <a:pt x="2" y="1"/>
                  </a:lnTo>
                  <a:lnTo>
                    <a:pt x="2" y="0"/>
                  </a:lnTo>
                  <a:lnTo>
                    <a:pt x="2" y="1"/>
                  </a:lnTo>
                  <a:lnTo>
                    <a:pt x="2" y="1"/>
                  </a:lnTo>
                  <a:lnTo>
                    <a:pt x="2" y="1"/>
                  </a:lnTo>
                  <a:lnTo>
                    <a:pt x="1" y="1"/>
                  </a:lnTo>
                  <a:lnTo>
                    <a:pt x="1" y="1"/>
                  </a:lnTo>
                  <a:lnTo>
                    <a:pt x="1" y="1"/>
                  </a:lnTo>
                  <a:close/>
                  <a:moveTo>
                    <a:pt x="2" y="0"/>
                  </a:moveTo>
                  <a:lnTo>
                    <a:pt x="3" y="0"/>
                  </a:lnTo>
                  <a:lnTo>
                    <a:pt x="3" y="0"/>
                  </a:lnTo>
                  <a:lnTo>
                    <a:pt x="3" y="0"/>
                  </a:lnTo>
                  <a:lnTo>
                    <a:pt x="3" y="0"/>
                  </a:lnTo>
                  <a:lnTo>
                    <a:pt x="3" y="0"/>
                  </a:lnTo>
                  <a:lnTo>
                    <a:pt x="4" y="0"/>
                  </a:lnTo>
                  <a:lnTo>
                    <a:pt x="4" y="1"/>
                  </a:lnTo>
                  <a:lnTo>
                    <a:pt x="4" y="1"/>
                  </a:lnTo>
                  <a:lnTo>
                    <a:pt x="4" y="1"/>
                  </a:lnTo>
                  <a:lnTo>
                    <a:pt x="4" y="1"/>
                  </a:lnTo>
                  <a:lnTo>
                    <a:pt x="4" y="1"/>
                  </a:lnTo>
                  <a:lnTo>
                    <a:pt x="4" y="1"/>
                  </a:lnTo>
                  <a:lnTo>
                    <a:pt x="4" y="2"/>
                  </a:lnTo>
                  <a:lnTo>
                    <a:pt x="4" y="2"/>
                  </a:lnTo>
                  <a:lnTo>
                    <a:pt x="4" y="2"/>
                  </a:lnTo>
                  <a:lnTo>
                    <a:pt x="4" y="3"/>
                  </a:lnTo>
                  <a:lnTo>
                    <a:pt x="4" y="3"/>
                  </a:lnTo>
                  <a:lnTo>
                    <a:pt x="4" y="2"/>
                  </a:lnTo>
                  <a:lnTo>
                    <a:pt x="4" y="2"/>
                  </a:lnTo>
                  <a:lnTo>
                    <a:pt x="4" y="2"/>
                  </a:lnTo>
                  <a:lnTo>
                    <a:pt x="4" y="2"/>
                  </a:lnTo>
                  <a:lnTo>
                    <a:pt x="4" y="2"/>
                  </a:lnTo>
                  <a:lnTo>
                    <a:pt x="4" y="1"/>
                  </a:lnTo>
                  <a:lnTo>
                    <a:pt x="4" y="1"/>
                  </a:lnTo>
                  <a:lnTo>
                    <a:pt x="4" y="1"/>
                  </a:lnTo>
                  <a:lnTo>
                    <a:pt x="4" y="1"/>
                  </a:lnTo>
                  <a:lnTo>
                    <a:pt x="4" y="1"/>
                  </a:lnTo>
                  <a:lnTo>
                    <a:pt x="4" y="1"/>
                  </a:lnTo>
                  <a:lnTo>
                    <a:pt x="4" y="1"/>
                  </a:lnTo>
                  <a:lnTo>
                    <a:pt x="3" y="0"/>
                  </a:lnTo>
                  <a:lnTo>
                    <a:pt x="3" y="0"/>
                  </a:lnTo>
                  <a:lnTo>
                    <a:pt x="3" y="0"/>
                  </a:lnTo>
                  <a:lnTo>
                    <a:pt x="3" y="0"/>
                  </a:lnTo>
                  <a:lnTo>
                    <a:pt x="3" y="0"/>
                  </a:lnTo>
                  <a:lnTo>
                    <a:pt x="2"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Freeform 23">
              <a:extLst>
                <a:ext uri="{FF2B5EF4-FFF2-40B4-BE49-F238E27FC236}">
                  <a16:creationId xmlns:a16="http://schemas.microsoft.com/office/drawing/2014/main" id="{6CDAA388-A100-4315-88D1-DCA795D89C97}"/>
                </a:ext>
              </a:extLst>
            </p:cNvPr>
            <p:cNvSpPr>
              <a:spLocks noEditPoints="1"/>
            </p:cNvSpPr>
            <p:nvPr/>
          </p:nvSpPr>
          <p:spPr bwMode="auto">
            <a:xfrm>
              <a:off x="6957430" y="3706427"/>
              <a:ext cx="11965" cy="12315"/>
            </a:xfrm>
            <a:custGeom>
              <a:avLst/>
              <a:gdLst/>
              <a:ahLst/>
              <a:cxnLst>
                <a:cxn ang="0">
                  <a:pos x="1" y="0"/>
                </a:cxn>
                <a:cxn ang="0">
                  <a:pos x="0" y="0"/>
                </a:cxn>
                <a:cxn ang="0">
                  <a:pos x="1" y="0"/>
                </a:cxn>
                <a:cxn ang="0">
                  <a:pos x="0" y="1"/>
                </a:cxn>
                <a:cxn ang="0">
                  <a:pos x="0" y="0"/>
                </a:cxn>
                <a:cxn ang="0">
                  <a:pos x="0" y="0"/>
                </a:cxn>
                <a:cxn ang="0">
                  <a:pos x="1" y="0"/>
                </a:cxn>
                <a:cxn ang="0">
                  <a:pos x="0" y="0"/>
                </a:cxn>
                <a:cxn ang="0">
                  <a:pos x="0" y="0"/>
                </a:cxn>
                <a:cxn ang="0">
                  <a:pos x="0" y="1"/>
                </a:cxn>
                <a:cxn ang="0">
                  <a:pos x="0" y="0"/>
                </a:cxn>
                <a:cxn ang="0">
                  <a:pos x="0" y="0"/>
                </a:cxn>
              </a:cxnLst>
              <a:rect l="0" t="0" r="r" b="b"/>
              <a:pathLst>
                <a:path w="1" h="1">
                  <a:moveTo>
                    <a:pt x="1" y="0"/>
                  </a:moveTo>
                  <a:lnTo>
                    <a:pt x="0" y="0"/>
                  </a:lnTo>
                  <a:lnTo>
                    <a:pt x="1" y="0"/>
                  </a:lnTo>
                  <a:close/>
                  <a:moveTo>
                    <a:pt x="0" y="1"/>
                  </a:moveTo>
                  <a:lnTo>
                    <a:pt x="0" y="0"/>
                  </a:lnTo>
                  <a:lnTo>
                    <a:pt x="0" y="0"/>
                  </a:lnTo>
                  <a:lnTo>
                    <a:pt x="1" y="0"/>
                  </a:lnTo>
                  <a:lnTo>
                    <a:pt x="0" y="0"/>
                  </a:lnTo>
                  <a:lnTo>
                    <a:pt x="0" y="0"/>
                  </a:lnTo>
                  <a:lnTo>
                    <a:pt x="0" y="1"/>
                  </a:lnTo>
                  <a:close/>
                  <a:moveTo>
                    <a:pt x="0" y="0"/>
                  </a:move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 name="Freeform 24">
              <a:extLst>
                <a:ext uri="{FF2B5EF4-FFF2-40B4-BE49-F238E27FC236}">
                  <a16:creationId xmlns:a16="http://schemas.microsoft.com/office/drawing/2014/main" id="{52A6D424-E1E0-46C8-B0E1-414F78C7AC80}"/>
                </a:ext>
              </a:extLst>
            </p:cNvPr>
            <p:cNvSpPr>
              <a:spLocks noEditPoints="1"/>
            </p:cNvSpPr>
            <p:nvPr/>
          </p:nvSpPr>
          <p:spPr bwMode="auto">
            <a:xfrm>
              <a:off x="7854763" y="3685316"/>
              <a:ext cx="109389" cy="179444"/>
            </a:xfrm>
            <a:custGeom>
              <a:avLst/>
              <a:gdLst/>
              <a:ahLst/>
              <a:cxnLst>
                <a:cxn ang="0">
                  <a:pos x="5" y="13"/>
                </a:cxn>
                <a:cxn ang="0">
                  <a:pos x="2" y="13"/>
                </a:cxn>
                <a:cxn ang="0">
                  <a:pos x="8" y="12"/>
                </a:cxn>
                <a:cxn ang="0">
                  <a:pos x="5" y="12"/>
                </a:cxn>
                <a:cxn ang="0">
                  <a:pos x="5" y="12"/>
                </a:cxn>
                <a:cxn ang="0">
                  <a:pos x="5" y="13"/>
                </a:cxn>
                <a:cxn ang="0">
                  <a:pos x="5" y="12"/>
                </a:cxn>
                <a:cxn ang="0">
                  <a:pos x="6" y="11"/>
                </a:cxn>
                <a:cxn ang="0">
                  <a:pos x="6" y="11"/>
                </a:cxn>
                <a:cxn ang="0">
                  <a:pos x="5" y="11"/>
                </a:cxn>
                <a:cxn ang="0">
                  <a:pos x="6" y="12"/>
                </a:cxn>
                <a:cxn ang="0">
                  <a:pos x="7" y="11"/>
                </a:cxn>
                <a:cxn ang="0">
                  <a:pos x="7" y="11"/>
                </a:cxn>
                <a:cxn ang="0">
                  <a:pos x="5" y="11"/>
                </a:cxn>
                <a:cxn ang="0">
                  <a:pos x="6" y="11"/>
                </a:cxn>
                <a:cxn ang="0">
                  <a:pos x="5" y="10"/>
                </a:cxn>
                <a:cxn ang="0">
                  <a:pos x="5" y="10"/>
                </a:cxn>
                <a:cxn ang="0">
                  <a:pos x="5" y="9"/>
                </a:cxn>
                <a:cxn ang="0">
                  <a:pos x="5" y="8"/>
                </a:cxn>
                <a:cxn ang="0">
                  <a:pos x="4" y="12"/>
                </a:cxn>
                <a:cxn ang="0">
                  <a:pos x="3" y="12"/>
                </a:cxn>
                <a:cxn ang="0">
                  <a:pos x="3" y="12"/>
                </a:cxn>
                <a:cxn ang="0">
                  <a:pos x="3" y="12"/>
                </a:cxn>
                <a:cxn ang="0">
                  <a:pos x="3" y="12"/>
                </a:cxn>
                <a:cxn ang="0">
                  <a:pos x="3" y="13"/>
                </a:cxn>
                <a:cxn ang="0">
                  <a:pos x="2" y="13"/>
                </a:cxn>
                <a:cxn ang="0">
                  <a:pos x="1" y="10"/>
                </a:cxn>
                <a:cxn ang="0">
                  <a:pos x="1" y="8"/>
                </a:cxn>
                <a:cxn ang="0">
                  <a:pos x="1" y="6"/>
                </a:cxn>
                <a:cxn ang="0">
                  <a:pos x="0" y="5"/>
                </a:cxn>
                <a:cxn ang="0">
                  <a:pos x="0" y="4"/>
                </a:cxn>
                <a:cxn ang="0">
                  <a:pos x="1" y="3"/>
                </a:cxn>
                <a:cxn ang="0">
                  <a:pos x="0" y="2"/>
                </a:cxn>
                <a:cxn ang="0">
                  <a:pos x="0" y="0"/>
                </a:cxn>
                <a:cxn ang="0">
                  <a:pos x="0" y="0"/>
                </a:cxn>
                <a:cxn ang="0">
                  <a:pos x="2" y="0"/>
                </a:cxn>
                <a:cxn ang="0">
                  <a:pos x="2" y="1"/>
                </a:cxn>
                <a:cxn ang="0">
                  <a:pos x="3" y="1"/>
                </a:cxn>
                <a:cxn ang="0">
                  <a:pos x="3" y="3"/>
                </a:cxn>
                <a:cxn ang="0">
                  <a:pos x="6" y="4"/>
                </a:cxn>
                <a:cxn ang="0">
                  <a:pos x="8" y="4"/>
                </a:cxn>
                <a:cxn ang="0">
                  <a:pos x="9" y="5"/>
                </a:cxn>
                <a:cxn ang="0">
                  <a:pos x="7" y="7"/>
                </a:cxn>
                <a:cxn ang="0">
                  <a:pos x="6" y="8"/>
                </a:cxn>
                <a:cxn ang="0">
                  <a:pos x="7" y="9"/>
                </a:cxn>
                <a:cxn ang="0">
                  <a:pos x="8" y="9"/>
                </a:cxn>
                <a:cxn ang="0">
                  <a:pos x="8" y="8"/>
                </a:cxn>
                <a:cxn ang="0">
                  <a:pos x="9" y="11"/>
                </a:cxn>
                <a:cxn ang="0">
                  <a:pos x="9" y="13"/>
                </a:cxn>
                <a:cxn ang="0">
                  <a:pos x="9" y="14"/>
                </a:cxn>
                <a:cxn ang="0">
                  <a:pos x="9" y="16"/>
                </a:cxn>
                <a:cxn ang="0">
                  <a:pos x="8" y="14"/>
                </a:cxn>
                <a:cxn ang="0">
                  <a:pos x="8" y="12"/>
                </a:cxn>
                <a:cxn ang="0">
                  <a:pos x="7" y="10"/>
                </a:cxn>
                <a:cxn ang="0">
                  <a:pos x="6" y="10"/>
                </a:cxn>
                <a:cxn ang="0">
                  <a:pos x="5" y="8"/>
                </a:cxn>
                <a:cxn ang="0">
                  <a:pos x="5" y="8"/>
                </a:cxn>
                <a:cxn ang="0">
                  <a:pos x="5" y="9"/>
                </a:cxn>
                <a:cxn ang="0">
                  <a:pos x="5" y="11"/>
                </a:cxn>
                <a:cxn ang="0">
                  <a:pos x="5" y="12"/>
                </a:cxn>
              </a:cxnLst>
              <a:rect l="0" t="0" r="r" b="b"/>
              <a:pathLst>
                <a:path w="10" h="16">
                  <a:moveTo>
                    <a:pt x="8" y="14"/>
                  </a:moveTo>
                  <a:lnTo>
                    <a:pt x="8" y="14"/>
                  </a:lnTo>
                  <a:lnTo>
                    <a:pt x="8" y="13"/>
                  </a:lnTo>
                  <a:lnTo>
                    <a:pt x="8" y="13"/>
                  </a:lnTo>
                  <a:lnTo>
                    <a:pt x="8" y="13"/>
                  </a:lnTo>
                  <a:lnTo>
                    <a:pt x="8" y="13"/>
                  </a:lnTo>
                  <a:lnTo>
                    <a:pt x="8" y="13"/>
                  </a:lnTo>
                  <a:lnTo>
                    <a:pt x="8" y="14"/>
                  </a:lnTo>
                  <a:close/>
                  <a:moveTo>
                    <a:pt x="5" y="13"/>
                  </a:moveTo>
                  <a:lnTo>
                    <a:pt x="5" y="13"/>
                  </a:lnTo>
                  <a:close/>
                  <a:moveTo>
                    <a:pt x="5" y="13"/>
                  </a:moveTo>
                  <a:lnTo>
                    <a:pt x="5" y="13"/>
                  </a:lnTo>
                  <a:lnTo>
                    <a:pt x="5" y="13"/>
                  </a:lnTo>
                  <a:lnTo>
                    <a:pt x="5" y="13"/>
                  </a:lnTo>
                  <a:close/>
                  <a:moveTo>
                    <a:pt x="2" y="13"/>
                  </a:moveTo>
                  <a:lnTo>
                    <a:pt x="2" y="13"/>
                  </a:lnTo>
                  <a:lnTo>
                    <a:pt x="2" y="13"/>
                  </a:lnTo>
                  <a:lnTo>
                    <a:pt x="2" y="13"/>
                  </a:lnTo>
                  <a:lnTo>
                    <a:pt x="2" y="13"/>
                  </a:lnTo>
                  <a:lnTo>
                    <a:pt x="2" y="13"/>
                  </a:lnTo>
                  <a:lnTo>
                    <a:pt x="2" y="13"/>
                  </a:lnTo>
                  <a:lnTo>
                    <a:pt x="2" y="12"/>
                  </a:lnTo>
                  <a:lnTo>
                    <a:pt x="2" y="13"/>
                  </a:lnTo>
                  <a:close/>
                  <a:moveTo>
                    <a:pt x="5" y="13"/>
                  </a:moveTo>
                  <a:lnTo>
                    <a:pt x="5" y="12"/>
                  </a:lnTo>
                  <a:lnTo>
                    <a:pt x="5" y="13"/>
                  </a:lnTo>
                  <a:close/>
                  <a:moveTo>
                    <a:pt x="8" y="12"/>
                  </a:moveTo>
                  <a:lnTo>
                    <a:pt x="8" y="13"/>
                  </a:lnTo>
                  <a:lnTo>
                    <a:pt x="8" y="13"/>
                  </a:lnTo>
                  <a:lnTo>
                    <a:pt x="8" y="13"/>
                  </a:lnTo>
                  <a:lnTo>
                    <a:pt x="8" y="13"/>
                  </a:lnTo>
                  <a:lnTo>
                    <a:pt x="8" y="13"/>
                  </a:lnTo>
                  <a:lnTo>
                    <a:pt x="8" y="13"/>
                  </a:lnTo>
                  <a:lnTo>
                    <a:pt x="8" y="12"/>
                  </a:lnTo>
                  <a:close/>
                  <a:moveTo>
                    <a:pt x="5" y="13"/>
                  </a:moveTo>
                  <a:lnTo>
                    <a:pt x="5" y="12"/>
                  </a:lnTo>
                  <a:lnTo>
                    <a:pt x="5" y="13"/>
                  </a:lnTo>
                  <a:close/>
                  <a:moveTo>
                    <a:pt x="5" y="13"/>
                  </a:moveTo>
                  <a:lnTo>
                    <a:pt x="5" y="12"/>
                  </a:lnTo>
                  <a:lnTo>
                    <a:pt x="5" y="12"/>
                  </a:lnTo>
                  <a:lnTo>
                    <a:pt x="5" y="13"/>
                  </a:lnTo>
                  <a:close/>
                  <a:moveTo>
                    <a:pt x="4" y="13"/>
                  </a:moveTo>
                  <a:lnTo>
                    <a:pt x="4" y="12"/>
                  </a:lnTo>
                  <a:lnTo>
                    <a:pt x="5" y="12"/>
                  </a:lnTo>
                  <a:lnTo>
                    <a:pt x="5" y="12"/>
                  </a:lnTo>
                  <a:lnTo>
                    <a:pt x="5" y="12"/>
                  </a:lnTo>
                  <a:lnTo>
                    <a:pt x="5" y="13"/>
                  </a:lnTo>
                  <a:lnTo>
                    <a:pt x="4" y="13"/>
                  </a:lnTo>
                  <a:close/>
                  <a:moveTo>
                    <a:pt x="5" y="13"/>
                  </a:moveTo>
                  <a:lnTo>
                    <a:pt x="5" y="12"/>
                  </a:lnTo>
                  <a:lnTo>
                    <a:pt x="5" y="12"/>
                  </a:lnTo>
                  <a:lnTo>
                    <a:pt x="5" y="12"/>
                  </a:lnTo>
                  <a:lnTo>
                    <a:pt x="5" y="12"/>
                  </a:lnTo>
                  <a:lnTo>
                    <a:pt x="5" y="13"/>
                  </a:lnTo>
                  <a:close/>
                  <a:moveTo>
                    <a:pt x="5" y="12"/>
                  </a:moveTo>
                  <a:lnTo>
                    <a:pt x="4" y="12"/>
                  </a:lnTo>
                  <a:lnTo>
                    <a:pt x="5" y="12"/>
                  </a:lnTo>
                  <a:lnTo>
                    <a:pt x="5" y="12"/>
                  </a:lnTo>
                  <a:close/>
                  <a:moveTo>
                    <a:pt x="5" y="12"/>
                  </a:moveTo>
                  <a:lnTo>
                    <a:pt x="5" y="12"/>
                  </a:lnTo>
                  <a:lnTo>
                    <a:pt x="5" y="12"/>
                  </a:lnTo>
                  <a:lnTo>
                    <a:pt x="5" y="12"/>
                  </a:lnTo>
                  <a:lnTo>
                    <a:pt x="5" y="12"/>
                  </a:lnTo>
                  <a:lnTo>
                    <a:pt x="5" y="12"/>
                  </a:lnTo>
                  <a:close/>
                  <a:moveTo>
                    <a:pt x="5" y="12"/>
                  </a:moveTo>
                  <a:lnTo>
                    <a:pt x="5" y="12"/>
                  </a:lnTo>
                  <a:close/>
                  <a:moveTo>
                    <a:pt x="6" y="12"/>
                  </a:moveTo>
                  <a:lnTo>
                    <a:pt x="6" y="12"/>
                  </a:lnTo>
                  <a:close/>
                  <a:moveTo>
                    <a:pt x="6" y="12"/>
                  </a:moveTo>
                  <a:lnTo>
                    <a:pt x="6" y="12"/>
                  </a:lnTo>
                  <a:close/>
                  <a:moveTo>
                    <a:pt x="6" y="12"/>
                  </a:moveTo>
                  <a:lnTo>
                    <a:pt x="6" y="11"/>
                  </a:lnTo>
                  <a:lnTo>
                    <a:pt x="6" y="12"/>
                  </a:lnTo>
                  <a:close/>
                  <a:moveTo>
                    <a:pt x="6" y="11"/>
                  </a:moveTo>
                  <a:lnTo>
                    <a:pt x="6" y="11"/>
                  </a:lnTo>
                  <a:close/>
                  <a:moveTo>
                    <a:pt x="5" y="12"/>
                  </a:moveTo>
                  <a:lnTo>
                    <a:pt x="5" y="11"/>
                  </a:lnTo>
                  <a:lnTo>
                    <a:pt x="5" y="11"/>
                  </a:lnTo>
                  <a:lnTo>
                    <a:pt x="5" y="11"/>
                  </a:lnTo>
                  <a:lnTo>
                    <a:pt x="5" y="12"/>
                  </a:lnTo>
                  <a:close/>
                  <a:moveTo>
                    <a:pt x="6" y="11"/>
                  </a:moveTo>
                  <a:lnTo>
                    <a:pt x="6" y="11"/>
                  </a:lnTo>
                  <a:close/>
                  <a:moveTo>
                    <a:pt x="6" y="11"/>
                  </a:moveTo>
                  <a:lnTo>
                    <a:pt x="6" y="11"/>
                  </a:lnTo>
                  <a:close/>
                  <a:moveTo>
                    <a:pt x="6" y="11"/>
                  </a:moveTo>
                  <a:lnTo>
                    <a:pt x="6" y="11"/>
                  </a:lnTo>
                  <a:lnTo>
                    <a:pt x="6" y="11"/>
                  </a:lnTo>
                  <a:lnTo>
                    <a:pt x="6" y="11"/>
                  </a:lnTo>
                  <a:close/>
                  <a:moveTo>
                    <a:pt x="5" y="11"/>
                  </a:moveTo>
                  <a:lnTo>
                    <a:pt x="5" y="11"/>
                  </a:lnTo>
                  <a:close/>
                  <a:moveTo>
                    <a:pt x="6" y="12"/>
                  </a:moveTo>
                  <a:lnTo>
                    <a:pt x="6" y="12"/>
                  </a:lnTo>
                  <a:lnTo>
                    <a:pt x="6" y="12"/>
                  </a:lnTo>
                  <a:lnTo>
                    <a:pt x="6" y="11"/>
                  </a:lnTo>
                  <a:lnTo>
                    <a:pt x="6" y="11"/>
                  </a:lnTo>
                  <a:lnTo>
                    <a:pt x="6" y="11"/>
                  </a:lnTo>
                  <a:lnTo>
                    <a:pt x="6" y="11"/>
                  </a:lnTo>
                  <a:lnTo>
                    <a:pt x="6" y="11"/>
                  </a:lnTo>
                  <a:lnTo>
                    <a:pt x="6" y="12"/>
                  </a:lnTo>
                  <a:lnTo>
                    <a:pt x="6" y="12"/>
                  </a:lnTo>
                  <a:lnTo>
                    <a:pt x="6" y="12"/>
                  </a:lnTo>
                  <a:close/>
                  <a:moveTo>
                    <a:pt x="7" y="12"/>
                  </a:moveTo>
                  <a:lnTo>
                    <a:pt x="7" y="11"/>
                  </a:lnTo>
                  <a:lnTo>
                    <a:pt x="7" y="11"/>
                  </a:lnTo>
                  <a:lnTo>
                    <a:pt x="7" y="11"/>
                  </a:lnTo>
                  <a:lnTo>
                    <a:pt x="7" y="11"/>
                  </a:lnTo>
                  <a:lnTo>
                    <a:pt x="7" y="11"/>
                  </a:lnTo>
                  <a:lnTo>
                    <a:pt x="7" y="11"/>
                  </a:lnTo>
                  <a:lnTo>
                    <a:pt x="7" y="11"/>
                  </a:lnTo>
                  <a:lnTo>
                    <a:pt x="7" y="11"/>
                  </a:lnTo>
                  <a:lnTo>
                    <a:pt x="7" y="11"/>
                  </a:lnTo>
                  <a:lnTo>
                    <a:pt x="7" y="11"/>
                  </a:lnTo>
                  <a:lnTo>
                    <a:pt x="7" y="11"/>
                  </a:lnTo>
                  <a:lnTo>
                    <a:pt x="7" y="12"/>
                  </a:lnTo>
                  <a:close/>
                  <a:moveTo>
                    <a:pt x="7" y="11"/>
                  </a:moveTo>
                  <a:lnTo>
                    <a:pt x="7" y="11"/>
                  </a:lnTo>
                  <a:lnTo>
                    <a:pt x="7" y="11"/>
                  </a:lnTo>
                  <a:close/>
                  <a:moveTo>
                    <a:pt x="5" y="12"/>
                  </a:moveTo>
                  <a:lnTo>
                    <a:pt x="5" y="12"/>
                  </a:lnTo>
                  <a:lnTo>
                    <a:pt x="5" y="12"/>
                  </a:lnTo>
                  <a:lnTo>
                    <a:pt x="5" y="12"/>
                  </a:lnTo>
                  <a:lnTo>
                    <a:pt x="5" y="12"/>
                  </a:lnTo>
                  <a:lnTo>
                    <a:pt x="5" y="12"/>
                  </a:lnTo>
                  <a:lnTo>
                    <a:pt x="5" y="12"/>
                  </a:lnTo>
                  <a:lnTo>
                    <a:pt x="5" y="11"/>
                  </a:lnTo>
                  <a:lnTo>
                    <a:pt x="5" y="11"/>
                  </a:lnTo>
                  <a:lnTo>
                    <a:pt x="5" y="11"/>
                  </a:lnTo>
                  <a:lnTo>
                    <a:pt x="5" y="11"/>
                  </a:lnTo>
                  <a:lnTo>
                    <a:pt x="5" y="11"/>
                  </a:lnTo>
                  <a:lnTo>
                    <a:pt x="5" y="11"/>
                  </a:lnTo>
                  <a:lnTo>
                    <a:pt x="5" y="10"/>
                  </a:lnTo>
                  <a:lnTo>
                    <a:pt x="5" y="10"/>
                  </a:lnTo>
                  <a:lnTo>
                    <a:pt x="5" y="11"/>
                  </a:lnTo>
                  <a:lnTo>
                    <a:pt x="6" y="11"/>
                  </a:lnTo>
                  <a:lnTo>
                    <a:pt x="6" y="11"/>
                  </a:lnTo>
                  <a:lnTo>
                    <a:pt x="6" y="12"/>
                  </a:lnTo>
                  <a:lnTo>
                    <a:pt x="6" y="12"/>
                  </a:lnTo>
                  <a:lnTo>
                    <a:pt x="6" y="12"/>
                  </a:lnTo>
                  <a:lnTo>
                    <a:pt x="5" y="12"/>
                  </a:lnTo>
                  <a:close/>
                  <a:moveTo>
                    <a:pt x="5" y="11"/>
                  </a:moveTo>
                  <a:lnTo>
                    <a:pt x="5" y="10"/>
                  </a:lnTo>
                  <a:lnTo>
                    <a:pt x="5" y="10"/>
                  </a:lnTo>
                  <a:lnTo>
                    <a:pt x="5" y="10"/>
                  </a:lnTo>
                  <a:lnTo>
                    <a:pt x="5" y="10"/>
                  </a:lnTo>
                  <a:lnTo>
                    <a:pt x="5" y="10"/>
                  </a:lnTo>
                  <a:lnTo>
                    <a:pt x="5" y="10"/>
                  </a:lnTo>
                  <a:lnTo>
                    <a:pt x="5" y="10"/>
                  </a:lnTo>
                  <a:lnTo>
                    <a:pt x="5" y="10"/>
                  </a:lnTo>
                  <a:lnTo>
                    <a:pt x="5" y="10"/>
                  </a:lnTo>
                  <a:lnTo>
                    <a:pt x="5" y="11"/>
                  </a:lnTo>
                  <a:close/>
                  <a:moveTo>
                    <a:pt x="5" y="10"/>
                  </a:moveTo>
                  <a:lnTo>
                    <a:pt x="5" y="10"/>
                  </a:lnTo>
                  <a:lnTo>
                    <a:pt x="5" y="10"/>
                  </a:lnTo>
                  <a:lnTo>
                    <a:pt x="5" y="10"/>
                  </a:lnTo>
                  <a:close/>
                  <a:moveTo>
                    <a:pt x="5" y="10"/>
                  </a:moveTo>
                  <a:lnTo>
                    <a:pt x="5" y="9"/>
                  </a:lnTo>
                  <a:lnTo>
                    <a:pt x="5" y="10"/>
                  </a:lnTo>
                  <a:close/>
                  <a:moveTo>
                    <a:pt x="5" y="10"/>
                  </a:moveTo>
                  <a:lnTo>
                    <a:pt x="5" y="9"/>
                  </a:lnTo>
                  <a:lnTo>
                    <a:pt x="5" y="10"/>
                  </a:lnTo>
                  <a:close/>
                  <a:moveTo>
                    <a:pt x="5" y="9"/>
                  </a:moveTo>
                  <a:lnTo>
                    <a:pt x="5" y="9"/>
                  </a:lnTo>
                  <a:lnTo>
                    <a:pt x="5" y="9"/>
                  </a:lnTo>
                  <a:lnTo>
                    <a:pt x="5" y="9"/>
                  </a:lnTo>
                  <a:lnTo>
                    <a:pt x="5" y="9"/>
                  </a:lnTo>
                  <a:lnTo>
                    <a:pt x="5" y="9"/>
                  </a:lnTo>
                  <a:close/>
                  <a:moveTo>
                    <a:pt x="5" y="8"/>
                  </a:moveTo>
                  <a:lnTo>
                    <a:pt x="5" y="8"/>
                  </a:lnTo>
                  <a:lnTo>
                    <a:pt x="5" y="8"/>
                  </a:lnTo>
                  <a:close/>
                  <a:moveTo>
                    <a:pt x="5" y="8"/>
                  </a:moveTo>
                  <a:lnTo>
                    <a:pt x="5" y="8"/>
                  </a:lnTo>
                  <a:close/>
                  <a:moveTo>
                    <a:pt x="4" y="13"/>
                  </a:moveTo>
                  <a:lnTo>
                    <a:pt x="4" y="13"/>
                  </a:lnTo>
                  <a:lnTo>
                    <a:pt x="4" y="13"/>
                  </a:lnTo>
                  <a:lnTo>
                    <a:pt x="4" y="12"/>
                  </a:lnTo>
                  <a:lnTo>
                    <a:pt x="4" y="12"/>
                  </a:lnTo>
                  <a:lnTo>
                    <a:pt x="4" y="12"/>
                  </a:lnTo>
                  <a:lnTo>
                    <a:pt x="4" y="12"/>
                  </a:lnTo>
                  <a:lnTo>
                    <a:pt x="4" y="12"/>
                  </a:lnTo>
                  <a:lnTo>
                    <a:pt x="4" y="12"/>
                  </a:lnTo>
                  <a:lnTo>
                    <a:pt x="4" y="12"/>
                  </a:lnTo>
                  <a:lnTo>
                    <a:pt x="4" y="12"/>
                  </a:lnTo>
                  <a:lnTo>
                    <a:pt x="4" y="12"/>
                  </a:lnTo>
                  <a:lnTo>
                    <a:pt x="4" y="12"/>
                  </a:lnTo>
                  <a:lnTo>
                    <a:pt x="4" y="12"/>
                  </a:lnTo>
                  <a:lnTo>
                    <a:pt x="4" y="12"/>
                  </a:lnTo>
                  <a:lnTo>
                    <a:pt x="4" y="12"/>
                  </a:lnTo>
                  <a:lnTo>
                    <a:pt x="4" y="12"/>
                  </a:lnTo>
                  <a:lnTo>
                    <a:pt x="3" y="12"/>
                  </a:lnTo>
                  <a:lnTo>
                    <a:pt x="3" y="12"/>
                  </a:lnTo>
                  <a:lnTo>
                    <a:pt x="4" y="11"/>
                  </a:lnTo>
                  <a:lnTo>
                    <a:pt x="4" y="11"/>
                  </a:lnTo>
                  <a:lnTo>
                    <a:pt x="4" y="11"/>
                  </a:lnTo>
                  <a:lnTo>
                    <a:pt x="3" y="12"/>
                  </a:lnTo>
                  <a:lnTo>
                    <a:pt x="3" y="12"/>
                  </a:lnTo>
                  <a:lnTo>
                    <a:pt x="3" y="12"/>
                  </a:lnTo>
                  <a:lnTo>
                    <a:pt x="3" y="12"/>
                  </a:lnTo>
                  <a:lnTo>
                    <a:pt x="3" y="12"/>
                  </a:lnTo>
                  <a:lnTo>
                    <a:pt x="3" y="13"/>
                  </a:lnTo>
                  <a:lnTo>
                    <a:pt x="3" y="13"/>
                  </a:lnTo>
                  <a:lnTo>
                    <a:pt x="3" y="13"/>
                  </a:lnTo>
                  <a:lnTo>
                    <a:pt x="3" y="13"/>
                  </a:lnTo>
                  <a:lnTo>
                    <a:pt x="3" y="13"/>
                  </a:lnTo>
                  <a:lnTo>
                    <a:pt x="3" y="13"/>
                  </a:lnTo>
                  <a:lnTo>
                    <a:pt x="3" y="13"/>
                  </a:lnTo>
                  <a:lnTo>
                    <a:pt x="3" y="13"/>
                  </a:lnTo>
                  <a:lnTo>
                    <a:pt x="3" y="12"/>
                  </a:lnTo>
                  <a:lnTo>
                    <a:pt x="3" y="12"/>
                  </a:lnTo>
                  <a:lnTo>
                    <a:pt x="3" y="12"/>
                  </a:lnTo>
                  <a:lnTo>
                    <a:pt x="3" y="12"/>
                  </a:lnTo>
                  <a:lnTo>
                    <a:pt x="3" y="12"/>
                  </a:lnTo>
                  <a:lnTo>
                    <a:pt x="3" y="12"/>
                  </a:lnTo>
                  <a:lnTo>
                    <a:pt x="3" y="12"/>
                  </a:lnTo>
                  <a:lnTo>
                    <a:pt x="3" y="12"/>
                  </a:lnTo>
                  <a:lnTo>
                    <a:pt x="3" y="12"/>
                  </a:lnTo>
                  <a:lnTo>
                    <a:pt x="3" y="12"/>
                  </a:lnTo>
                  <a:lnTo>
                    <a:pt x="3" y="12"/>
                  </a:lnTo>
                  <a:lnTo>
                    <a:pt x="3" y="12"/>
                  </a:lnTo>
                  <a:lnTo>
                    <a:pt x="3" y="12"/>
                  </a:lnTo>
                  <a:lnTo>
                    <a:pt x="3" y="12"/>
                  </a:lnTo>
                  <a:lnTo>
                    <a:pt x="3" y="12"/>
                  </a:lnTo>
                  <a:lnTo>
                    <a:pt x="3" y="12"/>
                  </a:lnTo>
                  <a:lnTo>
                    <a:pt x="3" y="13"/>
                  </a:lnTo>
                  <a:lnTo>
                    <a:pt x="3" y="13"/>
                  </a:lnTo>
                  <a:lnTo>
                    <a:pt x="3" y="13"/>
                  </a:lnTo>
                  <a:lnTo>
                    <a:pt x="3" y="13"/>
                  </a:lnTo>
                  <a:lnTo>
                    <a:pt x="3" y="12"/>
                  </a:lnTo>
                  <a:lnTo>
                    <a:pt x="2" y="13"/>
                  </a:lnTo>
                  <a:lnTo>
                    <a:pt x="2" y="13"/>
                  </a:lnTo>
                  <a:lnTo>
                    <a:pt x="2" y="13"/>
                  </a:lnTo>
                  <a:lnTo>
                    <a:pt x="2" y="13"/>
                  </a:lnTo>
                  <a:lnTo>
                    <a:pt x="2" y="13"/>
                  </a:lnTo>
                  <a:lnTo>
                    <a:pt x="2" y="13"/>
                  </a:lnTo>
                  <a:lnTo>
                    <a:pt x="2" y="13"/>
                  </a:lnTo>
                  <a:lnTo>
                    <a:pt x="2" y="13"/>
                  </a:lnTo>
                  <a:lnTo>
                    <a:pt x="2" y="12"/>
                  </a:lnTo>
                  <a:lnTo>
                    <a:pt x="2" y="12"/>
                  </a:lnTo>
                  <a:lnTo>
                    <a:pt x="2" y="12"/>
                  </a:lnTo>
                  <a:lnTo>
                    <a:pt x="2" y="12"/>
                  </a:lnTo>
                  <a:lnTo>
                    <a:pt x="2" y="12"/>
                  </a:lnTo>
                  <a:lnTo>
                    <a:pt x="2" y="11"/>
                  </a:lnTo>
                  <a:lnTo>
                    <a:pt x="2" y="10"/>
                  </a:lnTo>
                  <a:lnTo>
                    <a:pt x="1" y="10"/>
                  </a:lnTo>
                  <a:lnTo>
                    <a:pt x="1" y="10"/>
                  </a:lnTo>
                  <a:lnTo>
                    <a:pt x="1" y="9"/>
                  </a:lnTo>
                  <a:lnTo>
                    <a:pt x="2" y="9"/>
                  </a:lnTo>
                  <a:lnTo>
                    <a:pt x="2" y="9"/>
                  </a:lnTo>
                  <a:lnTo>
                    <a:pt x="1" y="9"/>
                  </a:lnTo>
                  <a:lnTo>
                    <a:pt x="1" y="9"/>
                  </a:lnTo>
                  <a:lnTo>
                    <a:pt x="1" y="9"/>
                  </a:lnTo>
                  <a:lnTo>
                    <a:pt x="1" y="8"/>
                  </a:lnTo>
                  <a:lnTo>
                    <a:pt x="1" y="8"/>
                  </a:lnTo>
                  <a:lnTo>
                    <a:pt x="1" y="8"/>
                  </a:lnTo>
                  <a:lnTo>
                    <a:pt x="1" y="8"/>
                  </a:lnTo>
                  <a:lnTo>
                    <a:pt x="1" y="8"/>
                  </a:lnTo>
                  <a:lnTo>
                    <a:pt x="1" y="7"/>
                  </a:lnTo>
                  <a:lnTo>
                    <a:pt x="1" y="7"/>
                  </a:lnTo>
                  <a:lnTo>
                    <a:pt x="1" y="7"/>
                  </a:lnTo>
                  <a:lnTo>
                    <a:pt x="1" y="7"/>
                  </a:lnTo>
                  <a:lnTo>
                    <a:pt x="1" y="6"/>
                  </a:lnTo>
                  <a:lnTo>
                    <a:pt x="1" y="6"/>
                  </a:lnTo>
                  <a:lnTo>
                    <a:pt x="1" y="6"/>
                  </a:lnTo>
                  <a:lnTo>
                    <a:pt x="1" y="6"/>
                  </a:lnTo>
                  <a:lnTo>
                    <a:pt x="1" y="6"/>
                  </a:lnTo>
                  <a:lnTo>
                    <a:pt x="0" y="6"/>
                  </a:lnTo>
                  <a:lnTo>
                    <a:pt x="0" y="6"/>
                  </a:lnTo>
                  <a:lnTo>
                    <a:pt x="0" y="6"/>
                  </a:lnTo>
                  <a:lnTo>
                    <a:pt x="0" y="6"/>
                  </a:lnTo>
                  <a:lnTo>
                    <a:pt x="0" y="6"/>
                  </a:lnTo>
                  <a:lnTo>
                    <a:pt x="0" y="5"/>
                  </a:lnTo>
                  <a:lnTo>
                    <a:pt x="0" y="5"/>
                  </a:lnTo>
                  <a:lnTo>
                    <a:pt x="0" y="5"/>
                  </a:lnTo>
                  <a:lnTo>
                    <a:pt x="0" y="4"/>
                  </a:lnTo>
                  <a:lnTo>
                    <a:pt x="0" y="4"/>
                  </a:lnTo>
                  <a:lnTo>
                    <a:pt x="0" y="4"/>
                  </a:lnTo>
                  <a:lnTo>
                    <a:pt x="0" y="4"/>
                  </a:lnTo>
                  <a:lnTo>
                    <a:pt x="0" y="5"/>
                  </a:lnTo>
                  <a:lnTo>
                    <a:pt x="0" y="4"/>
                  </a:lnTo>
                  <a:lnTo>
                    <a:pt x="0" y="4"/>
                  </a:lnTo>
                  <a:lnTo>
                    <a:pt x="0" y="4"/>
                  </a:lnTo>
                  <a:lnTo>
                    <a:pt x="0" y="4"/>
                  </a:lnTo>
                  <a:lnTo>
                    <a:pt x="1" y="4"/>
                  </a:lnTo>
                  <a:lnTo>
                    <a:pt x="1" y="4"/>
                  </a:lnTo>
                  <a:lnTo>
                    <a:pt x="1" y="4"/>
                  </a:lnTo>
                  <a:lnTo>
                    <a:pt x="1" y="4"/>
                  </a:lnTo>
                  <a:lnTo>
                    <a:pt x="2" y="4"/>
                  </a:lnTo>
                  <a:lnTo>
                    <a:pt x="2" y="3"/>
                  </a:lnTo>
                  <a:lnTo>
                    <a:pt x="1" y="3"/>
                  </a:lnTo>
                  <a:lnTo>
                    <a:pt x="1" y="3"/>
                  </a:lnTo>
                  <a:lnTo>
                    <a:pt x="1" y="3"/>
                  </a:lnTo>
                  <a:lnTo>
                    <a:pt x="1" y="3"/>
                  </a:lnTo>
                  <a:lnTo>
                    <a:pt x="1" y="3"/>
                  </a:lnTo>
                  <a:lnTo>
                    <a:pt x="1" y="3"/>
                  </a:lnTo>
                  <a:lnTo>
                    <a:pt x="1" y="3"/>
                  </a:lnTo>
                  <a:lnTo>
                    <a:pt x="0" y="2"/>
                  </a:lnTo>
                  <a:lnTo>
                    <a:pt x="0" y="2"/>
                  </a:lnTo>
                  <a:lnTo>
                    <a:pt x="0" y="2"/>
                  </a:lnTo>
                  <a:lnTo>
                    <a:pt x="0" y="2"/>
                  </a:lnTo>
                  <a:lnTo>
                    <a:pt x="0" y="2"/>
                  </a:lnTo>
                  <a:lnTo>
                    <a:pt x="0" y="2"/>
                  </a:lnTo>
                  <a:lnTo>
                    <a:pt x="0" y="1"/>
                  </a:lnTo>
                  <a:lnTo>
                    <a:pt x="0" y="1"/>
                  </a:lnTo>
                  <a:lnTo>
                    <a:pt x="0" y="1"/>
                  </a:lnTo>
                  <a:lnTo>
                    <a:pt x="0" y="1"/>
                  </a:lnTo>
                  <a:lnTo>
                    <a:pt x="0" y="1"/>
                  </a:lnTo>
                  <a:lnTo>
                    <a:pt x="0" y="0"/>
                  </a:lnTo>
                  <a:lnTo>
                    <a:pt x="0" y="0"/>
                  </a:lnTo>
                  <a:lnTo>
                    <a:pt x="1" y="0"/>
                  </a:lnTo>
                  <a:lnTo>
                    <a:pt x="1" y="0"/>
                  </a:lnTo>
                  <a:lnTo>
                    <a:pt x="1" y="0"/>
                  </a:lnTo>
                  <a:lnTo>
                    <a:pt x="0" y="0"/>
                  </a:lnTo>
                  <a:lnTo>
                    <a:pt x="0" y="0"/>
                  </a:lnTo>
                  <a:lnTo>
                    <a:pt x="0" y="0"/>
                  </a:lnTo>
                  <a:lnTo>
                    <a:pt x="0" y="0"/>
                  </a:lnTo>
                  <a:lnTo>
                    <a:pt x="0" y="0"/>
                  </a:lnTo>
                  <a:lnTo>
                    <a:pt x="1" y="0"/>
                  </a:lnTo>
                  <a:lnTo>
                    <a:pt x="1" y="0"/>
                  </a:lnTo>
                  <a:lnTo>
                    <a:pt x="1" y="0"/>
                  </a:lnTo>
                  <a:lnTo>
                    <a:pt x="1" y="0"/>
                  </a:lnTo>
                  <a:lnTo>
                    <a:pt x="1" y="0"/>
                  </a:lnTo>
                  <a:lnTo>
                    <a:pt x="1" y="1"/>
                  </a:lnTo>
                  <a:lnTo>
                    <a:pt x="2" y="1"/>
                  </a:lnTo>
                  <a:lnTo>
                    <a:pt x="2" y="0"/>
                  </a:lnTo>
                  <a:lnTo>
                    <a:pt x="2" y="0"/>
                  </a:lnTo>
                  <a:lnTo>
                    <a:pt x="2" y="0"/>
                  </a:lnTo>
                  <a:lnTo>
                    <a:pt x="1" y="0"/>
                  </a:lnTo>
                  <a:lnTo>
                    <a:pt x="2" y="0"/>
                  </a:lnTo>
                  <a:lnTo>
                    <a:pt x="2" y="0"/>
                  </a:lnTo>
                  <a:lnTo>
                    <a:pt x="2" y="0"/>
                  </a:lnTo>
                  <a:lnTo>
                    <a:pt x="2" y="0"/>
                  </a:lnTo>
                  <a:lnTo>
                    <a:pt x="2" y="0"/>
                  </a:lnTo>
                  <a:lnTo>
                    <a:pt x="2" y="1"/>
                  </a:lnTo>
                  <a:lnTo>
                    <a:pt x="2" y="1"/>
                  </a:lnTo>
                  <a:lnTo>
                    <a:pt x="2" y="1"/>
                  </a:lnTo>
                  <a:lnTo>
                    <a:pt x="3" y="1"/>
                  </a:lnTo>
                  <a:lnTo>
                    <a:pt x="3" y="1"/>
                  </a:lnTo>
                  <a:lnTo>
                    <a:pt x="3" y="1"/>
                  </a:lnTo>
                  <a:lnTo>
                    <a:pt x="3" y="1"/>
                  </a:lnTo>
                  <a:lnTo>
                    <a:pt x="3" y="1"/>
                  </a:lnTo>
                  <a:lnTo>
                    <a:pt x="3" y="1"/>
                  </a:lnTo>
                  <a:lnTo>
                    <a:pt x="3" y="1"/>
                  </a:lnTo>
                  <a:lnTo>
                    <a:pt x="3" y="1"/>
                  </a:lnTo>
                  <a:lnTo>
                    <a:pt x="3" y="1"/>
                  </a:lnTo>
                  <a:lnTo>
                    <a:pt x="3" y="1"/>
                  </a:lnTo>
                  <a:lnTo>
                    <a:pt x="3" y="2"/>
                  </a:lnTo>
                  <a:lnTo>
                    <a:pt x="3" y="2"/>
                  </a:lnTo>
                  <a:lnTo>
                    <a:pt x="3" y="2"/>
                  </a:lnTo>
                  <a:lnTo>
                    <a:pt x="3" y="2"/>
                  </a:lnTo>
                  <a:lnTo>
                    <a:pt x="3" y="3"/>
                  </a:lnTo>
                  <a:lnTo>
                    <a:pt x="3" y="3"/>
                  </a:lnTo>
                  <a:lnTo>
                    <a:pt x="3" y="3"/>
                  </a:lnTo>
                  <a:lnTo>
                    <a:pt x="3" y="3"/>
                  </a:lnTo>
                  <a:lnTo>
                    <a:pt x="4" y="3"/>
                  </a:lnTo>
                  <a:lnTo>
                    <a:pt x="4" y="3"/>
                  </a:lnTo>
                  <a:lnTo>
                    <a:pt x="4" y="4"/>
                  </a:lnTo>
                  <a:lnTo>
                    <a:pt x="5" y="4"/>
                  </a:lnTo>
                  <a:lnTo>
                    <a:pt x="5" y="4"/>
                  </a:lnTo>
                  <a:lnTo>
                    <a:pt x="5" y="4"/>
                  </a:lnTo>
                  <a:lnTo>
                    <a:pt x="6" y="4"/>
                  </a:lnTo>
                  <a:lnTo>
                    <a:pt x="6" y="4"/>
                  </a:lnTo>
                  <a:lnTo>
                    <a:pt x="6" y="4"/>
                  </a:lnTo>
                  <a:lnTo>
                    <a:pt x="6" y="4"/>
                  </a:lnTo>
                  <a:lnTo>
                    <a:pt x="7" y="4"/>
                  </a:lnTo>
                  <a:lnTo>
                    <a:pt x="7" y="4"/>
                  </a:lnTo>
                  <a:lnTo>
                    <a:pt x="8" y="4"/>
                  </a:lnTo>
                  <a:lnTo>
                    <a:pt x="8" y="4"/>
                  </a:lnTo>
                  <a:lnTo>
                    <a:pt x="8" y="4"/>
                  </a:lnTo>
                  <a:lnTo>
                    <a:pt x="8" y="4"/>
                  </a:lnTo>
                  <a:lnTo>
                    <a:pt x="8" y="4"/>
                  </a:lnTo>
                  <a:lnTo>
                    <a:pt x="9" y="4"/>
                  </a:lnTo>
                  <a:lnTo>
                    <a:pt x="9" y="4"/>
                  </a:lnTo>
                  <a:lnTo>
                    <a:pt x="9" y="4"/>
                  </a:lnTo>
                  <a:lnTo>
                    <a:pt x="9" y="4"/>
                  </a:lnTo>
                  <a:lnTo>
                    <a:pt x="9" y="5"/>
                  </a:lnTo>
                  <a:lnTo>
                    <a:pt x="9" y="5"/>
                  </a:lnTo>
                  <a:lnTo>
                    <a:pt x="9" y="4"/>
                  </a:lnTo>
                  <a:lnTo>
                    <a:pt x="9" y="5"/>
                  </a:lnTo>
                  <a:lnTo>
                    <a:pt x="9" y="5"/>
                  </a:lnTo>
                  <a:lnTo>
                    <a:pt x="8" y="5"/>
                  </a:lnTo>
                  <a:lnTo>
                    <a:pt x="8" y="6"/>
                  </a:lnTo>
                  <a:lnTo>
                    <a:pt x="8" y="6"/>
                  </a:lnTo>
                  <a:lnTo>
                    <a:pt x="8" y="6"/>
                  </a:lnTo>
                  <a:lnTo>
                    <a:pt x="8" y="6"/>
                  </a:lnTo>
                  <a:lnTo>
                    <a:pt x="8" y="6"/>
                  </a:lnTo>
                  <a:lnTo>
                    <a:pt x="8" y="6"/>
                  </a:lnTo>
                  <a:lnTo>
                    <a:pt x="8" y="6"/>
                  </a:lnTo>
                  <a:lnTo>
                    <a:pt x="7" y="7"/>
                  </a:lnTo>
                  <a:lnTo>
                    <a:pt x="7" y="7"/>
                  </a:lnTo>
                  <a:lnTo>
                    <a:pt x="7" y="6"/>
                  </a:lnTo>
                  <a:lnTo>
                    <a:pt x="7" y="7"/>
                  </a:lnTo>
                  <a:lnTo>
                    <a:pt x="7" y="7"/>
                  </a:lnTo>
                  <a:lnTo>
                    <a:pt x="7" y="7"/>
                  </a:lnTo>
                  <a:lnTo>
                    <a:pt x="6" y="7"/>
                  </a:lnTo>
                  <a:lnTo>
                    <a:pt x="6" y="8"/>
                  </a:lnTo>
                  <a:lnTo>
                    <a:pt x="6" y="8"/>
                  </a:lnTo>
                  <a:lnTo>
                    <a:pt x="6" y="8"/>
                  </a:lnTo>
                  <a:lnTo>
                    <a:pt x="7" y="8"/>
                  </a:lnTo>
                  <a:lnTo>
                    <a:pt x="7" y="9"/>
                  </a:lnTo>
                  <a:lnTo>
                    <a:pt x="7" y="9"/>
                  </a:lnTo>
                  <a:lnTo>
                    <a:pt x="7" y="9"/>
                  </a:lnTo>
                  <a:lnTo>
                    <a:pt x="7" y="9"/>
                  </a:lnTo>
                  <a:lnTo>
                    <a:pt x="7" y="9"/>
                  </a:lnTo>
                  <a:lnTo>
                    <a:pt x="7" y="9"/>
                  </a:lnTo>
                  <a:lnTo>
                    <a:pt x="7" y="9"/>
                  </a:lnTo>
                  <a:lnTo>
                    <a:pt x="7" y="9"/>
                  </a:lnTo>
                  <a:lnTo>
                    <a:pt x="7" y="9"/>
                  </a:lnTo>
                  <a:lnTo>
                    <a:pt x="7" y="10"/>
                  </a:lnTo>
                  <a:lnTo>
                    <a:pt x="7" y="10"/>
                  </a:lnTo>
                  <a:lnTo>
                    <a:pt x="7" y="10"/>
                  </a:lnTo>
                  <a:lnTo>
                    <a:pt x="8" y="10"/>
                  </a:lnTo>
                  <a:lnTo>
                    <a:pt x="8" y="10"/>
                  </a:lnTo>
                  <a:lnTo>
                    <a:pt x="8" y="9"/>
                  </a:lnTo>
                  <a:lnTo>
                    <a:pt x="8" y="9"/>
                  </a:lnTo>
                  <a:lnTo>
                    <a:pt x="8" y="9"/>
                  </a:lnTo>
                  <a:lnTo>
                    <a:pt x="8" y="9"/>
                  </a:lnTo>
                  <a:lnTo>
                    <a:pt x="8" y="9"/>
                  </a:lnTo>
                  <a:lnTo>
                    <a:pt x="8" y="8"/>
                  </a:lnTo>
                  <a:lnTo>
                    <a:pt x="8" y="8"/>
                  </a:lnTo>
                  <a:lnTo>
                    <a:pt x="8" y="8"/>
                  </a:lnTo>
                  <a:lnTo>
                    <a:pt x="8" y="8"/>
                  </a:lnTo>
                  <a:lnTo>
                    <a:pt x="8" y="8"/>
                  </a:lnTo>
                  <a:lnTo>
                    <a:pt x="8" y="8"/>
                  </a:lnTo>
                  <a:lnTo>
                    <a:pt x="8" y="8"/>
                  </a:lnTo>
                  <a:lnTo>
                    <a:pt x="9" y="8"/>
                  </a:lnTo>
                  <a:lnTo>
                    <a:pt x="9" y="8"/>
                  </a:lnTo>
                  <a:lnTo>
                    <a:pt x="9" y="8"/>
                  </a:lnTo>
                  <a:lnTo>
                    <a:pt x="9" y="9"/>
                  </a:lnTo>
                  <a:lnTo>
                    <a:pt x="9" y="9"/>
                  </a:lnTo>
                  <a:lnTo>
                    <a:pt x="9" y="9"/>
                  </a:lnTo>
                  <a:lnTo>
                    <a:pt x="9" y="10"/>
                  </a:lnTo>
                  <a:lnTo>
                    <a:pt x="9" y="10"/>
                  </a:lnTo>
                  <a:lnTo>
                    <a:pt x="9" y="11"/>
                  </a:lnTo>
                  <a:lnTo>
                    <a:pt x="9" y="11"/>
                  </a:lnTo>
                  <a:lnTo>
                    <a:pt x="9" y="12"/>
                  </a:lnTo>
                  <a:lnTo>
                    <a:pt x="9" y="12"/>
                  </a:lnTo>
                  <a:lnTo>
                    <a:pt x="9" y="12"/>
                  </a:lnTo>
                  <a:lnTo>
                    <a:pt x="9" y="12"/>
                  </a:lnTo>
                  <a:lnTo>
                    <a:pt x="9" y="12"/>
                  </a:lnTo>
                  <a:lnTo>
                    <a:pt x="9" y="13"/>
                  </a:lnTo>
                  <a:lnTo>
                    <a:pt x="9" y="13"/>
                  </a:lnTo>
                  <a:lnTo>
                    <a:pt x="9" y="13"/>
                  </a:lnTo>
                  <a:lnTo>
                    <a:pt x="9" y="13"/>
                  </a:lnTo>
                  <a:lnTo>
                    <a:pt x="9" y="14"/>
                  </a:lnTo>
                  <a:lnTo>
                    <a:pt x="9" y="14"/>
                  </a:lnTo>
                  <a:lnTo>
                    <a:pt x="9" y="14"/>
                  </a:lnTo>
                  <a:lnTo>
                    <a:pt x="10" y="14"/>
                  </a:lnTo>
                  <a:lnTo>
                    <a:pt x="9" y="14"/>
                  </a:lnTo>
                  <a:lnTo>
                    <a:pt x="9" y="14"/>
                  </a:lnTo>
                  <a:lnTo>
                    <a:pt x="9" y="14"/>
                  </a:lnTo>
                  <a:lnTo>
                    <a:pt x="9" y="14"/>
                  </a:lnTo>
                  <a:lnTo>
                    <a:pt x="9" y="14"/>
                  </a:lnTo>
                  <a:lnTo>
                    <a:pt x="8" y="14"/>
                  </a:lnTo>
                  <a:lnTo>
                    <a:pt x="8" y="14"/>
                  </a:lnTo>
                  <a:lnTo>
                    <a:pt x="8" y="15"/>
                  </a:lnTo>
                  <a:lnTo>
                    <a:pt x="9" y="15"/>
                  </a:lnTo>
                  <a:lnTo>
                    <a:pt x="9" y="15"/>
                  </a:lnTo>
                  <a:lnTo>
                    <a:pt x="9" y="15"/>
                  </a:lnTo>
                  <a:lnTo>
                    <a:pt x="9" y="15"/>
                  </a:lnTo>
                  <a:lnTo>
                    <a:pt x="9" y="16"/>
                  </a:lnTo>
                  <a:lnTo>
                    <a:pt x="9" y="16"/>
                  </a:lnTo>
                  <a:lnTo>
                    <a:pt x="9" y="16"/>
                  </a:lnTo>
                  <a:lnTo>
                    <a:pt x="9" y="16"/>
                  </a:lnTo>
                  <a:lnTo>
                    <a:pt x="9" y="16"/>
                  </a:lnTo>
                  <a:lnTo>
                    <a:pt x="9" y="15"/>
                  </a:lnTo>
                  <a:lnTo>
                    <a:pt x="8" y="15"/>
                  </a:lnTo>
                  <a:lnTo>
                    <a:pt x="8" y="15"/>
                  </a:lnTo>
                  <a:lnTo>
                    <a:pt x="8" y="15"/>
                  </a:lnTo>
                  <a:lnTo>
                    <a:pt x="8" y="14"/>
                  </a:lnTo>
                  <a:lnTo>
                    <a:pt x="8" y="14"/>
                  </a:lnTo>
                  <a:lnTo>
                    <a:pt x="8" y="14"/>
                  </a:lnTo>
                  <a:lnTo>
                    <a:pt x="8" y="14"/>
                  </a:lnTo>
                  <a:lnTo>
                    <a:pt x="8" y="13"/>
                  </a:lnTo>
                  <a:lnTo>
                    <a:pt x="8" y="13"/>
                  </a:lnTo>
                  <a:lnTo>
                    <a:pt x="8" y="13"/>
                  </a:lnTo>
                  <a:lnTo>
                    <a:pt x="8" y="13"/>
                  </a:lnTo>
                  <a:lnTo>
                    <a:pt x="8" y="13"/>
                  </a:lnTo>
                  <a:lnTo>
                    <a:pt x="8" y="12"/>
                  </a:lnTo>
                  <a:lnTo>
                    <a:pt x="8" y="12"/>
                  </a:lnTo>
                  <a:lnTo>
                    <a:pt x="8" y="12"/>
                  </a:lnTo>
                  <a:lnTo>
                    <a:pt x="8" y="12"/>
                  </a:lnTo>
                  <a:lnTo>
                    <a:pt x="8" y="11"/>
                  </a:lnTo>
                  <a:lnTo>
                    <a:pt x="8" y="11"/>
                  </a:lnTo>
                  <a:lnTo>
                    <a:pt x="8" y="11"/>
                  </a:lnTo>
                  <a:lnTo>
                    <a:pt x="7" y="11"/>
                  </a:lnTo>
                  <a:lnTo>
                    <a:pt x="7" y="11"/>
                  </a:lnTo>
                  <a:lnTo>
                    <a:pt x="7" y="10"/>
                  </a:lnTo>
                  <a:lnTo>
                    <a:pt x="7" y="10"/>
                  </a:lnTo>
                  <a:lnTo>
                    <a:pt x="7" y="10"/>
                  </a:lnTo>
                  <a:lnTo>
                    <a:pt x="7" y="11"/>
                  </a:lnTo>
                  <a:lnTo>
                    <a:pt x="7" y="11"/>
                  </a:lnTo>
                  <a:lnTo>
                    <a:pt x="6" y="11"/>
                  </a:lnTo>
                  <a:lnTo>
                    <a:pt x="6" y="11"/>
                  </a:lnTo>
                  <a:lnTo>
                    <a:pt x="6" y="11"/>
                  </a:lnTo>
                  <a:lnTo>
                    <a:pt x="6" y="11"/>
                  </a:lnTo>
                  <a:lnTo>
                    <a:pt x="6" y="10"/>
                  </a:lnTo>
                  <a:lnTo>
                    <a:pt x="5" y="10"/>
                  </a:lnTo>
                  <a:lnTo>
                    <a:pt x="5" y="10"/>
                  </a:lnTo>
                  <a:lnTo>
                    <a:pt x="5" y="10"/>
                  </a:lnTo>
                  <a:lnTo>
                    <a:pt x="5" y="10"/>
                  </a:lnTo>
                  <a:lnTo>
                    <a:pt x="5" y="10"/>
                  </a:lnTo>
                  <a:lnTo>
                    <a:pt x="5" y="9"/>
                  </a:lnTo>
                  <a:lnTo>
                    <a:pt x="5" y="9"/>
                  </a:lnTo>
                  <a:lnTo>
                    <a:pt x="5" y="9"/>
                  </a:lnTo>
                  <a:lnTo>
                    <a:pt x="5" y="8"/>
                  </a:lnTo>
                  <a:lnTo>
                    <a:pt x="5" y="8"/>
                  </a:lnTo>
                  <a:lnTo>
                    <a:pt x="5" y="8"/>
                  </a:lnTo>
                  <a:lnTo>
                    <a:pt x="5" y="8"/>
                  </a:lnTo>
                  <a:lnTo>
                    <a:pt x="5" y="8"/>
                  </a:lnTo>
                  <a:lnTo>
                    <a:pt x="5" y="8"/>
                  </a:lnTo>
                  <a:lnTo>
                    <a:pt x="5" y="8"/>
                  </a:lnTo>
                  <a:lnTo>
                    <a:pt x="5" y="8"/>
                  </a:lnTo>
                  <a:lnTo>
                    <a:pt x="5" y="8"/>
                  </a:lnTo>
                  <a:lnTo>
                    <a:pt x="5" y="8"/>
                  </a:lnTo>
                  <a:lnTo>
                    <a:pt x="5" y="8"/>
                  </a:lnTo>
                  <a:lnTo>
                    <a:pt x="5" y="9"/>
                  </a:lnTo>
                  <a:lnTo>
                    <a:pt x="5" y="8"/>
                  </a:lnTo>
                  <a:lnTo>
                    <a:pt x="4" y="8"/>
                  </a:lnTo>
                  <a:lnTo>
                    <a:pt x="5" y="9"/>
                  </a:lnTo>
                  <a:lnTo>
                    <a:pt x="5" y="9"/>
                  </a:lnTo>
                  <a:lnTo>
                    <a:pt x="5" y="9"/>
                  </a:lnTo>
                  <a:lnTo>
                    <a:pt x="5" y="9"/>
                  </a:lnTo>
                  <a:lnTo>
                    <a:pt x="5" y="9"/>
                  </a:lnTo>
                  <a:lnTo>
                    <a:pt x="5" y="9"/>
                  </a:lnTo>
                  <a:lnTo>
                    <a:pt x="5" y="9"/>
                  </a:lnTo>
                  <a:lnTo>
                    <a:pt x="5" y="10"/>
                  </a:lnTo>
                  <a:lnTo>
                    <a:pt x="5" y="10"/>
                  </a:lnTo>
                  <a:lnTo>
                    <a:pt x="5" y="10"/>
                  </a:lnTo>
                  <a:lnTo>
                    <a:pt x="5" y="10"/>
                  </a:lnTo>
                  <a:lnTo>
                    <a:pt x="5" y="10"/>
                  </a:lnTo>
                  <a:lnTo>
                    <a:pt x="5" y="11"/>
                  </a:lnTo>
                  <a:lnTo>
                    <a:pt x="5" y="11"/>
                  </a:lnTo>
                  <a:lnTo>
                    <a:pt x="5" y="11"/>
                  </a:lnTo>
                  <a:lnTo>
                    <a:pt x="5" y="11"/>
                  </a:lnTo>
                  <a:lnTo>
                    <a:pt x="5" y="12"/>
                  </a:lnTo>
                  <a:lnTo>
                    <a:pt x="5" y="12"/>
                  </a:lnTo>
                  <a:lnTo>
                    <a:pt x="5" y="12"/>
                  </a:lnTo>
                  <a:lnTo>
                    <a:pt x="5" y="12"/>
                  </a:lnTo>
                  <a:lnTo>
                    <a:pt x="5" y="12"/>
                  </a:lnTo>
                  <a:lnTo>
                    <a:pt x="5" y="12"/>
                  </a:lnTo>
                  <a:lnTo>
                    <a:pt x="5" y="12"/>
                  </a:lnTo>
                  <a:lnTo>
                    <a:pt x="5" y="12"/>
                  </a:lnTo>
                  <a:lnTo>
                    <a:pt x="5" y="12"/>
                  </a:lnTo>
                  <a:lnTo>
                    <a:pt x="5" y="12"/>
                  </a:lnTo>
                  <a:lnTo>
                    <a:pt x="5" y="12"/>
                  </a:lnTo>
                  <a:lnTo>
                    <a:pt x="4" y="12"/>
                  </a:lnTo>
                  <a:lnTo>
                    <a:pt x="4" y="12"/>
                  </a:lnTo>
                  <a:lnTo>
                    <a:pt x="4" y="1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Freeform 25">
              <a:extLst>
                <a:ext uri="{FF2B5EF4-FFF2-40B4-BE49-F238E27FC236}">
                  <a16:creationId xmlns:a16="http://schemas.microsoft.com/office/drawing/2014/main" id="{7D1E4A67-CC29-4F3F-AFB5-E2C5E1CFD3C8}"/>
                </a:ext>
              </a:extLst>
            </p:cNvPr>
            <p:cNvSpPr>
              <a:spLocks/>
            </p:cNvSpPr>
            <p:nvPr/>
          </p:nvSpPr>
          <p:spPr bwMode="auto">
            <a:xfrm>
              <a:off x="5350779" y="3650131"/>
              <a:ext cx="196559" cy="214630"/>
            </a:xfrm>
            <a:custGeom>
              <a:avLst/>
              <a:gdLst/>
              <a:ahLst/>
              <a:cxnLst>
                <a:cxn ang="0">
                  <a:pos x="5" y="17"/>
                </a:cxn>
                <a:cxn ang="0">
                  <a:pos x="3" y="17"/>
                </a:cxn>
                <a:cxn ang="0">
                  <a:pos x="2" y="17"/>
                </a:cxn>
                <a:cxn ang="0">
                  <a:pos x="0" y="18"/>
                </a:cxn>
                <a:cxn ang="0">
                  <a:pos x="0" y="19"/>
                </a:cxn>
                <a:cxn ang="0">
                  <a:pos x="0" y="18"/>
                </a:cxn>
                <a:cxn ang="0">
                  <a:pos x="0" y="17"/>
                </a:cxn>
                <a:cxn ang="0">
                  <a:pos x="0" y="16"/>
                </a:cxn>
                <a:cxn ang="0">
                  <a:pos x="0" y="16"/>
                </a:cxn>
                <a:cxn ang="0">
                  <a:pos x="1" y="15"/>
                </a:cxn>
                <a:cxn ang="0">
                  <a:pos x="1" y="14"/>
                </a:cxn>
                <a:cxn ang="0">
                  <a:pos x="1" y="14"/>
                </a:cxn>
                <a:cxn ang="0">
                  <a:pos x="2" y="13"/>
                </a:cxn>
                <a:cxn ang="0">
                  <a:pos x="2" y="12"/>
                </a:cxn>
                <a:cxn ang="0">
                  <a:pos x="2" y="11"/>
                </a:cxn>
                <a:cxn ang="0">
                  <a:pos x="3" y="11"/>
                </a:cxn>
                <a:cxn ang="0">
                  <a:pos x="2" y="10"/>
                </a:cxn>
                <a:cxn ang="0">
                  <a:pos x="2" y="11"/>
                </a:cxn>
                <a:cxn ang="0">
                  <a:pos x="3" y="10"/>
                </a:cxn>
                <a:cxn ang="0">
                  <a:pos x="3" y="9"/>
                </a:cxn>
                <a:cxn ang="0">
                  <a:pos x="4" y="9"/>
                </a:cxn>
                <a:cxn ang="0">
                  <a:pos x="4" y="9"/>
                </a:cxn>
                <a:cxn ang="0">
                  <a:pos x="5" y="7"/>
                </a:cxn>
                <a:cxn ang="0">
                  <a:pos x="5" y="7"/>
                </a:cxn>
                <a:cxn ang="0">
                  <a:pos x="5" y="6"/>
                </a:cxn>
                <a:cxn ang="0">
                  <a:pos x="5" y="5"/>
                </a:cxn>
                <a:cxn ang="0">
                  <a:pos x="5" y="5"/>
                </a:cxn>
                <a:cxn ang="0">
                  <a:pos x="5" y="4"/>
                </a:cxn>
                <a:cxn ang="0">
                  <a:pos x="6" y="3"/>
                </a:cxn>
                <a:cxn ang="0">
                  <a:pos x="6" y="3"/>
                </a:cxn>
                <a:cxn ang="0">
                  <a:pos x="7" y="3"/>
                </a:cxn>
                <a:cxn ang="0">
                  <a:pos x="8" y="2"/>
                </a:cxn>
                <a:cxn ang="0">
                  <a:pos x="8" y="1"/>
                </a:cxn>
                <a:cxn ang="0">
                  <a:pos x="8" y="1"/>
                </a:cxn>
                <a:cxn ang="0">
                  <a:pos x="8" y="0"/>
                </a:cxn>
                <a:cxn ang="0">
                  <a:pos x="9" y="0"/>
                </a:cxn>
                <a:cxn ang="0">
                  <a:pos x="15" y="0"/>
                </a:cxn>
                <a:cxn ang="0">
                  <a:pos x="17" y="0"/>
                </a:cxn>
                <a:cxn ang="0">
                  <a:pos x="18" y="0"/>
                </a:cxn>
                <a:cxn ang="0">
                  <a:pos x="18" y="2"/>
                </a:cxn>
                <a:cxn ang="0">
                  <a:pos x="18" y="4"/>
                </a:cxn>
                <a:cxn ang="0">
                  <a:pos x="16" y="4"/>
                </a:cxn>
                <a:cxn ang="0">
                  <a:pos x="16" y="4"/>
                </a:cxn>
                <a:cxn ang="0">
                  <a:pos x="14" y="4"/>
                </a:cxn>
                <a:cxn ang="0">
                  <a:pos x="11" y="4"/>
                </a:cxn>
                <a:cxn ang="0">
                  <a:pos x="11" y="5"/>
                </a:cxn>
                <a:cxn ang="0">
                  <a:pos x="11" y="8"/>
                </a:cxn>
                <a:cxn ang="0">
                  <a:pos x="11" y="9"/>
                </a:cxn>
                <a:cxn ang="0">
                  <a:pos x="11" y="11"/>
                </a:cxn>
                <a:cxn ang="0">
                  <a:pos x="10" y="12"/>
                </a:cxn>
                <a:cxn ang="0">
                  <a:pos x="9" y="13"/>
                </a:cxn>
                <a:cxn ang="0">
                  <a:pos x="8" y="13"/>
                </a:cxn>
                <a:cxn ang="0">
                  <a:pos x="9" y="14"/>
                </a:cxn>
                <a:cxn ang="0">
                  <a:pos x="9" y="15"/>
                </a:cxn>
                <a:cxn ang="0">
                  <a:pos x="9" y="17"/>
                </a:cxn>
                <a:cxn ang="0">
                  <a:pos x="7" y="17"/>
                </a:cxn>
              </a:cxnLst>
              <a:rect l="0" t="0" r="r" b="b"/>
              <a:pathLst>
                <a:path w="18" h="19">
                  <a:moveTo>
                    <a:pt x="6" y="17"/>
                  </a:moveTo>
                  <a:lnTo>
                    <a:pt x="5" y="17"/>
                  </a:lnTo>
                  <a:lnTo>
                    <a:pt x="5" y="17"/>
                  </a:lnTo>
                  <a:lnTo>
                    <a:pt x="4" y="17"/>
                  </a:lnTo>
                  <a:lnTo>
                    <a:pt x="4" y="17"/>
                  </a:lnTo>
                  <a:lnTo>
                    <a:pt x="3" y="17"/>
                  </a:lnTo>
                  <a:lnTo>
                    <a:pt x="2" y="17"/>
                  </a:lnTo>
                  <a:lnTo>
                    <a:pt x="2" y="17"/>
                  </a:lnTo>
                  <a:lnTo>
                    <a:pt x="2" y="17"/>
                  </a:lnTo>
                  <a:lnTo>
                    <a:pt x="1" y="17"/>
                  </a:lnTo>
                  <a:lnTo>
                    <a:pt x="0" y="17"/>
                  </a:lnTo>
                  <a:lnTo>
                    <a:pt x="0" y="18"/>
                  </a:lnTo>
                  <a:lnTo>
                    <a:pt x="0" y="18"/>
                  </a:lnTo>
                  <a:lnTo>
                    <a:pt x="0" y="18"/>
                  </a:lnTo>
                  <a:lnTo>
                    <a:pt x="0" y="19"/>
                  </a:lnTo>
                  <a:lnTo>
                    <a:pt x="0" y="19"/>
                  </a:lnTo>
                  <a:lnTo>
                    <a:pt x="0" y="18"/>
                  </a:lnTo>
                  <a:lnTo>
                    <a:pt x="0" y="18"/>
                  </a:lnTo>
                  <a:lnTo>
                    <a:pt x="0" y="18"/>
                  </a:lnTo>
                  <a:lnTo>
                    <a:pt x="0" y="17"/>
                  </a:lnTo>
                  <a:lnTo>
                    <a:pt x="0" y="17"/>
                  </a:lnTo>
                  <a:lnTo>
                    <a:pt x="0" y="17"/>
                  </a:lnTo>
                  <a:lnTo>
                    <a:pt x="0" y="17"/>
                  </a:lnTo>
                  <a:lnTo>
                    <a:pt x="0" y="16"/>
                  </a:lnTo>
                  <a:lnTo>
                    <a:pt x="0" y="16"/>
                  </a:lnTo>
                  <a:lnTo>
                    <a:pt x="0" y="16"/>
                  </a:lnTo>
                  <a:lnTo>
                    <a:pt x="0" y="16"/>
                  </a:lnTo>
                  <a:lnTo>
                    <a:pt x="0" y="15"/>
                  </a:lnTo>
                  <a:lnTo>
                    <a:pt x="0" y="15"/>
                  </a:lnTo>
                  <a:lnTo>
                    <a:pt x="1" y="15"/>
                  </a:lnTo>
                  <a:lnTo>
                    <a:pt x="1" y="15"/>
                  </a:lnTo>
                  <a:lnTo>
                    <a:pt x="1" y="15"/>
                  </a:lnTo>
                  <a:lnTo>
                    <a:pt x="1" y="14"/>
                  </a:lnTo>
                  <a:lnTo>
                    <a:pt x="1" y="14"/>
                  </a:lnTo>
                  <a:lnTo>
                    <a:pt x="1" y="14"/>
                  </a:lnTo>
                  <a:lnTo>
                    <a:pt x="1" y="14"/>
                  </a:lnTo>
                  <a:lnTo>
                    <a:pt x="1" y="13"/>
                  </a:lnTo>
                  <a:lnTo>
                    <a:pt x="1" y="13"/>
                  </a:lnTo>
                  <a:lnTo>
                    <a:pt x="2" y="13"/>
                  </a:lnTo>
                  <a:lnTo>
                    <a:pt x="2" y="13"/>
                  </a:lnTo>
                  <a:lnTo>
                    <a:pt x="2" y="13"/>
                  </a:lnTo>
                  <a:lnTo>
                    <a:pt x="2" y="12"/>
                  </a:lnTo>
                  <a:lnTo>
                    <a:pt x="2" y="12"/>
                  </a:lnTo>
                  <a:lnTo>
                    <a:pt x="2" y="12"/>
                  </a:lnTo>
                  <a:lnTo>
                    <a:pt x="2" y="11"/>
                  </a:lnTo>
                  <a:lnTo>
                    <a:pt x="2" y="11"/>
                  </a:lnTo>
                  <a:lnTo>
                    <a:pt x="2" y="11"/>
                  </a:lnTo>
                  <a:lnTo>
                    <a:pt x="3" y="11"/>
                  </a:lnTo>
                  <a:lnTo>
                    <a:pt x="3" y="10"/>
                  </a:lnTo>
                  <a:lnTo>
                    <a:pt x="3" y="10"/>
                  </a:lnTo>
                  <a:lnTo>
                    <a:pt x="2" y="10"/>
                  </a:lnTo>
                  <a:lnTo>
                    <a:pt x="2" y="11"/>
                  </a:lnTo>
                  <a:lnTo>
                    <a:pt x="2" y="11"/>
                  </a:lnTo>
                  <a:lnTo>
                    <a:pt x="2" y="11"/>
                  </a:lnTo>
                  <a:lnTo>
                    <a:pt x="2" y="10"/>
                  </a:lnTo>
                  <a:lnTo>
                    <a:pt x="2" y="10"/>
                  </a:lnTo>
                  <a:lnTo>
                    <a:pt x="3" y="10"/>
                  </a:lnTo>
                  <a:lnTo>
                    <a:pt x="3" y="10"/>
                  </a:lnTo>
                  <a:lnTo>
                    <a:pt x="3" y="10"/>
                  </a:lnTo>
                  <a:lnTo>
                    <a:pt x="3" y="9"/>
                  </a:lnTo>
                  <a:lnTo>
                    <a:pt x="3" y="9"/>
                  </a:lnTo>
                  <a:lnTo>
                    <a:pt x="4" y="9"/>
                  </a:lnTo>
                  <a:lnTo>
                    <a:pt x="4" y="9"/>
                  </a:lnTo>
                  <a:lnTo>
                    <a:pt x="4" y="9"/>
                  </a:lnTo>
                  <a:lnTo>
                    <a:pt x="4" y="9"/>
                  </a:lnTo>
                  <a:lnTo>
                    <a:pt x="4" y="9"/>
                  </a:lnTo>
                  <a:lnTo>
                    <a:pt x="4" y="8"/>
                  </a:lnTo>
                  <a:lnTo>
                    <a:pt x="4" y="8"/>
                  </a:lnTo>
                  <a:lnTo>
                    <a:pt x="5" y="7"/>
                  </a:lnTo>
                  <a:lnTo>
                    <a:pt x="5" y="7"/>
                  </a:lnTo>
                  <a:lnTo>
                    <a:pt x="5" y="7"/>
                  </a:lnTo>
                  <a:lnTo>
                    <a:pt x="5" y="7"/>
                  </a:lnTo>
                  <a:lnTo>
                    <a:pt x="5" y="6"/>
                  </a:lnTo>
                  <a:lnTo>
                    <a:pt x="5" y="6"/>
                  </a:lnTo>
                  <a:lnTo>
                    <a:pt x="5" y="6"/>
                  </a:lnTo>
                  <a:lnTo>
                    <a:pt x="5" y="6"/>
                  </a:lnTo>
                  <a:lnTo>
                    <a:pt x="5" y="5"/>
                  </a:lnTo>
                  <a:lnTo>
                    <a:pt x="5" y="5"/>
                  </a:lnTo>
                  <a:lnTo>
                    <a:pt x="5" y="5"/>
                  </a:lnTo>
                  <a:lnTo>
                    <a:pt x="5" y="5"/>
                  </a:lnTo>
                  <a:lnTo>
                    <a:pt x="5" y="5"/>
                  </a:lnTo>
                  <a:lnTo>
                    <a:pt x="5" y="4"/>
                  </a:lnTo>
                  <a:lnTo>
                    <a:pt x="5" y="4"/>
                  </a:lnTo>
                  <a:lnTo>
                    <a:pt x="5" y="4"/>
                  </a:lnTo>
                  <a:lnTo>
                    <a:pt x="6" y="4"/>
                  </a:lnTo>
                  <a:lnTo>
                    <a:pt x="6" y="3"/>
                  </a:lnTo>
                  <a:lnTo>
                    <a:pt x="6" y="3"/>
                  </a:lnTo>
                  <a:lnTo>
                    <a:pt x="6" y="3"/>
                  </a:lnTo>
                  <a:lnTo>
                    <a:pt x="6" y="3"/>
                  </a:lnTo>
                  <a:lnTo>
                    <a:pt x="6" y="3"/>
                  </a:lnTo>
                  <a:lnTo>
                    <a:pt x="6" y="3"/>
                  </a:lnTo>
                  <a:lnTo>
                    <a:pt x="7" y="3"/>
                  </a:lnTo>
                  <a:lnTo>
                    <a:pt x="7" y="3"/>
                  </a:lnTo>
                  <a:lnTo>
                    <a:pt x="7" y="3"/>
                  </a:lnTo>
                  <a:lnTo>
                    <a:pt x="7" y="2"/>
                  </a:lnTo>
                  <a:lnTo>
                    <a:pt x="8" y="2"/>
                  </a:lnTo>
                  <a:lnTo>
                    <a:pt x="8" y="2"/>
                  </a:lnTo>
                  <a:lnTo>
                    <a:pt x="8" y="2"/>
                  </a:lnTo>
                  <a:lnTo>
                    <a:pt x="8" y="1"/>
                  </a:lnTo>
                  <a:lnTo>
                    <a:pt x="8" y="1"/>
                  </a:lnTo>
                  <a:lnTo>
                    <a:pt x="8" y="1"/>
                  </a:lnTo>
                  <a:lnTo>
                    <a:pt x="8" y="1"/>
                  </a:lnTo>
                  <a:lnTo>
                    <a:pt x="8" y="0"/>
                  </a:lnTo>
                  <a:lnTo>
                    <a:pt x="8" y="0"/>
                  </a:lnTo>
                  <a:lnTo>
                    <a:pt x="8" y="0"/>
                  </a:lnTo>
                  <a:lnTo>
                    <a:pt x="8" y="0"/>
                  </a:lnTo>
                  <a:lnTo>
                    <a:pt x="9" y="0"/>
                  </a:lnTo>
                  <a:lnTo>
                    <a:pt x="9" y="0"/>
                  </a:lnTo>
                  <a:lnTo>
                    <a:pt x="15" y="0"/>
                  </a:lnTo>
                  <a:lnTo>
                    <a:pt x="15" y="0"/>
                  </a:lnTo>
                  <a:lnTo>
                    <a:pt x="15" y="0"/>
                  </a:lnTo>
                  <a:lnTo>
                    <a:pt x="16" y="0"/>
                  </a:lnTo>
                  <a:lnTo>
                    <a:pt x="16" y="0"/>
                  </a:lnTo>
                  <a:lnTo>
                    <a:pt x="17" y="0"/>
                  </a:lnTo>
                  <a:lnTo>
                    <a:pt x="18" y="0"/>
                  </a:lnTo>
                  <a:lnTo>
                    <a:pt x="18" y="0"/>
                  </a:lnTo>
                  <a:lnTo>
                    <a:pt x="18" y="0"/>
                  </a:lnTo>
                  <a:lnTo>
                    <a:pt x="18" y="1"/>
                  </a:lnTo>
                  <a:lnTo>
                    <a:pt x="18" y="2"/>
                  </a:lnTo>
                  <a:lnTo>
                    <a:pt x="18" y="2"/>
                  </a:lnTo>
                  <a:lnTo>
                    <a:pt x="18" y="3"/>
                  </a:lnTo>
                  <a:lnTo>
                    <a:pt x="18" y="4"/>
                  </a:lnTo>
                  <a:lnTo>
                    <a:pt x="18" y="4"/>
                  </a:lnTo>
                  <a:lnTo>
                    <a:pt x="18" y="4"/>
                  </a:lnTo>
                  <a:lnTo>
                    <a:pt x="16" y="4"/>
                  </a:lnTo>
                  <a:lnTo>
                    <a:pt x="16" y="4"/>
                  </a:lnTo>
                  <a:lnTo>
                    <a:pt x="16" y="4"/>
                  </a:lnTo>
                  <a:lnTo>
                    <a:pt x="16" y="4"/>
                  </a:lnTo>
                  <a:lnTo>
                    <a:pt x="16" y="4"/>
                  </a:lnTo>
                  <a:lnTo>
                    <a:pt x="15" y="4"/>
                  </a:lnTo>
                  <a:lnTo>
                    <a:pt x="15" y="4"/>
                  </a:lnTo>
                  <a:lnTo>
                    <a:pt x="14" y="4"/>
                  </a:lnTo>
                  <a:lnTo>
                    <a:pt x="14" y="4"/>
                  </a:lnTo>
                  <a:lnTo>
                    <a:pt x="12" y="4"/>
                  </a:lnTo>
                  <a:lnTo>
                    <a:pt x="11" y="4"/>
                  </a:lnTo>
                  <a:lnTo>
                    <a:pt x="11" y="4"/>
                  </a:lnTo>
                  <a:lnTo>
                    <a:pt x="11" y="5"/>
                  </a:lnTo>
                  <a:lnTo>
                    <a:pt x="11" y="5"/>
                  </a:lnTo>
                  <a:lnTo>
                    <a:pt x="11" y="6"/>
                  </a:lnTo>
                  <a:lnTo>
                    <a:pt x="11" y="7"/>
                  </a:lnTo>
                  <a:lnTo>
                    <a:pt x="11" y="8"/>
                  </a:lnTo>
                  <a:lnTo>
                    <a:pt x="11" y="8"/>
                  </a:lnTo>
                  <a:lnTo>
                    <a:pt x="11" y="9"/>
                  </a:lnTo>
                  <a:lnTo>
                    <a:pt x="11" y="9"/>
                  </a:lnTo>
                  <a:lnTo>
                    <a:pt x="11" y="10"/>
                  </a:lnTo>
                  <a:lnTo>
                    <a:pt x="11" y="10"/>
                  </a:lnTo>
                  <a:lnTo>
                    <a:pt x="11" y="11"/>
                  </a:lnTo>
                  <a:lnTo>
                    <a:pt x="11" y="11"/>
                  </a:lnTo>
                  <a:lnTo>
                    <a:pt x="10" y="12"/>
                  </a:lnTo>
                  <a:lnTo>
                    <a:pt x="10" y="12"/>
                  </a:lnTo>
                  <a:lnTo>
                    <a:pt x="10" y="12"/>
                  </a:lnTo>
                  <a:lnTo>
                    <a:pt x="9" y="12"/>
                  </a:lnTo>
                  <a:lnTo>
                    <a:pt x="9" y="13"/>
                  </a:lnTo>
                  <a:lnTo>
                    <a:pt x="9" y="13"/>
                  </a:lnTo>
                  <a:lnTo>
                    <a:pt x="9" y="13"/>
                  </a:lnTo>
                  <a:lnTo>
                    <a:pt x="8" y="13"/>
                  </a:lnTo>
                  <a:lnTo>
                    <a:pt x="8" y="13"/>
                  </a:lnTo>
                  <a:lnTo>
                    <a:pt x="9" y="14"/>
                  </a:lnTo>
                  <a:lnTo>
                    <a:pt x="9" y="14"/>
                  </a:lnTo>
                  <a:lnTo>
                    <a:pt x="9" y="15"/>
                  </a:lnTo>
                  <a:lnTo>
                    <a:pt x="9" y="15"/>
                  </a:lnTo>
                  <a:lnTo>
                    <a:pt x="9" y="15"/>
                  </a:lnTo>
                  <a:lnTo>
                    <a:pt x="9" y="15"/>
                  </a:lnTo>
                  <a:lnTo>
                    <a:pt x="9" y="16"/>
                  </a:lnTo>
                  <a:lnTo>
                    <a:pt x="9" y="17"/>
                  </a:lnTo>
                  <a:lnTo>
                    <a:pt x="9" y="17"/>
                  </a:lnTo>
                  <a:lnTo>
                    <a:pt x="8" y="17"/>
                  </a:lnTo>
                  <a:lnTo>
                    <a:pt x="7" y="17"/>
                  </a:lnTo>
                  <a:lnTo>
                    <a:pt x="6" y="1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reeform 26">
              <a:extLst>
                <a:ext uri="{FF2B5EF4-FFF2-40B4-BE49-F238E27FC236}">
                  <a16:creationId xmlns:a16="http://schemas.microsoft.com/office/drawing/2014/main" id="{CB8DBF04-F1A9-4783-8B2A-46C25BE2CA87}"/>
                </a:ext>
              </a:extLst>
            </p:cNvPr>
            <p:cNvSpPr>
              <a:spLocks noEditPoints="1"/>
            </p:cNvSpPr>
            <p:nvPr/>
          </p:nvSpPr>
          <p:spPr bwMode="auto">
            <a:xfrm>
              <a:off x="6772836" y="3908743"/>
              <a:ext cx="283728" cy="204074"/>
            </a:xfrm>
            <a:custGeom>
              <a:avLst/>
              <a:gdLst/>
              <a:ahLst/>
              <a:cxnLst>
                <a:cxn ang="0">
                  <a:pos x="2" y="18"/>
                </a:cxn>
                <a:cxn ang="0">
                  <a:pos x="25" y="18"/>
                </a:cxn>
                <a:cxn ang="0">
                  <a:pos x="25" y="18"/>
                </a:cxn>
                <a:cxn ang="0">
                  <a:pos x="23" y="18"/>
                </a:cxn>
                <a:cxn ang="0">
                  <a:pos x="24" y="17"/>
                </a:cxn>
                <a:cxn ang="0">
                  <a:pos x="25" y="17"/>
                </a:cxn>
                <a:cxn ang="0">
                  <a:pos x="0" y="10"/>
                </a:cxn>
                <a:cxn ang="0">
                  <a:pos x="0" y="11"/>
                </a:cxn>
                <a:cxn ang="0">
                  <a:pos x="22" y="5"/>
                </a:cxn>
                <a:cxn ang="0">
                  <a:pos x="22" y="7"/>
                </a:cxn>
                <a:cxn ang="0">
                  <a:pos x="21" y="7"/>
                </a:cxn>
                <a:cxn ang="0">
                  <a:pos x="21" y="8"/>
                </a:cxn>
                <a:cxn ang="0">
                  <a:pos x="20" y="9"/>
                </a:cxn>
                <a:cxn ang="0">
                  <a:pos x="20" y="10"/>
                </a:cxn>
                <a:cxn ang="0">
                  <a:pos x="19" y="11"/>
                </a:cxn>
                <a:cxn ang="0">
                  <a:pos x="18" y="11"/>
                </a:cxn>
                <a:cxn ang="0">
                  <a:pos x="17" y="11"/>
                </a:cxn>
                <a:cxn ang="0">
                  <a:pos x="16" y="12"/>
                </a:cxn>
                <a:cxn ang="0">
                  <a:pos x="14" y="12"/>
                </a:cxn>
                <a:cxn ang="0">
                  <a:pos x="14" y="13"/>
                </a:cxn>
                <a:cxn ang="0">
                  <a:pos x="13" y="14"/>
                </a:cxn>
                <a:cxn ang="0">
                  <a:pos x="12" y="14"/>
                </a:cxn>
                <a:cxn ang="0">
                  <a:pos x="11" y="14"/>
                </a:cxn>
                <a:cxn ang="0">
                  <a:pos x="10" y="15"/>
                </a:cxn>
                <a:cxn ang="0">
                  <a:pos x="9" y="15"/>
                </a:cxn>
                <a:cxn ang="0">
                  <a:pos x="8" y="16"/>
                </a:cxn>
                <a:cxn ang="0">
                  <a:pos x="6" y="16"/>
                </a:cxn>
                <a:cxn ang="0">
                  <a:pos x="6" y="17"/>
                </a:cxn>
                <a:cxn ang="0">
                  <a:pos x="5" y="17"/>
                </a:cxn>
                <a:cxn ang="0">
                  <a:pos x="5" y="17"/>
                </a:cxn>
                <a:cxn ang="0">
                  <a:pos x="4" y="17"/>
                </a:cxn>
                <a:cxn ang="0">
                  <a:pos x="4" y="17"/>
                </a:cxn>
                <a:cxn ang="0">
                  <a:pos x="2" y="18"/>
                </a:cxn>
                <a:cxn ang="0">
                  <a:pos x="2" y="17"/>
                </a:cxn>
                <a:cxn ang="0">
                  <a:pos x="2" y="17"/>
                </a:cxn>
                <a:cxn ang="0">
                  <a:pos x="1" y="16"/>
                </a:cxn>
                <a:cxn ang="0">
                  <a:pos x="1" y="15"/>
                </a:cxn>
                <a:cxn ang="0">
                  <a:pos x="1" y="14"/>
                </a:cxn>
                <a:cxn ang="0">
                  <a:pos x="1" y="13"/>
                </a:cxn>
                <a:cxn ang="0">
                  <a:pos x="0" y="12"/>
                </a:cxn>
                <a:cxn ang="0">
                  <a:pos x="0" y="11"/>
                </a:cxn>
                <a:cxn ang="0">
                  <a:pos x="0" y="11"/>
                </a:cxn>
                <a:cxn ang="0">
                  <a:pos x="0" y="10"/>
                </a:cxn>
                <a:cxn ang="0">
                  <a:pos x="0" y="9"/>
                </a:cxn>
                <a:cxn ang="0">
                  <a:pos x="0" y="8"/>
                </a:cxn>
                <a:cxn ang="0">
                  <a:pos x="1" y="7"/>
                </a:cxn>
                <a:cxn ang="0">
                  <a:pos x="1" y="6"/>
                </a:cxn>
                <a:cxn ang="0">
                  <a:pos x="1" y="5"/>
                </a:cxn>
                <a:cxn ang="0">
                  <a:pos x="2" y="4"/>
                </a:cxn>
                <a:cxn ang="0">
                  <a:pos x="3" y="5"/>
                </a:cxn>
                <a:cxn ang="0">
                  <a:pos x="5" y="5"/>
                </a:cxn>
                <a:cxn ang="0">
                  <a:pos x="9" y="7"/>
                </a:cxn>
                <a:cxn ang="0">
                  <a:pos x="12" y="3"/>
                </a:cxn>
              </a:cxnLst>
              <a:rect l="0" t="0" r="r" b="b"/>
              <a:pathLst>
                <a:path w="26" h="18">
                  <a:moveTo>
                    <a:pt x="2" y="18"/>
                  </a:moveTo>
                  <a:lnTo>
                    <a:pt x="1" y="17"/>
                  </a:lnTo>
                  <a:lnTo>
                    <a:pt x="2" y="17"/>
                  </a:lnTo>
                  <a:lnTo>
                    <a:pt x="2" y="18"/>
                  </a:lnTo>
                  <a:close/>
                  <a:moveTo>
                    <a:pt x="25" y="17"/>
                  </a:moveTo>
                  <a:lnTo>
                    <a:pt x="26" y="18"/>
                  </a:lnTo>
                  <a:lnTo>
                    <a:pt x="26" y="18"/>
                  </a:lnTo>
                  <a:lnTo>
                    <a:pt x="25" y="18"/>
                  </a:lnTo>
                  <a:lnTo>
                    <a:pt x="25" y="18"/>
                  </a:lnTo>
                  <a:lnTo>
                    <a:pt x="25" y="18"/>
                  </a:lnTo>
                  <a:lnTo>
                    <a:pt x="25" y="18"/>
                  </a:lnTo>
                  <a:lnTo>
                    <a:pt x="25" y="18"/>
                  </a:lnTo>
                  <a:lnTo>
                    <a:pt x="24" y="18"/>
                  </a:lnTo>
                  <a:lnTo>
                    <a:pt x="24" y="18"/>
                  </a:lnTo>
                  <a:lnTo>
                    <a:pt x="24" y="18"/>
                  </a:lnTo>
                  <a:lnTo>
                    <a:pt x="23" y="18"/>
                  </a:lnTo>
                  <a:lnTo>
                    <a:pt x="23" y="18"/>
                  </a:lnTo>
                  <a:lnTo>
                    <a:pt x="23" y="17"/>
                  </a:lnTo>
                  <a:lnTo>
                    <a:pt x="23" y="17"/>
                  </a:lnTo>
                  <a:lnTo>
                    <a:pt x="24" y="17"/>
                  </a:lnTo>
                  <a:lnTo>
                    <a:pt x="24" y="17"/>
                  </a:lnTo>
                  <a:lnTo>
                    <a:pt x="24" y="18"/>
                  </a:lnTo>
                  <a:lnTo>
                    <a:pt x="24" y="18"/>
                  </a:lnTo>
                  <a:lnTo>
                    <a:pt x="25" y="17"/>
                  </a:lnTo>
                  <a:lnTo>
                    <a:pt x="25" y="17"/>
                  </a:lnTo>
                  <a:close/>
                  <a:moveTo>
                    <a:pt x="0" y="11"/>
                  </a:moveTo>
                  <a:lnTo>
                    <a:pt x="0" y="10"/>
                  </a:lnTo>
                  <a:lnTo>
                    <a:pt x="0" y="10"/>
                  </a:lnTo>
                  <a:lnTo>
                    <a:pt x="0" y="10"/>
                  </a:lnTo>
                  <a:lnTo>
                    <a:pt x="0" y="10"/>
                  </a:lnTo>
                  <a:lnTo>
                    <a:pt x="0" y="10"/>
                  </a:lnTo>
                  <a:lnTo>
                    <a:pt x="0" y="11"/>
                  </a:lnTo>
                  <a:close/>
                  <a:moveTo>
                    <a:pt x="20" y="0"/>
                  </a:moveTo>
                  <a:lnTo>
                    <a:pt x="22" y="5"/>
                  </a:lnTo>
                  <a:lnTo>
                    <a:pt x="22" y="5"/>
                  </a:lnTo>
                  <a:lnTo>
                    <a:pt x="22" y="5"/>
                  </a:lnTo>
                  <a:lnTo>
                    <a:pt x="23" y="7"/>
                  </a:lnTo>
                  <a:lnTo>
                    <a:pt x="22" y="7"/>
                  </a:lnTo>
                  <a:lnTo>
                    <a:pt x="22" y="7"/>
                  </a:lnTo>
                  <a:lnTo>
                    <a:pt x="22" y="7"/>
                  </a:lnTo>
                  <a:lnTo>
                    <a:pt x="22" y="7"/>
                  </a:lnTo>
                  <a:lnTo>
                    <a:pt x="22" y="7"/>
                  </a:lnTo>
                  <a:lnTo>
                    <a:pt x="21" y="7"/>
                  </a:lnTo>
                  <a:lnTo>
                    <a:pt x="21" y="7"/>
                  </a:lnTo>
                  <a:lnTo>
                    <a:pt x="21" y="8"/>
                  </a:lnTo>
                  <a:lnTo>
                    <a:pt x="21" y="8"/>
                  </a:lnTo>
                  <a:lnTo>
                    <a:pt x="21" y="8"/>
                  </a:lnTo>
                  <a:lnTo>
                    <a:pt x="21" y="8"/>
                  </a:lnTo>
                  <a:lnTo>
                    <a:pt x="20" y="9"/>
                  </a:lnTo>
                  <a:lnTo>
                    <a:pt x="20" y="9"/>
                  </a:lnTo>
                  <a:lnTo>
                    <a:pt x="20" y="9"/>
                  </a:lnTo>
                  <a:lnTo>
                    <a:pt x="20" y="9"/>
                  </a:lnTo>
                  <a:lnTo>
                    <a:pt x="21" y="10"/>
                  </a:lnTo>
                  <a:lnTo>
                    <a:pt x="20" y="10"/>
                  </a:lnTo>
                  <a:lnTo>
                    <a:pt x="20" y="10"/>
                  </a:lnTo>
                  <a:lnTo>
                    <a:pt x="20" y="10"/>
                  </a:lnTo>
                  <a:lnTo>
                    <a:pt x="20" y="10"/>
                  </a:lnTo>
                  <a:lnTo>
                    <a:pt x="20" y="10"/>
                  </a:lnTo>
                  <a:lnTo>
                    <a:pt x="19" y="10"/>
                  </a:lnTo>
                  <a:lnTo>
                    <a:pt x="19" y="11"/>
                  </a:lnTo>
                  <a:lnTo>
                    <a:pt x="19" y="11"/>
                  </a:lnTo>
                  <a:lnTo>
                    <a:pt x="19" y="11"/>
                  </a:lnTo>
                  <a:lnTo>
                    <a:pt x="18" y="11"/>
                  </a:lnTo>
                  <a:lnTo>
                    <a:pt x="18" y="11"/>
                  </a:lnTo>
                  <a:lnTo>
                    <a:pt x="18" y="11"/>
                  </a:lnTo>
                  <a:lnTo>
                    <a:pt x="18" y="11"/>
                  </a:lnTo>
                  <a:lnTo>
                    <a:pt x="17" y="11"/>
                  </a:lnTo>
                  <a:lnTo>
                    <a:pt x="17" y="11"/>
                  </a:lnTo>
                  <a:lnTo>
                    <a:pt x="17" y="11"/>
                  </a:lnTo>
                  <a:lnTo>
                    <a:pt x="16" y="12"/>
                  </a:lnTo>
                  <a:lnTo>
                    <a:pt x="16" y="12"/>
                  </a:lnTo>
                  <a:lnTo>
                    <a:pt x="16" y="12"/>
                  </a:lnTo>
                  <a:lnTo>
                    <a:pt x="15" y="12"/>
                  </a:lnTo>
                  <a:lnTo>
                    <a:pt x="15" y="12"/>
                  </a:lnTo>
                  <a:lnTo>
                    <a:pt x="14" y="12"/>
                  </a:lnTo>
                  <a:lnTo>
                    <a:pt x="14" y="12"/>
                  </a:lnTo>
                  <a:lnTo>
                    <a:pt x="14" y="12"/>
                  </a:lnTo>
                  <a:lnTo>
                    <a:pt x="14" y="13"/>
                  </a:lnTo>
                  <a:lnTo>
                    <a:pt x="14" y="13"/>
                  </a:lnTo>
                  <a:lnTo>
                    <a:pt x="14" y="13"/>
                  </a:lnTo>
                  <a:lnTo>
                    <a:pt x="13" y="14"/>
                  </a:lnTo>
                  <a:lnTo>
                    <a:pt x="13" y="14"/>
                  </a:lnTo>
                  <a:lnTo>
                    <a:pt x="13" y="14"/>
                  </a:lnTo>
                  <a:lnTo>
                    <a:pt x="13" y="14"/>
                  </a:lnTo>
                  <a:lnTo>
                    <a:pt x="12" y="14"/>
                  </a:lnTo>
                  <a:lnTo>
                    <a:pt x="12" y="14"/>
                  </a:lnTo>
                  <a:lnTo>
                    <a:pt x="12" y="14"/>
                  </a:lnTo>
                  <a:lnTo>
                    <a:pt x="12" y="14"/>
                  </a:lnTo>
                  <a:lnTo>
                    <a:pt x="11" y="14"/>
                  </a:lnTo>
                  <a:lnTo>
                    <a:pt x="11" y="14"/>
                  </a:lnTo>
                  <a:lnTo>
                    <a:pt x="11" y="14"/>
                  </a:lnTo>
                  <a:lnTo>
                    <a:pt x="11" y="14"/>
                  </a:lnTo>
                  <a:lnTo>
                    <a:pt x="11" y="14"/>
                  </a:lnTo>
                  <a:lnTo>
                    <a:pt x="10" y="15"/>
                  </a:lnTo>
                  <a:lnTo>
                    <a:pt x="10" y="15"/>
                  </a:lnTo>
                  <a:lnTo>
                    <a:pt x="10" y="15"/>
                  </a:lnTo>
                  <a:lnTo>
                    <a:pt x="10" y="15"/>
                  </a:lnTo>
                  <a:lnTo>
                    <a:pt x="9" y="15"/>
                  </a:lnTo>
                  <a:lnTo>
                    <a:pt x="9" y="15"/>
                  </a:lnTo>
                  <a:lnTo>
                    <a:pt x="9" y="15"/>
                  </a:lnTo>
                  <a:lnTo>
                    <a:pt x="8" y="16"/>
                  </a:lnTo>
                  <a:lnTo>
                    <a:pt x="8" y="16"/>
                  </a:lnTo>
                  <a:lnTo>
                    <a:pt x="8" y="16"/>
                  </a:lnTo>
                  <a:lnTo>
                    <a:pt x="8" y="16"/>
                  </a:lnTo>
                  <a:lnTo>
                    <a:pt x="7" y="16"/>
                  </a:lnTo>
                  <a:lnTo>
                    <a:pt x="7" y="16"/>
                  </a:lnTo>
                  <a:lnTo>
                    <a:pt x="7" y="16"/>
                  </a:lnTo>
                  <a:lnTo>
                    <a:pt x="6" y="16"/>
                  </a:lnTo>
                  <a:lnTo>
                    <a:pt x="6" y="16"/>
                  </a:lnTo>
                  <a:lnTo>
                    <a:pt x="6" y="16"/>
                  </a:lnTo>
                  <a:lnTo>
                    <a:pt x="6" y="16"/>
                  </a:lnTo>
                  <a:lnTo>
                    <a:pt x="6" y="17"/>
                  </a:lnTo>
                  <a:lnTo>
                    <a:pt x="6" y="17"/>
                  </a:lnTo>
                  <a:lnTo>
                    <a:pt x="5" y="17"/>
                  </a:lnTo>
                  <a:lnTo>
                    <a:pt x="5" y="17"/>
                  </a:lnTo>
                  <a:lnTo>
                    <a:pt x="5" y="17"/>
                  </a:lnTo>
                  <a:lnTo>
                    <a:pt x="5" y="17"/>
                  </a:lnTo>
                  <a:lnTo>
                    <a:pt x="5" y="17"/>
                  </a:lnTo>
                  <a:lnTo>
                    <a:pt x="5" y="17"/>
                  </a:lnTo>
                  <a:lnTo>
                    <a:pt x="5" y="17"/>
                  </a:lnTo>
                  <a:lnTo>
                    <a:pt x="5" y="17"/>
                  </a:lnTo>
                  <a:lnTo>
                    <a:pt x="5" y="17"/>
                  </a:lnTo>
                  <a:lnTo>
                    <a:pt x="4" y="17"/>
                  </a:lnTo>
                  <a:lnTo>
                    <a:pt x="4" y="17"/>
                  </a:lnTo>
                  <a:lnTo>
                    <a:pt x="4" y="17"/>
                  </a:lnTo>
                  <a:lnTo>
                    <a:pt x="4" y="17"/>
                  </a:lnTo>
                  <a:lnTo>
                    <a:pt x="4" y="17"/>
                  </a:lnTo>
                  <a:lnTo>
                    <a:pt x="4" y="17"/>
                  </a:lnTo>
                  <a:lnTo>
                    <a:pt x="3" y="17"/>
                  </a:lnTo>
                  <a:lnTo>
                    <a:pt x="3" y="18"/>
                  </a:lnTo>
                  <a:lnTo>
                    <a:pt x="3" y="18"/>
                  </a:lnTo>
                  <a:lnTo>
                    <a:pt x="2" y="18"/>
                  </a:lnTo>
                  <a:lnTo>
                    <a:pt x="2" y="17"/>
                  </a:lnTo>
                  <a:lnTo>
                    <a:pt x="2" y="17"/>
                  </a:lnTo>
                  <a:lnTo>
                    <a:pt x="2" y="17"/>
                  </a:lnTo>
                  <a:lnTo>
                    <a:pt x="2" y="17"/>
                  </a:lnTo>
                  <a:lnTo>
                    <a:pt x="2" y="17"/>
                  </a:lnTo>
                  <a:lnTo>
                    <a:pt x="2" y="17"/>
                  </a:lnTo>
                  <a:lnTo>
                    <a:pt x="2" y="17"/>
                  </a:lnTo>
                  <a:lnTo>
                    <a:pt x="2" y="17"/>
                  </a:lnTo>
                  <a:lnTo>
                    <a:pt x="1" y="17"/>
                  </a:lnTo>
                  <a:lnTo>
                    <a:pt x="1" y="17"/>
                  </a:lnTo>
                  <a:lnTo>
                    <a:pt x="1" y="16"/>
                  </a:lnTo>
                  <a:lnTo>
                    <a:pt x="1" y="16"/>
                  </a:lnTo>
                  <a:lnTo>
                    <a:pt x="1" y="16"/>
                  </a:lnTo>
                  <a:lnTo>
                    <a:pt x="1" y="15"/>
                  </a:lnTo>
                  <a:lnTo>
                    <a:pt x="1" y="15"/>
                  </a:lnTo>
                  <a:lnTo>
                    <a:pt x="1" y="15"/>
                  </a:lnTo>
                  <a:lnTo>
                    <a:pt x="1" y="14"/>
                  </a:lnTo>
                  <a:lnTo>
                    <a:pt x="1" y="14"/>
                  </a:lnTo>
                  <a:lnTo>
                    <a:pt x="1" y="14"/>
                  </a:lnTo>
                  <a:lnTo>
                    <a:pt x="1" y="14"/>
                  </a:lnTo>
                  <a:lnTo>
                    <a:pt x="1" y="14"/>
                  </a:lnTo>
                  <a:lnTo>
                    <a:pt x="1" y="13"/>
                  </a:lnTo>
                  <a:lnTo>
                    <a:pt x="1" y="13"/>
                  </a:lnTo>
                  <a:lnTo>
                    <a:pt x="1" y="13"/>
                  </a:lnTo>
                  <a:lnTo>
                    <a:pt x="1" y="12"/>
                  </a:lnTo>
                  <a:lnTo>
                    <a:pt x="1" y="12"/>
                  </a:lnTo>
                  <a:lnTo>
                    <a:pt x="0" y="12"/>
                  </a:lnTo>
                  <a:lnTo>
                    <a:pt x="0" y="12"/>
                  </a:lnTo>
                  <a:lnTo>
                    <a:pt x="0" y="12"/>
                  </a:lnTo>
                  <a:lnTo>
                    <a:pt x="0" y="11"/>
                  </a:lnTo>
                  <a:lnTo>
                    <a:pt x="0" y="11"/>
                  </a:lnTo>
                  <a:lnTo>
                    <a:pt x="0" y="11"/>
                  </a:lnTo>
                  <a:lnTo>
                    <a:pt x="0" y="11"/>
                  </a:lnTo>
                  <a:lnTo>
                    <a:pt x="0" y="11"/>
                  </a:lnTo>
                  <a:lnTo>
                    <a:pt x="0" y="11"/>
                  </a:lnTo>
                  <a:lnTo>
                    <a:pt x="0" y="11"/>
                  </a:lnTo>
                  <a:lnTo>
                    <a:pt x="0" y="11"/>
                  </a:lnTo>
                  <a:lnTo>
                    <a:pt x="0" y="10"/>
                  </a:lnTo>
                  <a:lnTo>
                    <a:pt x="0" y="10"/>
                  </a:lnTo>
                  <a:lnTo>
                    <a:pt x="0" y="10"/>
                  </a:lnTo>
                  <a:lnTo>
                    <a:pt x="0" y="10"/>
                  </a:lnTo>
                  <a:lnTo>
                    <a:pt x="0" y="10"/>
                  </a:lnTo>
                  <a:lnTo>
                    <a:pt x="0" y="9"/>
                  </a:lnTo>
                  <a:lnTo>
                    <a:pt x="0" y="9"/>
                  </a:lnTo>
                  <a:lnTo>
                    <a:pt x="0" y="9"/>
                  </a:lnTo>
                  <a:lnTo>
                    <a:pt x="0" y="9"/>
                  </a:lnTo>
                  <a:lnTo>
                    <a:pt x="0" y="8"/>
                  </a:lnTo>
                  <a:lnTo>
                    <a:pt x="0" y="8"/>
                  </a:lnTo>
                  <a:lnTo>
                    <a:pt x="0" y="8"/>
                  </a:lnTo>
                  <a:lnTo>
                    <a:pt x="0" y="7"/>
                  </a:lnTo>
                  <a:lnTo>
                    <a:pt x="1" y="7"/>
                  </a:lnTo>
                  <a:lnTo>
                    <a:pt x="1" y="7"/>
                  </a:lnTo>
                  <a:lnTo>
                    <a:pt x="1" y="7"/>
                  </a:lnTo>
                  <a:lnTo>
                    <a:pt x="1" y="7"/>
                  </a:lnTo>
                  <a:lnTo>
                    <a:pt x="1" y="7"/>
                  </a:lnTo>
                  <a:lnTo>
                    <a:pt x="1" y="6"/>
                  </a:lnTo>
                  <a:lnTo>
                    <a:pt x="1" y="6"/>
                  </a:lnTo>
                  <a:lnTo>
                    <a:pt x="1" y="5"/>
                  </a:lnTo>
                  <a:lnTo>
                    <a:pt x="1" y="5"/>
                  </a:lnTo>
                  <a:lnTo>
                    <a:pt x="1" y="5"/>
                  </a:lnTo>
                  <a:lnTo>
                    <a:pt x="1" y="5"/>
                  </a:lnTo>
                  <a:lnTo>
                    <a:pt x="1" y="4"/>
                  </a:lnTo>
                  <a:lnTo>
                    <a:pt x="2" y="4"/>
                  </a:lnTo>
                  <a:lnTo>
                    <a:pt x="2" y="4"/>
                  </a:lnTo>
                  <a:lnTo>
                    <a:pt x="2" y="5"/>
                  </a:lnTo>
                  <a:lnTo>
                    <a:pt x="2" y="5"/>
                  </a:lnTo>
                  <a:lnTo>
                    <a:pt x="2" y="5"/>
                  </a:lnTo>
                  <a:lnTo>
                    <a:pt x="3" y="5"/>
                  </a:lnTo>
                  <a:lnTo>
                    <a:pt x="3" y="5"/>
                  </a:lnTo>
                  <a:lnTo>
                    <a:pt x="3" y="5"/>
                  </a:lnTo>
                  <a:lnTo>
                    <a:pt x="5" y="5"/>
                  </a:lnTo>
                  <a:lnTo>
                    <a:pt x="5" y="5"/>
                  </a:lnTo>
                  <a:lnTo>
                    <a:pt x="7" y="5"/>
                  </a:lnTo>
                  <a:lnTo>
                    <a:pt x="8" y="5"/>
                  </a:lnTo>
                  <a:lnTo>
                    <a:pt x="8" y="5"/>
                  </a:lnTo>
                  <a:lnTo>
                    <a:pt x="9" y="7"/>
                  </a:lnTo>
                  <a:lnTo>
                    <a:pt x="9" y="7"/>
                  </a:lnTo>
                  <a:lnTo>
                    <a:pt x="10" y="6"/>
                  </a:lnTo>
                  <a:lnTo>
                    <a:pt x="10" y="5"/>
                  </a:lnTo>
                  <a:lnTo>
                    <a:pt x="12" y="3"/>
                  </a:lnTo>
                  <a:lnTo>
                    <a:pt x="14" y="2"/>
                  </a:lnTo>
                  <a:lnTo>
                    <a:pt x="17" y="2"/>
                  </a:lnTo>
                  <a:lnTo>
                    <a:pt x="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Freeform 27">
              <a:extLst>
                <a:ext uri="{FF2B5EF4-FFF2-40B4-BE49-F238E27FC236}">
                  <a16:creationId xmlns:a16="http://schemas.microsoft.com/office/drawing/2014/main" id="{103CA214-89E4-4C12-B8CF-EE5291223949}"/>
                </a:ext>
              </a:extLst>
            </p:cNvPr>
            <p:cNvSpPr>
              <a:spLocks/>
            </p:cNvSpPr>
            <p:nvPr/>
          </p:nvSpPr>
          <p:spPr bwMode="auto">
            <a:xfrm>
              <a:off x="6280586" y="4719760"/>
              <a:ext cx="273473" cy="304353"/>
            </a:xfrm>
            <a:custGeom>
              <a:avLst/>
              <a:gdLst/>
              <a:ahLst/>
              <a:cxnLst>
                <a:cxn ang="0">
                  <a:pos x="18" y="20"/>
                </a:cxn>
                <a:cxn ang="0">
                  <a:pos x="17" y="20"/>
                </a:cxn>
                <a:cxn ang="0">
                  <a:pos x="15" y="22"/>
                </a:cxn>
                <a:cxn ang="0">
                  <a:pos x="14" y="23"/>
                </a:cxn>
                <a:cxn ang="0">
                  <a:pos x="12" y="25"/>
                </a:cxn>
                <a:cxn ang="0">
                  <a:pos x="10" y="27"/>
                </a:cxn>
                <a:cxn ang="0">
                  <a:pos x="9" y="27"/>
                </a:cxn>
                <a:cxn ang="0">
                  <a:pos x="8" y="26"/>
                </a:cxn>
                <a:cxn ang="0">
                  <a:pos x="6" y="25"/>
                </a:cxn>
                <a:cxn ang="0">
                  <a:pos x="5" y="25"/>
                </a:cxn>
                <a:cxn ang="0">
                  <a:pos x="1" y="24"/>
                </a:cxn>
                <a:cxn ang="0">
                  <a:pos x="0" y="22"/>
                </a:cxn>
                <a:cxn ang="0">
                  <a:pos x="0" y="18"/>
                </a:cxn>
                <a:cxn ang="0">
                  <a:pos x="0" y="15"/>
                </a:cxn>
                <a:cxn ang="0">
                  <a:pos x="3" y="13"/>
                </a:cxn>
                <a:cxn ang="0">
                  <a:pos x="4" y="13"/>
                </a:cxn>
                <a:cxn ang="0">
                  <a:pos x="4" y="10"/>
                </a:cxn>
                <a:cxn ang="0">
                  <a:pos x="4" y="8"/>
                </a:cxn>
                <a:cxn ang="0">
                  <a:pos x="5" y="9"/>
                </a:cxn>
                <a:cxn ang="0">
                  <a:pos x="6" y="9"/>
                </a:cxn>
                <a:cxn ang="0">
                  <a:pos x="7" y="9"/>
                </a:cxn>
                <a:cxn ang="0">
                  <a:pos x="8" y="10"/>
                </a:cxn>
                <a:cxn ang="0">
                  <a:pos x="10" y="11"/>
                </a:cxn>
                <a:cxn ang="0">
                  <a:pos x="11" y="10"/>
                </a:cxn>
                <a:cxn ang="0">
                  <a:pos x="12" y="11"/>
                </a:cxn>
                <a:cxn ang="0">
                  <a:pos x="12" y="11"/>
                </a:cxn>
                <a:cxn ang="0">
                  <a:pos x="14" y="12"/>
                </a:cxn>
                <a:cxn ang="0">
                  <a:pos x="15" y="14"/>
                </a:cxn>
                <a:cxn ang="0">
                  <a:pos x="16" y="14"/>
                </a:cxn>
                <a:cxn ang="0">
                  <a:pos x="17" y="14"/>
                </a:cxn>
                <a:cxn ang="0">
                  <a:pos x="17" y="11"/>
                </a:cxn>
                <a:cxn ang="0">
                  <a:pos x="16" y="12"/>
                </a:cxn>
                <a:cxn ang="0">
                  <a:pos x="15" y="11"/>
                </a:cxn>
                <a:cxn ang="0">
                  <a:pos x="14" y="10"/>
                </a:cxn>
                <a:cxn ang="0">
                  <a:pos x="14" y="8"/>
                </a:cxn>
                <a:cxn ang="0">
                  <a:pos x="14" y="7"/>
                </a:cxn>
                <a:cxn ang="0">
                  <a:pos x="14" y="4"/>
                </a:cxn>
                <a:cxn ang="0">
                  <a:pos x="14" y="3"/>
                </a:cxn>
                <a:cxn ang="0">
                  <a:pos x="15" y="1"/>
                </a:cxn>
                <a:cxn ang="0">
                  <a:pos x="18" y="1"/>
                </a:cxn>
                <a:cxn ang="0">
                  <a:pos x="19" y="1"/>
                </a:cxn>
                <a:cxn ang="0">
                  <a:pos x="20" y="2"/>
                </a:cxn>
                <a:cxn ang="0">
                  <a:pos x="22" y="3"/>
                </a:cxn>
                <a:cxn ang="0">
                  <a:pos x="22" y="3"/>
                </a:cxn>
                <a:cxn ang="0">
                  <a:pos x="24" y="4"/>
                </a:cxn>
                <a:cxn ang="0">
                  <a:pos x="24" y="5"/>
                </a:cxn>
                <a:cxn ang="0">
                  <a:pos x="25" y="7"/>
                </a:cxn>
                <a:cxn ang="0">
                  <a:pos x="24" y="8"/>
                </a:cxn>
                <a:cxn ang="0">
                  <a:pos x="24" y="10"/>
                </a:cxn>
                <a:cxn ang="0">
                  <a:pos x="24" y="11"/>
                </a:cxn>
                <a:cxn ang="0">
                  <a:pos x="24" y="12"/>
                </a:cxn>
                <a:cxn ang="0">
                  <a:pos x="24" y="14"/>
                </a:cxn>
                <a:cxn ang="0">
                  <a:pos x="23" y="15"/>
                </a:cxn>
                <a:cxn ang="0">
                  <a:pos x="24" y="16"/>
                </a:cxn>
                <a:cxn ang="0">
                  <a:pos x="21" y="17"/>
                </a:cxn>
                <a:cxn ang="0">
                  <a:pos x="19" y="18"/>
                </a:cxn>
              </a:cxnLst>
              <a:rect l="0" t="0" r="r" b="b"/>
              <a:pathLst>
                <a:path w="25" h="27">
                  <a:moveTo>
                    <a:pt x="18" y="19"/>
                  </a:moveTo>
                  <a:lnTo>
                    <a:pt x="18" y="19"/>
                  </a:lnTo>
                  <a:lnTo>
                    <a:pt x="18" y="19"/>
                  </a:lnTo>
                  <a:lnTo>
                    <a:pt x="18" y="19"/>
                  </a:lnTo>
                  <a:lnTo>
                    <a:pt x="18" y="19"/>
                  </a:lnTo>
                  <a:lnTo>
                    <a:pt x="18" y="20"/>
                  </a:lnTo>
                  <a:lnTo>
                    <a:pt x="18" y="20"/>
                  </a:lnTo>
                  <a:lnTo>
                    <a:pt x="18" y="20"/>
                  </a:lnTo>
                  <a:lnTo>
                    <a:pt x="18" y="20"/>
                  </a:lnTo>
                  <a:lnTo>
                    <a:pt x="18" y="20"/>
                  </a:lnTo>
                  <a:lnTo>
                    <a:pt x="18" y="20"/>
                  </a:lnTo>
                  <a:lnTo>
                    <a:pt x="18" y="20"/>
                  </a:lnTo>
                  <a:lnTo>
                    <a:pt x="17" y="20"/>
                  </a:lnTo>
                  <a:lnTo>
                    <a:pt x="17" y="20"/>
                  </a:lnTo>
                  <a:lnTo>
                    <a:pt x="16" y="20"/>
                  </a:lnTo>
                  <a:lnTo>
                    <a:pt x="16" y="21"/>
                  </a:lnTo>
                  <a:lnTo>
                    <a:pt x="16" y="21"/>
                  </a:lnTo>
                  <a:lnTo>
                    <a:pt x="15" y="21"/>
                  </a:lnTo>
                  <a:lnTo>
                    <a:pt x="15" y="21"/>
                  </a:lnTo>
                  <a:lnTo>
                    <a:pt x="15" y="21"/>
                  </a:lnTo>
                  <a:lnTo>
                    <a:pt x="15" y="22"/>
                  </a:lnTo>
                  <a:lnTo>
                    <a:pt x="15" y="22"/>
                  </a:lnTo>
                  <a:lnTo>
                    <a:pt x="15" y="22"/>
                  </a:lnTo>
                  <a:lnTo>
                    <a:pt x="15" y="22"/>
                  </a:lnTo>
                  <a:lnTo>
                    <a:pt x="15" y="23"/>
                  </a:lnTo>
                  <a:lnTo>
                    <a:pt x="15" y="23"/>
                  </a:lnTo>
                  <a:lnTo>
                    <a:pt x="14" y="23"/>
                  </a:lnTo>
                  <a:lnTo>
                    <a:pt x="14" y="23"/>
                  </a:lnTo>
                  <a:lnTo>
                    <a:pt x="13" y="23"/>
                  </a:lnTo>
                  <a:lnTo>
                    <a:pt x="13" y="23"/>
                  </a:lnTo>
                  <a:lnTo>
                    <a:pt x="13" y="24"/>
                  </a:lnTo>
                  <a:lnTo>
                    <a:pt x="12" y="24"/>
                  </a:lnTo>
                  <a:lnTo>
                    <a:pt x="12" y="24"/>
                  </a:lnTo>
                  <a:lnTo>
                    <a:pt x="12" y="25"/>
                  </a:lnTo>
                  <a:lnTo>
                    <a:pt x="12" y="25"/>
                  </a:lnTo>
                  <a:lnTo>
                    <a:pt x="12" y="25"/>
                  </a:lnTo>
                  <a:lnTo>
                    <a:pt x="12" y="26"/>
                  </a:lnTo>
                  <a:lnTo>
                    <a:pt x="11" y="26"/>
                  </a:lnTo>
                  <a:lnTo>
                    <a:pt x="11" y="26"/>
                  </a:lnTo>
                  <a:lnTo>
                    <a:pt x="11" y="27"/>
                  </a:lnTo>
                  <a:lnTo>
                    <a:pt x="11" y="27"/>
                  </a:lnTo>
                  <a:lnTo>
                    <a:pt x="10" y="27"/>
                  </a:lnTo>
                  <a:lnTo>
                    <a:pt x="10" y="27"/>
                  </a:lnTo>
                  <a:lnTo>
                    <a:pt x="10" y="27"/>
                  </a:lnTo>
                  <a:lnTo>
                    <a:pt x="10" y="27"/>
                  </a:lnTo>
                  <a:lnTo>
                    <a:pt x="9" y="27"/>
                  </a:lnTo>
                  <a:lnTo>
                    <a:pt x="9" y="26"/>
                  </a:lnTo>
                  <a:lnTo>
                    <a:pt x="9" y="26"/>
                  </a:lnTo>
                  <a:lnTo>
                    <a:pt x="9" y="27"/>
                  </a:lnTo>
                  <a:lnTo>
                    <a:pt x="9" y="27"/>
                  </a:lnTo>
                  <a:lnTo>
                    <a:pt x="8" y="27"/>
                  </a:lnTo>
                  <a:lnTo>
                    <a:pt x="8" y="27"/>
                  </a:lnTo>
                  <a:lnTo>
                    <a:pt x="8" y="26"/>
                  </a:lnTo>
                  <a:lnTo>
                    <a:pt x="8" y="26"/>
                  </a:lnTo>
                  <a:lnTo>
                    <a:pt x="8" y="26"/>
                  </a:lnTo>
                  <a:lnTo>
                    <a:pt x="8" y="26"/>
                  </a:lnTo>
                  <a:lnTo>
                    <a:pt x="7" y="26"/>
                  </a:lnTo>
                  <a:lnTo>
                    <a:pt x="7" y="26"/>
                  </a:lnTo>
                  <a:lnTo>
                    <a:pt x="7" y="26"/>
                  </a:lnTo>
                  <a:lnTo>
                    <a:pt x="7" y="26"/>
                  </a:lnTo>
                  <a:lnTo>
                    <a:pt x="7" y="26"/>
                  </a:lnTo>
                  <a:lnTo>
                    <a:pt x="6" y="26"/>
                  </a:lnTo>
                  <a:lnTo>
                    <a:pt x="6" y="25"/>
                  </a:lnTo>
                  <a:lnTo>
                    <a:pt x="6" y="25"/>
                  </a:lnTo>
                  <a:lnTo>
                    <a:pt x="6" y="25"/>
                  </a:lnTo>
                  <a:lnTo>
                    <a:pt x="6" y="25"/>
                  </a:lnTo>
                  <a:lnTo>
                    <a:pt x="5" y="25"/>
                  </a:lnTo>
                  <a:lnTo>
                    <a:pt x="5" y="25"/>
                  </a:lnTo>
                  <a:lnTo>
                    <a:pt x="5" y="25"/>
                  </a:lnTo>
                  <a:lnTo>
                    <a:pt x="5" y="25"/>
                  </a:lnTo>
                  <a:lnTo>
                    <a:pt x="4" y="25"/>
                  </a:lnTo>
                  <a:lnTo>
                    <a:pt x="4" y="25"/>
                  </a:lnTo>
                  <a:lnTo>
                    <a:pt x="3" y="26"/>
                  </a:lnTo>
                  <a:lnTo>
                    <a:pt x="3" y="26"/>
                  </a:lnTo>
                  <a:lnTo>
                    <a:pt x="2" y="25"/>
                  </a:lnTo>
                  <a:lnTo>
                    <a:pt x="2" y="25"/>
                  </a:lnTo>
                  <a:lnTo>
                    <a:pt x="1" y="24"/>
                  </a:lnTo>
                  <a:lnTo>
                    <a:pt x="1" y="23"/>
                  </a:lnTo>
                  <a:lnTo>
                    <a:pt x="1" y="23"/>
                  </a:lnTo>
                  <a:lnTo>
                    <a:pt x="0" y="23"/>
                  </a:lnTo>
                  <a:lnTo>
                    <a:pt x="0" y="23"/>
                  </a:lnTo>
                  <a:lnTo>
                    <a:pt x="0" y="22"/>
                  </a:lnTo>
                  <a:lnTo>
                    <a:pt x="0" y="22"/>
                  </a:lnTo>
                  <a:lnTo>
                    <a:pt x="0" y="22"/>
                  </a:lnTo>
                  <a:lnTo>
                    <a:pt x="0" y="22"/>
                  </a:lnTo>
                  <a:lnTo>
                    <a:pt x="0" y="22"/>
                  </a:lnTo>
                  <a:lnTo>
                    <a:pt x="0" y="21"/>
                  </a:lnTo>
                  <a:lnTo>
                    <a:pt x="0" y="20"/>
                  </a:lnTo>
                  <a:lnTo>
                    <a:pt x="0" y="20"/>
                  </a:lnTo>
                  <a:lnTo>
                    <a:pt x="0" y="18"/>
                  </a:lnTo>
                  <a:lnTo>
                    <a:pt x="0" y="18"/>
                  </a:lnTo>
                  <a:lnTo>
                    <a:pt x="0" y="18"/>
                  </a:lnTo>
                  <a:lnTo>
                    <a:pt x="0" y="17"/>
                  </a:lnTo>
                  <a:lnTo>
                    <a:pt x="0" y="16"/>
                  </a:lnTo>
                  <a:lnTo>
                    <a:pt x="0" y="16"/>
                  </a:lnTo>
                  <a:lnTo>
                    <a:pt x="0" y="15"/>
                  </a:lnTo>
                  <a:lnTo>
                    <a:pt x="0" y="15"/>
                  </a:lnTo>
                  <a:lnTo>
                    <a:pt x="0" y="15"/>
                  </a:lnTo>
                  <a:lnTo>
                    <a:pt x="0" y="14"/>
                  </a:lnTo>
                  <a:lnTo>
                    <a:pt x="0" y="13"/>
                  </a:lnTo>
                  <a:lnTo>
                    <a:pt x="1" y="13"/>
                  </a:lnTo>
                  <a:lnTo>
                    <a:pt x="2" y="13"/>
                  </a:lnTo>
                  <a:lnTo>
                    <a:pt x="3" y="13"/>
                  </a:lnTo>
                  <a:lnTo>
                    <a:pt x="3" y="13"/>
                  </a:lnTo>
                  <a:lnTo>
                    <a:pt x="3" y="13"/>
                  </a:lnTo>
                  <a:lnTo>
                    <a:pt x="4" y="13"/>
                  </a:lnTo>
                  <a:lnTo>
                    <a:pt x="4" y="13"/>
                  </a:lnTo>
                  <a:lnTo>
                    <a:pt x="4" y="13"/>
                  </a:lnTo>
                  <a:lnTo>
                    <a:pt x="4" y="13"/>
                  </a:lnTo>
                  <a:lnTo>
                    <a:pt x="4" y="13"/>
                  </a:lnTo>
                  <a:lnTo>
                    <a:pt x="4" y="13"/>
                  </a:lnTo>
                  <a:lnTo>
                    <a:pt x="4" y="13"/>
                  </a:lnTo>
                  <a:lnTo>
                    <a:pt x="4" y="12"/>
                  </a:lnTo>
                  <a:lnTo>
                    <a:pt x="4" y="12"/>
                  </a:lnTo>
                  <a:lnTo>
                    <a:pt x="4" y="11"/>
                  </a:lnTo>
                  <a:lnTo>
                    <a:pt x="4" y="11"/>
                  </a:lnTo>
                  <a:lnTo>
                    <a:pt x="4" y="11"/>
                  </a:lnTo>
                  <a:lnTo>
                    <a:pt x="4" y="10"/>
                  </a:lnTo>
                  <a:lnTo>
                    <a:pt x="4" y="10"/>
                  </a:lnTo>
                  <a:lnTo>
                    <a:pt x="4" y="10"/>
                  </a:lnTo>
                  <a:lnTo>
                    <a:pt x="4" y="9"/>
                  </a:lnTo>
                  <a:lnTo>
                    <a:pt x="4" y="9"/>
                  </a:lnTo>
                  <a:lnTo>
                    <a:pt x="4" y="8"/>
                  </a:lnTo>
                  <a:lnTo>
                    <a:pt x="4" y="8"/>
                  </a:lnTo>
                  <a:lnTo>
                    <a:pt x="4" y="8"/>
                  </a:lnTo>
                  <a:lnTo>
                    <a:pt x="4" y="8"/>
                  </a:lnTo>
                  <a:lnTo>
                    <a:pt x="5" y="8"/>
                  </a:lnTo>
                  <a:lnTo>
                    <a:pt x="5" y="8"/>
                  </a:lnTo>
                  <a:lnTo>
                    <a:pt x="5" y="8"/>
                  </a:lnTo>
                  <a:lnTo>
                    <a:pt x="5" y="8"/>
                  </a:lnTo>
                  <a:lnTo>
                    <a:pt x="5" y="8"/>
                  </a:lnTo>
                  <a:lnTo>
                    <a:pt x="5" y="8"/>
                  </a:lnTo>
                  <a:lnTo>
                    <a:pt x="5" y="9"/>
                  </a:lnTo>
                  <a:lnTo>
                    <a:pt x="5" y="9"/>
                  </a:lnTo>
                  <a:lnTo>
                    <a:pt x="5" y="9"/>
                  </a:lnTo>
                  <a:lnTo>
                    <a:pt x="5" y="9"/>
                  </a:lnTo>
                  <a:lnTo>
                    <a:pt x="5" y="9"/>
                  </a:lnTo>
                  <a:lnTo>
                    <a:pt x="5" y="9"/>
                  </a:lnTo>
                  <a:lnTo>
                    <a:pt x="6" y="9"/>
                  </a:lnTo>
                  <a:lnTo>
                    <a:pt x="6" y="9"/>
                  </a:lnTo>
                  <a:lnTo>
                    <a:pt x="6" y="9"/>
                  </a:lnTo>
                  <a:lnTo>
                    <a:pt x="7" y="9"/>
                  </a:lnTo>
                  <a:lnTo>
                    <a:pt x="7" y="9"/>
                  </a:lnTo>
                  <a:lnTo>
                    <a:pt x="7" y="9"/>
                  </a:lnTo>
                  <a:lnTo>
                    <a:pt x="7" y="9"/>
                  </a:lnTo>
                  <a:lnTo>
                    <a:pt x="7" y="9"/>
                  </a:lnTo>
                  <a:lnTo>
                    <a:pt x="7" y="9"/>
                  </a:lnTo>
                  <a:lnTo>
                    <a:pt x="7" y="9"/>
                  </a:lnTo>
                  <a:lnTo>
                    <a:pt x="7" y="9"/>
                  </a:lnTo>
                  <a:lnTo>
                    <a:pt x="7" y="10"/>
                  </a:lnTo>
                  <a:lnTo>
                    <a:pt x="7" y="10"/>
                  </a:lnTo>
                  <a:lnTo>
                    <a:pt x="7" y="10"/>
                  </a:lnTo>
                  <a:lnTo>
                    <a:pt x="7" y="10"/>
                  </a:lnTo>
                  <a:lnTo>
                    <a:pt x="8" y="10"/>
                  </a:lnTo>
                  <a:lnTo>
                    <a:pt x="8" y="10"/>
                  </a:lnTo>
                  <a:lnTo>
                    <a:pt x="8" y="10"/>
                  </a:lnTo>
                  <a:lnTo>
                    <a:pt x="9" y="10"/>
                  </a:lnTo>
                  <a:lnTo>
                    <a:pt x="9" y="10"/>
                  </a:lnTo>
                  <a:lnTo>
                    <a:pt x="9" y="10"/>
                  </a:lnTo>
                  <a:lnTo>
                    <a:pt x="10" y="10"/>
                  </a:lnTo>
                  <a:lnTo>
                    <a:pt x="10" y="11"/>
                  </a:lnTo>
                  <a:lnTo>
                    <a:pt x="10" y="11"/>
                  </a:lnTo>
                  <a:lnTo>
                    <a:pt x="10" y="11"/>
                  </a:lnTo>
                  <a:lnTo>
                    <a:pt x="10" y="11"/>
                  </a:lnTo>
                  <a:lnTo>
                    <a:pt x="11" y="11"/>
                  </a:lnTo>
                  <a:lnTo>
                    <a:pt x="11" y="10"/>
                  </a:lnTo>
                  <a:lnTo>
                    <a:pt x="11" y="10"/>
                  </a:lnTo>
                  <a:lnTo>
                    <a:pt x="11" y="10"/>
                  </a:lnTo>
                  <a:lnTo>
                    <a:pt x="11" y="10"/>
                  </a:lnTo>
                  <a:lnTo>
                    <a:pt x="11" y="10"/>
                  </a:lnTo>
                  <a:lnTo>
                    <a:pt x="11" y="10"/>
                  </a:lnTo>
                  <a:lnTo>
                    <a:pt x="11" y="10"/>
                  </a:lnTo>
                  <a:lnTo>
                    <a:pt x="11" y="10"/>
                  </a:lnTo>
                  <a:lnTo>
                    <a:pt x="12" y="10"/>
                  </a:lnTo>
                  <a:lnTo>
                    <a:pt x="12" y="11"/>
                  </a:lnTo>
                  <a:lnTo>
                    <a:pt x="12" y="11"/>
                  </a:lnTo>
                  <a:lnTo>
                    <a:pt x="12" y="11"/>
                  </a:lnTo>
                  <a:lnTo>
                    <a:pt x="12" y="11"/>
                  </a:lnTo>
                  <a:lnTo>
                    <a:pt x="12" y="11"/>
                  </a:lnTo>
                  <a:lnTo>
                    <a:pt x="12" y="11"/>
                  </a:lnTo>
                  <a:lnTo>
                    <a:pt x="12" y="11"/>
                  </a:lnTo>
                  <a:lnTo>
                    <a:pt x="12" y="11"/>
                  </a:lnTo>
                  <a:lnTo>
                    <a:pt x="13" y="11"/>
                  </a:lnTo>
                  <a:lnTo>
                    <a:pt x="13" y="11"/>
                  </a:lnTo>
                  <a:lnTo>
                    <a:pt x="13" y="12"/>
                  </a:lnTo>
                  <a:lnTo>
                    <a:pt x="13" y="12"/>
                  </a:lnTo>
                  <a:lnTo>
                    <a:pt x="13" y="12"/>
                  </a:lnTo>
                  <a:lnTo>
                    <a:pt x="14" y="12"/>
                  </a:lnTo>
                  <a:lnTo>
                    <a:pt x="14" y="12"/>
                  </a:lnTo>
                  <a:lnTo>
                    <a:pt x="14" y="12"/>
                  </a:lnTo>
                  <a:lnTo>
                    <a:pt x="14" y="13"/>
                  </a:lnTo>
                  <a:lnTo>
                    <a:pt x="14" y="13"/>
                  </a:lnTo>
                  <a:lnTo>
                    <a:pt x="14" y="13"/>
                  </a:lnTo>
                  <a:lnTo>
                    <a:pt x="14" y="13"/>
                  </a:lnTo>
                  <a:lnTo>
                    <a:pt x="15" y="13"/>
                  </a:lnTo>
                  <a:lnTo>
                    <a:pt x="15" y="14"/>
                  </a:lnTo>
                  <a:lnTo>
                    <a:pt x="15" y="14"/>
                  </a:lnTo>
                  <a:lnTo>
                    <a:pt x="15" y="14"/>
                  </a:lnTo>
                  <a:lnTo>
                    <a:pt x="15" y="14"/>
                  </a:lnTo>
                  <a:lnTo>
                    <a:pt x="15" y="14"/>
                  </a:lnTo>
                  <a:lnTo>
                    <a:pt x="15" y="14"/>
                  </a:lnTo>
                  <a:lnTo>
                    <a:pt x="16" y="14"/>
                  </a:lnTo>
                  <a:lnTo>
                    <a:pt x="16" y="14"/>
                  </a:lnTo>
                  <a:lnTo>
                    <a:pt x="16" y="14"/>
                  </a:lnTo>
                  <a:lnTo>
                    <a:pt x="16" y="14"/>
                  </a:lnTo>
                  <a:lnTo>
                    <a:pt x="16" y="14"/>
                  </a:lnTo>
                  <a:lnTo>
                    <a:pt x="17" y="14"/>
                  </a:lnTo>
                  <a:lnTo>
                    <a:pt x="17" y="14"/>
                  </a:lnTo>
                  <a:lnTo>
                    <a:pt x="16" y="14"/>
                  </a:lnTo>
                  <a:lnTo>
                    <a:pt x="17" y="14"/>
                  </a:lnTo>
                  <a:lnTo>
                    <a:pt x="17" y="15"/>
                  </a:lnTo>
                  <a:lnTo>
                    <a:pt x="17" y="15"/>
                  </a:lnTo>
                  <a:lnTo>
                    <a:pt x="17" y="14"/>
                  </a:lnTo>
                  <a:lnTo>
                    <a:pt x="17" y="14"/>
                  </a:lnTo>
                  <a:lnTo>
                    <a:pt x="17" y="13"/>
                  </a:lnTo>
                  <a:lnTo>
                    <a:pt x="17" y="12"/>
                  </a:lnTo>
                  <a:lnTo>
                    <a:pt x="17" y="11"/>
                  </a:lnTo>
                  <a:lnTo>
                    <a:pt x="17" y="11"/>
                  </a:lnTo>
                  <a:lnTo>
                    <a:pt x="16" y="11"/>
                  </a:lnTo>
                  <a:lnTo>
                    <a:pt x="16" y="11"/>
                  </a:lnTo>
                  <a:lnTo>
                    <a:pt x="16" y="11"/>
                  </a:lnTo>
                  <a:lnTo>
                    <a:pt x="16" y="12"/>
                  </a:lnTo>
                  <a:lnTo>
                    <a:pt x="16" y="12"/>
                  </a:lnTo>
                  <a:lnTo>
                    <a:pt x="16" y="12"/>
                  </a:lnTo>
                  <a:lnTo>
                    <a:pt x="16" y="12"/>
                  </a:lnTo>
                  <a:lnTo>
                    <a:pt x="16" y="12"/>
                  </a:lnTo>
                  <a:lnTo>
                    <a:pt x="16" y="12"/>
                  </a:lnTo>
                  <a:lnTo>
                    <a:pt x="16" y="11"/>
                  </a:lnTo>
                  <a:lnTo>
                    <a:pt x="15" y="12"/>
                  </a:lnTo>
                  <a:lnTo>
                    <a:pt x="15" y="12"/>
                  </a:lnTo>
                  <a:lnTo>
                    <a:pt x="15" y="11"/>
                  </a:lnTo>
                  <a:lnTo>
                    <a:pt x="15" y="11"/>
                  </a:lnTo>
                  <a:lnTo>
                    <a:pt x="15" y="11"/>
                  </a:lnTo>
                  <a:lnTo>
                    <a:pt x="15" y="11"/>
                  </a:lnTo>
                  <a:lnTo>
                    <a:pt x="14" y="11"/>
                  </a:lnTo>
                  <a:lnTo>
                    <a:pt x="14" y="11"/>
                  </a:lnTo>
                  <a:lnTo>
                    <a:pt x="14" y="10"/>
                  </a:lnTo>
                  <a:lnTo>
                    <a:pt x="14" y="10"/>
                  </a:lnTo>
                  <a:lnTo>
                    <a:pt x="14" y="10"/>
                  </a:lnTo>
                  <a:lnTo>
                    <a:pt x="14" y="10"/>
                  </a:lnTo>
                  <a:lnTo>
                    <a:pt x="14" y="9"/>
                  </a:lnTo>
                  <a:lnTo>
                    <a:pt x="14" y="9"/>
                  </a:lnTo>
                  <a:lnTo>
                    <a:pt x="14" y="9"/>
                  </a:lnTo>
                  <a:lnTo>
                    <a:pt x="14" y="9"/>
                  </a:lnTo>
                  <a:lnTo>
                    <a:pt x="14" y="8"/>
                  </a:lnTo>
                  <a:lnTo>
                    <a:pt x="14" y="8"/>
                  </a:lnTo>
                  <a:lnTo>
                    <a:pt x="14" y="8"/>
                  </a:lnTo>
                  <a:lnTo>
                    <a:pt x="14" y="7"/>
                  </a:lnTo>
                  <a:lnTo>
                    <a:pt x="14" y="7"/>
                  </a:lnTo>
                  <a:lnTo>
                    <a:pt x="14" y="7"/>
                  </a:lnTo>
                  <a:lnTo>
                    <a:pt x="14" y="7"/>
                  </a:lnTo>
                  <a:lnTo>
                    <a:pt x="14" y="7"/>
                  </a:lnTo>
                  <a:lnTo>
                    <a:pt x="14" y="7"/>
                  </a:lnTo>
                  <a:lnTo>
                    <a:pt x="14" y="6"/>
                  </a:lnTo>
                  <a:lnTo>
                    <a:pt x="14" y="6"/>
                  </a:lnTo>
                  <a:lnTo>
                    <a:pt x="14" y="5"/>
                  </a:lnTo>
                  <a:lnTo>
                    <a:pt x="14" y="5"/>
                  </a:lnTo>
                  <a:lnTo>
                    <a:pt x="14" y="5"/>
                  </a:lnTo>
                  <a:lnTo>
                    <a:pt x="14" y="4"/>
                  </a:lnTo>
                  <a:lnTo>
                    <a:pt x="14" y="4"/>
                  </a:lnTo>
                  <a:lnTo>
                    <a:pt x="14" y="4"/>
                  </a:lnTo>
                  <a:lnTo>
                    <a:pt x="14" y="3"/>
                  </a:lnTo>
                  <a:lnTo>
                    <a:pt x="14" y="3"/>
                  </a:lnTo>
                  <a:lnTo>
                    <a:pt x="14" y="3"/>
                  </a:lnTo>
                  <a:lnTo>
                    <a:pt x="14" y="3"/>
                  </a:lnTo>
                  <a:lnTo>
                    <a:pt x="14" y="3"/>
                  </a:lnTo>
                  <a:lnTo>
                    <a:pt x="14" y="3"/>
                  </a:lnTo>
                  <a:lnTo>
                    <a:pt x="14" y="3"/>
                  </a:lnTo>
                  <a:lnTo>
                    <a:pt x="15" y="2"/>
                  </a:lnTo>
                  <a:lnTo>
                    <a:pt x="15" y="2"/>
                  </a:lnTo>
                  <a:lnTo>
                    <a:pt x="15" y="2"/>
                  </a:lnTo>
                  <a:lnTo>
                    <a:pt x="15" y="2"/>
                  </a:lnTo>
                  <a:lnTo>
                    <a:pt x="15" y="1"/>
                  </a:lnTo>
                  <a:lnTo>
                    <a:pt x="15" y="1"/>
                  </a:lnTo>
                  <a:lnTo>
                    <a:pt x="16" y="1"/>
                  </a:lnTo>
                  <a:lnTo>
                    <a:pt x="16" y="1"/>
                  </a:lnTo>
                  <a:lnTo>
                    <a:pt x="16" y="1"/>
                  </a:lnTo>
                  <a:lnTo>
                    <a:pt x="17" y="1"/>
                  </a:lnTo>
                  <a:lnTo>
                    <a:pt x="18" y="1"/>
                  </a:lnTo>
                  <a:lnTo>
                    <a:pt x="18" y="1"/>
                  </a:lnTo>
                  <a:lnTo>
                    <a:pt x="18" y="1"/>
                  </a:lnTo>
                  <a:lnTo>
                    <a:pt x="19" y="0"/>
                  </a:lnTo>
                  <a:lnTo>
                    <a:pt x="19" y="0"/>
                  </a:lnTo>
                  <a:lnTo>
                    <a:pt x="19" y="1"/>
                  </a:lnTo>
                  <a:lnTo>
                    <a:pt x="19" y="1"/>
                  </a:lnTo>
                  <a:lnTo>
                    <a:pt x="19" y="1"/>
                  </a:lnTo>
                  <a:lnTo>
                    <a:pt x="19" y="1"/>
                  </a:lnTo>
                  <a:lnTo>
                    <a:pt x="19" y="1"/>
                  </a:lnTo>
                  <a:lnTo>
                    <a:pt x="19" y="1"/>
                  </a:lnTo>
                  <a:lnTo>
                    <a:pt x="19" y="2"/>
                  </a:lnTo>
                  <a:lnTo>
                    <a:pt x="20" y="2"/>
                  </a:lnTo>
                  <a:lnTo>
                    <a:pt x="20" y="2"/>
                  </a:lnTo>
                  <a:lnTo>
                    <a:pt x="20" y="2"/>
                  </a:lnTo>
                  <a:lnTo>
                    <a:pt x="20" y="2"/>
                  </a:lnTo>
                  <a:lnTo>
                    <a:pt x="20" y="2"/>
                  </a:lnTo>
                  <a:lnTo>
                    <a:pt x="21" y="2"/>
                  </a:lnTo>
                  <a:lnTo>
                    <a:pt x="21" y="2"/>
                  </a:lnTo>
                  <a:lnTo>
                    <a:pt x="21" y="2"/>
                  </a:lnTo>
                  <a:lnTo>
                    <a:pt x="21" y="2"/>
                  </a:lnTo>
                  <a:lnTo>
                    <a:pt x="21" y="2"/>
                  </a:lnTo>
                  <a:lnTo>
                    <a:pt x="22" y="3"/>
                  </a:lnTo>
                  <a:lnTo>
                    <a:pt x="21" y="3"/>
                  </a:lnTo>
                  <a:lnTo>
                    <a:pt x="21" y="3"/>
                  </a:lnTo>
                  <a:lnTo>
                    <a:pt x="22" y="3"/>
                  </a:lnTo>
                  <a:lnTo>
                    <a:pt x="22" y="3"/>
                  </a:lnTo>
                  <a:lnTo>
                    <a:pt x="22" y="3"/>
                  </a:lnTo>
                  <a:lnTo>
                    <a:pt x="22" y="3"/>
                  </a:lnTo>
                  <a:lnTo>
                    <a:pt x="22" y="3"/>
                  </a:lnTo>
                  <a:lnTo>
                    <a:pt x="23" y="3"/>
                  </a:lnTo>
                  <a:lnTo>
                    <a:pt x="23" y="3"/>
                  </a:lnTo>
                  <a:lnTo>
                    <a:pt x="23" y="3"/>
                  </a:lnTo>
                  <a:lnTo>
                    <a:pt x="23" y="3"/>
                  </a:lnTo>
                  <a:lnTo>
                    <a:pt x="23" y="4"/>
                  </a:lnTo>
                  <a:lnTo>
                    <a:pt x="24" y="4"/>
                  </a:lnTo>
                  <a:lnTo>
                    <a:pt x="24" y="4"/>
                  </a:lnTo>
                  <a:lnTo>
                    <a:pt x="24" y="4"/>
                  </a:lnTo>
                  <a:lnTo>
                    <a:pt x="24" y="4"/>
                  </a:lnTo>
                  <a:lnTo>
                    <a:pt x="24" y="4"/>
                  </a:lnTo>
                  <a:lnTo>
                    <a:pt x="24" y="4"/>
                  </a:lnTo>
                  <a:lnTo>
                    <a:pt x="24" y="4"/>
                  </a:lnTo>
                  <a:lnTo>
                    <a:pt x="24" y="5"/>
                  </a:lnTo>
                  <a:lnTo>
                    <a:pt x="24" y="5"/>
                  </a:lnTo>
                  <a:lnTo>
                    <a:pt x="24" y="5"/>
                  </a:lnTo>
                  <a:lnTo>
                    <a:pt x="24" y="5"/>
                  </a:lnTo>
                  <a:lnTo>
                    <a:pt x="25" y="6"/>
                  </a:lnTo>
                  <a:lnTo>
                    <a:pt x="25" y="6"/>
                  </a:lnTo>
                  <a:lnTo>
                    <a:pt x="25" y="6"/>
                  </a:lnTo>
                  <a:lnTo>
                    <a:pt x="25" y="6"/>
                  </a:lnTo>
                  <a:lnTo>
                    <a:pt x="25" y="7"/>
                  </a:lnTo>
                  <a:lnTo>
                    <a:pt x="25" y="7"/>
                  </a:lnTo>
                  <a:lnTo>
                    <a:pt x="25" y="7"/>
                  </a:lnTo>
                  <a:lnTo>
                    <a:pt x="25" y="7"/>
                  </a:lnTo>
                  <a:lnTo>
                    <a:pt x="25" y="7"/>
                  </a:lnTo>
                  <a:lnTo>
                    <a:pt x="25" y="7"/>
                  </a:lnTo>
                  <a:lnTo>
                    <a:pt x="24" y="7"/>
                  </a:lnTo>
                  <a:lnTo>
                    <a:pt x="24" y="8"/>
                  </a:lnTo>
                  <a:lnTo>
                    <a:pt x="24" y="8"/>
                  </a:lnTo>
                  <a:lnTo>
                    <a:pt x="25" y="8"/>
                  </a:lnTo>
                  <a:lnTo>
                    <a:pt x="25" y="9"/>
                  </a:lnTo>
                  <a:lnTo>
                    <a:pt x="24" y="9"/>
                  </a:lnTo>
                  <a:lnTo>
                    <a:pt x="24" y="9"/>
                  </a:lnTo>
                  <a:lnTo>
                    <a:pt x="24" y="9"/>
                  </a:lnTo>
                  <a:lnTo>
                    <a:pt x="24" y="10"/>
                  </a:lnTo>
                  <a:lnTo>
                    <a:pt x="24" y="10"/>
                  </a:lnTo>
                  <a:lnTo>
                    <a:pt x="24" y="10"/>
                  </a:lnTo>
                  <a:lnTo>
                    <a:pt x="24" y="10"/>
                  </a:lnTo>
                  <a:lnTo>
                    <a:pt x="24" y="11"/>
                  </a:lnTo>
                  <a:lnTo>
                    <a:pt x="24" y="11"/>
                  </a:lnTo>
                  <a:lnTo>
                    <a:pt x="24" y="11"/>
                  </a:lnTo>
                  <a:lnTo>
                    <a:pt x="24" y="11"/>
                  </a:lnTo>
                  <a:lnTo>
                    <a:pt x="24" y="11"/>
                  </a:lnTo>
                  <a:lnTo>
                    <a:pt x="25" y="11"/>
                  </a:lnTo>
                  <a:lnTo>
                    <a:pt x="25" y="11"/>
                  </a:lnTo>
                  <a:lnTo>
                    <a:pt x="25" y="12"/>
                  </a:lnTo>
                  <a:lnTo>
                    <a:pt x="25" y="12"/>
                  </a:lnTo>
                  <a:lnTo>
                    <a:pt x="24" y="12"/>
                  </a:lnTo>
                  <a:lnTo>
                    <a:pt x="24" y="12"/>
                  </a:lnTo>
                  <a:lnTo>
                    <a:pt x="24" y="12"/>
                  </a:lnTo>
                  <a:lnTo>
                    <a:pt x="24" y="12"/>
                  </a:lnTo>
                  <a:lnTo>
                    <a:pt x="24" y="13"/>
                  </a:lnTo>
                  <a:lnTo>
                    <a:pt x="24" y="13"/>
                  </a:lnTo>
                  <a:lnTo>
                    <a:pt x="24" y="13"/>
                  </a:lnTo>
                  <a:lnTo>
                    <a:pt x="24" y="13"/>
                  </a:lnTo>
                  <a:lnTo>
                    <a:pt x="24" y="14"/>
                  </a:lnTo>
                  <a:lnTo>
                    <a:pt x="24" y="14"/>
                  </a:lnTo>
                  <a:lnTo>
                    <a:pt x="24" y="14"/>
                  </a:lnTo>
                  <a:lnTo>
                    <a:pt x="24" y="15"/>
                  </a:lnTo>
                  <a:lnTo>
                    <a:pt x="23" y="15"/>
                  </a:lnTo>
                  <a:lnTo>
                    <a:pt x="23" y="15"/>
                  </a:lnTo>
                  <a:lnTo>
                    <a:pt x="23" y="15"/>
                  </a:lnTo>
                  <a:lnTo>
                    <a:pt x="23" y="15"/>
                  </a:lnTo>
                  <a:lnTo>
                    <a:pt x="24" y="15"/>
                  </a:lnTo>
                  <a:lnTo>
                    <a:pt x="24" y="16"/>
                  </a:lnTo>
                  <a:lnTo>
                    <a:pt x="24" y="16"/>
                  </a:lnTo>
                  <a:lnTo>
                    <a:pt x="24" y="16"/>
                  </a:lnTo>
                  <a:lnTo>
                    <a:pt x="24" y="16"/>
                  </a:lnTo>
                  <a:lnTo>
                    <a:pt x="24" y="16"/>
                  </a:lnTo>
                  <a:lnTo>
                    <a:pt x="24" y="16"/>
                  </a:lnTo>
                  <a:lnTo>
                    <a:pt x="24" y="16"/>
                  </a:lnTo>
                  <a:lnTo>
                    <a:pt x="22" y="17"/>
                  </a:lnTo>
                  <a:lnTo>
                    <a:pt x="22" y="17"/>
                  </a:lnTo>
                  <a:lnTo>
                    <a:pt x="22" y="17"/>
                  </a:lnTo>
                  <a:lnTo>
                    <a:pt x="22" y="17"/>
                  </a:lnTo>
                  <a:lnTo>
                    <a:pt x="21" y="17"/>
                  </a:lnTo>
                  <a:lnTo>
                    <a:pt x="21" y="17"/>
                  </a:lnTo>
                  <a:lnTo>
                    <a:pt x="21" y="17"/>
                  </a:lnTo>
                  <a:lnTo>
                    <a:pt x="21" y="17"/>
                  </a:lnTo>
                  <a:lnTo>
                    <a:pt x="20" y="17"/>
                  </a:lnTo>
                  <a:lnTo>
                    <a:pt x="20" y="18"/>
                  </a:lnTo>
                  <a:lnTo>
                    <a:pt x="20" y="18"/>
                  </a:lnTo>
                  <a:lnTo>
                    <a:pt x="20" y="18"/>
                  </a:lnTo>
                  <a:lnTo>
                    <a:pt x="19" y="18"/>
                  </a:lnTo>
                  <a:lnTo>
                    <a:pt x="19" y="18"/>
                  </a:lnTo>
                  <a:lnTo>
                    <a:pt x="19" y="18"/>
                  </a:lnTo>
                  <a:lnTo>
                    <a:pt x="18" y="18"/>
                  </a:lnTo>
                  <a:lnTo>
                    <a:pt x="18" y="18"/>
                  </a:lnTo>
                  <a:lnTo>
                    <a:pt x="18" y="18"/>
                  </a:lnTo>
                  <a:lnTo>
                    <a:pt x="18" y="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 name="Freeform 28">
              <a:extLst>
                <a:ext uri="{FF2B5EF4-FFF2-40B4-BE49-F238E27FC236}">
                  <a16:creationId xmlns:a16="http://schemas.microsoft.com/office/drawing/2014/main" id="{E34D96F3-AB96-4D49-9E03-A49DC1C3629C}"/>
                </a:ext>
              </a:extLst>
            </p:cNvPr>
            <p:cNvSpPr>
              <a:spLocks/>
            </p:cNvSpPr>
            <p:nvPr/>
          </p:nvSpPr>
          <p:spPr bwMode="auto">
            <a:xfrm>
              <a:off x="4333803" y="4089946"/>
              <a:ext cx="10255" cy="10556"/>
            </a:xfrm>
            <a:custGeom>
              <a:avLst/>
              <a:gdLst/>
              <a:ahLst/>
              <a:cxnLst>
                <a:cxn ang="0">
                  <a:pos x="0" y="1"/>
                </a:cxn>
                <a:cxn ang="0">
                  <a:pos x="0" y="1"/>
                </a:cxn>
                <a:cxn ang="0">
                  <a:pos x="0" y="0"/>
                </a:cxn>
                <a:cxn ang="0">
                  <a:pos x="0" y="0"/>
                </a:cxn>
                <a:cxn ang="0">
                  <a:pos x="0" y="0"/>
                </a:cxn>
                <a:cxn ang="0">
                  <a:pos x="0" y="0"/>
                </a:cxn>
                <a:cxn ang="0">
                  <a:pos x="1" y="0"/>
                </a:cxn>
                <a:cxn ang="0">
                  <a:pos x="1" y="0"/>
                </a:cxn>
                <a:cxn ang="0">
                  <a:pos x="0" y="1"/>
                </a:cxn>
              </a:cxnLst>
              <a:rect l="0" t="0" r="r" b="b"/>
              <a:pathLst>
                <a:path w="1" h="1">
                  <a:moveTo>
                    <a:pt x="0" y="1"/>
                  </a:moveTo>
                  <a:lnTo>
                    <a:pt x="0" y="1"/>
                  </a:lnTo>
                  <a:lnTo>
                    <a:pt x="0" y="0"/>
                  </a:lnTo>
                  <a:lnTo>
                    <a:pt x="0" y="0"/>
                  </a:lnTo>
                  <a:lnTo>
                    <a:pt x="0" y="0"/>
                  </a:lnTo>
                  <a:lnTo>
                    <a:pt x="0" y="0"/>
                  </a:lnTo>
                  <a:lnTo>
                    <a:pt x="1" y="0"/>
                  </a:lnTo>
                  <a:lnTo>
                    <a:pt x="1" y="0"/>
                  </a:lnTo>
                  <a:lnTo>
                    <a:pt x="0" y="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Freeform 29">
              <a:extLst>
                <a:ext uri="{FF2B5EF4-FFF2-40B4-BE49-F238E27FC236}">
                  <a16:creationId xmlns:a16="http://schemas.microsoft.com/office/drawing/2014/main" id="{ED74744B-9985-4B50-9E78-2555D0B0F2C2}"/>
                </a:ext>
              </a:extLst>
            </p:cNvPr>
            <p:cNvSpPr>
              <a:spLocks/>
            </p:cNvSpPr>
            <p:nvPr/>
          </p:nvSpPr>
          <p:spPr bwMode="auto">
            <a:xfrm>
              <a:off x="6301096" y="2671983"/>
              <a:ext cx="230743" cy="179444"/>
            </a:xfrm>
            <a:custGeom>
              <a:avLst/>
              <a:gdLst/>
              <a:ahLst/>
              <a:cxnLst>
                <a:cxn ang="0">
                  <a:pos x="4" y="14"/>
                </a:cxn>
                <a:cxn ang="0">
                  <a:pos x="3" y="15"/>
                </a:cxn>
                <a:cxn ang="0">
                  <a:pos x="1" y="15"/>
                </a:cxn>
                <a:cxn ang="0">
                  <a:pos x="1" y="15"/>
                </a:cxn>
                <a:cxn ang="0">
                  <a:pos x="1" y="13"/>
                </a:cxn>
                <a:cxn ang="0">
                  <a:pos x="1" y="12"/>
                </a:cxn>
                <a:cxn ang="0">
                  <a:pos x="2" y="11"/>
                </a:cxn>
                <a:cxn ang="0">
                  <a:pos x="1" y="9"/>
                </a:cxn>
                <a:cxn ang="0">
                  <a:pos x="1" y="8"/>
                </a:cxn>
                <a:cxn ang="0">
                  <a:pos x="2" y="7"/>
                </a:cxn>
                <a:cxn ang="0">
                  <a:pos x="3" y="7"/>
                </a:cxn>
                <a:cxn ang="0">
                  <a:pos x="4" y="7"/>
                </a:cxn>
                <a:cxn ang="0">
                  <a:pos x="6" y="7"/>
                </a:cxn>
                <a:cxn ang="0">
                  <a:pos x="6" y="7"/>
                </a:cxn>
                <a:cxn ang="0">
                  <a:pos x="6" y="5"/>
                </a:cxn>
                <a:cxn ang="0">
                  <a:pos x="6" y="4"/>
                </a:cxn>
                <a:cxn ang="0">
                  <a:pos x="7" y="4"/>
                </a:cxn>
                <a:cxn ang="0">
                  <a:pos x="8" y="3"/>
                </a:cxn>
                <a:cxn ang="0">
                  <a:pos x="8" y="2"/>
                </a:cxn>
                <a:cxn ang="0">
                  <a:pos x="9" y="1"/>
                </a:cxn>
                <a:cxn ang="0">
                  <a:pos x="10" y="1"/>
                </a:cxn>
                <a:cxn ang="0">
                  <a:pos x="12" y="0"/>
                </a:cxn>
                <a:cxn ang="0">
                  <a:pos x="13" y="1"/>
                </a:cxn>
                <a:cxn ang="0">
                  <a:pos x="14" y="1"/>
                </a:cxn>
                <a:cxn ang="0">
                  <a:pos x="14" y="2"/>
                </a:cxn>
                <a:cxn ang="0">
                  <a:pos x="16" y="2"/>
                </a:cxn>
                <a:cxn ang="0">
                  <a:pos x="17" y="2"/>
                </a:cxn>
                <a:cxn ang="0">
                  <a:pos x="17" y="4"/>
                </a:cxn>
                <a:cxn ang="0">
                  <a:pos x="17" y="5"/>
                </a:cxn>
                <a:cxn ang="0">
                  <a:pos x="18" y="6"/>
                </a:cxn>
                <a:cxn ang="0">
                  <a:pos x="19" y="7"/>
                </a:cxn>
                <a:cxn ang="0">
                  <a:pos x="20" y="8"/>
                </a:cxn>
                <a:cxn ang="0">
                  <a:pos x="21" y="9"/>
                </a:cxn>
                <a:cxn ang="0">
                  <a:pos x="21" y="10"/>
                </a:cxn>
                <a:cxn ang="0">
                  <a:pos x="20" y="10"/>
                </a:cxn>
                <a:cxn ang="0">
                  <a:pos x="18" y="10"/>
                </a:cxn>
                <a:cxn ang="0">
                  <a:pos x="18" y="11"/>
                </a:cxn>
                <a:cxn ang="0">
                  <a:pos x="19" y="12"/>
                </a:cxn>
                <a:cxn ang="0">
                  <a:pos x="19" y="14"/>
                </a:cxn>
                <a:cxn ang="0">
                  <a:pos x="17" y="14"/>
                </a:cxn>
                <a:cxn ang="0">
                  <a:pos x="17" y="14"/>
                </a:cxn>
                <a:cxn ang="0">
                  <a:pos x="16" y="15"/>
                </a:cxn>
                <a:cxn ang="0">
                  <a:pos x="16" y="16"/>
                </a:cxn>
                <a:cxn ang="0">
                  <a:pos x="15" y="16"/>
                </a:cxn>
                <a:cxn ang="0">
                  <a:pos x="14" y="16"/>
                </a:cxn>
                <a:cxn ang="0">
                  <a:pos x="13" y="15"/>
                </a:cxn>
                <a:cxn ang="0">
                  <a:pos x="12" y="15"/>
                </a:cxn>
                <a:cxn ang="0">
                  <a:pos x="11" y="15"/>
                </a:cxn>
                <a:cxn ang="0">
                  <a:pos x="10" y="16"/>
                </a:cxn>
                <a:cxn ang="0">
                  <a:pos x="9" y="15"/>
                </a:cxn>
                <a:cxn ang="0">
                  <a:pos x="9" y="15"/>
                </a:cxn>
                <a:cxn ang="0">
                  <a:pos x="7" y="15"/>
                </a:cxn>
                <a:cxn ang="0">
                  <a:pos x="7" y="14"/>
                </a:cxn>
              </a:cxnLst>
              <a:rect l="0" t="0" r="r" b="b"/>
              <a:pathLst>
                <a:path w="21" h="16">
                  <a:moveTo>
                    <a:pt x="5" y="14"/>
                  </a:moveTo>
                  <a:lnTo>
                    <a:pt x="5" y="14"/>
                  </a:lnTo>
                  <a:lnTo>
                    <a:pt x="5" y="14"/>
                  </a:lnTo>
                  <a:lnTo>
                    <a:pt x="5" y="14"/>
                  </a:lnTo>
                  <a:lnTo>
                    <a:pt x="5" y="14"/>
                  </a:lnTo>
                  <a:lnTo>
                    <a:pt x="4" y="14"/>
                  </a:lnTo>
                  <a:lnTo>
                    <a:pt x="4" y="14"/>
                  </a:lnTo>
                  <a:lnTo>
                    <a:pt x="4" y="14"/>
                  </a:lnTo>
                  <a:lnTo>
                    <a:pt x="3" y="14"/>
                  </a:lnTo>
                  <a:lnTo>
                    <a:pt x="3" y="14"/>
                  </a:lnTo>
                  <a:lnTo>
                    <a:pt x="3" y="15"/>
                  </a:lnTo>
                  <a:lnTo>
                    <a:pt x="3" y="15"/>
                  </a:lnTo>
                  <a:lnTo>
                    <a:pt x="2" y="15"/>
                  </a:lnTo>
                  <a:lnTo>
                    <a:pt x="2" y="15"/>
                  </a:lnTo>
                  <a:lnTo>
                    <a:pt x="2" y="15"/>
                  </a:lnTo>
                  <a:lnTo>
                    <a:pt x="2" y="15"/>
                  </a:lnTo>
                  <a:lnTo>
                    <a:pt x="2" y="15"/>
                  </a:lnTo>
                  <a:lnTo>
                    <a:pt x="1" y="15"/>
                  </a:lnTo>
                  <a:lnTo>
                    <a:pt x="1" y="15"/>
                  </a:lnTo>
                  <a:lnTo>
                    <a:pt x="1" y="16"/>
                  </a:lnTo>
                  <a:lnTo>
                    <a:pt x="1" y="15"/>
                  </a:lnTo>
                  <a:lnTo>
                    <a:pt x="1" y="15"/>
                  </a:lnTo>
                  <a:lnTo>
                    <a:pt x="1" y="15"/>
                  </a:lnTo>
                  <a:lnTo>
                    <a:pt x="1" y="15"/>
                  </a:lnTo>
                  <a:lnTo>
                    <a:pt x="1" y="15"/>
                  </a:lnTo>
                  <a:lnTo>
                    <a:pt x="1" y="14"/>
                  </a:lnTo>
                  <a:lnTo>
                    <a:pt x="1" y="14"/>
                  </a:lnTo>
                  <a:lnTo>
                    <a:pt x="1" y="14"/>
                  </a:lnTo>
                  <a:lnTo>
                    <a:pt x="1" y="13"/>
                  </a:lnTo>
                  <a:lnTo>
                    <a:pt x="1" y="13"/>
                  </a:lnTo>
                  <a:lnTo>
                    <a:pt x="0" y="13"/>
                  </a:lnTo>
                  <a:lnTo>
                    <a:pt x="0" y="13"/>
                  </a:lnTo>
                  <a:lnTo>
                    <a:pt x="0" y="13"/>
                  </a:lnTo>
                  <a:lnTo>
                    <a:pt x="1" y="13"/>
                  </a:lnTo>
                  <a:lnTo>
                    <a:pt x="1" y="12"/>
                  </a:lnTo>
                  <a:lnTo>
                    <a:pt x="1" y="12"/>
                  </a:lnTo>
                  <a:lnTo>
                    <a:pt x="1" y="12"/>
                  </a:lnTo>
                  <a:lnTo>
                    <a:pt x="2" y="12"/>
                  </a:lnTo>
                  <a:lnTo>
                    <a:pt x="2" y="12"/>
                  </a:lnTo>
                  <a:lnTo>
                    <a:pt x="2" y="12"/>
                  </a:lnTo>
                  <a:lnTo>
                    <a:pt x="2" y="12"/>
                  </a:lnTo>
                  <a:lnTo>
                    <a:pt x="2" y="11"/>
                  </a:lnTo>
                  <a:lnTo>
                    <a:pt x="2" y="11"/>
                  </a:lnTo>
                  <a:lnTo>
                    <a:pt x="2" y="11"/>
                  </a:lnTo>
                  <a:lnTo>
                    <a:pt x="2" y="10"/>
                  </a:lnTo>
                  <a:lnTo>
                    <a:pt x="2" y="10"/>
                  </a:lnTo>
                  <a:lnTo>
                    <a:pt x="2" y="9"/>
                  </a:lnTo>
                  <a:lnTo>
                    <a:pt x="1" y="9"/>
                  </a:lnTo>
                  <a:lnTo>
                    <a:pt x="1" y="9"/>
                  </a:lnTo>
                  <a:lnTo>
                    <a:pt x="1" y="9"/>
                  </a:lnTo>
                  <a:lnTo>
                    <a:pt x="1" y="8"/>
                  </a:lnTo>
                  <a:lnTo>
                    <a:pt x="1" y="8"/>
                  </a:lnTo>
                  <a:lnTo>
                    <a:pt x="1" y="8"/>
                  </a:lnTo>
                  <a:lnTo>
                    <a:pt x="1" y="8"/>
                  </a:lnTo>
                  <a:lnTo>
                    <a:pt x="1" y="8"/>
                  </a:lnTo>
                  <a:lnTo>
                    <a:pt x="2" y="8"/>
                  </a:lnTo>
                  <a:lnTo>
                    <a:pt x="2" y="8"/>
                  </a:lnTo>
                  <a:lnTo>
                    <a:pt x="2" y="8"/>
                  </a:lnTo>
                  <a:lnTo>
                    <a:pt x="2" y="8"/>
                  </a:lnTo>
                  <a:lnTo>
                    <a:pt x="2" y="7"/>
                  </a:lnTo>
                  <a:lnTo>
                    <a:pt x="3" y="7"/>
                  </a:lnTo>
                  <a:lnTo>
                    <a:pt x="3" y="7"/>
                  </a:lnTo>
                  <a:lnTo>
                    <a:pt x="3" y="8"/>
                  </a:lnTo>
                  <a:lnTo>
                    <a:pt x="3" y="8"/>
                  </a:lnTo>
                  <a:lnTo>
                    <a:pt x="3" y="8"/>
                  </a:lnTo>
                  <a:lnTo>
                    <a:pt x="3" y="7"/>
                  </a:lnTo>
                  <a:lnTo>
                    <a:pt x="4" y="7"/>
                  </a:lnTo>
                  <a:lnTo>
                    <a:pt x="4" y="7"/>
                  </a:lnTo>
                  <a:lnTo>
                    <a:pt x="4" y="7"/>
                  </a:lnTo>
                  <a:lnTo>
                    <a:pt x="4" y="7"/>
                  </a:lnTo>
                  <a:lnTo>
                    <a:pt x="4" y="7"/>
                  </a:lnTo>
                  <a:lnTo>
                    <a:pt x="4" y="7"/>
                  </a:lnTo>
                  <a:lnTo>
                    <a:pt x="5" y="7"/>
                  </a:lnTo>
                  <a:lnTo>
                    <a:pt x="5" y="7"/>
                  </a:lnTo>
                  <a:lnTo>
                    <a:pt x="5" y="6"/>
                  </a:lnTo>
                  <a:lnTo>
                    <a:pt x="5" y="6"/>
                  </a:lnTo>
                  <a:lnTo>
                    <a:pt x="6" y="6"/>
                  </a:lnTo>
                  <a:lnTo>
                    <a:pt x="6" y="7"/>
                  </a:lnTo>
                  <a:lnTo>
                    <a:pt x="5" y="7"/>
                  </a:lnTo>
                  <a:lnTo>
                    <a:pt x="5" y="7"/>
                  </a:lnTo>
                  <a:lnTo>
                    <a:pt x="6" y="7"/>
                  </a:lnTo>
                  <a:lnTo>
                    <a:pt x="6" y="7"/>
                  </a:lnTo>
                  <a:lnTo>
                    <a:pt x="6" y="7"/>
                  </a:lnTo>
                  <a:lnTo>
                    <a:pt x="6" y="7"/>
                  </a:lnTo>
                  <a:lnTo>
                    <a:pt x="6" y="6"/>
                  </a:lnTo>
                  <a:lnTo>
                    <a:pt x="6" y="6"/>
                  </a:lnTo>
                  <a:lnTo>
                    <a:pt x="6" y="6"/>
                  </a:lnTo>
                  <a:lnTo>
                    <a:pt x="5" y="6"/>
                  </a:lnTo>
                  <a:lnTo>
                    <a:pt x="6" y="6"/>
                  </a:lnTo>
                  <a:lnTo>
                    <a:pt x="6" y="5"/>
                  </a:lnTo>
                  <a:lnTo>
                    <a:pt x="6" y="5"/>
                  </a:lnTo>
                  <a:lnTo>
                    <a:pt x="6" y="5"/>
                  </a:lnTo>
                  <a:lnTo>
                    <a:pt x="6" y="5"/>
                  </a:lnTo>
                  <a:lnTo>
                    <a:pt x="6" y="5"/>
                  </a:lnTo>
                  <a:lnTo>
                    <a:pt x="6" y="5"/>
                  </a:lnTo>
                  <a:lnTo>
                    <a:pt x="6" y="4"/>
                  </a:lnTo>
                  <a:lnTo>
                    <a:pt x="6" y="4"/>
                  </a:lnTo>
                  <a:lnTo>
                    <a:pt x="7" y="4"/>
                  </a:lnTo>
                  <a:lnTo>
                    <a:pt x="7" y="4"/>
                  </a:lnTo>
                  <a:lnTo>
                    <a:pt x="7" y="4"/>
                  </a:lnTo>
                  <a:lnTo>
                    <a:pt x="7" y="4"/>
                  </a:lnTo>
                  <a:lnTo>
                    <a:pt x="7" y="4"/>
                  </a:lnTo>
                  <a:lnTo>
                    <a:pt x="8" y="4"/>
                  </a:lnTo>
                  <a:lnTo>
                    <a:pt x="8" y="3"/>
                  </a:lnTo>
                  <a:lnTo>
                    <a:pt x="8" y="3"/>
                  </a:lnTo>
                  <a:lnTo>
                    <a:pt x="8" y="3"/>
                  </a:lnTo>
                  <a:lnTo>
                    <a:pt x="8" y="3"/>
                  </a:lnTo>
                  <a:lnTo>
                    <a:pt x="8" y="3"/>
                  </a:lnTo>
                  <a:lnTo>
                    <a:pt x="8" y="3"/>
                  </a:lnTo>
                  <a:lnTo>
                    <a:pt x="8" y="3"/>
                  </a:lnTo>
                  <a:lnTo>
                    <a:pt x="8" y="2"/>
                  </a:lnTo>
                  <a:lnTo>
                    <a:pt x="8" y="2"/>
                  </a:lnTo>
                  <a:lnTo>
                    <a:pt x="8" y="2"/>
                  </a:lnTo>
                  <a:lnTo>
                    <a:pt x="8" y="2"/>
                  </a:lnTo>
                  <a:lnTo>
                    <a:pt x="8" y="2"/>
                  </a:lnTo>
                  <a:lnTo>
                    <a:pt x="9" y="2"/>
                  </a:lnTo>
                  <a:lnTo>
                    <a:pt x="9" y="1"/>
                  </a:lnTo>
                  <a:lnTo>
                    <a:pt x="9" y="1"/>
                  </a:lnTo>
                  <a:lnTo>
                    <a:pt x="9" y="1"/>
                  </a:lnTo>
                  <a:lnTo>
                    <a:pt x="9" y="1"/>
                  </a:lnTo>
                  <a:lnTo>
                    <a:pt x="10" y="1"/>
                  </a:lnTo>
                  <a:lnTo>
                    <a:pt x="10" y="1"/>
                  </a:lnTo>
                  <a:lnTo>
                    <a:pt x="10" y="1"/>
                  </a:lnTo>
                  <a:lnTo>
                    <a:pt x="10" y="1"/>
                  </a:lnTo>
                  <a:lnTo>
                    <a:pt x="10" y="1"/>
                  </a:lnTo>
                  <a:lnTo>
                    <a:pt x="10" y="1"/>
                  </a:lnTo>
                  <a:lnTo>
                    <a:pt x="11" y="0"/>
                  </a:lnTo>
                  <a:lnTo>
                    <a:pt x="11" y="0"/>
                  </a:lnTo>
                  <a:lnTo>
                    <a:pt x="11" y="0"/>
                  </a:lnTo>
                  <a:lnTo>
                    <a:pt x="11" y="0"/>
                  </a:lnTo>
                  <a:lnTo>
                    <a:pt x="12" y="0"/>
                  </a:lnTo>
                  <a:lnTo>
                    <a:pt x="12" y="0"/>
                  </a:lnTo>
                  <a:lnTo>
                    <a:pt x="12" y="0"/>
                  </a:lnTo>
                  <a:lnTo>
                    <a:pt x="12" y="0"/>
                  </a:lnTo>
                  <a:lnTo>
                    <a:pt x="12" y="0"/>
                  </a:lnTo>
                  <a:lnTo>
                    <a:pt x="12" y="1"/>
                  </a:lnTo>
                  <a:lnTo>
                    <a:pt x="12" y="1"/>
                  </a:lnTo>
                  <a:lnTo>
                    <a:pt x="13" y="1"/>
                  </a:lnTo>
                  <a:lnTo>
                    <a:pt x="13" y="1"/>
                  </a:lnTo>
                  <a:lnTo>
                    <a:pt x="13" y="1"/>
                  </a:lnTo>
                  <a:lnTo>
                    <a:pt x="13" y="1"/>
                  </a:lnTo>
                  <a:lnTo>
                    <a:pt x="13" y="0"/>
                  </a:lnTo>
                  <a:lnTo>
                    <a:pt x="13" y="1"/>
                  </a:lnTo>
                  <a:lnTo>
                    <a:pt x="14" y="1"/>
                  </a:lnTo>
                  <a:lnTo>
                    <a:pt x="14" y="1"/>
                  </a:lnTo>
                  <a:lnTo>
                    <a:pt x="14" y="1"/>
                  </a:lnTo>
                  <a:lnTo>
                    <a:pt x="14" y="1"/>
                  </a:lnTo>
                  <a:lnTo>
                    <a:pt x="14" y="1"/>
                  </a:lnTo>
                  <a:lnTo>
                    <a:pt x="14" y="2"/>
                  </a:lnTo>
                  <a:lnTo>
                    <a:pt x="14" y="2"/>
                  </a:lnTo>
                  <a:lnTo>
                    <a:pt x="15" y="1"/>
                  </a:lnTo>
                  <a:lnTo>
                    <a:pt x="15" y="1"/>
                  </a:lnTo>
                  <a:lnTo>
                    <a:pt x="15" y="1"/>
                  </a:lnTo>
                  <a:lnTo>
                    <a:pt x="16" y="1"/>
                  </a:lnTo>
                  <a:lnTo>
                    <a:pt x="16" y="1"/>
                  </a:lnTo>
                  <a:lnTo>
                    <a:pt x="16" y="2"/>
                  </a:lnTo>
                  <a:lnTo>
                    <a:pt x="17" y="2"/>
                  </a:lnTo>
                  <a:lnTo>
                    <a:pt x="17" y="2"/>
                  </a:lnTo>
                  <a:lnTo>
                    <a:pt x="17" y="2"/>
                  </a:lnTo>
                  <a:lnTo>
                    <a:pt x="17" y="2"/>
                  </a:lnTo>
                  <a:lnTo>
                    <a:pt x="17" y="2"/>
                  </a:lnTo>
                  <a:lnTo>
                    <a:pt x="17" y="2"/>
                  </a:lnTo>
                  <a:lnTo>
                    <a:pt x="17" y="3"/>
                  </a:lnTo>
                  <a:lnTo>
                    <a:pt x="17" y="3"/>
                  </a:lnTo>
                  <a:lnTo>
                    <a:pt x="17" y="3"/>
                  </a:lnTo>
                  <a:lnTo>
                    <a:pt x="17" y="3"/>
                  </a:lnTo>
                  <a:lnTo>
                    <a:pt x="17" y="3"/>
                  </a:lnTo>
                  <a:lnTo>
                    <a:pt x="17" y="4"/>
                  </a:lnTo>
                  <a:lnTo>
                    <a:pt x="17" y="4"/>
                  </a:lnTo>
                  <a:lnTo>
                    <a:pt x="17" y="4"/>
                  </a:lnTo>
                  <a:lnTo>
                    <a:pt x="17" y="4"/>
                  </a:lnTo>
                  <a:lnTo>
                    <a:pt x="17" y="4"/>
                  </a:lnTo>
                  <a:lnTo>
                    <a:pt x="17" y="5"/>
                  </a:lnTo>
                  <a:lnTo>
                    <a:pt x="17" y="5"/>
                  </a:lnTo>
                  <a:lnTo>
                    <a:pt x="17" y="5"/>
                  </a:lnTo>
                  <a:lnTo>
                    <a:pt x="17" y="5"/>
                  </a:lnTo>
                  <a:lnTo>
                    <a:pt x="18" y="5"/>
                  </a:lnTo>
                  <a:lnTo>
                    <a:pt x="18" y="5"/>
                  </a:lnTo>
                  <a:lnTo>
                    <a:pt x="18" y="6"/>
                  </a:lnTo>
                  <a:lnTo>
                    <a:pt x="18" y="6"/>
                  </a:lnTo>
                  <a:lnTo>
                    <a:pt x="18" y="6"/>
                  </a:lnTo>
                  <a:lnTo>
                    <a:pt x="18" y="6"/>
                  </a:lnTo>
                  <a:lnTo>
                    <a:pt x="19" y="7"/>
                  </a:lnTo>
                  <a:lnTo>
                    <a:pt x="19" y="7"/>
                  </a:lnTo>
                  <a:lnTo>
                    <a:pt x="19" y="7"/>
                  </a:lnTo>
                  <a:lnTo>
                    <a:pt x="19" y="7"/>
                  </a:lnTo>
                  <a:lnTo>
                    <a:pt x="19" y="7"/>
                  </a:lnTo>
                  <a:lnTo>
                    <a:pt x="19" y="8"/>
                  </a:lnTo>
                  <a:lnTo>
                    <a:pt x="19" y="8"/>
                  </a:lnTo>
                  <a:lnTo>
                    <a:pt x="19" y="8"/>
                  </a:lnTo>
                  <a:lnTo>
                    <a:pt x="20" y="8"/>
                  </a:lnTo>
                  <a:lnTo>
                    <a:pt x="20" y="8"/>
                  </a:lnTo>
                  <a:lnTo>
                    <a:pt x="20" y="8"/>
                  </a:lnTo>
                  <a:lnTo>
                    <a:pt x="20" y="8"/>
                  </a:lnTo>
                  <a:lnTo>
                    <a:pt x="21" y="8"/>
                  </a:lnTo>
                  <a:lnTo>
                    <a:pt x="21" y="8"/>
                  </a:lnTo>
                  <a:lnTo>
                    <a:pt x="21" y="8"/>
                  </a:lnTo>
                  <a:lnTo>
                    <a:pt x="21" y="9"/>
                  </a:lnTo>
                  <a:lnTo>
                    <a:pt x="21" y="9"/>
                  </a:lnTo>
                  <a:lnTo>
                    <a:pt x="21" y="9"/>
                  </a:lnTo>
                  <a:lnTo>
                    <a:pt x="21" y="9"/>
                  </a:lnTo>
                  <a:lnTo>
                    <a:pt x="21" y="9"/>
                  </a:lnTo>
                  <a:lnTo>
                    <a:pt x="21" y="10"/>
                  </a:lnTo>
                  <a:lnTo>
                    <a:pt x="21" y="10"/>
                  </a:lnTo>
                  <a:lnTo>
                    <a:pt x="21" y="10"/>
                  </a:lnTo>
                  <a:lnTo>
                    <a:pt x="21" y="10"/>
                  </a:lnTo>
                  <a:lnTo>
                    <a:pt x="20" y="10"/>
                  </a:lnTo>
                  <a:lnTo>
                    <a:pt x="20" y="10"/>
                  </a:lnTo>
                  <a:lnTo>
                    <a:pt x="20" y="10"/>
                  </a:lnTo>
                  <a:lnTo>
                    <a:pt x="20" y="10"/>
                  </a:lnTo>
                  <a:lnTo>
                    <a:pt x="19" y="10"/>
                  </a:lnTo>
                  <a:lnTo>
                    <a:pt x="19" y="10"/>
                  </a:lnTo>
                  <a:lnTo>
                    <a:pt x="19" y="10"/>
                  </a:lnTo>
                  <a:lnTo>
                    <a:pt x="19" y="10"/>
                  </a:lnTo>
                  <a:lnTo>
                    <a:pt x="19" y="10"/>
                  </a:lnTo>
                  <a:lnTo>
                    <a:pt x="18" y="10"/>
                  </a:lnTo>
                  <a:lnTo>
                    <a:pt x="18" y="10"/>
                  </a:lnTo>
                  <a:lnTo>
                    <a:pt x="18" y="10"/>
                  </a:lnTo>
                  <a:lnTo>
                    <a:pt x="18" y="11"/>
                  </a:lnTo>
                  <a:lnTo>
                    <a:pt x="18" y="11"/>
                  </a:lnTo>
                  <a:lnTo>
                    <a:pt x="18" y="11"/>
                  </a:lnTo>
                  <a:lnTo>
                    <a:pt x="18" y="11"/>
                  </a:lnTo>
                  <a:lnTo>
                    <a:pt x="19" y="11"/>
                  </a:lnTo>
                  <a:lnTo>
                    <a:pt x="19" y="11"/>
                  </a:lnTo>
                  <a:lnTo>
                    <a:pt x="19" y="12"/>
                  </a:lnTo>
                  <a:lnTo>
                    <a:pt x="19" y="12"/>
                  </a:lnTo>
                  <a:lnTo>
                    <a:pt x="18" y="12"/>
                  </a:lnTo>
                  <a:lnTo>
                    <a:pt x="19" y="12"/>
                  </a:lnTo>
                  <a:lnTo>
                    <a:pt x="19" y="12"/>
                  </a:lnTo>
                  <a:lnTo>
                    <a:pt x="19" y="13"/>
                  </a:lnTo>
                  <a:lnTo>
                    <a:pt x="19" y="13"/>
                  </a:lnTo>
                  <a:lnTo>
                    <a:pt x="19" y="13"/>
                  </a:lnTo>
                  <a:lnTo>
                    <a:pt x="19" y="13"/>
                  </a:lnTo>
                  <a:lnTo>
                    <a:pt x="19" y="14"/>
                  </a:lnTo>
                  <a:lnTo>
                    <a:pt x="19" y="14"/>
                  </a:lnTo>
                  <a:lnTo>
                    <a:pt x="19" y="14"/>
                  </a:lnTo>
                  <a:lnTo>
                    <a:pt x="18" y="14"/>
                  </a:lnTo>
                  <a:lnTo>
                    <a:pt x="18" y="14"/>
                  </a:lnTo>
                  <a:lnTo>
                    <a:pt x="18" y="14"/>
                  </a:lnTo>
                  <a:lnTo>
                    <a:pt x="17" y="14"/>
                  </a:lnTo>
                  <a:lnTo>
                    <a:pt x="17" y="14"/>
                  </a:lnTo>
                  <a:lnTo>
                    <a:pt x="17" y="14"/>
                  </a:lnTo>
                  <a:lnTo>
                    <a:pt x="17" y="14"/>
                  </a:lnTo>
                  <a:lnTo>
                    <a:pt x="17" y="14"/>
                  </a:lnTo>
                  <a:lnTo>
                    <a:pt x="17" y="14"/>
                  </a:lnTo>
                  <a:lnTo>
                    <a:pt x="17" y="14"/>
                  </a:lnTo>
                  <a:lnTo>
                    <a:pt x="17" y="14"/>
                  </a:lnTo>
                  <a:lnTo>
                    <a:pt x="17" y="15"/>
                  </a:lnTo>
                  <a:lnTo>
                    <a:pt x="17" y="15"/>
                  </a:lnTo>
                  <a:lnTo>
                    <a:pt x="16" y="15"/>
                  </a:lnTo>
                  <a:lnTo>
                    <a:pt x="16" y="15"/>
                  </a:lnTo>
                  <a:lnTo>
                    <a:pt x="16" y="15"/>
                  </a:lnTo>
                  <a:lnTo>
                    <a:pt x="16" y="16"/>
                  </a:lnTo>
                  <a:lnTo>
                    <a:pt x="17" y="16"/>
                  </a:lnTo>
                  <a:lnTo>
                    <a:pt x="16" y="16"/>
                  </a:lnTo>
                  <a:lnTo>
                    <a:pt x="16" y="16"/>
                  </a:lnTo>
                  <a:lnTo>
                    <a:pt x="16" y="16"/>
                  </a:lnTo>
                  <a:lnTo>
                    <a:pt x="16" y="16"/>
                  </a:lnTo>
                  <a:lnTo>
                    <a:pt x="16" y="16"/>
                  </a:lnTo>
                  <a:lnTo>
                    <a:pt x="16" y="16"/>
                  </a:lnTo>
                  <a:lnTo>
                    <a:pt x="16" y="16"/>
                  </a:lnTo>
                  <a:lnTo>
                    <a:pt x="15" y="16"/>
                  </a:lnTo>
                  <a:lnTo>
                    <a:pt x="15" y="16"/>
                  </a:lnTo>
                  <a:lnTo>
                    <a:pt x="15" y="16"/>
                  </a:lnTo>
                  <a:lnTo>
                    <a:pt x="15" y="16"/>
                  </a:lnTo>
                  <a:lnTo>
                    <a:pt x="15" y="16"/>
                  </a:lnTo>
                  <a:lnTo>
                    <a:pt x="14" y="16"/>
                  </a:lnTo>
                  <a:lnTo>
                    <a:pt x="14" y="16"/>
                  </a:lnTo>
                  <a:lnTo>
                    <a:pt x="14" y="16"/>
                  </a:lnTo>
                  <a:lnTo>
                    <a:pt x="14" y="16"/>
                  </a:lnTo>
                  <a:lnTo>
                    <a:pt x="14" y="16"/>
                  </a:lnTo>
                  <a:lnTo>
                    <a:pt x="14" y="16"/>
                  </a:lnTo>
                  <a:lnTo>
                    <a:pt x="14" y="15"/>
                  </a:lnTo>
                  <a:lnTo>
                    <a:pt x="13" y="15"/>
                  </a:lnTo>
                  <a:lnTo>
                    <a:pt x="13" y="15"/>
                  </a:lnTo>
                  <a:lnTo>
                    <a:pt x="13" y="15"/>
                  </a:lnTo>
                  <a:lnTo>
                    <a:pt x="13" y="16"/>
                  </a:lnTo>
                  <a:lnTo>
                    <a:pt x="13" y="16"/>
                  </a:lnTo>
                  <a:lnTo>
                    <a:pt x="12" y="16"/>
                  </a:lnTo>
                  <a:lnTo>
                    <a:pt x="12" y="16"/>
                  </a:lnTo>
                  <a:lnTo>
                    <a:pt x="12" y="16"/>
                  </a:lnTo>
                  <a:lnTo>
                    <a:pt x="12" y="15"/>
                  </a:lnTo>
                  <a:lnTo>
                    <a:pt x="12" y="15"/>
                  </a:lnTo>
                  <a:lnTo>
                    <a:pt x="12" y="15"/>
                  </a:lnTo>
                  <a:lnTo>
                    <a:pt x="11" y="15"/>
                  </a:lnTo>
                  <a:lnTo>
                    <a:pt x="11" y="15"/>
                  </a:lnTo>
                  <a:lnTo>
                    <a:pt x="11" y="15"/>
                  </a:lnTo>
                  <a:lnTo>
                    <a:pt x="11" y="15"/>
                  </a:lnTo>
                  <a:lnTo>
                    <a:pt x="11" y="15"/>
                  </a:lnTo>
                  <a:lnTo>
                    <a:pt x="11" y="15"/>
                  </a:lnTo>
                  <a:lnTo>
                    <a:pt x="10" y="15"/>
                  </a:lnTo>
                  <a:lnTo>
                    <a:pt x="10" y="15"/>
                  </a:lnTo>
                  <a:lnTo>
                    <a:pt x="10" y="16"/>
                  </a:lnTo>
                  <a:lnTo>
                    <a:pt x="10" y="16"/>
                  </a:lnTo>
                  <a:lnTo>
                    <a:pt x="10" y="15"/>
                  </a:lnTo>
                  <a:lnTo>
                    <a:pt x="10" y="15"/>
                  </a:lnTo>
                  <a:lnTo>
                    <a:pt x="10" y="15"/>
                  </a:lnTo>
                  <a:lnTo>
                    <a:pt x="10" y="15"/>
                  </a:lnTo>
                  <a:lnTo>
                    <a:pt x="10" y="15"/>
                  </a:lnTo>
                  <a:lnTo>
                    <a:pt x="9" y="15"/>
                  </a:lnTo>
                  <a:lnTo>
                    <a:pt x="9" y="15"/>
                  </a:lnTo>
                  <a:lnTo>
                    <a:pt x="9" y="15"/>
                  </a:lnTo>
                  <a:lnTo>
                    <a:pt x="9" y="15"/>
                  </a:lnTo>
                  <a:lnTo>
                    <a:pt x="9" y="15"/>
                  </a:lnTo>
                  <a:lnTo>
                    <a:pt x="9" y="15"/>
                  </a:lnTo>
                  <a:lnTo>
                    <a:pt x="9" y="15"/>
                  </a:lnTo>
                  <a:lnTo>
                    <a:pt x="9" y="15"/>
                  </a:lnTo>
                  <a:lnTo>
                    <a:pt x="8" y="15"/>
                  </a:lnTo>
                  <a:lnTo>
                    <a:pt x="8" y="15"/>
                  </a:lnTo>
                  <a:lnTo>
                    <a:pt x="8" y="15"/>
                  </a:lnTo>
                  <a:lnTo>
                    <a:pt x="8" y="15"/>
                  </a:lnTo>
                  <a:lnTo>
                    <a:pt x="7" y="15"/>
                  </a:lnTo>
                  <a:lnTo>
                    <a:pt x="7" y="14"/>
                  </a:lnTo>
                  <a:lnTo>
                    <a:pt x="8" y="14"/>
                  </a:lnTo>
                  <a:lnTo>
                    <a:pt x="7" y="14"/>
                  </a:lnTo>
                  <a:lnTo>
                    <a:pt x="7" y="14"/>
                  </a:lnTo>
                  <a:lnTo>
                    <a:pt x="7" y="14"/>
                  </a:lnTo>
                  <a:lnTo>
                    <a:pt x="7" y="14"/>
                  </a:lnTo>
                  <a:lnTo>
                    <a:pt x="6" y="14"/>
                  </a:lnTo>
                  <a:lnTo>
                    <a:pt x="6" y="14"/>
                  </a:lnTo>
                  <a:lnTo>
                    <a:pt x="6" y="14"/>
                  </a:lnTo>
                  <a:lnTo>
                    <a:pt x="5" y="1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30">
              <a:extLst>
                <a:ext uri="{FF2B5EF4-FFF2-40B4-BE49-F238E27FC236}">
                  <a16:creationId xmlns:a16="http://schemas.microsoft.com/office/drawing/2014/main" id="{B32654C6-A77B-47AF-A4E6-7ADD6EACC8CD}"/>
                </a:ext>
              </a:extLst>
            </p:cNvPr>
            <p:cNvSpPr>
              <a:spLocks/>
            </p:cNvSpPr>
            <p:nvPr/>
          </p:nvSpPr>
          <p:spPr bwMode="auto">
            <a:xfrm>
              <a:off x="5820810" y="2851428"/>
              <a:ext cx="87170" cy="66852"/>
            </a:xfrm>
            <a:custGeom>
              <a:avLst/>
              <a:gdLst/>
              <a:ahLst/>
              <a:cxnLst>
                <a:cxn ang="0">
                  <a:pos x="8" y="3"/>
                </a:cxn>
                <a:cxn ang="0">
                  <a:pos x="7" y="4"/>
                </a:cxn>
                <a:cxn ang="0">
                  <a:pos x="7" y="4"/>
                </a:cxn>
                <a:cxn ang="0">
                  <a:pos x="7" y="4"/>
                </a:cxn>
                <a:cxn ang="0">
                  <a:pos x="7" y="5"/>
                </a:cxn>
                <a:cxn ang="0">
                  <a:pos x="7" y="5"/>
                </a:cxn>
                <a:cxn ang="0">
                  <a:pos x="7" y="6"/>
                </a:cxn>
                <a:cxn ang="0">
                  <a:pos x="6" y="6"/>
                </a:cxn>
                <a:cxn ang="0">
                  <a:pos x="6" y="6"/>
                </a:cxn>
                <a:cxn ang="0">
                  <a:pos x="6" y="6"/>
                </a:cxn>
                <a:cxn ang="0">
                  <a:pos x="6" y="6"/>
                </a:cxn>
                <a:cxn ang="0">
                  <a:pos x="5" y="5"/>
                </a:cxn>
                <a:cxn ang="0">
                  <a:pos x="4" y="4"/>
                </a:cxn>
                <a:cxn ang="0">
                  <a:pos x="5" y="4"/>
                </a:cxn>
                <a:cxn ang="0">
                  <a:pos x="4" y="4"/>
                </a:cxn>
                <a:cxn ang="0">
                  <a:pos x="4" y="5"/>
                </a:cxn>
                <a:cxn ang="0">
                  <a:pos x="3" y="5"/>
                </a:cxn>
                <a:cxn ang="0">
                  <a:pos x="3" y="4"/>
                </a:cxn>
                <a:cxn ang="0">
                  <a:pos x="3" y="3"/>
                </a:cxn>
                <a:cxn ang="0">
                  <a:pos x="2" y="3"/>
                </a:cxn>
                <a:cxn ang="0">
                  <a:pos x="2" y="3"/>
                </a:cxn>
                <a:cxn ang="0">
                  <a:pos x="2" y="3"/>
                </a:cxn>
                <a:cxn ang="0">
                  <a:pos x="1" y="3"/>
                </a:cxn>
                <a:cxn ang="0">
                  <a:pos x="1" y="2"/>
                </a:cxn>
                <a:cxn ang="0">
                  <a:pos x="1" y="2"/>
                </a:cxn>
                <a:cxn ang="0">
                  <a:pos x="1" y="2"/>
                </a:cxn>
                <a:cxn ang="0">
                  <a:pos x="0" y="2"/>
                </a:cxn>
                <a:cxn ang="0">
                  <a:pos x="0" y="2"/>
                </a:cxn>
                <a:cxn ang="0">
                  <a:pos x="0" y="2"/>
                </a:cxn>
                <a:cxn ang="0">
                  <a:pos x="0" y="1"/>
                </a:cxn>
                <a:cxn ang="0">
                  <a:pos x="0" y="0"/>
                </a:cxn>
                <a:cxn ang="0">
                  <a:pos x="1" y="0"/>
                </a:cxn>
                <a:cxn ang="0">
                  <a:pos x="1" y="0"/>
                </a:cxn>
                <a:cxn ang="0">
                  <a:pos x="2" y="0"/>
                </a:cxn>
                <a:cxn ang="0">
                  <a:pos x="2" y="0"/>
                </a:cxn>
                <a:cxn ang="0">
                  <a:pos x="2" y="1"/>
                </a:cxn>
                <a:cxn ang="0">
                  <a:pos x="3" y="0"/>
                </a:cxn>
                <a:cxn ang="0">
                  <a:pos x="3" y="0"/>
                </a:cxn>
                <a:cxn ang="0">
                  <a:pos x="3" y="0"/>
                </a:cxn>
                <a:cxn ang="0">
                  <a:pos x="4" y="0"/>
                </a:cxn>
                <a:cxn ang="0">
                  <a:pos x="3" y="0"/>
                </a:cxn>
                <a:cxn ang="0">
                  <a:pos x="4" y="0"/>
                </a:cxn>
                <a:cxn ang="0">
                  <a:pos x="4" y="0"/>
                </a:cxn>
                <a:cxn ang="0">
                  <a:pos x="4" y="0"/>
                </a:cxn>
                <a:cxn ang="0">
                  <a:pos x="5" y="0"/>
                </a:cxn>
                <a:cxn ang="0">
                  <a:pos x="5" y="0"/>
                </a:cxn>
                <a:cxn ang="0">
                  <a:pos x="5" y="0"/>
                </a:cxn>
                <a:cxn ang="0">
                  <a:pos x="5" y="0"/>
                </a:cxn>
                <a:cxn ang="0">
                  <a:pos x="6" y="0"/>
                </a:cxn>
                <a:cxn ang="0">
                  <a:pos x="6" y="0"/>
                </a:cxn>
                <a:cxn ang="0">
                  <a:pos x="6" y="1"/>
                </a:cxn>
                <a:cxn ang="0">
                  <a:pos x="7" y="1"/>
                </a:cxn>
                <a:cxn ang="0">
                  <a:pos x="7" y="1"/>
                </a:cxn>
                <a:cxn ang="0">
                  <a:pos x="6" y="2"/>
                </a:cxn>
                <a:cxn ang="0">
                  <a:pos x="6" y="2"/>
                </a:cxn>
                <a:cxn ang="0">
                  <a:pos x="7" y="2"/>
                </a:cxn>
                <a:cxn ang="0">
                  <a:pos x="7" y="2"/>
                </a:cxn>
                <a:cxn ang="0">
                  <a:pos x="8" y="3"/>
                </a:cxn>
                <a:cxn ang="0">
                  <a:pos x="8" y="3"/>
                </a:cxn>
              </a:cxnLst>
              <a:rect l="0" t="0" r="r" b="b"/>
              <a:pathLst>
                <a:path w="8" h="6">
                  <a:moveTo>
                    <a:pt x="8" y="3"/>
                  </a:moveTo>
                  <a:lnTo>
                    <a:pt x="8" y="3"/>
                  </a:lnTo>
                  <a:lnTo>
                    <a:pt x="8" y="4"/>
                  </a:lnTo>
                  <a:lnTo>
                    <a:pt x="7" y="4"/>
                  </a:lnTo>
                  <a:lnTo>
                    <a:pt x="7" y="4"/>
                  </a:lnTo>
                  <a:lnTo>
                    <a:pt x="7" y="4"/>
                  </a:lnTo>
                  <a:lnTo>
                    <a:pt x="7" y="4"/>
                  </a:lnTo>
                  <a:lnTo>
                    <a:pt x="7" y="4"/>
                  </a:lnTo>
                  <a:lnTo>
                    <a:pt x="7" y="5"/>
                  </a:lnTo>
                  <a:lnTo>
                    <a:pt x="7" y="5"/>
                  </a:lnTo>
                  <a:lnTo>
                    <a:pt x="7" y="5"/>
                  </a:lnTo>
                  <a:lnTo>
                    <a:pt x="7" y="5"/>
                  </a:lnTo>
                  <a:lnTo>
                    <a:pt x="7" y="6"/>
                  </a:lnTo>
                  <a:lnTo>
                    <a:pt x="7" y="6"/>
                  </a:lnTo>
                  <a:lnTo>
                    <a:pt x="7" y="6"/>
                  </a:lnTo>
                  <a:lnTo>
                    <a:pt x="6" y="6"/>
                  </a:lnTo>
                  <a:lnTo>
                    <a:pt x="6" y="6"/>
                  </a:lnTo>
                  <a:lnTo>
                    <a:pt x="6" y="6"/>
                  </a:lnTo>
                  <a:lnTo>
                    <a:pt x="6" y="6"/>
                  </a:lnTo>
                  <a:lnTo>
                    <a:pt x="6" y="6"/>
                  </a:lnTo>
                  <a:lnTo>
                    <a:pt x="6" y="6"/>
                  </a:lnTo>
                  <a:lnTo>
                    <a:pt x="6" y="6"/>
                  </a:lnTo>
                  <a:lnTo>
                    <a:pt x="5" y="5"/>
                  </a:lnTo>
                  <a:lnTo>
                    <a:pt x="5" y="5"/>
                  </a:lnTo>
                  <a:lnTo>
                    <a:pt x="4" y="4"/>
                  </a:lnTo>
                  <a:lnTo>
                    <a:pt x="4" y="4"/>
                  </a:lnTo>
                  <a:lnTo>
                    <a:pt x="5" y="4"/>
                  </a:lnTo>
                  <a:lnTo>
                    <a:pt x="5" y="4"/>
                  </a:lnTo>
                  <a:lnTo>
                    <a:pt x="4" y="4"/>
                  </a:lnTo>
                  <a:lnTo>
                    <a:pt x="4" y="4"/>
                  </a:lnTo>
                  <a:lnTo>
                    <a:pt x="4" y="4"/>
                  </a:lnTo>
                  <a:lnTo>
                    <a:pt x="4" y="5"/>
                  </a:lnTo>
                  <a:lnTo>
                    <a:pt x="3" y="4"/>
                  </a:lnTo>
                  <a:lnTo>
                    <a:pt x="3" y="5"/>
                  </a:lnTo>
                  <a:lnTo>
                    <a:pt x="3" y="4"/>
                  </a:lnTo>
                  <a:lnTo>
                    <a:pt x="3" y="4"/>
                  </a:lnTo>
                  <a:lnTo>
                    <a:pt x="3" y="4"/>
                  </a:lnTo>
                  <a:lnTo>
                    <a:pt x="3" y="3"/>
                  </a:lnTo>
                  <a:lnTo>
                    <a:pt x="3" y="3"/>
                  </a:lnTo>
                  <a:lnTo>
                    <a:pt x="2" y="3"/>
                  </a:lnTo>
                  <a:lnTo>
                    <a:pt x="2" y="3"/>
                  </a:lnTo>
                  <a:lnTo>
                    <a:pt x="2" y="3"/>
                  </a:lnTo>
                  <a:lnTo>
                    <a:pt x="2" y="3"/>
                  </a:lnTo>
                  <a:lnTo>
                    <a:pt x="2" y="3"/>
                  </a:lnTo>
                  <a:lnTo>
                    <a:pt x="2" y="3"/>
                  </a:lnTo>
                  <a:lnTo>
                    <a:pt x="1" y="3"/>
                  </a:lnTo>
                  <a:lnTo>
                    <a:pt x="1" y="3"/>
                  </a:lnTo>
                  <a:lnTo>
                    <a:pt x="1" y="2"/>
                  </a:lnTo>
                  <a:lnTo>
                    <a:pt x="1" y="2"/>
                  </a:lnTo>
                  <a:lnTo>
                    <a:pt x="1" y="2"/>
                  </a:lnTo>
                  <a:lnTo>
                    <a:pt x="1" y="2"/>
                  </a:lnTo>
                  <a:lnTo>
                    <a:pt x="1" y="2"/>
                  </a:lnTo>
                  <a:lnTo>
                    <a:pt x="0" y="2"/>
                  </a:lnTo>
                  <a:lnTo>
                    <a:pt x="0" y="2"/>
                  </a:lnTo>
                  <a:lnTo>
                    <a:pt x="0" y="2"/>
                  </a:lnTo>
                  <a:lnTo>
                    <a:pt x="0" y="2"/>
                  </a:lnTo>
                  <a:lnTo>
                    <a:pt x="0" y="2"/>
                  </a:lnTo>
                  <a:lnTo>
                    <a:pt x="0" y="2"/>
                  </a:lnTo>
                  <a:lnTo>
                    <a:pt x="0" y="1"/>
                  </a:lnTo>
                  <a:lnTo>
                    <a:pt x="0" y="1"/>
                  </a:lnTo>
                  <a:lnTo>
                    <a:pt x="0" y="1"/>
                  </a:lnTo>
                  <a:lnTo>
                    <a:pt x="0" y="0"/>
                  </a:lnTo>
                  <a:lnTo>
                    <a:pt x="1" y="0"/>
                  </a:lnTo>
                  <a:lnTo>
                    <a:pt x="1" y="0"/>
                  </a:lnTo>
                  <a:lnTo>
                    <a:pt x="1" y="0"/>
                  </a:lnTo>
                  <a:lnTo>
                    <a:pt x="1" y="0"/>
                  </a:lnTo>
                  <a:lnTo>
                    <a:pt x="2" y="0"/>
                  </a:lnTo>
                  <a:lnTo>
                    <a:pt x="2" y="0"/>
                  </a:lnTo>
                  <a:lnTo>
                    <a:pt x="2" y="0"/>
                  </a:lnTo>
                  <a:lnTo>
                    <a:pt x="2" y="0"/>
                  </a:lnTo>
                  <a:lnTo>
                    <a:pt x="2" y="1"/>
                  </a:lnTo>
                  <a:lnTo>
                    <a:pt x="2" y="1"/>
                  </a:lnTo>
                  <a:lnTo>
                    <a:pt x="3" y="0"/>
                  </a:lnTo>
                  <a:lnTo>
                    <a:pt x="3" y="0"/>
                  </a:lnTo>
                  <a:lnTo>
                    <a:pt x="3" y="0"/>
                  </a:lnTo>
                  <a:lnTo>
                    <a:pt x="3" y="0"/>
                  </a:lnTo>
                  <a:lnTo>
                    <a:pt x="3" y="0"/>
                  </a:lnTo>
                  <a:lnTo>
                    <a:pt x="3" y="0"/>
                  </a:lnTo>
                  <a:lnTo>
                    <a:pt x="3" y="0"/>
                  </a:lnTo>
                  <a:lnTo>
                    <a:pt x="4" y="0"/>
                  </a:lnTo>
                  <a:lnTo>
                    <a:pt x="4" y="0"/>
                  </a:lnTo>
                  <a:lnTo>
                    <a:pt x="3" y="0"/>
                  </a:lnTo>
                  <a:lnTo>
                    <a:pt x="4" y="0"/>
                  </a:lnTo>
                  <a:lnTo>
                    <a:pt x="4" y="0"/>
                  </a:lnTo>
                  <a:lnTo>
                    <a:pt x="4" y="0"/>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6" y="0"/>
                  </a:lnTo>
                  <a:lnTo>
                    <a:pt x="6" y="0"/>
                  </a:lnTo>
                  <a:lnTo>
                    <a:pt x="6" y="0"/>
                  </a:lnTo>
                  <a:lnTo>
                    <a:pt x="6" y="1"/>
                  </a:lnTo>
                  <a:lnTo>
                    <a:pt x="6" y="1"/>
                  </a:lnTo>
                  <a:lnTo>
                    <a:pt x="7" y="1"/>
                  </a:lnTo>
                  <a:lnTo>
                    <a:pt x="7" y="1"/>
                  </a:lnTo>
                  <a:lnTo>
                    <a:pt x="7" y="1"/>
                  </a:lnTo>
                  <a:lnTo>
                    <a:pt x="7" y="1"/>
                  </a:lnTo>
                  <a:lnTo>
                    <a:pt x="7" y="1"/>
                  </a:lnTo>
                  <a:lnTo>
                    <a:pt x="6" y="2"/>
                  </a:lnTo>
                  <a:lnTo>
                    <a:pt x="6" y="2"/>
                  </a:lnTo>
                  <a:lnTo>
                    <a:pt x="6" y="2"/>
                  </a:lnTo>
                  <a:lnTo>
                    <a:pt x="7" y="2"/>
                  </a:lnTo>
                  <a:lnTo>
                    <a:pt x="7" y="2"/>
                  </a:lnTo>
                  <a:lnTo>
                    <a:pt x="7" y="2"/>
                  </a:lnTo>
                  <a:lnTo>
                    <a:pt x="7" y="2"/>
                  </a:lnTo>
                  <a:lnTo>
                    <a:pt x="8" y="2"/>
                  </a:lnTo>
                  <a:lnTo>
                    <a:pt x="8" y="3"/>
                  </a:lnTo>
                  <a:lnTo>
                    <a:pt x="8" y="3"/>
                  </a:lnTo>
                  <a:lnTo>
                    <a:pt x="8" y="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Freeform 31">
              <a:extLst>
                <a:ext uri="{FF2B5EF4-FFF2-40B4-BE49-F238E27FC236}">
                  <a16:creationId xmlns:a16="http://schemas.microsoft.com/office/drawing/2014/main" id="{88E03B5B-7EF7-4F07-B7C7-50579F7DD7A1}"/>
                </a:ext>
              </a:extLst>
            </p:cNvPr>
            <p:cNvSpPr>
              <a:spLocks noEditPoints="1"/>
            </p:cNvSpPr>
            <p:nvPr/>
          </p:nvSpPr>
          <p:spPr bwMode="auto">
            <a:xfrm>
              <a:off x="3633029" y="3931613"/>
              <a:ext cx="32475" cy="79167"/>
            </a:xfrm>
            <a:custGeom>
              <a:avLst/>
              <a:gdLst/>
              <a:ahLst/>
              <a:cxnLst>
                <a:cxn ang="0">
                  <a:pos x="2" y="2"/>
                </a:cxn>
                <a:cxn ang="0">
                  <a:pos x="2" y="2"/>
                </a:cxn>
                <a:cxn ang="0">
                  <a:pos x="3" y="1"/>
                </a:cxn>
                <a:cxn ang="0">
                  <a:pos x="3" y="1"/>
                </a:cxn>
                <a:cxn ang="0">
                  <a:pos x="3" y="1"/>
                </a:cxn>
                <a:cxn ang="0">
                  <a:pos x="2" y="3"/>
                </a:cxn>
                <a:cxn ang="0">
                  <a:pos x="2" y="4"/>
                </a:cxn>
                <a:cxn ang="0">
                  <a:pos x="2" y="4"/>
                </a:cxn>
                <a:cxn ang="0">
                  <a:pos x="2" y="5"/>
                </a:cxn>
                <a:cxn ang="0">
                  <a:pos x="2" y="5"/>
                </a:cxn>
                <a:cxn ang="0">
                  <a:pos x="2" y="5"/>
                </a:cxn>
                <a:cxn ang="0">
                  <a:pos x="1" y="6"/>
                </a:cxn>
                <a:cxn ang="0">
                  <a:pos x="1" y="6"/>
                </a:cxn>
                <a:cxn ang="0">
                  <a:pos x="1" y="6"/>
                </a:cxn>
                <a:cxn ang="0">
                  <a:pos x="0" y="7"/>
                </a:cxn>
                <a:cxn ang="0">
                  <a:pos x="0" y="7"/>
                </a:cxn>
                <a:cxn ang="0">
                  <a:pos x="0" y="6"/>
                </a:cxn>
                <a:cxn ang="0">
                  <a:pos x="0" y="4"/>
                </a:cxn>
                <a:cxn ang="0">
                  <a:pos x="0" y="2"/>
                </a:cxn>
                <a:cxn ang="0">
                  <a:pos x="0" y="1"/>
                </a:cxn>
                <a:cxn ang="0">
                  <a:pos x="0" y="1"/>
                </a:cxn>
                <a:cxn ang="0">
                  <a:pos x="1" y="1"/>
                </a:cxn>
                <a:cxn ang="0">
                  <a:pos x="1" y="1"/>
                </a:cxn>
                <a:cxn ang="0">
                  <a:pos x="1" y="1"/>
                </a:cxn>
                <a:cxn ang="0">
                  <a:pos x="1" y="0"/>
                </a:cxn>
                <a:cxn ang="0">
                  <a:pos x="2" y="0"/>
                </a:cxn>
                <a:cxn ang="0">
                  <a:pos x="2" y="0"/>
                </a:cxn>
                <a:cxn ang="0">
                  <a:pos x="2" y="0"/>
                </a:cxn>
                <a:cxn ang="0">
                  <a:pos x="2" y="1"/>
                </a:cxn>
                <a:cxn ang="0">
                  <a:pos x="2" y="1"/>
                </a:cxn>
                <a:cxn ang="0">
                  <a:pos x="2" y="2"/>
                </a:cxn>
                <a:cxn ang="0">
                  <a:pos x="2" y="2"/>
                </a:cxn>
                <a:cxn ang="0">
                  <a:pos x="2" y="2"/>
                </a:cxn>
                <a:cxn ang="0">
                  <a:pos x="2" y="3"/>
                </a:cxn>
              </a:cxnLst>
              <a:rect l="0" t="0" r="r" b="b"/>
              <a:pathLst>
                <a:path w="3" h="7">
                  <a:moveTo>
                    <a:pt x="2" y="2"/>
                  </a:moveTo>
                  <a:lnTo>
                    <a:pt x="2" y="2"/>
                  </a:lnTo>
                  <a:close/>
                  <a:moveTo>
                    <a:pt x="2" y="2"/>
                  </a:moveTo>
                  <a:lnTo>
                    <a:pt x="2" y="2"/>
                  </a:lnTo>
                  <a:close/>
                  <a:moveTo>
                    <a:pt x="3" y="1"/>
                  </a:moveTo>
                  <a:lnTo>
                    <a:pt x="3" y="1"/>
                  </a:lnTo>
                  <a:lnTo>
                    <a:pt x="3" y="1"/>
                  </a:lnTo>
                  <a:lnTo>
                    <a:pt x="3" y="1"/>
                  </a:lnTo>
                  <a:lnTo>
                    <a:pt x="3" y="2"/>
                  </a:lnTo>
                  <a:lnTo>
                    <a:pt x="3" y="1"/>
                  </a:lnTo>
                  <a:lnTo>
                    <a:pt x="3" y="1"/>
                  </a:lnTo>
                  <a:close/>
                  <a:moveTo>
                    <a:pt x="2" y="3"/>
                  </a:moveTo>
                  <a:lnTo>
                    <a:pt x="2" y="4"/>
                  </a:lnTo>
                  <a:lnTo>
                    <a:pt x="2" y="4"/>
                  </a:lnTo>
                  <a:lnTo>
                    <a:pt x="2" y="4"/>
                  </a:lnTo>
                  <a:lnTo>
                    <a:pt x="2" y="4"/>
                  </a:lnTo>
                  <a:lnTo>
                    <a:pt x="2" y="4"/>
                  </a:lnTo>
                  <a:lnTo>
                    <a:pt x="2" y="5"/>
                  </a:lnTo>
                  <a:lnTo>
                    <a:pt x="2" y="5"/>
                  </a:lnTo>
                  <a:lnTo>
                    <a:pt x="2" y="5"/>
                  </a:lnTo>
                  <a:lnTo>
                    <a:pt x="2" y="5"/>
                  </a:lnTo>
                  <a:lnTo>
                    <a:pt x="2" y="5"/>
                  </a:lnTo>
                  <a:lnTo>
                    <a:pt x="2" y="5"/>
                  </a:lnTo>
                  <a:lnTo>
                    <a:pt x="1" y="6"/>
                  </a:lnTo>
                  <a:lnTo>
                    <a:pt x="1" y="6"/>
                  </a:lnTo>
                  <a:lnTo>
                    <a:pt x="1" y="6"/>
                  </a:lnTo>
                  <a:lnTo>
                    <a:pt x="1" y="6"/>
                  </a:lnTo>
                  <a:lnTo>
                    <a:pt x="1" y="6"/>
                  </a:lnTo>
                  <a:lnTo>
                    <a:pt x="1" y="6"/>
                  </a:lnTo>
                  <a:lnTo>
                    <a:pt x="0" y="7"/>
                  </a:lnTo>
                  <a:lnTo>
                    <a:pt x="0" y="7"/>
                  </a:lnTo>
                  <a:lnTo>
                    <a:pt x="0" y="7"/>
                  </a:lnTo>
                  <a:lnTo>
                    <a:pt x="0" y="7"/>
                  </a:lnTo>
                  <a:lnTo>
                    <a:pt x="0" y="6"/>
                  </a:lnTo>
                  <a:lnTo>
                    <a:pt x="0" y="5"/>
                  </a:lnTo>
                  <a:lnTo>
                    <a:pt x="0" y="4"/>
                  </a:lnTo>
                  <a:lnTo>
                    <a:pt x="0" y="3"/>
                  </a:lnTo>
                  <a:lnTo>
                    <a:pt x="0" y="2"/>
                  </a:lnTo>
                  <a:lnTo>
                    <a:pt x="0" y="2"/>
                  </a:lnTo>
                  <a:lnTo>
                    <a:pt x="0" y="1"/>
                  </a:lnTo>
                  <a:lnTo>
                    <a:pt x="0" y="1"/>
                  </a:lnTo>
                  <a:lnTo>
                    <a:pt x="0" y="1"/>
                  </a:lnTo>
                  <a:lnTo>
                    <a:pt x="1" y="2"/>
                  </a:lnTo>
                  <a:lnTo>
                    <a:pt x="1" y="1"/>
                  </a:lnTo>
                  <a:lnTo>
                    <a:pt x="1" y="1"/>
                  </a:lnTo>
                  <a:lnTo>
                    <a:pt x="1" y="1"/>
                  </a:lnTo>
                  <a:lnTo>
                    <a:pt x="1" y="1"/>
                  </a:lnTo>
                  <a:lnTo>
                    <a:pt x="1" y="1"/>
                  </a:lnTo>
                  <a:lnTo>
                    <a:pt x="1" y="0"/>
                  </a:lnTo>
                  <a:lnTo>
                    <a:pt x="1" y="0"/>
                  </a:lnTo>
                  <a:lnTo>
                    <a:pt x="1" y="0"/>
                  </a:lnTo>
                  <a:lnTo>
                    <a:pt x="2" y="0"/>
                  </a:lnTo>
                  <a:lnTo>
                    <a:pt x="2" y="0"/>
                  </a:lnTo>
                  <a:lnTo>
                    <a:pt x="2" y="0"/>
                  </a:lnTo>
                  <a:lnTo>
                    <a:pt x="2" y="0"/>
                  </a:lnTo>
                  <a:lnTo>
                    <a:pt x="2" y="0"/>
                  </a:lnTo>
                  <a:lnTo>
                    <a:pt x="2" y="0"/>
                  </a:lnTo>
                  <a:lnTo>
                    <a:pt x="2" y="1"/>
                  </a:lnTo>
                  <a:lnTo>
                    <a:pt x="2" y="1"/>
                  </a:lnTo>
                  <a:lnTo>
                    <a:pt x="2" y="1"/>
                  </a:lnTo>
                  <a:lnTo>
                    <a:pt x="2" y="1"/>
                  </a:lnTo>
                  <a:lnTo>
                    <a:pt x="2" y="2"/>
                  </a:lnTo>
                  <a:lnTo>
                    <a:pt x="2" y="2"/>
                  </a:lnTo>
                  <a:lnTo>
                    <a:pt x="2" y="2"/>
                  </a:lnTo>
                  <a:lnTo>
                    <a:pt x="2" y="2"/>
                  </a:lnTo>
                  <a:lnTo>
                    <a:pt x="2" y="2"/>
                  </a:lnTo>
                  <a:lnTo>
                    <a:pt x="2" y="3"/>
                  </a:lnTo>
                  <a:lnTo>
                    <a:pt x="2" y="3"/>
                  </a:lnTo>
                  <a:lnTo>
                    <a:pt x="2" y="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Freeform 32">
              <a:extLst>
                <a:ext uri="{FF2B5EF4-FFF2-40B4-BE49-F238E27FC236}">
                  <a16:creationId xmlns:a16="http://schemas.microsoft.com/office/drawing/2014/main" id="{1C4F4A58-58C5-4DC8-8C02-76547E75FE37}"/>
                </a:ext>
              </a:extLst>
            </p:cNvPr>
            <p:cNvSpPr>
              <a:spLocks/>
            </p:cNvSpPr>
            <p:nvPr/>
          </p:nvSpPr>
          <p:spPr bwMode="auto">
            <a:xfrm>
              <a:off x="5776371" y="4112816"/>
              <a:ext cx="66660" cy="190000"/>
            </a:xfrm>
            <a:custGeom>
              <a:avLst/>
              <a:gdLst/>
              <a:ahLst/>
              <a:cxnLst>
                <a:cxn ang="0">
                  <a:pos x="4" y="14"/>
                </a:cxn>
                <a:cxn ang="0">
                  <a:pos x="4" y="15"/>
                </a:cxn>
                <a:cxn ang="0">
                  <a:pos x="4" y="15"/>
                </a:cxn>
                <a:cxn ang="0">
                  <a:pos x="4" y="16"/>
                </a:cxn>
                <a:cxn ang="0">
                  <a:pos x="4" y="16"/>
                </a:cxn>
                <a:cxn ang="0">
                  <a:pos x="3" y="16"/>
                </a:cxn>
                <a:cxn ang="0">
                  <a:pos x="2" y="17"/>
                </a:cxn>
                <a:cxn ang="0">
                  <a:pos x="1" y="17"/>
                </a:cxn>
                <a:cxn ang="0">
                  <a:pos x="2" y="16"/>
                </a:cxn>
                <a:cxn ang="0">
                  <a:pos x="2" y="16"/>
                </a:cxn>
                <a:cxn ang="0">
                  <a:pos x="1" y="15"/>
                </a:cxn>
                <a:cxn ang="0">
                  <a:pos x="1" y="15"/>
                </a:cxn>
                <a:cxn ang="0">
                  <a:pos x="1" y="13"/>
                </a:cxn>
                <a:cxn ang="0">
                  <a:pos x="1" y="13"/>
                </a:cxn>
                <a:cxn ang="0">
                  <a:pos x="1" y="11"/>
                </a:cxn>
                <a:cxn ang="0">
                  <a:pos x="1" y="10"/>
                </a:cxn>
                <a:cxn ang="0">
                  <a:pos x="1" y="9"/>
                </a:cxn>
                <a:cxn ang="0">
                  <a:pos x="1" y="8"/>
                </a:cxn>
                <a:cxn ang="0">
                  <a:pos x="1" y="8"/>
                </a:cxn>
                <a:cxn ang="0">
                  <a:pos x="1" y="6"/>
                </a:cxn>
                <a:cxn ang="0">
                  <a:pos x="0" y="6"/>
                </a:cxn>
                <a:cxn ang="0">
                  <a:pos x="0" y="5"/>
                </a:cxn>
                <a:cxn ang="0">
                  <a:pos x="0" y="5"/>
                </a:cxn>
                <a:cxn ang="0">
                  <a:pos x="0" y="4"/>
                </a:cxn>
                <a:cxn ang="0">
                  <a:pos x="1" y="3"/>
                </a:cxn>
                <a:cxn ang="0">
                  <a:pos x="1" y="3"/>
                </a:cxn>
                <a:cxn ang="0">
                  <a:pos x="2" y="3"/>
                </a:cxn>
                <a:cxn ang="0">
                  <a:pos x="3" y="2"/>
                </a:cxn>
                <a:cxn ang="0">
                  <a:pos x="3" y="2"/>
                </a:cxn>
                <a:cxn ang="0">
                  <a:pos x="3" y="1"/>
                </a:cxn>
                <a:cxn ang="0">
                  <a:pos x="4" y="0"/>
                </a:cxn>
                <a:cxn ang="0">
                  <a:pos x="4" y="0"/>
                </a:cxn>
                <a:cxn ang="0">
                  <a:pos x="5" y="1"/>
                </a:cxn>
                <a:cxn ang="0">
                  <a:pos x="5" y="2"/>
                </a:cxn>
                <a:cxn ang="0">
                  <a:pos x="6" y="2"/>
                </a:cxn>
                <a:cxn ang="0">
                  <a:pos x="6" y="3"/>
                </a:cxn>
                <a:cxn ang="0">
                  <a:pos x="6" y="4"/>
                </a:cxn>
                <a:cxn ang="0">
                  <a:pos x="6" y="5"/>
                </a:cxn>
                <a:cxn ang="0">
                  <a:pos x="6" y="5"/>
                </a:cxn>
                <a:cxn ang="0">
                  <a:pos x="6" y="6"/>
                </a:cxn>
                <a:cxn ang="0">
                  <a:pos x="6" y="7"/>
                </a:cxn>
                <a:cxn ang="0">
                  <a:pos x="5" y="7"/>
                </a:cxn>
                <a:cxn ang="0">
                  <a:pos x="5" y="8"/>
                </a:cxn>
                <a:cxn ang="0">
                  <a:pos x="5" y="9"/>
                </a:cxn>
                <a:cxn ang="0">
                  <a:pos x="4" y="9"/>
                </a:cxn>
                <a:cxn ang="0">
                  <a:pos x="4" y="10"/>
                </a:cxn>
                <a:cxn ang="0">
                  <a:pos x="4" y="11"/>
                </a:cxn>
                <a:cxn ang="0">
                  <a:pos x="4" y="11"/>
                </a:cxn>
                <a:cxn ang="0">
                  <a:pos x="4" y="11"/>
                </a:cxn>
                <a:cxn ang="0">
                  <a:pos x="4" y="12"/>
                </a:cxn>
              </a:cxnLst>
              <a:rect l="0" t="0" r="r" b="b"/>
              <a:pathLst>
                <a:path w="6" h="17">
                  <a:moveTo>
                    <a:pt x="4" y="13"/>
                  </a:moveTo>
                  <a:lnTo>
                    <a:pt x="4" y="13"/>
                  </a:lnTo>
                  <a:lnTo>
                    <a:pt x="4" y="14"/>
                  </a:lnTo>
                  <a:lnTo>
                    <a:pt x="4" y="14"/>
                  </a:lnTo>
                  <a:lnTo>
                    <a:pt x="4" y="14"/>
                  </a:lnTo>
                  <a:lnTo>
                    <a:pt x="4" y="15"/>
                  </a:lnTo>
                  <a:lnTo>
                    <a:pt x="4" y="15"/>
                  </a:lnTo>
                  <a:lnTo>
                    <a:pt x="4" y="15"/>
                  </a:lnTo>
                  <a:lnTo>
                    <a:pt x="4" y="15"/>
                  </a:lnTo>
                  <a:lnTo>
                    <a:pt x="4" y="15"/>
                  </a:lnTo>
                  <a:lnTo>
                    <a:pt x="4" y="16"/>
                  </a:lnTo>
                  <a:lnTo>
                    <a:pt x="4" y="16"/>
                  </a:lnTo>
                  <a:lnTo>
                    <a:pt x="4" y="16"/>
                  </a:lnTo>
                  <a:lnTo>
                    <a:pt x="4" y="16"/>
                  </a:lnTo>
                  <a:lnTo>
                    <a:pt x="4" y="16"/>
                  </a:lnTo>
                  <a:lnTo>
                    <a:pt x="3" y="16"/>
                  </a:lnTo>
                  <a:lnTo>
                    <a:pt x="3" y="16"/>
                  </a:lnTo>
                  <a:lnTo>
                    <a:pt x="3" y="16"/>
                  </a:lnTo>
                  <a:lnTo>
                    <a:pt x="2" y="16"/>
                  </a:lnTo>
                  <a:lnTo>
                    <a:pt x="2" y="17"/>
                  </a:lnTo>
                  <a:lnTo>
                    <a:pt x="2" y="17"/>
                  </a:lnTo>
                  <a:lnTo>
                    <a:pt x="2" y="17"/>
                  </a:lnTo>
                  <a:lnTo>
                    <a:pt x="2" y="17"/>
                  </a:lnTo>
                  <a:lnTo>
                    <a:pt x="1" y="17"/>
                  </a:lnTo>
                  <a:lnTo>
                    <a:pt x="2" y="17"/>
                  </a:lnTo>
                  <a:lnTo>
                    <a:pt x="2" y="17"/>
                  </a:lnTo>
                  <a:lnTo>
                    <a:pt x="2" y="16"/>
                  </a:lnTo>
                  <a:lnTo>
                    <a:pt x="2" y="16"/>
                  </a:lnTo>
                  <a:lnTo>
                    <a:pt x="2" y="16"/>
                  </a:lnTo>
                  <a:lnTo>
                    <a:pt x="2" y="16"/>
                  </a:lnTo>
                  <a:lnTo>
                    <a:pt x="2" y="16"/>
                  </a:lnTo>
                  <a:lnTo>
                    <a:pt x="1" y="16"/>
                  </a:lnTo>
                  <a:lnTo>
                    <a:pt x="1" y="15"/>
                  </a:lnTo>
                  <a:lnTo>
                    <a:pt x="1" y="15"/>
                  </a:lnTo>
                  <a:lnTo>
                    <a:pt x="1" y="15"/>
                  </a:lnTo>
                  <a:lnTo>
                    <a:pt x="1" y="15"/>
                  </a:lnTo>
                  <a:lnTo>
                    <a:pt x="1" y="14"/>
                  </a:lnTo>
                  <a:lnTo>
                    <a:pt x="1" y="13"/>
                  </a:lnTo>
                  <a:lnTo>
                    <a:pt x="1" y="13"/>
                  </a:lnTo>
                  <a:lnTo>
                    <a:pt x="2" y="13"/>
                  </a:lnTo>
                  <a:lnTo>
                    <a:pt x="1" y="13"/>
                  </a:lnTo>
                  <a:lnTo>
                    <a:pt x="1" y="13"/>
                  </a:lnTo>
                  <a:lnTo>
                    <a:pt x="1" y="12"/>
                  </a:lnTo>
                  <a:lnTo>
                    <a:pt x="1" y="12"/>
                  </a:lnTo>
                  <a:lnTo>
                    <a:pt x="1" y="11"/>
                  </a:lnTo>
                  <a:lnTo>
                    <a:pt x="1" y="11"/>
                  </a:lnTo>
                  <a:lnTo>
                    <a:pt x="1" y="10"/>
                  </a:lnTo>
                  <a:lnTo>
                    <a:pt x="1" y="10"/>
                  </a:lnTo>
                  <a:lnTo>
                    <a:pt x="1" y="10"/>
                  </a:lnTo>
                  <a:lnTo>
                    <a:pt x="1" y="9"/>
                  </a:lnTo>
                  <a:lnTo>
                    <a:pt x="1" y="9"/>
                  </a:lnTo>
                  <a:lnTo>
                    <a:pt x="1" y="9"/>
                  </a:lnTo>
                  <a:lnTo>
                    <a:pt x="1" y="9"/>
                  </a:lnTo>
                  <a:lnTo>
                    <a:pt x="1" y="8"/>
                  </a:lnTo>
                  <a:lnTo>
                    <a:pt x="1" y="8"/>
                  </a:lnTo>
                  <a:lnTo>
                    <a:pt x="1" y="8"/>
                  </a:lnTo>
                  <a:lnTo>
                    <a:pt x="1" y="8"/>
                  </a:lnTo>
                  <a:lnTo>
                    <a:pt x="1" y="7"/>
                  </a:lnTo>
                  <a:lnTo>
                    <a:pt x="1" y="7"/>
                  </a:lnTo>
                  <a:lnTo>
                    <a:pt x="1" y="6"/>
                  </a:lnTo>
                  <a:lnTo>
                    <a:pt x="0" y="6"/>
                  </a:lnTo>
                  <a:lnTo>
                    <a:pt x="0" y="6"/>
                  </a:lnTo>
                  <a:lnTo>
                    <a:pt x="0" y="6"/>
                  </a:lnTo>
                  <a:lnTo>
                    <a:pt x="0" y="6"/>
                  </a:lnTo>
                  <a:lnTo>
                    <a:pt x="0" y="5"/>
                  </a:lnTo>
                  <a:lnTo>
                    <a:pt x="0" y="5"/>
                  </a:lnTo>
                  <a:lnTo>
                    <a:pt x="0" y="5"/>
                  </a:lnTo>
                  <a:lnTo>
                    <a:pt x="0" y="5"/>
                  </a:lnTo>
                  <a:lnTo>
                    <a:pt x="0" y="5"/>
                  </a:lnTo>
                  <a:lnTo>
                    <a:pt x="0" y="4"/>
                  </a:lnTo>
                  <a:lnTo>
                    <a:pt x="0" y="4"/>
                  </a:lnTo>
                  <a:lnTo>
                    <a:pt x="0" y="4"/>
                  </a:lnTo>
                  <a:lnTo>
                    <a:pt x="0" y="4"/>
                  </a:lnTo>
                  <a:lnTo>
                    <a:pt x="0" y="3"/>
                  </a:lnTo>
                  <a:lnTo>
                    <a:pt x="1" y="3"/>
                  </a:lnTo>
                  <a:lnTo>
                    <a:pt x="1" y="3"/>
                  </a:lnTo>
                  <a:lnTo>
                    <a:pt x="1" y="3"/>
                  </a:lnTo>
                  <a:lnTo>
                    <a:pt x="1" y="3"/>
                  </a:lnTo>
                  <a:lnTo>
                    <a:pt x="1" y="3"/>
                  </a:lnTo>
                  <a:lnTo>
                    <a:pt x="2" y="3"/>
                  </a:lnTo>
                  <a:lnTo>
                    <a:pt x="2" y="3"/>
                  </a:lnTo>
                  <a:lnTo>
                    <a:pt x="2" y="3"/>
                  </a:lnTo>
                  <a:lnTo>
                    <a:pt x="2" y="3"/>
                  </a:lnTo>
                  <a:lnTo>
                    <a:pt x="3" y="2"/>
                  </a:lnTo>
                  <a:lnTo>
                    <a:pt x="3" y="2"/>
                  </a:lnTo>
                  <a:lnTo>
                    <a:pt x="3" y="2"/>
                  </a:lnTo>
                  <a:lnTo>
                    <a:pt x="3" y="2"/>
                  </a:lnTo>
                  <a:lnTo>
                    <a:pt x="3" y="2"/>
                  </a:lnTo>
                  <a:lnTo>
                    <a:pt x="3" y="1"/>
                  </a:lnTo>
                  <a:lnTo>
                    <a:pt x="3" y="1"/>
                  </a:lnTo>
                  <a:lnTo>
                    <a:pt x="3" y="1"/>
                  </a:lnTo>
                  <a:lnTo>
                    <a:pt x="3" y="1"/>
                  </a:lnTo>
                  <a:lnTo>
                    <a:pt x="4" y="0"/>
                  </a:lnTo>
                  <a:lnTo>
                    <a:pt x="4" y="0"/>
                  </a:lnTo>
                  <a:lnTo>
                    <a:pt x="4" y="0"/>
                  </a:lnTo>
                  <a:lnTo>
                    <a:pt x="4" y="0"/>
                  </a:lnTo>
                  <a:lnTo>
                    <a:pt x="5" y="1"/>
                  </a:lnTo>
                  <a:lnTo>
                    <a:pt x="5" y="1"/>
                  </a:lnTo>
                  <a:lnTo>
                    <a:pt x="5" y="1"/>
                  </a:lnTo>
                  <a:lnTo>
                    <a:pt x="5" y="1"/>
                  </a:lnTo>
                  <a:lnTo>
                    <a:pt x="5" y="2"/>
                  </a:lnTo>
                  <a:lnTo>
                    <a:pt x="5" y="2"/>
                  </a:lnTo>
                  <a:lnTo>
                    <a:pt x="6" y="2"/>
                  </a:lnTo>
                  <a:lnTo>
                    <a:pt x="6" y="2"/>
                  </a:lnTo>
                  <a:lnTo>
                    <a:pt x="6" y="2"/>
                  </a:lnTo>
                  <a:lnTo>
                    <a:pt x="6" y="2"/>
                  </a:lnTo>
                  <a:lnTo>
                    <a:pt x="6" y="2"/>
                  </a:lnTo>
                  <a:lnTo>
                    <a:pt x="6" y="3"/>
                  </a:lnTo>
                  <a:lnTo>
                    <a:pt x="6" y="3"/>
                  </a:lnTo>
                  <a:lnTo>
                    <a:pt x="6" y="4"/>
                  </a:lnTo>
                  <a:lnTo>
                    <a:pt x="6" y="4"/>
                  </a:lnTo>
                  <a:lnTo>
                    <a:pt x="6" y="4"/>
                  </a:lnTo>
                  <a:lnTo>
                    <a:pt x="6" y="4"/>
                  </a:lnTo>
                  <a:lnTo>
                    <a:pt x="6" y="5"/>
                  </a:lnTo>
                  <a:lnTo>
                    <a:pt x="6" y="5"/>
                  </a:lnTo>
                  <a:lnTo>
                    <a:pt x="6" y="5"/>
                  </a:lnTo>
                  <a:lnTo>
                    <a:pt x="6" y="5"/>
                  </a:lnTo>
                  <a:lnTo>
                    <a:pt x="6" y="5"/>
                  </a:lnTo>
                  <a:lnTo>
                    <a:pt x="6" y="6"/>
                  </a:lnTo>
                  <a:lnTo>
                    <a:pt x="6" y="6"/>
                  </a:lnTo>
                  <a:lnTo>
                    <a:pt x="6" y="6"/>
                  </a:lnTo>
                  <a:lnTo>
                    <a:pt x="6" y="6"/>
                  </a:lnTo>
                  <a:lnTo>
                    <a:pt x="6" y="7"/>
                  </a:lnTo>
                  <a:lnTo>
                    <a:pt x="6" y="7"/>
                  </a:lnTo>
                  <a:lnTo>
                    <a:pt x="6" y="7"/>
                  </a:lnTo>
                  <a:lnTo>
                    <a:pt x="5" y="7"/>
                  </a:lnTo>
                  <a:lnTo>
                    <a:pt x="5" y="7"/>
                  </a:lnTo>
                  <a:lnTo>
                    <a:pt x="5" y="8"/>
                  </a:lnTo>
                  <a:lnTo>
                    <a:pt x="5" y="8"/>
                  </a:lnTo>
                  <a:lnTo>
                    <a:pt x="5" y="8"/>
                  </a:lnTo>
                  <a:lnTo>
                    <a:pt x="5" y="8"/>
                  </a:lnTo>
                  <a:lnTo>
                    <a:pt x="5" y="9"/>
                  </a:lnTo>
                  <a:lnTo>
                    <a:pt x="5" y="9"/>
                  </a:lnTo>
                  <a:lnTo>
                    <a:pt x="5" y="9"/>
                  </a:lnTo>
                  <a:lnTo>
                    <a:pt x="4" y="9"/>
                  </a:lnTo>
                  <a:lnTo>
                    <a:pt x="4" y="9"/>
                  </a:lnTo>
                  <a:lnTo>
                    <a:pt x="4" y="9"/>
                  </a:lnTo>
                  <a:lnTo>
                    <a:pt x="4" y="10"/>
                  </a:lnTo>
                  <a:lnTo>
                    <a:pt x="4" y="10"/>
                  </a:lnTo>
                  <a:lnTo>
                    <a:pt x="4" y="10"/>
                  </a:lnTo>
                  <a:lnTo>
                    <a:pt x="4" y="11"/>
                  </a:lnTo>
                  <a:lnTo>
                    <a:pt x="4" y="11"/>
                  </a:lnTo>
                  <a:lnTo>
                    <a:pt x="4" y="11"/>
                  </a:lnTo>
                  <a:lnTo>
                    <a:pt x="4" y="11"/>
                  </a:lnTo>
                  <a:lnTo>
                    <a:pt x="4" y="11"/>
                  </a:lnTo>
                  <a:lnTo>
                    <a:pt x="4" y="11"/>
                  </a:lnTo>
                  <a:lnTo>
                    <a:pt x="4" y="11"/>
                  </a:lnTo>
                  <a:lnTo>
                    <a:pt x="4" y="12"/>
                  </a:lnTo>
                  <a:lnTo>
                    <a:pt x="4" y="12"/>
                  </a:lnTo>
                  <a:lnTo>
                    <a:pt x="4" y="12"/>
                  </a:lnTo>
                  <a:lnTo>
                    <a:pt x="4" y="12"/>
                  </a:lnTo>
                  <a:lnTo>
                    <a:pt x="4" y="13"/>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3" name="Freeform 33">
              <a:extLst>
                <a:ext uri="{FF2B5EF4-FFF2-40B4-BE49-F238E27FC236}">
                  <a16:creationId xmlns:a16="http://schemas.microsoft.com/office/drawing/2014/main" id="{F795617B-769F-4B9B-9AB9-CE92C9D9F7BF}"/>
                </a:ext>
              </a:extLst>
            </p:cNvPr>
            <p:cNvSpPr>
              <a:spLocks/>
            </p:cNvSpPr>
            <p:nvPr/>
          </p:nvSpPr>
          <p:spPr bwMode="auto">
            <a:xfrm>
              <a:off x="7866726" y="3629020"/>
              <a:ext cx="75205" cy="56297"/>
            </a:xfrm>
            <a:custGeom>
              <a:avLst/>
              <a:gdLst/>
              <a:ahLst/>
              <a:cxnLst>
                <a:cxn ang="0">
                  <a:pos x="7" y="4"/>
                </a:cxn>
                <a:cxn ang="0">
                  <a:pos x="7" y="4"/>
                </a:cxn>
                <a:cxn ang="0">
                  <a:pos x="6" y="4"/>
                </a:cxn>
                <a:cxn ang="0">
                  <a:pos x="6" y="4"/>
                </a:cxn>
                <a:cxn ang="0">
                  <a:pos x="5" y="4"/>
                </a:cxn>
                <a:cxn ang="0">
                  <a:pos x="5" y="4"/>
                </a:cxn>
                <a:cxn ang="0">
                  <a:pos x="4" y="4"/>
                </a:cxn>
                <a:cxn ang="0">
                  <a:pos x="4" y="4"/>
                </a:cxn>
                <a:cxn ang="0">
                  <a:pos x="4" y="4"/>
                </a:cxn>
                <a:cxn ang="0">
                  <a:pos x="3" y="4"/>
                </a:cxn>
                <a:cxn ang="0">
                  <a:pos x="2" y="4"/>
                </a:cxn>
                <a:cxn ang="0">
                  <a:pos x="2" y="5"/>
                </a:cxn>
                <a:cxn ang="0">
                  <a:pos x="2" y="4"/>
                </a:cxn>
                <a:cxn ang="0">
                  <a:pos x="2" y="4"/>
                </a:cxn>
                <a:cxn ang="0">
                  <a:pos x="1" y="4"/>
                </a:cxn>
                <a:cxn ang="0">
                  <a:pos x="1" y="4"/>
                </a:cxn>
                <a:cxn ang="0">
                  <a:pos x="0" y="4"/>
                </a:cxn>
                <a:cxn ang="0">
                  <a:pos x="0" y="3"/>
                </a:cxn>
                <a:cxn ang="0">
                  <a:pos x="1" y="3"/>
                </a:cxn>
                <a:cxn ang="0">
                  <a:pos x="1" y="2"/>
                </a:cxn>
                <a:cxn ang="0">
                  <a:pos x="1" y="2"/>
                </a:cxn>
                <a:cxn ang="0">
                  <a:pos x="1" y="2"/>
                </a:cxn>
                <a:cxn ang="0">
                  <a:pos x="1" y="2"/>
                </a:cxn>
                <a:cxn ang="0">
                  <a:pos x="1" y="1"/>
                </a:cxn>
                <a:cxn ang="0">
                  <a:pos x="2" y="1"/>
                </a:cxn>
                <a:cxn ang="0">
                  <a:pos x="2" y="1"/>
                </a:cxn>
                <a:cxn ang="0">
                  <a:pos x="2" y="0"/>
                </a:cxn>
                <a:cxn ang="0">
                  <a:pos x="2" y="0"/>
                </a:cxn>
                <a:cxn ang="0">
                  <a:pos x="3" y="0"/>
                </a:cxn>
                <a:cxn ang="0">
                  <a:pos x="3" y="0"/>
                </a:cxn>
                <a:cxn ang="0">
                  <a:pos x="4" y="0"/>
                </a:cxn>
                <a:cxn ang="0">
                  <a:pos x="4" y="0"/>
                </a:cxn>
                <a:cxn ang="0">
                  <a:pos x="4" y="1"/>
                </a:cxn>
                <a:cxn ang="0">
                  <a:pos x="4" y="1"/>
                </a:cxn>
                <a:cxn ang="0">
                  <a:pos x="5" y="1"/>
                </a:cxn>
                <a:cxn ang="0">
                  <a:pos x="5" y="1"/>
                </a:cxn>
                <a:cxn ang="0">
                  <a:pos x="5" y="1"/>
                </a:cxn>
                <a:cxn ang="0">
                  <a:pos x="6" y="1"/>
                </a:cxn>
                <a:cxn ang="0">
                  <a:pos x="6" y="1"/>
                </a:cxn>
                <a:cxn ang="0">
                  <a:pos x="7" y="1"/>
                </a:cxn>
                <a:cxn ang="0">
                  <a:pos x="6" y="1"/>
                </a:cxn>
                <a:cxn ang="0">
                  <a:pos x="6" y="2"/>
                </a:cxn>
                <a:cxn ang="0">
                  <a:pos x="6" y="2"/>
                </a:cxn>
                <a:cxn ang="0">
                  <a:pos x="7" y="2"/>
                </a:cxn>
                <a:cxn ang="0">
                  <a:pos x="7" y="2"/>
                </a:cxn>
                <a:cxn ang="0">
                  <a:pos x="7" y="3"/>
                </a:cxn>
                <a:cxn ang="0">
                  <a:pos x="7" y="3"/>
                </a:cxn>
                <a:cxn ang="0">
                  <a:pos x="7" y="4"/>
                </a:cxn>
                <a:cxn ang="0">
                  <a:pos x="7" y="4"/>
                </a:cxn>
              </a:cxnLst>
              <a:rect l="0" t="0" r="r" b="b"/>
              <a:pathLst>
                <a:path w="7" h="5">
                  <a:moveTo>
                    <a:pt x="7" y="4"/>
                  </a:moveTo>
                  <a:lnTo>
                    <a:pt x="7" y="4"/>
                  </a:lnTo>
                  <a:lnTo>
                    <a:pt x="7" y="4"/>
                  </a:lnTo>
                  <a:lnTo>
                    <a:pt x="7" y="4"/>
                  </a:lnTo>
                  <a:lnTo>
                    <a:pt x="6" y="4"/>
                  </a:lnTo>
                  <a:lnTo>
                    <a:pt x="6" y="4"/>
                  </a:lnTo>
                  <a:lnTo>
                    <a:pt x="6" y="4"/>
                  </a:lnTo>
                  <a:lnTo>
                    <a:pt x="6" y="4"/>
                  </a:lnTo>
                  <a:lnTo>
                    <a:pt x="6" y="4"/>
                  </a:lnTo>
                  <a:lnTo>
                    <a:pt x="5" y="4"/>
                  </a:lnTo>
                  <a:lnTo>
                    <a:pt x="5" y="4"/>
                  </a:lnTo>
                  <a:lnTo>
                    <a:pt x="5" y="4"/>
                  </a:lnTo>
                  <a:lnTo>
                    <a:pt x="4" y="4"/>
                  </a:lnTo>
                  <a:lnTo>
                    <a:pt x="4" y="4"/>
                  </a:lnTo>
                  <a:lnTo>
                    <a:pt x="4" y="4"/>
                  </a:lnTo>
                  <a:lnTo>
                    <a:pt x="4" y="4"/>
                  </a:lnTo>
                  <a:lnTo>
                    <a:pt x="4" y="4"/>
                  </a:lnTo>
                  <a:lnTo>
                    <a:pt x="4" y="4"/>
                  </a:lnTo>
                  <a:lnTo>
                    <a:pt x="3" y="4"/>
                  </a:lnTo>
                  <a:lnTo>
                    <a:pt x="3" y="4"/>
                  </a:lnTo>
                  <a:lnTo>
                    <a:pt x="3" y="4"/>
                  </a:lnTo>
                  <a:lnTo>
                    <a:pt x="2" y="4"/>
                  </a:lnTo>
                  <a:lnTo>
                    <a:pt x="2" y="4"/>
                  </a:lnTo>
                  <a:lnTo>
                    <a:pt x="2" y="5"/>
                  </a:lnTo>
                  <a:lnTo>
                    <a:pt x="2" y="4"/>
                  </a:lnTo>
                  <a:lnTo>
                    <a:pt x="2" y="4"/>
                  </a:lnTo>
                  <a:lnTo>
                    <a:pt x="2" y="4"/>
                  </a:lnTo>
                  <a:lnTo>
                    <a:pt x="2" y="4"/>
                  </a:lnTo>
                  <a:lnTo>
                    <a:pt x="1" y="4"/>
                  </a:lnTo>
                  <a:lnTo>
                    <a:pt x="1" y="4"/>
                  </a:lnTo>
                  <a:lnTo>
                    <a:pt x="1" y="4"/>
                  </a:lnTo>
                  <a:lnTo>
                    <a:pt x="1" y="4"/>
                  </a:lnTo>
                  <a:lnTo>
                    <a:pt x="1" y="4"/>
                  </a:lnTo>
                  <a:lnTo>
                    <a:pt x="0" y="4"/>
                  </a:lnTo>
                  <a:lnTo>
                    <a:pt x="0" y="3"/>
                  </a:lnTo>
                  <a:lnTo>
                    <a:pt x="0" y="3"/>
                  </a:lnTo>
                  <a:lnTo>
                    <a:pt x="0" y="3"/>
                  </a:lnTo>
                  <a:lnTo>
                    <a:pt x="1" y="3"/>
                  </a:lnTo>
                  <a:lnTo>
                    <a:pt x="1" y="3"/>
                  </a:lnTo>
                  <a:lnTo>
                    <a:pt x="1" y="2"/>
                  </a:lnTo>
                  <a:lnTo>
                    <a:pt x="1" y="2"/>
                  </a:lnTo>
                  <a:lnTo>
                    <a:pt x="1" y="2"/>
                  </a:lnTo>
                  <a:lnTo>
                    <a:pt x="1" y="2"/>
                  </a:lnTo>
                  <a:lnTo>
                    <a:pt x="1" y="2"/>
                  </a:lnTo>
                  <a:lnTo>
                    <a:pt x="1" y="2"/>
                  </a:lnTo>
                  <a:lnTo>
                    <a:pt x="1" y="2"/>
                  </a:lnTo>
                  <a:lnTo>
                    <a:pt x="1" y="1"/>
                  </a:lnTo>
                  <a:lnTo>
                    <a:pt x="1" y="1"/>
                  </a:lnTo>
                  <a:lnTo>
                    <a:pt x="1" y="1"/>
                  </a:lnTo>
                  <a:lnTo>
                    <a:pt x="2" y="1"/>
                  </a:lnTo>
                  <a:lnTo>
                    <a:pt x="2" y="1"/>
                  </a:lnTo>
                  <a:lnTo>
                    <a:pt x="2" y="1"/>
                  </a:lnTo>
                  <a:lnTo>
                    <a:pt x="2" y="1"/>
                  </a:lnTo>
                  <a:lnTo>
                    <a:pt x="2" y="0"/>
                  </a:lnTo>
                  <a:lnTo>
                    <a:pt x="2" y="0"/>
                  </a:lnTo>
                  <a:lnTo>
                    <a:pt x="2" y="0"/>
                  </a:lnTo>
                  <a:lnTo>
                    <a:pt x="2" y="0"/>
                  </a:lnTo>
                  <a:lnTo>
                    <a:pt x="3" y="0"/>
                  </a:lnTo>
                  <a:lnTo>
                    <a:pt x="3" y="0"/>
                  </a:lnTo>
                  <a:lnTo>
                    <a:pt x="3" y="0"/>
                  </a:lnTo>
                  <a:lnTo>
                    <a:pt x="3" y="0"/>
                  </a:lnTo>
                  <a:lnTo>
                    <a:pt x="4" y="0"/>
                  </a:lnTo>
                  <a:lnTo>
                    <a:pt x="4" y="0"/>
                  </a:lnTo>
                  <a:lnTo>
                    <a:pt x="4" y="0"/>
                  </a:lnTo>
                  <a:lnTo>
                    <a:pt x="4" y="1"/>
                  </a:lnTo>
                  <a:lnTo>
                    <a:pt x="4" y="1"/>
                  </a:lnTo>
                  <a:lnTo>
                    <a:pt x="4" y="1"/>
                  </a:lnTo>
                  <a:lnTo>
                    <a:pt x="4" y="1"/>
                  </a:lnTo>
                  <a:lnTo>
                    <a:pt x="5" y="1"/>
                  </a:lnTo>
                  <a:lnTo>
                    <a:pt x="5" y="1"/>
                  </a:lnTo>
                  <a:lnTo>
                    <a:pt x="5" y="1"/>
                  </a:lnTo>
                  <a:lnTo>
                    <a:pt x="5" y="1"/>
                  </a:lnTo>
                  <a:lnTo>
                    <a:pt x="5" y="1"/>
                  </a:lnTo>
                  <a:lnTo>
                    <a:pt x="5" y="1"/>
                  </a:lnTo>
                  <a:lnTo>
                    <a:pt x="6" y="1"/>
                  </a:lnTo>
                  <a:lnTo>
                    <a:pt x="6" y="1"/>
                  </a:lnTo>
                  <a:lnTo>
                    <a:pt x="6" y="1"/>
                  </a:lnTo>
                  <a:lnTo>
                    <a:pt x="6" y="1"/>
                  </a:lnTo>
                  <a:lnTo>
                    <a:pt x="6" y="1"/>
                  </a:lnTo>
                  <a:lnTo>
                    <a:pt x="7" y="1"/>
                  </a:lnTo>
                  <a:lnTo>
                    <a:pt x="7" y="1"/>
                  </a:lnTo>
                  <a:lnTo>
                    <a:pt x="6" y="1"/>
                  </a:lnTo>
                  <a:lnTo>
                    <a:pt x="6" y="1"/>
                  </a:lnTo>
                  <a:lnTo>
                    <a:pt x="6" y="2"/>
                  </a:lnTo>
                  <a:lnTo>
                    <a:pt x="6" y="2"/>
                  </a:lnTo>
                  <a:lnTo>
                    <a:pt x="6" y="2"/>
                  </a:lnTo>
                  <a:lnTo>
                    <a:pt x="7" y="2"/>
                  </a:lnTo>
                  <a:lnTo>
                    <a:pt x="7" y="2"/>
                  </a:lnTo>
                  <a:lnTo>
                    <a:pt x="7" y="2"/>
                  </a:lnTo>
                  <a:lnTo>
                    <a:pt x="7" y="2"/>
                  </a:lnTo>
                  <a:lnTo>
                    <a:pt x="7" y="2"/>
                  </a:lnTo>
                  <a:lnTo>
                    <a:pt x="7" y="3"/>
                  </a:lnTo>
                  <a:lnTo>
                    <a:pt x="7" y="3"/>
                  </a:lnTo>
                  <a:lnTo>
                    <a:pt x="7" y="3"/>
                  </a:lnTo>
                  <a:lnTo>
                    <a:pt x="7" y="3"/>
                  </a:lnTo>
                  <a:lnTo>
                    <a:pt x="7" y="4"/>
                  </a:lnTo>
                  <a:lnTo>
                    <a:pt x="7" y="4"/>
                  </a:lnTo>
                  <a:lnTo>
                    <a:pt x="7" y="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34">
              <a:extLst>
                <a:ext uri="{FF2B5EF4-FFF2-40B4-BE49-F238E27FC236}">
                  <a16:creationId xmlns:a16="http://schemas.microsoft.com/office/drawing/2014/main" id="{E69121D6-E457-4FEB-8D3E-F9B1C77CFAB4}"/>
                </a:ext>
              </a:extLst>
            </p:cNvPr>
            <p:cNvSpPr>
              <a:spLocks/>
            </p:cNvSpPr>
            <p:nvPr/>
          </p:nvSpPr>
          <p:spPr bwMode="auto">
            <a:xfrm>
              <a:off x="4092805" y="4776057"/>
              <a:ext cx="295693" cy="394074"/>
            </a:xfrm>
            <a:custGeom>
              <a:avLst/>
              <a:gdLst/>
              <a:ahLst/>
              <a:cxnLst>
                <a:cxn ang="0">
                  <a:pos x="16" y="30"/>
                </a:cxn>
                <a:cxn ang="0">
                  <a:pos x="15" y="33"/>
                </a:cxn>
                <a:cxn ang="0">
                  <a:pos x="13" y="33"/>
                </a:cxn>
                <a:cxn ang="0">
                  <a:pos x="12" y="35"/>
                </a:cxn>
                <a:cxn ang="0">
                  <a:pos x="12" y="34"/>
                </a:cxn>
                <a:cxn ang="0">
                  <a:pos x="11" y="33"/>
                </a:cxn>
                <a:cxn ang="0">
                  <a:pos x="8" y="32"/>
                </a:cxn>
                <a:cxn ang="0">
                  <a:pos x="7" y="33"/>
                </a:cxn>
                <a:cxn ang="0">
                  <a:pos x="6" y="34"/>
                </a:cxn>
                <a:cxn ang="0">
                  <a:pos x="4" y="35"/>
                </a:cxn>
                <a:cxn ang="0">
                  <a:pos x="4" y="33"/>
                </a:cxn>
                <a:cxn ang="0">
                  <a:pos x="4" y="31"/>
                </a:cxn>
                <a:cxn ang="0">
                  <a:pos x="3" y="29"/>
                </a:cxn>
                <a:cxn ang="0">
                  <a:pos x="2" y="28"/>
                </a:cxn>
                <a:cxn ang="0">
                  <a:pos x="3" y="27"/>
                </a:cxn>
                <a:cxn ang="0">
                  <a:pos x="3" y="25"/>
                </a:cxn>
                <a:cxn ang="0">
                  <a:pos x="2" y="24"/>
                </a:cxn>
                <a:cxn ang="0">
                  <a:pos x="2" y="22"/>
                </a:cxn>
                <a:cxn ang="0">
                  <a:pos x="1" y="21"/>
                </a:cxn>
                <a:cxn ang="0">
                  <a:pos x="1" y="20"/>
                </a:cxn>
                <a:cxn ang="0">
                  <a:pos x="1" y="19"/>
                </a:cxn>
                <a:cxn ang="0">
                  <a:pos x="2" y="17"/>
                </a:cxn>
                <a:cxn ang="0">
                  <a:pos x="1" y="17"/>
                </a:cxn>
                <a:cxn ang="0">
                  <a:pos x="1" y="14"/>
                </a:cxn>
                <a:cxn ang="0">
                  <a:pos x="2" y="12"/>
                </a:cxn>
                <a:cxn ang="0">
                  <a:pos x="2" y="11"/>
                </a:cxn>
                <a:cxn ang="0">
                  <a:pos x="2" y="9"/>
                </a:cxn>
                <a:cxn ang="0">
                  <a:pos x="2" y="7"/>
                </a:cxn>
                <a:cxn ang="0">
                  <a:pos x="2" y="6"/>
                </a:cxn>
                <a:cxn ang="0">
                  <a:pos x="1" y="3"/>
                </a:cxn>
                <a:cxn ang="0">
                  <a:pos x="3" y="3"/>
                </a:cxn>
                <a:cxn ang="0">
                  <a:pos x="4" y="2"/>
                </a:cxn>
                <a:cxn ang="0">
                  <a:pos x="5" y="2"/>
                </a:cxn>
                <a:cxn ang="0">
                  <a:pos x="6" y="1"/>
                </a:cxn>
                <a:cxn ang="0">
                  <a:pos x="8" y="0"/>
                </a:cxn>
                <a:cxn ang="0">
                  <a:pos x="9" y="0"/>
                </a:cxn>
                <a:cxn ang="0">
                  <a:pos x="10" y="0"/>
                </a:cxn>
                <a:cxn ang="0">
                  <a:pos x="10" y="2"/>
                </a:cxn>
                <a:cxn ang="0">
                  <a:pos x="10" y="4"/>
                </a:cxn>
                <a:cxn ang="0">
                  <a:pos x="10" y="5"/>
                </a:cxn>
                <a:cxn ang="0">
                  <a:pos x="11" y="6"/>
                </a:cxn>
                <a:cxn ang="0">
                  <a:pos x="12" y="7"/>
                </a:cxn>
                <a:cxn ang="0">
                  <a:pos x="14" y="7"/>
                </a:cxn>
                <a:cxn ang="0">
                  <a:pos x="15" y="8"/>
                </a:cxn>
                <a:cxn ang="0">
                  <a:pos x="17" y="9"/>
                </a:cxn>
                <a:cxn ang="0">
                  <a:pos x="18" y="10"/>
                </a:cxn>
                <a:cxn ang="0">
                  <a:pos x="20" y="10"/>
                </a:cxn>
                <a:cxn ang="0">
                  <a:pos x="20" y="11"/>
                </a:cxn>
                <a:cxn ang="0">
                  <a:pos x="21" y="14"/>
                </a:cxn>
                <a:cxn ang="0">
                  <a:pos x="21" y="16"/>
                </a:cxn>
                <a:cxn ang="0">
                  <a:pos x="25" y="17"/>
                </a:cxn>
                <a:cxn ang="0">
                  <a:pos x="25" y="18"/>
                </a:cxn>
                <a:cxn ang="0">
                  <a:pos x="25" y="20"/>
                </a:cxn>
                <a:cxn ang="0">
                  <a:pos x="26" y="21"/>
                </a:cxn>
                <a:cxn ang="0">
                  <a:pos x="26" y="23"/>
                </a:cxn>
                <a:cxn ang="0">
                  <a:pos x="26" y="25"/>
                </a:cxn>
                <a:cxn ang="0">
                  <a:pos x="26" y="27"/>
                </a:cxn>
                <a:cxn ang="0">
                  <a:pos x="22" y="25"/>
                </a:cxn>
                <a:cxn ang="0">
                  <a:pos x="19" y="26"/>
                </a:cxn>
              </a:cxnLst>
              <a:rect l="0" t="0" r="r" b="b"/>
              <a:pathLst>
                <a:path w="27" h="35">
                  <a:moveTo>
                    <a:pt x="17" y="28"/>
                  </a:moveTo>
                  <a:lnTo>
                    <a:pt x="16" y="29"/>
                  </a:lnTo>
                  <a:lnTo>
                    <a:pt x="16" y="29"/>
                  </a:lnTo>
                  <a:lnTo>
                    <a:pt x="16" y="29"/>
                  </a:lnTo>
                  <a:lnTo>
                    <a:pt x="16" y="29"/>
                  </a:lnTo>
                  <a:lnTo>
                    <a:pt x="16" y="30"/>
                  </a:lnTo>
                  <a:lnTo>
                    <a:pt x="16" y="30"/>
                  </a:lnTo>
                  <a:lnTo>
                    <a:pt x="16" y="31"/>
                  </a:lnTo>
                  <a:lnTo>
                    <a:pt x="16" y="32"/>
                  </a:lnTo>
                  <a:lnTo>
                    <a:pt x="16" y="32"/>
                  </a:lnTo>
                  <a:lnTo>
                    <a:pt x="16" y="32"/>
                  </a:lnTo>
                  <a:lnTo>
                    <a:pt x="16" y="33"/>
                  </a:lnTo>
                  <a:lnTo>
                    <a:pt x="16" y="33"/>
                  </a:lnTo>
                  <a:lnTo>
                    <a:pt x="15" y="33"/>
                  </a:lnTo>
                  <a:lnTo>
                    <a:pt x="15" y="33"/>
                  </a:lnTo>
                  <a:lnTo>
                    <a:pt x="15" y="33"/>
                  </a:lnTo>
                  <a:lnTo>
                    <a:pt x="14" y="33"/>
                  </a:lnTo>
                  <a:lnTo>
                    <a:pt x="14" y="33"/>
                  </a:lnTo>
                  <a:lnTo>
                    <a:pt x="13" y="33"/>
                  </a:lnTo>
                  <a:lnTo>
                    <a:pt x="13" y="33"/>
                  </a:lnTo>
                  <a:lnTo>
                    <a:pt x="13" y="33"/>
                  </a:lnTo>
                  <a:lnTo>
                    <a:pt x="13" y="33"/>
                  </a:lnTo>
                  <a:lnTo>
                    <a:pt x="12" y="34"/>
                  </a:lnTo>
                  <a:lnTo>
                    <a:pt x="12" y="34"/>
                  </a:lnTo>
                  <a:lnTo>
                    <a:pt x="12" y="34"/>
                  </a:lnTo>
                  <a:lnTo>
                    <a:pt x="12" y="34"/>
                  </a:lnTo>
                  <a:lnTo>
                    <a:pt x="12" y="35"/>
                  </a:lnTo>
                  <a:lnTo>
                    <a:pt x="12" y="35"/>
                  </a:lnTo>
                  <a:lnTo>
                    <a:pt x="12" y="35"/>
                  </a:lnTo>
                  <a:lnTo>
                    <a:pt x="12" y="35"/>
                  </a:lnTo>
                  <a:lnTo>
                    <a:pt x="12" y="35"/>
                  </a:lnTo>
                  <a:lnTo>
                    <a:pt x="12" y="35"/>
                  </a:lnTo>
                  <a:lnTo>
                    <a:pt x="12" y="34"/>
                  </a:lnTo>
                  <a:lnTo>
                    <a:pt x="12" y="34"/>
                  </a:lnTo>
                  <a:lnTo>
                    <a:pt x="12" y="34"/>
                  </a:lnTo>
                  <a:lnTo>
                    <a:pt x="12" y="34"/>
                  </a:lnTo>
                  <a:lnTo>
                    <a:pt x="12" y="34"/>
                  </a:lnTo>
                  <a:lnTo>
                    <a:pt x="12" y="33"/>
                  </a:lnTo>
                  <a:lnTo>
                    <a:pt x="12" y="33"/>
                  </a:lnTo>
                  <a:lnTo>
                    <a:pt x="11" y="33"/>
                  </a:lnTo>
                  <a:lnTo>
                    <a:pt x="11" y="33"/>
                  </a:lnTo>
                  <a:lnTo>
                    <a:pt x="11" y="33"/>
                  </a:lnTo>
                  <a:lnTo>
                    <a:pt x="11" y="33"/>
                  </a:lnTo>
                  <a:lnTo>
                    <a:pt x="10" y="33"/>
                  </a:lnTo>
                  <a:lnTo>
                    <a:pt x="9" y="33"/>
                  </a:lnTo>
                  <a:lnTo>
                    <a:pt x="9" y="33"/>
                  </a:lnTo>
                  <a:lnTo>
                    <a:pt x="9" y="33"/>
                  </a:lnTo>
                  <a:lnTo>
                    <a:pt x="8" y="32"/>
                  </a:lnTo>
                  <a:lnTo>
                    <a:pt x="8" y="32"/>
                  </a:lnTo>
                  <a:lnTo>
                    <a:pt x="8" y="32"/>
                  </a:lnTo>
                  <a:lnTo>
                    <a:pt x="8" y="32"/>
                  </a:lnTo>
                  <a:lnTo>
                    <a:pt x="8" y="32"/>
                  </a:lnTo>
                  <a:lnTo>
                    <a:pt x="8" y="32"/>
                  </a:lnTo>
                  <a:lnTo>
                    <a:pt x="8" y="33"/>
                  </a:lnTo>
                  <a:lnTo>
                    <a:pt x="8" y="33"/>
                  </a:lnTo>
                  <a:lnTo>
                    <a:pt x="7" y="33"/>
                  </a:lnTo>
                  <a:lnTo>
                    <a:pt x="7" y="33"/>
                  </a:lnTo>
                  <a:lnTo>
                    <a:pt x="7" y="33"/>
                  </a:lnTo>
                  <a:lnTo>
                    <a:pt x="7" y="34"/>
                  </a:lnTo>
                  <a:lnTo>
                    <a:pt x="7" y="34"/>
                  </a:lnTo>
                  <a:lnTo>
                    <a:pt x="6" y="34"/>
                  </a:lnTo>
                  <a:lnTo>
                    <a:pt x="6" y="34"/>
                  </a:lnTo>
                  <a:lnTo>
                    <a:pt x="6" y="34"/>
                  </a:lnTo>
                  <a:lnTo>
                    <a:pt x="6" y="35"/>
                  </a:lnTo>
                  <a:lnTo>
                    <a:pt x="6" y="35"/>
                  </a:lnTo>
                  <a:lnTo>
                    <a:pt x="5" y="35"/>
                  </a:lnTo>
                  <a:lnTo>
                    <a:pt x="5" y="35"/>
                  </a:lnTo>
                  <a:lnTo>
                    <a:pt x="5" y="35"/>
                  </a:lnTo>
                  <a:lnTo>
                    <a:pt x="4" y="35"/>
                  </a:lnTo>
                  <a:lnTo>
                    <a:pt x="4" y="35"/>
                  </a:lnTo>
                  <a:lnTo>
                    <a:pt x="4" y="35"/>
                  </a:lnTo>
                  <a:lnTo>
                    <a:pt x="4" y="34"/>
                  </a:lnTo>
                  <a:lnTo>
                    <a:pt x="4" y="34"/>
                  </a:lnTo>
                  <a:lnTo>
                    <a:pt x="4" y="33"/>
                  </a:lnTo>
                  <a:lnTo>
                    <a:pt x="4" y="33"/>
                  </a:lnTo>
                  <a:lnTo>
                    <a:pt x="4" y="33"/>
                  </a:lnTo>
                  <a:lnTo>
                    <a:pt x="4" y="33"/>
                  </a:lnTo>
                  <a:lnTo>
                    <a:pt x="4" y="33"/>
                  </a:lnTo>
                  <a:lnTo>
                    <a:pt x="4" y="32"/>
                  </a:lnTo>
                  <a:lnTo>
                    <a:pt x="4" y="32"/>
                  </a:lnTo>
                  <a:lnTo>
                    <a:pt x="4" y="32"/>
                  </a:lnTo>
                  <a:lnTo>
                    <a:pt x="4" y="32"/>
                  </a:lnTo>
                  <a:lnTo>
                    <a:pt x="4" y="32"/>
                  </a:lnTo>
                  <a:lnTo>
                    <a:pt x="4" y="31"/>
                  </a:lnTo>
                  <a:lnTo>
                    <a:pt x="4" y="31"/>
                  </a:lnTo>
                  <a:lnTo>
                    <a:pt x="3" y="30"/>
                  </a:lnTo>
                  <a:lnTo>
                    <a:pt x="3" y="30"/>
                  </a:lnTo>
                  <a:lnTo>
                    <a:pt x="3" y="30"/>
                  </a:lnTo>
                  <a:lnTo>
                    <a:pt x="3" y="30"/>
                  </a:lnTo>
                  <a:lnTo>
                    <a:pt x="3" y="29"/>
                  </a:lnTo>
                  <a:lnTo>
                    <a:pt x="3" y="29"/>
                  </a:lnTo>
                  <a:lnTo>
                    <a:pt x="3" y="29"/>
                  </a:lnTo>
                  <a:lnTo>
                    <a:pt x="3" y="29"/>
                  </a:lnTo>
                  <a:lnTo>
                    <a:pt x="2" y="29"/>
                  </a:lnTo>
                  <a:lnTo>
                    <a:pt x="2" y="28"/>
                  </a:lnTo>
                  <a:lnTo>
                    <a:pt x="2" y="28"/>
                  </a:lnTo>
                  <a:lnTo>
                    <a:pt x="2" y="28"/>
                  </a:lnTo>
                  <a:lnTo>
                    <a:pt x="2" y="28"/>
                  </a:lnTo>
                  <a:lnTo>
                    <a:pt x="2" y="28"/>
                  </a:lnTo>
                  <a:lnTo>
                    <a:pt x="2" y="27"/>
                  </a:lnTo>
                  <a:lnTo>
                    <a:pt x="2" y="27"/>
                  </a:lnTo>
                  <a:lnTo>
                    <a:pt x="3" y="27"/>
                  </a:lnTo>
                  <a:lnTo>
                    <a:pt x="3" y="27"/>
                  </a:lnTo>
                  <a:lnTo>
                    <a:pt x="3" y="27"/>
                  </a:lnTo>
                  <a:lnTo>
                    <a:pt x="3" y="27"/>
                  </a:lnTo>
                  <a:lnTo>
                    <a:pt x="3" y="27"/>
                  </a:lnTo>
                  <a:lnTo>
                    <a:pt x="3" y="26"/>
                  </a:lnTo>
                  <a:lnTo>
                    <a:pt x="2" y="26"/>
                  </a:lnTo>
                  <a:lnTo>
                    <a:pt x="2" y="26"/>
                  </a:lnTo>
                  <a:lnTo>
                    <a:pt x="3" y="26"/>
                  </a:lnTo>
                  <a:lnTo>
                    <a:pt x="3" y="26"/>
                  </a:lnTo>
                  <a:lnTo>
                    <a:pt x="3" y="25"/>
                  </a:lnTo>
                  <a:lnTo>
                    <a:pt x="3" y="25"/>
                  </a:lnTo>
                  <a:lnTo>
                    <a:pt x="2" y="25"/>
                  </a:lnTo>
                  <a:lnTo>
                    <a:pt x="2" y="25"/>
                  </a:lnTo>
                  <a:lnTo>
                    <a:pt x="2" y="25"/>
                  </a:lnTo>
                  <a:lnTo>
                    <a:pt x="2" y="24"/>
                  </a:lnTo>
                  <a:lnTo>
                    <a:pt x="2" y="24"/>
                  </a:lnTo>
                  <a:lnTo>
                    <a:pt x="2" y="24"/>
                  </a:lnTo>
                  <a:lnTo>
                    <a:pt x="2" y="24"/>
                  </a:lnTo>
                  <a:lnTo>
                    <a:pt x="2" y="24"/>
                  </a:lnTo>
                  <a:lnTo>
                    <a:pt x="2" y="23"/>
                  </a:lnTo>
                  <a:lnTo>
                    <a:pt x="2" y="23"/>
                  </a:lnTo>
                  <a:lnTo>
                    <a:pt x="2" y="23"/>
                  </a:lnTo>
                  <a:lnTo>
                    <a:pt x="2" y="23"/>
                  </a:lnTo>
                  <a:lnTo>
                    <a:pt x="2" y="22"/>
                  </a:lnTo>
                  <a:lnTo>
                    <a:pt x="2" y="22"/>
                  </a:lnTo>
                  <a:lnTo>
                    <a:pt x="2" y="22"/>
                  </a:lnTo>
                  <a:lnTo>
                    <a:pt x="2" y="22"/>
                  </a:lnTo>
                  <a:lnTo>
                    <a:pt x="2" y="22"/>
                  </a:lnTo>
                  <a:lnTo>
                    <a:pt x="1" y="22"/>
                  </a:lnTo>
                  <a:lnTo>
                    <a:pt x="1" y="22"/>
                  </a:lnTo>
                  <a:lnTo>
                    <a:pt x="1" y="21"/>
                  </a:lnTo>
                  <a:lnTo>
                    <a:pt x="1" y="21"/>
                  </a:lnTo>
                  <a:lnTo>
                    <a:pt x="1" y="21"/>
                  </a:lnTo>
                  <a:lnTo>
                    <a:pt x="1" y="21"/>
                  </a:lnTo>
                  <a:lnTo>
                    <a:pt x="1" y="20"/>
                  </a:lnTo>
                  <a:lnTo>
                    <a:pt x="1" y="20"/>
                  </a:lnTo>
                  <a:lnTo>
                    <a:pt x="1" y="20"/>
                  </a:lnTo>
                  <a:lnTo>
                    <a:pt x="1" y="20"/>
                  </a:lnTo>
                  <a:lnTo>
                    <a:pt x="1" y="20"/>
                  </a:lnTo>
                  <a:lnTo>
                    <a:pt x="0" y="20"/>
                  </a:lnTo>
                  <a:lnTo>
                    <a:pt x="1" y="20"/>
                  </a:lnTo>
                  <a:lnTo>
                    <a:pt x="1" y="19"/>
                  </a:lnTo>
                  <a:lnTo>
                    <a:pt x="1" y="19"/>
                  </a:lnTo>
                  <a:lnTo>
                    <a:pt x="1" y="19"/>
                  </a:lnTo>
                  <a:lnTo>
                    <a:pt x="1" y="19"/>
                  </a:lnTo>
                  <a:lnTo>
                    <a:pt x="1" y="18"/>
                  </a:lnTo>
                  <a:lnTo>
                    <a:pt x="2" y="18"/>
                  </a:lnTo>
                  <a:lnTo>
                    <a:pt x="2" y="18"/>
                  </a:lnTo>
                  <a:lnTo>
                    <a:pt x="2" y="18"/>
                  </a:lnTo>
                  <a:lnTo>
                    <a:pt x="2" y="18"/>
                  </a:lnTo>
                  <a:lnTo>
                    <a:pt x="2" y="18"/>
                  </a:lnTo>
                  <a:lnTo>
                    <a:pt x="2" y="17"/>
                  </a:lnTo>
                  <a:lnTo>
                    <a:pt x="2" y="17"/>
                  </a:lnTo>
                  <a:lnTo>
                    <a:pt x="2" y="17"/>
                  </a:lnTo>
                  <a:lnTo>
                    <a:pt x="2" y="17"/>
                  </a:lnTo>
                  <a:lnTo>
                    <a:pt x="2" y="17"/>
                  </a:lnTo>
                  <a:lnTo>
                    <a:pt x="2" y="17"/>
                  </a:lnTo>
                  <a:lnTo>
                    <a:pt x="2" y="17"/>
                  </a:lnTo>
                  <a:lnTo>
                    <a:pt x="1" y="17"/>
                  </a:lnTo>
                  <a:lnTo>
                    <a:pt x="1" y="15"/>
                  </a:lnTo>
                  <a:lnTo>
                    <a:pt x="1" y="15"/>
                  </a:lnTo>
                  <a:lnTo>
                    <a:pt x="1" y="14"/>
                  </a:lnTo>
                  <a:lnTo>
                    <a:pt x="2" y="14"/>
                  </a:lnTo>
                  <a:lnTo>
                    <a:pt x="2" y="14"/>
                  </a:lnTo>
                  <a:lnTo>
                    <a:pt x="1" y="14"/>
                  </a:lnTo>
                  <a:lnTo>
                    <a:pt x="1" y="14"/>
                  </a:lnTo>
                  <a:lnTo>
                    <a:pt x="1" y="14"/>
                  </a:lnTo>
                  <a:lnTo>
                    <a:pt x="1" y="13"/>
                  </a:lnTo>
                  <a:lnTo>
                    <a:pt x="1" y="13"/>
                  </a:lnTo>
                  <a:lnTo>
                    <a:pt x="1" y="13"/>
                  </a:lnTo>
                  <a:lnTo>
                    <a:pt x="1" y="13"/>
                  </a:lnTo>
                  <a:lnTo>
                    <a:pt x="1" y="12"/>
                  </a:lnTo>
                  <a:lnTo>
                    <a:pt x="2" y="12"/>
                  </a:lnTo>
                  <a:lnTo>
                    <a:pt x="2" y="12"/>
                  </a:lnTo>
                  <a:lnTo>
                    <a:pt x="2" y="12"/>
                  </a:lnTo>
                  <a:lnTo>
                    <a:pt x="2" y="12"/>
                  </a:lnTo>
                  <a:lnTo>
                    <a:pt x="2" y="12"/>
                  </a:lnTo>
                  <a:lnTo>
                    <a:pt x="2" y="12"/>
                  </a:lnTo>
                  <a:lnTo>
                    <a:pt x="2" y="11"/>
                  </a:lnTo>
                  <a:lnTo>
                    <a:pt x="2" y="11"/>
                  </a:lnTo>
                  <a:lnTo>
                    <a:pt x="2" y="11"/>
                  </a:lnTo>
                  <a:lnTo>
                    <a:pt x="2" y="11"/>
                  </a:lnTo>
                  <a:lnTo>
                    <a:pt x="2" y="10"/>
                  </a:lnTo>
                  <a:lnTo>
                    <a:pt x="2" y="10"/>
                  </a:lnTo>
                  <a:lnTo>
                    <a:pt x="2" y="10"/>
                  </a:lnTo>
                  <a:lnTo>
                    <a:pt x="2" y="10"/>
                  </a:lnTo>
                  <a:lnTo>
                    <a:pt x="2" y="9"/>
                  </a:lnTo>
                  <a:lnTo>
                    <a:pt x="2" y="9"/>
                  </a:lnTo>
                  <a:lnTo>
                    <a:pt x="2" y="8"/>
                  </a:lnTo>
                  <a:lnTo>
                    <a:pt x="2" y="8"/>
                  </a:lnTo>
                  <a:lnTo>
                    <a:pt x="2" y="8"/>
                  </a:lnTo>
                  <a:lnTo>
                    <a:pt x="2" y="8"/>
                  </a:lnTo>
                  <a:lnTo>
                    <a:pt x="2" y="8"/>
                  </a:lnTo>
                  <a:lnTo>
                    <a:pt x="2" y="7"/>
                  </a:lnTo>
                  <a:lnTo>
                    <a:pt x="2" y="7"/>
                  </a:lnTo>
                  <a:lnTo>
                    <a:pt x="2" y="7"/>
                  </a:lnTo>
                  <a:lnTo>
                    <a:pt x="2" y="7"/>
                  </a:lnTo>
                  <a:lnTo>
                    <a:pt x="2" y="6"/>
                  </a:lnTo>
                  <a:lnTo>
                    <a:pt x="2" y="6"/>
                  </a:lnTo>
                  <a:lnTo>
                    <a:pt x="2" y="6"/>
                  </a:lnTo>
                  <a:lnTo>
                    <a:pt x="2" y="6"/>
                  </a:lnTo>
                  <a:lnTo>
                    <a:pt x="2" y="5"/>
                  </a:lnTo>
                  <a:lnTo>
                    <a:pt x="2" y="5"/>
                  </a:lnTo>
                  <a:lnTo>
                    <a:pt x="2" y="5"/>
                  </a:lnTo>
                  <a:lnTo>
                    <a:pt x="1" y="4"/>
                  </a:lnTo>
                  <a:lnTo>
                    <a:pt x="1" y="3"/>
                  </a:lnTo>
                  <a:lnTo>
                    <a:pt x="1" y="3"/>
                  </a:lnTo>
                  <a:lnTo>
                    <a:pt x="1" y="3"/>
                  </a:lnTo>
                  <a:lnTo>
                    <a:pt x="1" y="3"/>
                  </a:lnTo>
                  <a:lnTo>
                    <a:pt x="1" y="3"/>
                  </a:lnTo>
                  <a:lnTo>
                    <a:pt x="2" y="3"/>
                  </a:lnTo>
                  <a:lnTo>
                    <a:pt x="2" y="3"/>
                  </a:lnTo>
                  <a:lnTo>
                    <a:pt x="2" y="3"/>
                  </a:lnTo>
                  <a:lnTo>
                    <a:pt x="2" y="3"/>
                  </a:lnTo>
                  <a:lnTo>
                    <a:pt x="3" y="3"/>
                  </a:lnTo>
                  <a:lnTo>
                    <a:pt x="3" y="3"/>
                  </a:lnTo>
                  <a:lnTo>
                    <a:pt x="3" y="3"/>
                  </a:lnTo>
                  <a:lnTo>
                    <a:pt x="3" y="3"/>
                  </a:lnTo>
                  <a:lnTo>
                    <a:pt x="3" y="3"/>
                  </a:lnTo>
                  <a:lnTo>
                    <a:pt x="3" y="3"/>
                  </a:lnTo>
                  <a:lnTo>
                    <a:pt x="3" y="3"/>
                  </a:lnTo>
                  <a:lnTo>
                    <a:pt x="4" y="2"/>
                  </a:lnTo>
                  <a:lnTo>
                    <a:pt x="4" y="2"/>
                  </a:lnTo>
                  <a:lnTo>
                    <a:pt x="4" y="2"/>
                  </a:lnTo>
                  <a:lnTo>
                    <a:pt x="4" y="2"/>
                  </a:lnTo>
                  <a:lnTo>
                    <a:pt x="4" y="2"/>
                  </a:lnTo>
                  <a:lnTo>
                    <a:pt x="5" y="2"/>
                  </a:lnTo>
                  <a:lnTo>
                    <a:pt x="5" y="2"/>
                  </a:lnTo>
                  <a:lnTo>
                    <a:pt x="5" y="2"/>
                  </a:lnTo>
                  <a:lnTo>
                    <a:pt x="5" y="2"/>
                  </a:lnTo>
                  <a:lnTo>
                    <a:pt x="5" y="1"/>
                  </a:lnTo>
                  <a:lnTo>
                    <a:pt x="5" y="1"/>
                  </a:lnTo>
                  <a:lnTo>
                    <a:pt x="6" y="1"/>
                  </a:lnTo>
                  <a:lnTo>
                    <a:pt x="6" y="1"/>
                  </a:lnTo>
                  <a:lnTo>
                    <a:pt x="6" y="1"/>
                  </a:lnTo>
                  <a:lnTo>
                    <a:pt x="6" y="1"/>
                  </a:lnTo>
                  <a:lnTo>
                    <a:pt x="6" y="0"/>
                  </a:lnTo>
                  <a:lnTo>
                    <a:pt x="7" y="0"/>
                  </a:lnTo>
                  <a:lnTo>
                    <a:pt x="7" y="0"/>
                  </a:lnTo>
                  <a:lnTo>
                    <a:pt x="7" y="0"/>
                  </a:lnTo>
                  <a:lnTo>
                    <a:pt x="7"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0" y="0"/>
                  </a:lnTo>
                  <a:lnTo>
                    <a:pt x="10" y="0"/>
                  </a:lnTo>
                  <a:lnTo>
                    <a:pt x="10" y="0"/>
                  </a:lnTo>
                  <a:lnTo>
                    <a:pt x="10" y="1"/>
                  </a:lnTo>
                  <a:lnTo>
                    <a:pt x="10" y="1"/>
                  </a:lnTo>
                  <a:lnTo>
                    <a:pt x="10" y="1"/>
                  </a:lnTo>
                  <a:lnTo>
                    <a:pt x="10" y="1"/>
                  </a:lnTo>
                  <a:lnTo>
                    <a:pt x="10" y="1"/>
                  </a:lnTo>
                  <a:lnTo>
                    <a:pt x="9" y="2"/>
                  </a:lnTo>
                  <a:lnTo>
                    <a:pt x="10" y="2"/>
                  </a:lnTo>
                  <a:lnTo>
                    <a:pt x="10" y="2"/>
                  </a:lnTo>
                  <a:lnTo>
                    <a:pt x="10" y="3"/>
                  </a:lnTo>
                  <a:lnTo>
                    <a:pt x="10" y="3"/>
                  </a:lnTo>
                  <a:lnTo>
                    <a:pt x="10" y="3"/>
                  </a:lnTo>
                  <a:lnTo>
                    <a:pt x="10" y="3"/>
                  </a:lnTo>
                  <a:lnTo>
                    <a:pt x="10" y="3"/>
                  </a:lnTo>
                  <a:lnTo>
                    <a:pt x="10" y="4"/>
                  </a:lnTo>
                  <a:lnTo>
                    <a:pt x="10" y="4"/>
                  </a:lnTo>
                  <a:lnTo>
                    <a:pt x="10" y="4"/>
                  </a:lnTo>
                  <a:lnTo>
                    <a:pt x="10" y="4"/>
                  </a:lnTo>
                  <a:lnTo>
                    <a:pt x="10" y="5"/>
                  </a:lnTo>
                  <a:lnTo>
                    <a:pt x="10" y="5"/>
                  </a:lnTo>
                  <a:lnTo>
                    <a:pt x="10" y="5"/>
                  </a:lnTo>
                  <a:lnTo>
                    <a:pt x="10" y="5"/>
                  </a:lnTo>
                  <a:lnTo>
                    <a:pt x="10" y="5"/>
                  </a:lnTo>
                  <a:lnTo>
                    <a:pt x="10" y="5"/>
                  </a:lnTo>
                  <a:lnTo>
                    <a:pt x="10" y="6"/>
                  </a:lnTo>
                  <a:lnTo>
                    <a:pt x="11" y="6"/>
                  </a:lnTo>
                  <a:lnTo>
                    <a:pt x="11" y="6"/>
                  </a:lnTo>
                  <a:lnTo>
                    <a:pt x="11" y="6"/>
                  </a:lnTo>
                  <a:lnTo>
                    <a:pt x="11" y="6"/>
                  </a:lnTo>
                  <a:lnTo>
                    <a:pt x="12" y="6"/>
                  </a:lnTo>
                  <a:lnTo>
                    <a:pt x="12" y="6"/>
                  </a:lnTo>
                  <a:lnTo>
                    <a:pt x="12" y="7"/>
                  </a:lnTo>
                  <a:lnTo>
                    <a:pt x="12" y="7"/>
                  </a:lnTo>
                  <a:lnTo>
                    <a:pt x="12" y="7"/>
                  </a:lnTo>
                  <a:lnTo>
                    <a:pt x="12" y="7"/>
                  </a:lnTo>
                  <a:lnTo>
                    <a:pt x="12" y="7"/>
                  </a:lnTo>
                  <a:lnTo>
                    <a:pt x="13" y="7"/>
                  </a:lnTo>
                  <a:lnTo>
                    <a:pt x="13" y="7"/>
                  </a:lnTo>
                  <a:lnTo>
                    <a:pt x="13" y="7"/>
                  </a:lnTo>
                  <a:lnTo>
                    <a:pt x="13" y="7"/>
                  </a:lnTo>
                  <a:lnTo>
                    <a:pt x="14" y="7"/>
                  </a:lnTo>
                  <a:lnTo>
                    <a:pt x="14" y="7"/>
                  </a:lnTo>
                  <a:lnTo>
                    <a:pt x="14" y="7"/>
                  </a:lnTo>
                  <a:lnTo>
                    <a:pt x="14" y="7"/>
                  </a:lnTo>
                  <a:lnTo>
                    <a:pt x="14" y="7"/>
                  </a:lnTo>
                  <a:lnTo>
                    <a:pt x="15" y="7"/>
                  </a:lnTo>
                  <a:lnTo>
                    <a:pt x="15" y="8"/>
                  </a:lnTo>
                  <a:lnTo>
                    <a:pt x="15" y="8"/>
                  </a:lnTo>
                  <a:lnTo>
                    <a:pt x="15" y="8"/>
                  </a:lnTo>
                  <a:lnTo>
                    <a:pt x="15" y="8"/>
                  </a:lnTo>
                  <a:lnTo>
                    <a:pt x="15" y="8"/>
                  </a:lnTo>
                  <a:lnTo>
                    <a:pt x="15" y="8"/>
                  </a:lnTo>
                  <a:lnTo>
                    <a:pt x="16" y="8"/>
                  </a:lnTo>
                  <a:lnTo>
                    <a:pt x="16" y="8"/>
                  </a:lnTo>
                  <a:lnTo>
                    <a:pt x="16" y="9"/>
                  </a:lnTo>
                  <a:lnTo>
                    <a:pt x="16" y="9"/>
                  </a:lnTo>
                  <a:lnTo>
                    <a:pt x="17" y="9"/>
                  </a:lnTo>
                  <a:lnTo>
                    <a:pt x="17" y="9"/>
                  </a:lnTo>
                  <a:lnTo>
                    <a:pt x="17" y="9"/>
                  </a:lnTo>
                  <a:lnTo>
                    <a:pt x="17" y="9"/>
                  </a:lnTo>
                  <a:lnTo>
                    <a:pt x="17" y="9"/>
                  </a:lnTo>
                  <a:lnTo>
                    <a:pt x="17" y="10"/>
                  </a:lnTo>
                  <a:lnTo>
                    <a:pt x="17" y="10"/>
                  </a:lnTo>
                  <a:lnTo>
                    <a:pt x="18" y="10"/>
                  </a:lnTo>
                  <a:lnTo>
                    <a:pt x="18" y="10"/>
                  </a:lnTo>
                  <a:lnTo>
                    <a:pt x="18" y="10"/>
                  </a:lnTo>
                  <a:lnTo>
                    <a:pt x="18" y="10"/>
                  </a:lnTo>
                  <a:lnTo>
                    <a:pt x="19" y="10"/>
                  </a:lnTo>
                  <a:lnTo>
                    <a:pt x="19" y="10"/>
                  </a:lnTo>
                  <a:lnTo>
                    <a:pt x="19" y="10"/>
                  </a:lnTo>
                  <a:lnTo>
                    <a:pt x="20" y="10"/>
                  </a:lnTo>
                  <a:lnTo>
                    <a:pt x="20" y="10"/>
                  </a:lnTo>
                  <a:lnTo>
                    <a:pt x="20" y="10"/>
                  </a:lnTo>
                  <a:lnTo>
                    <a:pt x="20" y="10"/>
                  </a:lnTo>
                  <a:lnTo>
                    <a:pt x="20" y="11"/>
                  </a:lnTo>
                  <a:lnTo>
                    <a:pt x="20" y="11"/>
                  </a:lnTo>
                  <a:lnTo>
                    <a:pt x="20" y="11"/>
                  </a:lnTo>
                  <a:lnTo>
                    <a:pt x="20" y="11"/>
                  </a:lnTo>
                  <a:lnTo>
                    <a:pt x="20" y="12"/>
                  </a:lnTo>
                  <a:lnTo>
                    <a:pt x="20" y="12"/>
                  </a:lnTo>
                  <a:lnTo>
                    <a:pt x="21" y="12"/>
                  </a:lnTo>
                  <a:lnTo>
                    <a:pt x="21" y="13"/>
                  </a:lnTo>
                  <a:lnTo>
                    <a:pt x="21" y="13"/>
                  </a:lnTo>
                  <a:lnTo>
                    <a:pt x="21" y="13"/>
                  </a:lnTo>
                  <a:lnTo>
                    <a:pt x="21" y="14"/>
                  </a:lnTo>
                  <a:lnTo>
                    <a:pt x="21" y="14"/>
                  </a:lnTo>
                  <a:lnTo>
                    <a:pt x="21" y="14"/>
                  </a:lnTo>
                  <a:lnTo>
                    <a:pt x="20" y="14"/>
                  </a:lnTo>
                  <a:lnTo>
                    <a:pt x="20" y="14"/>
                  </a:lnTo>
                  <a:lnTo>
                    <a:pt x="20" y="14"/>
                  </a:lnTo>
                  <a:lnTo>
                    <a:pt x="21" y="15"/>
                  </a:lnTo>
                  <a:lnTo>
                    <a:pt x="21" y="16"/>
                  </a:lnTo>
                  <a:lnTo>
                    <a:pt x="21" y="17"/>
                  </a:lnTo>
                  <a:lnTo>
                    <a:pt x="21" y="17"/>
                  </a:lnTo>
                  <a:lnTo>
                    <a:pt x="21" y="17"/>
                  </a:lnTo>
                  <a:lnTo>
                    <a:pt x="22" y="17"/>
                  </a:lnTo>
                  <a:lnTo>
                    <a:pt x="23" y="17"/>
                  </a:lnTo>
                  <a:lnTo>
                    <a:pt x="24" y="17"/>
                  </a:lnTo>
                  <a:lnTo>
                    <a:pt x="25" y="17"/>
                  </a:lnTo>
                  <a:lnTo>
                    <a:pt x="25" y="17"/>
                  </a:lnTo>
                  <a:lnTo>
                    <a:pt x="25" y="17"/>
                  </a:lnTo>
                  <a:lnTo>
                    <a:pt x="25" y="17"/>
                  </a:lnTo>
                  <a:lnTo>
                    <a:pt x="25" y="17"/>
                  </a:lnTo>
                  <a:lnTo>
                    <a:pt x="25" y="18"/>
                  </a:lnTo>
                  <a:lnTo>
                    <a:pt x="25" y="18"/>
                  </a:lnTo>
                  <a:lnTo>
                    <a:pt x="25" y="18"/>
                  </a:lnTo>
                  <a:lnTo>
                    <a:pt x="25" y="18"/>
                  </a:lnTo>
                  <a:lnTo>
                    <a:pt x="25" y="19"/>
                  </a:lnTo>
                  <a:lnTo>
                    <a:pt x="25" y="19"/>
                  </a:lnTo>
                  <a:lnTo>
                    <a:pt x="25" y="19"/>
                  </a:lnTo>
                  <a:lnTo>
                    <a:pt x="25" y="19"/>
                  </a:lnTo>
                  <a:lnTo>
                    <a:pt x="25" y="20"/>
                  </a:lnTo>
                  <a:lnTo>
                    <a:pt x="25" y="20"/>
                  </a:lnTo>
                  <a:lnTo>
                    <a:pt x="25" y="20"/>
                  </a:lnTo>
                  <a:lnTo>
                    <a:pt x="25" y="20"/>
                  </a:lnTo>
                  <a:lnTo>
                    <a:pt x="26" y="20"/>
                  </a:lnTo>
                  <a:lnTo>
                    <a:pt x="26" y="20"/>
                  </a:lnTo>
                  <a:lnTo>
                    <a:pt x="26" y="20"/>
                  </a:lnTo>
                  <a:lnTo>
                    <a:pt x="26" y="20"/>
                  </a:lnTo>
                  <a:lnTo>
                    <a:pt x="26" y="21"/>
                  </a:lnTo>
                  <a:lnTo>
                    <a:pt x="26" y="21"/>
                  </a:lnTo>
                  <a:lnTo>
                    <a:pt x="26" y="21"/>
                  </a:lnTo>
                  <a:lnTo>
                    <a:pt x="26" y="21"/>
                  </a:lnTo>
                  <a:lnTo>
                    <a:pt x="26" y="21"/>
                  </a:lnTo>
                  <a:lnTo>
                    <a:pt x="27" y="22"/>
                  </a:lnTo>
                  <a:lnTo>
                    <a:pt x="27" y="22"/>
                  </a:lnTo>
                  <a:lnTo>
                    <a:pt x="26" y="23"/>
                  </a:lnTo>
                  <a:lnTo>
                    <a:pt x="26" y="24"/>
                  </a:lnTo>
                  <a:lnTo>
                    <a:pt x="26" y="24"/>
                  </a:lnTo>
                  <a:lnTo>
                    <a:pt x="26" y="24"/>
                  </a:lnTo>
                  <a:lnTo>
                    <a:pt x="26" y="24"/>
                  </a:lnTo>
                  <a:lnTo>
                    <a:pt x="26" y="25"/>
                  </a:lnTo>
                  <a:lnTo>
                    <a:pt x="26" y="25"/>
                  </a:lnTo>
                  <a:lnTo>
                    <a:pt x="26" y="25"/>
                  </a:lnTo>
                  <a:lnTo>
                    <a:pt x="26" y="26"/>
                  </a:lnTo>
                  <a:lnTo>
                    <a:pt x="26" y="26"/>
                  </a:lnTo>
                  <a:lnTo>
                    <a:pt x="26" y="27"/>
                  </a:lnTo>
                  <a:lnTo>
                    <a:pt x="26" y="28"/>
                  </a:lnTo>
                  <a:lnTo>
                    <a:pt x="26" y="27"/>
                  </a:lnTo>
                  <a:lnTo>
                    <a:pt x="26" y="27"/>
                  </a:lnTo>
                  <a:lnTo>
                    <a:pt x="26" y="27"/>
                  </a:lnTo>
                  <a:lnTo>
                    <a:pt x="25" y="26"/>
                  </a:lnTo>
                  <a:lnTo>
                    <a:pt x="25" y="26"/>
                  </a:lnTo>
                  <a:lnTo>
                    <a:pt x="24" y="26"/>
                  </a:lnTo>
                  <a:lnTo>
                    <a:pt x="23" y="25"/>
                  </a:lnTo>
                  <a:lnTo>
                    <a:pt x="23" y="25"/>
                  </a:lnTo>
                  <a:lnTo>
                    <a:pt x="23" y="25"/>
                  </a:lnTo>
                  <a:lnTo>
                    <a:pt x="22" y="25"/>
                  </a:lnTo>
                  <a:lnTo>
                    <a:pt x="21" y="25"/>
                  </a:lnTo>
                  <a:lnTo>
                    <a:pt x="21" y="25"/>
                  </a:lnTo>
                  <a:lnTo>
                    <a:pt x="20" y="25"/>
                  </a:lnTo>
                  <a:lnTo>
                    <a:pt x="20" y="26"/>
                  </a:lnTo>
                  <a:lnTo>
                    <a:pt x="20" y="26"/>
                  </a:lnTo>
                  <a:lnTo>
                    <a:pt x="20" y="26"/>
                  </a:lnTo>
                  <a:lnTo>
                    <a:pt x="19" y="26"/>
                  </a:lnTo>
                  <a:lnTo>
                    <a:pt x="18" y="26"/>
                  </a:lnTo>
                  <a:lnTo>
                    <a:pt x="18" y="26"/>
                  </a:lnTo>
                  <a:lnTo>
                    <a:pt x="18" y="26"/>
                  </a:lnTo>
                  <a:lnTo>
                    <a:pt x="17" y="27"/>
                  </a:lnTo>
                  <a:lnTo>
                    <a:pt x="17" y="27"/>
                  </a:lnTo>
                  <a:lnTo>
                    <a:pt x="17" y="2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Freeform 35">
              <a:extLst>
                <a:ext uri="{FF2B5EF4-FFF2-40B4-BE49-F238E27FC236}">
                  <a16:creationId xmlns:a16="http://schemas.microsoft.com/office/drawing/2014/main" id="{A6611010-A3F8-49A8-844F-7AE5831C0534}"/>
                </a:ext>
              </a:extLst>
            </p:cNvPr>
            <p:cNvSpPr>
              <a:spLocks/>
            </p:cNvSpPr>
            <p:nvPr/>
          </p:nvSpPr>
          <p:spPr bwMode="auto">
            <a:xfrm>
              <a:off x="6126757" y="3066057"/>
              <a:ext cx="99134" cy="89723"/>
            </a:xfrm>
            <a:custGeom>
              <a:avLst/>
              <a:gdLst/>
              <a:ahLst/>
              <a:cxnLst>
                <a:cxn ang="0">
                  <a:pos x="4" y="7"/>
                </a:cxn>
                <a:cxn ang="0">
                  <a:pos x="4" y="7"/>
                </a:cxn>
                <a:cxn ang="0">
                  <a:pos x="4" y="6"/>
                </a:cxn>
                <a:cxn ang="0">
                  <a:pos x="3" y="6"/>
                </a:cxn>
                <a:cxn ang="0">
                  <a:pos x="3" y="6"/>
                </a:cxn>
                <a:cxn ang="0">
                  <a:pos x="3" y="5"/>
                </a:cxn>
                <a:cxn ang="0">
                  <a:pos x="2" y="4"/>
                </a:cxn>
                <a:cxn ang="0">
                  <a:pos x="2" y="4"/>
                </a:cxn>
                <a:cxn ang="0">
                  <a:pos x="1" y="3"/>
                </a:cxn>
                <a:cxn ang="0">
                  <a:pos x="1" y="2"/>
                </a:cxn>
                <a:cxn ang="0">
                  <a:pos x="0" y="2"/>
                </a:cxn>
                <a:cxn ang="0">
                  <a:pos x="0" y="1"/>
                </a:cxn>
                <a:cxn ang="0">
                  <a:pos x="0" y="1"/>
                </a:cxn>
                <a:cxn ang="0">
                  <a:pos x="1" y="1"/>
                </a:cxn>
                <a:cxn ang="0">
                  <a:pos x="2" y="1"/>
                </a:cxn>
                <a:cxn ang="0">
                  <a:pos x="2" y="0"/>
                </a:cxn>
                <a:cxn ang="0">
                  <a:pos x="3" y="1"/>
                </a:cxn>
                <a:cxn ang="0">
                  <a:pos x="3" y="1"/>
                </a:cxn>
                <a:cxn ang="0">
                  <a:pos x="4" y="1"/>
                </a:cxn>
                <a:cxn ang="0">
                  <a:pos x="5" y="1"/>
                </a:cxn>
                <a:cxn ang="0">
                  <a:pos x="5" y="1"/>
                </a:cxn>
                <a:cxn ang="0">
                  <a:pos x="6" y="1"/>
                </a:cxn>
                <a:cxn ang="0">
                  <a:pos x="7" y="1"/>
                </a:cxn>
                <a:cxn ang="0">
                  <a:pos x="7" y="1"/>
                </a:cxn>
                <a:cxn ang="0">
                  <a:pos x="8" y="1"/>
                </a:cxn>
                <a:cxn ang="0">
                  <a:pos x="8" y="2"/>
                </a:cxn>
                <a:cxn ang="0">
                  <a:pos x="8" y="3"/>
                </a:cxn>
                <a:cxn ang="0">
                  <a:pos x="8" y="3"/>
                </a:cxn>
                <a:cxn ang="0">
                  <a:pos x="9" y="4"/>
                </a:cxn>
                <a:cxn ang="0">
                  <a:pos x="8" y="4"/>
                </a:cxn>
                <a:cxn ang="0">
                  <a:pos x="8" y="4"/>
                </a:cxn>
                <a:cxn ang="0">
                  <a:pos x="8" y="5"/>
                </a:cxn>
                <a:cxn ang="0">
                  <a:pos x="8" y="5"/>
                </a:cxn>
                <a:cxn ang="0">
                  <a:pos x="8" y="6"/>
                </a:cxn>
                <a:cxn ang="0">
                  <a:pos x="7" y="6"/>
                </a:cxn>
                <a:cxn ang="0">
                  <a:pos x="7" y="7"/>
                </a:cxn>
                <a:cxn ang="0">
                  <a:pos x="7" y="6"/>
                </a:cxn>
                <a:cxn ang="0">
                  <a:pos x="7" y="7"/>
                </a:cxn>
                <a:cxn ang="0">
                  <a:pos x="6" y="8"/>
                </a:cxn>
                <a:cxn ang="0">
                  <a:pos x="6" y="8"/>
                </a:cxn>
                <a:cxn ang="0">
                  <a:pos x="6" y="8"/>
                </a:cxn>
                <a:cxn ang="0">
                  <a:pos x="5" y="8"/>
                </a:cxn>
                <a:cxn ang="0">
                  <a:pos x="5" y="8"/>
                </a:cxn>
              </a:cxnLst>
              <a:rect l="0" t="0" r="r" b="b"/>
              <a:pathLst>
                <a:path w="9" h="8">
                  <a:moveTo>
                    <a:pt x="4" y="7"/>
                  </a:moveTo>
                  <a:lnTo>
                    <a:pt x="4" y="7"/>
                  </a:lnTo>
                  <a:lnTo>
                    <a:pt x="4" y="7"/>
                  </a:lnTo>
                  <a:lnTo>
                    <a:pt x="4" y="7"/>
                  </a:lnTo>
                  <a:lnTo>
                    <a:pt x="4" y="7"/>
                  </a:lnTo>
                  <a:lnTo>
                    <a:pt x="4" y="7"/>
                  </a:lnTo>
                  <a:lnTo>
                    <a:pt x="4" y="7"/>
                  </a:lnTo>
                  <a:lnTo>
                    <a:pt x="4" y="7"/>
                  </a:lnTo>
                  <a:lnTo>
                    <a:pt x="4" y="6"/>
                  </a:lnTo>
                  <a:lnTo>
                    <a:pt x="3" y="6"/>
                  </a:lnTo>
                  <a:lnTo>
                    <a:pt x="3" y="6"/>
                  </a:lnTo>
                  <a:lnTo>
                    <a:pt x="3" y="6"/>
                  </a:lnTo>
                  <a:lnTo>
                    <a:pt x="3" y="6"/>
                  </a:lnTo>
                  <a:lnTo>
                    <a:pt x="3" y="6"/>
                  </a:lnTo>
                  <a:lnTo>
                    <a:pt x="3" y="6"/>
                  </a:lnTo>
                  <a:lnTo>
                    <a:pt x="3" y="5"/>
                  </a:lnTo>
                  <a:lnTo>
                    <a:pt x="3" y="5"/>
                  </a:lnTo>
                  <a:lnTo>
                    <a:pt x="3" y="5"/>
                  </a:lnTo>
                  <a:lnTo>
                    <a:pt x="2" y="5"/>
                  </a:lnTo>
                  <a:lnTo>
                    <a:pt x="2" y="4"/>
                  </a:lnTo>
                  <a:lnTo>
                    <a:pt x="2" y="4"/>
                  </a:lnTo>
                  <a:lnTo>
                    <a:pt x="2" y="4"/>
                  </a:lnTo>
                  <a:lnTo>
                    <a:pt x="2" y="4"/>
                  </a:lnTo>
                  <a:lnTo>
                    <a:pt x="2" y="4"/>
                  </a:lnTo>
                  <a:lnTo>
                    <a:pt x="1" y="4"/>
                  </a:lnTo>
                  <a:lnTo>
                    <a:pt x="1" y="4"/>
                  </a:lnTo>
                  <a:lnTo>
                    <a:pt x="1" y="3"/>
                  </a:lnTo>
                  <a:lnTo>
                    <a:pt x="1" y="3"/>
                  </a:lnTo>
                  <a:lnTo>
                    <a:pt x="1" y="3"/>
                  </a:lnTo>
                  <a:lnTo>
                    <a:pt x="1" y="2"/>
                  </a:lnTo>
                  <a:lnTo>
                    <a:pt x="1" y="2"/>
                  </a:lnTo>
                  <a:lnTo>
                    <a:pt x="1" y="2"/>
                  </a:lnTo>
                  <a:lnTo>
                    <a:pt x="0" y="2"/>
                  </a:lnTo>
                  <a:lnTo>
                    <a:pt x="0" y="2"/>
                  </a:lnTo>
                  <a:lnTo>
                    <a:pt x="0" y="2"/>
                  </a:lnTo>
                  <a:lnTo>
                    <a:pt x="0" y="1"/>
                  </a:lnTo>
                  <a:lnTo>
                    <a:pt x="0" y="1"/>
                  </a:lnTo>
                  <a:lnTo>
                    <a:pt x="0" y="1"/>
                  </a:lnTo>
                  <a:lnTo>
                    <a:pt x="0" y="1"/>
                  </a:lnTo>
                  <a:lnTo>
                    <a:pt x="1" y="1"/>
                  </a:lnTo>
                  <a:lnTo>
                    <a:pt x="1" y="1"/>
                  </a:lnTo>
                  <a:lnTo>
                    <a:pt x="1" y="1"/>
                  </a:lnTo>
                  <a:lnTo>
                    <a:pt x="1" y="1"/>
                  </a:lnTo>
                  <a:lnTo>
                    <a:pt x="2" y="1"/>
                  </a:lnTo>
                  <a:lnTo>
                    <a:pt x="2" y="1"/>
                  </a:lnTo>
                  <a:lnTo>
                    <a:pt x="2" y="1"/>
                  </a:lnTo>
                  <a:lnTo>
                    <a:pt x="2" y="1"/>
                  </a:lnTo>
                  <a:lnTo>
                    <a:pt x="2" y="0"/>
                  </a:lnTo>
                  <a:lnTo>
                    <a:pt x="2" y="1"/>
                  </a:lnTo>
                  <a:lnTo>
                    <a:pt x="2" y="1"/>
                  </a:lnTo>
                  <a:lnTo>
                    <a:pt x="3" y="1"/>
                  </a:lnTo>
                  <a:lnTo>
                    <a:pt x="3" y="0"/>
                  </a:lnTo>
                  <a:lnTo>
                    <a:pt x="3" y="1"/>
                  </a:lnTo>
                  <a:lnTo>
                    <a:pt x="3" y="1"/>
                  </a:lnTo>
                  <a:lnTo>
                    <a:pt x="3" y="1"/>
                  </a:lnTo>
                  <a:lnTo>
                    <a:pt x="3" y="1"/>
                  </a:lnTo>
                  <a:lnTo>
                    <a:pt x="4" y="1"/>
                  </a:lnTo>
                  <a:lnTo>
                    <a:pt x="4" y="1"/>
                  </a:lnTo>
                  <a:lnTo>
                    <a:pt x="4" y="1"/>
                  </a:lnTo>
                  <a:lnTo>
                    <a:pt x="5" y="1"/>
                  </a:lnTo>
                  <a:lnTo>
                    <a:pt x="5" y="1"/>
                  </a:lnTo>
                  <a:lnTo>
                    <a:pt x="5" y="1"/>
                  </a:lnTo>
                  <a:lnTo>
                    <a:pt x="5" y="1"/>
                  </a:lnTo>
                  <a:lnTo>
                    <a:pt x="5" y="1"/>
                  </a:lnTo>
                  <a:lnTo>
                    <a:pt x="6" y="1"/>
                  </a:lnTo>
                  <a:lnTo>
                    <a:pt x="6" y="1"/>
                  </a:lnTo>
                  <a:lnTo>
                    <a:pt x="7" y="1"/>
                  </a:lnTo>
                  <a:lnTo>
                    <a:pt x="7" y="1"/>
                  </a:lnTo>
                  <a:lnTo>
                    <a:pt x="7" y="1"/>
                  </a:lnTo>
                  <a:lnTo>
                    <a:pt x="7" y="1"/>
                  </a:lnTo>
                  <a:lnTo>
                    <a:pt x="7" y="1"/>
                  </a:lnTo>
                  <a:lnTo>
                    <a:pt x="7" y="1"/>
                  </a:lnTo>
                  <a:lnTo>
                    <a:pt x="8" y="1"/>
                  </a:lnTo>
                  <a:lnTo>
                    <a:pt x="8" y="1"/>
                  </a:lnTo>
                  <a:lnTo>
                    <a:pt x="8" y="1"/>
                  </a:lnTo>
                  <a:lnTo>
                    <a:pt x="8" y="1"/>
                  </a:lnTo>
                  <a:lnTo>
                    <a:pt x="8" y="2"/>
                  </a:lnTo>
                  <a:lnTo>
                    <a:pt x="8" y="2"/>
                  </a:lnTo>
                  <a:lnTo>
                    <a:pt x="8" y="2"/>
                  </a:lnTo>
                  <a:lnTo>
                    <a:pt x="8" y="3"/>
                  </a:lnTo>
                  <a:lnTo>
                    <a:pt x="8" y="3"/>
                  </a:lnTo>
                  <a:lnTo>
                    <a:pt x="8" y="3"/>
                  </a:lnTo>
                  <a:lnTo>
                    <a:pt x="8" y="3"/>
                  </a:lnTo>
                  <a:lnTo>
                    <a:pt x="8" y="3"/>
                  </a:lnTo>
                  <a:lnTo>
                    <a:pt x="8" y="4"/>
                  </a:lnTo>
                  <a:lnTo>
                    <a:pt x="8" y="4"/>
                  </a:lnTo>
                  <a:lnTo>
                    <a:pt x="9" y="4"/>
                  </a:lnTo>
                  <a:lnTo>
                    <a:pt x="9" y="4"/>
                  </a:lnTo>
                  <a:lnTo>
                    <a:pt x="9" y="4"/>
                  </a:lnTo>
                  <a:lnTo>
                    <a:pt x="8" y="4"/>
                  </a:lnTo>
                  <a:lnTo>
                    <a:pt x="8" y="4"/>
                  </a:lnTo>
                  <a:lnTo>
                    <a:pt x="8" y="4"/>
                  </a:lnTo>
                  <a:lnTo>
                    <a:pt x="8" y="4"/>
                  </a:lnTo>
                  <a:lnTo>
                    <a:pt x="8" y="4"/>
                  </a:lnTo>
                  <a:lnTo>
                    <a:pt x="8" y="5"/>
                  </a:lnTo>
                  <a:lnTo>
                    <a:pt x="8" y="5"/>
                  </a:lnTo>
                  <a:lnTo>
                    <a:pt x="8" y="5"/>
                  </a:lnTo>
                  <a:lnTo>
                    <a:pt x="9" y="5"/>
                  </a:lnTo>
                  <a:lnTo>
                    <a:pt x="8" y="5"/>
                  </a:lnTo>
                  <a:lnTo>
                    <a:pt x="8" y="6"/>
                  </a:lnTo>
                  <a:lnTo>
                    <a:pt x="8" y="6"/>
                  </a:lnTo>
                  <a:lnTo>
                    <a:pt x="8" y="6"/>
                  </a:lnTo>
                  <a:lnTo>
                    <a:pt x="7" y="6"/>
                  </a:lnTo>
                  <a:lnTo>
                    <a:pt x="7" y="6"/>
                  </a:lnTo>
                  <a:lnTo>
                    <a:pt x="7" y="6"/>
                  </a:lnTo>
                  <a:lnTo>
                    <a:pt x="8" y="6"/>
                  </a:lnTo>
                  <a:lnTo>
                    <a:pt x="8" y="7"/>
                  </a:lnTo>
                  <a:lnTo>
                    <a:pt x="7" y="7"/>
                  </a:lnTo>
                  <a:lnTo>
                    <a:pt x="7" y="6"/>
                  </a:lnTo>
                  <a:lnTo>
                    <a:pt x="7" y="6"/>
                  </a:lnTo>
                  <a:lnTo>
                    <a:pt x="7" y="6"/>
                  </a:lnTo>
                  <a:lnTo>
                    <a:pt x="7" y="7"/>
                  </a:lnTo>
                  <a:lnTo>
                    <a:pt x="7" y="7"/>
                  </a:lnTo>
                  <a:lnTo>
                    <a:pt x="7" y="7"/>
                  </a:lnTo>
                  <a:lnTo>
                    <a:pt x="6" y="7"/>
                  </a:lnTo>
                  <a:lnTo>
                    <a:pt x="6" y="7"/>
                  </a:lnTo>
                  <a:lnTo>
                    <a:pt x="6" y="8"/>
                  </a:lnTo>
                  <a:lnTo>
                    <a:pt x="6" y="8"/>
                  </a:lnTo>
                  <a:lnTo>
                    <a:pt x="6" y="8"/>
                  </a:lnTo>
                  <a:lnTo>
                    <a:pt x="6" y="8"/>
                  </a:lnTo>
                  <a:lnTo>
                    <a:pt x="6" y="8"/>
                  </a:lnTo>
                  <a:lnTo>
                    <a:pt x="6" y="8"/>
                  </a:lnTo>
                  <a:lnTo>
                    <a:pt x="6" y="8"/>
                  </a:lnTo>
                  <a:lnTo>
                    <a:pt x="6" y="8"/>
                  </a:lnTo>
                  <a:lnTo>
                    <a:pt x="6" y="8"/>
                  </a:lnTo>
                  <a:lnTo>
                    <a:pt x="5" y="8"/>
                  </a:lnTo>
                  <a:lnTo>
                    <a:pt x="5" y="8"/>
                  </a:lnTo>
                  <a:lnTo>
                    <a:pt x="5" y="8"/>
                  </a:lnTo>
                  <a:lnTo>
                    <a:pt x="5" y="8"/>
                  </a:lnTo>
                  <a:lnTo>
                    <a:pt x="5" y="7"/>
                  </a:lnTo>
                  <a:lnTo>
                    <a:pt x="4" y="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Freeform 36">
              <a:extLst>
                <a:ext uri="{FF2B5EF4-FFF2-40B4-BE49-F238E27FC236}">
                  <a16:creationId xmlns:a16="http://schemas.microsoft.com/office/drawing/2014/main" id="{5CCA025D-DBF3-4253-BBC7-71A4A0807C52}"/>
                </a:ext>
              </a:extLst>
            </p:cNvPr>
            <p:cNvSpPr>
              <a:spLocks/>
            </p:cNvSpPr>
            <p:nvPr/>
          </p:nvSpPr>
          <p:spPr bwMode="auto">
            <a:xfrm>
              <a:off x="6225891" y="5011797"/>
              <a:ext cx="229033" cy="281482"/>
            </a:xfrm>
            <a:custGeom>
              <a:avLst/>
              <a:gdLst/>
              <a:ahLst/>
              <a:cxnLst>
                <a:cxn ang="0">
                  <a:pos x="14" y="19"/>
                </a:cxn>
                <a:cxn ang="0">
                  <a:pos x="13" y="20"/>
                </a:cxn>
                <a:cxn ang="0">
                  <a:pos x="12" y="22"/>
                </a:cxn>
                <a:cxn ang="0">
                  <a:pos x="12" y="22"/>
                </a:cxn>
                <a:cxn ang="0">
                  <a:pos x="11" y="22"/>
                </a:cxn>
                <a:cxn ang="0">
                  <a:pos x="10" y="22"/>
                </a:cxn>
                <a:cxn ang="0">
                  <a:pos x="9" y="21"/>
                </a:cxn>
                <a:cxn ang="0">
                  <a:pos x="8" y="21"/>
                </a:cxn>
                <a:cxn ang="0">
                  <a:pos x="7" y="21"/>
                </a:cxn>
                <a:cxn ang="0">
                  <a:pos x="6" y="22"/>
                </a:cxn>
                <a:cxn ang="0">
                  <a:pos x="6" y="23"/>
                </a:cxn>
                <a:cxn ang="0">
                  <a:pos x="5" y="24"/>
                </a:cxn>
                <a:cxn ang="0">
                  <a:pos x="4" y="25"/>
                </a:cxn>
                <a:cxn ang="0">
                  <a:pos x="3" y="25"/>
                </a:cxn>
                <a:cxn ang="0">
                  <a:pos x="2" y="25"/>
                </a:cxn>
                <a:cxn ang="0">
                  <a:pos x="2" y="23"/>
                </a:cxn>
                <a:cxn ang="0">
                  <a:pos x="2" y="22"/>
                </a:cxn>
                <a:cxn ang="0">
                  <a:pos x="1" y="20"/>
                </a:cxn>
                <a:cxn ang="0">
                  <a:pos x="0" y="19"/>
                </a:cxn>
                <a:cxn ang="0">
                  <a:pos x="0" y="17"/>
                </a:cxn>
                <a:cxn ang="0">
                  <a:pos x="0" y="15"/>
                </a:cxn>
                <a:cxn ang="0">
                  <a:pos x="0" y="13"/>
                </a:cxn>
                <a:cxn ang="0">
                  <a:pos x="2" y="12"/>
                </a:cxn>
                <a:cxn ang="0">
                  <a:pos x="3" y="10"/>
                </a:cxn>
                <a:cxn ang="0">
                  <a:pos x="3" y="4"/>
                </a:cxn>
                <a:cxn ang="0">
                  <a:pos x="4" y="2"/>
                </a:cxn>
                <a:cxn ang="0">
                  <a:pos x="7" y="1"/>
                </a:cxn>
                <a:cxn ang="0">
                  <a:pos x="8" y="1"/>
                </a:cxn>
                <a:cxn ang="0">
                  <a:pos x="9" y="2"/>
                </a:cxn>
                <a:cxn ang="0">
                  <a:pos x="9" y="1"/>
                </a:cxn>
                <a:cxn ang="0">
                  <a:pos x="11" y="1"/>
                </a:cxn>
                <a:cxn ang="0">
                  <a:pos x="12" y="0"/>
                </a:cxn>
                <a:cxn ang="0">
                  <a:pos x="12" y="1"/>
                </a:cxn>
                <a:cxn ang="0">
                  <a:pos x="13" y="3"/>
                </a:cxn>
                <a:cxn ang="0">
                  <a:pos x="13" y="4"/>
                </a:cxn>
                <a:cxn ang="0">
                  <a:pos x="14" y="5"/>
                </a:cxn>
                <a:cxn ang="0">
                  <a:pos x="15" y="6"/>
                </a:cxn>
                <a:cxn ang="0">
                  <a:pos x="16" y="6"/>
                </a:cxn>
                <a:cxn ang="0">
                  <a:pos x="17" y="7"/>
                </a:cxn>
                <a:cxn ang="0">
                  <a:pos x="17" y="8"/>
                </a:cxn>
                <a:cxn ang="0">
                  <a:pos x="17" y="9"/>
                </a:cxn>
                <a:cxn ang="0">
                  <a:pos x="18" y="10"/>
                </a:cxn>
                <a:cxn ang="0">
                  <a:pos x="19" y="10"/>
                </a:cxn>
                <a:cxn ang="0">
                  <a:pos x="20" y="11"/>
                </a:cxn>
                <a:cxn ang="0">
                  <a:pos x="21" y="12"/>
                </a:cxn>
                <a:cxn ang="0">
                  <a:pos x="20" y="13"/>
                </a:cxn>
                <a:cxn ang="0">
                  <a:pos x="19" y="13"/>
                </a:cxn>
                <a:cxn ang="0">
                  <a:pos x="18" y="14"/>
                </a:cxn>
                <a:cxn ang="0">
                  <a:pos x="17" y="15"/>
                </a:cxn>
                <a:cxn ang="0">
                  <a:pos x="17" y="15"/>
                </a:cxn>
                <a:cxn ang="0">
                  <a:pos x="16" y="16"/>
                </a:cxn>
                <a:cxn ang="0">
                  <a:pos x="15" y="18"/>
                </a:cxn>
              </a:cxnLst>
              <a:rect l="0" t="0" r="r" b="b"/>
              <a:pathLst>
                <a:path w="21" h="25">
                  <a:moveTo>
                    <a:pt x="14" y="19"/>
                  </a:moveTo>
                  <a:lnTo>
                    <a:pt x="14" y="19"/>
                  </a:lnTo>
                  <a:lnTo>
                    <a:pt x="14" y="19"/>
                  </a:lnTo>
                  <a:lnTo>
                    <a:pt x="14" y="19"/>
                  </a:lnTo>
                  <a:lnTo>
                    <a:pt x="14" y="19"/>
                  </a:lnTo>
                  <a:lnTo>
                    <a:pt x="13" y="19"/>
                  </a:lnTo>
                  <a:lnTo>
                    <a:pt x="13" y="19"/>
                  </a:lnTo>
                  <a:lnTo>
                    <a:pt x="13" y="19"/>
                  </a:lnTo>
                  <a:lnTo>
                    <a:pt x="13" y="20"/>
                  </a:lnTo>
                  <a:lnTo>
                    <a:pt x="13" y="20"/>
                  </a:lnTo>
                  <a:lnTo>
                    <a:pt x="13" y="20"/>
                  </a:lnTo>
                  <a:lnTo>
                    <a:pt x="13" y="21"/>
                  </a:lnTo>
                  <a:lnTo>
                    <a:pt x="13" y="21"/>
                  </a:lnTo>
                  <a:lnTo>
                    <a:pt x="13" y="22"/>
                  </a:lnTo>
                  <a:lnTo>
                    <a:pt x="12" y="22"/>
                  </a:lnTo>
                  <a:lnTo>
                    <a:pt x="12" y="22"/>
                  </a:lnTo>
                  <a:lnTo>
                    <a:pt x="12" y="22"/>
                  </a:lnTo>
                  <a:lnTo>
                    <a:pt x="12" y="22"/>
                  </a:lnTo>
                  <a:lnTo>
                    <a:pt x="12" y="22"/>
                  </a:lnTo>
                  <a:lnTo>
                    <a:pt x="12" y="22"/>
                  </a:lnTo>
                  <a:lnTo>
                    <a:pt x="11" y="22"/>
                  </a:lnTo>
                  <a:lnTo>
                    <a:pt x="11" y="22"/>
                  </a:lnTo>
                  <a:lnTo>
                    <a:pt x="11" y="22"/>
                  </a:lnTo>
                  <a:lnTo>
                    <a:pt x="11" y="22"/>
                  </a:lnTo>
                  <a:lnTo>
                    <a:pt x="11" y="22"/>
                  </a:lnTo>
                  <a:lnTo>
                    <a:pt x="10" y="22"/>
                  </a:lnTo>
                  <a:lnTo>
                    <a:pt x="10" y="22"/>
                  </a:lnTo>
                  <a:lnTo>
                    <a:pt x="10" y="22"/>
                  </a:lnTo>
                  <a:lnTo>
                    <a:pt x="10" y="22"/>
                  </a:lnTo>
                  <a:lnTo>
                    <a:pt x="10" y="22"/>
                  </a:lnTo>
                  <a:lnTo>
                    <a:pt x="10" y="22"/>
                  </a:lnTo>
                  <a:lnTo>
                    <a:pt x="9" y="22"/>
                  </a:lnTo>
                  <a:lnTo>
                    <a:pt x="9" y="22"/>
                  </a:lnTo>
                  <a:lnTo>
                    <a:pt x="9" y="22"/>
                  </a:lnTo>
                  <a:lnTo>
                    <a:pt x="9" y="21"/>
                  </a:lnTo>
                  <a:lnTo>
                    <a:pt x="8" y="21"/>
                  </a:lnTo>
                  <a:lnTo>
                    <a:pt x="8" y="21"/>
                  </a:lnTo>
                  <a:lnTo>
                    <a:pt x="8" y="21"/>
                  </a:lnTo>
                  <a:lnTo>
                    <a:pt x="8" y="21"/>
                  </a:lnTo>
                  <a:lnTo>
                    <a:pt x="8" y="21"/>
                  </a:lnTo>
                  <a:lnTo>
                    <a:pt x="7" y="21"/>
                  </a:lnTo>
                  <a:lnTo>
                    <a:pt x="7" y="21"/>
                  </a:lnTo>
                  <a:lnTo>
                    <a:pt x="7" y="21"/>
                  </a:lnTo>
                  <a:lnTo>
                    <a:pt x="7" y="21"/>
                  </a:lnTo>
                  <a:lnTo>
                    <a:pt x="7" y="21"/>
                  </a:lnTo>
                  <a:lnTo>
                    <a:pt x="7" y="22"/>
                  </a:lnTo>
                  <a:lnTo>
                    <a:pt x="7" y="22"/>
                  </a:lnTo>
                  <a:lnTo>
                    <a:pt x="6" y="22"/>
                  </a:lnTo>
                  <a:lnTo>
                    <a:pt x="6" y="22"/>
                  </a:lnTo>
                  <a:lnTo>
                    <a:pt x="6" y="22"/>
                  </a:lnTo>
                  <a:lnTo>
                    <a:pt x="6" y="22"/>
                  </a:lnTo>
                  <a:lnTo>
                    <a:pt x="6" y="23"/>
                  </a:lnTo>
                  <a:lnTo>
                    <a:pt x="6" y="23"/>
                  </a:lnTo>
                  <a:lnTo>
                    <a:pt x="6" y="23"/>
                  </a:lnTo>
                  <a:lnTo>
                    <a:pt x="6" y="23"/>
                  </a:lnTo>
                  <a:lnTo>
                    <a:pt x="5" y="23"/>
                  </a:lnTo>
                  <a:lnTo>
                    <a:pt x="5" y="24"/>
                  </a:lnTo>
                  <a:lnTo>
                    <a:pt x="5" y="24"/>
                  </a:lnTo>
                  <a:lnTo>
                    <a:pt x="5" y="24"/>
                  </a:lnTo>
                  <a:lnTo>
                    <a:pt x="5" y="24"/>
                  </a:lnTo>
                  <a:lnTo>
                    <a:pt x="5" y="24"/>
                  </a:lnTo>
                  <a:lnTo>
                    <a:pt x="5" y="24"/>
                  </a:lnTo>
                  <a:lnTo>
                    <a:pt x="4" y="24"/>
                  </a:lnTo>
                  <a:lnTo>
                    <a:pt x="4" y="25"/>
                  </a:lnTo>
                  <a:lnTo>
                    <a:pt x="4" y="25"/>
                  </a:lnTo>
                  <a:lnTo>
                    <a:pt x="4" y="25"/>
                  </a:lnTo>
                  <a:lnTo>
                    <a:pt x="4" y="25"/>
                  </a:lnTo>
                  <a:lnTo>
                    <a:pt x="4" y="25"/>
                  </a:lnTo>
                  <a:lnTo>
                    <a:pt x="3" y="25"/>
                  </a:lnTo>
                  <a:lnTo>
                    <a:pt x="3" y="25"/>
                  </a:lnTo>
                  <a:lnTo>
                    <a:pt x="3" y="25"/>
                  </a:lnTo>
                  <a:lnTo>
                    <a:pt x="3" y="25"/>
                  </a:lnTo>
                  <a:lnTo>
                    <a:pt x="2" y="25"/>
                  </a:lnTo>
                  <a:lnTo>
                    <a:pt x="2" y="25"/>
                  </a:lnTo>
                  <a:lnTo>
                    <a:pt x="2" y="25"/>
                  </a:lnTo>
                  <a:lnTo>
                    <a:pt x="2" y="25"/>
                  </a:lnTo>
                  <a:lnTo>
                    <a:pt x="2" y="24"/>
                  </a:lnTo>
                  <a:lnTo>
                    <a:pt x="2" y="24"/>
                  </a:lnTo>
                  <a:lnTo>
                    <a:pt x="2" y="24"/>
                  </a:lnTo>
                  <a:lnTo>
                    <a:pt x="2" y="23"/>
                  </a:lnTo>
                  <a:lnTo>
                    <a:pt x="2" y="23"/>
                  </a:lnTo>
                  <a:lnTo>
                    <a:pt x="2" y="23"/>
                  </a:lnTo>
                  <a:lnTo>
                    <a:pt x="2" y="22"/>
                  </a:lnTo>
                  <a:lnTo>
                    <a:pt x="2" y="22"/>
                  </a:lnTo>
                  <a:lnTo>
                    <a:pt x="2" y="22"/>
                  </a:lnTo>
                  <a:lnTo>
                    <a:pt x="2" y="22"/>
                  </a:lnTo>
                  <a:lnTo>
                    <a:pt x="2" y="21"/>
                  </a:lnTo>
                  <a:lnTo>
                    <a:pt x="2" y="21"/>
                  </a:lnTo>
                  <a:lnTo>
                    <a:pt x="2" y="21"/>
                  </a:lnTo>
                  <a:lnTo>
                    <a:pt x="1" y="20"/>
                  </a:lnTo>
                  <a:lnTo>
                    <a:pt x="1" y="20"/>
                  </a:lnTo>
                  <a:lnTo>
                    <a:pt x="1" y="20"/>
                  </a:lnTo>
                  <a:lnTo>
                    <a:pt x="1" y="20"/>
                  </a:lnTo>
                  <a:lnTo>
                    <a:pt x="1" y="19"/>
                  </a:lnTo>
                  <a:lnTo>
                    <a:pt x="0" y="19"/>
                  </a:lnTo>
                  <a:lnTo>
                    <a:pt x="0" y="19"/>
                  </a:lnTo>
                  <a:lnTo>
                    <a:pt x="0" y="19"/>
                  </a:lnTo>
                  <a:lnTo>
                    <a:pt x="0" y="18"/>
                  </a:lnTo>
                  <a:lnTo>
                    <a:pt x="0" y="18"/>
                  </a:lnTo>
                  <a:lnTo>
                    <a:pt x="0" y="17"/>
                  </a:lnTo>
                  <a:lnTo>
                    <a:pt x="0" y="17"/>
                  </a:lnTo>
                  <a:lnTo>
                    <a:pt x="0" y="16"/>
                  </a:lnTo>
                  <a:lnTo>
                    <a:pt x="0" y="16"/>
                  </a:lnTo>
                  <a:lnTo>
                    <a:pt x="0" y="16"/>
                  </a:lnTo>
                  <a:lnTo>
                    <a:pt x="0" y="15"/>
                  </a:lnTo>
                  <a:lnTo>
                    <a:pt x="0" y="15"/>
                  </a:lnTo>
                  <a:lnTo>
                    <a:pt x="0" y="14"/>
                  </a:lnTo>
                  <a:lnTo>
                    <a:pt x="0" y="14"/>
                  </a:lnTo>
                  <a:lnTo>
                    <a:pt x="0" y="14"/>
                  </a:lnTo>
                  <a:lnTo>
                    <a:pt x="0" y="13"/>
                  </a:lnTo>
                  <a:lnTo>
                    <a:pt x="0" y="12"/>
                  </a:lnTo>
                  <a:lnTo>
                    <a:pt x="0" y="12"/>
                  </a:lnTo>
                  <a:lnTo>
                    <a:pt x="0" y="12"/>
                  </a:lnTo>
                  <a:lnTo>
                    <a:pt x="1" y="12"/>
                  </a:lnTo>
                  <a:lnTo>
                    <a:pt x="2" y="12"/>
                  </a:lnTo>
                  <a:lnTo>
                    <a:pt x="2" y="12"/>
                  </a:lnTo>
                  <a:lnTo>
                    <a:pt x="3" y="12"/>
                  </a:lnTo>
                  <a:lnTo>
                    <a:pt x="3" y="11"/>
                  </a:lnTo>
                  <a:lnTo>
                    <a:pt x="3" y="10"/>
                  </a:lnTo>
                  <a:lnTo>
                    <a:pt x="3" y="10"/>
                  </a:lnTo>
                  <a:lnTo>
                    <a:pt x="3" y="9"/>
                  </a:lnTo>
                  <a:lnTo>
                    <a:pt x="3" y="8"/>
                  </a:lnTo>
                  <a:lnTo>
                    <a:pt x="3" y="7"/>
                  </a:lnTo>
                  <a:lnTo>
                    <a:pt x="3" y="6"/>
                  </a:lnTo>
                  <a:lnTo>
                    <a:pt x="3" y="4"/>
                  </a:lnTo>
                  <a:lnTo>
                    <a:pt x="3" y="3"/>
                  </a:lnTo>
                  <a:lnTo>
                    <a:pt x="3" y="2"/>
                  </a:lnTo>
                  <a:lnTo>
                    <a:pt x="3" y="2"/>
                  </a:lnTo>
                  <a:lnTo>
                    <a:pt x="3" y="2"/>
                  </a:lnTo>
                  <a:lnTo>
                    <a:pt x="4" y="2"/>
                  </a:lnTo>
                  <a:lnTo>
                    <a:pt x="5" y="1"/>
                  </a:lnTo>
                  <a:lnTo>
                    <a:pt x="6" y="1"/>
                  </a:lnTo>
                  <a:lnTo>
                    <a:pt x="6" y="1"/>
                  </a:lnTo>
                  <a:lnTo>
                    <a:pt x="6" y="1"/>
                  </a:lnTo>
                  <a:lnTo>
                    <a:pt x="7" y="1"/>
                  </a:lnTo>
                  <a:lnTo>
                    <a:pt x="8" y="1"/>
                  </a:lnTo>
                  <a:lnTo>
                    <a:pt x="8" y="1"/>
                  </a:lnTo>
                  <a:lnTo>
                    <a:pt x="8" y="1"/>
                  </a:lnTo>
                  <a:lnTo>
                    <a:pt x="8" y="1"/>
                  </a:lnTo>
                  <a:lnTo>
                    <a:pt x="8" y="1"/>
                  </a:lnTo>
                  <a:lnTo>
                    <a:pt x="8" y="2"/>
                  </a:lnTo>
                  <a:lnTo>
                    <a:pt x="8" y="2"/>
                  </a:lnTo>
                  <a:lnTo>
                    <a:pt x="8" y="2"/>
                  </a:lnTo>
                  <a:lnTo>
                    <a:pt x="8" y="2"/>
                  </a:lnTo>
                  <a:lnTo>
                    <a:pt x="9" y="2"/>
                  </a:lnTo>
                  <a:lnTo>
                    <a:pt x="9" y="2"/>
                  </a:lnTo>
                  <a:lnTo>
                    <a:pt x="9" y="2"/>
                  </a:lnTo>
                  <a:lnTo>
                    <a:pt x="9" y="1"/>
                  </a:lnTo>
                  <a:lnTo>
                    <a:pt x="9" y="1"/>
                  </a:lnTo>
                  <a:lnTo>
                    <a:pt x="9" y="1"/>
                  </a:lnTo>
                  <a:lnTo>
                    <a:pt x="10" y="1"/>
                  </a:lnTo>
                  <a:lnTo>
                    <a:pt x="10" y="1"/>
                  </a:lnTo>
                  <a:lnTo>
                    <a:pt x="10" y="1"/>
                  </a:lnTo>
                  <a:lnTo>
                    <a:pt x="11" y="1"/>
                  </a:lnTo>
                  <a:lnTo>
                    <a:pt x="11" y="1"/>
                  </a:lnTo>
                  <a:lnTo>
                    <a:pt x="11" y="0"/>
                  </a:lnTo>
                  <a:lnTo>
                    <a:pt x="11" y="0"/>
                  </a:lnTo>
                  <a:lnTo>
                    <a:pt x="12" y="0"/>
                  </a:lnTo>
                  <a:lnTo>
                    <a:pt x="12" y="0"/>
                  </a:lnTo>
                  <a:lnTo>
                    <a:pt x="12" y="0"/>
                  </a:lnTo>
                  <a:lnTo>
                    <a:pt x="12" y="0"/>
                  </a:lnTo>
                  <a:lnTo>
                    <a:pt x="12" y="1"/>
                  </a:lnTo>
                  <a:lnTo>
                    <a:pt x="12" y="1"/>
                  </a:lnTo>
                  <a:lnTo>
                    <a:pt x="12" y="1"/>
                  </a:lnTo>
                  <a:lnTo>
                    <a:pt x="12" y="1"/>
                  </a:lnTo>
                  <a:lnTo>
                    <a:pt x="12" y="2"/>
                  </a:lnTo>
                  <a:lnTo>
                    <a:pt x="12" y="2"/>
                  </a:lnTo>
                  <a:lnTo>
                    <a:pt x="13" y="2"/>
                  </a:lnTo>
                  <a:lnTo>
                    <a:pt x="13" y="2"/>
                  </a:lnTo>
                  <a:lnTo>
                    <a:pt x="13" y="3"/>
                  </a:lnTo>
                  <a:lnTo>
                    <a:pt x="13" y="3"/>
                  </a:lnTo>
                  <a:lnTo>
                    <a:pt x="13" y="3"/>
                  </a:lnTo>
                  <a:lnTo>
                    <a:pt x="13" y="3"/>
                  </a:lnTo>
                  <a:lnTo>
                    <a:pt x="13" y="3"/>
                  </a:lnTo>
                  <a:lnTo>
                    <a:pt x="13" y="4"/>
                  </a:lnTo>
                  <a:lnTo>
                    <a:pt x="14" y="4"/>
                  </a:lnTo>
                  <a:lnTo>
                    <a:pt x="14" y="4"/>
                  </a:lnTo>
                  <a:lnTo>
                    <a:pt x="14" y="4"/>
                  </a:lnTo>
                  <a:lnTo>
                    <a:pt x="14" y="5"/>
                  </a:lnTo>
                  <a:lnTo>
                    <a:pt x="14" y="5"/>
                  </a:lnTo>
                  <a:lnTo>
                    <a:pt x="14" y="5"/>
                  </a:lnTo>
                  <a:lnTo>
                    <a:pt x="14" y="5"/>
                  </a:lnTo>
                  <a:lnTo>
                    <a:pt x="15" y="5"/>
                  </a:lnTo>
                  <a:lnTo>
                    <a:pt x="15" y="5"/>
                  </a:lnTo>
                  <a:lnTo>
                    <a:pt x="15" y="6"/>
                  </a:lnTo>
                  <a:lnTo>
                    <a:pt x="15" y="6"/>
                  </a:lnTo>
                  <a:lnTo>
                    <a:pt x="16" y="6"/>
                  </a:lnTo>
                  <a:lnTo>
                    <a:pt x="16" y="6"/>
                  </a:lnTo>
                  <a:lnTo>
                    <a:pt x="16" y="6"/>
                  </a:lnTo>
                  <a:lnTo>
                    <a:pt x="16" y="6"/>
                  </a:lnTo>
                  <a:lnTo>
                    <a:pt x="16" y="7"/>
                  </a:lnTo>
                  <a:lnTo>
                    <a:pt x="16" y="7"/>
                  </a:lnTo>
                  <a:lnTo>
                    <a:pt x="16" y="7"/>
                  </a:lnTo>
                  <a:lnTo>
                    <a:pt x="16" y="7"/>
                  </a:lnTo>
                  <a:lnTo>
                    <a:pt x="17" y="7"/>
                  </a:lnTo>
                  <a:lnTo>
                    <a:pt x="17" y="7"/>
                  </a:lnTo>
                  <a:lnTo>
                    <a:pt x="17" y="7"/>
                  </a:lnTo>
                  <a:lnTo>
                    <a:pt x="17" y="7"/>
                  </a:lnTo>
                  <a:lnTo>
                    <a:pt x="17" y="8"/>
                  </a:lnTo>
                  <a:lnTo>
                    <a:pt x="17" y="8"/>
                  </a:lnTo>
                  <a:lnTo>
                    <a:pt x="17" y="8"/>
                  </a:lnTo>
                  <a:lnTo>
                    <a:pt x="17" y="9"/>
                  </a:lnTo>
                  <a:lnTo>
                    <a:pt x="17" y="9"/>
                  </a:lnTo>
                  <a:lnTo>
                    <a:pt x="17" y="9"/>
                  </a:lnTo>
                  <a:lnTo>
                    <a:pt x="17" y="9"/>
                  </a:lnTo>
                  <a:lnTo>
                    <a:pt x="17" y="9"/>
                  </a:lnTo>
                  <a:lnTo>
                    <a:pt x="18" y="10"/>
                  </a:lnTo>
                  <a:lnTo>
                    <a:pt x="18" y="10"/>
                  </a:lnTo>
                  <a:lnTo>
                    <a:pt x="18" y="10"/>
                  </a:lnTo>
                  <a:lnTo>
                    <a:pt x="18" y="10"/>
                  </a:lnTo>
                  <a:lnTo>
                    <a:pt x="18" y="10"/>
                  </a:lnTo>
                  <a:lnTo>
                    <a:pt x="18" y="10"/>
                  </a:lnTo>
                  <a:lnTo>
                    <a:pt x="19" y="10"/>
                  </a:lnTo>
                  <a:lnTo>
                    <a:pt x="19" y="11"/>
                  </a:lnTo>
                  <a:lnTo>
                    <a:pt x="19" y="10"/>
                  </a:lnTo>
                  <a:lnTo>
                    <a:pt x="19" y="11"/>
                  </a:lnTo>
                  <a:lnTo>
                    <a:pt x="19" y="11"/>
                  </a:lnTo>
                  <a:lnTo>
                    <a:pt x="20" y="11"/>
                  </a:lnTo>
                  <a:lnTo>
                    <a:pt x="20" y="11"/>
                  </a:lnTo>
                  <a:lnTo>
                    <a:pt x="20" y="11"/>
                  </a:lnTo>
                  <a:lnTo>
                    <a:pt x="20" y="11"/>
                  </a:lnTo>
                  <a:lnTo>
                    <a:pt x="20" y="11"/>
                  </a:lnTo>
                  <a:lnTo>
                    <a:pt x="20" y="12"/>
                  </a:lnTo>
                  <a:lnTo>
                    <a:pt x="20" y="12"/>
                  </a:lnTo>
                  <a:lnTo>
                    <a:pt x="21" y="12"/>
                  </a:lnTo>
                  <a:lnTo>
                    <a:pt x="21" y="12"/>
                  </a:lnTo>
                  <a:lnTo>
                    <a:pt x="21" y="12"/>
                  </a:lnTo>
                  <a:lnTo>
                    <a:pt x="20" y="12"/>
                  </a:lnTo>
                  <a:lnTo>
                    <a:pt x="20" y="12"/>
                  </a:lnTo>
                  <a:lnTo>
                    <a:pt x="20" y="13"/>
                  </a:lnTo>
                  <a:lnTo>
                    <a:pt x="20" y="13"/>
                  </a:lnTo>
                  <a:lnTo>
                    <a:pt x="20" y="13"/>
                  </a:lnTo>
                  <a:lnTo>
                    <a:pt x="19" y="13"/>
                  </a:lnTo>
                  <a:lnTo>
                    <a:pt x="19" y="13"/>
                  </a:lnTo>
                  <a:lnTo>
                    <a:pt x="19" y="13"/>
                  </a:lnTo>
                  <a:lnTo>
                    <a:pt x="19" y="13"/>
                  </a:lnTo>
                  <a:lnTo>
                    <a:pt x="18" y="13"/>
                  </a:lnTo>
                  <a:lnTo>
                    <a:pt x="18" y="13"/>
                  </a:lnTo>
                  <a:lnTo>
                    <a:pt x="18" y="14"/>
                  </a:lnTo>
                  <a:lnTo>
                    <a:pt x="18" y="14"/>
                  </a:lnTo>
                  <a:lnTo>
                    <a:pt x="18" y="14"/>
                  </a:lnTo>
                  <a:lnTo>
                    <a:pt x="18" y="14"/>
                  </a:lnTo>
                  <a:lnTo>
                    <a:pt x="18" y="14"/>
                  </a:lnTo>
                  <a:lnTo>
                    <a:pt x="17" y="15"/>
                  </a:lnTo>
                  <a:lnTo>
                    <a:pt x="17" y="15"/>
                  </a:lnTo>
                  <a:lnTo>
                    <a:pt x="17" y="15"/>
                  </a:lnTo>
                  <a:lnTo>
                    <a:pt x="17" y="15"/>
                  </a:lnTo>
                  <a:lnTo>
                    <a:pt x="17" y="15"/>
                  </a:lnTo>
                  <a:lnTo>
                    <a:pt x="17" y="15"/>
                  </a:lnTo>
                  <a:lnTo>
                    <a:pt x="17" y="15"/>
                  </a:lnTo>
                  <a:lnTo>
                    <a:pt x="17" y="16"/>
                  </a:lnTo>
                  <a:lnTo>
                    <a:pt x="16" y="16"/>
                  </a:lnTo>
                  <a:lnTo>
                    <a:pt x="16" y="16"/>
                  </a:lnTo>
                  <a:lnTo>
                    <a:pt x="16" y="16"/>
                  </a:lnTo>
                  <a:lnTo>
                    <a:pt x="16" y="16"/>
                  </a:lnTo>
                  <a:lnTo>
                    <a:pt x="16" y="17"/>
                  </a:lnTo>
                  <a:lnTo>
                    <a:pt x="15" y="17"/>
                  </a:lnTo>
                  <a:lnTo>
                    <a:pt x="15" y="18"/>
                  </a:lnTo>
                  <a:lnTo>
                    <a:pt x="15" y="18"/>
                  </a:lnTo>
                  <a:lnTo>
                    <a:pt x="15" y="18"/>
                  </a:lnTo>
                  <a:lnTo>
                    <a:pt x="15" y="18"/>
                  </a:lnTo>
                  <a:lnTo>
                    <a:pt x="15" y="18"/>
                  </a:lnTo>
                  <a:lnTo>
                    <a:pt x="15" y="19"/>
                  </a:lnTo>
                  <a:lnTo>
                    <a:pt x="14" y="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Freeform 37">
              <a:extLst>
                <a:ext uri="{FF2B5EF4-FFF2-40B4-BE49-F238E27FC236}">
                  <a16:creationId xmlns:a16="http://schemas.microsoft.com/office/drawing/2014/main" id="{830FFC99-447A-485C-92D6-8BFF71791055}"/>
                </a:ext>
              </a:extLst>
            </p:cNvPr>
            <p:cNvSpPr>
              <a:spLocks/>
            </p:cNvSpPr>
            <p:nvPr/>
          </p:nvSpPr>
          <p:spPr bwMode="auto">
            <a:xfrm>
              <a:off x="5831066" y="6227444"/>
              <a:ext cx="11965" cy="1760"/>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Freeform 38">
              <a:extLst>
                <a:ext uri="{FF2B5EF4-FFF2-40B4-BE49-F238E27FC236}">
                  <a16:creationId xmlns:a16="http://schemas.microsoft.com/office/drawing/2014/main" id="{F0509927-863F-47E1-9939-1291B17291E4}"/>
                </a:ext>
              </a:extLst>
            </p:cNvPr>
            <p:cNvSpPr>
              <a:spLocks noEditPoints="1"/>
            </p:cNvSpPr>
            <p:nvPr/>
          </p:nvSpPr>
          <p:spPr bwMode="auto">
            <a:xfrm>
              <a:off x="3993671" y="4325686"/>
              <a:ext cx="929807" cy="1182221"/>
            </a:xfrm>
            <a:custGeom>
              <a:avLst/>
              <a:gdLst/>
              <a:ahLst/>
              <a:cxnLst>
                <a:cxn ang="0">
                  <a:pos x="64" y="76"/>
                </a:cxn>
                <a:cxn ang="0">
                  <a:pos x="64" y="21"/>
                </a:cxn>
                <a:cxn ang="0">
                  <a:pos x="64" y="18"/>
                </a:cxn>
                <a:cxn ang="0">
                  <a:pos x="56" y="17"/>
                </a:cxn>
                <a:cxn ang="0">
                  <a:pos x="50" y="16"/>
                </a:cxn>
                <a:cxn ang="0">
                  <a:pos x="49" y="16"/>
                </a:cxn>
                <a:cxn ang="0">
                  <a:pos x="50" y="15"/>
                </a:cxn>
                <a:cxn ang="0">
                  <a:pos x="51" y="15"/>
                </a:cxn>
                <a:cxn ang="0">
                  <a:pos x="53" y="18"/>
                </a:cxn>
                <a:cxn ang="0">
                  <a:pos x="53" y="14"/>
                </a:cxn>
                <a:cxn ang="0">
                  <a:pos x="53" y="13"/>
                </a:cxn>
                <a:cxn ang="0">
                  <a:pos x="52" y="12"/>
                </a:cxn>
                <a:cxn ang="0">
                  <a:pos x="2" y="37"/>
                </a:cxn>
                <a:cxn ang="0">
                  <a:pos x="2" y="31"/>
                </a:cxn>
                <a:cxn ang="0">
                  <a:pos x="9" y="25"/>
                </a:cxn>
                <a:cxn ang="0">
                  <a:pos x="10" y="12"/>
                </a:cxn>
                <a:cxn ang="0">
                  <a:pos x="15" y="9"/>
                </a:cxn>
                <a:cxn ang="0">
                  <a:pos x="20" y="11"/>
                </a:cxn>
                <a:cxn ang="0">
                  <a:pos x="21" y="4"/>
                </a:cxn>
                <a:cxn ang="0">
                  <a:pos x="24" y="4"/>
                </a:cxn>
                <a:cxn ang="0">
                  <a:pos x="30" y="0"/>
                </a:cxn>
                <a:cxn ang="0">
                  <a:pos x="31" y="9"/>
                </a:cxn>
                <a:cxn ang="0">
                  <a:pos x="37" y="9"/>
                </a:cxn>
                <a:cxn ang="0">
                  <a:pos x="45" y="8"/>
                </a:cxn>
                <a:cxn ang="0">
                  <a:pos x="49" y="2"/>
                </a:cxn>
                <a:cxn ang="0">
                  <a:pos x="52" y="11"/>
                </a:cxn>
                <a:cxn ang="0">
                  <a:pos x="47" y="17"/>
                </a:cxn>
                <a:cxn ang="0">
                  <a:pos x="50" y="19"/>
                </a:cxn>
                <a:cxn ang="0">
                  <a:pos x="50" y="19"/>
                </a:cxn>
                <a:cxn ang="0">
                  <a:pos x="55" y="18"/>
                </a:cxn>
                <a:cxn ang="0">
                  <a:pos x="58" y="16"/>
                </a:cxn>
                <a:cxn ang="0">
                  <a:pos x="62" y="18"/>
                </a:cxn>
                <a:cxn ang="0">
                  <a:pos x="64" y="20"/>
                </a:cxn>
                <a:cxn ang="0">
                  <a:pos x="65" y="21"/>
                </a:cxn>
                <a:cxn ang="0">
                  <a:pos x="71" y="22"/>
                </a:cxn>
                <a:cxn ang="0">
                  <a:pos x="80" y="26"/>
                </a:cxn>
                <a:cxn ang="0">
                  <a:pos x="85" y="32"/>
                </a:cxn>
                <a:cxn ang="0">
                  <a:pos x="82" y="42"/>
                </a:cxn>
                <a:cxn ang="0">
                  <a:pos x="79" y="45"/>
                </a:cxn>
                <a:cxn ang="0">
                  <a:pos x="76" y="50"/>
                </a:cxn>
                <a:cxn ang="0">
                  <a:pos x="76" y="58"/>
                </a:cxn>
                <a:cxn ang="0">
                  <a:pos x="74" y="68"/>
                </a:cxn>
                <a:cxn ang="0">
                  <a:pos x="69" y="75"/>
                </a:cxn>
                <a:cxn ang="0">
                  <a:pos x="64" y="76"/>
                </a:cxn>
                <a:cxn ang="0">
                  <a:pos x="58" y="80"/>
                </a:cxn>
                <a:cxn ang="0">
                  <a:pos x="55" y="83"/>
                </a:cxn>
                <a:cxn ang="0">
                  <a:pos x="55" y="90"/>
                </a:cxn>
                <a:cxn ang="0">
                  <a:pos x="48" y="100"/>
                </a:cxn>
                <a:cxn ang="0">
                  <a:pos x="51" y="96"/>
                </a:cxn>
                <a:cxn ang="0">
                  <a:pos x="47" y="100"/>
                </a:cxn>
                <a:cxn ang="0">
                  <a:pos x="45" y="103"/>
                </a:cxn>
                <a:cxn ang="0">
                  <a:pos x="40" y="97"/>
                </a:cxn>
                <a:cxn ang="0">
                  <a:pos x="37" y="94"/>
                </a:cxn>
                <a:cxn ang="0">
                  <a:pos x="43" y="87"/>
                </a:cxn>
                <a:cxn ang="0">
                  <a:pos x="43" y="80"/>
                </a:cxn>
                <a:cxn ang="0">
                  <a:pos x="40" y="73"/>
                </a:cxn>
                <a:cxn ang="0">
                  <a:pos x="35" y="69"/>
                </a:cxn>
                <a:cxn ang="0">
                  <a:pos x="34" y="58"/>
                </a:cxn>
                <a:cxn ang="0">
                  <a:pos x="28" y="50"/>
                </a:cxn>
                <a:cxn ang="0">
                  <a:pos x="21" y="46"/>
                </a:cxn>
                <a:cxn ang="0">
                  <a:pos x="18" y="40"/>
                </a:cxn>
                <a:cxn ang="0">
                  <a:pos x="11" y="43"/>
                </a:cxn>
                <a:cxn ang="0">
                  <a:pos x="6" y="40"/>
                </a:cxn>
              </a:cxnLst>
              <a:rect l="0" t="0" r="r" b="b"/>
              <a:pathLst>
                <a:path w="85" h="105">
                  <a:moveTo>
                    <a:pt x="55" y="89"/>
                  </a:moveTo>
                  <a:lnTo>
                    <a:pt x="55" y="88"/>
                  </a:lnTo>
                  <a:lnTo>
                    <a:pt x="55" y="88"/>
                  </a:lnTo>
                  <a:lnTo>
                    <a:pt x="55" y="88"/>
                  </a:lnTo>
                  <a:lnTo>
                    <a:pt x="55" y="88"/>
                  </a:lnTo>
                  <a:lnTo>
                    <a:pt x="56" y="87"/>
                  </a:lnTo>
                  <a:lnTo>
                    <a:pt x="56" y="88"/>
                  </a:lnTo>
                  <a:lnTo>
                    <a:pt x="56" y="88"/>
                  </a:lnTo>
                  <a:lnTo>
                    <a:pt x="55" y="88"/>
                  </a:lnTo>
                  <a:lnTo>
                    <a:pt x="55" y="89"/>
                  </a:lnTo>
                  <a:close/>
                  <a:moveTo>
                    <a:pt x="55" y="85"/>
                  </a:moveTo>
                  <a:lnTo>
                    <a:pt x="55" y="84"/>
                  </a:lnTo>
                  <a:lnTo>
                    <a:pt x="55" y="84"/>
                  </a:lnTo>
                  <a:lnTo>
                    <a:pt x="55" y="84"/>
                  </a:lnTo>
                  <a:lnTo>
                    <a:pt x="55" y="84"/>
                  </a:lnTo>
                  <a:lnTo>
                    <a:pt x="55" y="85"/>
                  </a:lnTo>
                  <a:close/>
                  <a:moveTo>
                    <a:pt x="56" y="82"/>
                  </a:moveTo>
                  <a:lnTo>
                    <a:pt x="56" y="82"/>
                  </a:lnTo>
                  <a:lnTo>
                    <a:pt x="56" y="82"/>
                  </a:lnTo>
                  <a:close/>
                  <a:moveTo>
                    <a:pt x="57" y="81"/>
                  </a:moveTo>
                  <a:lnTo>
                    <a:pt x="57" y="81"/>
                  </a:lnTo>
                  <a:lnTo>
                    <a:pt x="57" y="80"/>
                  </a:lnTo>
                  <a:lnTo>
                    <a:pt x="57" y="81"/>
                  </a:lnTo>
                  <a:lnTo>
                    <a:pt x="57" y="81"/>
                  </a:lnTo>
                  <a:close/>
                  <a:moveTo>
                    <a:pt x="60" y="78"/>
                  </a:moveTo>
                  <a:lnTo>
                    <a:pt x="60" y="78"/>
                  </a:lnTo>
                  <a:lnTo>
                    <a:pt x="60" y="78"/>
                  </a:lnTo>
                  <a:lnTo>
                    <a:pt x="60" y="78"/>
                  </a:lnTo>
                  <a:close/>
                  <a:moveTo>
                    <a:pt x="63" y="78"/>
                  </a:moveTo>
                  <a:lnTo>
                    <a:pt x="62" y="78"/>
                  </a:lnTo>
                  <a:lnTo>
                    <a:pt x="62" y="78"/>
                  </a:lnTo>
                  <a:lnTo>
                    <a:pt x="62" y="78"/>
                  </a:lnTo>
                  <a:lnTo>
                    <a:pt x="62" y="77"/>
                  </a:lnTo>
                  <a:lnTo>
                    <a:pt x="62" y="77"/>
                  </a:lnTo>
                  <a:lnTo>
                    <a:pt x="63" y="77"/>
                  </a:lnTo>
                  <a:lnTo>
                    <a:pt x="63" y="77"/>
                  </a:lnTo>
                  <a:lnTo>
                    <a:pt x="63" y="78"/>
                  </a:lnTo>
                  <a:close/>
                  <a:moveTo>
                    <a:pt x="64" y="76"/>
                  </a:moveTo>
                  <a:lnTo>
                    <a:pt x="65" y="76"/>
                  </a:lnTo>
                  <a:lnTo>
                    <a:pt x="65" y="76"/>
                  </a:lnTo>
                  <a:lnTo>
                    <a:pt x="65" y="76"/>
                  </a:lnTo>
                  <a:lnTo>
                    <a:pt x="65" y="76"/>
                  </a:lnTo>
                  <a:lnTo>
                    <a:pt x="64" y="76"/>
                  </a:lnTo>
                  <a:close/>
                  <a:moveTo>
                    <a:pt x="76" y="50"/>
                  </a:moveTo>
                  <a:lnTo>
                    <a:pt x="76" y="50"/>
                  </a:lnTo>
                  <a:lnTo>
                    <a:pt x="76" y="50"/>
                  </a:lnTo>
                  <a:close/>
                  <a:moveTo>
                    <a:pt x="76" y="50"/>
                  </a:moveTo>
                  <a:lnTo>
                    <a:pt x="76" y="50"/>
                  </a:lnTo>
                  <a:lnTo>
                    <a:pt x="76" y="50"/>
                  </a:lnTo>
                  <a:lnTo>
                    <a:pt x="76" y="49"/>
                  </a:lnTo>
                  <a:lnTo>
                    <a:pt x="76" y="49"/>
                  </a:lnTo>
                  <a:lnTo>
                    <a:pt x="76" y="50"/>
                  </a:lnTo>
                  <a:close/>
                  <a:moveTo>
                    <a:pt x="77" y="49"/>
                  </a:moveTo>
                  <a:lnTo>
                    <a:pt x="76" y="49"/>
                  </a:lnTo>
                  <a:lnTo>
                    <a:pt x="76" y="48"/>
                  </a:lnTo>
                  <a:lnTo>
                    <a:pt x="77" y="48"/>
                  </a:lnTo>
                  <a:lnTo>
                    <a:pt x="77" y="48"/>
                  </a:lnTo>
                  <a:lnTo>
                    <a:pt x="77" y="48"/>
                  </a:lnTo>
                  <a:lnTo>
                    <a:pt x="77" y="48"/>
                  </a:lnTo>
                  <a:lnTo>
                    <a:pt x="77" y="48"/>
                  </a:lnTo>
                  <a:lnTo>
                    <a:pt x="77" y="48"/>
                  </a:lnTo>
                  <a:lnTo>
                    <a:pt x="77" y="48"/>
                  </a:lnTo>
                  <a:lnTo>
                    <a:pt x="77" y="48"/>
                  </a:lnTo>
                  <a:lnTo>
                    <a:pt x="77" y="49"/>
                  </a:lnTo>
                  <a:close/>
                  <a:moveTo>
                    <a:pt x="80" y="43"/>
                  </a:moveTo>
                  <a:lnTo>
                    <a:pt x="80" y="43"/>
                  </a:lnTo>
                  <a:lnTo>
                    <a:pt x="80" y="43"/>
                  </a:lnTo>
                  <a:close/>
                  <a:moveTo>
                    <a:pt x="64" y="22"/>
                  </a:moveTo>
                  <a:lnTo>
                    <a:pt x="64" y="22"/>
                  </a:lnTo>
                  <a:lnTo>
                    <a:pt x="64" y="22"/>
                  </a:lnTo>
                  <a:lnTo>
                    <a:pt x="64" y="22"/>
                  </a:lnTo>
                  <a:close/>
                  <a:moveTo>
                    <a:pt x="64" y="22"/>
                  </a:moveTo>
                  <a:lnTo>
                    <a:pt x="64" y="22"/>
                  </a:lnTo>
                  <a:lnTo>
                    <a:pt x="64" y="22"/>
                  </a:lnTo>
                  <a:lnTo>
                    <a:pt x="64" y="21"/>
                  </a:lnTo>
                  <a:lnTo>
                    <a:pt x="64" y="21"/>
                  </a:lnTo>
                  <a:lnTo>
                    <a:pt x="64" y="21"/>
                  </a:lnTo>
                  <a:lnTo>
                    <a:pt x="64" y="21"/>
                  </a:lnTo>
                  <a:lnTo>
                    <a:pt x="64" y="22"/>
                  </a:lnTo>
                  <a:lnTo>
                    <a:pt x="64" y="22"/>
                  </a:lnTo>
                  <a:lnTo>
                    <a:pt x="64" y="22"/>
                  </a:lnTo>
                  <a:close/>
                  <a:moveTo>
                    <a:pt x="70" y="21"/>
                  </a:moveTo>
                  <a:lnTo>
                    <a:pt x="69" y="21"/>
                  </a:lnTo>
                  <a:lnTo>
                    <a:pt x="70" y="21"/>
                  </a:lnTo>
                  <a:close/>
                  <a:moveTo>
                    <a:pt x="66" y="20"/>
                  </a:moveTo>
                  <a:lnTo>
                    <a:pt x="66" y="20"/>
                  </a:lnTo>
                  <a:lnTo>
                    <a:pt x="66" y="20"/>
                  </a:lnTo>
                  <a:lnTo>
                    <a:pt x="66" y="20"/>
                  </a:lnTo>
                  <a:lnTo>
                    <a:pt x="66" y="20"/>
                  </a:lnTo>
                  <a:lnTo>
                    <a:pt x="66" y="20"/>
                  </a:lnTo>
                  <a:close/>
                  <a:moveTo>
                    <a:pt x="50" y="19"/>
                  </a:moveTo>
                  <a:lnTo>
                    <a:pt x="50" y="19"/>
                  </a:lnTo>
                  <a:lnTo>
                    <a:pt x="50" y="19"/>
                  </a:lnTo>
                  <a:lnTo>
                    <a:pt x="50" y="19"/>
                  </a:lnTo>
                  <a:lnTo>
                    <a:pt x="50" y="19"/>
                  </a:lnTo>
                  <a:lnTo>
                    <a:pt x="50" y="19"/>
                  </a:lnTo>
                  <a:lnTo>
                    <a:pt x="50" y="19"/>
                  </a:lnTo>
                  <a:lnTo>
                    <a:pt x="50" y="19"/>
                  </a:lnTo>
                  <a:lnTo>
                    <a:pt x="50" y="19"/>
                  </a:lnTo>
                  <a:close/>
                  <a:moveTo>
                    <a:pt x="54" y="19"/>
                  </a:moveTo>
                  <a:lnTo>
                    <a:pt x="54" y="19"/>
                  </a:lnTo>
                  <a:lnTo>
                    <a:pt x="54" y="18"/>
                  </a:lnTo>
                  <a:lnTo>
                    <a:pt x="54" y="19"/>
                  </a:lnTo>
                  <a:lnTo>
                    <a:pt x="54" y="19"/>
                  </a:lnTo>
                  <a:lnTo>
                    <a:pt x="54" y="19"/>
                  </a:lnTo>
                  <a:lnTo>
                    <a:pt x="54" y="19"/>
                  </a:lnTo>
                  <a:close/>
                  <a:moveTo>
                    <a:pt x="54" y="19"/>
                  </a:moveTo>
                  <a:lnTo>
                    <a:pt x="54" y="19"/>
                  </a:lnTo>
                  <a:lnTo>
                    <a:pt x="54" y="18"/>
                  </a:lnTo>
                  <a:lnTo>
                    <a:pt x="54" y="18"/>
                  </a:lnTo>
                  <a:lnTo>
                    <a:pt x="55" y="18"/>
                  </a:lnTo>
                  <a:lnTo>
                    <a:pt x="54" y="19"/>
                  </a:lnTo>
                  <a:close/>
                  <a:moveTo>
                    <a:pt x="64" y="18"/>
                  </a:moveTo>
                  <a:lnTo>
                    <a:pt x="64" y="18"/>
                  </a:lnTo>
                  <a:lnTo>
                    <a:pt x="64" y="18"/>
                  </a:lnTo>
                  <a:lnTo>
                    <a:pt x="64" y="18"/>
                  </a:lnTo>
                  <a:close/>
                  <a:moveTo>
                    <a:pt x="47" y="18"/>
                  </a:moveTo>
                  <a:lnTo>
                    <a:pt x="47" y="18"/>
                  </a:lnTo>
                  <a:lnTo>
                    <a:pt x="47" y="18"/>
                  </a:lnTo>
                  <a:lnTo>
                    <a:pt x="48" y="18"/>
                  </a:lnTo>
                  <a:lnTo>
                    <a:pt x="48" y="18"/>
                  </a:lnTo>
                  <a:lnTo>
                    <a:pt x="48" y="18"/>
                  </a:lnTo>
                  <a:lnTo>
                    <a:pt x="48" y="18"/>
                  </a:lnTo>
                  <a:lnTo>
                    <a:pt x="48" y="18"/>
                  </a:lnTo>
                  <a:lnTo>
                    <a:pt x="47" y="18"/>
                  </a:lnTo>
                  <a:close/>
                  <a:moveTo>
                    <a:pt x="55" y="18"/>
                  </a:moveTo>
                  <a:lnTo>
                    <a:pt x="55" y="18"/>
                  </a:lnTo>
                  <a:lnTo>
                    <a:pt x="55" y="18"/>
                  </a:lnTo>
                  <a:close/>
                  <a:moveTo>
                    <a:pt x="55" y="18"/>
                  </a:moveTo>
                  <a:lnTo>
                    <a:pt x="55" y="18"/>
                  </a:lnTo>
                  <a:lnTo>
                    <a:pt x="55" y="18"/>
                  </a:lnTo>
                  <a:lnTo>
                    <a:pt x="55" y="18"/>
                  </a:lnTo>
                  <a:lnTo>
                    <a:pt x="55" y="17"/>
                  </a:lnTo>
                  <a:lnTo>
                    <a:pt x="55" y="18"/>
                  </a:lnTo>
                  <a:close/>
                  <a:moveTo>
                    <a:pt x="47" y="18"/>
                  </a:moveTo>
                  <a:lnTo>
                    <a:pt x="47" y="18"/>
                  </a:lnTo>
                  <a:lnTo>
                    <a:pt x="47" y="18"/>
                  </a:lnTo>
                  <a:lnTo>
                    <a:pt x="47" y="17"/>
                  </a:lnTo>
                  <a:lnTo>
                    <a:pt x="47" y="18"/>
                  </a:lnTo>
                  <a:lnTo>
                    <a:pt x="47" y="18"/>
                  </a:lnTo>
                  <a:lnTo>
                    <a:pt x="47" y="18"/>
                  </a:lnTo>
                  <a:close/>
                  <a:moveTo>
                    <a:pt x="63" y="18"/>
                  </a:moveTo>
                  <a:lnTo>
                    <a:pt x="63" y="17"/>
                  </a:lnTo>
                  <a:lnTo>
                    <a:pt x="63" y="17"/>
                  </a:lnTo>
                  <a:lnTo>
                    <a:pt x="63" y="17"/>
                  </a:lnTo>
                  <a:lnTo>
                    <a:pt x="63" y="17"/>
                  </a:lnTo>
                  <a:lnTo>
                    <a:pt x="63" y="18"/>
                  </a:lnTo>
                  <a:close/>
                  <a:moveTo>
                    <a:pt x="62" y="17"/>
                  </a:moveTo>
                  <a:lnTo>
                    <a:pt x="62" y="17"/>
                  </a:lnTo>
                  <a:lnTo>
                    <a:pt x="62" y="17"/>
                  </a:lnTo>
                  <a:close/>
                  <a:moveTo>
                    <a:pt x="56" y="17"/>
                  </a:moveTo>
                  <a:lnTo>
                    <a:pt x="56" y="17"/>
                  </a:lnTo>
                  <a:lnTo>
                    <a:pt x="56" y="17"/>
                  </a:lnTo>
                  <a:lnTo>
                    <a:pt x="56" y="17"/>
                  </a:lnTo>
                  <a:lnTo>
                    <a:pt x="56" y="17"/>
                  </a:lnTo>
                  <a:lnTo>
                    <a:pt x="56" y="17"/>
                  </a:lnTo>
                  <a:close/>
                  <a:moveTo>
                    <a:pt x="60" y="17"/>
                  </a:moveTo>
                  <a:lnTo>
                    <a:pt x="60" y="16"/>
                  </a:lnTo>
                  <a:lnTo>
                    <a:pt x="60" y="16"/>
                  </a:lnTo>
                  <a:lnTo>
                    <a:pt x="60" y="16"/>
                  </a:lnTo>
                  <a:lnTo>
                    <a:pt x="60" y="17"/>
                  </a:lnTo>
                  <a:close/>
                  <a:moveTo>
                    <a:pt x="50" y="16"/>
                  </a:moveTo>
                  <a:lnTo>
                    <a:pt x="50" y="16"/>
                  </a:lnTo>
                  <a:lnTo>
                    <a:pt x="50" y="17"/>
                  </a:lnTo>
                  <a:lnTo>
                    <a:pt x="50" y="17"/>
                  </a:lnTo>
                  <a:lnTo>
                    <a:pt x="50" y="16"/>
                  </a:lnTo>
                  <a:lnTo>
                    <a:pt x="50" y="16"/>
                  </a:lnTo>
                  <a:close/>
                  <a:moveTo>
                    <a:pt x="49" y="17"/>
                  </a:moveTo>
                  <a:lnTo>
                    <a:pt x="49" y="17"/>
                  </a:lnTo>
                  <a:lnTo>
                    <a:pt x="49" y="17"/>
                  </a:lnTo>
                  <a:lnTo>
                    <a:pt x="49" y="16"/>
                  </a:lnTo>
                  <a:lnTo>
                    <a:pt x="50" y="16"/>
                  </a:lnTo>
                  <a:lnTo>
                    <a:pt x="50" y="16"/>
                  </a:lnTo>
                  <a:lnTo>
                    <a:pt x="50" y="16"/>
                  </a:lnTo>
                  <a:lnTo>
                    <a:pt x="49" y="17"/>
                  </a:lnTo>
                  <a:lnTo>
                    <a:pt x="49" y="17"/>
                  </a:lnTo>
                  <a:close/>
                  <a:moveTo>
                    <a:pt x="50" y="16"/>
                  </a:moveTo>
                  <a:lnTo>
                    <a:pt x="50" y="16"/>
                  </a:lnTo>
                  <a:lnTo>
                    <a:pt x="50" y="16"/>
                  </a:lnTo>
                  <a:lnTo>
                    <a:pt x="50" y="16"/>
                  </a:lnTo>
                  <a:lnTo>
                    <a:pt x="50" y="16"/>
                  </a:lnTo>
                  <a:close/>
                  <a:moveTo>
                    <a:pt x="57" y="16"/>
                  </a:moveTo>
                  <a:lnTo>
                    <a:pt x="57" y="16"/>
                  </a:lnTo>
                  <a:lnTo>
                    <a:pt x="57" y="16"/>
                  </a:lnTo>
                  <a:lnTo>
                    <a:pt x="57" y="16"/>
                  </a:lnTo>
                  <a:lnTo>
                    <a:pt x="57" y="16"/>
                  </a:lnTo>
                  <a:close/>
                  <a:moveTo>
                    <a:pt x="57" y="16"/>
                  </a:moveTo>
                  <a:lnTo>
                    <a:pt x="57" y="16"/>
                  </a:lnTo>
                  <a:lnTo>
                    <a:pt x="57" y="16"/>
                  </a:lnTo>
                  <a:close/>
                  <a:moveTo>
                    <a:pt x="50" y="16"/>
                  </a:moveTo>
                  <a:lnTo>
                    <a:pt x="50" y="16"/>
                  </a:lnTo>
                  <a:lnTo>
                    <a:pt x="50" y="16"/>
                  </a:lnTo>
                  <a:lnTo>
                    <a:pt x="50" y="16"/>
                  </a:lnTo>
                  <a:lnTo>
                    <a:pt x="50" y="16"/>
                  </a:lnTo>
                  <a:lnTo>
                    <a:pt x="50" y="16"/>
                  </a:lnTo>
                  <a:lnTo>
                    <a:pt x="50" y="16"/>
                  </a:lnTo>
                  <a:lnTo>
                    <a:pt x="50" y="16"/>
                  </a:lnTo>
                  <a:lnTo>
                    <a:pt x="50" y="16"/>
                  </a:lnTo>
                  <a:lnTo>
                    <a:pt x="50" y="16"/>
                  </a:lnTo>
                  <a:lnTo>
                    <a:pt x="50" y="16"/>
                  </a:lnTo>
                  <a:close/>
                  <a:moveTo>
                    <a:pt x="50" y="16"/>
                  </a:moveTo>
                  <a:lnTo>
                    <a:pt x="50" y="16"/>
                  </a:lnTo>
                  <a:lnTo>
                    <a:pt x="50" y="16"/>
                  </a:lnTo>
                  <a:lnTo>
                    <a:pt x="50" y="16"/>
                  </a:lnTo>
                  <a:close/>
                  <a:moveTo>
                    <a:pt x="48" y="18"/>
                  </a:moveTo>
                  <a:lnTo>
                    <a:pt x="48" y="18"/>
                  </a:lnTo>
                  <a:lnTo>
                    <a:pt x="48" y="17"/>
                  </a:lnTo>
                  <a:lnTo>
                    <a:pt x="48" y="17"/>
                  </a:lnTo>
                  <a:lnTo>
                    <a:pt x="48" y="17"/>
                  </a:lnTo>
                  <a:lnTo>
                    <a:pt x="48" y="17"/>
                  </a:lnTo>
                  <a:lnTo>
                    <a:pt x="48" y="17"/>
                  </a:lnTo>
                  <a:lnTo>
                    <a:pt x="48" y="17"/>
                  </a:lnTo>
                  <a:lnTo>
                    <a:pt x="48" y="17"/>
                  </a:lnTo>
                  <a:lnTo>
                    <a:pt x="49" y="17"/>
                  </a:lnTo>
                  <a:lnTo>
                    <a:pt x="49" y="16"/>
                  </a:lnTo>
                  <a:lnTo>
                    <a:pt x="49" y="16"/>
                  </a:lnTo>
                  <a:lnTo>
                    <a:pt x="49" y="16"/>
                  </a:lnTo>
                  <a:lnTo>
                    <a:pt x="49" y="16"/>
                  </a:lnTo>
                  <a:lnTo>
                    <a:pt x="49" y="16"/>
                  </a:lnTo>
                  <a:lnTo>
                    <a:pt x="49" y="16"/>
                  </a:lnTo>
                  <a:lnTo>
                    <a:pt x="49" y="15"/>
                  </a:lnTo>
                  <a:lnTo>
                    <a:pt x="49" y="15"/>
                  </a:lnTo>
                  <a:lnTo>
                    <a:pt x="50" y="15"/>
                  </a:lnTo>
                  <a:lnTo>
                    <a:pt x="50" y="16"/>
                  </a:lnTo>
                  <a:lnTo>
                    <a:pt x="50" y="16"/>
                  </a:lnTo>
                  <a:lnTo>
                    <a:pt x="50" y="16"/>
                  </a:lnTo>
                  <a:lnTo>
                    <a:pt x="50" y="16"/>
                  </a:lnTo>
                  <a:lnTo>
                    <a:pt x="49" y="16"/>
                  </a:lnTo>
                  <a:lnTo>
                    <a:pt x="49" y="16"/>
                  </a:lnTo>
                  <a:lnTo>
                    <a:pt x="49" y="17"/>
                  </a:lnTo>
                  <a:lnTo>
                    <a:pt x="49" y="17"/>
                  </a:lnTo>
                  <a:lnTo>
                    <a:pt x="49" y="17"/>
                  </a:lnTo>
                  <a:lnTo>
                    <a:pt x="49" y="17"/>
                  </a:lnTo>
                  <a:lnTo>
                    <a:pt x="49" y="17"/>
                  </a:lnTo>
                  <a:lnTo>
                    <a:pt x="49" y="17"/>
                  </a:lnTo>
                  <a:lnTo>
                    <a:pt x="48" y="18"/>
                  </a:lnTo>
                  <a:lnTo>
                    <a:pt x="48" y="18"/>
                  </a:lnTo>
                  <a:lnTo>
                    <a:pt x="48" y="18"/>
                  </a:lnTo>
                  <a:close/>
                  <a:moveTo>
                    <a:pt x="49" y="15"/>
                  </a:moveTo>
                  <a:lnTo>
                    <a:pt x="49" y="15"/>
                  </a:lnTo>
                  <a:lnTo>
                    <a:pt x="49" y="15"/>
                  </a:lnTo>
                  <a:lnTo>
                    <a:pt x="49" y="15"/>
                  </a:lnTo>
                  <a:close/>
                  <a:moveTo>
                    <a:pt x="50" y="16"/>
                  </a:moveTo>
                  <a:lnTo>
                    <a:pt x="50" y="15"/>
                  </a:lnTo>
                  <a:lnTo>
                    <a:pt x="50" y="15"/>
                  </a:lnTo>
                  <a:lnTo>
                    <a:pt x="50" y="15"/>
                  </a:lnTo>
                  <a:lnTo>
                    <a:pt x="50" y="15"/>
                  </a:lnTo>
                  <a:lnTo>
                    <a:pt x="50" y="15"/>
                  </a:lnTo>
                  <a:lnTo>
                    <a:pt x="50" y="16"/>
                  </a:lnTo>
                  <a:close/>
                  <a:moveTo>
                    <a:pt x="50" y="16"/>
                  </a:moveTo>
                  <a:lnTo>
                    <a:pt x="50" y="15"/>
                  </a:lnTo>
                  <a:lnTo>
                    <a:pt x="50" y="15"/>
                  </a:lnTo>
                  <a:lnTo>
                    <a:pt x="51" y="15"/>
                  </a:lnTo>
                  <a:lnTo>
                    <a:pt x="51" y="15"/>
                  </a:lnTo>
                  <a:lnTo>
                    <a:pt x="50" y="15"/>
                  </a:lnTo>
                  <a:lnTo>
                    <a:pt x="50" y="16"/>
                  </a:lnTo>
                  <a:close/>
                  <a:moveTo>
                    <a:pt x="50" y="15"/>
                  </a:moveTo>
                  <a:lnTo>
                    <a:pt x="50" y="15"/>
                  </a:lnTo>
                  <a:lnTo>
                    <a:pt x="50" y="15"/>
                  </a:lnTo>
                  <a:lnTo>
                    <a:pt x="50" y="15"/>
                  </a:lnTo>
                  <a:lnTo>
                    <a:pt x="50" y="15"/>
                  </a:lnTo>
                  <a:lnTo>
                    <a:pt x="50" y="15"/>
                  </a:lnTo>
                  <a:lnTo>
                    <a:pt x="50" y="15"/>
                  </a:lnTo>
                  <a:close/>
                  <a:moveTo>
                    <a:pt x="50" y="15"/>
                  </a:moveTo>
                  <a:lnTo>
                    <a:pt x="50" y="15"/>
                  </a:lnTo>
                  <a:lnTo>
                    <a:pt x="50" y="15"/>
                  </a:lnTo>
                  <a:lnTo>
                    <a:pt x="50" y="15"/>
                  </a:lnTo>
                  <a:close/>
                  <a:moveTo>
                    <a:pt x="50" y="15"/>
                  </a:moveTo>
                  <a:lnTo>
                    <a:pt x="50" y="15"/>
                  </a:lnTo>
                  <a:lnTo>
                    <a:pt x="50" y="15"/>
                  </a:lnTo>
                  <a:lnTo>
                    <a:pt x="51" y="15"/>
                  </a:lnTo>
                  <a:lnTo>
                    <a:pt x="51" y="15"/>
                  </a:lnTo>
                  <a:lnTo>
                    <a:pt x="50" y="15"/>
                  </a:lnTo>
                  <a:close/>
                  <a:moveTo>
                    <a:pt x="49" y="15"/>
                  </a:moveTo>
                  <a:lnTo>
                    <a:pt x="49" y="15"/>
                  </a:lnTo>
                  <a:lnTo>
                    <a:pt x="49" y="15"/>
                  </a:lnTo>
                  <a:lnTo>
                    <a:pt x="49" y="15"/>
                  </a:lnTo>
                  <a:lnTo>
                    <a:pt x="50" y="15"/>
                  </a:lnTo>
                  <a:lnTo>
                    <a:pt x="50" y="14"/>
                  </a:lnTo>
                  <a:lnTo>
                    <a:pt x="50" y="14"/>
                  </a:lnTo>
                  <a:lnTo>
                    <a:pt x="50" y="15"/>
                  </a:lnTo>
                  <a:lnTo>
                    <a:pt x="50" y="15"/>
                  </a:lnTo>
                  <a:lnTo>
                    <a:pt x="50" y="15"/>
                  </a:lnTo>
                  <a:lnTo>
                    <a:pt x="49" y="15"/>
                  </a:lnTo>
                  <a:lnTo>
                    <a:pt x="49" y="15"/>
                  </a:lnTo>
                  <a:close/>
                  <a:moveTo>
                    <a:pt x="51" y="18"/>
                  </a:moveTo>
                  <a:lnTo>
                    <a:pt x="50" y="18"/>
                  </a:lnTo>
                  <a:lnTo>
                    <a:pt x="50" y="17"/>
                  </a:lnTo>
                  <a:lnTo>
                    <a:pt x="51" y="17"/>
                  </a:lnTo>
                  <a:lnTo>
                    <a:pt x="51" y="17"/>
                  </a:lnTo>
                  <a:lnTo>
                    <a:pt x="51" y="17"/>
                  </a:lnTo>
                  <a:lnTo>
                    <a:pt x="51" y="17"/>
                  </a:lnTo>
                  <a:lnTo>
                    <a:pt x="51" y="17"/>
                  </a:lnTo>
                  <a:lnTo>
                    <a:pt x="51" y="17"/>
                  </a:lnTo>
                  <a:lnTo>
                    <a:pt x="50" y="16"/>
                  </a:lnTo>
                  <a:lnTo>
                    <a:pt x="51" y="16"/>
                  </a:lnTo>
                  <a:lnTo>
                    <a:pt x="51" y="16"/>
                  </a:lnTo>
                  <a:lnTo>
                    <a:pt x="51" y="16"/>
                  </a:lnTo>
                  <a:lnTo>
                    <a:pt x="51" y="16"/>
                  </a:lnTo>
                  <a:lnTo>
                    <a:pt x="51" y="16"/>
                  </a:lnTo>
                  <a:lnTo>
                    <a:pt x="51" y="16"/>
                  </a:lnTo>
                  <a:lnTo>
                    <a:pt x="51" y="16"/>
                  </a:lnTo>
                  <a:lnTo>
                    <a:pt x="51" y="16"/>
                  </a:lnTo>
                  <a:lnTo>
                    <a:pt x="51" y="15"/>
                  </a:lnTo>
                  <a:lnTo>
                    <a:pt x="51" y="15"/>
                  </a:lnTo>
                  <a:lnTo>
                    <a:pt x="51" y="15"/>
                  </a:lnTo>
                  <a:lnTo>
                    <a:pt x="51" y="15"/>
                  </a:lnTo>
                  <a:lnTo>
                    <a:pt x="51" y="15"/>
                  </a:lnTo>
                  <a:lnTo>
                    <a:pt x="51" y="14"/>
                  </a:lnTo>
                  <a:lnTo>
                    <a:pt x="51" y="14"/>
                  </a:lnTo>
                  <a:lnTo>
                    <a:pt x="52" y="14"/>
                  </a:lnTo>
                  <a:lnTo>
                    <a:pt x="52" y="14"/>
                  </a:lnTo>
                  <a:lnTo>
                    <a:pt x="52" y="14"/>
                  </a:lnTo>
                  <a:lnTo>
                    <a:pt x="52" y="15"/>
                  </a:lnTo>
                  <a:lnTo>
                    <a:pt x="53" y="15"/>
                  </a:lnTo>
                  <a:lnTo>
                    <a:pt x="53" y="15"/>
                  </a:lnTo>
                  <a:lnTo>
                    <a:pt x="53" y="15"/>
                  </a:lnTo>
                  <a:lnTo>
                    <a:pt x="54" y="14"/>
                  </a:lnTo>
                  <a:lnTo>
                    <a:pt x="54" y="14"/>
                  </a:lnTo>
                  <a:lnTo>
                    <a:pt x="54" y="14"/>
                  </a:lnTo>
                  <a:lnTo>
                    <a:pt x="55" y="15"/>
                  </a:lnTo>
                  <a:lnTo>
                    <a:pt x="55" y="15"/>
                  </a:lnTo>
                  <a:lnTo>
                    <a:pt x="56" y="15"/>
                  </a:lnTo>
                  <a:lnTo>
                    <a:pt x="56" y="15"/>
                  </a:lnTo>
                  <a:lnTo>
                    <a:pt x="56" y="15"/>
                  </a:lnTo>
                  <a:lnTo>
                    <a:pt x="56" y="15"/>
                  </a:lnTo>
                  <a:lnTo>
                    <a:pt x="56" y="15"/>
                  </a:lnTo>
                  <a:lnTo>
                    <a:pt x="56" y="16"/>
                  </a:lnTo>
                  <a:lnTo>
                    <a:pt x="55" y="16"/>
                  </a:lnTo>
                  <a:lnTo>
                    <a:pt x="55" y="16"/>
                  </a:lnTo>
                  <a:lnTo>
                    <a:pt x="55" y="16"/>
                  </a:lnTo>
                  <a:lnTo>
                    <a:pt x="55" y="16"/>
                  </a:lnTo>
                  <a:lnTo>
                    <a:pt x="55" y="16"/>
                  </a:lnTo>
                  <a:lnTo>
                    <a:pt x="55" y="17"/>
                  </a:lnTo>
                  <a:lnTo>
                    <a:pt x="55" y="17"/>
                  </a:lnTo>
                  <a:lnTo>
                    <a:pt x="55" y="18"/>
                  </a:lnTo>
                  <a:lnTo>
                    <a:pt x="55" y="18"/>
                  </a:lnTo>
                  <a:lnTo>
                    <a:pt x="54" y="18"/>
                  </a:lnTo>
                  <a:lnTo>
                    <a:pt x="54" y="18"/>
                  </a:lnTo>
                  <a:lnTo>
                    <a:pt x="53" y="18"/>
                  </a:lnTo>
                  <a:lnTo>
                    <a:pt x="53" y="18"/>
                  </a:lnTo>
                  <a:lnTo>
                    <a:pt x="53" y="18"/>
                  </a:lnTo>
                  <a:lnTo>
                    <a:pt x="53" y="19"/>
                  </a:lnTo>
                  <a:lnTo>
                    <a:pt x="53" y="19"/>
                  </a:lnTo>
                  <a:lnTo>
                    <a:pt x="53" y="18"/>
                  </a:lnTo>
                  <a:lnTo>
                    <a:pt x="53" y="18"/>
                  </a:lnTo>
                  <a:lnTo>
                    <a:pt x="53" y="18"/>
                  </a:lnTo>
                  <a:lnTo>
                    <a:pt x="53" y="19"/>
                  </a:lnTo>
                  <a:lnTo>
                    <a:pt x="52" y="19"/>
                  </a:lnTo>
                  <a:lnTo>
                    <a:pt x="52" y="19"/>
                  </a:lnTo>
                  <a:lnTo>
                    <a:pt x="52" y="18"/>
                  </a:lnTo>
                  <a:lnTo>
                    <a:pt x="52" y="19"/>
                  </a:lnTo>
                  <a:lnTo>
                    <a:pt x="52" y="19"/>
                  </a:lnTo>
                  <a:lnTo>
                    <a:pt x="51" y="19"/>
                  </a:lnTo>
                  <a:lnTo>
                    <a:pt x="51" y="19"/>
                  </a:lnTo>
                  <a:lnTo>
                    <a:pt x="51" y="19"/>
                  </a:lnTo>
                  <a:lnTo>
                    <a:pt x="51" y="18"/>
                  </a:lnTo>
                  <a:lnTo>
                    <a:pt x="51" y="18"/>
                  </a:lnTo>
                  <a:lnTo>
                    <a:pt x="51" y="18"/>
                  </a:lnTo>
                  <a:close/>
                  <a:moveTo>
                    <a:pt x="50" y="15"/>
                  </a:moveTo>
                  <a:lnTo>
                    <a:pt x="50" y="15"/>
                  </a:lnTo>
                  <a:lnTo>
                    <a:pt x="50" y="15"/>
                  </a:lnTo>
                  <a:lnTo>
                    <a:pt x="50" y="15"/>
                  </a:lnTo>
                  <a:lnTo>
                    <a:pt x="50" y="14"/>
                  </a:lnTo>
                  <a:lnTo>
                    <a:pt x="50" y="14"/>
                  </a:lnTo>
                  <a:lnTo>
                    <a:pt x="50" y="14"/>
                  </a:lnTo>
                  <a:lnTo>
                    <a:pt x="50" y="14"/>
                  </a:lnTo>
                  <a:lnTo>
                    <a:pt x="51" y="14"/>
                  </a:lnTo>
                  <a:lnTo>
                    <a:pt x="51" y="14"/>
                  </a:lnTo>
                  <a:lnTo>
                    <a:pt x="51" y="14"/>
                  </a:lnTo>
                  <a:lnTo>
                    <a:pt x="51" y="14"/>
                  </a:lnTo>
                  <a:lnTo>
                    <a:pt x="51" y="15"/>
                  </a:lnTo>
                  <a:lnTo>
                    <a:pt x="50" y="15"/>
                  </a:lnTo>
                  <a:close/>
                  <a:moveTo>
                    <a:pt x="50" y="14"/>
                  </a:moveTo>
                  <a:lnTo>
                    <a:pt x="50" y="14"/>
                  </a:lnTo>
                  <a:lnTo>
                    <a:pt x="50" y="14"/>
                  </a:lnTo>
                  <a:lnTo>
                    <a:pt x="51" y="14"/>
                  </a:lnTo>
                  <a:lnTo>
                    <a:pt x="50" y="14"/>
                  </a:lnTo>
                  <a:close/>
                  <a:moveTo>
                    <a:pt x="53" y="14"/>
                  </a:moveTo>
                  <a:lnTo>
                    <a:pt x="53" y="14"/>
                  </a:lnTo>
                  <a:lnTo>
                    <a:pt x="53" y="14"/>
                  </a:lnTo>
                  <a:lnTo>
                    <a:pt x="53" y="14"/>
                  </a:lnTo>
                  <a:lnTo>
                    <a:pt x="53" y="14"/>
                  </a:lnTo>
                  <a:lnTo>
                    <a:pt x="53" y="14"/>
                  </a:lnTo>
                  <a:lnTo>
                    <a:pt x="52" y="14"/>
                  </a:lnTo>
                  <a:lnTo>
                    <a:pt x="52" y="14"/>
                  </a:lnTo>
                  <a:lnTo>
                    <a:pt x="53" y="14"/>
                  </a:lnTo>
                  <a:lnTo>
                    <a:pt x="53" y="14"/>
                  </a:lnTo>
                  <a:lnTo>
                    <a:pt x="53" y="14"/>
                  </a:lnTo>
                  <a:close/>
                  <a:moveTo>
                    <a:pt x="51" y="14"/>
                  </a:moveTo>
                  <a:lnTo>
                    <a:pt x="51" y="14"/>
                  </a:lnTo>
                  <a:lnTo>
                    <a:pt x="51" y="14"/>
                  </a:lnTo>
                  <a:lnTo>
                    <a:pt x="51" y="14"/>
                  </a:lnTo>
                  <a:lnTo>
                    <a:pt x="51" y="13"/>
                  </a:lnTo>
                  <a:lnTo>
                    <a:pt x="51" y="14"/>
                  </a:lnTo>
                  <a:lnTo>
                    <a:pt x="51" y="14"/>
                  </a:lnTo>
                  <a:lnTo>
                    <a:pt x="51" y="14"/>
                  </a:lnTo>
                  <a:lnTo>
                    <a:pt x="51" y="14"/>
                  </a:lnTo>
                  <a:close/>
                  <a:moveTo>
                    <a:pt x="52" y="13"/>
                  </a:moveTo>
                  <a:lnTo>
                    <a:pt x="52" y="13"/>
                  </a:lnTo>
                  <a:lnTo>
                    <a:pt x="52" y="13"/>
                  </a:lnTo>
                  <a:lnTo>
                    <a:pt x="52" y="13"/>
                  </a:lnTo>
                  <a:lnTo>
                    <a:pt x="52" y="13"/>
                  </a:lnTo>
                  <a:close/>
                  <a:moveTo>
                    <a:pt x="52" y="14"/>
                  </a:moveTo>
                  <a:lnTo>
                    <a:pt x="52" y="14"/>
                  </a:lnTo>
                  <a:lnTo>
                    <a:pt x="52" y="14"/>
                  </a:lnTo>
                  <a:lnTo>
                    <a:pt x="52" y="14"/>
                  </a:lnTo>
                  <a:lnTo>
                    <a:pt x="52" y="14"/>
                  </a:lnTo>
                  <a:lnTo>
                    <a:pt x="51" y="14"/>
                  </a:lnTo>
                  <a:lnTo>
                    <a:pt x="51" y="14"/>
                  </a:lnTo>
                  <a:lnTo>
                    <a:pt x="51" y="13"/>
                  </a:lnTo>
                  <a:lnTo>
                    <a:pt x="52" y="13"/>
                  </a:lnTo>
                  <a:lnTo>
                    <a:pt x="52" y="13"/>
                  </a:lnTo>
                  <a:lnTo>
                    <a:pt x="52" y="13"/>
                  </a:lnTo>
                  <a:lnTo>
                    <a:pt x="52" y="13"/>
                  </a:lnTo>
                  <a:lnTo>
                    <a:pt x="52" y="13"/>
                  </a:lnTo>
                  <a:lnTo>
                    <a:pt x="52" y="13"/>
                  </a:lnTo>
                  <a:lnTo>
                    <a:pt x="53" y="13"/>
                  </a:lnTo>
                  <a:lnTo>
                    <a:pt x="53" y="13"/>
                  </a:lnTo>
                  <a:lnTo>
                    <a:pt x="53" y="13"/>
                  </a:lnTo>
                  <a:lnTo>
                    <a:pt x="53" y="13"/>
                  </a:lnTo>
                  <a:lnTo>
                    <a:pt x="53" y="14"/>
                  </a:lnTo>
                  <a:lnTo>
                    <a:pt x="52" y="14"/>
                  </a:lnTo>
                  <a:lnTo>
                    <a:pt x="52" y="14"/>
                  </a:lnTo>
                  <a:lnTo>
                    <a:pt x="52" y="14"/>
                  </a:lnTo>
                  <a:close/>
                  <a:moveTo>
                    <a:pt x="51" y="14"/>
                  </a:moveTo>
                  <a:lnTo>
                    <a:pt x="51" y="14"/>
                  </a:lnTo>
                  <a:lnTo>
                    <a:pt x="51" y="13"/>
                  </a:lnTo>
                  <a:lnTo>
                    <a:pt x="51" y="13"/>
                  </a:lnTo>
                  <a:lnTo>
                    <a:pt x="51" y="13"/>
                  </a:lnTo>
                  <a:lnTo>
                    <a:pt x="51" y="12"/>
                  </a:lnTo>
                  <a:lnTo>
                    <a:pt x="52" y="13"/>
                  </a:lnTo>
                  <a:lnTo>
                    <a:pt x="51" y="13"/>
                  </a:lnTo>
                  <a:lnTo>
                    <a:pt x="51" y="13"/>
                  </a:lnTo>
                  <a:lnTo>
                    <a:pt x="52" y="13"/>
                  </a:lnTo>
                  <a:lnTo>
                    <a:pt x="52" y="13"/>
                  </a:lnTo>
                  <a:lnTo>
                    <a:pt x="52" y="13"/>
                  </a:lnTo>
                  <a:lnTo>
                    <a:pt x="51" y="13"/>
                  </a:lnTo>
                  <a:lnTo>
                    <a:pt x="51" y="14"/>
                  </a:lnTo>
                  <a:close/>
                  <a:moveTo>
                    <a:pt x="52" y="13"/>
                  </a:moveTo>
                  <a:lnTo>
                    <a:pt x="52" y="13"/>
                  </a:lnTo>
                  <a:lnTo>
                    <a:pt x="52" y="13"/>
                  </a:lnTo>
                  <a:lnTo>
                    <a:pt x="52" y="12"/>
                  </a:lnTo>
                  <a:lnTo>
                    <a:pt x="52" y="12"/>
                  </a:lnTo>
                  <a:lnTo>
                    <a:pt x="52" y="12"/>
                  </a:lnTo>
                  <a:lnTo>
                    <a:pt x="52" y="12"/>
                  </a:lnTo>
                  <a:lnTo>
                    <a:pt x="52" y="13"/>
                  </a:lnTo>
                  <a:lnTo>
                    <a:pt x="52" y="13"/>
                  </a:lnTo>
                  <a:lnTo>
                    <a:pt x="52" y="13"/>
                  </a:lnTo>
                  <a:close/>
                  <a:moveTo>
                    <a:pt x="52" y="12"/>
                  </a:moveTo>
                  <a:lnTo>
                    <a:pt x="52" y="12"/>
                  </a:lnTo>
                  <a:lnTo>
                    <a:pt x="52" y="12"/>
                  </a:lnTo>
                  <a:lnTo>
                    <a:pt x="52" y="12"/>
                  </a:lnTo>
                  <a:lnTo>
                    <a:pt x="52" y="11"/>
                  </a:lnTo>
                  <a:lnTo>
                    <a:pt x="52" y="12"/>
                  </a:lnTo>
                  <a:lnTo>
                    <a:pt x="52" y="12"/>
                  </a:lnTo>
                  <a:lnTo>
                    <a:pt x="52" y="12"/>
                  </a:lnTo>
                  <a:close/>
                  <a:moveTo>
                    <a:pt x="52" y="12"/>
                  </a:moveTo>
                  <a:lnTo>
                    <a:pt x="52" y="11"/>
                  </a:lnTo>
                  <a:lnTo>
                    <a:pt x="52" y="12"/>
                  </a:lnTo>
                  <a:close/>
                  <a:moveTo>
                    <a:pt x="52" y="11"/>
                  </a:moveTo>
                  <a:lnTo>
                    <a:pt x="52" y="11"/>
                  </a:lnTo>
                  <a:lnTo>
                    <a:pt x="52" y="11"/>
                  </a:lnTo>
                  <a:lnTo>
                    <a:pt x="52" y="11"/>
                  </a:lnTo>
                  <a:close/>
                  <a:moveTo>
                    <a:pt x="51" y="9"/>
                  </a:moveTo>
                  <a:lnTo>
                    <a:pt x="51" y="9"/>
                  </a:lnTo>
                  <a:lnTo>
                    <a:pt x="51" y="8"/>
                  </a:lnTo>
                  <a:lnTo>
                    <a:pt x="51" y="8"/>
                  </a:lnTo>
                  <a:lnTo>
                    <a:pt x="52" y="9"/>
                  </a:lnTo>
                  <a:lnTo>
                    <a:pt x="51" y="9"/>
                  </a:lnTo>
                  <a:close/>
                  <a:moveTo>
                    <a:pt x="51" y="8"/>
                  </a:moveTo>
                  <a:lnTo>
                    <a:pt x="51" y="8"/>
                  </a:lnTo>
                  <a:lnTo>
                    <a:pt x="51" y="8"/>
                  </a:lnTo>
                  <a:lnTo>
                    <a:pt x="51" y="8"/>
                  </a:lnTo>
                  <a:close/>
                  <a:moveTo>
                    <a:pt x="4" y="40"/>
                  </a:moveTo>
                  <a:lnTo>
                    <a:pt x="4" y="40"/>
                  </a:lnTo>
                  <a:lnTo>
                    <a:pt x="4" y="40"/>
                  </a:lnTo>
                  <a:lnTo>
                    <a:pt x="4" y="40"/>
                  </a:lnTo>
                  <a:lnTo>
                    <a:pt x="4" y="40"/>
                  </a:lnTo>
                  <a:lnTo>
                    <a:pt x="4" y="40"/>
                  </a:lnTo>
                  <a:lnTo>
                    <a:pt x="4" y="39"/>
                  </a:lnTo>
                  <a:lnTo>
                    <a:pt x="3" y="39"/>
                  </a:lnTo>
                  <a:lnTo>
                    <a:pt x="3" y="39"/>
                  </a:lnTo>
                  <a:lnTo>
                    <a:pt x="3" y="39"/>
                  </a:lnTo>
                  <a:lnTo>
                    <a:pt x="2" y="39"/>
                  </a:lnTo>
                  <a:lnTo>
                    <a:pt x="2" y="39"/>
                  </a:lnTo>
                  <a:lnTo>
                    <a:pt x="2" y="39"/>
                  </a:lnTo>
                  <a:lnTo>
                    <a:pt x="2" y="39"/>
                  </a:lnTo>
                  <a:lnTo>
                    <a:pt x="2" y="39"/>
                  </a:lnTo>
                  <a:lnTo>
                    <a:pt x="2" y="38"/>
                  </a:lnTo>
                  <a:lnTo>
                    <a:pt x="2" y="38"/>
                  </a:lnTo>
                  <a:lnTo>
                    <a:pt x="2" y="38"/>
                  </a:lnTo>
                  <a:lnTo>
                    <a:pt x="2" y="38"/>
                  </a:lnTo>
                  <a:lnTo>
                    <a:pt x="2" y="37"/>
                  </a:lnTo>
                  <a:lnTo>
                    <a:pt x="2" y="37"/>
                  </a:lnTo>
                  <a:lnTo>
                    <a:pt x="2" y="37"/>
                  </a:lnTo>
                  <a:lnTo>
                    <a:pt x="2" y="37"/>
                  </a:lnTo>
                  <a:lnTo>
                    <a:pt x="2" y="37"/>
                  </a:lnTo>
                  <a:lnTo>
                    <a:pt x="1" y="37"/>
                  </a:lnTo>
                  <a:lnTo>
                    <a:pt x="1" y="37"/>
                  </a:lnTo>
                  <a:lnTo>
                    <a:pt x="1" y="36"/>
                  </a:lnTo>
                  <a:lnTo>
                    <a:pt x="1" y="36"/>
                  </a:lnTo>
                  <a:lnTo>
                    <a:pt x="1" y="36"/>
                  </a:lnTo>
                  <a:lnTo>
                    <a:pt x="1" y="35"/>
                  </a:lnTo>
                  <a:lnTo>
                    <a:pt x="1" y="35"/>
                  </a:lnTo>
                  <a:lnTo>
                    <a:pt x="1" y="35"/>
                  </a:lnTo>
                  <a:lnTo>
                    <a:pt x="1" y="35"/>
                  </a:lnTo>
                  <a:lnTo>
                    <a:pt x="0" y="35"/>
                  </a:lnTo>
                  <a:lnTo>
                    <a:pt x="0" y="35"/>
                  </a:lnTo>
                  <a:lnTo>
                    <a:pt x="1" y="35"/>
                  </a:lnTo>
                  <a:lnTo>
                    <a:pt x="1" y="34"/>
                  </a:lnTo>
                  <a:lnTo>
                    <a:pt x="0" y="34"/>
                  </a:lnTo>
                  <a:lnTo>
                    <a:pt x="0" y="34"/>
                  </a:lnTo>
                  <a:lnTo>
                    <a:pt x="0" y="34"/>
                  </a:lnTo>
                  <a:lnTo>
                    <a:pt x="0" y="34"/>
                  </a:lnTo>
                  <a:lnTo>
                    <a:pt x="0" y="34"/>
                  </a:lnTo>
                  <a:lnTo>
                    <a:pt x="0" y="34"/>
                  </a:lnTo>
                  <a:lnTo>
                    <a:pt x="0" y="33"/>
                  </a:lnTo>
                  <a:lnTo>
                    <a:pt x="0" y="33"/>
                  </a:lnTo>
                  <a:lnTo>
                    <a:pt x="1" y="33"/>
                  </a:lnTo>
                  <a:lnTo>
                    <a:pt x="0" y="33"/>
                  </a:lnTo>
                  <a:lnTo>
                    <a:pt x="0" y="33"/>
                  </a:lnTo>
                  <a:lnTo>
                    <a:pt x="0" y="33"/>
                  </a:lnTo>
                  <a:lnTo>
                    <a:pt x="0" y="32"/>
                  </a:lnTo>
                  <a:lnTo>
                    <a:pt x="1" y="32"/>
                  </a:lnTo>
                  <a:lnTo>
                    <a:pt x="1" y="32"/>
                  </a:lnTo>
                  <a:lnTo>
                    <a:pt x="1" y="31"/>
                  </a:lnTo>
                  <a:lnTo>
                    <a:pt x="2" y="31"/>
                  </a:lnTo>
                  <a:lnTo>
                    <a:pt x="2" y="31"/>
                  </a:lnTo>
                  <a:lnTo>
                    <a:pt x="2" y="31"/>
                  </a:lnTo>
                  <a:lnTo>
                    <a:pt x="2" y="31"/>
                  </a:lnTo>
                  <a:lnTo>
                    <a:pt x="2" y="31"/>
                  </a:lnTo>
                  <a:lnTo>
                    <a:pt x="2" y="30"/>
                  </a:lnTo>
                  <a:lnTo>
                    <a:pt x="2" y="30"/>
                  </a:lnTo>
                  <a:lnTo>
                    <a:pt x="2" y="30"/>
                  </a:lnTo>
                  <a:lnTo>
                    <a:pt x="2" y="30"/>
                  </a:lnTo>
                  <a:lnTo>
                    <a:pt x="2" y="29"/>
                  </a:lnTo>
                  <a:lnTo>
                    <a:pt x="2" y="29"/>
                  </a:lnTo>
                  <a:lnTo>
                    <a:pt x="2" y="29"/>
                  </a:lnTo>
                  <a:lnTo>
                    <a:pt x="2" y="29"/>
                  </a:lnTo>
                  <a:lnTo>
                    <a:pt x="2" y="28"/>
                  </a:lnTo>
                  <a:lnTo>
                    <a:pt x="2" y="28"/>
                  </a:lnTo>
                  <a:lnTo>
                    <a:pt x="2" y="28"/>
                  </a:lnTo>
                  <a:lnTo>
                    <a:pt x="2" y="28"/>
                  </a:lnTo>
                  <a:lnTo>
                    <a:pt x="3" y="27"/>
                  </a:lnTo>
                  <a:lnTo>
                    <a:pt x="3" y="27"/>
                  </a:lnTo>
                  <a:lnTo>
                    <a:pt x="3" y="27"/>
                  </a:lnTo>
                  <a:lnTo>
                    <a:pt x="3" y="27"/>
                  </a:lnTo>
                  <a:lnTo>
                    <a:pt x="3" y="27"/>
                  </a:lnTo>
                  <a:lnTo>
                    <a:pt x="4" y="27"/>
                  </a:lnTo>
                  <a:lnTo>
                    <a:pt x="4" y="27"/>
                  </a:lnTo>
                  <a:lnTo>
                    <a:pt x="4" y="26"/>
                  </a:lnTo>
                  <a:lnTo>
                    <a:pt x="4" y="26"/>
                  </a:lnTo>
                  <a:lnTo>
                    <a:pt x="5" y="26"/>
                  </a:lnTo>
                  <a:lnTo>
                    <a:pt x="5" y="26"/>
                  </a:lnTo>
                  <a:lnTo>
                    <a:pt x="5" y="26"/>
                  </a:lnTo>
                  <a:lnTo>
                    <a:pt x="6" y="26"/>
                  </a:lnTo>
                  <a:lnTo>
                    <a:pt x="6" y="25"/>
                  </a:lnTo>
                  <a:lnTo>
                    <a:pt x="6" y="25"/>
                  </a:lnTo>
                  <a:lnTo>
                    <a:pt x="6" y="26"/>
                  </a:lnTo>
                  <a:lnTo>
                    <a:pt x="7" y="25"/>
                  </a:lnTo>
                  <a:lnTo>
                    <a:pt x="7" y="25"/>
                  </a:lnTo>
                  <a:lnTo>
                    <a:pt x="7" y="25"/>
                  </a:lnTo>
                  <a:lnTo>
                    <a:pt x="7" y="25"/>
                  </a:lnTo>
                  <a:lnTo>
                    <a:pt x="7" y="25"/>
                  </a:lnTo>
                  <a:lnTo>
                    <a:pt x="8" y="25"/>
                  </a:lnTo>
                  <a:lnTo>
                    <a:pt x="8" y="25"/>
                  </a:lnTo>
                  <a:lnTo>
                    <a:pt x="8" y="25"/>
                  </a:lnTo>
                  <a:lnTo>
                    <a:pt x="8" y="25"/>
                  </a:lnTo>
                  <a:lnTo>
                    <a:pt x="9" y="25"/>
                  </a:lnTo>
                  <a:lnTo>
                    <a:pt x="9" y="25"/>
                  </a:lnTo>
                  <a:lnTo>
                    <a:pt x="9" y="24"/>
                  </a:lnTo>
                  <a:lnTo>
                    <a:pt x="9" y="23"/>
                  </a:lnTo>
                  <a:lnTo>
                    <a:pt x="9" y="21"/>
                  </a:lnTo>
                  <a:lnTo>
                    <a:pt x="10" y="21"/>
                  </a:lnTo>
                  <a:lnTo>
                    <a:pt x="10" y="20"/>
                  </a:lnTo>
                  <a:lnTo>
                    <a:pt x="10" y="20"/>
                  </a:lnTo>
                  <a:lnTo>
                    <a:pt x="10" y="19"/>
                  </a:lnTo>
                  <a:lnTo>
                    <a:pt x="10" y="18"/>
                  </a:lnTo>
                  <a:lnTo>
                    <a:pt x="10" y="18"/>
                  </a:lnTo>
                  <a:lnTo>
                    <a:pt x="10" y="17"/>
                  </a:lnTo>
                  <a:lnTo>
                    <a:pt x="10" y="17"/>
                  </a:lnTo>
                  <a:lnTo>
                    <a:pt x="10" y="17"/>
                  </a:lnTo>
                  <a:lnTo>
                    <a:pt x="10" y="17"/>
                  </a:lnTo>
                  <a:lnTo>
                    <a:pt x="10" y="16"/>
                  </a:lnTo>
                  <a:lnTo>
                    <a:pt x="10" y="16"/>
                  </a:lnTo>
                  <a:lnTo>
                    <a:pt x="10" y="16"/>
                  </a:lnTo>
                  <a:lnTo>
                    <a:pt x="10" y="16"/>
                  </a:lnTo>
                  <a:lnTo>
                    <a:pt x="10" y="16"/>
                  </a:lnTo>
                  <a:lnTo>
                    <a:pt x="10" y="15"/>
                  </a:lnTo>
                  <a:lnTo>
                    <a:pt x="9" y="15"/>
                  </a:lnTo>
                  <a:lnTo>
                    <a:pt x="9" y="15"/>
                  </a:lnTo>
                  <a:lnTo>
                    <a:pt x="9" y="15"/>
                  </a:lnTo>
                  <a:lnTo>
                    <a:pt x="9" y="15"/>
                  </a:lnTo>
                  <a:lnTo>
                    <a:pt x="9" y="14"/>
                  </a:lnTo>
                  <a:lnTo>
                    <a:pt x="9" y="14"/>
                  </a:lnTo>
                  <a:lnTo>
                    <a:pt x="9" y="14"/>
                  </a:lnTo>
                  <a:lnTo>
                    <a:pt x="9" y="14"/>
                  </a:lnTo>
                  <a:lnTo>
                    <a:pt x="9" y="13"/>
                  </a:lnTo>
                  <a:lnTo>
                    <a:pt x="9" y="13"/>
                  </a:lnTo>
                  <a:lnTo>
                    <a:pt x="9" y="13"/>
                  </a:lnTo>
                  <a:lnTo>
                    <a:pt x="9" y="12"/>
                  </a:lnTo>
                  <a:lnTo>
                    <a:pt x="9" y="12"/>
                  </a:lnTo>
                  <a:lnTo>
                    <a:pt x="9" y="12"/>
                  </a:lnTo>
                  <a:lnTo>
                    <a:pt x="9" y="12"/>
                  </a:lnTo>
                  <a:lnTo>
                    <a:pt x="10" y="12"/>
                  </a:lnTo>
                  <a:lnTo>
                    <a:pt x="10" y="12"/>
                  </a:lnTo>
                  <a:lnTo>
                    <a:pt x="10" y="12"/>
                  </a:lnTo>
                  <a:lnTo>
                    <a:pt x="11" y="12"/>
                  </a:lnTo>
                  <a:lnTo>
                    <a:pt x="11" y="12"/>
                  </a:lnTo>
                  <a:lnTo>
                    <a:pt x="11" y="12"/>
                  </a:lnTo>
                  <a:lnTo>
                    <a:pt x="11" y="12"/>
                  </a:lnTo>
                  <a:lnTo>
                    <a:pt x="10" y="11"/>
                  </a:lnTo>
                  <a:lnTo>
                    <a:pt x="10" y="11"/>
                  </a:lnTo>
                  <a:lnTo>
                    <a:pt x="10" y="11"/>
                  </a:lnTo>
                  <a:lnTo>
                    <a:pt x="10" y="11"/>
                  </a:lnTo>
                  <a:lnTo>
                    <a:pt x="10" y="11"/>
                  </a:lnTo>
                  <a:lnTo>
                    <a:pt x="9" y="11"/>
                  </a:lnTo>
                  <a:lnTo>
                    <a:pt x="9" y="11"/>
                  </a:lnTo>
                  <a:lnTo>
                    <a:pt x="9" y="10"/>
                  </a:lnTo>
                  <a:lnTo>
                    <a:pt x="9" y="9"/>
                  </a:lnTo>
                  <a:lnTo>
                    <a:pt x="10" y="9"/>
                  </a:lnTo>
                  <a:lnTo>
                    <a:pt x="10" y="9"/>
                  </a:lnTo>
                  <a:lnTo>
                    <a:pt x="10" y="9"/>
                  </a:lnTo>
                  <a:lnTo>
                    <a:pt x="10" y="10"/>
                  </a:lnTo>
                  <a:lnTo>
                    <a:pt x="10" y="10"/>
                  </a:lnTo>
                  <a:lnTo>
                    <a:pt x="11" y="10"/>
                  </a:lnTo>
                  <a:lnTo>
                    <a:pt x="11" y="10"/>
                  </a:lnTo>
                  <a:lnTo>
                    <a:pt x="13" y="10"/>
                  </a:lnTo>
                  <a:lnTo>
                    <a:pt x="13" y="9"/>
                  </a:lnTo>
                  <a:lnTo>
                    <a:pt x="12" y="9"/>
                  </a:lnTo>
                  <a:lnTo>
                    <a:pt x="12" y="9"/>
                  </a:lnTo>
                  <a:lnTo>
                    <a:pt x="12" y="9"/>
                  </a:lnTo>
                  <a:lnTo>
                    <a:pt x="13" y="9"/>
                  </a:lnTo>
                  <a:lnTo>
                    <a:pt x="13" y="9"/>
                  </a:lnTo>
                  <a:lnTo>
                    <a:pt x="13" y="9"/>
                  </a:lnTo>
                  <a:lnTo>
                    <a:pt x="13" y="9"/>
                  </a:lnTo>
                  <a:lnTo>
                    <a:pt x="13" y="9"/>
                  </a:lnTo>
                  <a:lnTo>
                    <a:pt x="14" y="9"/>
                  </a:lnTo>
                  <a:lnTo>
                    <a:pt x="14" y="9"/>
                  </a:lnTo>
                  <a:lnTo>
                    <a:pt x="14" y="9"/>
                  </a:lnTo>
                  <a:lnTo>
                    <a:pt x="14" y="8"/>
                  </a:lnTo>
                  <a:lnTo>
                    <a:pt x="14" y="8"/>
                  </a:lnTo>
                  <a:lnTo>
                    <a:pt x="14" y="9"/>
                  </a:lnTo>
                  <a:lnTo>
                    <a:pt x="15" y="9"/>
                  </a:lnTo>
                  <a:lnTo>
                    <a:pt x="15" y="9"/>
                  </a:lnTo>
                  <a:lnTo>
                    <a:pt x="15" y="9"/>
                  </a:lnTo>
                  <a:lnTo>
                    <a:pt x="15" y="9"/>
                  </a:lnTo>
                  <a:lnTo>
                    <a:pt x="15" y="9"/>
                  </a:lnTo>
                  <a:lnTo>
                    <a:pt x="15" y="10"/>
                  </a:lnTo>
                  <a:lnTo>
                    <a:pt x="15" y="10"/>
                  </a:lnTo>
                  <a:lnTo>
                    <a:pt x="15" y="10"/>
                  </a:lnTo>
                  <a:lnTo>
                    <a:pt x="15" y="10"/>
                  </a:lnTo>
                  <a:lnTo>
                    <a:pt x="15" y="11"/>
                  </a:lnTo>
                  <a:lnTo>
                    <a:pt x="15" y="11"/>
                  </a:lnTo>
                  <a:lnTo>
                    <a:pt x="15" y="11"/>
                  </a:lnTo>
                  <a:lnTo>
                    <a:pt x="16" y="11"/>
                  </a:lnTo>
                  <a:lnTo>
                    <a:pt x="16" y="11"/>
                  </a:lnTo>
                  <a:lnTo>
                    <a:pt x="17" y="12"/>
                  </a:lnTo>
                  <a:lnTo>
                    <a:pt x="17" y="12"/>
                  </a:lnTo>
                  <a:lnTo>
                    <a:pt x="17" y="12"/>
                  </a:lnTo>
                  <a:lnTo>
                    <a:pt x="17" y="12"/>
                  </a:lnTo>
                  <a:lnTo>
                    <a:pt x="17" y="12"/>
                  </a:lnTo>
                  <a:lnTo>
                    <a:pt x="18" y="12"/>
                  </a:lnTo>
                  <a:lnTo>
                    <a:pt x="18" y="11"/>
                  </a:lnTo>
                  <a:lnTo>
                    <a:pt x="18" y="11"/>
                  </a:lnTo>
                  <a:lnTo>
                    <a:pt x="18" y="11"/>
                  </a:lnTo>
                  <a:lnTo>
                    <a:pt x="18" y="12"/>
                  </a:lnTo>
                  <a:lnTo>
                    <a:pt x="18" y="12"/>
                  </a:lnTo>
                  <a:lnTo>
                    <a:pt x="18" y="12"/>
                  </a:lnTo>
                  <a:lnTo>
                    <a:pt x="18" y="12"/>
                  </a:lnTo>
                  <a:lnTo>
                    <a:pt x="18" y="12"/>
                  </a:lnTo>
                  <a:lnTo>
                    <a:pt x="19" y="12"/>
                  </a:lnTo>
                  <a:lnTo>
                    <a:pt x="19" y="12"/>
                  </a:lnTo>
                  <a:lnTo>
                    <a:pt x="19" y="12"/>
                  </a:lnTo>
                  <a:lnTo>
                    <a:pt x="19" y="12"/>
                  </a:lnTo>
                  <a:lnTo>
                    <a:pt x="19" y="11"/>
                  </a:lnTo>
                  <a:lnTo>
                    <a:pt x="19" y="11"/>
                  </a:lnTo>
                  <a:lnTo>
                    <a:pt x="19" y="11"/>
                  </a:lnTo>
                  <a:lnTo>
                    <a:pt x="19" y="11"/>
                  </a:lnTo>
                  <a:lnTo>
                    <a:pt x="19" y="11"/>
                  </a:lnTo>
                  <a:lnTo>
                    <a:pt x="20" y="11"/>
                  </a:lnTo>
                  <a:lnTo>
                    <a:pt x="20" y="10"/>
                  </a:lnTo>
                  <a:lnTo>
                    <a:pt x="20" y="11"/>
                  </a:lnTo>
                  <a:lnTo>
                    <a:pt x="20" y="11"/>
                  </a:lnTo>
                  <a:lnTo>
                    <a:pt x="20" y="10"/>
                  </a:lnTo>
                  <a:lnTo>
                    <a:pt x="20" y="10"/>
                  </a:lnTo>
                  <a:lnTo>
                    <a:pt x="21" y="10"/>
                  </a:lnTo>
                  <a:lnTo>
                    <a:pt x="21" y="10"/>
                  </a:lnTo>
                  <a:lnTo>
                    <a:pt x="21" y="10"/>
                  </a:lnTo>
                  <a:lnTo>
                    <a:pt x="22" y="10"/>
                  </a:lnTo>
                  <a:lnTo>
                    <a:pt x="22" y="10"/>
                  </a:lnTo>
                  <a:lnTo>
                    <a:pt x="22" y="9"/>
                  </a:lnTo>
                  <a:lnTo>
                    <a:pt x="22" y="9"/>
                  </a:lnTo>
                  <a:lnTo>
                    <a:pt x="22" y="9"/>
                  </a:lnTo>
                  <a:lnTo>
                    <a:pt x="22" y="9"/>
                  </a:lnTo>
                  <a:lnTo>
                    <a:pt x="22" y="9"/>
                  </a:lnTo>
                  <a:lnTo>
                    <a:pt x="22" y="9"/>
                  </a:lnTo>
                  <a:lnTo>
                    <a:pt x="22" y="9"/>
                  </a:lnTo>
                  <a:lnTo>
                    <a:pt x="23" y="8"/>
                  </a:lnTo>
                  <a:lnTo>
                    <a:pt x="23" y="8"/>
                  </a:lnTo>
                  <a:lnTo>
                    <a:pt x="23" y="8"/>
                  </a:lnTo>
                  <a:lnTo>
                    <a:pt x="23" y="8"/>
                  </a:lnTo>
                  <a:lnTo>
                    <a:pt x="23" y="8"/>
                  </a:lnTo>
                  <a:lnTo>
                    <a:pt x="23" y="8"/>
                  </a:lnTo>
                  <a:lnTo>
                    <a:pt x="23" y="8"/>
                  </a:lnTo>
                  <a:lnTo>
                    <a:pt x="22" y="8"/>
                  </a:lnTo>
                  <a:lnTo>
                    <a:pt x="22" y="8"/>
                  </a:lnTo>
                  <a:lnTo>
                    <a:pt x="22" y="7"/>
                  </a:lnTo>
                  <a:lnTo>
                    <a:pt x="22" y="7"/>
                  </a:lnTo>
                  <a:lnTo>
                    <a:pt x="22" y="7"/>
                  </a:lnTo>
                  <a:lnTo>
                    <a:pt x="22" y="7"/>
                  </a:lnTo>
                  <a:lnTo>
                    <a:pt x="22" y="6"/>
                  </a:lnTo>
                  <a:lnTo>
                    <a:pt x="22" y="6"/>
                  </a:lnTo>
                  <a:lnTo>
                    <a:pt x="21" y="6"/>
                  </a:lnTo>
                  <a:lnTo>
                    <a:pt x="21" y="6"/>
                  </a:lnTo>
                  <a:lnTo>
                    <a:pt x="21" y="5"/>
                  </a:lnTo>
                  <a:lnTo>
                    <a:pt x="21" y="5"/>
                  </a:lnTo>
                  <a:lnTo>
                    <a:pt x="21" y="5"/>
                  </a:lnTo>
                  <a:lnTo>
                    <a:pt x="21" y="5"/>
                  </a:lnTo>
                  <a:lnTo>
                    <a:pt x="21" y="4"/>
                  </a:lnTo>
                  <a:lnTo>
                    <a:pt x="21" y="4"/>
                  </a:lnTo>
                  <a:lnTo>
                    <a:pt x="21" y="4"/>
                  </a:lnTo>
                  <a:lnTo>
                    <a:pt x="21" y="4"/>
                  </a:lnTo>
                  <a:lnTo>
                    <a:pt x="21" y="4"/>
                  </a:lnTo>
                  <a:lnTo>
                    <a:pt x="20" y="4"/>
                  </a:lnTo>
                  <a:lnTo>
                    <a:pt x="20" y="3"/>
                  </a:lnTo>
                  <a:lnTo>
                    <a:pt x="20" y="3"/>
                  </a:lnTo>
                  <a:lnTo>
                    <a:pt x="20" y="3"/>
                  </a:lnTo>
                  <a:lnTo>
                    <a:pt x="20" y="3"/>
                  </a:lnTo>
                  <a:lnTo>
                    <a:pt x="20" y="3"/>
                  </a:lnTo>
                  <a:lnTo>
                    <a:pt x="20" y="3"/>
                  </a:lnTo>
                  <a:lnTo>
                    <a:pt x="20" y="3"/>
                  </a:lnTo>
                  <a:lnTo>
                    <a:pt x="20" y="3"/>
                  </a:lnTo>
                  <a:lnTo>
                    <a:pt x="20" y="3"/>
                  </a:lnTo>
                  <a:lnTo>
                    <a:pt x="21" y="3"/>
                  </a:lnTo>
                  <a:lnTo>
                    <a:pt x="21" y="3"/>
                  </a:lnTo>
                  <a:lnTo>
                    <a:pt x="21" y="3"/>
                  </a:lnTo>
                  <a:lnTo>
                    <a:pt x="21" y="3"/>
                  </a:lnTo>
                  <a:lnTo>
                    <a:pt x="22" y="3"/>
                  </a:lnTo>
                  <a:lnTo>
                    <a:pt x="22" y="4"/>
                  </a:lnTo>
                  <a:lnTo>
                    <a:pt x="22" y="4"/>
                  </a:lnTo>
                  <a:lnTo>
                    <a:pt x="22" y="4"/>
                  </a:lnTo>
                  <a:lnTo>
                    <a:pt x="22" y="4"/>
                  </a:lnTo>
                  <a:lnTo>
                    <a:pt x="22" y="4"/>
                  </a:lnTo>
                  <a:lnTo>
                    <a:pt x="23" y="4"/>
                  </a:lnTo>
                  <a:lnTo>
                    <a:pt x="23" y="4"/>
                  </a:lnTo>
                  <a:lnTo>
                    <a:pt x="23" y="4"/>
                  </a:lnTo>
                  <a:lnTo>
                    <a:pt x="23" y="4"/>
                  </a:lnTo>
                  <a:lnTo>
                    <a:pt x="23" y="4"/>
                  </a:lnTo>
                  <a:lnTo>
                    <a:pt x="23" y="4"/>
                  </a:lnTo>
                  <a:lnTo>
                    <a:pt x="23" y="4"/>
                  </a:lnTo>
                  <a:lnTo>
                    <a:pt x="23" y="4"/>
                  </a:lnTo>
                  <a:lnTo>
                    <a:pt x="23" y="4"/>
                  </a:lnTo>
                  <a:lnTo>
                    <a:pt x="24" y="4"/>
                  </a:lnTo>
                  <a:lnTo>
                    <a:pt x="24" y="4"/>
                  </a:lnTo>
                  <a:lnTo>
                    <a:pt x="24" y="4"/>
                  </a:lnTo>
                  <a:lnTo>
                    <a:pt x="24" y="4"/>
                  </a:lnTo>
                  <a:lnTo>
                    <a:pt x="24" y="4"/>
                  </a:lnTo>
                  <a:lnTo>
                    <a:pt x="24" y="4"/>
                  </a:lnTo>
                  <a:lnTo>
                    <a:pt x="24" y="4"/>
                  </a:lnTo>
                  <a:lnTo>
                    <a:pt x="24" y="3"/>
                  </a:lnTo>
                  <a:lnTo>
                    <a:pt x="25" y="3"/>
                  </a:lnTo>
                  <a:lnTo>
                    <a:pt x="25" y="3"/>
                  </a:lnTo>
                  <a:lnTo>
                    <a:pt x="25" y="3"/>
                  </a:lnTo>
                  <a:lnTo>
                    <a:pt x="25" y="3"/>
                  </a:lnTo>
                  <a:lnTo>
                    <a:pt x="25" y="3"/>
                  </a:lnTo>
                  <a:lnTo>
                    <a:pt x="26" y="3"/>
                  </a:lnTo>
                  <a:lnTo>
                    <a:pt x="26" y="3"/>
                  </a:lnTo>
                  <a:lnTo>
                    <a:pt x="26" y="3"/>
                  </a:lnTo>
                  <a:lnTo>
                    <a:pt x="26" y="3"/>
                  </a:lnTo>
                  <a:lnTo>
                    <a:pt x="26" y="3"/>
                  </a:lnTo>
                  <a:lnTo>
                    <a:pt x="26" y="3"/>
                  </a:lnTo>
                  <a:lnTo>
                    <a:pt x="27" y="3"/>
                  </a:lnTo>
                  <a:lnTo>
                    <a:pt x="27" y="3"/>
                  </a:lnTo>
                  <a:lnTo>
                    <a:pt x="27" y="3"/>
                  </a:lnTo>
                  <a:lnTo>
                    <a:pt x="27" y="3"/>
                  </a:lnTo>
                  <a:lnTo>
                    <a:pt x="27" y="2"/>
                  </a:lnTo>
                  <a:lnTo>
                    <a:pt x="28" y="2"/>
                  </a:lnTo>
                  <a:lnTo>
                    <a:pt x="28" y="2"/>
                  </a:lnTo>
                  <a:lnTo>
                    <a:pt x="28" y="2"/>
                  </a:lnTo>
                  <a:lnTo>
                    <a:pt x="28" y="2"/>
                  </a:lnTo>
                  <a:lnTo>
                    <a:pt x="28" y="2"/>
                  </a:lnTo>
                  <a:lnTo>
                    <a:pt x="29" y="2"/>
                  </a:lnTo>
                  <a:lnTo>
                    <a:pt x="29" y="2"/>
                  </a:lnTo>
                  <a:lnTo>
                    <a:pt x="29" y="1"/>
                  </a:lnTo>
                  <a:lnTo>
                    <a:pt x="29" y="1"/>
                  </a:lnTo>
                  <a:lnTo>
                    <a:pt x="29" y="1"/>
                  </a:lnTo>
                  <a:lnTo>
                    <a:pt x="29" y="1"/>
                  </a:lnTo>
                  <a:lnTo>
                    <a:pt x="29" y="1"/>
                  </a:lnTo>
                  <a:lnTo>
                    <a:pt x="29" y="0"/>
                  </a:lnTo>
                  <a:lnTo>
                    <a:pt x="29" y="0"/>
                  </a:lnTo>
                  <a:lnTo>
                    <a:pt x="29" y="0"/>
                  </a:lnTo>
                  <a:lnTo>
                    <a:pt x="29" y="0"/>
                  </a:lnTo>
                  <a:lnTo>
                    <a:pt x="29" y="0"/>
                  </a:lnTo>
                  <a:lnTo>
                    <a:pt x="30" y="0"/>
                  </a:lnTo>
                  <a:lnTo>
                    <a:pt x="30" y="0"/>
                  </a:lnTo>
                  <a:lnTo>
                    <a:pt x="30" y="0"/>
                  </a:lnTo>
                  <a:lnTo>
                    <a:pt x="30" y="0"/>
                  </a:lnTo>
                  <a:lnTo>
                    <a:pt x="30" y="0"/>
                  </a:lnTo>
                  <a:lnTo>
                    <a:pt x="30" y="0"/>
                  </a:lnTo>
                  <a:lnTo>
                    <a:pt x="30" y="1"/>
                  </a:lnTo>
                  <a:lnTo>
                    <a:pt x="30" y="1"/>
                  </a:lnTo>
                  <a:lnTo>
                    <a:pt x="30" y="2"/>
                  </a:lnTo>
                  <a:lnTo>
                    <a:pt x="30" y="2"/>
                  </a:lnTo>
                  <a:lnTo>
                    <a:pt x="30" y="2"/>
                  </a:lnTo>
                  <a:lnTo>
                    <a:pt x="30" y="2"/>
                  </a:lnTo>
                  <a:lnTo>
                    <a:pt x="31" y="2"/>
                  </a:lnTo>
                  <a:lnTo>
                    <a:pt x="31" y="2"/>
                  </a:lnTo>
                  <a:lnTo>
                    <a:pt x="31" y="2"/>
                  </a:lnTo>
                  <a:lnTo>
                    <a:pt x="31" y="3"/>
                  </a:lnTo>
                  <a:lnTo>
                    <a:pt x="31" y="3"/>
                  </a:lnTo>
                  <a:lnTo>
                    <a:pt x="31" y="3"/>
                  </a:lnTo>
                  <a:lnTo>
                    <a:pt x="31" y="3"/>
                  </a:lnTo>
                  <a:lnTo>
                    <a:pt x="31" y="3"/>
                  </a:lnTo>
                  <a:lnTo>
                    <a:pt x="31" y="4"/>
                  </a:lnTo>
                  <a:lnTo>
                    <a:pt x="31" y="4"/>
                  </a:lnTo>
                  <a:lnTo>
                    <a:pt x="31" y="4"/>
                  </a:lnTo>
                  <a:lnTo>
                    <a:pt x="31" y="4"/>
                  </a:lnTo>
                  <a:lnTo>
                    <a:pt x="31" y="5"/>
                  </a:lnTo>
                  <a:lnTo>
                    <a:pt x="31" y="5"/>
                  </a:lnTo>
                  <a:lnTo>
                    <a:pt x="31" y="5"/>
                  </a:lnTo>
                  <a:lnTo>
                    <a:pt x="31" y="5"/>
                  </a:lnTo>
                  <a:lnTo>
                    <a:pt x="31" y="5"/>
                  </a:lnTo>
                  <a:lnTo>
                    <a:pt x="30" y="6"/>
                  </a:lnTo>
                  <a:lnTo>
                    <a:pt x="30" y="6"/>
                  </a:lnTo>
                  <a:lnTo>
                    <a:pt x="30" y="7"/>
                  </a:lnTo>
                  <a:lnTo>
                    <a:pt x="30" y="7"/>
                  </a:lnTo>
                  <a:lnTo>
                    <a:pt x="31" y="7"/>
                  </a:lnTo>
                  <a:lnTo>
                    <a:pt x="31" y="8"/>
                  </a:lnTo>
                  <a:lnTo>
                    <a:pt x="31" y="8"/>
                  </a:lnTo>
                  <a:lnTo>
                    <a:pt x="31" y="8"/>
                  </a:lnTo>
                  <a:lnTo>
                    <a:pt x="31" y="8"/>
                  </a:lnTo>
                  <a:lnTo>
                    <a:pt x="31" y="9"/>
                  </a:lnTo>
                  <a:lnTo>
                    <a:pt x="31" y="9"/>
                  </a:lnTo>
                  <a:lnTo>
                    <a:pt x="31" y="9"/>
                  </a:lnTo>
                  <a:lnTo>
                    <a:pt x="31" y="9"/>
                  </a:lnTo>
                  <a:lnTo>
                    <a:pt x="31" y="10"/>
                  </a:lnTo>
                  <a:lnTo>
                    <a:pt x="31" y="10"/>
                  </a:lnTo>
                  <a:lnTo>
                    <a:pt x="32" y="10"/>
                  </a:lnTo>
                  <a:lnTo>
                    <a:pt x="32" y="10"/>
                  </a:lnTo>
                  <a:lnTo>
                    <a:pt x="32" y="10"/>
                  </a:lnTo>
                  <a:lnTo>
                    <a:pt x="32" y="10"/>
                  </a:lnTo>
                  <a:lnTo>
                    <a:pt x="33" y="10"/>
                  </a:lnTo>
                  <a:lnTo>
                    <a:pt x="33" y="10"/>
                  </a:lnTo>
                  <a:lnTo>
                    <a:pt x="33" y="11"/>
                  </a:lnTo>
                  <a:lnTo>
                    <a:pt x="33" y="11"/>
                  </a:lnTo>
                  <a:lnTo>
                    <a:pt x="33" y="11"/>
                  </a:lnTo>
                  <a:lnTo>
                    <a:pt x="33" y="11"/>
                  </a:lnTo>
                  <a:lnTo>
                    <a:pt x="33" y="11"/>
                  </a:lnTo>
                  <a:lnTo>
                    <a:pt x="33" y="10"/>
                  </a:lnTo>
                  <a:lnTo>
                    <a:pt x="34" y="11"/>
                  </a:lnTo>
                  <a:lnTo>
                    <a:pt x="34" y="10"/>
                  </a:lnTo>
                  <a:lnTo>
                    <a:pt x="34" y="10"/>
                  </a:lnTo>
                  <a:lnTo>
                    <a:pt x="34" y="10"/>
                  </a:lnTo>
                  <a:lnTo>
                    <a:pt x="34" y="10"/>
                  </a:lnTo>
                  <a:lnTo>
                    <a:pt x="34" y="10"/>
                  </a:lnTo>
                  <a:lnTo>
                    <a:pt x="34" y="10"/>
                  </a:lnTo>
                  <a:lnTo>
                    <a:pt x="35" y="10"/>
                  </a:lnTo>
                  <a:lnTo>
                    <a:pt x="35" y="10"/>
                  </a:lnTo>
                  <a:lnTo>
                    <a:pt x="35" y="10"/>
                  </a:lnTo>
                  <a:lnTo>
                    <a:pt x="35" y="10"/>
                  </a:lnTo>
                  <a:lnTo>
                    <a:pt x="35" y="10"/>
                  </a:lnTo>
                  <a:lnTo>
                    <a:pt x="35" y="10"/>
                  </a:lnTo>
                  <a:lnTo>
                    <a:pt x="36" y="10"/>
                  </a:lnTo>
                  <a:lnTo>
                    <a:pt x="36" y="9"/>
                  </a:lnTo>
                  <a:lnTo>
                    <a:pt x="36" y="9"/>
                  </a:lnTo>
                  <a:lnTo>
                    <a:pt x="36" y="9"/>
                  </a:lnTo>
                  <a:lnTo>
                    <a:pt x="36" y="9"/>
                  </a:lnTo>
                  <a:lnTo>
                    <a:pt x="37" y="9"/>
                  </a:lnTo>
                  <a:lnTo>
                    <a:pt x="37" y="9"/>
                  </a:lnTo>
                  <a:lnTo>
                    <a:pt x="37" y="9"/>
                  </a:lnTo>
                  <a:lnTo>
                    <a:pt x="37" y="9"/>
                  </a:lnTo>
                  <a:lnTo>
                    <a:pt x="37" y="9"/>
                  </a:lnTo>
                  <a:lnTo>
                    <a:pt x="38" y="9"/>
                  </a:lnTo>
                  <a:lnTo>
                    <a:pt x="38" y="9"/>
                  </a:lnTo>
                  <a:lnTo>
                    <a:pt x="38" y="9"/>
                  </a:lnTo>
                  <a:lnTo>
                    <a:pt x="38" y="9"/>
                  </a:lnTo>
                  <a:lnTo>
                    <a:pt x="39" y="9"/>
                  </a:lnTo>
                  <a:lnTo>
                    <a:pt x="39" y="9"/>
                  </a:lnTo>
                  <a:lnTo>
                    <a:pt x="39" y="9"/>
                  </a:lnTo>
                  <a:lnTo>
                    <a:pt x="39" y="9"/>
                  </a:lnTo>
                  <a:lnTo>
                    <a:pt x="39" y="9"/>
                  </a:lnTo>
                  <a:lnTo>
                    <a:pt x="39" y="8"/>
                  </a:lnTo>
                  <a:lnTo>
                    <a:pt x="39" y="8"/>
                  </a:lnTo>
                  <a:lnTo>
                    <a:pt x="39" y="8"/>
                  </a:lnTo>
                  <a:lnTo>
                    <a:pt x="39" y="8"/>
                  </a:lnTo>
                  <a:lnTo>
                    <a:pt x="39" y="7"/>
                  </a:lnTo>
                  <a:lnTo>
                    <a:pt x="39" y="7"/>
                  </a:lnTo>
                  <a:lnTo>
                    <a:pt x="40" y="8"/>
                  </a:lnTo>
                  <a:lnTo>
                    <a:pt x="40" y="8"/>
                  </a:lnTo>
                  <a:lnTo>
                    <a:pt x="41" y="7"/>
                  </a:lnTo>
                  <a:lnTo>
                    <a:pt x="41" y="7"/>
                  </a:lnTo>
                  <a:lnTo>
                    <a:pt x="41" y="8"/>
                  </a:lnTo>
                  <a:lnTo>
                    <a:pt x="42" y="8"/>
                  </a:lnTo>
                  <a:lnTo>
                    <a:pt x="42" y="7"/>
                  </a:lnTo>
                  <a:lnTo>
                    <a:pt x="42" y="7"/>
                  </a:lnTo>
                  <a:lnTo>
                    <a:pt x="42" y="8"/>
                  </a:lnTo>
                  <a:lnTo>
                    <a:pt x="42" y="8"/>
                  </a:lnTo>
                  <a:lnTo>
                    <a:pt x="42" y="8"/>
                  </a:lnTo>
                  <a:lnTo>
                    <a:pt x="42" y="8"/>
                  </a:lnTo>
                  <a:lnTo>
                    <a:pt x="42" y="8"/>
                  </a:lnTo>
                  <a:lnTo>
                    <a:pt x="43" y="8"/>
                  </a:lnTo>
                  <a:lnTo>
                    <a:pt x="43" y="8"/>
                  </a:lnTo>
                  <a:lnTo>
                    <a:pt x="44" y="8"/>
                  </a:lnTo>
                  <a:lnTo>
                    <a:pt x="44" y="8"/>
                  </a:lnTo>
                  <a:lnTo>
                    <a:pt x="44" y="8"/>
                  </a:lnTo>
                  <a:lnTo>
                    <a:pt x="44" y="8"/>
                  </a:lnTo>
                  <a:lnTo>
                    <a:pt x="44" y="8"/>
                  </a:lnTo>
                  <a:lnTo>
                    <a:pt x="45" y="8"/>
                  </a:lnTo>
                  <a:lnTo>
                    <a:pt x="45" y="8"/>
                  </a:lnTo>
                  <a:lnTo>
                    <a:pt x="45" y="8"/>
                  </a:lnTo>
                  <a:lnTo>
                    <a:pt x="45" y="8"/>
                  </a:lnTo>
                  <a:lnTo>
                    <a:pt x="45" y="8"/>
                  </a:lnTo>
                  <a:lnTo>
                    <a:pt x="46" y="8"/>
                  </a:lnTo>
                  <a:lnTo>
                    <a:pt x="46" y="8"/>
                  </a:lnTo>
                  <a:lnTo>
                    <a:pt x="46" y="8"/>
                  </a:lnTo>
                  <a:lnTo>
                    <a:pt x="46" y="8"/>
                  </a:lnTo>
                  <a:lnTo>
                    <a:pt x="46" y="8"/>
                  </a:lnTo>
                  <a:lnTo>
                    <a:pt x="46" y="8"/>
                  </a:lnTo>
                  <a:lnTo>
                    <a:pt x="46" y="8"/>
                  </a:lnTo>
                  <a:lnTo>
                    <a:pt x="46" y="7"/>
                  </a:lnTo>
                  <a:lnTo>
                    <a:pt x="47" y="7"/>
                  </a:lnTo>
                  <a:lnTo>
                    <a:pt x="46" y="7"/>
                  </a:lnTo>
                  <a:lnTo>
                    <a:pt x="47" y="7"/>
                  </a:lnTo>
                  <a:lnTo>
                    <a:pt x="47" y="7"/>
                  </a:lnTo>
                  <a:lnTo>
                    <a:pt x="47" y="6"/>
                  </a:lnTo>
                  <a:lnTo>
                    <a:pt x="47" y="6"/>
                  </a:lnTo>
                  <a:lnTo>
                    <a:pt x="47" y="6"/>
                  </a:lnTo>
                  <a:lnTo>
                    <a:pt x="47" y="5"/>
                  </a:lnTo>
                  <a:lnTo>
                    <a:pt x="47" y="5"/>
                  </a:lnTo>
                  <a:lnTo>
                    <a:pt x="47" y="5"/>
                  </a:lnTo>
                  <a:lnTo>
                    <a:pt x="48" y="5"/>
                  </a:lnTo>
                  <a:lnTo>
                    <a:pt x="48" y="4"/>
                  </a:lnTo>
                  <a:lnTo>
                    <a:pt x="48" y="4"/>
                  </a:lnTo>
                  <a:lnTo>
                    <a:pt x="48" y="4"/>
                  </a:lnTo>
                  <a:lnTo>
                    <a:pt x="48" y="4"/>
                  </a:lnTo>
                  <a:lnTo>
                    <a:pt x="48" y="4"/>
                  </a:lnTo>
                  <a:lnTo>
                    <a:pt x="48" y="4"/>
                  </a:lnTo>
                  <a:lnTo>
                    <a:pt x="48" y="3"/>
                  </a:lnTo>
                  <a:lnTo>
                    <a:pt x="49" y="3"/>
                  </a:lnTo>
                  <a:lnTo>
                    <a:pt x="49" y="3"/>
                  </a:lnTo>
                  <a:lnTo>
                    <a:pt x="49" y="3"/>
                  </a:lnTo>
                  <a:lnTo>
                    <a:pt x="49" y="3"/>
                  </a:lnTo>
                  <a:lnTo>
                    <a:pt x="49" y="4"/>
                  </a:lnTo>
                  <a:lnTo>
                    <a:pt x="49" y="3"/>
                  </a:lnTo>
                  <a:lnTo>
                    <a:pt x="49" y="3"/>
                  </a:lnTo>
                  <a:lnTo>
                    <a:pt x="49" y="3"/>
                  </a:lnTo>
                  <a:lnTo>
                    <a:pt x="49" y="3"/>
                  </a:lnTo>
                  <a:lnTo>
                    <a:pt x="49" y="2"/>
                  </a:lnTo>
                  <a:lnTo>
                    <a:pt x="49" y="3"/>
                  </a:lnTo>
                  <a:lnTo>
                    <a:pt x="49" y="3"/>
                  </a:lnTo>
                  <a:lnTo>
                    <a:pt x="49" y="3"/>
                  </a:lnTo>
                  <a:lnTo>
                    <a:pt x="50" y="3"/>
                  </a:lnTo>
                  <a:lnTo>
                    <a:pt x="50" y="4"/>
                  </a:lnTo>
                  <a:lnTo>
                    <a:pt x="50" y="4"/>
                  </a:lnTo>
                  <a:lnTo>
                    <a:pt x="50" y="4"/>
                  </a:lnTo>
                  <a:lnTo>
                    <a:pt x="50" y="4"/>
                  </a:lnTo>
                  <a:lnTo>
                    <a:pt x="50" y="4"/>
                  </a:lnTo>
                  <a:lnTo>
                    <a:pt x="50" y="5"/>
                  </a:lnTo>
                  <a:lnTo>
                    <a:pt x="50" y="5"/>
                  </a:lnTo>
                  <a:lnTo>
                    <a:pt x="50" y="5"/>
                  </a:lnTo>
                  <a:lnTo>
                    <a:pt x="50" y="6"/>
                  </a:lnTo>
                  <a:lnTo>
                    <a:pt x="50" y="6"/>
                  </a:lnTo>
                  <a:lnTo>
                    <a:pt x="50" y="6"/>
                  </a:lnTo>
                  <a:lnTo>
                    <a:pt x="50" y="7"/>
                  </a:lnTo>
                  <a:lnTo>
                    <a:pt x="50" y="7"/>
                  </a:lnTo>
                  <a:lnTo>
                    <a:pt x="50" y="7"/>
                  </a:lnTo>
                  <a:lnTo>
                    <a:pt x="51" y="7"/>
                  </a:lnTo>
                  <a:lnTo>
                    <a:pt x="51" y="8"/>
                  </a:lnTo>
                  <a:lnTo>
                    <a:pt x="51" y="9"/>
                  </a:lnTo>
                  <a:lnTo>
                    <a:pt x="51" y="9"/>
                  </a:lnTo>
                  <a:lnTo>
                    <a:pt x="51" y="9"/>
                  </a:lnTo>
                  <a:lnTo>
                    <a:pt x="51" y="9"/>
                  </a:lnTo>
                  <a:lnTo>
                    <a:pt x="52" y="9"/>
                  </a:lnTo>
                  <a:lnTo>
                    <a:pt x="52" y="9"/>
                  </a:lnTo>
                  <a:lnTo>
                    <a:pt x="52" y="9"/>
                  </a:lnTo>
                  <a:lnTo>
                    <a:pt x="52" y="9"/>
                  </a:lnTo>
                  <a:lnTo>
                    <a:pt x="52" y="9"/>
                  </a:lnTo>
                  <a:lnTo>
                    <a:pt x="52" y="10"/>
                  </a:lnTo>
                  <a:lnTo>
                    <a:pt x="52" y="10"/>
                  </a:lnTo>
                  <a:lnTo>
                    <a:pt x="52" y="10"/>
                  </a:lnTo>
                  <a:lnTo>
                    <a:pt x="52" y="10"/>
                  </a:lnTo>
                  <a:lnTo>
                    <a:pt x="52" y="10"/>
                  </a:lnTo>
                  <a:lnTo>
                    <a:pt x="52" y="11"/>
                  </a:lnTo>
                  <a:lnTo>
                    <a:pt x="52" y="11"/>
                  </a:lnTo>
                  <a:lnTo>
                    <a:pt x="52" y="11"/>
                  </a:lnTo>
                  <a:lnTo>
                    <a:pt x="52" y="11"/>
                  </a:lnTo>
                  <a:lnTo>
                    <a:pt x="52" y="11"/>
                  </a:lnTo>
                  <a:lnTo>
                    <a:pt x="52" y="11"/>
                  </a:lnTo>
                  <a:lnTo>
                    <a:pt x="52" y="11"/>
                  </a:lnTo>
                  <a:lnTo>
                    <a:pt x="52" y="12"/>
                  </a:lnTo>
                  <a:lnTo>
                    <a:pt x="52" y="12"/>
                  </a:lnTo>
                  <a:lnTo>
                    <a:pt x="51" y="12"/>
                  </a:lnTo>
                  <a:lnTo>
                    <a:pt x="51" y="12"/>
                  </a:lnTo>
                  <a:lnTo>
                    <a:pt x="51" y="13"/>
                  </a:lnTo>
                  <a:lnTo>
                    <a:pt x="51" y="13"/>
                  </a:lnTo>
                  <a:lnTo>
                    <a:pt x="51" y="13"/>
                  </a:lnTo>
                  <a:lnTo>
                    <a:pt x="51" y="13"/>
                  </a:lnTo>
                  <a:lnTo>
                    <a:pt x="51" y="13"/>
                  </a:lnTo>
                  <a:lnTo>
                    <a:pt x="50" y="14"/>
                  </a:lnTo>
                  <a:lnTo>
                    <a:pt x="50" y="14"/>
                  </a:lnTo>
                  <a:lnTo>
                    <a:pt x="50" y="14"/>
                  </a:lnTo>
                  <a:lnTo>
                    <a:pt x="50" y="14"/>
                  </a:lnTo>
                  <a:lnTo>
                    <a:pt x="50" y="14"/>
                  </a:lnTo>
                  <a:lnTo>
                    <a:pt x="50" y="14"/>
                  </a:lnTo>
                  <a:lnTo>
                    <a:pt x="50" y="14"/>
                  </a:lnTo>
                  <a:lnTo>
                    <a:pt x="49" y="14"/>
                  </a:lnTo>
                  <a:lnTo>
                    <a:pt x="49" y="15"/>
                  </a:lnTo>
                  <a:lnTo>
                    <a:pt x="49" y="15"/>
                  </a:lnTo>
                  <a:lnTo>
                    <a:pt x="49" y="15"/>
                  </a:lnTo>
                  <a:lnTo>
                    <a:pt x="49" y="15"/>
                  </a:lnTo>
                  <a:lnTo>
                    <a:pt x="49" y="16"/>
                  </a:lnTo>
                  <a:lnTo>
                    <a:pt x="49" y="16"/>
                  </a:lnTo>
                  <a:lnTo>
                    <a:pt x="48" y="16"/>
                  </a:lnTo>
                  <a:lnTo>
                    <a:pt x="48" y="16"/>
                  </a:lnTo>
                  <a:lnTo>
                    <a:pt x="48" y="16"/>
                  </a:lnTo>
                  <a:lnTo>
                    <a:pt x="48" y="17"/>
                  </a:lnTo>
                  <a:lnTo>
                    <a:pt x="48" y="17"/>
                  </a:lnTo>
                  <a:lnTo>
                    <a:pt x="48" y="17"/>
                  </a:lnTo>
                  <a:lnTo>
                    <a:pt x="48" y="17"/>
                  </a:lnTo>
                  <a:lnTo>
                    <a:pt x="48" y="17"/>
                  </a:lnTo>
                  <a:lnTo>
                    <a:pt x="48" y="18"/>
                  </a:lnTo>
                  <a:lnTo>
                    <a:pt x="47" y="18"/>
                  </a:lnTo>
                  <a:lnTo>
                    <a:pt x="47" y="17"/>
                  </a:lnTo>
                  <a:lnTo>
                    <a:pt x="47" y="17"/>
                  </a:lnTo>
                  <a:lnTo>
                    <a:pt x="47" y="18"/>
                  </a:lnTo>
                  <a:lnTo>
                    <a:pt x="47" y="18"/>
                  </a:lnTo>
                  <a:lnTo>
                    <a:pt x="47" y="18"/>
                  </a:lnTo>
                  <a:lnTo>
                    <a:pt x="46" y="18"/>
                  </a:lnTo>
                  <a:lnTo>
                    <a:pt x="46" y="18"/>
                  </a:lnTo>
                  <a:lnTo>
                    <a:pt x="47" y="18"/>
                  </a:lnTo>
                  <a:lnTo>
                    <a:pt x="47" y="18"/>
                  </a:lnTo>
                  <a:lnTo>
                    <a:pt x="47" y="18"/>
                  </a:lnTo>
                  <a:lnTo>
                    <a:pt x="47" y="18"/>
                  </a:lnTo>
                  <a:lnTo>
                    <a:pt x="47" y="18"/>
                  </a:lnTo>
                  <a:lnTo>
                    <a:pt x="47" y="18"/>
                  </a:lnTo>
                  <a:lnTo>
                    <a:pt x="48" y="18"/>
                  </a:lnTo>
                  <a:lnTo>
                    <a:pt x="48" y="18"/>
                  </a:lnTo>
                  <a:lnTo>
                    <a:pt x="48" y="18"/>
                  </a:lnTo>
                  <a:lnTo>
                    <a:pt x="48" y="18"/>
                  </a:lnTo>
                  <a:lnTo>
                    <a:pt x="49" y="18"/>
                  </a:lnTo>
                  <a:lnTo>
                    <a:pt x="49" y="17"/>
                  </a:lnTo>
                  <a:lnTo>
                    <a:pt x="49" y="17"/>
                  </a:lnTo>
                  <a:lnTo>
                    <a:pt x="49" y="17"/>
                  </a:lnTo>
                  <a:lnTo>
                    <a:pt x="50" y="17"/>
                  </a:lnTo>
                  <a:lnTo>
                    <a:pt x="50" y="17"/>
                  </a:lnTo>
                  <a:lnTo>
                    <a:pt x="50" y="16"/>
                  </a:lnTo>
                  <a:lnTo>
                    <a:pt x="50" y="16"/>
                  </a:lnTo>
                  <a:lnTo>
                    <a:pt x="50" y="16"/>
                  </a:lnTo>
                  <a:lnTo>
                    <a:pt x="50" y="17"/>
                  </a:lnTo>
                  <a:lnTo>
                    <a:pt x="50" y="17"/>
                  </a:lnTo>
                  <a:lnTo>
                    <a:pt x="50" y="17"/>
                  </a:lnTo>
                  <a:lnTo>
                    <a:pt x="50" y="18"/>
                  </a:lnTo>
                  <a:lnTo>
                    <a:pt x="51" y="18"/>
                  </a:lnTo>
                  <a:lnTo>
                    <a:pt x="51" y="18"/>
                  </a:lnTo>
                  <a:lnTo>
                    <a:pt x="51" y="18"/>
                  </a:lnTo>
                  <a:lnTo>
                    <a:pt x="51" y="18"/>
                  </a:lnTo>
                  <a:lnTo>
                    <a:pt x="51" y="19"/>
                  </a:lnTo>
                  <a:lnTo>
                    <a:pt x="51" y="19"/>
                  </a:lnTo>
                  <a:lnTo>
                    <a:pt x="50" y="19"/>
                  </a:lnTo>
                  <a:lnTo>
                    <a:pt x="50" y="19"/>
                  </a:lnTo>
                  <a:lnTo>
                    <a:pt x="50" y="19"/>
                  </a:lnTo>
                  <a:lnTo>
                    <a:pt x="50" y="19"/>
                  </a:lnTo>
                  <a:lnTo>
                    <a:pt x="49" y="19"/>
                  </a:lnTo>
                  <a:lnTo>
                    <a:pt x="49" y="18"/>
                  </a:lnTo>
                  <a:lnTo>
                    <a:pt x="49" y="18"/>
                  </a:lnTo>
                  <a:lnTo>
                    <a:pt x="49" y="19"/>
                  </a:lnTo>
                  <a:lnTo>
                    <a:pt x="49" y="19"/>
                  </a:lnTo>
                  <a:lnTo>
                    <a:pt x="49" y="19"/>
                  </a:lnTo>
                  <a:lnTo>
                    <a:pt x="49" y="19"/>
                  </a:lnTo>
                  <a:lnTo>
                    <a:pt x="49" y="20"/>
                  </a:lnTo>
                  <a:lnTo>
                    <a:pt x="49" y="20"/>
                  </a:lnTo>
                  <a:lnTo>
                    <a:pt x="49" y="20"/>
                  </a:lnTo>
                  <a:lnTo>
                    <a:pt x="49" y="20"/>
                  </a:lnTo>
                  <a:lnTo>
                    <a:pt x="49" y="19"/>
                  </a:lnTo>
                  <a:lnTo>
                    <a:pt x="49" y="19"/>
                  </a:lnTo>
                  <a:lnTo>
                    <a:pt x="49" y="19"/>
                  </a:lnTo>
                  <a:lnTo>
                    <a:pt x="50" y="19"/>
                  </a:lnTo>
                  <a:lnTo>
                    <a:pt x="50" y="19"/>
                  </a:lnTo>
                  <a:lnTo>
                    <a:pt x="50" y="19"/>
                  </a:lnTo>
                  <a:lnTo>
                    <a:pt x="50" y="19"/>
                  </a:lnTo>
                  <a:lnTo>
                    <a:pt x="50" y="20"/>
                  </a:lnTo>
                  <a:lnTo>
                    <a:pt x="50" y="20"/>
                  </a:lnTo>
                  <a:lnTo>
                    <a:pt x="50" y="20"/>
                  </a:lnTo>
                  <a:lnTo>
                    <a:pt x="50" y="20"/>
                  </a:lnTo>
                  <a:lnTo>
                    <a:pt x="50" y="20"/>
                  </a:lnTo>
                  <a:lnTo>
                    <a:pt x="50" y="20"/>
                  </a:lnTo>
                  <a:lnTo>
                    <a:pt x="50" y="21"/>
                  </a:lnTo>
                  <a:lnTo>
                    <a:pt x="50" y="21"/>
                  </a:lnTo>
                  <a:lnTo>
                    <a:pt x="50" y="20"/>
                  </a:lnTo>
                  <a:lnTo>
                    <a:pt x="50" y="20"/>
                  </a:lnTo>
                  <a:lnTo>
                    <a:pt x="50" y="20"/>
                  </a:lnTo>
                  <a:lnTo>
                    <a:pt x="50" y="20"/>
                  </a:lnTo>
                  <a:lnTo>
                    <a:pt x="50" y="19"/>
                  </a:lnTo>
                  <a:lnTo>
                    <a:pt x="50" y="19"/>
                  </a:lnTo>
                  <a:lnTo>
                    <a:pt x="50" y="19"/>
                  </a:lnTo>
                  <a:lnTo>
                    <a:pt x="51" y="20"/>
                  </a:lnTo>
                  <a:lnTo>
                    <a:pt x="50" y="20"/>
                  </a:lnTo>
                  <a:lnTo>
                    <a:pt x="51" y="20"/>
                  </a:lnTo>
                  <a:lnTo>
                    <a:pt x="51" y="20"/>
                  </a:lnTo>
                  <a:lnTo>
                    <a:pt x="50" y="19"/>
                  </a:lnTo>
                  <a:lnTo>
                    <a:pt x="50" y="19"/>
                  </a:lnTo>
                  <a:lnTo>
                    <a:pt x="51" y="19"/>
                  </a:lnTo>
                  <a:lnTo>
                    <a:pt x="51" y="19"/>
                  </a:lnTo>
                  <a:lnTo>
                    <a:pt x="51" y="19"/>
                  </a:lnTo>
                  <a:lnTo>
                    <a:pt x="51" y="19"/>
                  </a:lnTo>
                  <a:lnTo>
                    <a:pt x="51" y="19"/>
                  </a:lnTo>
                  <a:lnTo>
                    <a:pt x="52" y="19"/>
                  </a:lnTo>
                  <a:lnTo>
                    <a:pt x="52" y="19"/>
                  </a:lnTo>
                  <a:lnTo>
                    <a:pt x="52" y="19"/>
                  </a:lnTo>
                  <a:lnTo>
                    <a:pt x="52" y="19"/>
                  </a:lnTo>
                  <a:lnTo>
                    <a:pt x="52" y="19"/>
                  </a:lnTo>
                  <a:lnTo>
                    <a:pt x="53" y="19"/>
                  </a:lnTo>
                  <a:lnTo>
                    <a:pt x="53" y="19"/>
                  </a:lnTo>
                  <a:lnTo>
                    <a:pt x="53" y="19"/>
                  </a:lnTo>
                  <a:lnTo>
                    <a:pt x="53" y="19"/>
                  </a:lnTo>
                  <a:lnTo>
                    <a:pt x="54" y="18"/>
                  </a:lnTo>
                  <a:lnTo>
                    <a:pt x="54" y="19"/>
                  </a:lnTo>
                  <a:lnTo>
                    <a:pt x="53" y="19"/>
                  </a:lnTo>
                  <a:lnTo>
                    <a:pt x="53" y="19"/>
                  </a:lnTo>
                  <a:lnTo>
                    <a:pt x="53" y="20"/>
                  </a:lnTo>
                  <a:lnTo>
                    <a:pt x="53" y="20"/>
                  </a:lnTo>
                  <a:lnTo>
                    <a:pt x="53" y="20"/>
                  </a:lnTo>
                  <a:lnTo>
                    <a:pt x="53" y="20"/>
                  </a:lnTo>
                  <a:lnTo>
                    <a:pt x="53" y="20"/>
                  </a:lnTo>
                  <a:lnTo>
                    <a:pt x="53" y="21"/>
                  </a:lnTo>
                  <a:lnTo>
                    <a:pt x="53" y="21"/>
                  </a:lnTo>
                  <a:lnTo>
                    <a:pt x="53" y="21"/>
                  </a:lnTo>
                  <a:lnTo>
                    <a:pt x="53" y="20"/>
                  </a:lnTo>
                  <a:lnTo>
                    <a:pt x="53" y="20"/>
                  </a:lnTo>
                  <a:lnTo>
                    <a:pt x="53" y="20"/>
                  </a:lnTo>
                  <a:lnTo>
                    <a:pt x="54" y="20"/>
                  </a:lnTo>
                  <a:lnTo>
                    <a:pt x="54" y="20"/>
                  </a:lnTo>
                  <a:lnTo>
                    <a:pt x="54" y="19"/>
                  </a:lnTo>
                  <a:lnTo>
                    <a:pt x="54" y="19"/>
                  </a:lnTo>
                  <a:lnTo>
                    <a:pt x="54" y="19"/>
                  </a:lnTo>
                  <a:lnTo>
                    <a:pt x="54" y="19"/>
                  </a:lnTo>
                  <a:lnTo>
                    <a:pt x="55" y="19"/>
                  </a:lnTo>
                  <a:lnTo>
                    <a:pt x="55" y="18"/>
                  </a:lnTo>
                  <a:lnTo>
                    <a:pt x="55" y="18"/>
                  </a:lnTo>
                  <a:lnTo>
                    <a:pt x="55" y="18"/>
                  </a:lnTo>
                  <a:lnTo>
                    <a:pt x="55" y="18"/>
                  </a:lnTo>
                  <a:lnTo>
                    <a:pt x="55" y="18"/>
                  </a:lnTo>
                  <a:lnTo>
                    <a:pt x="55" y="18"/>
                  </a:lnTo>
                  <a:lnTo>
                    <a:pt x="56" y="18"/>
                  </a:lnTo>
                  <a:lnTo>
                    <a:pt x="56" y="18"/>
                  </a:lnTo>
                  <a:lnTo>
                    <a:pt x="56" y="18"/>
                  </a:lnTo>
                  <a:lnTo>
                    <a:pt x="56" y="18"/>
                  </a:lnTo>
                  <a:lnTo>
                    <a:pt x="56" y="18"/>
                  </a:lnTo>
                  <a:lnTo>
                    <a:pt x="56" y="18"/>
                  </a:lnTo>
                  <a:lnTo>
                    <a:pt x="56" y="18"/>
                  </a:lnTo>
                  <a:lnTo>
                    <a:pt x="56" y="18"/>
                  </a:lnTo>
                  <a:lnTo>
                    <a:pt x="56" y="18"/>
                  </a:lnTo>
                  <a:lnTo>
                    <a:pt x="55" y="18"/>
                  </a:lnTo>
                  <a:lnTo>
                    <a:pt x="55" y="18"/>
                  </a:lnTo>
                  <a:lnTo>
                    <a:pt x="55" y="17"/>
                  </a:lnTo>
                  <a:lnTo>
                    <a:pt x="56" y="17"/>
                  </a:lnTo>
                  <a:lnTo>
                    <a:pt x="56" y="17"/>
                  </a:lnTo>
                  <a:lnTo>
                    <a:pt x="56" y="17"/>
                  </a:lnTo>
                  <a:lnTo>
                    <a:pt x="56" y="17"/>
                  </a:lnTo>
                  <a:lnTo>
                    <a:pt x="56" y="16"/>
                  </a:lnTo>
                  <a:lnTo>
                    <a:pt x="56" y="16"/>
                  </a:lnTo>
                  <a:lnTo>
                    <a:pt x="56" y="16"/>
                  </a:lnTo>
                  <a:lnTo>
                    <a:pt x="57" y="16"/>
                  </a:lnTo>
                  <a:lnTo>
                    <a:pt x="57" y="16"/>
                  </a:lnTo>
                  <a:lnTo>
                    <a:pt x="57" y="16"/>
                  </a:lnTo>
                  <a:lnTo>
                    <a:pt x="57" y="16"/>
                  </a:lnTo>
                  <a:lnTo>
                    <a:pt x="57" y="16"/>
                  </a:lnTo>
                  <a:lnTo>
                    <a:pt x="57" y="16"/>
                  </a:lnTo>
                  <a:lnTo>
                    <a:pt x="57" y="16"/>
                  </a:lnTo>
                  <a:lnTo>
                    <a:pt x="57" y="16"/>
                  </a:lnTo>
                  <a:lnTo>
                    <a:pt x="57" y="16"/>
                  </a:lnTo>
                  <a:lnTo>
                    <a:pt x="57" y="16"/>
                  </a:lnTo>
                  <a:lnTo>
                    <a:pt x="58" y="16"/>
                  </a:lnTo>
                  <a:lnTo>
                    <a:pt x="58" y="16"/>
                  </a:lnTo>
                  <a:lnTo>
                    <a:pt x="58" y="16"/>
                  </a:lnTo>
                  <a:lnTo>
                    <a:pt x="58" y="16"/>
                  </a:lnTo>
                  <a:lnTo>
                    <a:pt x="58" y="16"/>
                  </a:lnTo>
                  <a:lnTo>
                    <a:pt x="58" y="16"/>
                  </a:lnTo>
                  <a:lnTo>
                    <a:pt x="58" y="16"/>
                  </a:lnTo>
                  <a:lnTo>
                    <a:pt x="58" y="16"/>
                  </a:lnTo>
                  <a:lnTo>
                    <a:pt x="58" y="16"/>
                  </a:lnTo>
                  <a:lnTo>
                    <a:pt x="58" y="16"/>
                  </a:lnTo>
                  <a:lnTo>
                    <a:pt x="59" y="16"/>
                  </a:lnTo>
                  <a:lnTo>
                    <a:pt x="59" y="16"/>
                  </a:lnTo>
                  <a:lnTo>
                    <a:pt x="59" y="16"/>
                  </a:lnTo>
                  <a:lnTo>
                    <a:pt x="59" y="16"/>
                  </a:lnTo>
                  <a:lnTo>
                    <a:pt x="59" y="16"/>
                  </a:lnTo>
                  <a:lnTo>
                    <a:pt x="59" y="16"/>
                  </a:lnTo>
                  <a:lnTo>
                    <a:pt x="59" y="16"/>
                  </a:lnTo>
                  <a:lnTo>
                    <a:pt x="59" y="16"/>
                  </a:lnTo>
                  <a:lnTo>
                    <a:pt x="59" y="16"/>
                  </a:lnTo>
                  <a:lnTo>
                    <a:pt x="59" y="16"/>
                  </a:lnTo>
                  <a:lnTo>
                    <a:pt x="60" y="16"/>
                  </a:lnTo>
                  <a:lnTo>
                    <a:pt x="60" y="16"/>
                  </a:lnTo>
                  <a:lnTo>
                    <a:pt x="59" y="17"/>
                  </a:lnTo>
                  <a:lnTo>
                    <a:pt x="60" y="17"/>
                  </a:lnTo>
                  <a:lnTo>
                    <a:pt x="60" y="16"/>
                  </a:lnTo>
                  <a:lnTo>
                    <a:pt x="60" y="17"/>
                  </a:lnTo>
                  <a:lnTo>
                    <a:pt x="60" y="17"/>
                  </a:lnTo>
                  <a:lnTo>
                    <a:pt x="60" y="16"/>
                  </a:lnTo>
                  <a:lnTo>
                    <a:pt x="60" y="17"/>
                  </a:lnTo>
                  <a:lnTo>
                    <a:pt x="60" y="17"/>
                  </a:lnTo>
                  <a:lnTo>
                    <a:pt x="61" y="17"/>
                  </a:lnTo>
                  <a:lnTo>
                    <a:pt x="61" y="17"/>
                  </a:lnTo>
                  <a:lnTo>
                    <a:pt x="61" y="17"/>
                  </a:lnTo>
                  <a:lnTo>
                    <a:pt x="61" y="17"/>
                  </a:lnTo>
                  <a:lnTo>
                    <a:pt x="61" y="17"/>
                  </a:lnTo>
                  <a:lnTo>
                    <a:pt x="61" y="17"/>
                  </a:lnTo>
                  <a:lnTo>
                    <a:pt x="61" y="17"/>
                  </a:lnTo>
                  <a:lnTo>
                    <a:pt x="61" y="17"/>
                  </a:lnTo>
                  <a:lnTo>
                    <a:pt x="61" y="17"/>
                  </a:lnTo>
                  <a:lnTo>
                    <a:pt x="62" y="17"/>
                  </a:lnTo>
                  <a:lnTo>
                    <a:pt x="62" y="17"/>
                  </a:lnTo>
                  <a:lnTo>
                    <a:pt x="62" y="18"/>
                  </a:lnTo>
                  <a:lnTo>
                    <a:pt x="62" y="17"/>
                  </a:lnTo>
                  <a:lnTo>
                    <a:pt x="62" y="17"/>
                  </a:lnTo>
                  <a:lnTo>
                    <a:pt x="62" y="17"/>
                  </a:lnTo>
                  <a:lnTo>
                    <a:pt x="62" y="17"/>
                  </a:lnTo>
                  <a:lnTo>
                    <a:pt x="62" y="18"/>
                  </a:lnTo>
                  <a:lnTo>
                    <a:pt x="62" y="18"/>
                  </a:lnTo>
                  <a:lnTo>
                    <a:pt x="62" y="18"/>
                  </a:lnTo>
                  <a:lnTo>
                    <a:pt x="62" y="17"/>
                  </a:lnTo>
                  <a:lnTo>
                    <a:pt x="62" y="18"/>
                  </a:lnTo>
                  <a:lnTo>
                    <a:pt x="62" y="18"/>
                  </a:lnTo>
                  <a:lnTo>
                    <a:pt x="62" y="18"/>
                  </a:lnTo>
                  <a:lnTo>
                    <a:pt x="62" y="19"/>
                  </a:lnTo>
                  <a:lnTo>
                    <a:pt x="63" y="19"/>
                  </a:lnTo>
                  <a:lnTo>
                    <a:pt x="63" y="18"/>
                  </a:lnTo>
                  <a:lnTo>
                    <a:pt x="63" y="18"/>
                  </a:lnTo>
                  <a:lnTo>
                    <a:pt x="63" y="18"/>
                  </a:lnTo>
                  <a:lnTo>
                    <a:pt x="63" y="18"/>
                  </a:lnTo>
                  <a:lnTo>
                    <a:pt x="63" y="18"/>
                  </a:lnTo>
                  <a:lnTo>
                    <a:pt x="63" y="18"/>
                  </a:lnTo>
                  <a:lnTo>
                    <a:pt x="63" y="18"/>
                  </a:lnTo>
                  <a:lnTo>
                    <a:pt x="63" y="18"/>
                  </a:lnTo>
                  <a:lnTo>
                    <a:pt x="63" y="18"/>
                  </a:lnTo>
                  <a:lnTo>
                    <a:pt x="64" y="18"/>
                  </a:lnTo>
                  <a:lnTo>
                    <a:pt x="64" y="18"/>
                  </a:lnTo>
                  <a:lnTo>
                    <a:pt x="64" y="19"/>
                  </a:lnTo>
                  <a:lnTo>
                    <a:pt x="64" y="19"/>
                  </a:lnTo>
                  <a:lnTo>
                    <a:pt x="64" y="19"/>
                  </a:lnTo>
                  <a:lnTo>
                    <a:pt x="64" y="19"/>
                  </a:lnTo>
                  <a:lnTo>
                    <a:pt x="64" y="19"/>
                  </a:lnTo>
                  <a:lnTo>
                    <a:pt x="64" y="20"/>
                  </a:lnTo>
                  <a:lnTo>
                    <a:pt x="64" y="20"/>
                  </a:lnTo>
                  <a:lnTo>
                    <a:pt x="64" y="20"/>
                  </a:lnTo>
                  <a:lnTo>
                    <a:pt x="64" y="20"/>
                  </a:lnTo>
                  <a:lnTo>
                    <a:pt x="64" y="20"/>
                  </a:lnTo>
                  <a:lnTo>
                    <a:pt x="64" y="20"/>
                  </a:lnTo>
                  <a:lnTo>
                    <a:pt x="64" y="20"/>
                  </a:lnTo>
                  <a:lnTo>
                    <a:pt x="64" y="20"/>
                  </a:lnTo>
                  <a:lnTo>
                    <a:pt x="64" y="20"/>
                  </a:lnTo>
                  <a:lnTo>
                    <a:pt x="64" y="20"/>
                  </a:lnTo>
                  <a:lnTo>
                    <a:pt x="64" y="21"/>
                  </a:lnTo>
                  <a:lnTo>
                    <a:pt x="64" y="21"/>
                  </a:lnTo>
                  <a:lnTo>
                    <a:pt x="64" y="21"/>
                  </a:lnTo>
                  <a:lnTo>
                    <a:pt x="64" y="21"/>
                  </a:lnTo>
                  <a:lnTo>
                    <a:pt x="64" y="22"/>
                  </a:lnTo>
                  <a:lnTo>
                    <a:pt x="64" y="22"/>
                  </a:lnTo>
                  <a:lnTo>
                    <a:pt x="64" y="22"/>
                  </a:lnTo>
                  <a:lnTo>
                    <a:pt x="64" y="22"/>
                  </a:lnTo>
                  <a:lnTo>
                    <a:pt x="64" y="22"/>
                  </a:lnTo>
                  <a:lnTo>
                    <a:pt x="64" y="23"/>
                  </a:lnTo>
                  <a:lnTo>
                    <a:pt x="64" y="22"/>
                  </a:lnTo>
                  <a:lnTo>
                    <a:pt x="64" y="22"/>
                  </a:lnTo>
                  <a:lnTo>
                    <a:pt x="64" y="22"/>
                  </a:lnTo>
                  <a:lnTo>
                    <a:pt x="64" y="22"/>
                  </a:lnTo>
                  <a:lnTo>
                    <a:pt x="64" y="22"/>
                  </a:lnTo>
                  <a:lnTo>
                    <a:pt x="64" y="22"/>
                  </a:lnTo>
                  <a:lnTo>
                    <a:pt x="64" y="21"/>
                  </a:lnTo>
                  <a:lnTo>
                    <a:pt x="64" y="21"/>
                  </a:lnTo>
                  <a:lnTo>
                    <a:pt x="64" y="21"/>
                  </a:lnTo>
                  <a:lnTo>
                    <a:pt x="65" y="21"/>
                  </a:lnTo>
                  <a:lnTo>
                    <a:pt x="65" y="20"/>
                  </a:lnTo>
                  <a:lnTo>
                    <a:pt x="65" y="20"/>
                  </a:lnTo>
                  <a:lnTo>
                    <a:pt x="65" y="21"/>
                  </a:lnTo>
                  <a:lnTo>
                    <a:pt x="65" y="21"/>
                  </a:lnTo>
                  <a:lnTo>
                    <a:pt x="65" y="21"/>
                  </a:lnTo>
                  <a:lnTo>
                    <a:pt x="64" y="21"/>
                  </a:lnTo>
                  <a:lnTo>
                    <a:pt x="64" y="22"/>
                  </a:lnTo>
                  <a:lnTo>
                    <a:pt x="65" y="21"/>
                  </a:lnTo>
                  <a:lnTo>
                    <a:pt x="65" y="21"/>
                  </a:lnTo>
                  <a:lnTo>
                    <a:pt x="65" y="21"/>
                  </a:lnTo>
                  <a:lnTo>
                    <a:pt x="65" y="22"/>
                  </a:lnTo>
                  <a:lnTo>
                    <a:pt x="65" y="22"/>
                  </a:lnTo>
                  <a:lnTo>
                    <a:pt x="65" y="21"/>
                  </a:lnTo>
                  <a:lnTo>
                    <a:pt x="65" y="21"/>
                  </a:lnTo>
                  <a:lnTo>
                    <a:pt x="65" y="21"/>
                  </a:lnTo>
                  <a:lnTo>
                    <a:pt x="65" y="21"/>
                  </a:lnTo>
                  <a:lnTo>
                    <a:pt x="65" y="21"/>
                  </a:lnTo>
                  <a:lnTo>
                    <a:pt x="66" y="21"/>
                  </a:lnTo>
                  <a:lnTo>
                    <a:pt x="66" y="21"/>
                  </a:lnTo>
                  <a:lnTo>
                    <a:pt x="66" y="21"/>
                  </a:lnTo>
                  <a:lnTo>
                    <a:pt x="66" y="21"/>
                  </a:lnTo>
                  <a:lnTo>
                    <a:pt x="66" y="20"/>
                  </a:lnTo>
                  <a:lnTo>
                    <a:pt x="66" y="20"/>
                  </a:lnTo>
                  <a:lnTo>
                    <a:pt x="67" y="20"/>
                  </a:lnTo>
                  <a:lnTo>
                    <a:pt x="67" y="20"/>
                  </a:lnTo>
                  <a:lnTo>
                    <a:pt x="67" y="20"/>
                  </a:lnTo>
                  <a:lnTo>
                    <a:pt x="67" y="20"/>
                  </a:lnTo>
                  <a:lnTo>
                    <a:pt x="67" y="21"/>
                  </a:lnTo>
                  <a:lnTo>
                    <a:pt x="68" y="21"/>
                  </a:lnTo>
                  <a:lnTo>
                    <a:pt x="68" y="21"/>
                  </a:lnTo>
                  <a:lnTo>
                    <a:pt x="68" y="21"/>
                  </a:lnTo>
                  <a:lnTo>
                    <a:pt x="68" y="21"/>
                  </a:lnTo>
                  <a:lnTo>
                    <a:pt x="69" y="21"/>
                  </a:lnTo>
                  <a:lnTo>
                    <a:pt x="69" y="21"/>
                  </a:lnTo>
                  <a:lnTo>
                    <a:pt x="69" y="21"/>
                  </a:lnTo>
                  <a:lnTo>
                    <a:pt x="69" y="21"/>
                  </a:lnTo>
                  <a:lnTo>
                    <a:pt x="69" y="22"/>
                  </a:lnTo>
                  <a:lnTo>
                    <a:pt x="69" y="21"/>
                  </a:lnTo>
                  <a:lnTo>
                    <a:pt x="69" y="21"/>
                  </a:lnTo>
                  <a:lnTo>
                    <a:pt x="70" y="21"/>
                  </a:lnTo>
                  <a:lnTo>
                    <a:pt x="70" y="22"/>
                  </a:lnTo>
                  <a:lnTo>
                    <a:pt x="70" y="22"/>
                  </a:lnTo>
                  <a:lnTo>
                    <a:pt x="70" y="21"/>
                  </a:lnTo>
                  <a:lnTo>
                    <a:pt x="70" y="21"/>
                  </a:lnTo>
                  <a:lnTo>
                    <a:pt x="70" y="21"/>
                  </a:lnTo>
                  <a:lnTo>
                    <a:pt x="70" y="21"/>
                  </a:lnTo>
                  <a:lnTo>
                    <a:pt x="70" y="21"/>
                  </a:lnTo>
                  <a:lnTo>
                    <a:pt x="70" y="21"/>
                  </a:lnTo>
                  <a:lnTo>
                    <a:pt x="70" y="21"/>
                  </a:lnTo>
                  <a:lnTo>
                    <a:pt x="70" y="22"/>
                  </a:lnTo>
                  <a:lnTo>
                    <a:pt x="70" y="22"/>
                  </a:lnTo>
                  <a:lnTo>
                    <a:pt x="71" y="22"/>
                  </a:lnTo>
                  <a:lnTo>
                    <a:pt x="71" y="22"/>
                  </a:lnTo>
                  <a:lnTo>
                    <a:pt x="71" y="22"/>
                  </a:lnTo>
                  <a:lnTo>
                    <a:pt x="71" y="22"/>
                  </a:lnTo>
                  <a:lnTo>
                    <a:pt x="71" y="22"/>
                  </a:lnTo>
                  <a:lnTo>
                    <a:pt x="71" y="22"/>
                  </a:lnTo>
                  <a:lnTo>
                    <a:pt x="71" y="22"/>
                  </a:lnTo>
                  <a:lnTo>
                    <a:pt x="72" y="22"/>
                  </a:lnTo>
                  <a:lnTo>
                    <a:pt x="72" y="22"/>
                  </a:lnTo>
                  <a:lnTo>
                    <a:pt x="72" y="22"/>
                  </a:lnTo>
                  <a:lnTo>
                    <a:pt x="73" y="22"/>
                  </a:lnTo>
                  <a:lnTo>
                    <a:pt x="73" y="21"/>
                  </a:lnTo>
                  <a:lnTo>
                    <a:pt x="73" y="21"/>
                  </a:lnTo>
                  <a:lnTo>
                    <a:pt x="73" y="21"/>
                  </a:lnTo>
                  <a:lnTo>
                    <a:pt x="74" y="21"/>
                  </a:lnTo>
                  <a:lnTo>
                    <a:pt x="74" y="22"/>
                  </a:lnTo>
                  <a:lnTo>
                    <a:pt x="74" y="22"/>
                  </a:lnTo>
                  <a:lnTo>
                    <a:pt x="74" y="22"/>
                  </a:lnTo>
                  <a:lnTo>
                    <a:pt x="74" y="22"/>
                  </a:lnTo>
                  <a:lnTo>
                    <a:pt x="75" y="22"/>
                  </a:lnTo>
                  <a:lnTo>
                    <a:pt x="75" y="22"/>
                  </a:lnTo>
                  <a:lnTo>
                    <a:pt x="75" y="22"/>
                  </a:lnTo>
                  <a:lnTo>
                    <a:pt x="75" y="22"/>
                  </a:lnTo>
                  <a:lnTo>
                    <a:pt x="76" y="23"/>
                  </a:lnTo>
                  <a:lnTo>
                    <a:pt x="76" y="23"/>
                  </a:lnTo>
                  <a:lnTo>
                    <a:pt x="76" y="23"/>
                  </a:lnTo>
                  <a:lnTo>
                    <a:pt x="76" y="23"/>
                  </a:lnTo>
                  <a:lnTo>
                    <a:pt x="77" y="24"/>
                  </a:lnTo>
                  <a:lnTo>
                    <a:pt x="77" y="24"/>
                  </a:lnTo>
                  <a:lnTo>
                    <a:pt x="77" y="24"/>
                  </a:lnTo>
                  <a:lnTo>
                    <a:pt x="78" y="24"/>
                  </a:lnTo>
                  <a:lnTo>
                    <a:pt x="78" y="25"/>
                  </a:lnTo>
                  <a:lnTo>
                    <a:pt x="78" y="25"/>
                  </a:lnTo>
                  <a:lnTo>
                    <a:pt x="78" y="25"/>
                  </a:lnTo>
                  <a:lnTo>
                    <a:pt x="78" y="25"/>
                  </a:lnTo>
                  <a:lnTo>
                    <a:pt x="78" y="25"/>
                  </a:lnTo>
                  <a:lnTo>
                    <a:pt x="79" y="26"/>
                  </a:lnTo>
                  <a:lnTo>
                    <a:pt x="79" y="26"/>
                  </a:lnTo>
                  <a:lnTo>
                    <a:pt x="79" y="26"/>
                  </a:lnTo>
                  <a:lnTo>
                    <a:pt x="79" y="26"/>
                  </a:lnTo>
                  <a:lnTo>
                    <a:pt x="80" y="26"/>
                  </a:lnTo>
                  <a:lnTo>
                    <a:pt x="80" y="26"/>
                  </a:lnTo>
                  <a:lnTo>
                    <a:pt x="80" y="27"/>
                  </a:lnTo>
                  <a:lnTo>
                    <a:pt x="80" y="27"/>
                  </a:lnTo>
                  <a:lnTo>
                    <a:pt x="80" y="27"/>
                  </a:lnTo>
                  <a:lnTo>
                    <a:pt x="80" y="27"/>
                  </a:lnTo>
                  <a:lnTo>
                    <a:pt x="81" y="27"/>
                  </a:lnTo>
                  <a:lnTo>
                    <a:pt x="81" y="27"/>
                  </a:lnTo>
                  <a:lnTo>
                    <a:pt x="81" y="27"/>
                  </a:lnTo>
                  <a:lnTo>
                    <a:pt x="81" y="27"/>
                  </a:lnTo>
                  <a:lnTo>
                    <a:pt x="81" y="27"/>
                  </a:lnTo>
                  <a:lnTo>
                    <a:pt x="81" y="27"/>
                  </a:lnTo>
                  <a:lnTo>
                    <a:pt x="82" y="27"/>
                  </a:lnTo>
                  <a:lnTo>
                    <a:pt x="82" y="27"/>
                  </a:lnTo>
                  <a:lnTo>
                    <a:pt x="82" y="28"/>
                  </a:lnTo>
                  <a:lnTo>
                    <a:pt x="82" y="27"/>
                  </a:lnTo>
                  <a:lnTo>
                    <a:pt x="83" y="27"/>
                  </a:lnTo>
                  <a:lnTo>
                    <a:pt x="83" y="27"/>
                  </a:lnTo>
                  <a:lnTo>
                    <a:pt x="83" y="28"/>
                  </a:lnTo>
                  <a:lnTo>
                    <a:pt x="84" y="28"/>
                  </a:lnTo>
                  <a:lnTo>
                    <a:pt x="84" y="28"/>
                  </a:lnTo>
                  <a:lnTo>
                    <a:pt x="84" y="28"/>
                  </a:lnTo>
                  <a:lnTo>
                    <a:pt x="84" y="29"/>
                  </a:lnTo>
                  <a:lnTo>
                    <a:pt x="84" y="29"/>
                  </a:lnTo>
                  <a:lnTo>
                    <a:pt x="84" y="29"/>
                  </a:lnTo>
                  <a:lnTo>
                    <a:pt x="84" y="30"/>
                  </a:lnTo>
                  <a:lnTo>
                    <a:pt x="85" y="30"/>
                  </a:lnTo>
                  <a:lnTo>
                    <a:pt x="85" y="30"/>
                  </a:lnTo>
                  <a:lnTo>
                    <a:pt x="85" y="30"/>
                  </a:lnTo>
                  <a:lnTo>
                    <a:pt x="85" y="30"/>
                  </a:lnTo>
                  <a:lnTo>
                    <a:pt x="85" y="31"/>
                  </a:lnTo>
                  <a:lnTo>
                    <a:pt x="85" y="31"/>
                  </a:lnTo>
                  <a:lnTo>
                    <a:pt x="85" y="31"/>
                  </a:lnTo>
                  <a:lnTo>
                    <a:pt x="85" y="32"/>
                  </a:lnTo>
                  <a:lnTo>
                    <a:pt x="85" y="32"/>
                  </a:lnTo>
                  <a:lnTo>
                    <a:pt x="85" y="32"/>
                  </a:lnTo>
                  <a:lnTo>
                    <a:pt x="85" y="33"/>
                  </a:lnTo>
                  <a:lnTo>
                    <a:pt x="85" y="33"/>
                  </a:lnTo>
                  <a:lnTo>
                    <a:pt x="85" y="33"/>
                  </a:lnTo>
                  <a:lnTo>
                    <a:pt x="85" y="32"/>
                  </a:lnTo>
                  <a:lnTo>
                    <a:pt x="85" y="33"/>
                  </a:lnTo>
                  <a:lnTo>
                    <a:pt x="85" y="33"/>
                  </a:lnTo>
                  <a:lnTo>
                    <a:pt x="85" y="33"/>
                  </a:lnTo>
                  <a:lnTo>
                    <a:pt x="85" y="34"/>
                  </a:lnTo>
                  <a:lnTo>
                    <a:pt x="85" y="34"/>
                  </a:lnTo>
                  <a:lnTo>
                    <a:pt x="85" y="34"/>
                  </a:lnTo>
                  <a:lnTo>
                    <a:pt x="85" y="34"/>
                  </a:lnTo>
                  <a:lnTo>
                    <a:pt x="85" y="34"/>
                  </a:lnTo>
                  <a:lnTo>
                    <a:pt x="85" y="34"/>
                  </a:lnTo>
                  <a:lnTo>
                    <a:pt x="85" y="34"/>
                  </a:lnTo>
                  <a:lnTo>
                    <a:pt x="85" y="35"/>
                  </a:lnTo>
                  <a:lnTo>
                    <a:pt x="85" y="35"/>
                  </a:lnTo>
                  <a:lnTo>
                    <a:pt x="85" y="35"/>
                  </a:lnTo>
                  <a:lnTo>
                    <a:pt x="85" y="35"/>
                  </a:lnTo>
                  <a:lnTo>
                    <a:pt x="85" y="36"/>
                  </a:lnTo>
                  <a:lnTo>
                    <a:pt x="85" y="37"/>
                  </a:lnTo>
                  <a:lnTo>
                    <a:pt x="85" y="37"/>
                  </a:lnTo>
                  <a:lnTo>
                    <a:pt x="85" y="37"/>
                  </a:lnTo>
                  <a:lnTo>
                    <a:pt x="85" y="37"/>
                  </a:lnTo>
                  <a:lnTo>
                    <a:pt x="84" y="37"/>
                  </a:lnTo>
                  <a:lnTo>
                    <a:pt x="84" y="38"/>
                  </a:lnTo>
                  <a:lnTo>
                    <a:pt x="84" y="38"/>
                  </a:lnTo>
                  <a:lnTo>
                    <a:pt x="84" y="38"/>
                  </a:lnTo>
                  <a:lnTo>
                    <a:pt x="84" y="38"/>
                  </a:lnTo>
                  <a:lnTo>
                    <a:pt x="84" y="39"/>
                  </a:lnTo>
                  <a:lnTo>
                    <a:pt x="83" y="39"/>
                  </a:lnTo>
                  <a:lnTo>
                    <a:pt x="83" y="39"/>
                  </a:lnTo>
                  <a:lnTo>
                    <a:pt x="83" y="40"/>
                  </a:lnTo>
                  <a:lnTo>
                    <a:pt x="83" y="40"/>
                  </a:lnTo>
                  <a:lnTo>
                    <a:pt x="83" y="40"/>
                  </a:lnTo>
                  <a:lnTo>
                    <a:pt x="82" y="40"/>
                  </a:lnTo>
                  <a:lnTo>
                    <a:pt x="82" y="41"/>
                  </a:lnTo>
                  <a:lnTo>
                    <a:pt x="82" y="41"/>
                  </a:lnTo>
                  <a:lnTo>
                    <a:pt x="82" y="41"/>
                  </a:lnTo>
                  <a:lnTo>
                    <a:pt x="82" y="41"/>
                  </a:lnTo>
                  <a:lnTo>
                    <a:pt x="82" y="41"/>
                  </a:lnTo>
                  <a:lnTo>
                    <a:pt x="82" y="41"/>
                  </a:lnTo>
                  <a:lnTo>
                    <a:pt x="82" y="42"/>
                  </a:lnTo>
                  <a:lnTo>
                    <a:pt x="81" y="42"/>
                  </a:lnTo>
                  <a:lnTo>
                    <a:pt x="81" y="42"/>
                  </a:lnTo>
                  <a:lnTo>
                    <a:pt x="81" y="42"/>
                  </a:lnTo>
                  <a:lnTo>
                    <a:pt x="81" y="42"/>
                  </a:lnTo>
                  <a:lnTo>
                    <a:pt x="81" y="42"/>
                  </a:lnTo>
                  <a:lnTo>
                    <a:pt x="81" y="43"/>
                  </a:lnTo>
                  <a:lnTo>
                    <a:pt x="81" y="43"/>
                  </a:lnTo>
                  <a:lnTo>
                    <a:pt x="80" y="43"/>
                  </a:lnTo>
                  <a:lnTo>
                    <a:pt x="80" y="43"/>
                  </a:lnTo>
                  <a:lnTo>
                    <a:pt x="80" y="42"/>
                  </a:lnTo>
                  <a:lnTo>
                    <a:pt x="80" y="42"/>
                  </a:lnTo>
                  <a:lnTo>
                    <a:pt x="80" y="43"/>
                  </a:lnTo>
                  <a:lnTo>
                    <a:pt x="80" y="43"/>
                  </a:lnTo>
                  <a:lnTo>
                    <a:pt x="80" y="42"/>
                  </a:lnTo>
                  <a:lnTo>
                    <a:pt x="80" y="43"/>
                  </a:lnTo>
                  <a:lnTo>
                    <a:pt x="80" y="43"/>
                  </a:lnTo>
                  <a:lnTo>
                    <a:pt x="80" y="43"/>
                  </a:lnTo>
                  <a:lnTo>
                    <a:pt x="80" y="43"/>
                  </a:lnTo>
                  <a:lnTo>
                    <a:pt x="80" y="43"/>
                  </a:lnTo>
                  <a:lnTo>
                    <a:pt x="80" y="43"/>
                  </a:lnTo>
                  <a:lnTo>
                    <a:pt x="80" y="43"/>
                  </a:lnTo>
                  <a:lnTo>
                    <a:pt x="80" y="43"/>
                  </a:lnTo>
                  <a:lnTo>
                    <a:pt x="80" y="44"/>
                  </a:lnTo>
                  <a:lnTo>
                    <a:pt x="80" y="44"/>
                  </a:lnTo>
                  <a:lnTo>
                    <a:pt x="80" y="44"/>
                  </a:lnTo>
                  <a:lnTo>
                    <a:pt x="80" y="44"/>
                  </a:lnTo>
                  <a:lnTo>
                    <a:pt x="80" y="44"/>
                  </a:lnTo>
                  <a:lnTo>
                    <a:pt x="80" y="44"/>
                  </a:lnTo>
                  <a:lnTo>
                    <a:pt x="80" y="44"/>
                  </a:lnTo>
                  <a:lnTo>
                    <a:pt x="80" y="43"/>
                  </a:lnTo>
                  <a:lnTo>
                    <a:pt x="80" y="44"/>
                  </a:lnTo>
                  <a:lnTo>
                    <a:pt x="80" y="44"/>
                  </a:lnTo>
                  <a:lnTo>
                    <a:pt x="80" y="44"/>
                  </a:lnTo>
                  <a:lnTo>
                    <a:pt x="80" y="44"/>
                  </a:lnTo>
                  <a:lnTo>
                    <a:pt x="79" y="44"/>
                  </a:lnTo>
                  <a:lnTo>
                    <a:pt x="80" y="44"/>
                  </a:lnTo>
                  <a:lnTo>
                    <a:pt x="80" y="45"/>
                  </a:lnTo>
                  <a:lnTo>
                    <a:pt x="79" y="45"/>
                  </a:lnTo>
                  <a:lnTo>
                    <a:pt x="79" y="45"/>
                  </a:lnTo>
                  <a:lnTo>
                    <a:pt x="79" y="46"/>
                  </a:lnTo>
                  <a:lnTo>
                    <a:pt x="79" y="46"/>
                  </a:lnTo>
                  <a:lnTo>
                    <a:pt x="79" y="46"/>
                  </a:lnTo>
                  <a:lnTo>
                    <a:pt x="79" y="46"/>
                  </a:lnTo>
                  <a:lnTo>
                    <a:pt x="79" y="47"/>
                  </a:lnTo>
                  <a:lnTo>
                    <a:pt x="78" y="47"/>
                  </a:lnTo>
                  <a:lnTo>
                    <a:pt x="78" y="47"/>
                  </a:lnTo>
                  <a:lnTo>
                    <a:pt x="78" y="47"/>
                  </a:lnTo>
                  <a:lnTo>
                    <a:pt x="78" y="47"/>
                  </a:lnTo>
                  <a:lnTo>
                    <a:pt x="78" y="48"/>
                  </a:lnTo>
                  <a:lnTo>
                    <a:pt x="77" y="48"/>
                  </a:lnTo>
                  <a:lnTo>
                    <a:pt x="77" y="48"/>
                  </a:lnTo>
                  <a:lnTo>
                    <a:pt x="77" y="48"/>
                  </a:lnTo>
                  <a:lnTo>
                    <a:pt x="77" y="48"/>
                  </a:lnTo>
                  <a:lnTo>
                    <a:pt x="77" y="48"/>
                  </a:lnTo>
                  <a:lnTo>
                    <a:pt x="77" y="47"/>
                  </a:lnTo>
                  <a:lnTo>
                    <a:pt x="77" y="48"/>
                  </a:lnTo>
                  <a:lnTo>
                    <a:pt x="77" y="47"/>
                  </a:lnTo>
                  <a:lnTo>
                    <a:pt x="77" y="47"/>
                  </a:lnTo>
                  <a:lnTo>
                    <a:pt x="77" y="47"/>
                  </a:lnTo>
                  <a:lnTo>
                    <a:pt x="77" y="47"/>
                  </a:lnTo>
                  <a:lnTo>
                    <a:pt x="77" y="48"/>
                  </a:lnTo>
                  <a:lnTo>
                    <a:pt x="76" y="48"/>
                  </a:lnTo>
                  <a:lnTo>
                    <a:pt x="76" y="48"/>
                  </a:lnTo>
                  <a:lnTo>
                    <a:pt x="76" y="47"/>
                  </a:lnTo>
                  <a:lnTo>
                    <a:pt x="76" y="47"/>
                  </a:lnTo>
                  <a:lnTo>
                    <a:pt x="76" y="48"/>
                  </a:lnTo>
                  <a:lnTo>
                    <a:pt x="76" y="48"/>
                  </a:lnTo>
                  <a:lnTo>
                    <a:pt x="77" y="48"/>
                  </a:lnTo>
                  <a:lnTo>
                    <a:pt x="77" y="48"/>
                  </a:lnTo>
                  <a:lnTo>
                    <a:pt x="76" y="48"/>
                  </a:lnTo>
                  <a:lnTo>
                    <a:pt x="76" y="49"/>
                  </a:lnTo>
                  <a:lnTo>
                    <a:pt x="76" y="49"/>
                  </a:lnTo>
                  <a:lnTo>
                    <a:pt x="76" y="49"/>
                  </a:lnTo>
                  <a:lnTo>
                    <a:pt x="76" y="49"/>
                  </a:lnTo>
                  <a:lnTo>
                    <a:pt x="76" y="49"/>
                  </a:lnTo>
                  <a:lnTo>
                    <a:pt x="76" y="50"/>
                  </a:lnTo>
                  <a:lnTo>
                    <a:pt x="76" y="50"/>
                  </a:lnTo>
                  <a:lnTo>
                    <a:pt x="76" y="50"/>
                  </a:lnTo>
                  <a:lnTo>
                    <a:pt x="76" y="50"/>
                  </a:lnTo>
                  <a:lnTo>
                    <a:pt x="76" y="50"/>
                  </a:lnTo>
                  <a:lnTo>
                    <a:pt x="76" y="50"/>
                  </a:lnTo>
                  <a:lnTo>
                    <a:pt x="76" y="50"/>
                  </a:lnTo>
                  <a:lnTo>
                    <a:pt x="76" y="51"/>
                  </a:lnTo>
                  <a:lnTo>
                    <a:pt x="76" y="51"/>
                  </a:lnTo>
                  <a:lnTo>
                    <a:pt x="76" y="51"/>
                  </a:lnTo>
                  <a:lnTo>
                    <a:pt x="76" y="51"/>
                  </a:lnTo>
                  <a:lnTo>
                    <a:pt x="76" y="51"/>
                  </a:lnTo>
                  <a:lnTo>
                    <a:pt x="76" y="51"/>
                  </a:lnTo>
                  <a:lnTo>
                    <a:pt x="76" y="52"/>
                  </a:lnTo>
                  <a:lnTo>
                    <a:pt x="76" y="51"/>
                  </a:lnTo>
                  <a:lnTo>
                    <a:pt x="76" y="51"/>
                  </a:lnTo>
                  <a:lnTo>
                    <a:pt x="76" y="51"/>
                  </a:lnTo>
                  <a:lnTo>
                    <a:pt x="76" y="51"/>
                  </a:lnTo>
                  <a:lnTo>
                    <a:pt x="76" y="51"/>
                  </a:lnTo>
                  <a:lnTo>
                    <a:pt x="76" y="51"/>
                  </a:lnTo>
                  <a:lnTo>
                    <a:pt x="76" y="52"/>
                  </a:lnTo>
                  <a:lnTo>
                    <a:pt x="76" y="52"/>
                  </a:lnTo>
                  <a:lnTo>
                    <a:pt x="76" y="52"/>
                  </a:lnTo>
                  <a:lnTo>
                    <a:pt x="76" y="53"/>
                  </a:lnTo>
                  <a:lnTo>
                    <a:pt x="76" y="53"/>
                  </a:lnTo>
                  <a:lnTo>
                    <a:pt x="76" y="53"/>
                  </a:lnTo>
                  <a:lnTo>
                    <a:pt x="76" y="54"/>
                  </a:lnTo>
                  <a:lnTo>
                    <a:pt x="76" y="54"/>
                  </a:lnTo>
                  <a:lnTo>
                    <a:pt x="76" y="55"/>
                  </a:lnTo>
                  <a:lnTo>
                    <a:pt x="76" y="55"/>
                  </a:lnTo>
                  <a:lnTo>
                    <a:pt x="76" y="56"/>
                  </a:lnTo>
                  <a:lnTo>
                    <a:pt x="76" y="56"/>
                  </a:lnTo>
                  <a:lnTo>
                    <a:pt x="76" y="56"/>
                  </a:lnTo>
                  <a:lnTo>
                    <a:pt x="76" y="57"/>
                  </a:lnTo>
                  <a:lnTo>
                    <a:pt x="76" y="57"/>
                  </a:lnTo>
                  <a:lnTo>
                    <a:pt x="76" y="58"/>
                  </a:lnTo>
                  <a:lnTo>
                    <a:pt x="76" y="58"/>
                  </a:lnTo>
                  <a:lnTo>
                    <a:pt x="76" y="58"/>
                  </a:lnTo>
                  <a:lnTo>
                    <a:pt x="76" y="58"/>
                  </a:lnTo>
                  <a:lnTo>
                    <a:pt x="76" y="58"/>
                  </a:lnTo>
                  <a:lnTo>
                    <a:pt x="76" y="58"/>
                  </a:lnTo>
                  <a:lnTo>
                    <a:pt x="76" y="59"/>
                  </a:lnTo>
                  <a:lnTo>
                    <a:pt x="76" y="59"/>
                  </a:lnTo>
                  <a:lnTo>
                    <a:pt x="76" y="59"/>
                  </a:lnTo>
                  <a:lnTo>
                    <a:pt x="76" y="60"/>
                  </a:lnTo>
                  <a:lnTo>
                    <a:pt x="76" y="60"/>
                  </a:lnTo>
                  <a:lnTo>
                    <a:pt x="76" y="60"/>
                  </a:lnTo>
                  <a:lnTo>
                    <a:pt x="76" y="61"/>
                  </a:lnTo>
                  <a:lnTo>
                    <a:pt x="76" y="61"/>
                  </a:lnTo>
                  <a:lnTo>
                    <a:pt x="76" y="61"/>
                  </a:lnTo>
                  <a:lnTo>
                    <a:pt x="75" y="61"/>
                  </a:lnTo>
                  <a:lnTo>
                    <a:pt x="75" y="62"/>
                  </a:lnTo>
                  <a:lnTo>
                    <a:pt x="75" y="62"/>
                  </a:lnTo>
                  <a:lnTo>
                    <a:pt x="75" y="62"/>
                  </a:lnTo>
                  <a:lnTo>
                    <a:pt x="75" y="62"/>
                  </a:lnTo>
                  <a:lnTo>
                    <a:pt x="75" y="62"/>
                  </a:lnTo>
                  <a:lnTo>
                    <a:pt x="75" y="63"/>
                  </a:lnTo>
                  <a:lnTo>
                    <a:pt x="75" y="63"/>
                  </a:lnTo>
                  <a:lnTo>
                    <a:pt x="75" y="63"/>
                  </a:lnTo>
                  <a:lnTo>
                    <a:pt x="75" y="64"/>
                  </a:lnTo>
                  <a:lnTo>
                    <a:pt x="75" y="64"/>
                  </a:lnTo>
                  <a:lnTo>
                    <a:pt x="75" y="64"/>
                  </a:lnTo>
                  <a:lnTo>
                    <a:pt x="75" y="64"/>
                  </a:lnTo>
                  <a:lnTo>
                    <a:pt x="75" y="65"/>
                  </a:lnTo>
                  <a:lnTo>
                    <a:pt x="75" y="65"/>
                  </a:lnTo>
                  <a:lnTo>
                    <a:pt x="75" y="65"/>
                  </a:lnTo>
                  <a:lnTo>
                    <a:pt x="75" y="65"/>
                  </a:lnTo>
                  <a:lnTo>
                    <a:pt x="75" y="66"/>
                  </a:lnTo>
                  <a:lnTo>
                    <a:pt x="74" y="66"/>
                  </a:lnTo>
                  <a:lnTo>
                    <a:pt x="74" y="66"/>
                  </a:lnTo>
                  <a:lnTo>
                    <a:pt x="74" y="66"/>
                  </a:lnTo>
                  <a:lnTo>
                    <a:pt x="74" y="66"/>
                  </a:lnTo>
                  <a:lnTo>
                    <a:pt x="74" y="66"/>
                  </a:lnTo>
                  <a:lnTo>
                    <a:pt x="74" y="67"/>
                  </a:lnTo>
                  <a:lnTo>
                    <a:pt x="74" y="67"/>
                  </a:lnTo>
                  <a:lnTo>
                    <a:pt x="74" y="67"/>
                  </a:lnTo>
                  <a:lnTo>
                    <a:pt x="74" y="68"/>
                  </a:lnTo>
                  <a:lnTo>
                    <a:pt x="73" y="68"/>
                  </a:lnTo>
                  <a:lnTo>
                    <a:pt x="73" y="68"/>
                  </a:lnTo>
                  <a:lnTo>
                    <a:pt x="73" y="68"/>
                  </a:lnTo>
                  <a:lnTo>
                    <a:pt x="73" y="68"/>
                  </a:lnTo>
                  <a:lnTo>
                    <a:pt x="73" y="68"/>
                  </a:lnTo>
                  <a:lnTo>
                    <a:pt x="73" y="69"/>
                  </a:lnTo>
                  <a:lnTo>
                    <a:pt x="73" y="69"/>
                  </a:lnTo>
                  <a:lnTo>
                    <a:pt x="72" y="69"/>
                  </a:lnTo>
                  <a:lnTo>
                    <a:pt x="72" y="70"/>
                  </a:lnTo>
                  <a:lnTo>
                    <a:pt x="72" y="70"/>
                  </a:lnTo>
                  <a:lnTo>
                    <a:pt x="72" y="70"/>
                  </a:lnTo>
                  <a:lnTo>
                    <a:pt x="72" y="70"/>
                  </a:lnTo>
                  <a:lnTo>
                    <a:pt x="72" y="70"/>
                  </a:lnTo>
                  <a:lnTo>
                    <a:pt x="72" y="70"/>
                  </a:lnTo>
                  <a:lnTo>
                    <a:pt x="72" y="70"/>
                  </a:lnTo>
                  <a:lnTo>
                    <a:pt x="72" y="71"/>
                  </a:lnTo>
                  <a:lnTo>
                    <a:pt x="72" y="71"/>
                  </a:lnTo>
                  <a:lnTo>
                    <a:pt x="72" y="71"/>
                  </a:lnTo>
                  <a:lnTo>
                    <a:pt x="72" y="72"/>
                  </a:lnTo>
                  <a:lnTo>
                    <a:pt x="72" y="72"/>
                  </a:lnTo>
                  <a:lnTo>
                    <a:pt x="72" y="73"/>
                  </a:lnTo>
                  <a:lnTo>
                    <a:pt x="71" y="73"/>
                  </a:lnTo>
                  <a:lnTo>
                    <a:pt x="71" y="73"/>
                  </a:lnTo>
                  <a:lnTo>
                    <a:pt x="71" y="73"/>
                  </a:lnTo>
                  <a:lnTo>
                    <a:pt x="71" y="73"/>
                  </a:lnTo>
                  <a:lnTo>
                    <a:pt x="71" y="73"/>
                  </a:lnTo>
                  <a:lnTo>
                    <a:pt x="70" y="73"/>
                  </a:lnTo>
                  <a:lnTo>
                    <a:pt x="70" y="73"/>
                  </a:lnTo>
                  <a:lnTo>
                    <a:pt x="70" y="73"/>
                  </a:lnTo>
                  <a:lnTo>
                    <a:pt x="70" y="74"/>
                  </a:lnTo>
                  <a:lnTo>
                    <a:pt x="70" y="74"/>
                  </a:lnTo>
                  <a:lnTo>
                    <a:pt x="70" y="74"/>
                  </a:lnTo>
                  <a:lnTo>
                    <a:pt x="70" y="74"/>
                  </a:lnTo>
                  <a:lnTo>
                    <a:pt x="70" y="75"/>
                  </a:lnTo>
                  <a:lnTo>
                    <a:pt x="70" y="75"/>
                  </a:lnTo>
                  <a:lnTo>
                    <a:pt x="70" y="75"/>
                  </a:lnTo>
                  <a:lnTo>
                    <a:pt x="70" y="75"/>
                  </a:lnTo>
                  <a:lnTo>
                    <a:pt x="69" y="75"/>
                  </a:lnTo>
                  <a:lnTo>
                    <a:pt x="69" y="75"/>
                  </a:lnTo>
                  <a:lnTo>
                    <a:pt x="68" y="75"/>
                  </a:lnTo>
                  <a:lnTo>
                    <a:pt x="68" y="75"/>
                  </a:lnTo>
                  <a:lnTo>
                    <a:pt x="68" y="75"/>
                  </a:lnTo>
                  <a:lnTo>
                    <a:pt x="68" y="75"/>
                  </a:lnTo>
                  <a:lnTo>
                    <a:pt x="67" y="75"/>
                  </a:lnTo>
                  <a:lnTo>
                    <a:pt x="67" y="75"/>
                  </a:lnTo>
                  <a:lnTo>
                    <a:pt x="67" y="75"/>
                  </a:lnTo>
                  <a:lnTo>
                    <a:pt x="67" y="75"/>
                  </a:lnTo>
                  <a:lnTo>
                    <a:pt x="67" y="74"/>
                  </a:lnTo>
                  <a:lnTo>
                    <a:pt x="67" y="75"/>
                  </a:lnTo>
                  <a:lnTo>
                    <a:pt x="67" y="75"/>
                  </a:lnTo>
                  <a:lnTo>
                    <a:pt x="67" y="75"/>
                  </a:lnTo>
                  <a:lnTo>
                    <a:pt x="67" y="75"/>
                  </a:lnTo>
                  <a:lnTo>
                    <a:pt x="67" y="75"/>
                  </a:lnTo>
                  <a:lnTo>
                    <a:pt x="67" y="75"/>
                  </a:lnTo>
                  <a:lnTo>
                    <a:pt x="66" y="75"/>
                  </a:lnTo>
                  <a:lnTo>
                    <a:pt x="65" y="76"/>
                  </a:lnTo>
                  <a:lnTo>
                    <a:pt x="65" y="76"/>
                  </a:lnTo>
                  <a:lnTo>
                    <a:pt x="65" y="75"/>
                  </a:lnTo>
                  <a:lnTo>
                    <a:pt x="65" y="76"/>
                  </a:lnTo>
                  <a:lnTo>
                    <a:pt x="66" y="76"/>
                  </a:lnTo>
                  <a:lnTo>
                    <a:pt x="66" y="75"/>
                  </a:lnTo>
                  <a:lnTo>
                    <a:pt x="66" y="75"/>
                  </a:lnTo>
                  <a:lnTo>
                    <a:pt x="66" y="75"/>
                  </a:lnTo>
                  <a:lnTo>
                    <a:pt x="65" y="75"/>
                  </a:lnTo>
                  <a:lnTo>
                    <a:pt x="65" y="75"/>
                  </a:lnTo>
                  <a:lnTo>
                    <a:pt x="65" y="75"/>
                  </a:lnTo>
                  <a:lnTo>
                    <a:pt x="65" y="76"/>
                  </a:lnTo>
                  <a:lnTo>
                    <a:pt x="65" y="75"/>
                  </a:lnTo>
                  <a:lnTo>
                    <a:pt x="64" y="75"/>
                  </a:lnTo>
                  <a:lnTo>
                    <a:pt x="64" y="75"/>
                  </a:lnTo>
                  <a:lnTo>
                    <a:pt x="64" y="75"/>
                  </a:lnTo>
                  <a:lnTo>
                    <a:pt x="64" y="75"/>
                  </a:lnTo>
                  <a:lnTo>
                    <a:pt x="64" y="75"/>
                  </a:lnTo>
                  <a:lnTo>
                    <a:pt x="64" y="76"/>
                  </a:lnTo>
                  <a:lnTo>
                    <a:pt x="64" y="76"/>
                  </a:lnTo>
                  <a:lnTo>
                    <a:pt x="64" y="76"/>
                  </a:lnTo>
                  <a:lnTo>
                    <a:pt x="64" y="76"/>
                  </a:lnTo>
                  <a:lnTo>
                    <a:pt x="64" y="76"/>
                  </a:lnTo>
                  <a:lnTo>
                    <a:pt x="64" y="76"/>
                  </a:lnTo>
                  <a:lnTo>
                    <a:pt x="64" y="76"/>
                  </a:lnTo>
                  <a:lnTo>
                    <a:pt x="64" y="76"/>
                  </a:lnTo>
                  <a:lnTo>
                    <a:pt x="63" y="76"/>
                  </a:lnTo>
                  <a:lnTo>
                    <a:pt x="63" y="77"/>
                  </a:lnTo>
                  <a:lnTo>
                    <a:pt x="63" y="77"/>
                  </a:lnTo>
                  <a:lnTo>
                    <a:pt x="63" y="77"/>
                  </a:lnTo>
                  <a:lnTo>
                    <a:pt x="62" y="77"/>
                  </a:lnTo>
                  <a:lnTo>
                    <a:pt x="62" y="77"/>
                  </a:lnTo>
                  <a:lnTo>
                    <a:pt x="62" y="77"/>
                  </a:lnTo>
                  <a:lnTo>
                    <a:pt x="62" y="78"/>
                  </a:lnTo>
                  <a:lnTo>
                    <a:pt x="62" y="78"/>
                  </a:lnTo>
                  <a:lnTo>
                    <a:pt x="62" y="77"/>
                  </a:lnTo>
                  <a:lnTo>
                    <a:pt x="62" y="77"/>
                  </a:lnTo>
                  <a:lnTo>
                    <a:pt x="61" y="77"/>
                  </a:lnTo>
                  <a:lnTo>
                    <a:pt x="61" y="77"/>
                  </a:lnTo>
                  <a:lnTo>
                    <a:pt x="61" y="77"/>
                  </a:lnTo>
                  <a:lnTo>
                    <a:pt x="61" y="77"/>
                  </a:lnTo>
                  <a:lnTo>
                    <a:pt x="61" y="78"/>
                  </a:lnTo>
                  <a:lnTo>
                    <a:pt x="60" y="78"/>
                  </a:lnTo>
                  <a:lnTo>
                    <a:pt x="61" y="78"/>
                  </a:lnTo>
                  <a:lnTo>
                    <a:pt x="60" y="78"/>
                  </a:lnTo>
                  <a:lnTo>
                    <a:pt x="60" y="78"/>
                  </a:lnTo>
                  <a:lnTo>
                    <a:pt x="60" y="78"/>
                  </a:lnTo>
                  <a:lnTo>
                    <a:pt x="60" y="78"/>
                  </a:lnTo>
                  <a:lnTo>
                    <a:pt x="60" y="78"/>
                  </a:lnTo>
                  <a:lnTo>
                    <a:pt x="60" y="78"/>
                  </a:lnTo>
                  <a:lnTo>
                    <a:pt x="60" y="78"/>
                  </a:lnTo>
                  <a:lnTo>
                    <a:pt x="60" y="78"/>
                  </a:lnTo>
                  <a:lnTo>
                    <a:pt x="59" y="79"/>
                  </a:lnTo>
                  <a:lnTo>
                    <a:pt x="59" y="79"/>
                  </a:lnTo>
                  <a:lnTo>
                    <a:pt x="59" y="79"/>
                  </a:lnTo>
                  <a:lnTo>
                    <a:pt x="58" y="80"/>
                  </a:lnTo>
                  <a:lnTo>
                    <a:pt x="58" y="80"/>
                  </a:lnTo>
                  <a:lnTo>
                    <a:pt x="58" y="80"/>
                  </a:lnTo>
                  <a:lnTo>
                    <a:pt x="58" y="80"/>
                  </a:lnTo>
                  <a:lnTo>
                    <a:pt x="57" y="80"/>
                  </a:lnTo>
                  <a:lnTo>
                    <a:pt x="57" y="80"/>
                  </a:lnTo>
                  <a:lnTo>
                    <a:pt x="57" y="81"/>
                  </a:lnTo>
                  <a:lnTo>
                    <a:pt x="57" y="81"/>
                  </a:lnTo>
                  <a:lnTo>
                    <a:pt x="56" y="81"/>
                  </a:lnTo>
                  <a:lnTo>
                    <a:pt x="56" y="81"/>
                  </a:lnTo>
                  <a:lnTo>
                    <a:pt x="57" y="81"/>
                  </a:lnTo>
                  <a:lnTo>
                    <a:pt x="57" y="81"/>
                  </a:lnTo>
                  <a:lnTo>
                    <a:pt x="57" y="81"/>
                  </a:lnTo>
                  <a:lnTo>
                    <a:pt x="57" y="81"/>
                  </a:lnTo>
                  <a:lnTo>
                    <a:pt x="57" y="81"/>
                  </a:lnTo>
                  <a:lnTo>
                    <a:pt x="57" y="81"/>
                  </a:lnTo>
                  <a:lnTo>
                    <a:pt x="57" y="82"/>
                  </a:lnTo>
                  <a:lnTo>
                    <a:pt x="56" y="82"/>
                  </a:lnTo>
                  <a:lnTo>
                    <a:pt x="56" y="82"/>
                  </a:lnTo>
                  <a:lnTo>
                    <a:pt x="56" y="82"/>
                  </a:lnTo>
                  <a:lnTo>
                    <a:pt x="56" y="82"/>
                  </a:lnTo>
                  <a:lnTo>
                    <a:pt x="56" y="82"/>
                  </a:lnTo>
                  <a:lnTo>
                    <a:pt x="56" y="82"/>
                  </a:lnTo>
                  <a:lnTo>
                    <a:pt x="56" y="82"/>
                  </a:lnTo>
                  <a:lnTo>
                    <a:pt x="56" y="82"/>
                  </a:lnTo>
                  <a:lnTo>
                    <a:pt x="56" y="82"/>
                  </a:lnTo>
                  <a:lnTo>
                    <a:pt x="56" y="82"/>
                  </a:lnTo>
                  <a:lnTo>
                    <a:pt x="56" y="82"/>
                  </a:lnTo>
                  <a:lnTo>
                    <a:pt x="56" y="82"/>
                  </a:lnTo>
                  <a:lnTo>
                    <a:pt x="55" y="82"/>
                  </a:lnTo>
                  <a:lnTo>
                    <a:pt x="55" y="82"/>
                  </a:lnTo>
                  <a:lnTo>
                    <a:pt x="55" y="82"/>
                  </a:lnTo>
                  <a:lnTo>
                    <a:pt x="55" y="82"/>
                  </a:lnTo>
                  <a:lnTo>
                    <a:pt x="55" y="82"/>
                  </a:lnTo>
                  <a:lnTo>
                    <a:pt x="55" y="82"/>
                  </a:lnTo>
                  <a:lnTo>
                    <a:pt x="56" y="82"/>
                  </a:lnTo>
                  <a:lnTo>
                    <a:pt x="56" y="82"/>
                  </a:lnTo>
                  <a:lnTo>
                    <a:pt x="56" y="83"/>
                  </a:lnTo>
                  <a:lnTo>
                    <a:pt x="56" y="83"/>
                  </a:lnTo>
                  <a:lnTo>
                    <a:pt x="55" y="83"/>
                  </a:lnTo>
                  <a:lnTo>
                    <a:pt x="55" y="83"/>
                  </a:lnTo>
                  <a:lnTo>
                    <a:pt x="55" y="83"/>
                  </a:lnTo>
                  <a:lnTo>
                    <a:pt x="55" y="83"/>
                  </a:lnTo>
                  <a:lnTo>
                    <a:pt x="55" y="83"/>
                  </a:lnTo>
                  <a:lnTo>
                    <a:pt x="55" y="83"/>
                  </a:lnTo>
                  <a:lnTo>
                    <a:pt x="55" y="83"/>
                  </a:lnTo>
                  <a:lnTo>
                    <a:pt x="55" y="84"/>
                  </a:lnTo>
                  <a:lnTo>
                    <a:pt x="55" y="84"/>
                  </a:lnTo>
                  <a:lnTo>
                    <a:pt x="55" y="84"/>
                  </a:lnTo>
                  <a:lnTo>
                    <a:pt x="55" y="84"/>
                  </a:lnTo>
                  <a:lnTo>
                    <a:pt x="55" y="84"/>
                  </a:lnTo>
                  <a:lnTo>
                    <a:pt x="55" y="84"/>
                  </a:lnTo>
                  <a:lnTo>
                    <a:pt x="55" y="84"/>
                  </a:lnTo>
                  <a:lnTo>
                    <a:pt x="55" y="84"/>
                  </a:lnTo>
                  <a:lnTo>
                    <a:pt x="55" y="84"/>
                  </a:lnTo>
                  <a:lnTo>
                    <a:pt x="55" y="85"/>
                  </a:lnTo>
                  <a:lnTo>
                    <a:pt x="55" y="85"/>
                  </a:lnTo>
                  <a:lnTo>
                    <a:pt x="55" y="85"/>
                  </a:lnTo>
                  <a:lnTo>
                    <a:pt x="55" y="85"/>
                  </a:lnTo>
                  <a:lnTo>
                    <a:pt x="55" y="86"/>
                  </a:lnTo>
                  <a:lnTo>
                    <a:pt x="55" y="86"/>
                  </a:lnTo>
                  <a:lnTo>
                    <a:pt x="55" y="87"/>
                  </a:lnTo>
                  <a:lnTo>
                    <a:pt x="55" y="87"/>
                  </a:lnTo>
                  <a:lnTo>
                    <a:pt x="55" y="87"/>
                  </a:lnTo>
                  <a:lnTo>
                    <a:pt x="55" y="87"/>
                  </a:lnTo>
                  <a:lnTo>
                    <a:pt x="55" y="87"/>
                  </a:lnTo>
                  <a:lnTo>
                    <a:pt x="55" y="87"/>
                  </a:lnTo>
                  <a:lnTo>
                    <a:pt x="55" y="87"/>
                  </a:lnTo>
                  <a:lnTo>
                    <a:pt x="55" y="87"/>
                  </a:lnTo>
                  <a:lnTo>
                    <a:pt x="55" y="88"/>
                  </a:lnTo>
                  <a:lnTo>
                    <a:pt x="55" y="88"/>
                  </a:lnTo>
                  <a:lnTo>
                    <a:pt x="55" y="88"/>
                  </a:lnTo>
                  <a:lnTo>
                    <a:pt x="55" y="89"/>
                  </a:lnTo>
                  <a:lnTo>
                    <a:pt x="55" y="89"/>
                  </a:lnTo>
                  <a:lnTo>
                    <a:pt x="55" y="89"/>
                  </a:lnTo>
                  <a:lnTo>
                    <a:pt x="55" y="89"/>
                  </a:lnTo>
                  <a:lnTo>
                    <a:pt x="55" y="89"/>
                  </a:lnTo>
                  <a:lnTo>
                    <a:pt x="55" y="90"/>
                  </a:lnTo>
                  <a:lnTo>
                    <a:pt x="55" y="90"/>
                  </a:lnTo>
                  <a:lnTo>
                    <a:pt x="55" y="90"/>
                  </a:lnTo>
                  <a:lnTo>
                    <a:pt x="55" y="90"/>
                  </a:lnTo>
                  <a:lnTo>
                    <a:pt x="55" y="90"/>
                  </a:lnTo>
                  <a:lnTo>
                    <a:pt x="55" y="90"/>
                  </a:lnTo>
                  <a:lnTo>
                    <a:pt x="55" y="90"/>
                  </a:lnTo>
                  <a:lnTo>
                    <a:pt x="55" y="91"/>
                  </a:lnTo>
                  <a:lnTo>
                    <a:pt x="55" y="91"/>
                  </a:lnTo>
                  <a:lnTo>
                    <a:pt x="54" y="91"/>
                  </a:lnTo>
                  <a:lnTo>
                    <a:pt x="54" y="91"/>
                  </a:lnTo>
                  <a:lnTo>
                    <a:pt x="53" y="92"/>
                  </a:lnTo>
                  <a:lnTo>
                    <a:pt x="53" y="92"/>
                  </a:lnTo>
                  <a:lnTo>
                    <a:pt x="53" y="93"/>
                  </a:lnTo>
                  <a:lnTo>
                    <a:pt x="53" y="93"/>
                  </a:lnTo>
                  <a:lnTo>
                    <a:pt x="53" y="93"/>
                  </a:lnTo>
                  <a:lnTo>
                    <a:pt x="52" y="94"/>
                  </a:lnTo>
                  <a:lnTo>
                    <a:pt x="52" y="94"/>
                  </a:lnTo>
                  <a:lnTo>
                    <a:pt x="52" y="94"/>
                  </a:lnTo>
                  <a:lnTo>
                    <a:pt x="52" y="95"/>
                  </a:lnTo>
                  <a:lnTo>
                    <a:pt x="52" y="95"/>
                  </a:lnTo>
                  <a:lnTo>
                    <a:pt x="52" y="95"/>
                  </a:lnTo>
                  <a:lnTo>
                    <a:pt x="52" y="96"/>
                  </a:lnTo>
                  <a:lnTo>
                    <a:pt x="52" y="96"/>
                  </a:lnTo>
                  <a:lnTo>
                    <a:pt x="51" y="96"/>
                  </a:lnTo>
                  <a:lnTo>
                    <a:pt x="51" y="96"/>
                  </a:lnTo>
                  <a:lnTo>
                    <a:pt x="51" y="97"/>
                  </a:lnTo>
                  <a:lnTo>
                    <a:pt x="51" y="97"/>
                  </a:lnTo>
                  <a:lnTo>
                    <a:pt x="51" y="98"/>
                  </a:lnTo>
                  <a:lnTo>
                    <a:pt x="51" y="98"/>
                  </a:lnTo>
                  <a:lnTo>
                    <a:pt x="51" y="98"/>
                  </a:lnTo>
                  <a:lnTo>
                    <a:pt x="50" y="98"/>
                  </a:lnTo>
                  <a:lnTo>
                    <a:pt x="50" y="98"/>
                  </a:lnTo>
                  <a:lnTo>
                    <a:pt x="50" y="99"/>
                  </a:lnTo>
                  <a:lnTo>
                    <a:pt x="50" y="99"/>
                  </a:lnTo>
                  <a:lnTo>
                    <a:pt x="50" y="99"/>
                  </a:lnTo>
                  <a:lnTo>
                    <a:pt x="49" y="99"/>
                  </a:lnTo>
                  <a:lnTo>
                    <a:pt x="49" y="100"/>
                  </a:lnTo>
                  <a:lnTo>
                    <a:pt x="49" y="100"/>
                  </a:lnTo>
                  <a:lnTo>
                    <a:pt x="48" y="100"/>
                  </a:lnTo>
                  <a:lnTo>
                    <a:pt x="48" y="100"/>
                  </a:lnTo>
                  <a:lnTo>
                    <a:pt x="48" y="100"/>
                  </a:lnTo>
                  <a:lnTo>
                    <a:pt x="48" y="100"/>
                  </a:lnTo>
                  <a:lnTo>
                    <a:pt x="48" y="101"/>
                  </a:lnTo>
                  <a:lnTo>
                    <a:pt x="48" y="101"/>
                  </a:lnTo>
                  <a:lnTo>
                    <a:pt x="48" y="101"/>
                  </a:lnTo>
                  <a:lnTo>
                    <a:pt x="48" y="101"/>
                  </a:lnTo>
                  <a:lnTo>
                    <a:pt x="48" y="100"/>
                  </a:lnTo>
                  <a:lnTo>
                    <a:pt x="48" y="100"/>
                  </a:lnTo>
                  <a:lnTo>
                    <a:pt x="48" y="100"/>
                  </a:lnTo>
                  <a:lnTo>
                    <a:pt x="48" y="100"/>
                  </a:lnTo>
                  <a:lnTo>
                    <a:pt x="48" y="100"/>
                  </a:lnTo>
                  <a:lnTo>
                    <a:pt x="48" y="100"/>
                  </a:lnTo>
                  <a:lnTo>
                    <a:pt x="48" y="100"/>
                  </a:lnTo>
                  <a:lnTo>
                    <a:pt x="49" y="100"/>
                  </a:lnTo>
                  <a:lnTo>
                    <a:pt x="49" y="99"/>
                  </a:lnTo>
                  <a:lnTo>
                    <a:pt x="49" y="99"/>
                  </a:lnTo>
                  <a:lnTo>
                    <a:pt x="49" y="99"/>
                  </a:lnTo>
                  <a:lnTo>
                    <a:pt x="49" y="99"/>
                  </a:lnTo>
                  <a:lnTo>
                    <a:pt x="49" y="99"/>
                  </a:lnTo>
                  <a:lnTo>
                    <a:pt x="50" y="99"/>
                  </a:lnTo>
                  <a:lnTo>
                    <a:pt x="50" y="99"/>
                  </a:lnTo>
                  <a:lnTo>
                    <a:pt x="50" y="98"/>
                  </a:lnTo>
                  <a:lnTo>
                    <a:pt x="50" y="98"/>
                  </a:lnTo>
                  <a:lnTo>
                    <a:pt x="50" y="98"/>
                  </a:lnTo>
                  <a:lnTo>
                    <a:pt x="50" y="98"/>
                  </a:lnTo>
                  <a:lnTo>
                    <a:pt x="50" y="98"/>
                  </a:lnTo>
                  <a:lnTo>
                    <a:pt x="50" y="98"/>
                  </a:lnTo>
                  <a:lnTo>
                    <a:pt x="50" y="97"/>
                  </a:lnTo>
                  <a:lnTo>
                    <a:pt x="50" y="97"/>
                  </a:lnTo>
                  <a:lnTo>
                    <a:pt x="51" y="97"/>
                  </a:lnTo>
                  <a:lnTo>
                    <a:pt x="51" y="97"/>
                  </a:lnTo>
                  <a:lnTo>
                    <a:pt x="51" y="97"/>
                  </a:lnTo>
                  <a:lnTo>
                    <a:pt x="51" y="96"/>
                  </a:lnTo>
                  <a:lnTo>
                    <a:pt x="51" y="96"/>
                  </a:lnTo>
                  <a:lnTo>
                    <a:pt x="51" y="96"/>
                  </a:lnTo>
                  <a:lnTo>
                    <a:pt x="51" y="96"/>
                  </a:lnTo>
                  <a:lnTo>
                    <a:pt x="51" y="96"/>
                  </a:lnTo>
                  <a:lnTo>
                    <a:pt x="51" y="96"/>
                  </a:lnTo>
                  <a:lnTo>
                    <a:pt x="51" y="96"/>
                  </a:lnTo>
                  <a:lnTo>
                    <a:pt x="51" y="95"/>
                  </a:lnTo>
                  <a:lnTo>
                    <a:pt x="51" y="95"/>
                  </a:lnTo>
                  <a:lnTo>
                    <a:pt x="51" y="95"/>
                  </a:lnTo>
                  <a:lnTo>
                    <a:pt x="51" y="95"/>
                  </a:lnTo>
                  <a:lnTo>
                    <a:pt x="50" y="96"/>
                  </a:lnTo>
                  <a:lnTo>
                    <a:pt x="50" y="96"/>
                  </a:lnTo>
                  <a:lnTo>
                    <a:pt x="50" y="96"/>
                  </a:lnTo>
                  <a:lnTo>
                    <a:pt x="50" y="95"/>
                  </a:lnTo>
                  <a:lnTo>
                    <a:pt x="50" y="95"/>
                  </a:lnTo>
                  <a:lnTo>
                    <a:pt x="50" y="95"/>
                  </a:lnTo>
                  <a:lnTo>
                    <a:pt x="49" y="95"/>
                  </a:lnTo>
                  <a:lnTo>
                    <a:pt x="49" y="95"/>
                  </a:lnTo>
                  <a:lnTo>
                    <a:pt x="49" y="95"/>
                  </a:lnTo>
                  <a:lnTo>
                    <a:pt x="49" y="95"/>
                  </a:lnTo>
                  <a:lnTo>
                    <a:pt x="50" y="96"/>
                  </a:lnTo>
                  <a:lnTo>
                    <a:pt x="49" y="96"/>
                  </a:lnTo>
                  <a:lnTo>
                    <a:pt x="49" y="96"/>
                  </a:lnTo>
                  <a:lnTo>
                    <a:pt x="49" y="96"/>
                  </a:lnTo>
                  <a:lnTo>
                    <a:pt x="49" y="97"/>
                  </a:lnTo>
                  <a:lnTo>
                    <a:pt x="49" y="97"/>
                  </a:lnTo>
                  <a:lnTo>
                    <a:pt x="49" y="97"/>
                  </a:lnTo>
                  <a:lnTo>
                    <a:pt x="49" y="96"/>
                  </a:lnTo>
                  <a:lnTo>
                    <a:pt x="49" y="97"/>
                  </a:lnTo>
                  <a:lnTo>
                    <a:pt x="49" y="97"/>
                  </a:lnTo>
                  <a:lnTo>
                    <a:pt x="49" y="97"/>
                  </a:lnTo>
                  <a:lnTo>
                    <a:pt x="49" y="97"/>
                  </a:lnTo>
                  <a:lnTo>
                    <a:pt x="49" y="98"/>
                  </a:lnTo>
                  <a:lnTo>
                    <a:pt x="49" y="98"/>
                  </a:lnTo>
                  <a:lnTo>
                    <a:pt x="49" y="98"/>
                  </a:lnTo>
                  <a:lnTo>
                    <a:pt x="49" y="98"/>
                  </a:lnTo>
                  <a:lnTo>
                    <a:pt x="48" y="98"/>
                  </a:lnTo>
                  <a:lnTo>
                    <a:pt x="48" y="99"/>
                  </a:lnTo>
                  <a:lnTo>
                    <a:pt x="48" y="99"/>
                  </a:lnTo>
                  <a:lnTo>
                    <a:pt x="48" y="99"/>
                  </a:lnTo>
                  <a:lnTo>
                    <a:pt x="48" y="99"/>
                  </a:lnTo>
                  <a:lnTo>
                    <a:pt x="48" y="100"/>
                  </a:lnTo>
                  <a:lnTo>
                    <a:pt x="47" y="100"/>
                  </a:lnTo>
                  <a:lnTo>
                    <a:pt x="47" y="100"/>
                  </a:lnTo>
                  <a:lnTo>
                    <a:pt x="47" y="100"/>
                  </a:lnTo>
                  <a:lnTo>
                    <a:pt x="47" y="100"/>
                  </a:lnTo>
                  <a:lnTo>
                    <a:pt x="47" y="100"/>
                  </a:lnTo>
                  <a:lnTo>
                    <a:pt x="47" y="100"/>
                  </a:lnTo>
                  <a:lnTo>
                    <a:pt x="47" y="101"/>
                  </a:lnTo>
                  <a:lnTo>
                    <a:pt x="47" y="101"/>
                  </a:lnTo>
                  <a:lnTo>
                    <a:pt x="47" y="101"/>
                  </a:lnTo>
                  <a:lnTo>
                    <a:pt x="47" y="101"/>
                  </a:lnTo>
                  <a:lnTo>
                    <a:pt x="47" y="101"/>
                  </a:lnTo>
                  <a:lnTo>
                    <a:pt x="48" y="101"/>
                  </a:lnTo>
                  <a:lnTo>
                    <a:pt x="48" y="101"/>
                  </a:lnTo>
                  <a:lnTo>
                    <a:pt x="47" y="101"/>
                  </a:lnTo>
                  <a:lnTo>
                    <a:pt x="47" y="101"/>
                  </a:lnTo>
                  <a:lnTo>
                    <a:pt x="47" y="102"/>
                  </a:lnTo>
                  <a:lnTo>
                    <a:pt x="47" y="102"/>
                  </a:lnTo>
                  <a:lnTo>
                    <a:pt x="47" y="102"/>
                  </a:lnTo>
                  <a:lnTo>
                    <a:pt x="47" y="102"/>
                  </a:lnTo>
                  <a:lnTo>
                    <a:pt x="47" y="103"/>
                  </a:lnTo>
                  <a:lnTo>
                    <a:pt x="47" y="103"/>
                  </a:lnTo>
                  <a:lnTo>
                    <a:pt x="46" y="104"/>
                  </a:lnTo>
                  <a:lnTo>
                    <a:pt x="46" y="104"/>
                  </a:lnTo>
                  <a:lnTo>
                    <a:pt x="46" y="104"/>
                  </a:lnTo>
                  <a:lnTo>
                    <a:pt x="45" y="105"/>
                  </a:lnTo>
                  <a:lnTo>
                    <a:pt x="45" y="105"/>
                  </a:lnTo>
                  <a:lnTo>
                    <a:pt x="45" y="105"/>
                  </a:lnTo>
                  <a:lnTo>
                    <a:pt x="45" y="105"/>
                  </a:lnTo>
                  <a:lnTo>
                    <a:pt x="45" y="105"/>
                  </a:lnTo>
                  <a:lnTo>
                    <a:pt x="45" y="105"/>
                  </a:lnTo>
                  <a:lnTo>
                    <a:pt x="45" y="105"/>
                  </a:lnTo>
                  <a:lnTo>
                    <a:pt x="45" y="105"/>
                  </a:lnTo>
                  <a:lnTo>
                    <a:pt x="45" y="104"/>
                  </a:lnTo>
                  <a:lnTo>
                    <a:pt x="45" y="104"/>
                  </a:lnTo>
                  <a:lnTo>
                    <a:pt x="45" y="104"/>
                  </a:lnTo>
                  <a:lnTo>
                    <a:pt x="45" y="104"/>
                  </a:lnTo>
                  <a:lnTo>
                    <a:pt x="45" y="103"/>
                  </a:lnTo>
                  <a:lnTo>
                    <a:pt x="45" y="103"/>
                  </a:lnTo>
                  <a:lnTo>
                    <a:pt x="45" y="103"/>
                  </a:lnTo>
                  <a:lnTo>
                    <a:pt x="45" y="103"/>
                  </a:lnTo>
                  <a:lnTo>
                    <a:pt x="46" y="102"/>
                  </a:lnTo>
                  <a:lnTo>
                    <a:pt x="45" y="102"/>
                  </a:lnTo>
                  <a:lnTo>
                    <a:pt x="45" y="102"/>
                  </a:lnTo>
                  <a:lnTo>
                    <a:pt x="45" y="102"/>
                  </a:lnTo>
                  <a:lnTo>
                    <a:pt x="45" y="102"/>
                  </a:lnTo>
                  <a:lnTo>
                    <a:pt x="45" y="102"/>
                  </a:lnTo>
                  <a:lnTo>
                    <a:pt x="44" y="102"/>
                  </a:lnTo>
                  <a:lnTo>
                    <a:pt x="44" y="101"/>
                  </a:lnTo>
                  <a:lnTo>
                    <a:pt x="44" y="101"/>
                  </a:lnTo>
                  <a:lnTo>
                    <a:pt x="44" y="101"/>
                  </a:lnTo>
                  <a:lnTo>
                    <a:pt x="44" y="101"/>
                  </a:lnTo>
                  <a:lnTo>
                    <a:pt x="44" y="100"/>
                  </a:lnTo>
                  <a:lnTo>
                    <a:pt x="44" y="100"/>
                  </a:lnTo>
                  <a:lnTo>
                    <a:pt x="43" y="100"/>
                  </a:lnTo>
                  <a:lnTo>
                    <a:pt x="43" y="100"/>
                  </a:lnTo>
                  <a:lnTo>
                    <a:pt x="43" y="100"/>
                  </a:lnTo>
                  <a:lnTo>
                    <a:pt x="43" y="100"/>
                  </a:lnTo>
                  <a:lnTo>
                    <a:pt x="43" y="100"/>
                  </a:lnTo>
                  <a:lnTo>
                    <a:pt x="42" y="100"/>
                  </a:lnTo>
                  <a:lnTo>
                    <a:pt x="42" y="99"/>
                  </a:lnTo>
                  <a:lnTo>
                    <a:pt x="42" y="99"/>
                  </a:lnTo>
                  <a:lnTo>
                    <a:pt x="42" y="99"/>
                  </a:lnTo>
                  <a:lnTo>
                    <a:pt x="42" y="99"/>
                  </a:lnTo>
                  <a:lnTo>
                    <a:pt x="42" y="99"/>
                  </a:lnTo>
                  <a:lnTo>
                    <a:pt x="41" y="99"/>
                  </a:lnTo>
                  <a:lnTo>
                    <a:pt x="41" y="99"/>
                  </a:lnTo>
                  <a:lnTo>
                    <a:pt x="41" y="98"/>
                  </a:lnTo>
                  <a:lnTo>
                    <a:pt x="41" y="99"/>
                  </a:lnTo>
                  <a:lnTo>
                    <a:pt x="41" y="99"/>
                  </a:lnTo>
                  <a:lnTo>
                    <a:pt x="41" y="98"/>
                  </a:lnTo>
                  <a:lnTo>
                    <a:pt x="41" y="98"/>
                  </a:lnTo>
                  <a:lnTo>
                    <a:pt x="41" y="98"/>
                  </a:lnTo>
                  <a:lnTo>
                    <a:pt x="41" y="98"/>
                  </a:lnTo>
                  <a:lnTo>
                    <a:pt x="41" y="98"/>
                  </a:lnTo>
                  <a:lnTo>
                    <a:pt x="40" y="97"/>
                  </a:lnTo>
                  <a:lnTo>
                    <a:pt x="40" y="97"/>
                  </a:lnTo>
                  <a:lnTo>
                    <a:pt x="40" y="97"/>
                  </a:lnTo>
                  <a:lnTo>
                    <a:pt x="40" y="97"/>
                  </a:lnTo>
                  <a:lnTo>
                    <a:pt x="40" y="97"/>
                  </a:lnTo>
                  <a:lnTo>
                    <a:pt x="40" y="98"/>
                  </a:lnTo>
                  <a:lnTo>
                    <a:pt x="40" y="98"/>
                  </a:lnTo>
                  <a:lnTo>
                    <a:pt x="39" y="98"/>
                  </a:lnTo>
                  <a:lnTo>
                    <a:pt x="39" y="98"/>
                  </a:lnTo>
                  <a:lnTo>
                    <a:pt x="39" y="98"/>
                  </a:lnTo>
                  <a:lnTo>
                    <a:pt x="39" y="97"/>
                  </a:lnTo>
                  <a:lnTo>
                    <a:pt x="39" y="97"/>
                  </a:lnTo>
                  <a:lnTo>
                    <a:pt x="39" y="97"/>
                  </a:lnTo>
                  <a:lnTo>
                    <a:pt x="39" y="97"/>
                  </a:lnTo>
                  <a:lnTo>
                    <a:pt x="39" y="96"/>
                  </a:lnTo>
                  <a:lnTo>
                    <a:pt x="38" y="96"/>
                  </a:lnTo>
                  <a:lnTo>
                    <a:pt x="38" y="96"/>
                  </a:lnTo>
                  <a:lnTo>
                    <a:pt x="38" y="96"/>
                  </a:lnTo>
                  <a:lnTo>
                    <a:pt x="38" y="96"/>
                  </a:lnTo>
                  <a:lnTo>
                    <a:pt x="38" y="95"/>
                  </a:lnTo>
                  <a:lnTo>
                    <a:pt x="38" y="95"/>
                  </a:lnTo>
                  <a:lnTo>
                    <a:pt x="37" y="95"/>
                  </a:lnTo>
                  <a:lnTo>
                    <a:pt x="37" y="95"/>
                  </a:lnTo>
                  <a:lnTo>
                    <a:pt x="37" y="95"/>
                  </a:lnTo>
                  <a:lnTo>
                    <a:pt x="37" y="95"/>
                  </a:lnTo>
                  <a:lnTo>
                    <a:pt x="37" y="95"/>
                  </a:lnTo>
                  <a:lnTo>
                    <a:pt x="37" y="95"/>
                  </a:lnTo>
                  <a:lnTo>
                    <a:pt x="36" y="95"/>
                  </a:lnTo>
                  <a:lnTo>
                    <a:pt x="36" y="95"/>
                  </a:lnTo>
                  <a:lnTo>
                    <a:pt x="36" y="95"/>
                  </a:lnTo>
                  <a:lnTo>
                    <a:pt x="36" y="95"/>
                  </a:lnTo>
                  <a:lnTo>
                    <a:pt x="36" y="95"/>
                  </a:lnTo>
                  <a:lnTo>
                    <a:pt x="36" y="95"/>
                  </a:lnTo>
                  <a:lnTo>
                    <a:pt x="36" y="95"/>
                  </a:lnTo>
                  <a:lnTo>
                    <a:pt x="36" y="95"/>
                  </a:lnTo>
                  <a:lnTo>
                    <a:pt x="36" y="95"/>
                  </a:lnTo>
                  <a:lnTo>
                    <a:pt x="36" y="94"/>
                  </a:lnTo>
                  <a:lnTo>
                    <a:pt x="36" y="94"/>
                  </a:lnTo>
                  <a:lnTo>
                    <a:pt x="36" y="94"/>
                  </a:lnTo>
                  <a:lnTo>
                    <a:pt x="37" y="94"/>
                  </a:lnTo>
                  <a:lnTo>
                    <a:pt x="37" y="94"/>
                  </a:lnTo>
                  <a:lnTo>
                    <a:pt x="37" y="94"/>
                  </a:lnTo>
                  <a:lnTo>
                    <a:pt x="37" y="93"/>
                  </a:lnTo>
                  <a:lnTo>
                    <a:pt x="38" y="93"/>
                  </a:lnTo>
                  <a:lnTo>
                    <a:pt x="38" y="93"/>
                  </a:lnTo>
                  <a:lnTo>
                    <a:pt x="38" y="92"/>
                  </a:lnTo>
                  <a:lnTo>
                    <a:pt x="38" y="92"/>
                  </a:lnTo>
                  <a:lnTo>
                    <a:pt x="38" y="92"/>
                  </a:lnTo>
                  <a:lnTo>
                    <a:pt x="38" y="92"/>
                  </a:lnTo>
                  <a:lnTo>
                    <a:pt x="38" y="91"/>
                  </a:lnTo>
                  <a:lnTo>
                    <a:pt x="39" y="91"/>
                  </a:lnTo>
                  <a:lnTo>
                    <a:pt x="39" y="91"/>
                  </a:lnTo>
                  <a:lnTo>
                    <a:pt x="39" y="91"/>
                  </a:lnTo>
                  <a:lnTo>
                    <a:pt x="39" y="91"/>
                  </a:lnTo>
                  <a:lnTo>
                    <a:pt x="39" y="90"/>
                  </a:lnTo>
                  <a:lnTo>
                    <a:pt x="39" y="90"/>
                  </a:lnTo>
                  <a:lnTo>
                    <a:pt x="40" y="90"/>
                  </a:lnTo>
                  <a:lnTo>
                    <a:pt x="40" y="90"/>
                  </a:lnTo>
                  <a:lnTo>
                    <a:pt x="40" y="90"/>
                  </a:lnTo>
                  <a:lnTo>
                    <a:pt x="40" y="90"/>
                  </a:lnTo>
                  <a:lnTo>
                    <a:pt x="40" y="90"/>
                  </a:lnTo>
                  <a:lnTo>
                    <a:pt x="40" y="90"/>
                  </a:lnTo>
                  <a:lnTo>
                    <a:pt x="40" y="89"/>
                  </a:lnTo>
                  <a:lnTo>
                    <a:pt x="40" y="89"/>
                  </a:lnTo>
                  <a:lnTo>
                    <a:pt x="40" y="89"/>
                  </a:lnTo>
                  <a:lnTo>
                    <a:pt x="41" y="89"/>
                  </a:lnTo>
                  <a:lnTo>
                    <a:pt x="41" y="89"/>
                  </a:lnTo>
                  <a:lnTo>
                    <a:pt x="41" y="89"/>
                  </a:lnTo>
                  <a:lnTo>
                    <a:pt x="41" y="89"/>
                  </a:lnTo>
                  <a:lnTo>
                    <a:pt x="41" y="88"/>
                  </a:lnTo>
                  <a:lnTo>
                    <a:pt x="42" y="88"/>
                  </a:lnTo>
                  <a:lnTo>
                    <a:pt x="42" y="88"/>
                  </a:lnTo>
                  <a:lnTo>
                    <a:pt x="42" y="88"/>
                  </a:lnTo>
                  <a:lnTo>
                    <a:pt x="42" y="88"/>
                  </a:lnTo>
                  <a:lnTo>
                    <a:pt x="42" y="88"/>
                  </a:lnTo>
                  <a:lnTo>
                    <a:pt x="43" y="88"/>
                  </a:lnTo>
                  <a:lnTo>
                    <a:pt x="43" y="88"/>
                  </a:lnTo>
                  <a:lnTo>
                    <a:pt x="43" y="87"/>
                  </a:lnTo>
                  <a:lnTo>
                    <a:pt x="43" y="87"/>
                  </a:lnTo>
                  <a:lnTo>
                    <a:pt x="43" y="87"/>
                  </a:lnTo>
                  <a:lnTo>
                    <a:pt x="43" y="87"/>
                  </a:lnTo>
                  <a:lnTo>
                    <a:pt x="44" y="87"/>
                  </a:lnTo>
                  <a:lnTo>
                    <a:pt x="44" y="87"/>
                  </a:lnTo>
                  <a:lnTo>
                    <a:pt x="44" y="87"/>
                  </a:lnTo>
                  <a:lnTo>
                    <a:pt x="44" y="86"/>
                  </a:lnTo>
                  <a:lnTo>
                    <a:pt x="44" y="86"/>
                  </a:lnTo>
                  <a:lnTo>
                    <a:pt x="44" y="86"/>
                  </a:lnTo>
                  <a:lnTo>
                    <a:pt x="44" y="86"/>
                  </a:lnTo>
                  <a:lnTo>
                    <a:pt x="44" y="85"/>
                  </a:lnTo>
                  <a:lnTo>
                    <a:pt x="44" y="85"/>
                  </a:lnTo>
                  <a:lnTo>
                    <a:pt x="44" y="85"/>
                  </a:lnTo>
                  <a:lnTo>
                    <a:pt x="44" y="84"/>
                  </a:lnTo>
                  <a:lnTo>
                    <a:pt x="44" y="84"/>
                  </a:lnTo>
                  <a:lnTo>
                    <a:pt x="44" y="84"/>
                  </a:lnTo>
                  <a:lnTo>
                    <a:pt x="44" y="84"/>
                  </a:lnTo>
                  <a:lnTo>
                    <a:pt x="44" y="83"/>
                  </a:lnTo>
                  <a:lnTo>
                    <a:pt x="44" y="83"/>
                  </a:lnTo>
                  <a:lnTo>
                    <a:pt x="44" y="83"/>
                  </a:lnTo>
                  <a:lnTo>
                    <a:pt x="44" y="83"/>
                  </a:lnTo>
                  <a:lnTo>
                    <a:pt x="44" y="83"/>
                  </a:lnTo>
                  <a:lnTo>
                    <a:pt x="43" y="82"/>
                  </a:lnTo>
                  <a:lnTo>
                    <a:pt x="43" y="82"/>
                  </a:lnTo>
                  <a:lnTo>
                    <a:pt x="43" y="82"/>
                  </a:lnTo>
                  <a:lnTo>
                    <a:pt x="43" y="83"/>
                  </a:lnTo>
                  <a:lnTo>
                    <a:pt x="42" y="83"/>
                  </a:lnTo>
                  <a:lnTo>
                    <a:pt x="42" y="82"/>
                  </a:lnTo>
                  <a:lnTo>
                    <a:pt x="42" y="82"/>
                  </a:lnTo>
                  <a:lnTo>
                    <a:pt x="42" y="82"/>
                  </a:lnTo>
                  <a:lnTo>
                    <a:pt x="42" y="82"/>
                  </a:lnTo>
                  <a:lnTo>
                    <a:pt x="42" y="81"/>
                  </a:lnTo>
                  <a:lnTo>
                    <a:pt x="43" y="81"/>
                  </a:lnTo>
                  <a:lnTo>
                    <a:pt x="42" y="81"/>
                  </a:lnTo>
                  <a:lnTo>
                    <a:pt x="42" y="81"/>
                  </a:lnTo>
                  <a:lnTo>
                    <a:pt x="43" y="80"/>
                  </a:lnTo>
                  <a:lnTo>
                    <a:pt x="43" y="80"/>
                  </a:lnTo>
                  <a:lnTo>
                    <a:pt x="43" y="80"/>
                  </a:lnTo>
                  <a:lnTo>
                    <a:pt x="43" y="80"/>
                  </a:lnTo>
                  <a:lnTo>
                    <a:pt x="43" y="80"/>
                  </a:lnTo>
                  <a:lnTo>
                    <a:pt x="43" y="79"/>
                  </a:lnTo>
                  <a:lnTo>
                    <a:pt x="43" y="79"/>
                  </a:lnTo>
                  <a:lnTo>
                    <a:pt x="43" y="79"/>
                  </a:lnTo>
                  <a:lnTo>
                    <a:pt x="43" y="79"/>
                  </a:lnTo>
                  <a:lnTo>
                    <a:pt x="43" y="79"/>
                  </a:lnTo>
                  <a:lnTo>
                    <a:pt x="43" y="79"/>
                  </a:lnTo>
                  <a:lnTo>
                    <a:pt x="43" y="78"/>
                  </a:lnTo>
                  <a:lnTo>
                    <a:pt x="43" y="78"/>
                  </a:lnTo>
                  <a:lnTo>
                    <a:pt x="43" y="78"/>
                  </a:lnTo>
                  <a:lnTo>
                    <a:pt x="42" y="78"/>
                  </a:lnTo>
                  <a:lnTo>
                    <a:pt x="42" y="77"/>
                  </a:lnTo>
                  <a:lnTo>
                    <a:pt x="41" y="78"/>
                  </a:lnTo>
                  <a:lnTo>
                    <a:pt x="41" y="78"/>
                  </a:lnTo>
                  <a:lnTo>
                    <a:pt x="41" y="78"/>
                  </a:lnTo>
                  <a:lnTo>
                    <a:pt x="41" y="78"/>
                  </a:lnTo>
                  <a:lnTo>
                    <a:pt x="41" y="78"/>
                  </a:lnTo>
                  <a:lnTo>
                    <a:pt x="41" y="78"/>
                  </a:lnTo>
                  <a:lnTo>
                    <a:pt x="40" y="78"/>
                  </a:lnTo>
                  <a:lnTo>
                    <a:pt x="40" y="78"/>
                  </a:lnTo>
                  <a:lnTo>
                    <a:pt x="40" y="77"/>
                  </a:lnTo>
                  <a:lnTo>
                    <a:pt x="40" y="77"/>
                  </a:lnTo>
                  <a:lnTo>
                    <a:pt x="40" y="77"/>
                  </a:lnTo>
                  <a:lnTo>
                    <a:pt x="40" y="77"/>
                  </a:lnTo>
                  <a:lnTo>
                    <a:pt x="40" y="76"/>
                  </a:lnTo>
                  <a:lnTo>
                    <a:pt x="40" y="76"/>
                  </a:lnTo>
                  <a:lnTo>
                    <a:pt x="40" y="76"/>
                  </a:lnTo>
                  <a:lnTo>
                    <a:pt x="40" y="76"/>
                  </a:lnTo>
                  <a:lnTo>
                    <a:pt x="40" y="76"/>
                  </a:lnTo>
                  <a:lnTo>
                    <a:pt x="40" y="75"/>
                  </a:lnTo>
                  <a:lnTo>
                    <a:pt x="40" y="75"/>
                  </a:lnTo>
                  <a:lnTo>
                    <a:pt x="40" y="75"/>
                  </a:lnTo>
                  <a:lnTo>
                    <a:pt x="40" y="74"/>
                  </a:lnTo>
                  <a:lnTo>
                    <a:pt x="40" y="74"/>
                  </a:lnTo>
                  <a:lnTo>
                    <a:pt x="40" y="74"/>
                  </a:lnTo>
                  <a:lnTo>
                    <a:pt x="40" y="74"/>
                  </a:lnTo>
                  <a:lnTo>
                    <a:pt x="40" y="74"/>
                  </a:lnTo>
                  <a:lnTo>
                    <a:pt x="40" y="73"/>
                  </a:lnTo>
                  <a:lnTo>
                    <a:pt x="39" y="73"/>
                  </a:lnTo>
                  <a:lnTo>
                    <a:pt x="39" y="73"/>
                  </a:lnTo>
                  <a:lnTo>
                    <a:pt x="39" y="73"/>
                  </a:lnTo>
                  <a:lnTo>
                    <a:pt x="38" y="73"/>
                  </a:lnTo>
                  <a:lnTo>
                    <a:pt x="38" y="73"/>
                  </a:lnTo>
                  <a:lnTo>
                    <a:pt x="38" y="73"/>
                  </a:lnTo>
                  <a:lnTo>
                    <a:pt x="38" y="73"/>
                  </a:lnTo>
                  <a:lnTo>
                    <a:pt x="38" y="73"/>
                  </a:lnTo>
                  <a:lnTo>
                    <a:pt x="38" y="73"/>
                  </a:lnTo>
                  <a:lnTo>
                    <a:pt x="38" y="73"/>
                  </a:lnTo>
                  <a:lnTo>
                    <a:pt x="38" y="73"/>
                  </a:lnTo>
                  <a:lnTo>
                    <a:pt x="37" y="73"/>
                  </a:lnTo>
                  <a:lnTo>
                    <a:pt x="37" y="73"/>
                  </a:lnTo>
                  <a:lnTo>
                    <a:pt x="37" y="73"/>
                  </a:lnTo>
                  <a:lnTo>
                    <a:pt x="37" y="73"/>
                  </a:lnTo>
                  <a:lnTo>
                    <a:pt x="37" y="73"/>
                  </a:lnTo>
                  <a:lnTo>
                    <a:pt x="36" y="73"/>
                  </a:lnTo>
                  <a:lnTo>
                    <a:pt x="36" y="73"/>
                  </a:lnTo>
                  <a:lnTo>
                    <a:pt x="36" y="73"/>
                  </a:lnTo>
                  <a:lnTo>
                    <a:pt x="36" y="73"/>
                  </a:lnTo>
                  <a:lnTo>
                    <a:pt x="35" y="73"/>
                  </a:lnTo>
                  <a:lnTo>
                    <a:pt x="35" y="73"/>
                  </a:lnTo>
                  <a:lnTo>
                    <a:pt x="35" y="73"/>
                  </a:lnTo>
                  <a:lnTo>
                    <a:pt x="35" y="73"/>
                  </a:lnTo>
                  <a:lnTo>
                    <a:pt x="35" y="73"/>
                  </a:lnTo>
                  <a:lnTo>
                    <a:pt x="35" y="72"/>
                  </a:lnTo>
                  <a:lnTo>
                    <a:pt x="35" y="72"/>
                  </a:lnTo>
                  <a:lnTo>
                    <a:pt x="35" y="72"/>
                  </a:lnTo>
                  <a:lnTo>
                    <a:pt x="35" y="71"/>
                  </a:lnTo>
                  <a:lnTo>
                    <a:pt x="35" y="71"/>
                  </a:lnTo>
                  <a:lnTo>
                    <a:pt x="35" y="71"/>
                  </a:lnTo>
                  <a:lnTo>
                    <a:pt x="35" y="71"/>
                  </a:lnTo>
                  <a:lnTo>
                    <a:pt x="35" y="70"/>
                  </a:lnTo>
                  <a:lnTo>
                    <a:pt x="35" y="69"/>
                  </a:lnTo>
                  <a:lnTo>
                    <a:pt x="35" y="69"/>
                  </a:lnTo>
                  <a:lnTo>
                    <a:pt x="35" y="69"/>
                  </a:lnTo>
                  <a:lnTo>
                    <a:pt x="35" y="69"/>
                  </a:lnTo>
                  <a:lnTo>
                    <a:pt x="35" y="69"/>
                  </a:lnTo>
                  <a:lnTo>
                    <a:pt x="35" y="69"/>
                  </a:lnTo>
                  <a:lnTo>
                    <a:pt x="35" y="69"/>
                  </a:lnTo>
                  <a:lnTo>
                    <a:pt x="35" y="68"/>
                  </a:lnTo>
                  <a:lnTo>
                    <a:pt x="35" y="68"/>
                  </a:lnTo>
                  <a:lnTo>
                    <a:pt x="35" y="68"/>
                  </a:lnTo>
                  <a:lnTo>
                    <a:pt x="35" y="68"/>
                  </a:lnTo>
                  <a:lnTo>
                    <a:pt x="35" y="68"/>
                  </a:lnTo>
                  <a:lnTo>
                    <a:pt x="35" y="67"/>
                  </a:lnTo>
                  <a:lnTo>
                    <a:pt x="35" y="66"/>
                  </a:lnTo>
                  <a:lnTo>
                    <a:pt x="35" y="66"/>
                  </a:lnTo>
                  <a:lnTo>
                    <a:pt x="35" y="65"/>
                  </a:lnTo>
                  <a:lnTo>
                    <a:pt x="35" y="65"/>
                  </a:lnTo>
                  <a:lnTo>
                    <a:pt x="35" y="65"/>
                  </a:lnTo>
                  <a:lnTo>
                    <a:pt x="35" y="64"/>
                  </a:lnTo>
                  <a:lnTo>
                    <a:pt x="35" y="64"/>
                  </a:lnTo>
                  <a:lnTo>
                    <a:pt x="35" y="64"/>
                  </a:lnTo>
                  <a:lnTo>
                    <a:pt x="35" y="64"/>
                  </a:lnTo>
                  <a:lnTo>
                    <a:pt x="35" y="63"/>
                  </a:lnTo>
                  <a:lnTo>
                    <a:pt x="36" y="62"/>
                  </a:lnTo>
                  <a:lnTo>
                    <a:pt x="36" y="62"/>
                  </a:lnTo>
                  <a:lnTo>
                    <a:pt x="35" y="61"/>
                  </a:lnTo>
                  <a:lnTo>
                    <a:pt x="35" y="61"/>
                  </a:lnTo>
                  <a:lnTo>
                    <a:pt x="35" y="61"/>
                  </a:lnTo>
                  <a:lnTo>
                    <a:pt x="35" y="61"/>
                  </a:lnTo>
                  <a:lnTo>
                    <a:pt x="35" y="61"/>
                  </a:lnTo>
                  <a:lnTo>
                    <a:pt x="35" y="60"/>
                  </a:lnTo>
                  <a:lnTo>
                    <a:pt x="35" y="60"/>
                  </a:lnTo>
                  <a:lnTo>
                    <a:pt x="35" y="60"/>
                  </a:lnTo>
                  <a:lnTo>
                    <a:pt x="35" y="60"/>
                  </a:lnTo>
                  <a:lnTo>
                    <a:pt x="34" y="60"/>
                  </a:lnTo>
                  <a:lnTo>
                    <a:pt x="34" y="60"/>
                  </a:lnTo>
                  <a:lnTo>
                    <a:pt x="34" y="60"/>
                  </a:lnTo>
                  <a:lnTo>
                    <a:pt x="34" y="60"/>
                  </a:lnTo>
                  <a:lnTo>
                    <a:pt x="34" y="59"/>
                  </a:lnTo>
                  <a:lnTo>
                    <a:pt x="34" y="59"/>
                  </a:lnTo>
                  <a:lnTo>
                    <a:pt x="34" y="59"/>
                  </a:lnTo>
                  <a:lnTo>
                    <a:pt x="34" y="59"/>
                  </a:lnTo>
                  <a:lnTo>
                    <a:pt x="34" y="58"/>
                  </a:lnTo>
                  <a:lnTo>
                    <a:pt x="34" y="58"/>
                  </a:lnTo>
                  <a:lnTo>
                    <a:pt x="34" y="58"/>
                  </a:lnTo>
                  <a:lnTo>
                    <a:pt x="34" y="58"/>
                  </a:lnTo>
                  <a:lnTo>
                    <a:pt x="34" y="57"/>
                  </a:lnTo>
                  <a:lnTo>
                    <a:pt x="34" y="57"/>
                  </a:lnTo>
                  <a:lnTo>
                    <a:pt x="34" y="57"/>
                  </a:lnTo>
                  <a:lnTo>
                    <a:pt x="34" y="57"/>
                  </a:lnTo>
                  <a:lnTo>
                    <a:pt x="34" y="57"/>
                  </a:lnTo>
                  <a:lnTo>
                    <a:pt x="33" y="57"/>
                  </a:lnTo>
                  <a:lnTo>
                    <a:pt x="32" y="57"/>
                  </a:lnTo>
                  <a:lnTo>
                    <a:pt x="31" y="57"/>
                  </a:lnTo>
                  <a:lnTo>
                    <a:pt x="30" y="57"/>
                  </a:lnTo>
                  <a:lnTo>
                    <a:pt x="30" y="57"/>
                  </a:lnTo>
                  <a:lnTo>
                    <a:pt x="30" y="57"/>
                  </a:lnTo>
                  <a:lnTo>
                    <a:pt x="30" y="56"/>
                  </a:lnTo>
                  <a:lnTo>
                    <a:pt x="30" y="55"/>
                  </a:lnTo>
                  <a:lnTo>
                    <a:pt x="29" y="54"/>
                  </a:lnTo>
                  <a:lnTo>
                    <a:pt x="29" y="54"/>
                  </a:lnTo>
                  <a:lnTo>
                    <a:pt x="29" y="54"/>
                  </a:lnTo>
                  <a:lnTo>
                    <a:pt x="30" y="54"/>
                  </a:lnTo>
                  <a:lnTo>
                    <a:pt x="30" y="54"/>
                  </a:lnTo>
                  <a:lnTo>
                    <a:pt x="30" y="54"/>
                  </a:lnTo>
                  <a:lnTo>
                    <a:pt x="30" y="53"/>
                  </a:lnTo>
                  <a:lnTo>
                    <a:pt x="30" y="53"/>
                  </a:lnTo>
                  <a:lnTo>
                    <a:pt x="30" y="53"/>
                  </a:lnTo>
                  <a:lnTo>
                    <a:pt x="30" y="52"/>
                  </a:lnTo>
                  <a:lnTo>
                    <a:pt x="29" y="52"/>
                  </a:lnTo>
                  <a:lnTo>
                    <a:pt x="29" y="52"/>
                  </a:lnTo>
                  <a:lnTo>
                    <a:pt x="29" y="51"/>
                  </a:lnTo>
                  <a:lnTo>
                    <a:pt x="29" y="51"/>
                  </a:lnTo>
                  <a:lnTo>
                    <a:pt x="29" y="51"/>
                  </a:lnTo>
                  <a:lnTo>
                    <a:pt x="29" y="51"/>
                  </a:lnTo>
                  <a:lnTo>
                    <a:pt x="29" y="50"/>
                  </a:lnTo>
                  <a:lnTo>
                    <a:pt x="29" y="50"/>
                  </a:lnTo>
                  <a:lnTo>
                    <a:pt x="29" y="50"/>
                  </a:lnTo>
                  <a:lnTo>
                    <a:pt x="29" y="50"/>
                  </a:lnTo>
                  <a:lnTo>
                    <a:pt x="28" y="50"/>
                  </a:lnTo>
                  <a:lnTo>
                    <a:pt x="28" y="50"/>
                  </a:lnTo>
                  <a:lnTo>
                    <a:pt x="28" y="50"/>
                  </a:lnTo>
                  <a:lnTo>
                    <a:pt x="27" y="50"/>
                  </a:lnTo>
                  <a:lnTo>
                    <a:pt x="27" y="50"/>
                  </a:lnTo>
                  <a:lnTo>
                    <a:pt x="27" y="50"/>
                  </a:lnTo>
                  <a:lnTo>
                    <a:pt x="27" y="50"/>
                  </a:lnTo>
                  <a:lnTo>
                    <a:pt x="26" y="50"/>
                  </a:lnTo>
                  <a:lnTo>
                    <a:pt x="26" y="50"/>
                  </a:lnTo>
                  <a:lnTo>
                    <a:pt x="26" y="49"/>
                  </a:lnTo>
                  <a:lnTo>
                    <a:pt x="26" y="49"/>
                  </a:lnTo>
                  <a:lnTo>
                    <a:pt x="26" y="49"/>
                  </a:lnTo>
                  <a:lnTo>
                    <a:pt x="26" y="49"/>
                  </a:lnTo>
                  <a:lnTo>
                    <a:pt x="26" y="49"/>
                  </a:lnTo>
                  <a:lnTo>
                    <a:pt x="25" y="49"/>
                  </a:lnTo>
                  <a:lnTo>
                    <a:pt x="25" y="49"/>
                  </a:lnTo>
                  <a:lnTo>
                    <a:pt x="25" y="48"/>
                  </a:lnTo>
                  <a:lnTo>
                    <a:pt x="25" y="48"/>
                  </a:lnTo>
                  <a:lnTo>
                    <a:pt x="24" y="48"/>
                  </a:lnTo>
                  <a:lnTo>
                    <a:pt x="24" y="48"/>
                  </a:lnTo>
                  <a:lnTo>
                    <a:pt x="24" y="48"/>
                  </a:lnTo>
                  <a:lnTo>
                    <a:pt x="24" y="48"/>
                  </a:lnTo>
                  <a:lnTo>
                    <a:pt x="24" y="48"/>
                  </a:lnTo>
                  <a:lnTo>
                    <a:pt x="24" y="48"/>
                  </a:lnTo>
                  <a:lnTo>
                    <a:pt x="24" y="47"/>
                  </a:lnTo>
                  <a:lnTo>
                    <a:pt x="23" y="47"/>
                  </a:lnTo>
                  <a:lnTo>
                    <a:pt x="23" y="47"/>
                  </a:lnTo>
                  <a:lnTo>
                    <a:pt x="23" y="47"/>
                  </a:lnTo>
                  <a:lnTo>
                    <a:pt x="23" y="47"/>
                  </a:lnTo>
                  <a:lnTo>
                    <a:pt x="23" y="47"/>
                  </a:lnTo>
                  <a:lnTo>
                    <a:pt x="22" y="47"/>
                  </a:lnTo>
                  <a:lnTo>
                    <a:pt x="22" y="47"/>
                  </a:lnTo>
                  <a:lnTo>
                    <a:pt x="22" y="47"/>
                  </a:lnTo>
                  <a:lnTo>
                    <a:pt x="22" y="47"/>
                  </a:lnTo>
                  <a:lnTo>
                    <a:pt x="21" y="47"/>
                  </a:lnTo>
                  <a:lnTo>
                    <a:pt x="21" y="47"/>
                  </a:lnTo>
                  <a:lnTo>
                    <a:pt x="21" y="47"/>
                  </a:lnTo>
                  <a:lnTo>
                    <a:pt x="21" y="47"/>
                  </a:lnTo>
                  <a:lnTo>
                    <a:pt x="21" y="47"/>
                  </a:lnTo>
                  <a:lnTo>
                    <a:pt x="21" y="46"/>
                  </a:lnTo>
                  <a:lnTo>
                    <a:pt x="21" y="46"/>
                  </a:lnTo>
                  <a:lnTo>
                    <a:pt x="20" y="46"/>
                  </a:lnTo>
                  <a:lnTo>
                    <a:pt x="20" y="46"/>
                  </a:lnTo>
                  <a:lnTo>
                    <a:pt x="20" y="46"/>
                  </a:lnTo>
                  <a:lnTo>
                    <a:pt x="20" y="46"/>
                  </a:lnTo>
                  <a:lnTo>
                    <a:pt x="19" y="46"/>
                  </a:lnTo>
                  <a:lnTo>
                    <a:pt x="19" y="45"/>
                  </a:lnTo>
                  <a:lnTo>
                    <a:pt x="19" y="45"/>
                  </a:lnTo>
                  <a:lnTo>
                    <a:pt x="19" y="45"/>
                  </a:lnTo>
                  <a:lnTo>
                    <a:pt x="19" y="45"/>
                  </a:lnTo>
                  <a:lnTo>
                    <a:pt x="19" y="45"/>
                  </a:lnTo>
                  <a:lnTo>
                    <a:pt x="19" y="45"/>
                  </a:lnTo>
                  <a:lnTo>
                    <a:pt x="19" y="44"/>
                  </a:lnTo>
                  <a:lnTo>
                    <a:pt x="19" y="44"/>
                  </a:lnTo>
                  <a:lnTo>
                    <a:pt x="19" y="44"/>
                  </a:lnTo>
                  <a:lnTo>
                    <a:pt x="19" y="44"/>
                  </a:lnTo>
                  <a:lnTo>
                    <a:pt x="19" y="43"/>
                  </a:lnTo>
                  <a:lnTo>
                    <a:pt x="19" y="43"/>
                  </a:lnTo>
                  <a:lnTo>
                    <a:pt x="19" y="43"/>
                  </a:lnTo>
                  <a:lnTo>
                    <a:pt x="19" y="43"/>
                  </a:lnTo>
                  <a:lnTo>
                    <a:pt x="19" y="43"/>
                  </a:lnTo>
                  <a:lnTo>
                    <a:pt x="19" y="42"/>
                  </a:lnTo>
                  <a:lnTo>
                    <a:pt x="19" y="42"/>
                  </a:lnTo>
                  <a:lnTo>
                    <a:pt x="18" y="42"/>
                  </a:lnTo>
                  <a:lnTo>
                    <a:pt x="19" y="41"/>
                  </a:lnTo>
                  <a:lnTo>
                    <a:pt x="19" y="41"/>
                  </a:lnTo>
                  <a:lnTo>
                    <a:pt x="19" y="41"/>
                  </a:lnTo>
                  <a:lnTo>
                    <a:pt x="19" y="41"/>
                  </a:lnTo>
                  <a:lnTo>
                    <a:pt x="19" y="41"/>
                  </a:lnTo>
                  <a:lnTo>
                    <a:pt x="19" y="40"/>
                  </a:lnTo>
                  <a:lnTo>
                    <a:pt x="19" y="40"/>
                  </a:lnTo>
                  <a:lnTo>
                    <a:pt x="19" y="40"/>
                  </a:lnTo>
                  <a:lnTo>
                    <a:pt x="19" y="40"/>
                  </a:lnTo>
                  <a:lnTo>
                    <a:pt x="19" y="40"/>
                  </a:lnTo>
                  <a:lnTo>
                    <a:pt x="19" y="40"/>
                  </a:lnTo>
                  <a:lnTo>
                    <a:pt x="19" y="40"/>
                  </a:lnTo>
                  <a:lnTo>
                    <a:pt x="18" y="40"/>
                  </a:lnTo>
                  <a:lnTo>
                    <a:pt x="18" y="40"/>
                  </a:lnTo>
                  <a:lnTo>
                    <a:pt x="18" y="40"/>
                  </a:lnTo>
                  <a:lnTo>
                    <a:pt x="18" y="40"/>
                  </a:lnTo>
                  <a:lnTo>
                    <a:pt x="18" y="40"/>
                  </a:lnTo>
                  <a:lnTo>
                    <a:pt x="17" y="40"/>
                  </a:lnTo>
                  <a:lnTo>
                    <a:pt x="17" y="40"/>
                  </a:lnTo>
                  <a:lnTo>
                    <a:pt x="17" y="40"/>
                  </a:lnTo>
                  <a:lnTo>
                    <a:pt x="17" y="40"/>
                  </a:lnTo>
                  <a:lnTo>
                    <a:pt x="16" y="40"/>
                  </a:lnTo>
                  <a:lnTo>
                    <a:pt x="16" y="40"/>
                  </a:lnTo>
                  <a:lnTo>
                    <a:pt x="16" y="40"/>
                  </a:lnTo>
                  <a:lnTo>
                    <a:pt x="16" y="40"/>
                  </a:lnTo>
                  <a:lnTo>
                    <a:pt x="15" y="40"/>
                  </a:lnTo>
                  <a:lnTo>
                    <a:pt x="15" y="41"/>
                  </a:lnTo>
                  <a:lnTo>
                    <a:pt x="15" y="41"/>
                  </a:lnTo>
                  <a:lnTo>
                    <a:pt x="15" y="41"/>
                  </a:lnTo>
                  <a:lnTo>
                    <a:pt x="15" y="41"/>
                  </a:lnTo>
                  <a:lnTo>
                    <a:pt x="14" y="41"/>
                  </a:lnTo>
                  <a:lnTo>
                    <a:pt x="14" y="41"/>
                  </a:lnTo>
                  <a:lnTo>
                    <a:pt x="14" y="42"/>
                  </a:lnTo>
                  <a:lnTo>
                    <a:pt x="14" y="42"/>
                  </a:lnTo>
                  <a:lnTo>
                    <a:pt x="14" y="42"/>
                  </a:lnTo>
                  <a:lnTo>
                    <a:pt x="14" y="42"/>
                  </a:lnTo>
                  <a:lnTo>
                    <a:pt x="13" y="42"/>
                  </a:lnTo>
                  <a:lnTo>
                    <a:pt x="13" y="42"/>
                  </a:lnTo>
                  <a:lnTo>
                    <a:pt x="13" y="42"/>
                  </a:lnTo>
                  <a:lnTo>
                    <a:pt x="13" y="42"/>
                  </a:lnTo>
                  <a:lnTo>
                    <a:pt x="13" y="42"/>
                  </a:lnTo>
                  <a:lnTo>
                    <a:pt x="12" y="43"/>
                  </a:lnTo>
                  <a:lnTo>
                    <a:pt x="12" y="43"/>
                  </a:lnTo>
                  <a:lnTo>
                    <a:pt x="12" y="43"/>
                  </a:lnTo>
                  <a:lnTo>
                    <a:pt x="12" y="43"/>
                  </a:lnTo>
                  <a:lnTo>
                    <a:pt x="12" y="43"/>
                  </a:lnTo>
                  <a:lnTo>
                    <a:pt x="12" y="43"/>
                  </a:lnTo>
                  <a:lnTo>
                    <a:pt x="12" y="43"/>
                  </a:lnTo>
                  <a:lnTo>
                    <a:pt x="11" y="43"/>
                  </a:lnTo>
                  <a:lnTo>
                    <a:pt x="11" y="43"/>
                  </a:lnTo>
                  <a:lnTo>
                    <a:pt x="11" y="43"/>
                  </a:lnTo>
                  <a:lnTo>
                    <a:pt x="11" y="43"/>
                  </a:lnTo>
                  <a:lnTo>
                    <a:pt x="10" y="43"/>
                  </a:lnTo>
                  <a:lnTo>
                    <a:pt x="10" y="43"/>
                  </a:lnTo>
                  <a:lnTo>
                    <a:pt x="10" y="43"/>
                  </a:lnTo>
                  <a:lnTo>
                    <a:pt x="9" y="43"/>
                  </a:lnTo>
                  <a:lnTo>
                    <a:pt x="9" y="43"/>
                  </a:lnTo>
                  <a:lnTo>
                    <a:pt x="9" y="43"/>
                  </a:lnTo>
                  <a:lnTo>
                    <a:pt x="9" y="43"/>
                  </a:lnTo>
                  <a:lnTo>
                    <a:pt x="9" y="43"/>
                  </a:lnTo>
                  <a:lnTo>
                    <a:pt x="8" y="43"/>
                  </a:lnTo>
                  <a:lnTo>
                    <a:pt x="8" y="43"/>
                  </a:lnTo>
                  <a:lnTo>
                    <a:pt x="8" y="43"/>
                  </a:lnTo>
                  <a:lnTo>
                    <a:pt x="8" y="43"/>
                  </a:lnTo>
                  <a:lnTo>
                    <a:pt x="8" y="43"/>
                  </a:lnTo>
                  <a:lnTo>
                    <a:pt x="7" y="43"/>
                  </a:lnTo>
                  <a:lnTo>
                    <a:pt x="7" y="43"/>
                  </a:lnTo>
                  <a:lnTo>
                    <a:pt x="7" y="43"/>
                  </a:lnTo>
                  <a:lnTo>
                    <a:pt x="7" y="42"/>
                  </a:lnTo>
                  <a:lnTo>
                    <a:pt x="7" y="42"/>
                  </a:lnTo>
                  <a:lnTo>
                    <a:pt x="7" y="41"/>
                  </a:lnTo>
                  <a:lnTo>
                    <a:pt x="7" y="41"/>
                  </a:lnTo>
                  <a:lnTo>
                    <a:pt x="7" y="40"/>
                  </a:lnTo>
                  <a:lnTo>
                    <a:pt x="7" y="40"/>
                  </a:lnTo>
                  <a:lnTo>
                    <a:pt x="7" y="40"/>
                  </a:lnTo>
                  <a:lnTo>
                    <a:pt x="7" y="40"/>
                  </a:lnTo>
                  <a:lnTo>
                    <a:pt x="7" y="40"/>
                  </a:lnTo>
                  <a:lnTo>
                    <a:pt x="7" y="39"/>
                  </a:lnTo>
                  <a:lnTo>
                    <a:pt x="7" y="39"/>
                  </a:lnTo>
                  <a:lnTo>
                    <a:pt x="7" y="39"/>
                  </a:lnTo>
                  <a:lnTo>
                    <a:pt x="7" y="39"/>
                  </a:lnTo>
                  <a:lnTo>
                    <a:pt x="7" y="39"/>
                  </a:lnTo>
                  <a:lnTo>
                    <a:pt x="7" y="39"/>
                  </a:lnTo>
                  <a:lnTo>
                    <a:pt x="7" y="40"/>
                  </a:lnTo>
                  <a:lnTo>
                    <a:pt x="6" y="40"/>
                  </a:lnTo>
                  <a:lnTo>
                    <a:pt x="6" y="40"/>
                  </a:lnTo>
                  <a:lnTo>
                    <a:pt x="6" y="40"/>
                  </a:lnTo>
                  <a:lnTo>
                    <a:pt x="6" y="40"/>
                  </a:lnTo>
                  <a:lnTo>
                    <a:pt x="6" y="40"/>
                  </a:lnTo>
                  <a:lnTo>
                    <a:pt x="6" y="40"/>
                  </a:lnTo>
                  <a:lnTo>
                    <a:pt x="5" y="40"/>
                  </a:lnTo>
                  <a:lnTo>
                    <a:pt x="5" y="40"/>
                  </a:lnTo>
                  <a:lnTo>
                    <a:pt x="4" y="4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Freeform 39">
              <a:extLst>
                <a:ext uri="{FF2B5EF4-FFF2-40B4-BE49-F238E27FC236}">
                  <a16:creationId xmlns:a16="http://schemas.microsoft.com/office/drawing/2014/main" id="{B2278E2A-94B4-4601-8AAC-3B8F10DA4A8D}"/>
                </a:ext>
              </a:extLst>
            </p:cNvPr>
            <p:cNvSpPr>
              <a:spLocks noEditPoints="1"/>
            </p:cNvSpPr>
            <p:nvPr/>
          </p:nvSpPr>
          <p:spPr bwMode="auto">
            <a:xfrm>
              <a:off x="8468366" y="4338002"/>
              <a:ext cx="32475" cy="21111"/>
            </a:xfrm>
            <a:custGeom>
              <a:avLst/>
              <a:gdLst/>
              <a:ahLst/>
              <a:cxnLst>
                <a:cxn ang="0">
                  <a:pos x="3" y="0"/>
                </a:cxn>
                <a:cxn ang="0">
                  <a:pos x="3" y="0"/>
                </a:cxn>
                <a:cxn ang="0">
                  <a:pos x="3" y="1"/>
                </a:cxn>
                <a:cxn ang="0">
                  <a:pos x="3" y="1"/>
                </a:cxn>
                <a:cxn ang="0">
                  <a:pos x="3" y="1"/>
                </a:cxn>
                <a:cxn ang="0">
                  <a:pos x="3" y="1"/>
                </a:cxn>
                <a:cxn ang="0">
                  <a:pos x="3" y="2"/>
                </a:cxn>
                <a:cxn ang="0">
                  <a:pos x="3" y="2"/>
                </a:cxn>
                <a:cxn ang="0">
                  <a:pos x="3" y="2"/>
                </a:cxn>
                <a:cxn ang="0">
                  <a:pos x="2" y="2"/>
                </a:cxn>
                <a:cxn ang="0">
                  <a:pos x="2" y="1"/>
                </a:cxn>
                <a:cxn ang="0">
                  <a:pos x="2" y="1"/>
                </a:cxn>
                <a:cxn ang="0">
                  <a:pos x="2" y="1"/>
                </a:cxn>
                <a:cxn ang="0">
                  <a:pos x="2" y="0"/>
                </a:cxn>
                <a:cxn ang="0">
                  <a:pos x="2" y="0"/>
                </a:cxn>
                <a:cxn ang="0">
                  <a:pos x="3" y="0"/>
                </a:cxn>
                <a:cxn ang="0">
                  <a:pos x="0" y="1"/>
                </a:cxn>
                <a:cxn ang="0">
                  <a:pos x="0" y="1"/>
                </a:cxn>
                <a:cxn ang="0">
                  <a:pos x="1" y="1"/>
                </a:cxn>
                <a:cxn ang="0">
                  <a:pos x="1" y="1"/>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2" y="1"/>
                </a:cxn>
                <a:cxn ang="0">
                  <a:pos x="2" y="2"/>
                </a:cxn>
                <a:cxn ang="0">
                  <a:pos x="2" y="2"/>
                </a:cxn>
                <a:cxn ang="0">
                  <a:pos x="2" y="2"/>
                </a:cxn>
                <a:cxn ang="0">
                  <a:pos x="2" y="2"/>
                </a:cxn>
                <a:cxn ang="0">
                  <a:pos x="1" y="2"/>
                </a:cxn>
                <a:cxn ang="0">
                  <a:pos x="1" y="2"/>
                </a:cxn>
                <a:cxn ang="0">
                  <a:pos x="1" y="2"/>
                </a:cxn>
                <a:cxn ang="0">
                  <a:pos x="1" y="2"/>
                </a:cxn>
                <a:cxn ang="0">
                  <a:pos x="1" y="1"/>
                </a:cxn>
                <a:cxn ang="0">
                  <a:pos x="1" y="1"/>
                </a:cxn>
                <a:cxn ang="0">
                  <a:pos x="0" y="1"/>
                </a:cxn>
                <a:cxn ang="0">
                  <a:pos x="0" y="1"/>
                </a:cxn>
              </a:cxnLst>
              <a:rect l="0" t="0" r="r" b="b"/>
              <a:pathLst>
                <a:path w="3" h="2">
                  <a:moveTo>
                    <a:pt x="3" y="0"/>
                  </a:moveTo>
                  <a:lnTo>
                    <a:pt x="3" y="0"/>
                  </a:lnTo>
                  <a:lnTo>
                    <a:pt x="3" y="1"/>
                  </a:lnTo>
                  <a:lnTo>
                    <a:pt x="3" y="1"/>
                  </a:lnTo>
                  <a:lnTo>
                    <a:pt x="3" y="1"/>
                  </a:lnTo>
                  <a:lnTo>
                    <a:pt x="3" y="1"/>
                  </a:lnTo>
                  <a:lnTo>
                    <a:pt x="3" y="2"/>
                  </a:lnTo>
                  <a:lnTo>
                    <a:pt x="3" y="2"/>
                  </a:lnTo>
                  <a:lnTo>
                    <a:pt x="3" y="2"/>
                  </a:lnTo>
                  <a:lnTo>
                    <a:pt x="2" y="2"/>
                  </a:lnTo>
                  <a:lnTo>
                    <a:pt x="2" y="1"/>
                  </a:lnTo>
                  <a:lnTo>
                    <a:pt x="2" y="1"/>
                  </a:lnTo>
                  <a:lnTo>
                    <a:pt x="2" y="1"/>
                  </a:lnTo>
                  <a:lnTo>
                    <a:pt x="2" y="0"/>
                  </a:lnTo>
                  <a:lnTo>
                    <a:pt x="2" y="0"/>
                  </a:lnTo>
                  <a:lnTo>
                    <a:pt x="3" y="0"/>
                  </a:lnTo>
                  <a:close/>
                  <a:moveTo>
                    <a:pt x="0" y="1"/>
                  </a:moveTo>
                  <a:lnTo>
                    <a:pt x="0" y="1"/>
                  </a:lnTo>
                  <a:lnTo>
                    <a:pt x="1" y="1"/>
                  </a:lnTo>
                  <a:lnTo>
                    <a:pt x="1" y="1"/>
                  </a:lnTo>
                  <a:lnTo>
                    <a:pt x="1" y="0"/>
                  </a:lnTo>
                  <a:lnTo>
                    <a:pt x="1" y="0"/>
                  </a:lnTo>
                  <a:lnTo>
                    <a:pt x="2" y="0"/>
                  </a:lnTo>
                  <a:lnTo>
                    <a:pt x="2" y="0"/>
                  </a:lnTo>
                  <a:lnTo>
                    <a:pt x="2" y="0"/>
                  </a:lnTo>
                  <a:lnTo>
                    <a:pt x="2" y="0"/>
                  </a:lnTo>
                  <a:lnTo>
                    <a:pt x="2" y="0"/>
                  </a:lnTo>
                  <a:lnTo>
                    <a:pt x="2" y="0"/>
                  </a:lnTo>
                  <a:lnTo>
                    <a:pt x="2" y="0"/>
                  </a:lnTo>
                  <a:lnTo>
                    <a:pt x="2" y="0"/>
                  </a:lnTo>
                  <a:lnTo>
                    <a:pt x="2" y="0"/>
                  </a:lnTo>
                  <a:lnTo>
                    <a:pt x="2" y="1"/>
                  </a:lnTo>
                  <a:lnTo>
                    <a:pt x="2" y="1"/>
                  </a:lnTo>
                  <a:lnTo>
                    <a:pt x="2" y="1"/>
                  </a:lnTo>
                  <a:lnTo>
                    <a:pt x="2" y="1"/>
                  </a:lnTo>
                  <a:lnTo>
                    <a:pt x="2" y="2"/>
                  </a:lnTo>
                  <a:lnTo>
                    <a:pt x="2" y="2"/>
                  </a:lnTo>
                  <a:lnTo>
                    <a:pt x="2" y="2"/>
                  </a:lnTo>
                  <a:lnTo>
                    <a:pt x="2" y="2"/>
                  </a:lnTo>
                  <a:lnTo>
                    <a:pt x="1" y="2"/>
                  </a:lnTo>
                  <a:lnTo>
                    <a:pt x="1" y="2"/>
                  </a:lnTo>
                  <a:lnTo>
                    <a:pt x="1" y="2"/>
                  </a:lnTo>
                  <a:lnTo>
                    <a:pt x="1" y="2"/>
                  </a:lnTo>
                  <a:lnTo>
                    <a:pt x="1" y="1"/>
                  </a:lnTo>
                  <a:lnTo>
                    <a:pt x="1" y="1"/>
                  </a:lnTo>
                  <a:lnTo>
                    <a:pt x="0" y="1"/>
                  </a:lnTo>
                  <a:lnTo>
                    <a:pt x="0" y="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Freeform 40">
              <a:extLst>
                <a:ext uri="{FF2B5EF4-FFF2-40B4-BE49-F238E27FC236}">
                  <a16:creationId xmlns:a16="http://schemas.microsoft.com/office/drawing/2014/main" id="{ED2D4880-E4E1-4BE1-95A2-BF1DDBA4486E}"/>
                </a:ext>
              </a:extLst>
            </p:cNvPr>
            <p:cNvSpPr>
              <a:spLocks/>
            </p:cNvSpPr>
            <p:nvPr/>
          </p:nvSpPr>
          <p:spPr bwMode="auto">
            <a:xfrm>
              <a:off x="6290841" y="3099484"/>
              <a:ext cx="141864" cy="112592"/>
            </a:xfrm>
            <a:custGeom>
              <a:avLst/>
              <a:gdLst/>
              <a:ahLst/>
              <a:cxnLst>
                <a:cxn ang="0">
                  <a:pos x="11" y="7"/>
                </a:cxn>
                <a:cxn ang="0">
                  <a:pos x="11" y="7"/>
                </a:cxn>
                <a:cxn ang="0">
                  <a:pos x="10" y="7"/>
                </a:cxn>
                <a:cxn ang="0">
                  <a:pos x="9" y="7"/>
                </a:cxn>
                <a:cxn ang="0">
                  <a:pos x="8" y="8"/>
                </a:cxn>
                <a:cxn ang="0">
                  <a:pos x="8" y="8"/>
                </a:cxn>
                <a:cxn ang="0">
                  <a:pos x="8" y="9"/>
                </a:cxn>
                <a:cxn ang="0">
                  <a:pos x="6" y="9"/>
                </a:cxn>
                <a:cxn ang="0">
                  <a:pos x="6" y="9"/>
                </a:cxn>
                <a:cxn ang="0">
                  <a:pos x="5" y="9"/>
                </a:cxn>
                <a:cxn ang="0">
                  <a:pos x="4" y="9"/>
                </a:cxn>
                <a:cxn ang="0">
                  <a:pos x="3" y="9"/>
                </a:cxn>
                <a:cxn ang="0">
                  <a:pos x="2" y="9"/>
                </a:cxn>
                <a:cxn ang="0">
                  <a:pos x="1" y="9"/>
                </a:cxn>
                <a:cxn ang="0">
                  <a:pos x="1" y="9"/>
                </a:cxn>
                <a:cxn ang="0">
                  <a:pos x="1" y="8"/>
                </a:cxn>
                <a:cxn ang="0">
                  <a:pos x="1" y="8"/>
                </a:cxn>
                <a:cxn ang="0">
                  <a:pos x="0" y="7"/>
                </a:cxn>
                <a:cxn ang="0">
                  <a:pos x="0" y="6"/>
                </a:cxn>
                <a:cxn ang="0">
                  <a:pos x="0" y="5"/>
                </a:cxn>
                <a:cxn ang="0">
                  <a:pos x="0" y="4"/>
                </a:cxn>
                <a:cxn ang="0">
                  <a:pos x="1" y="4"/>
                </a:cxn>
                <a:cxn ang="0">
                  <a:pos x="0" y="3"/>
                </a:cxn>
                <a:cxn ang="0">
                  <a:pos x="0" y="1"/>
                </a:cxn>
                <a:cxn ang="0">
                  <a:pos x="0" y="0"/>
                </a:cxn>
                <a:cxn ang="0">
                  <a:pos x="1" y="1"/>
                </a:cxn>
                <a:cxn ang="0">
                  <a:pos x="1" y="1"/>
                </a:cxn>
                <a:cxn ang="0">
                  <a:pos x="1" y="2"/>
                </a:cxn>
                <a:cxn ang="0">
                  <a:pos x="2" y="2"/>
                </a:cxn>
                <a:cxn ang="0">
                  <a:pos x="3" y="2"/>
                </a:cxn>
                <a:cxn ang="0">
                  <a:pos x="4" y="2"/>
                </a:cxn>
                <a:cxn ang="0">
                  <a:pos x="5" y="2"/>
                </a:cxn>
                <a:cxn ang="0">
                  <a:pos x="6" y="2"/>
                </a:cxn>
                <a:cxn ang="0">
                  <a:pos x="7" y="2"/>
                </a:cxn>
                <a:cxn ang="0">
                  <a:pos x="7" y="2"/>
                </a:cxn>
                <a:cxn ang="0">
                  <a:pos x="8" y="1"/>
                </a:cxn>
                <a:cxn ang="0">
                  <a:pos x="9" y="1"/>
                </a:cxn>
                <a:cxn ang="0">
                  <a:pos x="10" y="1"/>
                </a:cxn>
                <a:cxn ang="0">
                  <a:pos x="11" y="1"/>
                </a:cxn>
                <a:cxn ang="0">
                  <a:pos x="11" y="1"/>
                </a:cxn>
                <a:cxn ang="0">
                  <a:pos x="12" y="1"/>
                </a:cxn>
                <a:cxn ang="0">
                  <a:pos x="13" y="2"/>
                </a:cxn>
                <a:cxn ang="0">
                  <a:pos x="13" y="2"/>
                </a:cxn>
                <a:cxn ang="0">
                  <a:pos x="13" y="3"/>
                </a:cxn>
                <a:cxn ang="0">
                  <a:pos x="12" y="3"/>
                </a:cxn>
                <a:cxn ang="0">
                  <a:pos x="12" y="4"/>
                </a:cxn>
                <a:cxn ang="0">
                  <a:pos x="12" y="5"/>
                </a:cxn>
                <a:cxn ang="0">
                  <a:pos x="11" y="6"/>
                </a:cxn>
                <a:cxn ang="0">
                  <a:pos x="11" y="6"/>
                </a:cxn>
                <a:cxn ang="0">
                  <a:pos x="12" y="7"/>
                </a:cxn>
              </a:cxnLst>
              <a:rect l="0" t="0" r="r" b="b"/>
              <a:pathLst>
                <a:path w="13" h="10">
                  <a:moveTo>
                    <a:pt x="12" y="7"/>
                  </a:moveTo>
                  <a:lnTo>
                    <a:pt x="12" y="7"/>
                  </a:lnTo>
                  <a:lnTo>
                    <a:pt x="11" y="7"/>
                  </a:lnTo>
                  <a:lnTo>
                    <a:pt x="11" y="7"/>
                  </a:lnTo>
                  <a:lnTo>
                    <a:pt x="11" y="7"/>
                  </a:lnTo>
                  <a:lnTo>
                    <a:pt x="11" y="7"/>
                  </a:lnTo>
                  <a:lnTo>
                    <a:pt x="11" y="8"/>
                  </a:lnTo>
                  <a:lnTo>
                    <a:pt x="11" y="7"/>
                  </a:lnTo>
                  <a:lnTo>
                    <a:pt x="11" y="7"/>
                  </a:lnTo>
                  <a:lnTo>
                    <a:pt x="11" y="7"/>
                  </a:lnTo>
                  <a:lnTo>
                    <a:pt x="10" y="7"/>
                  </a:lnTo>
                  <a:lnTo>
                    <a:pt x="10" y="7"/>
                  </a:lnTo>
                  <a:lnTo>
                    <a:pt x="10" y="7"/>
                  </a:lnTo>
                  <a:lnTo>
                    <a:pt x="10" y="7"/>
                  </a:lnTo>
                  <a:lnTo>
                    <a:pt x="10" y="7"/>
                  </a:lnTo>
                  <a:lnTo>
                    <a:pt x="9" y="7"/>
                  </a:lnTo>
                  <a:lnTo>
                    <a:pt x="9" y="8"/>
                  </a:lnTo>
                  <a:lnTo>
                    <a:pt x="9" y="8"/>
                  </a:lnTo>
                  <a:lnTo>
                    <a:pt x="8" y="8"/>
                  </a:lnTo>
                  <a:lnTo>
                    <a:pt x="8" y="8"/>
                  </a:lnTo>
                  <a:lnTo>
                    <a:pt x="8" y="8"/>
                  </a:lnTo>
                  <a:lnTo>
                    <a:pt x="8" y="8"/>
                  </a:lnTo>
                  <a:lnTo>
                    <a:pt x="8" y="8"/>
                  </a:lnTo>
                  <a:lnTo>
                    <a:pt x="8" y="8"/>
                  </a:lnTo>
                  <a:lnTo>
                    <a:pt x="8" y="8"/>
                  </a:lnTo>
                  <a:lnTo>
                    <a:pt x="8" y="9"/>
                  </a:lnTo>
                  <a:lnTo>
                    <a:pt x="8" y="9"/>
                  </a:lnTo>
                  <a:lnTo>
                    <a:pt x="8" y="9"/>
                  </a:lnTo>
                  <a:lnTo>
                    <a:pt x="7" y="9"/>
                  </a:lnTo>
                  <a:lnTo>
                    <a:pt x="7" y="9"/>
                  </a:lnTo>
                  <a:lnTo>
                    <a:pt x="7" y="9"/>
                  </a:lnTo>
                  <a:lnTo>
                    <a:pt x="6" y="9"/>
                  </a:lnTo>
                  <a:lnTo>
                    <a:pt x="6" y="10"/>
                  </a:lnTo>
                  <a:lnTo>
                    <a:pt x="6" y="10"/>
                  </a:lnTo>
                  <a:lnTo>
                    <a:pt x="6" y="9"/>
                  </a:lnTo>
                  <a:lnTo>
                    <a:pt x="6" y="9"/>
                  </a:lnTo>
                  <a:lnTo>
                    <a:pt x="6" y="9"/>
                  </a:lnTo>
                  <a:lnTo>
                    <a:pt x="5" y="9"/>
                  </a:lnTo>
                  <a:lnTo>
                    <a:pt x="5" y="9"/>
                  </a:lnTo>
                  <a:lnTo>
                    <a:pt x="5" y="9"/>
                  </a:lnTo>
                  <a:lnTo>
                    <a:pt x="5" y="9"/>
                  </a:lnTo>
                  <a:lnTo>
                    <a:pt x="5" y="9"/>
                  </a:lnTo>
                  <a:lnTo>
                    <a:pt x="4" y="9"/>
                  </a:lnTo>
                  <a:lnTo>
                    <a:pt x="4" y="9"/>
                  </a:lnTo>
                  <a:lnTo>
                    <a:pt x="4" y="9"/>
                  </a:lnTo>
                  <a:lnTo>
                    <a:pt x="4" y="9"/>
                  </a:lnTo>
                  <a:lnTo>
                    <a:pt x="3" y="9"/>
                  </a:lnTo>
                  <a:lnTo>
                    <a:pt x="3" y="9"/>
                  </a:lnTo>
                  <a:lnTo>
                    <a:pt x="3" y="9"/>
                  </a:lnTo>
                  <a:lnTo>
                    <a:pt x="3" y="9"/>
                  </a:lnTo>
                  <a:lnTo>
                    <a:pt x="3" y="9"/>
                  </a:lnTo>
                  <a:lnTo>
                    <a:pt x="2" y="9"/>
                  </a:lnTo>
                  <a:lnTo>
                    <a:pt x="2" y="9"/>
                  </a:lnTo>
                  <a:lnTo>
                    <a:pt x="2" y="9"/>
                  </a:lnTo>
                  <a:lnTo>
                    <a:pt x="2" y="9"/>
                  </a:lnTo>
                  <a:lnTo>
                    <a:pt x="1" y="9"/>
                  </a:lnTo>
                  <a:lnTo>
                    <a:pt x="1" y="9"/>
                  </a:lnTo>
                  <a:lnTo>
                    <a:pt x="1" y="9"/>
                  </a:lnTo>
                  <a:lnTo>
                    <a:pt x="1" y="9"/>
                  </a:lnTo>
                  <a:lnTo>
                    <a:pt x="1" y="9"/>
                  </a:lnTo>
                  <a:lnTo>
                    <a:pt x="1" y="9"/>
                  </a:lnTo>
                  <a:lnTo>
                    <a:pt x="1" y="9"/>
                  </a:lnTo>
                  <a:lnTo>
                    <a:pt x="1" y="8"/>
                  </a:lnTo>
                  <a:lnTo>
                    <a:pt x="1" y="8"/>
                  </a:lnTo>
                  <a:lnTo>
                    <a:pt x="1" y="8"/>
                  </a:lnTo>
                  <a:lnTo>
                    <a:pt x="1" y="8"/>
                  </a:lnTo>
                  <a:lnTo>
                    <a:pt x="1" y="8"/>
                  </a:lnTo>
                  <a:lnTo>
                    <a:pt x="1" y="8"/>
                  </a:lnTo>
                  <a:lnTo>
                    <a:pt x="1" y="7"/>
                  </a:lnTo>
                  <a:lnTo>
                    <a:pt x="1" y="7"/>
                  </a:lnTo>
                  <a:lnTo>
                    <a:pt x="0" y="7"/>
                  </a:lnTo>
                  <a:lnTo>
                    <a:pt x="0" y="7"/>
                  </a:lnTo>
                  <a:lnTo>
                    <a:pt x="0" y="7"/>
                  </a:lnTo>
                  <a:lnTo>
                    <a:pt x="0" y="6"/>
                  </a:lnTo>
                  <a:lnTo>
                    <a:pt x="0" y="6"/>
                  </a:lnTo>
                  <a:lnTo>
                    <a:pt x="0" y="6"/>
                  </a:lnTo>
                  <a:lnTo>
                    <a:pt x="0" y="6"/>
                  </a:lnTo>
                  <a:lnTo>
                    <a:pt x="0" y="6"/>
                  </a:lnTo>
                  <a:lnTo>
                    <a:pt x="0" y="5"/>
                  </a:lnTo>
                  <a:lnTo>
                    <a:pt x="0" y="5"/>
                  </a:lnTo>
                  <a:lnTo>
                    <a:pt x="0" y="5"/>
                  </a:lnTo>
                  <a:lnTo>
                    <a:pt x="0" y="4"/>
                  </a:lnTo>
                  <a:lnTo>
                    <a:pt x="0" y="4"/>
                  </a:lnTo>
                  <a:lnTo>
                    <a:pt x="0" y="4"/>
                  </a:lnTo>
                  <a:lnTo>
                    <a:pt x="1" y="4"/>
                  </a:lnTo>
                  <a:lnTo>
                    <a:pt x="1" y="4"/>
                  </a:lnTo>
                  <a:lnTo>
                    <a:pt x="1" y="4"/>
                  </a:lnTo>
                  <a:lnTo>
                    <a:pt x="1" y="4"/>
                  </a:lnTo>
                  <a:lnTo>
                    <a:pt x="1" y="3"/>
                  </a:lnTo>
                  <a:lnTo>
                    <a:pt x="0" y="3"/>
                  </a:lnTo>
                  <a:lnTo>
                    <a:pt x="0" y="3"/>
                  </a:lnTo>
                  <a:lnTo>
                    <a:pt x="0" y="3"/>
                  </a:lnTo>
                  <a:lnTo>
                    <a:pt x="0" y="3"/>
                  </a:lnTo>
                  <a:lnTo>
                    <a:pt x="0" y="2"/>
                  </a:lnTo>
                  <a:lnTo>
                    <a:pt x="0" y="2"/>
                  </a:lnTo>
                  <a:lnTo>
                    <a:pt x="0" y="1"/>
                  </a:lnTo>
                  <a:lnTo>
                    <a:pt x="0" y="1"/>
                  </a:lnTo>
                  <a:lnTo>
                    <a:pt x="0" y="1"/>
                  </a:lnTo>
                  <a:lnTo>
                    <a:pt x="0" y="1"/>
                  </a:lnTo>
                  <a:lnTo>
                    <a:pt x="0" y="0"/>
                  </a:lnTo>
                  <a:lnTo>
                    <a:pt x="0" y="1"/>
                  </a:lnTo>
                  <a:lnTo>
                    <a:pt x="1" y="1"/>
                  </a:lnTo>
                  <a:lnTo>
                    <a:pt x="1" y="1"/>
                  </a:lnTo>
                  <a:lnTo>
                    <a:pt x="1" y="1"/>
                  </a:lnTo>
                  <a:lnTo>
                    <a:pt x="1" y="1"/>
                  </a:lnTo>
                  <a:lnTo>
                    <a:pt x="1" y="1"/>
                  </a:lnTo>
                  <a:lnTo>
                    <a:pt x="1" y="1"/>
                  </a:lnTo>
                  <a:lnTo>
                    <a:pt x="1" y="1"/>
                  </a:lnTo>
                  <a:lnTo>
                    <a:pt x="1" y="2"/>
                  </a:lnTo>
                  <a:lnTo>
                    <a:pt x="1" y="2"/>
                  </a:lnTo>
                  <a:lnTo>
                    <a:pt x="1" y="2"/>
                  </a:lnTo>
                  <a:lnTo>
                    <a:pt x="1" y="2"/>
                  </a:lnTo>
                  <a:lnTo>
                    <a:pt x="1" y="2"/>
                  </a:lnTo>
                  <a:lnTo>
                    <a:pt x="2" y="2"/>
                  </a:lnTo>
                  <a:lnTo>
                    <a:pt x="2" y="2"/>
                  </a:lnTo>
                  <a:lnTo>
                    <a:pt x="2" y="2"/>
                  </a:lnTo>
                  <a:lnTo>
                    <a:pt x="2" y="2"/>
                  </a:lnTo>
                  <a:lnTo>
                    <a:pt x="2" y="2"/>
                  </a:lnTo>
                  <a:lnTo>
                    <a:pt x="3" y="2"/>
                  </a:lnTo>
                  <a:lnTo>
                    <a:pt x="3" y="2"/>
                  </a:lnTo>
                  <a:lnTo>
                    <a:pt x="3" y="2"/>
                  </a:lnTo>
                  <a:lnTo>
                    <a:pt x="4" y="2"/>
                  </a:lnTo>
                  <a:lnTo>
                    <a:pt x="4" y="2"/>
                  </a:lnTo>
                  <a:lnTo>
                    <a:pt x="4" y="2"/>
                  </a:lnTo>
                  <a:lnTo>
                    <a:pt x="4" y="2"/>
                  </a:lnTo>
                  <a:lnTo>
                    <a:pt x="4" y="2"/>
                  </a:lnTo>
                  <a:lnTo>
                    <a:pt x="5" y="2"/>
                  </a:lnTo>
                  <a:lnTo>
                    <a:pt x="5" y="2"/>
                  </a:lnTo>
                  <a:lnTo>
                    <a:pt x="5" y="2"/>
                  </a:lnTo>
                  <a:lnTo>
                    <a:pt x="6" y="2"/>
                  </a:lnTo>
                  <a:lnTo>
                    <a:pt x="6" y="2"/>
                  </a:lnTo>
                  <a:lnTo>
                    <a:pt x="6" y="2"/>
                  </a:lnTo>
                  <a:lnTo>
                    <a:pt x="6" y="2"/>
                  </a:lnTo>
                  <a:lnTo>
                    <a:pt x="6" y="2"/>
                  </a:lnTo>
                  <a:lnTo>
                    <a:pt x="6" y="2"/>
                  </a:lnTo>
                  <a:lnTo>
                    <a:pt x="7" y="2"/>
                  </a:lnTo>
                  <a:lnTo>
                    <a:pt x="7" y="2"/>
                  </a:lnTo>
                  <a:lnTo>
                    <a:pt x="7" y="2"/>
                  </a:lnTo>
                  <a:lnTo>
                    <a:pt x="7" y="2"/>
                  </a:lnTo>
                  <a:lnTo>
                    <a:pt x="7" y="2"/>
                  </a:lnTo>
                  <a:lnTo>
                    <a:pt x="7" y="2"/>
                  </a:lnTo>
                  <a:lnTo>
                    <a:pt x="8" y="1"/>
                  </a:lnTo>
                  <a:lnTo>
                    <a:pt x="8" y="1"/>
                  </a:lnTo>
                  <a:lnTo>
                    <a:pt x="8" y="1"/>
                  </a:lnTo>
                  <a:lnTo>
                    <a:pt x="8" y="1"/>
                  </a:lnTo>
                  <a:lnTo>
                    <a:pt x="8" y="1"/>
                  </a:lnTo>
                  <a:lnTo>
                    <a:pt x="9" y="1"/>
                  </a:lnTo>
                  <a:lnTo>
                    <a:pt x="9" y="1"/>
                  </a:lnTo>
                  <a:lnTo>
                    <a:pt x="9" y="1"/>
                  </a:lnTo>
                  <a:lnTo>
                    <a:pt x="10" y="1"/>
                  </a:lnTo>
                  <a:lnTo>
                    <a:pt x="10" y="1"/>
                  </a:lnTo>
                  <a:lnTo>
                    <a:pt x="10" y="1"/>
                  </a:lnTo>
                  <a:lnTo>
                    <a:pt x="10" y="1"/>
                  </a:lnTo>
                  <a:lnTo>
                    <a:pt x="10" y="1"/>
                  </a:lnTo>
                  <a:lnTo>
                    <a:pt x="10" y="1"/>
                  </a:lnTo>
                  <a:lnTo>
                    <a:pt x="11" y="1"/>
                  </a:lnTo>
                  <a:lnTo>
                    <a:pt x="11" y="1"/>
                  </a:lnTo>
                  <a:lnTo>
                    <a:pt x="11" y="1"/>
                  </a:lnTo>
                  <a:lnTo>
                    <a:pt x="11" y="1"/>
                  </a:lnTo>
                  <a:lnTo>
                    <a:pt x="11" y="1"/>
                  </a:lnTo>
                  <a:lnTo>
                    <a:pt x="11" y="1"/>
                  </a:lnTo>
                  <a:lnTo>
                    <a:pt x="11" y="1"/>
                  </a:lnTo>
                  <a:lnTo>
                    <a:pt x="12" y="1"/>
                  </a:lnTo>
                  <a:lnTo>
                    <a:pt x="12" y="1"/>
                  </a:lnTo>
                  <a:lnTo>
                    <a:pt x="12" y="2"/>
                  </a:lnTo>
                  <a:lnTo>
                    <a:pt x="12" y="2"/>
                  </a:lnTo>
                  <a:lnTo>
                    <a:pt x="12" y="2"/>
                  </a:lnTo>
                  <a:lnTo>
                    <a:pt x="13" y="2"/>
                  </a:lnTo>
                  <a:lnTo>
                    <a:pt x="13" y="2"/>
                  </a:lnTo>
                  <a:lnTo>
                    <a:pt x="13" y="2"/>
                  </a:lnTo>
                  <a:lnTo>
                    <a:pt x="13" y="2"/>
                  </a:lnTo>
                  <a:lnTo>
                    <a:pt x="13" y="2"/>
                  </a:lnTo>
                  <a:lnTo>
                    <a:pt x="13" y="3"/>
                  </a:lnTo>
                  <a:lnTo>
                    <a:pt x="13" y="3"/>
                  </a:lnTo>
                  <a:lnTo>
                    <a:pt x="13" y="3"/>
                  </a:lnTo>
                  <a:lnTo>
                    <a:pt x="13" y="3"/>
                  </a:lnTo>
                  <a:lnTo>
                    <a:pt x="12" y="3"/>
                  </a:lnTo>
                  <a:lnTo>
                    <a:pt x="12" y="3"/>
                  </a:lnTo>
                  <a:lnTo>
                    <a:pt x="12" y="3"/>
                  </a:lnTo>
                  <a:lnTo>
                    <a:pt x="12" y="3"/>
                  </a:lnTo>
                  <a:lnTo>
                    <a:pt x="12" y="4"/>
                  </a:lnTo>
                  <a:lnTo>
                    <a:pt x="12" y="4"/>
                  </a:lnTo>
                  <a:lnTo>
                    <a:pt x="12" y="4"/>
                  </a:lnTo>
                  <a:lnTo>
                    <a:pt x="12" y="4"/>
                  </a:lnTo>
                  <a:lnTo>
                    <a:pt x="12" y="4"/>
                  </a:lnTo>
                  <a:lnTo>
                    <a:pt x="12" y="5"/>
                  </a:lnTo>
                  <a:lnTo>
                    <a:pt x="12" y="5"/>
                  </a:lnTo>
                  <a:lnTo>
                    <a:pt x="12" y="5"/>
                  </a:lnTo>
                  <a:lnTo>
                    <a:pt x="11" y="5"/>
                  </a:lnTo>
                  <a:lnTo>
                    <a:pt x="11" y="5"/>
                  </a:lnTo>
                  <a:lnTo>
                    <a:pt x="11" y="5"/>
                  </a:lnTo>
                  <a:lnTo>
                    <a:pt x="11" y="6"/>
                  </a:lnTo>
                  <a:lnTo>
                    <a:pt x="11" y="6"/>
                  </a:lnTo>
                  <a:lnTo>
                    <a:pt x="11" y="6"/>
                  </a:lnTo>
                  <a:lnTo>
                    <a:pt x="11" y="6"/>
                  </a:lnTo>
                  <a:lnTo>
                    <a:pt x="11" y="6"/>
                  </a:lnTo>
                  <a:lnTo>
                    <a:pt x="11" y="6"/>
                  </a:lnTo>
                  <a:lnTo>
                    <a:pt x="11" y="7"/>
                  </a:lnTo>
                  <a:lnTo>
                    <a:pt x="12" y="7"/>
                  </a:lnTo>
                  <a:lnTo>
                    <a:pt x="12" y="7"/>
                  </a:lnTo>
                  <a:lnTo>
                    <a:pt x="12" y="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Freeform 41">
              <a:extLst>
                <a:ext uri="{FF2B5EF4-FFF2-40B4-BE49-F238E27FC236}">
                  <a16:creationId xmlns:a16="http://schemas.microsoft.com/office/drawing/2014/main" id="{A9952871-FE00-4235-BBC5-C40AA853726D}"/>
                </a:ext>
              </a:extLst>
            </p:cNvPr>
            <p:cNvSpPr>
              <a:spLocks/>
            </p:cNvSpPr>
            <p:nvPr/>
          </p:nvSpPr>
          <p:spPr bwMode="auto">
            <a:xfrm>
              <a:off x="5624251" y="4033649"/>
              <a:ext cx="184594" cy="168889"/>
            </a:xfrm>
            <a:custGeom>
              <a:avLst/>
              <a:gdLst/>
              <a:ahLst/>
              <a:cxnLst>
                <a:cxn ang="0">
                  <a:pos x="13" y="11"/>
                </a:cxn>
                <a:cxn ang="0">
                  <a:pos x="12" y="11"/>
                </a:cxn>
                <a:cxn ang="0">
                  <a:pos x="11" y="11"/>
                </a:cxn>
                <a:cxn ang="0">
                  <a:pos x="10" y="11"/>
                </a:cxn>
                <a:cxn ang="0">
                  <a:pos x="9" y="11"/>
                </a:cxn>
                <a:cxn ang="0">
                  <a:pos x="8" y="11"/>
                </a:cxn>
                <a:cxn ang="0">
                  <a:pos x="6" y="11"/>
                </a:cxn>
                <a:cxn ang="0">
                  <a:pos x="6" y="12"/>
                </a:cxn>
                <a:cxn ang="0">
                  <a:pos x="6" y="13"/>
                </a:cxn>
                <a:cxn ang="0">
                  <a:pos x="6" y="14"/>
                </a:cxn>
                <a:cxn ang="0">
                  <a:pos x="6" y="15"/>
                </a:cxn>
                <a:cxn ang="0">
                  <a:pos x="6" y="15"/>
                </a:cxn>
                <a:cxn ang="0">
                  <a:pos x="5" y="14"/>
                </a:cxn>
                <a:cxn ang="0">
                  <a:pos x="4" y="14"/>
                </a:cxn>
                <a:cxn ang="0">
                  <a:pos x="3" y="14"/>
                </a:cxn>
                <a:cxn ang="0">
                  <a:pos x="2" y="14"/>
                </a:cxn>
                <a:cxn ang="0">
                  <a:pos x="2" y="14"/>
                </a:cxn>
                <a:cxn ang="0">
                  <a:pos x="1" y="13"/>
                </a:cxn>
                <a:cxn ang="0">
                  <a:pos x="0" y="12"/>
                </a:cxn>
                <a:cxn ang="0">
                  <a:pos x="0" y="11"/>
                </a:cxn>
                <a:cxn ang="0">
                  <a:pos x="0" y="11"/>
                </a:cxn>
                <a:cxn ang="0">
                  <a:pos x="1" y="9"/>
                </a:cxn>
                <a:cxn ang="0">
                  <a:pos x="1" y="8"/>
                </a:cxn>
                <a:cxn ang="0">
                  <a:pos x="2" y="8"/>
                </a:cxn>
                <a:cxn ang="0">
                  <a:pos x="2" y="7"/>
                </a:cxn>
                <a:cxn ang="0">
                  <a:pos x="3" y="6"/>
                </a:cxn>
                <a:cxn ang="0">
                  <a:pos x="2" y="5"/>
                </a:cxn>
                <a:cxn ang="0">
                  <a:pos x="3" y="4"/>
                </a:cxn>
                <a:cxn ang="0">
                  <a:pos x="4" y="5"/>
                </a:cxn>
                <a:cxn ang="0">
                  <a:pos x="4" y="5"/>
                </a:cxn>
                <a:cxn ang="0">
                  <a:pos x="5" y="4"/>
                </a:cxn>
                <a:cxn ang="0">
                  <a:pos x="6" y="4"/>
                </a:cxn>
                <a:cxn ang="0">
                  <a:pos x="6" y="3"/>
                </a:cxn>
                <a:cxn ang="0">
                  <a:pos x="7" y="2"/>
                </a:cxn>
                <a:cxn ang="0">
                  <a:pos x="8" y="2"/>
                </a:cxn>
                <a:cxn ang="0">
                  <a:pos x="9" y="1"/>
                </a:cxn>
                <a:cxn ang="0">
                  <a:pos x="10" y="0"/>
                </a:cxn>
                <a:cxn ang="0">
                  <a:pos x="12" y="0"/>
                </a:cxn>
                <a:cxn ang="0">
                  <a:pos x="13" y="1"/>
                </a:cxn>
                <a:cxn ang="0">
                  <a:pos x="13" y="2"/>
                </a:cxn>
                <a:cxn ang="0">
                  <a:pos x="13" y="3"/>
                </a:cxn>
                <a:cxn ang="0">
                  <a:pos x="14" y="4"/>
                </a:cxn>
                <a:cxn ang="0">
                  <a:pos x="14" y="5"/>
                </a:cxn>
                <a:cxn ang="0">
                  <a:pos x="14" y="5"/>
                </a:cxn>
                <a:cxn ang="0">
                  <a:pos x="15" y="6"/>
                </a:cxn>
                <a:cxn ang="0">
                  <a:pos x="16" y="6"/>
                </a:cxn>
                <a:cxn ang="0">
                  <a:pos x="17" y="7"/>
                </a:cxn>
                <a:cxn ang="0">
                  <a:pos x="16" y="7"/>
                </a:cxn>
                <a:cxn ang="0">
                  <a:pos x="17" y="9"/>
                </a:cxn>
                <a:cxn ang="0">
                  <a:pos x="16" y="10"/>
                </a:cxn>
                <a:cxn ang="0">
                  <a:pos x="15" y="10"/>
                </a:cxn>
                <a:cxn ang="0">
                  <a:pos x="14" y="10"/>
                </a:cxn>
              </a:cxnLst>
              <a:rect l="0" t="0" r="r" b="b"/>
              <a:pathLst>
                <a:path w="17" h="15">
                  <a:moveTo>
                    <a:pt x="14" y="11"/>
                  </a:moveTo>
                  <a:lnTo>
                    <a:pt x="14" y="11"/>
                  </a:lnTo>
                  <a:lnTo>
                    <a:pt x="14" y="11"/>
                  </a:lnTo>
                  <a:lnTo>
                    <a:pt x="13" y="11"/>
                  </a:lnTo>
                  <a:lnTo>
                    <a:pt x="13" y="11"/>
                  </a:lnTo>
                  <a:lnTo>
                    <a:pt x="13" y="11"/>
                  </a:lnTo>
                  <a:lnTo>
                    <a:pt x="12" y="11"/>
                  </a:lnTo>
                  <a:lnTo>
                    <a:pt x="12" y="11"/>
                  </a:lnTo>
                  <a:lnTo>
                    <a:pt x="12" y="11"/>
                  </a:lnTo>
                  <a:lnTo>
                    <a:pt x="12" y="11"/>
                  </a:lnTo>
                  <a:lnTo>
                    <a:pt x="11" y="11"/>
                  </a:lnTo>
                  <a:lnTo>
                    <a:pt x="11" y="11"/>
                  </a:lnTo>
                  <a:lnTo>
                    <a:pt x="11" y="11"/>
                  </a:lnTo>
                  <a:lnTo>
                    <a:pt x="10" y="11"/>
                  </a:lnTo>
                  <a:lnTo>
                    <a:pt x="10" y="11"/>
                  </a:lnTo>
                  <a:lnTo>
                    <a:pt x="10" y="11"/>
                  </a:lnTo>
                  <a:lnTo>
                    <a:pt x="10" y="11"/>
                  </a:lnTo>
                  <a:lnTo>
                    <a:pt x="10" y="11"/>
                  </a:lnTo>
                  <a:lnTo>
                    <a:pt x="10" y="11"/>
                  </a:lnTo>
                  <a:lnTo>
                    <a:pt x="9" y="11"/>
                  </a:lnTo>
                  <a:lnTo>
                    <a:pt x="9" y="11"/>
                  </a:lnTo>
                  <a:lnTo>
                    <a:pt x="8" y="11"/>
                  </a:lnTo>
                  <a:lnTo>
                    <a:pt x="8" y="11"/>
                  </a:lnTo>
                  <a:lnTo>
                    <a:pt x="8" y="11"/>
                  </a:lnTo>
                  <a:lnTo>
                    <a:pt x="8" y="11"/>
                  </a:lnTo>
                  <a:lnTo>
                    <a:pt x="7" y="11"/>
                  </a:lnTo>
                  <a:lnTo>
                    <a:pt x="6" y="11"/>
                  </a:lnTo>
                  <a:lnTo>
                    <a:pt x="6" y="11"/>
                  </a:lnTo>
                  <a:lnTo>
                    <a:pt x="6" y="11"/>
                  </a:lnTo>
                  <a:lnTo>
                    <a:pt x="6" y="12"/>
                  </a:lnTo>
                  <a:lnTo>
                    <a:pt x="6" y="12"/>
                  </a:lnTo>
                  <a:lnTo>
                    <a:pt x="6" y="12"/>
                  </a:lnTo>
                  <a:lnTo>
                    <a:pt x="6" y="12"/>
                  </a:lnTo>
                  <a:lnTo>
                    <a:pt x="6" y="13"/>
                  </a:lnTo>
                  <a:lnTo>
                    <a:pt x="6" y="13"/>
                  </a:lnTo>
                  <a:lnTo>
                    <a:pt x="6" y="13"/>
                  </a:lnTo>
                  <a:lnTo>
                    <a:pt x="6" y="13"/>
                  </a:lnTo>
                  <a:lnTo>
                    <a:pt x="6" y="14"/>
                  </a:lnTo>
                  <a:lnTo>
                    <a:pt x="6" y="14"/>
                  </a:lnTo>
                  <a:lnTo>
                    <a:pt x="6" y="14"/>
                  </a:lnTo>
                  <a:lnTo>
                    <a:pt x="6" y="14"/>
                  </a:lnTo>
                  <a:lnTo>
                    <a:pt x="6" y="15"/>
                  </a:lnTo>
                  <a:lnTo>
                    <a:pt x="6" y="15"/>
                  </a:lnTo>
                  <a:lnTo>
                    <a:pt x="6" y="15"/>
                  </a:lnTo>
                  <a:lnTo>
                    <a:pt x="6" y="15"/>
                  </a:lnTo>
                  <a:lnTo>
                    <a:pt x="6" y="15"/>
                  </a:lnTo>
                  <a:lnTo>
                    <a:pt x="6" y="15"/>
                  </a:lnTo>
                  <a:lnTo>
                    <a:pt x="6" y="15"/>
                  </a:lnTo>
                  <a:lnTo>
                    <a:pt x="6" y="14"/>
                  </a:lnTo>
                  <a:lnTo>
                    <a:pt x="5" y="14"/>
                  </a:lnTo>
                  <a:lnTo>
                    <a:pt x="5" y="14"/>
                  </a:lnTo>
                  <a:lnTo>
                    <a:pt x="5" y="14"/>
                  </a:lnTo>
                  <a:lnTo>
                    <a:pt x="5" y="14"/>
                  </a:lnTo>
                  <a:lnTo>
                    <a:pt x="4" y="14"/>
                  </a:lnTo>
                  <a:lnTo>
                    <a:pt x="4" y="14"/>
                  </a:lnTo>
                  <a:lnTo>
                    <a:pt x="4" y="14"/>
                  </a:lnTo>
                  <a:lnTo>
                    <a:pt x="3" y="14"/>
                  </a:lnTo>
                  <a:lnTo>
                    <a:pt x="3" y="14"/>
                  </a:lnTo>
                  <a:lnTo>
                    <a:pt x="3" y="14"/>
                  </a:lnTo>
                  <a:lnTo>
                    <a:pt x="3" y="14"/>
                  </a:lnTo>
                  <a:lnTo>
                    <a:pt x="3" y="14"/>
                  </a:lnTo>
                  <a:lnTo>
                    <a:pt x="2" y="15"/>
                  </a:lnTo>
                  <a:lnTo>
                    <a:pt x="2" y="14"/>
                  </a:lnTo>
                  <a:lnTo>
                    <a:pt x="2" y="14"/>
                  </a:lnTo>
                  <a:lnTo>
                    <a:pt x="2" y="14"/>
                  </a:lnTo>
                  <a:lnTo>
                    <a:pt x="2" y="14"/>
                  </a:lnTo>
                  <a:lnTo>
                    <a:pt x="2" y="14"/>
                  </a:lnTo>
                  <a:lnTo>
                    <a:pt x="2" y="14"/>
                  </a:lnTo>
                  <a:lnTo>
                    <a:pt x="1" y="14"/>
                  </a:lnTo>
                  <a:lnTo>
                    <a:pt x="1" y="13"/>
                  </a:lnTo>
                  <a:lnTo>
                    <a:pt x="1" y="13"/>
                  </a:lnTo>
                  <a:lnTo>
                    <a:pt x="1" y="13"/>
                  </a:lnTo>
                  <a:lnTo>
                    <a:pt x="0" y="13"/>
                  </a:lnTo>
                  <a:lnTo>
                    <a:pt x="0" y="13"/>
                  </a:lnTo>
                  <a:lnTo>
                    <a:pt x="0" y="12"/>
                  </a:lnTo>
                  <a:lnTo>
                    <a:pt x="0" y="12"/>
                  </a:lnTo>
                  <a:lnTo>
                    <a:pt x="0" y="12"/>
                  </a:lnTo>
                  <a:lnTo>
                    <a:pt x="0" y="12"/>
                  </a:lnTo>
                  <a:lnTo>
                    <a:pt x="0" y="12"/>
                  </a:lnTo>
                  <a:lnTo>
                    <a:pt x="0" y="11"/>
                  </a:lnTo>
                  <a:lnTo>
                    <a:pt x="0" y="11"/>
                  </a:lnTo>
                  <a:lnTo>
                    <a:pt x="0" y="11"/>
                  </a:lnTo>
                  <a:lnTo>
                    <a:pt x="0" y="11"/>
                  </a:lnTo>
                  <a:lnTo>
                    <a:pt x="0" y="11"/>
                  </a:lnTo>
                  <a:lnTo>
                    <a:pt x="1" y="10"/>
                  </a:lnTo>
                  <a:lnTo>
                    <a:pt x="1" y="10"/>
                  </a:lnTo>
                  <a:lnTo>
                    <a:pt x="1" y="9"/>
                  </a:lnTo>
                  <a:lnTo>
                    <a:pt x="1" y="9"/>
                  </a:lnTo>
                  <a:lnTo>
                    <a:pt x="1" y="9"/>
                  </a:lnTo>
                  <a:lnTo>
                    <a:pt x="1" y="9"/>
                  </a:lnTo>
                  <a:lnTo>
                    <a:pt x="1" y="8"/>
                  </a:lnTo>
                  <a:lnTo>
                    <a:pt x="1" y="8"/>
                  </a:lnTo>
                  <a:lnTo>
                    <a:pt x="2" y="8"/>
                  </a:lnTo>
                  <a:lnTo>
                    <a:pt x="2" y="8"/>
                  </a:lnTo>
                  <a:lnTo>
                    <a:pt x="2" y="8"/>
                  </a:lnTo>
                  <a:lnTo>
                    <a:pt x="2" y="8"/>
                  </a:lnTo>
                  <a:lnTo>
                    <a:pt x="2" y="7"/>
                  </a:lnTo>
                  <a:lnTo>
                    <a:pt x="2" y="7"/>
                  </a:lnTo>
                  <a:lnTo>
                    <a:pt x="2" y="7"/>
                  </a:lnTo>
                  <a:lnTo>
                    <a:pt x="2" y="7"/>
                  </a:lnTo>
                  <a:lnTo>
                    <a:pt x="2" y="7"/>
                  </a:lnTo>
                  <a:lnTo>
                    <a:pt x="2" y="6"/>
                  </a:lnTo>
                  <a:lnTo>
                    <a:pt x="3" y="6"/>
                  </a:lnTo>
                  <a:lnTo>
                    <a:pt x="3" y="6"/>
                  </a:lnTo>
                  <a:lnTo>
                    <a:pt x="3" y="6"/>
                  </a:lnTo>
                  <a:lnTo>
                    <a:pt x="3" y="6"/>
                  </a:lnTo>
                  <a:lnTo>
                    <a:pt x="3" y="6"/>
                  </a:lnTo>
                  <a:lnTo>
                    <a:pt x="2" y="5"/>
                  </a:lnTo>
                  <a:lnTo>
                    <a:pt x="3" y="5"/>
                  </a:lnTo>
                  <a:lnTo>
                    <a:pt x="3" y="5"/>
                  </a:lnTo>
                  <a:lnTo>
                    <a:pt x="3" y="5"/>
                  </a:lnTo>
                  <a:lnTo>
                    <a:pt x="3" y="4"/>
                  </a:lnTo>
                  <a:lnTo>
                    <a:pt x="3" y="4"/>
                  </a:lnTo>
                  <a:lnTo>
                    <a:pt x="3" y="5"/>
                  </a:lnTo>
                  <a:lnTo>
                    <a:pt x="4" y="5"/>
                  </a:lnTo>
                  <a:lnTo>
                    <a:pt x="4" y="5"/>
                  </a:lnTo>
                  <a:lnTo>
                    <a:pt x="4" y="5"/>
                  </a:lnTo>
                  <a:lnTo>
                    <a:pt x="4" y="5"/>
                  </a:lnTo>
                  <a:lnTo>
                    <a:pt x="4" y="5"/>
                  </a:lnTo>
                  <a:lnTo>
                    <a:pt x="4" y="5"/>
                  </a:lnTo>
                  <a:lnTo>
                    <a:pt x="5" y="5"/>
                  </a:lnTo>
                  <a:lnTo>
                    <a:pt x="5" y="5"/>
                  </a:lnTo>
                  <a:lnTo>
                    <a:pt x="5" y="5"/>
                  </a:lnTo>
                  <a:lnTo>
                    <a:pt x="5" y="4"/>
                  </a:lnTo>
                  <a:lnTo>
                    <a:pt x="5" y="4"/>
                  </a:lnTo>
                  <a:lnTo>
                    <a:pt x="5" y="4"/>
                  </a:lnTo>
                  <a:lnTo>
                    <a:pt x="5" y="4"/>
                  </a:lnTo>
                  <a:lnTo>
                    <a:pt x="6" y="4"/>
                  </a:lnTo>
                  <a:lnTo>
                    <a:pt x="6" y="4"/>
                  </a:lnTo>
                  <a:lnTo>
                    <a:pt x="6" y="3"/>
                  </a:lnTo>
                  <a:lnTo>
                    <a:pt x="6" y="3"/>
                  </a:lnTo>
                  <a:lnTo>
                    <a:pt x="6" y="3"/>
                  </a:lnTo>
                  <a:lnTo>
                    <a:pt x="6" y="2"/>
                  </a:lnTo>
                  <a:lnTo>
                    <a:pt x="7" y="2"/>
                  </a:lnTo>
                  <a:lnTo>
                    <a:pt x="7" y="2"/>
                  </a:lnTo>
                  <a:lnTo>
                    <a:pt x="7" y="2"/>
                  </a:lnTo>
                  <a:lnTo>
                    <a:pt x="7" y="3"/>
                  </a:lnTo>
                  <a:lnTo>
                    <a:pt x="8" y="2"/>
                  </a:lnTo>
                  <a:lnTo>
                    <a:pt x="8" y="2"/>
                  </a:lnTo>
                  <a:lnTo>
                    <a:pt x="8" y="2"/>
                  </a:lnTo>
                  <a:lnTo>
                    <a:pt x="8" y="2"/>
                  </a:lnTo>
                  <a:lnTo>
                    <a:pt x="8" y="2"/>
                  </a:lnTo>
                  <a:lnTo>
                    <a:pt x="8" y="2"/>
                  </a:lnTo>
                  <a:lnTo>
                    <a:pt x="9" y="1"/>
                  </a:lnTo>
                  <a:lnTo>
                    <a:pt x="9" y="1"/>
                  </a:lnTo>
                  <a:lnTo>
                    <a:pt x="10" y="1"/>
                  </a:lnTo>
                  <a:lnTo>
                    <a:pt x="10" y="1"/>
                  </a:lnTo>
                  <a:lnTo>
                    <a:pt x="10" y="0"/>
                  </a:lnTo>
                  <a:lnTo>
                    <a:pt x="11" y="0"/>
                  </a:lnTo>
                  <a:lnTo>
                    <a:pt x="11" y="0"/>
                  </a:lnTo>
                  <a:lnTo>
                    <a:pt x="11" y="0"/>
                  </a:lnTo>
                  <a:lnTo>
                    <a:pt x="12" y="0"/>
                  </a:lnTo>
                  <a:lnTo>
                    <a:pt x="13" y="0"/>
                  </a:lnTo>
                  <a:lnTo>
                    <a:pt x="13" y="1"/>
                  </a:lnTo>
                  <a:lnTo>
                    <a:pt x="12" y="1"/>
                  </a:lnTo>
                  <a:lnTo>
                    <a:pt x="13" y="1"/>
                  </a:lnTo>
                  <a:lnTo>
                    <a:pt x="13" y="1"/>
                  </a:lnTo>
                  <a:lnTo>
                    <a:pt x="12" y="2"/>
                  </a:lnTo>
                  <a:lnTo>
                    <a:pt x="13" y="2"/>
                  </a:lnTo>
                  <a:lnTo>
                    <a:pt x="13" y="2"/>
                  </a:lnTo>
                  <a:lnTo>
                    <a:pt x="13" y="2"/>
                  </a:lnTo>
                  <a:lnTo>
                    <a:pt x="13" y="3"/>
                  </a:lnTo>
                  <a:lnTo>
                    <a:pt x="13" y="3"/>
                  </a:lnTo>
                  <a:lnTo>
                    <a:pt x="13" y="3"/>
                  </a:lnTo>
                  <a:lnTo>
                    <a:pt x="13" y="4"/>
                  </a:lnTo>
                  <a:lnTo>
                    <a:pt x="14" y="4"/>
                  </a:lnTo>
                  <a:lnTo>
                    <a:pt x="14" y="4"/>
                  </a:lnTo>
                  <a:lnTo>
                    <a:pt x="14" y="4"/>
                  </a:lnTo>
                  <a:lnTo>
                    <a:pt x="14" y="5"/>
                  </a:lnTo>
                  <a:lnTo>
                    <a:pt x="15" y="5"/>
                  </a:lnTo>
                  <a:lnTo>
                    <a:pt x="15" y="5"/>
                  </a:lnTo>
                  <a:lnTo>
                    <a:pt x="14" y="5"/>
                  </a:lnTo>
                  <a:lnTo>
                    <a:pt x="14" y="5"/>
                  </a:lnTo>
                  <a:lnTo>
                    <a:pt x="14" y="5"/>
                  </a:lnTo>
                  <a:lnTo>
                    <a:pt x="14" y="5"/>
                  </a:lnTo>
                  <a:lnTo>
                    <a:pt x="14" y="5"/>
                  </a:lnTo>
                  <a:lnTo>
                    <a:pt x="14" y="6"/>
                  </a:lnTo>
                  <a:lnTo>
                    <a:pt x="14" y="6"/>
                  </a:lnTo>
                  <a:lnTo>
                    <a:pt x="14" y="6"/>
                  </a:lnTo>
                  <a:lnTo>
                    <a:pt x="15" y="6"/>
                  </a:lnTo>
                  <a:lnTo>
                    <a:pt x="15" y="7"/>
                  </a:lnTo>
                  <a:lnTo>
                    <a:pt x="16" y="7"/>
                  </a:lnTo>
                  <a:lnTo>
                    <a:pt x="16" y="6"/>
                  </a:lnTo>
                  <a:lnTo>
                    <a:pt x="16" y="6"/>
                  </a:lnTo>
                  <a:lnTo>
                    <a:pt x="17" y="6"/>
                  </a:lnTo>
                  <a:lnTo>
                    <a:pt x="17" y="7"/>
                  </a:lnTo>
                  <a:lnTo>
                    <a:pt x="17" y="7"/>
                  </a:lnTo>
                  <a:lnTo>
                    <a:pt x="17" y="7"/>
                  </a:lnTo>
                  <a:lnTo>
                    <a:pt x="17" y="7"/>
                  </a:lnTo>
                  <a:lnTo>
                    <a:pt x="17" y="7"/>
                  </a:lnTo>
                  <a:lnTo>
                    <a:pt x="16" y="7"/>
                  </a:lnTo>
                  <a:lnTo>
                    <a:pt x="16" y="7"/>
                  </a:lnTo>
                  <a:lnTo>
                    <a:pt x="17" y="8"/>
                  </a:lnTo>
                  <a:lnTo>
                    <a:pt x="17" y="9"/>
                  </a:lnTo>
                  <a:lnTo>
                    <a:pt x="17" y="9"/>
                  </a:lnTo>
                  <a:lnTo>
                    <a:pt x="17" y="9"/>
                  </a:lnTo>
                  <a:lnTo>
                    <a:pt x="17" y="9"/>
                  </a:lnTo>
                  <a:lnTo>
                    <a:pt x="17" y="9"/>
                  </a:lnTo>
                  <a:lnTo>
                    <a:pt x="16" y="10"/>
                  </a:lnTo>
                  <a:lnTo>
                    <a:pt x="16" y="10"/>
                  </a:lnTo>
                  <a:lnTo>
                    <a:pt x="16" y="10"/>
                  </a:lnTo>
                  <a:lnTo>
                    <a:pt x="16" y="10"/>
                  </a:lnTo>
                  <a:lnTo>
                    <a:pt x="15" y="10"/>
                  </a:lnTo>
                  <a:lnTo>
                    <a:pt x="15" y="10"/>
                  </a:lnTo>
                  <a:lnTo>
                    <a:pt x="15" y="10"/>
                  </a:lnTo>
                  <a:lnTo>
                    <a:pt x="15" y="10"/>
                  </a:lnTo>
                  <a:lnTo>
                    <a:pt x="15" y="10"/>
                  </a:lnTo>
                  <a:lnTo>
                    <a:pt x="14" y="10"/>
                  </a:lnTo>
                  <a:lnTo>
                    <a:pt x="14" y="11"/>
                  </a:lnTo>
                  <a:lnTo>
                    <a:pt x="14" y="1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Freeform 42">
              <a:extLst>
                <a:ext uri="{FF2B5EF4-FFF2-40B4-BE49-F238E27FC236}">
                  <a16:creationId xmlns:a16="http://schemas.microsoft.com/office/drawing/2014/main" id="{C4782D55-0F99-41DC-8149-171563102EDF}"/>
                </a:ext>
              </a:extLst>
            </p:cNvPr>
            <p:cNvSpPr>
              <a:spLocks/>
            </p:cNvSpPr>
            <p:nvPr/>
          </p:nvSpPr>
          <p:spPr bwMode="auto">
            <a:xfrm>
              <a:off x="6444669" y="4550872"/>
              <a:ext cx="42730" cy="68612"/>
            </a:xfrm>
            <a:custGeom>
              <a:avLst/>
              <a:gdLst/>
              <a:ahLst/>
              <a:cxnLst>
                <a:cxn ang="0">
                  <a:pos x="4" y="2"/>
                </a:cxn>
                <a:cxn ang="0">
                  <a:pos x="4" y="2"/>
                </a:cxn>
                <a:cxn ang="0">
                  <a:pos x="4" y="2"/>
                </a:cxn>
                <a:cxn ang="0">
                  <a:pos x="3" y="3"/>
                </a:cxn>
                <a:cxn ang="0">
                  <a:pos x="4" y="3"/>
                </a:cxn>
                <a:cxn ang="0">
                  <a:pos x="3" y="3"/>
                </a:cxn>
                <a:cxn ang="0">
                  <a:pos x="3" y="4"/>
                </a:cxn>
                <a:cxn ang="0">
                  <a:pos x="3" y="4"/>
                </a:cxn>
                <a:cxn ang="0">
                  <a:pos x="2" y="5"/>
                </a:cxn>
                <a:cxn ang="0">
                  <a:pos x="2" y="6"/>
                </a:cxn>
                <a:cxn ang="0">
                  <a:pos x="1" y="6"/>
                </a:cxn>
                <a:cxn ang="0">
                  <a:pos x="1" y="5"/>
                </a:cxn>
                <a:cxn ang="0">
                  <a:pos x="1" y="5"/>
                </a:cxn>
                <a:cxn ang="0">
                  <a:pos x="1" y="4"/>
                </a:cxn>
                <a:cxn ang="0">
                  <a:pos x="1" y="4"/>
                </a:cxn>
                <a:cxn ang="0">
                  <a:pos x="1" y="3"/>
                </a:cxn>
                <a:cxn ang="0">
                  <a:pos x="1" y="3"/>
                </a:cxn>
                <a:cxn ang="0">
                  <a:pos x="1" y="2"/>
                </a:cxn>
                <a:cxn ang="0">
                  <a:pos x="1" y="2"/>
                </a:cxn>
                <a:cxn ang="0">
                  <a:pos x="0" y="2"/>
                </a:cxn>
                <a:cxn ang="0">
                  <a:pos x="0" y="1"/>
                </a:cxn>
                <a:cxn ang="0">
                  <a:pos x="0" y="1"/>
                </a:cxn>
                <a:cxn ang="0">
                  <a:pos x="1" y="1"/>
                </a:cxn>
                <a:cxn ang="0">
                  <a:pos x="1" y="1"/>
                </a:cxn>
                <a:cxn ang="0">
                  <a:pos x="2" y="1"/>
                </a:cxn>
                <a:cxn ang="0">
                  <a:pos x="2" y="1"/>
                </a:cxn>
                <a:cxn ang="0">
                  <a:pos x="2" y="1"/>
                </a:cxn>
                <a:cxn ang="0">
                  <a:pos x="2" y="0"/>
                </a:cxn>
                <a:cxn ang="0">
                  <a:pos x="3" y="0"/>
                </a:cxn>
                <a:cxn ang="0">
                  <a:pos x="3" y="0"/>
                </a:cxn>
                <a:cxn ang="0">
                  <a:pos x="3" y="0"/>
                </a:cxn>
                <a:cxn ang="0">
                  <a:pos x="3" y="1"/>
                </a:cxn>
                <a:cxn ang="0">
                  <a:pos x="3" y="2"/>
                </a:cxn>
                <a:cxn ang="0">
                  <a:pos x="4" y="2"/>
                </a:cxn>
              </a:cxnLst>
              <a:rect l="0" t="0" r="r" b="b"/>
              <a:pathLst>
                <a:path w="4" h="6">
                  <a:moveTo>
                    <a:pt x="4" y="2"/>
                  </a:moveTo>
                  <a:lnTo>
                    <a:pt x="4" y="2"/>
                  </a:lnTo>
                  <a:lnTo>
                    <a:pt x="4" y="2"/>
                  </a:lnTo>
                  <a:lnTo>
                    <a:pt x="4" y="2"/>
                  </a:lnTo>
                  <a:lnTo>
                    <a:pt x="4" y="3"/>
                  </a:lnTo>
                  <a:lnTo>
                    <a:pt x="4" y="2"/>
                  </a:lnTo>
                  <a:lnTo>
                    <a:pt x="4" y="3"/>
                  </a:lnTo>
                  <a:lnTo>
                    <a:pt x="3" y="3"/>
                  </a:lnTo>
                  <a:lnTo>
                    <a:pt x="4" y="3"/>
                  </a:lnTo>
                  <a:lnTo>
                    <a:pt x="4" y="3"/>
                  </a:lnTo>
                  <a:lnTo>
                    <a:pt x="3" y="3"/>
                  </a:lnTo>
                  <a:lnTo>
                    <a:pt x="3" y="3"/>
                  </a:lnTo>
                  <a:lnTo>
                    <a:pt x="3" y="3"/>
                  </a:lnTo>
                  <a:lnTo>
                    <a:pt x="3" y="4"/>
                  </a:lnTo>
                  <a:lnTo>
                    <a:pt x="3" y="4"/>
                  </a:lnTo>
                  <a:lnTo>
                    <a:pt x="3" y="4"/>
                  </a:lnTo>
                  <a:lnTo>
                    <a:pt x="3" y="5"/>
                  </a:lnTo>
                  <a:lnTo>
                    <a:pt x="2" y="5"/>
                  </a:lnTo>
                  <a:lnTo>
                    <a:pt x="2" y="5"/>
                  </a:lnTo>
                  <a:lnTo>
                    <a:pt x="2" y="6"/>
                  </a:lnTo>
                  <a:lnTo>
                    <a:pt x="2" y="6"/>
                  </a:lnTo>
                  <a:lnTo>
                    <a:pt x="1" y="6"/>
                  </a:lnTo>
                  <a:lnTo>
                    <a:pt x="1" y="5"/>
                  </a:lnTo>
                  <a:lnTo>
                    <a:pt x="1" y="5"/>
                  </a:lnTo>
                  <a:lnTo>
                    <a:pt x="1" y="5"/>
                  </a:lnTo>
                  <a:lnTo>
                    <a:pt x="1" y="5"/>
                  </a:lnTo>
                  <a:lnTo>
                    <a:pt x="1" y="4"/>
                  </a:lnTo>
                  <a:lnTo>
                    <a:pt x="1" y="4"/>
                  </a:lnTo>
                  <a:lnTo>
                    <a:pt x="1" y="4"/>
                  </a:lnTo>
                  <a:lnTo>
                    <a:pt x="1" y="4"/>
                  </a:lnTo>
                  <a:lnTo>
                    <a:pt x="1" y="4"/>
                  </a:lnTo>
                  <a:lnTo>
                    <a:pt x="1" y="3"/>
                  </a:lnTo>
                  <a:lnTo>
                    <a:pt x="1" y="3"/>
                  </a:lnTo>
                  <a:lnTo>
                    <a:pt x="1" y="3"/>
                  </a:lnTo>
                  <a:lnTo>
                    <a:pt x="1" y="3"/>
                  </a:lnTo>
                  <a:lnTo>
                    <a:pt x="1" y="2"/>
                  </a:lnTo>
                  <a:lnTo>
                    <a:pt x="1" y="2"/>
                  </a:lnTo>
                  <a:lnTo>
                    <a:pt x="1" y="2"/>
                  </a:lnTo>
                  <a:lnTo>
                    <a:pt x="0" y="2"/>
                  </a:lnTo>
                  <a:lnTo>
                    <a:pt x="0" y="2"/>
                  </a:lnTo>
                  <a:lnTo>
                    <a:pt x="0" y="1"/>
                  </a:lnTo>
                  <a:lnTo>
                    <a:pt x="0" y="1"/>
                  </a:lnTo>
                  <a:lnTo>
                    <a:pt x="0" y="1"/>
                  </a:lnTo>
                  <a:lnTo>
                    <a:pt x="0" y="1"/>
                  </a:lnTo>
                  <a:lnTo>
                    <a:pt x="1" y="1"/>
                  </a:lnTo>
                  <a:lnTo>
                    <a:pt x="1" y="1"/>
                  </a:lnTo>
                  <a:lnTo>
                    <a:pt x="1" y="1"/>
                  </a:lnTo>
                  <a:lnTo>
                    <a:pt x="1" y="1"/>
                  </a:lnTo>
                  <a:lnTo>
                    <a:pt x="1" y="1"/>
                  </a:lnTo>
                  <a:lnTo>
                    <a:pt x="2" y="1"/>
                  </a:lnTo>
                  <a:lnTo>
                    <a:pt x="2" y="1"/>
                  </a:lnTo>
                  <a:lnTo>
                    <a:pt x="2" y="1"/>
                  </a:lnTo>
                  <a:lnTo>
                    <a:pt x="2" y="1"/>
                  </a:lnTo>
                  <a:lnTo>
                    <a:pt x="2" y="1"/>
                  </a:lnTo>
                  <a:lnTo>
                    <a:pt x="2" y="0"/>
                  </a:lnTo>
                  <a:lnTo>
                    <a:pt x="2" y="0"/>
                  </a:lnTo>
                  <a:lnTo>
                    <a:pt x="3" y="0"/>
                  </a:lnTo>
                  <a:lnTo>
                    <a:pt x="3" y="0"/>
                  </a:lnTo>
                  <a:lnTo>
                    <a:pt x="3" y="0"/>
                  </a:lnTo>
                  <a:lnTo>
                    <a:pt x="3" y="0"/>
                  </a:lnTo>
                  <a:lnTo>
                    <a:pt x="3" y="0"/>
                  </a:lnTo>
                  <a:lnTo>
                    <a:pt x="3" y="0"/>
                  </a:lnTo>
                  <a:lnTo>
                    <a:pt x="3" y="1"/>
                  </a:lnTo>
                  <a:lnTo>
                    <a:pt x="3" y="1"/>
                  </a:lnTo>
                  <a:lnTo>
                    <a:pt x="3" y="2"/>
                  </a:lnTo>
                  <a:lnTo>
                    <a:pt x="3" y="2"/>
                  </a:lnTo>
                  <a:lnTo>
                    <a:pt x="3" y="2"/>
                  </a:lnTo>
                  <a:lnTo>
                    <a:pt x="4" y="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Freeform 43">
              <a:extLst>
                <a:ext uri="{FF2B5EF4-FFF2-40B4-BE49-F238E27FC236}">
                  <a16:creationId xmlns:a16="http://schemas.microsoft.com/office/drawing/2014/main" id="{49CCF028-3756-45B7-BA2E-50EC148139A0}"/>
                </a:ext>
              </a:extLst>
            </p:cNvPr>
            <p:cNvSpPr>
              <a:spLocks noEditPoints="1"/>
            </p:cNvSpPr>
            <p:nvPr/>
          </p:nvSpPr>
          <p:spPr bwMode="auto">
            <a:xfrm>
              <a:off x="8194893" y="4044205"/>
              <a:ext cx="119644" cy="124908"/>
            </a:xfrm>
            <a:custGeom>
              <a:avLst/>
              <a:gdLst/>
              <a:ahLst/>
              <a:cxnLst>
                <a:cxn ang="0">
                  <a:pos x="3" y="11"/>
                </a:cxn>
                <a:cxn ang="0">
                  <a:pos x="2" y="11"/>
                </a:cxn>
                <a:cxn ang="0">
                  <a:pos x="1" y="9"/>
                </a:cxn>
                <a:cxn ang="0">
                  <a:pos x="1" y="9"/>
                </a:cxn>
                <a:cxn ang="0">
                  <a:pos x="7" y="9"/>
                </a:cxn>
                <a:cxn ang="0">
                  <a:pos x="8" y="10"/>
                </a:cxn>
                <a:cxn ang="0">
                  <a:pos x="8" y="11"/>
                </a:cxn>
                <a:cxn ang="0">
                  <a:pos x="7" y="10"/>
                </a:cxn>
                <a:cxn ang="0">
                  <a:pos x="7" y="10"/>
                </a:cxn>
                <a:cxn ang="0">
                  <a:pos x="6" y="10"/>
                </a:cxn>
                <a:cxn ang="0">
                  <a:pos x="6" y="11"/>
                </a:cxn>
                <a:cxn ang="0">
                  <a:pos x="5" y="11"/>
                </a:cxn>
                <a:cxn ang="0">
                  <a:pos x="4" y="11"/>
                </a:cxn>
                <a:cxn ang="0">
                  <a:pos x="4" y="11"/>
                </a:cxn>
                <a:cxn ang="0">
                  <a:pos x="3" y="11"/>
                </a:cxn>
                <a:cxn ang="0">
                  <a:pos x="2" y="11"/>
                </a:cxn>
                <a:cxn ang="0">
                  <a:pos x="2" y="11"/>
                </a:cxn>
                <a:cxn ang="0">
                  <a:pos x="2" y="10"/>
                </a:cxn>
                <a:cxn ang="0">
                  <a:pos x="2" y="10"/>
                </a:cxn>
                <a:cxn ang="0">
                  <a:pos x="1" y="10"/>
                </a:cxn>
                <a:cxn ang="0">
                  <a:pos x="1" y="9"/>
                </a:cxn>
                <a:cxn ang="0">
                  <a:pos x="1" y="8"/>
                </a:cxn>
                <a:cxn ang="0">
                  <a:pos x="1" y="8"/>
                </a:cxn>
                <a:cxn ang="0">
                  <a:pos x="1" y="8"/>
                </a:cxn>
                <a:cxn ang="0">
                  <a:pos x="1" y="7"/>
                </a:cxn>
                <a:cxn ang="0">
                  <a:pos x="0" y="6"/>
                </a:cxn>
                <a:cxn ang="0">
                  <a:pos x="0" y="5"/>
                </a:cxn>
                <a:cxn ang="0">
                  <a:pos x="0" y="4"/>
                </a:cxn>
                <a:cxn ang="0">
                  <a:pos x="0" y="3"/>
                </a:cxn>
                <a:cxn ang="0">
                  <a:pos x="0" y="3"/>
                </a:cxn>
                <a:cxn ang="0">
                  <a:pos x="1" y="2"/>
                </a:cxn>
                <a:cxn ang="0">
                  <a:pos x="1" y="1"/>
                </a:cxn>
                <a:cxn ang="0">
                  <a:pos x="2" y="1"/>
                </a:cxn>
                <a:cxn ang="0">
                  <a:pos x="2" y="1"/>
                </a:cxn>
                <a:cxn ang="0">
                  <a:pos x="3" y="1"/>
                </a:cxn>
                <a:cxn ang="0">
                  <a:pos x="4" y="1"/>
                </a:cxn>
                <a:cxn ang="0">
                  <a:pos x="5" y="1"/>
                </a:cxn>
                <a:cxn ang="0">
                  <a:pos x="6" y="1"/>
                </a:cxn>
                <a:cxn ang="0">
                  <a:pos x="6" y="1"/>
                </a:cxn>
                <a:cxn ang="0">
                  <a:pos x="7" y="1"/>
                </a:cxn>
                <a:cxn ang="0">
                  <a:pos x="7" y="2"/>
                </a:cxn>
                <a:cxn ang="0">
                  <a:pos x="8" y="2"/>
                </a:cxn>
                <a:cxn ang="0">
                  <a:pos x="8" y="1"/>
                </a:cxn>
                <a:cxn ang="0">
                  <a:pos x="9" y="1"/>
                </a:cxn>
                <a:cxn ang="0">
                  <a:pos x="9" y="1"/>
                </a:cxn>
                <a:cxn ang="0">
                  <a:pos x="10" y="1"/>
                </a:cxn>
                <a:cxn ang="0">
                  <a:pos x="11" y="0"/>
                </a:cxn>
                <a:cxn ang="0">
                  <a:pos x="11" y="0"/>
                </a:cxn>
                <a:cxn ang="0">
                  <a:pos x="11" y="1"/>
                </a:cxn>
                <a:cxn ang="0">
                  <a:pos x="11" y="2"/>
                </a:cxn>
                <a:cxn ang="0">
                  <a:pos x="11" y="3"/>
                </a:cxn>
                <a:cxn ang="0">
                  <a:pos x="11" y="5"/>
                </a:cxn>
                <a:cxn ang="0">
                  <a:pos x="11" y="5"/>
                </a:cxn>
                <a:cxn ang="0">
                  <a:pos x="11" y="7"/>
                </a:cxn>
                <a:cxn ang="0">
                  <a:pos x="10" y="7"/>
                </a:cxn>
                <a:cxn ang="0">
                  <a:pos x="9" y="7"/>
                </a:cxn>
                <a:cxn ang="0">
                  <a:pos x="8" y="7"/>
                </a:cxn>
                <a:cxn ang="0">
                  <a:pos x="8" y="8"/>
                </a:cxn>
                <a:cxn ang="0">
                  <a:pos x="7" y="8"/>
                </a:cxn>
              </a:cxnLst>
              <a:rect l="0" t="0" r="r" b="b"/>
              <a:pathLst>
                <a:path w="11" h="11">
                  <a:moveTo>
                    <a:pt x="3" y="11"/>
                  </a:moveTo>
                  <a:lnTo>
                    <a:pt x="3" y="11"/>
                  </a:lnTo>
                  <a:lnTo>
                    <a:pt x="3" y="11"/>
                  </a:lnTo>
                  <a:lnTo>
                    <a:pt x="3" y="11"/>
                  </a:lnTo>
                  <a:close/>
                  <a:moveTo>
                    <a:pt x="2" y="11"/>
                  </a:moveTo>
                  <a:lnTo>
                    <a:pt x="1" y="11"/>
                  </a:lnTo>
                  <a:lnTo>
                    <a:pt x="1" y="11"/>
                  </a:lnTo>
                  <a:lnTo>
                    <a:pt x="2" y="11"/>
                  </a:lnTo>
                  <a:close/>
                  <a:moveTo>
                    <a:pt x="1" y="9"/>
                  </a:moveTo>
                  <a:lnTo>
                    <a:pt x="1" y="9"/>
                  </a:lnTo>
                  <a:lnTo>
                    <a:pt x="1" y="9"/>
                  </a:lnTo>
                  <a:lnTo>
                    <a:pt x="1" y="9"/>
                  </a:lnTo>
                  <a:lnTo>
                    <a:pt x="1" y="9"/>
                  </a:lnTo>
                  <a:close/>
                  <a:moveTo>
                    <a:pt x="1" y="9"/>
                  </a:moveTo>
                  <a:lnTo>
                    <a:pt x="1" y="9"/>
                  </a:lnTo>
                  <a:lnTo>
                    <a:pt x="1" y="9"/>
                  </a:lnTo>
                  <a:close/>
                  <a:moveTo>
                    <a:pt x="7" y="8"/>
                  </a:moveTo>
                  <a:lnTo>
                    <a:pt x="7" y="8"/>
                  </a:lnTo>
                  <a:lnTo>
                    <a:pt x="7" y="9"/>
                  </a:lnTo>
                  <a:lnTo>
                    <a:pt x="7" y="9"/>
                  </a:lnTo>
                  <a:lnTo>
                    <a:pt x="7" y="9"/>
                  </a:lnTo>
                  <a:lnTo>
                    <a:pt x="7" y="9"/>
                  </a:lnTo>
                  <a:lnTo>
                    <a:pt x="7" y="9"/>
                  </a:lnTo>
                  <a:lnTo>
                    <a:pt x="8" y="10"/>
                  </a:lnTo>
                  <a:lnTo>
                    <a:pt x="8" y="10"/>
                  </a:lnTo>
                  <a:lnTo>
                    <a:pt x="8" y="10"/>
                  </a:lnTo>
                  <a:lnTo>
                    <a:pt x="8" y="10"/>
                  </a:lnTo>
                  <a:lnTo>
                    <a:pt x="8" y="11"/>
                  </a:lnTo>
                  <a:lnTo>
                    <a:pt x="8" y="11"/>
                  </a:lnTo>
                  <a:lnTo>
                    <a:pt x="7" y="10"/>
                  </a:lnTo>
                  <a:lnTo>
                    <a:pt x="7" y="10"/>
                  </a:lnTo>
                  <a:lnTo>
                    <a:pt x="7" y="10"/>
                  </a:lnTo>
                  <a:lnTo>
                    <a:pt x="7" y="10"/>
                  </a:lnTo>
                  <a:lnTo>
                    <a:pt x="7" y="10"/>
                  </a:lnTo>
                  <a:lnTo>
                    <a:pt x="7" y="10"/>
                  </a:lnTo>
                  <a:lnTo>
                    <a:pt x="7" y="10"/>
                  </a:lnTo>
                  <a:lnTo>
                    <a:pt x="6" y="10"/>
                  </a:lnTo>
                  <a:lnTo>
                    <a:pt x="6" y="10"/>
                  </a:lnTo>
                  <a:lnTo>
                    <a:pt x="6" y="10"/>
                  </a:lnTo>
                  <a:lnTo>
                    <a:pt x="6" y="10"/>
                  </a:lnTo>
                  <a:lnTo>
                    <a:pt x="6" y="10"/>
                  </a:lnTo>
                  <a:lnTo>
                    <a:pt x="6" y="10"/>
                  </a:lnTo>
                  <a:lnTo>
                    <a:pt x="6" y="10"/>
                  </a:lnTo>
                  <a:lnTo>
                    <a:pt x="6" y="11"/>
                  </a:lnTo>
                  <a:lnTo>
                    <a:pt x="6" y="11"/>
                  </a:lnTo>
                  <a:lnTo>
                    <a:pt x="5" y="11"/>
                  </a:lnTo>
                  <a:lnTo>
                    <a:pt x="5" y="11"/>
                  </a:lnTo>
                  <a:lnTo>
                    <a:pt x="5" y="11"/>
                  </a:lnTo>
                  <a:lnTo>
                    <a:pt x="5" y="11"/>
                  </a:lnTo>
                  <a:lnTo>
                    <a:pt x="5" y="11"/>
                  </a:lnTo>
                  <a:lnTo>
                    <a:pt x="5" y="11"/>
                  </a:lnTo>
                  <a:lnTo>
                    <a:pt x="4" y="11"/>
                  </a:lnTo>
                  <a:lnTo>
                    <a:pt x="4" y="11"/>
                  </a:lnTo>
                  <a:lnTo>
                    <a:pt x="4" y="11"/>
                  </a:lnTo>
                  <a:lnTo>
                    <a:pt x="4" y="11"/>
                  </a:lnTo>
                  <a:lnTo>
                    <a:pt x="4" y="11"/>
                  </a:lnTo>
                  <a:lnTo>
                    <a:pt x="4" y="11"/>
                  </a:lnTo>
                  <a:lnTo>
                    <a:pt x="3" y="11"/>
                  </a:lnTo>
                  <a:lnTo>
                    <a:pt x="3" y="11"/>
                  </a:lnTo>
                  <a:lnTo>
                    <a:pt x="3" y="11"/>
                  </a:lnTo>
                  <a:lnTo>
                    <a:pt x="3" y="11"/>
                  </a:lnTo>
                  <a:lnTo>
                    <a:pt x="3" y="11"/>
                  </a:lnTo>
                  <a:lnTo>
                    <a:pt x="2" y="11"/>
                  </a:lnTo>
                  <a:lnTo>
                    <a:pt x="2" y="11"/>
                  </a:lnTo>
                  <a:lnTo>
                    <a:pt x="2" y="11"/>
                  </a:lnTo>
                  <a:lnTo>
                    <a:pt x="2" y="11"/>
                  </a:lnTo>
                  <a:lnTo>
                    <a:pt x="3" y="11"/>
                  </a:lnTo>
                  <a:lnTo>
                    <a:pt x="2" y="11"/>
                  </a:lnTo>
                  <a:lnTo>
                    <a:pt x="3" y="11"/>
                  </a:lnTo>
                  <a:lnTo>
                    <a:pt x="3" y="10"/>
                  </a:lnTo>
                  <a:lnTo>
                    <a:pt x="2" y="10"/>
                  </a:lnTo>
                  <a:lnTo>
                    <a:pt x="2" y="10"/>
                  </a:lnTo>
                  <a:lnTo>
                    <a:pt x="2" y="10"/>
                  </a:lnTo>
                  <a:lnTo>
                    <a:pt x="2" y="10"/>
                  </a:lnTo>
                  <a:lnTo>
                    <a:pt x="2" y="10"/>
                  </a:lnTo>
                  <a:lnTo>
                    <a:pt x="2" y="10"/>
                  </a:lnTo>
                  <a:lnTo>
                    <a:pt x="2" y="10"/>
                  </a:lnTo>
                  <a:lnTo>
                    <a:pt x="1" y="10"/>
                  </a:lnTo>
                  <a:lnTo>
                    <a:pt x="1" y="10"/>
                  </a:lnTo>
                  <a:lnTo>
                    <a:pt x="1" y="10"/>
                  </a:lnTo>
                  <a:lnTo>
                    <a:pt x="1" y="9"/>
                  </a:lnTo>
                  <a:lnTo>
                    <a:pt x="1" y="9"/>
                  </a:lnTo>
                  <a:lnTo>
                    <a:pt x="1" y="9"/>
                  </a:lnTo>
                  <a:lnTo>
                    <a:pt x="1" y="9"/>
                  </a:lnTo>
                  <a:lnTo>
                    <a:pt x="1" y="9"/>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8"/>
                  </a:lnTo>
                  <a:lnTo>
                    <a:pt x="1" y="7"/>
                  </a:lnTo>
                  <a:lnTo>
                    <a:pt x="1" y="7"/>
                  </a:lnTo>
                  <a:lnTo>
                    <a:pt x="1" y="6"/>
                  </a:lnTo>
                  <a:lnTo>
                    <a:pt x="1" y="6"/>
                  </a:lnTo>
                  <a:lnTo>
                    <a:pt x="0" y="6"/>
                  </a:lnTo>
                  <a:lnTo>
                    <a:pt x="0" y="5"/>
                  </a:lnTo>
                  <a:lnTo>
                    <a:pt x="0" y="5"/>
                  </a:lnTo>
                  <a:lnTo>
                    <a:pt x="0" y="5"/>
                  </a:lnTo>
                  <a:lnTo>
                    <a:pt x="0" y="5"/>
                  </a:lnTo>
                  <a:lnTo>
                    <a:pt x="0" y="4"/>
                  </a:lnTo>
                  <a:lnTo>
                    <a:pt x="0" y="4"/>
                  </a:lnTo>
                  <a:lnTo>
                    <a:pt x="0" y="4"/>
                  </a:lnTo>
                  <a:lnTo>
                    <a:pt x="0" y="4"/>
                  </a:lnTo>
                  <a:lnTo>
                    <a:pt x="0" y="3"/>
                  </a:lnTo>
                  <a:lnTo>
                    <a:pt x="0" y="3"/>
                  </a:lnTo>
                  <a:lnTo>
                    <a:pt x="0" y="3"/>
                  </a:lnTo>
                  <a:lnTo>
                    <a:pt x="0" y="3"/>
                  </a:lnTo>
                  <a:lnTo>
                    <a:pt x="0" y="3"/>
                  </a:lnTo>
                  <a:lnTo>
                    <a:pt x="0" y="3"/>
                  </a:lnTo>
                  <a:lnTo>
                    <a:pt x="0" y="3"/>
                  </a:lnTo>
                  <a:lnTo>
                    <a:pt x="0" y="3"/>
                  </a:lnTo>
                  <a:lnTo>
                    <a:pt x="1" y="3"/>
                  </a:lnTo>
                  <a:lnTo>
                    <a:pt x="1" y="2"/>
                  </a:lnTo>
                  <a:lnTo>
                    <a:pt x="1" y="2"/>
                  </a:lnTo>
                  <a:lnTo>
                    <a:pt x="1" y="2"/>
                  </a:lnTo>
                  <a:lnTo>
                    <a:pt x="1" y="2"/>
                  </a:lnTo>
                  <a:lnTo>
                    <a:pt x="1" y="2"/>
                  </a:lnTo>
                  <a:lnTo>
                    <a:pt x="1" y="2"/>
                  </a:lnTo>
                  <a:lnTo>
                    <a:pt x="1" y="1"/>
                  </a:lnTo>
                  <a:lnTo>
                    <a:pt x="1" y="1"/>
                  </a:lnTo>
                  <a:lnTo>
                    <a:pt x="1" y="1"/>
                  </a:lnTo>
                  <a:lnTo>
                    <a:pt x="1" y="1"/>
                  </a:lnTo>
                  <a:lnTo>
                    <a:pt x="2" y="1"/>
                  </a:lnTo>
                  <a:lnTo>
                    <a:pt x="2" y="1"/>
                  </a:lnTo>
                  <a:lnTo>
                    <a:pt x="2" y="1"/>
                  </a:lnTo>
                  <a:lnTo>
                    <a:pt x="2" y="1"/>
                  </a:lnTo>
                  <a:lnTo>
                    <a:pt x="2" y="1"/>
                  </a:lnTo>
                  <a:lnTo>
                    <a:pt x="2" y="1"/>
                  </a:lnTo>
                  <a:lnTo>
                    <a:pt x="3" y="1"/>
                  </a:lnTo>
                  <a:lnTo>
                    <a:pt x="3" y="1"/>
                  </a:lnTo>
                  <a:lnTo>
                    <a:pt x="3" y="1"/>
                  </a:lnTo>
                  <a:lnTo>
                    <a:pt x="3" y="1"/>
                  </a:lnTo>
                  <a:lnTo>
                    <a:pt x="3" y="1"/>
                  </a:lnTo>
                  <a:lnTo>
                    <a:pt x="4" y="1"/>
                  </a:lnTo>
                  <a:lnTo>
                    <a:pt x="4" y="1"/>
                  </a:lnTo>
                  <a:lnTo>
                    <a:pt x="4" y="1"/>
                  </a:lnTo>
                  <a:lnTo>
                    <a:pt x="4" y="1"/>
                  </a:lnTo>
                  <a:lnTo>
                    <a:pt x="5" y="1"/>
                  </a:lnTo>
                  <a:lnTo>
                    <a:pt x="5" y="1"/>
                  </a:lnTo>
                  <a:lnTo>
                    <a:pt x="5" y="1"/>
                  </a:lnTo>
                  <a:lnTo>
                    <a:pt x="6" y="1"/>
                  </a:lnTo>
                  <a:lnTo>
                    <a:pt x="6" y="1"/>
                  </a:lnTo>
                  <a:lnTo>
                    <a:pt x="6" y="1"/>
                  </a:lnTo>
                  <a:lnTo>
                    <a:pt x="6" y="1"/>
                  </a:lnTo>
                  <a:lnTo>
                    <a:pt x="6" y="1"/>
                  </a:lnTo>
                  <a:lnTo>
                    <a:pt x="6" y="1"/>
                  </a:lnTo>
                  <a:lnTo>
                    <a:pt x="6" y="1"/>
                  </a:lnTo>
                  <a:lnTo>
                    <a:pt x="6" y="1"/>
                  </a:lnTo>
                  <a:lnTo>
                    <a:pt x="6" y="2"/>
                  </a:lnTo>
                  <a:lnTo>
                    <a:pt x="7" y="2"/>
                  </a:lnTo>
                  <a:lnTo>
                    <a:pt x="7" y="1"/>
                  </a:lnTo>
                  <a:lnTo>
                    <a:pt x="7" y="2"/>
                  </a:lnTo>
                  <a:lnTo>
                    <a:pt x="7" y="2"/>
                  </a:lnTo>
                  <a:lnTo>
                    <a:pt x="7" y="2"/>
                  </a:lnTo>
                  <a:lnTo>
                    <a:pt x="7" y="2"/>
                  </a:lnTo>
                  <a:lnTo>
                    <a:pt x="8" y="2"/>
                  </a:lnTo>
                  <a:lnTo>
                    <a:pt x="8" y="2"/>
                  </a:lnTo>
                  <a:lnTo>
                    <a:pt x="8" y="2"/>
                  </a:lnTo>
                  <a:lnTo>
                    <a:pt x="8" y="2"/>
                  </a:lnTo>
                  <a:lnTo>
                    <a:pt x="8" y="1"/>
                  </a:lnTo>
                  <a:lnTo>
                    <a:pt x="8" y="1"/>
                  </a:lnTo>
                  <a:lnTo>
                    <a:pt x="8" y="1"/>
                  </a:lnTo>
                  <a:lnTo>
                    <a:pt x="8" y="1"/>
                  </a:lnTo>
                  <a:lnTo>
                    <a:pt x="8" y="1"/>
                  </a:lnTo>
                  <a:lnTo>
                    <a:pt x="8" y="1"/>
                  </a:lnTo>
                  <a:lnTo>
                    <a:pt x="8" y="1"/>
                  </a:lnTo>
                  <a:lnTo>
                    <a:pt x="9" y="1"/>
                  </a:lnTo>
                  <a:lnTo>
                    <a:pt x="9" y="0"/>
                  </a:lnTo>
                  <a:lnTo>
                    <a:pt x="9" y="0"/>
                  </a:lnTo>
                  <a:lnTo>
                    <a:pt x="9" y="1"/>
                  </a:lnTo>
                  <a:lnTo>
                    <a:pt x="9" y="1"/>
                  </a:lnTo>
                  <a:lnTo>
                    <a:pt x="9" y="1"/>
                  </a:lnTo>
                  <a:lnTo>
                    <a:pt x="9" y="1"/>
                  </a:lnTo>
                  <a:lnTo>
                    <a:pt x="9" y="1"/>
                  </a:lnTo>
                  <a:lnTo>
                    <a:pt x="10" y="1"/>
                  </a:lnTo>
                  <a:lnTo>
                    <a:pt x="10" y="1"/>
                  </a:lnTo>
                  <a:lnTo>
                    <a:pt x="10" y="1"/>
                  </a:lnTo>
                  <a:lnTo>
                    <a:pt x="10" y="0"/>
                  </a:lnTo>
                  <a:lnTo>
                    <a:pt x="11" y="0"/>
                  </a:lnTo>
                  <a:lnTo>
                    <a:pt x="11" y="0"/>
                  </a:lnTo>
                  <a:lnTo>
                    <a:pt x="11" y="0"/>
                  </a:lnTo>
                  <a:lnTo>
                    <a:pt x="11" y="0"/>
                  </a:lnTo>
                  <a:lnTo>
                    <a:pt x="11" y="0"/>
                  </a:lnTo>
                  <a:lnTo>
                    <a:pt x="11" y="1"/>
                  </a:lnTo>
                  <a:lnTo>
                    <a:pt x="11" y="1"/>
                  </a:lnTo>
                  <a:lnTo>
                    <a:pt x="11" y="1"/>
                  </a:lnTo>
                  <a:lnTo>
                    <a:pt x="11" y="1"/>
                  </a:lnTo>
                  <a:lnTo>
                    <a:pt x="11" y="1"/>
                  </a:lnTo>
                  <a:lnTo>
                    <a:pt x="11" y="1"/>
                  </a:lnTo>
                  <a:lnTo>
                    <a:pt x="11" y="2"/>
                  </a:lnTo>
                  <a:lnTo>
                    <a:pt x="11" y="2"/>
                  </a:lnTo>
                  <a:lnTo>
                    <a:pt x="11" y="2"/>
                  </a:lnTo>
                  <a:lnTo>
                    <a:pt x="11" y="2"/>
                  </a:lnTo>
                  <a:lnTo>
                    <a:pt x="11" y="3"/>
                  </a:lnTo>
                  <a:lnTo>
                    <a:pt x="11" y="3"/>
                  </a:lnTo>
                  <a:lnTo>
                    <a:pt x="11" y="3"/>
                  </a:lnTo>
                  <a:lnTo>
                    <a:pt x="11" y="4"/>
                  </a:lnTo>
                  <a:lnTo>
                    <a:pt x="11" y="4"/>
                  </a:lnTo>
                  <a:lnTo>
                    <a:pt x="11" y="5"/>
                  </a:lnTo>
                  <a:lnTo>
                    <a:pt x="11" y="5"/>
                  </a:lnTo>
                  <a:lnTo>
                    <a:pt x="11" y="5"/>
                  </a:lnTo>
                  <a:lnTo>
                    <a:pt x="11" y="5"/>
                  </a:lnTo>
                  <a:lnTo>
                    <a:pt x="11" y="5"/>
                  </a:lnTo>
                  <a:lnTo>
                    <a:pt x="11" y="6"/>
                  </a:lnTo>
                  <a:lnTo>
                    <a:pt x="11" y="6"/>
                  </a:lnTo>
                  <a:lnTo>
                    <a:pt x="11" y="6"/>
                  </a:lnTo>
                  <a:lnTo>
                    <a:pt x="11" y="7"/>
                  </a:lnTo>
                  <a:lnTo>
                    <a:pt x="11" y="6"/>
                  </a:lnTo>
                  <a:lnTo>
                    <a:pt x="10" y="6"/>
                  </a:lnTo>
                  <a:lnTo>
                    <a:pt x="10" y="6"/>
                  </a:lnTo>
                  <a:lnTo>
                    <a:pt x="10" y="7"/>
                  </a:lnTo>
                  <a:lnTo>
                    <a:pt x="10" y="7"/>
                  </a:lnTo>
                  <a:lnTo>
                    <a:pt x="10" y="7"/>
                  </a:lnTo>
                  <a:lnTo>
                    <a:pt x="10" y="7"/>
                  </a:lnTo>
                  <a:lnTo>
                    <a:pt x="9" y="7"/>
                  </a:lnTo>
                  <a:lnTo>
                    <a:pt x="9" y="7"/>
                  </a:lnTo>
                  <a:lnTo>
                    <a:pt x="9" y="7"/>
                  </a:lnTo>
                  <a:lnTo>
                    <a:pt x="9" y="7"/>
                  </a:lnTo>
                  <a:lnTo>
                    <a:pt x="8" y="7"/>
                  </a:lnTo>
                  <a:lnTo>
                    <a:pt x="9" y="8"/>
                  </a:lnTo>
                  <a:lnTo>
                    <a:pt x="9" y="8"/>
                  </a:lnTo>
                  <a:lnTo>
                    <a:pt x="9" y="8"/>
                  </a:lnTo>
                  <a:lnTo>
                    <a:pt x="8" y="8"/>
                  </a:lnTo>
                  <a:lnTo>
                    <a:pt x="8" y="8"/>
                  </a:lnTo>
                  <a:lnTo>
                    <a:pt x="8" y="8"/>
                  </a:lnTo>
                  <a:lnTo>
                    <a:pt x="8" y="8"/>
                  </a:lnTo>
                  <a:lnTo>
                    <a:pt x="7" y="8"/>
                  </a:lnTo>
                  <a:lnTo>
                    <a:pt x="7" y="8"/>
                  </a:lnTo>
                  <a:lnTo>
                    <a:pt x="7" y="8"/>
                  </a:lnTo>
                  <a:lnTo>
                    <a:pt x="7" y="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4" name="Freeform 44">
              <a:extLst>
                <a:ext uri="{FF2B5EF4-FFF2-40B4-BE49-F238E27FC236}">
                  <a16:creationId xmlns:a16="http://schemas.microsoft.com/office/drawing/2014/main" id="{F7A366C2-B6E3-4941-A1D8-E8B8DD17ABA8}"/>
                </a:ext>
              </a:extLst>
            </p:cNvPr>
            <p:cNvSpPr>
              <a:spLocks noEditPoints="1"/>
            </p:cNvSpPr>
            <p:nvPr/>
          </p:nvSpPr>
          <p:spPr bwMode="auto">
            <a:xfrm>
              <a:off x="5962674" y="4100501"/>
              <a:ext cx="174339" cy="337777"/>
            </a:xfrm>
            <a:custGeom>
              <a:avLst/>
              <a:gdLst/>
              <a:ahLst/>
              <a:cxnLst>
                <a:cxn ang="0">
                  <a:pos x="1" y="23"/>
                </a:cxn>
                <a:cxn ang="0">
                  <a:pos x="0" y="22"/>
                </a:cxn>
                <a:cxn ang="0">
                  <a:pos x="0" y="22"/>
                </a:cxn>
                <a:cxn ang="0">
                  <a:pos x="0" y="21"/>
                </a:cxn>
                <a:cxn ang="0">
                  <a:pos x="0" y="20"/>
                </a:cxn>
                <a:cxn ang="0">
                  <a:pos x="1" y="18"/>
                </a:cxn>
                <a:cxn ang="0">
                  <a:pos x="2" y="17"/>
                </a:cxn>
                <a:cxn ang="0">
                  <a:pos x="3" y="16"/>
                </a:cxn>
                <a:cxn ang="0">
                  <a:pos x="5" y="16"/>
                </a:cxn>
                <a:cxn ang="0">
                  <a:pos x="5" y="17"/>
                </a:cxn>
                <a:cxn ang="0">
                  <a:pos x="6" y="17"/>
                </a:cxn>
                <a:cxn ang="0">
                  <a:pos x="6" y="16"/>
                </a:cxn>
                <a:cxn ang="0">
                  <a:pos x="7" y="14"/>
                </a:cxn>
                <a:cxn ang="0">
                  <a:pos x="7" y="13"/>
                </a:cxn>
                <a:cxn ang="0">
                  <a:pos x="8" y="12"/>
                </a:cxn>
                <a:cxn ang="0">
                  <a:pos x="9" y="11"/>
                </a:cxn>
                <a:cxn ang="0">
                  <a:pos x="10" y="9"/>
                </a:cxn>
                <a:cxn ang="0">
                  <a:pos x="10" y="6"/>
                </a:cxn>
                <a:cxn ang="0">
                  <a:pos x="11" y="5"/>
                </a:cxn>
                <a:cxn ang="0">
                  <a:pos x="12" y="4"/>
                </a:cxn>
                <a:cxn ang="0">
                  <a:pos x="13" y="3"/>
                </a:cxn>
                <a:cxn ang="0">
                  <a:pos x="13" y="2"/>
                </a:cxn>
                <a:cxn ang="0">
                  <a:pos x="12" y="1"/>
                </a:cxn>
                <a:cxn ang="0">
                  <a:pos x="12" y="0"/>
                </a:cxn>
                <a:cxn ang="0">
                  <a:pos x="13" y="2"/>
                </a:cxn>
                <a:cxn ang="0">
                  <a:pos x="14" y="3"/>
                </a:cxn>
                <a:cxn ang="0">
                  <a:pos x="14" y="5"/>
                </a:cxn>
                <a:cxn ang="0">
                  <a:pos x="14" y="7"/>
                </a:cxn>
                <a:cxn ang="0">
                  <a:pos x="14" y="8"/>
                </a:cxn>
                <a:cxn ang="0">
                  <a:pos x="12" y="8"/>
                </a:cxn>
                <a:cxn ang="0">
                  <a:pos x="12" y="10"/>
                </a:cxn>
                <a:cxn ang="0">
                  <a:pos x="14" y="12"/>
                </a:cxn>
                <a:cxn ang="0">
                  <a:pos x="15" y="14"/>
                </a:cxn>
                <a:cxn ang="0">
                  <a:pos x="14" y="15"/>
                </a:cxn>
                <a:cxn ang="0">
                  <a:pos x="13" y="17"/>
                </a:cxn>
                <a:cxn ang="0">
                  <a:pos x="13" y="18"/>
                </a:cxn>
                <a:cxn ang="0">
                  <a:pos x="13" y="20"/>
                </a:cxn>
                <a:cxn ang="0">
                  <a:pos x="13" y="21"/>
                </a:cxn>
                <a:cxn ang="0">
                  <a:pos x="13" y="22"/>
                </a:cxn>
                <a:cxn ang="0">
                  <a:pos x="14" y="23"/>
                </a:cxn>
                <a:cxn ang="0">
                  <a:pos x="15" y="25"/>
                </a:cxn>
                <a:cxn ang="0">
                  <a:pos x="16" y="27"/>
                </a:cxn>
                <a:cxn ang="0">
                  <a:pos x="16" y="28"/>
                </a:cxn>
                <a:cxn ang="0">
                  <a:pos x="16" y="30"/>
                </a:cxn>
                <a:cxn ang="0">
                  <a:pos x="15" y="29"/>
                </a:cxn>
                <a:cxn ang="0">
                  <a:pos x="13" y="29"/>
                </a:cxn>
                <a:cxn ang="0">
                  <a:pos x="11" y="28"/>
                </a:cxn>
                <a:cxn ang="0">
                  <a:pos x="9" y="28"/>
                </a:cxn>
                <a:cxn ang="0">
                  <a:pos x="6" y="28"/>
                </a:cxn>
                <a:cxn ang="0">
                  <a:pos x="4" y="28"/>
                </a:cxn>
                <a:cxn ang="0">
                  <a:pos x="2" y="28"/>
                </a:cxn>
                <a:cxn ang="0">
                  <a:pos x="3" y="26"/>
                </a:cxn>
                <a:cxn ang="0">
                  <a:pos x="2" y="25"/>
                </a:cxn>
                <a:cxn ang="0">
                  <a:pos x="2" y="24"/>
                </a:cxn>
                <a:cxn ang="0">
                  <a:pos x="2" y="24"/>
                </a:cxn>
              </a:cxnLst>
              <a:rect l="0" t="0" r="r" b="b"/>
              <a:pathLst>
                <a:path w="16" h="30">
                  <a:moveTo>
                    <a:pt x="2" y="25"/>
                  </a:moveTo>
                  <a:lnTo>
                    <a:pt x="2" y="24"/>
                  </a:lnTo>
                  <a:lnTo>
                    <a:pt x="2" y="25"/>
                  </a:lnTo>
                  <a:close/>
                  <a:moveTo>
                    <a:pt x="1" y="24"/>
                  </a:moveTo>
                  <a:lnTo>
                    <a:pt x="1" y="24"/>
                  </a:lnTo>
                  <a:lnTo>
                    <a:pt x="1" y="24"/>
                  </a:lnTo>
                  <a:lnTo>
                    <a:pt x="1" y="23"/>
                  </a:lnTo>
                  <a:lnTo>
                    <a:pt x="1" y="23"/>
                  </a:lnTo>
                  <a:lnTo>
                    <a:pt x="1" y="23"/>
                  </a:lnTo>
                  <a:lnTo>
                    <a:pt x="1" y="23"/>
                  </a:lnTo>
                  <a:lnTo>
                    <a:pt x="1" y="23"/>
                  </a:lnTo>
                  <a:lnTo>
                    <a:pt x="0" y="23"/>
                  </a:lnTo>
                  <a:lnTo>
                    <a:pt x="0" y="22"/>
                  </a:lnTo>
                  <a:lnTo>
                    <a:pt x="0" y="22"/>
                  </a:lnTo>
                  <a:lnTo>
                    <a:pt x="1" y="22"/>
                  </a:lnTo>
                  <a:lnTo>
                    <a:pt x="0" y="22"/>
                  </a:lnTo>
                  <a:lnTo>
                    <a:pt x="0" y="22"/>
                  </a:lnTo>
                  <a:lnTo>
                    <a:pt x="0" y="22"/>
                  </a:lnTo>
                  <a:lnTo>
                    <a:pt x="0" y="22"/>
                  </a:lnTo>
                  <a:lnTo>
                    <a:pt x="0" y="22"/>
                  </a:lnTo>
                  <a:lnTo>
                    <a:pt x="0" y="22"/>
                  </a:lnTo>
                  <a:lnTo>
                    <a:pt x="0" y="22"/>
                  </a:lnTo>
                  <a:lnTo>
                    <a:pt x="0" y="22"/>
                  </a:lnTo>
                  <a:lnTo>
                    <a:pt x="0" y="22"/>
                  </a:lnTo>
                  <a:lnTo>
                    <a:pt x="0" y="22"/>
                  </a:lnTo>
                  <a:lnTo>
                    <a:pt x="0" y="22"/>
                  </a:lnTo>
                  <a:lnTo>
                    <a:pt x="0" y="22"/>
                  </a:lnTo>
                  <a:lnTo>
                    <a:pt x="0" y="21"/>
                  </a:lnTo>
                  <a:lnTo>
                    <a:pt x="0" y="21"/>
                  </a:lnTo>
                  <a:lnTo>
                    <a:pt x="0" y="21"/>
                  </a:lnTo>
                  <a:lnTo>
                    <a:pt x="0" y="21"/>
                  </a:lnTo>
                  <a:lnTo>
                    <a:pt x="0" y="21"/>
                  </a:lnTo>
                  <a:lnTo>
                    <a:pt x="0" y="20"/>
                  </a:lnTo>
                  <a:lnTo>
                    <a:pt x="0" y="20"/>
                  </a:lnTo>
                  <a:lnTo>
                    <a:pt x="0" y="20"/>
                  </a:lnTo>
                  <a:lnTo>
                    <a:pt x="0" y="19"/>
                  </a:lnTo>
                  <a:lnTo>
                    <a:pt x="0" y="19"/>
                  </a:lnTo>
                  <a:lnTo>
                    <a:pt x="0" y="19"/>
                  </a:lnTo>
                  <a:lnTo>
                    <a:pt x="0" y="19"/>
                  </a:lnTo>
                  <a:lnTo>
                    <a:pt x="0" y="18"/>
                  </a:lnTo>
                  <a:lnTo>
                    <a:pt x="1" y="18"/>
                  </a:lnTo>
                  <a:lnTo>
                    <a:pt x="1" y="18"/>
                  </a:lnTo>
                  <a:lnTo>
                    <a:pt x="1" y="18"/>
                  </a:lnTo>
                  <a:lnTo>
                    <a:pt x="1" y="18"/>
                  </a:lnTo>
                  <a:lnTo>
                    <a:pt x="1" y="17"/>
                  </a:lnTo>
                  <a:lnTo>
                    <a:pt x="1" y="17"/>
                  </a:lnTo>
                  <a:lnTo>
                    <a:pt x="1" y="17"/>
                  </a:lnTo>
                  <a:lnTo>
                    <a:pt x="2" y="17"/>
                  </a:lnTo>
                  <a:lnTo>
                    <a:pt x="2" y="17"/>
                  </a:lnTo>
                  <a:lnTo>
                    <a:pt x="2" y="17"/>
                  </a:lnTo>
                  <a:lnTo>
                    <a:pt x="2" y="17"/>
                  </a:lnTo>
                  <a:lnTo>
                    <a:pt x="2" y="16"/>
                  </a:lnTo>
                  <a:lnTo>
                    <a:pt x="2" y="16"/>
                  </a:lnTo>
                  <a:lnTo>
                    <a:pt x="3" y="16"/>
                  </a:lnTo>
                  <a:lnTo>
                    <a:pt x="3" y="15"/>
                  </a:lnTo>
                  <a:lnTo>
                    <a:pt x="3" y="16"/>
                  </a:lnTo>
                  <a:lnTo>
                    <a:pt x="3" y="16"/>
                  </a:lnTo>
                  <a:lnTo>
                    <a:pt x="3" y="16"/>
                  </a:lnTo>
                  <a:lnTo>
                    <a:pt x="4" y="16"/>
                  </a:lnTo>
                  <a:lnTo>
                    <a:pt x="4" y="15"/>
                  </a:lnTo>
                  <a:lnTo>
                    <a:pt x="4" y="15"/>
                  </a:lnTo>
                  <a:lnTo>
                    <a:pt x="4" y="16"/>
                  </a:lnTo>
                  <a:lnTo>
                    <a:pt x="5" y="16"/>
                  </a:lnTo>
                  <a:lnTo>
                    <a:pt x="5" y="16"/>
                  </a:lnTo>
                  <a:lnTo>
                    <a:pt x="5" y="16"/>
                  </a:lnTo>
                  <a:lnTo>
                    <a:pt x="5" y="16"/>
                  </a:lnTo>
                  <a:lnTo>
                    <a:pt x="5" y="16"/>
                  </a:lnTo>
                  <a:lnTo>
                    <a:pt x="5" y="16"/>
                  </a:lnTo>
                  <a:lnTo>
                    <a:pt x="5" y="17"/>
                  </a:lnTo>
                  <a:lnTo>
                    <a:pt x="5" y="17"/>
                  </a:lnTo>
                  <a:lnTo>
                    <a:pt x="5" y="17"/>
                  </a:lnTo>
                  <a:lnTo>
                    <a:pt x="5" y="17"/>
                  </a:lnTo>
                  <a:lnTo>
                    <a:pt x="6" y="17"/>
                  </a:lnTo>
                  <a:lnTo>
                    <a:pt x="6" y="17"/>
                  </a:lnTo>
                  <a:lnTo>
                    <a:pt x="6" y="17"/>
                  </a:lnTo>
                  <a:lnTo>
                    <a:pt x="6" y="17"/>
                  </a:lnTo>
                  <a:lnTo>
                    <a:pt x="6" y="17"/>
                  </a:lnTo>
                  <a:lnTo>
                    <a:pt x="6" y="16"/>
                  </a:lnTo>
                  <a:lnTo>
                    <a:pt x="6" y="16"/>
                  </a:lnTo>
                  <a:lnTo>
                    <a:pt x="6" y="16"/>
                  </a:lnTo>
                  <a:lnTo>
                    <a:pt x="6" y="16"/>
                  </a:lnTo>
                  <a:lnTo>
                    <a:pt x="6" y="16"/>
                  </a:lnTo>
                  <a:lnTo>
                    <a:pt x="6" y="16"/>
                  </a:lnTo>
                  <a:lnTo>
                    <a:pt x="6" y="16"/>
                  </a:lnTo>
                  <a:lnTo>
                    <a:pt x="7" y="15"/>
                  </a:lnTo>
                  <a:lnTo>
                    <a:pt x="7" y="15"/>
                  </a:lnTo>
                  <a:lnTo>
                    <a:pt x="7" y="15"/>
                  </a:lnTo>
                  <a:lnTo>
                    <a:pt x="6" y="15"/>
                  </a:lnTo>
                  <a:lnTo>
                    <a:pt x="7" y="15"/>
                  </a:lnTo>
                  <a:lnTo>
                    <a:pt x="7" y="14"/>
                  </a:lnTo>
                  <a:lnTo>
                    <a:pt x="7" y="14"/>
                  </a:lnTo>
                  <a:lnTo>
                    <a:pt x="7" y="14"/>
                  </a:lnTo>
                  <a:lnTo>
                    <a:pt x="7" y="14"/>
                  </a:lnTo>
                  <a:lnTo>
                    <a:pt x="7" y="13"/>
                  </a:lnTo>
                  <a:lnTo>
                    <a:pt x="7" y="13"/>
                  </a:lnTo>
                  <a:lnTo>
                    <a:pt x="7" y="13"/>
                  </a:lnTo>
                  <a:lnTo>
                    <a:pt x="7" y="13"/>
                  </a:lnTo>
                  <a:lnTo>
                    <a:pt x="7" y="13"/>
                  </a:lnTo>
                  <a:lnTo>
                    <a:pt x="7" y="12"/>
                  </a:lnTo>
                  <a:lnTo>
                    <a:pt x="8" y="12"/>
                  </a:lnTo>
                  <a:lnTo>
                    <a:pt x="8" y="12"/>
                  </a:lnTo>
                  <a:lnTo>
                    <a:pt x="8" y="12"/>
                  </a:lnTo>
                  <a:lnTo>
                    <a:pt x="8" y="12"/>
                  </a:lnTo>
                  <a:lnTo>
                    <a:pt x="8" y="12"/>
                  </a:lnTo>
                  <a:lnTo>
                    <a:pt x="8" y="12"/>
                  </a:lnTo>
                  <a:lnTo>
                    <a:pt x="8" y="11"/>
                  </a:lnTo>
                  <a:lnTo>
                    <a:pt x="8" y="11"/>
                  </a:lnTo>
                  <a:lnTo>
                    <a:pt x="8" y="11"/>
                  </a:lnTo>
                  <a:lnTo>
                    <a:pt x="9" y="11"/>
                  </a:lnTo>
                  <a:lnTo>
                    <a:pt x="9" y="11"/>
                  </a:lnTo>
                  <a:lnTo>
                    <a:pt x="9" y="11"/>
                  </a:lnTo>
                  <a:lnTo>
                    <a:pt x="9" y="11"/>
                  </a:lnTo>
                  <a:lnTo>
                    <a:pt x="9" y="10"/>
                  </a:lnTo>
                  <a:lnTo>
                    <a:pt x="9" y="10"/>
                  </a:lnTo>
                  <a:lnTo>
                    <a:pt x="9" y="9"/>
                  </a:lnTo>
                  <a:lnTo>
                    <a:pt x="9" y="9"/>
                  </a:lnTo>
                  <a:lnTo>
                    <a:pt x="9" y="9"/>
                  </a:lnTo>
                  <a:lnTo>
                    <a:pt x="10" y="9"/>
                  </a:lnTo>
                  <a:lnTo>
                    <a:pt x="10" y="9"/>
                  </a:lnTo>
                  <a:lnTo>
                    <a:pt x="10" y="8"/>
                  </a:lnTo>
                  <a:lnTo>
                    <a:pt x="10" y="8"/>
                  </a:lnTo>
                  <a:lnTo>
                    <a:pt x="10" y="7"/>
                  </a:lnTo>
                  <a:lnTo>
                    <a:pt x="10" y="7"/>
                  </a:lnTo>
                  <a:lnTo>
                    <a:pt x="10" y="7"/>
                  </a:lnTo>
                  <a:lnTo>
                    <a:pt x="10" y="7"/>
                  </a:lnTo>
                  <a:lnTo>
                    <a:pt x="10" y="6"/>
                  </a:lnTo>
                  <a:lnTo>
                    <a:pt x="10" y="6"/>
                  </a:lnTo>
                  <a:lnTo>
                    <a:pt x="11" y="6"/>
                  </a:lnTo>
                  <a:lnTo>
                    <a:pt x="11" y="6"/>
                  </a:lnTo>
                  <a:lnTo>
                    <a:pt x="11" y="6"/>
                  </a:lnTo>
                  <a:lnTo>
                    <a:pt x="11" y="6"/>
                  </a:lnTo>
                  <a:lnTo>
                    <a:pt x="11" y="5"/>
                  </a:lnTo>
                  <a:lnTo>
                    <a:pt x="11" y="5"/>
                  </a:lnTo>
                  <a:lnTo>
                    <a:pt x="11" y="5"/>
                  </a:lnTo>
                  <a:lnTo>
                    <a:pt x="11" y="5"/>
                  </a:lnTo>
                  <a:lnTo>
                    <a:pt x="11" y="5"/>
                  </a:lnTo>
                  <a:lnTo>
                    <a:pt x="11" y="4"/>
                  </a:lnTo>
                  <a:lnTo>
                    <a:pt x="12" y="4"/>
                  </a:lnTo>
                  <a:lnTo>
                    <a:pt x="12" y="4"/>
                  </a:lnTo>
                  <a:lnTo>
                    <a:pt x="12" y="4"/>
                  </a:lnTo>
                  <a:lnTo>
                    <a:pt x="12" y="4"/>
                  </a:lnTo>
                  <a:lnTo>
                    <a:pt x="12" y="4"/>
                  </a:lnTo>
                  <a:lnTo>
                    <a:pt x="12" y="4"/>
                  </a:lnTo>
                  <a:lnTo>
                    <a:pt x="12" y="4"/>
                  </a:lnTo>
                  <a:lnTo>
                    <a:pt x="12" y="4"/>
                  </a:lnTo>
                  <a:lnTo>
                    <a:pt x="13" y="4"/>
                  </a:lnTo>
                  <a:lnTo>
                    <a:pt x="13" y="3"/>
                  </a:lnTo>
                  <a:lnTo>
                    <a:pt x="13" y="3"/>
                  </a:lnTo>
                  <a:lnTo>
                    <a:pt x="13" y="3"/>
                  </a:lnTo>
                  <a:lnTo>
                    <a:pt x="13" y="3"/>
                  </a:lnTo>
                  <a:lnTo>
                    <a:pt x="13" y="2"/>
                  </a:lnTo>
                  <a:lnTo>
                    <a:pt x="13" y="2"/>
                  </a:lnTo>
                  <a:lnTo>
                    <a:pt x="13" y="2"/>
                  </a:lnTo>
                  <a:lnTo>
                    <a:pt x="13" y="2"/>
                  </a:lnTo>
                  <a:lnTo>
                    <a:pt x="13" y="2"/>
                  </a:lnTo>
                  <a:lnTo>
                    <a:pt x="12" y="1"/>
                  </a:lnTo>
                  <a:lnTo>
                    <a:pt x="12" y="1"/>
                  </a:lnTo>
                  <a:lnTo>
                    <a:pt x="12" y="1"/>
                  </a:lnTo>
                  <a:lnTo>
                    <a:pt x="12" y="1"/>
                  </a:lnTo>
                  <a:lnTo>
                    <a:pt x="12" y="1"/>
                  </a:lnTo>
                  <a:lnTo>
                    <a:pt x="12" y="1"/>
                  </a:lnTo>
                  <a:lnTo>
                    <a:pt x="12" y="0"/>
                  </a:lnTo>
                  <a:lnTo>
                    <a:pt x="12" y="0"/>
                  </a:lnTo>
                  <a:lnTo>
                    <a:pt x="12" y="0"/>
                  </a:lnTo>
                  <a:lnTo>
                    <a:pt x="12" y="0"/>
                  </a:lnTo>
                  <a:lnTo>
                    <a:pt x="12" y="0"/>
                  </a:lnTo>
                  <a:lnTo>
                    <a:pt x="12" y="0"/>
                  </a:lnTo>
                  <a:lnTo>
                    <a:pt x="12" y="0"/>
                  </a:lnTo>
                  <a:lnTo>
                    <a:pt x="13" y="0"/>
                  </a:lnTo>
                  <a:lnTo>
                    <a:pt x="13" y="0"/>
                  </a:lnTo>
                  <a:lnTo>
                    <a:pt x="13" y="0"/>
                  </a:lnTo>
                  <a:lnTo>
                    <a:pt x="13" y="1"/>
                  </a:lnTo>
                  <a:lnTo>
                    <a:pt x="13" y="1"/>
                  </a:lnTo>
                  <a:lnTo>
                    <a:pt x="13" y="1"/>
                  </a:lnTo>
                  <a:lnTo>
                    <a:pt x="13" y="2"/>
                  </a:lnTo>
                  <a:lnTo>
                    <a:pt x="13" y="2"/>
                  </a:lnTo>
                  <a:lnTo>
                    <a:pt x="13" y="2"/>
                  </a:lnTo>
                  <a:lnTo>
                    <a:pt x="14" y="2"/>
                  </a:lnTo>
                  <a:lnTo>
                    <a:pt x="14" y="2"/>
                  </a:lnTo>
                  <a:lnTo>
                    <a:pt x="14" y="3"/>
                  </a:lnTo>
                  <a:lnTo>
                    <a:pt x="14" y="3"/>
                  </a:lnTo>
                  <a:lnTo>
                    <a:pt x="14" y="3"/>
                  </a:lnTo>
                  <a:lnTo>
                    <a:pt x="14" y="3"/>
                  </a:lnTo>
                  <a:lnTo>
                    <a:pt x="14" y="4"/>
                  </a:lnTo>
                  <a:lnTo>
                    <a:pt x="14" y="4"/>
                  </a:lnTo>
                  <a:lnTo>
                    <a:pt x="14" y="4"/>
                  </a:lnTo>
                  <a:lnTo>
                    <a:pt x="14" y="5"/>
                  </a:lnTo>
                  <a:lnTo>
                    <a:pt x="14" y="5"/>
                  </a:lnTo>
                  <a:lnTo>
                    <a:pt x="14" y="5"/>
                  </a:lnTo>
                  <a:lnTo>
                    <a:pt x="14" y="6"/>
                  </a:lnTo>
                  <a:lnTo>
                    <a:pt x="14" y="6"/>
                  </a:lnTo>
                  <a:lnTo>
                    <a:pt x="14" y="6"/>
                  </a:lnTo>
                  <a:lnTo>
                    <a:pt x="14" y="6"/>
                  </a:lnTo>
                  <a:lnTo>
                    <a:pt x="14" y="6"/>
                  </a:lnTo>
                  <a:lnTo>
                    <a:pt x="14" y="6"/>
                  </a:lnTo>
                  <a:lnTo>
                    <a:pt x="14" y="7"/>
                  </a:lnTo>
                  <a:lnTo>
                    <a:pt x="15" y="7"/>
                  </a:lnTo>
                  <a:lnTo>
                    <a:pt x="15" y="7"/>
                  </a:lnTo>
                  <a:lnTo>
                    <a:pt x="15" y="8"/>
                  </a:lnTo>
                  <a:lnTo>
                    <a:pt x="15" y="8"/>
                  </a:lnTo>
                  <a:lnTo>
                    <a:pt x="14" y="8"/>
                  </a:lnTo>
                  <a:lnTo>
                    <a:pt x="14" y="8"/>
                  </a:lnTo>
                  <a:lnTo>
                    <a:pt x="14" y="8"/>
                  </a:lnTo>
                  <a:lnTo>
                    <a:pt x="14" y="8"/>
                  </a:lnTo>
                  <a:lnTo>
                    <a:pt x="13" y="8"/>
                  </a:lnTo>
                  <a:lnTo>
                    <a:pt x="13" y="8"/>
                  </a:lnTo>
                  <a:lnTo>
                    <a:pt x="13" y="8"/>
                  </a:lnTo>
                  <a:lnTo>
                    <a:pt x="13" y="8"/>
                  </a:lnTo>
                  <a:lnTo>
                    <a:pt x="12" y="8"/>
                  </a:lnTo>
                  <a:lnTo>
                    <a:pt x="12" y="8"/>
                  </a:lnTo>
                  <a:lnTo>
                    <a:pt x="12" y="8"/>
                  </a:lnTo>
                  <a:lnTo>
                    <a:pt x="12" y="8"/>
                  </a:lnTo>
                  <a:lnTo>
                    <a:pt x="12" y="8"/>
                  </a:lnTo>
                  <a:lnTo>
                    <a:pt x="12" y="8"/>
                  </a:lnTo>
                  <a:lnTo>
                    <a:pt x="11" y="9"/>
                  </a:lnTo>
                  <a:lnTo>
                    <a:pt x="12" y="9"/>
                  </a:lnTo>
                  <a:lnTo>
                    <a:pt x="12" y="10"/>
                  </a:lnTo>
                  <a:lnTo>
                    <a:pt x="12" y="10"/>
                  </a:lnTo>
                  <a:lnTo>
                    <a:pt x="13" y="10"/>
                  </a:lnTo>
                  <a:lnTo>
                    <a:pt x="13" y="11"/>
                  </a:lnTo>
                  <a:lnTo>
                    <a:pt x="13" y="11"/>
                  </a:lnTo>
                  <a:lnTo>
                    <a:pt x="14" y="11"/>
                  </a:lnTo>
                  <a:lnTo>
                    <a:pt x="14" y="12"/>
                  </a:lnTo>
                  <a:lnTo>
                    <a:pt x="14" y="12"/>
                  </a:lnTo>
                  <a:lnTo>
                    <a:pt x="14" y="12"/>
                  </a:lnTo>
                  <a:lnTo>
                    <a:pt x="14" y="12"/>
                  </a:lnTo>
                  <a:lnTo>
                    <a:pt x="14" y="13"/>
                  </a:lnTo>
                  <a:lnTo>
                    <a:pt x="15" y="13"/>
                  </a:lnTo>
                  <a:lnTo>
                    <a:pt x="15" y="13"/>
                  </a:lnTo>
                  <a:lnTo>
                    <a:pt x="15" y="13"/>
                  </a:lnTo>
                  <a:lnTo>
                    <a:pt x="15" y="14"/>
                  </a:lnTo>
                  <a:lnTo>
                    <a:pt x="15" y="14"/>
                  </a:lnTo>
                  <a:lnTo>
                    <a:pt x="15" y="14"/>
                  </a:lnTo>
                  <a:lnTo>
                    <a:pt x="15" y="14"/>
                  </a:lnTo>
                  <a:lnTo>
                    <a:pt x="14" y="15"/>
                  </a:lnTo>
                  <a:lnTo>
                    <a:pt x="14" y="15"/>
                  </a:lnTo>
                  <a:lnTo>
                    <a:pt x="14" y="15"/>
                  </a:lnTo>
                  <a:lnTo>
                    <a:pt x="14" y="15"/>
                  </a:lnTo>
                  <a:lnTo>
                    <a:pt x="14" y="15"/>
                  </a:lnTo>
                  <a:lnTo>
                    <a:pt x="14" y="16"/>
                  </a:lnTo>
                  <a:lnTo>
                    <a:pt x="14" y="16"/>
                  </a:lnTo>
                  <a:lnTo>
                    <a:pt x="14" y="16"/>
                  </a:lnTo>
                  <a:lnTo>
                    <a:pt x="13" y="16"/>
                  </a:lnTo>
                  <a:lnTo>
                    <a:pt x="13" y="17"/>
                  </a:lnTo>
                  <a:lnTo>
                    <a:pt x="13" y="17"/>
                  </a:lnTo>
                  <a:lnTo>
                    <a:pt x="13" y="18"/>
                  </a:lnTo>
                  <a:lnTo>
                    <a:pt x="13" y="18"/>
                  </a:lnTo>
                  <a:lnTo>
                    <a:pt x="12" y="18"/>
                  </a:lnTo>
                  <a:lnTo>
                    <a:pt x="12" y="18"/>
                  </a:lnTo>
                  <a:lnTo>
                    <a:pt x="12" y="18"/>
                  </a:lnTo>
                  <a:lnTo>
                    <a:pt x="12" y="18"/>
                  </a:lnTo>
                  <a:lnTo>
                    <a:pt x="13" y="18"/>
                  </a:lnTo>
                  <a:lnTo>
                    <a:pt x="13" y="18"/>
                  </a:lnTo>
                  <a:lnTo>
                    <a:pt x="13" y="18"/>
                  </a:lnTo>
                  <a:lnTo>
                    <a:pt x="13" y="19"/>
                  </a:lnTo>
                  <a:lnTo>
                    <a:pt x="13" y="19"/>
                  </a:lnTo>
                  <a:lnTo>
                    <a:pt x="13" y="19"/>
                  </a:lnTo>
                  <a:lnTo>
                    <a:pt x="13" y="20"/>
                  </a:lnTo>
                  <a:lnTo>
                    <a:pt x="13" y="20"/>
                  </a:lnTo>
                  <a:lnTo>
                    <a:pt x="12" y="20"/>
                  </a:lnTo>
                  <a:lnTo>
                    <a:pt x="12" y="20"/>
                  </a:lnTo>
                  <a:lnTo>
                    <a:pt x="13" y="20"/>
                  </a:lnTo>
                  <a:lnTo>
                    <a:pt x="13" y="20"/>
                  </a:lnTo>
                  <a:lnTo>
                    <a:pt x="13" y="20"/>
                  </a:lnTo>
                  <a:lnTo>
                    <a:pt x="13" y="21"/>
                  </a:lnTo>
                  <a:lnTo>
                    <a:pt x="13" y="21"/>
                  </a:lnTo>
                  <a:lnTo>
                    <a:pt x="13" y="21"/>
                  </a:lnTo>
                  <a:lnTo>
                    <a:pt x="13" y="21"/>
                  </a:lnTo>
                  <a:lnTo>
                    <a:pt x="13" y="22"/>
                  </a:lnTo>
                  <a:lnTo>
                    <a:pt x="13" y="22"/>
                  </a:lnTo>
                  <a:lnTo>
                    <a:pt x="13" y="22"/>
                  </a:lnTo>
                  <a:lnTo>
                    <a:pt x="13" y="22"/>
                  </a:lnTo>
                  <a:lnTo>
                    <a:pt x="13" y="22"/>
                  </a:lnTo>
                  <a:lnTo>
                    <a:pt x="14" y="22"/>
                  </a:lnTo>
                  <a:lnTo>
                    <a:pt x="14" y="23"/>
                  </a:lnTo>
                  <a:lnTo>
                    <a:pt x="14" y="23"/>
                  </a:lnTo>
                  <a:lnTo>
                    <a:pt x="14" y="23"/>
                  </a:lnTo>
                  <a:lnTo>
                    <a:pt x="14" y="23"/>
                  </a:lnTo>
                  <a:lnTo>
                    <a:pt x="14" y="23"/>
                  </a:lnTo>
                  <a:lnTo>
                    <a:pt x="14" y="23"/>
                  </a:lnTo>
                  <a:lnTo>
                    <a:pt x="14" y="23"/>
                  </a:lnTo>
                  <a:lnTo>
                    <a:pt x="14" y="24"/>
                  </a:lnTo>
                  <a:lnTo>
                    <a:pt x="14" y="24"/>
                  </a:lnTo>
                  <a:lnTo>
                    <a:pt x="14" y="24"/>
                  </a:lnTo>
                  <a:lnTo>
                    <a:pt x="14" y="24"/>
                  </a:lnTo>
                  <a:lnTo>
                    <a:pt x="14" y="24"/>
                  </a:lnTo>
                  <a:lnTo>
                    <a:pt x="15" y="25"/>
                  </a:lnTo>
                  <a:lnTo>
                    <a:pt x="15" y="26"/>
                  </a:lnTo>
                  <a:lnTo>
                    <a:pt x="15" y="26"/>
                  </a:lnTo>
                  <a:lnTo>
                    <a:pt x="16" y="26"/>
                  </a:lnTo>
                  <a:lnTo>
                    <a:pt x="16" y="26"/>
                  </a:lnTo>
                  <a:lnTo>
                    <a:pt x="16" y="26"/>
                  </a:lnTo>
                  <a:lnTo>
                    <a:pt x="16" y="26"/>
                  </a:lnTo>
                  <a:lnTo>
                    <a:pt x="16" y="27"/>
                  </a:lnTo>
                  <a:lnTo>
                    <a:pt x="16" y="27"/>
                  </a:lnTo>
                  <a:lnTo>
                    <a:pt x="16" y="27"/>
                  </a:lnTo>
                  <a:lnTo>
                    <a:pt x="16" y="28"/>
                  </a:lnTo>
                  <a:lnTo>
                    <a:pt x="16" y="28"/>
                  </a:lnTo>
                  <a:lnTo>
                    <a:pt x="16" y="28"/>
                  </a:lnTo>
                  <a:lnTo>
                    <a:pt x="16" y="28"/>
                  </a:lnTo>
                  <a:lnTo>
                    <a:pt x="16" y="28"/>
                  </a:lnTo>
                  <a:lnTo>
                    <a:pt x="16" y="28"/>
                  </a:lnTo>
                  <a:lnTo>
                    <a:pt x="16" y="28"/>
                  </a:lnTo>
                  <a:lnTo>
                    <a:pt x="16" y="29"/>
                  </a:lnTo>
                  <a:lnTo>
                    <a:pt x="16" y="29"/>
                  </a:lnTo>
                  <a:lnTo>
                    <a:pt x="16" y="29"/>
                  </a:lnTo>
                  <a:lnTo>
                    <a:pt x="16" y="29"/>
                  </a:lnTo>
                  <a:lnTo>
                    <a:pt x="16" y="30"/>
                  </a:lnTo>
                  <a:lnTo>
                    <a:pt x="16" y="30"/>
                  </a:lnTo>
                  <a:lnTo>
                    <a:pt x="16" y="29"/>
                  </a:lnTo>
                  <a:lnTo>
                    <a:pt x="16" y="29"/>
                  </a:lnTo>
                  <a:lnTo>
                    <a:pt x="15" y="29"/>
                  </a:lnTo>
                  <a:lnTo>
                    <a:pt x="15" y="29"/>
                  </a:lnTo>
                  <a:lnTo>
                    <a:pt x="15" y="29"/>
                  </a:lnTo>
                  <a:lnTo>
                    <a:pt x="15" y="29"/>
                  </a:lnTo>
                  <a:lnTo>
                    <a:pt x="14" y="29"/>
                  </a:lnTo>
                  <a:lnTo>
                    <a:pt x="14" y="29"/>
                  </a:lnTo>
                  <a:lnTo>
                    <a:pt x="14" y="29"/>
                  </a:lnTo>
                  <a:lnTo>
                    <a:pt x="14" y="29"/>
                  </a:lnTo>
                  <a:lnTo>
                    <a:pt x="14" y="29"/>
                  </a:lnTo>
                  <a:lnTo>
                    <a:pt x="13" y="29"/>
                  </a:lnTo>
                  <a:lnTo>
                    <a:pt x="13" y="29"/>
                  </a:lnTo>
                  <a:lnTo>
                    <a:pt x="13" y="29"/>
                  </a:lnTo>
                  <a:lnTo>
                    <a:pt x="13" y="28"/>
                  </a:lnTo>
                  <a:lnTo>
                    <a:pt x="13" y="28"/>
                  </a:lnTo>
                  <a:lnTo>
                    <a:pt x="12" y="28"/>
                  </a:lnTo>
                  <a:lnTo>
                    <a:pt x="12" y="28"/>
                  </a:lnTo>
                  <a:lnTo>
                    <a:pt x="12" y="28"/>
                  </a:lnTo>
                  <a:lnTo>
                    <a:pt x="11" y="28"/>
                  </a:lnTo>
                  <a:lnTo>
                    <a:pt x="10" y="28"/>
                  </a:lnTo>
                  <a:lnTo>
                    <a:pt x="10" y="28"/>
                  </a:lnTo>
                  <a:lnTo>
                    <a:pt x="10" y="28"/>
                  </a:lnTo>
                  <a:lnTo>
                    <a:pt x="10" y="28"/>
                  </a:lnTo>
                  <a:lnTo>
                    <a:pt x="9" y="28"/>
                  </a:lnTo>
                  <a:lnTo>
                    <a:pt x="9" y="28"/>
                  </a:lnTo>
                  <a:lnTo>
                    <a:pt x="9" y="28"/>
                  </a:lnTo>
                  <a:lnTo>
                    <a:pt x="8" y="28"/>
                  </a:lnTo>
                  <a:lnTo>
                    <a:pt x="8" y="28"/>
                  </a:lnTo>
                  <a:lnTo>
                    <a:pt x="8" y="28"/>
                  </a:lnTo>
                  <a:lnTo>
                    <a:pt x="7" y="28"/>
                  </a:lnTo>
                  <a:lnTo>
                    <a:pt x="6" y="28"/>
                  </a:lnTo>
                  <a:lnTo>
                    <a:pt x="6" y="28"/>
                  </a:lnTo>
                  <a:lnTo>
                    <a:pt x="6" y="28"/>
                  </a:lnTo>
                  <a:lnTo>
                    <a:pt x="6" y="28"/>
                  </a:lnTo>
                  <a:lnTo>
                    <a:pt x="6" y="28"/>
                  </a:lnTo>
                  <a:lnTo>
                    <a:pt x="6" y="28"/>
                  </a:lnTo>
                  <a:lnTo>
                    <a:pt x="5" y="28"/>
                  </a:lnTo>
                  <a:lnTo>
                    <a:pt x="5" y="28"/>
                  </a:lnTo>
                  <a:lnTo>
                    <a:pt x="4" y="28"/>
                  </a:lnTo>
                  <a:lnTo>
                    <a:pt x="4" y="28"/>
                  </a:lnTo>
                  <a:lnTo>
                    <a:pt x="4" y="28"/>
                  </a:lnTo>
                  <a:lnTo>
                    <a:pt x="3" y="28"/>
                  </a:lnTo>
                  <a:lnTo>
                    <a:pt x="3" y="28"/>
                  </a:lnTo>
                  <a:lnTo>
                    <a:pt x="3" y="28"/>
                  </a:lnTo>
                  <a:lnTo>
                    <a:pt x="3" y="28"/>
                  </a:lnTo>
                  <a:lnTo>
                    <a:pt x="3" y="28"/>
                  </a:lnTo>
                  <a:lnTo>
                    <a:pt x="2" y="28"/>
                  </a:lnTo>
                  <a:lnTo>
                    <a:pt x="2" y="28"/>
                  </a:lnTo>
                  <a:lnTo>
                    <a:pt x="2" y="28"/>
                  </a:lnTo>
                  <a:lnTo>
                    <a:pt x="2" y="27"/>
                  </a:lnTo>
                  <a:lnTo>
                    <a:pt x="2" y="27"/>
                  </a:lnTo>
                  <a:lnTo>
                    <a:pt x="2" y="26"/>
                  </a:lnTo>
                  <a:lnTo>
                    <a:pt x="2" y="26"/>
                  </a:lnTo>
                  <a:lnTo>
                    <a:pt x="3" y="26"/>
                  </a:lnTo>
                  <a:lnTo>
                    <a:pt x="3" y="26"/>
                  </a:lnTo>
                  <a:lnTo>
                    <a:pt x="3" y="26"/>
                  </a:lnTo>
                  <a:lnTo>
                    <a:pt x="2" y="25"/>
                  </a:lnTo>
                  <a:lnTo>
                    <a:pt x="3" y="25"/>
                  </a:lnTo>
                  <a:lnTo>
                    <a:pt x="2" y="25"/>
                  </a:lnTo>
                  <a:lnTo>
                    <a:pt x="2" y="25"/>
                  </a:lnTo>
                  <a:lnTo>
                    <a:pt x="2" y="25"/>
                  </a:lnTo>
                  <a:lnTo>
                    <a:pt x="2" y="25"/>
                  </a:lnTo>
                  <a:lnTo>
                    <a:pt x="2" y="24"/>
                  </a:lnTo>
                  <a:lnTo>
                    <a:pt x="2" y="24"/>
                  </a:lnTo>
                  <a:lnTo>
                    <a:pt x="2" y="24"/>
                  </a:lnTo>
                  <a:lnTo>
                    <a:pt x="2" y="24"/>
                  </a:lnTo>
                  <a:lnTo>
                    <a:pt x="2" y="24"/>
                  </a:lnTo>
                  <a:lnTo>
                    <a:pt x="2" y="24"/>
                  </a:lnTo>
                  <a:lnTo>
                    <a:pt x="2" y="24"/>
                  </a:lnTo>
                  <a:lnTo>
                    <a:pt x="2" y="23"/>
                  </a:lnTo>
                  <a:lnTo>
                    <a:pt x="2" y="23"/>
                  </a:lnTo>
                  <a:lnTo>
                    <a:pt x="1" y="23"/>
                  </a:lnTo>
                  <a:lnTo>
                    <a:pt x="1" y="23"/>
                  </a:lnTo>
                  <a:lnTo>
                    <a:pt x="2" y="23"/>
                  </a:lnTo>
                  <a:lnTo>
                    <a:pt x="2" y="24"/>
                  </a:lnTo>
                  <a:lnTo>
                    <a:pt x="1" y="24"/>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Freeform 196">
              <a:extLst>
                <a:ext uri="{FF2B5EF4-FFF2-40B4-BE49-F238E27FC236}">
                  <a16:creationId xmlns:a16="http://schemas.microsoft.com/office/drawing/2014/main" id="{A0B7DB38-CFB7-4E84-AEB6-BA7464768E7F}"/>
                </a:ext>
              </a:extLst>
            </p:cNvPr>
            <p:cNvSpPr>
              <a:spLocks/>
            </p:cNvSpPr>
            <p:nvPr/>
          </p:nvSpPr>
          <p:spPr bwMode="auto">
            <a:xfrm>
              <a:off x="2713479" y="2818002"/>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Freeform 199">
              <a:extLst>
                <a:ext uri="{FF2B5EF4-FFF2-40B4-BE49-F238E27FC236}">
                  <a16:creationId xmlns:a16="http://schemas.microsoft.com/office/drawing/2014/main" id="{57CD675D-B27A-4D9A-8944-162896A3AB07}"/>
                </a:ext>
              </a:extLst>
            </p:cNvPr>
            <p:cNvSpPr>
              <a:spLocks/>
            </p:cNvSpPr>
            <p:nvPr/>
          </p:nvSpPr>
          <p:spPr bwMode="auto">
            <a:xfrm>
              <a:off x="2681003" y="2795131"/>
              <a:ext cx="1710" cy="12315"/>
            </a:xfrm>
            <a:custGeom>
              <a:avLst/>
              <a:gdLst/>
              <a:ahLst/>
              <a:cxnLst>
                <a:cxn ang="0">
                  <a:pos x="0" y="1"/>
                </a:cxn>
                <a:cxn ang="0">
                  <a:pos x="0" y="1"/>
                </a:cxn>
                <a:cxn ang="0">
                  <a:pos x="0" y="1"/>
                </a:cxn>
                <a:cxn ang="0">
                  <a:pos x="0" y="1"/>
                </a:cxn>
                <a:cxn ang="0">
                  <a:pos x="0" y="0"/>
                </a:cxn>
                <a:cxn ang="0">
                  <a:pos x="0" y="0"/>
                </a:cxn>
                <a:cxn ang="0">
                  <a:pos x="0" y="1"/>
                </a:cxn>
                <a:cxn ang="0">
                  <a:pos x="0" y="1"/>
                </a:cxn>
                <a:cxn ang="0">
                  <a:pos x="0" y="1"/>
                </a:cxn>
              </a:cxnLst>
              <a:rect l="0" t="0" r="r" b="b"/>
              <a:pathLst>
                <a:path h="1">
                  <a:moveTo>
                    <a:pt x="0" y="1"/>
                  </a:moveTo>
                  <a:lnTo>
                    <a:pt x="0" y="1"/>
                  </a:lnTo>
                  <a:lnTo>
                    <a:pt x="0" y="1"/>
                  </a:lnTo>
                  <a:lnTo>
                    <a:pt x="0" y="1"/>
                  </a:lnTo>
                  <a:lnTo>
                    <a:pt x="0" y="0"/>
                  </a:lnTo>
                  <a:lnTo>
                    <a:pt x="0" y="0"/>
                  </a:lnTo>
                  <a:lnTo>
                    <a:pt x="0" y="1"/>
                  </a:lnTo>
                  <a:lnTo>
                    <a:pt x="0" y="1"/>
                  </a:lnTo>
                  <a:lnTo>
                    <a:pt x="0" y="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Freeform 203">
              <a:extLst>
                <a:ext uri="{FF2B5EF4-FFF2-40B4-BE49-F238E27FC236}">
                  <a16:creationId xmlns:a16="http://schemas.microsoft.com/office/drawing/2014/main" id="{22768F4A-ED24-45A4-90ED-81AEB1882FCD}"/>
                </a:ext>
              </a:extLst>
            </p:cNvPr>
            <p:cNvSpPr>
              <a:spLocks/>
            </p:cNvSpPr>
            <p:nvPr/>
          </p:nvSpPr>
          <p:spPr bwMode="auto">
            <a:xfrm>
              <a:off x="2616054" y="2807446"/>
              <a:ext cx="10255" cy="1760"/>
            </a:xfrm>
            <a:custGeom>
              <a:avLst/>
              <a:gdLst/>
              <a:ahLst/>
              <a:cxnLst>
                <a:cxn ang="0">
                  <a:pos x="1" y="0"/>
                </a:cxn>
                <a:cxn ang="0">
                  <a:pos x="0" y="0"/>
                </a:cxn>
                <a:cxn ang="0">
                  <a:pos x="0" y="0"/>
                </a:cxn>
                <a:cxn ang="0">
                  <a:pos x="1" y="0"/>
                </a:cxn>
                <a:cxn ang="0">
                  <a:pos x="1" y="0"/>
                </a:cxn>
                <a:cxn ang="0">
                  <a:pos x="1" y="0"/>
                </a:cxn>
              </a:cxnLst>
              <a:rect l="0" t="0" r="r" b="b"/>
              <a:pathLst>
                <a:path w="1">
                  <a:moveTo>
                    <a:pt x="1" y="0"/>
                  </a:moveTo>
                  <a:lnTo>
                    <a:pt x="0" y="0"/>
                  </a:lnTo>
                  <a:lnTo>
                    <a:pt x="0" y="0"/>
                  </a:lnTo>
                  <a:lnTo>
                    <a:pt x="1" y="0"/>
                  </a:lnTo>
                  <a:lnTo>
                    <a:pt x="1" y="0"/>
                  </a:lnTo>
                  <a:lnTo>
                    <a:pt x="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Freeform 207">
              <a:extLst>
                <a:ext uri="{FF2B5EF4-FFF2-40B4-BE49-F238E27FC236}">
                  <a16:creationId xmlns:a16="http://schemas.microsoft.com/office/drawing/2014/main" id="{944C93FD-CCC3-480F-9C36-B3378433EF4A}"/>
                </a:ext>
              </a:extLst>
            </p:cNvPr>
            <p:cNvSpPr>
              <a:spLocks/>
            </p:cNvSpPr>
            <p:nvPr/>
          </p:nvSpPr>
          <p:spPr bwMode="auto">
            <a:xfrm>
              <a:off x="2735698" y="2874298"/>
              <a:ext cx="11965" cy="1760"/>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Freeform 212">
              <a:extLst>
                <a:ext uri="{FF2B5EF4-FFF2-40B4-BE49-F238E27FC236}">
                  <a16:creationId xmlns:a16="http://schemas.microsoft.com/office/drawing/2014/main" id="{9FFE1F37-B1FB-4793-9618-738C2955FB93}"/>
                </a:ext>
              </a:extLst>
            </p:cNvPr>
            <p:cNvSpPr>
              <a:spLocks/>
            </p:cNvSpPr>
            <p:nvPr/>
          </p:nvSpPr>
          <p:spPr bwMode="auto">
            <a:xfrm>
              <a:off x="2703224" y="2840872"/>
              <a:ext cx="10255" cy="10556"/>
            </a:xfrm>
            <a:custGeom>
              <a:avLst/>
              <a:gdLst/>
              <a:ahLst/>
              <a:cxnLst>
                <a:cxn ang="0">
                  <a:pos x="0" y="0"/>
                </a:cxn>
                <a:cxn ang="0">
                  <a:pos x="0" y="0"/>
                </a:cxn>
                <a:cxn ang="0">
                  <a:pos x="1" y="0"/>
                </a:cxn>
                <a:cxn ang="0">
                  <a:pos x="1" y="0"/>
                </a:cxn>
                <a:cxn ang="0">
                  <a:pos x="1" y="0"/>
                </a:cxn>
                <a:cxn ang="0">
                  <a:pos x="1" y="0"/>
                </a:cxn>
                <a:cxn ang="0">
                  <a:pos x="1" y="1"/>
                </a:cxn>
                <a:cxn ang="0">
                  <a:pos x="1" y="1"/>
                </a:cxn>
                <a:cxn ang="0">
                  <a:pos x="1" y="1"/>
                </a:cxn>
                <a:cxn ang="0">
                  <a:pos x="0" y="1"/>
                </a:cxn>
                <a:cxn ang="0">
                  <a:pos x="0" y="0"/>
                </a:cxn>
              </a:cxnLst>
              <a:rect l="0" t="0" r="r" b="b"/>
              <a:pathLst>
                <a:path w="1" h="1">
                  <a:moveTo>
                    <a:pt x="0" y="0"/>
                  </a:moveTo>
                  <a:lnTo>
                    <a:pt x="0" y="0"/>
                  </a:lnTo>
                  <a:lnTo>
                    <a:pt x="1" y="0"/>
                  </a:lnTo>
                  <a:lnTo>
                    <a:pt x="1" y="0"/>
                  </a:lnTo>
                  <a:lnTo>
                    <a:pt x="1" y="0"/>
                  </a:lnTo>
                  <a:lnTo>
                    <a:pt x="1" y="0"/>
                  </a:lnTo>
                  <a:lnTo>
                    <a:pt x="1" y="1"/>
                  </a:lnTo>
                  <a:lnTo>
                    <a:pt x="1" y="1"/>
                  </a:lnTo>
                  <a:lnTo>
                    <a:pt x="1" y="1"/>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Freeform 215">
              <a:extLst>
                <a:ext uri="{FF2B5EF4-FFF2-40B4-BE49-F238E27FC236}">
                  <a16:creationId xmlns:a16="http://schemas.microsoft.com/office/drawing/2014/main" id="{33CBF152-E7E1-4329-B194-13B064D9B084}"/>
                </a:ext>
              </a:extLst>
            </p:cNvPr>
            <p:cNvSpPr>
              <a:spLocks/>
            </p:cNvSpPr>
            <p:nvPr/>
          </p:nvSpPr>
          <p:spPr bwMode="auto">
            <a:xfrm>
              <a:off x="2703224" y="2818002"/>
              <a:ext cx="10255" cy="22871"/>
            </a:xfrm>
            <a:custGeom>
              <a:avLst/>
              <a:gdLst/>
              <a:ahLst/>
              <a:cxnLst>
                <a:cxn ang="0">
                  <a:pos x="0" y="2"/>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1" y="1"/>
                </a:cxn>
                <a:cxn ang="0">
                  <a:pos x="1" y="1"/>
                </a:cxn>
                <a:cxn ang="0">
                  <a:pos x="1" y="2"/>
                </a:cxn>
                <a:cxn ang="0">
                  <a:pos x="0" y="2"/>
                </a:cxn>
                <a:cxn ang="0">
                  <a:pos x="0" y="2"/>
                </a:cxn>
              </a:cxnLst>
              <a:rect l="0" t="0" r="r" b="b"/>
              <a:pathLst>
                <a:path w="1" h="2">
                  <a:moveTo>
                    <a:pt x="0" y="2"/>
                  </a:moveTo>
                  <a:lnTo>
                    <a:pt x="0" y="1"/>
                  </a:lnTo>
                  <a:lnTo>
                    <a:pt x="0" y="1"/>
                  </a:lnTo>
                  <a:lnTo>
                    <a:pt x="0" y="1"/>
                  </a:lnTo>
                  <a:lnTo>
                    <a:pt x="0" y="1"/>
                  </a:lnTo>
                  <a:lnTo>
                    <a:pt x="0" y="0"/>
                  </a:lnTo>
                  <a:lnTo>
                    <a:pt x="0" y="0"/>
                  </a:lnTo>
                  <a:lnTo>
                    <a:pt x="0" y="0"/>
                  </a:lnTo>
                  <a:lnTo>
                    <a:pt x="1" y="0"/>
                  </a:lnTo>
                  <a:lnTo>
                    <a:pt x="1" y="0"/>
                  </a:lnTo>
                  <a:lnTo>
                    <a:pt x="1" y="0"/>
                  </a:lnTo>
                  <a:lnTo>
                    <a:pt x="1" y="0"/>
                  </a:lnTo>
                  <a:lnTo>
                    <a:pt x="1" y="0"/>
                  </a:lnTo>
                  <a:lnTo>
                    <a:pt x="1" y="1"/>
                  </a:lnTo>
                  <a:lnTo>
                    <a:pt x="1" y="1"/>
                  </a:lnTo>
                  <a:lnTo>
                    <a:pt x="1" y="2"/>
                  </a:lnTo>
                  <a:lnTo>
                    <a:pt x="0" y="2"/>
                  </a:lnTo>
                  <a:lnTo>
                    <a:pt x="0"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Freeform 223">
              <a:extLst>
                <a:ext uri="{FF2B5EF4-FFF2-40B4-BE49-F238E27FC236}">
                  <a16:creationId xmlns:a16="http://schemas.microsoft.com/office/drawing/2014/main" id="{4C293334-0906-443E-BD25-31668E25442D}"/>
                </a:ext>
              </a:extLst>
            </p:cNvPr>
            <p:cNvSpPr>
              <a:spLocks/>
            </p:cNvSpPr>
            <p:nvPr/>
          </p:nvSpPr>
          <p:spPr bwMode="auto">
            <a:xfrm>
              <a:off x="2703224" y="2818002"/>
              <a:ext cx="1710" cy="10556"/>
            </a:xfrm>
            <a:custGeom>
              <a:avLst/>
              <a:gdLst/>
              <a:ahLst/>
              <a:cxnLst>
                <a:cxn ang="0">
                  <a:pos x="0" y="1"/>
                </a:cxn>
                <a:cxn ang="0">
                  <a:pos x="0" y="1"/>
                </a:cxn>
                <a:cxn ang="0">
                  <a:pos x="0" y="0"/>
                </a:cxn>
                <a:cxn ang="0">
                  <a:pos x="0" y="0"/>
                </a:cxn>
                <a:cxn ang="0">
                  <a:pos x="0" y="1"/>
                </a:cxn>
                <a:cxn ang="0">
                  <a:pos x="0" y="1"/>
                </a:cxn>
              </a:cxnLst>
              <a:rect l="0" t="0" r="r" b="b"/>
              <a:pathLst>
                <a:path h="1">
                  <a:moveTo>
                    <a:pt x="0" y="1"/>
                  </a:moveTo>
                  <a:lnTo>
                    <a:pt x="0" y="1"/>
                  </a:lnTo>
                  <a:lnTo>
                    <a:pt x="0" y="0"/>
                  </a:lnTo>
                  <a:lnTo>
                    <a:pt x="0" y="0"/>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Freeform 224">
              <a:extLst>
                <a:ext uri="{FF2B5EF4-FFF2-40B4-BE49-F238E27FC236}">
                  <a16:creationId xmlns:a16="http://schemas.microsoft.com/office/drawing/2014/main" id="{15A7326E-1DC0-4FAD-968F-B0980318AD0F}"/>
                </a:ext>
              </a:extLst>
            </p:cNvPr>
            <p:cNvSpPr>
              <a:spLocks/>
            </p:cNvSpPr>
            <p:nvPr/>
          </p:nvSpPr>
          <p:spPr bwMode="auto">
            <a:xfrm>
              <a:off x="2692967" y="2818002"/>
              <a:ext cx="10255" cy="1760"/>
            </a:xfrm>
            <a:custGeom>
              <a:avLst/>
              <a:gdLst/>
              <a:ahLst/>
              <a:cxnLst>
                <a:cxn ang="0">
                  <a:pos x="0"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Freeform 226">
              <a:extLst>
                <a:ext uri="{FF2B5EF4-FFF2-40B4-BE49-F238E27FC236}">
                  <a16:creationId xmlns:a16="http://schemas.microsoft.com/office/drawing/2014/main" id="{CDA9DA41-8D3F-4C49-A0D6-0688BE2A17B5}"/>
                </a:ext>
              </a:extLst>
            </p:cNvPr>
            <p:cNvSpPr>
              <a:spLocks/>
            </p:cNvSpPr>
            <p:nvPr/>
          </p:nvSpPr>
          <p:spPr bwMode="auto">
            <a:xfrm>
              <a:off x="2648529" y="2715965"/>
              <a:ext cx="10255" cy="12315"/>
            </a:xfrm>
            <a:custGeom>
              <a:avLst/>
              <a:gdLst/>
              <a:ahLst/>
              <a:cxnLst>
                <a:cxn ang="0">
                  <a:pos x="0" y="1"/>
                </a:cxn>
                <a:cxn ang="0">
                  <a:pos x="0" y="1"/>
                </a:cxn>
                <a:cxn ang="0">
                  <a:pos x="0" y="1"/>
                </a:cxn>
                <a:cxn ang="0">
                  <a:pos x="0" y="1"/>
                </a:cxn>
                <a:cxn ang="0">
                  <a:pos x="0" y="1"/>
                </a:cxn>
                <a:cxn ang="0">
                  <a:pos x="0" y="0"/>
                </a:cxn>
                <a:cxn ang="0">
                  <a:pos x="0" y="0"/>
                </a:cxn>
                <a:cxn ang="0">
                  <a:pos x="0" y="0"/>
                </a:cxn>
                <a:cxn ang="0">
                  <a:pos x="1" y="0"/>
                </a:cxn>
                <a:cxn ang="0">
                  <a:pos x="1" y="0"/>
                </a:cxn>
                <a:cxn ang="0">
                  <a:pos x="0" y="1"/>
                </a:cxn>
                <a:cxn ang="0">
                  <a:pos x="0" y="1"/>
                </a:cxn>
                <a:cxn ang="0">
                  <a:pos x="0" y="1"/>
                </a:cxn>
              </a:cxnLst>
              <a:rect l="0" t="0" r="r" b="b"/>
              <a:pathLst>
                <a:path w="1" h="1">
                  <a:moveTo>
                    <a:pt x="0" y="1"/>
                  </a:moveTo>
                  <a:lnTo>
                    <a:pt x="0" y="1"/>
                  </a:lnTo>
                  <a:lnTo>
                    <a:pt x="0" y="1"/>
                  </a:lnTo>
                  <a:lnTo>
                    <a:pt x="0" y="1"/>
                  </a:lnTo>
                  <a:lnTo>
                    <a:pt x="0" y="1"/>
                  </a:lnTo>
                  <a:lnTo>
                    <a:pt x="0" y="0"/>
                  </a:lnTo>
                  <a:lnTo>
                    <a:pt x="0" y="0"/>
                  </a:lnTo>
                  <a:lnTo>
                    <a:pt x="0" y="0"/>
                  </a:lnTo>
                  <a:lnTo>
                    <a:pt x="1" y="0"/>
                  </a:lnTo>
                  <a:lnTo>
                    <a:pt x="1" y="0"/>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Freeform 227">
              <a:extLst>
                <a:ext uri="{FF2B5EF4-FFF2-40B4-BE49-F238E27FC236}">
                  <a16:creationId xmlns:a16="http://schemas.microsoft.com/office/drawing/2014/main" id="{D81591F9-B0AF-4F91-920D-157DB3B2B269}"/>
                </a:ext>
              </a:extLst>
            </p:cNvPr>
            <p:cNvSpPr>
              <a:spLocks/>
            </p:cNvSpPr>
            <p:nvPr/>
          </p:nvSpPr>
          <p:spPr bwMode="auto">
            <a:xfrm>
              <a:off x="2638273" y="2728280"/>
              <a:ext cx="10255" cy="10556"/>
            </a:xfrm>
            <a:custGeom>
              <a:avLst/>
              <a:gdLst/>
              <a:ahLst/>
              <a:cxnLst>
                <a:cxn ang="0">
                  <a:pos x="0" y="1"/>
                </a:cxn>
                <a:cxn ang="0">
                  <a:pos x="0" y="0"/>
                </a:cxn>
                <a:cxn ang="0">
                  <a:pos x="0" y="0"/>
                </a:cxn>
                <a:cxn ang="0">
                  <a:pos x="0" y="0"/>
                </a:cxn>
                <a:cxn ang="0">
                  <a:pos x="1" y="0"/>
                </a:cxn>
                <a:cxn ang="0">
                  <a:pos x="1" y="0"/>
                </a:cxn>
                <a:cxn ang="0">
                  <a:pos x="0" y="1"/>
                </a:cxn>
              </a:cxnLst>
              <a:rect l="0" t="0" r="r" b="b"/>
              <a:pathLst>
                <a:path w="1" h="1">
                  <a:moveTo>
                    <a:pt x="0" y="1"/>
                  </a:moveTo>
                  <a:lnTo>
                    <a:pt x="0" y="0"/>
                  </a:lnTo>
                  <a:lnTo>
                    <a:pt x="0" y="0"/>
                  </a:lnTo>
                  <a:lnTo>
                    <a:pt x="0" y="0"/>
                  </a:lnTo>
                  <a:lnTo>
                    <a:pt x="1" y="0"/>
                  </a:lnTo>
                  <a:lnTo>
                    <a:pt x="1"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Freeform 230">
              <a:extLst>
                <a:ext uri="{FF2B5EF4-FFF2-40B4-BE49-F238E27FC236}">
                  <a16:creationId xmlns:a16="http://schemas.microsoft.com/office/drawing/2014/main" id="{15B4C3FF-11F3-4E96-853E-90636E2BCDA9}"/>
                </a:ext>
              </a:extLst>
            </p:cNvPr>
            <p:cNvSpPr>
              <a:spLocks/>
            </p:cNvSpPr>
            <p:nvPr/>
          </p:nvSpPr>
          <p:spPr bwMode="auto">
            <a:xfrm>
              <a:off x="2648529" y="2772262"/>
              <a:ext cx="22220" cy="12315"/>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2" y="1"/>
                </a:cxn>
                <a:cxn ang="0">
                  <a:pos x="1" y="1"/>
                </a:cxn>
                <a:cxn ang="0">
                  <a:pos x="1" y="1"/>
                </a:cxn>
                <a:cxn ang="0">
                  <a:pos x="1" y="1"/>
                </a:cxn>
                <a:cxn ang="0">
                  <a:pos x="1" y="1"/>
                </a:cxn>
                <a:cxn ang="0">
                  <a:pos x="1" y="1"/>
                </a:cxn>
                <a:cxn ang="0">
                  <a:pos x="1" y="0"/>
                </a:cxn>
                <a:cxn ang="0">
                  <a:pos x="0" y="0"/>
                </a:cxn>
              </a:cxnLst>
              <a:rect l="0" t="0" r="r" b="b"/>
              <a:pathLst>
                <a:path w="2" h="1">
                  <a:moveTo>
                    <a:pt x="0" y="0"/>
                  </a:moveTo>
                  <a:lnTo>
                    <a:pt x="0" y="0"/>
                  </a:lnTo>
                  <a:lnTo>
                    <a:pt x="0" y="0"/>
                  </a:lnTo>
                  <a:lnTo>
                    <a:pt x="0" y="0"/>
                  </a:lnTo>
                  <a:lnTo>
                    <a:pt x="0" y="0"/>
                  </a:lnTo>
                  <a:lnTo>
                    <a:pt x="1" y="0"/>
                  </a:lnTo>
                  <a:lnTo>
                    <a:pt x="1" y="0"/>
                  </a:lnTo>
                  <a:lnTo>
                    <a:pt x="1" y="0"/>
                  </a:lnTo>
                  <a:lnTo>
                    <a:pt x="1" y="0"/>
                  </a:lnTo>
                  <a:lnTo>
                    <a:pt x="1" y="0"/>
                  </a:lnTo>
                  <a:lnTo>
                    <a:pt x="1" y="0"/>
                  </a:lnTo>
                  <a:lnTo>
                    <a:pt x="1" y="0"/>
                  </a:lnTo>
                  <a:lnTo>
                    <a:pt x="1" y="0"/>
                  </a:lnTo>
                  <a:lnTo>
                    <a:pt x="2" y="1"/>
                  </a:lnTo>
                  <a:lnTo>
                    <a:pt x="1" y="1"/>
                  </a:lnTo>
                  <a:lnTo>
                    <a:pt x="1" y="1"/>
                  </a:lnTo>
                  <a:lnTo>
                    <a:pt x="1" y="1"/>
                  </a:lnTo>
                  <a:lnTo>
                    <a:pt x="1" y="1"/>
                  </a:lnTo>
                  <a:lnTo>
                    <a:pt x="1" y="1"/>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Freeform 232">
              <a:extLst>
                <a:ext uri="{FF2B5EF4-FFF2-40B4-BE49-F238E27FC236}">
                  <a16:creationId xmlns:a16="http://schemas.microsoft.com/office/drawing/2014/main" id="{5F52C4DE-2B4A-48F5-8288-2BA062861607}"/>
                </a:ext>
              </a:extLst>
            </p:cNvPr>
            <p:cNvSpPr>
              <a:spLocks/>
            </p:cNvSpPr>
            <p:nvPr/>
          </p:nvSpPr>
          <p:spPr bwMode="auto">
            <a:xfrm>
              <a:off x="2648529" y="2751151"/>
              <a:ext cx="1710" cy="10556"/>
            </a:xfrm>
            <a:custGeom>
              <a:avLst/>
              <a:gdLst/>
              <a:ahLst/>
              <a:cxnLst>
                <a:cxn ang="0">
                  <a:pos x="0" y="0"/>
                </a:cxn>
                <a:cxn ang="0">
                  <a:pos x="0" y="0"/>
                </a:cxn>
                <a:cxn ang="0">
                  <a:pos x="0" y="0"/>
                </a:cxn>
                <a:cxn ang="0">
                  <a:pos x="0" y="0"/>
                </a:cxn>
                <a:cxn ang="0">
                  <a:pos x="0" y="0"/>
                </a:cxn>
                <a:cxn ang="0">
                  <a:pos x="0" y="1"/>
                </a:cxn>
                <a:cxn ang="0">
                  <a:pos x="0" y="1"/>
                </a:cxn>
                <a:cxn ang="0">
                  <a:pos x="0" y="1"/>
                </a:cxn>
                <a:cxn ang="0">
                  <a:pos x="0" y="1"/>
                </a:cxn>
                <a:cxn ang="0">
                  <a:pos x="0" y="0"/>
                </a:cxn>
                <a:cxn ang="0">
                  <a:pos x="0" y="0"/>
                </a:cxn>
                <a:cxn ang="0">
                  <a:pos x="0" y="1"/>
                </a:cxn>
                <a:cxn ang="0">
                  <a:pos x="0" y="1"/>
                </a:cxn>
                <a:cxn ang="0">
                  <a:pos x="0" y="0"/>
                </a:cxn>
                <a:cxn ang="0">
                  <a:pos x="0" y="0"/>
                </a:cxn>
              </a:cxnLst>
              <a:rect l="0" t="0" r="r" b="b"/>
              <a:pathLst>
                <a:path h="1">
                  <a:moveTo>
                    <a:pt x="0" y="0"/>
                  </a:moveTo>
                  <a:lnTo>
                    <a:pt x="0" y="0"/>
                  </a:lnTo>
                  <a:lnTo>
                    <a:pt x="0" y="0"/>
                  </a:lnTo>
                  <a:lnTo>
                    <a:pt x="0" y="0"/>
                  </a:lnTo>
                  <a:lnTo>
                    <a:pt x="0" y="0"/>
                  </a:lnTo>
                  <a:lnTo>
                    <a:pt x="0" y="1"/>
                  </a:lnTo>
                  <a:lnTo>
                    <a:pt x="0" y="1"/>
                  </a:lnTo>
                  <a:lnTo>
                    <a:pt x="0" y="1"/>
                  </a:lnTo>
                  <a:lnTo>
                    <a:pt x="0" y="1"/>
                  </a:lnTo>
                  <a:lnTo>
                    <a:pt x="0" y="0"/>
                  </a:lnTo>
                  <a:lnTo>
                    <a:pt x="0" y="0"/>
                  </a:lnTo>
                  <a:lnTo>
                    <a:pt x="0" y="1"/>
                  </a:lnTo>
                  <a:lnTo>
                    <a:pt x="0" y="1"/>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Rectangle 236">
              <a:extLst>
                <a:ext uri="{FF2B5EF4-FFF2-40B4-BE49-F238E27FC236}">
                  <a16:creationId xmlns:a16="http://schemas.microsoft.com/office/drawing/2014/main" id="{9D30A512-E9E1-4EB6-B638-331C0F77B690}"/>
                </a:ext>
              </a:extLst>
            </p:cNvPr>
            <p:cNvSpPr>
              <a:spLocks noChangeArrowheads="1"/>
            </p:cNvSpPr>
            <p:nvPr/>
          </p:nvSpPr>
          <p:spPr bwMode="auto">
            <a:xfrm>
              <a:off x="2658784" y="2772262"/>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Freeform 237">
              <a:extLst>
                <a:ext uri="{FF2B5EF4-FFF2-40B4-BE49-F238E27FC236}">
                  <a16:creationId xmlns:a16="http://schemas.microsoft.com/office/drawing/2014/main" id="{09E377A3-E6FE-4005-91F4-29D23524B854}"/>
                </a:ext>
              </a:extLst>
            </p:cNvPr>
            <p:cNvSpPr>
              <a:spLocks/>
            </p:cNvSpPr>
            <p:nvPr/>
          </p:nvSpPr>
          <p:spPr bwMode="auto">
            <a:xfrm>
              <a:off x="2648529" y="2761706"/>
              <a:ext cx="10255" cy="10556"/>
            </a:xfrm>
            <a:custGeom>
              <a:avLst/>
              <a:gdLst/>
              <a:ahLst/>
              <a:cxnLst>
                <a:cxn ang="0">
                  <a:pos x="1" y="1"/>
                </a:cxn>
                <a:cxn ang="0">
                  <a:pos x="1" y="1"/>
                </a:cxn>
                <a:cxn ang="0">
                  <a:pos x="0" y="1"/>
                </a:cxn>
                <a:cxn ang="0">
                  <a:pos x="0" y="1"/>
                </a:cxn>
                <a:cxn ang="0">
                  <a:pos x="0" y="0"/>
                </a:cxn>
                <a:cxn ang="0">
                  <a:pos x="0" y="0"/>
                </a:cxn>
                <a:cxn ang="0">
                  <a:pos x="1" y="0"/>
                </a:cxn>
                <a:cxn ang="0">
                  <a:pos x="1" y="1"/>
                </a:cxn>
              </a:cxnLst>
              <a:rect l="0" t="0" r="r" b="b"/>
              <a:pathLst>
                <a:path w="1" h="1">
                  <a:moveTo>
                    <a:pt x="1" y="1"/>
                  </a:moveTo>
                  <a:lnTo>
                    <a:pt x="1" y="1"/>
                  </a:lnTo>
                  <a:lnTo>
                    <a:pt x="0" y="1"/>
                  </a:lnTo>
                  <a:lnTo>
                    <a:pt x="0" y="1"/>
                  </a:lnTo>
                  <a:lnTo>
                    <a:pt x="0" y="0"/>
                  </a:lnTo>
                  <a:lnTo>
                    <a:pt x="0" y="0"/>
                  </a:lnTo>
                  <a:lnTo>
                    <a:pt x="1" y="0"/>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Freeform 239">
              <a:extLst>
                <a:ext uri="{FF2B5EF4-FFF2-40B4-BE49-F238E27FC236}">
                  <a16:creationId xmlns:a16="http://schemas.microsoft.com/office/drawing/2014/main" id="{69FD625A-79AB-4CFF-A00B-BAA04997F16D}"/>
                </a:ext>
              </a:extLst>
            </p:cNvPr>
            <p:cNvSpPr>
              <a:spLocks/>
            </p:cNvSpPr>
            <p:nvPr/>
          </p:nvSpPr>
          <p:spPr bwMode="auto">
            <a:xfrm>
              <a:off x="2692967" y="2795131"/>
              <a:ext cx="10255" cy="12315"/>
            </a:xfrm>
            <a:custGeom>
              <a:avLst/>
              <a:gdLst/>
              <a:ahLst/>
              <a:cxnLst>
                <a:cxn ang="0">
                  <a:pos x="0" y="1"/>
                </a:cxn>
                <a:cxn ang="0">
                  <a:pos x="0" y="1"/>
                </a:cxn>
                <a:cxn ang="0">
                  <a:pos x="0" y="0"/>
                </a:cxn>
                <a:cxn ang="0">
                  <a:pos x="1" y="0"/>
                </a:cxn>
                <a:cxn ang="0">
                  <a:pos x="1" y="1"/>
                </a:cxn>
                <a:cxn ang="0">
                  <a:pos x="0" y="1"/>
                </a:cxn>
              </a:cxnLst>
              <a:rect l="0" t="0" r="r" b="b"/>
              <a:pathLst>
                <a:path w="1" h="1">
                  <a:moveTo>
                    <a:pt x="0" y="1"/>
                  </a:moveTo>
                  <a:lnTo>
                    <a:pt x="0" y="1"/>
                  </a:lnTo>
                  <a:lnTo>
                    <a:pt x="0" y="0"/>
                  </a:lnTo>
                  <a:lnTo>
                    <a:pt x="1" y="0"/>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Freeform 245">
              <a:extLst>
                <a:ext uri="{FF2B5EF4-FFF2-40B4-BE49-F238E27FC236}">
                  <a16:creationId xmlns:a16="http://schemas.microsoft.com/office/drawing/2014/main" id="{88DD85B1-64C2-443A-927E-8FE98A1F8F8D}"/>
                </a:ext>
              </a:extLst>
            </p:cNvPr>
            <p:cNvSpPr>
              <a:spLocks/>
            </p:cNvSpPr>
            <p:nvPr/>
          </p:nvSpPr>
          <p:spPr bwMode="auto">
            <a:xfrm>
              <a:off x="2681003" y="2784575"/>
              <a:ext cx="1710" cy="176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Rectangle 260">
              <a:extLst>
                <a:ext uri="{FF2B5EF4-FFF2-40B4-BE49-F238E27FC236}">
                  <a16:creationId xmlns:a16="http://schemas.microsoft.com/office/drawing/2014/main" id="{EEE5537E-1584-40FA-AA38-113461D0AF89}"/>
                </a:ext>
              </a:extLst>
            </p:cNvPr>
            <p:cNvSpPr>
              <a:spLocks noChangeArrowheads="1"/>
            </p:cNvSpPr>
            <p:nvPr/>
          </p:nvSpPr>
          <p:spPr bwMode="auto">
            <a:xfrm>
              <a:off x="2790392" y="2907724"/>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Rectangle 262">
              <a:extLst>
                <a:ext uri="{FF2B5EF4-FFF2-40B4-BE49-F238E27FC236}">
                  <a16:creationId xmlns:a16="http://schemas.microsoft.com/office/drawing/2014/main" id="{688F9DDE-1D55-4E79-820D-2933A72D95E8}"/>
                </a:ext>
              </a:extLst>
            </p:cNvPr>
            <p:cNvSpPr>
              <a:spLocks noChangeArrowheads="1"/>
            </p:cNvSpPr>
            <p:nvPr/>
          </p:nvSpPr>
          <p:spPr bwMode="auto">
            <a:xfrm>
              <a:off x="2802356" y="2907724"/>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Rectangle 272">
              <a:extLst>
                <a:ext uri="{FF2B5EF4-FFF2-40B4-BE49-F238E27FC236}">
                  <a16:creationId xmlns:a16="http://schemas.microsoft.com/office/drawing/2014/main" id="{9AF75EA9-6187-4ED8-872D-D967B3392F4B}"/>
                </a:ext>
              </a:extLst>
            </p:cNvPr>
            <p:cNvSpPr>
              <a:spLocks noChangeArrowheads="1"/>
            </p:cNvSpPr>
            <p:nvPr/>
          </p:nvSpPr>
          <p:spPr bwMode="auto">
            <a:xfrm>
              <a:off x="2812612" y="2941151"/>
              <a:ext cx="1025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Freeform 273">
              <a:extLst>
                <a:ext uri="{FF2B5EF4-FFF2-40B4-BE49-F238E27FC236}">
                  <a16:creationId xmlns:a16="http://schemas.microsoft.com/office/drawing/2014/main" id="{29F8EFC9-9BD4-41B0-906C-7BB5E7C6D536}"/>
                </a:ext>
              </a:extLst>
            </p:cNvPr>
            <p:cNvSpPr>
              <a:spLocks/>
            </p:cNvSpPr>
            <p:nvPr/>
          </p:nvSpPr>
          <p:spPr bwMode="auto">
            <a:xfrm>
              <a:off x="2812612" y="2930595"/>
              <a:ext cx="1710" cy="10556"/>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Freeform 275">
              <a:extLst>
                <a:ext uri="{FF2B5EF4-FFF2-40B4-BE49-F238E27FC236}">
                  <a16:creationId xmlns:a16="http://schemas.microsoft.com/office/drawing/2014/main" id="{5DFC3EAF-75B0-4AFD-B9D4-CCAF48957D51}"/>
                </a:ext>
              </a:extLst>
            </p:cNvPr>
            <p:cNvSpPr>
              <a:spLocks/>
            </p:cNvSpPr>
            <p:nvPr/>
          </p:nvSpPr>
          <p:spPr bwMode="auto">
            <a:xfrm>
              <a:off x="2802356" y="2930595"/>
              <a:ext cx="10255" cy="1760"/>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Freeform 277">
              <a:extLst>
                <a:ext uri="{FF2B5EF4-FFF2-40B4-BE49-F238E27FC236}">
                  <a16:creationId xmlns:a16="http://schemas.microsoft.com/office/drawing/2014/main" id="{D473EBD0-88AF-4BDF-8497-9E5A9F2D2D54}"/>
                </a:ext>
              </a:extLst>
            </p:cNvPr>
            <p:cNvSpPr>
              <a:spLocks/>
            </p:cNvSpPr>
            <p:nvPr/>
          </p:nvSpPr>
          <p:spPr bwMode="auto">
            <a:xfrm>
              <a:off x="2780136" y="2918280"/>
              <a:ext cx="10255" cy="1760"/>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Freeform 278">
              <a:extLst>
                <a:ext uri="{FF2B5EF4-FFF2-40B4-BE49-F238E27FC236}">
                  <a16:creationId xmlns:a16="http://schemas.microsoft.com/office/drawing/2014/main" id="{AC1DDD9D-0DD4-4887-9B1D-BE6BF364A5F8}"/>
                </a:ext>
              </a:extLst>
            </p:cNvPr>
            <p:cNvSpPr>
              <a:spLocks/>
            </p:cNvSpPr>
            <p:nvPr/>
          </p:nvSpPr>
          <p:spPr bwMode="auto">
            <a:xfrm>
              <a:off x="2790392" y="2907724"/>
              <a:ext cx="11965" cy="10556"/>
            </a:xfrm>
            <a:custGeom>
              <a:avLst/>
              <a:gdLst/>
              <a:ahLst/>
              <a:cxnLst>
                <a:cxn ang="0">
                  <a:pos x="1" y="1"/>
                </a:cxn>
                <a:cxn ang="0">
                  <a:pos x="0" y="1"/>
                </a:cxn>
                <a:cxn ang="0">
                  <a:pos x="0" y="1"/>
                </a:cxn>
                <a:cxn ang="0">
                  <a:pos x="0" y="0"/>
                </a:cxn>
                <a:cxn ang="0">
                  <a:pos x="0" y="0"/>
                </a:cxn>
                <a:cxn ang="0">
                  <a:pos x="1" y="1"/>
                </a:cxn>
              </a:cxnLst>
              <a:rect l="0" t="0" r="r" b="b"/>
              <a:pathLst>
                <a:path w="1" h="1">
                  <a:moveTo>
                    <a:pt x="1" y="1"/>
                  </a:moveTo>
                  <a:lnTo>
                    <a:pt x="0" y="1"/>
                  </a:lnTo>
                  <a:lnTo>
                    <a:pt x="0" y="1"/>
                  </a:lnTo>
                  <a:lnTo>
                    <a:pt x="0" y="0"/>
                  </a:lnTo>
                  <a:lnTo>
                    <a:pt x="0" y="0"/>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Freeform 281">
              <a:extLst>
                <a:ext uri="{FF2B5EF4-FFF2-40B4-BE49-F238E27FC236}">
                  <a16:creationId xmlns:a16="http://schemas.microsoft.com/office/drawing/2014/main" id="{10075DE2-1DB5-4A31-BBCC-6B914503C5F7}"/>
                </a:ext>
              </a:extLst>
            </p:cNvPr>
            <p:cNvSpPr>
              <a:spLocks/>
            </p:cNvSpPr>
            <p:nvPr/>
          </p:nvSpPr>
          <p:spPr bwMode="auto">
            <a:xfrm>
              <a:off x="2780136" y="2884854"/>
              <a:ext cx="1710" cy="12315"/>
            </a:xfrm>
            <a:custGeom>
              <a:avLst/>
              <a:gdLst/>
              <a:ahLst/>
              <a:cxnLst>
                <a:cxn ang="0">
                  <a:pos x="0" y="1"/>
                </a:cxn>
                <a:cxn ang="0">
                  <a:pos x="0" y="1"/>
                </a:cxn>
                <a:cxn ang="0">
                  <a:pos x="0" y="1"/>
                </a:cxn>
                <a:cxn ang="0">
                  <a:pos x="0" y="1"/>
                </a:cxn>
                <a:cxn ang="0">
                  <a:pos x="0" y="1"/>
                </a:cxn>
                <a:cxn ang="0">
                  <a:pos x="0" y="1"/>
                </a:cxn>
                <a:cxn ang="0">
                  <a:pos x="0" y="0"/>
                </a:cxn>
                <a:cxn ang="0">
                  <a:pos x="0" y="1"/>
                </a:cxn>
                <a:cxn ang="0">
                  <a:pos x="0" y="1"/>
                </a:cxn>
                <a:cxn ang="0">
                  <a:pos x="0" y="1"/>
                </a:cxn>
                <a:cxn ang="0">
                  <a:pos x="0" y="1"/>
                </a:cxn>
                <a:cxn ang="0">
                  <a:pos x="0" y="1"/>
                </a:cxn>
              </a:cxnLst>
              <a:rect l="0" t="0" r="r" b="b"/>
              <a:pathLst>
                <a:path h="1">
                  <a:moveTo>
                    <a:pt x="0" y="1"/>
                  </a:moveTo>
                  <a:lnTo>
                    <a:pt x="0" y="1"/>
                  </a:lnTo>
                  <a:lnTo>
                    <a:pt x="0" y="1"/>
                  </a:lnTo>
                  <a:lnTo>
                    <a:pt x="0" y="1"/>
                  </a:lnTo>
                  <a:lnTo>
                    <a:pt x="0" y="1"/>
                  </a:lnTo>
                  <a:lnTo>
                    <a:pt x="0" y="1"/>
                  </a:lnTo>
                  <a:lnTo>
                    <a:pt x="0" y="0"/>
                  </a:lnTo>
                  <a:lnTo>
                    <a:pt x="0" y="1"/>
                  </a:lnTo>
                  <a:lnTo>
                    <a:pt x="0" y="1"/>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Freeform 295">
              <a:extLst>
                <a:ext uri="{FF2B5EF4-FFF2-40B4-BE49-F238E27FC236}">
                  <a16:creationId xmlns:a16="http://schemas.microsoft.com/office/drawing/2014/main" id="{7380E1C2-7010-4DBF-A15D-AEC931EBC0EC}"/>
                </a:ext>
              </a:extLst>
            </p:cNvPr>
            <p:cNvSpPr>
              <a:spLocks/>
            </p:cNvSpPr>
            <p:nvPr/>
          </p:nvSpPr>
          <p:spPr bwMode="auto">
            <a:xfrm>
              <a:off x="2735698" y="2874298"/>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Freeform 311">
              <a:extLst>
                <a:ext uri="{FF2B5EF4-FFF2-40B4-BE49-F238E27FC236}">
                  <a16:creationId xmlns:a16="http://schemas.microsoft.com/office/drawing/2014/main" id="{16DC2CD3-222E-4DD8-8B4B-E6473572ABF4}"/>
                </a:ext>
              </a:extLst>
            </p:cNvPr>
            <p:cNvSpPr>
              <a:spLocks noEditPoints="1"/>
            </p:cNvSpPr>
            <p:nvPr/>
          </p:nvSpPr>
          <p:spPr bwMode="auto">
            <a:xfrm>
              <a:off x="2583578" y="2751151"/>
              <a:ext cx="54695" cy="77408"/>
            </a:xfrm>
            <a:custGeom>
              <a:avLst/>
              <a:gdLst/>
              <a:ahLst/>
              <a:cxnLst>
                <a:cxn ang="0">
                  <a:pos x="2" y="1"/>
                </a:cxn>
                <a:cxn ang="0">
                  <a:pos x="1" y="1"/>
                </a:cxn>
                <a:cxn ang="0">
                  <a:pos x="2" y="1"/>
                </a:cxn>
                <a:cxn ang="0">
                  <a:pos x="2" y="1"/>
                </a:cxn>
                <a:cxn ang="0">
                  <a:pos x="2" y="0"/>
                </a:cxn>
                <a:cxn ang="0">
                  <a:pos x="3" y="0"/>
                </a:cxn>
                <a:cxn ang="0">
                  <a:pos x="3" y="0"/>
                </a:cxn>
                <a:cxn ang="0">
                  <a:pos x="3" y="1"/>
                </a:cxn>
                <a:cxn ang="0">
                  <a:pos x="3" y="2"/>
                </a:cxn>
                <a:cxn ang="0">
                  <a:pos x="3" y="3"/>
                </a:cxn>
                <a:cxn ang="0">
                  <a:pos x="2" y="3"/>
                </a:cxn>
                <a:cxn ang="0">
                  <a:pos x="2" y="3"/>
                </a:cxn>
                <a:cxn ang="0">
                  <a:pos x="3" y="3"/>
                </a:cxn>
                <a:cxn ang="0">
                  <a:pos x="4" y="3"/>
                </a:cxn>
                <a:cxn ang="0">
                  <a:pos x="4" y="4"/>
                </a:cxn>
                <a:cxn ang="0">
                  <a:pos x="3" y="4"/>
                </a:cxn>
                <a:cxn ang="0">
                  <a:pos x="3" y="5"/>
                </a:cxn>
                <a:cxn ang="0">
                  <a:pos x="4" y="5"/>
                </a:cxn>
                <a:cxn ang="0">
                  <a:pos x="4" y="5"/>
                </a:cxn>
                <a:cxn ang="0">
                  <a:pos x="5" y="6"/>
                </a:cxn>
                <a:cxn ang="0">
                  <a:pos x="5" y="6"/>
                </a:cxn>
                <a:cxn ang="0">
                  <a:pos x="5" y="7"/>
                </a:cxn>
                <a:cxn ang="0">
                  <a:pos x="4" y="7"/>
                </a:cxn>
                <a:cxn ang="0">
                  <a:pos x="4" y="6"/>
                </a:cxn>
                <a:cxn ang="0">
                  <a:pos x="4" y="6"/>
                </a:cxn>
                <a:cxn ang="0">
                  <a:pos x="3" y="5"/>
                </a:cxn>
                <a:cxn ang="0">
                  <a:pos x="3" y="5"/>
                </a:cxn>
                <a:cxn ang="0">
                  <a:pos x="3" y="4"/>
                </a:cxn>
                <a:cxn ang="0">
                  <a:pos x="2" y="4"/>
                </a:cxn>
                <a:cxn ang="0">
                  <a:pos x="2" y="4"/>
                </a:cxn>
                <a:cxn ang="0">
                  <a:pos x="2" y="4"/>
                </a:cxn>
                <a:cxn ang="0">
                  <a:pos x="1" y="3"/>
                </a:cxn>
                <a:cxn ang="0">
                  <a:pos x="2" y="3"/>
                </a:cxn>
                <a:cxn ang="0">
                  <a:pos x="1" y="3"/>
                </a:cxn>
                <a:cxn ang="0">
                  <a:pos x="1" y="2"/>
                </a:cxn>
                <a:cxn ang="0">
                  <a:pos x="2" y="2"/>
                </a:cxn>
                <a:cxn ang="0">
                  <a:pos x="1" y="2"/>
                </a:cxn>
                <a:cxn ang="0">
                  <a:pos x="0" y="2"/>
                </a:cxn>
                <a:cxn ang="0">
                  <a:pos x="0" y="1"/>
                </a:cxn>
                <a:cxn ang="0">
                  <a:pos x="0" y="1"/>
                </a:cxn>
                <a:cxn ang="0">
                  <a:pos x="0" y="0"/>
                </a:cxn>
                <a:cxn ang="0">
                  <a:pos x="1" y="0"/>
                </a:cxn>
                <a:cxn ang="0">
                  <a:pos x="1" y="0"/>
                </a:cxn>
                <a:cxn ang="0">
                  <a:pos x="2" y="0"/>
                </a:cxn>
              </a:cxnLst>
              <a:rect l="0" t="0" r="r" b="b"/>
              <a:pathLst>
                <a:path w="5" h="7">
                  <a:moveTo>
                    <a:pt x="2" y="1"/>
                  </a:moveTo>
                  <a:lnTo>
                    <a:pt x="2" y="1"/>
                  </a:lnTo>
                  <a:lnTo>
                    <a:pt x="2" y="1"/>
                  </a:lnTo>
                  <a:lnTo>
                    <a:pt x="2" y="1"/>
                  </a:lnTo>
                  <a:lnTo>
                    <a:pt x="1" y="1"/>
                  </a:lnTo>
                  <a:lnTo>
                    <a:pt x="1" y="1"/>
                  </a:lnTo>
                  <a:lnTo>
                    <a:pt x="2" y="2"/>
                  </a:lnTo>
                  <a:lnTo>
                    <a:pt x="2" y="2"/>
                  </a:lnTo>
                  <a:lnTo>
                    <a:pt x="2" y="1"/>
                  </a:lnTo>
                  <a:lnTo>
                    <a:pt x="2" y="1"/>
                  </a:lnTo>
                  <a:lnTo>
                    <a:pt x="2" y="1"/>
                  </a:lnTo>
                  <a:lnTo>
                    <a:pt x="2" y="1"/>
                  </a:lnTo>
                  <a:lnTo>
                    <a:pt x="3" y="1"/>
                  </a:lnTo>
                  <a:lnTo>
                    <a:pt x="2" y="1"/>
                  </a:lnTo>
                  <a:close/>
                  <a:moveTo>
                    <a:pt x="2" y="0"/>
                  </a:moveTo>
                  <a:lnTo>
                    <a:pt x="3" y="0"/>
                  </a:lnTo>
                  <a:lnTo>
                    <a:pt x="3" y="0"/>
                  </a:lnTo>
                  <a:lnTo>
                    <a:pt x="3" y="0"/>
                  </a:lnTo>
                  <a:lnTo>
                    <a:pt x="3" y="0"/>
                  </a:lnTo>
                  <a:lnTo>
                    <a:pt x="3" y="0"/>
                  </a:lnTo>
                  <a:lnTo>
                    <a:pt x="3" y="0"/>
                  </a:lnTo>
                  <a:lnTo>
                    <a:pt x="3" y="1"/>
                  </a:lnTo>
                  <a:lnTo>
                    <a:pt x="3" y="1"/>
                  </a:lnTo>
                  <a:lnTo>
                    <a:pt x="3" y="1"/>
                  </a:lnTo>
                  <a:lnTo>
                    <a:pt x="3" y="2"/>
                  </a:lnTo>
                  <a:lnTo>
                    <a:pt x="3" y="2"/>
                  </a:lnTo>
                  <a:lnTo>
                    <a:pt x="3" y="2"/>
                  </a:lnTo>
                  <a:lnTo>
                    <a:pt x="3" y="2"/>
                  </a:lnTo>
                  <a:lnTo>
                    <a:pt x="3" y="3"/>
                  </a:lnTo>
                  <a:lnTo>
                    <a:pt x="3" y="3"/>
                  </a:lnTo>
                  <a:lnTo>
                    <a:pt x="3" y="3"/>
                  </a:lnTo>
                  <a:lnTo>
                    <a:pt x="2" y="3"/>
                  </a:lnTo>
                  <a:lnTo>
                    <a:pt x="2" y="3"/>
                  </a:lnTo>
                  <a:lnTo>
                    <a:pt x="2" y="3"/>
                  </a:lnTo>
                  <a:lnTo>
                    <a:pt x="2" y="3"/>
                  </a:lnTo>
                  <a:lnTo>
                    <a:pt x="2" y="3"/>
                  </a:lnTo>
                  <a:lnTo>
                    <a:pt x="2" y="3"/>
                  </a:lnTo>
                  <a:lnTo>
                    <a:pt x="3" y="3"/>
                  </a:lnTo>
                  <a:lnTo>
                    <a:pt x="3" y="3"/>
                  </a:lnTo>
                  <a:lnTo>
                    <a:pt x="3" y="3"/>
                  </a:lnTo>
                  <a:lnTo>
                    <a:pt x="3" y="3"/>
                  </a:lnTo>
                  <a:lnTo>
                    <a:pt x="4" y="3"/>
                  </a:lnTo>
                  <a:lnTo>
                    <a:pt x="4" y="4"/>
                  </a:lnTo>
                  <a:lnTo>
                    <a:pt x="4" y="4"/>
                  </a:lnTo>
                  <a:lnTo>
                    <a:pt x="4" y="4"/>
                  </a:lnTo>
                  <a:lnTo>
                    <a:pt x="3" y="4"/>
                  </a:lnTo>
                  <a:lnTo>
                    <a:pt x="3" y="4"/>
                  </a:lnTo>
                  <a:lnTo>
                    <a:pt x="3" y="4"/>
                  </a:lnTo>
                  <a:lnTo>
                    <a:pt x="3" y="4"/>
                  </a:lnTo>
                  <a:lnTo>
                    <a:pt x="3" y="4"/>
                  </a:lnTo>
                  <a:lnTo>
                    <a:pt x="3" y="5"/>
                  </a:lnTo>
                  <a:lnTo>
                    <a:pt x="3" y="5"/>
                  </a:lnTo>
                  <a:lnTo>
                    <a:pt x="3" y="5"/>
                  </a:lnTo>
                  <a:lnTo>
                    <a:pt x="4" y="5"/>
                  </a:lnTo>
                  <a:lnTo>
                    <a:pt x="4" y="5"/>
                  </a:lnTo>
                  <a:lnTo>
                    <a:pt x="4" y="5"/>
                  </a:lnTo>
                  <a:lnTo>
                    <a:pt x="4" y="5"/>
                  </a:lnTo>
                  <a:lnTo>
                    <a:pt x="4" y="6"/>
                  </a:lnTo>
                  <a:lnTo>
                    <a:pt x="4" y="6"/>
                  </a:lnTo>
                  <a:lnTo>
                    <a:pt x="5" y="6"/>
                  </a:lnTo>
                  <a:lnTo>
                    <a:pt x="5" y="6"/>
                  </a:lnTo>
                  <a:lnTo>
                    <a:pt x="5" y="6"/>
                  </a:lnTo>
                  <a:lnTo>
                    <a:pt x="5" y="6"/>
                  </a:lnTo>
                  <a:lnTo>
                    <a:pt x="5" y="7"/>
                  </a:lnTo>
                  <a:lnTo>
                    <a:pt x="5" y="7"/>
                  </a:lnTo>
                  <a:lnTo>
                    <a:pt x="5" y="7"/>
                  </a:lnTo>
                  <a:lnTo>
                    <a:pt x="5" y="7"/>
                  </a:lnTo>
                  <a:lnTo>
                    <a:pt x="5" y="6"/>
                  </a:lnTo>
                  <a:lnTo>
                    <a:pt x="4" y="7"/>
                  </a:lnTo>
                  <a:lnTo>
                    <a:pt x="4" y="6"/>
                  </a:lnTo>
                  <a:lnTo>
                    <a:pt x="4" y="6"/>
                  </a:lnTo>
                  <a:lnTo>
                    <a:pt x="4" y="6"/>
                  </a:lnTo>
                  <a:lnTo>
                    <a:pt x="4" y="6"/>
                  </a:lnTo>
                  <a:lnTo>
                    <a:pt x="4" y="6"/>
                  </a:lnTo>
                  <a:lnTo>
                    <a:pt x="4" y="6"/>
                  </a:lnTo>
                  <a:lnTo>
                    <a:pt x="4" y="5"/>
                  </a:lnTo>
                  <a:lnTo>
                    <a:pt x="3" y="5"/>
                  </a:lnTo>
                  <a:lnTo>
                    <a:pt x="3" y="5"/>
                  </a:lnTo>
                  <a:lnTo>
                    <a:pt x="3" y="5"/>
                  </a:lnTo>
                  <a:lnTo>
                    <a:pt x="3" y="5"/>
                  </a:lnTo>
                  <a:lnTo>
                    <a:pt x="3" y="5"/>
                  </a:lnTo>
                  <a:lnTo>
                    <a:pt x="3" y="5"/>
                  </a:lnTo>
                  <a:lnTo>
                    <a:pt x="3" y="5"/>
                  </a:lnTo>
                  <a:lnTo>
                    <a:pt x="3" y="4"/>
                  </a:lnTo>
                  <a:lnTo>
                    <a:pt x="3" y="4"/>
                  </a:lnTo>
                  <a:lnTo>
                    <a:pt x="2" y="5"/>
                  </a:lnTo>
                  <a:lnTo>
                    <a:pt x="2" y="4"/>
                  </a:lnTo>
                  <a:lnTo>
                    <a:pt x="2" y="4"/>
                  </a:lnTo>
                  <a:lnTo>
                    <a:pt x="2" y="4"/>
                  </a:lnTo>
                  <a:lnTo>
                    <a:pt x="2" y="4"/>
                  </a:lnTo>
                  <a:lnTo>
                    <a:pt x="2" y="4"/>
                  </a:lnTo>
                  <a:lnTo>
                    <a:pt x="2" y="4"/>
                  </a:lnTo>
                  <a:lnTo>
                    <a:pt x="2" y="4"/>
                  </a:lnTo>
                  <a:lnTo>
                    <a:pt x="2" y="4"/>
                  </a:lnTo>
                  <a:lnTo>
                    <a:pt x="2" y="4"/>
                  </a:lnTo>
                  <a:lnTo>
                    <a:pt x="1" y="3"/>
                  </a:lnTo>
                  <a:lnTo>
                    <a:pt x="1" y="3"/>
                  </a:lnTo>
                  <a:lnTo>
                    <a:pt x="2" y="3"/>
                  </a:lnTo>
                  <a:lnTo>
                    <a:pt x="2" y="3"/>
                  </a:lnTo>
                  <a:lnTo>
                    <a:pt x="1" y="3"/>
                  </a:lnTo>
                  <a:lnTo>
                    <a:pt x="1" y="3"/>
                  </a:lnTo>
                  <a:lnTo>
                    <a:pt x="1" y="3"/>
                  </a:lnTo>
                  <a:lnTo>
                    <a:pt x="1" y="3"/>
                  </a:lnTo>
                  <a:lnTo>
                    <a:pt x="1" y="3"/>
                  </a:lnTo>
                  <a:lnTo>
                    <a:pt x="1" y="2"/>
                  </a:lnTo>
                  <a:lnTo>
                    <a:pt x="2" y="3"/>
                  </a:lnTo>
                  <a:lnTo>
                    <a:pt x="2" y="3"/>
                  </a:lnTo>
                  <a:lnTo>
                    <a:pt x="2" y="2"/>
                  </a:lnTo>
                  <a:lnTo>
                    <a:pt x="1" y="2"/>
                  </a:lnTo>
                  <a:lnTo>
                    <a:pt x="1" y="2"/>
                  </a:lnTo>
                  <a:lnTo>
                    <a:pt x="1" y="2"/>
                  </a:lnTo>
                  <a:lnTo>
                    <a:pt x="1" y="2"/>
                  </a:lnTo>
                  <a:lnTo>
                    <a:pt x="1" y="2"/>
                  </a:lnTo>
                  <a:lnTo>
                    <a:pt x="0" y="2"/>
                  </a:lnTo>
                  <a:lnTo>
                    <a:pt x="0" y="2"/>
                  </a:lnTo>
                  <a:lnTo>
                    <a:pt x="1" y="2"/>
                  </a:lnTo>
                  <a:lnTo>
                    <a:pt x="0" y="1"/>
                  </a:lnTo>
                  <a:lnTo>
                    <a:pt x="1" y="1"/>
                  </a:lnTo>
                  <a:lnTo>
                    <a:pt x="0" y="1"/>
                  </a:lnTo>
                  <a:lnTo>
                    <a:pt x="0" y="1"/>
                  </a:lnTo>
                  <a:lnTo>
                    <a:pt x="0" y="1"/>
                  </a:lnTo>
                  <a:lnTo>
                    <a:pt x="0" y="0"/>
                  </a:lnTo>
                  <a:lnTo>
                    <a:pt x="0" y="0"/>
                  </a:lnTo>
                  <a:lnTo>
                    <a:pt x="0" y="0"/>
                  </a:lnTo>
                  <a:lnTo>
                    <a:pt x="0" y="0"/>
                  </a:lnTo>
                  <a:lnTo>
                    <a:pt x="1" y="0"/>
                  </a:lnTo>
                  <a:lnTo>
                    <a:pt x="1" y="0"/>
                  </a:lnTo>
                  <a:lnTo>
                    <a:pt x="1" y="0"/>
                  </a:lnTo>
                  <a:lnTo>
                    <a:pt x="1" y="0"/>
                  </a:lnTo>
                  <a:lnTo>
                    <a:pt x="1" y="0"/>
                  </a:lnTo>
                  <a:lnTo>
                    <a:pt x="2" y="0"/>
                  </a:lnTo>
                  <a:lnTo>
                    <a:pt x="2" y="0"/>
                  </a:lnTo>
                  <a:lnTo>
                    <a:pt x="2"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1" name="Group 1589">
              <a:extLst>
                <a:ext uri="{FF2B5EF4-FFF2-40B4-BE49-F238E27FC236}">
                  <a16:creationId xmlns:a16="http://schemas.microsoft.com/office/drawing/2014/main" id="{058E86B5-7B80-4000-AAF3-56929418F42A}"/>
                </a:ext>
              </a:extLst>
            </p:cNvPr>
            <p:cNvGrpSpPr/>
            <p:nvPr/>
          </p:nvGrpSpPr>
          <p:grpSpPr>
            <a:xfrm>
              <a:off x="2397276" y="1479206"/>
              <a:ext cx="2100611" cy="1710000"/>
              <a:chOff x="1373188" y="1760537"/>
              <a:chExt cx="1951038" cy="1543051"/>
            </a:xfrm>
            <a:solidFill>
              <a:schemeClr val="bg2"/>
            </a:solidFill>
          </p:grpSpPr>
          <p:sp>
            <p:nvSpPr>
              <p:cNvPr id="667" name="Freeform 42">
                <a:extLst>
                  <a:ext uri="{FF2B5EF4-FFF2-40B4-BE49-F238E27FC236}">
                    <a16:creationId xmlns:a16="http://schemas.microsoft.com/office/drawing/2014/main" id="{A7AAAA43-DCD4-49C4-A088-1B0BAD159E64}"/>
                  </a:ext>
                </a:extLst>
              </p:cNvPr>
              <p:cNvSpPr>
                <a:spLocks/>
              </p:cNvSpPr>
              <p:nvPr/>
            </p:nvSpPr>
            <p:spPr bwMode="auto">
              <a:xfrm>
                <a:off x="2490788" y="2349500"/>
                <a:ext cx="9525" cy="9525"/>
              </a:xfrm>
              <a:custGeom>
                <a:avLst/>
                <a:gdLst/>
                <a:ahLst/>
                <a:cxnLst>
                  <a:cxn ang="0">
                    <a:pos x="0" y="1"/>
                  </a:cxn>
                  <a:cxn ang="0">
                    <a:pos x="0" y="0"/>
                  </a:cxn>
                  <a:cxn ang="0">
                    <a:pos x="1" y="0"/>
                  </a:cxn>
                  <a:cxn ang="0">
                    <a:pos x="1" y="0"/>
                  </a:cxn>
                  <a:cxn ang="0">
                    <a:pos x="1" y="0"/>
                  </a:cxn>
                  <a:cxn ang="0">
                    <a:pos x="1" y="0"/>
                  </a:cxn>
                  <a:cxn ang="0">
                    <a:pos x="1" y="1"/>
                  </a:cxn>
                  <a:cxn ang="0">
                    <a:pos x="1" y="1"/>
                  </a:cxn>
                  <a:cxn ang="0">
                    <a:pos x="0" y="1"/>
                  </a:cxn>
                </a:cxnLst>
                <a:rect l="0" t="0" r="r" b="b"/>
                <a:pathLst>
                  <a:path w="1" h="1">
                    <a:moveTo>
                      <a:pt x="0" y="1"/>
                    </a:moveTo>
                    <a:lnTo>
                      <a:pt x="0" y="0"/>
                    </a:lnTo>
                    <a:lnTo>
                      <a:pt x="1" y="0"/>
                    </a:lnTo>
                    <a:lnTo>
                      <a:pt x="1" y="0"/>
                    </a:lnTo>
                    <a:lnTo>
                      <a:pt x="1" y="0"/>
                    </a:ln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8" name="Freeform 43">
                <a:extLst>
                  <a:ext uri="{FF2B5EF4-FFF2-40B4-BE49-F238E27FC236}">
                    <a16:creationId xmlns:a16="http://schemas.microsoft.com/office/drawing/2014/main" id="{530397C6-B372-4D1E-B8A5-E4DD6C44FEB4}"/>
                  </a:ext>
                </a:extLst>
              </p:cNvPr>
              <p:cNvSpPr>
                <a:spLocks/>
              </p:cNvSpPr>
              <p:nvPr/>
            </p:nvSpPr>
            <p:spPr bwMode="auto">
              <a:xfrm>
                <a:off x="2490788" y="2349500"/>
                <a:ext cx="1588" cy="9525"/>
              </a:xfrm>
              <a:custGeom>
                <a:avLst/>
                <a:gdLst/>
                <a:ahLst/>
                <a:cxnLst>
                  <a:cxn ang="0">
                    <a:pos x="0" y="1"/>
                  </a:cxn>
                  <a:cxn ang="0">
                    <a:pos x="0" y="1"/>
                  </a:cxn>
                  <a:cxn ang="0">
                    <a:pos x="0" y="0"/>
                  </a:cxn>
                  <a:cxn ang="0">
                    <a:pos x="0" y="0"/>
                  </a:cxn>
                  <a:cxn ang="0">
                    <a:pos x="0" y="0"/>
                  </a:cxn>
                  <a:cxn ang="0">
                    <a:pos x="0" y="1"/>
                  </a:cxn>
                  <a:cxn ang="0">
                    <a:pos x="0" y="1"/>
                  </a:cxn>
                </a:cxnLst>
                <a:rect l="0" t="0" r="r" b="b"/>
                <a:pathLst>
                  <a:path h="1">
                    <a:moveTo>
                      <a:pt x="0" y="1"/>
                    </a:moveTo>
                    <a:lnTo>
                      <a:pt x="0" y="1"/>
                    </a:ln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9" name="Freeform 45">
                <a:extLst>
                  <a:ext uri="{FF2B5EF4-FFF2-40B4-BE49-F238E27FC236}">
                    <a16:creationId xmlns:a16="http://schemas.microsoft.com/office/drawing/2014/main" id="{60BBEFBC-4F8A-43EF-84E2-9D1ACA5F61A3}"/>
                  </a:ext>
                </a:extLst>
              </p:cNvPr>
              <p:cNvSpPr>
                <a:spLocks/>
              </p:cNvSpPr>
              <p:nvPr/>
            </p:nvSpPr>
            <p:spPr bwMode="auto">
              <a:xfrm>
                <a:off x="2276476" y="2359025"/>
                <a:ext cx="1588" cy="9525"/>
              </a:xfrm>
              <a:custGeom>
                <a:avLst/>
                <a:gdLst/>
                <a:ahLst/>
                <a:cxnLst>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0"/>
                  </a:cxn>
                </a:cxnLst>
                <a:rect l="0" t="0" r="r" b="b"/>
                <a:pathLst>
                  <a:path h="1">
                    <a:moveTo>
                      <a:pt x="0" y="0"/>
                    </a:moveTo>
                    <a:lnTo>
                      <a:pt x="0" y="0"/>
                    </a:lnTo>
                    <a:lnTo>
                      <a:pt x="0" y="0"/>
                    </a:lnTo>
                    <a:lnTo>
                      <a:pt x="0" y="0"/>
                    </a:lnTo>
                    <a:lnTo>
                      <a:pt x="0" y="1"/>
                    </a:lnTo>
                    <a:lnTo>
                      <a:pt x="0" y="1"/>
                    </a:lnTo>
                    <a:lnTo>
                      <a:pt x="0" y="1"/>
                    </a:lnTo>
                    <a:lnTo>
                      <a:pt x="0" y="1"/>
                    </a:lnTo>
                    <a:lnTo>
                      <a:pt x="0"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0" name="Freeform 52">
                <a:extLst>
                  <a:ext uri="{FF2B5EF4-FFF2-40B4-BE49-F238E27FC236}">
                    <a16:creationId xmlns:a16="http://schemas.microsoft.com/office/drawing/2014/main" id="{17EC6CB2-9F6B-4F89-9933-7C89D27CBDE0}"/>
                  </a:ext>
                </a:extLst>
              </p:cNvPr>
              <p:cNvSpPr>
                <a:spLocks/>
              </p:cNvSpPr>
              <p:nvPr/>
            </p:nvSpPr>
            <p:spPr bwMode="auto">
              <a:xfrm>
                <a:off x="2266951" y="2368550"/>
                <a:ext cx="9525" cy="11113"/>
              </a:xfrm>
              <a:custGeom>
                <a:avLst/>
                <a:gdLst/>
                <a:ahLst/>
                <a:cxnLst>
                  <a:cxn ang="0">
                    <a:pos x="0" y="1"/>
                  </a:cxn>
                  <a:cxn ang="0">
                    <a:pos x="0" y="1"/>
                  </a:cxn>
                  <a:cxn ang="0">
                    <a:pos x="0" y="0"/>
                  </a:cxn>
                  <a:cxn ang="0">
                    <a:pos x="0" y="0"/>
                  </a:cxn>
                  <a:cxn ang="0">
                    <a:pos x="0" y="0"/>
                  </a:cxn>
                  <a:cxn ang="0">
                    <a:pos x="0" y="0"/>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0" y="1"/>
                    </a:lnTo>
                    <a:lnTo>
                      <a:pt x="0" y="0"/>
                    </a:lnTo>
                    <a:lnTo>
                      <a:pt x="0" y="0"/>
                    </a:lnTo>
                    <a:lnTo>
                      <a:pt x="0" y="0"/>
                    </a:lnTo>
                    <a:lnTo>
                      <a:pt x="0" y="0"/>
                    </a:lnTo>
                    <a:lnTo>
                      <a:pt x="1" y="0"/>
                    </a:lnTo>
                    <a:lnTo>
                      <a:pt x="1"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1" name="Freeform 58">
                <a:extLst>
                  <a:ext uri="{FF2B5EF4-FFF2-40B4-BE49-F238E27FC236}">
                    <a16:creationId xmlns:a16="http://schemas.microsoft.com/office/drawing/2014/main" id="{6B33223A-38A4-4E6A-BEF1-B432A98D1AC8}"/>
                  </a:ext>
                </a:extLst>
              </p:cNvPr>
              <p:cNvSpPr>
                <a:spLocks/>
              </p:cNvSpPr>
              <p:nvPr/>
            </p:nvSpPr>
            <p:spPr bwMode="auto">
              <a:xfrm>
                <a:off x="2317751" y="2389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2" name="Freeform 59">
                <a:extLst>
                  <a:ext uri="{FF2B5EF4-FFF2-40B4-BE49-F238E27FC236}">
                    <a16:creationId xmlns:a16="http://schemas.microsoft.com/office/drawing/2014/main" id="{01FB8901-776E-4856-929C-5BCBEE044DA9}"/>
                  </a:ext>
                </a:extLst>
              </p:cNvPr>
              <p:cNvSpPr>
                <a:spLocks/>
              </p:cNvSpPr>
              <p:nvPr/>
            </p:nvSpPr>
            <p:spPr bwMode="auto">
              <a:xfrm>
                <a:off x="1636713" y="2328862"/>
                <a:ext cx="11113" cy="9525"/>
              </a:xfrm>
              <a:custGeom>
                <a:avLst/>
                <a:gdLst/>
                <a:ahLst/>
                <a:cxnLst>
                  <a:cxn ang="0">
                    <a:pos x="0" y="1"/>
                  </a:cxn>
                  <a:cxn ang="0">
                    <a:pos x="0" y="0"/>
                  </a:cxn>
                  <a:cxn ang="0">
                    <a:pos x="0" y="0"/>
                  </a:cxn>
                  <a:cxn ang="0">
                    <a:pos x="1" y="0"/>
                  </a:cxn>
                  <a:cxn ang="0">
                    <a:pos x="0" y="1"/>
                  </a:cxn>
                </a:cxnLst>
                <a:rect l="0" t="0" r="r" b="b"/>
                <a:pathLst>
                  <a:path w="1" h="1">
                    <a:moveTo>
                      <a:pt x="0" y="1"/>
                    </a:moveTo>
                    <a:lnTo>
                      <a:pt x="0" y="0"/>
                    </a:lnTo>
                    <a:lnTo>
                      <a:pt x="0"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3" name="Freeform 63">
                <a:extLst>
                  <a:ext uri="{FF2B5EF4-FFF2-40B4-BE49-F238E27FC236}">
                    <a16:creationId xmlns:a16="http://schemas.microsoft.com/office/drawing/2014/main" id="{35D2E1CC-6B70-4DEC-8D86-332E67755105}"/>
                  </a:ext>
                </a:extLst>
              </p:cNvPr>
              <p:cNvSpPr>
                <a:spLocks/>
              </p:cNvSpPr>
              <p:nvPr/>
            </p:nvSpPr>
            <p:spPr bwMode="auto">
              <a:xfrm>
                <a:off x="2632076" y="2338387"/>
                <a:ext cx="20638" cy="1588"/>
              </a:xfrm>
              <a:custGeom>
                <a:avLst/>
                <a:gdLst/>
                <a:ahLst/>
                <a:cxnLst>
                  <a:cxn ang="0">
                    <a:pos x="2" y="0"/>
                  </a:cxn>
                  <a:cxn ang="0">
                    <a:pos x="0" y="0"/>
                  </a:cxn>
                  <a:cxn ang="0">
                    <a:pos x="1" y="0"/>
                  </a:cxn>
                  <a:cxn ang="0">
                    <a:pos x="0" y="0"/>
                  </a:cxn>
                  <a:cxn ang="0">
                    <a:pos x="0" y="0"/>
                  </a:cxn>
                  <a:cxn ang="0">
                    <a:pos x="1" y="0"/>
                  </a:cxn>
                  <a:cxn ang="0">
                    <a:pos x="1" y="0"/>
                  </a:cxn>
                  <a:cxn ang="0">
                    <a:pos x="1" y="0"/>
                  </a:cxn>
                  <a:cxn ang="0">
                    <a:pos x="1" y="0"/>
                  </a:cxn>
                  <a:cxn ang="0">
                    <a:pos x="1" y="0"/>
                  </a:cxn>
                  <a:cxn ang="0">
                    <a:pos x="2" y="0"/>
                  </a:cxn>
                </a:cxnLst>
                <a:rect l="0" t="0" r="r" b="b"/>
                <a:pathLst>
                  <a:path w="2">
                    <a:moveTo>
                      <a:pt x="2" y="0"/>
                    </a:moveTo>
                    <a:lnTo>
                      <a:pt x="0" y="0"/>
                    </a:lnTo>
                    <a:lnTo>
                      <a:pt x="1" y="0"/>
                    </a:lnTo>
                    <a:lnTo>
                      <a:pt x="0" y="0"/>
                    </a:lnTo>
                    <a:lnTo>
                      <a:pt x="0" y="0"/>
                    </a:lnTo>
                    <a:lnTo>
                      <a:pt x="1" y="0"/>
                    </a:lnTo>
                    <a:lnTo>
                      <a:pt x="1" y="0"/>
                    </a:lnTo>
                    <a:lnTo>
                      <a:pt x="1" y="0"/>
                    </a:lnTo>
                    <a:lnTo>
                      <a:pt x="1" y="0"/>
                    </a:lnTo>
                    <a:lnTo>
                      <a:pt x="1" y="0"/>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4" name="Freeform 64">
                <a:extLst>
                  <a:ext uri="{FF2B5EF4-FFF2-40B4-BE49-F238E27FC236}">
                    <a16:creationId xmlns:a16="http://schemas.microsoft.com/office/drawing/2014/main" id="{5329207F-7FD1-433B-95FA-9C091BC472F3}"/>
                  </a:ext>
                </a:extLst>
              </p:cNvPr>
              <p:cNvSpPr>
                <a:spLocks/>
              </p:cNvSpPr>
              <p:nvPr/>
            </p:nvSpPr>
            <p:spPr bwMode="auto">
              <a:xfrm>
                <a:off x="2460626" y="2328862"/>
                <a:ext cx="9525" cy="9525"/>
              </a:xfrm>
              <a:custGeom>
                <a:avLst/>
                <a:gdLst/>
                <a:ahLst/>
                <a:cxnLst>
                  <a:cxn ang="0">
                    <a:pos x="1" y="1"/>
                  </a:cxn>
                  <a:cxn ang="0">
                    <a:pos x="0" y="1"/>
                  </a:cxn>
                  <a:cxn ang="0">
                    <a:pos x="1" y="0"/>
                  </a:cxn>
                  <a:cxn ang="0">
                    <a:pos x="1" y="0"/>
                  </a:cxn>
                  <a:cxn ang="0">
                    <a:pos x="1" y="1"/>
                  </a:cxn>
                  <a:cxn ang="0">
                    <a:pos x="1" y="1"/>
                  </a:cxn>
                </a:cxnLst>
                <a:rect l="0" t="0" r="r" b="b"/>
                <a:pathLst>
                  <a:path w="1" h="1">
                    <a:moveTo>
                      <a:pt x="1" y="1"/>
                    </a:moveTo>
                    <a:lnTo>
                      <a:pt x="0" y="1"/>
                    </a:lnTo>
                    <a:lnTo>
                      <a:pt x="1"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5" name="Freeform 65">
                <a:extLst>
                  <a:ext uri="{FF2B5EF4-FFF2-40B4-BE49-F238E27FC236}">
                    <a16:creationId xmlns:a16="http://schemas.microsoft.com/office/drawing/2014/main" id="{CF575873-FF4B-4D60-BCBE-69243C5727AE}"/>
                  </a:ext>
                </a:extLst>
              </p:cNvPr>
              <p:cNvSpPr>
                <a:spLocks/>
              </p:cNvSpPr>
              <p:nvPr/>
            </p:nvSpPr>
            <p:spPr bwMode="auto">
              <a:xfrm>
                <a:off x="1555751" y="2338387"/>
                <a:ext cx="9525"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6" name="Freeform 67">
                <a:extLst>
                  <a:ext uri="{FF2B5EF4-FFF2-40B4-BE49-F238E27FC236}">
                    <a16:creationId xmlns:a16="http://schemas.microsoft.com/office/drawing/2014/main" id="{57B1DFD5-568A-4BCF-85D3-4F6ED430D4A7}"/>
                  </a:ext>
                </a:extLst>
              </p:cNvPr>
              <p:cNvSpPr>
                <a:spLocks/>
              </p:cNvSpPr>
              <p:nvPr/>
            </p:nvSpPr>
            <p:spPr bwMode="auto">
              <a:xfrm>
                <a:off x="2449513" y="2338387"/>
                <a:ext cx="11113"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7" name="Freeform 69">
                <a:extLst>
                  <a:ext uri="{FF2B5EF4-FFF2-40B4-BE49-F238E27FC236}">
                    <a16:creationId xmlns:a16="http://schemas.microsoft.com/office/drawing/2014/main" id="{ED110572-0404-4272-AEAC-54023854ADF4}"/>
                  </a:ext>
                </a:extLst>
              </p:cNvPr>
              <p:cNvSpPr>
                <a:spLocks/>
              </p:cNvSpPr>
              <p:nvPr/>
            </p:nvSpPr>
            <p:spPr bwMode="auto">
              <a:xfrm>
                <a:off x="2368551" y="2338387"/>
                <a:ext cx="9525" cy="11113"/>
              </a:xfrm>
              <a:custGeom>
                <a:avLst/>
                <a:gdLst/>
                <a:ahLst/>
                <a:cxnLst>
                  <a:cxn ang="0">
                    <a:pos x="1" y="1"/>
                  </a:cxn>
                  <a:cxn ang="0">
                    <a:pos x="1" y="0"/>
                  </a:cxn>
                  <a:cxn ang="0">
                    <a:pos x="1" y="1"/>
                  </a:cxn>
                  <a:cxn ang="0">
                    <a:pos x="1" y="1"/>
                  </a:cxn>
                  <a:cxn ang="0">
                    <a:pos x="0" y="1"/>
                  </a:cxn>
                  <a:cxn ang="0">
                    <a:pos x="0" y="1"/>
                  </a:cxn>
                  <a:cxn ang="0">
                    <a:pos x="0" y="1"/>
                  </a:cxn>
                  <a:cxn ang="0">
                    <a:pos x="0"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1" y="1"/>
                  </a:cxn>
                  <a:cxn ang="0">
                    <a:pos x="1" y="1"/>
                  </a:cxn>
                </a:cxnLst>
                <a:rect l="0" t="0" r="r" b="b"/>
                <a:pathLst>
                  <a:path w="1" h="1">
                    <a:moveTo>
                      <a:pt x="1" y="1"/>
                    </a:moveTo>
                    <a:lnTo>
                      <a:pt x="1" y="0"/>
                    </a:lnTo>
                    <a:lnTo>
                      <a:pt x="1" y="1"/>
                    </a:lnTo>
                    <a:lnTo>
                      <a:pt x="1" y="1"/>
                    </a:lnTo>
                    <a:lnTo>
                      <a:pt x="0" y="1"/>
                    </a:lnTo>
                    <a:lnTo>
                      <a:pt x="0" y="1"/>
                    </a:lnTo>
                    <a:lnTo>
                      <a:pt x="0" y="1"/>
                    </a:lnTo>
                    <a:lnTo>
                      <a:pt x="0" y="0"/>
                    </a:lnTo>
                    <a:lnTo>
                      <a:pt x="1" y="0"/>
                    </a:lnTo>
                    <a:lnTo>
                      <a:pt x="1" y="0"/>
                    </a:lnTo>
                    <a:lnTo>
                      <a:pt x="1" y="0"/>
                    </a:lnTo>
                    <a:lnTo>
                      <a:pt x="1" y="1"/>
                    </a:lnTo>
                    <a:lnTo>
                      <a:pt x="1" y="1"/>
                    </a:lnTo>
                    <a:lnTo>
                      <a:pt x="1" y="1"/>
                    </a:lnTo>
                    <a:lnTo>
                      <a:pt x="1" y="1"/>
                    </a:lnTo>
                    <a:lnTo>
                      <a:pt x="1"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8" name="Rectangle 70">
                <a:extLst>
                  <a:ext uri="{FF2B5EF4-FFF2-40B4-BE49-F238E27FC236}">
                    <a16:creationId xmlns:a16="http://schemas.microsoft.com/office/drawing/2014/main" id="{90D8F855-9B9E-4CEE-8341-93E774A2B00E}"/>
                  </a:ext>
                </a:extLst>
              </p:cNvPr>
              <p:cNvSpPr>
                <a:spLocks noChangeArrowheads="1"/>
              </p:cNvSpPr>
              <p:nvPr/>
            </p:nvSpPr>
            <p:spPr bwMode="auto">
              <a:xfrm>
                <a:off x="2347913" y="2338387"/>
                <a:ext cx="1588"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79" name="Freeform 71">
                <a:extLst>
                  <a:ext uri="{FF2B5EF4-FFF2-40B4-BE49-F238E27FC236}">
                    <a16:creationId xmlns:a16="http://schemas.microsoft.com/office/drawing/2014/main" id="{507140B0-89DF-464A-AF1F-7CD9108FC236}"/>
                  </a:ext>
                </a:extLst>
              </p:cNvPr>
              <p:cNvSpPr>
                <a:spLocks/>
              </p:cNvSpPr>
              <p:nvPr/>
            </p:nvSpPr>
            <p:spPr bwMode="auto">
              <a:xfrm>
                <a:off x="2246313" y="2338387"/>
                <a:ext cx="11113" cy="11113"/>
              </a:xfrm>
              <a:custGeom>
                <a:avLst/>
                <a:gdLst/>
                <a:ahLst/>
                <a:cxnLst>
                  <a:cxn ang="0">
                    <a:pos x="0" y="1"/>
                  </a:cxn>
                  <a:cxn ang="0">
                    <a:pos x="0" y="0"/>
                  </a:cxn>
                  <a:cxn ang="0">
                    <a:pos x="1" y="0"/>
                  </a:cxn>
                  <a:cxn ang="0">
                    <a:pos x="1" y="1"/>
                  </a:cxn>
                  <a:cxn ang="0">
                    <a:pos x="1" y="1"/>
                  </a:cxn>
                  <a:cxn ang="0">
                    <a:pos x="1" y="1"/>
                  </a:cxn>
                  <a:cxn ang="0">
                    <a:pos x="1" y="1"/>
                  </a:cxn>
                  <a:cxn ang="0">
                    <a:pos x="1" y="1"/>
                  </a:cxn>
                  <a:cxn ang="0">
                    <a:pos x="1" y="1"/>
                  </a:cxn>
                  <a:cxn ang="0">
                    <a:pos x="1" y="1"/>
                  </a:cxn>
                  <a:cxn ang="0">
                    <a:pos x="1" y="1"/>
                  </a:cxn>
                  <a:cxn ang="0">
                    <a:pos x="0" y="1"/>
                  </a:cxn>
                </a:cxnLst>
                <a:rect l="0" t="0" r="r" b="b"/>
                <a:pathLst>
                  <a:path w="1" h="1">
                    <a:moveTo>
                      <a:pt x="0" y="1"/>
                    </a:moveTo>
                    <a:lnTo>
                      <a:pt x="0" y="0"/>
                    </a:lnTo>
                    <a:lnTo>
                      <a:pt x="1" y="0"/>
                    </a:lnTo>
                    <a:lnTo>
                      <a:pt x="1" y="1"/>
                    </a:lnTo>
                    <a:lnTo>
                      <a:pt x="1" y="1"/>
                    </a:lnTo>
                    <a:lnTo>
                      <a:pt x="1"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0" name="Rectangle 72">
                <a:extLst>
                  <a:ext uri="{FF2B5EF4-FFF2-40B4-BE49-F238E27FC236}">
                    <a16:creationId xmlns:a16="http://schemas.microsoft.com/office/drawing/2014/main" id="{4053C508-46EB-4394-AEDA-7ED441E406ED}"/>
                  </a:ext>
                </a:extLst>
              </p:cNvPr>
              <p:cNvSpPr>
                <a:spLocks noChangeArrowheads="1"/>
              </p:cNvSpPr>
              <p:nvPr/>
            </p:nvSpPr>
            <p:spPr bwMode="auto">
              <a:xfrm>
                <a:off x="1597026" y="2338387"/>
                <a:ext cx="1588"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1" name="Freeform 73">
                <a:extLst>
                  <a:ext uri="{FF2B5EF4-FFF2-40B4-BE49-F238E27FC236}">
                    <a16:creationId xmlns:a16="http://schemas.microsoft.com/office/drawing/2014/main" id="{92BD5EF8-214C-489D-B5E9-D5ACF396CDE9}"/>
                  </a:ext>
                </a:extLst>
              </p:cNvPr>
              <p:cNvSpPr>
                <a:spLocks/>
              </p:cNvSpPr>
              <p:nvPr/>
            </p:nvSpPr>
            <p:spPr bwMode="auto">
              <a:xfrm>
                <a:off x="1525588" y="2338387"/>
                <a:ext cx="9525" cy="11113"/>
              </a:xfrm>
              <a:custGeom>
                <a:avLst/>
                <a:gdLst/>
                <a:ahLst/>
                <a:cxnLst>
                  <a:cxn ang="0">
                    <a:pos x="1" y="1"/>
                  </a:cxn>
                  <a:cxn ang="0">
                    <a:pos x="0" y="0"/>
                  </a:cxn>
                  <a:cxn ang="0">
                    <a:pos x="1" y="0"/>
                  </a:cxn>
                  <a:cxn ang="0">
                    <a:pos x="1" y="1"/>
                  </a:cxn>
                </a:cxnLst>
                <a:rect l="0" t="0" r="r" b="b"/>
                <a:pathLst>
                  <a:path w="1" h="1">
                    <a:moveTo>
                      <a:pt x="1" y="1"/>
                    </a:moveTo>
                    <a:lnTo>
                      <a:pt x="0"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2" name="Freeform 74">
                <a:extLst>
                  <a:ext uri="{FF2B5EF4-FFF2-40B4-BE49-F238E27FC236}">
                    <a16:creationId xmlns:a16="http://schemas.microsoft.com/office/drawing/2014/main" id="{40B9011F-4973-4125-A27D-6B0883C079BC}"/>
                  </a:ext>
                </a:extLst>
              </p:cNvPr>
              <p:cNvSpPr>
                <a:spLocks/>
              </p:cNvSpPr>
              <p:nvPr/>
            </p:nvSpPr>
            <p:spPr bwMode="auto">
              <a:xfrm>
                <a:off x="1585913" y="2338387"/>
                <a:ext cx="11113" cy="11113"/>
              </a:xfrm>
              <a:custGeom>
                <a:avLst/>
                <a:gdLst/>
                <a:ahLst/>
                <a:cxnLst>
                  <a:cxn ang="0">
                    <a:pos x="1" y="1"/>
                  </a:cxn>
                  <a:cxn ang="0">
                    <a:pos x="0" y="1"/>
                  </a:cxn>
                  <a:cxn ang="0">
                    <a:pos x="0" y="0"/>
                  </a:cxn>
                  <a:cxn ang="0">
                    <a:pos x="1" y="1"/>
                  </a:cxn>
                </a:cxnLst>
                <a:rect l="0" t="0" r="r" b="b"/>
                <a:pathLst>
                  <a:path w="1" h="1">
                    <a:moveTo>
                      <a:pt x="1" y="1"/>
                    </a:moveTo>
                    <a:lnTo>
                      <a:pt x="0" y="1"/>
                    </a:lnTo>
                    <a:lnTo>
                      <a:pt x="0"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3" name="Freeform 75">
                <a:extLst>
                  <a:ext uri="{FF2B5EF4-FFF2-40B4-BE49-F238E27FC236}">
                    <a16:creationId xmlns:a16="http://schemas.microsoft.com/office/drawing/2014/main" id="{C9EAB9B1-EAA0-4907-AB41-5C3DC68799A0}"/>
                  </a:ext>
                </a:extLst>
              </p:cNvPr>
              <p:cNvSpPr>
                <a:spLocks/>
              </p:cNvSpPr>
              <p:nvPr/>
            </p:nvSpPr>
            <p:spPr bwMode="auto">
              <a:xfrm>
                <a:off x="2490788" y="2349500"/>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4" name="Freeform 76">
                <a:extLst>
                  <a:ext uri="{FF2B5EF4-FFF2-40B4-BE49-F238E27FC236}">
                    <a16:creationId xmlns:a16="http://schemas.microsoft.com/office/drawing/2014/main" id="{C6385718-90F9-4FBF-9249-85DF62E0BA08}"/>
                  </a:ext>
                </a:extLst>
              </p:cNvPr>
              <p:cNvSpPr>
                <a:spLocks/>
              </p:cNvSpPr>
              <p:nvPr/>
            </p:nvSpPr>
            <p:spPr bwMode="auto">
              <a:xfrm>
                <a:off x="2347913" y="2338387"/>
                <a:ext cx="20638" cy="11113"/>
              </a:xfrm>
              <a:custGeom>
                <a:avLst/>
                <a:gdLst/>
                <a:ahLst/>
                <a:cxnLst>
                  <a:cxn ang="0">
                    <a:pos x="1" y="1"/>
                  </a:cxn>
                  <a:cxn ang="0">
                    <a:pos x="1" y="1"/>
                  </a:cxn>
                  <a:cxn ang="0">
                    <a:pos x="1" y="1"/>
                  </a:cxn>
                  <a:cxn ang="0">
                    <a:pos x="1" y="1"/>
                  </a:cxn>
                  <a:cxn ang="0">
                    <a:pos x="1" y="1"/>
                  </a:cxn>
                  <a:cxn ang="0">
                    <a:pos x="0" y="0"/>
                  </a:cxn>
                  <a:cxn ang="0">
                    <a:pos x="1" y="0"/>
                  </a:cxn>
                  <a:cxn ang="0">
                    <a:pos x="1" y="0"/>
                  </a:cxn>
                  <a:cxn ang="0">
                    <a:pos x="1" y="0"/>
                  </a:cxn>
                  <a:cxn ang="0">
                    <a:pos x="1" y="1"/>
                  </a:cxn>
                  <a:cxn ang="0">
                    <a:pos x="2" y="1"/>
                  </a:cxn>
                  <a:cxn ang="0">
                    <a:pos x="2" y="0"/>
                  </a:cxn>
                  <a:cxn ang="0">
                    <a:pos x="2" y="0"/>
                  </a:cxn>
                  <a:cxn ang="0">
                    <a:pos x="2" y="1"/>
                  </a:cxn>
                  <a:cxn ang="0">
                    <a:pos x="2" y="1"/>
                  </a:cxn>
                  <a:cxn ang="0">
                    <a:pos x="2" y="1"/>
                  </a:cxn>
                  <a:cxn ang="0">
                    <a:pos x="2" y="1"/>
                  </a:cxn>
                  <a:cxn ang="0">
                    <a:pos x="2" y="1"/>
                  </a:cxn>
                  <a:cxn ang="0">
                    <a:pos x="1" y="1"/>
                  </a:cxn>
                </a:cxnLst>
                <a:rect l="0" t="0" r="r" b="b"/>
                <a:pathLst>
                  <a:path w="2" h="1">
                    <a:moveTo>
                      <a:pt x="1" y="1"/>
                    </a:moveTo>
                    <a:lnTo>
                      <a:pt x="1" y="1"/>
                    </a:lnTo>
                    <a:lnTo>
                      <a:pt x="1" y="1"/>
                    </a:lnTo>
                    <a:lnTo>
                      <a:pt x="1" y="1"/>
                    </a:lnTo>
                    <a:lnTo>
                      <a:pt x="1" y="1"/>
                    </a:lnTo>
                    <a:lnTo>
                      <a:pt x="0" y="0"/>
                    </a:lnTo>
                    <a:lnTo>
                      <a:pt x="1" y="0"/>
                    </a:lnTo>
                    <a:lnTo>
                      <a:pt x="1" y="0"/>
                    </a:lnTo>
                    <a:lnTo>
                      <a:pt x="1" y="0"/>
                    </a:lnTo>
                    <a:lnTo>
                      <a:pt x="1" y="1"/>
                    </a:lnTo>
                    <a:lnTo>
                      <a:pt x="2" y="1"/>
                    </a:lnTo>
                    <a:lnTo>
                      <a:pt x="2" y="0"/>
                    </a:lnTo>
                    <a:lnTo>
                      <a:pt x="2" y="0"/>
                    </a:lnTo>
                    <a:lnTo>
                      <a:pt x="2" y="1"/>
                    </a:lnTo>
                    <a:lnTo>
                      <a:pt x="2" y="1"/>
                    </a:lnTo>
                    <a:lnTo>
                      <a:pt x="2" y="1"/>
                    </a:lnTo>
                    <a:lnTo>
                      <a:pt x="2" y="1"/>
                    </a:lnTo>
                    <a:lnTo>
                      <a:pt x="2"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5" name="Freeform 77">
                <a:extLst>
                  <a:ext uri="{FF2B5EF4-FFF2-40B4-BE49-F238E27FC236}">
                    <a16:creationId xmlns:a16="http://schemas.microsoft.com/office/drawing/2014/main" id="{86963C8D-C1D8-44F0-B1EB-F6E31EC065CE}"/>
                  </a:ext>
                </a:extLst>
              </p:cNvPr>
              <p:cNvSpPr>
                <a:spLocks/>
              </p:cNvSpPr>
              <p:nvPr/>
            </p:nvSpPr>
            <p:spPr bwMode="auto">
              <a:xfrm>
                <a:off x="1717676" y="2349500"/>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6" name="Freeform 126">
                <a:extLst>
                  <a:ext uri="{FF2B5EF4-FFF2-40B4-BE49-F238E27FC236}">
                    <a16:creationId xmlns:a16="http://schemas.microsoft.com/office/drawing/2014/main" id="{9BBB16E0-D649-4732-81AE-1B56493F4F5E}"/>
                  </a:ext>
                </a:extLst>
              </p:cNvPr>
              <p:cNvSpPr>
                <a:spLocks/>
              </p:cNvSpPr>
              <p:nvPr/>
            </p:nvSpPr>
            <p:spPr bwMode="auto">
              <a:xfrm>
                <a:off x="1779588" y="20748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7" name="Freeform 154">
                <a:extLst>
                  <a:ext uri="{FF2B5EF4-FFF2-40B4-BE49-F238E27FC236}">
                    <a16:creationId xmlns:a16="http://schemas.microsoft.com/office/drawing/2014/main" id="{F275E520-225A-4617-8603-80C2B101F9E8}"/>
                  </a:ext>
                </a:extLst>
              </p:cNvPr>
              <p:cNvSpPr>
                <a:spLocks/>
              </p:cNvSpPr>
              <p:nvPr/>
            </p:nvSpPr>
            <p:spPr bwMode="auto">
              <a:xfrm>
                <a:off x="2347913" y="2206625"/>
                <a:ext cx="11113" cy="9525"/>
              </a:xfrm>
              <a:custGeom>
                <a:avLst/>
                <a:gdLst/>
                <a:ahLst/>
                <a:cxnLst>
                  <a:cxn ang="0">
                    <a:pos x="0" y="1"/>
                  </a:cxn>
                  <a:cxn ang="0">
                    <a:pos x="0" y="1"/>
                  </a:cxn>
                  <a:cxn ang="0">
                    <a:pos x="0" y="1"/>
                  </a:cxn>
                  <a:cxn ang="0">
                    <a:pos x="0" y="0"/>
                  </a:cxn>
                  <a:cxn ang="0">
                    <a:pos x="1" y="0"/>
                  </a:cxn>
                  <a:cxn ang="0">
                    <a:pos x="1" y="1"/>
                  </a:cxn>
                  <a:cxn ang="0">
                    <a:pos x="1" y="1"/>
                  </a:cxn>
                  <a:cxn ang="0">
                    <a:pos x="1" y="1"/>
                  </a:cxn>
                  <a:cxn ang="0">
                    <a:pos x="0" y="1"/>
                  </a:cxn>
                </a:cxnLst>
                <a:rect l="0" t="0" r="r" b="b"/>
                <a:pathLst>
                  <a:path w="1" h="1">
                    <a:moveTo>
                      <a:pt x="0" y="1"/>
                    </a:moveTo>
                    <a:lnTo>
                      <a:pt x="0" y="1"/>
                    </a:lnTo>
                    <a:lnTo>
                      <a:pt x="0" y="1"/>
                    </a:lnTo>
                    <a:lnTo>
                      <a:pt x="0"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8" name="Freeform 163">
                <a:extLst>
                  <a:ext uri="{FF2B5EF4-FFF2-40B4-BE49-F238E27FC236}">
                    <a16:creationId xmlns:a16="http://schemas.microsoft.com/office/drawing/2014/main" id="{C25AB78D-699D-4C1F-BA83-A3AEFFB29C7D}"/>
                  </a:ext>
                </a:extLst>
              </p:cNvPr>
              <p:cNvSpPr>
                <a:spLocks/>
              </p:cNvSpPr>
              <p:nvPr/>
            </p:nvSpPr>
            <p:spPr bwMode="auto">
              <a:xfrm>
                <a:off x="2409826" y="22479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89" name="Rectangle 165">
                <a:extLst>
                  <a:ext uri="{FF2B5EF4-FFF2-40B4-BE49-F238E27FC236}">
                    <a16:creationId xmlns:a16="http://schemas.microsoft.com/office/drawing/2014/main" id="{A9C880AE-3690-4E76-AA37-B4C6DA6351D3}"/>
                  </a:ext>
                </a:extLst>
              </p:cNvPr>
              <p:cNvSpPr>
                <a:spLocks noChangeArrowheads="1"/>
              </p:cNvSpPr>
              <p:nvPr/>
            </p:nvSpPr>
            <p:spPr bwMode="auto">
              <a:xfrm>
                <a:off x="2347913" y="22574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0" name="Freeform 166">
                <a:extLst>
                  <a:ext uri="{FF2B5EF4-FFF2-40B4-BE49-F238E27FC236}">
                    <a16:creationId xmlns:a16="http://schemas.microsoft.com/office/drawing/2014/main" id="{DA4F6C93-1886-47C3-B3A3-A8D7432BC8C5}"/>
                  </a:ext>
                </a:extLst>
              </p:cNvPr>
              <p:cNvSpPr>
                <a:spLocks/>
              </p:cNvSpPr>
              <p:nvPr/>
            </p:nvSpPr>
            <p:spPr bwMode="auto">
              <a:xfrm>
                <a:off x="2266951" y="2298700"/>
                <a:ext cx="9525" cy="9525"/>
              </a:xfrm>
              <a:custGeom>
                <a:avLst/>
                <a:gdLst/>
                <a:ahLst/>
                <a:cxnLst>
                  <a:cxn ang="0">
                    <a:pos x="0" y="0"/>
                  </a:cxn>
                  <a:cxn ang="0">
                    <a:pos x="0" y="0"/>
                  </a:cxn>
                  <a:cxn ang="0">
                    <a:pos x="0" y="0"/>
                  </a:cxn>
                  <a:cxn ang="0">
                    <a:pos x="0" y="0"/>
                  </a:cxn>
                  <a:cxn ang="0">
                    <a:pos x="0" y="0"/>
                  </a:cxn>
                  <a:cxn ang="0">
                    <a:pos x="1" y="0"/>
                  </a:cxn>
                  <a:cxn ang="0">
                    <a:pos x="1" y="1"/>
                  </a:cxn>
                  <a:cxn ang="0">
                    <a:pos x="1" y="1"/>
                  </a:cxn>
                  <a:cxn ang="0">
                    <a:pos x="1" y="1"/>
                  </a:cxn>
                  <a:cxn ang="0">
                    <a:pos x="0" y="1"/>
                  </a:cxn>
                  <a:cxn ang="0">
                    <a:pos x="0" y="1"/>
                  </a:cxn>
                  <a:cxn ang="0">
                    <a:pos x="0" y="1"/>
                  </a:cxn>
                  <a:cxn ang="0">
                    <a:pos x="0" y="0"/>
                  </a:cxn>
                </a:cxnLst>
                <a:rect l="0" t="0" r="r" b="b"/>
                <a:pathLst>
                  <a:path w="1" h="1">
                    <a:moveTo>
                      <a:pt x="0" y="0"/>
                    </a:moveTo>
                    <a:lnTo>
                      <a:pt x="0" y="0"/>
                    </a:lnTo>
                    <a:lnTo>
                      <a:pt x="0" y="0"/>
                    </a:lnTo>
                    <a:lnTo>
                      <a:pt x="0" y="0"/>
                    </a:lnTo>
                    <a:lnTo>
                      <a:pt x="0" y="0"/>
                    </a:lnTo>
                    <a:lnTo>
                      <a:pt x="1" y="0"/>
                    </a:lnTo>
                    <a:lnTo>
                      <a:pt x="1" y="1"/>
                    </a:lnTo>
                    <a:lnTo>
                      <a:pt x="1" y="1"/>
                    </a:lnTo>
                    <a:lnTo>
                      <a:pt x="1"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1" name="Freeform 169">
                <a:extLst>
                  <a:ext uri="{FF2B5EF4-FFF2-40B4-BE49-F238E27FC236}">
                    <a16:creationId xmlns:a16="http://schemas.microsoft.com/office/drawing/2014/main" id="{069C8AE9-5C41-47BD-84F6-04EC67C1AED2}"/>
                  </a:ext>
                </a:extLst>
              </p:cNvPr>
              <p:cNvSpPr>
                <a:spLocks/>
              </p:cNvSpPr>
              <p:nvPr/>
            </p:nvSpPr>
            <p:spPr bwMode="auto">
              <a:xfrm>
                <a:off x="1657351" y="2298700"/>
                <a:ext cx="1588" cy="9525"/>
              </a:xfrm>
              <a:custGeom>
                <a:avLst/>
                <a:gdLst/>
                <a:ahLst/>
                <a:cxnLst>
                  <a:cxn ang="0">
                    <a:pos x="0" y="1"/>
                  </a:cxn>
                  <a:cxn ang="0">
                    <a:pos x="0" y="1"/>
                  </a:cxn>
                  <a:cxn ang="0">
                    <a:pos x="0" y="0"/>
                  </a:cxn>
                  <a:cxn ang="0">
                    <a:pos x="0" y="0"/>
                  </a:cxn>
                  <a:cxn ang="0">
                    <a:pos x="0" y="0"/>
                  </a:cxn>
                  <a:cxn ang="0">
                    <a:pos x="0" y="1"/>
                  </a:cxn>
                  <a:cxn ang="0">
                    <a:pos x="0" y="1"/>
                  </a:cxn>
                </a:cxnLst>
                <a:rect l="0" t="0" r="r" b="b"/>
                <a:pathLst>
                  <a:path h="1">
                    <a:moveTo>
                      <a:pt x="0" y="1"/>
                    </a:moveTo>
                    <a:lnTo>
                      <a:pt x="0" y="1"/>
                    </a:ln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2" name="Freeform 172">
                <a:extLst>
                  <a:ext uri="{FF2B5EF4-FFF2-40B4-BE49-F238E27FC236}">
                    <a16:creationId xmlns:a16="http://schemas.microsoft.com/office/drawing/2014/main" id="{F9E73DA9-F1F3-4B96-A885-473EE43C015C}"/>
                  </a:ext>
                </a:extLst>
              </p:cNvPr>
              <p:cNvSpPr>
                <a:spLocks/>
              </p:cNvSpPr>
              <p:nvPr/>
            </p:nvSpPr>
            <p:spPr bwMode="auto">
              <a:xfrm>
                <a:off x="2562226" y="2317750"/>
                <a:ext cx="19050" cy="11113"/>
              </a:xfrm>
              <a:custGeom>
                <a:avLst/>
                <a:gdLst/>
                <a:ahLst/>
                <a:cxnLst>
                  <a:cxn ang="0">
                    <a:pos x="1" y="1"/>
                  </a:cxn>
                  <a:cxn ang="0">
                    <a:pos x="1" y="0"/>
                  </a:cxn>
                  <a:cxn ang="0">
                    <a:pos x="1" y="1"/>
                  </a:cxn>
                  <a:cxn ang="0">
                    <a:pos x="2" y="1"/>
                  </a:cxn>
                  <a:cxn ang="0">
                    <a:pos x="2" y="1"/>
                  </a:cxn>
                  <a:cxn ang="0">
                    <a:pos x="2" y="1"/>
                  </a:cxn>
                  <a:cxn ang="0">
                    <a:pos x="2"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0"/>
                  </a:cxn>
                  <a:cxn ang="0">
                    <a:pos x="0" y="0"/>
                  </a:cxn>
                  <a:cxn ang="0">
                    <a:pos x="1" y="0"/>
                  </a:cxn>
                  <a:cxn ang="0">
                    <a:pos x="1" y="1"/>
                  </a:cxn>
                  <a:cxn ang="0">
                    <a:pos x="1" y="1"/>
                  </a:cxn>
                </a:cxnLst>
                <a:rect l="0" t="0" r="r" b="b"/>
                <a:pathLst>
                  <a:path w="2" h="1">
                    <a:moveTo>
                      <a:pt x="1" y="1"/>
                    </a:moveTo>
                    <a:lnTo>
                      <a:pt x="1" y="0"/>
                    </a:lnTo>
                    <a:lnTo>
                      <a:pt x="1" y="1"/>
                    </a:lnTo>
                    <a:lnTo>
                      <a:pt x="2" y="1"/>
                    </a:lnTo>
                    <a:lnTo>
                      <a:pt x="2" y="1"/>
                    </a:lnTo>
                    <a:lnTo>
                      <a:pt x="2" y="1"/>
                    </a:lnTo>
                    <a:lnTo>
                      <a:pt x="2" y="1"/>
                    </a:lnTo>
                    <a:lnTo>
                      <a:pt x="1" y="1"/>
                    </a:lnTo>
                    <a:lnTo>
                      <a:pt x="1" y="1"/>
                    </a:lnTo>
                    <a:lnTo>
                      <a:pt x="1" y="1"/>
                    </a:lnTo>
                    <a:lnTo>
                      <a:pt x="1" y="1"/>
                    </a:lnTo>
                    <a:lnTo>
                      <a:pt x="1" y="1"/>
                    </a:lnTo>
                    <a:lnTo>
                      <a:pt x="0" y="1"/>
                    </a:lnTo>
                    <a:lnTo>
                      <a:pt x="0" y="1"/>
                    </a:lnTo>
                    <a:lnTo>
                      <a:pt x="0" y="1"/>
                    </a:lnTo>
                    <a:lnTo>
                      <a:pt x="0" y="1"/>
                    </a:lnTo>
                    <a:lnTo>
                      <a:pt x="0" y="1"/>
                    </a:lnTo>
                    <a:lnTo>
                      <a:pt x="0" y="0"/>
                    </a:lnTo>
                    <a:lnTo>
                      <a:pt x="0"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3" name="Rectangle 173">
                <a:extLst>
                  <a:ext uri="{FF2B5EF4-FFF2-40B4-BE49-F238E27FC236}">
                    <a16:creationId xmlns:a16="http://schemas.microsoft.com/office/drawing/2014/main" id="{7220EDFC-2656-43CA-8220-03F6B61817C8}"/>
                  </a:ext>
                </a:extLst>
              </p:cNvPr>
              <p:cNvSpPr>
                <a:spLocks noChangeArrowheads="1"/>
              </p:cNvSpPr>
              <p:nvPr/>
            </p:nvSpPr>
            <p:spPr bwMode="auto">
              <a:xfrm>
                <a:off x="2601913" y="2328862"/>
                <a:ext cx="11113"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4" name="Freeform 174">
                <a:extLst>
                  <a:ext uri="{FF2B5EF4-FFF2-40B4-BE49-F238E27FC236}">
                    <a16:creationId xmlns:a16="http://schemas.microsoft.com/office/drawing/2014/main" id="{5AB8AF20-F0C1-40E0-8D64-C2F13250076C}"/>
                  </a:ext>
                </a:extLst>
              </p:cNvPr>
              <p:cNvSpPr>
                <a:spLocks/>
              </p:cNvSpPr>
              <p:nvPr/>
            </p:nvSpPr>
            <p:spPr bwMode="auto">
              <a:xfrm>
                <a:off x="2460626" y="2328862"/>
                <a:ext cx="9525" cy="9525"/>
              </a:xfrm>
              <a:custGeom>
                <a:avLst/>
                <a:gdLst/>
                <a:ahLst/>
                <a:cxnLst>
                  <a:cxn ang="0">
                    <a:pos x="0" y="1"/>
                  </a:cxn>
                  <a:cxn ang="0">
                    <a:pos x="0" y="0"/>
                  </a:cxn>
                  <a:cxn ang="0">
                    <a:pos x="0" y="0"/>
                  </a:cxn>
                  <a:cxn ang="0">
                    <a:pos x="1" y="1"/>
                  </a:cxn>
                  <a:cxn ang="0">
                    <a:pos x="0" y="1"/>
                  </a:cxn>
                </a:cxnLst>
                <a:rect l="0" t="0" r="r" b="b"/>
                <a:pathLst>
                  <a:path w="1" h="1">
                    <a:moveTo>
                      <a:pt x="0" y="1"/>
                    </a:moveTo>
                    <a:lnTo>
                      <a:pt x="0" y="0"/>
                    </a:lnTo>
                    <a:lnTo>
                      <a:pt x="0"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5" name="Freeform 176">
                <a:extLst>
                  <a:ext uri="{FF2B5EF4-FFF2-40B4-BE49-F238E27FC236}">
                    <a16:creationId xmlns:a16="http://schemas.microsoft.com/office/drawing/2014/main" id="{E6D05AA7-16E3-4C35-8839-9C94E733FBFB}"/>
                  </a:ext>
                </a:extLst>
              </p:cNvPr>
              <p:cNvSpPr>
                <a:spLocks/>
              </p:cNvSpPr>
              <p:nvPr/>
            </p:nvSpPr>
            <p:spPr bwMode="auto">
              <a:xfrm>
                <a:off x="2347913" y="2095500"/>
                <a:ext cx="20638" cy="9525"/>
              </a:xfrm>
              <a:custGeom>
                <a:avLst/>
                <a:gdLst/>
                <a:ahLst/>
                <a:cxnLst>
                  <a:cxn ang="0">
                    <a:pos x="1" y="0"/>
                  </a:cxn>
                  <a:cxn ang="0">
                    <a:pos x="1" y="0"/>
                  </a:cxn>
                  <a:cxn ang="0">
                    <a:pos x="1" y="0"/>
                  </a:cxn>
                  <a:cxn ang="0">
                    <a:pos x="2" y="0"/>
                  </a:cxn>
                  <a:cxn ang="0">
                    <a:pos x="2" y="0"/>
                  </a:cxn>
                  <a:cxn ang="0">
                    <a:pos x="2" y="0"/>
                  </a:cxn>
                  <a:cxn ang="0">
                    <a:pos x="2" y="0"/>
                  </a:cxn>
                  <a:cxn ang="0">
                    <a:pos x="2" y="0"/>
                  </a:cxn>
                  <a:cxn ang="0">
                    <a:pos x="2" y="0"/>
                  </a:cxn>
                  <a:cxn ang="0">
                    <a:pos x="2" y="1"/>
                  </a:cxn>
                  <a:cxn ang="0">
                    <a:pos x="2" y="1"/>
                  </a:cxn>
                  <a:cxn ang="0">
                    <a:pos x="1" y="0"/>
                  </a:cxn>
                  <a:cxn ang="0">
                    <a:pos x="1" y="0"/>
                  </a:cxn>
                  <a:cxn ang="0">
                    <a:pos x="1" y="0"/>
                  </a:cxn>
                  <a:cxn ang="0">
                    <a:pos x="1" y="1"/>
                  </a:cxn>
                  <a:cxn ang="0">
                    <a:pos x="1" y="1"/>
                  </a:cxn>
                  <a:cxn ang="0">
                    <a:pos x="0" y="1"/>
                  </a:cxn>
                  <a:cxn ang="0">
                    <a:pos x="0" y="1"/>
                  </a:cxn>
                  <a:cxn ang="0">
                    <a:pos x="0" y="1"/>
                  </a:cxn>
                  <a:cxn ang="0">
                    <a:pos x="0" y="0"/>
                  </a:cxn>
                  <a:cxn ang="0">
                    <a:pos x="0" y="0"/>
                  </a:cxn>
                  <a:cxn ang="0">
                    <a:pos x="1" y="0"/>
                  </a:cxn>
                </a:cxnLst>
                <a:rect l="0" t="0" r="r" b="b"/>
                <a:pathLst>
                  <a:path w="2" h="1">
                    <a:moveTo>
                      <a:pt x="1" y="0"/>
                    </a:moveTo>
                    <a:lnTo>
                      <a:pt x="1" y="0"/>
                    </a:lnTo>
                    <a:lnTo>
                      <a:pt x="1" y="0"/>
                    </a:lnTo>
                    <a:lnTo>
                      <a:pt x="2" y="0"/>
                    </a:lnTo>
                    <a:lnTo>
                      <a:pt x="2" y="0"/>
                    </a:lnTo>
                    <a:lnTo>
                      <a:pt x="2" y="0"/>
                    </a:lnTo>
                    <a:lnTo>
                      <a:pt x="2" y="0"/>
                    </a:lnTo>
                    <a:lnTo>
                      <a:pt x="2" y="0"/>
                    </a:lnTo>
                    <a:lnTo>
                      <a:pt x="2" y="0"/>
                    </a:lnTo>
                    <a:lnTo>
                      <a:pt x="2" y="1"/>
                    </a:lnTo>
                    <a:lnTo>
                      <a:pt x="2" y="1"/>
                    </a:lnTo>
                    <a:lnTo>
                      <a:pt x="1" y="0"/>
                    </a:lnTo>
                    <a:lnTo>
                      <a:pt x="1" y="0"/>
                    </a:lnTo>
                    <a:lnTo>
                      <a:pt x="1" y="0"/>
                    </a:lnTo>
                    <a:lnTo>
                      <a:pt x="1" y="1"/>
                    </a:lnTo>
                    <a:lnTo>
                      <a:pt x="1" y="1"/>
                    </a:lnTo>
                    <a:lnTo>
                      <a:pt x="0" y="1"/>
                    </a:lnTo>
                    <a:lnTo>
                      <a:pt x="0" y="1"/>
                    </a:lnTo>
                    <a:lnTo>
                      <a:pt x="0" y="1"/>
                    </a:lnTo>
                    <a:lnTo>
                      <a:pt x="0"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6" name="Freeform 177">
                <a:extLst>
                  <a:ext uri="{FF2B5EF4-FFF2-40B4-BE49-F238E27FC236}">
                    <a16:creationId xmlns:a16="http://schemas.microsoft.com/office/drawing/2014/main" id="{2FBFC8CC-180A-4A49-B1E3-7B82EEF801E6}"/>
                  </a:ext>
                </a:extLst>
              </p:cNvPr>
              <p:cNvSpPr>
                <a:spLocks/>
              </p:cNvSpPr>
              <p:nvPr/>
            </p:nvSpPr>
            <p:spPr bwMode="auto">
              <a:xfrm>
                <a:off x="2266951" y="20955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7" name="Freeform 178">
                <a:extLst>
                  <a:ext uri="{FF2B5EF4-FFF2-40B4-BE49-F238E27FC236}">
                    <a16:creationId xmlns:a16="http://schemas.microsoft.com/office/drawing/2014/main" id="{3BD1277B-6067-42F1-B414-B558DAF6F3B3}"/>
                  </a:ext>
                </a:extLst>
              </p:cNvPr>
              <p:cNvSpPr>
                <a:spLocks/>
              </p:cNvSpPr>
              <p:nvPr/>
            </p:nvSpPr>
            <p:spPr bwMode="auto">
              <a:xfrm>
                <a:off x="2257426" y="2095500"/>
                <a:ext cx="9525" cy="1588"/>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8" name="Rectangle 179">
                <a:extLst>
                  <a:ext uri="{FF2B5EF4-FFF2-40B4-BE49-F238E27FC236}">
                    <a16:creationId xmlns:a16="http://schemas.microsoft.com/office/drawing/2014/main" id="{854AF0D1-FBA2-4EDB-A1C8-C549A8C9E498}"/>
                  </a:ext>
                </a:extLst>
              </p:cNvPr>
              <p:cNvSpPr>
                <a:spLocks noChangeArrowheads="1"/>
              </p:cNvSpPr>
              <p:nvPr/>
            </p:nvSpPr>
            <p:spPr bwMode="auto">
              <a:xfrm>
                <a:off x="2368551" y="21050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99" name="Freeform 183">
                <a:extLst>
                  <a:ext uri="{FF2B5EF4-FFF2-40B4-BE49-F238E27FC236}">
                    <a16:creationId xmlns:a16="http://schemas.microsoft.com/office/drawing/2014/main" id="{81122DD3-BCC3-47D9-ACAA-4A761E7C242F}"/>
                  </a:ext>
                </a:extLst>
              </p:cNvPr>
              <p:cNvSpPr>
                <a:spLocks/>
              </p:cNvSpPr>
              <p:nvPr/>
            </p:nvSpPr>
            <p:spPr bwMode="auto">
              <a:xfrm>
                <a:off x="2368551" y="2135187"/>
                <a:ext cx="20638" cy="11113"/>
              </a:xfrm>
              <a:custGeom>
                <a:avLst/>
                <a:gdLst/>
                <a:ahLst/>
                <a:cxnLst>
                  <a:cxn ang="0">
                    <a:pos x="0" y="1"/>
                  </a:cxn>
                  <a:cxn ang="0">
                    <a:pos x="0" y="0"/>
                  </a:cxn>
                  <a:cxn ang="0">
                    <a:pos x="1" y="0"/>
                  </a:cxn>
                  <a:cxn ang="0">
                    <a:pos x="1" y="0"/>
                  </a:cxn>
                  <a:cxn ang="0">
                    <a:pos x="1" y="0"/>
                  </a:cxn>
                  <a:cxn ang="0">
                    <a:pos x="2" y="1"/>
                  </a:cxn>
                  <a:cxn ang="0">
                    <a:pos x="2" y="1"/>
                  </a:cxn>
                  <a:cxn ang="0">
                    <a:pos x="1" y="1"/>
                  </a:cxn>
                  <a:cxn ang="0">
                    <a:pos x="1" y="1"/>
                  </a:cxn>
                  <a:cxn ang="0">
                    <a:pos x="1" y="1"/>
                  </a:cxn>
                  <a:cxn ang="0">
                    <a:pos x="1" y="1"/>
                  </a:cxn>
                  <a:cxn ang="0">
                    <a:pos x="1" y="1"/>
                  </a:cxn>
                  <a:cxn ang="0">
                    <a:pos x="1" y="1"/>
                  </a:cxn>
                  <a:cxn ang="0">
                    <a:pos x="0" y="1"/>
                  </a:cxn>
                </a:cxnLst>
                <a:rect l="0" t="0" r="r" b="b"/>
                <a:pathLst>
                  <a:path w="2" h="1">
                    <a:moveTo>
                      <a:pt x="0" y="1"/>
                    </a:moveTo>
                    <a:lnTo>
                      <a:pt x="0" y="0"/>
                    </a:lnTo>
                    <a:lnTo>
                      <a:pt x="1" y="0"/>
                    </a:lnTo>
                    <a:lnTo>
                      <a:pt x="1" y="0"/>
                    </a:lnTo>
                    <a:lnTo>
                      <a:pt x="1" y="0"/>
                    </a:lnTo>
                    <a:lnTo>
                      <a:pt x="2" y="1"/>
                    </a:lnTo>
                    <a:lnTo>
                      <a:pt x="2" y="1"/>
                    </a:lnTo>
                    <a:lnTo>
                      <a:pt x="1"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0" name="Freeform 185">
                <a:extLst>
                  <a:ext uri="{FF2B5EF4-FFF2-40B4-BE49-F238E27FC236}">
                    <a16:creationId xmlns:a16="http://schemas.microsoft.com/office/drawing/2014/main" id="{AEA2D400-C67B-4DAC-BC52-CF53A7F113D6}"/>
                  </a:ext>
                </a:extLst>
              </p:cNvPr>
              <p:cNvSpPr>
                <a:spLocks/>
              </p:cNvSpPr>
              <p:nvPr/>
            </p:nvSpPr>
            <p:spPr bwMode="auto">
              <a:xfrm>
                <a:off x="2327276" y="2135187"/>
                <a:ext cx="11113" cy="11113"/>
              </a:xfrm>
              <a:custGeom>
                <a:avLst/>
                <a:gdLst/>
                <a:ahLst/>
                <a:cxnLst>
                  <a:cxn ang="0">
                    <a:pos x="0" y="1"/>
                  </a:cxn>
                  <a:cxn ang="0">
                    <a:pos x="0" y="1"/>
                  </a:cxn>
                  <a:cxn ang="0">
                    <a:pos x="0" y="1"/>
                  </a:cxn>
                  <a:cxn ang="0">
                    <a:pos x="0" y="1"/>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0" y="1"/>
                    </a:lnTo>
                    <a:lnTo>
                      <a:pt x="0" y="1"/>
                    </a:lnTo>
                    <a:lnTo>
                      <a:pt x="0" y="1"/>
                    </a:lnTo>
                    <a:lnTo>
                      <a:pt x="1" y="0"/>
                    </a:lnTo>
                    <a:lnTo>
                      <a:pt x="1"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1" name="Freeform 186">
                <a:extLst>
                  <a:ext uri="{FF2B5EF4-FFF2-40B4-BE49-F238E27FC236}">
                    <a16:creationId xmlns:a16="http://schemas.microsoft.com/office/drawing/2014/main" id="{5C1B9BB9-AD17-49D0-8293-E25CA8A3D9C0}"/>
                  </a:ext>
                </a:extLst>
              </p:cNvPr>
              <p:cNvSpPr>
                <a:spLocks/>
              </p:cNvSpPr>
              <p:nvPr/>
            </p:nvSpPr>
            <p:spPr bwMode="auto">
              <a:xfrm>
                <a:off x="2500313" y="2155825"/>
                <a:ext cx="1588" cy="9525"/>
              </a:xfrm>
              <a:custGeom>
                <a:avLst/>
                <a:gdLst/>
                <a:ahLst/>
                <a:cxnLst>
                  <a:cxn ang="0">
                    <a:pos x="0" y="1"/>
                  </a:cxn>
                  <a:cxn ang="0">
                    <a:pos x="0" y="1"/>
                  </a:cxn>
                  <a:cxn ang="0">
                    <a:pos x="0" y="1"/>
                  </a:cxn>
                  <a:cxn ang="0">
                    <a:pos x="0" y="0"/>
                  </a:cxn>
                  <a:cxn ang="0">
                    <a:pos x="0" y="0"/>
                  </a:cxn>
                  <a:cxn ang="0">
                    <a:pos x="0" y="0"/>
                  </a:cxn>
                  <a:cxn ang="0">
                    <a:pos x="0" y="1"/>
                  </a:cxn>
                  <a:cxn ang="0">
                    <a:pos x="0" y="1"/>
                  </a:cxn>
                </a:cxnLst>
                <a:rect l="0" t="0" r="r" b="b"/>
                <a:pathLst>
                  <a:path h="1">
                    <a:moveTo>
                      <a:pt x="0" y="1"/>
                    </a:moveTo>
                    <a:lnTo>
                      <a:pt x="0" y="1"/>
                    </a:lnTo>
                    <a:lnTo>
                      <a:pt x="0" y="1"/>
                    </a:ln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2" name="Freeform 187">
                <a:extLst>
                  <a:ext uri="{FF2B5EF4-FFF2-40B4-BE49-F238E27FC236}">
                    <a16:creationId xmlns:a16="http://schemas.microsoft.com/office/drawing/2014/main" id="{877A7E93-3590-4D1E-9C54-239EABE3E748}"/>
                  </a:ext>
                </a:extLst>
              </p:cNvPr>
              <p:cNvSpPr>
                <a:spLocks/>
              </p:cNvSpPr>
              <p:nvPr/>
            </p:nvSpPr>
            <p:spPr bwMode="auto">
              <a:xfrm>
                <a:off x="2297113" y="2155825"/>
                <a:ext cx="30163" cy="20638"/>
              </a:xfrm>
              <a:custGeom>
                <a:avLst/>
                <a:gdLst/>
                <a:ahLst/>
                <a:cxnLst>
                  <a:cxn ang="0">
                    <a:pos x="0" y="1"/>
                  </a:cxn>
                  <a:cxn ang="0">
                    <a:pos x="0" y="1"/>
                  </a:cxn>
                  <a:cxn ang="0">
                    <a:pos x="0" y="1"/>
                  </a:cxn>
                  <a:cxn ang="0">
                    <a:pos x="0" y="1"/>
                  </a:cxn>
                  <a:cxn ang="0">
                    <a:pos x="0" y="1"/>
                  </a:cxn>
                  <a:cxn ang="0">
                    <a:pos x="1" y="1"/>
                  </a:cxn>
                  <a:cxn ang="0">
                    <a:pos x="1" y="1"/>
                  </a:cxn>
                  <a:cxn ang="0">
                    <a:pos x="1" y="1"/>
                  </a:cxn>
                  <a:cxn ang="0">
                    <a:pos x="1" y="1"/>
                  </a:cxn>
                  <a:cxn ang="0">
                    <a:pos x="2" y="1"/>
                  </a:cxn>
                  <a:cxn ang="0">
                    <a:pos x="2" y="1"/>
                  </a:cxn>
                  <a:cxn ang="0">
                    <a:pos x="2" y="0"/>
                  </a:cxn>
                  <a:cxn ang="0">
                    <a:pos x="2" y="0"/>
                  </a:cxn>
                  <a:cxn ang="0">
                    <a:pos x="3" y="0"/>
                  </a:cxn>
                  <a:cxn ang="0">
                    <a:pos x="3" y="0"/>
                  </a:cxn>
                  <a:cxn ang="0">
                    <a:pos x="3" y="0"/>
                  </a:cxn>
                  <a:cxn ang="0">
                    <a:pos x="3" y="0"/>
                  </a:cxn>
                  <a:cxn ang="0">
                    <a:pos x="3" y="1"/>
                  </a:cxn>
                  <a:cxn ang="0">
                    <a:pos x="3" y="1"/>
                  </a:cxn>
                  <a:cxn ang="0">
                    <a:pos x="3" y="1"/>
                  </a:cxn>
                  <a:cxn ang="0">
                    <a:pos x="2" y="1"/>
                  </a:cxn>
                  <a:cxn ang="0">
                    <a:pos x="2" y="1"/>
                  </a:cxn>
                  <a:cxn ang="0">
                    <a:pos x="2" y="1"/>
                  </a:cxn>
                  <a:cxn ang="0">
                    <a:pos x="2" y="1"/>
                  </a:cxn>
                  <a:cxn ang="0">
                    <a:pos x="1" y="2"/>
                  </a:cxn>
                  <a:cxn ang="0">
                    <a:pos x="1" y="2"/>
                  </a:cxn>
                  <a:cxn ang="0">
                    <a:pos x="1" y="2"/>
                  </a:cxn>
                  <a:cxn ang="0">
                    <a:pos x="0" y="2"/>
                  </a:cxn>
                  <a:cxn ang="0">
                    <a:pos x="0" y="1"/>
                  </a:cxn>
                </a:cxnLst>
                <a:rect l="0" t="0" r="r" b="b"/>
                <a:pathLst>
                  <a:path w="3" h="2">
                    <a:moveTo>
                      <a:pt x="0" y="1"/>
                    </a:moveTo>
                    <a:lnTo>
                      <a:pt x="0" y="1"/>
                    </a:lnTo>
                    <a:lnTo>
                      <a:pt x="0" y="1"/>
                    </a:lnTo>
                    <a:lnTo>
                      <a:pt x="0" y="1"/>
                    </a:lnTo>
                    <a:lnTo>
                      <a:pt x="0" y="1"/>
                    </a:lnTo>
                    <a:lnTo>
                      <a:pt x="1" y="1"/>
                    </a:lnTo>
                    <a:lnTo>
                      <a:pt x="1" y="1"/>
                    </a:lnTo>
                    <a:lnTo>
                      <a:pt x="1" y="1"/>
                    </a:lnTo>
                    <a:lnTo>
                      <a:pt x="1" y="1"/>
                    </a:lnTo>
                    <a:lnTo>
                      <a:pt x="2" y="1"/>
                    </a:lnTo>
                    <a:lnTo>
                      <a:pt x="2" y="1"/>
                    </a:lnTo>
                    <a:lnTo>
                      <a:pt x="2" y="0"/>
                    </a:lnTo>
                    <a:lnTo>
                      <a:pt x="2" y="0"/>
                    </a:lnTo>
                    <a:lnTo>
                      <a:pt x="3" y="0"/>
                    </a:lnTo>
                    <a:lnTo>
                      <a:pt x="3" y="0"/>
                    </a:lnTo>
                    <a:lnTo>
                      <a:pt x="3" y="0"/>
                    </a:lnTo>
                    <a:lnTo>
                      <a:pt x="3" y="0"/>
                    </a:lnTo>
                    <a:lnTo>
                      <a:pt x="3" y="1"/>
                    </a:lnTo>
                    <a:lnTo>
                      <a:pt x="3" y="1"/>
                    </a:lnTo>
                    <a:lnTo>
                      <a:pt x="3" y="1"/>
                    </a:lnTo>
                    <a:lnTo>
                      <a:pt x="2" y="1"/>
                    </a:lnTo>
                    <a:lnTo>
                      <a:pt x="2" y="1"/>
                    </a:lnTo>
                    <a:lnTo>
                      <a:pt x="2" y="1"/>
                    </a:lnTo>
                    <a:lnTo>
                      <a:pt x="2" y="1"/>
                    </a:lnTo>
                    <a:lnTo>
                      <a:pt x="1" y="2"/>
                    </a:lnTo>
                    <a:lnTo>
                      <a:pt x="1" y="2"/>
                    </a:lnTo>
                    <a:lnTo>
                      <a:pt x="1" y="2"/>
                    </a:lnTo>
                    <a:lnTo>
                      <a:pt x="0" y="2"/>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3" name="Freeform 190">
                <a:extLst>
                  <a:ext uri="{FF2B5EF4-FFF2-40B4-BE49-F238E27FC236}">
                    <a16:creationId xmlns:a16="http://schemas.microsoft.com/office/drawing/2014/main" id="{D66A7A64-E758-4C80-A525-671B78DA8C9A}"/>
                  </a:ext>
                </a:extLst>
              </p:cNvPr>
              <p:cNvSpPr>
                <a:spLocks/>
              </p:cNvSpPr>
              <p:nvPr/>
            </p:nvSpPr>
            <p:spPr bwMode="auto">
              <a:xfrm>
                <a:off x="1738313" y="2176462"/>
                <a:ext cx="11113" cy="9525"/>
              </a:xfrm>
              <a:custGeom>
                <a:avLst/>
                <a:gdLst/>
                <a:ahLst/>
                <a:cxnLst>
                  <a:cxn ang="0">
                    <a:pos x="0" y="1"/>
                  </a:cxn>
                  <a:cxn ang="0">
                    <a:pos x="0" y="0"/>
                  </a:cxn>
                  <a:cxn ang="0">
                    <a:pos x="1" y="0"/>
                  </a:cxn>
                  <a:cxn ang="0">
                    <a:pos x="1" y="0"/>
                  </a:cxn>
                  <a:cxn ang="0">
                    <a:pos x="1" y="1"/>
                  </a:cxn>
                  <a:cxn ang="0">
                    <a:pos x="0" y="1"/>
                  </a:cxn>
                </a:cxnLst>
                <a:rect l="0" t="0" r="r" b="b"/>
                <a:pathLst>
                  <a:path w="1" h="1">
                    <a:moveTo>
                      <a:pt x="0" y="1"/>
                    </a:moveTo>
                    <a:lnTo>
                      <a:pt x="0" y="0"/>
                    </a:lnTo>
                    <a:lnTo>
                      <a:pt x="1"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4" name="Rectangle 191">
                <a:extLst>
                  <a:ext uri="{FF2B5EF4-FFF2-40B4-BE49-F238E27FC236}">
                    <a16:creationId xmlns:a16="http://schemas.microsoft.com/office/drawing/2014/main" id="{53C12BE5-E3C3-4416-B7D2-C43FA70D8ABC}"/>
                  </a:ext>
                </a:extLst>
              </p:cNvPr>
              <p:cNvSpPr>
                <a:spLocks noChangeArrowheads="1"/>
              </p:cNvSpPr>
              <p:nvPr/>
            </p:nvSpPr>
            <p:spPr bwMode="auto">
              <a:xfrm>
                <a:off x="2347913" y="219710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5" name="Freeform 192">
                <a:extLst>
                  <a:ext uri="{FF2B5EF4-FFF2-40B4-BE49-F238E27FC236}">
                    <a16:creationId xmlns:a16="http://schemas.microsoft.com/office/drawing/2014/main" id="{F79CA21E-B4C9-43C6-9DE4-35ABF5570325}"/>
                  </a:ext>
                </a:extLst>
              </p:cNvPr>
              <p:cNvSpPr>
                <a:spLocks/>
              </p:cNvSpPr>
              <p:nvPr/>
            </p:nvSpPr>
            <p:spPr bwMode="auto">
              <a:xfrm>
                <a:off x="2266951" y="2206625"/>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6" name="Freeform 193">
                <a:extLst>
                  <a:ext uri="{FF2B5EF4-FFF2-40B4-BE49-F238E27FC236}">
                    <a16:creationId xmlns:a16="http://schemas.microsoft.com/office/drawing/2014/main" id="{95771A38-E503-4233-816C-8ADC31908DC6}"/>
                  </a:ext>
                </a:extLst>
              </p:cNvPr>
              <p:cNvSpPr>
                <a:spLocks/>
              </p:cNvSpPr>
              <p:nvPr/>
            </p:nvSpPr>
            <p:spPr bwMode="auto">
              <a:xfrm>
                <a:off x="2378076" y="2206625"/>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07" name="Freeform 194">
                <a:extLst>
                  <a:ext uri="{FF2B5EF4-FFF2-40B4-BE49-F238E27FC236}">
                    <a16:creationId xmlns:a16="http://schemas.microsoft.com/office/drawing/2014/main" id="{467FBB84-E5A1-4200-91AD-927FC9899E05}"/>
                  </a:ext>
                </a:extLst>
              </p:cNvPr>
              <p:cNvSpPr>
                <a:spLocks/>
              </p:cNvSpPr>
              <p:nvPr/>
            </p:nvSpPr>
            <p:spPr bwMode="auto">
              <a:xfrm>
                <a:off x="2347913" y="2197100"/>
                <a:ext cx="11113" cy="9525"/>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1" y="0"/>
                  </a:cxn>
                  <a:cxn ang="0">
                    <a:pos x="1" y="1"/>
                  </a:cxn>
                  <a:cxn ang="0">
                    <a:pos x="1" y="1"/>
                  </a:cxn>
                  <a:cxn ang="0">
                    <a:pos x="1" y="1"/>
                  </a:cxn>
                  <a:cxn ang="0">
                    <a:pos x="0" y="1"/>
                  </a:cxn>
                  <a:cxn ang="0">
                    <a:pos x="0" y="1"/>
                  </a:cxn>
                </a:cxnLst>
                <a:rect l="0" t="0" r="r" b="b"/>
                <a:pathLst>
                  <a:path w="1" h="1">
                    <a:moveTo>
                      <a:pt x="0" y="1"/>
                    </a:moveTo>
                    <a:lnTo>
                      <a:pt x="0" y="1"/>
                    </a:lnTo>
                    <a:lnTo>
                      <a:pt x="0" y="1"/>
                    </a:lnTo>
                    <a:lnTo>
                      <a:pt x="0" y="1"/>
                    </a:lnTo>
                    <a:lnTo>
                      <a:pt x="0" y="1"/>
                    </a:lnTo>
                    <a:lnTo>
                      <a:pt x="0" y="0"/>
                    </a:lnTo>
                    <a:lnTo>
                      <a:pt x="0" y="0"/>
                    </a:lnTo>
                    <a:lnTo>
                      <a:pt x="0" y="0"/>
                    </a:lnTo>
                    <a:lnTo>
                      <a:pt x="0" y="0"/>
                    </a:lnTo>
                    <a:lnTo>
                      <a:pt x="0" y="0"/>
                    </a:lnTo>
                    <a:lnTo>
                      <a:pt x="1" y="0"/>
                    </a:lnTo>
                    <a:lnTo>
                      <a:pt x="1" y="1"/>
                    </a:lnTo>
                    <a:lnTo>
                      <a:pt x="1" y="1"/>
                    </a:lnTo>
                    <a:lnTo>
                      <a:pt x="1"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08" name="Group 814">
                <a:extLst>
                  <a:ext uri="{FF2B5EF4-FFF2-40B4-BE49-F238E27FC236}">
                    <a16:creationId xmlns:a16="http://schemas.microsoft.com/office/drawing/2014/main" id="{A4D78A49-2D55-4BC8-8A45-CCB5BAC13950}"/>
                  </a:ext>
                </a:extLst>
              </p:cNvPr>
              <p:cNvGrpSpPr/>
              <p:nvPr/>
            </p:nvGrpSpPr>
            <p:grpSpPr>
              <a:xfrm>
                <a:off x="1373188" y="1760537"/>
                <a:ext cx="1951038" cy="1543051"/>
                <a:chOff x="1373188" y="1760537"/>
                <a:chExt cx="1951038" cy="1543051"/>
              </a:xfrm>
              <a:grpFill/>
            </p:grpSpPr>
            <p:sp>
              <p:nvSpPr>
                <p:cNvPr id="709" name="Freeform 48">
                  <a:extLst>
                    <a:ext uri="{FF2B5EF4-FFF2-40B4-BE49-F238E27FC236}">
                      <a16:creationId xmlns:a16="http://schemas.microsoft.com/office/drawing/2014/main" id="{0C07286D-7D8F-4C43-8853-68E2E72B7A70}"/>
                    </a:ext>
                  </a:extLst>
                </p:cNvPr>
                <p:cNvSpPr>
                  <a:spLocks/>
                </p:cNvSpPr>
                <p:nvPr/>
              </p:nvSpPr>
              <p:spPr bwMode="auto">
                <a:xfrm>
                  <a:off x="2733676" y="2349500"/>
                  <a:ext cx="31750" cy="19050"/>
                </a:xfrm>
                <a:custGeom>
                  <a:avLst/>
                  <a:gdLst/>
                  <a:ahLst/>
                  <a:cxnLst>
                    <a:cxn ang="0">
                      <a:pos x="0" y="2"/>
                    </a:cxn>
                    <a:cxn ang="0">
                      <a:pos x="0" y="2"/>
                    </a:cxn>
                    <a:cxn ang="0">
                      <a:pos x="0" y="2"/>
                    </a:cxn>
                    <a:cxn ang="0">
                      <a:pos x="0" y="2"/>
                    </a:cxn>
                    <a:cxn ang="0">
                      <a:pos x="0" y="2"/>
                    </a:cxn>
                    <a:cxn ang="0">
                      <a:pos x="0" y="1"/>
                    </a:cxn>
                    <a:cxn ang="0">
                      <a:pos x="1" y="1"/>
                    </a:cxn>
                    <a:cxn ang="0">
                      <a:pos x="1" y="1"/>
                    </a:cxn>
                    <a:cxn ang="0">
                      <a:pos x="1" y="1"/>
                    </a:cxn>
                    <a:cxn ang="0">
                      <a:pos x="1" y="1"/>
                    </a:cxn>
                    <a:cxn ang="0">
                      <a:pos x="2" y="1"/>
                    </a:cxn>
                    <a:cxn ang="0">
                      <a:pos x="2" y="0"/>
                    </a:cxn>
                    <a:cxn ang="0">
                      <a:pos x="2" y="0"/>
                    </a:cxn>
                    <a:cxn ang="0">
                      <a:pos x="2" y="0"/>
                    </a:cxn>
                    <a:cxn ang="0">
                      <a:pos x="2" y="0"/>
                    </a:cxn>
                    <a:cxn ang="0">
                      <a:pos x="2" y="0"/>
                    </a:cxn>
                    <a:cxn ang="0">
                      <a:pos x="3" y="0"/>
                    </a:cxn>
                    <a:cxn ang="0">
                      <a:pos x="3" y="0"/>
                    </a:cxn>
                    <a:cxn ang="0">
                      <a:pos x="3" y="1"/>
                    </a:cxn>
                    <a:cxn ang="0">
                      <a:pos x="3" y="1"/>
                    </a:cxn>
                    <a:cxn ang="0">
                      <a:pos x="2" y="1"/>
                    </a:cxn>
                    <a:cxn ang="0">
                      <a:pos x="2" y="1"/>
                    </a:cxn>
                    <a:cxn ang="0">
                      <a:pos x="2" y="1"/>
                    </a:cxn>
                    <a:cxn ang="0">
                      <a:pos x="2" y="1"/>
                    </a:cxn>
                    <a:cxn ang="0">
                      <a:pos x="2" y="2"/>
                    </a:cxn>
                    <a:cxn ang="0">
                      <a:pos x="2" y="2"/>
                    </a:cxn>
                    <a:cxn ang="0">
                      <a:pos x="2" y="2"/>
                    </a:cxn>
                    <a:cxn ang="0">
                      <a:pos x="1" y="2"/>
                    </a:cxn>
                    <a:cxn ang="0">
                      <a:pos x="1" y="2"/>
                    </a:cxn>
                    <a:cxn ang="0">
                      <a:pos x="1" y="2"/>
                    </a:cxn>
                    <a:cxn ang="0">
                      <a:pos x="1" y="2"/>
                    </a:cxn>
                    <a:cxn ang="0">
                      <a:pos x="0" y="2"/>
                    </a:cxn>
                  </a:cxnLst>
                  <a:rect l="0" t="0" r="r" b="b"/>
                  <a:pathLst>
                    <a:path w="3" h="2">
                      <a:moveTo>
                        <a:pt x="0" y="2"/>
                      </a:moveTo>
                      <a:lnTo>
                        <a:pt x="0" y="2"/>
                      </a:lnTo>
                      <a:lnTo>
                        <a:pt x="0" y="2"/>
                      </a:lnTo>
                      <a:lnTo>
                        <a:pt x="0" y="2"/>
                      </a:lnTo>
                      <a:lnTo>
                        <a:pt x="0" y="2"/>
                      </a:lnTo>
                      <a:lnTo>
                        <a:pt x="0" y="1"/>
                      </a:lnTo>
                      <a:lnTo>
                        <a:pt x="1" y="1"/>
                      </a:lnTo>
                      <a:lnTo>
                        <a:pt x="1" y="1"/>
                      </a:lnTo>
                      <a:lnTo>
                        <a:pt x="1" y="1"/>
                      </a:lnTo>
                      <a:lnTo>
                        <a:pt x="1" y="1"/>
                      </a:lnTo>
                      <a:lnTo>
                        <a:pt x="2" y="1"/>
                      </a:lnTo>
                      <a:lnTo>
                        <a:pt x="2" y="0"/>
                      </a:lnTo>
                      <a:lnTo>
                        <a:pt x="2" y="0"/>
                      </a:lnTo>
                      <a:lnTo>
                        <a:pt x="2" y="0"/>
                      </a:lnTo>
                      <a:lnTo>
                        <a:pt x="2" y="0"/>
                      </a:lnTo>
                      <a:lnTo>
                        <a:pt x="2" y="0"/>
                      </a:lnTo>
                      <a:lnTo>
                        <a:pt x="3" y="0"/>
                      </a:lnTo>
                      <a:lnTo>
                        <a:pt x="3" y="0"/>
                      </a:lnTo>
                      <a:lnTo>
                        <a:pt x="3" y="1"/>
                      </a:lnTo>
                      <a:lnTo>
                        <a:pt x="3" y="1"/>
                      </a:lnTo>
                      <a:lnTo>
                        <a:pt x="2" y="1"/>
                      </a:lnTo>
                      <a:lnTo>
                        <a:pt x="2" y="1"/>
                      </a:lnTo>
                      <a:lnTo>
                        <a:pt x="2" y="1"/>
                      </a:lnTo>
                      <a:lnTo>
                        <a:pt x="2" y="1"/>
                      </a:lnTo>
                      <a:lnTo>
                        <a:pt x="2" y="2"/>
                      </a:lnTo>
                      <a:lnTo>
                        <a:pt x="2" y="2"/>
                      </a:lnTo>
                      <a:lnTo>
                        <a:pt x="2" y="2"/>
                      </a:lnTo>
                      <a:lnTo>
                        <a:pt x="1" y="2"/>
                      </a:lnTo>
                      <a:lnTo>
                        <a:pt x="1" y="2"/>
                      </a:lnTo>
                      <a:lnTo>
                        <a:pt x="1" y="2"/>
                      </a:lnTo>
                      <a:lnTo>
                        <a:pt x="1"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0" name="Freeform 61">
                  <a:extLst>
                    <a:ext uri="{FF2B5EF4-FFF2-40B4-BE49-F238E27FC236}">
                      <a16:creationId xmlns:a16="http://schemas.microsoft.com/office/drawing/2014/main" id="{E6B98515-1AC9-4F58-8AAC-E72C3CA82414}"/>
                    </a:ext>
                  </a:extLst>
                </p:cNvPr>
                <p:cNvSpPr>
                  <a:spLocks/>
                </p:cNvSpPr>
                <p:nvPr/>
              </p:nvSpPr>
              <p:spPr bwMode="auto">
                <a:xfrm>
                  <a:off x="2287588" y="2328862"/>
                  <a:ext cx="101600" cy="60325"/>
                </a:xfrm>
                <a:custGeom>
                  <a:avLst/>
                  <a:gdLst/>
                  <a:ahLst/>
                  <a:cxnLst>
                    <a:cxn ang="0">
                      <a:pos x="3" y="1"/>
                    </a:cxn>
                    <a:cxn ang="0">
                      <a:pos x="4" y="0"/>
                    </a:cxn>
                    <a:cxn ang="0">
                      <a:pos x="4" y="1"/>
                    </a:cxn>
                    <a:cxn ang="0">
                      <a:pos x="4" y="1"/>
                    </a:cxn>
                    <a:cxn ang="0">
                      <a:pos x="5" y="1"/>
                    </a:cxn>
                    <a:cxn ang="0">
                      <a:pos x="5" y="1"/>
                    </a:cxn>
                    <a:cxn ang="0">
                      <a:pos x="5" y="1"/>
                    </a:cxn>
                    <a:cxn ang="0">
                      <a:pos x="5" y="1"/>
                    </a:cxn>
                    <a:cxn ang="0">
                      <a:pos x="5" y="1"/>
                    </a:cxn>
                    <a:cxn ang="0">
                      <a:pos x="6" y="1"/>
                    </a:cxn>
                    <a:cxn ang="0">
                      <a:pos x="6" y="2"/>
                    </a:cxn>
                    <a:cxn ang="0">
                      <a:pos x="7" y="2"/>
                    </a:cxn>
                    <a:cxn ang="0">
                      <a:pos x="8" y="3"/>
                    </a:cxn>
                    <a:cxn ang="0">
                      <a:pos x="8" y="3"/>
                    </a:cxn>
                    <a:cxn ang="0">
                      <a:pos x="8" y="3"/>
                    </a:cxn>
                    <a:cxn ang="0">
                      <a:pos x="8" y="4"/>
                    </a:cxn>
                    <a:cxn ang="0">
                      <a:pos x="8" y="3"/>
                    </a:cxn>
                    <a:cxn ang="0">
                      <a:pos x="8" y="3"/>
                    </a:cxn>
                    <a:cxn ang="0">
                      <a:pos x="8" y="3"/>
                    </a:cxn>
                    <a:cxn ang="0">
                      <a:pos x="8" y="4"/>
                    </a:cxn>
                    <a:cxn ang="0">
                      <a:pos x="9" y="4"/>
                    </a:cxn>
                    <a:cxn ang="0">
                      <a:pos x="9" y="4"/>
                    </a:cxn>
                    <a:cxn ang="0">
                      <a:pos x="9" y="4"/>
                    </a:cxn>
                    <a:cxn ang="0">
                      <a:pos x="10" y="4"/>
                    </a:cxn>
                    <a:cxn ang="0">
                      <a:pos x="9" y="5"/>
                    </a:cxn>
                    <a:cxn ang="0">
                      <a:pos x="9" y="5"/>
                    </a:cxn>
                    <a:cxn ang="0">
                      <a:pos x="8" y="5"/>
                    </a:cxn>
                    <a:cxn ang="0">
                      <a:pos x="8" y="6"/>
                    </a:cxn>
                    <a:cxn ang="0">
                      <a:pos x="7" y="6"/>
                    </a:cxn>
                    <a:cxn ang="0">
                      <a:pos x="7" y="6"/>
                    </a:cxn>
                    <a:cxn ang="0">
                      <a:pos x="6" y="6"/>
                    </a:cxn>
                    <a:cxn ang="0">
                      <a:pos x="6" y="6"/>
                    </a:cxn>
                    <a:cxn ang="0">
                      <a:pos x="5" y="6"/>
                    </a:cxn>
                    <a:cxn ang="0">
                      <a:pos x="4" y="5"/>
                    </a:cxn>
                    <a:cxn ang="0">
                      <a:pos x="4" y="5"/>
                    </a:cxn>
                    <a:cxn ang="0">
                      <a:pos x="3" y="5"/>
                    </a:cxn>
                    <a:cxn ang="0">
                      <a:pos x="3" y="5"/>
                    </a:cxn>
                    <a:cxn ang="0">
                      <a:pos x="3" y="5"/>
                    </a:cxn>
                    <a:cxn ang="0">
                      <a:pos x="3" y="4"/>
                    </a:cxn>
                    <a:cxn ang="0">
                      <a:pos x="3" y="5"/>
                    </a:cxn>
                    <a:cxn ang="0">
                      <a:pos x="3" y="5"/>
                    </a:cxn>
                    <a:cxn ang="0">
                      <a:pos x="2" y="4"/>
                    </a:cxn>
                    <a:cxn ang="0">
                      <a:pos x="2" y="4"/>
                    </a:cxn>
                    <a:cxn ang="0">
                      <a:pos x="1" y="4"/>
                    </a:cxn>
                    <a:cxn ang="0">
                      <a:pos x="1" y="4"/>
                    </a:cxn>
                    <a:cxn ang="0">
                      <a:pos x="1" y="4"/>
                    </a:cxn>
                    <a:cxn ang="0">
                      <a:pos x="0" y="4"/>
                    </a:cxn>
                    <a:cxn ang="0">
                      <a:pos x="1" y="3"/>
                    </a:cxn>
                    <a:cxn ang="0">
                      <a:pos x="1" y="3"/>
                    </a:cxn>
                    <a:cxn ang="0">
                      <a:pos x="2" y="3"/>
                    </a:cxn>
                    <a:cxn ang="0">
                      <a:pos x="2" y="3"/>
                    </a:cxn>
                    <a:cxn ang="0">
                      <a:pos x="3" y="3"/>
                    </a:cxn>
                    <a:cxn ang="0">
                      <a:pos x="3" y="2"/>
                    </a:cxn>
                    <a:cxn ang="0">
                      <a:pos x="3" y="2"/>
                    </a:cxn>
                    <a:cxn ang="0">
                      <a:pos x="3" y="2"/>
                    </a:cxn>
                    <a:cxn ang="0">
                      <a:pos x="3" y="2"/>
                    </a:cxn>
                    <a:cxn ang="0">
                      <a:pos x="3" y="1"/>
                    </a:cxn>
                    <a:cxn ang="0">
                      <a:pos x="3" y="2"/>
                    </a:cxn>
                    <a:cxn ang="0">
                      <a:pos x="4" y="2"/>
                    </a:cxn>
                    <a:cxn ang="0">
                      <a:pos x="3" y="2"/>
                    </a:cxn>
                    <a:cxn ang="0">
                      <a:pos x="3" y="1"/>
                    </a:cxn>
                    <a:cxn ang="0">
                      <a:pos x="3" y="1"/>
                    </a:cxn>
                    <a:cxn ang="0">
                      <a:pos x="3" y="1"/>
                    </a:cxn>
                  </a:cxnLst>
                  <a:rect l="0" t="0" r="r" b="b"/>
                  <a:pathLst>
                    <a:path w="10" h="6">
                      <a:moveTo>
                        <a:pt x="3" y="1"/>
                      </a:moveTo>
                      <a:lnTo>
                        <a:pt x="3" y="1"/>
                      </a:lnTo>
                      <a:lnTo>
                        <a:pt x="4" y="1"/>
                      </a:lnTo>
                      <a:lnTo>
                        <a:pt x="4" y="0"/>
                      </a:lnTo>
                      <a:lnTo>
                        <a:pt x="4" y="0"/>
                      </a:lnTo>
                      <a:lnTo>
                        <a:pt x="4" y="1"/>
                      </a:lnTo>
                      <a:lnTo>
                        <a:pt x="4" y="1"/>
                      </a:lnTo>
                      <a:lnTo>
                        <a:pt x="4" y="1"/>
                      </a:lnTo>
                      <a:lnTo>
                        <a:pt x="5" y="1"/>
                      </a:lnTo>
                      <a:lnTo>
                        <a:pt x="5" y="1"/>
                      </a:lnTo>
                      <a:lnTo>
                        <a:pt x="5" y="1"/>
                      </a:lnTo>
                      <a:lnTo>
                        <a:pt x="5" y="1"/>
                      </a:lnTo>
                      <a:lnTo>
                        <a:pt x="5" y="1"/>
                      </a:lnTo>
                      <a:lnTo>
                        <a:pt x="5" y="1"/>
                      </a:lnTo>
                      <a:lnTo>
                        <a:pt x="5" y="1"/>
                      </a:lnTo>
                      <a:lnTo>
                        <a:pt x="5" y="1"/>
                      </a:lnTo>
                      <a:lnTo>
                        <a:pt x="5" y="1"/>
                      </a:lnTo>
                      <a:lnTo>
                        <a:pt x="5" y="1"/>
                      </a:lnTo>
                      <a:lnTo>
                        <a:pt x="5" y="1"/>
                      </a:lnTo>
                      <a:lnTo>
                        <a:pt x="6" y="1"/>
                      </a:lnTo>
                      <a:lnTo>
                        <a:pt x="6" y="2"/>
                      </a:lnTo>
                      <a:lnTo>
                        <a:pt x="6" y="2"/>
                      </a:lnTo>
                      <a:lnTo>
                        <a:pt x="7" y="2"/>
                      </a:lnTo>
                      <a:lnTo>
                        <a:pt x="7" y="2"/>
                      </a:lnTo>
                      <a:lnTo>
                        <a:pt x="7" y="2"/>
                      </a:lnTo>
                      <a:lnTo>
                        <a:pt x="8" y="3"/>
                      </a:lnTo>
                      <a:lnTo>
                        <a:pt x="8" y="3"/>
                      </a:lnTo>
                      <a:lnTo>
                        <a:pt x="8" y="3"/>
                      </a:lnTo>
                      <a:lnTo>
                        <a:pt x="8" y="3"/>
                      </a:lnTo>
                      <a:lnTo>
                        <a:pt x="8" y="3"/>
                      </a:lnTo>
                      <a:lnTo>
                        <a:pt x="8" y="4"/>
                      </a:lnTo>
                      <a:lnTo>
                        <a:pt x="8" y="4"/>
                      </a:lnTo>
                      <a:lnTo>
                        <a:pt x="8" y="3"/>
                      </a:lnTo>
                      <a:lnTo>
                        <a:pt x="8" y="3"/>
                      </a:lnTo>
                      <a:lnTo>
                        <a:pt x="8" y="3"/>
                      </a:lnTo>
                      <a:lnTo>
                        <a:pt x="8" y="3"/>
                      </a:lnTo>
                      <a:lnTo>
                        <a:pt x="8" y="3"/>
                      </a:lnTo>
                      <a:lnTo>
                        <a:pt x="8" y="3"/>
                      </a:lnTo>
                      <a:lnTo>
                        <a:pt x="8" y="4"/>
                      </a:lnTo>
                      <a:lnTo>
                        <a:pt x="8" y="4"/>
                      </a:lnTo>
                      <a:lnTo>
                        <a:pt x="8" y="4"/>
                      </a:lnTo>
                      <a:lnTo>
                        <a:pt x="9" y="4"/>
                      </a:lnTo>
                      <a:lnTo>
                        <a:pt x="9" y="4"/>
                      </a:lnTo>
                      <a:lnTo>
                        <a:pt x="9" y="4"/>
                      </a:lnTo>
                      <a:lnTo>
                        <a:pt x="9" y="4"/>
                      </a:lnTo>
                      <a:lnTo>
                        <a:pt x="9" y="4"/>
                      </a:lnTo>
                      <a:lnTo>
                        <a:pt x="9" y="4"/>
                      </a:lnTo>
                      <a:lnTo>
                        <a:pt x="10" y="4"/>
                      </a:lnTo>
                      <a:lnTo>
                        <a:pt x="10" y="5"/>
                      </a:lnTo>
                      <a:lnTo>
                        <a:pt x="9" y="5"/>
                      </a:lnTo>
                      <a:lnTo>
                        <a:pt x="9" y="5"/>
                      </a:lnTo>
                      <a:lnTo>
                        <a:pt x="9" y="5"/>
                      </a:lnTo>
                      <a:lnTo>
                        <a:pt x="9" y="5"/>
                      </a:lnTo>
                      <a:lnTo>
                        <a:pt x="8" y="5"/>
                      </a:lnTo>
                      <a:lnTo>
                        <a:pt x="8" y="5"/>
                      </a:lnTo>
                      <a:lnTo>
                        <a:pt x="8" y="6"/>
                      </a:lnTo>
                      <a:lnTo>
                        <a:pt x="8" y="6"/>
                      </a:lnTo>
                      <a:lnTo>
                        <a:pt x="7" y="6"/>
                      </a:lnTo>
                      <a:lnTo>
                        <a:pt x="7" y="6"/>
                      </a:lnTo>
                      <a:lnTo>
                        <a:pt x="7" y="6"/>
                      </a:lnTo>
                      <a:lnTo>
                        <a:pt x="7" y="6"/>
                      </a:lnTo>
                      <a:lnTo>
                        <a:pt x="6" y="6"/>
                      </a:lnTo>
                      <a:lnTo>
                        <a:pt x="6" y="6"/>
                      </a:lnTo>
                      <a:lnTo>
                        <a:pt x="6" y="6"/>
                      </a:lnTo>
                      <a:lnTo>
                        <a:pt x="5" y="6"/>
                      </a:lnTo>
                      <a:lnTo>
                        <a:pt x="5" y="6"/>
                      </a:lnTo>
                      <a:lnTo>
                        <a:pt x="5" y="6"/>
                      </a:lnTo>
                      <a:lnTo>
                        <a:pt x="4" y="5"/>
                      </a:lnTo>
                      <a:lnTo>
                        <a:pt x="4" y="5"/>
                      </a:lnTo>
                      <a:lnTo>
                        <a:pt x="4" y="5"/>
                      </a:lnTo>
                      <a:lnTo>
                        <a:pt x="4" y="5"/>
                      </a:lnTo>
                      <a:lnTo>
                        <a:pt x="3" y="5"/>
                      </a:lnTo>
                      <a:lnTo>
                        <a:pt x="3" y="5"/>
                      </a:lnTo>
                      <a:lnTo>
                        <a:pt x="3" y="5"/>
                      </a:lnTo>
                      <a:lnTo>
                        <a:pt x="3" y="5"/>
                      </a:lnTo>
                      <a:lnTo>
                        <a:pt x="3" y="5"/>
                      </a:lnTo>
                      <a:lnTo>
                        <a:pt x="3" y="4"/>
                      </a:lnTo>
                      <a:lnTo>
                        <a:pt x="3" y="4"/>
                      </a:lnTo>
                      <a:lnTo>
                        <a:pt x="3" y="4"/>
                      </a:lnTo>
                      <a:lnTo>
                        <a:pt x="3" y="5"/>
                      </a:lnTo>
                      <a:lnTo>
                        <a:pt x="3" y="5"/>
                      </a:lnTo>
                      <a:lnTo>
                        <a:pt x="3" y="5"/>
                      </a:lnTo>
                      <a:lnTo>
                        <a:pt x="2" y="5"/>
                      </a:lnTo>
                      <a:lnTo>
                        <a:pt x="2" y="4"/>
                      </a:lnTo>
                      <a:lnTo>
                        <a:pt x="2" y="4"/>
                      </a:lnTo>
                      <a:lnTo>
                        <a:pt x="2" y="4"/>
                      </a:lnTo>
                      <a:lnTo>
                        <a:pt x="1" y="4"/>
                      </a:lnTo>
                      <a:lnTo>
                        <a:pt x="1" y="4"/>
                      </a:lnTo>
                      <a:lnTo>
                        <a:pt x="1" y="4"/>
                      </a:lnTo>
                      <a:lnTo>
                        <a:pt x="1" y="4"/>
                      </a:lnTo>
                      <a:lnTo>
                        <a:pt x="1" y="4"/>
                      </a:lnTo>
                      <a:lnTo>
                        <a:pt x="1" y="4"/>
                      </a:lnTo>
                      <a:lnTo>
                        <a:pt x="0" y="4"/>
                      </a:lnTo>
                      <a:lnTo>
                        <a:pt x="0" y="4"/>
                      </a:lnTo>
                      <a:lnTo>
                        <a:pt x="0" y="3"/>
                      </a:lnTo>
                      <a:lnTo>
                        <a:pt x="1" y="3"/>
                      </a:lnTo>
                      <a:lnTo>
                        <a:pt x="1" y="3"/>
                      </a:lnTo>
                      <a:lnTo>
                        <a:pt x="1" y="3"/>
                      </a:lnTo>
                      <a:lnTo>
                        <a:pt x="2" y="3"/>
                      </a:lnTo>
                      <a:lnTo>
                        <a:pt x="2" y="3"/>
                      </a:lnTo>
                      <a:lnTo>
                        <a:pt x="2" y="3"/>
                      </a:lnTo>
                      <a:lnTo>
                        <a:pt x="2" y="3"/>
                      </a:lnTo>
                      <a:lnTo>
                        <a:pt x="2" y="3"/>
                      </a:lnTo>
                      <a:lnTo>
                        <a:pt x="3" y="3"/>
                      </a:lnTo>
                      <a:lnTo>
                        <a:pt x="3" y="3"/>
                      </a:lnTo>
                      <a:lnTo>
                        <a:pt x="3" y="2"/>
                      </a:lnTo>
                      <a:lnTo>
                        <a:pt x="3" y="2"/>
                      </a:lnTo>
                      <a:lnTo>
                        <a:pt x="3" y="2"/>
                      </a:lnTo>
                      <a:lnTo>
                        <a:pt x="2" y="2"/>
                      </a:lnTo>
                      <a:lnTo>
                        <a:pt x="3" y="2"/>
                      </a:lnTo>
                      <a:lnTo>
                        <a:pt x="3" y="2"/>
                      </a:lnTo>
                      <a:lnTo>
                        <a:pt x="3" y="2"/>
                      </a:lnTo>
                      <a:lnTo>
                        <a:pt x="3" y="1"/>
                      </a:lnTo>
                      <a:lnTo>
                        <a:pt x="3" y="1"/>
                      </a:lnTo>
                      <a:lnTo>
                        <a:pt x="3" y="2"/>
                      </a:lnTo>
                      <a:lnTo>
                        <a:pt x="3" y="2"/>
                      </a:lnTo>
                      <a:lnTo>
                        <a:pt x="3" y="2"/>
                      </a:lnTo>
                      <a:lnTo>
                        <a:pt x="4" y="2"/>
                      </a:lnTo>
                      <a:lnTo>
                        <a:pt x="4" y="2"/>
                      </a:lnTo>
                      <a:lnTo>
                        <a:pt x="3" y="2"/>
                      </a:lnTo>
                      <a:lnTo>
                        <a:pt x="3" y="2"/>
                      </a:lnTo>
                      <a:lnTo>
                        <a:pt x="3" y="1"/>
                      </a:lnTo>
                      <a:lnTo>
                        <a:pt x="3" y="1"/>
                      </a:lnTo>
                      <a:lnTo>
                        <a:pt x="3" y="1"/>
                      </a:lnTo>
                      <a:lnTo>
                        <a:pt x="3"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1" name="Freeform 84">
                  <a:extLst>
                    <a:ext uri="{FF2B5EF4-FFF2-40B4-BE49-F238E27FC236}">
                      <a16:creationId xmlns:a16="http://schemas.microsoft.com/office/drawing/2014/main" id="{FF01BB0B-55BA-410E-BE66-4D20CFE2033B}"/>
                    </a:ext>
                  </a:extLst>
                </p:cNvPr>
                <p:cNvSpPr>
                  <a:spLocks/>
                </p:cNvSpPr>
                <p:nvPr/>
              </p:nvSpPr>
              <p:spPr bwMode="auto">
                <a:xfrm>
                  <a:off x="2784476" y="2389187"/>
                  <a:ext cx="50800" cy="50800"/>
                </a:xfrm>
                <a:custGeom>
                  <a:avLst/>
                  <a:gdLst/>
                  <a:ahLst/>
                  <a:cxnLst>
                    <a:cxn ang="0">
                      <a:pos x="3" y="5"/>
                    </a:cxn>
                    <a:cxn ang="0">
                      <a:pos x="2" y="4"/>
                    </a:cxn>
                    <a:cxn ang="0">
                      <a:pos x="2" y="4"/>
                    </a:cxn>
                    <a:cxn ang="0">
                      <a:pos x="2" y="4"/>
                    </a:cxn>
                    <a:cxn ang="0">
                      <a:pos x="1" y="5"/>
                    </a:cxn>
                    <a:cxn ang="0">
                      <a:pos x="1" y="5"/>
                    </a:cxn>
                    <a:cxn ang="0">
                      <a:pos x="1" y="5"/>
                    </a:cxn>
                    <a:cxn ang="0">
                      <a:pos x="1" y="5"/>
                    </a:cxn>
                    <a:cxn ang="0">
                      <a:pos x="0" y="4"/>
                    </a:cxn>
                    <a:cxn ang="0">
                      <a:pos x="0" y="4"/>
                    </a:cxn>
                    <a:cxn ang="0">
                      <a:pos x="0" y="3"/>
                    </a:cxn>
                    <a:cxn ang="0">
                      <a:pos x="0" y="3"/>
                    </a:cxn>
                    <a:cxn ang="0">
                      <a:pos x="0" y="3"/>
                    </a:cxn>
                    <a:cxn ang="0">
                      <a:pos x="0" y="3"/>
                    </a:cxn>
                    <a:cxn ang="0">
                      <a:pos x="0" y="3"/>
                    </a:cxn>
                    <a:cxn ang="0">
                      <a:pos x="0" y="2"/>
                    </a:cxn>
                    <a:cxn ang="0">
                      <a:pos x="0" y="2"/>
                    </a:cxn>
                    <a:cxn ang="0">
                      <a:pos x="0" y="2"/>
                    </a:cxn>
                    <a:cxn ang="0">
                      <a:pos x="1" y="1"/>
                    </a:cxn>
                    <a:cxn ang="0">
                      <a:pos x="1" y="1"/>
                    </a:cxn>
                    <a:cxn ang="0">
                      <a:pos x="1" y="1"/>
                    </a:cxn>
                    <a:cxn ang="0">
                      <a:pos x="2" y="0"/>
                    </a:cxn>
                    <a:cxn ang="0">
                      <a:pos x="2" y="1"/>
                    </a:cxn>
                    <a:cxn ang="0">
                      <a:pos x="2" y="1"/>
                    </a:cxn>
                    <a:cxn ang="0">
                      <a:pos x="2" y="1"/>
                    </a:cxn>
                    <a:cxn ang="0">
                      <a:pos x="3" y="1"/>
                    </a:cxn>
                    <a:cxn ang="0">
                      <a:pos x="3" y="0"/>
                    </a:cxn>
                    <a:cxn ang="0">
                      <a:pos x="3" y="0"/>
                    </a:cxn>
                    <a:cxn ang="0">
                      <a:pos x="3" y="0"/>
                    </a:cxn>
                    <a:cxn ang="0">
                      <a:pos x="3" y="0"/>
                    </a:cxn>
                    <a:cxn ang="0">
                      <a:pos x="3" y="1"/>
                    </a:cxn>
                    <a:cxn ang="0">
                      <a:pos x="4" y="1"/>
                    </a:cxn>
                    <a:cxn ang="0">
                      <a:pos x="4" y="1"/>
                    </a:cxn>
                    <a:cxn ang="0">
                      <a:pos x="4" y="1"/>
                    </a:cxn>
                    <a:cxn ang="0">
                      <a:pos x="4" y="1"/>
                    </a:cxn>
                    <a:cxn ang="0">
                      <a:pos x="4" y="1"/>
                    </a:cxn>
                    <a:cxn ang="0">
                      <a:pos x="5" y="1"/>
                    </a:cxn>
                    <a:cxn ang="0">
                      <a:pos x="5" y="1"/>
                    </a:cxn>
                    <a:cxn ang="0">
                      <a:pos x="5" y="1"/>
                    </a:cxn>
                    <a:cxn ang="0">
                      <a:pos x="5" y="1"/>
                    </a:cxn>
                    <a:cxn ang="0">
                      <a:pos x="5" y="1"/>
                    </a:cxn>
                    <a:cxn ang="0">
                      <a:pos x="4" y="2"/>
                    </a:cxn>
                    <a:cxn ang="0">
                      <a:pos x="4" y="2"/>
                    </a:cxn>
                    <a:cxn ang="0">
                      <a:pos x="5" y="2"/>
                    </a:cxn>
                    <a:cxn ang="0">
                      <a:pos x="5" y="2"/>
                    </a:cxn>
                    <a:cxn ang="0">
                      <a:pos x="5" y="3"/>
                    </a:cxn>
                    <a:cxn ang="0">
                      <a:pos x="5" y="3"/>
                    </a:cxn>
                    <a:cxn ang="0">
                      <a:pos x="5" y="4"/>
                    </a:cxn>
                    <a:cxn ang="0">
                      <a:pos x="4" y="4"/>
                    </a:cxn>
                    <a:cxn ang="0">
                      <a:pos x="4" y="4"/>
                    </a:cxn>
                    <a:cxn ang="0">
                      <a:pos x="4" y="4"/>
                    </a:cxn>
                    <a:cxn ang="0">
                      <a:pos x="3" y="4"/>
                    </a:cxn>
                    <a:cxn ang="0">
                      <a:pos x="3" y="4"/>
                    </a:cxn>
                    <a:cxn ang="0">
                      <a:pos x="3" y="5"/>
                    </a:cxn>
                  </a:cxnLst>
                  <a:rect l="0" t="0" r="r" b="b"/>
                  <a:pathLst>
                    <a:path w="5" h="5">
                      <a:moveTo>
                        <a:pt x="3" y="5"/>
                      </a:moveTo>
                      <a:lnTo>
                        <a:pt x="2" y="4"/>
                      </a:lnTo>
                      <a:lnTo>
                        <a:pt x="2" y="4"/>
                      </a:lnTo>
                      <a:lnTo>
                        <a:pt x="2" y="4"/>
                      </a:lnTo>
                      <a:lnTo>
                        <a:pt x="1" y="5"/>
                      </a:lnTo>
                      <a:lnTo>
                        <a:pt x="1" y="5"/>
                      </a:lnTo>
                      <a:lnTo>
                        <a:pt x="1" y="5"/>
                      </a:lnTo>
                      <a:lnTo>
                        <a:pt x="1" y="5"/>
                      </a:lnTo>
                      <a:lnTo>
                        <a:pt x="0" y="4"/>
                      </a:lnTo>
                      <a:lnTo>
                        <a:pt x="0" y="4"/>
                      </a:lnTo>
                      <a:lnTo>
                        <a:pt x="0" y="3"/>
                      </a:lnTo>
                      <a:lnTo>
                        <a:pt x="0" y="3"/>
                      </a:lnTo>
                      <a:lnTo>
                        <a:pt x="0" y="3"/>
                      </a:lnTo>
                      <a:lnTo>
                        <a:pt x="0" y="3"/>
                      </a:lnTo>
                      <a:lnTo>
                        <a:pt x="0" y="3"/>
                      </a:lnTo>
                      <a:lnTo>
                        <a:pt x="0" y="2"/>
                      </a:lnTo>
                      <a:lnTo>
                        <a:pt x="0" y="2"/>
                      </a:lnTo>
                      <a:lnTo>
                        <a:pt x="0" y="2"/>
                      </a:lnTo>
                      <a:lnTo>
                        <a:pt x="1" y="1"/>
                      </a:lnTo>
                      <a:lnTo>
                        <a:pt x="1" y="1"/>
                      </a:lnTo>
                      <a:lnTo>
                        <a:pt x="1" y="1"/>
                      </a:lnTo>
                      <a:lnTo>
                        <a:pt x="2" y="0"/>
                      </a:lnTo>
                      <a:lnTo>
                        <a:pt x="2" y="1"/>
                      </a:lnTo>
                      <a:lnTo>
                        <a:pt x="2" y="1"/>
                      </a:lnTo>
                      <a:lnTo>
                        <a:pt x="2" y="1"/>
                      </a:lnTo>
                      <a:lnTo>
                        <a:pt x="3" y="1"/>
                      </a:lnTo>
                      <a:lnTo>
                        <a:pt x="3" y="0"/>
                      </a:lnTo>
                      <a:lnTo>
                        <a:pt x="3" y="0"/>
                      </a:lnTo>
                      <a:lnTo>
                        <a:pt x="3" y="0"/>
                      </a:lnTo>
                      <a:lnTo>
                        <a:pt x="3" y="0"/>
                      </a:lnTo>
                      <a:lnTo>
                        <a:pt x="3" y="1"/>
                      </a:lnTo>
                      <a:lnTo>
                        <a:pt x="4" y="1"/>
                      </a:lnTo>
                      <a:lnTo>
                        <a:pt x="4" y="1"/>
                      </a:lnTo>
                      <a:lnTo>
                        <a:pt x="4" y="1"/>
                      </a:lnTo>
                      <a:lnTo>
                        <a:pt x="4" y="1"/>
                      </a:lnTo>
                      <a:lnTo>
                        <a:pt x="4" y="1"/>
                      </a:lnTo>
                      <a:lnTo>
                        <a:pt x="5" y="1"/>
                      </a:lnTo>
                      <a:lnTo>
                        <a:pt x="5" y="1"/>
                      </a:lnTo>
                      <a:lnTo>
                        <a:pt x="5" y="1"/>
                      </a:lnTo>
                      <a:lnTo>
                        <a:pt x="5" y="1"/>
                      </a:lnTo>
                      <a:lnTo>
                        <a:pt x="5" y="1"/>
                      </a:lnTo>
                      <a:lnTo>
                        <a:pt x="4" y="2"/>
                      </a:lnTo>
                      <a:lnTo>
                        <a:pt x="4" y="2"/>
                      </a:lnTo>
                      <a:lnTo>
                        <a:pt x="5" y="2"/>
                      </a:lnTo>
                      <a:lnTo>
                        <a:pt x="5" y="2"/>
                      </a:lnTo>
                      <a:lnTo>
                        <a:pt x="5" y="3"/>
                      </a:lnTo>
                      <a:lnTo>
                        <a:pt x="5" y="3"/>
                      </a:lnTo>
                      <a:lnTo>
                        <a:pt x="5" y="4"/>
                      </a:lnTo>
                      <a:lnTo>
                        <a:pt x="4" y="4"/>
                      </a:lnTo>
                      <a:lnTo>
                        <a:pt x="4" y="4"/>
                      </a:lnTo>
                      <a:lnTo>
                        <a:pt x="4" y="4"/>
                      </a:lnTo>
                      <a:lnTo>
                        <a:pt x="3" y="4"/>
                      </a:lnTo>
                      <a:lnTo>
                        <a:pt x="3" y="4"/>
                      </a:lnTo>
                      <a:lnTo>
                        <a:pt x="3" y="5"/>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2" name="Freeform 149">
                  <a:extLst>
                    <a:ext uri="{FF2B5EF4-FFF2-40B4-BE49-F238E27FC236}">
                      <a16:creationId xmlns:a16="http://schemas.microsoft.com/office/drawing/2014/main" id="{5D511E67-F7CE-4ABA-AD02-77A87058DCB4}"/>
                    </a:ext>
                  </a:extLst>
                </p:cNvPr>
                <p:cNvSpPr>
                  <a:spLocks/>
                </p:cNvSpPr>
                <p:nvPr/>
              </p:nvSpPr>
              <p:spPr bwMode="auto">
                <a:xfrm>
                  <a:off x="1768476" y="2014537"/>
                  <a:ext cx="173038" cy="69850"/>
                </a:xfrm>
                <a:custGeom>
                  <a:avLst/>
                  <a:gdLst/>
                  <a:ahLst/>
                  <a:cxnLst>
                    <a:cxn ang="0">
                      <a:pos x="13" y="0"/>
                    </a:cxn>
                    <a:cxn ang="0">
                      <a:pos x="14" y="0"/>
                    </a:cxn>
                    <a:cxn ang="0">
                      <a:pos x="15" y="0"/>
                    </a:cxn>
                    <a:cxn ang="0">
                      <a:pos x="17" y="1"/>
                    </a:cxn>
                    <a:cxn ang="0">
                      <a:pos x="16" y="1"/>
                    </a:cxn>
                    <a:cxn ang="0">
                      <a:pos x="15" y="1"/>
                    </a:cxn>
                    <a:cxn ang="0">
                      <a:pos x="15" y="2"/>
                    </a:cxn>
                    <a:cxn ang="0">
                      <a:pos x="16" y="2"/>
                    </a:cxn>
                    <a:cxn ang="0">
                      <a:pos x="16" y="3"/>
                    </a:cxn>
                    <a:cxn ang="0">
                      <a:pos x="15" y="2"/>
                    </a:cxn>
                    <a:cxn ang="0">
                      <a:pos x="15" y="3"/>
                    </a:cxn>
                    <a:cxn ang="0">
                      <a:pos x="15" y="4"/>
                    </a:cxn>
                    <a:cxn ang="0">
                      <a:pos x="14" y="4"/>
                    </a:cxn>
                    <a:cxn ang="0">
                      <a:pos x="13" y="5"/>
                    </a:cxn>
                    <a:cxn ang="0">
                      <a:pos x="13" y="5"/>
                    </a:cxn>
                    <a:cxn ang="0">
                      <a:pos x="12" y="5"/>
                    </a:cxn>
                    <a:cxn ang="0">
                      <a:pos x="11" y="5"/>
                    </a:cxn>
                    <a:cxn ang="0">
                      <a:pos x="11" y="4"/>
                    </a:cxn>
                    <a:cxn ang="0">
                      <a:pos x="12" y="3"/>
                    </a:cxn>
                    <a:cxn ang="0">
                      <a:pos x="11" y="3"/>
                    </a:cxn>
                    <a:cxn ang="0">
                      <a:pos x="10" y="4"/>
                    </a:cxn>
                    <a:cxn ang="0">
                      <a:pos x="10" y="4"/>
                    </a:cxn>
                    <a:cxn ang="0">
                      <a:pos x="9" y="4"/>
                    </a:cxn>
                    <a:cxn ang="0">
                      <a:pos x="10" y="5"/>
                    </a:cxn>
                    <a:cxn ang="0">
                      <a:pos x="9" y="5"/>
                    </a:cxn>
                    <a:cxn ang="0">
                      <a:pos x="9" y="6"/>
                    </a:cxn>
                    <a:cxn ang="0">
                      <a:pos x="8" y="6"/>
                    </a:cxn>
                    <a:cxn ang="0">
                      <a:pos x="7" y="5"/>
                    </a:cxn>
                    <a:cxn ang="0">
                      <a:pos x="8" y="6"/>
                    </a:cxn>
                    <a:cxn ang="0">
                      <a:pos x="7" y="7"/>
                    </a:cxn>
                    <a:cxn ang="0">
                      <a:pos x="7" y="7"/>
                    </a:cxn>
                    <a:cxn ang="0">
                      <a:pos x="6" y="7"/>
                    </a:cxn>
                    <a:cxn ang="0">
                      <a:pos x="6" y="7"/>
                    </a:cxn>
                    <a:cxn ang="0">
                      <a:pos x="6" y="7"/>
                    </a:cxn>
                    <a:cxn ang="0">
                      <a:pos x="5" y="6"/>
                    </a:cxn>
                    <a:cxn ang="0">
                      <a:pos x="5" y="6"/>
                    </a:cxn>
                    <a:cxn ang="0">
                      <a:pos x="5" y="7"/>
                    </a:cxn>
                    <a:cxn ang="0">
                      <a:pos x="4" y="7"/>
                    </a:cxn>
                    <a:cxn ang="0">
                      <a:pos x="3" y="6"/>
                    </a:cxn>
                    <a:cxn ang="0">
                      <a:pos x="2" y="7"/>
                    </a:cxn>
                    <a:cxn ang="0">
                      <a:pos x="1" y="7"/>
                    </a:cxn>
                    <a:cxn ang="0">
                      <a:pos x="2" y="6"/>
                    </a:cxn>
                    <a:cxn ang="0">
                      <a:pos x="1" y="6"/>
                    </a:cxn>
                    <a:cxn ang="0">
                      <a:pos x="1" y="6"/>
                    </a:cxn>
                    <a:cxn ang="0">
                      <a:pos x="0" y="6"/>
                    </a:cxn>
                    <a:cxn ang="0">
                      <a:pos x="1" y="5"/>
                    </a:cxn>
                    <a:cxn ang="0">
                      <a:pos x="2" y="5"/>
                    </a:cxn>
                    <a:cxn ang="0">
                      <a:pos x="4" y="5"/>
                    </a:cxn>
                    <a:cxn ang="0">
                      <a:pos x="4" y="4"/>
                    </a:cxn>
                    <a:cxn ang="0">
                      <a:pos x="5" y="3"/>
                    </a:cxn>
                    <a:cxn ang="0">
                      <a:pos x="7" y="2"/>
                    </a:cxn>
                    <a:cxn ang="0">
                      <a:pos x="7" y="2"/>
                    </a:cxn>
                    <a:cxn ang="0">
                      <a:pos x="8" y="2"/>
                    </a:cxn>
                    <a:cxn ang="0">
                      <a:pos x="8" y="1"/>
                    </a:cxn>
                    <a:cxn ang="0">
                      <a:pos x="9" y="1"/>
                    </a:cxn>
                    <a:cxn ang="0">
                      <a:pos x="11" y="1"/>
                    </a:cxn>
                    <a:cxn ang="0">
                      <a:pos x="12" y="1"/>
                    </a:cxn>
                    <a:cxn ang="0">
                      <a:pos x="12" y="1"/>
                    </a:cxn>
                    <a:cxn ang="0">
                      <a:pos x="13" y="1"/>
                    </a:cxn>
                    <a:cxn ang="0">
                      <a:pos x="14" y="1"/>
                    </a:cxn>
                  </a:cxnLst>
                  <a:rect l="0" t="0" r="r" b="b"/>
                  <a:pathLst>
                    <a:path w="17" h="7">
                      <a:moveTo>
                        <a:pt x="13" y="1"/>
                      </a:moveTo>
                      <a:lnTo>
                        <a:pt x="13" y="0"/>
                      </a:lnTo>
                      <a:lnTo>
                        <a:pt x="13" y="0"/>
                      </a:lnTo>
                      <a:lnTo>
                        <a:pt x="13" y="0"/>
                      </a:lnTo>
                      <a:lnTo>
                        <a:pt x="14" y="0"/>
                      </a:lnTo>
                      <a:lnTo>
                        <a:pt x="13" y="0"/>
                      </a:lnTo>
                      <a:lnTo>
                        <a:pt x="14" y="0"/>
                      </a:lnTo>
                      <a:lnTo>
                        <a:pt x="14" y="0"/>
                      </a:lnTo>
                      <a:lnTo>
                        <a:pt x="14" y="0"/>
                      </a:lnTo>
                      <a:lnTo>
                        <a:pt x="14" y="0"/>
                      </a:lnTo>
                      <a:lnTo>
                        <a:pt x="15" y="0"/>
                      </a:lnTo>
                      <a:lnTo>
                        <a:pt x="15" y="0"/>
                      </a:lnTo>
                      <a:lnTo>
                        <a:pt x="15" y="0"/>
                      </a:lnTo>
                      <a:lnTo>
                        <a:pt x="16" y="0"/>
                      </a:lnTo>
                      <a:lnTo>
                        <a:pt x="17" y="1"/>
                      </a:lnTo>
                      <a:lnTo>
                        <a:pt x="17" y="1"/>
                      </a:lnTo>
                      <a:lnTo>
                        <a:pt x="17" y="1"/>
                      </a:lnTo>
                      <a:lnTo>
                        <a:pt x="16" y="1"/>
                      </a:lnTo>
                      <a:lnTo>
                        <a:pt x="16" y="1"/>
                      </a:lnTo>
                      <a:lnTo>
                        <a:pt x="16" y="1"/>
                      </a:lnTo>
                      <a:lnTo>
                        <a:pt x="16" y="1"/>
                      </a:lnTo>
                      <a:lnTo>
                        <a:pt x="15" y="1"/>
                      </a:lnTo>
                      <a:lnTo>
                        <a:pt x="15" y="1"/>
                      </a:lnTo>
                      <a:lnTo>
                        <a:pt x="15" y="1"/>
                      </a:lnTo>
                      <a:lnTo>
                        <a:pt x="15" y="2"/>
                      </a:lnTo>
                      <a:lnTo>
                        <a:pt x="15" y="2"/>
                      </a:lnTo>
                      <a:lnTo>
                        <a:pt x="15" y="2"/>
                      </a:lnTo>
                      <a:lnTo>
                        <a:pt x="15" y="2"/>
                      </a:lnTo>
                      <a:lnTo>
                        <a:pt x="15" y="2"/>
                      </a:lnTo>
                      <a:lnTo>
                        <a:pt x="16" y="2"/>
                      </a:lnTo>
                      <a:lnTo>
                        <a:pt x="16" y="2"/>
                      </a:lnTo>
                      <a:lnTo>
                        <a:pt x="16" y="2"/>
                      </a:lnTo>
                      <a:lnTo>
                        <a:pt x="16" y="2"/>
                      </a:lnTo>
                      <a:lnTo>
                        <a:pt x="16" y="2"/>
                      </a:lnTo>
                      <a:lnTo>
                        <a:pt x="16" y="3"/>
                      </a:lnTo>
                      <a:lnTo>
                        <a:pt x="16" y="3"/>
                      </a:lnTo>
                      <a:lnTo>
                        <a:pt x="15" y="3"/>
                      </a:lnTo>
                      <a:lnTo>
                        <a:pt x="15" y="2"/>
                      </a:lnTo>
                      <a:lnTo>
                        <a:pt x="15" y="2"/>
                      </a:lnTo>
                      <a:lnTo>
                        <a:pt x="15" y="2"/>
                      </a:lnTo>
                      <a:lnTo>
                        <a:pt x="15" y="3"/>
                      </a:lnTo>
                      <a:lnTo>
                        <a:pt x="15" y="3"/>
                      </a:lnTo>
                      <a:lnTo>
                        <a:pt x="15" y="3"/>
                      </a:lnTo>
                      <a:lnTo>
                        <a:pt x="15" y="3"/>
                      </a:lnTo>
                      <a:lnTo>
                        <a:pt x="16" y="3"/>
                      </a:lnTo>
                      <a:lnTo>
                        <a:pt x="16" y="3"/>
                      </a:lnTo>
                      <a:lnTo>
                        <a:pt x="15" y="4"/>
                      </a:lnTo>
                      <a:lnTo>
                        <a:pt x="15" y="4"/>
                      </a:lnTo>
                      <a:lnTo>
                        <a:pt x="15" y="4"/>
                      </a:lnTo>
                      <a:lnTo>
                        <a:pt x="15" y="4"/>
                      </a:lnTo>
                      <a:lnTo>
                        <a:pt x="15" y="4"/>
                      </a:lnTo>
                      <a:lnTo>
                        <a:pt x="14" y="4"/>
                      </a:lnTo>
                      <a:lnTo>
                        <a:pt x="13" y="4"/>
                      </a:lnTo>
                      <a:lnTo>
                        <a:pt x="13" y="4"/>
                      </a:lnTo>
                      <a:lnTo>
                        <a:pt x="13" y="4"/>
                      </a:lnTo>
                      <a:lnTo>
                        <a:pt x="13" y="5"/>
                      </a:lnTo>
                      <a:lnTo>
                        <a:pt x="13" y="5"/>
                      </a:lnTo>
                      <a:lnTo>
                        <a:pt x="13" y="5"/>
                      </a:lnTo>
                      <a:lnTo>
                        <a:pt x="13" y="5"/>
                      </a:lnTo>
                      <a:lnTo>
                        <a:pt x="13" y="5"/>
                      </a:lnTo>
                      <a:lnTo>
                        <a:pt x="13" y="5"/>
                      </a:lnTo>
                      <a:lnTo>
                        <a:pt x="12" y="5"/>
                      </a:lnTo>
                      <a:lnTo>
                        <a:pt x="12" y="5"/>
                      </a:lnTo>
                      <a:lnTo>
                        <a:pt x="12" y="5"/>
                      </a:lnTo>
                      <a:lnTo>
                        <a:pt x="12" y="5"/>
                      </a:lnTo>
                      <a:lnTo>
                        <a:pt x="12" y="5"/>
                      </a:lnTo>
                      <a:lnTo>
                        <a:pt x="11" y="5"/>
                      </a:lnTo>
                      <a:lnTo>
                        <a:pt x="11" y="5"/>
                      </a:lnTo>
                      <a:lnTo>
                        <a:pt x="11" y="5"/>
                      </a:lnTo>
                      <a:lnTo>
                        <a:pt x="11" y="4"/>
                      </a:lnTo>
                      <a:lnTo>
                        <a:pt x="11" y="4"/>
                      </a:lnTo>
                      <a:lnTo>
                        <a:pt x="11" y="4"/>
                      </a:lnTo>
                      <a:lnTo>
                        <a:pt x="11" y="3"/>
                      </a:lnTo>
                      <a:lnTo>
                        <a:pt x="12" y="3"/>
                      </a:lnTo>
                      <a:lnTo>
                        <a:pt x="12" y="3"/>
                      </a:lnTo>
                      <a:lnTo>
                        <a:pt x="12" y="3"/>
                      </a:lnTo>
                      <a:lnTo>
                        <a:pt x="11" y="3"/>
                      </a:lnTo>
                      <a:lnTo>
                        <a:pt x="11" y="3"/>
                      </a:lnTo>
                      <a:lnTo>
                        <a:pt x="11" y="3"/>
                      </a:lnTo>
                      <a:lnTo>
                        <a:pt x="11" y="3"/>
                      </a:lnTo>
                      <a:lnTo>
                        <a:pt x="11" y="3"/>
                      </a:lnTo>
                      <a:lnTo>
                        <a:pt x="10" y="3"/>
                      </a:lnTo>
                      <a:lnTo>
                        <a:pt x="10" y="3"/>
                      </a:lnTo>
                      <a:lnTo>
                        <a:pt x="10" y="4"/>
                      </a:lnTo>
                      <a:lnTo>
                        <a:pt x="10" y="4"/>
                      </a:lnTo>
                      <a:lnTo>
                        <a:pt x="11" y="4"/>
                      </a:lnTo>
                      <a:lnTo>
                        <a:pt x="10" y="4"/>
                      </a:lnTo>
                      <a:lnTo>
                        <a:pt x="10" y="4"/>
                      </a:lnTo>
                      <a:lnTo>
                        <a:pt x="10" y="4"/>
                      </a:lnTo>
                      <a:lnTo>
                        <a:pt x="10" y="4"/>
                      </a:lnTo>
                      <a:lnTo>
                        <a:pt x="9" y="4"/>
                      </a:lnTo>
                      <a:lnTo>
                        <a:pt x="9" y="4"/>
                      </a:lnTo>
                      <a:lnTo>
                        <a:pt x="9" y="4"/>
                      </a:lnTo>
                      <a:lnTo>
                        <a:pt x="9" y="4"/>
                      </a:lnTo>
                      <a:lnTo>
                        <a:pt x="10" y="5"/>
                      </a:lnTo>
                      <a:lnTo>
                        <a:pt x="10" y="5"/>
                      </a:lnTo>
                      <a:lnTo>
                        <a:pt x="10" y="5"/>
                      </a:lnTo>
                      <a:lnTo>
                        <a:pt x="10" y="5"/>
                      </a:lnTo>
                      <a:lnTo>
                        <a:pt x="10" y="5"/>
                      </a:lnTo>
                      <a:lnTo>
                        <a:pt x="9" y="5"/>
                      </a:lnTo>
                      <a:lnTo>
                        <a:pt x="9" y="5"/>
                      </a:lnTo>
                      <a:lnTo>
                        <a:pt x="9" y="6"/>
                      </a:lnTo>
                      <a:lnTo>
                        <a:pt x="9" y="6"/>
                      </a:lnTo>
                      <a:lnTo>
                        <a:pt x="9" y="6"/>
                      </a:lnTo>
                      <a:lnTo>
                        <a:pt x="9" y="6"/>
                      </a:lnTo>
                      <a:lnTo>
                        <a:pt x="8" y="6"/>
                      </a:lnTo>
                      <a:lnTo>
                        <a:pt x="8" y="6"/>
                      </a:lnTo>
                      <a:lnTo>
                        <a:pt x="8" y="6"/>
                      </a:lnTo>
                      <a:lnTo>
                        <a:pt x="8" y="6"/>
                      </a:lnTo>
                      <a:lnTo>
                        <a:pt x="8" y="5"/>
                      </a:lnTo>
                      <a:lnTo>
                        <a:pt x="7" y="5"/>
                      </a:lnTo>
                      <a:lnTo>
                        <a:pt x="7" y="5"/>
                      </a:lnTo>
                      <a:lnTo>
                        <a:pt x="8" y="5"/>
                      </a:lnTo>
                      <a:lnTo>
                        <a:pt x="8" y="6"/>
                      </a:lnTo>
                      <a:lnTo>
                        <a:pt x="8" y="6"/>
                      </a:lnTo>
                      <a:lnTo>
                        <a:pt x="8" y="6"/>
                      </a:lnTo>
                      <a:lnTo>
                        <a:pt x="8" y="6"/>
                      </a:lnTo>
                      <a:lnTo>
                        <a:pt x="8" y="7"/>
                      </a:lnTo>
                      <a:lnTo>
                        <a:pt x="8" y="7"/>
                      </a:lnTo>
                      <a:lnTo>
                        <a:pt x="7" y="7"/>
                      </a:lnTo>
                      <a:lnTo>
                        <a:pt x="7" y="7"/>
                      </a:lnTo>
                      <a:lnTo>
                        <a:pt x="8" y="7"/>
                      </a:lnTo>
                      <a:lnTo>
                        <a:pt x="7" y="7"/>
                      </a:lnTo>
                      <a:lnTo>
                        <a:pt x="7" y="7"/>
                      </a:lnTo>
                      <a:lnTo>
                        <a:pt x="7" y="7"/>
                      </a:lnTo>
                      <a:lnTo>
                        <a:pt x="7" y="7"/>
                      </a:lnTo>
                      <a:lnTo>
                        <a:pt x="6" y="7"/>
                      </a:lnTo>
                      <a:lnTo>
                        <a:pt x="6" y="7"/>
                      </a:lnTo>
                      <a:lnTo>
                        <a:pt x="6" y="7"/>
                      </a:lnTo>
                      <a:lnTo>
                        <a:pt x="6" y="7"/>
                      </a:lnTo>
                      <a:lnTo>
                        <a:pt x="6" y="7"/>
                      </a:lnTo>
                      <a:lnTo>
                        <a:pt x="6" y="7"/>
                      </a:lnTo>
                      <a:lnTo>
                        <a:pt x="6" y="7"/>
                      </a:lnTo>
                      <a:lnTo>
                        <a:pt x="6" y="7"/>
                      </a:lnTo>
                      <a:lnTo>
                        <a:pt x="6" y="6"/>
                      </a:lnTo>
                      <a:lnTo>
                        <a:pt x="6" y="7"/>
                      </a:lnTo>
                      <a:lnTo>
                        <a:pt x="5" y="7"/>
                      </a:lnTo>
                      <a:lnTo>
                        <a:pt x="5" y="6"/>
                      </a:lnTo>
                      <a:lnTo>
                        <a:pt x="5" y="6"/>
                      </a:lnTo>
                      <a:lnTo>
                        <a:pt x="5" y="6"/>
                      </a:lnTo>
                      <a:lnTo>
                        <a:pt x="5" y="6"/>
                      </a:lnTo>
                      <a:lnTo>
                        <a:pt x="5" y="6"/>
                      </a:lnTo>
                      <a:lnTo>
                        <a:pt x="5" y="6"/>
                      </a:lnTo>
                      <a:lnTo>
                        <a:pt x="5" y="6"/>
                      </a:lnTo>
                      <a:lnTo>
                        <a:pt x="5" y="6"/>
                      </a:lnTo>
                      <a:lnTo>
                        <a:pt x="5" y="7"/>
                      </a:lnTo>
                      <a:lnTo>
                        <a:pt x="5" y="7"/>
                      </a:lnTo>
                      <a:lnTo>
                        <a:pt x="5" y="7"/>
                      </a:lnTo>
                      <a:lnTo>
                        <a:pt x="4" y="7"/>
                      </a:lnTo>
                      <a:lnTo>
                        <a:pt x="4" y="7"/>
                      </a:lnTo>
                      <a:lnTo>
                        <a:pt x="4" y="7"/>
                      </a:lnTo>
                      <a:lnTo>
                        <a:pt x="4" y="7"/>
                      </a:lnTo>
                      <a:lnTo>
                        <a:pt x="4" y="7"/>
                      </a:lnTo>
                      <a:lnTo>
                        <a:pt x="4" y="7"/>
                      </a:lnTo>
                      <a:lnTo>
                        <a:pt x="3" y="7"/>
                      </a:lnTo>
                      <a:lnTo>
                        <a:pt x="3" y="6"/>
                      </a:lnTo>
                      <a:lnTo>
                        <a:pt x="3" y="6"/>
                      </a:lnTo>
                      <a:lnTo>
                        <a:pt x="2" y="6"/>
                      </a:lnTo>
                      <a:lnTo>
                        <a:pt x="2" y="7"/>
                      </a:lnTo>
                      <a:lnTo>
                        <a:pt x="2" y="7"/>
                      </a:lnTo>
                      <a:lnTo>
                        <a:pt x="2" y="7"/>
                      </a:lnTo>
                      <a:lnTo>
                        <a:pt x="1" y="7"/>
                      </a:lnTo>
                      <a:lnTo>
                        <a:pt x="1" y="7"/>
                      </a:lnTo>
                      <a:lnTo>
                        <a:pt x="1" y="7"/>
                      </a:lnTo>
                      <a:lnTo>
                        <a:pt x="1" y="7"/>
                      </a:lnTo>
                      <a:lnTo>
                        <a:pt x="1" y="6"/>
                      </a:lnTo>
                      <a:lnTo>
                        <a:pt x="2" y="6"/>
                      </a:lnTo>
                      <a:lnTo>
                        <a:pt x="2" y="6"/>
                      </a:lnTo>
                      <a:lnTo>
                        <a:pt x="1" y="6"/>
                      </a:lnTo>
                      <a:lnTo>
                        <a:pt x="1" y="6"/>
                      </a:lnTo>
                      <a:lnTo>
                        <a:pt x="1" y="6"/>
                      </a:lnTo>
                      <a:lnTo>
                        <a:pt x="1" y="6"/>
                      </a:lnTo>
                      <a:lnTo>
                        <a:pt x="1" y="6"/>
                      </a:lnTo>
                      <a:lnTo>
                        <a:pt x="1" y="6"/>
                      </a:lnTo>
                      <a:lnTo>
                        <a:pt x="1" y="6"/>
                      </a:lnTo>
                      <a:lnTo>
                        <a:pt x="1" y="6"/>
                      </a:lnTo>
                      <a:lnTo>
                        <a:pt x="1" y="6"/>
                      </a:lnTo>
                      <a:lnTo>
                        <a:pt x="1" y="6"/>
                      </a:lnTo>
                      <a:lnTo>
                        <a:pt x="0" y="6"/>
                      </a:lnTo>
                      <a:lnTo>
                        <a:pt x="0" y="6"/>
                      </a:lnTo>
                      <a:lnTo>
                        <a:pt x="1" y="6"/>
                      </a:lnTo>
                      <a:lnTo>
                        <a:pt x="1" y="5"/>
                      </a:lnTo>
                      <a:lnTo>
                        <a:pt x="1" y="5"/>
                      </a:lnTo>
                      <a:lnTo>
                        <a:pt x="1" y="5"/>
                      </a:lnTo>
                      <a:lnTo>
                        <a:pt x="1" y="5"/>
                      </a:lnTo>
                      <a:lnTo>
                        <a:pt x="2" y="5"/>
                      </a:lnTo>
                      <a:lnTo>
                        <a:pt x="2" y="5"/>
                      </a:lnTo>
                      <a:lnTo>
                        <a:pt x="2" y="5"/>
                      </a:lnTo>
                      <a:lnTo>
                        <a:pt x="3" y="5"/>
                      </a:lnTo>
                      <a:lnTo>
                        <a:pt x="3" y="5"/>
                      </a:lnTo>
                      <a:lnTo>
                        <a:pt x="3" y="5"/>
                      </a:lnTo>
                      <a:lnTo>
                        <a:pt x="4" y="5"/>
                      </a:lnTo>
                      <a:lnTo>
                        <a:pt x="4" y="4"/>
                      </a:lnTo>
                      <a:lnTo>
                        <a:pt x="4" y="4"/>
                      </a:lnTo>
                      <a:lnTo>
                        <a:pt x="4" y="4"/>
                      </a:lnTo>
                      <a:lnTo>
                        <a:pt x="4" y="4"/>
                      </a:lnTo>
                      <a:lnTo>
                        <a:pt x="5" y="4"/>
                      </a:lnTo>
                      <a:lnTo>
                        <a:pt x="5" y="3"/>
                      </a:lnTo>
                      <a:lnTo>
                        <a:pt x="5" y="3"/>
                      </a:lnTo>
                      <a:lnTo>
                        <a:pt x="5" y="3"/>
                      </a:lnTo>
                      <a:lnTo>
                        <a:pt x="5" y="3"/>
                      </a:lnTo>
                      <a:lnTo>
                        <a:pt x="6" y="3"/>
                      </a:lnTo>
                      <a:lnTo>
                        <a:pt x="6" y="3"/>
                      </a:lnTo>
                      <a:lnTo>
                        <a:pt x="7" y="2"/>
                      </a:lnTo>
                      <a:lnTo>
                        <a:pt x="7" y="2"/>
                      </a:lnTo>
                      <a:lnTo>
                        <a:pt x="7" y="2"/>
                      </a:lnTo>
                      <a:lnTo>
                        <a:pt x="7" y="2"/>
                      </a:lnTo>
                      <a:lnTo>
                        <a:pt x="7" y="2"/>
                      </a:lnTo>
                      <a:lnTo>
                        <a:pt x="7" y="2"/>
                      </a:lnTo>
                      <a:lnTo>
                        <a:pt x="8" y="2"/>
                      </a:lnTo>
                      <a:lnTo>
                        <a:pt x="8" y="2"/>
                      </a:lnTo>
                      <a:lnTo>
                        <a:pt x="8" y="2"/>
                      </a:lnTo>
                      <a:lnTo>
                        <a:pt x="8" y="1"/>
                      </a:lnTo>
                      <a:lnTo>
                        <a:pt x="8" y="1"/>
                      </a:lnTo>
                      <a:lnTo>
                        <a:pt x="8" y="1"/>
                      </a:lnTo>
                      <a:lnTo>
                        <a:pt x="8" y="1"/>
                      </a:lnTo>
                      <a:lnTo>
                        <a:pt x="9" y="1"/>
                      </a:lnTo>
                      <a:lnTo>
                        <a:pt x="9" y="1"/>
                      </a:lnTo>
                      <a:lnTo>
                        <a:pt x="9" y="1"/>
                      </a:lnTo>
                      <a:lnTo>
                        <a:pt x="9" y="1"/>
                      </a:lnTo>
                      <a:lnTo>
                        <a:pt x="10" y="1"/>
                      </a:lnTo>
                      <a:lnTo>
                        <a:pt x="10" y="1"/>
                      </a:lnTo>
                      <a:lnTo>
                        <a:pt x="10" y="1"/>
                      </a:lnTo>
                      <a:lnTo>
                        <a:pt x="11" y="1"/>
                      </a:lnTo>
                      <a:lnTo>
                        <a:pt x="11" y="1"/>
                      </a:lnTo>
                      <a:lnTo>
                        <a:pt x="11" y="1"/>
                      </a:lnTo>
                      <a:lnTo>
                        <a:pt x="11" y="1"/>
                      </a:lnTo>
                      <a:lnTo>
                        <a:pt x="12" y="1"/>
                      </a:lnTo>
                      <a:lnTo>
                        <a:pt x="12" y="1"/>
                      </a:lnTo>
                      <a:lnTo>
                        <a:pt x="12" y="1"/>
                      </a:lnTo>
                      <a:lnTo>
                        <a:pt x="12" y="1"/>
                      </a:lnTo>
                      <a:lnTo>
                        <a:pt x="12" y="1"/>
                      </a:lnTo>
                      <a:lnTo>
                        <a:pt x="13" y="1"/>
                      </a:lnTo>
                      <a:lnTo>
                        <a:pt x="13" y="1"/>
                      </a:lnTo>
                      <a:lnTo>
                        <a:pt x="13" y="1"/>
                      </a:lnTo>
                      <a:lnTo>
                        <a:pt x="13" y="1"/>
                      </a:lnTo>
                      <a:lnTo>
                        <a:pt x="14" y="1"/>
                      </a:lnTo>
                      <a:lnTo>
                        <a:pt x="14" y="1"/>
                      </a:lnTo>
                      <a:lnTo>
                        <a:pt x="14" y="1"/>
                      </a:lnTo>
                      <a:lnTo>
                        <a:pt x="14" y="1"/>
                      </a:lnTo>
                      <a:lnTo>
                        <a:pt x="14" y="1"/>
                      </a:lnTo>
                      <a:lnTo>
                        <a:pt x="1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3" name="Freeform 175">
                  <a:extLst>
                    <a:ext uri="{FF2B5EF4-FFF2-40B4-BE49-F238E27FC236}">
                      <a16:creationId xmlns:a16="http://schemas.microsoft.com/office/drawing/2014/main" id="{B351C603-0565-45AD-84D0-98D17FAC6CFF}"/>
                    </a:ext>
                  </a:extLst>
                </p:cNvPr>
                <p:cNvSpPr>
                  <a:spLocks/>
                </p:cNvSpPr>
                <p:nvPr/>
              </p:nvSpPr>
              <p:spPr bwMode="auto">
                <a:xfrm>
                  <a:off x="2359026" y="2095500"/>
                  <a:ext cx="69850" cy="39688"/>
                </a:xfrm>
                <a:custGeom>
                  <a:avLst/>
                  <a:gdLst/>
                  <a:ahLst/>
                  <a:cxnLst>
                    <a:cxn ang="0">
                      <a:pos x="3" y="0"/>
                    </a:cxn>
                    <a:cxn ang="0">
                      <a:pos x="3" y="0"/>
                    </a:cxn>
                    <a:cxn ang="0">
                      <a:pos x="4" y="0"/>
                    </a:cxn>
                    <a:cxn ang="0">
                      <a:pos x="5" y="0"/>
                    </a:cxn>
                    <a:cxn ang="0">
                      <a:pos x="5" y="0"/>
                    </a:cxn>
                    <a:cxn ang="0">
                      <a:pos x="6" y="1"/>
                    </a:cxn>
                    <a:cxn ang="0">
                      <a:pos x="7" y="1"/>
                    </a:cxn>
                    <a:cxn ang="0">
                      <a:pos x="7" y="2"/>
                    </a:cxn>
                    <a:cxn ang="0">
                      <a:pos x="7" y="3"/>
                    </a:cxn>
                    <a:cxn ang="0">
                      <a:pos x="7" y="4"/>
                    </a:cxn>
                    <a:cxn ang="0">
                      <a:pos x="6" y="4"/>
                    </a:cxn>
                    <a:cxn ang="0">
                      <a:pos x="5" y="4"/>
                    </a:cxn>
                    <a:cxn ang="0">
                      <a:pos x="5" y="4"/>
                    </a:cxn>
                    <a:cxn ang="0">
                      <a:pos x="4" y="4"/>
                    </a:cxn>
                    <a:cxn ang="0">
                      <a:pos x="3" y="4"/>
                    </a:cxn>
                    <a:cxn ang="0">
                      <a:pos x="3" y="4"/>
                    </a:cxn>
                    <a:cxn ang="0">
                      <a:pos x="3" y="4"/>
                    </a:cxn>
                    <a:cxn ang="0">
                      <a:pos x="2" y="3"/>
                    </a:cxn>
                    <a:cxn ang="0">
                      <a:pos x="2" y="4"/>
                    </a:cxn>
                    <a:cxn ang="0">
                      <a:pos x="2" y="3"/>
                    </a:cxn>
                    <a:cxn ang="0">
                      <a:pos x="1" y="3"/>
                    </a:cxn>
                    <a:cxn ang="0">
                      <a:pos x="1" y="3"/>
                    </a:cxn>
                    <a:cxn ang="0">
                      <a:pos x="1" y="3"/>
                    </a:cxn>
                    <a:cxn ang="0">
                      <a:pos x="1" y="3"/>
                    </a:cxn>
                    <a:cxn ang="0">
                      <a:pos x="0" y="3"/>
                    </a:cxn>
                    <a:cxn ang="0">
                      <a:pos x="0" y="3"/>
                    </a:cxn>
                    <a:cxn ang="0">
                      <a:pos x="0" y="3"/>
                    </a:cxn>
                    <a:cxn ang="0">
                      <a:pos x="0" y="2"/>
                    </a:cxn>
                    <a:cxn ang="0">
                      <a:pos x="0" y="2"/>
                    </a:cxn>
                    <a:cxn ang="0">
                      <a:pos x="1" y="1"/>
                    </a:cxn>
                    <a:cxn ang="0">
                      <a:pos x="1" y="1"/>
                    </a:cxn>
                    <a:cxn ang="0">
                      <a:pos x="2" y="1"/>
                    </a:cxn>
                    <a:cxn ang="0">
                      <a:pos x="2" y="0"/>
                    </a:cxn>
                    <a:cxn ang="0">
                      <a:pos x="3" y="0"/>
                    </a:cxn>
                  </a:cxnLst>
                  <a:rect l="0" t="0" r="r" b="b"/>
                  <a:pathLst>
                    <a:path w="7" h="4">
                      <a:moveTo>
                        <a:pt x="3" y="0"/>
                      </a:moveTo>
                      <a:lnTo>
                        <a:pt x="3" y="0"/>
                      </a:lnTo>
                      <a:lnTo>
                        <a:pt x="3" y="0"/>
                      </a:lnTo>
                      <a:lnTo>
                        <a:pt x="3" y="0"/>
                      </a:lnTo>
                      <a:lnTo>
                        <a:pt x="4" y="0"/>
                      </a:lnTo>
                      <a:lnTo>
                        <a:pt x="4" y="0"/>
                      </a:lnTo>
                      <a:lnTo>
                        <a:pt x="4" y="0"/>
                      </a:lnTo>
                      <a:lnTo>
                        <a:pt x="5" y="0"/>
                      </a:lnTo>
                      <a:lnTo>
                        <a:pt x="5" y="0"/>
                      </a:lnTo>
                      <a:lnTo>
                        <a:pt x="5" y="0"/>
                      </a:lnTo>
                      <a:lnTo>
                        <a:pt x="5" y="1"/>
                      </a:lnTo>
                      <a:lnTo>
                        <a:pt x="6" y="1"/>
                      </a:lnTo>
                      <a:lnTo>
                        <a:pt x="6" y="1"/>
                      </a:lnTo>
                      <a:lnTo>
                        <a:pt x="7" y="1"/>
                      </a:lnTo>
                      <a:lnTo>
                        <a:pt x="7" y="2"/>
                      </a:lnTo>
                      <a:lnTo>
                        <a:pt x="7" y="2"/>
                      </a:lnTo>
                      <a:lnTo>
                        <a:pt x="7" y="2"/>
                      </a:lnTo>
                      <a:lnTo>
                        <a:pt x="7" y="3"/>
                      </a:lnTo>
                      <a:lnTo>
                        <a:pt x="7" y="3"/>
                      </a:lnTo>
                      <a:lnTo>
                        <a:pt x="7" y="4"/>
                      </a:lnTo>
                      <a:lnTo>
                        <a:pt x="7" y="4"/>
                      </a:lnTo>
                      <a:lnTo>
                        <a:pt x="6" y="4"/>
                      </a:lnTo>
                      <a:lnTo>
                        <a:pt x="6" y="4"/>
                      </a:lnTo>
                      <a:lnTo>
                        <a:pt x="5" y="4"/>
                      </a:lnTo>
                      <a:lnTo>
                        <a:pt x="5" y="4"/>
                      </a:lnTo>
                      <a:lnTo>
                        <a:pt x="5" y="4"/>
                      </a:lnTo>
                      <a:lnTo>
                        <a:pt x="4" y="4"/>
                      </a:lnTo>
                      <a:lnTo>
                        <a:pt x="4" y="4"/>
                      </a:lnTo>
                      <a:lnTo>
                        <a:pt x="4" y="4"/>
                      </a:lnTo>
                      <a:lnTo>
                        <a:pt x="3" y="4"/>
                      </a:lnTo>
                      <a:lnTo>
                        <a:pt x="3" y="4"/>
                      </a:lnTo>
                      <a:lnTo>
                        <a:pt x="3" y="4"/>
                      </a:lnTo>
                      <a:lnTo>
                        <a:pt x="3" y="4"/>
                      </a:lnTo>
                      <a:lnTo>
                        <a:pt x="3" y="4"/>
                      </a:lnTo>
                      <a:lnTo>
                        <a:pt x="2" y="4"/>
                      </a:lnTo>
                      <a:lnTo>
                        <a:pt x="2" y="3"/>
                      </a:lnTo>
                      <a:lnTo>
                        <a:pt x="2" y="4"/>
                      </a:lnTo>
                      <a:lnTo>
                        <a:pt x="2" y="4"/>
                      </a:lnTo>
                      <a:lnTo>
                        <a:pt x="2" y="3"/>
                      </a:lnTo>
                      <a:lnTo>
                        <a:pt x="2" y="3"/>
                      </a:lnTo>
                      <a:lnTo>
                        <a:pt x="2" y="3"/>
                      </a:lnTo>
                      <a:lnTo>
                        <a:pt x="1" y="3"/>
                      </a:lnTo>
                      <a:lnTo>
                        <a:pt x="1" y="3"/>
                      </a:lnTo>
                      <a:lnTo>
                        <a:pt x="1" y="3"/>
                      </a:lnTo>
                      <a:lnTo>
                        <a:pt x="1" y="3"/>
                      </a:lnTo>
                      <a:lnTo>
                        <a:pt x="1" y="3"/>
                      </a:lnTo>
                      <a:lnTo>
                        <a:pt x="1" y="3"/>
                      </a:lnTo>
                      <a:lnTo>
                        <a:pt x="1" y="3"/>
                      </a:lnTo>
                      <a:lnTo>
                        <a:pt x="1" y="3"/>
                      </a:lnTo>
                      <a:lnTo>
                        <a:pt x="0" y="3"/>
                      </a:lnTo>
                      <a:lnTo>
                        <a:pt x="0" y="3"/>
                      </a:lnTo>
                      <a:lnTo>
                        <a:pt x="0" y="3"/>
                      </a:lnTo>
                      <a:lnTo>
                        <a:pt x="0" y="3"/>
                      </a:lnTo>
                      <a:lnTo>
                        <a:pt x="0" y="3"/>
                      </a:lnTo>
                      <a:lnTo>
                        <a:pt x="0" y="2"/>
                      </a:lnTo>
                      <a:lnTo>
                        <a:pt x="0" y="2"/>
                      </a:lnTo>
                      <a:lnTo>
                        <a:pt x="0" y="2"/>
                      </a:lnTo>
                      <a:lnTo>
                        <a:pt x="0" y="2"/>
                      </a:lnTo>
                      <a:lnTo>
                        <a:pt x="1" y="1"/>
                      </a:lnTo>
                      <a:lnTo>
                        <a:pt x="1" y="1"/>
                      </a:lnTo>
                      <a:lnTo>
                        <a:pt x="1" y="1"/>
                      </a:lnTo>
                      <a:lnTo>
                        <a:pt x="1" y="1"/>
                      </a:lnTo>
                      <a:lnTo>
                        <a:pt x="2" y="1"/>
                      </a:lnTo>
                      <a:lnTo>
                        <a:pt x="2" y="1"/>
                      </a:lnTo>
                      <a:lnTo>
                        <a:pt x="2" y="1"/>
                      </a:lnTo>
                      <a:lnTo>
                        <a:pt x="2" y="0"/>
                      </a:lnTo>
                      <a:lnTo>
                        <a:pt x="2" y="0"/>
                      </a:lnTo>
                      <a:lnTo>
                        <a:pt x="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4" name="Freeform 188">
                  <a:extLst>
                    <a:ext uri="{FF2B5EF4-FFF2-40B4-BE49-F238E27FC236}">
                      <a16:creationId xmlns:a16="http://schemas.microsoft.com/office/drawing/2014/main" id="{E24265F0-8929-437B-8A3D-FE86F6579A0F}"/>
                    </a:ext>
                  </a:extLst>
                </p:cNvPr>
                <p:cNvSpPr>
                  <a:spLocks/>
                </p:cNvSpPr>
                <p:nvPr/>
              </p:nvSpPr>
              <p:spPr bwMode="auto">
                <a:xfrm>
                  <a:off x="2703513" y="2176462"/>
                  <a:ext cx="101600" cy="39688"/>
                </a:xfrm>
                <a:custGeom>
                  <a:avLst/>
                  <a:gdLst/>
                  <a:ahLst/>
                  <a:cxnLst>
                    <a:cxn ang="0">
                      <a:pos x="1" y="0"/>
                    </a:cxn>
                    <a:cxn ang="0">
                      <a:pos x="1" y="0"/>
                    </a:cxn>
                    <a:cxn ang="0">
                      <a:pos x="1" y="0"/>
                    </a:cxn>
                    <a:cxn ang="0">
                      <a:pos x="2" y="0"/>
                    </a:cxn>
                    <a:cxn ang="0">
                      <a:pos x="2" y="0"/>
                    </a:cxn>
                    <a:cxn ang="0">
                      <a:pos x="3" y="0"/>
                    </a:cxn>
                    <a:cxn ang="0">
                      <a:pos x="3" y="0"/>
                    </a:cxn>
                    <a:cxn ang="0">
                      <a:pos x="4" y="0"/>
                    </a:cxn>
                    <a:cxn ang="0">
                      <a:pos x="5" y="0"/>
                    </a:cxn>
                    <a:cxn ang="0">
                      <a:pos x="6" y="0"/>
                    </a:cxn>
                    <a:cxn ang="0">
                      <a:pos x="6" y="0"/>
                    </a:cxn>
                    <a:cxn ang="0">
                      <a:pos x="7" y="0"/>
                    </a:cxn>
                    <a:cxn ang="0">
                      <a:pos x="7" y="1"/>
                    </a:cxn>
                    <a:cxn ang="0">
                      <a:pos x="8" y="1"/>
                    </a:cxn>
                    <a:cxn ang="0">
                      <a:pos x="8" y="1"/>
                    </a:cxn>
                    <a:cxn ang="0">
                      <a:pos x="8" y="1"/>
                    </a:cxn>
                    <a:cxn ang="0">
                      <a:pos x="9" y="2"/>
                    </a:cxn>
                    <a:cxn ang="0">
                      <a:pos x="9" y="2"/>
                    </a:cxn>
                    <a:cxn ang="0">
                      <a:pos x="9" y="2"/>
                    </a:cxn>
                    <a:cxn ang="0">
                      <a:pos x="10" y="3"/>
                    </a:cxn>
                    <a:cxn ang="0">
                      <a:pos x="10" y="3"/>
                    </a:cxn>
                    <a:cxn ang="0">
                      <a:pos x="10" y="3"/>
                    </a:cxn>
                    <a:cxn ang="0">
                      <a:pos x="10" y="4"/>
                    </a:cxn>
                    <a:cxn ang="0">
                      <a:pos x="10" y="4"/>
                    </a:cxn>
                    <a:cxn ang="0">
                      <a:pos x="9" y="4"/>
                    </a:cxn>
                    <a:cxn ang="0">
                      <a:pos x="9" y="4"/>
                    </a:cxn>
                    <a:cxn ang="0">
                      <a:pos x="9" y="4"/>
                    </a:cxn>
                    <a:cxn ang="0">
                      <a:pos x="8" y="4"/>
                    </a:cxn>
                    <a:cxn ang="0">
                      <a:pos x="8" y="4"/>
                    </a:cxn>
                    <a:cxn ang="0">
                      <a:pos x="8" y="3"/>
                    </a:cxn>
                    <a:cxn ang="0">
                      <a:pos x="7" y="3"/>
                    </a:cxn>
                    <a:cxn ang="0">
                      <a:pos x="6" y="3"/>
                    </a:cxn>
                    <a:cxn ang="0">
                      <a:pos x="6" y="3"/>
                    </a:cxn>
                    <a:cxn ang="0">
                      <a:pos x="5" y="4"/>
                    </a:cxn>
                    <a:cxn ang="0">
                      <a:pos x="4" y="4"/>
                    </a:cxn>
                    <a:cxn ang="0">
                      <a:pos x="3" y="4"/>
                    </a:cxn>
                    <a:cxn ang="0">
                      <a:pos x="3" y="4"/>
                    </a:cxn>
                    <a:cxn ang="0">
                      <a:pos x="2" y="4"/>
                    </a:cxn>
                    <a:cxn ang="0">
                      <a:pos x="2" y="3"/>
                    </a:cxn>
                    <a:cxn ang="0">
                      <a:pos x="2" y="3"/>
                    </a:cxn>
                    <a:cxn ang="0">
                      <a:pos x="1" y="2"/>
                    </a:cxn>
                    <a:cxn ang="0">
                      <a:pos x="1" y="2"/>
                    </a:cxn>
                    <a:cxn ang="0">
                      <a:pos x="0" y="2"/>
                    </a:cxn>
                    <a:cxn ang="0">
                      <a:pos x="0" y="1"/>
                    </a:cxn>
                    <a:cxn ang="0">
                      <a:pos x="0" y="0"/>
                    </a:cxn>
                  </a:cxnLst>
                  <a:rect l="0" t="0" r="r" b="b"/>
                  <a:pathLst>
                    <a:path w="10" h="4">
                      <a:moveTo>
                        <a:pt x="0" y="0"/>
                      </a:moveTo>
                      <a:lnTo>
                        <a:pt x="1" y="0"/>
                      </a:lnTo>
                      <a:lnTo>
                        <a:pt x="1" y="0"/>
                      </a:lnTo>
                      <a:lnTo>
                        <a:pt x="1" y="0"/>
                      </a:lnTo>
                      <a:lnTo>
                        <a:pt x="1" y="0"/>
                      </a:lnTo>
                      <a:lnTo>
                        <a:pt x="1" y="0"/>
                      </a:lnTo>
                      <a:lnTo>
                        <a:pt x="2" y="0"/>
                      </a:lnTo>
                      <a:lnTo>
                        <a:pt x="2" y="0"/>
                      </a:lnTo>
                      <a:lnTo>
                        <a:pt x="2" y="0"/>
                      </a:lnTo>
                      <a:lnTo>
                        <a:pt x="2" y="0"/>
                      </a:lnTo>
                      <a:lnTo>
                        <a:pt x="3" y="0"/>
                      </a:lnTo>
                      <a:lnTo>
                        <a:pt x="3" y="0"/>
                      </a:lnTo>
                      <a:lnTo>
                        <a:pt x="3" y="0"/>
                      </a:lnTo>
                      <a:lnTo>
                        <a:pt x="3" y="0"/>
                      </a:lnTo>
                      <a:lnTo>
                        <a:pt x="4" y="0"/>
                      </a:lnTo>
                      <a:lnTo>
                        <a:pt x="4" y="0"/>
                      </a:lnTo>
                      <a:lnTo>
                        <a:pt x="4" y="0"/>
                      </a:lnTo>
                      <a:lnTo>
                        <a:pt x="5" y="0"/>
                      </a:lnTo>
                      <a:lnTo>
                        <a:pt x="5" y="0"/>
                      </a:lnTo>
                      <a:lnTo>
                        <a:pt x="6" y="0"/>
                      </a:lnTo>
                      <a:lnTo>
                        <a:pt x="6" y="0"/>
                      </a:lnTo>
                      <a:lnTo>
                        <a:pt x="6" y="0"/>
                      </a:lnTo>
                      <a:lnTo>
                        <a:pt x="6" y="0"/>
                      </a:lnTo>
                      <a:lnTo>
                        <a:pt x="7" y="0"/>
                      </a:lnTo>
                      <a:lnTo>
                        <a:pt x="7" y="0"/>
                      </a:lnTo>
                      <a:lnTo>
                        <a:pt x="7" y="1"/>
                      </a:lnTo>
                      <a:lnTo>
                        <a:pt x="7" y="1"/>
                      </a:lnTo>
                      <a:lnTo>
                        <a:pt x="8" y="1"/>
                      </a:lnTo>
                      <a:lnTo>
                        <a:pt x="8" y="1"/>
                      </a:lnTo>
                      <a:lnTo>
                        <a:pt x="8" y="1"/>
                      </a:lnTo>
                      <a:lnTo>
                        <a:pt x="8" y="1"/>
                      </a:lnTo>
                      <a:lnTo>
                        <a:pt x="8" y="1"/>
                      </a:lnTo>
                      <a:lnTo>
                        <a:pt x="8" y="1"/>
                      </a:lnTo>
                      <a:lnTo>
                        <a:pt x="9" y="2"/>
                      </a:lnTo>
                      <a:lnTo>
                        <a:pt x="9" y="2"/>
                      </a:lnTo>
                      <a:lnTo>
                        <a:pt x="9" y="2"/>
                      </a:lnTo>
                      <a:lnTo>
                        <a:pt x="9" y="2"/>
                      </a:lnTo>
                      <a:lnTo>
                        <a:pt x="9" y="2"/>
                      </a:lnTo>
                      <a:lnTo>
                        <a:pt x="9" y="2"/>
                      </a:lnTo>
                      <a:lnTo>
                        <a:pt x="10" y="3"/>
                      </a:lnTo>
                      <a:lnTo>
                        <a:pt x="10" y="3"/>
                      </a:lnTo>
                      <a:lnTo>
                        <a:pt x="10" y="3"/>
                      </a:lnTo>
                      <a:lnTo>
                        <a:pt x="10" y="3"/>
                      </a:lnTo>
                      <a:lnTo>
                        <a:pt x="10" y="3"/>
                      </a:lnTo>
                      <a:lnTo>
                        <a:pt x="10" y="3"/>
                      </a:lnTo>
                      <a:lnTo>
                        <a:pt x="10" y="4"/>
                      </a:lnTo>
                      <a:lnTo>
                        <a:pt x="10" y="4"/>
                      </a:lnTo>
                      <a:lnTo>
                        <a:pt x="10" y="4"/>
                      </a:lnTo>
                      <a:lnTo>
                        <a:pt x="10" y="4"/>
                      </a:lnTo>
                      <a:lnTo>
                        <a:pt x="9" y="4"/>
                      </a:lnTo>
                      <a:lnTo>
                        <a:pt x="9" y="4"/>
                      </a:lnTo>
                      <a:lnTo>
                        <a:pt x="9" y="4"/>
                      </a:lnTo>
                      <a:lnTo>
                        <a:pt x="9" y="4"/>
                      </a:lnTo>
                      <a:lnTo>
                        <a:pt x="9" y="4"/>
                      </a:lnTo>
                      <a:lnTo>
                        <a:pt x="9" y="4"/>
                      </a:lnTo>
                      <a:lnTo>
                        <a:pt x="8" y="4"/>
                      </a:lnTo>
                      <a:lnTo>
                        <a:pt x="8" y="4"/>
                      </a:lnTo>
                      <a:lnTo>
                        <a:pt x="8" y="4"/>
                      </a:lnTo>
                      <a:lnTo>
                        <a:pt x="8" y="4"/>
                      </a:lnTo>
                      <a:lnTo>
                        <a:pt x="8" y="3"/>
                      </a:lnTo>
                      <a:lnTo>
                        <a:pt x="7" y="3"/>
                      </a:lnTo>
                      <a:lnTo>
                        <a:pt x="7" y="3"/>
                      </a:lnTo>
                      <a:lnTo>
                        <a:pt x="7" y="3"/>
                      </a:lnTo>
                      <a:lnTo>
                        <a:pt x="6" y="3"/>
                      </a:lnTo>
                      <a:lnTo>
                        <a:pt x="6" y="3"/>
                      </a:lnTo>
                      <a:lnTo>
                        <a:pt x="6" y="3"/>
                      </a:lnTo>
                      <a:lnTo>
                        <a:pt x="5" y="4"/>
                      </a:lnTo>
                      <a:lnTo>
                        <a:pt x="5" y="4"/>
                      </a:lnTo>
                      <a:lnTo>
                        <a:pt x="4" y="4"/>
                      </a:lnTo>
                      <a:lnTo>
                        <a:pt x="4" y="4"/>
                      </a:lnTo>
                      <a:lnTo>
                        <a:pt x="4" y="4"/>
                      </a:lnTo>
                      <a:lnTo>
                        <a:pt x="3" y="4"/>
                      </a:lnTo>
                      <a:lnTo>
                        <a:pt x="3" y="4"/>
                      </a:lnTo>
                      <a:lnTo>
                        <a:pt x="3" y="4"/>
                      </a:lnTo>
                      <a:lnTo>
                        <a:pt x="3" y="4"/>
                      </a:lnTo>
                      <a:lnTo>
                        <a:pt x="2" y="4"/>
                      </a:lnTo>
                      <a:lnTo>
                        <a:pt x="2" y="4"/>
                      </a:lnTo>
                      <a:lnTo>
                        <a:pt x="2" y="3"/>
                      </a:lnTo>
                      <a:lnTo>
                        <a:pt x="2" y="3"/>
                      </a:lnTo>
                      <a:lnTo>
                        <a:pt x="2" y="3"/>
                      </a:lnTo>
                      <a:lnTo>
                        <a:pt x="2" y="2"/>
                      </a:lnTo>
                      <a:lnTo>
                        <a:pt x="1" y="2"/>
                      </a:lnTo>
                      <a:lnTo>
                        <a:pt x="1" y="2"/>
                      </a:lnTo>
                      <a:lnTo>
                        <a:pt x="1" y="2"/>
                      </a:lnTo>
                      <a:lnTo>
                        <a:pt x="0" y="2"/>
                      </a:lnTo>
                      <a:lnTo>
                        <a:pt x="0" y="2"/>
                      </a:lnTo>
                      <a:lnTo>
                        <a:pt x="0" y="1"/>
                      </a:lnTo>
                      <a:lnTo>
                        <a:pt x="0" y="1"/>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715" name="Group 813">
                  <a:extLst>
                    <a:ext uri="{FF2B5EF4-FFF2-40B4-BE49-F238E27FC236}">
                      <a16:creationId xmlns:a16="http://schemas.microsoft.com/office/drawing/2014/main" id="{91D26330-73DF-4DDE-82C3-FD7DAA98226E}"/>
                    </a:ext>
                  </a:extLst>
                </p:cNvPr>
                <p:cNvGrpSpPr/>
                <p:nvPr/>
              </p:nvGrpSpPr>
              <p:grpSpPr>
                <a:xfrm>
                  <a:off x="1373188" y="1760537"/>
                  <a:ext cx="1951038" cy="1543051"/>
                  <a:chOff x="1373188" y="1760537"/>
                  <a:chExt cx="1951038" cy="1543051"/>
                </a:xfrm>
                <a:grpFill/>
              </p:grpSpPr>
              <p:sp>
                <p:nvSpPr>
                  <p:cNvPr id="717" name="Rectangle 47">
                    <a:extLst>
                      <a:ext uri="{FF2B5EF4-FFF2-40B4-BE49-F238E27FC236}">
                        <a16:creationId xmlns:a16="http://schemas.microsoft.com/office/drawing/2014/main" id="{F493DB1C-B18E-4461-A469-2CF1B3B9ABBB}"/>
                      </a:ext>
                    </a:extLst>
                  </p:cNvPr>
                  <p:cNvSpPr>
                    <a:spLocks noChangeArrowheads="1"/>
                  </p:cNvSpPr>
                  <p:nvPr/>
                </p:nvSpPr>
                <p:spPr bwMode="auto">
                  <a:xfrm>
                    <a:off x="2987676" y="23685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8" name="Freeform 49">
                    <a:extLst>
                      <a:ext uri="{FF2B5EF4-FFF2-40B4-BE49-F238E27FC236}">
                        <a16:creationId xmlns:a16="http://schemas.microsoft.com/office/drawing/2014/main" id="{5EEEDA0A-1619-49F7-9053-917DCCDDA575}"/>
                      </a:ext>
                    </a:extLst>
                  </p:cNvPr>
                  <p:cNvSpPr>
                    <a:spLocks/>
                  </p:cNvSpPr>
                  <p:nvPr/>
                </p:nvSpPr>
                <p:spPr bwMode="auto">
                  <a:xfrm>
                    <a:off x="2978151" y="2368550"/>
                    <a:ext cx="9525" cy="11113"/>
                  </a:xfrm>
                  <a:custGeom>
                    <a:avLst/>
                    <a:gdLst/>
                    <a:ahLst/>
                    <a:cxnLst>
                      <a:cxn ang="0">
                        <a:pos x="1" y="1"/>
                      </a:cxn>
                      <a:cxn ang="0">
                        <a:pos x="0" y="0"/>
                      </a:cxn>
                      <a:cxn ang="0">
                        <a:pos x="0" y="0"/>
                      </a:cxn>
                      <a:cxn ang="0">
                        <a:pos x="1" y="0"/>
                      </a:cxn>
                      <a:cxn ang="0">
                        <a:pos x="1" y="1"/>
                      </a:cxn>
                    </a:cxnLst>
                    <a:rect l="0" t="0" r="r" b="b"/>
                    <a:pathLst>
                      <a:path w="1" h="1">
                        <a:moveTo>
                          <a:pt x="1" y="1"/>
                        </a:moveTo>
                        <a:lnTo>
                          <a:pt x="0" y="0"/>
                        </a:lnTo>
                        <a:lnTo>
                          <a:pt x="0"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19" name="Freeform 50">
                    <a:extLst>
                      <a:ext uri="{FF2B5EF4-FFF2-40B4-BE49-F238E27FC236}">
                        <a16:creationId xmlns:a16="http://schemas.microsoft.com/office/drawing/2014/main" id="{4D573B2E-3127-47FC-B535-7C140C6F9F78}"/>
                      </a:ext>
                    </a:extLst>
                  </p:cNvPr>
                  <p:cNvSpPr>
                    <a:spLocks/>
                  </p:cNvSpPr>
                  <p:nvPr/>
                </p:nvSpPr>
                <p:spPr bwMode="auto">
                  <a:xfrm>
                    <a:off x="2225676" y="2368550"/>
                    <a:ext cx="20638" cy="20638"/>
                  </a:xfrm>
                  <a:custGeom>
                    <a:avLst/>
                    <a:gdLst/>
                    <a:ahLst/>
                    <a:cxnLst>
                      <a:cxn ang="0">
                        <a:pos x="1" y="1"/>
                      </a:cxn>
                      <a:cxn ang="0">
                        <a:pos x="1" y="0"/>
                      </a:cxn>
                      <a:cxn ang="0">
                        <a:pos x="1" y="1"/>
                      </a:cxn>
                      <a:cxn ang="0">
                        <a:pos x="2" y="1"/>
                      </a:cxn>
                      <a:cxn ang="0">
                        <a:pos x="2" y="1"/>
                      </a:cxn>
                      <a:cxn ang="0">
                        <a:pos x="2" y="1"/>
                      </a:cxn>
                      <a:cxn ang="0">
                        <a:pos x="2" y="1"/>
                      </a:cxn>
                      <a:cxn ang="0">
                        <a:pos x="1" y="2"/>
                      </a:cxn>
                      <a:cxn ang="0">
                        <a:pos x="1" y="1"/>
                      </a:cxn>
                      <a:cxn ang="0">
                        <a:pos x="1" y="1"/>
                      </a:cxn>
                      <a:cxn ang="0">
                        <a:pos x="1" y="1"/>
                      </a:cxn>
                      <a:cxn ang="0">
                        <a:pos x="1" y="1"/>
                      </a:cxn>
                      <a:cxn ang="0">
                        <a:pos x="0" y="1"/>
                      </a:cxn>
                      <a:cxn ang="0">
                        <a:pos x="1" y="1"/>
                      </a:cxn>
                      <a:cxn ang="0">
                        <a:pos x="1" y="1"/>
                      </a:cxn>
                    </a:cxnLst>
                    <a:rect l="0" t="0" r="r" b="b"/>
                    <a:pathLst>
                      <a:path w="2" h="2">
                        <a:moveTo>
                          <a:pt x="1" y="1"/>
                        </a:moveTo>
                        <a:lnTo>
                          <a:pt x="1" y="0"/>
                        </a:lnTo>
                        <a:lnTo>
                          <a:pt x="1" y="1"/>
                        </a:lnTo>
                        <a:lnTo>
                          <a:pt x="2" y="1"/>
                        </a:lnTo>
                        <a:lnTo>
                          <a:pt x="2" y="1"/>
                        </a:lnTo>
                        <a:lnTo>
                          <a:pt x="2" y="1"/>
                        </a:lnTo>
                        <a:lnTo>
                          <a:pt x="2" y="1"/>
                        </a:lnTo>
                        <a:lnTo>
                          <a:pt x="1" y="2"/>
                        </a:lnTo>
                        <a:lnTo>
                          <a:pt x="1" y="1"/>
                        </a:lnTo>
                        <a:lnTo>
                          <a:pt x="1" y="1"/>
                        </a:lnTo>
                        <a:lnTo>
                          <a:pt x="1" y="1"/>
                        </a:lnTo>
                        <a:lnTo>
                          <a:pt x="1" y="1"/>
                        </a:lnTo>
                        <a:lnTo>
                          <a:pt x="0"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0" name="Rectangle 51">
                    <a:extLst>
                      <a:ext uri="{FF2B5EF4-FFF2-40B4-BE49-F238E27FC236}">
                        <a16:creationId xmlns:a16="http://schemas.microsoft.com/office/drawing/2014/main" id="{00838B2A-FD88-4EC4-A696-73C2E93059F8}"/>
                      </a:ext>
                    </a:extLst>
                  </p:cNvPr>
                  <p:cNvSpPr>
                    <a:spLocks noChangeArrowheads="1"/>
                  </p:cNvSpPr>
                  <p:nvPr/>
                </p:nvSpPr>
                <p:spPr bwMode="auto">
                  <a:xfrm>
                    <a:off x="2987676" y="2379662"/>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1" name="Freeform 54">
                    <a:extLst>
                      <a:ext uri="{FF2B5EF4-FFF2-40B4-BE49-F238E27FC236}">
                        <a16:creationId xmlns:a16="http://schemas.microsoft.com/office/drawing/2014/main" id="{42E98422-15AD-44B5-BFF1-8D436589C29D}"/>
                      </a:ext>
                    </a:extLst>
                  </p:cNvPr>
                  <p:cNvSpPr>
                    <a:spLocks/>
                  </p:cNvSpPr>
                  <p:nvPr/>
                </p:nvSpPr>
                <p:spPr bwMode="auto">
                  <a:xfrm>
                    <a:off x="2165351" y="2379662"/>
                    <a:ext cx="20638" cy="9525"/>
                  </a:xfrm>
                  <a:custGeom>
                    <a:avLst/>
                    <a:gdLst/>
                    <a:ahLst/>
                    <a:cxnLst>
                      <a:cxn ang="0">
                        <a:pos x="0" y="1"/>
                      </a:cxn>
                      <a:cxn ang="0">
                        <a:pos x="0" y="0"/>
                      </a:cxn>
                      <a:cxn ang="0">
                        <a:pos x="1" y="0"/>
                      </a:cxn>
                      <a:cxn ang="0">
                        <a:pos x="1" y="0"/>
                      </a:cxn>
                      <a:cxn ang="0">
                        <a:pos x="1" y="1"/>
                      </a:cxn>
                      <a:cxn ang="0">
                        <a:pos x="2" y="1"/>
                      </a:cxn>
                      <a:cxn ang="0">
                        <a:pos x="2" y="1"/>
                      </a:cxn>
                      <a:cxn ang="0">
                        <a:pos x="2" y="1"/>
                      </a:cxn>
                      <a:cxn ang="0">
                        <a:pos x="2" y="1"/>
                      </a:cxn>
                      <a:cxn ang="0">
                        <a:pos x="2" y="1"/>
                      </a:cxn>
                      <a:cxn ang="0">
                        <a:pos x="1" y="1"/>
                      </a:cxn>
                      <a:cxn ang="0">
                        <a:pos x="1" y="1"/>
                      </a:cxn>
                      <a:cxn ang="0">
                        <a:pos x="1" y="1"/>
                      </a:cxn>
                      <a:cxn ang="0">
                        <a:pos x="0" y="1"/>
                      </a:cxn>
                    </a:cxnLst>
                    <a:rect l="0" t="0" r="r" b="b"/>
                    <a:pathLst>
                      <a:path w="2" h="1">
                        <a:moveTo>
                          <a:pt x="0" y="1"/>
                        </a:moveTo>
                        <a:lnTo>
                          <a:pt x="0" y="0"/>
                        </a:lnTo>
                        <a:lnTo>
                          <a:pt x="1" y="0"/>
                        </a:lnTo>
                        <a:lnTo>
                          <a:pt x="1" y="0"/>
                        </a:lnTo>
                        <a:lnTo>
                          <a:pt x="1" y="1"/>
                        </a:lnTo>
                        <a:lnTo>
                          <a:pt x="2" y="1"/>
                        </a:lnTo>
                        <a:lnTo>
                          <a:pt x="2" y="1"/>
                        </a:lnTo>
                        <a:lnTo>
                          <a:pt x="2" y="1"/>
                        </a:lnTo>
                        <a:lnTo>
                          <a:pt x="2" y="1"/>
                        </a:lnTo>
                        <a:lnTo>
                          <a:pt x="2"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2" name="Rectangle 55">
                    <a:extLst>
                      <a:ext uri="{FF2B5EF4-FFF2-40B4-BE49-F238E27FC236}">
                        <a16:creationId xmlns:a16="http://schemas.microsoft.com/office/drawing/2014/main" id="{91D9FBED-0C8F-491A-9CED-7C092EE5E882}"/>
                      </a:ext>
                    </a:extLst>
                  </p:cNvPr>
                  <p:cNvSpPr>
                    <a:spLocks noChangeArrowheads="1"/>
                  </p:cNvSpPr>
                  <p:nvPr/>
                </p:nvSpPr>
                <p:spPr bwMode="auto">
                  <a:xfrm>
                    <a:off x="2165351" y="2379662"/>
                    <a:ext cx="1588" cy="9525"/>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3" name="Freeform 57">
                    <a:extLst>
                      <a:ext uri="{FF2B5EF4-FFF2-40B4-BE49-F238E27FC236}">
                        <a16:creationId xmlns:a16="http://schemas.microsoft.com/office/drawing/2014/main" id="{B7887EEC-9663-4518-82CF-0B5E3543AB86}"/>
                      </a:ext>
                    </a:extLst>
                  </p:cNvPr>
                  <p:cNvSpPr>
                    <a:spLocks/>
                  </p:cNvSpPr>
                  <p:nvPr/>
                </p:nvSpPr>
                <p:spPr bwMode="auto">
                  <a:xfrm>
                    <a:off x="2165351" y="2389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4" name="Freeform 68">
                    <a:extLst>
                      <a:ext uri="{FF2B5EF4-FFF2-40B4-BE49-F238E27FC236}">
                        <a16:creationId xmlns:a16="http://schemas.microsoft.com/office/drawing/2014/main" id="{D39729D1-8F56-45B1-8202-1EB3521F8D62}"/>
                      </a:ext>
                    </a:extLst>
                  </p:cNvPr>
                  <p:cNvSpPr>
                    <a:spLocks/>
                  </p:cNvSpPr>
                  <p:nvPr/>
                </p:nvSpPr>
                <p:spPr bwMode="auto">
                  <a:xfrm>
                    <a:off x="2978151" y="2338387"/>
                    <a:ext cx="9525" cy="11113"/>
                  </a:xfrm>
                  <a:custGeom>
                    <a:avLst/>
                    <a:gdLst/>
                    <a:ahLst/>
                    <a:cxnLst>
                      <a:cxn ang="0">
                        <a:pos x="1" y="1"/>
                      </a:cxn>
                      <a:cxn ang="0">
                        <a:pos x="0" y="0"/>
                      </a:cxn>
                      <a:cxn ang="0">
                        <a:pos x="1" y="0"/>
                      </a:cxn>
                      <a:cxn ang="0">
                        <a:pos x="1" y="0"/>
                      </a:cxn>
                      <a:cxn ang="0">
                        <a:pos x="1" y="0"/>
                      </a:cxn>
                      <a:cxn ang="0">
                        <a:pos x="1" y="0"/>
                      </a:cxn>
                      <a:cxn ang="0">
                        <a:pos x="1" y="1"/>
                      </a:cxn>
                    </a:cxnLst>
                    <a:rect l="0" t="0" r="r" b="b"/>
                    <a:pathLst>
                      <a:path w="1" h="1">
                        <a:moveTo>
                          <a:pt x="1" y="1"/>
                        </a:moveTo>
                        <a:lnTo>
                          <a:pt x="0" y="0"/>
                        </a:lnTo>
                        <a:lnTo>
                          <a:pt x="1" y="0"/>
                        </a:lnTo>
                        <a:lnTo>
                          <a:pt x="1" y="0"/>
                        </a:lnTo>
                        <a:lnTo>
                          <a:pt x="1"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5" name="Freeform 80">
                    <a:extLst>
                      <a:ext uri="{FF2B5EF4-FFF2-40B4-BE49-F238E27FC236}">
                        <a16:creationId xmlns:a16="http://schemas.microsoft.com/office/drawing/2014/main" id="{91565368-E684-429B-B28B-C9685648E724}"/>
                      </a:ext>
                    </a:extLst>
                  </p:cNvPr>
                  <p:cNvSpPr>
                    <a:spLocks/>
                  </p:cNvSpPr>
                  <p:nvPr/>
                </p:nvSpPr>
                <p:spPr bwMode="auto">
                  <a:xfrm>
                    <a:off x="2093913" y="2419350"/>
                    <a:ext cx="11113" cy="11113"/>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1"/>
                      </a:cxn>
                      <a:cxn ang="0">
                        <a:pos x="1" y="1"/>
                      </a:cxn>
                      <a:cxn ang="0">
                        <a:pos x="0" y="1"/>
                      </a:cxn>
                      <a:cxn ang="0">
                        <a:pos x="0" y="1"/>
                      </a:cxn>
                      <a:cxn ang="0">
                        <a:pos x="0" y="1"/>
                      </a:cxn>
                      <a:cxn ang="0">
                        <a:pos x="0" y="0"/>
                      </a:cxn>
                    </a:cxnLst>
                    <a:rect l="0" t="0" r="r" b="b"/>
                    <a:pathLst>
                      <a:path w="1" h="1">
                        <a:moveTo>
                          <a:pt x="0" y="0"/>
                        </a:moveTo>
                        <a:lnTo>
                          <a:pt x="0" y="0"/>
                        </a:lnTo>
                        <a:lnTo>
                          <a:pt x="0" y="0"/>
                        </a:lnTo>
                        <a:lnTo>
                          <a:pt x="0" y="0"/>
                        </a:lnTo>
                        <a:lnTo>
                          <a:pt x="1" y="0"/>
                        </a:lnTo>
                        <a:lnTo>
                          <a:pt x="1" y="0"/>
                        </a:lnTo>
                        <a:lnTo>
                          <a:pt x="1" y="0"/>
                        </a:lnTo>
                        <a:lnTo>
                          <a:pt x="1" y="0"/>
                        </a:lnTo>
                        <a:lnTo>
                          <a:pt x="1" y="0"/>
                        </a:lnTo>
                        <a:lnTo>
                          <a:pt x="1" y="1"/>
                        </a:lnTo>
                        <a:lnTo>
                          <a:pt x="1"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6" name="Freeform 81">
                    <a:extLst>
                      <a:ext uri="{FF2B5EF4-FFF2-40B4-BE49-F238E27FC236}">
                        <a16:creationId xmlns:a16="http://schemas.microsoft.com/office/drawing/2014/main" id="{44A7F598-577F-4F96-A411-990D802445D6}"/>
                      </a:ext>
                    </a:extLst>
                  </p:cNvPr>
                  <p:cNvSpPr>
                    <a:spLocks/>
                  </p:cNvSpPr>
                  <p:nvPr/>
                </p:nvSpPr>
                <p:spPr bwMode="auto">
                  <a:xfrm>
                    <a:off x="3079751" y="2419350"/>
                    <a:ext cx="1588" cy="11113"/>
                  </a:xfrm>
                  <a:custGeom>
                    <a:avLst/>
                    <a:gdLst/>
                    <a:ahLst/>
                    <a:cxnLst>
                      <a:cxn ang="0">
                        <a:pos x="0" y="1"/>
                      </a:cxn>
                      <a:cxn ang="0">
                        <a:pos x="0" y="0"/>
                      </a:cxn>
                      <a:cxn ang="0">
                        <a:pos x="0" y="0"/>
                      </a:cxn>
                      <a:cxn ang="0">
                        <a:pos x="0" y="0"/>
                      </a:cxn>
                      <a:cxn ang="0">
                        <a:pos x="0" y="0"/>
                      </a:cxn>
                      <a:cxn ang="0">
                        <a:pos x="0" y="0"/>
                      </a:cxn>
                      <a:cxn ang="0">
                        <a:pos x="0" y="0"/>
                      </a:cxn>
                      <a:cxn ang="0">
                        <a:pos x="0" y="1"/>
                      </a:cxn>
                    </a:cxnLst>
                    <a:rect l="0" t="0" r="r" b="b"/>
                    <a:pathLst>
                      <a:path h="1">
                        <a:moveTo>
                          <a:pt x="0" y="1"/>
                        </a:moveTo>
                        <a:lnTo>
                          <a:pt x="0" y="0"/>
                        </a:lnTo>
                        <a:lnTo>
                          <a:pt x="0" y="0"/>
                        </a:lnTo>
                        <a:lnTo>
                          <a:pt x="0" y="0"/>
                        </a:ln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7" name="Freeform 82">
                    <a:extLst>
                      <a:ext uri="{FF2B5EF4-FFF2-40B4-BE49-F238E27FC236}">
                        <a16:creationId xmlns:a16="http://schemas.microsoft.com/office/drawing/2014/main" id="{B2923E8A-9E39-49C5-8C19-841C2B1DCF75}"/>
                      </a:ext>
                    </a:extLst>
                  </p:cNvPr>
                  <p:cNvSpPr>
                    <a:spLocks/>
                  </p:cNvSpPr>
                  <p:nvPr/>
                </p:nvSpPr>
                <p:spPr bwMode="auto">
                  <a:xfrm>
                    <a:off x="3079751" y="2430462"/>
                    <a:ext cx="9525" cy="1588"/>
                  </a:xfrm>
                  <a:custGeom>
                    <a:avLst/>
                    <a:gdLst/>
                    <a:ahLst/>
                    <a:cxnLst>
                      <a:cxn ang="0">
                        <a:pos x="0" y="0"/>
                      </a:cxn>
                      <a:cxn ang="0">
                        <a:pos x="0"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8" name="Freeform 83">
                    <a:extLst>
                      <a:ext uri="{FF2B5EF4-FFF2-40B4-BE49-F238E27FC236}">
                        <a16:creationId xmlns:a16="http://schemas.microsoft.com/office/drawing/2014/main" id="{CE848340-B5B3-45A4-BBB3-63E1124818C2}"/>
                      </a:ext>
                    </a:extLst>
                  </p:cNvPr>
                  <p:cNvSpPr>
                    <a:spLocks/>
                  </p:cNvSpPr>
                  <p:nvPr/>
                </p:nvSpPr>
                <p:spPr bwMode="auto">
                  <a:xfrm>
                    <a:off x="2105026" y="2430462"/>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29" name="Rectangle 85">
                    <a:extLst>
                      <a:ext uri="{FF2B5EF4-FFF2-40B4-BE49-F238E27FC236}">
                        <a16:creationId xmlns:a16="http://schemas.microsoft.com/office/drawing/2014/main" id="{CF8092D5-4000-4B40-BAB5-93A29A95E485}"/>
                      </a:ext>
                    </a:extLst>
                  </p:cNvPr>
                  <p:cNvSpPr>
                    <a:spLocks noChangeArrowheads="1"/>
                  </p:cNvSpPr>
                  <p:nvPr/>
                </p:nvSpPr>
                <p:spPr bwMode="auto">
                  <a:xfrm>
                    <a:off x="2114551" y="2439987"/>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0" name="Freeform 86">
                    <a:extLst>
                      <a:ext uri="{FF2B5EF4-FFF2-40B4-BE49-F238E27FC236}">
                        <a16:creationId xmlns:a16="http://schemas.microsoft.com/office/drawing/2014/main" id="{22CF397C-8FBD-46C3-A7A9-BF8935338408}"/>
                      </a:ext>
                    </a:extLst>
                  </p:cNvPr>
                  <p:cNvSpPr>
                    <a:spLocks/>
                  </p:cNvSpPr>
                  <p:nvPr/>
                </p:nvSpPr>
                <p:spPr bwMode="auto">
                  <a:xfrm>
                    <a:off x="3100388" y="2439987"/>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1" name="Freeform 87">
                    <a:extLst>
                      <a:ext uri="{FF2B5EF4-FFF2-40B4-BE49-F238E27FC236}">
                        <a16:creationId xmlns:a16="http://schemas.microsoft.com/office/drawing/2014/main" id="{BF871D5B-B85E-4ADC-8EE9-6C9B954DAC0E}"/>
                      </a:ext>
                    </a:extLst>
                  </p:cNvPr>
                  <p:cNvSpPr>
                    <a:spLocks/>
                  </p:cNvSpPr>
                  <p:nvPr/>
                </p:nvSpPr>
                <p:spPr bwMode="auto">
                  <a:xfrm>
                    <a:off x="2114551" y="2439987"/>
                    <a:ext cx="1588" cy="11113"/>
                  </a:xfrm>
                  <a:custGeom>
                    <a:avLst/>
                    <a:gdLst/>
                    <a:ahLst/>
                    <a:cxnLst>
                      <a:cxn ang="0">
                        <a:pos x="0" y="1"/>
                      </a:cxn>
                      <a:cxn ang="0">
                        <a:pos x="0" y="1"/>
                      </a:cxn>
                      <a:cxn ang="0">
                        <a:pos x="0" y="1"/>
                      </a:cxn>
                      <a:cxn ang="0">
                        <a:pos x="0" y="0"/>
                      </a:cxn>
                      <a:cxn ang="0">
                        <a:pos x="0" y="0"/>
                      </a:cxn>
                      <a:cxn ang="0">
                        <a:pos x="0" y="0"/>
                      </a:cxn>
                      <a:cxn ang="0">
                        <a:pos x="0" y="0"/>
                      </a:cxn>
                      <a:cxn ang="0">
                        <a:pos x="0" y="0"/>
                      </a:cxn>
                      <a:cxn ang="0">
                        <a:pos x="0" y="1"/>
                      </a:cxn>
                    </a:cxnLst>
                    <a:rect l="0" t="0" r="r" b="b"/>
                    <a:pathLst>
                      <a:path h="1">
                        <a:moveTo>
                          <a:pt x="0" y="1"/>
                        </a:moveTo>
                        <a:lnTo>
                          <a:pt x="0" y="1"/>
                        </a:lnTo>
                        <a:lnTo>
                          <a:pt x="0" y="1"/>
                        </a:lnTo>
                        <a:lnTo>
                          <a:pt x="0" y="0"/>
                        </a:lnTo>
                        <a:lnTo>
                          <a:pt x="0" y="0"/>
                        </a:ln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2" name="Freeform 88">
                    <a:extLst>
                      <a:ext uri="{FF2B5EF4-FFF2-40B4-BE49-F238E27FC236}">
                        <a16:creationId xmlns:a16="http://schemas.microsoft.com/office/drawing/2014/main" id="{27834B65-5EC9-4AF1-8D41-2AE1B8792F53}"/>
                      </a:ext>
                    </a:extLst>
                  </p:cNvPr>
                  <p:cNvSpPr>
                    <a:spLocks/>
                  </p:cNvSpPr>
                  <p:nvPr/>
                </p:nvSpPr>
                <p:spPr bwMode="auto">
                  <a:xfrm>
                    <a:off x="2105026" y="2439987"/>
                    <a:ext cx="1588" cy="11113"/>
                  </a:xfrm>
                  <a:custGeom>
                    <a:avLst/>
                    <a:gdLst/>
                    <a:ahLst/>
                    <a:cxnLst>
                      <a:cxn ang="0">
                        <a:pos x="0" y="1"/>
                      </a:cxn>
                      <a:cxn ang="0">
                        <a:pos x="0" y="1"/>
                      </a:cxn>
                      <a:cxn ang="0">
                        <a:pos x="0" y="0"/>
                      </a:cxn>
                      <a:cxn ang="0">
                        <a:pos x="0" y="0"/>
                      </a:cxn>
                      <a:cxn ang="0">
                        <a:pos x="0" y="1"/>
                      </a:cxn>
                      <a:cxn ang="0">
                        <a:pos x="0" y="1"/>
                      </a:cxn>
                    </a:cxnLst>
                    <a:rect l="0" t="0" r="r" b="b"/>
                    <a:pathLst>
                      <a:path h="1">
                        <a:moveTo>
                          <a:pt x="0" y="1"/>
                        </a:moveTo>
                        <a:lnTo>
                          <a:pt x="0" y="1"/>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3" name="Freeform 89">
                    <a:extLst>
                      <a:ext uri="{FF2B5EF4-FFF2-40B4-BE49-F238E27FC236}">
                        <a16:creationId xmlns:a16="http://schemas.microsoft.com/office/drawing/2014/main" id="{8C1EE00C-E6BF-4C6F-8D88-4C157F6E6B41}"/>
                      </a:ext>
                    </a:extLst>
                  </p:cNvPr>
                  <p:cNvSpPr>
                    <a:spLocks/>
                  </p:cNvSpPr>
                  <p:nvPr/>
                </p:nvSpPr>
                <p:spPr bwMode="auto">
                  <a:xfrm>
                    <a:off x="2105026" y="2439987"/>
                    <a:ext cx="1588" cy="11113"/>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4" name="Rectangle 90">
                    <a:extLst>
                      <a:ext uri="{FF2B5EF4-FFF2-40B4-BE49-F238E27FC236}">
                        <a16:creationId xmlns:a16="http://schemas.microsoft.com/office/drawing/2014/main" id="{62A391F9-1F7E-44A4-8AA3-90C7A6A7826E}"/>
                      </a:ext>
                    </a:extLst>
                  </p:cNvPr>
                  <p:cNvSpPr>
                    <a:spLocks noChangeArrowheads="1"/>
                  </p:cNvSpPr>
                  <p:nvPr/>
                </p:nvSpPr>
                <p:spPr bwMode="auto">
                  <a:xfrm>
                    <a:off x="3019426" y="24701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5" name="Freeform 91">
                    <a:extLst>
                      <a:ext uri="{FF2B5EF4-FFF2-40B4-BE49-F238E27FC236}">
                        <a16:creationId xmlns:a16="http://schemas.microsoft.com/office/drawing/2014/main" id="{C7431A77-7BE4-4A91-9A14-8D276CD212AF}"/>
                      </a:ext>
                    </a:extLst>
                  </p:cNvPr>
                  <p:cNvSpPr>
                    <a:spLocks/>
                  </p:cNvSpPr>
                  <p:nvPr/>
                </p:nvSpPr>
                <p:spPr bwMode="auto">
                  <a:xfrm>
                    <a:off x="3109913" y="2470150"/>
                    <a:ext cx="11113"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6" name="Freeform 92">
                    <a:extLst>
                      <a:ext uri="{FF2B5EF4-FFF2-40B4-BE49-F238E27FC236}">
                        <a16:creationId xmlns:a16="http://schemas.microsoft.com/office/drawing/2014/main" id="{4BE4698D-75D2-4E3D-B270-8D895A85978C}"/>
                      </a:ext>
                    </a:extLst>
                  </p:cNvPr>
                  <p:cNvSpPr>
                    <a:spLocks/>
                  </p:cNvSpPr>
                  <p:nvPr/>
                </p:nvSpPr>
                <p:spPr bwMode="auto">
                  <a:xfrm>
                    <a:off x="3109913" y="2481262"/>
                    <a:ext cx="11113" cy="9525"/>
                  </a:xfrm>
                  <a:custGeom>
                    <a:avLst/>
                    <a:gdLst/>
                    <a:ahLst/>
                    <a:cxnLst>
                      <a:cxn ang="0">
                        <a:pos x="1" y="1"/>
                      </a:cxn>
                      <a:cxn ang="0">
                        <a:pos x="0" y="0"/>
                      </a:cxn>
                      <a:cxn ang="0">
                        <a:pos x="1" y="0"/>
                      </a:cxn>
                      <a:cxn ang="0">
                        <a:pos x="1" y="1"/>
                      </a:cxn>
                    </a:cxnLst>
                    <a:rect l="0" t="0" r="r" b="b"/>
                    <a:pathLst>
                      <a:path w="1" h="1">
                        <a:moveTo>
                          <a:pt x="1" y="1"/>
                        </a:moveTo>
                        <a:lnTo>
                          <a:pt x="0"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7" name="Rectangle 93">
                    <a:extLst>
                      <a:ext uri="{FF2B5EF4-FFF2-40B4-BE49-F238E27FC236}">
                        <a16:creationId xmlns:a16="http://schemas.microsoft.com/office/drawing/2014/main" id="{06E1AF24-9EF3-4CD1-AE38-5DAA4895AD2B}"/>
                      </a:ext>
                    </a:extLst>
                  </p:cNvPr>
                  <p:cNvSpPr>
                    <a:spLocks noChangeArrowheads="1"/>
                  </p:cNvSpPr>
                  <p:nvPr/>
                </p:nvSpPr>
                <p:spPr bwMode="auto">
                  <a:xfrm>
                    <a:off x="2470151" y="2490787"/>
                    <a:ext cx="9525"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8" name="Freeform 94">
                    <a:extLst>
                      <a:ext uri="{FF2B5EF4-FFF2-40B4-BE49-F238E27FC236}">
                        <a16:creationId xmlns:a16="http://schemas.microsoft.com/office/drawing/2014/main" id="{BA59EC5F-5398-401D-B730-CAE486503D3E}"/>
                      </a:ext>
                    </a:extLst>
                  </p:cNvPr>
                  <p:cNvSpPr>
                    <a:spLocks/>
                  </p:cNvSpPr>
                  <p:nvPr/>
                </p:nvSpPr>
                <p:spPr bwMode="auto">
                  <a:xfrm>
                    <a:off x="3038476" y="24907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39" name="Freeform 95">
                    <a:extLst>
                      <a:ext uri="{FF2B5EF4-FFF2-40B4-BE49-F238E27FC236}">
                        <a16:creationId xmlns:a16="http://schemas.microsoft.com/office/drawing/2014/main" id="{B12FACFA-CFEB-4CFC-9E8C-5E310517607C}"/>
                      </a:ext>
                    </a:extLst>
                  </p:cNvPr>
                  <p:cNvSpPr>
                    <a:spLocks/>
                  </p:cNvSpPr>
                  <p:nvPr/>
                </p:nvSpPr>
                <p:spPr bwMode="auto">
                  <a:xfrm>
                    <a:off x="2643188" y="2490787"/>
                    <a:ext cx="9525"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0" name="Freeform 96">
                    <a:extLst>
                      <a:ext uri="{FF2B5EF4-FFF2-40B4-BE49-F238E27FC236}">
                        <a16:creationId xmlns:a16="http://schemas.microsoft.com/office/drawing/2014/main" id="{5F32ADAA-1C72-416A-98E9-E64E47624456}"/>
                      </a:ext>
                    </a:extLst>
                  </p:cNvPr>
                  <p:cNvSpPr>
                    <a:spLocks/>
                  </p:cNvSpPr>
                  <p:nvPr/>
                </p:nvSpPr>
                <p:spPr bwMode="auto">
                  <a:xfrm>
                    <a:off x="2562226" y="2481262"/>
                    <a:ext cx="161925" cy="111125"/>
                  </a:xfrm>
                  <a:custGeom>
                    <a:avLst/>
                    <a:gdLst/>
                    <a:ahLst/>
                    <a:cxnLst>
                      <a:cxn ang="0">
                        <a:pos x="4" y="0"/>
                      </a:cxn>
                      <a:cxn ang="0">
                        <a:pos x="4" y="1"/>
                      </a:cxn>
                      <a:cxn ang="0">
                        <a:pos x="5" y="1"/>
                      </a:cxn>
                      <a:cxn ang="0">
                        <a:pos x="5" y="2"/>
                      </a:cxn>
                      <a:cxn ang="0">
                        <a:pos x="4" y="2"/>
                      </a:cxn>
                      <a:cxn ang="0">
                        <a:pos x="5" y="2"/>
                      </a:cxn>
                      <a:cxn ang="0">
                        <a:pos x="5" y="3"/>
                      </a:cxn>
                      <a:cxn ang="0">
                        <a:pos x="6" y="3"/>
                      </a:cxn>
                      <a:cxn ang="0">
                        <a:pos x="7" y="3"/>
                      </a:cxn>
                      <a:cxn ang="0">
                        <a:pos x="8" y="3"/>
                      </a:cxn>
                      <a:cxn ang="0">
                        <a:pos x="9" y="4"/>
                      </a:cxn>
                      <a:cxn ang="0">
                        <a:pos x="10" y="4"/>
                      </a:cxn>
                      <a:cxn ang="0">
                        <a:pos x="10" y="5"/>
                      </a:cxn>
                      <a:cxn ang="0">
                        <a:pos x="12" y="5"/>
                      </a:cxn>
                      <a:cxn ang="0">
                        <a:pos x="12" y="7"/>
                      </a:cxn>
                      <a:cxn ang="0">
                        <a:pos x="12" y="7"/>
                      </a:cxn>
                      <a:cxn ang="0">
                        <a:pos x="11" y="7"/>
                      </a:cxn>
                      <a:cxn ang="0">
                        <a:pos x="13" y="7"/>
                      </a:cxn>
                      <a:cxn ang="0">
                        <a:pos x="14" y="7"/>
                      </a:cxn>
                      <a:cxn ang="0">
                        <a:pos x="15" y="8"/>
                      </a:cxn>
                      <a:cxn ang="0">
                        <a:pos x="15" y="8"/>
                      </a:cxn>
                      <a:cxn ang="0">
                        <a:pos x="16" y="9"/>
                      </a:cxn>
                      <a:cxn ang="0">
                        <a:pos x="15" y="9"/>
                      </a:cxn>
                      <a:cxn ang="0">
                        <a:pos x="14" y="10"/>
                      </a:cxn>
                      <a:cxn ang="0">
                        <a:pos x="12" y="9"/>
                      </a:cxn>
                      <a:cxn ang="0">
                        <a:pos x="11" y="9"/>
                      </a:cxn>
                      <a:cxn ang="0">
                        <a:pos x="10" y="9"/>
                      </a:cxn>
                      <a:cxn ang="0">
                        <a:pos x="11" y="8"/>
                      </a:cxn>
                      <a:cxn ang="0">
                        <a:pos x="10" y="8"/>
                      </a:cxn>
                      <a:cxn ang="0">
                        <a:pos x="9" y="8"/>
                      </a:cxn>
                      <a:cxn ang="0">
                        <a:pos x="9" y="7"/>
                      </a:cxn>
                      <a:cxn ang="0">
                        <a:pos x="8" y="8"/>
                      </a:cxn>
                      <a:cxn ang="0">
                        <a:pos x="8" y="8"/>
                      </a:cxn>
                      <a:cxn ang="0">
                        <a:pos x="7" y="9"/>
                      </a:cxn>
                      <a:cxn ang="0">
                        <a:pos x="6" y="9"/>
                      </a:cxn>
                      <a:cxn ang="0">
                        <a:pos x="6" y="10"/>
                      </a:cxn>
                      <a:cxn ang="0">
                        <a:pos x="5" y="11"/>
                      </a:cxn>
                      <a:cxn ang="0">
                        <a:pos x="4" y="11"/>
                      </a:cxn>
                      <a:cxn ang="0">
                        <a:pos x="4" y="10"/>
                      </a:cxn>
                      <a:cxn ang="0">
                        <a:pos x="4" y="9"/>
                      </a:cxn>
                      <a:cxn ang="0">
                        <a:pos x="3" y="9"/>
                      </a:cxn>
                      <a:cxn ang="0">
                        <a:pos x="2" y="9"/>
                      </a:cxn>
                      <a:cxn ang="0">
                        <a:pos x="1" y="9"/>
                      </a:cxn>
                      <a:cxn ang="0">
                        <a:pos x="0" y="9"/>
                      </a:cxn>
                      <a:cxn ang="0">
                        <a:pos x="1" y="8"/>
                      </a:cxn>
                      <a:cxn ang="0">
                        <a:pos x="2" y="7"/>
                      </a:cxn>
                      <a:cxn ang="0">
                        <a:pos x="2" y="7"/>
                      </a:cxn>
                      <a:cxn ang="0">
                        <a:pos x="2" y="5"/>
                      </a:cxn>
                      <a:cxn ang="0">
                        <a:pos x="2" y="4"/>
                      </a:cxn>
                      <a:cxn ang="0">
                        <a:pos x="2" y="4"/>
                      </a:cxn>
                      <a:cxn ang="0">
                        <a:pos x="3" y="3"/>
                      </a:cxn>
                      <a:cxn ang="0">
                        <a:pos x="3" y="2"/>
                      </a:cxn>
                    </a:cxnLst>
                    <a:rect l="0" t="0" r="r" b="b"/>
                    <a:pathLst>
                      <a:path w="16" h="11">
                        <a:moveTo>
                          <a:pt x="3" y="1"/>
                        </a:moveTo>
                        <a:lnTo>
                          <a:pt x="3" y="1"/>
                        </a:lnTo>
                        <a:lnTo>
                          <a:pt x="4" y="1"/>
                        </a:lnTo>
                        <a:lnTo>
                          <a:pt x="4" y="0"/>
                        </a:lnTo>
                        <a:lnTo>
                          <a:pt x="4" y="0"/>
                        </a:lnTo>
                        <a:lnTo>
                          <a:pt x="4" y="0"/>
                        </a:lnTo>
                        <a:lnTo>
                          <a:pt x="4" y="1"/>
                        </a:lnTo>
                        <a:lnTo>
                          <a:pt x="4" y="1"/>
                        </a:lnTo>
                        <a:lnTo>
                          <a:pt x="4" y="1"/>
                        </a:lnTo>
                        <a:lnTo>
                          <a:pt x="4" y="1"/>
                        </a:lnTo>
                        <a:lnTo>
                          <a:pt x="4" y="1"/>
                        </a:lnTo>
                        <a:lnTo>
                          <a:pt x="5" y="1"/>
                        </a:lnTo>
                        <a:lnTo>
                          <a:pt x="5" y="1"/>
                        </a:lnTo>
                        <a:lnTo>
                          <a:pt x="5" y="1"/>
                        </a:lnTo>
                        <a:lnTo>
                          <a:pt x="5" y="2"/>
                        </a:lnTo>
                        <a:lnTo>
                          <a:pt x="5" y="2"/>
                        </a:lnTo>
                        <a:lnTo>
                          <a:pt x="5" y="2"/>
                        </a:lnTo>
                        <a:lnTo>
                          <a:pt x="5" y="2"/>
                        </a:lnTo>
                        <a:lnTo>
                          <a:pt x="4" y="2"/>
                        </a:lnTo>
                        <a:lnTo>
                          <a:pt x="4" y="2"/>
                        </a:lnTo>
                        <a:lnTo>
                          <a:pt x="5" y="2"/>
                        </a:lnTo>
                        <a:lnTo>
                          <a:pt x="5" y="2"/>
                        </a:lnTo>
                        <a:lnTo>
                          <a:pt x="5" y="2"/>
                        </a:lnTo>
                        <a:lnTo>
                          <a:pt x="5" y="2"/>
                        </a:lnTo>
                        <a:lnTo>
                          <a:pt x="5" y="3"/>
                        </a:lnTo>
                        <a:lnTo>
                          <a:pt x="5" y="3"/>
                        </a:lnTo>
                        <a:lnTo>
                          <a:pt x="5" y="3"/>
                        </a:lnTo>
                        <a:lnTo>
                          <a:pt x="5" y="3"/>
                        </a:lnTo>
                        <a:lnTo>
                          <a:pt x="5" y="3"/>
                        </a:lnTo>
                        <a:lnTo>
                          <a:pt x="6" y="2"/>
                        </a:lnTo>
                        <a:lnTo>
                          <a:pt x="6" y="2"/>
                        </a:lnTo>
                        <a:lnTo>
                          <a:pt x="6" y="3"/>
                        </a:lnTo>
                        <a:lnTo>
                          <a:pt x="7" y="3"/>
                        </a:lnTo>
                        <a:lnTo>
                          <a:pt x="7" y="3"/>
                        </a:lnTo>
                        <a:lnTo>
                          <a:pt x="7" y="3"/>
                        </a:lnTo>
                        <a:lnTo>
                          <a:pt x="7" y="3"/>
                        </a:lnTo>
                        <a:lnTo>
                          <a:pt x="7" y="3"/>
                        </a:lnTo>
                        <a:lnTo>
                          <a:pt x="7" y="3"/>
                        </a:lnTo>
                        <a:lnTo>
                          <a:pt x="8" y="3"/>
                        </a:lnTo>
                        <a:lnTo>
                          <a:pt x="8" y="3"/>
                        </a:lnTo>
                        <a:lnTo>
                          <a:pt x="8" y="4"/>
                        </a:lnTo>
                        <a:lnTo>
                          <a:pt x="9" y="4"/>
                        </a:lnTo>
                        <a:lnTo>
                          <a:pt x="9" y="4"/>
                        </a:lnTo>
                        <a:lnTo>
                          <a:pt x="9" y="4"/>
                        </a:lnTo>
                        <a:lnTo>
                          <a:pt x="9" y="4"/>
                        </a:lnTo>
                        <a:lnTo>
                          <a:pt x="9" y="4"/>
                        </a:lnTo>
                        <a:lnTo>
                          <a:pt x="9" y="4"/>
                        </a:lnTo>
                        <a:lnTo>
                          <a:pt x="10" y="4"/>
                        </a:lnTo>
                        <a:lnTo>
                          <a:pt x="10" y="4"/>
                        </a:lnTo>
                        <a:lnTo>
                          <a:pt x="10" y="5"/>
                        </a:lnTo>
                        <a:lnTo>
                          <a:pt x="10" y="5"/>
                        </a:lnTo>
                        <a:lnTo>
                          <a:pt x="10" y="5"/>
                        </a:lnTo>
                        <a:lnTo>
                          <a:pt x="11" y="5"/>
                        </a:lnTo>
                        <a:lnTo>
                          <a:pt x="11" y="5"/>
                        </a:lnTo>
                        <a:lnTo>
                          <a:pt x="11" y="5"/>
                        </a:lnTo>
                        <a:lnTo>
                          <a:pt x="12" y="5"/>
                        </a:lnTo>
                        <a:lnTo>
                          <a:pt x="12" y="6"/>
                        </a:lnTo>
                        <a:lnTo>
                          <a:pt x="12" y="6"/>
                        </a:lnTo>
                        <a:lnTo>
                          <a:pt x="12" y="6"/>
                        </a:lnTo>
                        <a:lnTo>
                          <a:pt x="12" y="7"/>
                        </a:lnTo>
                        <a:lnTo>
                          <a:pt x="12" y="7"/>
                        </a:lnTo>
                        <a:lnTo>
                          <a:pt x="12" y="7"/>
                        </a:lnTo>
                        <a:lnTo>
                          <a:pt x="12" y="7"/>
                        </a:lnTo>
                        <a:lnTo>
                          <a:pt x="12" y="7"/>
                        </a:lnTo>
                        <a:lnTo>
                          <a:pt x="12" y="7"/>
                        </a:lnTo>
                        <a:lnTo>
                          <a:pt x="12" y="7"/>
                        </a:lnTo>
                        <a:lnTo>
                          <a:pt x="12" y="7"/>
                        </a:lnTo>
                        <a:lnTo>
                          <a:pt x="11" y="7"/>
                        </a:lnTo>
                        <a:lnTo>
                          <a:pt x="11" y="8"/>
                        </a:lnTo>
                        <a:lnTo>
                          <a:pt x="12" y="8"/>
                        </a:lnTo>
                        <a:lnTo>
                          <a:pt x="12" y="8"/>
                        </a:lnTo>
                        <a:lnTo>
                          <a:pt x="13" y="7"/>
                        </a:lnTo>
                        <a:lnTo>
                          <a:pt x="13" y="7"/>
                        </a:lnTo>
                        <a:lnTo>
                          <a:pt x="13" y="7"/>
                        </a:lnTo>
                        <a:lnTo>
                          <a:pt x="14" y="8"/>
                        </a:lnTo>
                        <a:lnTo>
                          <a:pt x="14" y="7"/>
                        </a:lnTo>
                        <a:lnTo>
                          <a:pt x="14" y="7"/>
                        </a:lnTo>
                        <a:lnTo>
                          <a:pt x="14" y="7"/>
                        </a:lnTo>
                        <a:lnTo>
                          <a:pt x="14" y="7"/>
                        </a:lnTo>
                        <a:lnTo>
                          <a:pt x="15" y="8"/>
                        </a:lnTo>
                        <a:lnTo>
                          <a:pt x="15" y="8"/>
                        </a:lnTo>
                        <a:lnTo>
                          <a:pt x="15" y="8"/>
                        </a:lnTo>
                        <a:lnTo>
                          <a:pt x="15" y="8"/>
                        </a:lnTo>
                        <a:lnTo>
                          <a:pt x="15" y="8"/>
                        </a:lnTo>
                        <a:lnTo>
                          <a:pt x="15" y="8"/>
                        </a:lnTo>
                        <a:lnTo>
                          <a:pt x="15" y="8"/>
                        </a:lnTo>
                        <a:lnTo>
                          <a:pt x="16" y="8"/>
                        </a:lnTo>
                        <a:lnTo>
                          <a:pt x="16" y="9"/>
                        </a:lnTo>
                        <a:lnTo>
                          <a:pt x="15" y="9"/>
                        </a:lnTo>
                        <a:lnTo>
                          <a:pt x="15" y="9"/>
                        </a:lnTo>
                        <a:lnTo>
                          <a:pt x="15" y="9"/>
                        </a:lnTo>
                        <a:lnTo>
                          <a:pt x="15" y="9"/>
                        </a:lnTo>
                        <a:lnTo>
                          <a:pt x="15" y="9"/>
                        </a:lnTo>
                        <a:lnTo>
                          <a:pt x="14" y="9"/>
                        </a:lnTo>
                        <a:lnTo>
                          <a:pt x="14" y="9"/>
                        </a:lnTo>
                        <a:lnTo>
                          <a:pt x="14" y="10"/>
                        </a:lnTo>
                        <a:lnTo>
                          <a:pt x="14" y="10"/>
                        </a:lnTo>
                        <a:lnTo>
                          <a:pt x="13" y="10"/>
                        </a:lnTo>
                        <a:lnTo>
                          <a:pt x="13" y="9"/>
                        </a:lnTo>
                        <a:lnTo>
                          <a:pt x="12" y="9"/>
                        </a:lnTo>
                        <a:lnTo>
                          <a:pt x="12" y="9"/>
                        </a:lnTo>
                        <a:lnTo>
                          <a:pt x="12" y="9"/>
                        </a:lnTo>
                        <a:lnTo>
                          <a:pt x="11" y="9"/>
                        </a:lnTo>
                        <a:lnTo>
                          <a:pt x="11" y="9"/>
                        </a:lnTo>
                        <a:lnTo>
                          <a:pt x="11" y="9"/>
                        </a:lnTo>
                        <a:lnTo>
                          <a:pt x="11" y="9"/>
                        </a:lnTo>
                        <a:lnTo>
                          <a:pt x="11" y="9"/>
                        </a:lnTo>
                        <a:lnTo>
                          <a:pt x="10" y="9"/>
                        </a:lnTo>
                        <a:lnTo>
                          <a:pt x="10" y="8"/>
                        </a:lnTo>
                        <a:lnTo>
                          <a:pt x="11" y="8"/>
                        </a:lnTo>
                        <a:lnTo>
                          <a:pt x="11" y="8"/>
                        </a:lnTo>
                        <a:lnTo>
                          <a:pt x="11" y="8"/>
                        </a:lnTo>
                        <a:lnTo>
                          <a:pt x="11" y="8"/>
                        </a:lnTo>
                        <a:lnTo>
                          <a:pt x="11" y="8"/>
                        </a:lnTo>
                        <a:lnTo>
                          <a:pt x="10" y="8"/>
                        </a:lnTo>
                        <a:lnTo>
                          <a:pt x="10" y="8"/>
                        </a:lnTo>
                        <a:lnTo>
                          <a:pt x="9" y="8"/>
                        </a:lnTo>
                        <a:lnTo>
                          <a:pt x="9" y="8"/>
                        </a:lnTo>
                        <a:lnTo>
                          <a:pt x="9" y="8"/>
                        </a:lnTo>
                        <a:lnTo>
                          <a:pt x="9" y="8"/>
                        </a:lnTo>
                        <a:lnTo>
                          <a:pt x="9" y="7"/>
                        </a:lnTo>
                        <a:lnTo>
                          <a:pt x="9" y="7"/>
                        </a:lnTo>
                        <a:lnTo>
                          <a:pt x="9" y="7"/>
                        </a:lnTo>
                        <a:lnTo>
                          <a:pt x="9" y="7"/>
                        </a:lnTo>
                        <a:lnTo>
                          <a:pt x="9" y="7"/>
                        </a:lnTo>
                        <a:lnTo>
                          <a:pt x="8" y="7"/>
                        </a:lnTo>
                        <a:lnTo>
                          <a:pt x="8" y="7"/>
                        </a:lnTo>
                        <a:lnTo>
                          <a:pt x="8" y="8"/>
                        </a:lnTo>
                        <a:lnTo>
                          <a:pt x="8" y="8"/>
                        </a:lnTo>
                        <a:lnTo>
                          <a:pt x="8" y="8"/>
                        </a:lnTo>
                        <a:lnTo>
                          <a:pt x="8" y="8"/>
                        </a:lnTo>
                        <a:lnTo>
                          <a:pt x="8" y="8"/>
                        </a:lnTo>
                        <a:lnTo>
                          <a:pt x="8" y="8"/>
                        </a:lnTo>
                        <a:lnTo>
                          <a:pt x="8" y="9"/>
                        </a:lnTo>
                        <a:lnTo>
                          <a:pt x="7" y="9"/>
                        </a:lnTo>
                        <a:lnTo>
                          <a:pt x="7" y="9"/>
                        </a:lnTo>
                        <a:lnTo>
                          <a:pt x="7" y="9"/>
                        </a:lnTo>
                        <a:lnTo>
                          <a:pt x="7" y="9"/>
                        </a:lnTo>
                        <a:lnTo>
                          <a:pt x="6" y="9"/>
                        </a:lnTo>
                        <a:lnTo>
                          <a:pt x="6" y="9"/>
                        </a:lnTo>
                        <a:lnTo>
                          <a:pt x="6" y="9"/>
                        </a:lnTo>
                        <a:lnTo>
                          <a:pt x="6" y="10"/>
                        </a:lnTo>
                        <a:lnTo>
                          <a:pt x="6" y="10"/>
                        </a:lnTo>
                        <a:lnTo>
                          <a:pt x="6" y="10"/>
                        </a:lnTo>
                        <a:lnTo>
                          <a:pt x="5" y="10"/>
                        </a:lnTo>
                        <a:lnTo>
                          <a:pt x="5" y="10"/>
                        </a:lnTo>
                        <a:lnTo>
                          <a:pt x="5" y="10"/>
                        </a:lnTo>
                        <a:lnTo>
                          <a:pt x="5" y="11"/>
                        </a:lnTo>
                        <a:lnTo>
                          <a:pt x="5" y="11"/>
                        </a:lnTo>
                        <a:lnTo>
                          <a:pt x="4" y="11"/>
                        </a:lnTo>
                        <a:lnTo>
                          <a:pt x="4" y="11"/>
                        </a:lnTo>
                        <a:lnTo>
                          <a:pt x="4" y="11"/>
                        </a:lnTo>
                        <a:lnTo>
                          <a:pt x="4" y="10"/>
                        </a:lnTo>
                        <a:lnTo>
                          <a:pt x="4" y="10"/>
                        </a:lnTo>
                        <a:lnTo>
                          <a:pt x="4" y="10"/>
                        </a:lnTo>
                        <a:lnTo>
                          <a:pt x="4" y="10"/>
                        </a:lnTo>
                        <a:lnTo>
                          <a:pt x="4" y="10"/>
                        </a:lnTo>
                        <a:lnTo>
                          <a:pt x="4" y="9"/>
                        </a:lnTo>
                        <a:lnTo>
                          <a:pt x="4" y="9"/>
                        </a:lnTo>
                        <a:lnTo>
                          <a:pt x="4" y="9"/>
                        </a:lnTo>
                        <a:lnTo>
                          <a:pt x="4" y="9"/>
                        </a:lnTo>
                        <a:lnTo>
                          <a:pt x="3" y="9"/>
                        </a:lnTo>
                        <a:lnTo>
                          <a:pt x="3" y="9"/>
                        </a:lnTo>
                        <a:lnTo>
                          <a:pt x="3" y="9"/>
                        </a:lnTo>
                        <a:lnTo>
                          <a:pt x="2" y="9"/>
                        </a:lnTo>
                        <a:lnTo>
                          <a:pt x="2" y="9"/>
                        </a:lnTo>
                        <a:lnTo>
                          <a:pt x="2" y="9"/>
                        </a:lnTo>
                        <a:lnTo>
                          <a:pt x="2" y="9"/>
                        </a:lnTo>
                        <a:lnTo>
                          <a:pt x="1" y="9"/>
                        </a:lnTo>
                        <a:lnTo>
                          <a:pt x="1" y="9"/>
                        </a:lnTo>
                        <a:lnTo>
                          <a:pt x="1" y="9"/>
                        </a:lnTo>
                        <a:lnTo>
                          <a:pt x="1" y="9"/>
                        </a:lnTo>
                        <a:lnTo>
                          <a:pt x="0" y="9"/>
                        </a:lnTo>
                        <a:lnTo>
                          <a:pt x="0" y="9"/>
                        </a:lnTo>
                        <a:lnTo>
                          <a:pt x="0" y="9"/>
                        </a:lnTo>
                        <a:lnTo>
                          <a:pt x="0" y="9"/>
                        </a:lnTo>
                        <a:lnTo>
                          <a:pt x="0" y="9"/>
                        </a:lnTo>
                        <a:lnTo>
                          <a:pt x="1" y="8"/>
                        </a:lnTo>
                        <a:lnTo>
                          <a:pt x="1" y="8"/>
                        </a:lnTo>
                        <a:lnTo>
                          <a:pt x="1" y="8"/>
                        </a:lnTo>
                        <a:lnTo>
                          <a:pt x="1" y="8"/>
                        </a:lnTo>
                        <a:lnTo>
                          <a:pt x="2" y="8"/>
                        </a:lnTo>
                        <a:lnTo>
                          <a:pt x="2" y="7"/>
                        </a:lnTo>
                        <a:lnTo>
                          <a:pt x="2" y="7"/>
                        </a:lnTo>
                        <a:lnTo>
                          <a:pt x="2" y="7"/>
                        </a:lnTo>
                        <a:lnTo>
                          <a:pt x="2" y="7"/>
                        </a:lnTo>
                        <a:lnTo>
                          <a:pt x="2" y="7"/>
                        </a:lnTo>
                        <a:lnTo>
                          <a:pt x="2" y="7"/>
                        </a:lnTo>
                        <a:lnTo>
                          <a:pt x="2" y="6"/>
                        </a:lnTo>
                        <a:lnTo>
                          <a:pt x="2" y="6"/>
                        </a:lnTo>
                        <a:lnTo>
                          <a:pt x="2" y="5"/>
                        </a:lnTo>
                        <a:lnTo>
                          <a:pt x="2" y="5"/>
                        </a:lnTo>
                        <a:lnTo>
                          <a:pt x="2" y="5"/>
                        </a:lnTo>
                        <a:lnTo>
                          <a:pt x="2" y="5"/>
                        </a:lnTo>
                        <a:lnTo>
                          <a:pt x="2" y="5"/>
                        </a:lnTo>
                        <a:lnTo>
                          <a:pt x="2" y="4"/>
                        </a:lnTo>
                        <a:lnTo>
                          <a:pt x="3" y="4"/>
                        </a:lnTo>
                        <a:lnTo>
                          <a:pt x="2" y="4"/>
                        </a:lnTo>
                        <a:lnTo>
                          <a:pt x="2" y="4"/>
                        </a:lnTo>
                        <a:lnTo>
                          <a:pt x="2" y="4"/>
                        </a:lnTo>
                        <a:lnTo>
                          <a:pt x="2" y="4"/>
                        </a:lnTo>
                        <a:lnTo>
                          <a:pt x="3" y="4"/>
                        </a:lnTo>
                        <a:lnTo>
                          <a:pt x="3" y="3"/>
                        </a:lnTo>
                        <a:lnTo>
                          <a:pt x="3" y="3"/>
                        </a:lnTo>
                        <a:lnTo>
                          <a:pt x="2" y="3"/>
                        </a:lnTo>
                        <a:lnTo>
                          <a:pt x="2" y="3"/>
                        </a:lnTo>
                        <a:lnTo>
                          <a:pt x="3" y="3"/>
                        </a:lnTo>
                        <a:lnTo>
                          <a:pt x="3" y="2"/>
                        </a:lnTo>
                        <a:lnTo>
                          <a:pt x="3" y="2"/>
                        </a:lnTo>
                        <a:lnTo>
                          <a:pt x="3"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1" name="Rectangle 97">
                    <a:extLst>
                      <a:ext uri="{FF2B5EF4-FFF2-40B4-BE49-F238E27FC236}">
                        <a16:creationId xmlns:a16="http://schemas.microsoft.com/office/drawing/2014/main" id="{703C1BD3-A40D-420D-A81A-96789E7547C9}"/>
                      </a:ext>
                    </a:extLst>
                  </p:cNvPr>
                  <p:cNvSpPr>
                    <a:spLocks noChangeArrowheads="1"/>
                  </p:cNvSpPr>
                  <p:nvPr/>
                </p:nvSpPr>
                <p:spPr bwMode="auto">
                  <a:xfrm>
                    <a:off x="2500313" y="2490787"/>
                    <a:ext cx="11113"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2" name="Freeform 98">
                    <a:extLst>
                      <a:ext uri="{FF2B5EF4-FFF2-40B4-BE49-F238E27FC236}">
                        <a16:creationId xmlns:a16="http://schemas.microsoft.com/office/drawing/2014/main" id="{FD629ACB-9CF4-4A24-B7CF-8B5EC9F3AAA5}"/>
                      </a:ext>
                    </a:extLst>
                  </p:cNvPr>
                  <p:cNvSpPr>
                    <a:spLocks/>
                  </p:cNvSpPr>
                  <p:nvPr/>
                </p:nvSpPr>
                <p:spPr bwMode="auto">
                  <a:xfrm>
                    <a:off x="2998788" y="2490787"/>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3" name="Freeform 102">
                    <a:extLst>
                      <a:ext uri="{FF2B5EF4-FFF2-40B4-BE49-F238E27FC236}">
                        <a16:creationId xmlns:a16="http://schemas.microsoft.com/office/drawing/2014/main" id="{850EBD97-77B8-4541-8F29-24CD4C6CD326}"/>
                      </a:ext>
                    </a:extLst>
                  </p:cNvPr>
                  <p:cNvSpPr>
                    <a:spLocks/>
                  </p:cNvSpPr>
                  <p:nvPr/>
                </p:nvSpPr>
                <p:spPr bwMode="auto">
                  <a:xfrm>
                    <a:off x="2114551" y="24003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4" name="Freeform 103">
                    <a:extLst>
                      <a:ext uri="{FF2B5EF4-FFF2-40B4-BE49-F238E27FC236}">
                        <a16:creationId xmlns:a16="http://schemas.microsoft.com/office/drawing/2014/main" id="{D7F41657-A31D-4DE5-BCDC-24C28BDA04EC}"/>
                      </a:ext>
                    </a:extLst>
                  </p:cNvPr>
                  <p:cNvSpPr>
                    <a:spLocks/>
                  </p:cNvSpPr>
                  <p:nvPr/>
                </p:nvSpPr>
                <p:spPr bwMode="auto">
                  <a:xfrm>
                    <a:off x="2174876" y="2400300"/>
                    <a:ext cx="11113"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5" name="Freeform 104">
                    <a:extLst>
                      <a:ext uri="{FF2B5EF4-FFF2-40B4-BE49-F238E27FC236}">
                        <a16:creationId xmlns:a16="http://schemas.microsoft.com/office/drawing/2014/main" id="{1DC914B7-172F-4B38-8F92-9FC72836DC5F}"/>
                      </a:ext>
                    </a:extLst>
                  </p:cNvPr>
                  <p:cNvSpPr>
                    <a:spLocks/>
                  </p:cNvSpPr>
                  <p:nvPr/>
                </p:nvSpPr>
                <p:spPr bwMode="auto">
                  <a:xfrm>
                    <a:off x="2093913" y="24003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6" name="Freeform 106">
                    <a:extLst>
                      <a:ext uri="{FF2B5EF4-FFF2-40B4-BE49-F238E27FC236}">
                        <a16:creationId xmlns:a16="http://schemas.microsoft.com/office/drawing/2014/main" id="{08F5D564-5E6F-4FDB-98D1-C6A87DCB578D}"/>
                      </a:ext>
                    </a:extLst>
                  </p:cNvPr>
                  <p:cNvSpPr>
                    <a:spLocks/>
                  </p:cNvSpPr>
                  <p:nvPr/>
                </p:nvSpPr>
                <p:spPr bwMode="auto">
                  <a:xfrm>
                    <a:off x="2105026" y="2400300"/>
                    <a:ext cx="9525" cy="9525"/>
                  </a:xfrm>
                  <a:custGeom>
                    <a:avLst/>
                    <a:gdLst/>
                    <a:ahLst/>
                    <a:cxnLst>
                      <a:cxn ang="0">
                        <a:pos x="0" y="1"/>
                      </a:cxn>
                      <a:cxn ang="0">
                        <a:pos x="0" y="0"/>
                      </a:cxn>
                      <a:cxn ang="0">
                        <a:pos x="0" y="0"/>
                      </a:cxn>
                      <a:cxn ang="0">
                        <a:pos x="1" y="0"/>
                      </a:cxn>
                      <a:cxn ang="0">
                        <a:pos x="1" y="0"/>
                      </a:cxn>
                      <a:cxn ang="0">
                        <a:pos x="0" y="0"/>
                      </a:cxn>
                      <a:cxn ang="0">
                        <a:pos x="0" y="1"/>
                      </a:cxn>
                    </a:cxnLst>
                    <a:rect l="0" t="0" r="r" b="b"/>
                    <a:pathLst>
                      <a:path w="1" h="1">
                        <a:moveTo>
                          <a:pt x="0" y="1"/>
                        </a:moveTo>
                        <a:lnTo>
                          <a:pt x="0" y="0"/>
                        </a:lnTo>
                        <a:lnTo>
                          <a:pt x="0" y="0"/>
                        </a:lnTo>
                        <a:lnTo>
                          <a:pt x="1" y="0"/>
                        </a:lnTo>
                        <a:lnTo>
                          <a:pt x="1"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7" name="Freeform 108">
                    <a:extLst>
                      <a:ext uri="{FF2B5EF4-FFF2-40B4-BE49-F238E27FC236}">
                        <a16:creationId xmlns:a16="http://schemas.microsoft.com/office/drawing/2014/main" id="{3F419F92-8123-421E-858D-73CB65A82B1B}"/>
                      </a:ext>
                    </a:extLst>
                  </p:cNvPr>
                  <p:cNvSpPr>
                    <a:spLocks/>
                  </p:cNvSpPr>
                  <p:nvPr/>
                </p:nvSpPr>
                <p:spPr bwMode="auto">
                  <a:xfrm>
                    <a:off x="2033588" y="2409825"/>
                    <a:ext cx="9525" cy="1588"/>
                  </a:xfrm>
                  <a:custGeom>
                    <a:avLst/>
                    <a:gdLst/>
                    <a:ahLst/>
                    <a:cxnLst>
                      <a:cxn ang="0">
                        <a:pos x="0"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8" name="Freeform 109">
                    <a:extLst>
                      <a:ext uri="{FF2B5EF4-FFF2-40B4-BE49-F238E27FC236}">
                        <a16:creationId xmlns:a16="http://schemas.microsoft.com/office/drawing/2014/main" id="{210C63EA-BF82-4FA6-988F-42CA4652B24A}"/>
                      </a:ext>
                    </a:extLst>
                  </p:cNvPr>
                  <p:cNvSpPr>
                    <a:spLocks/>
                  </p:cNvSpPr>
                  <p:nvPr/>
                </p:nvSpPr>
                <p:spPr bwMode="auto">
                  <a:xfrm>
                    <a:off x="2185988" y="2033587"/>
                    <a:ext cx="9525" cy="1588"/>
                  </a:xfrm>
                  <a:custGeom>
                    <a:avLst/>
                    <a:gdLst/>
                    <a:ahLst/>
                    <a:cxnLst>
                      <a:cxn ang="0">
                        <a:pos x="0" y="0"/>
                      </a:cxn>
                      <a:cxn ang="0">
                        <a:pos x="0" y="0"/>
                      </a:cxn>
                      <a:cxn ang="0">
                        <a:pos x="0" y="0"/>
                      </a:cxn>
                      <a:cxn ang="0">
                        <a:pos x="0"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0"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49" name="Freeform 110">
                    <a:extLst>
                      <a:ext uri="{FF2B5EF4-FFF2-40B4-BE49-F238E27FC236}">
                        <a16:creationId xmlns:a16="http://schemas.microsoft.com/office/drawing/2014/main" id="{8D9E6B63-B73B-452A-9B47-C527A1EDA5C2}"/>
                      </a:ext>
                    </a:extLst>
                  </p:cNvPr>
                  <p:cNvSpPr>
                    <a:spLocks/>
                  </p:cNvSpPr>
                  <p:nvPr/>
                </p:nvSpPr>
                <p:spPr bwMode="auto">
                  <a:xfrm>
                    <a:off x="2338388" y="2044700"/>
                    <a:ext cx="9525" cy="1588"/>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0" name="Freeform 111">
                    <a:extLst>
                      <a:ext uri="{FF2B5EF4-FFF2-40B4-BE49-F238E27FC236}">
                        <a16:creationId xmlns:a16="http://schemas.microsoft.com/office/drawing/2014/main" id="{0FD05111-461D-452C-93B6-FBE1D2DA635A}"/>
                      </a:ext>
                    </a:extLst>
                  </p:cNvPr>
                  <p:cNvSpPr>
                    <a:spLocks/>
                  </p:cNvSpPr>
                  <p:nvPr/>
                </p:nvSpPr>
                <p:spPr bwMode="auto">
                  <a:xfrm>
                    <a:off x="1952626" y="2044700"/>
                    <a:ext cx="30163" cy="1588"/>
                  </a:xfrm>
                  <a:custGeom>
                    <a:avLst/>
                    <a:gdLst/>
                    <a:ahLst/>
                    <a:cxnLst>
                      <a:cxn ang="0">
                        <a:pos x="0" y="0"/>
                      </a:cxn>
                      <a:cxn ang="0">
                        <a:pos x="0" y="0"/>
                      </a:cxn>
                      <a:cxn ang="0">
                        <a:pos x="0" y="0"/>
                      </a:cxn>
                      <a:cxn ang="0">
                        <a:pos x="1" y="0"/>
                      </a:cxn>
                      <a:cxn ang="0">
                        <a:pos x="1" y="0"/>
                      </a:cxn>
                      <a:cxn ang="0">
                        <a:pos x="1" y="0"/>
                      </a:cxn>
                      <a:cxn ang="0">
                        <a:pos x="2" y="0"/>
                      </a:cxn>
                      <a:cxn ang="0">
                        <a:pos x="2" y="0"/>
                      </a:cxn>
                      <a:cxn ang="0">
                        <a:pos x="2" y="0"/>
                      </a:cxn>
                      <a:cxn ang="0">
                        <a:pos x="3" y="0"/>
                      </a:cxn>
                      <a:cxn ang="0">
                        <a:pos x="3" y="0"/>
                      </a:cxn>
                      <a:cxn ang="0">
                        <a:pos x="3" y="0"/>
                      </a:cxn>
                      <a:cxn ang="0">
                        <a:pos x="2" y="0"/>
                      </a:cxn>
                      <a:cxn ang="0">
                        <a:pos x="2" y="0"/>
                      </a:cxn>
                      <a:cxn ang="0">
                        <a:pos x="2" y="0"/>
                      </a:cxn>
                      <a:cxn ang="0">
                        <a:pos x="1" y="0"/>
                      </a:cxn>
                      <a:cxn ang="0">
                        <a:pos x="1" y="0"/>
                      </a:cxn>
                      <a:cxn ang="0">
                        <a:pos x="0" y="0"/>
                      </a:cxn>
                    </a:cxnLst>
                    <a:rect l="0" t="0" r="r" b="b"/>
                    <a:pathLst>
                      <a:path w="3">
                        <a:moveTo>
                          <a:pt x="0" y="0"/>
                        </a:moveTo>
                        <a:lnTo>
                          <a:pt x="0" y="0"/>
                        </a:lnTo>
                        <a:lnTo>
                          <a:pt x="0" y="0"/>
                        </a:lnTo>
                        <a:lnTo>
                          <a:pt x="1" y="0"/>
                        </a:lnTo>
                        <a:lnTo>
                          <a:pt x="1" y="0"/>
                        </a:lnTo>
                        <a:lnTo>
                          <a:pt x="1" y="0"/>
                        </a:lnTo>
                        <a:lnTo>
                          <a:pt x="2" y="0"/>
                        </a:lnTo>
                        <a:lnTo>
                          <a:pt x="2" y="0"/>
                        </a:lnTo>
                        <a:lnTo>
                          <a:pt x="2" y="0"/>
                        </a:lnTo>
                        <a:lnTo>
                          <a:pt x="3" y="0"/>
                        </a:lnTo>
                        <a:lnTo>
                          <a:pt x="3" y="0"/>
                        </a:lnTo>
                        <a:lnTo>
                          <a:pt x="3" y="0"/>
                        </a:lnTo>
                        <a:lnTo>
                          <a:pt x="2" y="0"/>
                        </a:lnTo>
                        <a:lnTo>
                          <a:pt x="2" y="0"/>
                        </a:lnTo>
                        <a:lnTo>
                          <a:pt x="2"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1" name="Freeform 112">
                    <a:extLst>
                      <a:ext uri="{FF2B5EF4-FFF2-40B4-BE49-F238E27FC236}">
                        <a16:creationId xmlns:a16="http://schemas.microsoft.com/office/drawing/2014/main" id="{7178F3F0-16E7-4D51-8B3D-5B91610E7A9B}"/>
                      </a:ext>
                    </a:extLst>
                  </p:cNvPr>
                  <p:cNvSpPr>
                    <a:spLocks/>
                  </p:cNvSpPr>
                  <p:nvPr/>
                </p:nvSpPr>
                <p:spPr bwMode="auto">
                  <a:xfrm>
                    <a:off x="2287588" y="2044700"/>
                    <a:ext cx="9525" cy="9525"/>
                  </a:xfrm>
                  <a:custGeom>
                    <a:avLst/>
                    <a:gdLst/>
                    <a:ahLst/>
                    <a:cxnLst>
                      <a:cxn ang="0">
                        <a:pos x="0" y="0"/>
                      </a:cxn>
                      <a:cxn ang="0">
                        <a:pos x="0" y="0"/>
                      </a:cxn>
                      <a:cxn ang="0">
                        <a:pos x="0" y="0"/>
                      </a:cxn>
                      <a:cxn ang="0">
                        <a:pos x="0" y="0"/>
                      </a:cxn>
                      <a:cxn ang="0">
                        <a:pos x="0" y="0"/>
                      </a:cxn>
                      <a:cxn ang="0">
                        <a:pos x="1" y="0"/>
                      </a:cxn>
                      <a:cxn ang="0">
                        <a:pos x="0" y="1"/>
                      </a:cxn>
                      <a:cxn ang="0">
                        <a:pos x="0" y="1"/>
                      </a:cxn>
                      <a:cxn ang="0">
                        <a:pos x="0" y="0"/>
                      </a:cxn>
                    </a:cxnLst>
                    <a:rect l="0" t="0" r="r" b="b"/>
                    <a:pathLst>
                      <a:path w="1" h="1">
                        <a:moveTo>
                          <a:pt x="0" y="0"/>
                        </a:moveTo>
                        <a:lnTo>
                          <a:pt x="0" y="0"/>
                        </a:lnTo>
                        <a:lnTo>
                          <a:pt x="0" y="0"/>
                        </a:lnTo>
                        <a:lnTo>
                          <a:pt x="0" y="0"/>
                        </a:lnTo>
                        <a:lnTo>
                          <a:pt x="0" y="0"/>
                        </a:lnTo>
                        <a:lnTo>
                          <a:pt x="1" y="0"/>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2" name="Rectangle 113">
                    <a:extLst>
                      <a:ext uri="{FF2B5EF4-FFF2-40B4-BE49-F238E27FC236}">
                        <a16:creationId xmlns:a16="http://schemas.microsoft.com/office/drawing/2014/main" id="{A25D535C-D7A8-4909-832F-45665540F668}"/>
                      </a:ext>
                    </a:extLst>
                  </p:cNvPr>
                  <p:cNvSpPr>
                    <a:spLocks noChangeArrowheads="1"/>
                  </p:cNvSpPr>
                  <p:nvPr/>
                </p:nvSpPr>
                <p:spPr bwMode="auto">
                  <a:xfrm>
                    <a:off x="2276476" y="204470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3" name="Rectangle 114">
                    <a:extLst>
                      <a:ext uri="{FF2B5EF4-FFF2-40B4-BE49-F238E27FC236}">
                        <a16:creationId xmlns:a16="http://schemas.microsoft.com/office/drawing/2014/main" id="{4D658EDB-E43A-4957-BE6F-9A8E31C12E10}"/>
                      </a:ext>
                    </a:extLst>
                  </p:cNvPr>
                  <p:cNvSpPr>
                    <a:spLocks noChangeArrowheads="1"/>
                  </p:cNvSpPr>
                  <p:nvPr/>
                </p:nvSpPr>
                <p:spPr bwMode="auto">
                  <a:xfrm>
                    <a:off x="1819276" y="204470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4" name="Freeform 115">
                    <a:extLst>
                      <a:ext uri="{FF2B5EF4-FFF2-40B4-BE49-F238E27FC236}">
                        <a16:creationId xmlns:a16="http://schemas.microsoft.com/office/drawing/2014/main" id="{1866F809-AD6D-4301-8DF2-294B3874291B}"/>
                      </a:ext>
                    </a:extLst>
                  </p:cNvPr>
                  <p:cNvSpPr>
                    <a:spLocks/>
                  </p:cNvSpPr>
                  <p:nvPr/>
                </p:nvSpPr>
                <p:spPr bwMode="auto">
                  <a:xfrm>
                    <a:off x="2490788" y="2044700"/>
                    <a:ext cx="20638" cy="9525"/>
                  </a:xfrm>
                  <a:custGeom>
                    <a:avLst/>
                    <a:gdLst/>
                    <a:ahLst/>
                    <a:cxnLst>
                      <a:cxn ang="0">
                        <a:pos x="1" y="1"/>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1"/>
                      </a:cxn>
                      <a:cxn ang="0">
                        <a:pos x="1" y="1"/>
                      </a:cxn>
                      <a:cxn ang="0">
                        <a:pos x="1" y="1"/>
                      </a:cxn>
                      <a:cxn ang="0">
                        <a:pos x="1" y="1"/>
                      </a:cxn>
                      <a:cxn ang="0">
                        <a:pos x="2" y="1"/>
                      </a:cxn>
                      <a:cxn ang="0">
                        <a:pos x="2" y="1"/>
                      </a:cxn>
                      <a:cxn ang="0">
                        <a:pos x="1" y="1"/>
                      </a:cxn>
                      <a:cxn ang="0">
                        <a:pos x="1" y="1"/>
                      </a:cxn>
                      <a:cxn ang="0">
                        <a:pos x="1" y="1"/>
                      </a:cxn>
                    </a:cxnLst>
                    <a:rect l="0" t="0" r="r" b="b"/>
                    <a:pathLst>
                      <a:path w="2" h="1">
                        <a:moveTo>
                          <a:pt x="1" y="1"/>
                        </a:moveTo>
                        <a:lnTo>
                          <a:pt x="0" y="1"/>
                        </a:lnTo>
                        <a:lnTo>
                          <a:pt x="0" y="1"/>
                        </a:lnTo>
                        <a:lnTo>
                          <a:pt x="0" y="0"/>
                        </a:lnTo>
                        <a:lnTo>
                          <a:pt x="0" y="0"/>
                        </a:lnTo>
                        <a:lnTo>
                          <a:pt x="0" y="0"/>
                        </a:lnTo>
                        <a:lnTo>
                          <a:pt x="0" y="0"/>
                        </a:lnTo>
                        <a:lnTo>
                          <a:pt x="1" y="0"/>
                        </a:lnTo>
                        <a:lnTo>
                          <a:pt x="1" y="0"/>
                        </a:lnTo>
                        <a:lnTo>
                          <a:pt x="1" y="0"/>
                        </a:lnTo>
                        <a:lnTo>
                          <a:pt x="1" y="0"/>
                        </a:lnTo>
                        <a:lnTo>
                          <a:pt x="2" y="0"/>
                        </a:lnTo>
                        <a:lnTo>
                          <a:pt x="2" y="0"/>
                        </a:lnTo>
                        <a:lnTo>
                          <a:pt x="2" y="0"/>
                        </a:lnTo>
                        <a:lnTo>
                          <a:pt x="2" y="0"/>
                        </a:lnTo>
                        <a:lnTo>
                          <a:pt x="2" y="1"/>
                        </a:lnTo>
                        <a:lnTo>
                          <a:pt x="1" y="1"/>
                        </a:lnTo>
                        <a:lnTo>
                          <a:pt x="1" y="1"/>
                        </a:lnTo>
                        <a:lnTo>
                          <a:pt x="1" y="1"/>
                        </a:lnTo>
                        <a:lnTo>
                          <a:pt x="2" y="1"/>
                        </a:lnTo>
                        <a:lnTo>
                          <a:pt x="2"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5" name="Freeform 116">
                    <a:extLst>
                      <a:ext uri="{FF2B5EF4-FFF2-40B4-BE49-F238E27FC236}">
                        <a16:creationId xmlns:a16="http://schemas.microsoft.com/office/drawing/2014/main" id="{0E4F2371-A8F6-414F-8B75-7C21D0F52A7B}"/>
                      </a:ext>
                    </a:extLst>
                  </p:cNvPr>
                  <p:cNvSpPr>
                    <a:spLocks/>
                  </p:cNvSpPr>
                  <p:nvPr/>
                </p:nvSpPr>
                <p:spPr bwMode="auto">
                  <a:xfrm>
                    <a:off x="2246313" y="2044700"/>
                    <a:ext cx="30163" cy="9525"/>
                  </a:xfrm>
                  <a:custGeom>
                    <a:avLst/>
                    <a:gdLst/>
                    <a:ahLst/>
                    <a:cxnLst>
                      <a:cxn ang="0">
                        <a:pos x="0" y="1"/>
                      </a:cxn>
                      <a:cxn ang="0">
                        <a:pos x="0" y="1"/>
                      </a:cxn>
                      <a:cxn ang="0">
                        <a:pos x="0" y="1"/>
                      </a:cxn>
                      <a:cxn ang="0">
                        <a:pos x="0" y="1"/>
                      </a:cxn>
                      <a:cxn ang="0">
                        <a:pos x="1" y="1"/>
                      </a:cxn>
                      <a:cxn ang="0">
                        <a:pos x="1" y="1"/>
                      </a:cxn>
                      <a:cxn ang="0">
                        <a:pos x="1" y="0"/>
                      </a:cxn>
                      <a:cxn ang="0">
                        <a:pos x="1" y="0"/>
                      </a:cxn>
                      <a:cxn ang="0">
                        <a:pos x="1" y="0"/>
                      </a:cxn>
                      <a:cxn ang="0">
                        <a:pos x="2" y="0"/>
                      </a:cxn>
                      <a:cxn ang="0">
                        <a:pos x="2" y="0"/>
                      </a:cxn>
                      <a:cxn ang="0">
                        <a:pos x="2" y="0"/>
                      </a:cxn>
                      <a:cxn ang="0">
                        <a:pos x="3" y="0"/>
                      </a:cxn>
                      <a:cxn ang="0">
                        <a:pos x="3" y="0"/>
                      </a:cxn>
                      <a:cxn ang="0">
                        <a:pos x="3" y="0"/>
                      </a:cxn>
                      <a:cxn ang="0">
                        <a:pos x="2" y="0"/>
                      </a:cxn>
                      <a:cxn ang="0">
                        <a:pos x="2" y="1"/>
                      </a:cxn>
                      <a:cxn ang="0">
                        <a:pos x="1" y="1"/>
                      </a:cxn>
                      <a:cxn ang="0">
                        <a:pos x="1" y="1"/>
                      </a:cxn>
                      <a:cxn ang="0">
                        <a:pos x="1" y="1"/>
                      </a:cxn>
                      <a:cxn ang="0">
                        <a:pos x="0" y="1"/>
                      </a:cxn>
                    </a:cxnLst>
                    <a:rect l="0" t="0" r="r" b="b"/>
                    <a:pathLst>
                      <a:path w="3" h="1">
                        <a:moveTo>
                          <a:pt x="0" y="1"/>
                        </a:moveTo>
                        <a:lnTo>
                          <a:pt x="0" y="1"/>
                        </a:lnTo>
                        <a:lnTo>
                          <a:pt x="0" y="1"/>
                        </a:lnTo>
                        <a:lnTo>
                          <a:pt x="0" y="1"/>
                        </a:lnTo>
                        <a:lnTo>
                          <a:pt x="1" y="1"/>
                        </a:lnTo>
                        <a:lnTo>
                          <a:pt x="1" y="1"/>
                        </a:lnTo>
                        <a:lnTo>
                          <a:pt x="1" y="0"/>
                        </a:lnTo>
                        <a:lnTo>
                          <a:pt x="1" y="0"/>
                        </a:lnTo>
                        <a:lnTo>
                          <a:pt x="1" y="0"/>
                        </a:lnTo>
                        <a:lnTo>
                          <a:pt x="2" y="0"/>
                        </a:lnTo>
                        <a:lnTo>
                          <a:pt x="2" y="0"/>
                        </a:lnTo>
                        <a:lnTo>
                          <a:pt x="2" y="0"/>
                        </a:lnTo>
                        <a:lnTo>
                          <a:pt x="3" y="0"/>
                        </a:lnTo>
                        <a:lnTo>
                          <a:pt x="3" y="0"/>
                        </a:lnTo>
                        <a:lnTo>
                          <a:pt x="3" y="0"/>
                        </a:lnTo>
                        <a:lnTo>
                          <a:pt x="2" y="0"/>
                        </a:lnTo>
                        <a:lnTo>
                          <a:pt x="2"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6" name="Freeform 117">
                    <a:extLst>
                      <a:ext uri="{FF2B5EF4-FFF2-40B4-BE49-F238E27FC236}">
                        <a16:creationId xmlns:a16="http://schemas.microsoft.com/office/drawing/2014/main" id="{3C8DDC2B-6150-459C-A64F-ECAB777D0260}"/>
                      </a:ext>
                    </a:extLst>
                  </p:cNvPr>
                  <p:cNvSpPr>
                    <a:spLocks/>
                  </p:cNvSpPr>
                  <p:nvPr/>
                </p:nvSpPr>
                <p:spPr bwMode="auto">
                  <a:xfrm>
                    <a:off x="2174876" y="2054225"/>
                    <a:ext cx="41275" cy="11113"/>
                  </a:xfrm>
                  <a:custGeom>
                    <a:avLst/>
                    <a:gdLst/>
                    <a:ahLst/>
                    <a:cxnLst>
                      <a:cxn ang="0">
                        <a:pos x="0" y="0"/>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3" y="0"/>
                      </a:cxn>
                      <a:cxn ang="0">
                        <a:pos x="3" y="0"/>
                      </a:cxn>
                      <a:cxn ang="0">
                        <a:pos x="3" y="0"/>
                      </a:cxn>
                      <a:cxn ang="0">
                        <a:pos x="4" y="0"/>
                      </a:cxn>
                      <a:cxn ang="0">
                        <a:pos x="4" y="1"/>
                      </a:cxn>
                      <a:cxn ang="0">
                        <a:pos x="4" y="1"/>
                      </a:cxn>
                      <a:cxn ang="0">
                        <a:pos x="3" y="1"/>
                      </a:cxn>
                      <a:cxn ang="0">
                        <a:pos x="3" y="1"/>
                      </a:cxn>
                      <a:cxn ang="0">
                        <a:pos x="3" y="1"/>
                      </a:cxn>
                      <a:cxn ang="0">
                        <a:pos x="3" y="1"/>
                      </a:cxn>
                      <a:cxn ang="0">
                        <a:pos x="2" y="1"/>
                      </a:cxn>
                      <a:cxn ang="0">
                        <a:pos x="2" y="1"/>
                      </a:cxn>
                      <a:cxn ang="0">
                        <a:pos x="2" y="1"/>
                      </a:cxn>
                      <a:cxn ang="0">
                        <a:pos x="1" y="1"/>
                      </a:cxn>
                      <a:cxn ang="0">
                        <a:pos x="1" y="1"/>
                      </a:cxn>
                      <a:cxn ang="0">
                        <a:pos x="1" y="1"/>
                      </a:cxn>
                      <a:cxn ang="0">
                        <a:pos x="1" y="1"/>
                      </a:cxn>
                      <a:cxn ang="0">
                        <a:pos x="1" y="0"/>
                      </a:cxn>
                      <a:cxn ang="0">
                        <a:pos x="1" y="0"/>
                      </a:cxn>
                      <a:cxn ang="0">
                        <a:pos x="0" y="0"/>
                      </a:cxn>
                      <a:cxn ang="0">
                        <a:pos x="0" y="0"/>
                      </a:cxn>
                    </a:cxnLst>
                    <a:rect l="0" t="0" r="r" b="b"/>
                    <a:pathLst>
                      <a:path w="4" h="1">
                        <a:moveTo>
                          <a:pt x="0" y="0"/>
                        </a:moveTo>
                        <a:lnTo>
                          <a:pt x="0" y="0"/>
                        </a:lnTo>
                        <a:lnTo>
                          <a:pt x="1" y="0"/>
                        </a:lnTo>
                        <a:lnTo>
                          <a:pt x="1" y="0"/>
                        </a:lnTo>
                        <a:lnTo>
                          <a:pt x="1" y="0"/>
                        </a:lnTo>
                        <a:lnTo>
                          <a:pt x="1" y="0"/>
                        </a:lnTo>
                        <a:lnTo>
                          <a:pt x="1" y="0"/>
                        </a:lnTo>
                        <a:lnTo>
                          <a:pt x="2" y="0"/>
                        </a:lnTo>
                        <a:lnTo>
                          <a:pt x="2" y="0"/>
                        </a:lnTo>
                        <a:lnTo>
                          <a:pt x="2" y="0"/>
                        </a:lnTo>
                        <a:lnTo>
                          <a:pt x="2" y="0"/>
                        </a:lnTo>
                        <a:lnTo>
                          <a:pt x="2" y="0"/>
                        </a:lnTo>
                        <a:lnTo>
                          <a:pt x="2" y="0"/>
                        </a:lnTo>
                        <a:lnTo>
                          <a:pt x="3" y="0"/>
                        </a:lnTo>
                        <a:lnTo>
                          <a:pt x="3" y="0"/>
                        </a:lnTo>
                        <a:lnTo>
                          <a:pt x="3" y="0"/>
                        </a:lnTo>
                        <a:lnTo>
                          <a:pt x="4" y="0"/>
                        </a:lnTo>
                        <a:lnTo>
                          <a:pt x="4" y="1"/>
                        </a:lnTo>
                        <a:lnTo>
                          <a:pt x="4" y="1"/>
                        </a:lnTo>
                        <a:lnTo>
                          <a:pt x="3" y="1"/>
                        </a:lnTo>
                        <a:lnTo>
                          <a:pt x="3" y="1"/>
                        </a:lnTo>
                        <a:lnTo>
                          <a:pt x="3" y="1"/>
                        </a:lnTo>
                        <a:lnTo>
                          <a:pt x="3" y="1"/>
                        </a:lnTo>
                        <a:lnTo>
                          <a:pt x="2" y="1"/>
                        </a:lnTo>
                        <a:lnTo>
                          <a:pt x="2" y="1"/>
                        </a:lnTo>
                        <a:lnTo>
                          <a:pt x="2" y="1"/>
                        </a:lnTo>
                        <a:lnTo>
                          <a:pt x="1" y="1"/>
                        </a:lnTo>
                        <a:lnTo>
                          <a:pt x="1" y="1"/>
                        </a:lnTo>
                        <a:lnTo>
                          <a:pt x="1" y="1"/>
                        </a:lnTo>
                        <a:lnTo>
                          <a:pt x="1" y="1"/>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7" name="Freeform 118">
                    <a:extLst>
                      <a:ext uri="{FF2B5EF4-FFF2-40B4-BE49-F238E27FC236}">
                        <a16:creationId xmlns:a16="http://schemas.microsoft.com/office/drawing/2014/main" id="{C921D312-D5D4-473E-B128-F96377E5E6FB}"/>
                      </a:ext>
                    </a:extLst>
                  </p:cNvPr>
                  <p:cNvSpPr>
                    <a:spLocks/>
                  </p:cNvSpPr>
                  <p:nvPr/>
                </p:nvSpPr>
                <p:spPr bwMode="auto">
                  <a:xfrm>
                    <a:off x="2632076" y="2054225"/>
                    <a:ext cx="1588" cy="11113"/>
                  </a:xfrm>
                  <a:custGeom>
                    <a:avLst/>
                    <a:gdLst/>
                    <a:ahLst/>
                    <a:cxnLst>
                      <a:cxn ang="0">
                        <a:pos x="0" y="1"/>
                      </a:cxn>
                      <a:cxn ang="0">
                        <a:pos x="0" y="0"/>
                      </a:cxn>
                      <a:cxn ang="0">
                        <a:pos x="0" y="0"/>
                      </a:cxn>
                      <a:cxn ang="0">
                        <a:pos x="0" y="0"/>
                      </a:cxn>
                      <a:cxn ang="0">
                        <a:pos x="0" y="1"/>
                      </a:cxn>
                    </a:cxnLst>
                    <a:rect l="0" t="0" r="r" b="b"/>
                    <a:pathLst>
                      <a:path h="1">
                        <a:moveTo>
                          <a:pt x="0" y="1"/>
                        </a:move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8" name="Rectangle 119">
                    <a:extLst>
                      <a:ext uri="{FF2B5EF4-FFF2-40B4-BE49-F238E27FC236}">
                        <a16:creationId xmlns:a16="http://schemas.microsoft.com/office/drawing/2014/main" id="{D17FC666-CBD1-4EC5-A42C-77C771B1CD85}"/>
                      </a:ext>
                    </a:extLst>
                  </p:cNvPr>
                  <p:cNvSpPr>
                    <a:spLocks noChangeArrowheads="1"/>
                  </p:cNvSpPr>
                  <p:nvPr/>
                </p:nvSpPr>
                <p:spPr bwMode="auto">
                  <a:xfrm>
                    <a:off x="2511426" y="2054225"/>
                    <a:ext cx="1588"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59" name="Freeform 120">
                    <a:extLst>
                      <a:ext uri="{FF2B5EF4-FFF2-40B4-BE49-F238E27FC236}">
                        <a16:creationId xmlns:a16="http://schemas.microsoft.com/office/drawing/2014/main" id="{0CEFCFD5-4798-4F46-A142-8B68EEDA00FB}"/>
                      </a:ext>
                    </a:extLst>
                  </p:cNvPr>
                  <p:cNvSpPr>
                    <a:spLocks/>
                  </p:cNvSpPr>
                  <p:nvPr/>
                </p:nvSpPr>
                <p:spPr bwMode="auto">
                  <a:xfrm>
                    <a:off x="2378076" y="2065337"/>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0" name="Freeform 121">
                    <a:extLst>
                      <a:ext uri="{FF2B5EF4-FFF2-40B4-BE49-F238E27FC236}">
                        <a16:creationId xmlns:a16="http://schemas.microsoft.com/office/drawing/2014/main" id="{9D044529-DC14-4781-AD54-B30485255CDF}"/>
                      </a:ext>
                    </a:extLst>
                  </p:cNvPr>
                  <p:cNvSpPr>
                    <a:spLocks/>
                  </p:cNvSpPr>
                  <p:nvPr/>
                </p:nvSpPr>
                <p:spPr bwMode="auto">
                  <a:xfrm>
                    <a:off x="2185988" y="2065337"/>
                    <a:ext cx="50800" cy="30163"/>
                  </a:xfrm>
                  <a:custGeom>
                    <a:avLst/>
                    <a:gdLst/>
                    <a:ahLst/>
                    <a:cxnLst>
                      <a:cxn ang="0">
                        <a:pos x="2" y="0"/>
                      </a:cxn>
                      <a:cxn ang="0">
                        <a:pos x="3" y="0"/>
                      </a:cxn>
                      <a:cxn ang="0">
                        <a:pos x="4" y="0"/>
                      </a:cxn>
                      <a:cxn ang="0">
                        <a:pos x="4" y="0"/>
                      </a:cxn>
                      <a:cxn ang="0">
                        <a:pos x="4" y="1"/>
                      </a:cxn>
                      <a:cxn ang="0">
                        <a:pos x="4" y="1"/>
                      </a:cxn>
                      <a:cxn ang="0">
                        <a:pos x="4" y="1"/>
                      </a:cxn>
                      <a:cxn ang="0">
                        <a:pos x="4" y="1"/>
                      </a:cxn>
                      <a:cxn ang="0">
                        <a:pos x="4" y="2"/>
                      </a:cxn>
                      <a:cxn ang="0">
                        <a:pos x="5" y="2"/>
                      </a:cxn>
                      <a:cxn ang="0">
                        <a:pos x="5" y="2"/>
                      </a:cxn>
                      <a:cxn ang="0">
                        <a:pos x="5" y="2"/>
                      </a:cxn>
                      <a:cxn ang="0">
                        <a:pos x="4" y="2"/>
                      </a:cxn>
                      <a:cxn ang="0">
                        <a:pos x="4" y="2"/>
                      </a:cxn>
                      <a:cxn ang="0">
                        <a:pos x="4" y="3"/>
                      </a:cxn>
                      <a:cxn ang="0">
                        <a:pos x="3" y="3"/>
                      </a:cxn>
                      <a:cxn ang="0">
                        <a:pos x="2" y="3"/>
                      </a:cxn>
                      <a:cxn ang="0">
                        <a:pos x="2" y="2"/>
                      </a:cxn>
                      <a:cxn ang="0">
                        <a:pos x="3" y="2"/>
                      </a:cxn>
                      <a:cxn ang="0">
                        <a:pos x="4" y="2"/>
                      </a:cxn>
                      <a:cxn ang="0">
                        <a:pos x="3" y="2"/>
                      </a:cxn>
                      <a:cxn ang="0">
                        <a:pos x="3" y="2"/>
                      </a:cxn>
                      <a:cxn ang="0">
                        <a:pos x="2" y="2"/>
                      </a:cxn>
                      <a:cxn ang="0">
                        <a:pos x="2" y="2"/>
                      </a:cxn>
                      <a:cxn ang="0">
                        <a:pos x="2" y="2"/>
                      </a:cxn>
                      <a:cxn ang="0">
                        <a:pos x="1" y="2"/>
                      </a:cxn>
                      <a:cxn ang="0">
                        <a:pos x="1" y="2"/>
                      </a:cxn>
                      <a:cxn ang="0">
                        <a:pos x="1" y="2"/>
                      </a:cxn>
                      <a:cxn ang="0">
                        <a:pos x="2" y="2"/>
                      </a:cxn>
                      <a:cxn ang="0">
                        <a:pos x="2" y="1"/>
                      </a:cxn>
                      <a:cxn ang="0">
                        <a:pos x="2" y="1"/>
                      </a:cxn>
                      <a:cxn ang="0">
                        <a:pos x="3" y="1"/>
                      </a:cxn>
                      <a:cxn ang="0">
                        <a:pos x="3" y="1"/>
                      </a:cxn>
                      <a:cxn ang="0">
                        <a:pos x="1" y="1"/>
                      </a:cxn>
                      <a:cxn ang="0">
                        <a:pos x="1" y="1"/>
                      </a:cxn>
                      <a:cxn ang="0">
                        <a:pos x="1" y="1"/>
                      </a:cxn>
                      <a:cxn ang="0">
                        <a:pos x="0" y="1"/>
                      </a:cxn>
                      <a:cxn ang="0">
                        <a:pos x="0" y="1"/>
                      </a:cxn>
                      <a:cxn ang="0">
                        <a:pos x="1" y="1"/>
                      </a:cxn>
                      <a:cxn ang="0">
                        <a:pos x="1" y="0"/>
                      </a:cxn>
                    </a:cxnLst>
                    <a:rect l="0" t="0" r="r" b="b"/>
                    <a:pathLst>
                      <a:path w="5" h="3">
                        <a:moveTo>
                          <a:pt x="2" y="0"/>
                        </a:moveTo>
                        <a:lnTo>
                          <a:pt x="2" y="0"/>
                        </a:lnTo>
                        <a:lnTo>
                          <a:pt x="3" y="0"/>
                        </a:lnTo>
                        <a:lnTo>
                          <a:pt x="3" y="0"/>
                        </a:lnTo>
                        <a:lnTo>
                          <a:pt x="3" y="0"/>
                        </a:lnTo>
                        <a:lnTo>
                          <a:pt x="4" y="0"/>
                        </a:lnTo>
                        <a:lnTo>
                          <a:pt x="4" y="0"/>
                        </a:lnTo>
                        <a:lnTo>
                          <a:pt x="4" y="0"/>
                        </a:lnTo>
                        <a:lnTo>
                          <a:pt x="4" y="1"/>
                        </a:lnTo>
                        <a:lnTo>
                          <a:pt x="4" y="1"/>
                        </a:lnTo>
                        <a:lnTo>
                          <a:pt x="4" y="1"/>
                        </a:lnTo>
                        <a:lnTo>
                          <a:pt x="4" y="1"/>
                        </a:lnTo>
                        <a:lnTo>
                          <a:pt x="4" y="1"/>
                        </a:lnTo>
                        <a:lnTo>
                          <a:pt x="4" y="1"/>
                        </a:lnTo>
                        <a:lnTo>
                          <a:pt x="4" y="1"/>
                        </a:lnTo>
                        <a:lnTo>
                          <a:pt x="4" y="1"/>
                        </a:lnTo>
                        <a:lnTo>
                          <a:pt x="4" y="2"/>
                        </a:lnTo>
                        <a:lnTo>
                          <a:pt x="4" y="2"/>
                        </a:lnTo>
                        <a:lnTo>
                          <a:pt x="5" y="2"/>
                        </a:lnTo>
                        <a:lnTo>
                          <a:pt x="5" y="2"/>
                        </a:lnTo>
                        <a:lnTo>
                          <a:pt x="5" y="2"/>
                        </a:lnTo>
                        <a:lnTo>
                          <a:pt x="5" y="2"/>
                        </a:lnTo>
                        <a:lnTo>
                          <a:pt x="5" y="2"/>
                        </a:lnTo>
                        <a:lnTo>
                          <a:pt x="5" y="2"/>
                        </a:lnTo>
                        <a:lnTo>
                          <a:pt x="4" y="2"/>
                        </a:lnTo>
                        <a:lnTo>
                          <a:pt x="4" y="2"/>
                        </a:lnTo>
                        <a:lnTo>
                          <a:pt x="4" y="2"/>
                        </a:lnTo>
                        <a:lnTo>
                          <a:pt x="4" y="2"/>
                        </a:lnTo>
                        <a:lnTo>
                          <a:pt x="4" y="2"/>
                        </a:lnTo>
                        <a:lnTo>
                          <a:pt x="4" y="3"/>
                        </a:lnTo>
                        <a:lnTo>
                          <a:pt x="3" y="3"/>
                        </a:lnTo>
                        <a:lnTo>
                          <a:pt x="3" y="3"/>
                        </a:lnTo>
                        <a:lnTo>
                          <a:pt x="2" y="3"/>
                        </a:lnTo>
                        <a:lnTo>
                          <a:pt x="2" y="3"/>
                        </a:lnTo>
                        <a:lnTo>
                          <a:pt x="2" y="3"/>
                        </a:lnTo>
                        <a:lnTo>
                          <a:pt x="2" y="2"/>
                        </a:lnTo>
                        <a:lnTo>
                          <a:pt x="3" y="2"/>
                        </a:lnTo>
                        <a:lnTo>
                          <a:pt x="3" y="2"/>
                        </a:lnTo>
                        <a:lnTo>
                          <a:pt x="3" y="2"/>
                        </a:lnTo>
                        <a:lnTo>
                          <a:pt x="4" y="2"/>
                        </a:lnTo>
                        <a:lnTo>
                          <a:pt x="3" y="2"/>
                        </a:lnTo>
                        <a:lnTo>
                          <a:pt x="3" y="2"/>
                        </a:lnTo>
                        <a:lnTo>
                          <a:pt x="3" y="2"/>
                        </a:lnTo>
                        <a:lnTo>
                          <a:pt x="3" y="2"/>
                        </a:lnTo>
                        <a:lnTo>
                          <a:pt x="2" y="2"/>
                        </a:lnTo>
                        <a:lnTo>
                          <a:pt x="2" y="2"/>
                        </a:lnTo>
                        <a:lnTo>
                          <a:pt x="2" y="2"/>
                        </a:lnTo>
                        <a:lnTo>
                          <a:pt x="2" y="2"/>
                        </a:lnTo>
                        <a:lnTo>
                          <a:pt x="2" y="2"/>
                        </a:lnTo>
                        <a:lnTo>
                          <a:pt x="2" y="2"/>
                        </a:lnTo>
                        <a:lnTo>
                          <a:pt x="1" y="2"/>
                        </a:lnTo>
                        <a:lnTo>
                          <a:pt x="1" y="2"/>
                        </a:lnTo>
                        <a:lnTo>
                          <a:pt x="1" y="2"/>
                        </a:lnTo>
                        <a:lnTo>
                          <a:pt x="1" y="2"/>
                        </a:lnTo>
                        <a:lnTo>
                          <a:pt x="1" y="2"/>
                        </a:lnTo>
                        <a:lnTo>
                          <a:pt x="1" y="2"/>
                        </a:lnTo>
                        <a:lnTo>
                          <a:pt x="2" y="2"/>
                        </a:lnTo>
                        <a:lnTo>
                          <a:pt x="2" y="2"/>
                        </a:lnTo>
                        <a:lnTo>
                          <a:pt x="2" y="2"/>
                        </a:lnTo>
                        <a:lnTo>
                          <a:pt x="2" y="1"/>
                        </a:lnTo>
                        <a:lnTo>
                          <a:pt x="2" y="1"/>
                        </a:lnTo>
                        <a:lnTo>
                          <a:pt x="2" y="1"/>
                        </a:lnTo>
                        <a:lnTo>
                          <a:pt x="3" y="1"/>
                        </a:lnTo>
                        <a:lnTo>
                          <a:pt x="3" y="1"/>
                        </a:lnTo>
                        <a:lnTo>
                          <a:pt x="3" y="1"/>
                        </a:lnTo>
                        <a:lnTo>
                          <a:pt x="3" y="1"/>
                        </a:lnTo>
                        <a:lnTo>
                          <a:pt x="2" y="1"/>
                        </a:lnTo>
                        <a:lnTo>
                          <a:pt x="1" y="1"/>
                        </a:lnTo>
                        <a:lnTo>
                          <a:pt x="1" y="1"/>
                        </a:lnTo>
                        <a:lnTo>
                          <a:pt x="1" y="1"/>
                        </a:lnTo>
                        <a:lnTo>
                          <a:pt x="1" y="1"/>
                        </a:lnTo>
                        <a:lnTo>
                          <a:pt x="1" y="1"/>
                        </a:lnTo>
                        <a:lnTo>
                          <a:pt x="0" y="1"/>
                        </a:lnTo>
                        <a:lnTo>
                          <a:pt x="0" y="1"/>
                        </a:lnTo>
                        <a:lnTo>
                          <a:pt x="0" y="1"/>
                        </a:lnTo>
                        <a:lnTo>
                          <a:pt x="0" y="1"/>
                        </a:lnTo>
                        <a:lnTo>
                          <a:pt x="0" y="1"/>
                        </a:lnTo>
                        <a:lnTo>
                          <a:pt x="1" y="1"/>
                        </a:lnTo>
                        <a:lnTo>
                          <a:pt x="1" y="0"/>
                        </a:lnTo>
                        <a:lnTo>
                          <a:pt x="1" y="0"/>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1" name="Rectangle 122">
                    <a:extLst>
                      <a:ext uri="{FF2B5EF4-FFF2-40B4-BE49-F238E27FC236}">
                        <a16:creationId xmlns:a16="http://schemas.microsoft.com/office/drawing/2014/main" id="{11F45ABB-6CD4-4288-A5EC-07735D2A34C7}"/>
                      </a:ext>
                    </a:extLst>
                  </p:cNvPr>
                  <p:cNvSpPr>
                    <a:spLocks noChangeArrowheads="1"/>
                  </p:cNvSpPr>
                  <p:nvPr/>
                </p:nvSpPr>
                <p:spPr bwMode="auto">
                  <a:xfrm>
                    <a:off x="2693988" y="2074862"/>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2" name="Freeform 123">
                    <a:extLst>
                      <a:ext uri="{FF2B5EF4-FFF2-40B4-BE49-F238E27FC236}">
                        <a16:creationId xmlns:a16="http://schemas.microsoft.com/office/drawing/2014/main" id="{7272D630-498E-4736-86B4-BD9B12B5AAD3}"/>
                      </a:ext>
                    </a:extLst>
                  </p:cNvPr>
                  <p:cNvSpPr>
                    <a:spLocks/>
                  </p:cNvSpPr>
                  <p:nvPr/>
                </p:nvSpPr>
                <p:spPr bwMode="auto">
                  <a:xfrm>
                    <a:off x="2733676" y="2074862"/>
                    <a:ext cx="11113" cy="9525"/>
                  </a:xfrm>
                  <a:custGeom>
                    <a:avLst/>
                    <a:gdLst/>
                    <a:ahLst/>
                    <a:cxnLst>
                      <a:cxn ang="0">
                        <a:pos x="1" y="0"/>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0"/>
                      </a:cxn>
                      <a:cxn ang="0">
                        <a:pos x="0" y="0"/>
                      </a:cxn>
                      <a:cxn ang="0">
                        <a:pos x="1" y="0"/>
                      </a:cxn>
                    </a:cxnLst>
                    <a:rect l="0" t="0" r="r" b="b"/>
                    <a:pathLst>
                      <a:path w="1" h="1">
                        <a:moveTo>
                          <a:pt x="1" y="0"/>
                        </a:moveTo>
                        <a:lnTo>
                          <a:pt x="1" y="0"/>
                        </a:lnTo>
                        <a:lnTo>
                          <a:pt x="1" y="0"/>
                        </a:lnTo>
                        <a:lnTo>
                          <a:pt x="1" y="0"/>
                        </a:lnTo>
                        <a:lnTo>
                          <a:pt x="1" y="0"/>
                        </a:lnTo>
                        <a:lnTo>
                          <a:pt x="1" y="0"/>
                        </a:lnTo>
                        <a:lnTo>
                          <a:pt x="1" y="0"/>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3" name="Freeform 124">
                    <a:extLst>
                      <a:ext uri="{FF2B5EF4-FFF2-40B4-BE49-F238E27FC236}">
                        <a16:creationId xmlns:a16="http://schemas.microsoft.com/office/drawing/2014/main" id="{EF9D5588-A58D-4892-B588-647A2E19A006}"/>
                      </a:ext>
                    </a:extLst>
                  </p:cNvPr>
                  <p:cNvSpPr>
                    <a:spLocks/>
                  </p:cNvSpPr>
                  <p:nvPr/>
                </p:nvSpPr>
                <p:spPr bwMode="auto">
                  <a:xfrm>
                    <a:off x="1851026" y="2074862"/>
                    <a:ext cx="39688" cy="20638"/>
                  </a:xfrm>
                  <a:custGeom>
                    <a:avLst/>
                    <a:gdLst/>
                    <a:ahLst/>
                    <a:cxnLst>
                      <a:cxn ang="0">
                        <a:pos x="4" y="0"/>
                      </a:cxn>
                      <a:cxn ang="0">
                        <a:pos x="4" y="0"/>
                      </a:cxn>
                      <a:cxn ang="0">
                        <a:pos x="4" y="0"/>
                      </a:cxn>
                      <a:cxn ang="0">
                        <a:pos x="4" y="0"/>
                      </a:cxn>
                      <a:cxn ang="0">
                        <a:pos x="4" y="0"/>
                      </a:cxn>
                      <a:cxn ang="0">
                        <a:pos x="4" y="0"/>
                      </a:cxn>
                      <a:cxn ang="0">
                        <a:pos x="4" y="1"/>
                      </a:cxn>
                      <a:cxn ang="0">
                        <a:pos x="4" y="1"/>
                      </a:cxn>
                      <a:cxn ang="0">
                        <a:pos x="4" y="1"/>
                      </a:cxn>
                      <a:cxn ang="0">
                        <a:pos x="4" y="1"/>
                      </a:cxn>
                      <a:cxn ang="0">
                        <a:pos x="3" y="1"/>
                      </a:cxn>
                      <a:cxn ang="0">
                        <a:pos x="3" y="2"/>
                      </a:cxn>
                      <a:cxn ang="0">
                        <a:pos x="3" y="2"/>
                      </a:cxn>
                      <a:cxn ang="0">
                        <a:pos x="3" y="2"/>
                      </a:cxn>
                      <a:cxn ang="0">
                        <a:pos x="3" y="2"/>
                      </a:cxn>
                      <a:cxn ang="0">
                        <a:pos x="3" y="2"/>
                      </a:cxn>
                      <a:cxn ang="0">
                        <a:pos x="2" y="2"/>
                      </a:cxn>
                      <a:cxn ang="0">
                        <a:pos x="2" y="2"/>
                      </a:cxn>
                      <a:cxn ang="0">
                        <a:pos x="2" y="2"/>
                      </a:cxn>
                      <a:cxn ang="0">
                        <a:pos x="1" y="2"/>
                      </a:cxn>
                      <a:cxn ang="0">
                        <a:pos x="1" y="2"/>
                      </a:cxn>
                      <a:cxn ang="0">
                        <a:pos x="1" y="2"/>
                      </a:cxn>
                      <a:cxn ang="0">
                        <a:pos x="1" y="2"/>
                      </a:cxn>
                      <a:cxn ang="0">
                        <a:pos x="0" y="2"/>
                      </a:cxn>
                      <a:cxn ang="0">
                        <a:pos x="0" y="2"/>
                      </a:cxn>
                      <a:cxn ang="0">
                        <a:pos x="0" y="2"/>
                      </a:cxn>
                      <a:cxn ang="0">
                        <a:pos x="0" y="2"/>
                      </a:cxn>
                      <a:cxn ang="0">
                        <a:pos x="1" y="2"/>
                      </a:cxn>
                      <a:cxn ang="0">
                        <a:pos x="1" y="2"/>
                      </a:cxn>
                      <a:cxn ang="0">
                        <a:pos x="1" y="1"/>
                      </a:cxn>
                      <a:cxn ang="0">
                        <a:pos x="1" y="1"/>
                      </a:cxn>
                      <a:cxn ang="0">
                        <a:pos x="2" y="1"/>
                      </a:cxn>
                      <a:cxn ang="0">
                        <a:pos x="2" y="1"/>
                      </a:cxn>
                      <a:cxn ang="0">
                        <a:pos x="2" y="1"/>
                      </a:cxn>
                      <a:cxn ang="0">
                        <a:pos x="3" y="1"/>
                      </a:cxn>
                      <a:cxn ang="0">
                        <a:pos x="3" y="0"/>
                      </a:cxn>
                      <a:cxn ang="0">
                        <a:pos x="3" y="0"/>
                      </a:cxn>
                      <a:cxn ang="0">
                        <a:pos x="3" y="0"/>
                      </a:cxn>
                      <a:cxn ang="0">
                        <a:pos x="3" y="0"/>
                      </a:cxn>
                      <a:cxn ang="0">
                        <a:pos x="4" y="0"/>
                      </a:cxn>
                    </a:cxnLst>
                    <a:rect l="0" t="0" r="r" b="b"/>
                    <a:pathLst>
                      <a:path w="4" h="2">
                        <a:moveTo>
                          <a:pt x="4" y="0"/>
                        </a:moveTo>
                        <a:lnTo>
                          <a:pt x="4" y="0"/>
                        </a:lnTo>
                        <a:lnTo>
                          <a:pt x="4" y="0"/>
                        </a:lnTo>
                        <a:lnTo>
                          <a:pt x="4" y="0"/>
                        </a:lnTo>
                        <a:lnTo>
                          <a:pt x="4" y="0"/>
                        </a:lnTo>
                        <a:lnTo>
                          <a:pt x="4" y="0"/>
                        </a:lnTo>
                        <a:lnTo>
                          <a:pt x="4" y="1"/>
                        </a:lnTo>
                        <a:lnTo>
                          <a:pt x="4" y="1"/>
                        </a:lnTo>
                        <a:lnTo>
                          <a:pt x="4" y="1"/>
                        </a:lnTo>
                        <a:lnTo>
                          <a:pt x="4" y="1"/>
                        </a:lnTo>
                        <a:lnTo>
                          <a:pt x="3" y="1"/>
                        </a:lnTo>
                        <a:lnTo>
                          <a:pt x="3" y="2"/>
                        </a:lnTo>
                        <a:lnTo>
                          <a:pt x="3" y="2"/>
                        </a:lnTo>
                        <a:lnTo>
                          <a:pt x="3" y="2"/>
                        </a:lnTo>
                        <a:lnTo>
                          <a:pt x="3" y="2"/>
                        </a:lnTo>
                        <a:lnTo>
                          <a:pt x="3" y="2"/>
                        </a:lnTo>
                        <a:lnTo>
                          <a:pt x="2" y="2"/>
                        </a:lnTo>
                        <a:lnTo>
                          <a:pt x="2" y="2"/>
                        </a:lnTo>
                        <a:lnTo>
                          <a:pt x="2" y="2"/>
                        </a:lnTo>
                        <a:lnTo>
                          <a:pt x="1" y="2"/>
                        </a:lnTo>
                        <a:lnTo>
                          <a:pt x="1" y="2"/>
                        </a:lnTo>
                        <a:lnTo>
                          <a:pt x="1" y="2"/>
                        </a:lnTo>
                        <a:lnTo>
                          <a:pt x="1" y="2"/>
                        </a:lnTo>
                        <a:lnTo>
                          <a:pt x="0" y="2"/>
                        </a:lnTo>
                        <a:lnTo>
                          <a:pt x="0" y="2"/>
                        </a:lnTo>
                        <a:lnTo>
                          <a:pt x="0" y="2"/>
                        </a:lnTo>
                        <a:lnTo>
                          <a:pt x="0" y="2"/>
                        </a:lnTo>
                        <a:lnTo>
                          <a:pt x="1" y="2"/>
                        </a:lnTo>
                        <a:lnTo>
                          <a:pt x="1" y="2"/>
                        </a:lnTo>
                        <a:lnTo>
                          <a:pt x="1" y="1"/>
                        </a:lnTo>
                        <a:lnTo>
                          <a:pt x="1" y="1"/>
                        </a:lnTo>
                        <a:lnTo>
                          <a:pt x="2" y="1"/>
                        </a:lnTo>
                        <a:lnTo>
                          <a:pt x="2" y="1"/>
                        </a:lnTo>
                        <a:lnTo>
                          <a:pt x="2" y="1"/>
                        </a:lnTo>
                        <a:lnTo>
                          <a:pt x="3" y="1"/>
                        </a:lnTo>
                        <a:lnTo>
                          <a:pt x="3" y="0"/>
                        </a:lnTo>
                        <a:lnTo>
                          <a:pt x="3" y="0"/>
                        </a:lnTo>
                        <a:lnTo>
                          <a:pt x="3" y="0"/>
                        </a:lnTo>
                        <a:lnTo>
                          <a:pt x="3" y="0"/>
                        </a:lnTo>
                        <a:lnTo>
                          <a:pt x="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4" name="Freeform 125">
                    <a:extLst>
                      <a:ext uri="{FF2B5EF4-FFF2-40B4-BE49-F238E27FC236}">
                        <a16:creationId xmlns:a16="http://schemas.microsoft.com/office/drawing/2014/main" id="{5A5A4F52-61B6-42EF-9914-44620B69DCDA}"/>
                      </a:ext>
                    </a:extLst>
                  </p:cNvPr>
                  <p:cNvSpPr>
                    <a:spLocks/>
                  </p:cNvSpPr>
                  <p:nvPr/>
                </p:nvSpPr>
                <p:spPr bwMode="auto">
                  <a:xfrm>
                    <a:off x="2389188" y="2074862"/>
                    <a:ext cx="9525" cy="1588"/>
                  </a:xfrm>
                  <a:custGeom>
                    <a:avLst/>
                    <a:gdLst/>
                    <a:ahLst/>
                    <a:cxnLst>
                      <a:cxn ang="0">
                        <a:pos x="0" y="0"/>
                      </a:cxn>
                      <a:cxn ang="0">
                        <a:pos x="0" y="0"/>
                      </a:cxn>
                      <a:cxn ang="0">
                        <a:pos x="0"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5" name="Freeform 127">
                    <a:extLst>
                      <a:ext uri="{FF2B5EF4-FFF2-40B4-BE49-F238E27FC236}">
                        <a16:creationId xmlns:a16="http://schemas.microsoft.com/office/drawing/2014/main" id="{D2753C59-886E-4E3C-87B5-5C9D2B987C4E}"/>
                      </a:ext>
                    </a:extLst>
                  </p:cNvPr>
                  <p:cNvSpPr>
                    <a:spLocks/>
                  </p:cNvSpPr>
                  <p:nvPr/>
                </p:nvSpPr>
                <p:spPr bwMode="auto">
                  <a:xfrm>
                    <a:off x="2389188" y="2084387"/>
                    <a:ext cx="20638" cy="11113"/>
                  </a:xfrm>
                  <a:custGeom>
                    <a:avLst/>
                    <a:gdLst/>
                    <a:ahLst/>
                    <a:cxnLst>
                      <a:cxn ang="0">
                        <a:pos x="1" y="1"/>
                      </a:cxn>
                      <a:cxn ang="0">
                        <a:pos x="1" y="0"/>
                      </a:cxn>
                      <a:cxn ang="0">
                        <a:pos x="0" y="0"/>
                      </a:cxn>
                      <a:cxn ang="0">
                        <a:pos x="0" y="0"/>
                      </a:cxn>
                      <a:cxn ang="0">
                        <a:pos x="1" y="0"/>
                      </a:cxn>
                      <a:cxn ang="0">
                        <a:pos x="1" y="0"/>
                      </a:cxn>
                      <a:cxn ang="0">
                        <a:pos x="1" y="0"/>
                      </a:cxn>
                      <a:cxn ang="0">
                        <a:pos x="1" y="0"/>
                      </a:cxn>
                      <a:cxn ang="0">
                        <a:pos x="1" y="0"/>
                      </a:cxn>
                      <a:cxn ang="0">
                        <a:pos x="1" y="0"/>
                      </a:cxn>
                      <a:cxn ang="0">
                        <a:pos x="2" y="0"/>
                      </a:cxn>
                      <a:cxn ang="0">
                        <a:pos x="2" y="0"/>
                      </a:cxn>
                      <a:cxn ang="0">
                        <a:pos x="2" y="0"/>
                      </a:cxn>
                      <a:cxn ang="0">
                        <a:pos x="2" y="1"/>
                      </a:cxn>
                      <a:cxn ang="0">
                        <a:pos x="2" y="1"/>
                      </a:cxn>
                      <a:cxn ang="0">
                        <a:pos x="1" y="1"/>
                      </a:cxn>
                      <a:cxn ang="0">
                        <a:pos x="1" y="1"/>
                      </a:cxn>
                    </a:cxnLst>
                    <a:rect l="0" t="0" r="r" b="b"/>
                    <a:pathLst>
                      <a:path w="2" h="1">
                        <a:moveTo>
                          <a:pt x="1" y="1"/>
                        </a:moveTo>
                        <a:lnTo>
                          <a:pt x="1" y="0"/>
                        </a:lnTo>
                        <a:lnTo>
                          <a:pt x="0" y="0"/>
                        </a:lnTo>
                        <a:lnTo>
                          <a:pt x="0" y="0"/>
                        </a:lnTo>
                        <a:lnTo>
                          <a:pt x="1" y="0"/>
                        </a:lnTo>
                        <a:lnTo>
                          <a:pt x="1" y="0"/>
                        </a:lnTo>
                        <a:lnTo>
                          <a:pt x="1" y="0"/>
                        </a:lnTo>
                        <a:lnTo>
                          <a:pt x="1" y="0"/>
                        </a:lnTo>
                        <a:lnTo>
                          <a:pt x="1" y="0"/>
                        </a:lnTo>
                        <a:lnTo>
                          <a:pt x="1" y="0"/>
                        </a:lnTo>
                        <a:lnTo>
                          <a:pt x="2" y="0"/>
                        </a:lnTo>
                        <a:lnTo>
                          <a:pt x="2" y="0"/>
                        </a:lnTo>
                        <a:lnTo>
                          <a:pt x="2" y="0"/>
                        </a:lnTo>
                        <a:lnTo>
                          <a:pt x="2" y="1"/>
                        </a:lnTo>
                        <a:lnTo>
                          <a:pt x="2"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6" name="Freeform 128">
                    <a:extLst>
                      <a:ext uri="{FF2B5EF4-FFF2-40B4-BE49-F238E27FC236}">
                        <a16:creationId xmlns:a16="http://schemas.microsoft.com/office/drawing/2014/main" id="{677C4C1B-6064-46A3-BE85-95061FF96103}"/>
                      </a:ext>
                    </a:extLst>
                  </p:cNvPr>
                  <p:cNvSpPr>
                    <a:spLocks/>
                  </p:cNvSpPr>
                  <p:nvPr/>
                </p:nvSpPr>
                <p:spPr bwMode="auto">
                  <a:xfrm>
                    <a:off x="1809751" y="2084387"/>
                    <a:ext cx="9525" cy="11113"/>
                  </a:xfrm>
                  <a:custGeom>
                    <a:avLst/>
                    <a:gdLst/>
                    <a:ahLst/>
                    <a:cxnLst>
                      <a:cxn ang="0">
                        <a:pos x="0" y="1"/>
                      </a:cxn>
                      <a:cxn ang="0">
                        <a:pos x="0" y="0"/>
                      </a:cxn>
                      <a:cxn ang="0">
                        <a:pos x="1" y="0"/>
                      </a:cxn>
                      <a:cxn ang="0">
                        <a:pos x="1" y="0"/>
                      </a:cxn>
                      <a:cxn ang="0">
                        <a:pos x="1" y="0"/>
                      </a:cxn>
                      <a:cxn ang="0">
                        <a:pos x="1" y="0"/>
                      </a:cxn>
                      <a:cxn ang="0">
                        <a:pos x="1" y="0"/>
                      </a:cxn>
                      <a:cxn ang="0">
                        <a:pos x="1" y="0"/>
                      </a:cxn>
                      <a:cxn ang="0">
                        <a:pos x="1" y="1"/>
                      </a:cxn>
                      <a:cxn ang="0">
                        <a:pos x="0" y="1"/>
                      </a:cxn>
                    </a:cxnLst>
                    <a:rect l="0" t="0" r="r" b="b"/>
                    <a:pathLst>
                      <a:path w="1" h="1">
                        <a:moveTo>
                          <a:pt x="0" y="1"/>
                        </a:moveTo>
                        <a:lnTo>
                          <a:pt x="0" y="0"/>
                        </a:lnTo>
                        <a:lnTo>
                          <a:pt x="1" y="0"/>
                        </a:lnTo>
                        <a:lnTo>
                          <a:pt x="1" y="0"/>
                        </a:lnTo>
                        <a:lnTo>
                          <a:pt x="1" y="0"/>
                        </a:lnTo>
                        <a:lnTo>
                          <a:pt x="1" y="0"/>
                        </a:lnTo>
                        <a:lnTo>
                          <a:pt x="1"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7" name="Freeform 132">
                    <a:extLst>
                      <a:ext uri="{FF2B5EF4-FFF2-40B4-BE49-F238E27FC236}">
                        <a16:creationId xmlns:a16="http://schemas.microsoft.com/office/drawing/2014/main" id="{0D0E9A84-9A81-4F4F-93C4-650A6899D416}"/>
                      </a:ext>
                    </a:extLst>
                  </p:cNvPr>
                  <p:cNvSpPr>
                    <a:spLocks/>
                  </p:cNvSpPr>
                  <p:nvPr/>
                </p:nvSpPr>
                <p:spPr bwMode="auto">
                  <a:xfrm>
                    <a:off x="2368551" y="1871662"/>
                    <a:ext cx="20638" cy="1588"/>
                  </a:xfrm>
                  <a:custGeom>
                    <a:avLst/>
                    <a:gdLst/>
                    <a:ahLst/>
                    <a:cxnLst>
                      <a:cxn ang="0">
                        <a:pos x="0" y="0"/>
                      </a:cxn>
                      <a:cxn ang="0">
                        <a:pos x="0" y="0"/>
                      </a:cxn>
                      <a:cxn ang="0">
                        <a:pos x="0" y="0"/>
                      </a:cxn>
                      <a:cxn ang="0">
                        <a:pos x="1" y="0"/>
                      </a:cxn>
                      <a:cxn ang="0">
                        <a:pos x="2" y="0"/>
                      </a:cxn>
                      <a:cxn ang="0">
                        <a:pos x="2" y="0"/>
                      </a:cxn>
                      <a:cxn ang="0">
                        <a:pos x="2" y="0"/>
                      </a:cxn>
                      <a:cxn ang="0">
                        <a:pos x="2" y="0"/>
                      </a:cxn>
                      <a:cxn ang="0">
                        <a:pos x="2" y="0"/>
                      </a:cxn>
                      <a:cxn ang="0">
                        <a:pos x="1" y="0"/>
                      </a:cxn>
                      <a:cxn ang="0">
                        <a:pos x="1" y="0"/>
                      </a:cxn>
                      <a:cxn ang="0">
                        <a:pos x="1" y="0"/>
                      </a:cxn>
                      <a:cxn ang="0">
                        <a:pos x="1" y="0"/>
                      </a:cxn>
                      <a:cxn ang="0">
                        <a:pos x="0" y="0"/>
                      </a:cxn>
                      <a:cxn ang="0">
                        <a:pos x="0" y="0"/>
                      </a:cxn>
                    </a:cxnLst>
                    <a:rect l="0" t="0" r="r" b="b"/>
                    <a:pathLst>
                      <a:path w="2">
                        <a:moveTo>
                          <a:pt x="0" y="0"/>
                        </a:moveTo>
                        <a:lnTo>
                          <a:pt x="0" y="0"/>
                        </a:lnTo>
                        <a:lnTo>
                          <a:pt x="0" y="0"/>
                        </a:lnTo>
                        <a:lnTo>
                          <a:pt x="1" y="0"/>
                        </a:lnTo>
                        <a:lnTo>
                          <a:pt x="2" y="0"/>
                        </a:lnTo>
                        <a:lnTo>
                          <a:pt x="2" y="0"/>
                        </a:lnTo>
                        <a:lnTo>
                          <a:pt x="2" y="0"/>
                        </a:lnTo>
                        <a:lnTo>
                          <a:pt x="2" y="0"/>
                        </a:lnTo>
                        <a:lnTo>
                          <a:pt x="2"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8" name="Freeform 133">
                    <a:extLst>
                      <a:ext uri="{FF2B5EF4-FFF2-40B4-BE49-F238E27FC236}">
                        <a16:creationId xmlns:a16="http://schemas.microsoft.com/office/drawing/2014/main" id="{5C1E6000-F997-4E66-938A-643E9098E051}"/>
                      </a:ext>
                    </a:extLst>
                  </p:cNvPr>
                  <p:cNvSpPr>
                    <a:spLocks/>
                  </p:cNvSpPr>
                  <p:nvPr/>
                </p:nvSpPr>
                <p:spPr bwMode="auto">
                  <a:xfrm>
                    <a:off x="2276476" y="1892300"/>
                    <a:ext cx="31750" cy="20638"/>
                  </a:xfrm>
                  <a:custGeom>
                    <a:avLst/>
                    <a:gdLst/>
                    <a:ahLst/>
                    <a:cxnLst>
                      <a:cxn ang="0">
                        <a:pos x="3" y="2"/>
                      </a:cxn>
                      <a:cxn ang="0">
                        <a:pos x="3" y="2"/>
                      </a:cxn>
                      <a:cxn ang="0">
                        <a:pos x="2" y="2"/>
                      </a:cxn>
                      <a:cxn ang="0">
                        <a:pos x="2" y="2"/>
                      </a:cxn>
                      <a:cxn ang="0">
                        <a:pos x="2" y="2"/>
                      </a:cxn>
                      <a:cxn ang="0">
                        <a:pos x="2" y="2"/>
                      </a:cxn>
                      <a:cxn ang="0">
                        <a:pos x="2" y="2"/>
                      </a:cxn>
                      <a:cxn ang="0">
                        <a:pos x="1" y="2"/>
                      </a:cxn>
                      <a:cxn ang="0">
                        <a:pos x="1" y="2"/>
                      </a:cxn>
                      <a:cxn ang="0">
                        <a:pos x="1" y="2"/>
                      </a:cxn>
                      <a:cxn ang="0">
                        <a:pos x="0" y="2"/>
                      </a:cxn>
                      <a:cxn ang="0">
                        <a:pos x="0" y="2"/>
                      </a:cxn>
                      <a:cxn ang="0">
                        <a:pos x="0" y="2"/>
                      </a:cxn>
                      <a:cxn ang="0">
                        <a:pos x="0" y="1"/>
                      </a:cxn>
                      <a:cxn ang="0">
                        <a:pos x="0" y="1"/>
                      </a:cxn>
                      <a:cxn ang="0">
                        <a:pos x="0" y="1"/>
                      </a:cxn>
                      <a:cxn ang="0">
                        <a:pos x="1" y="0"/>
                      </a:cxn>
                      <a:cxn ang="0">
                        <a:pos x="1" y="0"/>
                      </a:cxn>
                      <a:cxn ang="0">
                        <a:pos x="1" y="0"/>
                      </a:cxn>
                      <a:cxn ang="0">
                        <a:pos x="1" y="0"/>
                      </a:cxn>
                      <a:cxn ang="0">
                        <a:pos x="2" y="1"/>
                      </a:cxn>
                      <a:cxn ang="0">
                        <a:pos x="2" y="1"/>
                      </a:cxn>
                      <a:cxn ang="0">
                        <a:pos x="2" y="0"/>
                      </a:cxn>
                      <a:cxn ang="0">
                        <a:pos x="2" y="1"/>
                      </a:cxn>
                      <a:cxn ang="0">
                        <a:pos x="3" y="1"/>
                      </a:cxn>
                      <a:cxn ang="0">
                        <a:pos x="3" y="1"/>
                      </a:cxn>
                      <a:cxn ang="0">
                        <a:pos x="3" y="1"/>
                      </a:cxn>
                      <a:cxn ang="0">
                        <a:pos x="3" y="2"/>
                      </a:cxn>
                      <a:cxn ang="0">
                        <a:pos x="3" y="2"/>
                      </a:cxn>
                    </a:cxnLst>
                    <a:rect l="0" t="0" r="r" b="b"/>
                    <a:pathLst>
                      <a:path w="3" h="2">
                        <a:moveTo>
                          <a:pt x="3" y="2"/>
                        </a:moveTo>
                        <a:lnTo>
                          <a:pt x="3" y="2"/>
                        </a:lnTo>
                        <a:lnTo>
                          <a:pt x="2" y="2"/>
                        </a:lnTo>
                        <a:lnTo>
                          <a:pt x="2" y="2"/>
                        </a:lnTo>
                        <a:lnTo>
                          <a:pt x="2" y="2"/>
                        </a:lnTo>
                        <a:lnTo>
                          <a:pt x="2" y="2"/>
                        </a:lnTo>
                        <a:lnTo>
                          <a:pt x="2" y="2"/>
                        </a:lnTo>
                        <a:lnTo>
                          <a:pt x="1" y="2"/>
                        </a:lnTo>
                        <a:lnTo>
                          <a:pt x="1" y="2"/>
                        </a:lnTo>
                        <a:lnTo>
                          <a:pt x="1" y="2"/>
                        </a:lnTo>
                        <a:lnTo>
                          <a:pt x="0" y="2"/>
                        </a:lnTo>
                        <a:lnTo>
                          <a:pt x="0" y="2"/>
                        </a:lnTo>
                        <a:lnTo>
                          <a:pt x="0" y="2"/>
                        </a:lnTo>
                        <a:lnTo>
                          <a:pt x="0" y="1"/>
                        </a:lnTo>
                        <a:lnTo>
                          <a:pt x="0" y="1"/>
                        </a:lnTo>
                        <a:lnTo>
                          <a:pt x="0" y="1"/>
                        </a:lnTo>
                        <a:lnTo>
                          <a:pt x="1" y="0"/>
                        </a:lnTo>
                        <a:lnTo>
                          <a:pt x="1" y="0"/>
                        </a:lnTo>
                        <a:lnTo>
                          <a:pt x="1" y="0"/>
                        </a:lnTo>
                        <a:lnTo>
                          <a:pt x="1" y="0"/>
                        </a:lnTo>
                        <a:lnTo>
                          <a:pt x="2" y="1"/>
                        </a:lnTo>
                        <a:lnTo>
                          <a:pt x="2" y="1"/>
                        </a:lnTo>
                        <a:lnTo>
                          <a:pt x="2" y="0"/>
                        </a:lnTo>
                        <a:lnTo>
                          <a:pt x="2" y="1"/>
                        </a:lnTo>
                        <a:lnTo>
                          <a:pt x="3" y="1"/>
                        </a:lnTo>
                        <a:lnTo>
                          <a:pt x="3" y="1"/>
                        </a:lnTo>
                        <a:lnTo>
                          <a:pt x="3" y="1"/>
                        </a:lnTo>
                        <a:lnTo>
                          <a:pt x="3" y="2"/>
                        </a:lnTo>
                        <a:lnTo>
                          <a:pt x="3"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69" name="Rectangle 134">
                    <a:extLst>
                      <a:ext uri="{FF2B5EF4-FFF2-40B4-BE49-F238E27FC236}">
                        <a16:creationId xmlns:a16="http://schemas.microsoft.com/office/drawing/2014/main" id="{2956713B-69F5-4BCB-ABC1-76C4CD6CA908}"/>
                      </a:ext>
                    </a:extLst>
                  </p:cNvPr>
                  <p:cNvSpPr>
                    <a:spLocks noChangeArrowheads="1"/>
                  </p:cNvSpPr>
                  <p:nvPr/>
                </p:nvSpPr>
                <p:spPr bwMode="auto">
                  <a:xfrm>
                    <a:off x="2784476" y="1931987"/>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0" name="Freeform 135">
                    <a:extLst>
                      <a:ext uri="{FF2B5EF4-FFF2-40B4-BE49-F238E27FC236}">
                        <a16:creationId xmlns:a16="http://schemas.microsoft.com/office/drawing/2014/main" id="{850AA9D1-6E93-4F15-82ED-61A8B6D9268D}"/>
                      </a:ext>
                    </a:extLst>
                  </p:cNvPr>
                  <p:cNvSpPr>
                    <a:spLocks/>
                  </p:cNvSpPr>
                  <p:nvPr/>
                </p:nvSpPr>
                <p:spPr bwMode="auto">
                  <a:xfrm>
                    <a:off x="2155826" y="1931987"/>
                    <a:ext cx="152400" cy="71438"/>
                  </a:xfrm>
                  <a:custGeom>
                    <a:avLst/>
                    <a:gdLst/>
                    <a:ahLst/>
                    <a:cxnLst>
                      <a:cxn ang="0">
                        <a:pos x="3" y="0"/>
                      </a:cxn>
                      <a:cxn ang="0">
                        <a:pos x="4" y="0"/>
                      </a:cxn>
                      <a:cxn ang="0">
                        <a:pos x="5" y="0"/>
                      </a:cxn>
                      <a:cxn ang="0">
                        <a:pos x="6" y="1"/>
                      </a:cxn>
                      <a:cxn ang="0">
                        <a:pos x="6" y="2"/>
                      </a:cxn>
                      <a:cxn ang="0">
                        <a:pos x="7" y="2"/>
                      </a:cxn>
                      <a:cxn ang="0">
                        <a:pos x="8" y="1"/>
                      </a:cxn>
                      <a:cxn ang="0">
                        <a:pos x="9" y="1"/>
                      </a:cxn>
                      <a:cxn ang="0">
                        <a:pos x="10" y="2"/>
                      </a:cxn>
                      <a:cxn ang="0">
                        <a:pos x="10" y="2"/>
                      </a:cxn>
                      <a:cxn ang="0">
                        <a:pos x="11" y="2"/>
                      </a:cxn>
                      <a:cxn ang="0">
                        <a:pos x="12" y="3"/>
                      </a:cxn>
                      <a:cxn ang="0">
                        <a:pos x="13" y="3"/>
                      </a:cxn>
                      <a:cxn ang="0">
                        <a:pos x="13" y="3"/>
                      </a:cxn>
                      <a:cxn ang="0">
                        <a:pos x="13" y="4"/>
                      </a:cxn>
                      <a:cxn ang="0">
                        <a:pos x="13" y="5"/>
                      </a:cxn>
                      <a:cxn ang="0">
                        <a:pos x="14" y="5"/>
                      </a:cxn>
                      <a:cxn ang="0">
                        <a:pos x="15" y="6"/>
                      </a:cxn>
                      <a:cxn ang="0">
                        <a:pos x="15" y="6"/>
                      </a:cxn>
                      <a:cxn ang="0">
                        <a:pos x="13" y="7"/>
                      </a:cxn>
                      <a:cxn ang="0">
                        <a:pos x="11" y="6"/>
                      </a:cxn>
                      <a:cxn ang="0">
                        <a:pos x="10" y="6"/>
                      </a:cxn>
                      <a:cxn ang="0">
                        <a:pos x="10" y="5"/>
                      </a:cxn>
                      <a:cxn ang="0">
                        <a:pos x="9" y="5"/>
                      </a:cxn>
                      <a:cxn ang="0">
                        <a:pos x="8" y="5"/>
                      </a:cxn>
                      <a:cxn ang="0">
                        <a:pos x="7" y="5"/>
                      </a:cxn>
                      <a:cxn ang="0">
                        <a:pos x="6" y="5"/>
                      </a:cxn>
                      <a:cxn ang="0">
                        <a:pos x="5" y="5"/>
                      </a:cxn>
                      <a:cxn ang="0">
                        <a:pos x="5" y="5"/>
                      </a:cxn>
                      <a:cxn ang="0">
                        <a:pos x="6" y="5"/>
                      </a:cxn>
                      <a:cxn ang="0">
                        <a:pos x="6" y="4"/>
                      </a:cxn>
                      <a:cxn ang="0">
                        <a:pos x="5" y="4"/>
                      </a:cxn>
                      <a:cxn ang="0">
                        <a:pos x="5" y="4"/>
                      </a:cxn>
                      <a:cxn ang="0">
                        <a:pos x="4" y="5"/>
                      </a:cxn>
                      <a:cxn ang="0">
                        <a:pos x="3" y="5"/>
                      </a:cxn>
                      <a:cxn ang="0">
                        <a:pos x="2" y="4"/>
                      </a:cxn>
                      <a:cxn ang="0">
                        <a:pos x="1" y="4"/>
                      </a:cxn>
                      <a:cxn ang="0">
                        <a:pos x="2" y="3"/>
                      </a:cxn>
                      <a:cxn ang="0">
                        <a:pos x="4" y="4"/>
                      </a:cxn>
                      <a:cxn ang="0">
                        <a:pos x="5" y="4"/>
                      </a:cxn>
                      <a:cxn ang="0">
                        <a:pos x="5" y="3"/>
                      </a:cxn>
                      <a:cxn ang="0">
                        <a:pos x="5" y="3"/>
                      </a:cxn>
                      <a:cxn ang="0">
                        <a:pos x="5" y="2"/>
                      </a:cxn>
                      <a:cxn ang="0">
                        <a:pos x="4" y="3"/>
                      </a:cxn>
                      <a:cxn ang="0">
                        <a:pos x="4" y="3"/>
                      </a:cxn>
                      <a:cxn ang="0">
                        <a:pos x="3" y="2"/>
                      </a:cxn>
                      <a:cxn ang="0">
                        <a:pos x="4" y="2"/>
                      </a:cxn>
                      <a:cxn ang="0">
                        <a:pos x="3" y="2"/>
                      </a:cxn>
                      <a:cxn ang="0">
                        <a:pos x="3" y="2"/>
                      </a:cxn>
                      <a:cxn ang="0">
                        <a:pos x="1" y="2"/>
                      </a:cxn>
                      <a:cxn ang="0">
                        <a:pos x="2" y="1"/>
                      </a:cxn>
                      <a:cxn ang="0">
                        <a:pos x="1" y="1"/>
                      </a:cxn>
                      <a:cxn ang="0">
                        <a:pos x="0" y="1"/>
                      </a:cxn>
                      <a:cxn ang="0">
                        <a:pos x="1" y="0"/>
                      </a:cxn>
                      <a:cxn ang="0">
                        <a:pos x="2" y="0"/>
                      </a:cxn>
                    </a:cxnLst>
                    <a:rect l="0" t="0" r="r" b="b"/>
                    <a:pathLst>
                      <a:path w="15" h="7">
                        <a:moveTo>
                          <a:pt x="2" y="0"/>
                        </a:moveTo>
                        <a:lnTo>
                          <a:pt x="2" y="0"/>
                        </a:lnTo>
                        <a:lnTo>
                          <a:pt x="3" y="0"/>
                        </a:lnTo>
                        <a:lnTo>
                          <a:pt x="3" y="0"/>
                        </a:lnTo>
                        <a:lnTo>
                          <a:pt x="4" y="0"/>
                        </a:lnTo>
                        <a:lnTo>
                          <a:pt x="4" y="0"/>
                        </a:lnTo>
                        <a:lnTo>
                          <a:pt x="4" y="0"/>
                        </a:lnTo>
                        <a:lnTo>
                          <a:pt x="4" y="0"/>
                        </a:lnTo>
                        <a:lnTo>
                          <a:pt x="5" y="0"/>
                        </a:lnTo>
                        <a:lnTo>
                          <a:pt x="5" y="0"/>
                        </a:lnTo>
                        <a:lnTo>
                          <a:pt x="5" y="0"/>
                        </a:lnTo>
                        <a:lnTo>
                          <a:pt x="5" y="0"/>
                        </a:lnTo>
                        <a:lnTo>
                          <a:pt x="5" y="0"/>
                        </a:lnTo>
                        <a:lnTo>
                          <a:pt x="6" y="0"/>
                        </a:lnTo>
                        <a:lnTo>
                          <a:pt x="6" y="1"/>
                        </a:lnTo>
                        <a:lnTo>
                          <a:pt x="6" y="1"/>
                        </a:lnTo>
                        <a:lnTo>
                          <a:pt x="6" y="1"/>
                        </a:lnTo>
                        <a:lnTo>
                          <a:pt x="7" y="1"/>
                        </a:lnTo>
                        <a:lnTo>
                          <a:pt x="7" y="2"/>
                        </a:lnTo>
                        <a:lnTo>
                          <a:pt x="6" y="2"/>
                        </a:lnTo>
                        <a:lnTo>
                          <a:pt x="6" y="2"/>
                        </a:lnTo>
                        <a:lnTo>
                          <a:pt x="7" y="2"/>
                        </a:lnTo>
                        <a:lnTo>
                          <a:pt x="7" y="2"/>
                        </a:lnTo>
                        <a:lnTo>
                          <a:pt x="7" y="2"/>
                        </a:lnTo>
                        <a:lnTo>
                          <a:pt x="7" y="2"/>
                        </a:lnTo>
                        <a:lnTo>
                          <a:pt x="7" y="1"/>
                        </a:lnTo>
                        <a:lnTo>
                          <a:pt x="7" y="1"/>
                        </a:lnTo>
                        <a:lnTo>
                          <a:pt x="8" y="1"/>
                        </a:lnTo>
                        <a:lnTo>
                          <a:pt x="8" y="1"/>
                        </a:lnTo>
                        <a:lnTo>
                          <a:pt x="8" y="1"/>
                        </a:lnTo>
                        <a:lnTo>
                          <a:pt x="9" y="1"/>
                        </a:lnTo>
                        <a:lnTo>
                          <a:pt x="9" y="1"/>
                        </a:lnTo>
                        <a:lnTo>
                          <a:pt x="10" y="2"/>
                        </a:lnTo>
                        <a:lnTo>
                          <a:pt x="10" y="2"/>
                        </a:lnTo>
                        <a:lnTo>
                          <a:pt x="10" y="2"/>
                        </a:lnTo>
                        <a:lnTo>
                          <a:pt x="10" y="2"/>
                        </a:lnTo>
                        <a:lnTo>
                          <a:pt x="10" y="2"/>
                        </a:lnTo>
                        <a:lnTo>
                          <a:pt x="10" y="2"/>
                        </a:lnTo>
                        <a:lnTo>
                          <a:pt x="10" y="2"/>
                        </a:lnTo>
                        <a:lnTo>
                          <a:pt x="10" y="2"/>
                        </a:lnTo>
                        <a:lnTo>
                          <a:pt x="10" y="3"/>
                        </a:lnTo>
                        <a:lnTo>
                          <a:pt x="10" y="2"/>
                        </a:lnTo>
                        <a:lnTo>
                          <a:pt x="11" y="2"/>
                        </a:lnTo>
                        <a:lnTo>
                          <a:pt x="11" y="2"/>
                        </a:lnTo>
                        <a:lnTo>
                          <a:pt x="11" y="2"/>
                        </a:lnTo>
                        <a:lnTo>
                          <a:pt x="12" y="2"/>
                        </a:lnTo>
                        <a:lnTo>
                          <a:pt x="12" y="3"/>
                        </a:lnTo>
                        <a:lnTo>
                          <a:pt x="12" y="3"/>
                        </a:lnTo>
                        <a:lnTo>
                          <a:pt x="12" y="3"/>
                        </a:lnTo>
                        <a:lnTo>
                          <a:pt x="12" y="3"/>
                        </a:lnTo>
                        <a:lnTo>
                          <a:pt x="12" y="3"/>
                        </a:lnTo>
                        <a:lnTo>
                          <a:pt x="13" y="3"/>
                        </a:lnTo>
                        <a:lnTo>
                          <a:pt x="12" y="3"/>
                        </a:lnTo>
                        <a:lnTo>
                          <a:pt x="12" y="3"/>
                        </a:lnTo>
                        <a:lnTo>
                          <a:pt x="12" y="3"/>
                        </a:lnTo>
                        <a:lnTo>
                          <a:pt x="13" y="3"/>
                        </a:lnTo>
                        <a:lnTo>
                          <a:pt x="13" y="3"/>
                        </a:lnTo>
                        <a:lnTo>
                          <a:pt x="13" y="4"/>
                        </a:lnTo>
                        <a:lnTo>
                          <a:pt x="13" y="4"/>
                        </a:lnTo>
                        <a:lnTo>
                          <a:pt x="13" y="4"/>
                        </a:lnTo>
                        <a:lnTo>
                          <a:pt x="13" y="4"/>
                        </a:lnTo>
                        <a:lnTo>
                          <a:pt x="13" y="4"/>
                        </a:lnTo>
                        <a:lnTo>
                          <a:pt x="13" y="4"/>
                        </a:lnTo>
                        <a:lnTo>
                          <a:pt x="13" y="5"/>
                        </a:lnTo>
                        <a:lnTo>
                          <a:pt x="13" y="4"/>
                        </a:lnTo>
                        <a:lnTo>
                          <a:pt x="13" y="5"/>
                        </a:lnTo>
                        <a:lnTo>
                          <a:pt x="13" y="5"/>
                        </a:lnTo>
                        <a:lnTo>
                          <a:pt x="14" y="5"/>
                        </a:lnTo>
                        <a:lnTo>
                          <a:pt x="14" y="5"/>
                        </a:lnTo>
                        <a:lnTo>
                          <a:pt x="14" y="5"/>
                        </a:lnTo>
                        <a:lnTo>
                          <a:pt x="15" y="5"/>
                        </a:lnTo>
                        <a:lnTo>
                          <a:pt x="15" y="6"/>
                        </a:lnTo>
                        <a:lnTo>
                          <a:pt x="15" y="6"/>
                        </a:lnTo>
                        <a:lnTo>
                          <a:pt x="14" y="6"/>
                        </a:lnTo>
                        <a:lnTo>
                          <a:pt x="14" y="6"/>
                        </a:lnTo>
                        <a:lnTo>
                          <a:pt x="15" y="6"/>
                        </a:lnTo>
                        <a:lnTo>
                          <a:pt x="14" y="7"/>
                        </a:lnTo>
                        <a:lnTo>
                          <a:pt x="14" y="7"/>
                        </a:lnTo>
                        <a:lnTo>
                          <a:pt x="13" y="7"/>
                        </a:lnTo>
                        <a:lnTo>
                          <a:pt x="13" y="7"/>
                        </a:lnTo>
                        <a:lnTo>
                          <a:pt x="13" y="7"/>
                        </a:lnTo>
                        <a:lnTo>
                          <a:pt x="12" y="7"/>
                        </a:lnTo>
                        <a:lnTo>
                          <a:pt x="12" y="7"/>
                        </a:lnTo>
                        <a:lnTo>
                          <a:pt x="11" y="6"/>
                        </a:lnTo>
                        <a:lnTo>
                          <a:pt x="11" y="6"/>
                        </a:lnTo>
                        <a:lnTo>
                          <a:pt x="11" y="6"/>
                        </a:lnTo>
                        <a:lnTo>
                          <a:pt x="11" y="6"/>
                        </a:lnTo>
                        <a:lnTo>
                          <a:pt x="10" y="6"/>
                        </a:lnTo>
                        <a:lnTo>
                          <a:pt x="10" y="6"/>
                        </a:lnTo>
                        <a:lnTo>
                          <a:pt x="10" y="5"/>
                        </a:lnTo>
                        <a:lnTo>
                          <a:pt x="10" y="5"/>
                        </a:lnTo>
                        <a:lnTo>
                          <a:pt x="10" y="5"/>
                        </a:lnTo>
                        <a:lnTo>
                          <a:pt x="10" y="5"/>
                        </a:lnTo>
                        <a:lnTo>
                          <a:pt x="10" y="5"/>
                        </a:lnTo>
                        <a:lnTo>
                          <a:pt x="10" y="5"/>
                        </a:lnTo>
                        <a:lnTo>
                          <a:pt x="9" y="5"/>
                        </a:lnTo>
                        <a:lnTo>
                          <a:pt x="9" y="5"/>
                        </a:lnTo>
                        <a:lnTo>
                          <a:pt x="9" y="5"/>
                        </a:lnTo>
                        <a:lnTo>
                          <a:pt x="8" y="5"/>
                        </a:lnTo>
                        <a:lnTo>
                          <a:pt x="8" y="5"/>
                        </a:lnTo>
                        <a:lnTo>
                          <a:pt x="7" y="5"/>
                        </a:lnTo>
                        <a:lnTo>
                          <a:pt x="7" y="5"/>
                        </a:lnTo>
                        <a:lnTo>
                          <a:pt x="7" y="5"/>
                        </a:lnTo>
                        <a:lnTo>
                          <a:pt x="7" y="5"/>
                        </a:lnTo>
                        <a:lnTo>
                          <a:pt x="6" y="5"/>
                        </a:lnTo>
                        <a:lnTo>
                          <a:pt x="6" y="5"/>
                        </a:lnTo>
                        <a:lnTo>
                          <a:pt x="6" y="5"/>
                        </a:lnTo>
                        <a:lnTo>
                          <a:pt x="6" y="5"/>
                        </a:lnTo>
                        <a:lnTo>
                          <a:pt x="6" y="5"/>
                        </a:lnTo>
                        <a:lnTo>
                          <a:pt x="6" y="5"/>
                        </a:lnTo>
                        <a:lnTo>
                          <a:pt x="6" y="5"/>
                        </a:lnTo>
                        <a:lnTo>
                          <a:pt x="5" y="5"/>
                        </a:lnTo>
                        <a:lnTo>
                          <a:pt x="5" y="5"/>
                        </a:lnTo>
                        <a:lnTo>
                          <a:pt x="5" y="5"/>
                        </a:lnTo>
                        <a:lnTo>
                          <a:pt x="5" y="5"/>
                        </a:lnTo>
                        <a:lnTo>
                          <a:pt x="5" y="5"/>
                        </a:lnTo>
                        <a:lnTo>
                          <a:pt x="5" y="5"/>
                        </a:lnTo>
                        <a:lnTo>
                          <a:pt x="6" y="5"/>
                        </a:lnTo>
                        <a:lnTo>
                          <a:pt x="6" y="5"/>
                        </a:lnTo>
                        <a:lnTo>
                          <a:pt x="6" y="5"/>
                        </a:lnTo>
                        <a:lnTo>
                          <a:pt x="6" y="4"/>
                        </a:lnTo>
                        <a:lnTo>
                          <a:pt x="6" y="4"/>
                        </a:lnTo>
                        <a:lnTo>
                          <a:pt x="6" y="4"/>
                        </a:lnTo>
                        <a:lnTo>
                          <a:pt x="6" y="4"/>
                        </a:lnTo>
                        <a:lnTo>
                          <a:pt x="6" y="4"/>
                        </a:lnTo>
                        <a:lnTo>
                          <a:pt x="6" y="4"/>
                        </a:lnTo>
                        <a:lnTo>
                          <a:pt x="5" y="4"/>
                        </a:lnTo>
                        <a:lnTo>
                          <a:pt x="5" y="4"/>
                        </a:lnTo>
                        <a:lnTo>
                          <a:pt x="5" y="4"/>
                        </a:lnTo>
                        <a:lnTo>
                          <a:pt x="5" y="4"/>
                        </a:lnTo>
                        <a:lnTo>
                          <a:pt x="5" y="4"/>
                        </a:lnTo>
                        <a:lnTo>
                          <a:pt x="5" y="4"/>
                        </a:lnTo>
                        <a:lnTo>
                          <a:pt x="4" y="4"/>
                        </a:lnTo>
                        <a:lnTo>
                          <a:pt x="4" y="4"/>
                        </a:lnTo>
                        <a:lnTo>
                          <a:pt x="4" y="5"/>
                        </a:lnTo>
                        <a:lnTo>
                          <a:pt x="4" y="5"/>
                        </a:lnTo>
                        <a:lnTo>
                          <a:pt x="4" y="5"/>
                        </a:lnTo>
                        <a:lnTo>
                          <a:pt x="4" y="5"/>
                        </a:lnTo>
                        <a:lnTo>
                          <a:pt x="4" y="5"/>
                        </a:lnTo>
                        <a:lnTo>
                          <a:pt x="3" y="5"/>
                        </a:lnTo>
                        <a:lnTo>
                          <a:pt x="3" y="5"/>
                        </a:lnTo>
                        <a:lnTo>
                          <a:pt x="3" y="5"/>
                        </a:lnTo>
                        <a:lnTo>
                          <a:pt x="3" y="5"/>
                        </a:lnTo>
                        <a:lnTo>
                          <a:pt x="2" y="4"/>
                        </a:lnTo>
                        <a:lnTo>
                          <a:pt x="2" y="4"/>
                        </a:lnTo>
                        <a:lnTo>
                          <a:pt x="1" y="4"/>
                        </a:lnTo>
                        <a:lnTo>
                          <a:pt x="1" y="4"/>
                        </a:lnTo>
                        <a:lnTo>
                          <a:pt x="1" y="4"/>
                        </a:lnTo>
                        <a:lnTo>
                          <a:pt x="2" y="4"/>
                        </a:lnTo>
                        <a:lnTo>
                          <a:pt x="2" y="4"/>
                        </a:lnTo>
                        <a:lnTo>
                          <a:pt x="2" y="3"/>
                        </a:lnTo>
                        <a:lnTo>
                          <a:pt x="2" y="3"/>
                        </a:lnTo>
                        <a:lnTo>
                          <a:pt x="3" y="3"/>
                        </a:lnTo>
                        <a:lnTo>
                          <a:pt x="3" y="4"/>
                        </a:lnTo>
                        <a:lnTo>
                          <a:pt x="3" y="4"/>
                        </a:lnTo>
                        <a:lnTo>
                          <a:pt x="4" y="4"/>
                        </a:lnTo>
                        <a:lnTo>
                          <a:pt x="4" y="4"/>
                        </a:lnTo>
                        <a:lnTo>
                          <a:pt x="4" y="4"/>
                        </a:lnTo>
                        <a:lnTo>
                          <a:pt x="4" y="4"/>
                        </a:lnTo>
                        <a:lnTo>
                          <a:pt x="5" y="4"/>
                        </a:lnTo>
                        <a:lnTo>
                          <a:pt x="5" y="4"/>
                        </a:lnTo>
                        <a:lnTo>
                          <a:pt x="5" y="4"/>
                        </a:lnTo>
                        <a:lnTo>
                          <a:pt x="5" y="4"/>
                        </a:lnTo>
                        <a:lnTo>
                          <a:pt x="5" y="3"/>
                        </a:lnTo>
                        <a:lnTo>
                          <a:pt x="5" y="3"/>
                        </a:lnTo>
                        <a:lnTo>
                          <a:pt x="5" y="3"/>
                        </a:lnTo>
                        <a:lnTo>
                          <a:pt x="5" y="3"/>
                        </a:lnTo>
                        <a:lnTo>
                          <a:pt x="5" y="3"/>
                        </a:lnTo>
                        <a:lnTo>
                          <a:pt x="5" y="3"/>
                        </a:lnTo>
                        <a:lnTo>
                          <a:pt x="5" y="3"/>
                        </a:lnTo>
                        <a:lnTo>
                          <a:pt x="5" y="3"/>
                        </a:lnTo>
                        <a:lnTo>
                          <a:pt x="5" y="2"/>
                        </a:lnTo>
                        <a:lnTo>
                          <a:pt x="5" y="2"/>
                        </a:lnTo>
                        <a:lnTo>
                          <a:pt x="5" y="3"/>
                        </a:lnTo>
                        <a:lnTo>
                          <a:pt x="4" y="3"/>
                        </a:lnTo>
                        <a:lnTo>
                          <a:pt x="4" y="3"/>
                        </a:lnTo>
                        <a:lnTo>
                          <a:pt x="4" y="2"/>
                        </a:lnTo>
                        <a:lnTo>
                          <a:pt x="4" y="2"/>
                        </a:lnTo>
                        <a:lnTo>
                          <a:pt x="4" y="2"/>
                        </a:lnTo>
                        <a:lnTo>
                          <a:pt x="4" y="3"/>
                        </a:lnTo>
                        <a:lnTo>
                          <a:pt x="4" y="3"/>
                        </a:lnTo>
                        <a:lnTo>
                          <a:pt x="4" y="3"/>
                        </a:lnTo>
                        <a:lnTo>
                          <a:pt x="3" y="3"/>
                        </a:lnTo>
                        <a:lnTo>
                          <a:pt x="3" y="2"/>
                        </a:lnTo>
                        <a:lnTo>
                          <a:pt x="4" y="2"/>
                        </a:lnTo>
                        <a:lnTo>
                          <a:pt x="4" y="2"/>
                        </a:lnTo>
                        <a:lnTo>
                          <a:pt x="4" y="2"/>
                        </a:lnTo>
                        <a:lnTo>
                          <a:pt x="4" y="2"/>
                        </a:lnTo>
                        <a:lnTo>
                          <a:pt x="4" y="2"/>
                        </a:lnTo>
                        <a:lnTo>
                          <a:pt x="4" y="2"/>
                        </a:lnTo>
                        <a:lnTo>
                          <a:pt x="4" y="2"/>
                        </a:lnTo>
                        <a:lnTo>
                          <a:pt x="3" y="2"/>
                        </a:lnTo>
                        <a:lnTo>
                          <a:pt x="3" y="2"/>
                        </a:lnTo>
                        <a:lnTo>
                          <a:pt x="3" y="2"/>
                        </a:lnTo>
                        <a:lnTo>
                          <a:pt x="3" y="2"/>
                        </a:lnTo>
                        <a:lnTo>
                          <a:pt x="3" y="2"/>
                        </a:lnTo>
                        <a:lnTo>
                          <a:pt x="2" y="2"/>
                        </a:lnTo>
                        <a:lnTo>
                          <a:pt x="2" y="2"/>
                        </a:lnTo>
                        <a:lnTo>
                          <a:pt x="2" y="2"/>
                        </a:lnTo>
                        <a:lnTo>
                          <a:pt x="1" y="2"/>
                        </a:lnTo>
                        <a:lnTo>
                          <a:pt x="1" y="2"/>
                        </a:lnTo>
                        <a:lnTo>
                          <a:pt x="2" y="2"/>
                        </a:lnTo>
                        <a:lnTo>
                          <a:pt x="2" y="2"/>
                        </a:lnTo>
                        <a:lnTo>
                          <a:pt x="2" y="1"/>
                        </a:lnTo>
                        <a:lnTo>
                          <a:pt x="2" y="1"/>
                        </a:lnTo>
                        <a:lnTo>
                          <a:pt x="1" y="1"/>
                        </a:lnTo>
                        <a:lnTo>
                          <a:pt x="1" y="1"/>
                        </a:lnTo>
                        <a:lnTo>
                          <a:pt x="1" y="1"/>
                        </a:lnTo>
                        <a:lnTo>
                          <a:pt x="0" y="1"/>
                        </a:lnTo>
                        <a:lnTo>
                          <a:pt x="0" y="1"/>
                        </a:lnTo>
                        <a:lnTo>
                          <a:pt x="0" y="1"/>
                        </a:lnTo>
                        <a:lnTo>
                          <a:pt x="0" y="1"/>
                        </a:lnTo>
                        <a:lnTo>
                          <a:pt x="0" y="0"/>
                        </a:lnTo>
                        <a:lnTo>
                          <a:pt x="0" y="0"/>
                        </a:lnTo>
                        <a:lnTo>
                          <a:pt x="1" y="0"/>
                        </a:lnTo>
                        <a:lnTo>
                          <a:pt x="1" y="0"/>
                        </a:lnTo>
                        <a:lnTo>
                          <a:pt x="1" y="0"/>
                        </a:lnTo>
                        <a:lnTo>
                          <a:pt x="1" y="0"/>
                        </a:lnTo>
                        <a:lnTo>
                          <a:pt x="2" y="0"/>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1" name="Freeform 136">
                    <a:extLst>
                      <a:ext uri="{FF2B5EF4-FFF2-40B4-BE49-F238E27FC236}">
                        <a16:creationId xmlns:a16="http://schemas.microsoft.com/office/drawing/2014/main" id="{4721E015-FA07-4FE1-8190-3BBECA230FD3}"/>
                      </a:ext>
                    </a:extLst>
                  </p:cNvPr>
                  <p:cNvSpPr>
                    <a:spLocks/>
                  </p:cNvSpPr>
                  <p:nvPr/>
                </p:nvSpPr>
                <p:spPr bwMode="auto">
                  <a:xfrm>
                    <a:off x="2581276" y="1943100"/>
                    <a:ext cx="31750" cy="9525"/>
                  </a:xfrm>
                  <a:custGeom>
                    <a:avLst/>
                    <a:gdLst/>
                    <a:ahLst/>
                    <a:cxnLst>
                      <a:cxn ang="0">
                        <a:pos x="0" y="1"/>
                      </a:cxn>
                      <a:cxn ang="0">
                        <a:pos x="0" y="1"/>
                      </a:cxn>
                      <a:cxn ang="0">
                        <a:pos x="0" y="1"/>
                      </a:cxn>
                      <a:cxn ang="0">
                        <a:pos x="0" y="1"/>
                      </a:cxn>
                      <a:cxn ang="0">
                        <a:pos x="0" y="1"/>
                      </a:cxn>
                      <a:cxn ang="0">
                        <a:pos x="1" y="0"/>
                      </a:cxn>
                      <a:cxn ang="0">
                        <a:pos x="1" y="0"/>
                      </a:cxn>
                      <a:cxn ang="0">
                        <a:pos x="1" y="0"/>
                      </a:cxn>
                      <a:cxn ang="0">
                        <a:pos x="1" y="0"/>
                      </a:cxn>
                      <a:cxn ang="0">
                        <a:pos x="1" y="0"/>
                      </a:cxn>
                      <a:cxn ang="0">
                        <a:pos x="2" y="0"/>
                      </a:cxn>
                      <a:cxn ang="0">
                        <a:pos x="2" y="0"/>
                      </a:cxn>
                      <a:cxn ang="0">
                        <a:pos x="3" y="0"/>
                      </a:cxn>
                      <a:cxn ang="0">
                        <a:pos x="3" y="1"/>
                      </a:cxn>
                      <a:cxn ang="0">
                        <a:pos x="2" y="1"/>
                      </a:cxn>
                      <a:cxn ang="0">
                        <a:pos x="2" y="1"/>
                      </a:cxn>
                      <a:cxn ang="0">
                        <a:pos x="2" y="1"/>
                      </a:cxn>
                      <a:cxn ang="0">
                        <a:pos x="1" y="1"/>
                      </a:cxn>
                      <a:cxn ang="0">
                        <a:pos x="1" y="1"/>
                      </a:cxn>
                      <a:cxn ang="0">
                        <a:pos x="0" y="1"/>
                      </a:cxn>
                      <a:cxn ang="0">
                        <a:pos x="0" y="1"/>
                      </a:cxn>
                    </a:cxnLst>
                    <a:rect l="0" t="0" r="r" b="b"/>
                    <a:pathLst>
                      <a:path w="3" h="1">
                        <a:moveTo>
                          <a:pt x="0" y="1"/>
                        </a:moveTo>
                        <a:lnTo>
                          <a:pt x="0" y="1"/>
                        </a:lnTo>
                        <a:lnTo>
                          <a:pt x="0" y="1"/>
                        </a:lnTo>
                        <a:lnTo>
                          <a:pt x="0" y="1"/>
                        </a:lnTo>
                        <a:lnTo>
                          <a:pt x="0" y="1"/>
                        </a:lnTo>
                        <a:lnTo>
                          <a:pt x="1" y="0"/>
                        </a:lnTo>
                        <a:lnTo>
                          <a:pt x="1" y="0"/>
                        </a:lnTo>
                        <a:lnTo>
                          <a:pt x="1" y="0"/>
                        </a:lnTo>
                        <a:lnTo>
                          <a:pt x="1" y="0"/>
                        </a:lnTo>
                        <a:lnTo>
                          <a:pt x="1" y="0"/>
                        </a:lnTo>
                        <a:lnTo>
                          <a:pt x="2" y="0"/>
                        </a:lnTo>
                        <a:lnTo>
                          <a:pt x="2" y="0"/>
                        </a:lnTo>
                        <a:lnTo>
                          <a:pt x="3" y="0"/>
                        </a:lnTo>
                        <a:lnTo>
                          <a:pt x="3" y="1"/>
                        </a:lnTo>
                        <a:lnTo>
                          <a:pt x="2" y="1"/>
                        </a:lnTo>
                        <a:lnTo>
                          <a:pt x="2" y="1"/>
                        </a:lnTo>
                        <a:lnTo>
                          <a:pt x="2" y="1"/>
                        </a:lnTo>
                        <a:lnTo>
                          <a:pt x="1" y="1"/>
                        </a:lnTo>
                        <a:lnTo>
                          <a:pt x="1"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2" name="Freeform 137">
                    <a:extLst>
                      <a:ext uri="{FF2B5EF4-FFF2-40B4-BE49-F238E27FC236}">
                        <a16:creationId xmlns:a16="http://schemas.microsoft.com/office/drawing/2014/main" id="{C014B64D-0248-4017-9C93-4D51CA76E6A0}"/>
                      </a:ext>
                    </a:extLst>
                  </p:cNvPr>
                  <p:cNvSpPr>
                    <a:spLocks/>
                  </p:cNvSpPr>
                  <p:nvPr/>
                </p:nvSpPr>
                <p:spPr bwMode="auto">
                  <a:xfrm>
                    <a:off x="2317751" y="1952625"/>
                    <a:ext cx="80963" cy="50800"/>
                  </a:xfrm>
                  <a:custGeom>
                    <a:avLst/>
                    <a:gdLst/>
                    <a:ahLst/>
                    <a:cxnLst>
                      <a:cxn ang="0">
                        <a:pos x="0" y="0"/>
                      </a:cxn>
                      <a:cxn ang="0">
                        <a:pos x="1" y="0"/>
                      </a:cxn>
                      <a:cxn ang="0">
                        <a:pos x="2" y="0"/>
                      </a:cxn>
                      <a:cxn ang="0">
                        <a:pos x="2" y="1"/>
                      </a:cxn>
                      <a:cxn ang="0">
                        <a:pos x="3" y="1"/>
                      </a:cxn>
                      <a:cxn ang="0">
                        <a:pos x="3" y="1"/>
                      </a:cxn>
                      <a:cxn ang="0">
                        <a:pos x="3" y="1"/>
                      </a:cxn>
                      <a:cxn ang="0">
                        <a:pos x="4" y="1"/>
                      </a:cxn>
                      <a:cxn ang="0">
                        <a:pos x="4" y="1"/>
                      </a:cxn>
                      <a:cxn ang="0">
                        <a:pos x="4" y="1"/>
                      </a:cxn>
                      <a:cxn ang="0">
                        <a:pos x="5" y="1"/>
                      </a:cxn>
                      <a:cxn ang="0">
                        <a:pos x="5" y="1"/>
                      </a:cxn>
                      <a:cxn ang="0">
                        <a:pos x="5" y="2"/>
                      </a:cxn>
                      <a:cxn ang="0">
                        <a:pos x="5" y="2"/>
                      </a:cxn>
                      <a:cxn ang="0">
                        <a:pos x="6" y="2"/>
                      </a:cxn>
                      <a:cxn ang="0">
                        <a:pos x="6" y="2"/>
                      </a:cxn>
                      <a:cxn ang="0">
                        <a:pos x="6" y="2"/>
                      </a:cxn>
                      <a:cxn ang="0">
                        <a:pos x="7" y="2"/>
                      </a:cxn>
                      <a:cxn ang="0">
                        <a:pos x="8" y="2"/>
                      </a:cxn>
                      <a:cxn ang="0">
                        <a:pos x="7" y="2"/>
                      </a:cxn>
                      <a:cxn ang="0">
                        <a:pos x="6" y="3"/>
                      </a:cxn>
                      <a:cxn ang="0">
                        <a:pos x="7" y="3"/>
                      </a:cxn>
                      <a:cxn ang="0">
                        <a:pos x="7" y="3"/>
                      </a:cxn>
                      <a:cxn ang="0">
                        <a:pos x="7" y="3"/>
                      </a:cxn>
                      <a:cxn ang="0">
                        <a:pos x="7" y="4"/>
                      </a:cxn>
                      <a:cxn ang="0">
                        <a:pos x="7" y="4"/>
                      </a:cxn>
                      <a:cxn ang="0">
                        <a:pos x="6" y="4"/>
                      </a:cxn>
                      <a:cxn ang="0">
                        <a:pos x="6" y="4"/>
                      </a:cxn>
                      <a:cxn ang="0">
                        <a:pos x="5" y="4"/>
                      </a:cxn>
                      <a:cxn ang="0">
                        <a:pos x="4" y="4"/>
                      </a:cxn>
                      <a:cxn ang="0">
                        <a:pos x="4" y="5"/>
                      </a:cxn>
                      <a:cxn ang="0">
                        <a:pos x="4" y="4"/>
                      </a:cxn>
                      <a:cxn ang="0">
                        <a:pos x="4" y="5"/>
                      </a:cxn>
                      <a:cxn ang="0">
                        <a:pos x="3" y="5"/>
                      </a:cxn>
                      <a:cxn ang="0">
                        <a:pos x="3" y="5"/>
                      </a:cxn>
                      <a:cxn ang="0">
                        <a:pos x="3" y="5"/>
                      </a:cxn>
                      <a:cxn ang="0">
                        <a:pos x="3" y="4"/>
                      </a:cxn>
                      <a:cxn ang="0">
                        <a:pos x="3" y="4"/>
                      </a:cxn>
                      <a:cxn ang="0">
                        <a:pos x="2" y="4"/>
                      </a:cxn>
                      <a:cxn ang="0">
                        <a:pos x="2" y="4"/>
                      </a:cxn>
                      <a:cxn ang="0">
                        <a:pos x="1" y="4"/>
                      </a:cxn>
                      <a:cxn ang="0">
                        <a:pos x="2" y="3"/>
                      </a:cxn>
                      <a:cxn ang="0">
                        <a:pos x="2" y="3"/>
                      </a:cxn>
                      <a:cxn ang="0">
                        <a:pos x="3" y="3"/>
                      </a:cxn>
                      <a:cxn ang="0">
                        <a:pos x="3" y="3"/>
                      </a:cxn>
                      <a:cxn ang="0">
                        <a:pos x="2" y="3"/>
                      </a:cxn>
                      <a:cxn ang="0">
                        <a:pos x="2" y="3"/>
                      </a:cxn>
                      <a:cxn ang="0">
                        <a:pos x="1" y="3"/>
                      </a:cxn>
                      <a:cxn ang="0">
                        <a:pos x="1" y="3"/>
                      </a:cxn>
                      <a:cxn ang="0">
                        <a:pos x="1" y="2"/>
                      </a:cxn>
                      <a:cxn ang="0">
                        <a:pos x="0" y="2"/>
                      </a:cxn>
                      <a:cxn ang="0">
                        <a:pos x="0" y="2"/>
                      </a:cxn>
                      <a:cxn ang="0">
                        <a:pos x="0" y="2"/>
                      </a:cxn>
                      <a:cxn ang="0">
                        <a:pos x="0" y="2"/>
                      </a:cxn>
                      <a:cxn ang="0">
                        <a:pos x="0" y="2"/>
                      </a:cxn>
                      <a:cxn ang="0">
                        <a:pos x="1" y="1"/>
                      </a:cxn>
                      <a:cxn ang="0">
                        <a:pos x="0" y="1"/>
                      </a:cxn>
                      <a:cxn ang="0">
                        <a:pos x="0" y="1"/>
                      </a:cxn>
                    </a:cxnLst>
                    <a:rect l="0" t="0" r="r" b="b"/>
                    <a:pathLst>
                      <a:path w="8" h="5">
                        <a:moveTo>
                          <a:pt x="0" y="1"/>
                        </a:moveTo>
                        <a:lnTo>
                          <a:pt x="0" y="0"/>
                        </a:lnTo>
                        <a:lnTo>
                          <a:pt x="0" y="0"/>
                        </a:lnTo>
                        <a:lnTo>
                          <a:pt x="1" y="0"/>
                        </a:lnTo>
                        <a:lnTo>
                          <a:pt x="1" y="0"/>
                        </a:lnTo>
                        <a:lnTo>
                          <a:pt x="2" y="0"/>
                        </a:lnTo>
                        <a:lnTo>
                          <a:pt x="2" y="0"/>
                        </a:lnTo>
                        <a:lnTo>
                          <a:pt x="2" y="1"/>
                        </a:lnTo>
                        <a:lnTo>
                          <a:pt x="2" y="1"/>
                        </a:lnTo>
                        <a:lnTo>
                          <a:pt x="3" y="1"/>
                        </a:lnTo>
                        <a:lnTo>
                          <a:pt x="3" y="1"/>
                        </a:lnTo>
                        <a:lnTo>
                          <a:pt x="3" y="1"/>
                        </a:lnTo>
                        <a:lnTo>
                          <a:pt x="3" y="1"/>
                        </a:lnTo>
                        <a:lnTo>
                          <a:pt x="3" y="1"/>
                        </a:lnTo>
                        <a:lnTo>
                          <a:pt x="4" y="1"/>
                        </a:lnTo>
                        <a:lnTo>
                          <a:pt x="4" y="1"/>
                        </a:lnTo>
                        <a:lnTo>
                          <a:pt x="4" y="1"/>
                        </a:lnTo>
                        <a:lnTo>
                          <a:pt x="4" y="1"/>
                        </a:lnTo>
                        <a:lnTo>
                          <a:pt x="4" y="1"/>
                        </a:lnTo>
                        <a:lnTo>
                          <a:pt x="4" y="1"/>
                        </a:lnTo>
                        <a:lnTo>
                          <a:pt x="5" y="1"/>
                        </a:lnTo>
                        <a:lnTo>
                          <a:pt x="5" y="1"/>
                        </a:lnTo>
                        <a:lnTo>
                          <a:pt x="5" y="1"/>
                        </a:lnTo>
                        <a:lnTo>
                          <a:pt x="5" y="1"/>
                        </a:lnTo>
                        <a:lnTo>
                          <a:pt x="5" y="2"/>
                        </a:lnTo>
                        <a:lnTo>
                          <a:pt x="5" y="2"/>
                        </a:lnTo>
                        <a:lnTo>
                          <a:pt x="5" y="2"/>
                        </a:lnTo>
                        <a:lnTo>
                          <a:pt x="5" y="2"/>
                        </a:lnTo>
                        <a:lnTo>
                          <a:pt x="6" y="2"/>
                        </a:lnTo>
                        <a:lnTo>
                          <a:pt x="6" y="2"/>
                        </a:lnTo>
                        <a:lnTo>
                          <a:pt x="6" y="2"/>
                        </a:lnTo>
                        <a:lnTo>
                          <a:pt x="6" y="2"/>
                        </a:lnTo>
                        <a:lnTo>
                          <a:pt x="6" y="2"/>
                        </a:lnTo>
                        <a:lnTo>
                          <a:pt x="6" y="2"/>
                        </a:lnTo>
                        <a:lnTo>
                          <a:pt x="7" y="2"/>
                        </a:lnTo>
                        <a:lnTo>
                          <a:pt x="7" y="2"/>
                        </a:lnTo>
                        <a:lnTo>
                          <a:pt x="7" y="2"/>
                        </a:lnTo>
                        <a:lnTo>
                          <a:pt x="8" y="2"/>
                        </a:lnTo>
                        <a:lnTo>
                          <a:pt x="8" y="2"/>
                        </a:lnTo>
                        <a:lnTo>
                          <a:pt x="7" y="2"/>
                        </a:lnTo>
                        <a:lnTo>
                          <a:pt x="7" y="3"/>
                        </a:lnTo>
                        <a:lnTo>
                          <a:pt x="6" y="3"/>
                        </a:lnTo>
                        <a:lnTo>
                          <a:pt x="6" y="3"/>
                        </a:lnTo>
                        <a:lnTo>
                          <a:pt x="7" y="3"/>
                        </a:lnTo>
                        <a:lnTo>
                          <a:pt x="7" y="3"/>
                        </a:lnTo>
                        <a:lnTo>
                          <a:pt x="7" y="3"/>
                        </a:lnTo>
                        <a:lnTo>
                          <a:pt x="7" y="3"/>
                        </a:lnTo>
                        <a:lnTo>
                          <a:pt x="7" y="3"/>
                        </a:lnTo>
                        <a:lnTo>
                          <a:pt x="7" y="4"/>
                        </a:lnTo>
                        <a:lnTo>
                          <a:pt x="7" y="4"/>
                        </a:lnTo>
                        <a:lnTo>
                          <a:pt x="7" y="4"/>
                        </a:lnTo>
                        <a:lnTo>
                          <a:pt x="7" y="4"/>
                        </a:lnTo>
                        <a:lnTo>
                          <a:pt x="6" y="4"/>
                        </a:lnTo>
                        <a:lnTo>
                          <a:pt x="6" y="4"/>
                        </a:lnTo>
                        <a:lnTo>
                          <a:pt x="6" y="4"/>
                        </a:lnTo>
                        <a:lnTo>
                          <a:pt x="6" y="4"/>
                        </a:lnTo>
                        <a:lnTo>
                          <a:pt x="6" y="4"/>
                        </a:lnTo>
                        <a:lnTo>
                          <a:pt x="5" y="4"/>
                        </a:lnTo>
                        <a:lnTo>
                          <a:pt x="5" y="4"/>
                        </a:lnTo>
                        <a:lnTo>
                          <a:pt x="4" y="4"/>
                        </a:lnTo>
                        <a:lnTo>
                          <a:pt x="4" y="4"/>
                        </a:lnTo>
                        <a:lnTo>
                          <a:pt x="4" y="5"/>
                        </a:lnTo>
                        <a:lnTo>
                          <a:pt x="4" y="5"/>
                        </a:lnTo>
                        <a:lnTo>
                          <a:pt x="4" y="4"/>
                        </a:lnTo>
                        <a:lnTo>
                          <a:pt x="4" y="4"/>
                        </a:lnTo>
                        <a:lnTo>
                          <a:pt x="4" y="5"/>
                        </a:lnTo>
                        <a:lnTo>
                          <a:pt x="3" y="5"/>
                        </a:lnTo>
                        <a:lnTo>
                          <a:pt x="3" y="5"/>
                        </a:lnTo>
                        <a:lnTo>
                          <a:pt x="3" y="5"/>
                        </a:lnTo>
                        <a:lnTo>
                          <a:pt x="3" y="5"/>
                        </a:lnTo>
                        <a:lnTo>
                          <a:pt x="3" y="5"/>
                        </a:lnTo>
                        <a:lnTo>
                          <a:pt x="3" y="5"/>
                        </a:lnTo>
                        <a:lnTo>
                          <a:pt x="3" y="4"/>
                        </a:lnTo>
                        <a:lnTo>
                          <a:pt x="3" y="4"/>
                        </a:lnTo>
                        <a:lnTo>
                          <a:pt x="3" y="4"/>
                        </a:lnTo>
                        <a:lnTo>
                          <a:pt x="3" y="4"/>
                        </a:lnTo>
                        <a:lnTo>
                          <a:pt x="2" y="4"/>
                        </a:lnTo>
                        <a:lnTo>
                          <a:pt x="2" y="4"/>
                        </a:lnTo>
                        <a:lnTo>
                          <a:pt x="2" y="4"/>
                        </a:lnTo>
                        <a:lnTo>
                          <a:pt x="2" y="4"/>
                        </a:lnTo>
                        <a:lnTo>
                          <a:pt x="1" y="4"/>
                        </a:lnTo>
                        <a:lnTo>
                          <a:pt x="1" y="4"/>
                        </a:lnTo>
                        <a:lnTo>
                          <a:pt x="1" y="3"/>
                        </a:lnTo>
                        <a:lnTo>
                          <a:pt x="2" y="3"/>
                        </a:lnTo>
                        <a:lnTo>
                          <a:pt x="2" y="3"/>
                        </a:lnTo>
                        <a:lnTo>
                          <a:pt x="2" y="3"/>
                        </a:lnTo>
                        <a:lnTo>
                          <a:pt x="3" y="3"/>
                        </a:lnTo>
                        <a:lnTo>
                          <a:pt x="3" y="3"/>
                        </a:lnTo>
                        <a:lnTo>
                          <a:pt x="3" y="3"/>
                        </a:lnTo>
                        <a:lnTo>
                          <a:pt x="3" y="3"/>
                        </a:lnTo>
                        <a:lnTo>
                          <a:pt x="3" y="3"/>
                        </a:lnTo>
                        <a:lnTo>
                          <a:pt x="2" y="3"/>
                        </a:lnTo>
                        <a:lnTo>
                          <a:pt x="2" y="3"/>
                        </a:lnTo>
                        <a:lnTo>
                          <a:pt x="2" y="3"/>
                        </a:lnTo>
                        <a:lnTo>
                          <a:pt x="2" y="3"/>
                        </a:lnTo>
                        <a:lnTo>
                          <a:pt x="1" y="3"/>
                        </a:lnTo>
                        <a:lnTo>
                          <a:pt x="1" y="3"/>
                        </a:lnTo>
                        <a:lnTo>
                          <a:pt x="1" y="3"/>
                        </a:lnTo>
                        <a:lnTo>
                          <a:pt x="1" y="3"/>
                        </a:lnTo>
                        <a:lnTo>
                          <a:pt x="1" y="2"/>
                        </a:lnTo>
                        <a:lnTo>
                          <a:pt x="1" y="2"/>
                        </a:lnTo>
                        <a:lnTo>
                          <a:pt x="0" y="2"/>
                        </a:lnTo>
                        <a:lnTo>
                          <a:pt x="1" y="2"/>
                        </a:lnTo>
                        <a:lnTo>
                          <a:pt x="0" y="2"/>
                        </a:lnTo>
                        <a:lnTo>
                          <a:pt x="0" y="2"/>
                        </a:lnTo>
                        <a:lnTo>
                          <a:pt x="0" y="2"/>
                        </a:lnTo>
                        <a:lnTo>
                          <a:pt x="0" y="2"/>
                        </a:lnTo>
                        <a:lnTo>
                          <a:pt x="0" y="2"/>
                        </a:lnTo>
                        <a:lnTo>
                          <a:pt x="0" y="2"/>
                        </a:lnTo>
                        <a:lnTo>
                          <a:pt x="0" y="2"/>
                        </a:lnTo>
                        <a:lnTo>
                          <a:pt x="1" y="2"/>
                        </a:lnTo>
                        <a:lnTo>
                          <a:pt x="1" y="1"/>
                        </a:lnTo>
                        <a:lnTo>
                          <a:pt x="0"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3" name="Freeform 138">
                    <a:extLst>
                      <a:ext uri="{FF2B5EF4-FFF2-40B4-BE49-F238E27FC236}">
                        <a16:creationId xmlns:a16="http://schemas.microsoft.com/office/drawing/2014/main" id="{DA94B9B8-54E6-4F54-B2D4-764C4EE68F14}"/>
                      </a:ext>
                    </a:extLst>
                  </p:cNvPr>
                  <p:cNvSpPr>
                    <a:spLocks/>
                  </p:cNvSpPr>
                  <p:nvPr/>
                </p:nvSpPr>
                <p:spPr bwMode="auto">
                  <a:xfrm>
                    <a:off x="2195513" y="1963737"/>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4" name="Freeform 139">
                    <a:extLst>
                      <a:ext uri="{FF2B5EF4-FFF2-40B4-BE49-F238E27FC236}">
                        <a16:creationId xmlns:a16="http://schemas.microsoft.com/office/drawing/2014/main" id="{57DC59A4-B04A-4C0D-80BD-6B50246D374C}"/>
                      </a:ext>
                    </a:extLst>
                  </p:cNvPr>
                  <p:cNvSpPr>
                    <a:spLocks/>
                  </p:cNvSpPr>
                  <p:nvPr/>
                </p:nvSpPr>
                <p:spPr bwMode="auto">
                  <a:xfrm>
                    <a:off x="1982788" y="1963737"/>
                    <a:ext cx="90488" cy="19050"/>
                  </a:xfrm>
                  <a:custGeom>
                    <a:avLst/>
                    <a:gdLst/>
                    <a:ahLst/>
                    <a:cxnLst>
                      <a:cxn ang="0">
                        <a:pos x="5" y="0"/>
                      </a:cxn>
                      <a:cxn ang="0">
                        <a:pos x="5" y="0"/>
                      </a:cxn>
                      <a:cxn ang="0">
                        <a:pos x="6" y="0"/>
                      </a:cxn>
                      <a:cxn ang="0">
                        <a:pos x="7" y="0"/>
                      </a:cxn>
                      <a:cxn ang="0">
                        <a:pos x="7" y="0"/>
                      </a:cxn>
                      <a:cxn ang="0">
                        <a:pos x="8" y="0"/>
                      </a:cxn>
                      <a:cxn ang="0">
                        <a:pos x="9" y="0"/>
                      </a:cxn>
                      <a:cxn ang="0">
                        <a:pos x="9" y="1"/>
                      </a:cxn>
                      <a:cxn ang="0">
                        <a:pos x="9" y="1"/>
                      </a:cxn>
                      <a:cxn ang="0">
                        <a:pos x="9" y="1"/>
                      </a:cxn>
                      <a:cxn ang="0">
                        <a:pos x="8" y="1"/>
                      </a:cxn>
                      <a:cxn ang="0">
                        <a:pos x="8" y="1"/>
                      </a:cxn>
                      <a:cxn ang="0">
                        <a:pos x="7" y="2"/>
                      </a:cxn>
                      <a:cxn ang="0">
                        <a:pos x="7" y="2"/>
                      </a:cxn>
                      <a:cxn ang="0">
                        <a:pos x="6" y="1"/>
                      </a:cxn>
                      <a:cxn ang="0">
                        <a:pos x="6" y="1"/>
                      </a:cxn>
                      <a:cxn ang="0">
                        <a:pos x="5" y="1"/>
                      </a:cxn>
                      <a:cxn ang="0">
                        <a:pos x="5" y="1"/>
                      </a:cxn>
                      <a:cxn ang="0">
                        <a:pos x="4" y="2"/>
                      </a:cxn>
                      <a:cxn ang="0">
                        <a:pos x="4" y="2"/>
                      </a:cxn>
                      <a:cxn ang="0">
                        <a:pos x="3" y="1"/>
                      </a:cxn>
                      <a:cxn ang="0">
                        <a:pos x="3" y="1"/>
                      </a:cxn>
                      <a:cxn ang="0">
                        <a:pos x="2" y="1"/>
                      </a:cxn>
                      <a:cxn ang="0">
                        <a:pos x="2" y="1"/>
                      </a:cxn>
                      <a:cxn ang="0">
                        <a:pos x="1" y="2"/>
                      </a:cxn>
                      <a:cxn ang="0">
                        <a:pos x="1" y="2"/>
                      </a:cxn>
                      <a:cxn ang="0">
                        <a:pos x="1" y="1"/>
                      </a:cxn>
                      <a:cxn ang="0">
                        <a:pos x="2" y="1"/>
                      </a:cxn>
                      <a:cxn ang="0">
                        <a:pos x="3" y="1"/>
                      </a:cxn>
                      <a:cxn ang="0">
                        <a:pos x="3" y="1"/>
                      </a:cxn>
                      <a:cxn ang="0">
                        <a:pos x="4" y="1"/>
                      </a:cxn>
                      <a:cxn ang="0">
                        <a:pos x="4" y="1"/>
                      </a:cxn>
                      <a:cxn ang="0">
                        <a:pos x="4" y="0"/>
                      </a:cxn>
                      <a:cxn ang="0">
                        <a:pos x="5" y="0"/>
                      </a:cxn>
                    </a:cxnLst>
                    <a:rect l="0" t="0" r="r" b="b"/>
                    <a:pathLst>
                      <a:path w="9" h="2">
                        <a:moveTo>
                          <a:pt x="5" y="0"/>
                        </a:moveTo>
                        <a:lnTo>
                          <a:pt x="5" y="0"/>
                        </a:lnTo>
                        <a:lnTo>
                          <a:pt x="5" y="0"/>
                        </a:lnTo>
                        <a:lnTo>
                          <a:pt x="5" y="0"/>
                        </a:lnTo>
                        <a:lnTo>
                          <a:pt x="6" y="0"/>
                        </a:lnTo>
                        <a:lnTo>
                          <a:pt x="6" y="0"/>
                        </a:lnTo>
                        <a:lnTo>
                          <a:pt x="7" y="0"/>
                        </a:lnTo>
                        <a:lnTo>
                          <a:pt x="7" y="0"/>
                        </a:lnTo>
                        <a:lnTo>
                          <a:pt x="7" y="0"/>
                        </a:lnTo>
                        <a:lnTo>
                          <a:pt x="7" y="0"/>
                        </a:lnTo>
                        <a:lnTo>
                          <a:pt x="8" y="0"/>
                        </a:lnTo>
                        <a:lnTo>
                          <a:pt x="8" y="0"/>
                        </a:lnTo>
                        <a:lnTo>
                          <a:pt x="8" y="0"/>
                        </a:lnTo>
                        <a:lnTo>
                          <a:pt x="9" y="0"/>
                        </a:lnTo>
                        <a:lnTo>
                          <a:pt x="9" y="0"/>
                        </a:lnTo>
                        <a:lnTo>
                          <a:pt x="9" y="1"/>
                        </a:lnTo>
                        <a:lnTo>
                          <a:pt x="9" y="1"/>
                        </a:lnTo>
                        <a:lnTo>
                          <a:pt x="9" y="1"/>
                        </a:lnTo>
                        <a:lnTo>
                          <a:pt x="9" y="1"/>
                        </a:lnTo>
                        <a:lnTo>
                          <a:pt x="9" y="1"/>
                        </a:lnTo>
                        <a:lnTo>
                          <a:pt x="9" y="1"/>
                        </a:lnTo>
                        <a:lnTo>
                          <a:pt x="8" y="1"/>
                        </a:lnTo>
                        <a:lnTo>
                          <a:pt x="8" y="1"/>
                        </a:lnTo>
                        <a:lnTo>
                          <a:pt x="8" y="1"/>
                        </a:lnTo>
                        <a:lnTo>
                          <a:pt x="7" y="1"/>
                        </a:lnTo>
                        <a:lnTo>
                          <a:pt x="7" y="2"/>
                        </a:lnTo>
                        <a:lnTo>
                          <a:pt x="7" y="2"/>
                        </a:lnTo>
                        <a:lnTo>
                          <a:pt x="7" y="2"/>
                        </a:lnTo>
                        <a:lnTo>
                          <a:pt x="6" y="2"/>
                        </a:lnTo>
                        <a:lnTo>
                          <a:pt x="6" y="1"/>
                        </a:lnTo>
                        <a:lnTo>
                          <a:pt x="6" y="1"/>
                        </a:lnTo>
                        <a:lnTo>
                          <a:pt x="6" y="1"/>
                        </a:lnTo>
                        <a:lnTo>
                          <a:pt x="5" y="1"/>
                        </a:lnTo>
                        <a:lnTo>
                          <a:pt x="5" y="1"/>
                        </a:lnTo>
                        <a:lnTo>
                          <a:pt x="5" y="1"/>
                        </a:lnTo>
                        <a:lnTo>
                          <a:pt x="5" y="1"/>
                        </a:lnTo>
                        <a:lnTo>
                          <a:pt x="4" y="2"/>
                        </a:lnTo>
                        <a:lnTo>
                          <a:pt x="4" y="2"/>
                        </a:lnTo>
                        <a:lnTo>
                          <a:pt x="4" y="2"/>
                        </a:lnTo>
                        <a:lnTo>
                          <a:pt x="4" y="2"/>
                        </a:lnTo>
                        <a:lnTo>
                          <a:pt x="4" y="1"/>
                        </a:lnTo>
                        <a:lnTo>
                          <a:pt x="3" y="1"/>
                        </a:lnTo>
                        <a:lnTo>
                          <a:pt x="3" y="1"/>
                        </a:lnTo>
                        <a:lnTo>
                          <a:pt x="3" y="1"/>
                        </a:lnTo>
                        <a:lnTo>
                          <a:pt x="2" y="1"/>
                        </a:lnTo>
                        <a:lnTo>
                          <a:pt x="2" y="1"/>
                        </a:lnTo>
                        <a:lnTo>
                          <a:pt x="2" y="1"/>
                        </a:lnTo>
                        <a:lnTo>
                          <a:pt x="2" y="1"/>
                        </a:lnTo>
                        <a:lnTo>
                          <a:pt x="1" y="1"/>
                        </a:lnTo>
                        <a:lnTo>
                          <a:pt x="1" y="2"/>
                        </a:lnTo>
                        <a:lnTo>
                          <a:pt x="1" y="2"/>
                        </a:lnTo>
                        <a:lnTo>
                          <a:pt x="1" y="2"/>
                        </a:lnTo>
                        <a:lnTo>
                          <a:pt x="0" y="1"/>
                        </a:lnTo>
                        <a:lnTo>
                          <a:pt x="1" y="1"/>
                        </a:lnTo>
                        <a:lnTo>
                          <a:pt x="1" y="1"/>
                        </a:lnTo>
                        <a:lnTo>
                          <a:pt x="2" y="1"/>
                        </a:lnTo>
                        <a:lnTo>
                          <a:pt x="2" y="1"/>
                        </a:lnTo>
                        <a:lnTo>
                          <a:pt x="3" y="1"/>
                        </a:lnTo>
                        <a:lnTo>
                          <a:pt x="3" y="1"/>
                        </a:lnTo>
                        <a:lnTo>
                          <a:pt x="3" y="1"/>
                        </a:lnTo>
                        <a:lnTo>
                          <a:pt x="3" y="1"/>
                        </a:lnTo>
                        <a:lnTo>
                          <a:pt x="4" y="1"/>
                        </a:lnTo>
                        <a:lnTo>
                          <a:pt x="4" y="1"/>
                        </a:lnTo>
                        <a:lnTo>
                          <a:pt x="4" y="1"/>
                        </a:lnTo>
                        <a:lnTo>
                          <a:pt x="4" y="0"/>
                        </a:lnTo>
                        <a:lnTo>
                          <a:pt x="4" y="0"/>
                        </a:lnTo>
                        <a:lnTo>
                          <a:pt x="4" y="0"/>
                        </a:lnTo>
                        <a:lnTo>
                          <a:pt x="5"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5" name="Freeform 140">
                    <a:extLst>
                      <a:ext uri="{FF2B5EF4-FFF2-40B4-BE49-F238E27FC236}">
                        <a16:creationId xmlns:a16="http://schemas.microsoft.com/office/drawing/2014/main" id="{F894201B-B7BE-490A-B325-48E440BEFB9E}"/>
                      </a:ext>
                    </a:extLst>
                  </p:cNvPr>
                  <p:cNvSpPr>
                    <a:spLocks/>
                  </p:cNvSpPr>
                  <p:nvPr/>
                </p:nvSpPr>
                <p:spPr bwMode="auto">
                  <a:xfrm>
                    <a:off x="2398713" y="1982787"/>
                    <a:ext cx="11113" cy="1588"/>
                  </a:xfrm>
                  <a:custGeom>
                    <a:avLst/>
                    <a:gdLst/>
                    <a:ahLst/>
                    <a:cxnLst>
                      <a:cxn ang="0">
                        <a:pos x="0" y="0"/>
                      </a:cxn>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6" name="Freeform 141">
                    <a:extLst>
                      <a:ext uri="{FF2B5EF4-FFF2-40B4-BE49-F238E27FC236}">
                        <a16:creationId xmlns:a16="http://schemas.microsoft.com/office/drawing/2014/main" id="{50FF1BF4-4C7D-4BB3-8F14-D4A255864F24}"/>
                      </a:ext>
                    </a:extLst>
                  </p:cNvPr>
                  <p:cNvSpPr>
                    <a:spLocks/>
                  </p:cNvSpPr>
                  <p:nvPr/>
                </p:nvSpPr>
                <p:spPr bwMode="auto">
                  <a:xfrm>
                    <a:off x="2236788" y="1982787"/>
                    <a:ext cx="9525" cy="1588"/>
                  </a:xfrm>
                  <a:custGeom>
                    <a:avLst/>
                    <a:gdLst/>
                    <a:ahLst/>
                    <a:cxnLst>
                      <a:cxn ang="0">
                        <a:pos x="0" y="0"/>
                      </a:cxn>
                      <a:cxn ang="0">
                        <a:pos x="1" y="0"/>
                      </a:cxn>
                      <a:cxn ang="0">
                        <a:pos x="1" y="0"/>
                      </a:cxn>
                      <a:cxn ang="0">
                        <a:pos x="1" y="0"/>
                      </a:cxn>
                      <a:cxn ang="0">
                        <a:pos x="0" y="0"/>
                      </a:cxn>
                    </a:cxnLst>
                    <a:rect l="0" t="0" r="r" b="b"/>
                    <a:pathLst>
                      <a:path w="1">
                        <a:moveTo>
                          <a:pt x="0" y="0"/>
                        </a:move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7" name="Freeform 142">
                    <a:extLst>
                      <a:ext uri="{FF2B5EF4-FFF2-40B4-BE49-F238E27FC236}">
                        <a16:creationId xmlns:a16="http://schemas.microsoft.com/office/drawing/2014/main" id="{88055261-569D-477A-ADC9-4EB990364282}"/>
                      </a:ext>
                    </a:extLst>
                  </p:cNvPr>
                  <p:cNvSpPr>
                    <a:spLocks/>
                  </p:cNvSpPr>
                  <p:nvPr/>
                </p:nvSpPr>
                <p:spPr bwMode="auto">
                  <a:xfrm>
                    <a:off x="1952626" y="1993900"/>
                    <a:ext cx="30163" cy="9525"/>
                  </a:xfrm>
                  <a:custGeom>
                    <a:avLst/>
                    <a:gdLst/>
                    <a:ahLst/>
                    <a:cxnLst>
                      <a:cxn ang="0">
                        <a:pos x="0" y="0"/>
                      </a:cxn>
                      <a:cxn ang="0">
                        <a:pos x="0" y="0"/>
                      </a:cxn>
                      <a:cxn ang="0">
                        <a:pos x="0" y="0"/>
                      </a:cxn>
                      <a:cxn ang="0">
                        <a:pos x="0" y="0"/>
                      </a:cxn>
                      <a:cxn ang="0">
                        <a:pos x="0" y="0"/>
                      </a:cxn>
                      <a:cxn ang="0">
                        <a:pos x="1" y="0"/>
                      </a:cxn>
                      <a:cxn ang="0">
                        <a:pos x="1" y="0"/>
                      </a:cxn>
                      <a:cxn ang="0">
                        <a:pos x="1" y="0"/>
                      </a:cxn>
                      <a:cxn ang="0">
                        <a:pos x="2" y="0"/>
                      </a:cxn>
                      <a:cxn ang="0">
                        <a:pos x="2" y="0"/>
                      </a:cxn>
                      <a:cxn ang="0">
                        <a:pos x="2" y="0"/>
                      </a:cxn>
                      <a:cxn ang="0">
                        <a:pos x="2" y="0"/>
                      </a:cxn>
                      <a:cxn ang="0">
                        <a:pos x="3" y="1"/>
                      </a:cxn>
                      <a:cxn ang="0">
                        <a:pos x="3" y="1"/>
                      </a:cxn>
                      <a:cxn ang="0">
                        <a:pos x="3" y="1"/>
                      </a:cxn>
                      <a:cxn ang="0">
                        <a:pos x="2" y="1"/>
                      </a:cxn>
                      <a:cxn ang="0">
                        <a:pos x="2" y="1"/>
                      </a:cxn>
                      <a:cxn ang="0">
                        <a:pos x="2" y="1"/>
                      </a:cxn>
                      <a:cxn ang="0">
                        <a:pos x="2" y="1"/>
                      </a:cxn>
                      <a:cxn ang="0">
                        <a:pos x="1" y="1"/>
                      </a:cxn>
                      <a:cxn ang="0">
                        <a:pos x="1" y="1"/>
                      </a:cxn>
                      <a:cxn ang="0">
                        <a:pos x="1" y="1"/>
                      </a:cxn>
                      <a:cxn ang="0">
                        <a:pos x="1" y="1"/>
                      </a:cxn>
                      <a:cxn ang="0">
                        <a:pos x="1" y="1"/>
                      </a:cxn>
                      <a:cxn ang="0">
                        <a:pos x="0" y="1"/>
                      </a:cxn>
                      <a:cxn ang="0">
                        <a:pos x="0" y="0"/>
                      </a:cxn>
                    </a:cxnLst>
                    <a:rect l="0" t="0" r="r" b="b"/>
                    <a:pathLst>
                      <a:path w="3" h="1">
                        <a:moveTo>
                          <a:pt x="0" y="0"/>
                        </a:moveTo>
                        <a:lnTo>
                          <a:pt x="0" y="0"/>
                        </a:lnTo>
                        <a:lnTo>
                          <a:pt x="0" y="0"/>
                        </a:lnTo>
                        <a:lnTo>
                          <a:pt x="0" y="0"/>
                        </a:lnTo>
                        <a:lnTo>
                          <a:pt x="0" y="0"/>
                        </a:lnTo>
                        <a:lnTo>
                          <a:pt x="1" y="0"/>
                        </a:lnTo>
                        <a:lnTo>
                          <a:pt x="1" y="0"/>
                        </a:lnTo>
                        <a:lnTo>
                          <a:pt x="1" y="0"/>
                        </a:lnTo>
                        <a:lnTo>
                          <a:pt x="2" y="0"/>
                        </a:lnTo>
                        <a:lnTo>
                          <a:pt x="2" y="0"/>
                        </a:lnTo>
                        <a:lnTo>
                          <a:pt x="2" y="0"/>
                        </a:lnTo>
                        <a:lnTo>
                          <a:pt x="2" y="0"/>
                        </a:lnTo>
                        <a:lnTo>
                          <a:pt x="3" y="1"/>
                        </a:lnTo>
                        <a:lnTo>
                          <a:pt x="3" y="1"/>
                        </a:lnTo>
                        <a:lnTo>
                          <a:pt x="3" y="1"/>
                        </a:lnTo>
                        <a:lnTo>
                          <a:pt x="2" y="1"/>
                        </a:lnTo>
                        <a:lnTo>
                          <a:pt x="2" y="1"/>
                        </a:lnTo>
                        <a:lnTo>
                          <a:pt x="2" y="1"/>
                        </a:lnTo>
                        <a:lnTo>
                          <a:pt x="2" y="1"/>
                        </a:lnTo>
                        <a:lnTo>
                          <a:pt x="1" y="1"/>
                        </a:lnTo>
                        <a:lnTo>
                          <a:pt x="1" y="1"/>
                        </a:lnTo>
                        <a:lnTo>
                          <a:pt x="1" y="1"/>
                        </a:lnTo>
                        <a:lnTo>
                          <a:pt x="1" y="1"/>
                        </a:lnTo>
                        <a:lnTo>
                          <a:pt x="1"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8" name="Freeform 143">
                    <a:extLst>
                      <a:ext uri="{FF2B5EF4-FFF2-40B4-BE49-F238E27FC236}">
                        <a16:creationId xmlns:a16="http://schemas.microsoft.com/office/drawing/2014/main" id="{6D4A671C-7D4D-4667-B53E-6C979966BA32}"/>
                      </a:ext>
                    </a:extLst>
                  </p:cNvPr>
                  <p:cNvSpPr>
                    <a:spLocks/>
                  </p:cNvSpPr>
                  <p:nvPr/>
                </p:nvSpPr>
                <p:spPr bwMode="auto">
                  <a:xfrm>
                    <a:off x="2765426" y="1993900"/>
                    <a:ext cx="9525" cy="9525"/>
                  </a:xfrm>
                  <a:custGeom>
                    <a:avLst/>
                    <a:gdLst/>
                    <a:ahLst/>
                    <a:cxnLst>
                      <a:cxn ang="0">
                        <a:pos x="1" y="1"/>
                      </a:cxn>
                      <a:cxn ang="0">
                        <a:pos x="0" y="1"/>
                      </a:cxn>
                      <a:cxn ang="0">
                        <a:pos x="1" y="1"/>
                      </a:cxn>
                      <a:cxn ang="0">
                        <a:pos x="1" y="0"/>
                      </a:cxn>
                      <a:cxn ang="0">
                        <a:pos x="1" y="0"/>
                      </a:cxn>
                      <a:cxn ang="0">
                        <a:pos x="1" y="0"/>
                      </a:cxn>
                      <a:cxn ang="0">
                        <a:pos x="1" y="1"/>
                      </a:cxn>
                      <a:cxn ang="0">
                        <a:pos x="1" y="1"/>
                      </a:cxn>
                    </a:cxnLst>
                    <a:rect l="0" t="0" r="r" b="b"/>
                    <a:pathLst>
                      <a:path w="1" h="1">
                        <a:moveTo>
                          <a:pt x="1" y="1"/>
                        </a:moveTo>
                        <a:lnTo>
                          <a:pt x="0" y="1"/>
                        </a:lnTo>
                        <a:lnTo>
                          <a:pt x="1" y="1"/>
                        </a:lnTo>
                        <a:lnTo>
                          <a:pt x="1" y="0"/>
                        </a:lnTo>
                        <a:lnTo>
                          <a:pt x="1"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79" name="Freeform 144">
                    <a:extLst>
                      <a:ext uri="{FF2B5EF4-FFF2-40B4-BE49-F238E27FC236}">
                        <a16:creationId xmlns:a16="http://schemas.microsoft.com/office/drawing/2014/main" id="{8FF1430C-971C-4206-8D4C-2CAEF025DB1D}"/>
                      </a:ext>
                    </a:extLst>
                  </p:cNvPr>
                  <p:cNvSpPr>
                    <a:spLocks/>
                  </p:cNvSpPr>
                  <p:nvPr/>
                </p:nvSpPr>
                <p:spPr bwMode="auto">
                  <a:xfrm>
                    <a:off x="2359026" y="2003425"/>
                    <a:ext cx="69850" cy="11113"/>
                  </a:xfrm>
                  <a:custGeom>
                    <a:avLst/>
                    <a:gdLst/>
                    <a:ahLst/>
                    <a:cxnLst>
                      <a:cxn ang="0">
                        <a:pos x="6" y="0"/>
                      </a:cxn>
                      <a:cxn ang="0">
                        <a:pos x="6" y="0"/>
                      </a:cxn>
                      <a:cxn ang="0">
                        <a:pos x="6" y="0"/>
                      </a:cxn>
                      <a:cxn ang="0">
                        <a:pos x="6" y="0"/>
                      </a:cxn>
                      <a:cxn ang="0">
                        <a:pos x="7" y="0"/>
                      </a:cxn>
                      <a:cxn ang="0">
                        <a:pos x="7" y="0"/>
                      </a:cxn>
                      <a:cxn ang="0">
                        <a:pos x="7" y="0"/>
                      </a:cxn>
                      <a:cxn ang="0">
                        <a:pos x="7" y="0"/>
                      </a:cxn>
                      <a:cxn ang="0">
                        <a:pos x="7" y="0"/>
                      </a:cxn>
                      <a:cxn ang="0">
                        <a:pos x="7" y="1"/>
                      </a:cxn>
                      <a:cxn ang="0">
                        <a:pos x="7" y="1"/>
                      </a:cxn>
                      <a:cxn ang="0">
                        <a:pos x="7" y="1"/>
                      </a:cxn>
                      <a:cxn ang="0">
                        <a:pos x="6" y="1"/>
                      </a:cxn>
                      <a:cxn ang="0">
                        <a:pos x="6" y="1"/>
                      </a:cxn>
                      <a:cxn ang="0">
                        <a:pos x="5" y="1"/>
                      </a:cxn>
                      <a:cxn ang="0">
                        <a:pos x="5" y="1"/>
                      </a:cxn>
                      <a:cxn ang="0">
                        <a:pos x="4" y="1"/>
                      </a:cxn>
                      <a:cxn ang="0">
                        <a:pos x="4" y="1"/>
                      </a:cxn>
                      <a:cxn ang="0">
                        <a:pos x="3" y="1"/>
                      </a:cxn>
                      <a:cxn ang="0">
                        <a:pos x="3" y="1"/>
                      </a:cxn>
                      <a:cxn ang="0">
                        <a:pos x="3" y="1"/>
                      </a:cxn>
                      <a:cxn ang="0">
                        <a:pos x="3" y="1"/>
                      </a:cxn>
                      <a:cxn ang="0">
                        <a:pos x="2" y="1"/>
                      </a:cxn>
                      <a:cxn ang="0">
                        <a:pos x="2" y="1"/>
                      </a:cxn>
                      <a:cxn ang="0">
                        <a:pos x="2" y="1"/>
                      </a:cxn>
                      <a:cxn ang="0">
                        <a:pos x="2" y="1"/>
                      </a:cxn>
                      <a:cxn ang="0">
                        <a:pos x="2" y="1"/>
                      </a:cxn>
                      <a:cxn ang="0">
                        <a:pos x="1" y="1"/>
                      </a:cxn>
                      <a:cxn ang="0">
                        <a:pos x="1" y="1"/>
                      </a:cxn>
                      <a:cxn ang="0">
                        <a:pos x="1" y="1"/>
                      </a:cxn>
                      <a:cxn ang="0">
                        <a:pos x="1" y="1"/>
                      </a:cxn>
                      <a:cxn ang="0">
                        <a:pos x="1" y="1"/>
                      </a:cxn>
                      <a:cxn ang="0">
                        <a:pos x="0" y="1"/>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4" y="0"/>
                      </a:cxn>
                      <a:cxn ang="0">
                        <a:pos x="4" y="0"/>
                      </a:cxn>
                      <a:cxn ang="0">
                        <a:pos x="4" y="0"/>
                      </a:cxn>
                      <a:cxn ang="0">
                        <a:pos x="4" y="0"/>
                      </a:cxn>
                      <a:cxn ang="0">
                        <a:pos x="5" y="0"/>
                      </a:cxn>
                      <a:cxn ang="0">
                        <a:pos x="5" y="0"/>
                      </a:cxn>
                      <a:cxn ang="0">
                        <a:pos x="5" y="0"/>
                      </a:cxn>
                      <a:cxn ang="0">
                        <a:pos x="5" y="0"/>
                      </a:cxn>
                      <a:cxn ang="0">
                        <a:pos x="6" y="0"/>
                      </a:cxn>
                    </a:cxnLst>
                    <a:rect l="0" t="0" r="r" b="b"/>
                    <a:pathLst>
                      <a:path w="7" h="1">
                        <a:moveTo>
                          <a:pt x="6" y="0"/>
                        </a:moveTo>
                        <a:lnTo>
                          <a:pt x="6" y="0"/>
                        </a:lnTo>
                        <a:lnTo>
                          <a:pt x="6" y="0"/>
                        </a:lnTo>
                        <a:lnTo>
                          <a:pt x="6" y="0"/>
                        </a:lnTo>
                        <a:lnTo>
                          <a:pt x="7" y="0"/>
                        </a:lnTo>
                        <a:lnTo>
                          <a:pt x="7" y="0"/>
                        </a:lnTo>
                        <a:lnTo>
                          <a:pt x="7" y="0"/>
                        </a:lnTo>
                        <a:lnTo>
                          <a:pt x="7" y="0"/>
                        </a:lnTo>
                        <a:lnTo>
                          <a:pt x="7" y="0"/>
                        </a:lnTo>
                        <a:lnTo>
                          <a:pt x="7" y="1"/>
                        </a:lnTo>
                        <a:lnTo>
                          <a:pt x="7" y="1"/>
                        </a:lnTo>
                        <a:lnTo>
                          <a:pt x="7" y="1"/>
                        </a:lnTo>
                        <a:lnTo>
                          <a:pt x="6" y="1"/>
                        </a:lnTo>
                        <a:lnTo>
                          <a:pt x="6" y="1"/>
                        </a:lnTo>
                        <a:lnTo>
                          <a:pt x="5" y="1"/>
                        </a:lnTo>
                        <a:lnTo>
                          <a:pt x="5" y="1"/>
                        </a:lnTo>
                        <a:lnTo>
                          <a:pt x="4" y="1"/>
                        </a:lnTo>
                        <a:lnTo>
                          <a:pt x="4" y="1"/>
                        </a:lnTo>
                        <a:lnTo>
                          <a:pt x="3" y="1"/>
                        </a:lnTo>
                        <a:lnTo>
                          <a:pt x="3" y="1"/>
                        </a:lnTo>
                        <a:lnTo>
                          <a:pt x="3" y="1"/>
                        </a:lnTo>
                        <a:lnTo>
                          <a:pt x="3" y="1"/>
                        </a:lnTo>
                        <a:lnTo>
                          <a:pt x="2" y="1"/>
                        </a:lnTo>
                        <a:lnTo>
                          <a:pt x="2" y="1"/>
                        </a:lnTo>
                        <a:lnTo>
                          <a:pt x="2" y="1"/>
                        </a:lnTo>
                        <a:lnTo>
                          <a:pt x="2" y="1"/>
                        </a:lnTo>
                        <a:lnTo>
                          <a:pt x="2" y="1"/>
                        </a:lnTo>
                        <a:lnTo>
                          <a:pt x="1" y="1"/>
                        </a:lnTo>
                        <a:lnTo>
                          <a:pt x="1" y="1"/>
                        </a:lnTo>
                        <a:lnTo>
                          <a:pt x="1" y="1"/>
                        </a:lnTo>
                        <a:lnTo>
                          <a:pt x="1" y="1"/>
                        </a:lnTo>
                        <a:lnTo>
                          <a:pt x="1" y="1"/>
                        </a:lnTo>
                        <a:lnTo>
                          <a:pt x="0" y="1"/>
                        </a:lnTo>
                        <a:lnTo>
                          <a:pt x="1" y="0"/>
                        </a:lnTo>
                        <a:lnTo>
                          <a:pt x="1" y="0"/>
                        </a:lnTo>
                        <a:lnTo>
                          <a:pt x="1" y="0"/>
                        </a:lnTo>
                        <a:lnTo>
                          <a:pt x="2" y="0"/>
                        </a:lnTo>
                        <a:lnTo>
                          <a:pt x="2" y="0"/>
                        </a:lnTo>
                        <a:lnTo>
                          <a:pt x="2" y="0"/>
                        </a:lnTo>
                        <a:lnTo>
                          <a:pt x="2" y="0"/>
                        </a:lnTo>
                        <a:lnTo>
                          <a:pt x="2" y="0"/>
                        </a:lnTo>
                        <a:lnTo>
                          <a:pt x="2" y="0"/>
                        </a:lnTo>
                        <a:lnTo>
                          <a:pt x="2" y="0"/>
                        </a:lnTo>
                        <a:lnTo>
                          <a:pt x="2" y="0"/>
                        </a:lnTo>
                        <a:lnTo>
                          <a:pt x="3" y="0"/>
                        </a:lnTo>
                        <a:lnTo>
                          <a:pt x="3" y="0"/>
                        </a:lnTo>
                        <a:lnTo>
                          <a:pt x="3" y="0"/>
                        </a:lnTo>
                        <a:lnTo>
                          <a:pt x="4" y="0"/>
                        </a:lnTo>
                        <a:lnTo>
                          <a:pt x="4" y="0"/>
                        </a:lnTo>
                        <a:lnTo>
                          <a:pt x="4" y="0"/>
                        </a:lnTo>
                        <a:lnTo>
                          <a:pt x="4" y="0"/>
                        </a:lnTo>
                        <a:lnTo>
                          <a:pt x="5" y="0"/>
                        </a:lnTo>
                        <a:lnTo>
                          <a:pt x="5" y="0"/>
                        </a:lnTo>
                        <a:lnTo>
                          <a:pt x="5" y="0"/>
                        </a:lnTo>
                        <a:lnTo>
                          <a:pt x="5" y="0"/>
                        </a:lnTo>
                        <a:lnTo>
                          <a:pt x="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0" name="Freeform 145">
                    <a:extLst>
                      <a:ext uri="{FF2B5EF4-FFF2-40B4-BE49-F238E27FC236}">
                        <a16:creationId xmlns:a16="http://schemas.microsoft.com/office/drawing/2014/main" id="{4F94A16B-0CCF-4212-B2A9-C9A898E5A6F8}"/>
                      </a:ext>
                    </a:extLst>
                  </p:cNvPr>
                  <p:cNvSpPr>
                    <a:spLocks/>
                  </p:cNvSpPr>
                  <p:nvPr/>
                </p:nvSpPr>
                <p:spPr bwMode="auto">
                  <a:xfrm>
                    <a:off x="2225676" y="1993900"/>
                    <a:ext cx="31750" cy="9525"/>
                  </a:xfrm>
                  <a:custGeom>
                    <a:avLst/>
                    <a:gdLst/>
                    <a:ahLst/>
                    <a:cxnLst>
                      <a:cxn ang="0">
                        <a:pos x="0" y="1"/>
                      </a:cxn>
                      <a:cxn ang="0">
                        <a:pos x="0" y="1"/>
                      </a:cxn>
                      <a:cxn ang="0">
                        <a:pos x="0" y="1"/>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3" y="1"/>
                      </a:cxn>
                      <a:cxn ang="0">
                        <a:pos x="3" y="1"/>
                      </a:cxn>
                      <a:cxn ang="0">
                        <a:pos x="3" y="1"/>
                      </a:cxn>
                      <a:cxn ang="0">
                        <a:pos x="3" y="1"/>
                      </a:cxn>
                      <a:cxn ang="0">
                        <a:pos x="3" y="1"/>
                      </a:cxn>
                      <a:cxn ang="0">
                        <a:pos x="3" y="1"/>
                      </a:cxn>
                      <a:cxn ang="0">
                        <a:pos x="3" y="1"/>
                      </a:cxn>
                      <a:cxn ang="0">
                        <a:pos x="2" y="1"/>
                      </a:cxn>
                      <a:cxn ang="0">
                        <a:pos x="2" y="1"/>
                      </a:cxn>
                      <a:cxn ang="0">
                        <a:pos x="1" y="1"/>
                      </a:cxn>
                      <a:cxn ang="0">
                        <a:pos x="1" y="1"/>
                      </a:cxn>
                      <a:cxn ang="0">
                        <a:pos x="1" y="1"/>
                      </a:cxn>
                      <a:cxn ang="0">
                        <a:pos x="1" y="1"/>
                      </a:cxn>
                      <a:cxn ang="0">
                        <a:pos x="0" y="1"/>
                      </a:cxn>
                    </a:cxnLst>
                    <a:rect l="0" t="0" r="r" b="b"/>
                    <a:pathLst>
                      <a:path w="3" h="1">
                        <a:moveTo>
                          <a:pt x="0" y="1"/>
                        </a:moveTo>
                        <a:lnTo>
                          <a:pt x="0" y="1"/>
                        </a:lnTo>
                        <a:lnTo>
                          <a:pt x="0" y="1"/>
                        </a:lnTo>
                        <a:lnTo>
                          <a:pt x="0" y="0"/>
                        </a:lnTo>
                        <a:lnTo>
                          <a:pt x="0" y="0"/>
                        </a:lnTo>
                        <a:lnTo>
                          <a:pt x="1" y="0"/>
                        </a:lnTo>
                        <a:lnTo>
                          <a:pt x="1" y="0"/>
                        </a:lnTo>
                        <a:lnTo>
                          <a:pt x="1" y="0"/>
                        </a:lnTo>
                        <a:lnTo>
                          <a:pt x="1" y="0"/>
                        </a:lnTo>
                        <a:lnTo>
                          <a:pt x="2" y="0"/>
                        </a:lnTo>
                        <a:lnTo>
                          <a:pt x="2" y="0"/>
                        </a:lnTo>
                        <a:lnTo>
                          <a:pt x="2" y="0"/>
                        </a:lnTo>
                        <a:lnTo>
                          <a:pt x="2" y="0"/>
                        </a:lnTo>
                        <a:lnTo>
                          <a:pt x="3" y="1"/>
                        </a:lnTo>
                        <a:lnTo>
                          <a:pt x="3" y="1"/>
                        </a:lnTo>
                        <a:lnTo>
                          <a:pt x="3" y="1"/>
                        </a:lnTo>
                        <a:lnTo>
                          <a:pt x="3" y="1"/>
                        </a:lnTo>
                        <a:lnTo>
                          <a:pt x="3" y="1"/>
                        </a:lnTo>
                        <a:lnTo>
                          <a:pt x="3" y="1"/>
                        </a:lnTo>
                        <a:lnTo>
                          <a:pt x="3" y="1"/>
                        </a:lnTo>
                        <a:lnTo>
                          <a:pt x="2" y="1"/>
                        </a:lnTo>
                        <a:lnTo>
                          <a:pt x="2"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1" name="Freeform 146">
                    <a:extLst>
                      <a:ext uri="{FF2B5EF4-FFF2-40B4-BE49-F238E27FC236}">
                        <a16:creationId xmlns:a16="http://schemas.microsoft.com/office/drawing/2014/main" id="{7ACCC8E7-C38B-4A43-B838-B40F33786887}"/>
                      </a:ext>
                    </a:extLst>
                  </p:cNvPr>
                  <p:cNvSpPr>
                    <a:spLocks/>
                  </p:cNvSpPr>
                  <p:nvPr/>
                </p:nvSpPr>
                <p:spPr bwMode="auto">
                  <a:xfrm>
                    <a:off x="2479676" y="2003425"/>
                    <a:ext cx="31750" cy="20638"/>
                  </a:xfrm>
                  <a:custGeom>
                    <a:avLst/>
                    <a:gdLst/>
                    <a:ahLst/>
                    <a:cxnLst>
                      <a:cxn ang="0">
                        <a:pos x="0" y="1"/>
                      </a:cxn>
                      <a:cxn ang="0">
                        <a:pos x="0" y="0"/>
                      </a:cxn>
                      <a:cxn ang="0">
                        <a:pos x="0" y="0"/>
                      </a:cxn>
                      <a:cxn ang="0">
                        <a:pos x="1" y="0"/>
                      </a:cxn>
                      <a:cxn ang="0">
                        <a:pos x="1" y="1"/>
                      </a:cxn>
                      <a:cxn ang="0">
                        <a:pos x="1" y="1"/>
                      </a:cxn>
                      <a:cxn ang="0">
                        <a:pos x="1" y="0"/>
                      </a:cxn>
                      <a:cxn ang="0">
                        <a:pos x="2" y="1"/>
                      </a:cxn>
                      <a:cxn ang="0">
                        <a:pos x="2" y="1"/>
                      </a:cxn>
                      <a:cxn ang="0">
                        <a:pos x="2" y="1"/>
                      </a:cxn>
                      <a:cxn ang="0">
                        <a:pos x="2" y="1"/>
                      </a:cxn>
                      <a:cxn ang="0">
                        <a:pos x="2" y="1"/>
                      </a:cxn>
                      <a:cxn ang="0">
                        <a:pos x="3" y="1"/>
                      </a:cxn>
                      <a:cxn ang="0">
                        <a:pos x="3" y="1"/>
                      </a:cxn>
                      <a:cxn ang="0">
                        <a:pos x="3" y="2"/>
                      </a:cxn>
                      <a:cxn ang="0">
                        <a:pos x="3" y="2"/>
                      </a:cxn>
                      <a:cxn ang="0">
                        <a:pos x="2" y="2"/>
                      </a:cxn>
                      <a:cxn ang="0">
                        <a:pos x="2" y="2"/>
                      </a:cxn>
                      <a:cxn ang="0">
                        <a:pos x="2" y="2"/>
                      </a:cxn>
                      <a:cxn ang="0">
                        <a:pos x="2" y="2"/>
                      </a:cxn>
                      <a:cxn ang="0">
                        <a:pos x="2" y="2"/>
                      </a:cxn>
                      <a:cxn ang="0">
                        <a:pos x="1" y="2"/>
                      </a:cxn>
                      <a:cxn ang="0">
                        <a:pos x="1" y="2"/>
                      </a:cxn>
                      <a:cxn ang="0">
                        <a:pos x="0" y="2"/>
                      </a:cxn>
                      <a:cxn ang="0">
                        <a:pos x="0" y="2"/>
                      </a:cxn>
                      <a:cxn ang="0">
                        <a:pos x="0" y="2"/>
                      </a:cxn>
                      <a:cxn ang="0">
                        <a:pos x="0" y="1"/>
                      </a:cxn>
                      <a:cxn ang="0">
                        <a:pos x="0" y="1"/>
                      </a:cxn>
                      <a:cxn ang="0">
                        <a:pos x="0" y="1"/>
                      </a:cxn>
                    </a:cxnLst>
                    <a:rect l="0" t="0" r="r" b="b"/>
                    <a:pathLst>
                      <a:path w="3" h="2">
                        <a:moveTo>
                          <a:pt x="0" y="1"/>
                        </a:moveTo>
                        <a:lnTo>
                          <a:pt x="0" y="0"/>
                        </a:lnTo>
                        <a:lnTo>
                          <a:pt x="0" y="0"/>
                        </a:lnTo>
                        <a:lnTo>
                          <a:pt x="1" y="0"/>
                        </a:lnTo>
                        <a:lnTo>
                          <a:pt x="1" y="1"/>
                        </a:lnTo>
                        <a:lnTo>
                          <a:pt x="1" y="1"/>
                        </a:lnTo>
                        <a:lnTo>
                          <a:pt x="1" y="0"/>
                        </a:lnTo>
                        <a:lnTo>
                          <a:pt x="2" y="1"/>
                        </a:lnTo>
                        <a:lnTo>
                          <a:pt x="2" y="1"/>
                        </a:lnTo>
                        <a:lnTo>
                          <a:pt x="2" y="1"/>
                        </a:lnTo>
                        <a:lnTo>
                          <a:pt x="2" y="1"/>
                        </a:lnTo>
                        <a:lnTo>
                          <a:pt x="2" y="1"/>
                        </a:lnTo>
                        <a:lnTo>
                          <a:pt x="3" y="1"/>
                        </a:lnTo>
                        <a:lnTo>
                          <a:pt x="3" y="1"/>
                        </a:lnTo>
                        <a:lnTo>
                          <a:pt x="3" y="2"/>
                        </a:lnTo>
                        <a:lnTo>
                          <a:pt x="3" y="2"/>
                        </a:lnTo>
                        <a:lnTo>
                          <a:pt x="2" y="2"/>
                        </a:lnTo>
                        <a:lnTo>
                          <a:pt x="2" y="2"/>
                        </a:lnTo>
                        <a:lnTo>
                          <a:pt x="2" y="2"/>
                        </a:lnTo>
                        <a:lnTo>
                          <a:pt x="2" y="2"/>
                        </a:lnTo>
                        <a:lnTo>
                          <a:pt x="2" y="2"/>
                        </a:lnTo>
                        <a:lnTo>
                          <a:pt x="1" y="2"/>
                        </a:lnTo>
                        <a:lnTo>
                          <a:pt x="1" y="2"/>
                        </a:lnTo>
                        <a:lnTo>
                          <a:pt x="0" y="2"/>
                        </a:lnTo>
                        <a:lnTo>
                          <a:pt x="0" y="2"/>
                        </a:lnTo>
                        <a:lnTo>
                          <a:pt x="0" y="2"/>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2" name="Freeform 147">
                    <a:extLst>
                      <a:ext uri="{FF2B5EF4-FFF2-40B4-BE49-F238E27FC236}">
                        <a16:creationId xmlns:a16="http://schemas.microsoft.com/office/drawing/2014/main" id="{A0608A91-2C91-41CD-B502-755B13B92C9D}"/>
                      </a:ext>
                    </a:extLst>
                  </p:cNvPr>
                  <p:cNvSpPr>
                    <a:spLocks/>
                  </p:cNvSpPr>
                  <p:nvPr/>
                </p:nvSpPr>
                <p:spPr bwMode="auto">
                  <a:xfrm>
                    <a:off x="1982788" y="1982787"/>
                    <a:ext cx="90488" cy="41275"/>
                  </a:xfrm>
                  <a:custGeom>
                    <a:avLst/>
                    <a:gdLst/>
                    <a:ahLst/>
                    <a:cxnLst>
                      <a:cxn ang="0">
                        <a:pos x="1" y="3"/>
                      </a:cxn>
                      <a:cxn ang="0">
                        <a:pos x="1" y="2"/>
                      </a:cxn>
                      <a:cxn ang="0">
                        <a:pos x="0" y="2"/>
                      </a:cxn>
                      <a:cxn ang="0">
                        <a:pos x="1" y="1"/>
                      </a:cxn>
                      <a:cxn ang="0">
                        <a:pos x="1" y="1"/>
                      </a:cxn>
                      <a:cxn ang="0">
                        <a:pos x="1" y="1"/>
                      </a:cxn>
                      <a:cxn ang="0">
                        <a:pos x="2" y="1"/>
                      </a:cxn>
                      <a:cxn ang="0">
                        <a:pos x="3" y="1"/>
                      </a:cxn>
                      <a:cxn ang="0">
                        <a:pos x="3" y="1"/>
                      </a:cxn>
                      <a:cxn ang="0">
                        <a:pos x="4" y="1"/>
                      </a:cxn>
                      <a:cxn ang="0">
                        <a:pos x="5" y="0"/>
                      </a:cxn>
                      <a:cxn ang="0">
                        <a:pos x="6" y="1"/>
                      </a:cxn>
                      <a:cxn ang="0">
                        <a:pos x="6" y="0"/>
                      </a:cxn>
                      <a:cxn ang="0">
                        <a:pos x="6" y="0"/>
                      </a:cxn>
                      <a:cxn ang="0">
                        <a:pos x="7" y="0"/>
                      </a:cxn>
                      <a:cxn ang="0">
                        <a:pos x="8" y="0"/>
                      </a:cxn>
                      <a:cxn ang="0">
                        <a:pos x="8" y="0"/>
                      </a:cxn>
                      <a:cxn ang="0">
                        <a:pos x="9" y="1"/>
                      </a:cxn>
                      <a:cxn ang="0">
                        <a:pos x="8" y="1"/>
                      </a:cxn>
                      <a:cxn ang="0">
                        <a:pos x="8" y="1"/>
                      </a:cxn>
                      <a:cxn ang="0">
                        <a:pos x="7" y="1"/>
                      </a:cxn>
                      <a:cxn ang="0">
                        <a:pos x="7" y="1"/>
                      </a:cxn>
                      <a:cxn ang="0">
                        <a:pos x="6" y="1"/>
                      </a:cxn>
                      <a:cxn ang="0">
                        <a:pos x="6" y="1"/>
                      </a:cxn>
                      <a:cxn ang="0">
                        <a:pos x="6" y="2"/>
                      </a:cxn>
                      <a:cxn ang="0">
                        <a:pos x="6" y="2"/>
                      </a:cxn>
                      <a:cxn ang="0">
                        <a:pos x="7" y="2"/>
                      </a:cxn>
                      <a:cxn ang="0">
                        <a:pos x="8" y="2"/>
                      </a:cxn>
                      <a:cxn ang="0">
                        <a:pos x="7" y="3"/>
                      </a:cxn>
                      <a:cxn ang="0">
                        <a:pos x="6" y="3"/>
                      </a:cxn>
                      <a:cxn ang="0">
                        <a:pos x="6" y="3"/>
                      </a:cxn>
                      <a:cxn ang="0">
                        <a:pos x="5" y="4"/>
                      </a:cxn>
                      <a:cxn ang="0">
                        <a:pos x="5" y="3"/>
                      </a:cxn>
                      <a:cxn ang="0">
                        <a:pos x="5" y="3"/>
                      </a:cxn>
                      <a:cxn ang="0">
                        <a:pos x="4" y="4"/>
                      </a:cxn>
                      <a:cxn ang="0">
                        <a:pos x="3" y="4"/>
                      </a:cxn>
                      <a:cxn ang="0">
                        <a:pos x="3" y="4"/>
                      </a:cxn>
                      <a:cxn ang="0">
                        <a:pos x="2" y="4"/>
                      </a:cxn>
                      <a:cxn ang="0">
                        <a:pos x="2" y="3"/>
                      </a:cxn>
                      <a:cxn ang="0">
                        <a:pos x="1" y="3"/>
                      </a:cxn>
                    </a:cxnLst>
                    <a:rect l="0" t="0" r="r" b="b"/>
                    <a:pathLst>
                      <a:path w="9" h="4">
                        <a:moveTo>
                          <a:pt x="1" y="3"/>
                        </a:moveTo>
                        <a:lnTo>
                          <a:pt x="1" y="3"/>
                        </a:lnTo>
                        <a:lnTo>
                          <a:pt x="1" y="3"/>
                        </a:lnTo>
                        <a:lnTo>
                          <a:pt x="1" y="2"/>
                        </a:lnTo>
                        <a:lnTo>
                          <a:pt x="1" y="2"/>
                        </a:lnTo>
                        <a:lnTo>
                          <a:pt x="0" y="2"/>
                        </a:lnTo>
                        <a:lnTo>
                          <a:pt x="0" y="2"/>
                        </a:lnTo>
                        <a:lnTo>
                          <a:pt x="1" y="1"/>
                        </a:lnTo>
                        <a:lnTo>
                          <a:pt x="1" y="1"/>
                        </a:lnTo>
                        <a:lnTo>
                          <a:pt x="1" y="1"/>
                        </a:lnTo>
                        <a:lnTo>
                          <a:pt x="1" y="1"/>
                        </a:lnTo>
                        <a:lnTo>
                          <a:pt x="1" y="1"/>
                        </a:lnTo>
                        <a:lnTo>
                          <a:pt x="2" y="1"/>
                        </a:lnTo>
                        <a:lnTo>
                          <a:pt x="2" y="1"/>
                        </a:lnTo>
                        <a:lnTo>
                          <a:pt x="2" y="1"/>
                        </a:lnTo>
                        <a:lnTo>
                          <a:pt x="3" y="1"/>
                        </a:lnTo>
                        <a:lnTo>
                          <a:pt x="3" y="1"/>
                        </a:lnTo>
                        <a:lnTo>
                          <a:pt x="3" y="1"/>
                        </a:lnTo>
                        <a:lnTo>
                          <a:pt x="4" y="1"/>
                        </a:lnTo>
                        <a:lnTo>
                          <a:pt x="4" y="1"/>
                        </a:lnTo>
                        <a:lnTo>
                          <a:pt x="5" y="0"/>
                        </a:lnTo>
                        <a:lnTo>
                          <a:pt x="5" y="0"/>
                        </a:lnTo>
                        <a:lnTo>
                          <a:pt x="5" y="0"/>
                        </a:lnTo>
                        <a:lnTo>
                          <a:pt x="6" y="1"/>
                        </a:lnTo>
                        <a:lnTo>
                          <a:pt x="6" y="1"/>
                        </a:lnTo>
                        <a:lnTo>
                          <a:pt x="6" y="0"/>
                        </a:lnTo>
                        <a:lnTo>
                          <a:pt x="6" y="0"/>
                        </a:lnTo>
                        <a:lnTo>
                          <a:pt x="6" y="0"/>
                        </a:lnTo>
                        <a:lnTo>
                          <a:pt x="7" y="0"/>
                        </a:lnTo>
                        <a:lnTo>
                          <a:pt x="7" y="0"/>
                        </a:lnTo>
                        <a:lnTo>
                          <a:pt x="7" y="0"/>
                        </a:lnTo>
                        <a:lnTo>
                          <a:pt x="8" y="0"/>
                        </a:lnTo>
                        <a:lnTo>
                          <a:pt x="8" y="0"/>
                        </a:lnTo>
                        <a:lnTo>
                          <a:pt x="8" y="0"/>
                        </a:lnTo>
                        <a:lnTo>
                          <a:pt x="9" y="0"/>
                        </a:lnTo>
                        <a:lnTo>
                          <a:pt x="9" y="1"/>
                        </a:lnTo>
                        <a:lnTo>
                          <a:pt x="8" y="1"/>
                        </a:lnTo>
                        <a:lnTo>
                          <a:pt x="8" y="1"/>
                        </a:lnTo>
                        <a:lnTo>
                          <a:pt x="8" y="1"/>
                        </a:lnTo>
                        <a:lnTo>
                          <a:pt x="8" y="1"/>
                        </a:lnTo>
                        <a:lnTo>
                          <a:pt x="8" y="1"/>
                        </a:lnTo>
                        <a:lnTo>
                          <a:pt x="7" y="1"/>
                        </a:lnTo>
                        <a:lnTo>
                          <a:pt x="7" y="1"/>
                        </a:lnTo>
                        <a:lnTo>
                          <a:pt x="7" y="1"/>
                        </a:lnTo>
                        <a:lnTo>
                          <a:pt x="7" y="1"/>
                        </a:lnTo>
                        <a:lnTo>
                          <a:pt x="6" y="1"/>
                        </a:lnTo>
                        <a:lnTo>
                          <a:pt x="6" y="1"/>
                        </a:lnTo>
                        <a:lnTo>
                          <a:pt x="6" y="1"/>
                        </a:lnTo>
                        <a:lnTo>
                          <a:pt x="6" y="2"/>
                        </a:lnTo>
                        <a:lnTo>
                          <a:pt x="6" y="2"/>
                        </a:lnTo>
                        <a:lnTo>
                          <a:pt x="6" y="2"/>
                        </a:lnTo>
                        <a:lnTo>
                          <a:pt x="6" y="2"/>
                        </a:lnTo>
                        <a:lnTo>
                          <a:pt x="7" y="2"/>
                        </a:lnTo>
                        <a:lnTo>
                          <a:pt x="7" y="2"/>
                        </a:lnTo>
                        <a:lnTo>
                          <a:pt x="7" y="2"/>
                        </a:lnTo>
                        <a:lnTo>
                          <a:pt x="8" y="2"/>
                        </a:lnTo>
                        <a:lnTo>
                          <a:pt x="7" y="3"/>
                        </a:lnTo>
                        <a:lnTo>
                          <a:pt x="7" y="3"/>
                        </a:lnTo>
                        <a:lnTo>
                          <a:pt x="7" y="3"/>
                        </a:lnTo>
                        <a:lnTo>
                          <a:pt x="6" y="3"/>
                        </a:lnTo>
                        <a:lnTo>
                          <a:pt x="6" y="3"/>
                        </a:lnTo>
                        <a:lnTo>
                          <a:pt x="6" y="3"/>
                        </a:lnTo>
                        <a:lnTo>
                          <a:pt x="5" y="3"/>
                        </a:lnTo>
                        <a:lnTo>
                          <a:pt x="5" y="4"/>
                        </a:lnTo>
                        <a:lnTo>
                          <a:pt x="5" y="4"/>
                        </a:lnTo>
                        <a:lnTo>
                          <a:pt x="5" y="3"/>
                        </a:lnTo>
                        <a:lnTo>
                          <a:pt x="5" y="3"/>
                        </a:lnTo>
                        <a:lnTo>
                          <a:pt x="5" y="3"/>
                        </a:lnTo>
                        <a:lnTo>
                          <a:pt x="4" y="4"/>
                        </a:lnTo>
                        <a:lnTo>
                          <a:pt x="4" y="4"/>
                        </a:lnTo>
                        <a:lnTo>
                          <a:pt x="4" y="4"/>
                        </a:lnTo>
                        <a:lnTo>
                          <a:pt x="3" y="4"/>
                        </a:lnTo>
                        <a:lnTo>
                          <a:pt x="3" y="4"/>
                        </a:lnTo>
                        <a:lnTo>
                          <a:pt x="3" y="4"/>
                        </a:lnTo>
                        <a:lnTo>
                          <a:pt x="2" y="4"/>
                        </a:lnTo>
                        <a:lnTo>
                          <a:pt x="2" y="4"/>
                        </a:lnTo>
                        <a:lnTo>
                          <a:pt x="2" y="3"/>
                        </a:lnTo>
                        <a:lnTo>
                          <a:pt x="2" y="3"/>
                        </a:lnTo>
                        <a:lnTo>
                          <a:pt x="2" y="3"/>
                        </a:lnTo>
                        <a:lnTo>
                          <a:pt x="1" y="3"/>
                        </a:lnTo>
                        <a:lnTo>
                          <a:pt x="1" y="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3" name="Freeform 148">
                    <a:extLst>
                      <a:ext uri="{FF2B5EF4-FFF2-40B4-BE49-F238E27FC236}">
                        <a16:creationId xmlns:a16="http://schemas.microsoft.com/office/drawing/2014/main" id="{AA625962-9696-4146-A406-740C77EB7FCF}"/>
                      </a:ext>
                    </a:extLst>
                  </p:cNvPr>
                  <p:cNvSpPr>
                    <a:spLocks/>
                  </p:cNvSpPr>
                  <p:nvPr/>
                </p:nvSpPr>
                <p:spPr bwMode="auto">
                  <a:xfrm>
                    <a:off x="2601913" y="2014537"/>
                    <a:ext cx="11113" cy="1588"/>
                  </a:xfrm>
                  <a:custGeom>
                    <a:avLst/>
                    <a:gdLst/>
                    <a:ahLst/>
                    <a:cxnLst>
                      <a:cxn ang="0">
                        <a:pos x="1" y="0"/>
                      </a:cxn>
                      <a:cxn ang="0">
                        <a:pos x="1" y="0"/>
                      </a:cxn>
                      <a:cxn ang="0">
                        <a:pos x="1"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1" y="0"/>
                        </a:moveTo>
                        <a:lnTo>
                          <a:pt x="1" y="0"/>
                        </a:lnTo>
                        <a:lnTo>
                          <a:pt x="1"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4" name="Rectangle 150">
                    <a:extLst>
                      <a:ext uri="{FF2B5EF4-FFF2-40B4-BE49-F238E27FC236}">
                        <a16:creationId xmlns:a16="http://schemas.microsoft.com/office/drawing/2014/main" id="{B21929D8-2EA0-40AC-9820-398E28921712}"/>
                      </a:ext>
                    </a:extLst>
                  </p:cNvPr>
                  <p:cNvSpPr>
                    <a:spLocks noChangeArrowheads="1"/>
                  </p:cNvSpPr>
                  <p:nvPr/>
                </p:nvSpPr>
                <p:spPr bwMode="auto">
                  <a:xfrm>
                    <a:off x="1901826" y="2024062"/>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5" name="Freeform 151">
                    <a:extLst>
                      <a:ext uri="{FF2B5EF4-FFF2-40B4-BE49-F238E27FC236}">
                        <a16:creationId xmlns:a16="http://schemas.microsoft.com/office/drawing/2014/main" id="{CE55914B-00A3-42CA-B3F5-9FE145B90B02}"/>
                      </a:ext>
                    </a:extLst>
                  </p:cNvPr>
                  <p:cNvSpPr>
                    <a:spLocks/>
                  </p:cNvSpPr>
                  <p:nvPr/>
                </p:nvSpPr>
                <p:spPr bwMode="auto">
                  <a:xfrm>
                    <a:off x="2470151" y="2024062"/>
                    <a:ext cx="20638" cy="9525"/>
                  </a:xfrm>
                  <a:custGeom>
                    <a:avLst/>
                    <a:gdLst/>
                    <a:ahLst/>
                    <a:cxnLst>
                      <a:cxn ang="0">
                        <a:pos x="0" y="1"/>
                      </a:cxn>
                      <a:cxn ang="0">
                        <a:pos x="0" y="0"/>
                      </a:cxn>
                      <a:cxn ang="0">
                        <a:pos x="1" y="0"/>
                      </a:cxn>
                      <a:cxn ang="0">
                        <a:pos x="1" y="0"/>
                      </a:cxn>
                      <a:cxn ang="0">
                        <a:pos x="1" y="0"/>
                      </a:cxn>
                      <a:cxn ang="0">
                        <a:pos x="1" y="0"/>
                      </a:cxn>
                      <a:cxn ang="0">
                        <a:pos x="2" y="0"/>
                      </a:cxn>
                      <a:cxn ang="0">
                        <a:pos x="2" y="1"/>
                      </a:cxn>
                      <a:cxn ang="0">
                        <a:pos x="1" y="1"/>
                      </a:cxn>
                      <a:cxn ang="0">
                        <a:pos x="1" y="1"/>
                      </a:cxn>
                      <a:cxn ang="0">
                        <a:pos x="1" y="1"/>
                      </a:cxn>
                      <a:cxn ang="0">
                        <a:pos x="1" y="1"/>
                      </a:cxn>
                      <a:cxn ang="0">
                        <a:pos x="0" y="1"/>
                      </a:cxn>
                    </a:cxnLst>
                    <a:rect l="0" t="0" r="r" b="b"/>
                    <a:pathLst>
                      <a:path w="2" h="1">
                        <a:moveTo>
                          <a:pt x="0" y="1"/>
                        </a:moveTo>
                        <a:lnTo>
                          <a:pt x="0" y="0"/>
                        </a:lnTo>
                        <a:lnTo>
                          <a:pt x="1" y="0"/>
                        </a:lnTo>
                        <a:lnTo>
                          <a:pt x="1" y="0"/>
                        </a:lnTo>
                        <a:lnTo>
                          <a:pt x="1" y="0"/>
                        </a:lnTo>
                        <a:lnTo>
                          <a:pt x="1" y="0"/>
                        </a:lnTo>
                        <a:lnTo>
                          <a:pt x="2" y="0"/>
                        </a:lnTo>
                        <a:lnTo>
                          <a:pt x="2"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6" name="Freeform 152">
                    <a:extLst>
                      <a:ext uri="{FF2B5EF4-FFF2-40B4-BE49-F238E27FC236}">
                        <a16:creationId xmlns:a16="http://schemas.microsoft.com/office/drawing/2014/main" id="{46354C2E-018E-4092-A7AB-5AD808B51818}"/>
                      </a:ext>
                    </a:extLst>
                  </p:cNvPr>
                  <p:cNvSpPr>
                    <a:spLocks/>
                  </p:cNvSpPr>
                  <p:nvPr/>
                </p:nvSpPr>
                <p:spPr bwMode="auto">
                  <a:xfrm>
                    <a:off x="2378076" y="2024062"/>
                    <a:ext cx="11113" cy="9525"/>
                  </a:xfrm>
                  <a:custGeom>
                    <a:avLst/>
                    <a:gdLst/>
                    <a:ahLst/>
                    <a:cxnLst>
                      <a:cxn ang="0">
                        <a:pos x="0" y="1"/>
                      </a:cxn>
                      <a:cxn ang="0">
                        <a:pos x="0" y="0"/>
                      </a:cxn>
                      <a:cxn ang="0">
                        <a:pos x="0" y="0"/>
                      </a:cxn>
                      <a:cxn ang="0">
                        <a:pos x="0" y="0"/>
                      </a:cxn>
                      <a:cxn ang="0">
                        <a:pos x="0" y="0"/>
                      </a:cxn>
                      <a:cxn ang="0">
                        <a:pos x="0" y="0"/>
                      </a:cxn>
                      <a:cxn ang="0">
                        <a:pos x="0" y="0"/>
                      </a:cxn>
                      <a:cxn ang="0">
                        <a:pos x="1" y="0"/>
                      </a:cxn>
                      <a:cxn ang="0">
                        <a:pos x="1" y="1"/>
                      </a:cxn>
                      <a:cxn ang="0">
                        <a:pos x="0" y="1"/>
                      </a:cxn>
                    </a:cxnLst>
                    <a:rect l="0" t="0" r="r" b="b"/>
                    <a:pathLst>
                      <a:path w="1" h="1">
                        <a:moveTo>
                          <a:pt x="0" y="1"/>
                        </a:moveTo>
                        <a:lnTo>
                          <a:pt x="0" y="0"/>
                        </a:lnTo>
                        <a:lnTo>
                          <a:pt x="0" y="0"/>
                        </a:lnTo>
                        <a:lnTo>
                          <a:pt x="0" y="0"/>
                        </a:lnTo>
                        <a:lnTo>
                          <a:pt x="0" y="0"/>
                        </a:ln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7" name="Freeform 153">
                    <a:extLst>
                      <a:ext uri="{FF2B5EF4-FFF2-40B4-BE49-F238E27FC236}">
                        <a16:creationId xmlns:a16="http://schemas.microsoft.com/office/drawing/2014/main" id="{D2C7E877-86FF-4AF9-BB79-755A45087EAA}"/>
                      </a:ext>
                    </a:extLst>
                  </p:cNvPr>
                  <p:cNvSpPr>
                    <a:spLocks/>
                  </p:cNvSpPr>
                  <p:nvPr/>
                </p:nvSpPr>
                <p:spPr bwMode="auto">
                  <a:xfrm>
                    <a:off x="2144713" y="2003425"/>
                    <a:ext cx="41275" cy="30163"/>
                  </a:xfrm>
                  <a:custGeom>
                    <a:avLst/>
                    <a:gdLst/>
                    <a:ahLst/>
                    <a:cxnLst>
                      <a:cxn ang="0">
                        <a:pos x="3" y="3"/>
                      </a:cxn>
                      <a:cxn ang="0">
                        <a:pos x="3" y="3"/>
                      </a:cxn>
                      <a:cxn ang="0">
                        <a:pos x="2" y="3"/>
                      </a:cxn>
                      <a:cxn ang="0">
                        <a:pos x="2" y="3"/>
                      </a:cxn>
                      <a:cxn ang="0">
                        <a:pos x="2" y="2"/>
                      </a:cxn>
                      <a:cxn ang="0">
                        <a:pos x="2" y="2"/>
                      </a:cxn>
                      <a:cxn ang="0">
                        <a:pos x="1" y="2"/>
                      </a:cxn>
                      <a:cxn ang="0">
                        <a:pos x="1" y="2"/>
                      </a:cxn>
                      <a:cxn ang="0">
                        <a:pos x="1" y="2"/>
                      </a:cxn>
                      <a:cxn ang="0">
                        <a:pos x="1" y="1"/>
                      </a:cxn>
                      <a:cxn ang="0">
                        <a:pos x="1" y="1"/>
                      </a:cxn>
                      <a:cxn ang="0">
                        <a:pos x="1" y="1"/>
                      </a:cxn>
                      <a:cxn ang="0">
                        <a:pos x="0" y="0"/>
                      </a:cxn>
                      <a:cxn ang="0">
                        <a:pos x="0" y="0"/>
                      </a:cxn>
                      <a:cxn ang="0">
                        <a:pos x="0" y="0"/>
                      </a:cxn>
                      <a:cxn ang="0">
                        <a:pos x="0" y="0"/>
                      </a:cxn>
                      <a:cxn ang="0">
                        <a:pos x="1" y="0"/>
                      </a:cxn>
                      <a:cxn ang="0">
                        <a:pos x="1" y="0"/>
                      </a:cxn>
                      <a:cxn ang="0">
                        <a:pos x="1" y="0"/>
                      </a:cxn>
                      <a:cxn ang="0">
                        <a:pos x="1" y="0"/>
                      </a:cxn>
                      <a:cxn ang="0">
                        <a:pos x="2" y="0"/>
                      </a:cxn>
                      <a:cxn ang="0">
                        <a:pos x="2" y="1"/>
                      </a:cxn>
                      <a:cxn ang="0">
                        <a:pos x="2" y="1"/>
                      </a:cxn>
                      <a:cxn ang="0">
                        <a:pos x="3" y="1"/>
                      </a:cxn>
                      <a:cxn ang="0">
                        <a:pos x="2" y="1"/>
                      </a:cxn>
                      <a:cxn ang="0">
                        <a:pos x="3" y="2"/>
                      </a:cxn>
                      <a:cxn ang="0">
                        <a:pos x="3" y="1"/>
                      </a:cxn>
                      <a:cxn ang="0">
                        <a:pos x="3" y="1"/>
                      </a:cxn>
                      <a:cxn ang="0">
                        <a:pos x="3" y="1"/>
                      </a:cxn>
                      <a:cxn ang="0">
                        <a:pos x="4" y="2"/>
                      </a:cxn>
                      <a:cxn ang="0">
                        <a:pos x="4" y="2"/>
                      </a:cxn>
                      <a:cxn ang="0">
                        <a:pos x="4" y="2"/>
                      </a:cxn>
                      <a:cxn ang="0">
                        <a:pos x="4" y="3"/>
                      </a:cxn>
                      <a:cxn ang="0">
                        <a:pos x="4" y="3"/>
                      </a:cxn>
                      <a:cxn ang="0">
                        <a:pos x="3" y="3"/>
                      </a:cxn>
                    </a:cxnLst>
                    <a:rect l="0" t="0" r="r" b="b"/>
                    <a:pathLst>
                      <a:path w="4" h="3">
                        <a:moveTo>
                          <a:pt x="3" y="3"/>
                        </a:moveTo>
                        <a:lnTo>
                          <a:pt x="3" y="3"/>
                        </a:lnTo>
                        <a:lnTo>
                          <a:pt x="2" y="3"/>
                        </a:lnTo>
                        <a:lnTo>
                          <a:pt x="2" y="3"/>
                        </a:lnTo>
                        <a:lnTo>
                          <a:pt x="2" y="2"/>
                        </a:lnTo>
                        <a:lnTo>
                          <a:pt x="2" y="2"/>
                        </a:lnTo>
                        <a:lnTo>
                          <a:pt x="1" y="2"/>
                        </a:lnTo>
                        <a:lnTo>
                          <a:pt x="1" y="2"/>
                        </a:lnTo>
                        <a:lnTo>
                          <a:pt x="1" y="2"/>
                        </a:lnTo>
                        <a:lnTo>
                          <a:pt x="1" y="1"/>
                        </a:lnTo>
                        <a:lnTo>
                          <a:pt x="1" y="1"/>
                        </a:lnTo>
                        <a:lnTo>
                          <a:pt x="1" y="1"/>
                        </a:lnTo>
                        <a:lnTo>
                          <a:pt x="0" y="0"/>
                        </a:lnTo>
                        <a:lnTo>
                          <a:pt x="0" y="0"/>
                        </a:lnTo>
                        <a:lnTo>
                          <a:pt x="0" y="0"/>
                        </a:lnTo>
                        <a:lnTo>
                          <a:pt x="0" y="0"/>
                        </a:lnTo>
                        <a:lnTo>
                          <a:pt x="1" y="0"/>
                        </a:lnTo>
                        <a:lnTo>
                          <a:pt x="1" y="0"/>
                        </a:lnTo>
                        <a:lnTo>
                          <a:pt x="1" y="0"/>
                        </a:lnTo>
                        <a:lnTo>
                          <a:pt x="1" y="0"/>
                        </a:lnTo>
                        <a:lnTo>
                          <a:pt x="2" y="0"/>
                        </a:lnTo>
                        <a:lnTo>
                          <a:pt x="2" y="1"/>
                        </a:lnTo>
                        <a:lnTo>
                          <a:pt x="2" y="1"/>
                        </a:lnTo>
                        <a:lnTo>
                          <a:pt x="3" y="1"/>
                        </a:lnTo>
                        <a:lnTo>
                          <a:pt x="2" y="1"/>
                        </a:lnTo>
                        <a:lnTo>
                          <a:pt x="3" y="2"/>
                        </a:lnTo>
                        <a:lnTo>
                          <a:pt x="3" y="1"/>
                        </a:lnTo>
                        <a:lnTo>
                          <a:pt x="3" y="1"/>
                        </a:lnTo>
                        <a:lnTo>
                          <a:pt x="3" y="1"/>
                        </a:lnTo>
                        <a:lnTo>
                          <a:pt x="4" y="2"/>
                        </a:lnTo>
                        <a:lnTo>
                          <a:pt x="4" y="2"/>
                        </a:lnTo>
                        <a:lnTo>
                          <a:pt x="4" y="2"/>
                        </a:lnTo>
                        <a:lnTo>
                          <a:pt x="4" y="3"/>
                        </a:lnTo>
                        <a:lnTo>
                          <a:pt x="4" y="3"/>
                        </a:lnTo>
                        <a:lnTo>
                          <a:pt x="3" y="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8" name="Freeform 155">
                    <a:extLst>
                      <a:ext uri="{FF2B5EF4-FFF2-40B4-BE49-F238E27FC236}">
                        <a16:creationId xmlns:a16="http://schemas.microsoft.com/office/drawing/2014/main" id="{62D8AA33-E04D-4D22-99D2-0773D22AEB3B}"/>
                      </a:ext>
                    </a:extLst>
                  </p:cNvPr>
                  <p:cNvSpPr>
                    <a:spLocks/>
                  </p:cNvSpPr>
                  <p:nvPr/>
                </p:nvSpPr>
                <p:spPr bwMode="auto">
                  <a:xfrm>
                    <a:off x="2093913" y="22161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89" name="Rectangle 156">
                    <a:extLst>
                      <a:ext uri="{FF2B5EF4-FFF2-40B4-BE49-F238E27FC236}">
                        <a16:creationId xmlns:a16="http://schemas.microsoft.com/office/drawing/2014/main" id="{51C139C2-D529-448E-AE1C-0D813015C72C}"/>
                      </a:ext>
                    </a:extLst>
                  </p:cNvPr>
                  <p:cNvSpPr>
                    <a:spLocks noChangeArrowheads="1"/>
                  </p:cNvSpPr>
                  <p:nvPr/>
                </p:nvSpPr>
                <p:spPr bwMode="auto">
                  <a:xfrm>
                    <a:off x="2054226" y="22161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0" name="Rectangle 157">
                    <a:extLst>
                      <a:ext uri="{FF2B5EF4-FFF2-40B4-BE49-F238E27FC236}">
                        <a16:creationId xmlns:a16="http://schemas.microsoft.com/office/drawing/2014/main" id="{69F05EDE-DED1-4021-B0CC-CD7B6EDACF49}"/>
                      </a:ext>
                    </a:extLst>
                  </p:cNvPr>
                  <p:cNvSpPr>
                    <a:spLocks noChangeArrowheads="1"/>
                  </p:cNvSpPr>
                  <p:nvPr/>
                </p:nvSpPr>
                <p:spPr bwMode="auto">
                  <a:xfrm>
                    <a:off x="2043113" y="2216150"/>
                    <a:ext cx="11113"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1" name="Rectangle 158">
                    <a:extLst>
                      <a:ext uri="{FF2B5EF4-FFF2-40B4-BE49-F238E27FC236}">
                        <a16:creationId xmlns:a16="http://schemas.microsoft.com/office/drawing/2014/main" id="{50382BE8-FD53-42A3-8498-18C109D6D9A9}"/>
                      </a:ext>
                    </a:extLst>
                  </p:cNvPr>
                  <p:cNvSpPr>
                    <a:spLocks noChangeArrowheads="1"/>
                  </p:cNvSpPr>
                  <p:nvPr/>
                </p:nvSpPr>
                <p:spPr bwMode="auto">
                  <a:xfrm>
                    <a:off x="2054226" y="2227262"/>
                    <a:ext cx="9525"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2" name="Freeform 164">
                    <a:extLst>
                      <a:ext uri="{FF2B5EF4-FFF2-40B4-BE49-F238E27FC236}">
                        <a16:creationId xmlns:a16="http://schemas.microsoft.com/office/drawing/2014/main" id="{95EFF79F-78A1-4A41-A7B3-C02BFCA972A0}"/>
                      </a:ext>
                    </a:extLst>
                  </p:cNvPr>
                  <p:cNvSpPr>
                    <a:spLocks/>
                  </p:cNvSpPr>
                  <p:nvPr/>
                </p:nvSpPr>
                <p:spPr bwMode="auto">
                  <a:xfrm>
                    <a:off x="2093913" y="2247900"/>
                    <a:ext cx="11113" cy="1588"/>
                  </a:xfrm>
                  <a:custGeom>
                    <a:avLst/>
                    <a:gdLst/>
                    <a:ahLst/>
                    <a:cxnLst>
                      <a:cxn ang="0">
                        <a:pos x="1" y="0"/>
                      </a:cxn>
                      <a:cxn ang="0">
                        <a:pos x="0" y="0"/>
                      </a:cxn>
                      <a:cxn ang="0">
                        <a:pos x="0" y="0"/>
                      </a:cxn>
                      <a:cxn ang="0">
                        <a:pos x="1" y="0"/>
                      </a:cxn>
                      <a:cxn ang="0">
                        <a:pos x="1" y="0"/>
                      </a:cxn>
                      <a:cxn ang="0">
                        <a:pos x="1" y="0"/>
                      </a:cxn>
                    </a:cxnLst>
                    <a:rect l="0" t="0" r="r" b="b"/>
                    <a:pathLst>
                      <a:path w="1">
                        <a:moveTo>
                          <a:pt x="1" y="0"/>
                        </a:moveTo>
                        <a:lnTo>
                          <a:pt x="0" y="0"/>
                        </a:ln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3" name="Freeform 167">
                    <a:extLst>
                      <a:ext uri="{FF2B5EF4-FFF2-40B4-BE49-F238E27FC236}">
                        <a16:creationId xmlns:a16="http://schemas.microsoft.com/office/drawing/2014/main" id="{371251C1-8936-4075-B1D4-E0606FEE4836}"/>
                      </a:ext>
                    </a:extLst>
                  </p:cNvPr>
                  <p:cNvSpPr>
                    <a:spLocks/>
                  </p:cNvSpPr>
                  <p:nvPr/>
                </p:nvSpPr>
                <p:spPr bwMode="auto">
                  <a:xfrm>
                    <a:off x="1911351" y="2308225"/>
                    <a:ext cx="9525" cy="1588"/>
                  </a:xfrm>
                  <a:custGeom>
                    <a:avLst/>
                    <a:gdLst/>
                    <a:ahLst/>
                    <a:cxnLst>
                      <a:cxn ang="0">
                        <a:pos x="0"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4" name="Rectangle 168">
                    <a:extLst>
                      <a:ext uri="{FF2B5EF4-FFF2-40B4-BE49-F238E27FC236}">
                        <a16:creationId xmlns:a16="http://schemas.microsoft.com/office/drawing/2014/main" id="{3E36FC2C-DEA4-4EC6-8831-8428DDA4E94D}"/>
                      </a:ext>
                    </a:extLst>
                  </p:cNvPr>
                  <p:cNvSpPr>
                    <a:spLocks noChangeArrowheads="1"/>
                  </p:cNvSpPr>
                  <p:nvPr/>
                </p:nvSpPr>
                <p:spPr bwMode="auto">
                  <a:xfrm>
                    <a:off x="1901826" y="23082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5" name="Freeform 170">
                    <a:extLst>
                      <a:ext uri="{FF2B5EF4-FFF2-40B4-BE49-F238E27FC236}">
                        <a16:creationId xmlns:a16="http://schemas.microsoft.com/office/drawing/2014/main" id="{645B8011-1576-4A45-B0E3-73B9455258A0}"/>
                      </a:ext>
                    </a:extLst>
                  </p:cNvPr>
                  <p:cNvSpPr>
                    <a:spLocks/>
                  </p:cNvSpPr>
                  <p:nvPr/>
                </p:nvSpPr>
                <p:spPr bwMode="auto">
                  <a:xfrm>
                    <a:off x="1911351" y="2308225"/>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6" name="Rectangle 171">
                    <a:extLst>
                      <a:ext uri="{FF2B5EF4-FFF2-40B4-BE49-F238E27FC236}">
                        <a16:creationId xmlns:a16="http://schemas.microsoft.com/office/drawing/2014/main" id="{903CC5E6-4909-456D-89C3-631667A2268F}"/>
                      </a:ext>
                    </a:extLst>
                  </p:cNvPr>
                  <p:cNvSpPr>
                    <a:spLocks noChangeArrowheads="1"/>
                  </p:cNvSpPr>
                  <p:nvPr/>
                </p:nvSpPr>
                <p:spPr bwMode="auto">
                  <a:xfrm>
                    <a:off x="2003426" y="23177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7" name="Freeform 180">
                    <a:extLst>
                      <a:ext uri="{FF2B5EF4-FFF2-40B4-BE49-F238E27FC236}">
                        <a16:creationId xmlns:a16="http://schemas.microsoft.com/office/drawing/2014/main" id="{9C1789F0-03E3-46A9-88EE-2D24D3220B5D}"/>
                      </a:ext>
                    </a:extLst>
                  </p:cNvPr>
                  <p:cNvSpPr>
                    <a:spLocks/>
                  </p:cNvSpPr>
                  <p:nvPr/>
                </p:nvSpPr>
                <p:spPr bwMode="auto">
                  <a:xfrm>
                    <a:off x="2174876" y="2105025"/>
                    <a:ext cx="31750" cy="20638"/>
                  </a:xfrm>
                  <a:custGeom>
                    <a:avLst/>
                    <a:gdLst/>
                    <a:ahLst/>
                    <a:cxnLst>
                      <a:cxn ang="0">
                        <a:pos x="1" y="0"/>
                      </a:cxn>
                      <a:cxn ang="0">
                        <a:pos x="1" y="0"/>
                      </a:cxn>
                      <a:cxn ang="0">
                        <a:pos x="1" y="0"/>
                      </a:cxn>
                      <a:cxn ang="0">
                        <a:pos x="2" y="0"/>
                      </a:cxn>
                      <a:cxn ang="0">
                        <a:pos x="2" y="0"/>
                      </a:cxn>
                      <a:cxn ang="0">
                        <a:pos x="2" y="0"/>
                      </a:cxn>
                      <a:cxn ang="0">
                        <a:pos x="3" y="1"/>
                      </a:cxn>
                      <a:cxn ang="0">
                        <a:pos x="2" y="1"/>
                      </a:cxn>
                      <a:cxn ang="0">
                        <a:pos x="2" y="1"/>
                      </a:cxn>
                      <a:cxn ang="0">
                        <a:pos x="2" y="1"/>
                      </a:cxn>
                      <a:cxn ang="0">
                        <a:pos x="2" y="1"/>
                      </a:cxn>
                      <a:cxn ang="0">
                        <a:pos x="1" y="2"/>
                      </a:cxn>
                      <a:cxn ang="0">
                        <a:pos x="1" y="2"/>
                      </a:cxn>
                      <a:cxn ang="0">
                        <a:pos x="0" y="1"/>
                      </a:cxn>
                      <a:cxn ang="0">
                        <a:pos x="0" y="1"/>
                      </a:cxn>
                      <a:cxn ang="0">
                        <a:pos x="0" y="1"/>
                      </a:cxn>
                      <a:cxn ang="0">
                        <a:pos x="0" y="1"/>
                      </a:cxn>
                      <a:cxn ang="0">
                        <a:pos x="0" y="0"/>
                      </a:cxn>
                      <a:cxn ang="0">
                        <a:pos x="0" y="0"/>
                      </a:cxn>
                      <a:cxn ang="0">
                        <a:pos x="1" y="0"/>
                      </a:cxn>
                      <a:cxn ang="0">
                        <a:pos x="1" y="0"/>
                      </a:cxn>
                    </a:cxnLst>
                    <a:rect l="0" t="0" r="r" b="b"/>
                    <a:pathLst>
                      <a:path w="3" h="2">
                        <a:moveTo>
                          <a:pt x="1" y="0"/>
                        </a:moveTo>
                        <a:lnTo>
                          <a:pt x="1" y="0"/>
                        </a:lnTo>
                        <a:lnTo>
                          <a:pt x="1" y="0"/>
                        </a:lnTo>
                        <a:lnTo>
                          <a:pt x="2" y="0"/>
                        </a:lnTo>
                        <a:lnTo>
                          <a:pt x="2" y="0"/>
                        </a:lnTo>
                        <a:lnTo>
                          <a:pt x="2" y="0"/>
                        </a:lnTo>
                        <a:lnTo>
                          <a:pt x="3" y="1"/>
                        </a:lnTo>
                        <a:lnTo>
                          <a:pt x="2" y="1"/>
                        </a:lnTo>
                        <a:lnTo>
                          <a:pt x="2" y="1"/>
                        </a:lnTo>
                        <a:lnTo>
                          <a:pt x="2" y="1"/>
                        </a:lnTo>
                        <a:lnTo>
                          <a:pt x="2" y="1"/>
                        </a:lnTo>
                        <a:lnTo>
                          <a:pt x="1" y="2"/>
                        </a:lnTo>
                        <a:lnTo>
                          <a:pt x="1" y="2"/>
                        </a:lnTo>
                        <a:lnTo>
                          <a:pt x="0" y="1"/>
                        </a:lnTo>
                        <a:lnTo>
                          <a:pt x="0" y="1"/>
                        </a:lnTo>
                        <a:lnTo>
                          <a:pt x="0" y="1"/>
                        </a:lnTo>
                        <a:lnTo>
                          <a:pt x="0" y="1"/>
                        </a:lnTo>
                        <a:lnTo>
                          <a:pt x="0" y="0"/>
                        </a:ln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8" name="Freeform 181">
                    <a:extLst>
                      <a:ext uri="{FF2B5EF4-FFF2-40B4-BE49-F238E27FC236}">
                        <a16:creationId xmlns:a16="http://schemas.microsoft.com/office/drawing/2014/main" id="{6E78AD4D-3139-456B-9B47-6E37FC1193F9}"/>
                      </a:ext>
                    </a:extLst>
                  </p:cNvPr>
                  <p:cNvSpPr>
                    <a:spLocks/>
                  </p:cNvSpPr>
                  <p:nvPr/>
                </p:nvSpPr>
                <p:spPr bwMode="auto">
                  <a:xfrm>
                    <a:off x="2084388" y="2125662"/>
                    <a:ext cx="9525"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799" name="Freeform 184">
                    <a:extLst>
                      <a:ext uri="{FF2B5EF4-FFF2-40B4-BE49-F238E27FC236}">
                        <a16:creationId xmlns:a16="http://schemas.microsoft.com/office/drawing/2014/main" id="{A25ACA2C-64F9-4C71-8A73-608B4622B17B}"/>
                      </a:ext>
                    </a:extLst>
                  </p:cNvPr>
                  <p:cNvSpPr>
                    <a:spLocks/>
                  </p:cNvSpPr>
                  <p:nvPr/>
                </p:nvSpPr>
                <p:spPr bwMode="auto">
                  <a:xfrm>
                    <a:off x="1708151" y="2146300"/>
                    <a:ext cx="233363" cy="141288"/>
                  </a:xfrm>
                  <a:custGeom>
                    <a:avLst/>
                    <a:gdLst/>
                    <a:ahLst/>
                    <a:cxnLst>
                      <a:cxn ang="0">
                        <a:pos x="9" y="0"/>
                      </a:cxn>
                      <a:cxn ang="0">
                        <a:pos x="10" y="0"/>
                      </a:cxn>
                      <a:cxn ang="0">
                        <a:pos x="11" y="0"/>
                      </a:cxn>
                      <a:cxn ang="0">
                        <a:pos x="13" y="1"/>
                      </a:cxn>
                      <a:cxn ang="0">
                        <a:pos x="14" y="1"/>
                      </a:cxn>
                      <a:cxn ang="0">
                        <a:pos x="13" y="1"/>
                      </a:cxn>
                      <a:cxn ang="0">
                        <a:pos x="13" y="1"/>
                      </a:cxn>
                      <a:cxn ang="0">
                        <a:pos x="15" y="1"/>
                      </a:cxn>
                      <a:cxn ang="0">
                        <a:pos x="15" y="2"/>
                      </a:cxn>
                      <a:cxn ang="0">
                        <a:pos x="15" y="1"/>
                      </a:cxn>
                      <a:cxn ang="0">
                        <a:pos x="16" y="1"/>
                      </a:cxn>
                      <a:cxn ang="0">
                        <a:pos x="17" y="1"/>
                      </a:cxn>
                      <a:cxn ang="0">
                        <a:pos x="19" y="1"/>
                      </a:cxn>
                      <a:cxn ang="0">
                        <a:pos x="20" y="1"/>
                      </a:cxn>
                      <a:cxn ang="0">
                        <a:pos x="21" y="2"/>
                      </a:cxn>
                      <a:cxn ang="0">
                        <a:pos x="21" y="3"/>
                      </a:cxn>
                      <a:cxn ang="0">
                        <a:pos x="22" y="3"/>
                      </a:cxn>
                      <a:cxn ang="0">
                        <a:pos x="23" y="4"/>
                      </a:cxn>
                      <a:cxn ang="0">
                        <a:pos x="22" y="5"/>
                      </a:cxn>
                      <a:cxn ang="0">
                        <a:pos x="20" y="5"/>
                      </a:cxn>
                      <a:cxn ang="0">
                        <a:pos x="19" y="6"/>
                      </a:cxn>
                      <a:cxn ang="0">
                        <a:pos x="18" y="6"/>
                      </a:cxn>
                      <a:cxn ang="0">
                        <a:pos x="17" y="7"/>
                      </a:cxn>
                      <a:cxn ang="0">
                        <a:pos x="16" y="7"/>
                      </a:cxn>
                      <a:cxn ang="0">
                        <a:pos x="15" y="7"/>
                      </a:cxn>
                      <a:cxn ang="0">
                        <a:pos x="14" y="8"/>
                      </a:cxn>
                      <a:cxn ang="0">
                        <a:pos x="13" y="9"/>
                      </a:cxn>
                      <a:cxn ang="0">
                        <a:pos x="13" y="9"/>
                      </a:cxn>
                      <a:cxn ang="0">
                        <a:pos x="13" y="9"/>
                      </a:cxn>
                      <a:cxn ang="0">
                        <a:pos x="12" y="10"/>
                      </a:cxn>
                      <a:cxn ang="0">
                        <a:pos x="12" y="11"/>
                      </a:cxn>
                      <a:cxn ang="0">
                        <a:pos x="12" y="11"/>
                      </a:cxn>
                      <a:cxn ang="0">
                        <a:pos x="12" y="12"/>
                      </a:cxn>
                      <a:cxn ang="0">
                        <a:pos x="10" y="13"/>
                      </a:cxn>
                      <a:cxn ang="0">
                        <a:pos x="9" y="12"/>
                      </a:cxn>
                      <a:cxn ang="0">
                        <a:pos x="8" y="13"/>
                      </a:cxn>
                      <a:cxn ang="0">
                        <a:pos x="8" y="13"/>
                      </a:cxn>
                      <a:cxn ang="0">
                        <a:pos x="7" y="13"/>
                      </a:cxn>
                      <a:cxn ang="0">
                        <a:pos x="7" y="14"/>
                      </a:cxn>
                      <a:cxn ang="0">
                        <a:pos x="6" y="13"/>
                      </a:cxn>
                      <a:cxn ang="0">
                        <a:pos x="5" y="13"/>
                      </a:cxn>
                      <a:cxn ang="0">
                        <a:pos x="4" y="11"/>
                      </a:cxn>
                      <a:cxn ang="0">
                        <a:pos x="3" y="11"/>
                      </a:cxn>
                      <a:cxn ang="0">
                        <a:pos x="2" y="10"/>
                      </a:cxn>
                      <a:cxn ang="0">
                        <a:pos x="1" y="10"/>
                      </a:cxn>
                      <a:cxn ang="0">
                        <a:pos x="0" y="10"/>
                      </a:cxn>
                      <a:cxn ang="0">
                        <a:pos x="1" y="8"/>
                      </a:cxn>
                      <a:cxn ang="0">
                        <a:pos x="2" y="8"/>
                      </a:cxn>
                      <a:cxn ang="0">
                        <a:pos x="2" y="7"/>
                      </a:cxn>
                      <a:cxn ang="0">
                        <a:pos x="3" y="6"/>
                      </a:cxn>
                      <a:cxn ang="0">
                        <a:pos x="3" y="6"/>
                      </a:cxn>
                      <a:cxn ang="0">
                        <a:pos x="2" y="5"/>
                      </a:cxn>
                      <a:cxn ang="0">
                        <a:pos x="3" y="5"/>
                      </a:cxn>
                      <a:cxn ang="0">
                        <a:pos x="4" y="4"/>
                      </a:cxn>
                      <a:cxn ang="0">
                        <a:pos x="4" y="3"/>
                      </a:cxn>
                      <a:cxn ang="0">
                        <a:pos x="5" y="3"/>
                      </a:cxn>
                      <a:cxn ang="0">
                        <a:pos x="4" y="2"/>
                      </a:cxn>
                      <a:cxn ang="0">
                        <a:pos x="3" y="1"/>
                      </a:cxn>
                      <a:cxn ang="0">
                        <a:pos x="3" y="0"/>
                      </a:cxn>
                      <a:cxn ang="0">
                        <a:pos x="5" y="0"/>
                      </a:cxn>
                      <a:cxn ang="0">
                        <a:pos x="6" y="0"/>
                      </a:cxn>
                      <a:cxn ang="0">
                        <a:pos x="8" y="0"/>
                      </a:cxn>
                    </a:cxnLst>
                    <a:rect l="0" t="0" r="r" b="b"/>
                    <a:pathLst>
                      <a:path w="23" h="14">
                        <a:moveTo>
                          <a:pt x="8" y="0"/>
                        </a:moveTo>
                        <a:lnTo>
                          <a:pt x="9" y="0"/>
                        </a:lnTo>
                        <a:lnTo>
                          <a:pt x="9" y="0"/>
                        </a:lnTo>
                        <a:lnTo>
                          <a:pt x="9" y="0"/>
                        </a:lnTo>
                        <a:lnTo>
                          <a:pt x="9" y="0"/>
                        </a:lnTo>
                        <a:lnTo>
                          <a:pt x="10" y="0"/>
                        </a:lnTo>
                        <a:lnTo>
                          <a:pt x="10" y="0"/>
                        </a:lnTo>
                        <a:lnTo>
                          <a:pt x="10" y="0"/>
                        </a:lnTo>
                        <a:lnTo>
                          <a:pt x="10" y="0"/>
                        </a:lnTo>
                        <a:lnTo>
                          <a:pt x="11" y="0"/>
                        </a:lnTo>
                        <a:lnTo>
                          <a:pt x="11" y="0"/>
                        </a:lnTo>
                        <a:lnTo>
                          <a:pt x="11" y="0"/>
                        </a:lnTo>
                        <a:lnTo>
                          <a:pt x="11" y="0"/>
                        </a:lnTo>
                        <a:lnTo>
                          <a:pt x="12" y="1"/>
                        </a:lnTo>
                        <a:lnTo>
                          <a:pt x="12" y="1"/>
                        </a:lnTo>
                        <a:lnTo>
                          <a:pt x="13" y="1"/>
                        </a:lnTo>
                        <a:lnTo>
                          <a:pt x="13" y="1"/>
                        </a:lnTo>
                        <a:lnTo>
                          <a:pt x="13" y="1"/>
                        </a:lnTo>
                        <a:lnTo>
                          <a:pt x="14" y="1"/>
                        </a:lnTo>
                        <a:lnTo>
                          <a:pt x="14" y="1"/>
                        </a:lnTo>
                        <a:lnTo>
                          <a:pt x="13" y="1"/>
                        </a:lnTo>
                        <a:lnTo>
                          <a:pt x="13" y="1"/>
                        </a:lnTo>
                        <a:lnTo>
                          <a:pt x="13" y="1"/>
                        </a:lnTo>
                        <a:lnTo>
                          <a:pt x="13" y="1"/>
                        </a:lnTo>
                        <a:lnTo>
                          <a:pt x="13" y="2"/>
                        </a:lnTo>
                        <a:lnTo>
                          <a:pt x="13" y="2"/>
                        </a:lnTo>
                        <a:lnTo>
                          <a:pt x="13" y="1"/>
                        </a:lnTo>
                        <a:lnTo>
                          <a:pt x="13" y="1"/>
                        </a:lnTo>
                        <a:lnTo>
                          <a:pt x="14" y="1"/>
                        </a:lnTo>
                        <a:lnTo>
                          <a:pt x="14" y="1"/>
                        </a:lnTo>
                        <a:lnTo>
                          <a:pt x="15" y="1"/>
                        </a:lnTo>
                        <a:lnTo>
                          <a:pt x="15" y="1"/>
                        </a:lnTo>
                        <a:lnTo>
                          <a:pt x="15" y="1"/>
                        </a:lnTo>
                        <a:lnTo>
                          <a:pt x="15" y="1"/>
                        </a:lnTo>
                        <a:lnTo>
                          <a:pt x="15" y="2"/>
                        </a:lnTo>
                        <a:lnTo>
                          <a:pt x="15" y="2"/>
                        </a:lnTo>
                        <a:lnTo>
                          <a:pt x="15" y="2"/>
                        </a:lnTo>
                        <a:lnTo>
                          <a:pt x="15" y="2"/>
                        </a:lnTo>
                        <a:lnTo>
                          <a:pt x="15" y="1"/>
                        </a:lnTo>
                        <a:lnTo>
                          <a:pt x="15" y="1"/>
                        </a:lnTo>
                        <a:lnTo>
                          <a:pt x="15" y="1"/>
                        </a:lnTo>
                        <a:lnTo>
                          <a:pt x="15" y="1"/>
                        </a:lnTo>
                        <a:lnTo>
                          <a:pt x="15" y="1"/>
                        </a:lnTo>
                        <a:lnTo>
                          <a:pt x="16" y="1"/>
                        </a:lnTo>
                        <a:lnTo>
                          <a:pt x="16" y="1"/>
                        </a:lnTo>
                        <a:lnTo>
                          <a:pt x="16" y="1"/>
                        </a:lnTo>
                        <a:lnTo>
                          <a:pt x="17" y="1"/>
                        </a:lnTo>
                        <a:lnTo>
                          <a:pt x="17" y="1"/>
                        </a:lnTo>
                        <a:lnTo>
                          <a:pt x="17" y="1"/>
                        </a:lnTo>
                        <a:lnTo>
                          <a:pt x="18" y="1"/>
                        </a:lnTo>
                        <a:lnTo>
                          <a:pt x="18" y="1"/>
                        </a:lnTo>
                        <a:lnTo>
                          <a:pt x="19" y="1"/>
                        </a:lnTo>
                        <a:lnTo>
                          <a:pt x="19" y="1"/>
                        </a:lnTo>
                        <a:lnTo>
                          <a:pt x="19" y="1"/>
                        </a:lnTo>
                        <a:lnTo>
                          <a:pt x="19" y="1"/>
                        </a:lnTo>
                        <a:lnTo>
                          <a:pt x="20" y="1"/>
                        </a:lnTo>
                        <a:lnTo>
                          <a:pt x="20" y="2"/>
                        </a:lnTo>
                        <a:lnTo>
                          <a:pt x="20" y="2"/>
                        </a:lnTo>
                        <a:lnTo>
                          <a:pt x="20" y="2"/>
                        </a:lnTo>
                        <a:lnTo>
                          <a:pt x="21" y="2"/>
                        </a:lnTo>
                        <a:lnTo>
                          <a:pt x="21" y="2"/>
                        </a:lnTo>
                        <a:lnTo>
                          <a:pt x="21" y="2"/>
                        </a:lnTo>
                        <a:lnTo>
                          <a:pt x="21" y="2"/>
                        </a:lnTo>
                        <a:lnTo>
                          <a:pt x="21" y="3"/>
                        </a:lnTo>
                        <a:lnTo>
                          <a:pt x="22" y="3"/>
                        </a:lnTo>
                        <a:lnTo>
                          <a:pt x="22" y="3"/>
                        </a:lnTo>
                        <a:lnTo>
                          <a:pt x="22" y="3"/>
                        </a:lnTo>
                        <a:lnTo>
                          <a:pt x="22" y="3"/>
                        </a:lnTo>
                        <a:lnTo>
                          <a:pt x="22" y="3"/>
                        </a:lnTo>
                        <a:lnTo>
                          <a:pt x="23" y="4"/>
                        </a:lnTo>
                        <a:lnTo>
                          <a:pt x="23" y="4"/>
                        </a:lnTo>
                        <a:lnTo>
                          <a:pt x="23" y="4"/>
                        </a:lnTo>
                        <a:lnTo>
                          <a:pt x="23" y="4"/>
                        </a:lnTo>
                        <a:lnTo>
                          <a:pt x="23" y="4"/>
                        </a:lnTo>
                        <a:lnTo>
                          <a:pt x="22" y="4"/>
                        </a:lnTo>
                        <a:lnTo>
                          <a:pt x="22" y="5"/>
                        </a:lnTo>
                        <a:lnTo>
                          <a:pt x="21" y="5"/>
                        </a:lnTo>
                        <a:lnTo>
                          <a:pt x="21" y="5"/>
                        </a:lnTo>
                        <a:lnTo>
                          <a:pt x="20" y="5"/>
                        </a:lnTo>
                        <a:lnTo>
                          <a:pt x="20" y="5"/>
                        </a:lnTo>
                        <a:lnTo>
                          <a:pt x="20" y="5"/>
                        </a:lnTo>
                        <a:lnTo>
                          <a:pt x="19" y="5"/>
                        </a:lnTo>
                        <a:lnTo>
                          <a:pt x="19" y="6"/>
                        </a:lnTo>
                        <a:lnTo>
                          <a:pt x="19" y="6"/>
                        </a:lnTo>
                        <a:lnTo>
                          <a:pt x="19" y="6"/>
                        </a:lnTo>
                        <a:lnTo>
                          <a:pt x="18" y="6"/>
                        </a:lnTo>
                        <a:lnTo>
                          <a:pt x="18" y="6"/>
                        </a:lnTo>
                        <a:lnTo>
                          <a:pt x="18" y="6"/>
                        </a:lnTo>
                        <a:lnTo>
                          <a:pt x="17" y="6"/>
                        </a:lnTo>
                        <a:lnTo>
                          <a:pt x="17" y="6"/>
                        </a:lnTo>
                        <a:lnTo>
                          <a:pt x="17" y="7"/>
                        </a:lnTo>
                        <a:lnTo>
                          <a:pt x="17" y="7"/>
                        </a:lnTo>
                        <a:lnTo>
                          <a:pt x="16" y="7"/>
                        </a:lnTo>
                        <a:lnTo>
                          <a:pt x="16" y="7"/>
                        </a:lnTo>
                        <a:lnTo>
                          <a:pt x="16" y="7"/>
                        </a:lnTo>
                        <a:lnTo>
                          <a:pt x="16" y="7"/>
                        </a:lnTo>
                        <a:lnTo>
                          <a:pt x="16" y="7"/>
                        </a:lnTo>
                        <a:lnTo>
                          <a:pt x="16" y="7"/>
                        </a:lnTo>
                        <a:lnTo>
                          <a:pt x="15" y="7"/>
                        </a:lnTo>
                        <a:lnTo>
                          <a:pt x="15" y="7"/>
                        </a:lnTo>
                        <a:lnTo>
                          <a:pt x="14" y="8"/>
                        </a:lnTo>
                        <a:lnTo>
                          <a:pt x="14" y="8"/>
                        </a:lnTo>
                        <a:lnTo>
                          <a:pt x="14" y="8"/>
                        </a:lnTo>
                        <a:lnTo>
                          <a:pt x="14" y="8"/>
                        </a:lnTo>
                        <a:lnTo>
                          <a:pt x="14" y="9"/>
                        </a:lnTo>
                        <a:lnTo>
                          <a:pt x="14" y="9"/>
                        </a:lnTo>
                        <a:lnTo>
                          <a:pt x="14" y="9"/>
                        </a:lnTo>
                        <a:lnTo>
                          <a:pt x="13" y="9"/>
                        </a:lnTo>
                        <a:lnTo>
                          <a:pt x="13" y="9"/>
                        </a:lnTo>
                        <a:lnTo>
                          <a:pt x="13" y="9"/>
                        </a:lnTo>
                        <a:lnTo>
                          <a:pt x="13" y="9"/>
                        </a:lnTo>
                        <a:lnTo>
                          <a:pt x="13" y="9"/>
                        </a:lnTo>
                        <a:lnTo>
                          <a:pt x="12" y="9"/>
                        </a:lnTo>
                        <a:lnTo>
                          <a:pt x="12" y="9"/>
                        </a:lnTo>
                        <a:lnTo>
                          <a:pt x="13" y="9"/>
                        </a:lnTo>
                        <a:lnTo>
                          <a:pt x="13" y="9"/>
                        </a:lnTo>
                        <a:lnTo>
                          <a:pt x="13" y="10"/>
                        </a:lnTo>
                        <a:lnTo>
                          <a:pt x="12" y="10"/>
                        </a:lnTo>
                        <a:lnTo>
                          <a:pt x="12" y="10"/>
                        </a:lnTo>
                        <a:lnTo>
                          <a:pt x="12" y="10"/>
                        </a:lnTo>
                        <a:lnTo>
                          <a:pt x="12" y="10"/>
                        </a:lnTo>
                        <a:lnTo>
                          <a:pt x="12" y="10"/>
                        </a:lnTo>
                        <a:lnTo>
                          <a:pt x="12" y="10"/>
                        </a:lnTo>
                        <a:lnTo>
                          <a:pt x="12" y="11"/>
                        </a:lnTo>
                        <a:lnTo>
                          <a:pt x="12" y="11"/>
                        </a:lnTo>
                        <a:lnTo>
                          <a:pt x="12" y="11"/>
                        </a:lnTo>
                        <a:lnTo>
                          <a:pt x="12" y="11"/>
                        </a:lnTo>
                        <a:lnTo>
                          <a:pt x="12" y="11"/>
                        </a:lnTo>
                        <a:lnTo>
                          <a:pt x="12" y="12"/>
                        </a:lnTo>
                        <a:lnTo>
                          <a:pt x="12" y="12"/>
                        </a:lnTo>
                        <a:lnTo>
                          <a:pt x="12" y="12"/>
                        </a:lnTo>
                        <a:lnTo>
                          <a:pt x="12" y="12"/>
                        </a:lnTo>
                        <a:lnTo>
                          <a:pt x="11" y="12"/>
                        </a:lnTo>
                        <a:lnTo>
                          <a:pt x="11" y="12"/>
                        </a:lnTo>
                        <a:lnTo>
                          <a:pt x="10" y="12"/>
                        </a:lnTo>
                        <a:lnTo>
                          <a:pt x="10" y="13"/>
                        </a:lnTo>
                        <a:lnTo>
                          <a:pt x="10" y="13"/>
                        </a:lnTo>
                        <a:lnTo>
                          <a:pt x="9" y="12"/>
                        </a:lnTo>
                        <a:lnTo>
                          <a:pt x="9" y="12"/>
                        </a:lnTo>
                        <a:lnTo>
                          <a:pt x="9" y="12"/>
                        </a:lnTo>
                        <a:lnTo>
                          <a:pt x="9" y="12"/>
                        </a:lnTo>
                        <a:lnTo>
                          <a:pt x="9" y="12"/>
                        </a:lnTo>
                        <a:lnTo>
                          <a:pt x="9" y="13"/>
                        </a:lnTo>
                        <a:lnTo>
                          <a:pt x="8" y="13"/>
                        </a:lnTo>
                        <a:lnTo>
                          <a:pt x="8" y="13"/>
                        </a:lnTo>
                        <a:lnTo>
                          <a:pt x="8" y="13"/>
                        </a:lnTo>
                        <a:lnTo>
                          <a:pt x="8" y="13"/>
                        </a:lnTo>
                        <a:lnTo>
                          <a:pt x="8" y="13"/>
                        </a:lnTo>
                        <a:lnTo>
                          <a:pt x="8" y="13"/>
                        </a:lnTo>
                        <a:lnTo>
                          <a:pt x="8" y="13"/>
                        </a:lnTo>
                        <a:lnTo>
                          <a:pt x="7" y="13"/>
                        </a:lnTo>
                        <a:lnTo>
                          <a:pt x="7" y="13"/>
                        </a:lnTo>
                        <a:lnTo>
                          <a:pt x="7" y="13"/>
                        </a:lnTo>
                        <a:lnTo>
                          <a:pt x="7" y="13"/>
                        </a:lnTo>
                        <a:lnTo>
                          <a:pt x="7" y="14"/>
                        </a:lnTo>
                        <a:lnTo>
                          <a:pt x="7" y="14"/>
                        </a:lnTo>
                        <a:lnTo>
                          <a:pt x="6" y="14"/>
                        </a:lnTo>
                        <a:lnTo>
                          <a:pt x="6" y="13"/>
                        </a:lnTo>
                        <a:lnTo>
                          <a:pt x="6" y="13"/>
                        </a:lnTo>
                        <a:lnTo>
                          <a:pt x="6" y="13"/>
                        </a:lnTo>
                        <a:lnTo>
                          <a:pt x="6" y="13"/>
                        </a:lnTo>
                        <a:lnTo>
                          <a:pt x="5" y="13"/>
                        </a:lnTo>
                        <a:lnTo>
                          <a:pt x="5" y="13"/>
                        </a:lnTo>
                        <a:lnTo>
                          <a:pt x="5" y="13"/>
                        </a:lnTo>
                        <a:lnTo>
                          <a:pt x="5" y="12"/>
                        </a:lnTo>
                        <a:lnTo>
                          <a:pt x="5" y="12"/>
                        </a:lnTo>
                        <a:lnTo>
                          <a:pt x="4" y="12"/>
                        </a:lnTo>
                        <a:lnTo>
                          <a:pt x="4" y="11"/>
                        </a:lnTo>
                        <a:lnTo>
                          <a:pt x="4" y="11"/>
                        </a:lnTo>
                        <a:lnTo>
                          <a:pt x="4" y="11"/>
                        </a:lnTo>
                        <a:lnTo>
                          <a:pt x="4" y="11"/>
                        </a:lnTo>
                        <a:lnTo>
                          <a:pt x="3" y="11"/>
                        </a:lnTo>
                        <a:lnTo>
                          <a:pt x="3" y="11"/>
                        </a:lnTo>
                        <a:lnTo>
                          <a:pt x="2" y="11"/>
                        </a:lnTo>
                        <a:lnTo>
                          <a:pt x="2" y="10"/>
                        </a:lnTo>
                        <a:lnTo>
                          <a:pt x="2" y="10"/>
                        </a:lnTo>
                        <a:lnTo>
                          <a:pt x="2" y="10"/>
                        </a:lnTo>
                        <a:lnTo>
                          <a:pt x="1" y="10"/>
                        </a:lnTo>
                        <a:lnTo>
                          <a:pt x="1" y="10"/>
                        </a:lnTo>
                        <a:lnTo>
                          <a:pt x="1" y="10"/>
                        </a:lnTo>
                        <a:lnTo>
                          <a:pt x="1" y="10"/>
                        </a:lnTo>
                        <a:lnTo>
                          <a:pt x="0" y="10"/>
                        </a:lnTo>
                        <a:lnTo>
                          <a:pt x="0" y="10"/>
                        </a:lnTo>
                        <a:lnTo>
                          <a:pt x="0" y="10"/>
                        </a:lnTo>
                        <a:lnTo>
                          <a:pt x="0" y="9"/>
                        </a:lnTo>
                        <a:lnTo>
                          <a:pt x="1" y="9"/>
                        </a:lnTo>
                        <a:lnTo>
                          <a:pt x="1" y="9"/>
                        </a:lnTo>
                        <a:lnTo>
                          <a:pt x="1" y="8"/>
                        </a:lnTo>
                        <a:lnTo>
                          <a:pt x="1" y="8"/>
                        </a:lnTo>
                        <a:lnTo>
                          <a:pt x="1" y="8"/>
                        </a:lnTo>
                        <a:lnTo>
                          <a:pt x="2" y="8"/>
                        </a:lnTo>
                        <a:lnTo>
                          <a:pt x="2" y="8"/>
                        </a:lnTo>
                        <a:lnTo>
                          <a:pt x="2" y="8"/>
                        </a:lnTo>
                        <a:lnTo>
                          <a:pt x="2" y="7"/>
                        </a:lnTo>
                        <a:lnTo>
                          <a:pt x="2" y="7"/>
                        </a:lnTo>
                        <a:lnTo>
                          <a:pt x="2" y="7"/>
                        </a:lnTo>
                        <a:lnTo>
                          <a:pt x="2" y="7"/>
                        </a:lnTo>
                        <a:lnTo>
                          <a:pt x="2" y="6"/>
                        </a:lnTo>
                        <a:lnTo>
                          <a:pt x="3" y="6"/>
                        </a:lnTo>
                        <a:lnTo>
                          <a:pt x="3" y="6"/>
                        </a:lnTo>
                        <a:lnTo>
                          <a:pt x="3" y="6"/>
                        </a:lnTo>
                        <a:lnTo>
                          <a:pt x="3" y="6"/>
                        </a:lnTo>
                        <a:lnTo>
                          <a:pt x="3" y="6"/>
                        </a:lnTo>
                        <a:lnTo>
                          <a:pt x="3" y="6"/>
                        </a:lnTo>
                        <a:lnTo>
                          <a:pt x="2" y="6"/>
                        </a:lnTo>
                        <a:lnTo>
                          <a:pt x="2" y="6"/>
                        </a:lnTo>
                        <a:lnTo>
                          <a:pt x="2" y="6"/>
                        </a:lnTo>
                        <a:lnTo>
                          <a:pt x="2" y="5"/>
                        </a:lnTo>
                        <a:lnTo>
                          <a:pt x="3" y="5"/>
                        </a:lnTo>
                        <a:lnTo>
                          <a:pt x="3" y="5"/>
                        </a:lnTo>
                        <a:lnTo>
                          <a:pt x="3" y="5"/>
                        </a:lnTo>
                        <a:lnTo>
                          <a:pt x="3" y="5"/>
                        </a:lnTo>
                        <a:lnTo>
                          <a:pt x="3" y="4"/>
                        </a:lnTo>
                        <a:lnTo>
                          <a:pt x="3" y="4"/>
                        </a:lnTo>
                        <a:lnTo>
                          <a:pt x="4" y="4"/>
                        </a:lnTo>
                        <a:lnTo>
                          <a:pt x="4" y="4"/>
                        </a:lnTo>
                        <a:lnTo>
                          <a:pt x="4" y="4"/>
                        </a:lnTo>
                        <a:lnTo>
                          <a:pt x="4" y="4"/>
                        </a:lnTo>
                        <a:lnTo>
                          <a:pt x="4" y="3"/>
                        </a:lnTo>
                        <a:lnTo>
                          <a:pt x="4" y="3"/>
                        </a:lnTo>
                        <a:lnTo>
                          <a:pt x="4" y="3"/>
                        </a:lnTo>
                        <a:lnTo>
                          <a:pt x="4" y="3"/>
                        </a:lnTo>
                        <a:lnTo>
                          <a:pt x="4" y="3"/>
                        </a:lnTo>
                        <a:lnTo>
                          <a:pt x="5" y="3"/>
                        </a:lnTo>
                        <a:lnTo>
                          <a:pt x="4" y="2"/>
                        </a:lnTo>
                        <a:lnTo>
                          <a:pt x="4" y="2"/>
                        </a:lnTo>
                        <a:lnTo>
                          <a:pt x="4" y="2"/>
                        </a:lnTo>
                        <a:lnTo>
                          <a:pt x="4" y="2"/>
                        </a:lnTo>
                        <a:lnTo>
                          <a:pt x="3" y="2"/>
                        </a:lnTo>
                        <a:lnTo>
                          <a:pt x="3" y="1"/>
                        </a:lnTo>
                        <a:lnTo>
                          <a:pt x="3" y="1"/>
                        </a:lnTo>
                        <a:lnTo>
                          <a:pt x="3" y="1"/>
                        </a:lnTo>
                        <a:lnTo>
                          <a:pt x="3" y="1"/>
                        </a:lnTo>
                        <a:lnTo>
                          <a:pt x="2" y="1"/>
                        </a:lnTo>
                        <a:lnTo>
                          <a:pt x="2" y="0"/>
                        </a:lnTo>
                        <a:lnTo>
                          <a:pt x="3" y="0"/>
                        </a:lnTo>
                        <a:lnTo>
                          <a:pt x="3" y="0"/>
                        </a:lnTo>
                        <a:lnTo>
                          <a:pt x="4" y="0"/>
                        </a:lnTo>
                        <a:lnTo>
                          <a:pt x="4" y="0"/>
                        </a:lnTo>
                        <a:lnTo>
                          <a:pt x="5" y="0"/>
                        </a:lnTo>
                        <a:lnTo>
                          <a:pt x="5" y="0"/>
                        </a:lnTo>
                        <a:lnTo>
                          <a:pt x="5" y="0"/>
                        </a:lnTo>
                        <a:lnTo>
                          <a:pt x="6" y="0"/>
                        </a:lnTo>
                        <a:lnTo>
                          <a:pt x="6" y="0"/>
                        </a:lnTo>
                        <a:lnTo>
                          <a:pt x="7" y="0"/>
                        </a:lnTo>
                        <a:lnTo>
                          <a:pt x="8" y="0"/>
                        </a:lnTo>
                        <a:lnTo>
                          <a:pt x="8" y="0"/>
                        </a:lnTo>
                        <a:lnTo>
                          <a:pt x="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0" name="Freeform 189">
                    <a:extLst>
                      <a:ext uri="{FF2B5EF4-FFF2-40B4-BE49-F238E27FC236}">
                        <a16:creationId xmlns:a16="http://schemas.microsoft.com/office/drawing/2014/main" id="{3D561D54-A182-4029-AA77-E80736421CA9}"/>
                      </a:ext>
                    </a:extLst>
                  </p:cNvPr>
                  <p:cNvSpPr>
                    <a:spLocks/>
                  </p:cNvSpPr>
                  <p:nvPr/>
                </p:nvSpPr>
                <p:spPr bwMode="auto">
                  <a:xfrm>
                    <a:off x="2124076" y="2176462"/>
                    <a:ext cx="61913" cy="39688"/>
                  </a:xfrm>
                  <a:custGeom>
                    <a:avLst/>
                    <a:gdLst/>
                    <a:ahLst/>
                    <a:cxnLst>
                      <a:cxn ang="0">
                        <a:pos x="6" y="1"/>
                      </a:cxn>
                      <a:cxn ang="0">
                        <a:pos x="6" y="1"/>
                      </a:cxn>
                      <a:cxn ang="0">
                        <a:pos x="5" y="1"/>
                      </a:cxn>
                      <a:cxn ang="0">
                        <a:pos x="5" y="2"/>
                      </a:cxn>
                      <a:cxn ang="0">
                        <a:pos x="5" y="2"/>
                      </a:cxn>
                      <a:cxn ang="0">
                        <a:pos x="5" y="2"/>
                      </a:cxn>
                      <a:cxn ang="0">
                        <a:pos x="5" y="2"/>
                      </a:cxn>
                      <a:cxn ang="0">
                        <a:pos x="5" y="2"/>
                      </a:cxn>
                      <a:cxn ang="0">
                        <a:pos x="5" y="3"/>
                      </a:cxn>
                      <a:cxn ang="0">
                        <a:pos x="5" y="3"/>
                      </a:cxn>
                      <a:cxn ang="0">
                        <a:pos x="4" y="3"/>
                      </a:cxn>
                      <a:cxn ang="0">
                        <a:pos x="4" y="3"/>
                      </a:cxn>
                      <a:cxn ang="0">
                        <a:pos x="4" y="3"/>
                      </a:cxn>
                      <a:cxn ang="0">
                        <a:pos x="4" y="3"/>
                      </a:cxn>
                      <a:cxn ang="0">
                        <a:pos x="4" y="3"/>
                      </a:cxn>
                      <a:cxn ang="0">
                        <a:pos x="4" y="3"/>
                      </a:cxn>
                      <a:cxn ang="0">
                        <a:pos x="4" y="3"/>
                      </a:cxn>
                      <a:cxn ang="0">
                        <a:pos x="4" y="3"/>
                      </a:cxn>
                      <a:cxn ang="0">
                        <a:pos x="4" y="4"/>
                      </a:cxn>
                      <a:cxn ang="0">
                        <a:pos x="4" y="4"/>
                      </a:cxn>
                      <a:cxn ang="0">
                        <a:pos x="3" y="3"/>
                      </a:cxn>
                      <a:cxn ang="0">
                        <a:pos x="3" y="3"/>
                      </a:cxn>
                      <a:cxn ang="0">
                        <a:pos x="3" y="3"/>
                      </a:cxn>
                      <a:cxn ang="0">
                        <a:pos x="3" y="3"/>
                      </a:cxn>
                      <a:cxn ang="0">
                        <a:pos x="2" y="2"/>
                      </a:cxn>
                      <a:cxn ang="0">
                        <a:pos x="2" y="2"/>
                      </a:cxn>
                      <a:cxn ang="0">
                        <a:pos x="2" y="2"/>
                      </a:cxn>
                      <a:cxn ang="0">
                        <a:pos x="2" y="2"/>
                      </a:cxn>
                      <a:cxn ang="0">
                        <a:pos x="1" y="1"/>
                      </a:cxn>
                      <a:cxn ang="0">
                        <a:pos x="1" y="1"/>
                      </a:cxn>
                      <a:cxn ang="0">
                        <a:pos x="0" y="1"/>
                      </a:cxn>
                      <a:cxn ang="0">
                        <a:pos x="0" y="1"/>
                      </a:cxn>
                      <a:cxn ang="0">
                        <a:pos x="0" y="1"/>
                      </a:cxn>
                      <a:cxn ang="0">
                        <a:pos x="1" y="0"/>
                      </a:cxn>
                      <a:cxn ang="0">
                        <a:pos x="1" y="0"/>
                      </a:cxn>
                      <a:cxn ang="0">
                        <a:pos x="2" y="0"/>
                      </a:cxn>
                      <a:cxn ang="0">
                        <a:pos x="2" y="0"/>
                      </a:cxn>
                      <a:cxn ang="0">
                        <a:pos x="2" y="0"/>
                      </a:cxn>
                      <a:cxn ang="0">
                        <a:pos x="3" y="0"/>
                      </a:cxn>
                      <a:cxn ang="0">
                        <a:pos x="3" y="0"/>
                      </a:cxn>
                      <a:cxn ang="0">
                        <a:pos x="3" y="0"/>
                      </a:cxn>
                      <a:cxn ang="0">
                        <a:pos x="3" y="0"/>
                      </a:cxn>
                      <a:cxn ang="0">
                        <a:pos x="3" y="0"/>
                      </a:cxn>
                      <a:cxn ang="0">
                        <a:pos x="4" y="0"/>
                      </a:cxn>
                      <a:cxn ang="0">
                        <a:pos x="4" y="0"/>
                      </a:cxn>
                      <a:cxn ang="0">
                        <a:pos x="4" y="0"/>
                      </a:cxn>
                      <a:cxn ang="0">
                        <a:pos x="5" y="0"/>
                      </a:cxn>
                      <a:cxn ang="0">
                        <a:pos x="5" y="0"/>
                      </a:cxn>
                      <a:cxn ang="0">
                        <a:pos x="5" y="0"/>
                      </a:cxn>
                      <a:cxn ang="0">
                        <a:pos x="5" y="0"/>
                      </a:cxn>
                      <a:cxn ang="0">
                        <a:pos x="6" y="1"/>
                      </a:cxn>
                    </a:cxnLst>
                    <a:rect l="0" t="0" r="r" b="b"/>
                    <a:pathLst>
                      <a:path w="6" h="4">
                        <a:moveTo>
                          <a:pt x="6" y="1"/>
                        </a:moveTo>
                        <a:lnTo>
                          <a:pt x="6" y="1"/>
                        </a:lnTo>
                        <a:lnTo>
                          <a:pt x="5" y="1"/>
                        </a:lnTo>
                        <a:lnTo>
                          <a:pt x="5" y="2"/>
                        </a:lnTo>
                        <a:lnTo>
                          <a:pt x="5" y="2"/>
                        </a:lnTo>
                        <a:lnTo>
                          <a:pt x="5" y="2"/>
                        </a:lnTo>
                        <a:lnTo>
                          <a:pt x="5" y="2"/>
                        </a:lnTo>
                        <a:lnTo>
                          <a:pt x="5" y="2"/>
                        </a:lnTo>
                        <a:lnTo>
                          <a:pt x="5" y="3"/>
                        </a:lnTo>
                        <a:lnTo>
                          <a:pt x="5" y="3"/>
                        </a:lnTo>
                        <a:lnTo>
                          <a:pt x="4" y="3"/>
                        </a:lnTo>
                        <a:lnTo>
                          <a:pt x="4" y="3"/>
                        </a:lnTo>
                        <a:lnTo>
                          <a:pt x="4" y="3"/>
                        </a:lnTo>
                        <a:lnTo>
                          <a:pt x="4" y="3"/>
                        </a:lnTo>
                        <a:lnTo>
                          <a:pt x="4" y="3"/>
                        </a:lnTo>
                        <a:lnTo>
                          <a:pt x="4" y="3"/>
                        </a:lnTo>
                        <a:lnTo>
                          <a:pt x="4" y="3"/>
                        </a:lnTo>
                        <a:lnTo>
                          <a:pt x="4" y="3"/>
                        </a:lnTo>
                        <a:lnTo>
                          <a:pt x="4" y="4"/>
                        </a:lnTo>
                        <a:lnTo>
                          <a:pt x="4" y="4"/>
                        </a:lnTo>
                        <a:lnTo>
                          <a:pt x="3" y="3"/>
                        </a:lnTo>
                        <a:lnTo>
                          <a:pt x="3" y="3"/>
                        </a:lnTo>
                        <a:lnTo>
                          <a:pt x="3" y="3"/>
                        </a:lnTo>
                        <a:lnTo>
                          <a:pt x="3" y="3"/>
                        </a:lnTo>
                        <a:lnTo>
                          <a:pt x="2" y="2"/>
                        </a:lnTo>
                        <a:lnTo>
                          <a:pt x="2" y="2"/>
                        </a:lnTo>
                        <a:lnTo>
                          <a:pt x="2" y="2"/>
                        </a:lnTo>
                        <a:lnTo>
                          <a:pt x="2" y="2"/>
                        </a:lnTo>
                        <a:lnTo>
                          <a:pt x="1" y="1"/>
                        </a:lnTo>
                        <a:lnTo>
                          <a:pt x="1" y="1"/>
                        </a:lnTo>
                        <a:lnTo>
                          <a:pt x="0" y="1"/>
                        </a:lnTo>
                        <a:lnTo>
                          <a:pt x="0" y="1"/>
                        </a:lnTo>
                        <a:lnTo>
                          <a:pt x="0" y="1"/>
                        </a:lnTo>
                        <a:lnTo>
                          <a:pt x="1" y="0"/>
                        </a:lnTo>
                        <a:lnTo>
                          <a:pt x="1" y="0"/>
                        </a:lnTo>
                        <a:lnTo>
                          <a:pt x="2" y="0"/>
                        </a:lnTo>
                        <a:lnTo>
                          <a:pt x="2" y="0"/>
                        </a:lnTo>
                        <a:lnTo>
                          <a:pt x="2" y="0"/>
                        </a:lnTo>
                        <a:lnTo>
                          <a:pt x="3" y="0"/>
                        </a:lnTo>
                        <a:lnTo>
                          <a:pt x="3" y="0"/>
                        </a:lnTo>
                        <a:lnTo>
                          <a:pt x="3" y="0"/>
                        </a:lnTo>
                        <a:lnTo>
                          <a:pt x="3" y="0"/>
                        </a:lnTo>
                        <a:lnTo>
                          <a:pt x="3" y="0"/>
                        </a:lnTo>
                        <a:lnTo>
                          <a:pt x="4" y="0"/>
                        </a:lnTo>
                        <a:lnTo>
                          <a:pt x="4" y="0"/>
                        </a:lnTo>
                        <a:lnTo>
                          <a:pt x="4" y="0"/>
                        </a:lnTo>
                        <a:lnTo>
                          <a:pt x="5" y="0"/>
                        </a:lnTo>
                        <a:lnTo>
                          <a:pt x="5" y="0"/>
                        </a:lnTo>
                        <a:lnTo>
                          <a:pt x="5" y="0"/>
                        </a:lnTo>
                        <a:lnTo>
                          <a:pt x="5" y="0"/>
                        </a:lnTo>
                        <a:lnTo>
                          <a:pt x="6"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1" name="Freeform 208">
                    <a:extLst>
                      <a:ext uri="{FF2B5EF4-FFF2-40B4-BE49-F238E27FC236}">
                        <a16:creationId xmlns:a16="http://schemas.microsoft.com/office/drawing/2014/main" id="{E1A1D487-2520-4CFC-8C5A-A342D0F94235}"/>
                      </a:ext>
                    </a:extLst>
                  </p:cNvPr>
                  <p:cNvSpPr>
                    <a:spLocks/>
                  </p:cNvSpPr>
                  <p:nvPr/>
                </p:nvSpPr>
                <p:spPr bwMode="auto">
                  <a:xfrm>
                    <a:off x="3028951" y="2622550"/>
                    <a:ext cx="9525" cy="11113"/>
                  </a:xfrm>
                  <a:custGeom>
                    <a:avLst/>
                    <a:gdLst/>
                    <a:ahLst/>
                    <a:cxnLst>
                      <a:cxn ang="0">
                        <a:pos x="0" y="1"/>
                      </a:cxn>
                      <a:cxn ang="0">
                        <a:pos x="0" y="0"/>
                      </a:cxn>
                      <a:cxn ang="0">
                        <a:pos x="0" y="0"/>
                      </a:cxn>
                      <a:cxn ang="0">
                        <a:pos x="1" y="0"/>
                      </a:cxn>
                      <a:cxn ang="0">
                        <a:pos x="1" y="1"/>
                      </a:cxn>
                      <a:cxn ang="0">
                        <a:pos x="0" y="1"/>
                      </a:cxn>
                    </a:cxnLst>
                    <a:rect l="0" t="0" r="r" b="b"/>
                    <a:pathLst>
                      <a:path w="1" h="1">
                        <a:moveTo>
                          <a:pt x="0" y="1"/>
                        </a:move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2" name="Rectangle 209">
                    <a:extLst>
                      <a:ext uri="{FF2B5EF4-FFF2-40B4-BE49-F238E27FC236}">
                        <a16:creationId xmlns:a16="http://schemas.microsoft.com/office/drawing/2014/main" id="{C8E37EC5-3B9B-4F51-AA15-CD6274E057E5}"/>
                      </a:ext>
                    </a:extLst>
                  </p:cNvPr>
                  <p:cNvSpPr>
                    <a:spLocks noChangeArrowheads="1"/>
                  </p:cNvSpPr>
                  <p:nvPr/>
                </p:nvSpPr>
                <p:spPr bwMode="auto">
                  <a:xfrm>
                    <a:off x="2439988" y="2622550"/>
                    <a:ext cx="1588"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3" name="Freeform 210">
                    <a:extLst>
                      <a:ext uri="{FF2B5EF4-FFF2-40B4-BE49-F238E27FC236}">
                        <a16:creationId xmlns:a16="http://schemas.microsoft.com/office/drawing/2014/main" id="{84A46610-8AE8-4149-A573-F7F8FDD50E28}"/>
                      </a:ext>
                    </a:extLst>
                  </p:cNvPr>
                  <p:cNvSpPr>
                    <a:spLocks/>
                  </p:cNvSpPr>
                  <p:nvPr/>
                </p:nvSpPr>
                <p:spPr bwMode="auto">
                  <a:xfrm>
                    <a:off x="3049588" y="2633662"/>
                    <a:ext cx="9525" cy="9525"/>
                  </a:xfrm>
                  <a:custGeom>
                    <a:avLst/>
                    <a:gdLst/>
                    <a:ahLst/>
                    <a:cxnLst>
                      <a:cxn ang="0">
                        <a:pos x="0" y="0"/>
                      </a:cxn>
                      <a:cxn ang="0">
                        <a:pos x="0" y="0"/>
                      </a:cxn>
                      <a:cxn ang="0">
                        <a:pos x="0" y="0"/>
                      </a:cxn>
                      <a:cxn ang="0">
                        <a:pos x="0" y="0"/>
                      </a:cxn>
                      <a:cxn ang="0">
                        <a:pos x="0" y="0"/>
                      </a:cxn>
                      <a:cxn ang="0">
                        <a:pos x="1" y="0"/>
                      </a:cxn>
                      <a:cxn ang="0">
                        <a:pos x="1" y="1"/>
                      </a:cxn>
                      <a:cxn ang="0">
                        <a:pos x="1" y="1"/>
                      </a:cxn>
                      <a:cxn ang="0">
                        <a:pos x="1" y="1"/>
                      </a:cxn>
                      <a:cxn ang="0">
                        <a:pos x="1" y="1"/>
                      </a:cxn>
                      <a:cxn ang="0">
                        <a:pos x="0" y="1"/>
                      </a:cxn>
                      <a:cxn ang="0">
                        <a:pos x="0" y="0"/>
                      </a:cxn>
                    </a:cxnLst>
                    <a:rect l="0" t="0" r="r" b="b"/>
                    <a:pathLst>
                      <a:path w="1" h="1">
                        <a:moveTo>
                          <a:pt x="0" y="0"/>
                        </a:moveTo>
                        <a:lnTo>
                          <a:pt x="0" y="0"/>
                        </a:lnTo>
                        <a:lnTo>
                          <a:pt x="0" y="0"/>
                        </a:lnTo>
                        <a:lnTo>
                          <a:pt x="0" y="0"/>
                        </a:lnTo>
                        <a:lnTo>
                          <a:pt x="0" y="0"/>
                        </a:lnTo>
                        <a:lnTo>
                          <a:pt x="1" y="0"/>
                        </a:lnTo>
                        <a:lnTo>
                          <a:pt x="1" y="1"/>
                        </a:lnTo>
                        <a:lnTo>
                          <a:pt x="1" y="1"/>
                        </a:lnTo>
                        <a:lnTo>
                          <a:pt x="1" y="1"/>
                        </a:lnTo>
                        <a:lnTo>
                          <a:pt x="1"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4" name="Freeform 211">
                    <a:extLst>
                      <a:ext uri="{FF2B5EF4-FFF2-40B4-BE49-F238E27FC236}">
                        <a16:creationId xmlns:a16="http://schemas.microsoft.com/office/drawing/2014/main" id="{78DD6A6C-8EC5-4617-AAC5-42A0A20DCA80}"/>
                      </a:ext>
                    </a:extLst>
                  </p:cNvPr>
                  <p:cNvSpPr>
                    <a:spLocks/>
                  </p:cNvSpPr>
                  <p:nvPr/>
                </p:nvSpPr>
                <p:spPr bwMode="auto">
                  <a:xfrm>
                    <a:off x="3028951" y="2633662"/>
                    <a:ext cx="9525" cy="9525"/>
                  </a:xfrm>
                  <a:custGeom>
                    <a:avLst/>
                    <a:gdLst/>
                    <a:ahLst/>
                    <a:cxnLst>
                      <a:cxn ang="0">
                        <a:pos x="0" y="1"/>
                      </a:cxn>
                      <a:cxn ang="0">
                        <a:pos x="0" y="1"/>
                      </a:cxn>
                      <a:cxn ang="0">
                        <a:pos x="1" y="0"/>
                      </a:cxn>
                      <a:cxn ang="0">
                        <a:pos x="1" y="0"/>
                      </a:cxn>
                      <a:cxn ang="0">
                        <a:pos x="1" y="1"/>
                      </a:cxn>
                      <a:cxn ang="0">
                        <a:pos x="1" y="1"/>
                      </a:cxn>
                      <a:cxn ang="0">
                        <a:pos x="1" y="1"/>
                      </a:cxn>
                      <a:cxn ang="0">
                        <a:pos x="0" y="1"/>
                      </a:cxn>
                    </a:cxnLst>
                    <a:rect l="0" t="0" r="r" b="b"/>
                    <a:pathLst>
                      <a:path w="1" h="1">
                        <a:moveTo>
                          <a:pt x="0" y="1"/>
                        </a:moveTo>
                        <a:lnTo>
                          <a:pt x="0" y="1"/>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5" name="Freeform 213">
                    <a:extLst>
                      <a:ext uri="{FF2B5EF4-FFF2-40B4-BE49-F238E27FC236}">
                        <a16:creationId xmlns:a16="http://schemas.microsoft.com/office/drawing/2014/main" id="{06542A78-AF5D-4275-BDBB-FD98B38E5C00}"/>
                      </a:ext>
                    </a:extLst>
                  </p:cNvPr>
                  <p:cNvSpPr>
                    <a:spLocks/>
                  </p:cNvSpPr>
                  <p:nvPr/>
                </p:nvSpPr>
                <p:spPr bwMode="auto">
                  <a:xfrm>
                    <a:off x="3038476" y="2643187"/>
                    <a:ext cx="20638" cy="11113"/>
                  </a:xfrm>
                  <a:custGeom>
                    <a:avLst/>
                    <a:gdLst/>
                    <a:ahLst/>
                    <a:cxnLst>
                      <a:cxn ang="0">
                        <a:pos x="2" y="1"/>
                      </a:cxn>
                      <a:cxn ang="0">
                        <a:pos x="2" y="1"/>
                      </a:cxn>
                      <a:cxn ang="0">
                        <a:pos x="1" y="1"/>
                      </a:cxn>
                      <a:cxn ang="0">
                        <a:pos x="1" y="0"/>
                      </a:cxn>
                      <a:cxn ang="0">
                        <a:pos x="1"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1"/>
                      </a:cxn>
                      <a:cxn ang="0">
                        <a:pos x="2" y="1"/>
                      </a:cxn>
                      <a:cxn ang="0">
                        <a:pos x="2" y="1"/>
                      </a:cxn>
                    </a:cxnLst>
                    <a:rect l="0" t="0" r="r" b="b"/>
                    <a:pathLst>
                      <a:path w="2" h="1">
                        <a:moveTo>
                          <a:pt x="2" y="1"/>
                        </a:moveTo>
                        <a:lnTo>
                          <a:pt x="2" y="1"/>
                        </a:lnTo>
                        <a:lnTo>
                          <a:pt x="1" y="1"/>
                        </a:lnTo>
                        <a:lnTo>
                          <a:pt x="1" y="0"/>
                        </a:lnTo>
                        <a:lnTo>
                          <a:pt x="1" y="0"/>
                        </a:lnTo>
                        <a:lnTo>
                          <a:pt x="0" y="0"/>
                        </a:lnTo>
                        <a:lnTo>
                          <a:pt x="0" y="0"/>
                        </a:lnTo>
                        <a:lnTo>
                          <a:pt x="1" y="0"/>
                        </a:lnTo>
                        <a:lnTo>
                          <a:pt x="1" y="0"/>
                        </a:lnTo>
                        <a:lnTo>
                          <a:pt x="1" y="0"/>
                        </a:lnTo>
                        <a:lnTo>
                          <a:pt x="1" y="0"/>
                        </a:lnTo>
                        <a:lnTo>
                          <a:pt x="2" y="0"/>
                        </a:lnTo>
                        <a:lnTo>
                          <a:pt x="2" y="0"/>
                        </a:lnTo>
                        <a:lnTo>
                          <a:pt x="2" y="0"/>
                        </a:lnTo>
                        <a:lnTo>
                          <a:pt x="2" y="0"/>
                        </a:lnTo>
                        <a:lnTo>
                          <a:pt x="2" y="1"/>
                        </a:lnTo>
                        <a:lnTo>
                          <a:pt x="2"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6" name="Freeform 216">
                    <a:extLst>
                      <a:ext uri="{FF2B5EF4-FFF2-40B4-BE49-F238E27FC236}">
                        <a16:creationId xmlns:a16="http://schemas.microsoft.com/office/drawing/2014/main" id="{1D0A41D3-7A95-41F0-B28A-4BACD6667811}"/>
                      </a:ext>
                    </a:extLst>
                  </p:cNvPr>
                  <p:cNvSpPr>
                    <a:spLocks/>
                  </p:cNvSpPr>
                  <p:nvPr/>
                </p:nvSpPr>
                <p:spPr bwMode="auto">
                  <a:xfrm>
                    <a:off x="2947988" y="2663825"/>
                    <a:ext cx="1588" cy="9525"/>
                  </a:xfrm>
                  <a:custGeom>
                    <a:avLst/>
                    <a:gdLst/>
                    <a:ahLst/>
                    <a:cxnLst>
                      <a:cxn ang="0">
                        <a:pos x="0" y="1"/>
                      </a:cxn>
                      <a:cxn ang="0">
                        <a:pos x="0" y="0"/>
                      </a:cxn>
                      <a:cxn ang="0">
                        <a:pos x="0" y="0"/>
                      </a:cxn>
                      <a:cxn ang="0">
                        <a:pos x="0" y="0"/>
                      </a:cxn>
                      <a:cxn ang="0">
                        <a:pos x="0" y="0"/>
                      </a:cxn>
                      <a:cxn ang="0">
                        <a:pos x="0" y="1"/>
                      </a:cxn>
                    </a:cxnLst>
                    <a:rect l="0" t="0" r="r" b="b"/>
                    <a:pathLst>
                      <a:path h="1">
                        <a:moveTo>
                          <a:pt x="0" y="1"/>
                        </a:moveTo>
                        <a:lnTo>
                          <a:pt x="0" y="0"/>
                        </a:ln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7" name="Freeform 217">
                    <a:extLst>
                      <a:ext uri="{FF2B5EF4-FFF2-40B4-BE49-F238E27FC236}">
                        <a16:creationId xmlns:a16="http://schemas.microsoft.com/office/drawing/2014/main" id="{0C011614-B7DE-49C3-8F4E-C5E44F0C5465}"/>
                      </a:ext>
                    </a:extLst>
                  </p:cNvPr>
                  <p:cNvSpPr>
                    <a:spLocks/>
                  </p:cNvSpPr>
                  <p:nvPr/>
                </p:nvSpPr>
                <p:spPr bwMode="auto">
                  <a:xfrm>
                    <a:off x="2754313" y="2673350"/>
                    <a:ext cx="11113" cy="1588"/>
                  </a:xfrm>
                  <a:custGeom>
                    <a:avLst/>
                    <a:gdLst/>
                    <a:ahLst/>
                    <a:cxnLst>
                      <a:cxn ang="0">
                        <a:pos x="0" y="0"/>
                      </a:cxn>
                      <a:cxn ang="0">
                        <a:pos x="0" y="0"/>
                      </a:cxn>
                      <a:cxn ang="0">
                        <a:pos x="0" y="0"/>
                      </a:cxn>
                      <a:cxn ang="0">
                        <a:pos x="1"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8" name="Line 218">
                    <a:extLst>
                      <a:ext uri="{FF2B5EF4-FFF2-40B4-BE49-F238E27FC236}">
                        <a16:creationId xmlns:a16="http://schemas.microsoft.com/office/drawing/2014/main" id="{B6C08630-C0CD-411B-8FE9-9B200B69A64A}"/>
                      </a:ext>
                    </a:extLst>
                  </p:cNvPr>
                  <p:cNvSpPr>
                    <a:spLocks noChangeShapeType="1"/>
                  </p:cNvSpPr>
                  <p:nvPr/>
                </p:nvSpPr>
                <p:spPr bwMode="auto">
                  <a:xfrm>
                    <a:off x="3059113" y="2684462"/>
                    <a:ext cx="1588" cy="1588"/>
                  </a:xfrm>
                  <a:prstGeom prst="line">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09" name="Line 219">
                    <a:extLst>
                      <a:ext uri="{FF2B5EF4-FFF2-40B4-BE49-F238E27FC236}">
                        <a16:creationId xmlns:a16="http://schemas.microsoft.com/office/drawing/2014/main" id="{51C601CB-7A50-4A8B-B1B8-846595F35554}"/>
                      </a:ext>
                    </a:extLst>
                  </p:cNvPr>
                  <p:cNvSpPr>
                    <a:spLocks noChangeShapeType="1"/>
                  </p:cNvSpPr>
                  <p:nvPr/>
                </p:nvSpPr>
                <p:spPr bwMode="auto">
                  <a:xfrm>
                    <a:off x="3059113" y="2684462"/>
                    <a:ext cx="1588" cy="1588"/>
                  </a:xfrm>
                  <a:prstGeom prst="line">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0" name="Freeform 220">
                    <a:extLst>
                      <a:ext uri="{FF2B5EF4-FFF2-40B4-BE49-F238E27FC236}">
                        <a16:creationId xmlns:a16="http://schemas.microsoft.com/office/drawing/2014/main" id="{60D1C220-7D30-41F9-B66F-DFD575E23B98}"/>
                      </a:ext>
                    </a:extLst>
                  </p:cNvPr>
                  <p:cNvSpPr>
                    <a:spLocks/>
                  </p:cNvSpPr>
                  <p:nvPr/>
                </p:nvSpPr>
                <p:spPr bwMode="auto">
                  <a:xfrm>
                    <a:off x="3059113" y="2684462"/>
                    <a:ext cx="11113" cy="9525"/>
                  </a:xfrm>
                  <a:custGeom>
                    <a:avLst/>
                    <a:gdLst/>
                    <a:ahLst/>
                    <a:cxnLst>
                      <a:cxn ang="0">
                        <a:pos x="0" y="1"/>
                      </a:cxn>
                      <a:cxn ang="0">
                        <a:pos x="0" y="0"/>
                      </a:cxn>
                      <a:cxn ang="0">
                        <a:pos x="0" y="0"/>
                      </a:cxn>
                      <a:cxn ang="0">
                        <a:pos x="1" y="1"/>
                      </a:cxn>
                      <a:cxn ang="0">
                        <a:pos x="1" y="1"/>
                      </a:cxn>
                      <a:cxn ang="0">
                        <a:pos x="1" y="1"/>
                      </a:cxn>
                      <a:cxn ang="0">
                        <a:pos x="1" y="1"/>
                      </a:cxn>
                      <a:cxn ang="0">
                        <a:pos x="0" y="1"/>
                      </a:cxn>
                      <a:cxn ang="0">
                        <a:pos x="0" y="1"/>
                      </a:cxn>
                    </a:cxnLst>
                    <a:rect l="0" t="0" r="r" b="b"/>
                    <a:pathLst>
                      <a:path w="1" h="1">
                        <a:moveTo>
                          <a:pt x="0" y="1"/>
                        </a:moveTo>
                        <a:lnTo>
                          <a:pt x="0" y="0"/>
                        </a:lnTo>
                        <a:lnTo>
                          <a:pt x="0" y="0"/>
                        </a:lnTo>
                        <a:lnTo>
                          <a:pt x="1" y="1"/>
                        </a:lnTo>
                        <a:lnTo>
                          <a:pt x="1" y="1"/>
                        </a:lnTo>
                        <a:lnTo>
                          <a:pt x="1" y="1"/>
                        </a:lnTo>
                        <a:lnTo>
                          <a:pt x="1"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1" name="Freeform 221">
                    <a:extLst>
                      <a:ext uri="{FF2B5EF4-FFF2-40B4-BE49-F238E27FC236}">
                        <a16:creationId xmlns:a16="http://schemas.microsoft.com/office/drawing/2014/main" id="{5EBD66CC-3D69-4B6B-9B38-C5EF32E6BD9F}"/>
                      </a:ext>
                    </a:extLst>
                  </p:cNvPr>
                  <p:cNvSpPr>
                    <a:spLocks/>
                  </p:cNvSpPr>
                  <p:nvPr/>
                </p:nvSpPr>
                <p:spPr bwMode="auto">
                  <a:xfrm>
                    <a:off x="3059113" y="2693987"/>
                    <a:ext cx="11113"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2" name="Freeform 222">
                    <a:extLst>
                      <a:ext uri="{FF2B5EF4-FFF2-40B4-BE49-F238E27FC236}">
                        <a16:creationId xmlns:a16="http://schemas.microsoft.com/office/drawing/2014/main" id="{EBAEE33A-9413-4FC9-B145-67DC2938301F}"/>
                      </a:ext>
                    </a:extLst>
                  </p:cNvPr>
                  <p:cNvSpPr>
                    <a:spLocks/>
                  </p:cNvSpPr>
                  <p:nvPr/>
                </p:nvSpPr>
                <p:spPr bwMode="auto">
                  <a:xfrm>
                    <a:off x="2978151" y="2684462"/>
                    <a:ext cx="9525" cy="9525"/>
                  </a:xfrm>
                  <a:custGeom>
                    <a:avLst/>
                    <a:gdLst/>
                    <a:ahLst/>
                    <a:cxnLst>
                      <a:cxn ang="0">
                        <a:pos x="0" y="1"/>
                      </a:cxn>
                      <a:cxn ang="0">
                        <a:pos x="0" y="1"/>
                      </a:cxn>
                      <a:cxn ang="0">
                        <a:pos x="0" y="1"/>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1" y="1"/>
                      </a:cxn>
                      <a:cxn ang="0">
                        <a:pos x="0" y="1"/>
                      </a:cxn>
                    </a:cxnLst>
                    <a:rect l="0" t="0" r="r" b="b"/>
                    <a:pathLst>
                      <a:path w="1" h="1">
                        <a:moveTo>
                          <a:pt x="0" y="1"/>
                        </a:moveTo>
                        <a:lnTo>
                          <a:pt x="0" y="1"/>
                        </a:lnTo>
                        <a:lnTo>
                          <a:pt x="0" y="1"/>
                        </a:lnTo>
                        <a:lnTo>
                          <a:pt x="1" y="0"/>
                        </a:lnTo>
                        <a:lnTo>
                          <a:pt x="1" y="0"/>
                        </a:lnTo>
                        <a:lnTo>
                          <a:pt x="1" y="0"/>
                        </a:lnTo>
                        <a:lnTo>
                          <a:pt x="1" y="0"/>
                        </a:lnTo>
                        <a:lnTo>
                          <a:pt x="1" y="0"/>
                        </a:lnTo>
                        <a:lnTo>
                          <a:pt x="1" y="0"/>
                        </a:lnTo>
                        <a:lnTo>
                          <a:pt x="1" y="0"/>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3" name="Freeform 249">
                    <a:extLst>
                      <a:ext uri="{FF2B5EF4-FFF2-40B4-BE49-F238E27FC236}">
                        <a16:creationId xmlns:a16="http://schemas.microsoft.com/office/drawing/2014/main" id="{921ACDBD-0EFC-4A6C-ABD1-47D9DEAC180A}"/>
                      </a:ext>
                    </a:extLst>
                  </p:cNvPr>
                  <p:cNvSpPr>
                    <a:spLocks/>
                  </p:cNvSpPr>
                  <p:nvPr/>
                </p:nvSpPr>
                <p:spPr bwMode="auto">
                  <a:xfrm>
                    <a:off x="2846388" y="2532062"/>
                    <a:ext cx="9525" cy="9525"/>
                  </a:xfrm>
                  <a:custGeom>
                    <a:avLst/>
                    <a:gdLst/>
                    <a:ahLst/>
                    <a:cxnLst>
                      <a:cxn ang="0">
                        <a:pos x="1" y="1"/>
                      </a:cxn>
                      <a:cxn ang="0">
                        <a:pos x="0" y="1"/>
                      </a:cxn>
                      <a:cxn ang="0">
                        <a:pos x="0" y="0"/>
                      </a:cxn>
                      <a:cxn ang="0">
                        <a:pos x="1" y="1"/>
                      </a:cxn>
                    </a:cxnLst>
                    <a:rect l="0" t="0" r="r" b="b"/>
                    <a:pathLst>
                      <a:path w="1" h="1">
                        <a:moveTo>
                          <a:pt x="1" y="1"/>
                        </a:moveTo>
                        <a:lnTo>
                          <a:pt x="0" y="1"/>
                        </a:lnTo>
                        <a:lnTo>
                          <a:pt x="0"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4" name="Freeform 250">
                    <a:extLst>
                      <a:ext uri="{FF2B5EF4-FFF2-40B4-BE49-F238E27FC236}">
                        <a16:creationId xmlns:a16="http://schemas.microsoft.com/office/drawing/2014/main" id="{94C195C8-6D0B-496B-8E3A-F1BFC46020E1}"/>
                      </a:ext>
                    </a:extLst>
                  </p:cNvPr>
                  <p:cNvSpPr>
                    <a:spLocks/>
                  </p:cNvSpPr>
                  <p:nvPr/>
                </p:nvSpPr>
                <p:spPr bwMode="auto">
                  <a:xfrm>
                    <a:off x="2846388" y="2541587"/>
                    <a:ext cx="9525" cy="1588"/>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5" name="Rectangle 251">
                    <a:extLst>
                      <a:ext uri="{FF2B5EF4-FFF2-40B4-BE49-F238E27FC236}">
                        <a16:creationId xmlns:a16="http://schemas.microsoft.com/office/drawing/2014/main" id="{4F18827B-9A0F-4F79-A506-EB6AAED35C51}"/>
                      </a:ext>
                    </a:extLst>
                  </p:cNvPr>
                  <p:cNvSpPr>
                    <a:spLocks noChangeArrowheads="1"/>
                  </p:cNvSpPr>
                  <p:nvPr/>
                </p:nvSpPr>
                <p:spPr bwMode="auto">
                  <a:xfrm>
                    <a:off x="2816226" y="2541587"/>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6" name="Freeform 253">
                    <a:extLst>
                      <a:ext uri="{FF2B5EF4-FFF2-40B4-BE49-F238E27FC236}">
                        <a16:creationId xmlns:a16="http://schemas.microsoft.com/office/drawing/2014/main" id="{A866AA39-5386-48AA-AB46-5FAFF91C831D}"/>
                      </a:ext>
                    </a:extLst>
                  </p:cNvPr>
                  <p:cNvSpPr>
                    <a:spLocks/>
                  </p:cNvSpPr>
                  <p:nvPr/>
                </p:nvSpPr>
                <p:spPr bwMode="auto">
                  <a:xfrm>
                    <a:off x="2867026" y="2532062"/>
                    <a:ext cx="1588" cy="9525"/>
                  </a:xfrm>
                  <a:custGeom>
                    <a:avLst/>
                    <a:gdLst/>
                    <a:ahLst/>
                    <a:cxnLst>
                      <a:cxn ang="0">
                        <a:pos x="0" y="1"/>
                      </a:cxn>
                      <a:cxn ang="0">
                        <a:pos x="0" y="1"/>
                      </a:cxn>
                      <a:cxn ang="0">
                        <a:pos x="0" y="1"/>
                      </a:cxn>
                      <a:cxn ang="0">
                        <a:pos x="0" y="0"/>
                      </a:cxn>
                      <a:cxn ang="0">
                        <a:pos x="0" y="1"/>
                      </a:cxn>
                      <a:cxn ang="0">
                        <a:pos x="0" y="1"/>
                      </a:cxn>
                      <a:cxn ang="0">
                        <a:pos x="0" y="1"/>
                      </a:cxn>
                    </a:cxnLst>
                    <a:rect l="0" t="0" r="r" b="b"/>
                    <a:pathLst>
                      <a:path h="1">
                        <a:moveTo>
                          <a:pt x="0" y="1"/>
                        </a:moveTo>
                        <a:lnTo>
                          <a:pt x="0" y="1"/>
                        </a:lnTo>
                        <a:lnTo>
                          <a:pt x="0" y="1"/>
                        </a:lnTo>
                        <a:lnTo>
                          <a:pt x="0"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7" name="Freeform 254">
                    <a:extLst>
                      <a:ext uri="{FF2B5EF4-FFF2-40B4-BE49-F238E27FC236}">
                        <a16:creationId xmlns:a16="http://schemas.microsoft.com/office/drawing/2014/main" id="{5206DF31-E867-4BD0-9BEA-C7A79B47AF8B}"/>
                      </a:ext>
                    </a:extLst>
                  </p:cNvPr>
                  <p:cNvSpPr>
                    <a:spLocks/>
                  </p:cNvSpPr>
                  <p:nvPr/>
                </p:nvSpPr>
                <p:spPr bwMode="auto">
                  <a:xfrm>
                    <a:off x="2855913" y="2541587"/>
                    <a:ext cx="11113" cy="11113"/>
                  </a:xfrm>
                  <a:custGeom>
                    <a:avLst/>
                    <a:gdLst/>
                    <a:ahLst/>
                    <a:cxnLst>
                      <a:cxn ang="0">
                        <a:pos x="0" y="1"/>
                      </a:cxn>
                      <a:cxn ang="0">
                        <a:pos x="0" y="0"/>
                      </a:cxn>
                      <a:cxn ang="0">
                        <a:pos x="0" y="0"/>
                      </a:cxn>
                      <a:cxn ang="0">
                        <a:pos x="0" y="0"/>
                      </a:cxn>
                      <a:cxn ang="0">
                        <a:pos x="1" y="0"/>
                      </a:cxn>
                      <a:cxn ang="0">
                        <a:pos x="1" y="1"/>
                      </a:cxn>
                      <a:cxn ang="0">
                        <a:pos x="0" y="1"/>
                      </a:cxn>
                    </a:cxnLst>
                    <a:rect l="0" t="0" r="r" b="b"/>
                    <a:pathLst>
                      <a:path w="1" h="1">
                        <a:moveTo>
                          <a:pt x="0" y="1"/>
                        </a:moveTo>
                        <a:lnTo>
                          <a:pt x="0" y="0"/>
                        </a:ln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8" name="Freeform 255">
                    <a:extLst>
                      <a:ext uri="{FF2B5EF4-FFF2-40B4-BE49-F238E27FC236}">
                        <a16:creationId xmlns:a16="http://schemas.microsoft.com/office/drawing/2014/main" id="{EC62EED6-DA80-4014-9A5C-FE3DDB9A4E40}"/>
                      </a:ext>
                    </a:extLst>
                  </p:cNvPr>
                  <p:cNvSpPr>
                    <a:spLocks/>
                  </p:cNvSpPr>
                  <p:nvPr/>
                </p:nvSpPr>
                <p:spPr bwMode="auto">
                  <a:xfrm>
                    <a:off x="2682876" y="2552700"/>
                    <a:ext cx="11113" cy="1588"/>
                  </a:xfrm>
                  <a:custGeom>
                    <a:avLst/>
                    <a:gdLst/>
                    <a:ahLst/>
                    <a:cxnLst>
                      <a:cxn ang="0">
                        <a:pos x="0"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19" name="Freeform 256">
                    <a:extLst>
                      <a:ext uri="{FF2B5EF4-FFF2-40B4-BE49-F238E27FC236}">
                        <a16:creationId xmlns:a16="http://schemas.microsoft.com/office/drawing/2014/main" id="{C39BEACF-FBFF-47A0-92B6-79AEA46998DB}"/>
                      </a:ext>
                    </a:extLst>
                  </p:cNvPr>
                  <p:cNvSpPr>
                    <a:spLocks/>
                  </p:cNvSpPr>
                  <p:nvPr/>
                </p:nvSpPr>
                <p:spPr bwMode="auto">
                  <a:xfrm>
                    <a:off x="2867026" y="2552700"/>
                    <a:ext cx="9525" cy="1588"/>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0" name="Freeform 257">
                    <a:extLst>
                      <a:ext uri="{FF2B5EF4-FFF2-40B4-BE49-F238E27FC236}">
                        <a16:creationId xmlns:a16="http://schemas.microsoft.com/office/drawing/2014/main" id="{896A3498-DB75-4B21-99A1-BDCD766CA063}"/>
                      </a:ext>
                    </a:extLst>
                  </p:cNvPr>
                  <p:cNvSpPr>
                    <a:spLocks/>
                  </p:cNvSpPr>
                  <p:nvPr/>
                </p:nvSpPr>
                <p:spPr bwMode="auto">
                  <a:xfrm>
                    <a:off x="3049588" y="2552700"/>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1" name="Freeform 258">
                    <a:extLst>
                      <a:ext uri="{FF2B5EF4-FFF2-40B4-BE49-F238E27FC236}">
                        <a16:creationId xmlns:a16="http://schemas.microsoft.com/office/drawing/2014/main" id="{2AE14896-E848-4DBE-9DFB-06641BA9FF7E}"/>
                      </a:ext>
                    </a:extLst>
                  </p:cNvPr>
                  <p:cNvSpPr>
                    <a:spLocks/>
                  </p:cNvSpPr>
                  <p:nvPr/>
                </p:nvSpPr>
                <p:spPr bwMode="auto">
                  <a:xfrm>
                    <a:off x="2765426" y="2552700"/>
                    <a:ext cx="9525" cy="9525"/>
                  </a:xfrm>
                  <a:custGeom>
                    <a:avLst/>
                    <a:gdLst/>
                    <a:ahLst/>
                    <a:cxnLst>
                      <a:cxn ang="0">
                        <a:pos x="0" y="1"/>
                      </a:cxn>
                      <a:cxn ang="0">
                        <a:pos x="0" y="1"/>
                      </a:cxn>
                      <a:cxn ang="0">
                        <a:pos x="1" y="1"/>
                      </a:cxn>
                      <a:cxn ang="0">
                        <a:pos x="1" y="0"/>
                      </a:cxn>
                      <a:cxn ang="0">
                        <a:pos x="1" y="0"/>
                      </a:cxn>
                      <a:cxn ang="0">
                        <a:pos x="1" y="1"/>
                      </a:cxn>
                      <a:cxn ang="0">
                        <a:pos x="1" y="1"/>
                      </a:cxn>
                      <a:cxn ang="0">
                        <a:pos x="1" y="1"/>
                      </a:cxn>
                      <a:cxn ang="0">
                        <a:pos x="0" y="1"/>
                      </a:cxn>
                    </a:cxnLst>
                    <a:rect l="0" t="0" r="r" b="b"/>
                    <a:pathLst>
                      <a:path w="1" h="1">
                        <a:moveTo>
                          <a:pt x="0" y="1"/>
                        </a:moveTo>
                        <a:lnTo>
                          <a:pt x="0" y="1"/>
                        </a:lnTo>
                        <a:lnTo>
                          <a:pt x="1" y="1"/>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2" name="Rectangle 259">
                    <a:extLst>
                      <a:ext uri="{FF2B5EF4-FFF2-40B4-BE49-F238E27FC236}">
                        <a16:creationId xmlns:a16="http://schemas.microsoft.com/office/drawing/2014/main" id="{0478C310-6989-465D-8640-106C7D29B79B}"/>
                      </a:ext>
                    </a:extLst>
                  </p:cNvPr>
                  <p:cNvSpPr>
                    <a:spLocks noChangeArrowheads="1"/>
                  </p:cNvSpPr>
                  <p:nvPr/>
                </p:nvSpPr>
                <p:spPr bwMode="auto">
                  <a:xfrm>
                    <a:off x="2500313" y="25622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3" name="Rectangle 261">
                    <a:extLst>
                      <a:ext uri="{FF2B5EF4-FFF2-40B4-BE49-F238E27FC236}">
                        <a16:creationId xmlns:a16="http://schemas.microsoft.com/office/drawing/2014/main" id="{F9705913-B918-49AB-A9DF-1430F40039DE}"/>
                      </a:ext>
                    </a:extLst>
                  </p:cNvPr>
                  <p:cNvSpPr>
                    <a:spLocks noChangeArrowheads="1"/>
                  </p:cNvSpPr>
                  <p:nvPr/>
                </p:nvSpPr>
                <p:spPr bwMode="auto">
                  <a:xfrm>
                    <a:off x="3070226" y="25622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4" name="Rectangle 263">
                    <a:extLst>
                      <a:ext uri="{FF2B5EF4-FFF2-40B4-BE49-F238E27FC236}">
                        <a16:creationId xmlns:a16="http://schemas.microsoft.com/office/drawing/2014/main" id="{AA06B531-ED15-4543-B3F3-0EEE11A869AF}"/>
                      </a:ext>
                    </a:extLst>
                  </p:cNvPr>
                  <p:cNvSpPr>
                    <a:spLocks noChangeArrowheads="1"/>
                  </p:cNvSpPr>
                  <p:nvPr/>
                </p:nvSpPr>
                <p:spPr bwMode="auto">
                  <a:xfrm>
                    <a:off x="3070226" y="2571750"/>
                    <a:ext cx="9525"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5" name="Freeform 264">
                    <a:extLst>
                      <a:ext uri="{FF2B5EF4-FFF2-40B4-BE49-F238E27FC236}">
                        <a16:creationId xmlns:a16="http://schemas.microsoft.com/office/drawing/2014/main" id="{330EB75D-303B-4B8D-87CC-FB54C4ECB660}"/>
                      </a:ext>
                    </a:extLst>
                  </p:cNvPr>
                  <p:cNvSpPr>
                    <a:spLocks/>
                  </p:cNvSpPr>
                  <p:nvPr/>
                </p:nvSpPr>
                <p:spPr bwMode="auto">
                  <a:xfrm>
                    <a:off x="2613026" y="2481262"/>
                    <a:ext cx="9525" cy="20638"/>
                  </a:xfrm>
                  <a:custGeom>
                    <a:avLst/>
                    <a:gdLst/>
                    <a:ahLst/>
                    <a:cxnLst>
                      <a:cxn ang="0">
                        <a:pos x="0" y="2"/>
                      </a:cxn>
                      <a:cxn ang="0">
                        <a:pos x="0" y="2"/>
                      </a:cxn>
                      <a:cxn ang="0">
                        <a:pos x="0" y="1"/>
                      </a:cxn>
                      <a:cxn ang="0">
                        <a:pos x="0" y="1"/>
                      </a:cxn>
                      <a:cxn ang="0">
                        <a:pos x="0" y="1"/>
                      </a:cxn>
                      <a:cxn ang="0">
                        <a:pos x="0" y="0"/>
                      </a:cxn>
                      <a:cxn ang="0">
                        <a:pos x="0" y="0"/>
                      </a:cxn>
                      <a:cxn ang="0">
                        <a:pos x="0" y="0"/>
                      </a:cxn>
                      <a:cxn ang="0">
                        <a:pos x="0" y="0"/>
                      </a:cxn>
                      <a:cxn ang="0">
                        <a:pos x="0" y="0"/>
                      </a:cxn>
                      <a:cxn ang="0">
                        <a:pos x="0" y="1"/>
                      </a:cxn>
                      <a:cxn ang="0">
                        <a:pos x="1" y="1"/>
                      </a:cxn>
                      <a:cxn ang="0">
                        <a:pos x="1" y="1"/>
                      </a:cxn>
                      <a:cxn ang="0">
                        <a:pos x="1" y="1"/>
                      </a:cxn>
                      <a:cxn ang="0">
                        <a:pos x="1" y="2"/>
                      </a:cxn>
                      <a:cxn ang="0">
                        <a:pos x="1" y="2"/>
                      </a:cxn>
                      <a:cxn ang="0">
                        <a:pos x="0" y="2"/>
                      </a:cxn>
                    </a:cxnLst>
                    <a:rect l="0" t="0" r="r" b="b"/>
                    <a:pathLst>
                      <a:path w="1" h="2">
                        <a:moveTo>
                          <a:pt x="0" y="2"/>
                        </a:moveTo>
                        <a:lnTo>
                          <a:pt x="0" y="2"/>
                        </a:lnTo>
                        <a:lnTo>
                          <a:pt x="0" y="1"/>
                        </a:lnTo>
                        <a:lnTo>
                          <a:pt x="0" y="1"/>
                        </a:lnTo>
                        <a:lnTo>
                          <a:pt x="0" y="1"/>
                        </a:lnTo>
                        <a:lnTo>
                          <a:pt x="0" y="0"/>
                        </a:lnTo>
                        <a:lnTo>
                          <a:pt x="0" y="0"/>
                        </a:lnTo>
                        <a:lnTo>
                          <a:pt x="0" y="0"/>
                        </a:lnTo>
                        <a:lnTo>
                          <a:pt x="0" y="0"/>
                        </a:lnTo>
                        <a:lnTo>
                          <a:pt x="0" y="0"/>
                        </a:lnTo>
                        <a:lnTo>
                          <a:pt x="0" y="1"/>
                        </a:lnTo>
                        <a:lnTo>
                          <a:pt x="1" y="1"/>
                        </a:lnTo>
                        <a:lnTo>
                          <a:pt x="1" y="1"/>
                        </a:lnTo>
                        <a:lnTo>
                          <a:pt x="1" y="1"/>
                        </a:lnTo>
                        <a:lnTo>
                          <a:pt x="1" y="2"/>
                        </a:lnTo>
                        <a:lnTo>
                          <a:pt x="1"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6" name="Freeform 265">
                    <a:extLst>
                      <a:ext uri="{FF2B5EF4-FFF2-40B4-BE49-F238E27FC236}">
                        <a16:creationId xmlns:a16="http://schemas.microsoft.com/office/drawing/2014/main" id="{621CDD0D-115A-4334-BC25-1DE61E4E0334}"/>
                      </a:ext>
                    </a:extLst>
                  </p:cNvPr>
                  <p:cNvSpPr>
                    <a:spLocks/>
                  </p:cNvSpPr>
                  <p:nvPr/>
                </p:nvSpPr>
                <p:spPr bwMode="auto">
                  <a:xfrm>
                    <a:off x="3089276" y="2501900"/>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7" name="Rectangle 266">
                    <a:extLst>
                      <a:ext uri="{FF2B5EF4-FFF2-40B4-BE49-F238E27FC236}">
                        <a16:creationId xmlns:a16="http://schemas.microsoft.com/office/drawing/2014/main" id="{3415C1E7-2432-4322-8372-87AC49C7DDF1}"/>
                      </a:ext>
                    </a:extLst>
                  </p:cNvPr>
                  <p:cNvSpPr>
                    <a:spLocks noChangeArrowheads="1"/>
                  </p:cNvSpPr>
                  <p:nvPr/>
                </p:nvSpPr>
                <p:spPr bwMode="auto">
                  <a:xfrm>
                    <a:off x="3089276" y="250190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8" name="Rectangle 267">
                    <a:extLst>
                      <a:ext uri="{FF2B5EF4-FFF2-40B4-BE49-F238E27FC236}">
                        <a16:creationId xmlns:a16="http://schemas.microsoft.com/office/drawing/2014/main" id="{C229E27B-E824-4826-BBDB-82556A029FFC}"/>
                      </a:ext>
                    </a:extLst>
                  </p:cNvPr>
                  <p:cNvSpPr>
                    <a:spLocks noChangeArrowheads="1"/>
                  </p:cNvSpPr>
                  <p:nvPr/>
                </p:nvSpPr>
                <p:spPr bwMode="auto">
                  <a:xfrm>
                    <a:off x="2530476" y="2501900"/>
                    <a:ext cx="11113"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29" name="Rectangle 268">
                    <a:extLst>
                      <a:ext uri="{FF2B5EF4-FFF2-40B4-BE49-F238E27FC236}">
                        <a16:creationId xmlns:a16="http://schemas.microsoft.com/office/drawing/2014/main" id="{6DFE2AEC-B91A-4F67-B874-F3FBFF7360EE}"/>
                      </a:ext>
                    </a:extLst>
                  </p:cNvPr>
                  <p:cNvSpPr>
                    <a:spLocks noChangeArrowheads="1"/>
                  </p:cNvSpPr>
                  <p:nvPr/>
                </p:nvSpPr>
                <p:spPr bwMode="auto">
                  <a:xfrm>
                    <a:off x="2520951" y="2501900"/>
                    <a:ext cx="1588" cy="9525"/>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0" name="Rectangle 269">
                    <a:extLst>
                      <a:ext uri="{FF2B5EF4-FFF2-40B4-BE49-F238E27FC236}">
                        <a16:creationId xmlns:a16="http://schemas.microsoft.com/office/drawing/2014/main" id="{6E6D333D-ADDC-40FF-AEB6-A6F9B2F7C816}"/>
                      </a:ext>
                    </a:extLst>
                  </p:cNvPr>
                  <p:cNvSpPr>
                    <a:spLocks noChangeArrowheads="1"/>
                  </p:cNvSpPr>
                  <p:nvPr/>
                </p:nvSpPr>
                <p:spPr bwMode="auto">
                  <a:xfrm>
                    <a:off x="3008313" y="2511425"/>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1" name="Freeform 279">
                    <a:extLst>
                      <a:ext uri="{FF2B5EF4-FFF2-40B4-BE49-F238E27FC236}">
                        <a16:creationId xmlns:a16="http://schemas.microsoft.com/office/drawing/2014/main" id="{8E3409EF-03E5-4487-9F47-F202C8CFC43E}"/>
                      </a:ext>
                    </a:extLst>
                  </p:cNvPr>
                  <p:cNvSpPr>
                    <a:spLocks/>
                  </p:cNvSpPr>
                  <p:nvPr/>
                </p:nvSpPr>
                <p:spPr bwMode="auto">
                  <a:xfrm>
                    <a:off x="2855913" y="2541587"/>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2" name="Rectangle 280">
                    <a:extLst>
                      <a:ext uri="{FF2B5EF4-FFF2-40B4-BE49-F238E27FC236}">
                        <a16:creationId xmlns:a16="http://schemas.microsoft.com/office/drawing/2014/main" id="{23747AFA-5DBF-44C1-A31B-B030C243D656}"/>
                      </a:ext>
                    </a:extLst>
                  </p:cNvPr>
                  <p:cNvSpPr>
                    <a:spLocks noChangeArrowheads="1"/>
                  </p:cNvSpPr>
                  <p:nvPr/>
                </p:nvSpPr>
                <p:spPr bwMode="auto">
                  <a:xfrm>
                    <a:off x="2987676" y="2582862"/>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3" name="Freeform 282">
                    <a:extLst>
                      <a:ext uri="{FF2B5EF4-FFF2-40B4-BE49-F238E27FC236}">
                        <a16:creationId xmlns:a16="http://schemas.microsoft.com/office/drawing/2014/main" id="{58DC771E-F8A0-4727-A20C-A94B4A029AF6}"/>
                      </a:ext>
                    </a:extLst>
                  </p:cNvPr>
                  <p:cNvSpPr>
                    <a:spLocks/>
                  </p:cNvSpPr>
                  <p:nvPr/>
                </p:nvSpPr>
                <p:spPr bwMode="auto">
                  <a:xfrm>
                    <a:off x="2987676" y="25828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4" name="Freeform 283">
                    <a:extLst>
                      <a:ext uri="{FF2B5EF4-FFF2-40B4-BE49-F238E27FC236}">
                        <a16:creationId xmlns:a16="http://schemas.microsoft.com/office/drawing/2014/main" id="{5B7051FA-E1B3-44BE-893D-27C91EA19E41}"/>
                      </a:ext>
                    </a:extLst>
                  </p:cNvPr>
                  <p:cNvSpPr>
                    <a:spLocks/>
                  </p:cNvSpPr>
                  <p:nvPr/>
                </p:nvSpPr>
                <p:spPr bwMode="auto">
                  <a:xfrm>
                    <a:off x="2987676" y="25828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5" name="Rectangle 284">
                    <a:extLst>
                      <a:ext uri="{FF2B5EF4-FFF2-40B4-BE49-F238E27FC236}">
                        <a16:creationId xmlns:a16="http://schemas.microsoft.com/office/drawing/2014/main" id="{399297B3-6D6C-4F1A-B61A-212E71EC11A4}"/>
                      </a:ext>
                    </a:extLst>
                  </p:cNvPr>
                  <p:cNvSpPr>
                    <a:spLocks noChangeArrowheads="1"/>
                  </p:cNvSpPr>
                  <p:nvPr/>
                </p:nvSpPr>
                <p:spPr bwMode="auto">
                  <a:xfrm>
                    <a:off x="2987676" y="2582862"/>
                    <a:ext cx="11113" cy="9525"/>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6" name="Freeform 285">
                    <a:extLst>
                      <a:ext uri="{FF2B5EF4-FFF2-40B4-BE49-F238E27FC236}">
                        <a16:creationId xmlns:a16="http://schemas.microsoft.com/office/drawing/2014/main" id="{F70FD1A8-05FF-495F-8633-F551C0DD1FCC}"/>
                      </a:ext>
                    </a:extLst>
                  </p:cNvPr>
                  <p:cNvSpPr>
                    <a:spLocks/>
                  </p:cNvSpPr>
                  <p:nvPr/>
                </p:nvSpPr>
                <p:spPr bwMode="auto">
                  <a:xfrm>
                    <a:off x="3008313" y="25923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7" name="Freeform 286">
                    <a:extLst>
                      <a:ext uri="{FF2B5EF4-FFF2-40B4-BE49-F238E27FC236}">
                        <a16:creationId xmlns:a16="http://schemas.microsoft.com/office/drawing/2014/main" id="{0CB4358A-E0D4-45AD-9CD9-3115F11533BB}"/>
                      </a:ext>
                    </a:extLst>
                  </p:cNvPr>
                  <p:cNvSpPr>
                    <a:spLocks/>
                  </p:cNvSpPr>
                  <p:nvPr/>
                </p:nvSpPr>
                <p:spPr bwMode="auto">
                  <a:xfrm>
                    <a:off x="3008313" y="2592387"/>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8" name="Rectangle 287">
                    <a:extLst>
                      <a:ext uri="{FF2B5EF4-FFF2-40B4-BE49-F238E27FC236}">
                        <a16:creationId xmlns:a16="http://schemas.microsoft.com/office/drawing/2014/main" id="{9D8967F4-D8D2-4D9A-8CC7-2B780D31B24E}"/>
                      </a:ext>
                    </a:extLst>
                  </p:cNvPr>
                  <p:cNvSpPr>
                    <a:spLocks noChangeArrowheads="1"/>
                  </p:cNvSpPr>
                  <p:nvPr/>
                </p:nvSpPr>
                <p:spPr bwMode="auto">
                  <a:xfrm>
                    <a:off x="2998788" y="2592387"/>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39" name="Freeform 288">
                    <a:extLst>
                      <a:ext uri="{FF2B5EF4-FFF2-40B4-BE49-F238E27FC236}">
                        <a16:creationId xmlns:a16="http://schemas.microsoft.com/office/drawing/2014/main" id="{D340E7A9-03D2-4D73-BA7F-F69CA2DD9BC6}"/>
                      </a:ext>
                    </a:extLst>
                  </p:cNvPr>
                  <p:cNvSpPr>
                    <a:spLocks/>
                  </p:cNvSpPr>
                  <p:nvPr/>
                </p:nvSpPr>
                <p:spPr bwMode="auto">
                  <a:xfrm>
                    <a:off x="2632076" y="2592387"/>
                    <a:ext cx="50800" cy="30163"/>
                  </a:xfrm>
                  <a:custGeom>
                    <a:avLst/>
                    <a:gdLst/>
                    <a:ahLst/>
                    <a:cxnLst>
                      <a:cxn ang="0">
                        <a:pos x="4" y="0"/>
                      </a:cxn>
                      <a:cxn ang="0">
                        <a:pos x="4" y="0"/>
                      </a:cxn>
                      <a:cxn ang="0">
                        <a:pos x="4" y="0"/>
                      </a:cxn>
                      <a:cxn ang="0">
                        <a:pos x="4" y="0"/>
                      </a:cxn>
                      <a:cxn ang="0">
                        <a:pos x="4" y="0"/>
                      </a:cxn>
                      <a:cxn ang="0">
                        <a:pos x="5" y="0"/>
                      </a:cxn>
                      <a:cxn ang="0">
                        <a:pos x="5" y="1"/>
                      </a:cxn>
                      <a:cxn ang="0">
                        <a:pos x="5" y="1"/>
                      </a:cxn>
                      <a:cxn ang="0">
                        <a:pos x="5" y="1"/>
                      </a:cxn>
                      <a:cxn ang="0">
                        <a:pos x="4" y="1"/>
                      </a:cxn>
                      <a:cxn ang="0">
                        <a:pos x="4" y="2"/>
                      </a:cxn>
                      <a:cxn ang="0">
                        <a:pos x="4" y="2"/>
                      </a:cxn>
                      <a:cxn ang="0">
                        <a:pos x="4" y="2"/>
                      </a:cxn>
                      <a:cxn ang="0">
                        <a:pos x="4" y="2"/>
                      </a:cxn>
                      <a:cxn ang="0">
                        <a:pos x="4" y="2"/>
                      </a:cxn>
                      <a:cxn ang="0">
                        <a:pos x="4" y="2"/>
                      </a:cxn>
                      <a:cxn ang="0">
                        <a:pos x="3" y="2"/>
                      </a:cxn>
                      <a:cxn ang="0">
                        <a:pos x="3" y="2"/>
                      </a:cxn>
                      <a:cxn ang="0">
                        <a:pos x="3" y="3"/>
                      </a:cxn>
                      <a:cxn ang="0">
                        <a:pos x="3" y="3"/>
                      </a:cxn>
                      <a:cxn ang="0">
                        <a:pos x="2" y="3"/>
                      </a:cxn>
                      <a:cxn ang="0">
                        <a:pos x="2" y="3"/>
                      </a:cxn>
                      <a:cxn ang="0">
                        <a:pos x="2" y="3"/>
                      </a:cxn>
                      <a:cxn ang="0">
                        <a:pos x="2" y="3"/>
                      </a:cxn>
                      <a:cxn ang="0">
                        <a:pos x="2" y="3"/>
                      </a:cxn>
                      <a:cxn ang="0">
                        <a:pos x="1" y="3"/>
                      </a:cxn>
                      <a:cxn ang="0">
                        <a:pos x="1" y="3"/>
                      </a:cxn>
                      <a:cxn ang="0">
                        <a:pos x="1" y="3"/>
                      </a:cxn>
                      <a:cxn ang="0">
                        <a:pos x="1" y="3"/>
                      </a:cxn>
                      <a:cxn ang="0">
                        <a:pos x="1" y="3"/>
                      </a:cxn>
                      <a:cxn ang="0">
                        <a:pos x="1" y="3"/>
                      </a:cxn>
                      <a:cxn ang="0">
                        <a:pos x="1" y="3"/>
                      </a:cxn>
                      <a:cxn ang="0">
                        <a:pos x="0" y="2"/>
                      </a:cxn>
                      <a:cxn ang="0">
                        <a:pos x="0" y="2"/>
                      </a:cxn>
                      <a:cxn ang="0">
                        <a:pos x="0" y="2"/>
                      </a:cxn>
                      <a:cxn ang="0">
                        <a:pos x="1" y="2"/>
                      </a:cxn>
                      <a:cxn ang="0">
                        <a:pos x="1" y="2"/>
                      </a:cxn>
                      <a:cxn ang="0">
                        <a:pos x="1" y="1"/>
                      </a:cxn>
                      <a:cxn ang="0">
                        <a:pos x="1" y="1"/>
                      </a:cxn>
                      <a:cxn ang="0">
                        <a:pos x="1" y="1"/>
                      </a:cxn>
                      <a:cxn ang="0">
                        <a:pos x="1" y="1"/>
                      </a:cxn>
                      <a:cxn ang="0">
                        <a:pos x="2" y="1"/>
                      </a:cxn>
                      <a:cxn ang="0">
                        <a:pos x="2" y="0"/>
                      </a:cxn>
                      <a:cxn ang="0">
                        <a:pos x="2" y="0"/>
                      </a:cxn>
                      <a:cxn ang="0">
                        <a:pos x="2" y="1"/>
                      </a:cxn>
                      <a:cxn ang="0">
                        <a:pos x="2" y="1"/>
                      </a:cxn>
                      <a:cxn ang="0">
                        <a:pos x="2" y="1"/>
                      </a:cxn>
                      <a:cxn ang="0">
                        <a:pos x="2" y="1"/>
                      </a:cxn>
                      <a:cxn ang="0">
                        <a:pos x="2" y="1"/>
                      </a:cxn>
                      <a:cxn ang="0">
                        <a:pos x="3" y="1"/>
                      </a:cxn>
                      <a:cxn ang="0">
                        <a:pos x="3" y="1"/>
                      </a:cxn>
                      <a:cxn ang="0">
                        <a:pos x="3" y="0"/>
                      </a:cxn>
                      <a:cxn ang="0">
                        <a:pos x="3" y="0"/>
                      </a:cxn>
                      <a:cxn ang="0">
                        <a:pos x="3" y="0"/>
                      </a:cxn>
                      <a:cxn ang="0">
                        <a:pos x="4" y="0"/>
                      </a:cxn>
                    </a:cxnLst>
                    <a:rect l="0" t="0" r="r" b="b"/>
                    <a:pathLst>
                      <a:path w="5" h="3">
                        <a:moveTo>
                          <a:pt x="4" y="0"/>
                        </a:moveTo>
                        <a:lnTo>
                          <a:pt x="4" y="0"/>
                        </a:lnTo>
                        <a:lnTo>
                          <a:pt x="4" y="0"/>
                        </a:lnTo>
                        <a:lnTo>
                          <a:pt x="4" y="0"/>
                        </a:lnTo>
                        <a:lnTo>
                          <a:pt x="4" y="0"/>
                        </a:lnTo>
                        <a:lnTo>
                          <a:pt x="5" y="0"/>
                        </a:lnTo>
                        <a:lnTo>
                          <a:pt x="5" y="1"/>
                        </a:lnTo>
                        <a:lnTo>
                          <a:pt x="5" y="1"/>
                        </a:lnTo>
                        <a:lnTo>
                          <a:pt x="5" y="1"/>
                        </a:lnTo>
                        <a:lnTo>
                          <a:pt x="4" y="1"/>
                        </a:lnTo>
                        <a:lnTo>
                          <a:pt x="4" y="2"/>
                        </a:lnTo>
                        <a:lnTo>
                          <a:pt x="4" y="2"/>
                        </a:lnTo>
                        <a:lnTo>
                          <a:pt x="4" y="2"/>
                        </a:lnTo>
                        <a:lnTo>
                          <a:pt x="4" y="2"/>
                        </a:lnTo>
                        <a:lnTo>
                          <a:pt x="4" y="2"/>
                        </a:lnTo>
                        <a:lnTo>
                          <a:pt x="4" y="2"/>
                        </a:lnTo>
                        <a:lnTo>
                          <a:pt x="3" y="2"/>
                        </a:lnTo>
                        <a:lnTo>
                          <a:pt x="3" y="2"/>
                        </a:lnTo>
                        <a:lnTo>
                          <a:pt x="3" y="3"/>
                        </a:lnTo>
                        <a:lnTo>
                          <a:pt x="3" y="3"/>
                        </a:lnTo>
                        <a:lnTo>
                          <a:pt x="2" y="3"/>
                        </a:lnTo>
                        <a:lnTo>
                          <a:pt x="2" y="3"/>
                        </a:lnTo>
                        <a:lnTo>
                          <a:pt x="2" y="3"/>
                        </a:lnTo>
                        <a:lnTo>
                          <a:pt x="2" y="3"/>
                        </a:lnTo>
                        <a:lnTo>
                          <a:pt x="2" y="3"/>
                        </a:lnTo>
                        <a:lnTo>
                          <a:pt x="1" y="3"/>
                        </a:lnTo>
                        <a:lnTo>
                          <a:pt x="1" y="3"/>
                        </a:lnTo>
                        <a:lnTo>
                          <a:pt x="1" y="3"/>
                        </a:lnTo>
                        <a:lnTo>
                          <a:pt x="1" y="3"/>
                        </a:lnTo>
                        <a:lnTo>
                          <a:pt x="1" y="3"/>
                        </a:lnTo>
                        <a:lnTo>
                          <a:pt x="1" y="3"/>
                        </a:lnTo>
                        <a:lnTo>
                          <a:pt x="1" y="3"/>
                        </a:lnTo>
                        <a:lnTo>
                          <a:pt x="0" y="2"/>
                        </a:lnTo>
                        <a:lnTo>
                          <a:pt x="0" y="2"/>
                        </a:lnTo>
                        <a:lnTo>
                          <a:pt x="0" y="2"/>
                        </a:lnTo>
                        <a:lnTo>
                          <a:pt x="1" y="2"/>
                        </a:lnTo>
                        <a:lnTo>
                          <a:pt x="1" y="2"/>
                        </a:lnTo>
                        <a:lnTo>
                          <a:pt x="1" y="1"/>
                        </a:lnTo>
                        <a:lnTo>
                          <a:pt x="1" y="1"/>
                        </a:lnTo>
                        <a:lnTo>
                          <a:pt x="1" y="1"/>
                        </a:lnTo>
                        <a:lnTo>
                          <a:pt x="1" y="1"/>
                        </a:lnTo>
                        <a:lnTo>
                          <a:pt x="2" y="1"/>
                        </a:lnTo>
                        <a:lnTo>
                          <a:pt x="2" y="0"/>
                        </a:lnTo>
                        <a:lnTo>
                          <a:pt x="2" y="0"/>
                        </a:lnTo>
                        <a:lnTo>
                          <a:pt x="2" y="1"/>
                        </a:lnTo>
                        <a:lnTo>
                          <a:pt x="2" y="1"/>
                        </a:lnTo>
                        <a:lnTo>
                          <a:pt x="2" y="1"/>
                        </a:lnTo>
                        <a:lnTo>
                          <a:pt x="2" y="1"/>
                        </a:lnTo>
                        <a:lnTo>
                          <a:pt x="2" y="1"/>
                        </a:lnTo>
                        <a:lnTo>
                          <a:pt x="3" y="1"/>
                        </a:lnTo>
                        <a:lnTo>
                          <a:pt x="3" y="1"/>
                        </a:lnTo>
                        <a:lnTo>
                          <a:pt x="3" y="0"/>
                        </a:lnTo>
                        <a:lnTo>
                          <a:pt x="3" y="0"/>
                        </a:lnTo>
                        <a:lnTo>
                          <a:pt x="3" y="0"/>
                        </a:lnTo>
                        <a:lnTo>
                          <a:pt x="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0" name="Rectangle 289">
                    <a:extLst>
                      <a:ext uri="{FF2B5EF4-FFF2-40B4-BE49-F238E27FC236}">
                        <a16:creationId xmlns:a16="http://schemas.microsoft.com/office/drawing/2014/main" id="{03C11404-AB42-48AC-B7D8-B8FC50167448}"/>
                      </a:ext>
                    </a:extLst>
                  </p:cNvPr>
                  <p:cNvSpPr>
                    <a:spLocks noChangeArrowheads="1"/>
                  </p:cNvSpPr>
                  <p:nvPr/>
                </p:nvSpPr>
                <p:spPr bwMode="auto">
                  <a:xfrm>
                    <a:off x="3019426" y="2592387"/>
                    <a:ext cx="1588" cy="11113"/>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1" name="Freeform 290">
                    <a:extLst>
                      <a:ext uri="{FF2B5EF4-FFF2-40B4-BE49-F238E27FC236}">
                        <a16:creationId xmlns:a16="http://schemas.microsoft.com/office/drawing/2014/main" id="{ED700EDB-0F9D-4B41-A613-96085B27C214}"/>
                      </a:ext>
                    </a:extLst>
                  </p:cNvPr>
                  <p:cNvSpPr>
                    <a:spLocks/>
                  </p:cNvSpPr>
                  <p:nvPr/>
                </p:nvSpPr>
                <p:spPr bwMode="auto">
                  <a:xfrm>
                    <a:off x="3019426" y="2603500"/>
                    <a:ext cx="9525"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2" name="Freeform 291">
                    <a:extLst>
                      <a:ext uri="{FF2B5EF4-FFF2-40B4-BE49-F238E27FC236}">
                        <a16:creationId xmlns:a16="http://schemas.microsoft.com/office/drawing/2014/main" id="{CC93E3D7-AEB0-4E0B-912C-1255A2F27615}"/>
                      </a:ext>
                    </a:extLst>
                  </p:cNvPr>
                  <p:cNvSpPr>
                    <a:spLocks/>
                  </p:cNvSpPr>
                  <p:nvPr/>
                </p:nvSpPr>
                <p:spPr bwMode="auto">
                  <a:xfrm>
                    <a:off x="2917826" y="2603500"/>
                    <a:ext cx="19050" cy="9525"/>
                  </a:xfrm>
                  <a:custGeom>
                    <a:avLst/>
                    <a:gdLst/>
                    <a:ahLst/>
                    <a:cxnLst>
                      <a:cxn ang="0">
                        <a:pos x="1" y="1"/>
                      </a:cxn>
                      <a:cxn ang="0">
                        <a:pos x="1" y="1"/>
                      </a:cxn>
                      <a:cxn ang="0">
                        <a:pos x="1" y="0"/>
                      </a:cxn>
                      <a:cxn ang="0">
                        <a:pos x="1" y="0"/>
                      </a:cxn>
                      <a:cxn ang="0">
                        <a:pos x="0" y="0"/>
                      </a:cxn>
                      <a:cxn ang="0">
                        <a:pos x="0" y="0"/>
                      </a:cxn>
                      <a:cxn ang="0">
                        <a:pos x="0" y="0"/>
                      </a:cxn>
                      <a:cxn ang="0">
                        <a:pos x="0" y="0"/>
                      </a:cxn>
                      <a:cxn ang="0">
                        <a:pos x="0" y="0"/>
                      </a:cxn>
                      <a:cxn ang="0">
                        <a:pos x="1" y="0"/>
                      </a:cxn>
                      <a:cxn ang="0">
                        <a:pos x="1" y="0"/>
                      </a:cxn>
                      <a:cxn ang="0">
                        <a:pos x="1" y="0"/>
                      </a:cxn>
                      <a:cxn ang="0">
                        <a:pos x="2" y="0"/>
                      </a:cxn>
                      <a:cxn ang="0">
                        <a:pos x="2" y="0"/>
                      </a:cxn>
                      <a:cxn ang="0">
                        <a:pos x="2" y="1"/>
                      </a:cxn>
                      <a:cxn ang="0">
                        <a:pos x="2" y="1"/>
                      </a:cxn>
                      <a:cxn ang="0">
                        <a:pos x="2" y="1"/>
                      </a:cxn>
                      <a:cxn ang="0">
                        <a:pos x="2" y="1"/>
                      </a:cxn>
                      <a:cxn ang="0">
                        <a:pos x="1" y="1"/>
                      </a:cxn>
                    </a:cxnLst>
                    <a:rect l="0" t="0" r="r" b="b"/>
                    <a:pathLst>
                      <a:path w="2" h="1">
                        <a:moveTo>
                          <a:pt x="1" y="1"/>
                        </a:moveTo>
                        <a:lnTo>
                          <a:pt x="1" y="1"/>
                        </a:lnTo>
                        <a:lnTo>
                          <a:pt x="1" y="0"/>
                        </a:lnTo>
                        <a:lnTo>
                          <a:pt x="1" y="0"/>
                        </a:lnTo>
                        <a:lnTo>
                          <a:pt x="0" y="0"/>
                        </a:lnTo>
                        <a:lnTo>
                          <a:pt x="0" y="0"/>
                        </a:lnTo>
                        <a:lnTo>
                          <a:pt x="0" y="0"/>
                        </a:lnTo>
                        <a:lnTo>
                          <a:pt x="0" y="0"/>
                        </a:lnTo>
                        <a:lnTo>
                          <a:pt x="0" y="0"/>
                        </a:lnTo>
                        <a:lnTo>
                          <a:pt x="1" y="0"/>
                        </a:lnTo>
                        <a:lnTo>
                          <a:pt x="1" y="0"/>
                        </a:lnTo>
                        <a:lnTo>
                          <a:pt x="1" y="0"/>
                        </a:lnTo>
                        <a:lnTo>
                          <a:pt x="2" y="0"/>
                        </a:lnTo>
                        <a:lnTo>
                          <a:pt x="2" y="0"/>
                        </a:lnTo>
                        <a:lnTo>
                          <a:pt x="2" y="1"/>
                        </a:lnTo>
                        <a:lnTo>
                          <a:pt x="2" y="1"/>
                        </a:lnTo>
                        <a:lnTo>
                          <a:pt x="2" y="1"/>
                        </a:lnTo>
                        <a:lnTo>
                          <a:pt x="2"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3" name="Freeform 293">
                    <a:extLst>
                      <a:ext uri="{FF2B5EF4-FFF2-40B4-BE49-F238E27FC236}">
                        <a16:creationId xmlns:a16="http://schemas.microsoft.com/office/drawing/2014/main" id="{F2FDAE0E-97BC-443D-A2FA-E95A9DE311C3}"/>
                      </a:ext>
                    </a:extLst>
                  </p:cNvPr>
                  <p:cNvSpPr>
                    <a:spLocks/>
                  </p:cNvSpPr>
                  <p:nvPr/>
                </p:nvSpPr>
                <p:spPr bwMode="auto">
                  <a:xfrm>
                    <a:off x="3059113" y="2613025"/>
                    <a:ext cx="11113" cy="9525"/>
                  </a:xfrm>
                  <a:custGeom>
                    <a:avLst/>
                    <a:gdLst/>
                    <a:ahLst/>
                    <a:cxnLst>
                      <a:cxn ang="0">
                        <a:pos x="0" y="1"/>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0" y="1"/>
                      </a:cxn>
                    </a:cxnLst>
                    <a:rect l="0" t="0" r="r" b="b"/>
                    <a:pathLst>
                      <a:path w="1" h="1">
                        <a:moveTo>
                          <a:pt x="0" y="1"/>
                        </a:moveTo>
                        <a:lnTo>
                          <a:pt x="0" y="0"/>
                        </a:lnTo>
                        <a:lnTo>
                          <a:pt x="0" y="0"/>
                        </a:lnTo>
                        <a:lnTo>
                          <a:pt x="0" y="0"/>
                        </a:lnTo>
                        <a:lnTo>
                          <a:pt x="0" y="0"/>
                        </a:lnTo>
                        <a:lnTo>
                          <a:pt x="0" y="0"/>
                        </a:lnTo>
                        <a:lnTo>
                          <a:pt x="0" y="0"/>
                        </a:lnTo>
                        <a:lnTo>
                          <a:pt x="0" y="0"/>
                        </a:lnTo>
                        <a:lnTo>
                          <a:pt x="1" y="0"/>
                        </a:lnTo>
                        <a:lnTo>
                          <a:pt x="1" y="0"/>
                        </a:lnTo>
                        <a:lnTo>
                          <a:pt x="1"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4" name="Freeform 294">
                    <a:extLst>
                      <a:ext uri="{FF2B5EF4-FFF2-40B4-BE49-F238E27FC236}">
                        <a16:creationId xmlns:a16="http://schemas.microsoft.com/office/drawing/2014/main" id="{08FED4AC-56B1-4EF4-A2FA-93FF57966D07}"/>
                      </a:ext>
                    </a:extLst>
                  </p:cNvPr>
                  <p:cNvSpPr>
                    <a:spLocks/>
                  </p:cNvSpPr>
                  <p:nvPr/>
                </p:nvSpPr>
                <p:spPr bwMode="auto">
                  <a:xfrm>
                    <a:off x="2714626" y="2613025"/>
                    <a:ext cx="19050" cy="30163"/>
                  </a:xfrm>
                  <a:custGeom>
                    <a:avLst/>
                    <a:gdLst/>
                    <a:ahLst/>
                    <a:cxnLst>
                      <a:cxn ang="0">
                        <a:pos x="1" y="1"/>
                      </a:cxn>
                      <a:cxn ang="0">
                        <a:pos x="1" y="0"/>
                      </a:cxn>
                      <a:cxn ang="0">
                        <a:pos x="1" y="0"/>
                      </a:cxn>
                      <a:cxn ang="0">
                        <a:pos x="2" y="0"/>
                      </a:cxn>
                      <a:cxn ang="0">
                        <a:pos x="2" y="0"/>
                      </a:cxn>
                      <a:cxn ang="0">
                        <a:pos x="2" y="0"/>
                      </a:cxn>
                      <a:cxn ang="0">
                        <a:pos x="2" y="1"/>
                      </a:cxn>
                      <a:cxn ang="0">
                        <a:pos x="2" y="1"/>
                      </a:cxn>
                      <a:cxn ang="0">
                        <a:pos x="2" y="1"/>
                      </a:cxn>
                      <a:cxn ang="0">
                        <a:pos x="2" y="1"/>
                      </a:cxn>
                      <a:cxn ang="0">
                        <a:pos x="2" y="1"/>
                      </a:cxn>
                      <a:cxn ang="0">
                        <a:pos x="2" y="1"/>
                      </a:cxn>
                      <a:cxn ang="0">
                        <a:pos x="2" y="2"/>
                      </a:cxn>
                      <a:cxn ang="0">
                        <a:pos x="2" y="2"/>
                      </a:cxn>
                      <a:cxn ang="0">
                        <a:pos x="2" y="2"/>
                      </a:cxn>
                      <a:cxn ang="0">
                        <a:pos x="2" y="3"/>
                      </a:cxn>
                      <a:cxn ang="0">
                        <a:pos x="2" y="3"/>
                      </a:cxn>
                      <a:cxn ang="0">
                        <a:pos x="2" y="3"/>
                      </a:cxn>
                      <a:cxn ang="0">
                        <a:pos x="2" y="3"/>
                      </a:cxn>
                      <a:cxn ang="0">
                        <a:pos x="2" y="3"/>
                      </a:cxn>
                      <a:cxn ang="0">
                        <a:pos x="2" y="3"/>
                      </a:cxn>
                      <a:cxn ang="0">
                        <a:pos x="1" y="3"/>
                      </a:cxn>
                      <a:cxn ang="0">
                        <a:pos x="1" y="3"/>
                      </a:cxn>
                      <a:cxn ang="0">
                        <a:pos x="1" y="3"/>
                      </a:cxn>
                      <a:cxn ang="0">
                        <a:pos x="1" y="3"/>
                      </a:cxn>
                      <a:cxn ang="0">
                        <a:pos x="0" y="3"/>
                      </a:cxn>
                      <a:cxn ang="0">
                        <a:pos x="0" y="3"/>
                      </a:cxn>
                      <a:cxn ang="0">
                        <a:pos x="0" y="2"/>
                      </a:cxn>
                      <a:cxn ang="0">
                        <a:pos x="0" y="2"/>
                      </a:cxn>
                      <a:cxn ang="0">
                        <a:pos x="0" y="1"/>
                      </a:cxn>
                      <a:cxn ang="0">
                        <a:pos x="1" y="1"/>
                      </a:cxn>
                      <a:cxn ang="0">
                        <a:pos x="1" y="1"/>
                      </a:cxn>
                    </a:cxnLst>
                    <a:rect l="0" t="0" r="r" b="b"/>
                    <a:pathLst>
                      <a:path w="2" h="3">
                        <a:moveTo>
                          <a:pt x="1" y="1"/>
                        </a:moveTo>
                        <a:lnTo>
                          <a:pt x="1" y="0"/>
                        </a:lnTo>
                        <a:lnTo>
                          <a:pt x="1" y="0"/>
                        </a:lnTo>
                        <a:lnTo>
                          <a:pt x="2" y="0"/>
                        </a:lnTo>
                        <a:lnTo>
                          <a:pt x="2" y="0"/>
                        </a:lnTo>
                        <a:lnTo>
                          <a:pt x="2" y="0"/>
                        </a:lnTo>
                        <a:lnTo>
                          <a:pt x="2" y="1"/>
                        </a:lnTo>
                        <a:lnTo>
                          <a:pt x="2" y="1"/>
                        </a:lnTo>
                        <a:lnTo>
                          <a:pt x="2" y="1"/>
                        </a:lnTo>
                        <a:lnTo>
                          <a:pt x="2" y="1"/>
                        </a:lnTo>
                        <a:lnTo>
                          <a:pt x="2" y="1"/>
                        </a:lnTo>
                        <a:lnTo>
                          <a:pt x="2" y="1"/>
                        </a:lnTo>
                        <a:lnTo>
                          <a:pt x="2" y="2"/>
                        </a:lnTo>
                        <a:lnTo>
                          <a:pt x="2" y="2"/>
                        </a:lnTo>
                        <a:lnTo>
                          <a:pt x="2" y="2"/>
                        </a:lnTo>
                        <a:lnTo>
                          <a:pt x="2" y="3"/>
                        </a:lnTo>
                        <a:lnTo>
                          <a:pt x="2" y="3"/>
                        </a:lnTo>
                        <a:lnTo>
                          <a:pt x="2" y="3"/>
                        </a:lnTo>
                        <a:lnTo>
                          <a:pt x="2" y="3"/>
                        </a:lnTo>
                        <a:lnTo>
                          <a:pt x="2" y="3"/>
                        </a:lnTo>
                        <a:lnTo>
                          <a:pt x="2" y="3"/>
                        </a:lnTo>
                        <a:lnTo>
                          <a:pt x="1" y="3"/>
                        </a:lnTo>
                        <a:lnTo>
                          <a:pt x="1" y="3"/>
                        </a:lnTo>
                        <a:lnTo>
                          <a:pt x="1" y="3"/>
                        </a:lnTo>
                        <a:lnTo>
                          <a:pt x="1" y="3"/>
                        </a:lnTo>
                        <a:lnTo>
                          <a:pt x="0" y="3"/>
                        </a:lnTo>
                        <a:lnTo>
                          <a:pt x="0" y="3"/>
                        </a:lnTo>
                        <a:lnTo>
                          <a:pt x="0" y="2"/>
                        </a:lnTo>
                        <a:lnTo>
                          <a:pt x="0" y="2"/>
                        </a:lnTo>
                        <a:lnTo>
                          <a:pt x="0"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5" name="Freeform 296">
                    <a:extLst>
                      <a:ext uri="{FF2B5EF4-FFF2-40B4-BE49-F238E27FC236}">
                        <a16:creationId xmlns:a16="http://schemas.microsoft.com/office/drawing/2014/main" id="{A5AFBEEE-9EE1-4135-B793-61361F9B5568}"/>
                      </a:ext>
                    </a:extLst>
                  </p:cNvPr>
                  <p:cNvSpPr>
                    <a:spLocks/>
                  </p:cNvSpPr>
                  <p:nvPr/>
                </p:nvSpPr>
                <p:spPr bwMode="auto">
                  <a:xfrm>
                    <a:off x="2774951" y="2571750"/>
                    <a:ext cx="20638" cy="11113"/>
                  </a:xfrm>
                  <a:custGeom>
                    <a:avLst/>
                    <a:gdLst/>
                    <a:ahLst/>
                    <a:cxnLst>
                      <a:cxn ang="0">
                        <a:pos x="1" y="0"/>
                      </a:cxn>
                      <a:cxn ang="0">
                        <a:pos x="0" y="0"/>
                      </a:cxn>
                      <a:cxn ang="0">
                        <a:pos x="1" y="0"/>
                      </a:cxn>
                      <a:cxn ang="0">
                        <a:pos x="1" y="0"/>
                      </a:cxn>
                      <a:cxn ang="0">
                        <a:pos x="2" y="0"/>
                      </a:cxn>
                      <a:cxn ang="0">
                        <a:pos x="2" y="0"/>
                      </a:cxn>
                      <a:cxn ang="0">
                        <a:pos x="2" y="0"/>
                      </a:cxn>
                      <a:cxn ang="0">
                        <a:pos x="2" y="1"/>
                      </a:cxn>
                      <a:cxn ang="0">
                        <a:pos x="2" y="1"/>
                      </a:cxn>
                      <a:cxn ang="0">
                        <a:pos x="2" y="1"/>
                      </a:cxn>
                      <a:cxn ang="0">
                        <a:pos x="2" y="1"/>
                      </a:cxn>
                      <a:cxn ang="0">
                        <a:pos x="2" y="1"/>
                      </a:cxn>
                      <a:cxn ang="0">
                        <a:pos x="2" y="1"/>
                      </a:cxn>
                      <a:cxn ang="0">
                        <a:pos x="1" y="1"/>
                      </a:cxn>
                      <a:cxn ang="0">
                        <a:pos x="1" y="1"/>
                      </a:cxn>
                      <a:cxn ang="0">
                        <a:pos x="1" y="0"/>
                      </a:cxn>
                    </a:cxnLst>
                    <a:rect l="0" t="0" r="r" b="b"/>
                    <a:pathLst>
                      <a:path w="2" h="1">
                        <a:moveTo>
                          <a:pt x="1" y="0"/>
                        </a:moveTo>
                        <a:lnTo>
                          <a:pt x="0" y="0"/>
                        </a:lnTo>
                        <a:lnTo>
                          <a:pt x="1" y="0"/>
                        </a:lnTo>
                        <a:lnTo>
                          <a:pt x="1" y="0"/>
                        </a:lnTo>
                        <a:lnTo>
                          <a:pt x="2" y="0"/>
                        </a:lnTo>
                        <a:lnTo>
                          <a:pt x="2" y="0"/>
                        </a:lnTo>
                        <a:lnTo>
                          <a:pt x="2" y="0"/>
                        </a:lnTo>
                        <a:lnTo>
                          <a:pt x="2" y="1"/>
                        </a:lnTo>
                        <a:lnTo>
                          <a:pt x="2" y="1"/>
                        </a:lnTo>
                        <a:lnTo>
                          <a:pt x="2" y="1"/>
                        </a:lnTo>
                        <a:lnTo>
                          <a:pt x="2" y="1"/>
                        </a:lnTo>
                        <a:lnTo>
                          <a:pt x="2" y="1"/>
                        </a:lnTo>
                        <a:lnTo>
                          <a:pt x="2" y="1"/>
                        </a:lnTo>
                        <a:lnTo>
                          <a:pt x="1" y="1"/>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6" name="Rectangle 298">
                    <a:extLst>
                      <a:ext uri="{FF2B5EF4-FFF2-40B4-BE49-F238E27FC236}">
                        <a16:creationId xmlns:a16="http://schemas.microsoft.com/office/drawing/2014/main" id="{BFF99738-ADB5-4A0F-8FFF-F184715B5A78}"/>
                      </a:ext>
                    </a:extLst>
                  </p:cNvPr>
                  <p:cNvSpPr>
                    <a:spLocks noChangeArrowheads="1"/>
                  </p:cNvSpPr>
                  <p:nvPr/>
                </p:nvSpPr>
                <p:spPr bwMode="auto">
                  <a:xfrm>
                    <a:off x="2897188" y="25717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7" name="Rectangle 299">
                    <a:extLst>
                      <a:ext uri="{FF2B5EF4-FFF2-40B4-BE49-F238E27FC236}">
                        <a16:creationId xmlns:a16="http://schemas.microsoft.com/office/drawing/2014/main" id="{B27E683D-ED2B-4E58-933E-595A9337FDA9}"/>
                      </a:ext>
                    </a:extLst>
                  </p:cNvPr>
                  <p:cNvSpPr>
                    <a:spLocks noChangeArrowheads="1"/>
                  </p:cNvSpPr>
                  <p:nvPr/>
                </p:nvSpPr>
                <p:spPr bwMode="auto">
                  <a:xfrm>
                    <a:off x="2906713" y="25717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8" name="Freeform 300">
                    <a:extLst>
                      <a:ext uri="{FF2B5EF4-FFF2-40B4-BE49-F238E27FC236}">
                        <a16:creationId xmlns:a16="http://schemas.microsoft.com/office/drawing/2014/main" id="{3F94DF13-5779-4D23-B607-592B19B55E7D}"/>
                      </a:ext>
                    </a:extLst>
                  </p:cNvPr>
                  <p:cNvSpPr>
                    <a:spLocks/>
                  </p:cNvSpPr>
                  <p:nvPr/>
                </p:nvSpPr>
                <p:spPr bwMode="auto">
                  <a:xfrm>
                    <a:off x="2968626" y="25717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49" name="Freeform 301">
                    <a:extLst>
                      <a:ext uri="{FF2B5EF4-FFF2-40B4-BE49-F238E27FC236}">
                        <a16:creationId xmlns:a16="http://schemas.microsoft.com/office/drawing/2014/main" id="{970549BA-A464-401E-ACBE-B76ABFCBF65E}"/>
                      </a:ext>
                    </a:extLst>
                  </p:cNvPr>
                  <p:cNvSpPr>
                    <a:spLocks/>
                  </p:cNvSpPr>
                  <p:nvPr/>
                </p:nvSpPr>
                <p:spPr bwMode="auto">
                  <a:xfrm>
                    <a:off x="3070226" y="2571750"/>
                    <a:ext cx="9525" cy="11113"/>
                  </a:xfrm>
                  <a:custGeom>
                    <a:avLst/>
                    <a:gdLst/>
                    <a:ahLst/>
                    <a:cxnLst>
                      <a:cxn ang="0">
                        <a:pos x="1" y="1"/>
                      </a:cxn>
                      <a:cxn ang="0">
                        <a:pos x="0" y="0"/>
                      </a:cxn>
                      <a:cxn ang="0">
                        <a:pos x="0" y="0"/>
                      </a:cxn>
                      <a:cxn ang="0">
                        <a:pos x="1" y="0"/>
                      </a:cxn>
                      <a:cxn ang="0">
                        <a:pos x="1" y="1"/>
                      </a:cxn>
                    </a:cxnLst>
                    <a:rect l="0" t="0" r="r" b="b"/>
                    <a:pathLst>
                      <a:path w="1" h="1">
                        <a:moveTo>
                          <a:pt x="1" y="1"/>
                        </a:moveTo>
                        <a:lnTo>
                          <a:pt x="0" y="0"/>
                        </a:lnTo>
                        <a:lnTo>
                          <a:pt x="0"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0" name="Freeform 302">
                    <a:extLst>
                      <a:ext uri="{FF2B5EF4-FFF2-40B4-BE49-F238E27FC236}">
                        <a16:creationId xmlns:a16="http://schemas.microsoft.com/office/drawing/2014/main" id="{E0A49C5C-5E27-4CC4-8C87-5EFEBD154880}"/>
                      </a:ext>
                    </a:extLst>
                  </p:cNvPr>
                  <p:cNvSpPr>
                    <a:spLocks/>
                  </p:cNvSpPr>
                  <p:nvPr/>
                </p:nvSpPr>
                <p:spPr bwMode="auto">
                  <a:xfrm>
                    <a:off x="2479676" y="2571750"/>
                    <a:ext cx="11113" cy="11113"/>
                  </a:xfrm>
                  <a:custGeom>
                    <a:avLst/>
                    <a:gdLst/>
                    <a:ahLst/>
                    <a:cxnLst>
                      <a:cxn ang="0">
                        <a:pos x="0" y="1"/>
                      </a:cxn>
                      <a:cxn ang="0">
                        <a:pos x="0" y="0"/>
                      </a:cxn>
                      <a:cxn ang="0">
                        <a:pos x="1" y="0"/>
                      </a:cxn>
                      <a:cxn ang="0">
                        <a:pos x="0" y="1"/>
                      </a:cxn>
                    </a:cxnLst>
                    <a:rect l="0" t="0" r="r" b="b"/>
                    <a:pathLst>
                      <a:path w="1" h="1">
                        <a:moveTo>
                          <a:pt x="0" y="1"/>
                        </a:moveTo>
                        <a:lnTo>
                          <a:pt x="0"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1" name="Freeform 303">
                    <a:extLst>
                      <a:ext uri="{FF2B5EF4-FFF2-40B4-BE49-F238E27FC236}">
                        <a16:creationId xmlns:a16="http://schemas.microsoft.com/office/drawing/2014/main" id="{49DAE956-CC5D-420A-ACA7-8E0E33550461}"/>
                      </a:ext>
                    </a:extLst>
                  </p:cNvPr>
                  <p:cNvSpPr>
                    <a:spLocks/>
                  </p:cNvSpPr>
                  <p:nvPr/>
                </p:nvSpPr>
                <p:spPr bwMode="auto">
                  <a:xfrm>
                    <a:off x="2886076" y="2562225"/>
                    <a:ext cx="1588" cy="9525"/>
                  </a:xfrm>
                  <a:custGeom>
                    <a:avLst/>
                    <a:gdLst/>
                    <a:ahLst/>
                    <a:cxnLst>
                      <a:cxn ang="0">
                        <a:pos x="0" y="1"/>
                      </a:cxn>
                      <a:cxn ang="0">
                        <a:pos x="0" y="1"/>
                      </a:cxn>
                      <a:cxn ang="0">
                        <a:pos x="0" y="1"/>
                      </a:cxn>
                      <a:cxn ang="0">
                        <a:pos x="0" y="0"/>
                      </a:cxn>
                      <a:cxn ang="0">
                        <a:pos x="0" y="1"/>
                      </a:cxn>
                      <a:cxn ang="0">
                        <a:pos x="0" y="1"/>
                      </a:cxn>
                    </a:cxnLst>
                    <a:rect l="0" t="0" r="r" b="b"/>
                    <a:pathLst>
                      <a:path h="1">
                        <a:moveTo>
                          <a:pt x="0" y="1"/>
                        </a:moveTo>
                        <a:lnTo>
                          <a:pt x="0" y="1"/>
                        </a:lnTo>
                        <a:lnTo>
                          <a:pt x="0" y="1"/>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2" name="Freeform 304">
                    <a:extLst>
                      <a:ext uri="{FF2B5EF4-FFF2-40B4-BE49-F238E27FC236}">
                        <a16:creationId xmlns:a16="http://schemas.microsoft.com/office/drawing/2014/main" id="{9247CEFC-E2A5-48F2-B020-E85309D0F3D6}"/>
                      </a:ext>
                    </a:extLst>
                  </p:cNvPr>
                  <p:cNvSpPr>
                    <a:spLocks/>
                  </p:cNvSpPr>
                  <p:nvPr/>
                </p:nvSpPr>
                <p:spPr bwMode="auto">
                  <a:xfrm>
                    <a:off x="3049588" y="2571750"/>
                    <a:ext cx="9525" cy="11113"/>
                  </a:xfrm>
                  <a:custGeom>
                    <a:avLst/>
                    <a:gdLst/>
                    <a:ahLst/>
                    <a:cxnLst>
                      <a:cxn ang="0">
                        <a:pos x="1" y="1"/>
                      </a:cxn>
                      <a:cxn ang="0">
                        <a:pos x="1" y="1"/>
                      </a:cxn>
                      <a:cxn ang="0">
                        <a:pos x="0" y="0"/>
                      </a:cxn>
                      <a:cxn ang="0">
                        <a:pos x="1" y="0"/>
                      </a:cxn>
                      <a:cxn ang="0">
                        <a:pos x="1" y="1"/>
                      </a:cxn>
                      <a:cxn ang="0">
                        <a:pos x="1" y="1"/>
                      </a:cxn>
                    </a:cxnLst>
                    <a:rect l="0" t="0" r="r" b="b"/>
                    <a:pathLst>
                      <a:path w="1" h="1">
                        <a:moveTo>
                          <a:pt x="1" y="1"/>
                        </a:moveTo>
                        <a:lnTo>
                          <a:pt x="1" y="1"/>
                        </a:lnTo>
                        <a:lnTo>
                          <a:pt x="0"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3" name="Rectangle 305">
                    <a:extLst>
                      <a:ext uri="{FF2B5EF4-FFF2-40B4-BE49-F238E27FC236}">
                        <a16:creationId xmlns:a16="http://schemas.microsoft.com/office/drawing/2014/main" id="{85D095DF-8EA6-4A8D-A7D0-E50F6BD3A4B2}"/>
                      </a:ext>
                    </a:extLst>
                  </p:cNvPr>
                  <p:cNvSpPr>
                    <a:spLocks noChangeArrowheads="1"/>
                  </p:cNvSpPr>
                  <p:nvPr/>
                </p:nvSpPr>
                <p:spPr bwMode="auto">
                  <a:xfrm>
                    <a:off x="2886076" y="2571750"/>
                    <a:ext cx="1588" cy="1588"/>
                  </a:xfrm>
                  <a:prstGeom prst="rect">
                    <a:avLst/>
                  </a:pr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4" name="Freeform 306">
                    <a:extLst>
                      <a:ext uri="{FF2B5EF4-FFF2-40B4-BE49-F238E27FC236}">
                        <a16:creationId xmlns:a16="http://schemas.microsoft.com/office/drawing/2014/main" id="{6F36F68E-CB79-4264-9AF6-15F08801D056}"/>
                      </a:ext>
                    </a:extLst>
                  </p:cNvPr>
                  <p:cNvSpPr>
                    <a:spLocks/>
                  </p:cNvSpPr>
                  <p:nvPr/>
                </p:nvSpPr>
                <p:spPr bwMode="auto">
                  <a:xfrm>
                    <a:off x="2897188" y="2582862"/>
                    <a:ext cx="9525"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5" name="Freeform 307">
                    <a:extLst>
                      <a:ext uri="{FF2B5EF4-FFF2-40B4-BE49-F238E27FC236}">
                        <a16:creationId xmlns:a16="http://schemas.microsoft.com/office/drawing/2014/main" id="{1D20CE5D-3736-4A45-AB1C-1F387CF4E969}"/>
                      </a:ext>
                    </a:extLst>
                  </p:cNvPr>
                  <p:cNvSpPr>
                    <a:spLocks/>
                  </p:cNvSpPr>
                  <p:nvPr/>
                </p:nvSpPr>
                <p:spPr bwMode="auto">
                  <a:xfrm>
                    <a:off x="2754313" y="2571750"/>
                    <a:ext cx="20638" cy="20638"/>
                  </a:xfrm>
                  <a:custGeom>
                    <a:avLst/>
                    <a:gdLst/>
                    <a:ahLst/>
                    <a:cxnLst>
                      <a:cxn ang="0">
                        <a:pos x="0" y="1"/>
                      </a:cxn>
                      <a:cxn ang="0">
                        <a:pos x="0" y="1"/>
                      </a:cxn>
                      <a:cxn ang="0">
                        <a:pos x="0" y="0"/>
                      </a:cxn>
                      <a:cxn ang="0">
                        <a:pos x="0" y="1"/>
                      </a:cxn>
                      <a:cxn ang="0">
                        <a:pos x="0" y="1"/>
                      </a:cxn>
                      <a:cxn ang="0">
                        <a:pos x="1" y="1"/>
                      </a:cxn>
                      <a:cxn ang="0">
                        <a:pos x="1" y="1"/>
                      </a:cxn>
                      <a:cxn ang="0">
                        <a:pos x="1" y="1"/>
                      </a:cxn>
                      <a:cxn ang="0">
                        <a:pos x="1" y="1"/>
                      </a:cxn>
                      <a:cxn ang="0">
                        <a:pos x="2" y="1"/>
                      </a:cxn>
                      <a:cxn ang="0">
                        <a:pos x="2" y="1"/>
                      </a:cxn>
                      <a:cxn ang="0">
                        <a:pos x="2" y="1"/>
                      </a:cxn>
                      <a:cxn ang="0">
                        <a:pos x="2" y="1"/>
                      </a:cxn>
                      <a:cxn ang="0">
                        <a:pos x="2" y="1"/>
                      </a:cxn>
                      <a:cxn ang="0">
                        <a:pos x="2" y="2"/>
                      </a:cxn>
                      <a:cxn ang="0">
                        <a:pos x="2" y="2"/>
                      </a:cxn>
                      <a:cxn ang="0">
                        <a:pos x="1" y="2"/>
                      </a:cxn>
                      <a:cxn ang="0">
                        <a:pos x="1" y="2"/>
                      </a:cxn>
                      <a:cxn ang="0">
                        <a:pos x="1" y="2"/>
                      </a:cxn>
                      <a:cxn ang="0">
                        <a:pos x="1" y="1"/>
                      </a:cxn>
                      <a:cxn ang="0">
                        <a:pos x="1" y="1"/>
                      </a:cxn>
                      <a:cxn ang="0">
                        <a:pos x="0" y="1"/>
                      </a:cxn>
                      <a:cxn ang="0">
                        <a:pos x="0" y="1"/>
                      </a:cxn>
                      <a:cxn ang="0">
                        <a:pos x="0" y="1"/>
                      </a:cxn>
                    </a:cxnLst>
                    <a:rect l="0" t="0" r="r" b="b"/>
                    <a:pathLst>
                      <a:path w="2" h="2">
                        <a:moveTo>
                          <a:pt x="0" y="1"/>
                        </a:moveTo>
                        <a:lnTo>
                          <a:pt x="0" y="1"/>
                        </a:lnTo>
                        <a:lnTo>
                          <a:pt x="0" y="0"/>
                        </a:lnTo>
                        <a:lnTo>
                          <a:pt x="0" y="1"/>
                        </a:lnTo>
                        <a:lnTo>
                          <a:pt x="0" y="1"/>
                        </a:lnTo>
                        <a:lnTo>
                          <a:pt x="1" y="1"/>
                        </a:lnTo>
                        <a:lnTo>
                          <a:pt x="1" y="1"/>
                        </a:lnTo>
                        <a:lnTo>
                          <a:pt x="1" y="1"/>
                        </a:lnTo>
                        <a:lnTo>
                          <a:pt x="1" y="1"/>
                        </a:lnTo>
                        <a:lnTo>
                          <a:pt x="2" y="1"/>
                        </a:lnTo>
                        <a:lnTo>
                          <a:pt x="2" y="1"/>
                        </a:lnTo>
                        <a:lnTo>
                          <a:pt x="2" y="1"/>
                        </a:lnTo>
                        <a:lnTo>
                          <a:pt x="2" y="1"/>
                        </a:lnTo>
                        <a:lnTo>
                          <a:pt x="2" y="1"/>
                        </a:lnTo>
                        <a:lnTo>
                          <a:pt x="2" y="2"/>
                        </a:lnTo>
                        <a:lnTo>
                          <a:pt x="2" y="2"/>
                        </a:lnTo>
                        <a:lnTo>
                          <a:pt x="1" y="2"/>
                        </a:lnTo>
                        <a:lnTo>
                          <a:pt x="1" y="2"/>
                        </a:lnTo>
                        <a:lnTo>
                          <a:pt x="1" y="2"/>
                        </a:lnTo>
                        <a:lnTo>
                          <a:pt x="1" y="1"/>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6" name="Freeform 309">
                    <a:extLst>
                      <a:ext uri="{FF2B5EF4-FFF2-40B4-BE49-F238E27FC236}">
                        <a16:creationId xmlns:a16="http://schemas.microsoft.com/office/drawing/2014/main" id="{2344C13C-00D7-40CD-A5A7-739E50745C50}"/>
                      </a:ext>
                    </a:extLst>
                  </p:cNvPr>
                  <p:cNvSpPr>
                    <a:spLocks noEditPoints="1"/>
                  </p:cNvSpPr>
                  <p:nvPr/>
                </p:nvSpPr>
                <p:spPr bwMode="auto">
                  <a:xfrm>
                    <a:off x="1373188" y="2155825"/>
                    <a:ext cx="1889125" cy="1147763"/>
                  </a:xfrm>
                  <a:custGeom>
                    <a:avLst/>
                    <a:gdLst/>
                    <a:ahLst/>
                    <a:cxnLst>
                      <a:cxn ang="0">
                        <a:pos x="173" y="66"/>
                      </a:cxn>
                      <a:cxn ang="0">
                        <a:pos x="98" y="29"/>
                      </a:cxn>
                      <a:cxn ang="0">
                        <a:pos x="95" y="26"/>
                      </a:cxn>
                      <a:cxn ang="0">
                        <a:pos x="76" y="23"/>
                      </a:cxn>
                      <a:cxn ang="0">
                        <a:pos x="111" y="1"/>
                      </a:cxn>
                      <a:cxn ang="0">
                        <a:pos x="103" y="11"/>
                      </a:cxn>
                      <a:cxn ang="0">
                        <a:pos x="110" y="19"/>
                      </a:cxn>
                      <a:cxn ang="0">
                        <a:pos x="116" y="22"/>
                      </a:cxn>
                      <a:cxn ang="0">
                        <a:pos x="122" y="21"/>
                      </a:cxn>
                      <a:cxn ang="0">
                        <a:pos x="130" y="22"/>
                      </a:cxn>
                      <a:cxn ang="0">
                        <a:pos x="124" y="31"/>
                      </a:cxn>
                      <a:cxn ang="0">
                        <a:pos x="120" y="31"/>
                      </a:cxn>
                      <a:cxn ang="0">
                        <a:pos x="110" y="41"/>
                      </a:cxn>
                      <a:cxn ang="0">
                        <a:pos x="104" y="47"/>
                      </a:cxn>
                      <a:cxn ang="0">
                        <a:pos x="106" y="63"/>
                      </a:cxn>
                      <a:cxn ang="0">
                        <a:pos x="123" y="70"/>
                      </a:cxn>
                      <a:cxn ang="0">
                        <a:pos x="132" y="82"/>
                      </a:cxn>
                      <a:cxn ang="0">
                        <a:pos x="135" y="74"/>
                      </a:cxn>
                      <a:cxn ang="0">
                        <a:pos x="136" y="59"/>
                      </a:cxn>
                      <a:cxn ang="0">
                        <a:pos x="138" y="49"/>
                      </a:cxn>
                      <a:cxn ang="0">
                        <a:pos x="151" y="49"/>
                      </a:cxn>
                      <a:cxn ang="0">
                        <a:pos x="156" y="57"/>
                      </a:cxn>
                      <a:cxn ang="0">
                        <a:pos x="162" y="58"/>
                      </a:cxn>
                      <a:cxn ang="0">
                        <a:pos x="168" y="55"/>
                      </a:cxn>
                      <a:cxn ang="0">
                        <a:pos x="172" y="61"/>
                      </a:cxn>
                      <a:cxn ang="0">
                        <a:pos x="174" y="67"/>
                      </a:cxn>
                      <a:cxn ang="0">
                        <a:pos x="178" y="71"/>
                      </a:cxn>
                      <a:cxn ang="0">
                        <a:pos x="186" y="77"/>
                      </a:cxn>
                      <a:cxn ang="0">
                        <a:pos x="175" y="87"/>
                      </a:cxn>
                      <a:cxn ang="0">
                        <a:pos x="155" y="93"/>
                      </a:cxn>
                      <a:cxn ang="0">
                        <a:pos x="167" y="91"/>
                      </a:cxn>
                      <a:cxn ang="0">
                        <a:pos x="168" y="100"/>
                      </a:cxn>
                      <a:cxn ang="0">
                        <a:pos x="175" y="99"/>
                      </a:cxn>
                      <a:cxn ang="0">
                        <a:pos x="167" y="105"/>
                      </a:cxn>
                      <a:cxn ang="0">
                        <a:pos x="167" y="101"/>
                      </a:cxn>
                      <a:cxn ang="0">
                        <a:pos x="155" y="98"/>
                      </a:cxn>
                      <a:cxn ang="0">
                        <a:pos x="135" y="110"/>
                      </a:cxn>
                      <a:cxn ang="0">
                        <a:pos x="117" y="94"/>
                      </a:cxn>
                      <a:cxn ang="0">
                        <a:pos x="92" y="91"/>
                      </a:cxn>
                      <a:cxn ang="0">
                        <a:pos x="50" y="91"/>
                      </a:cxn>
                      <a:cxn ang="0">
                        <a:pos x="36" y="87"/>
                      </a:cxn>
                      <a:cxn ang="0">
                        <a:pos x="35" y="90"/>
                      </a:cxn>
                      <a:cxn ang="0">
                        <a:pos x="29" y="85"/>
                      </a:cxn>
                      <a:cxn ang="0">
                        <a:pos x="30" y="81"/>
                      </a:cxn>
                      <a:cxn ang="0">
                        <a:pos x="26" y="78"/>
                      </a:cxn>
                      <a:cxn ang="0">
                        <a:pos x="24" y="75"/>
                      </a:cxn>
                      <a:cxn ang="0">
                        <a:pos x="19" y="65"/>
                      </a:cxn>
                      <a:cxn ang="0">
                        <a:pos x="5" y="55"/>
                      </a:cxn>
                      <a:cxn ang="0">
                        <a:pos x="9" y="21"/>
                      </a:cxn>
                      <a:cxn ang="0">
                        <a:pos x="16" y="19"/>
                      </a:cxn>
                      <a:cxn ang="0">
                        <a:pos x="18" y="20"/>
                      </a:cxn>
                      <a:cxn ang="0">
                        <a:pos x="22" y="19"/>
                      </a:cxn>
                      <a:cxn ang="0">
                        <a:pos x="35" y="18"/>
                      </a:cxn>
                      <a:cxn ang="0">
                        <a:pos x="43" y="18"/>
                      </a:cxn>
                      <a:cxn ang="0">
                        <a:pos x="57" y="24"/>
                      </a:cxn>
                      <a:cxn ang="0">
                        <a:pos x="71" y="27"/>
                      </a:cxn>
                      <a:cxn ang="0">
                        <a:pos x="76" y="24"/>
                      </a:cxn>
                      <a:cxn ang="0">
                        <a:pos x="80" y="24"/>
                      </a:cxn>
                      <a:cxn ang="0">
                        <a:pos x="94" y="23"/>
                      </a:cxn>
                      <a:cxn ang="0">
                        <a:pos x="99" y="24"/>
                      </a:cxn>
                      <a:cxn ang="0">
                        <a:pos x="99" y="18"/>
                      </a:cxn>
                      <a:cxn ang="0">
                        <a:pos x="100" y="8"/>
                      </a:cxn>
                      <a:cxn ang="0">
                        <a:pos x="185" y="79"/>
                      </a:cxn>
                    </a:cxnLst>
                    <a:rect l="0" t="0" r="r" b="b"/>
                    <a:pathLst>
                      <a:path w="186" h="113">
                        <a:moveTo>
                          <a:pt x="122" y="70"/>
                        </a:moveTo>
                        <a:lnTo>
                          <a:pt x="121" y="70"/>
                        </a:lnTo>
                        <a:lnTo>
                          <a:pt x="121" y="71"/>
                        </a:lnTo>
                        <a:lnTo>
                          <a:pt x="121" y="71"/>
                        </a:lnTo>
                        <a:lnTo>
                          <a:pt x="121" y="71"/>
                        </a:lnTo>
                        <a:lnTo>
                          <a:pt x="121" y="71"/>
                        </a:lnTo>
                        <a:lnTo>
                          <a:pt x="121" y="71"/>
                        </a:lnTo>
                        <a:lnTo>
                          <a:pt x="122" y="70"/>
                        </a:lnTo>
                        <a:close/>
                        <a:moveTo>
                          <a:pt x="181" y="74"/>
                        </a:moveTo>
                        <a:lnTo>
                          <a:pt x="181" y="74"/>
                        </a:lnTo>
                        <a:lnTo>
                          <a:pt x="180" y="74"/>
                        </a:lnTo>
                        <a:lnTo>
                          <a:pt x="180" y="74"/>
                        </a:lnTo>
                        <a:lnTo>
                          <a:pt x="180" y="74"/>
                        </a:lnTo>
                        <a:lnTo>
                          <a:pt x="180" y="74"/>
                        </a:lnTo>
                        <a:lnTo>
                          <a:pt x="180" y="74"/>
                        </a:lnTo>
                        <a:lnTo>
                          <a:pt x="180" y="74"/>
                        </a:lnTo>
                        <a:lnTo>
                          <a:pt x="180" y="74"/>
                        </a:lnTo>
                        <a:lnTo>
                          <a:pt x="179" y="74"/>
                        </a:lnTo>
                        <a:lnTo>
                          <a:pt x="179" y="74"/>
                        </a:lnTo>
                        <a:lnTo>
                          <a:pt x="179" y="74"/>
                        </a:lnTo>
                        <a:lnTo>
                          <a:pt x="179" y="74"/>
                        </a:lnTo>
                        <a:lnTo>
                          <a:pt x="179" y="74"/>
                        </a:lnTo>
                        <a:lnTo>
                          <a:pt x="178" y="74"/>
                        </a:lnTo>
                        <a:lnTo>
                          <a:pt x="178" y="75"/>
                        </a:lnTo>
                        <a:lnTo>
                          <a:pt x="178" y="75"/>
                        </a:lnTo>
                        <a:lnTo>
                          <a:pt x="178" y="75"/>
                        </a:lnTo>
                        <a:lnTo>
                          <a:pt x="178" y="75"/>
                        </a:lnTo>
                        <a:lnTo>
                          <a:pt x="178" y="75"/>
                        </a:lnTo>
                        <a:lnTo>
                          <a:pt x="177" y="75"/>
                        </a:lnTo>
                        <a:lnTo>
                          <a:pt x="177" y="75"/>
                        </a:lnTo>
                        <a:lnTo>
                          <a:pt x="177" y="75"/>
                        </a:lnTo>
                        <a:lnTo>
                          <a:pt x="177" y="75"/>
                        </a:lnTo>
                        <a:lnTo>
                          <a:pt x="176" y="75"/>
                        </a:lnTo>
                        <a:lnTo>
                          <a:pt x="176" y="75"/>
                        </a:lnTo>
                        <a:lnTo>
                          <a:pt x="176" y="76"/>
                        </a:lnTo>
                        <a:lnTo>
                          <a:pt x="176" y="76"/>
                        </a:lnTo>
                        <a:lnTo>
                          <a:pt x="176" y="76"/>
                        </a:lnTo>
                        <a:lnTo>
                          <a:pt x="175" y="75"/>
                        </a:lnTo>
                        <a:lnTo>
                          <a:pt x="175" y="75"/>
                        </a:lnTo>
                        <a:lnTo>
                          <a:pt x="175" y="75"/>
                        </a:lnTo>
                        <a:lnTo>
                          <a:pt x="175" y="75"/>
                        </a:lnTo>
                        <a:lnTo>
                          <a:pt x="175" y="75"/>
                        </a:lnTo>
                        <a:lnTo>
                          <a:pt x="175" y="75"/>
                        </a:lnTo>
                        <a:lnTo>
                          <a:pt x="175" y="75"/>
                        </a:lnTo>
                        <a:lnTo>
                          <a:pt x="175" y="75"/>
                        </a:lnTo>
                        <a:lnTo>
                          <a:pt x="175" y="75"/>
                        </a:lnTo>
                        <a:lnTo>
                          <a:pt x="175" y="76"/>
                        </a:lnTo>
                        <a:lnTo>
                          <a:pt x="176" y="76"/>
                        </a:lnTo>
                        <a:lnTo>
                          <a:pt x="176" y="76"/>
                        </a:lnTo>
                        <a:lnTo>
                          <a:pt x="176" y="76"/>
                        </a:lnTo>
                        <a:lnTo>
                          <a:pt x="176" y="76"/>
                        </a:lnTo>
                        <a:lnTo>
                          <a:pt x="176" y="76"/>
                        </a:lnTo>
                        <a:lnTo>
                          <a:pt x="175" y="77"/>
                        </a:lnTo>
                        <a:lnTo>
                          <a:pt x="176" y="77"/>
                        </a:lnTo>
                        <a:lnTo>
                          <a:pt x="176" y="77"/>
                        </a:lnTo>
                        <a:lnTo>
                          <a:pt x="176" y="77"/>
                        </a:lnTo>
                        <a:lnTo>
                          <a:pt x="176" y="77"/>
                        </a:lnTo>
                        <a:lnTo>
                          <a:pt x="176" y="77"/>
                        </a:lnTo>
                        <a:lnTo>
                          <a:pt x="176" y="76"/>
                        </a:lnTo>
                        <a:lnTo>
                          <a:pt x="177" y="76"/>
                        </a:lnTo>
                        <a:lnTo>
                          <a:pt x="177" y="76"/>
                        </a:lnTo>
                        <a:lnTo>
                          <a:pt x="177" y="76"/>
                        </a:lnTo>
                        <a:lnTo>
                          <a:pt x="177" y="76"/>
                        </a:lnTo>
                        <a:lnTo>
                          <a:pt x="177" y="76"/>
                        </a:lnTo>
                        <a:lnTo>
                          <a:pt x="177" y="76"/>
                        </a:lnTo>
                        <a:lnTo>
                          <a:pt x="178" y="76"/>
                        </a:lnTo>
                        <a:lnTo>
                          <a:pt x="178" y="76"/>
                        </a:lnTo>
                        <a:lnTo>
                          <a:pt x="178" y="75"/>
                        </a:lnTo>
                        <a:lnTo>
                          <a:pt x="178" y="75"/>
                        </a:lnTo>
                        <a:lnTo>
                          <a:pt x="179" y="75"/>
                        </a:lnTo>
                        <a:lnTo>
                          <a:pt x="179" y="75"/>
                        </a:lnTo>
                        <a:lnTo>
                          <a:pt x="178" y="75"/>
                        </a:lnTo>
                        <a:lnTo>
                          <a:pt x="178" y="75"/>
                        </a:lnTo>
                        <a:lnTo>
                          <a:pt x="179" y="75"/>
                        </a:lnTo>
                        <a:lnTo>
                          <a:pt x="179" y="75"/>
                        </a:lnTo>
                        <a:lnTo>
                          <a:pt x="180" y="74"/>
                        </a:lnTo>
                        <a:lnTo>
                          <a:pt x="180" y="74"/>
                        </a:lnTo>
                        <a:lnTo>
                          <a:pt x="180" y="74"/>
                        </a:lnTo>
                        <a:lnTo>
                          <a:pt x="181" y="74"/>
                        </a:lnTo>
                        <a:lnTo>
                          <a:pt x="181" y="74"/>
                        </a:lnTo>
                        <a:lnTo>
                          <a:pt x="181" y="74"/>
                        </a:lnTo>
                        <a:lnTo>
                          <a:pt x="181" y="74"/>
                        </a:lnTo>
                        <a:close/>
                        <a:moveTo>
                          <a:pt x="173" y="66"/>
                        </a:moveTo>
                        <a:lnTo>
                          <a:pt x="173" y="66"/>
                        </a:lnTo>
                        <a:lnTo>
                          <a:pt x="172" y="66"/>
                        </a:lnTo>
                        <a:lnTo>
                          <a:pt x="172" y="66"/>
                        </a:lnTo>
                        <a:lnTo>
                          <a:pt x="172" y="66"/>
                        </a:lnTo>
                        <a:lnTo>
                          <a:pt x="172" y="66"/>
                        </a:lnTo>
                        <a:lnTo>
                          <a:pt x="172" y="66"/>
                        </a:lnTo>
                        <a:lnTo>
                          <a:pt x="172" y="66"/>
                        </a:lnTo>
                        <a:lnTo>
                          <a:pt x="172" y="66"/>
                        </a:lnTo>
                        <a:lnTo>
                          <a:pt x="172" y="66"/>
                        </a:lnTo>
                        <a:lnTo>
                          <a:pt x="173" y="66"/>
                        </a:lnTo>
                        <a:lnTo>
                          <a:pt x="173" y="66"/>
                        </a:lnTo>
                        <a:lnTo>
                          <a:pt x="173" y="66"/>
                        </a:lnTo>
                        <a:lnTo>
                          <a:pt x="173" y="66"/>
                        </a:lnTo>
                        <a:lnTo>
                          <a:pt x="173" y="66"/>
                        </a:lnTo>
                        <a:lnTo>
                          <a:pt x="173" y="66"/>
                        </a:lnTo>
                        <a:close/>
                        <a:moveTo>
                          <a:pt x="173" y="64"/>
                        </a:moveTo>
                        <a:lnTo>
                          <a:pt x="173" y="65"/>
                        </a:lnTo>
                        <a:lnTo>
                          <a:pt x="173" y="65"/>
                        </a:lnTo>
                        <a:lnTo>
                          <a:pt x="173" y="64"/>
                        </a:lnTo>
                        <a:close/>
                        <a:moveTo>
                          <a:pt x="159" y="60"/>
                        </a:moveTo>
                        <a:lnTo>
                          <a:pt x="159" y="60"/>
                        </a:lnTo>
                        <a:lnTo>
                          <a:pt x="159" y="60"/>
                        </a:lnTo>
                        <a:close/>
                        <a:moveTo>
                          <a:pt x="176" y="71"/>
                        </a:moveTo>
                        <a:lnTo>
                          <a:pt x="176" y="71"/>
                        </a:lnTo>
                        <a:lnTo>
                          <a:pt x="176" y="71"/>
                        </a:lnTo>
                        <a:lnTo>
                          <a:pt x="176" y="71"/>
                        </a:lnTo>
                        <a:close/>
                        <a:moveTo>
                          <a:pt x="24" y="69"/>
                        </a:moveTo>
                        <a:lnTo>
                          <a:pt x="24" y="69"/>
                        </a:lnTo>
                        <a:lnTo>
                          <a:pt x="25" y="69"/>
                        </a:lnTo>
                        <a:lnTo>
                          <a:pt x="24" y="69"/>
                        </a:lnTo>
                        <a:close/>
                        <a:moveTo>
                          <a:pt x="99" y="15"/>
                        </a:moveTo>
                        <a:lnTo>
                          <a:pt x="98" y="15"/>
                        </a:lnTo>
                        <a:lnTo>
                          <a:pt x="99" y="15"/>
                        </a:lnTo>
                        <a:close/>
                        <a:moveTo>
                          <a:pt x="29" y="85"/>
                        </a:moveTo>
                        <a:lnTo>
                          <a:pt x="29" y="85"/>
                        </a:lnTo>
                        <a:lnTo>
                          <a:pt x="29" y="86"/>
                        </a:lnTo>
                        <a:lnTo>
                          <a:pt x="29" y="86"/>
                        </a:lnTo>
                        <a:lnTo>
                          <a:pt x="29" y="86"/>
                        </a:lnTo>
                        <a:lnTo>
                          <a:pt x="29" y="86"/>
                        </a:lnTo>
                        <a:lnTo>
                          <a:pt x="29" y="86"/>
                        </a:lnTo>
                        <a:lnTo>
                          <a:pt x="30" y="86"/>
                        </a:lnTo>
                        <a:lnTo>
                          <a:pt x="29" y="86"/>
                        </a:lnTo>
                        <a:lnTo>
                          <a:pt x="29" y="86"/>
                        </a:lnTo>
                        <a:lnTo>
                          <a:pt x="29" y="85"/>
                        </a:lnTo>
                        <a:close/>
                        <a:moveTo>
                          <a:pt x="179" y="74"/>
                        </a:moveTo>
                        <a:lnTo>
                          <a:pt x="178" y="74"/>
                        </a:lnTo>
                        <a:lnTo>
                          <a:pt x="178" y="74"/>
                        </a:lnTo>
                        <a:lnTo>
                          <a:pt x="178" y="74"/>
                        </a:lnTo>
                        <a:lnTo>
                          <a:pt x="178" y="74"/>
                        </a:lnTo>
                        <a:lnTo>
                          <a:pt x="177" y="74"/>
                        </a:lnTo>
                        <a:lnTo>
                          <a:pt x="177" y="74"/>
                        </a:lnTo>
                        <a:lnTo>
                          <a:pt x="178" y="74"/>
                        </a:lnTo>
                        <a:lnTo>
                          <a:pt x="179" y="74"/>
                        </a:lnTo>
                        <a:close/>
                        <a:moveTo>
                          <a:pt x="166" y="100"/>
                        </a:moveTo>
                        <a:lnTo>
                          <a:pt x="166" y="100"/>
                        </a:lnTo>
                        <a:lnTo>
                          <a:pt x="166" y="100"/>
                        </a:lnTo>
                        <a:close/>
                        <a:moveTo>
                          <a:pt x="99" y="29"/>
                        </a:moveTo>
                        <a:lnTo>
                          <a:pt x="98" y="29"/>
                        </a:lnTo>
                        <a:lnTo>
                          <a:pt x="99" y="30"/>
                        </a:lnTo>
                        <a:lnTo>
                          <a:pt x="99" y="30"/>
                        </a:lnTo>
                        <a:lnTo>
                          <a:pt x="99" y="30"/>
                        </a:lnTo>
                        <a:lnTo>
                          <a:pt x="99" y="30"/>
                        </a:lnTo>
                        <a:lnTo>
                          <a:pt x="99" y="30"/>
                        </a:lnTo>
                        <a:lnTo>
                          <a:pt x="99" y="30"/>
                        </a:lnTo>
                        <a:lnTo>
                          <a:pt x="99" y="29"/>
                        </a:lnTo>
                        <a:close/>
                        <a:moveTo>
                          <a:pt x="98" y="28"/>
                        </a:moveTo>
                        <a:lnTo>
                          <a:pt x="98" y="28"/>
                        </a:lnTo>
                        <a:lnTo>
                          <a:pt x="98" y="28"/>
                        </a:lnTo>
                        <a:lnTo>
                          <a:pt x="98" y="29"/>
                        </a:lnTo>
                        <a:lnTo>
                          <a:pt x="98" y="29"/>
                        </a:lnTo>
                        <a:lnTo>
                          <a:pt x="98" y="29"/>
                        </a:lnTo>
                        <a:lnTo>
                          <a:pt x="98" y="28"/>
                        </a:lnTo>
                        <a:lnTo>
                          <a:pt x="98" y="28"/>
                        </a:lnTo>
                        <a:lnTo>
                          <a:pt x="97" y="28"/>
                        </a:lnTo>
                        <a:lnTo>
                          <a:pt x="97" y="28"/>
                        </a:lnTo>
                        <a:lnTo>
                          <a:pt x="97" y="28"/>
                        </a:lnTo>
                        <a:lnTo>
                          <a:pt x="98" y="29"/>
                        </a:lnTo>
                        <a:lnTo>
                          <a:pt x="98" y="29"/>
                        </a:lnTo>
                        <a:lnTo>
                          <a:pt x="98" y="29"/>
                        </a:lnTo>
                        <a:lnTo>
                          <a:pt x="98" y="29"/>
                        </a:lnTo>
                        <a:lnTo>
                          <a:pt x="98" y="29"/>
                        </a:lnTo>
                        <a:lnTo>
                          <a:pt x="98" y="29"/>
                        </a:lnTo>
                        <a:lnTo>
                          <a:pt x="98" y="29"/>
                        </a:lnTo>
                        <a:lnTo>
                          <a:pt x="98" y="29"/>
                        </a:lnTo>
                        <a:lnTo>
                          <a:pt x="98" y="29"/>
                        </a:lnTo>
                        <a:lnTo>
                          <a:pt x="98" y="28"/>
                        </a:lnTo>
                        <a:close/>
                        <a:moveTo>
                          <a:pt x="123" y="28"/>
                        </a:moveTo>
                        <a:lnTo>
                          <a:pt x="122" y="28"/>
                        </a:lnTo>
                        <a:lnTo>
                          <a:pt x="122" y="28"/>
                        </a:lnTo>
                        <a:lnTo>
                          <a:pt x="122" y="29"/>
                        </a:lnTo>
                        <a:lnTo>
                          <a:pt x="122" y="29"/>
                        </a:lnTo>
                        <a:lnTo>
                          <a:pt x="122" y="29"/>
                        </a:lnTo>
                        <a:lnTo>
                          <a:pt x="122" y="29"/>
                        </a:lnTo>
                        <a:lnTo>
                          <a:pt x="122" y="29"/>
                        </a:lnTo>
                        <a:lnTo>
                          <a:pt x="122" y="29"/>
                        </a:lnTo>
                        <a:lnTo>
                          <a:pt x="122" y="29"/>
                        </a:lnTo>
                        <a:lnTo>
                          <a:pt x="122" y="29"/>
                        </a:lnTo>
                        <a:lnTo>
                          <a:pt x="122" y="29"/>
                        </a:lnTo>
                        <a:lnTo>
                          <a:pt x="122" y="29"/>
                        </a:lnTo>
                        <a:lnTo>
                          <a:pt x="122" y="29"/>
                        </a:lnTo>
                        <a:lnTo>
                          <a:pt x="122" y="29"/>
                        </a:lnTo>
                        <a:lnTo>
                          <a:pt x="122" y="29"/>
                        </a:lnTo>
                        <a:lnTo>
                          <a:pt x="122" y="28"/>
                        </a:lnTo>
                        <a:lnTo>
                          <a:pt x="123" y="29"/>
                        </a:lnTo>
                        <a:lnTo>
                          <a:pt x="123" y="29"/>
                        </a:lnTo>
                        <a:lnTo>
                          <a:pt x="123" y="29"/>
                        </a:lnTo>
                        <a:lnTo>
                          <a:pt x="123" y="29"/>
                        </a:lnTo>
                        <a:lnTo>
                          <a:pt x="123" y="29"/>
                        </a:lnTo>
                        <a:lnTo>
                          <a:pt x="123" y="29"/>
                        </a:lnTo>
                        <a:lnTo>
                          <a:pt x="123" y="29"/>
                        </a:lnTo>
                        <a:lnTo>
                          <a:pt x="123" y="30"/>
                        </a:lnTo>
                        <a:lnTo>
                          <a:pt x="123" y="30"/>
                        </a:lnTo>
                        <a:lnTo>
                          <a:pt x="123" y="29"/>
                        </a:lnTo>
                        <a:lnTo>
                          <a:pt x="123" y="29"/>
                        </a:lnTo>
                        <a:lnTo>
                          <a:pt x="123" y="28"/>
                        </a:lnTo>
                        <a:close/>
                        <a:moveTo>
                          <a:pt x="104" y="40"/>
                        </a:moveTo>
                        <a:lnTo>
                          <a:pt x="104" y="40"/>
                        </a:lnTo>
                        <a:lnTo>
                          <a:pt x="104" y="40"/>
                        </a:lnTo>
                        <a:lnTo>
                          <a:pt x="104" y="40"/>
                        </a:lnTo>
                        <a:lnTo>
                          <a:pt x="105" y="40"/>
                        </a:lnTo>
                        <a:lnTo>
                          <a:pt x="105" y="40"/>
                        </a:lnTo>
                        <a:lnTo>
                          <a:pt x="105" y="40"/>
                        </a:lnTo>
                        <a:lnTo>
                          <a:pt x="105" y="40"/>
                        </a:lnTo>
                        <a:lnTo>
                          <a:pt x="105" y="40"/>
                        </a:lnTo>
                        <a:lnTo>
                          <a:pt x="105" y="40"/>
                        </a:lnTo>
                        <a:lnTo>
                          <a:pt x="105" y="40"/>
                        </a:lnTo>
                        <a:lnTo>
                          <a:pt x="105" y="40"/>
                        </a:lnTo>
                        <a:lnTo>
                          <a:pt x="104" y="40"/>
                        </a:lnTo>
                        <a:close/>
                        <a:moveTo>
                          <a:pt x="106" y="40"/>
                        </a:moveTo>
                        <a:lnTo>
                          <a:pt x="106" y="40"/>
                        </a:lnTo>
                        <a:lnTo>
                          <a:pt x="106" y="40"/>
                        </a:lnTo>
                        <a:lnTo>
                          <a:pt x="106" y="41"/>
                        </a:lnTo>
                        <a:lnTo>
                          <a:pt x="106" y="41"/>
                        </a:lnTo>
                        <a:lnTo>
                          <a:pt x="106" y="41"/>
                        </a:lnTo>
                        <a:lnTo>
                          <a:pt x="107" y="41"/>
                        </a:lnTo>
                        <a:lnTo>
                          <a:pt x="106" y="41"/>
                        </a:lnTo>
                        <a:lnTo>
                          <a:pt x="106" y="41"/>
                        </a:lnTo>
                        <a:lnTo>
                          <a:pt x="106" y="41"/>
                        </a:lnTo>
                        <a:lnTo>
                          <a:pt x="106" y="41"/>
                        </a:lnTo>
                        <a:lnTo>
                          <a:pt x="106" y="41"/>
                        </a:lnTo>
                        <a:lnTo>
                          <a:pt x="106" y="41"/>
                        </a:lnTo>
                        <a:lnTo>
                          <a:pt x="106" y="41"/>
                        </a:lnTo>
                        <a:lnTo>
                          <a:pt x="107" y="41"/>
                        </a:lnTo>
                        <a:lnTo>
                          <a:pt x="107" y="41"/>
                        </a:lnTo>
                        <a:lnTo>
                          <a:pt x="107" y="41"/>
                        </a:lnTo>
                        <a:lnTo>
                          <a:pt x="107" y="41"/>
                        </a:lnTo>
                        <a:lnTo>
                          <a:pt x="106" y="41"/>
                        </a:lnTo>
                        <a:lnTo>
                          <a:pt x="106" y="40"/>
                        </a:lnTo>
                        <a:close/>
                        <a:moveTo>
                          <a:pt x="93" y="25"/>
                        </a:moveTo>
                        <a:lnTo>
                          <a:pt x="93" y="25"/>
                        </a:lnTo>
                        <a:lnTo>
                          <a:pt x="93" y="25"/>
                        </a:lnTo>
                        <a:close/>
                        <a:moveTo>
                          <a:pt x="94" y="24"/>
                        </a:moveTo>
                        <a:lnTo>
                          <a:pt x="94" y="25"/>
                        </a:lnTo>
                        <a:lnTo>
                          <a:pt x="94" y="25"/>
                        </a:lnTo>
                        <a:lnTo>
                          <a:pt x="94" y="25"/>
                        </a:lnTo>
                        <a:lnTo>
                          <a:pt x="94" y="25"/>
                        </a:lnTo>
                        <a:lnTo>
                          <a:pt x="93" y="25"/>
                        </a:lnTo>
                        <a:lnTo>
                          <a:pt x="93" y="25"/>
                        </a:lnTo>
                        <a:lnTo>
                          <a:pt x="93" y="25"/>
                        </a:lnTo>
                        <a:lnTo>
                          <a:pt x="93" y="25"/>
                        </a:lnTo>
                        <a:lnTo>
                          <a:pt x="94" y="26"/>
                        </a:lnTo>
                        <a:lnTo>
                          <a:pt x="94" y="26"/>
                        </a:lnTo>
                        <a:lnTo>
                          <a:pt x="94" y="26"/>
                        </a:lnTo>
                        <a:lnTo>
                          <a:pt x="94" y="26"/>
                        </a:lnTo>
                        <a:lnTo>
                          <a:pt x="95" y="26"/>
                        </a:lnTo>
                        <a:lnTo>
                          <a:pt x="95" y="26"/>
                        </a:lnTo>
                        <a:lnTo>
                          <a:pt x="95" y="26"/>
                        </a:lnTo>
                        <a:lnTo>
                          <a:pt x="95" y="26"/>
                        </a:lnTo>
                        <a:lnTo>
                          <a:pt x="95" y="26"/>
                        </a:lnTo>
                        <a:lnTo>
                          <a:pt x="95" y="26"/>
                        </a:lnTo>
                        <a:lnTo>
                          <a:pt x="95" y="26"/>
                        </a:lnTo>
                        <a:lnTo>
                          <a:pt x="95" y="26"/>
                        </a:lnTo>
                        <a:lnTo>
                          <a:pt x="95" y="26"/>
                        </a:lnTo>
                        <a:lnTo>
                          <a:pt x="96" y="26"/>
                        </a:lnTo>
                        <a:lnTo>
                          <a:pt x="96" y="25"/>
                        </a:lnTo>
                        <a:lnTo>
                          <a:pt x="95" y="25"/>
                        </a:lnTo>
                        <a:lnTo>
                          <a:pt x="95" y="25"/>
                        </a:lnTo>
                        <a:lnTo>
                          <a:pt x="95" y="25"/>
                        </a:lnTo>
                        <a:lnTo>
                          <a:pt x="95" y="25"/>
                        </a:lnTo>
                        <a:lnTo>
                          <a:pt x="95" y="25"/>
                        </a:lnTo>
                        <a:lnTo>
                          <a:pt x="94" y="24"/>
                        </a:lnTo>
                        <a:close/>
                        <a:moveTo>
                          <a:pt x="99" y="28"/>
                        </a:moveTo>
                        <a:lnTo>
                          <a:pt x="99" y="28"/>
                        </a:lnTo>
                        <a:lnTo>
                          <a:pt x="99" y="29"/>
                        </a:lnTo>
                        <a:lnTo>
                          <a:pt x="99" y="29"/>
                        </a:lnTo>
                        <a:lnTo>
                          <a:pt x="99" y="29"/>
                        </a:lnTo>
                        <a:lnTo>
                          <a:pt x="99" y="29"/>
                        </a:lnTo>
                        <a:lnTo>
                          <a:pt x="99" y="29"/>
                        </a:lnTo>
                        <a:lnTo>
                          <a:pt x="99" y="29"/>
                        </a:lnTo>
                        <a:lnTo>
                          <a:pt x="99" y="29"/>
                        </a:lnTo>
                        <a:lnTo>
                          <a:pt x="99" y="29"/>
                        </a:lnTo>
                        <a:lnTo>
                          <a:pt x="99" y="29"/>
                        </a:lnTo>
                        <a:lnTo>
                          <a:pt x="100" y="29"/>
                        </a:lnTo>
                        <a:lnTo>
                          <a:pt x="100" y="29"/>
                        </a:lnTo>
                        <a:lnTo>
                          <a:pt x="100" y="28"/>
                        </a:lnTo>
                        <a:lnTo>
                          <a:pt x="99" y="28"/>
                        </a:lnTo>
                        <a:close/>
                        <a:moveTo>
                          <a:pt x="127" y="23"/>
                        </a:moveTo>
                        <a:lnTo>
                          <a:pt x="127" y="23"/>
                        </a:lnTo>
                        <a:lnTo>
                          <a:pt x="127" y="23"/>
                        </a:lnTo>
                        <a:close/>
                        <a:moveTo>
                          <a:pt x="112" y="32"/>
                        </a:moveTo>
                        <a:lnTo>
                          <a:pt x="112" y="32"/>
                        </a:lnTo>
                        <a:lnTo>
                          <a:pt x="111" y="32"/>
                        </a:lnTo>
                        <a:lnTo>
                          <a:pt x="111" y="33"/>
                        </a:lnTo>
                        <a:lnTo>
                          <a:pt x="111" y="33"/>
                        </a:lnTo>
                        <a:lnTo>
                          <a:pt x="111" y="33"/>
                        </a:lnTo>
                        <a:lnTo>
                          <a:pt x="111" y="33"/>
                        </a:lnTo>
                        <a:lnTo>
                          <a:pt x="111" y="32"/>
                        </a:lnTo>
                        <a:lnTo>
                          <a:pt x="111" y="32"/>
                        </a:lnTo>
                        <a:lnTo>
                          <a:pt x="110" y="33"/>
                        </a:lnTo>
                        <a:lnTo>
                          <a:pt x="110" y="33"/>
                        </a:lnTo>
                        <a:lnTo>
                          <a:pt x="111" y="33"/>
                        </a:lnTo>
                        <a:lnTo>
                          <a:pt x="111" y="33"/>
                        </a:lnTo>
                        <a:lnTo>
                          <a:pt x="111" y="33"/>
                        </a:lnTo>
                        <a:lnTo>
                          <a:pt x="112" y="33"/>
                        </a:lnTo>
                        <a:lnTo>
                          <a:pt x="112" y="33"/>
                        </a:lnTo>
                        <a:lnTo>
                          <a:pt x="112" y="33"/>
                        </a:lnTo>
                        <a:lnTo>
                          <a:pt x="112" y="34"/>
                        </a:lnTo>
                        <a:lnTo>
                          <a:pt x="113" y="34"/>
                        </a:lnTo>
                        <a:lnTo>
                          <a:pt x="113" y="34"/>
                        </a:lnTo>
                        <a:lnTo>
                          <a:pt x="113" y="35"/>
                        </a:lnTo>
                        <a:lnTo>
                          <a:pt x="113" y="35"/>
                        </a:lnTo>
                        <a:lnTo>
                          <a:pt x="114" y="35"/>
                        </a:lnTo>
                        <a:lnTo>
                          <a:pt x="114" y="35"/>
                        </a:lnTo>
                        <a:lnTo>
                          <a:pt x="114" y="35"/>
                        </a:lnTo>
                        <a:lnTo>
                          <a:pt x="115" y="35"/>
                        </a:lnTo>
                        <a:lnTo>
                          <a:pt x="115" y="35"/>
                        </a:lnTo>
                        <a:lnTo>
                          <a:pt x="115" y="35"/>
                        </a:lnTo>
                        <a:lnTo>
                          <a:pt x="115" y="35"/>
                        </a:lnTo>
                        <a:lnTo>
                          <a:pt x="116" y="35"/>
                        </a:lnTo>
                        <a:lnTo>
                          <a:pt x="116" y="35"/>
                        </a:lnTo>
                        <a:lnTo>
                          <a:pt x="115" y="35"/>
                        </a:lnTo>
                        <a:lnTo>
                          <a:pt x="115" y="34"/>
                        </a:lnTo>
                        <a:lnTo>
                          <a:pt x="115" y="34"/>
                        </a:lnTo>
                        <a:lnTo>
                          <a:pt x="115" y="34"/>
                        </a:lnTo>
                        <a:lnTo>
                          <a:pt x="114" y="34"/>
                        </a:lnTo>
                        <a:lnTo>
                          <a:pt x="114" y="34"/>
                        </a:lnTo>
                        <a:lnTo>
                          <a:pt x="114" y="34"/>
                        </a:lnTo>
                        <a:lnTo>
                          <a:pt x="114" y="34"/>
                        </a:lnTo>
                        <a:lnTo>
                          <a:pt x="114" y="33"/>
                        </a:lnTo>
                        <a:lnTo>
                          <a:pt x="113" y="33"/>
                        </a:lnTo>
                        <a:lnTo>
                          <a:pt x="113" y="33"/>
                        </a:lnTo>
                        <a:lnTo>
                          <a:pt x="113" y="33"/>
                        </a:lnTo>
                        <a:lnTo>
                          <a:pt x="112" y="33"/>
                        </a:lnTo>
                        <a:lnTo>
                          <a:pt x="112" y="33"/>
                        </a:lnTo>
                        <a:lnTo>
                          <a:pt x="112" y="33"/>
                        </a:lnTo>
                        <a:lnTo>
                          <a:pt x="112" y="32"/>
                        </a:lnTo>
                        <a:close/>
                        <a:moveTo>
                          <a:pt x="77" y="22"/>
                        </a:moveTo>
                        <a:lnTo>
                          <a:pt x="77" y="22"/>
                        </a:lnTo>
                        <a:lnTo>
                          <a:pt x="76" y="22"/>
                        </a:lnTo>
                        <a:lnTo>
                          <a:pt x="76" y="22"/>
                        </a:lnTo>
                        <a:lnTo>
                          <a:pt x="76" y="22"/>
                        </a:lnTo>
                        <a:lnTo>
                          <a:pt x="76" y="23"/>
                        </a:lnTo>
                        <a:lnTo>
                          <a:pt x="76" y="23"/>
                        </a:lnTo>
                        <a:lnTo>
                          <a:pt x="75" y="23"/>
                        </a:lnTo>
                        <a:lnTo>
                          <a:pt x="75" y="23"/>
                        </a:lnTo>
                        <a:lnTo>
                          <a:pt x="75" y="23"/>
                        </a:lnTo>
                        <a:lnTo>
                          <a:pt x="75" y="23"/>
                        </a:lnTo>
                        <a:lnTo>
                          <a:pt x="75" y="23"/>
                        </a:lnTo>
                        <a:lnTo>
                          <a:pt x="75" y="23"/>
                        </a:lnTo>
                        <a:lnTo>
                          <a:pt x="76" y="23"/>
                        </a:lnTo>
                        <a:lnTo>
                          <a:pt x="76" y="23"/>
                        </a:lnTo>
                        <a:lnTo>
                          <a:pt x="76" y="23"/>
                        </a:lnTo>
                        <a:lnTo>
                          <a:pt x="77" y="23"/>
                        </a:lnTo>
                        <a:lnTo>
                          <a:pt x="77" y="23"/>
                        </a:lnTo>
                        <a:lnTo>
                          <a:pt x="77" y="23"/>
                        </a:lnTo>
                        <a:lnTo>
                          <a:pt x="77" y="23"/>
                        </a:lnTo>
                        <a:lnTo>
                          <a:pt x="77" y="22"/>
                        </a:lnTo>
                        <a:close/>
                        <a:moveTo>
                          <a:pt x="149" y="47"/>
                        </a:moveTo>
                        <a:lnTo>
                          <a:pt x="149" y="47"/>
                        </a:lnTo>
                        <a:lnTo>
                          <a:pt x="149" y="48"/>
                        </a:lnTo>
                        <a:lnTo>
                          <a:pt x="149" y="48"/>
                        </a:lnTo>
                        <a:lnTo>
                          <a:pt x="149" y="47"/>
                        </a:lnTo>
                        <a:close/>
                        <a:moveTo>
                          <a:pt x="150" y="48"/>
                        </a:moveTo>
                        <a:lnTo>
                          <a:pt x="150" y="48"/>
                        </a:lnTo>
                        <a:lnTo>
                          <a:pt x="150" y="48"/>
                        </a:lnTo>
                        <a:lnTo>
                          <a:pt x="150" y="48"/>
                        </a:lnTo>
                        <a:close/>
                        <a:moveTo>
                          <a:pt x="12" y="19"/>
                        </a:moveTo>
                        <a:lnTo>
                          <a:pt x="12" y="19"/>
                        </a:lnTo>
                        <a:lnTo>
                          <a:pt x="12" y="20"/>
                        </a:lnTo>
                        <a:lnTo>
                          <a:pt x="12" y="19"/>
                        </a:lnTo>
                        <a:close/>
                        <a:moveTo>
                          <a:pt x="103" y="39"/>
                        </a:moveTo>
                        <a:lnTo>
                          <a:pt x="103" y="39"/>
                        </a:lnTo>
                        <a:lnTo>
                          <a:pt x="103" y="39"/>
                        </a:lnTo>
                        <a:lnTo>
                          <a:pt x="103" y="39"/>
                        </a:lnTo>
                        <a:lnTo>
                          <a:pt x="103" y="40"/>
                        </a:lnTo>
                        <a:lnTo>
                          <a:pt x="103" y="40"/>
                        </a:lnTo>
                        <a:lnTo>
                          <a:pt x="103" y="40"/>
                        </a:lnTo>
                        <a:lnTo>
                          <a:pt x="103" y="40"/>
                        </a:lnTo>
                        <a:lnTo>
                          <a:pt x="103" y="40"/>
                        </a:lnTo>
                        <a:lnTo>
                          <a:pt x="104" y="40"/>
                        </a:lnTo>
                        <a:lnTo>
                          <a:pt x="104" y="40"/>
                        </a:lnTo>
                        <a:lnTo>
                          <a:pt x="104" y="40"/>
                        </a:lnTo>
                        <a:lnTo>
                          <a:pt x="104" y="40"/>
                        </a:lnTo>
                        <a:lnTo>
                          <a:pt x="104" y="40"/>
                        </a:lnTo>
                        <a:lnTo>
                          <a:pt x="104" y="40"/>
                        </a:lnTo>
                        <a:lnTo>
                          <a:pt x="103" y="39"/>
                        </a:lnTo>
                        <a:lnTo>
                          <a:pt x="103" y="39"/>
                        </a:lnTo>
                        <a:lnTo>
                          <a:pt x="103" y="39"/>
                        </a:lnTo>
                        <a:close/>
                        <a:moveTo>
                          <a:pt x="165" y="56"/>
                        </a:moveTo>
                        <a:lnTo>
                          <a:pt x="165" y="56"/>
                        </a:lnTo>
                        <a:lnTo>
                          <a:pt x="165" y="56"/>
                        </a:lnTo>
                        <a:lnTo>
                          <a:pt x="165" y="56"/>
                        </a:lnTo>
                        <a:lnTo>
                          <a:pt x="166" y="56"/>
                        </a:lnTo>
                        <a:lnTo>
                          <a:pt x="165" y="56"/>
                        </a:lnTo>
                        <a:lnTo>
                          <a:pt x="165" y="56"/>
                        </a:lnTo>
                        <a:close/>
                        <a:moveTo>
                          <a:pt x="165" y="57"/>
                        </a:moveTo>
                        <a:lnTo>
                          <a:pt x="165" y="57"/>
                        </a:lnTo>
                        <a:lnTo>
                          <a:pt x="164" y="57"/>
                        </a:lnTo>
                        <a:lnTo>
                          <a:pt x="164" y="57"/>
                        </a:lnTo>
                        <a:lnTo>
                          <a:pt x="165" y="57"/>
                        </a:lnTo>
                        <a:lnTo>
                          <a:pt x="165" y="57"/>
                        </a:lnTo>
                        <a:close/>
                        <a:moveTo>
                          <a:pt x="103" y="0"/>
                        </a:moveTo>
                        <a:lnTo>
                          <a:pt x="103" y="0"/>
                        </a:lnTo>
                        <a:lnTo>
                          <a:pt x="104" y="0"/>
                        </a:lnTo>
                        <a:lnTo>
                          <a:pt x="104" y="0"/>
                        </a:lnTo>
                        <a:lnTo>
                          <a:pt x="104" y="0"/>
                        </a:lnTo>
                        <a:lnTo>
                          <a:pt x="105" y="0"/>
                        </a:lnTo>
                        <a:lnTo>
                          <a:pt x="105" y="0"/>
                        </a:lnTo>
                        <a:lnTo>
                          <a:pt x="105" y="0"/>
                        </a:lnTo>
                        <a:lnTo>
                          <a:pt x="105" y="0"/>
                        </a:lnTo>
                        <a:lnTo>
                          <a:pt x="106" y="1"/>
                        </a:lnTo>
                        <a:lnTo>
                          <a:pt x="106" y="1"/>
                        </a:lnTo>
                        <a:lnTo>
                          <a:pt x="106" y="1"/>
                        </a:lnTo>
                        <a:lnTo>
                          <a:pt x="106" y="1"/>
                        </a:lnTo>
                        <a:lnTo>
                          <a:pt x="107" y="1"/>
                        </a:lnTo>
                        <a:lnTo>
                          <a:pt x="107" y="1"/>
                        </a:lnTo>
                        <a:lnTo>
                          <a:pt x="107" y="1"/>
                        </a:lnTo>
                        <a:lnTo>
                          <a:pt x="108" y="1"/>
                        </a:lnTo>
                        <a:lnTo>
                          <a:pt x="108" y="1"/>
                        </a:lnTo>
                        <a:lnTo>
                          <a:pt x="109" y="1"/>
                        </a:lnTo>
                        <a:lnTo>
                          <a:pt x="109" y="1"/>
                        </a:lnTo>
                        <a:lnTo>
                          <a:pt x="110" y="1"/>
                        </a:lnTo>
                        <a:lnTo>
                          <a:pt x="110" y="1"/>
                        </a:lnTo>
                        <a:lnTo>
                          <a:pt x="110" y="1"/>
                        </a:lnTo>
                        <a:lnTo>
                          <a:pt x="111" y="1"/>
                        </a:lnTo>
                        <a:lnTo>
                          <a:pt x="111" y="1"/>
                        </a:lnTo>
                        <a:lnTo>
                          <a:pt x="111" y="1"/>
                        </a:lnTo>
                        <a:lnTo>
                          <a:pt x="110" y="2"/>
                        </a:lnTo>
                        <a:lnTo>
                          <a:pt x="110" y="2"/>
                        </a:lnTo>
                        <a:lnTo>
                          <a:pt x="110" y="2"/>
                        </a:lnTo>
                        <a:lnTo>
                          <a:pt x="110" y="3"/>
                        </a:lnTo>
                        <a:lnTo>
                          <a:pt x="109" y="3"/>
                        </a:lnTo>
                        <a:lnTo>
                          <a:pt x="109" y="3"/>
                        </a:lnTo>
                        <a:lnTo>
                          <a:pt x="109" y="3"/>
                        </a:lnTo>
                        <a:lnTo>
                          <a:pt x="109" y="3"/>
                        </a:lnTo>
                        <a:lnTo>
                          <a:pt x="109" y="4"/>
                        </a:lnTo>
                        <a:lnTo>
                          <a:pt x="108" y="4"/>
                        </a:lnTo>
                        <a:lnTo>
                          <a:pt x="108" y="4"/>
                        </a:lnTo>
                        <a:lnTo>
                          <a:pt x="108" y="5"/>
                        </a:lnTo>
                        <a:lnTo>
                          <a:pt x="108" y="5"/>
                        </a:lnTo>
                        <a:lnTo>
                          <a:pt x="107" y="5"/>
                        </a:lnTo>
                        <a:lnTo>
                          <a:pt x="107" y="5"/>
                        </a:lnTo>
                        <a:lnTo>
                          <a:pt x="107" y="6"/>
                        </a:lnTo>
                        <a:lnTo>
                          <a:pt x="107" y="6"/>
                        </a:lnTo>
                        <a:lnTo>
                          <a:pt x="106" y="6"/>
                        </a:lnTo>
                        <a:lnTo>
                          <a:pt x="106" y="6"/>
                        </a:lnTo>
                        <a:lnTo>
                          <a:pt x="106" y="6"/>
                        </a:lnTo>
                        <a:lnTo>
                          <a:pt x="106" y="6"/>
                        </a:lnTo>
                        <a:lnTo>
                          <a:pt x="105" y="6"/>
                        </a:lnTo>
                        <a:lnTo>
                          <a:pt x="105" y="6"/>
                        </a:lnTo>
                        <a:lnTo>
                          <a:pt x="105" y="6"/>
                        </a:lnTo>
                        <a:lnTo>
                          <a:pt x="104" y="6"/>
                        </a:lnTo>
                        <a:lnTo>
                          <a:pt x="104" y="6"/>
                        </a:lnTo>
                        <a:lnTo>
                          <a:pt x="103" y="6"/>
                        </a:lnTo>
                        <a:lnTo>
                          <a:pt x="103" y="6"/>
                        </a:lnTo>
                        <a:lnTo>
                          <a:pt x="103" y="6"/>
                        </a:lnTo>
                        <a:lnTo>
                          <a:pt x="103" y="6"/>
                        </a:lnTo>
                        <a:lnTo>
                          <a:pt x="102" y="6"/>
                        </a:lnTo>
                        <a:lnTo>
                          <a:pt x="102" y="6"/>
                        </a:lnTo>
                        <a:lnTo>
                          <a:pt x="102" y="6"/>
                        </a:lnTo>
                        <a:lnTo>
                          <a:pt x="102" y="6"/>
                        </a:lnTo>
                        <a:lnTo>
                          <a:pt x="102" y="6"/>
                        </a:lnTo>
                        <a:lnTo>
                          <a:pt x="102" y="6"/>
                        </a:lnTo>
                        <a:lnTo>
                          <a:pt x="102" y="6"/>
                        </a:lnTo>
                        <a:lnTo>
                          <a:pt x="102" y="6"/>
                        </a:lnTo>
                        <a:lnTo>
                          <a:pt x="103" y="6"/>
                        </a:lnTo>
                        <a:lnTo>
                          <a:pt x="103" y="6"/>
                        </a:lnTo>
                        <a:lnTo>
                          <a:pt x="103" y="6"/>
                        </a:lnTo>
                        <a:lnTo>
                          <a:pt x="103" y="6"/>
                        </a:lnTo>
                        <a:lnTo>
                          <a:pt x="103" y="6"/>
                        </a:lnTo>
                        <a:lnTo>
                          <a:pt x="103" y="7"/>
                        </a:lnTo>
                        <a:lnTo>
                          <a:pt x="104" y="7"/>
                        </a:lnTo>
                        <a:lnTo>
                          <a:pt x="104" y="7"/>
                        </a:lnTo>
                        <a:lnTo>
                          <a:pt x="103" y="8"/>
                        </a:lnTo>
                        <a:lnTo>
                          <a:pt x="103" y="8"/>
                        </a:lnTo>
                        <a:lnTo>
                          <a:pt x="103" y="8"/>
                        </a:lnTo>
                        <a:lnTo>
                          <a:pt x="103" y="8"/>
                        </a:lnTo>
                        <a:lnTo>
                          <a:pt x="102" y="8"/>
                        </a:lnTo>
                        <a:lnTo>
                          <a:pt x="102" y="9"/>
                        </a:lnTo>
                        <a:lnTo>
                          <a:pt x="102" y="9"/>
                        </a:lnTo>
                        <a:lnTo>
                          <a:pt x="102" y="9"/>
                        </a:lnTo>
                        <a:lnTo>
                          <a:pt x="102" y="9"/>
                        </a:lnTo>
                        <a:lnTo>
                          <a:pt x="102" y="9"/>
                        </a:lnTo>
                        <a:lnTo>
                          <a:pt x="101" y="9"/>
                        </a:lnTo>
                        <a:lnTo>
                          <a:pt x="101" y="9"/>
                        </a:lnTo>
                        <a:lnTo>
                          <a:pt x="102" y="9"/>
                        </a:lnTo>
                        <a:lnTo>
                          <a:pt x="102" y="9"/>
                        </a:lnTo>
                        <a:lnTo>
                          <a:pt x="101" y="10"/>
                        </a:lnTo>
                        <a:lnTo>
                          <a:pt x="101" y="10"/>
                        </a:lnTo>
                        <a:lnTo>
                          <a:pt x="101" y="10"/>
                        </a:lnTo>
                        <a:lnTo>
                          <a:pt x="101" y="10"/>
                        </a:lnTo>
                        <a:lnTo>
                          <a:pt x="101" y="10"/>
                        </a:lnTo>
                        <a:lnTo>
                          <a:pt x="101" y="10"/>
                        </a:lnTo>
                        <a:lnTo>
                          <a:pt x="102" y="10"/>
                        </a:lnTo>
                        <a:lnTo>
                          <a:pt x="102" y="10"/>
                        </a:lnTo>
                        <a:lnTo>
                          <a:pt x="102" y="10"/>
                        </a:lnTo>
                        <a:lnTo>
                          <a:pt x="101" y="10"/>
                        </a:lnTo>
                        <a:lnTo>
                          <a:pt x="102" y="10"/>
                        </a:lnTo>
                        <a:lnTo>
                          <a:pt x="102" y="10"/>
                        </a:lnTo>
                        <a:lnTo>
                          <a:pt x="102" y="10"/>
                        </a:lnTo>
                        <a:lnTo>
                          <a:pt x="102" y="10"/>
                        </a:lnTo>
                        <a:lnTo>
                          <a:pt x="102" y="10"/>
                        </a:lnTo>
                        <a:lnTo>
                          <a:pt x="103" y="10"/>
                        </a:lnTo>
                        <a:lnTo>
                          <a:pt x="103" y="10"/>
                        </a:lnTo>
                        <a:lnTo>
                          <a:pt x="103" y="10"/>
                        </a:lnTo>
                        <a:lnTo>
                          <a:pt x="103" y="10"/>
                        </a:lnTo>
                        <a:lnTo>
                          <a:pt x="103" y="10"/>
                        </a:lnTo>
                        <a:lnTo>
                          <a:pt x="103" y="10"/>
                        </a:lnTo>
                        <a:lnTo>
                          <a:pt x="103" y="11"/>
                        </a:lnTo>
                        <a:lnTo>
                          <a:pt x="103" y="11"/>
                        </a:lnTo>
                        <a:lnTo>
                          <a:pt x="103" y="11"/>
                        </a:lnTo>
                        <a:lnTo>
                          <a:pt x="104" y="11"/>
                        </a:lnTo>
                        <a:lnTo>
                          <a:pt x="104" y="11"/>
                        </a:lnTo>
                        <a:lnTo>
                          <a:pt x="104" y="11"/>
                        </a:lnTo>
                        <a:lnTo>
                          <a:pt x="104" y="11"/>
                        </a:lnTo>
                        <a:lnTo>
                          <a:pt x="104" y="11"/>
                        </a:lnTo>
                        <a:lnTo>
                          <a:pt x="104" y="12"/>
                        </a:lnTo>
                        <a:lnTo>
                          <a:pt x="105" y="12"/>
                        </a:lnTo>
                        <a:lnTo>
                          <a:pt x="105" y="12"/>
                        </a:lnTo>
                        <a:lnTo>
                          <a:pt x="105" y="12"/>
                        </a:lnTo>
                        <a:lnTo>
                          <a:pt x="105" y="12"/>
                        </a:lnTo>
                        <a:lnTo>
                          <a:pt x="105" y="12"/>
                        </a:lnTo>
                        <a:lnTo>
                          <a:pt x="105" y="12"/>
                        </a:lnTo>
                        <a:lnTo>
                          <a:pt x="105" y="13"/>
                        </a:lnTo>
                        <a:lnTo>
                          <a:pt x="105" y="13"/>
                        </a:lnTo>
                        <a:lnTo>
                          <a:pt x="105" y="13"/>
                        </a:lnTo>
                        <a:lnTo>
                          <a:pt x="105" y="14"/>
                        </a:lnTo>
                        <a:lnTo>
                          <a:pt x="105" y="14"/>
                        </a:lnTo>
                        <a:lnTo>
                          <a:pt x="105" y="14"/>
                        </a:lnTo>
                        <a:lnTo>
                          <a:pt x="105" y="14"/>
                        </a:lnTo>
                        <a:lnTo>
                          <a:pt x="106" y="14"/>
                        </a:lnTo>
                        <a:lnTo>
                          <a:pt x="106" y="14"/>
                        </a:lnTo>
                        <a:lnTo>
                          <a:pt x="106" y="15"/>
                        </a:lnTo>
                        <a:lnTo>
                          <a:pt x="106" y="15"/>
                        </a:lnTo>
                        <a:lnTo>
                          <a:pt x="106" y="15"/>
                        </a:lnTo>
                        <a:lnTo>
                          <a:pt x="106" y="15"/>
                        </a:lnTo>
                        <a:lnTo>
                          <a:pt x="107" y="15"/>
                        </a:lnTo>
                        <a:lnTo>
                          <a:pt x="107" y="16"/>
                        </a:lnTo>
                        <a:lnTo>
                          <a:pt x="107" y="16"/>
                        </a:lnTo>
                        <a:lnTo>
                          <a:pt x="107" y="16"/>
                        </a:lnTo>
                        <a:lnTo>
                          <a:pt x="107" y="16"/>
                        </a:lnTo>
                        <a:lnTo>
                          <a:pt x="107" y="15"/>
                        </a:lnTo>
                        <a:lnTo>
                          <a:pt x="107" y="15"/>
                        </a:lnTo>
                        <a:lnTo>
                          <a:pt x="107" y="16"/>
                        </a:lnTo>
                        <a:lnTo>
                          <a:pt x="108" y="16"/>
                        </a:lnTo>
                        <a:lnTo>
                          <a:pt x="108" y="16"/>
                        </a:lnTo>
                        <a:lnTo>
                          <a:pt x="108" y="16"/>
                        </a:lnTo>
                        <a:lnTo>
                          <a:pt x="108" y="16"/>
                        </a:lnTo>
                        <a:lnTo>
                          <a:pt x="107" y="16"/>
                        </a:lnTo>
                        <a:lnTo>
                          <a:pt x="107" y="16"/>
                        </a:lnTo>
                        <a:lnTo>
                          <a:pt x="106" y="16"/>
                        </a:lnTo>
                        <a:lnTo>
                          <a:pt x="106" y="16"/>
                        </a:lnTo>
                        <a:lnTo>
                          <a:pt x="106" y="17"/>
                        </a:lnTo>
                        <a:lnTo>
                          <a:pt x="106" y="17"/>
                        </a:lnTo>
                        <a:lnTo>
                          <a:pt x="106" y="17"/>
                        </a:lnTo>
                        <a:lnTo>
                          <a:pt x="106" y="17"/>
                        </a:lnTo>
                        <a:lnTo>
                          <a:pt x="107" y="17"/>
                        </a:lnTo>
                        <a:lnTo>
                          <a:pt x="107" y="17"/>
                        </a:lnTo>
                        <a:lnTo>
                          <a:pt x="107" y="17"/>
                        </a:lnTo>
                        <a:lnTo>
                          <a:pt x="106" y="17"/>
                        </a:lnTo>
                        <a:lnTo>
                          <a:pt x="106" y="17"/>
                        </a:lnTo>
                        <a:lnTo>
                          <a:pt x="106" y="18"/>
                        </a:lnTo>
                        <a:lnTo>
                          <a:pt x="106" y="18"/>
                        </a:lnTo>
                        <a:lnTo>
                          <a:pt x="105" y="18"/>
                        </a:lnTo>
                        <a:lnTo>
                          <a:pt x="105" y="18"/>
                        </a:lnTo>
                        <a:lnTo>
                          <a:pt x="105" y="18"/>
                        </a:lnTo>
                        <a:lnTo>
                          <a:pt x="105" y="18"/>
                        </a:lnTo>
                        <a:lnTo>
                          <a:pt x="105" y="18"/>
                        </a:lnTo>
                        <a:lnTo>
                          <a:pt x="105" y="18"/>
                        </a:lnTo>
                        <a:lnTo>
                          <a:pt x="106" y="18"/>
                        </a:lnTo>
                        <a:lnTo>
                          <a:pt x="106" y="18"/>
                        </a:lnTo>
                        <a:lnTo>
                          <a:pt x="106" y="18"/>
                        </a:lnTo>
                        <a:lnTo>
                          <a:pt x="106" y="19"/>
                        </a:lnTo>
                        <a:lnTo>
                          <a:pt x="107" y="19"/>
                        </a:lnTo>
                        <a:lnTo>
                          <a:pt x="107" y="19"/>
                        </a:lnTo>
                        <a:lnTo>
                          <a:pt x="107" y="19"/>
                        </a:lnTo>
                        <a:lnTo>
                          <a:pt x="107" y="19"/>
                        </a:lnTo>
                        <a:lnTo>
                          <a:pt x="108" y="18"/>
                        </a:lnTo>
                        <a:lnTo>
                          <a:pt x="108" y="18"/>
                        </a:lnTo>
                        <a:lnTo>
                          <a:pt x="108" y="18"/>
                        </a:lnTo>
                        <a:lnTo>
                          <a:pt x="109" y="18"/>
                        </a:lnTo>
                        <a:lnTo>
                          <a:pt x="109" y="18"/>
                        </a:lnTo>
                        <a:lnTo>
                          <a:pt x="109" y="18"/>
                        </a:lnTo>
                        <a:lnTo>
                          <a:pt x="109" y="18"/>
                        </a:lnTo>
                        <a:lnTo>
                          <a:pt x="109" y="19"/>
                        </a:lnTo>
                        <a:lnTo>
                          <a:pt x="108" y="19"/>
                        </a:lnTo>
                        <a:lnTo>
                          <a:pt x="108" y="19"/>
                        </a:lnTo>
                        <a:lnTo>
                          <a:pt x="109" y="19"/>
                        </a:lnTo>
                        <a:lnTo>
                          <a:pt x="109" y="18"/>
                        </a:lnTo>
                        <a:lnTo>
                          <a:pt x="109" y="18"/>
                        </a:lnTo>
                        <a:lnTo>
                          <a:pt x="109" y="19"/>
                        </a:lnTo>
                        <a:lnTo>
                          <a:pt x="109" y="19"/>
                        </a:lnTo>
                        <a:lnTo>
                          <a:pt x="109" y="19"/>
                        </a:lnTo>
                        <a:lnTo>
                          <a:pt x="110" y="19"/>
                        </a:lnTo>
                        <a:lnTo>
                          <a:pt x="110" y="19"/>
                        </a:lnTo>
                        <a:lnTo>
                          <a:pt x="110" y="19"/>
                        </a:lnTo>
                        <a:lnTo>
                          <a:pt x="110" y="19"/>
                        </a:lnTo>
                        <a:lnTo>
                          <a:pt x="110" y="19"/>
                        </a:lnTo>
                        <a:lnTo>
                          <a:pt x="110" y="19"/>
                        </a:lnTo>
                        <a:lnTo>
                          <a:pt x="110" y="19"/>
                        </a:lnTo>
                        <a:lnTo>
                          <a:pt x="110" y="19"/>
                        </a:lnTo>
                        <a:lnTo>
                          <a:pt x="110" y="19"/>
                        </a:lnTo>
                        <a:lnTo>
                          <a:pt x="110" y="19"/>
                        </a:lnTo>
                        <a:lnTo>
                          <a:pt x="110" y="19"/>
                        </a:lnTo>
                        <a:lnTo>
                          <a:pt x="109" y="19"/>
                        </a:lnTo>
                        <a:lnTo>
                          <a:pt x="109" y="20"/>
                        </a:lnTo>
                        <a:lnTo>
                          <a:pt x="109" y="20"/>
                        </a:lnTo>
                        <a:lnTo>
                          <a:pt x="109" y="20"/>
                        </a:lnTo>
                        <a:lnTo>
                          <a:pt x="109" y="20"/>
                        </a:lnTo>
                        <a:lnTo>
                          <a:pt x="109" y="20"/>
                        </a:lnTo>
                        <a:lnTo>
                          <a:pt x="108" y="20"/>
                        </a:lnTo>
                        <a:lnTo>
                          <a:pt x="108" y="19"/>
                        </a:lnTo>
                        <a:lnTo>
                          <a:pt x="108" y="20"/>
                        </a:lnTo>
                        <a:lnTo>
                          <a:pt x="109" y="20"/>
                        </a:lnTo>
                        <a:lnTo>
                          <a:pt x="109" y="20"/>
                        </a:lnTo>
                        <a:lnTo>
                          <a:pt x="109" y="20"/>
                        </a:lnTo>
                        <a:lnTo>
                          <a:pt x="109" y="20"/>
                        </a:lnTo>
                        <a:lnTo>
                          <a:pt x="110" y="20"/>
                        </a:lnTo>
                        <a:lnTo>
                          <a:pt x="110" y="21"/>
                        </a:lnTo>
                        <a:lnTo>
                          <a:pt x="110" y="21"/>
                        </a:lnTo>
                        <a:lnTo>
                          <a:pt x="110" y="21"/>
                        </a:lnTo>
                        <a:lnTo>
                          <a:pt x="110" y="21"/>
                        </a:lnTo>
                        <a:lnTo>
                          <a:pt x="110" y="22"/>
                        </a:lnTo>
                        <a:lnTo>
                          <a:pt x="110" y="22"/>
                        </a:lnTo>
                        <a:lnTo>
                          <a:pt x="110" y="22"/>
                        </a:lnTo>
                        <a:lnTo>
                          <a:pt x="110" y="23"/>
                        </a:lnTo>
                        <a:lnTo>
                          <a:pt x="110" y="23"/>
                        </a:lnTo>
                        <a:lnTo>
                          <a:pt x="110" y="23"/>
                        </a:lnTo>
                        <a:lnTo>
                          <a:pt x="110" y="23"/>
                        </a:lnTo>
                        <a:lnTo>
                          <a:pt x="110" y="23"/>
                        </a:lnTo>
                        <a:lnTo>
                          <a:pt x="110" y="23"/>
                        </a:lnTo>
                        <a:lnTo>
                          <a:pt x="111" y="23"/>
                        </a:lnTo>
                        <a:lnTo>
                          <a:pt x="110" y="23"/>
                        </a:lnTo>
                        <a:lnTo>
                          <a:pt x="111" y="24"/>
                        </a:lnTo>
                        <a:lnTo>
                          <a:pt x="111" y="24"/>
                        </a:lnTo>
                        <a:lnTo>
                          <a:pt x="111" y="24"/>
                        </a:lnTo>
                        <a:lnTo>
                          <a:pt x="111" y="24"/>
                        </a:lnTo>
                        <a:lnTo>
                          <a:pt x="111" y="23"/>
                        </a:lnTo>
                        <a:lnTo>
                          <a:pt x="111" y="23"/>
                        </a:lnTo>
                        <a:lnTo>
                          <a:pt x="111" y="23"/>
                        </a:lnTo>
                        <a:lnTo>
                          <a:pt x="111" y="23"/>
                        </a:lnTo>
                        <a:lnTo>
                          <a:pt x="111" y="23"/>
                        </a:lnTo>
                        <a:lnTo>
                          <a:pt x="111" y="22"/>
                        </a:lnTo>
                        <a:lnTo>
                          <a:pt x="111" y="22"/>
                        </a:lnTo>
                        <a:lnTo>
                          <a:pt x="111" y="22"/>
                        </a:lnTo>
                        <a:lnTo>
                          <a:pt x="111" y="22"/>
                        </a:lnTo>
                        <a:lnTo>
                          <a:pt x="111" y="22"/>
                        </a:lnTo>
                        <a:lnTo>
                          <a:pt x="111" y="22"/>
                        </a:lnTo>
                        <a:lnTo>
                          <a:pt x="111" y="22"/>
                        </a:lnTo>
                        <a:lnTo>
                          <a:pt x="111" y="21"/>
                        </a:lnTo>
                        <a:lnTo>
                          <a:pt x="112" y="22"/>
                        </a:lnTo>
                        <a:lnTo>
                          <a:pt x="111" y="22"/>
                        </a:lnTo>
                        <a:lnTo>
                          <a:pt x="112" y="22"/>
                        </a:lnTo>
                        <a:lnTo>
                          <a:pt x="112" y="22"/>
                        </a:lnTo>
                        <a:lnTo>
                          <a:pt x="112" y="21"/>
                        </a:lnTo>
                        <a:lnTo>
                          <a:pt x="112" y="21"/>
                        </a:lnTo>
                        <a:lnTo>
                          <a:pt x="112" y="21"/>
                        </a:lnTo>
                        <a:lnTo>
                          <a:pt x="112" y="21"/>
                        </a:lnTo>
                        <a:lnTo>
                          <a:pt x="112" y="21"/>
                        </a:lnTo>
                        <a:lnTo>
                          <a:pt x="112" y="20"/>
                        </a:lnTo>
                        <a:lnTo>
                          <a:pt x="112" y="20"/>
                        </a:lnTo>
                        <a:lnTo>
                          <a:pt x="112" y="20"/>
                        </a:lnTo>
                        <a:lnTo>
                          <a:pt x="112" y="20"/>
                        </a:lnTo>
                        <a:lnTo>
                          <a:pt x="113" y="20"/>
                        </a:lnTo>
                        <a:lnTo>
                          <a:pt x="113" y="20"/>
                        </a:lnTo>
                        <a:lnTo>
                          <a:pt x="113" y="20"/>
                        </a:lnTo>
                        <a:lnTo>
                          <a:pt x="113" y="20"/>
                        </a:lnTo>
                        <a:lnTo>
                          <a:pt x="113" y="20"/>
                        </a:lnTo>
                        <a:lnTo>
                          <a:pt x="114" y="20"/>
                        </a:lnTo>
                        <a:lnTo>
                          <a:pt x="114" y="20"/>
                        </a:lnTo>
                        <a:lnTo>
                          <a:pt x="114" y="21"/>
                        </a:lnTo>
                        <a:lnTo>
                          <a:pt x="114" y="21"/>
                        </a:lnTo>
                        <a:lnTo>
                          <a:pt x="115" y="21"/>
                        </a:lnTo>
                        <a:lnTo>
                          <a:pt x="115" y="21"/>
                        </a:lnTo>
                        <a:lnTo>
                          <a:pt x="115" y="21"/>
                        </a:lnTo>
                        <a:lnTo>
                          <a:pt x="115" y="21"/>
                        </a:lnTo>
                        <a:lnTo>
                          <a:pt x="115" y="22"/>
                        </a:lnTo>
                        <a:lnTo>
                          <a:pt x="116" y="22"/>
                        </a:lnTo>
                        <a:lnTo>
                          <a:pt x="116" y="22"/>
                        </a:lnTo>
                        <a:lnTo>
                          <a:pt x="116" y="22"/>
                        </a:lnTo>
                        <a:lnTo>
                          <a:pt x="116" y="22"/>
                        </a:lnTo>
                        <a:lnTo>
                          <a:pt x="116" y="23"/>
                        </a:lnTo>
                        <a:lnTo>
                          <a:pt x="116" y="23"/>
                        </a:lnTo>
                        <a:lnTo>
                          <a:pt x="116" y="23"/>
                        </a:lnTo>
                        <a:lnTo>
                          <a:pt x="116" y="23"/>
                        </a:lnTo>
                        <a:lnTo>
                          <a:pt x="116" y="23"/>
                        </a:lnTo>
                        <a:lnTo>
                          <a:pt x="116" y="24"/>
                        </a:lnTo>
                        <a:lnTo>
                          <a:pt x="116" y="24"/>
                        </a:lnTo>
                        <a:lnTo>
                          <a:pt x="116" y="24"/>
                        </a:lnTo>
                        <a:lnTo>
                          <a:pt x="115" y="24"/>
                        </a:lnTo>
                        <a:lnTo>
                          <a:pt x="115" y="23"/>
                        </a:lnTo>
                        <a:lnTo>
                          <a:pt x="115" y="24"/>
                        </a:lnTo>
                        <a:lnTo>
                          <a:pt x="115" y="24"/>
                        </a:lnTo>
                        <a:lnTo>
                          <a:pt x="115" y="24"/>
                        </a:lnTo>
                        <a:lnTo>
                          <a:pt x="115" y="24"/>
                        </a:lnTo>
                        <a:lnTo>
                          <a:pt x="115" y="24"/>
                        </a:lnTo>
                        <a:lnTo>
                          <a:pt x="115" y="24"/>
                        </a:lnTo>
                        <a:lnTo>
                          <a:pt x="115" y="25"/>
                        </a:lnTo>
                        <a:lnTo>
                          <a:pt x="115" y="25"/>
                        </a:lnTo>
                        <a:lnTo>
                          <a:pt x="115" y="26"/>
                        </a:lnTo>
                        <a:lnTo>
                          <a:pt x="115" y="26"/>
                        </a:lnTo>
                        <a:lnTo>
                          <a:pt x="116" y="26"/>
                        </a:lnTo>
                        <a:lnTo>
                          <a:pt x="116" y="26"/>
                        </a:lnTo>
                        <a:lnTo>
                          <a:pt x="116" y="26"/>
                        </a:lnTo>
                        <a:lnTo>
                          <a:pt x="116" y="26"/>
                        </a:lnTo>
                        <a:lnTo>
                          <a:pt x="116" y="27"/>
                        </a:lnTo>
                        <a:lnTo>
                          <a:pt x="117" y="27"/>
                        </a:lnTo>
                        <a:lnTo>
                          <a:pt x="117" y="27"/>
                        </a:lnTo>
                        <a:lnTo>
                          <a:pt x="117" y="27"/>
                        </a:lnTo>
                        <a:lnTo>
                          <a:pt x="117" y="28"/>
                        </a:lnTo>
                        <a:lnTo>
                          <a:pt x="117" y="28"/>
                        </a:lnTo>
                        <a:lnTo>
                          <a:pt x="117" y="28"/>
                        </a:lnTo>
                        <a:lnTo>
                          <a:pt x="117" y="28"/>
                        </a:lnTo>
                        <a:lnTo>
                          <a:pt x="117" y="28"/>
                        </a:lnTo>
                        <a:lnTo>
                          <a:pt x="117" y="28"/>
                        </a:lnTo>
                        <a:lnTo>
                          <a:pt x="117" y="28"/>
                        </a:lnTo>
                        <a:lnTo>
                          <a:pt x="117" y="28"/>
                        </a:lnTo>
                        <a:lnTo>
                          <a:pt x="118" y="28"/>
                        </a:lnTo>
                        <a:lnTo>
                          <a:pt x="118" y="27"/>
                        </a:lnTo>
                        <a:lnTo>
                          <a:pt x="117" y="27"/>
                        </a:lnTo>
                        <a:lnTo>
                          <a:pt x="118" y="27"/>
                        </a:lnTo>
                        <a:lnTo>
                          <a:pt x="118" y="27"/>
                        </a:lnTo>
                        <a:lnTo>
                          <a:pt x="118" y="27"/>
                        </a:lnTo>
                        <a:lnTo>
                          <a:pt x="119" y="27"/>
                        </a:lnTo>
                        <a:lnTo>
                          <a:pt x="119" y="27"/>
                        </a:lnTo>
                        <a:lnTo>
                          <a:pt x="119" y="27"/>
                        </a:lnTo>
                        <a:lnTo>
                          <a:pt x="119" y="26"/>
                        </a:lnTo>
                        <a:lnTo>
                          <a:pt x="119" y="26"/>
                        </a:lnTo>
                        <a:lnTo>
                          <a:pt x="119" y="26"/>
                        </a:lnTo>
                        <a:lnTo>
                          <a:pt x="119" y="26"/>
                        </a:lnTo>
                        <a:lnTo>
                          <a:pt x="119" y="26"/>
                        </a:lnTo>
                        <a:lnTo>
                          <a:pt x="119" y="25"/>
                        </a:lnTo>
                        <a:lnTo>
                          <a:pt x="120" y="25"/>
                        </a:lnTo>
                        <a:lnTo>
                          <a:pt x="120" y="25"/>
                        </a:lnTo>
                        <a:lnTo>
                          <a:pt x="120" y="24"/>
                        </a:lnTo>
                        <a:lnTo>
                          <a:pt x="120" y="24"/>
                        </a:lnTo>
                        <a:lnTo>
                          <a:pt x="120" y="24"/>
                        </a:lnTo>
                        <a:lnTo>
                          <a:pt x="120" y="24"/>
                        </a:lnTo>
                        <a:lnTo>
                          <a:pt x="120" y="24"/>
                        </a:lnTo>
                        <a:lnTo>
                          <a:pt x="120" y="23"/>
                        </a:lnTo>
                        <a:lnTo>
                          <a:pt x="121" y="23"/>
                        </a:lnTo>
                        <a:lnTo>
                          <a:pt x="120" y="23"/>
                        </a:lnTo>
                        <a:lnTo>
                          <a:pt x="120" y="22"/>
                        </a:lnTo>
                        <a:lnTo>
                          <a:pt x="121" y="22"/>
                        </a:lnTo>
                        <a:lnTo>
                          <a:pt x="121" y="22"/>
                        </a:lnTo>
                        <a:lnTo>
                          <a:pt x="121" y="22"/>
                        </a:lnTo>
                        <a:lnTo>
                          <a:pt x="121" y="22"/>
                        </a:lnTo>
                        <a:lnTo>
                          <a:pt x="121" y="22"/>
                        </a:lnTo>
                        <a:lnTo>
                          <a:pt x="121" y="22"/>
                        </a:lnTo>
                        <a:lnTo>
                          <a:pt x="122" y="22"/>
                        </a:lnTo>
                        <a:lnTo>
                          <a:pt x="122" y="22"/>
                        </a:lnTo>
                        <a:lnTo>
                          <a:pt x="122" y="22"/>
                        </a:lnTo>
                        <a:lnTo>
                          <a:pt x="122" y="22"/>
                        </a:lnTo>
                        <a:lnTo>
                          <a:pt x="122" y="22"/>
                        </a:lnTo>
                        <a:lnTo>
                          <a:pt x="122" y="21"/>
                        </a:lnTo>
                        <a:lnTo>
                          <a:pt x="122" y="22"/>
                        </a:lnTo>
                        <a:lnTo>
                          <a:pt x="122" y="22"/>
                        </a:lnTo>
                        <a:lnTo>
                          <a:pt x="122" y="21"/>
                        </a:lnTo>
                        <a:lnTo>
                          <a:pt x="122" y="21"/>
                        </a:lnTo>
                        <a:lnTo>
                          <a:pt x="122" y="21"/>
                        </a:lnTo>
                        <a:lnTo>
                          <a:pt x="122" y="21"/>
                        </a:lnTo>
                        <a:lnTo>
                          <a:pt x="122" y="21"/>
                        </a:lnTo>
                        <a:lnTo>
                          <a:pt x="122" y="21"/>
                        </a:lnTo>
                        <a:lnTo>
                          <a:pt x="122" y="21"/>
                        </a:lnTo>
                        <a:lnTo>
                          <a:pt x="122" y="21"/>
                        </a:lnTo>
                        <a:lnTo>
                          <a:pt x="122" y="21"/>
                        </a:lnTo>
                        <a:lnTo>
                          <a:pt x="122" y="21"/>
                        </a:lnTo>
                        <a:lnTo>
                          <a:pt x="122" y="21"/>
                        </a:lnTo>
                        <a:lnTo>
                          <a:pt x="122" y="21"/>
                        </a:lnTo>
                        <a:lnTo>
                          <a:pt x="122" y="21"/>
                        </a:lnTo>
                        <a:lnTo>
                          <a:pt x="122" y="21"/>
                        </a:lnTo>
                        <a:lnTo>
                          <a:pt x="122" y="20"/>
                        </a:lnTo>
                        <a:lnTo>
                          <a:pt x="122" y="20"/>
                        </a:lnTo>
                        <a:lnTo>
                          <a:pt x="122" y="20"/>
                        </a:lnTo>
                        <a:lnTo>
                          <a:pt x="122" y="20"/>
                        </a:lnTo>
                        <a:lnTo>
                          <a:pt x="122" y="20"/>
                        </a:lnTo>
                        <a:lnTo>
                          <a:pt x="122" y="20"/>
                        </a:lnTo>
                        <a:lnTo>
                          <a:pt x="121" y="20"/>
                        </a:lnTo>
                        <a:lnTo>
                          <a:pt x="121" y="20"/>
                        </a:lnTo>
                        <a:lnTo>
                          <a:pt x="121" y="20"/>
                        </a:lnTo>
                        <a:lnTo>
                          <a:pt x="121" y="20"/>
                        </a:lnTo>
                        <a:lnTo>
                          <a:pt x="121" y="19"/>
                        </a:lnTo>
                        <a:lnTo>
                          <a:pt x="121" y="19"/>
                        </a:lnTo>
                        <a:lnTo>
                          <a:pt x="121" y="19"/>
                        </a:lnTo>
                        <a:lnTo>
                          <a:pt x="121" y="19"/>
                        </a:lnTo>
                        <a:lnTo>
                          <a:pt x="121" y="19"/>
                        </a:lnTo>
                        <a:lnTo>
                          <a:pt x="121" y="19"/>
                        </a:lnTo>
                        <a:lnTo>
                          <a:pt x="121" y="18"/>
                        </a:lnTo>
                        <a:lnTo>
                          <a:pt x="121" y="18"/>
                        </a:lnTo>
                        <a:lnTo>
                          <a:pt x="121" y="18"/>
                        </a:lnTo>
                        <a:lnTo>
                          <a:pt x="121" y="18"/>
                        </a:lnTo>
                        <a:lnTo>
                          <a:pt x="121" y="18"/>
                        </a:lnTo>
                        <a:lnTo>
                          <a:pt x="122" y="18"/>
                        </a:lnTo>
                        <a:lnTo>
                          <a:pt x="122" y="18"/>
                        </a:lnTo>
                        <a:lnTo>
                          <a:pt x="122" y="18"/>
                        </a:lnTo>
                        <a:lnTo>
                          <a:pt x="122" y="18"/>
                        </a:lnTo>
                        <a:lnTo>
                          <a:pt x="123" y="18"/>
                        </a:lnTo>
                        <a:lnTo>
                          <a:pt x="123" y="18"/>
                        </a:lnTo>
                        <a:lnTo>
                          <a:pt x="123" y="18"/>
                        </a:lnTo>
                        <a:lnTo>
                          <a:pt x="124" y="18"/>
                        </a:lnTo>
                        <a:lnTo>
                          <a:pt x="124" y="18"/>
                        </a:lnTo>
                        <a:lnTo>
                          <a:pt x="124" y="18"/>
                        </a:lnTo>
                        <a:lnTo>
                          <a:pt x="124" y="18"/>
                        </a:lnTo>
                        <a:lnTo>
                          <a:pt x="126" y="18"/>
                        </a:lnTo>
                        <a:lnTo>
                          <a:pt x="126" y="18"/>
                        </a:lnTo>
                        <a:lnTo>
                          <a:pt x="126" y="18"/>
                        </a:lnTo>
                        <a:lnTo>
                          <a:pt x="126" y="18"/>
                        </a:lnTo>
                        <a:lnTo>
                          <a:pt x="126" y="18"/>
                        </a:lnTo>
                        <a:lnTo>
                          <a:pt x="127" y="18"/>
                        </a:lnTo>
                        <a:lnTo>
                          <a:pt x="127" y="18"/>
                        </a:lnTo>
                        <a:lnTo>
                          <a:pt x="127" y="18"/>
                        </a:lnTo>
                        <a:lnTo>
                          <a:pt x="127" y="18"/>
                        </a:lnTo>
                        <a:lnTo>
                          <a:pt x="127" y="18"/>
                        </a:lnTo>
                        <a:lnTo>
                          <a:pt x="127" y="19"/>
                        </a:lnTo>
                        <a:lnTo>
                          <a:pt x="128" y="19"/>
                        </a:lnTo>
                        <a:lnTo>
                          <a:pt x="128" y="19"/>
                        </a:lnTo>
                        <a:lnTo>
                          <a:pt x="127" y="19"/>
                        </a:lnTo>
                        <a:lnTo>
                          <a:pt x="127" y="19"/>
                        </a:lnTo>
                        <a:lnTo>
                          <a:pt x="127" y="19"/>
                        </a:lnTo>
                        <a:lnTo>
                          <a:pt x="127" y="19"/>
                        </a:lnTo>
                        <a:lnTo>
                          <a:pt x="128" y="19"/>
                        </a:lnTo>
                        <a:lnTo>
                          <a:pt x="128" y="19"/>
                        </a:lnTo>
                        <a:lnTo>
                          <a:pt x="128" y="20"/>
                        </a:lnTo>
                        <a:lnTo>
                          <a:pt x="128" y="20"/>
                        </a:lnTo>
                        <a:lnTo>
                          <a:pt x="128" y="20"/>
                        </a:lnTo>
                        <a:lnTo>
                          <a:pt x="129" y="20"/>
                        </a:lnTo>
                        <a:lnTo>
                          <a:pt x="129" y="20"/>
                        </a:lnTo>
                        <a:lnTo>
                          <a:pt x="129" y="20"/>
                        </a:lnTo>
                        <a:lnTo>
                          <a:pt x="130" y="20"/>
                        </a:lnTo>
                        <a:lnTo>
                          <a:pt x="130" y="20"/>
                        </a:lnTo>
                        <a:lnTo>
                          <a:pt x="130" y="20"/>
                        </a:lnTo>
                        <a:lnTo>
                          <a:pt x="130" y="20"/>
                        </a:lnTo>
                        <a:lnTo>
                          <a:pt x="130" y="20"/>
                        </a:lnTo>
                        <a:lnTo>
                          <a:pt x="129" y="21"/>
                        </a:lnTo>
                        <a:lnTo>
                          <a:pt x="129" y="21"/>
                        </a:lnTo>
                        <a:lnTo>
                          <a:pt x="129" y="21"/>
                        </a:lnTo>
                        <a:lnTo>
                          <a:pt x="129" y="21"/>
                        </a:lnTo>
                        <a:lnTo>
                          <a:pt x="128" y="21"/>
                        </a:lnTo>
                        <a:lnTo>
                          <a:pt x="128" y="21"/>
                        </a:lnTo>
                        <a:lnTo>
                          <a:pt x="129" y="21"/>
                        </a:lnTo>
                        <a:lnTo>
                          <a:pt x="129" y="21"/>
                        </a:lnTo>
                        <a:lnTo>
                          <a:pt x="129" y="21"/>
                        </a:lnTo>
                        <a:lnTo>
                          <a:pt x="130" y="21"/>
                        </a:lnTo>
                        <a:lnTo>
                          <a:pt x="130" y="21"/>
                        </a:lnTo>
                        <a:lnTo>
                          <a:pt x="130" y="22"/>
                        </a:lnTo>
                        <a:lnTo>
                          <a:pt x="130" y="22"/>
                        </a:lnTo>
                        <a:lnTo>
                          <a:pt x="130" y="22"/>
                        </a:lnTo>
                        <a:lnTo>
                          <a:pt x="129" y="23"/>
                        </a:lnTo>
                        <a:lnTo>
                          <a:pt x="129" y="23"/>
                        </a:lnTo>
                        <a:lnTo>
                          <a:pt x="129" y="23"/>
                        </a:lnTo>
                        <a:lnTo>
                          <a:pt x="129" y="23"/>
                        </a:lnTo>
                        <a:lnTo>
                          <a:pt x="128" y="23"/>
                        </a:lnTo>
                        <a:lnTo>
                          <a:pt x="128" y="23"/>
                        </a:lnTo>
                        <a:lnTo>
                          <a:pt x="128" y="23"/>
                        </a:lnTo>
                        <a:lnTo>
                          <a:pt x="128" y="23"/>
                        </a:lnTo>
                        <a:lnTo>
                          <a:pt x="128" y="23"/>
                        </a:lnTo>
                        <a:lnTo>
                          <a:pt x="128" y="23"/>
                        </a:lnTo>
                        <a:lnTo>
                          <a:pt x="128" y="23"/>
                        </a:lnTo>
                        <a:lnTo>
                          <a:pt x="128" y="23"/>
                        </a:lnTo>
                        <a:lnTo>
                          <a:pt x="128" y="23"/>
                        </a:lnTo>
                        <a:lnTo>
                          <a:pt x="128" y="24"/>
                        </a:lnTo>
                        <a:lnTo>
                          <a:pt x="128" y="24"/>
                        </a:lnTo>
                        <a:lnTo>
                          <a:pt x="128" y="24"/>
                        </a:lnTo>
                        <a:lnTo>
                          <a:pt x="128" y="24"/>
                        </a:lnTo>
                        <a:lnTo>
                          <a:pt x="128" y="24"/>
                        </a:lnTo>
                        <a:lnTo>
                          <a:pt x="128" y="24"/>
                        </a:lnTo>
                        <a:lnTo>
                          <a:pt x="128" y="24"/>
                        </a:lnTo>
                        <a:lnTo>
                          <a:pt x="128" y="24"/>
                        </a:lnTo>
                        <a:lnTo>
                          <a:pt x="128" y="24"/>
                        </a:lnTo>
                        <a:lnTo>
                          <a:pt x="128" y="24"/>
                        </a:lnTo>
                        <a:lnTo>
                          <a:pt x="128" y="24"/>
                        </a:lnTo>
                        <a:lnTo>
                          <a:pt x="128" y="24"/>
                        </a:lnTo>
                        <a:lnTo>
                          <a:pt x="128" y="24"/>
                        </a:lnTo>
                        <a:lnTo>
                          <a:pt x="128" y="25"/>
                        </a:lnTo>
                        <a:lnTo>
                          <a:pt x="128" y="25"/>
                        </a:lnTo>
                        <a:lnTo>
                          <a:pt x="128" y="25"/>
                        </a:lnTo>
                        <a:lnTo>
                          <a:pt x="129" y="25"/>
                        </a:lnTo>
                        <a:lnTo>
                          <a:pt x="129" y="26"/>
                        </a:lnTo>
                        <a:lnTo>
                          <a:pt x="129" y="26"/>
                        </a:lnTo>
                        <a:lnTo>
                          <a:pt x="129" y="26"/>
                        </a:lnTo>
                        <a:lnTo>
                          <a:pt x="130" y="26"/>
                        </a:lnTo>
                        <a:lnTo>
                          <a:pt x="130" y="26"/>
                        </a:lnTo>
                        <a:lnTo>
                          <a:pt x="130" y="26"/>
                        </a:lnTo>
                        <a:lnTo>
                          <a:pt x="130" y="27"/>
                        </a:lnTo>
                        <a:lnTo>
                          <a:pt x="130" y="27"/>
                        </a:lnTo>
                        <a:lnTo>
                          <a:pt x="130" y="27"/>
                        </a:lnTo>
                        <a:lnTo>
                          <a:pt x="130" y="28"/>
                        </a:lnTo>
                        <a:lnTo>
                          <a:pt x="130" y="28"/>
                        </a:lnTo>
                        <a:lnTo>
                          <a:pt x="130" y="28"/>
                        </a:lnTo>
                        <a:lnTo>
                          <a:pt x="130" y="28"/>
                        </a:lnTo>
                        <a:lnTo>
                          <a:pt x="130" y="28"/>
                        </a:lnTo>
                        <a:lnTo>
                          <a:pt x="130" y="29"/>
                        </a:lnTo>
                        <a:lnTo>
                          <a:pt x="129" y="29"/>
                        </a:lnTo>
                        <a:lnTo>
                          <a:pt x="129" y="29"/>
                        </a:lnTo>
                        <a:lnTo>
                          <a:pt x="129" y="29"/>
                        </a:lnTo>
                        <a:lnTo>
                          <a:pt x="129" y="29"/>
                        </a:lnTo>
                        <a:lnTo>
                          <a:pt x="128" y="29"/>
                        </a:lnTo>
                        <a:lnTo>
                          <a:pt x="128" y="29"/>
                        </a:lnTo>
                        <a:lnTo>
                          <a:pt x="128" y="29"/>
                        </a:lnTo>
                        <a:lnTo>
                          <a:pt x="128" y="30"/>
                        </a:lnTo>
                        <a:lnTo>
                          <a:pt x="128" y="30"/>
                        </a:lnTo>
                        <a:lnTo>
                          <a:pt x="127" y="30"/>
                        </a:lnTo>
                        <a:lnTo>
                          <a:pt x="127" y="30"/>
                        </a:lnTo>
                        <a:lnTo>
                          <a:pt x="127" y="30"/>
                        </a:lnTo>
                        <a:lnTo>
                          <a:pt x="127" y="30"/>
                        </a:lnTo>
                        <a:lnTo>
                          <a:pt x="127" y="30"/>
                        </a:lnTo>
                        <a:lnTo>
                          <a:pt x="126" y="30"/>
                        </a:lnTo>
                        <a:lnTo>
                          <a:pt x="126" y="30"/>
                        </a:lnTo>
                        <a:lnTo>
                          <a:pt x="126" y="31"/>
                        </a:lnTo>
                        <a:lnTo>
                          <a:pt x="125" y="31"/>
                        </a:lnTo>
                        <a:lnTo>
                          <a:pt x="125" y="31"/>
                        </a:lnTo>
                        <a:lnTo>
                          <a:pt x="125" y="31"/>
                        </a:lnTo>
                        <a:lnTo>
                          <a:pt x="125" y="31"/>
                        </a:lnTo>
                        <a:lnTo>
                          <a:pt x="125" y="30"/>
                        </a:lnTo>
                        <a:lnTo>
                          <a:pt x="125" y="30"/>
                        </a:lnTo>
                        <a:lnTo>
                          <a:pt x="125" y="30"/>
                        </a:lnTo>
                        <a:lnTo>
                          <a:pt x="125" y="30"/>
                        </a:lnTo>
                        <a:lnTo>
                          <a:pt x="124" y="30"/>
                        </a:lnTo>
                        <a:lnTo>
                          <a:pt x="124" y="30"/>
                        </a:lnTo>
                        <a:lnTo>
                          <a:pt x="124" y="30"/>
                        </a:lnTo>
                        <a:lnTo>
                          <a:pt x="124" y="30"/>
                        </a:lnTo>
                        <a:lnTo>
                          <a:pt x="124" y="30"/>
                        </a:lnTo>
                        <a:lnTo>
                          <a:pt x="124" y="29"/>
                        </a:lnTo>
                        <a:lnTo>
                          <a:pt x="124" y="29"/>
                        </a:lnTo>
                        <a:lnTo>
                          <a:pt x="124" y="30"/>
                        </a:lnTo>
                        <a:lnTo>
                          <a:pt x="124" y="30"/>
                        </a:lnTo>
                        <a:lnTo>
                          <a:pt x="124" y="30"/>
                        </a:lnTo>
                        <a:lnTo>
                          <a:pt x="124" y="30"/>
                        </a:lnTo>
                        <a:lnTo>
                          <a:pt x="124" y="30"/>
                        </a:lnTo>
                        <a:lnTo>
                          <a:pt x="124" y="30"/>
                        </a:lnTo>
                        <a:lnTo>
                          <a:pt x="124" y="31"/>
                        </a:lnTo>
                        <a:lnTo>
                          <a:pt x="125" y="31"/>
                        </a:lnTo>
                        <a:lnTo>
                          <a:pt x="125" y="31"/>
                        </a:lnTo>
                        <a:lnTo>
                          <a:pt x="125" y="31"/>
                        </a:lnTo>
                        <a:lnTo>
                          <a:pt x="125" y="31"/>
                        </a:lnTo>
                        <a:lnTo>
                          <a:pt x="125" y="32"/>
                        </a:lnTo>
                        <a:lnTo>
                          <a:pt x="124" y="32"/>
                        </a:lnTo>
                        <a:lnTo>
                          <a:pt x="124" y="31"/>
                        </a:lnTo>
                        <a:lnTo>
                          <a:pt x="124" y="31"/>
                        </a:lnTo>
                        <a:lnTo>
                          <a:pt x="124" y="31"/>
                        </a:lnTo>
                        <a:lnTo>
                          <a:pt x="124" y="31"/>
                        </a:lnTo>
                        <a:lnTo>
                          <a:pt x="123" y="31"/>
                        </a:lnTo>
                        <a:lnTo>
                          <a:pt x="123" y="31"/>
                        </a:lnTo>
                        <a:lnTo>
                          <a:pt x="123" y="31"/>
                        </a:lnTo>
                        <a:lnTo>
                          <a:pt x="123" y="31"/>
                        </a:lnTo>
                        <a:lnTo>
                          <a:pt x="123" y="31"/>
                        </a:lnTo>
                        <a:lnTo>
                          <a:pt x="123" y="31"/>
                        </a:lnTo>
                        <a:lnTo>
                          <a:pt x="123" y="31"/>
                        </a:lnTo>
                        <a:lnTo>
                          <a:pt x="123" y="32"/>
                        </a:lnTo>
                        <a:lnTo>
                          <a:pt x="124" y="32"/>
                        </a:lnTo>
                        <a:lnTo>
                          <a:pt x="124" y="32"/>
                        </a:lnTo>
                        <a:lnTo>
                          <a:pt x="124" y="32"/>
                        </a:lnTo>
                        <a:lnTo>
                          <a:pt x="124" y="32"/>
                        </a:lnTo>
                        <a:lnTo>
                          <a:pt x="124" y="32"/>
                        </a:lnTo>
                        <a:lnTo>
                          <a:pt x="125" y="32"/>
                        </a:lnTo>
                        <a:lnTo>
                          <a:pt x="125" y="32"/>
                        </a:lnTo>
                        <a:lnTo>
                          <a:pt x="125" y="33"/>
                        </a:lnTo>
                        <a:lnTo>
                          <a:pt x="125" y="33"/>
                        </a:lnTo>
                        <a:lnTo>
                          <a:pt x="125" y="33"/>
                        </a:lnTo>
                        <a:lnTo>
                          <a:pt x="126" y="33"/>
                        </a:lnTo>
                        <a:lnTo>
                          <a:pt x="126" y="33"/>
                        </a:lnTo>
                        <a:lnTo>
                          <a:pt x="126" y="34"/>
                        </a:lnTo>
                        <a:lnTo>
                          <a:pt x="126" y="34"/>
                        </a:lnTo>
                        <a:lnTo>
                          <a:pt x="125" y="34"/>
                        </a:lnTo>
                        <a:lnTo>
                          <a:pt x="125" y="33"/>
                        </a:lnTo>
                        <a:lnTo>
                          <a:pt x="125" y="33"/>
                        </a:lnTo>
                        <a:lnTo>
                          <a:pt x="125" y="34"/>
                        </a:lnTo>
                        <a:lnTo>
                          <a:pt x="125" y="34"/>
                        </a:lnTo>
                        <a:lnTo>
                          <a:pt x="124" y="34"/>
                        </a:lnTo>
                        <a:lnTo>
                          <a:pt x="124" y="33"/>
                        </a:lnTo>
                        <a:lnTo>
                          <a:pt x="125" y="33"/>
                        </a:lnTo>
                        <a:lnTo>
                          <a:pt x="125" y="33"/>
                        </a:lnTo>
                        <a:lnTo>
                          <a:pt x="125" y="33"/>
                        </a:lnTo>
                        <a:lnTo>
                          <a:pt x="125" y="33"/>
                        </a:lnTo>
                        <a:lnTo>
                          <a:pt x="124" y="33"/>
                        </a:lnTo>
                        <a:lnTo>
                          <a:pt x="124" y="33"/>
                        </a:lnTo>
                        <a:lnTo>
                          <a:pt x="124" y="33"/>
                        </a:lnTo>
                        <a:lnTo>
                          <a:pt x="124" y="33"/>
                        </a:lnTo>
                        <a:lnTo>
                          <a:pt x="124" y="33"/>
                        </a:lnTo>
                        <a:lnTo>
                          <a:pt x="124" y="32"/>
                        </a:lnTo>
                        <a:lnTo>
                          <a:pt x="124" y="32"/>
                        </a:lnTo>
                        <a:lnTo>
                          <a:pt x="123" y="32"/>
                        </a:lnTo>
                        <a:lnTo>
                          <a:pt x="123" y="32"/>
                        </a:lnTo>
                        <a:lnTo>
                          <a:pt x="123" y="32"/>
                        </a:lnTo>
                        <a:lnTo>
                          <a:pt x="123" y="32"/>
                        </a:lnTo>
                        <a:lnTo>
                          <a:pt x="123" y="31"/>
                        </a:lnTo>
                        <a:lnTo>
                          <a:pt x="123" y="32"/>
                        </a:lnTo>
                        <a:lnTo>
                          <a:pt x="123" y="32"/>
                        </a:lnTo>
                        <a:lnTo>
                          <a:pt x="123" y="31"/>
                        </a:lnTo>
                        <a:lnTo>
                          <a:pt x="122" y="31"/>
                        </a:lnTo>
                        <a:lnTo>
                          <a:pt x="122" y="31"/>
                        </a:lnTo>
                        <a:lnTo>
                          <a:pt x="122" y="31"/>
                        </a:lnTo>
                        <a:lnTo>
                          <a:pt x="122" y="31"/>
                        </a:lnTo>
                        <a:lnTo>
                          <a:pt x="121" y="31"/>
                        </a:lnTo>
                        <a:lnTo>
                          <a:pt x="121" y="31"/>
                        </a:lnTo>
                        <a:lnTo>
                          <a:pt x="121" y="30"/>
                        </a:lnTo>
                        <a:lnTo>
                          <a:pt x="121" y="30"/>
                        </a:lnTo>
                        <a:lnTo>
                          <a:pt x="121" y="30"/>
                        </a:lnTo>
                        <a:lnTo>
                          <a:pt x="121" y="30"/>
                        </a:lnTo>
                        <a:lnTo>
                          <a:pt x="121" y="30"/>
                        </a:lnTo>
                        <a:lnTo>
                          <a:pt x="120" y="30"/>
                        </a:lnTo>
                        <a:lnTo>
                          <a:pt x="120" y="30"/>
                        </a:lnTo>
                        <a:lnTo>
                          <a:pt x="120" y="30"/>
                        </a:lnTo>
                        <a:lnTo>
                          <a:pt x="119" y="30"/>
                        </a:lnTo>
                        <a:lnTo>
                          <a:pt x="119" y="30"/>
                        </a:lnTo>
                        <a:lnTo>
                          <a:pt x="119" y="30"/>
                        </a:lnTo>
                        <a:lnTo>
                          <a:pt x="118" y="30"/>
                        </a:lnTo>
                        <a:lnTo>
                          <a:pt x="118" y="30"/>
                        </a:lnTo>
                        <a:lnTo>
                          <a:pt x="118" y="30"/>
                        </a:lnTo>
                        <a:lnTo>
                          <a:pt x="118" y="31"/>
                        </a:lnTo>
                        <a:lnTo>
                          <a:pt x="119" y="31"/>
                        </a:lnTo>
                        <a:lnTo>
                          <a:pt x="119" y="31"/>
                        </a:lnTo>
                        <a:lnTo>
                          <a:pt x="119" y="31"/>
                        </a:lnTo>
                        <a:lnTo>
                          <a:pt x="120" y="31"/>
                        </a:lnTo>
                        <a:lnTo>
                          <a:pt x="120" y="31"/>
                        </a:lnTo>
                        <a:lnTo>
                          <a:pt x="120" y="31"/>
                        </a:lnTo>
                        <a:lnTo>
                          <a:pt x="120" y="32"/>
                        </a:lnTo>
                        <a:lnTo>
                          <a:pt x="120" y="32"/>
                        </a:lnTo>
                        <a:lnTo>
                          <a:pt x="120" y="32"/>
                        </a:lnTo>
                        <a:lnTo>
                          <a:pt x="120" y="32"/>
                        </a:lnTo>
                        <a:lnTo>
                          <a:pt x="119" y="32"/>
                        </a:lnTo>
                        <a:lnTo>
                          <a:pt x="119" y="33"/>
                        </a:lnTo>
                        <a:lnTo>
                          <a:pt x="119" y="33"/>
                        </a:lnTo>
                        <a:lnTo>
                          <a:pt x="119" y="33"/>
                        </a:lnTo>
                        <a:lnTo>
                          <a:pt x="119" y="33"/>
                        </a:lnTo>
                        <a:lnTo>
                          <a:pt x="119" y="33"/>
                        </a:lnTo>
                        <a:lnTo>
                          <a:pt x="118" y="34"/>
                        </a:lnTo>
                        <a:lnTo>
                          <a:pt x="118" y="34"/>
                        </a:lnTo>
                        <a:lnTo>
                          <a:pt x="118" y="34"/>
                        </a:lnTo>
                        <a:lnTo>
                          <a:pt x="118" y="34"/>
                        </a:lnTo>
                        <a:lnTo>
                          <a:pt x="117" y="34"/>
                        </a:lnTo>
                        <a:lnTo>
                          <a:pt x="117" y="34"/>
                        </a:lnTo>
                        <a:lnTo>
                          <a:pt x="117" y="35"/>
                        </a:lnTo>
                        <a:lnTo>
                          <a:pt x="117" y="35"/>
                        </a:lnTo>
                        <a:lnTo>
                          <a:pt x="117" y="35"/>
                        </a:lnTo>
                        <a:lnTo>
                          <a:pt x="117" y="35"/>
                        </a:lnTo>
                        <a:lnTo>
                          <a:pt x="118" y="35"/>
                        </a:lnTo>
                        <a:lnTo>
                          <a:pt x="118" y="36"/>
                        </a:lnTo>
                        <a:lnTo>
                          <a:pt x="118" y="36"/>
                        </a:lnTo>
                        <a:lnTo>
                          <a:pt x="117" y="36"/>
                        </a:lnTo>
                        <a:lnTo>
                          <a:pt x="117" y="36"/>
                        </a:lnTo>
                        <a:lnTo>
                          <a:pt x="117" y="37"/>
                        </a:lnTo>
                        <a:lnTo>
                          <a:pt x="117" y="37"/>
                        </a:lnTo>
                        <a:lnTo>
                          <a:pt x="117" y="37"/>
                        </a:lnTo>
                        <a:lnTo>
                          <a:pt x="116" y="37"/>
                        </a:lnTo>
                        <a:lnTo>
                          <a:pt x="116" y="38"/>
                        </a:lnTo>
                        <a:lnTo>
                          <a:pt x="116" y="38"/>
                        </a:lnTo>
                        <a:lnTo>
                          <a:pt x="116" y="38"/>
                        </a:lnTo>
                        <a:lnTo>
                          <a:pt x="116" y="38"/>
                        </a:lnTo>
                        <a:lnTo>
                          <a:pt x="116" y="39"/>
                        </a:lnTo>
                        <a:lnTo>
                          <a:pt x="115" y="39"/>
                        </a:lnTo>
                        <a:lnTo>
                          <a:pt x="115" y="39"/>
                        </a:lnTo>
                        <a:lnTo>
                          <a:pt x="114" y="40"/>
                        </a:lnTo>
                        <a:lnTo>
                          <a:pt x="114" y="40"/>
                        </a:lnTo>
                        <a:lnTo>
                          <a:pt x="114" y="40"/>
                        </a:lnTo>
                        <a:lnTo>
                          <a:pt x="113" y="40"/>
                        </a:lnTo>
                        <a:lnTo>
                          <a:pt x="113" y="40"/>
                        </a:lnTo>
                        <a:lnTo>
                          <a:pt x="113" y="39"/>
                        </a:lnTo>
                        <a:lnTo>
                          <a:pt x="113" y="39"/>
                        </a:lnTo>
                        <a:lnTo>
                          <a:pt x="113" y="39"/>
                        </a:lnTo>
                        <a:lnTo>
                          <a:pt x="113" y="39"/>
                        </a:lnTo>
                        <a:lnTo>
                          <a:pt x="113" y="39"/>
                        </a:lnTo>
                        <a:lnTo>
                          <a:pt x="113" y="40"/>
                        </a:lnTo>
                        <a:lnTo>
                          <a:pt x="113" y="40"/>
                        </a:lnTo>
                        <a:lnTo>
                          <a:pt x="113" y="40"/>
                        </a:lnTo>
                        <a:lnTo>
                          <a:pt x="113" y="40"/>
                        </a:lnTo>
                        <a:lnTo>
                          <a:pt x="112" y="39"/>
                        </a:lnTo>
                        <a:lnTo>
                          <a:pt x="112" y="39"/>
                        </a:lnTo>
                        <a:lnTo>
                          <a:pt x="112" y="40"/>
                        </a:lnTo>
                        <a:lnTo>
                          <a:pt x="112" y="40"/>
                        </a:lnTo>
                        <a:lnTo>
                          <a:pt x="112" y="40"/>
                        </a:lnTo>
                        <a:lnTo>
                          <a:pt x="112" y="39"/>
                        </a:lnTo>
                        <a:lnTo>
                          <a:pt x="112" y="39"/>
                        </a:lnTo>
                        <a:lnTo>
                          <a:pt x="111" y="39"/>
                        </a:lnTo>
                        <a:lnTo>
                          <a:pt x="112" y="39"/>
                        </a:lnTo>
                        <a:lnTo>
                          <a:pt x="112" y="39"/>
                        </a:lnTo>
                        <a:lnTo>
                          <a:pt x="112" y="39"/>
                        </a:lnTo>
                        <a:lnTo>
                          <a:pt x="111" y="39"/>
                        </a:lnTo>
                        <a:lnTo>
                          <a:pt x="111" y="39"/>
                        </a:lnTo>
                        <a:lnTo>
                          <a:pt x="111" y="39"/>
                        </a:lnTo>
                        <a:lnTo>
                          <a:pt x="111" y="39"/>
                        </a:lnTo>
                        <a:lnTo>
                          <a:pt x="111" y="39"/>
                        </a:lnTo>
                        <a:lnTo>
                          <a:pt x="111" y="39"/>
                        </a:lnTo>
                        <a:lnTo>
                          <a:pt x="111" y="40"/>
                        </a:lnTo>
                        <a:lnTo>
                          <a:pt x="111" y="40"/>
                        </a:lnTo>
                        <a:lnTo>
                          <a:pt x="111" y="40"/>
                        </a:lnTo>
                        <a:lnTo>
                          <a:pt x="111" y="40"/>
                        </a:lnTo>
                        <a:lnTo>
                          <a:pt x="111" y="41"/>
                        </a:lnTo>
                        <a:lnTo>
                          <a:pt x="111" y="41"/>
                        </a:lnTo>
                        <a:lnTo>
                          <a:pt x="111" y="41"/>
                        </a:lnTo>
                        <a:lnTo>
                          <a:pt x="111" y="41"/>
                        </a:lnTo>
                        <a:lnTo>
                          <a:pt x="110" y="41"/>
                        </a:lnTo>
                        <a:lnTo>
                          <a:pt x="110" y="41"/>
                        </a:lnTo>
                        <a:lnTo>
                          <a:pt x="110" y="41"/>
                        </a:lnTo>
                        <a:lnTo>
                          <a:pt x="110" y="41"/>
                        </a:lnTo>
                        <a:lnTo>
                          <a:pt x="110" y="41"/>
                        </a:lnTo>
                        <a:lnTo>
                          <a:pt x="110" y="41"/>
                        </a:lnTo>
                        <a:lnTo>
                          <a:pt x="110" y="41"/>
                        </a:lnTo>
                        <a:lnTo>
                          <a:pt x="110" y="41"/>
                        </a:lnTo>
                        <a:lnTo>
                          <a:pt x="109" y="41"/>
                        </a:lnTo>
                        <a:lnTo>
                          <a:pt x="109" y="41"/>
                        </a:lnTo>
                        <a:lnTo>
                          <a:pt x="109" y="41"/>
                        </a:lnTo>
                        <a:lnTo>
                          <a:pt x="109" y="41"/>
                        </a:lnTo>
                        <a:lnTo>
                          <a:pt x="109" y="41"/>
                        </a:lnTo>
                        <a:lnTo>
                          <a:pt x="108" y="41"/>
                        </a:lnTo>
                        <a:lnTo>
                          <a:pt x="108" y="41"/>
                        </a:lnTo>
                        <a:lnTo>
                          <a:pt x="108" y="41"/>
                        </a:lnTo>
                        <a:lnTo>
                          <a:pt x="108" y="41"/>
                        </a:lnTo>
                        <a:lnTo>
                          <a:pt x="108" y="41"/>
                        </a:lnTo>
                        <a:lnTo>
                          <a:pt x="107" y="41"/>
                        </a:lnTo>
                        <a:lnTo>
                          <a:pt x="107" y="41"/>
                        </a:lnTo>
                        <a:lnTo>
                          <a:pt x="108" y="41"/>
                        </a:lnTo>
                        <a:lnTo>
                          <a:pt x="108" y="41"/>
                        </a:lnTo>
                        <a:lnTo>
                          <a:pt x="108" y="41"/>
                        </a:lnTo>
                        <a:lnTo>
                          <a:pt x="108" y="41"/>
                        </a:lnTo>
                        <a:lnTo>
                          <a:pt x="108" y="41"/>
                        </a:lnTo>
                        <a:lnTo>
                          <a:pt x="108" y="41"/>
                        </a:lnTo>
                        <a:lnTo>
                          <a:pt x="108" y="41"/>
                        </a:lnTo>
                        <a:lnTo>
                          <a:pt x="108" y="41"/>
                        </a:lnTo>
                        <a:lnTo>
                          <a:pt x="108" y="41"/>
                        </a:lnTo>
                        <a:lnTo>
                          <a:pt x="108" y="42"/>
                        </a:lnTo>
                        <a:lnTo>
                          <a:pt x="109" y="42"/>
                        </a:lnTo>
                        <a:lnTo>
                          <a:pt x="109" y="42"/>
                        </a:lnTo>
                        <a:lnTo>
                          <a:pt x="109" y="42"/>
                        </a:lnTo>
                        <a:lnTo>
                          <a:pt x="109" y="42"/>
                        </a:lnTo>
                        <a:lnTo>
                          <a:pt x="109" y="42"/>
                        </a:lnTo>
                        <a:lnTo>
                          <a:pt x="110" y="42"/>
                        </a:lnTo>
                        <a:lnTo>
                          <a:pt x="110" y="42"/>
                        </a:lnTo>
                        <a:lnTo>
                          <a:pt x="110" y="43"/>
                        </a:lnTo>
                        <a:lnTo>
                          <a:pt x="110" y="43"/>
                        </a:lnTo>
                        <a:lnTo>
                          <a:pt x="110" y="43"/>
                        </a:lnTo>
                        <a:lnTo>
                          <a:pt x="109" y="43"/>
                        </a:lnTo>
                        <a:lnTo>
                          <a:pt x="109" y="43"/>
                        </a:lnTo>
                        <a:lnTo>
                          <a:pt x="109" y="43"/>
                        </a:lnTo>
                        <a:lnTo>
                          <a:pt x="109" y="43"/>
                        </a:lnTo>
                        <a:lnTo>
                          <a:pt x="109" y="44"/>
                        </a:lnTo>
                        <a:lnTo>
                          <a:pt x="108" y="44"/>
                        </a:lnTo>
                        <a:lnTo>
                          <a:pt x="108" y="44"/>
                        </a:lnTo>
                        <a:lnTo>
                          <a:pt x="108" y="44"/>
                        </a:lnTo>
                        <a:lnTo>
                          <a:pt x="107" y="44"/>
                        </a:lnTo>
                        <a:lnTo>
                          <a:pt x="107" y="44"/>
                        </a:lnTo>
                        <a:lnTo>
                          <a:pt x="107" y="44"/>
                        </a:lnTo>
                        <a:lnTo>
                          <a:pt x="106" y="44"/>
                        </a:lnTo>
                        <a:lnTo>
                          <a:pt x="106" y="44"/>
                        </a:lnTo>
                        <a:lnTo>
                          <a:pt x="106" y="44"/>
                        </a:lnTo>
                        <a:lnTo>
                          <a:pt x="106" y="44"/>
                        </a:lnTo>
                        <a:lnTo>
                          <a:pt x="106" y="44"/>
                        </a:lnTo>
                        <a:lnTo>
                          <a:pt x="106" y="44"/>
                        </a:lnTo>
                        <a:lnTo>
                          <a:pt x="106" y="44"/>
                        </a:lnTo>
                        <a:lnTo>
                          <a:pt x="107" y="44"/>
                        </a:lnTo>
                        <a:lnTo>
                          <a:pt x="107" y="44"/>
                        </a:lnTo>
                        <a:lnTo>
                          <a:pt x="107" y="45"/>
                        </a:lnTo>
                        <a:lnTo>
                          <a:pt x="107" y="45"/>
                        </a:lnTo>
                        <a:lnTo>
                          <a:pt x="107" y="45"/>
                        </a:lnTo>
                        <a:lnTo>
                          <a:pt x="106" y="45"/>
                        </a:lnTo>
                        <a:lnTo>
                          <a:pt x="106" y="45"/>
                        </a:lnTo>
                        <a:lnTo>
                          <a:pt x="106" y="45"/>
                        </a:lnTo>
                        <a:lnTo>
                          <a:pt x="106" y="45"/>
                        </a:lnTo>
                        <a:lnTo>
                          <a:pt x="106" y="45"/>
                        </a:lnTo>
                        <a:lnTo>
                          <a:pt x="105" y="45"/>
                        </a:lnTo>
                        <a:lnTo>
                          <a:pt x="105" y="45"/>
                        </a:lnTo>
                        <a:lnTo>
                          <a:pt x="105" y="45"/>
                        </a:lnTo>
                        <a:lnTo>
                          <a:pt x="105" y="46"/>
                        </a:lnTo>
                        <a:lnTo>
                          <a:pt x="105" y="46"/>
                        </a:lnTo>
                        <a:lnTo>
                          <a:pt x="105" y="46"/>
                        </a:lnTo>
                        <a:lnTo>
                          <a:pt x="105" y="46"/>
                        </a:lnTo>
                        <a:lnTo>
                          <a:pt x="105" y="46"/>
                        </a:lnTo>
                        <a:lnTo>
                          <a:pt x="105" y="46"/>
                        </a:lnTo>
                        <a:lnTo>
                          <a:pt x="105" y="46"/>
                        </a:lnTo>
                        <a:lnTo>
                          <a:pt x="104" y="46"/>
                        </a:lnTo>
                        <a:lnTo>
                          <a:pt x="105" y="46"/>
                        </a:lnTo>
                        <a:lnTo>
                          <a:pt x="105" y="46"/>
                        </a:lnTo>
                        <a:lnTo>
                          <a:pt x="105" y="46"/>
                        </a:lnTo>
                        <a:lnTo>
                          <a:pt x="105" y="46"/>
                        </a:lnTo>
                        <a:lnTo>
                          <a:pt x="105" y="46"/>
                        </a:lnTo>
                        <a:lnTo>
                          <a:pt x="105" y="46"/>
                        </a:lnTo>
                        <a:lnTo>
                          <a:pt x="104" y="46"/>
                        </a:lnTo>
                        <a:lnTo>
                          <a:pt x="105" y="47"/>
                        </a:lnTo>
                        <a:lnTo>
                          <a:pt x="104" y="47"/>
                        </a:lnTo>
                        <a:lnTo>
                          <a:pt x="104" y="47"/>
                        </a:lnTo>
                        <a:lnTo>
                          <a:pt x="104" y="47"/>
                        </a:lnTo>
                        <a:lnTo>
                          <a:pt x="104" y="47"/>
                        </a:lnTo>
                        <a:lnTo>
                          <a:pt x="104" y="47"/>
                        </a:lnTo>
                        <a:lnTo>
                          <a:pt x="104" y="47"/>
                        </a:lnTo>
                        <a:lnTo>
                          <a:pt x="105" y="47"/>
                        </a:lnTo>
                        <a:lnTo>
                          <a:pt x="105" y="47"/>
                        </a:lnTo>
                        <a:lnTo>
                          <a:pt x="105" y="47"/>
                        </a:lnTo>
                        <a:lnTo>
                          <a:pt x="105" y="48"/>
                        </a:lnTo>
                        <a:lnTo>
                          <a:pt x="104" y="47"/>
                        </a:lnTo>
                        <a:lnTo>
                          <a:pt x="104" y="47"/>
                        </a:lnTo>
                        <a:lnTo>
                          <a:pt x="104" y="47"/>
                        </a:lnTo>
                        <a:lnTo>
                          <a:pt x="104" y="47"/>
                        </a:lnTo>
                        <a:lnTo>
                          <a:pt x="103" y="47"/>
                        </a:lnTo>
                        <a:lnTo>
                          <a:pt x="103" y="47"/>
                        </a:lnTo>
                        <a:lnTo>
                          <a:pt x="104" y="48"/>
                        </a:lnTo>
                        <a:lnTo>
                          <a:pt x="104" y="48"/>
                        </a:lnTo>
                        <a:lnTo>
                          <a:pt x="104" y="48"/>
                        </a:lnTo>
                        <a:lnTo>
                          <a:pt x="104" y="48"/>
                        </a:lnTo>
                        <a:lnTo>
                          <a:pt x="104" y="48"/>
                        </a:lnTo>
                        <a:lnTo>
                          <a:pt x="103" y="48"/>
                        </a:lnTo>
                        <a:lnTo>
                          <a:pt x="103" y="48"/>
                        </a:lnTo>
                        <a:lnTo>
                          <a:pt x="103" y="48"/>
                        </a:lnTo>
                        <a:lnTo>
                          <a:pt x="102" y="49"/>
                        </a:lnTo>
                        <a:lnTo>
                          <a:pt x="103" y="49"/>
                        </a:lnTo>
                        <a:lnTo>
                          <a:pt x="103" y="49"/>
                        </a:lnTo>
                        <a:lnTo>
                          <a:pt x="103" y="49"/>
                        </a:lnTo>
                        <a:lnTo>
                          <a:pt x="103" y="49"/>
                        </a:lnTo>
                        <a:lnTo>
                          <a:pt x="102" y="50"/>
                        </a:lnTo>
                        <a:lnTo>
                          <a:pt x="102" y="50"/>
                        </a:lnTo>
                        <a:lnTo>
                          <a:pt x="102" y="51"/>
                        </a:lnTo>
                        <a:lnTo>
                          <a:pt x="102" y="51"/>
                        </a:lnTo>
                        <a:lnTo>
                          <a:pt x="102" y="51"/>
                        </a:lnTo>
                        <a:lnTo>
                          <a:pt x="102" y="51"/>
                        </a:lnTo>
                        <a:lnTo>
                          <a:pt x="101" y="52"/>
                        </a:lnTo>
                        <a:lnTo>
                          <a:pt x="101" y="52"/>
                        </a:lnTo>
                        <a:lnTo>
                          <a:pt x="101" y="52"/>
                        </a:lnTo>
                        <a:lnTo>
                          <a:pt x="101" y="52"/>
                        </a:lnTo>
                        <a:lnTo>
                          <a:pt x="101" y="52"/>
                        </a:lnTo>
                        <a:lnTo>
                          <a:pt x="101" y="52"/>
                        </a:lnTo>
                        <a:lnTo>
                          <a:pt x="101" y="53"/>
                        </a:lnTo>
                        <a:lnTo>
                          <a:pt x="101" y="53"/>
                        </a:lnTo>
                        <a:lnTo>
                          <a:pt x="101" y="53"/>
                        </a:lnTo>
                        <a:lnTo>
                          <a:pt x="101" y="54"/>
                        </a:lnTo>
                        <a:lnTo>
                          <a:pt x="101" y="54"/>
                        </a:lnTo>
                        <a:lnTo>
                          <a:pt x="101" y="54"/>
                        </a:lnTo>
                        <a:lnTo>
                          <a:pt x="101" y="54"/>
                        </a:lnTo>
                        <a:lnTo>
                          <a:pt x="101" y="54"/>
                        </a:lnTo>
                        <a:lnTo>
                          <a:pt x="101" y="55"/>
                        </a:lnTo>
                        <a:lnTo>
                          <a:pt x="101" y="55"/>
                        </a:lnTo>
                        <a:lnTo>
                          <a:pt x="101" y="56"/>
                        </a:lnTo>
                        <a:lnTo>
                          <a:pt x="101" y="56"/>
                        </a:lnTo>
                        <a:lnTo>
                          <a:pt x="101" y="56"/>
                        </a:lnTo>
                        <a:lnTo>
                          <a:pt x="101" y="56"/>
                        </a:lnTo>
                        <a:lnTo>
                          <a:pt x="101" y="57"/>
                        </a:lnTo>
                        <a:lnTo>
                          <a:pt x="101" y="57"/>
                        </a:lnTo>
                        <a:lnTo>
                          <a:pt x="101" y="58"/>
                        </a:lnTo>
                        <a:lnTo>
                          <a:pt x="101" y="58"/>
                        </a:lnTo>
                        <a:lnTo>
                          <a:pt x="101" y="58"/>
                        </a:lnTo>
                        <a:lnTo>
                          <a:pt x="101" y="58"/>
                        </a:lnTo>
                        <a:lnTo>
                          <a:pt x="102" y="58"/>
                        </a:lnTo>
                        <a:lnTo>
                          <a:pt x="102" y="58"/>
                        </a:lnTo>
                        <a:lnTo>
                          <a:pt x="102" y="59"/>
                        </a:lnTo>
                        <a:lnTo>
                          <a:pt x="102" y="59"/>
                        </a:lnTo>
                        <a:lnTo>
                          <a:pt x="102" y="58"/>
                        </a:lnTo>
                        <a:lnTo>
                          <a:pt x="102" y="58"/>
                        </a:lnTo>
                        <a:lnTo>
                          <a:pt x="103" y="58"/>
                        </a:lnTo>
                        <a:lnTo>
                          <a:pt x="103" y="58"/>
                        </a:lnTo>
                        <a:lnTo>
                          <a:pt x="103" y="58"/>
                        </a:lnTo>
                        <a:lnTo>
                          <a:pt x="103" y="58"/>
                        </a:lnTo>
                        <a:lnTo>
                          <a:pt x="103" y="58"/>
                        </a:lnTo>
                        <a:lnTo>
                          <a:pt x="104" y="58"/>
                        </a:lnTo>
                        <a:lnTo>
                          <a:pt x="104" y="58"/>
                        </a:lnTo>
                        <a:lnTo>
                          <a:pt x="104" y="58"/>
                        </a:lnTo>
                        <a:lnTo>
                          <a:pt x="104" y="58"/>
                        </a:lnTo>
                        <a:lnTo>
                          <a:pt x="104" y="59"/>
                        </a:lnTo>
                        <a:lnTo>
                          <a:pt x="104" y="59"/>
                        </a:lnTo>
                        <a:lnTo>
                          <a:pt x="104" y="59"/>
                        </a:lnTo>
                        <a:lnTo>
                          <a:pt x="105" y="60"/>
                        </a:lnTo>
                        <a:lnTo>
                          <a:pt x="105" y="60"/>
                        </a:lnTo>
                        <a:lnTo>
                          <a:pt x="105" y="60"/>
                        </a:lnTo>
                        <a:lnTo>
                          <a:pt x="105" y="60"/>
                        </a:lnTo>
                        <a:lnTo>
                          <a:pt x="105" y="61"/>
                        </a:lnTo>
                        <a:lnTo>
                          <a:pt x="105" y="61"/>
                        </a:lnTo>
                        <a:lnTo>
                          <a:pt x="105" y="61"/>
                        </a:lnTo>
                        <a:lnTo>
                          <a:pt x="105" y="62"/>
                        </a:lnTo>
                        <a:lnTo>
                          <a:pt x="105" y="62"/>
                        </a:lnTo>
                        <a:lnTo>
                          <a:pt x="106" y="63"/>
                        </a:lnTo>
                        <a:lnTo>
                          <a:pt x="106" y="63"/>
                        </a:lnTo>
                        <a:lnTo>
                          <a:pt x="106" y="63"/>
                        </a:lnTo>
                        <a:lnTo>
                          <a:pt x="106" y="64"/>
                        </a:lnTo>
                        <a:lnTo>
                          <a:pt x="105" y="64"/>
                        </a:lnTo>
                        <a:lnTo>
                          <a:pt x="105" y="64"/>
                        </a:lnTo>
                        <a:lnTo>
                          <a:pt x="105" y="65"/>
                        </a:lnTo>
                        <a:lnTo>
                          <a:pt x="105" y="65"/>
                        </a:lnTo>
                        <a:lnTo>
                          <a:pt x="105" y="64"/>
                        </a:lnTo>
                        <a:lnTo>
                          <a:pt x="106" y="64"/>
                        </a:lnTo>
                        <a:lnTo>
                          <a:pt x="106" y="64"/>
                        </a:lnTo>
                        <a:lnTo>
                          <a:pt x="106" y="64"/>
                        </a:lnTo>
                        <a:lnTo>
                          <a:pt x="106" y="64"/>
                        </a:lnTo>
                        <a:lnTo>
                          <a:pt x="106" y="65"/>
                        </a:lnTo>
                        <a:lnTo>
                          <a:pt x="106" y="65"/>
                        </a:lnTo>
                        <a:lnTo>
                          <a:pt x="106" y="64"/>
                        </a:lnTo>
                        <a:lnTo>
                          <a:pt x="106" y="64"/>
                        </a:lnTo>
                        <a:lnTo>
                          <a:pt x="107" y="64"/>
                        </a:lnTo>
                        <a:lnTo>
                          <a:pt x="107" y="64"/>
                        </a:lnTo>
                        <a:lnTo>
                          <a:pt x="107" y="64"/>
                        </a:lnTo>
                        <a:lnTo>
                          <a:pt x="107" y="64"/>
                        </a:lnTo>
                        <a:lnTo>
                          <a:pt x="108" y="64"/>
                        </a:lnTo>
                        <a:lnTo>
                          <a:pt x="109" y="63"/>
                        </a:lnTo>
                        <a:lnTo>
                          <a:pt x="109" y="63"/>
                        </a:lnTo>
                        <a:lnTo>
                          <a:pt x="109" y="63"/>
                        </a:lnTo>
                        <a:lnTo>
                          <a:pt x="109" y="63"/>
                        </a:lnTo>
                        <a:lnTo>
                          <a:pt x="110" y="63"/>
                        </a:lnTo>
                        <a:lnTo>
                          <a:pt x="110" y="64"/>
                        </a:lnTo>
                        <a:lnTo>
                          <a:pt x="110" y="64"/>
                        </a:lnTo>
                        <a:lnTo>
                          <a:pt x="110" y="64"/>
                        </a:lnTo>
                        <a:lnTo>
                          <a:pt x="110" y="64"/>
                        </a:lnTo>
                        <a:lnTo>
                          <a:pt x="111" y="64"/>
                        </a:lnTo>
                        <a:lnTo>
                          <a:pt x="111" y="64"/>
                        </a:lnTo>
                        <a:lnTo>
                          <a:pt x="111" y="64"/>
                        </a:lnTo>
                        <a:lnTo>
                          <a:pt x="111" y="64"/>
                        </a:lnTo>
                        <a:lnTo>
                          <a:pt x="111" y="64"/>
                        </a:lnTo>
                        <a:lnTo>
                          <a:pt x="112" y="64"/>
                        </a:lnTo>
                        <a:lnTo>
                          <a:pt x="112" y="65"/>
                        </a:lnTo>
                        <a:lnTo>
                          <a:pt x="112" y="65"/>
                        </a:lnTo>
                        <a:lnTo>
                          <a:pt x="113" y="65"/>
                        </a:lnTo>
                        <a:lnTo>
                          <a:pt x="113" y="65"/>
                        </a:lnTo>
                        <a:lnTo>
                          <a:pt x="113" y="65"/>
                        </a:lnTo>
                        <a:lnTo>
                          <a:pt x="114" y="65"/>
                        </a:lnTo>
                        <a:lnTo>
                          <a:pt x="114" y="65"/>
                        </a:lnTo>
                        <a:lnTo>
                          <a:pt x="114" y="65"/>
                        </a:lnTo>
                        <a:lnTo>
                          <a:pt x="115" y="66"/>
                        </a:lnTo>
                        <a:lnTo>
                          <a:pt x="115" y="66"/>
                        </a:lnTo>
                        <a:lnTo>
                          <a:pt x="115" y="66"/>
                        </a:lnTo>
                        <a:lnTo>
                          <a:pt x="115" y="66"/>
                        </a:lnTo>
                        <a:lnTo>
                          <a:pt x="115" y="66"/>
                        </a:lnTo>
                        <a:lnTo>
                          <a:pt x="116" y="66"/>
                        </a:lnTo>
                        <a:lnTo>
                          <a:pt x="116" y="66"/>
                        </a:lnTo>
                        <a:lnTo>
                          <a:pt x="116" y="66"/>
                        </a:lnTo>
                        <a:lnTo>
                          <a:pt x="116" y="67"/>
                        </a:lnTo>
                        <a:lnTo>
                          <a:pt x="116" y="67"/>
                        </a:lnTo>
                        <a:lnTo>
                          <a:pt x="117" y="67"/>
                        </a:lnTo>
                        <a:lnTo>
                          <a:pt x="117" y="68"/>
                        </a:lnTo>
                        <a:lnTo>
                          <a:pt x="117" y="68"/>
                        </a:lnTo>
                        <a:lnTo>
                          <a:pt x="117" y="68"/>
                        </a:lnTo>
                        <a:lnTo>
                          <a:pt x="117" y="68"/>
                        </a:lnTo>
                        <a:lnTo>
                          <a:pt x="117" y="68"/>
                        </a:lnTo>
                        <a:lnTo>
                          <a:pt x="118" y="68"/>
                        </a:lnTo>
                        <a:lnTo>
                          <a:pt x="118" y="68"/>
                        </a:lnTo>
                        <a:lnTo>
                          <a:pt x="118" y="68"/>
                        </a:lnTo>
                        <a:lnTo>
                          <a:pt x="119" y="68"/>
                        </a:lnTo>
                        <a:lnTo>
                          <a:pt x="119" y="68"/>
                        </a:lnTo>
                        <a:lnTo>
                          <a:pt x="119" y="68"/>
                        </a:lnTo>
                        <a:lnTo>
                          <a:pt x="119" y="68"/>
                        </a:lnTo>
                        <a:lnTo>
                          <a:pt x="119" y="69"/>
                        </a:lnTo>
                        <a:lnTo>
                          <a:pt x="120" y="69"/>
                        </a:lnTo>
                        <a:lnTo>
                          <a:pt x="120" y="69"/>
                        </a:lnTo>
                        <a:lnTo>
                          <a:pt x="121" y="69"/>
                        </a:lnTo>
                        <a:lnTo>
                          <a:pt x="121" y="69"/>
                        </a:lnTo>
                        <a:lnTo>
                          <a:pt x="121" y="70"/>
                        </a:lnTo>
                        <a:lnTo>
                          <a:pt x="122" y="70"/>
                        </a:lnTo>
                        <a:lnTo>
                          <a:pt x="122" y="70"/>
                        </a:lnTo>
                        <a:lnTo>
                          <a:pt x="122" y="70"/>
                        </a:lnTo>
                        <a:lnTo>
                          <a:pt x="122" y="70"/>
                        </a:lnTo>
                        <a:lnTo>
                          <a:pt x="122" y="70"/>
                        </a:lnTo>
                        <a:lnTo>
                          <a:pt x="122" y="70"/>
                        </a:lnTo>
                        <a:lnTo>
                          <a:pt x="123" y="70"/>
                        </a:lnTo>
                        <a:lnTo>
                          <a:pt x="123" y="70"/>
                        </a:lnTo>
                        <a:lnTo>
                          <a:pt x="123" y="70"/>
                        </a:lnTo>
                        <a:lnTo>
                          <a:pt x="123" y="70"/>
                        </a:lnTo>
                        <a:lnTo>
                          <a:pt x="123" y="70"/>
                        </a:lnTo>
                        <a:lnTo>
                          <a:pt x="123" y="70"/>
                        </a:lnTo>
                        <a:lnTo>
                          <a:pt x="124" y="70"/>
                        </a:lnTo>
                        <a:lnTo>
                          <a:pt x="124" y="70"/>
                        </a:lnTo>
                        <a:lnTo>
                          <a:pt x="124" y="70"/>
                        </a:lnTo>
                        <a:lnTo>
                          <a:pt x="124" y="70"/>
                        </a:lnTo>
                        <a:lnTo>
                          <a:pt x="124" y="70"/>
                        </a:lnTo>
                        <a:lnTo>
                          <a:pt x="125" y="70"/>
                        </a:lnTo>
                        <a:lnTo>
                          <a:pt x="125" y="70"/>
                        </a:lnTo>
                        <a:lnTo>
                          <a:pt x="125" y="70"/>
                        </a:lnTo>
                        <a:lnTo>
                          <a:pt x="125" y="70"/>
                        </a:lnTo>
                        <a:lnTo>
                          <a:pt x="125" y="70"/>
                        </a:lnTo>
                        <a:lnTo>
                          <a:pt x="126" y="70"/>
                        </a:lnTo>
                        <a:lnTo>
                          <a:pt x="126" y="70"/>
                        </a:lnTo>
                        <a:lnTo>
                          <a:pt x="126" y="70"/>
                        </a:lnTo>
                        <a:lnTo>
                          <a:pt x="127" y="70"/>
                        </a:lnTo>
                        <a:lnTo>
                          <a:pt x="127" y="71"/>
                        </a:lnTo>
                        <a:lnTo>
                          <a:pt x="127" y="71"/>
                        </a:lnTo>
                        <a:lnTo>
                          <a:pt x="127" y="71"/>
                        </a:lnTo>
                        <a:lnTo>
                          <a:pt x="128" y="71"/>
                        </a:lnTo>
                        <a:lnTo>
                          <a:pt x="128" y="71"/>
                        </a:lnTo>
                        <a:lnTo>
                          <a:pt x="128" y="71"/>
                        </a:lnTo>
                        <a:lnTo>
                          <a:pt x="128" y="71"/>
                        </a:lnTo>
                        <a:lnTo>
                          <a:pt x="128" y="71"/>
                        </a:lnTo>
                        <a:lnTo>
                          <a:pt x="128" y="71"/>
                        </a:lnTo>
                        <a:lnTo>
                          <a:pt x="128" y="72"/>
                        </a:lnTo>
                        <a:lnTo>
                          <a:pt x="128" y="72"/>
                        </a:lnTo>
                        <a:lnTo>
                          <a:pt x="128" y="72"/>
                        </a:lnTo>
                        <a:lnTo>
                          <a:pt x="128" y="73"/>
                        </a:lnTo>
                        <a:lnTo>
                          <a:pt x="128" y="73"/>
                        </a:lnTo>
                        <a:lnTo>
                          <a:pt x="128" y="73"/>
                        </a:lnTo>
                        <a:lnTo>
                          <a:pt x="128" y="74"/>
                        </a:lnTo>
                        <a:lnTo>
                          <a:pt x="128" y="74"/>
                        </a:lnTo>
                        <a:lnTo>
                          <a:pt x="128" y="74"/>
                        </a:lnTo>
                        <a:lnTo>
                          <a:pt x="128" y="74"/>
                        </a:lnTo>
                        <a:lnTo>
                          <a:pt x="128" y="74"/>
                        </a:lnTo>
                        <a:lnTo>
                          <a:pt x="128" y="75"/>
                        </a:lnTo>
                        <a:lnTo>
                          <a:pt x="128" y="75"/>
                        </a:lnTo>
                        <a:lnTo>
                          <a:pt x="128" y="75"/>
                        </a:lnTo>
                        <a:lnTo>
                          <a:pt x="128" y="75"/>
                        </a:lnTo>
                        <a:lnTo>
                          <a:pt x="128" y="75"/>
                        </a:lnTo>
                        <a:lnTo>
                          <a:pt x="128" y="76"/>
                        </a:lnTo>
                        <a:lnTo>
                          <a:pt x="128" y="76"/>
                        </a:lnTo>
                        <a:lnTo>
                          <a:pt x="128" y="76"/>
                        </a:lnTo>
                        <a:lnTo>
                          <a:pt x="128" y="76"/>
                        </a:lnTo>
                        <a:lnTo>
                          <a:pt x="128" y="76"/>
                        </a:lnTo>
                        <a:lnTo>
                          <a:pt x="128" y="77"/>
                        </a:lnTo>
                        <a:lnTo>
                          <a:pt x="128" y="77"/>
                        </a:lnTo>
                        <a:lnTo>
                          <a:pt x="128" y="77"/>
                        </a:lnTo>
                        <a:lnTo>
                          <a:pt x="128" y="77"/>
                        </a:lnTo>
                        <a:lnTo>
                          <a:pt x="128" y="77"/>
                        </a:lnTo>
                        <a:lnTo>
                          <a:pt x="128" y="78"/>
                        </a:lnTo>
                        <a:lnTo>
                          <a:pt x="128" y="78"/>
                        </a:lnTo>
                        <a:lnTo>
                          <a:pt x="128" y="78"/>
                        </a:lnTo>
                        <a:lnTo>
                          <a:pt x="128" y="78"/>
                        </a:lnTo>
                        <a:lnTo>
                          <a:pt x="128" y="78"/>
                        </a:lnTo>
                        <a:lnTo>
                          <a:pt x="128" y="78"/>
                        </a:lnTo>
                        <a:lnTo>
                          <a:pt x="128" y="79"/>
                        </a:lnTo>
                        <a:lnTo>
                          <a:pt x="129" y="79"/>
                        </a:lnTo>
                        <a:lnTo>
                          <a:pt x="129" y="79"/>
                        </a:lnTo>
                        <a:lnTo>
                          <a:pt x="129" y="79"/>
                        </a:lnTo>
                        <a:lnTo>
                          <a:pt x="129" y="80"/>
                        </a:lnTo>
                        <a:lnTo>
                          <a:pt x="129" y="80"/>
                        </a:lnTo>
                        <a:lnTo>
                          <a:pt x="129" y="80"/>
                        </a:lnTo>
                        <a:lnTo>
                          <a:pt x="129" y="80"/>
                        </a:lnTo>
                        <a:lnTo>
                          <a:pt x="129" y="80"/>
                        </a:lnTo>
                        <a:lnTo>
                          <a:pt x="129" y="80"/>
                        </a:lnTo>
                        <a:lnTo>
                          <a:pt x="129" y="80"/>
                        </a:lnTo>
                        <a:lnTo>
                          <a:pt x="129" y="80"/>
                        </a:lnTo>
                        <a:lnTo>
                          <a:pt x="130" y="80"/>
                        </a:lnTo>
                        <a:lnTo>
                          <a:pt x="130" y="80"/>
                        </a:lnTo>
                        <a:lnTo>
                          <a:pt x="130" y="80"/>
                        </a:lnTo>
                        <a:lnTo>
                          <a:pt x="130" y="80"/>
                        </a:lnTo>
                        <a:lnTo>
                          <a:pt x="130" y="81"/>
                        </a:lnTo>
                        <a:lnTo>
                          <a:pt x="130" y="81"/>
                        </a:lnTo>
                        <a:lnTo>
                          <a:pt x="130" y="81"/>
                        </a:lnTo>
                        <a:lnTo>
                          <a:pt x="130" y="81"/>
                        </a:lnTo>
                        <a:lnTo>
                          <a:pt x="131" y="81"/>
                        </a:lnTo>
                        <a:lnTo>
                          <a:pt x="131" y="81"/>
                        </a:lnTo>
                        <a:lnTo>
                          <a:pt x="131" y="81"/>
                        </a:lnTo>
                        <a:lnTo>
                          <a:pt x="131" y="81"/>
                        </a:lnTo>
                        <a:lnTo>
                          <a:pt x="131" y="81"/>
                        </a:lnTo>
                        <a:lnTo>
                          <a:pt x="131" y="82"/>
                        </a:lnTo>
                        <a:lnTo>
                          <a:pt x="132" y="82"/>
                        </a:lnTo>
                        <a:lnTo>
                          <a:pt x="132" y="82"/>
                        </a:lnTo>
                        <a:lnTo>
                          <a:pt x="132" y="83"/>
                        </a:lnTo>
                        <a:lnTo>
                          <a:pt x="132" y="83"/>
                        </a:lnTo>
                        <a:lnTo>
                          <a:pt x="132" y="83"/>
                        </a:lnTo>
                        <a:lnTo>
                          <a:pt x="132" y="83"/>
                        </a:lnTo>
                        <a:lnTo>
                          <a:pt x="131" y="83"/>
                        </a:lnTo>
                        <a:lnTo>
                          <a:pt x="131" y="84"/>
                        </a:lnTo>
                        <a:lnTo>
                          <a:pt x="131" y="84"/>
                        </a:lnTo>
                        <a:lnTo>
                          <a:pt x="131" y="84"/>
                        </a:lnTo>
                        <a:lnTo>
                          <a:pt x="131" y="84"/>
                        </a:lnTo>
                        <a:lnTo>
                          <a:pt x="131" y="84"/>
                        </a:lnTo>
                        <a:lnTo>
                          <a:pt x="131" y="84"/>
                        </a:lnTo>
                        <a:lnTo>
                          <a:pt x="132" y="84"/>
                        </a:lnTo>
                        <a:lnTo>
                          <a:pt x="132" y="83"/>
                        </a:lnTo>
                        <a:lnTo>
                          <a:pt x="132" y="83"/>
                        </a:lnTo>
                        <a:lnTo>
                          <a:pt x="132" y="83"/>
                        </a:lnTo>
                        <a:lnTo>
                          <a:pt x="132" y="83"/>
                        </a:lnTo>
                        <a:lnTo>
                          <a:pt x="133" y="83"/>
                        </a:lnTo>
                        <a:lnTo>
                          <a:pt x="133" y="83"/>
                        </a:lnTo>
                        <a:lnTo>
                          <a:pt x="133" y="84"/>
                        </a:lnTo>
                        <a:lnTo>
                          <a:pt x="134" y="84"/>
                        </a:lnTo>
                        <a:lnTo>
                          <a:pt x="134" y="84"/>
                        </a:lnTo>
                        <a:lnTo>
                          <a:pt x="134" y="83"/>
                        </a:lnTo>
                        <a:lnTo>
                          <a:pt x="134" y="83"/>
                        </a:lnTo>
                        <a:lnTo>
                          <a:pt x="134" y="83"/>
                        </a:lnTo>
                        <a:lnTo>
                          <a:pt x="134" y="83"/>
                        </a:lnTo>
                        <a:lnTo>
                          <a:pt x="134" y="83"/>
                        </a:lnTo>
                        <a:lnTo>
                          <a:pt x="134" y="82"/>
                        </a:lnTo>
                        <a:lnTo>
                          <a:pt x="134" y="82"/>
                        </a:lnTo>
                        <a:lnTo>
                          <a:pt x="134" y="82"/>
                        </a:lnTo>
                        <a:lnTo>
                          <a:pt x="134" y="82"/>
                        </a:lnTo>
                        <a:lnTo>
                          <a:pt x="134" y="83"/>
                        </a:lnTo>
                        <a:lnTo>
                          <a:pt x="135" y="83"/>
                        </a:lnTo>
                        <a:lnTo>
                          <a:pt x="135" y="82"/>
                        </a:lnTo>
                        <a:lnTo>
                          <a:pt x="135" y="83"/>
                        </a:lnTo>
                        <a:lnTo>
                          <a:pt x="135" y="83"/>
                        </a:lnTo>
                        <a:lnTo>
                          <a:pt x="135" y="83"/>
                        </a:lnTo>
                        <a:lnTo>
                          <a:pt x="135" y="83"/>
                        </a:lnTo>
                        <a:lnTo>
                          <a:pt x="135" y="83"/>
                        </a:lnTo>
                        <a:lnTo>
                          <a:pt x="135" y="83"/>
                        </a:lnTo>
                        <a:lnTo>
                          <a:pt x="135" y="82"/>
                        </a:lnTo>
                        <a:lnTo>
                          <a:pt x="135" y="82"/>
                        </a:lnTo>
                        <a:lnTo>
                          <a:pt x="135" y="82"/>
                        </a:lnTo>
                        <a:lnTo>
                          <a:pt x="135" y="82"/>
                        </a:lnTo>
                        <a:lnTo>
                          <a:pt x="135" y="82"/>
                        </a:lnTo>
                        <a:lnTo>
                          <a:pt x="135" y="82"/>
                        </a:lnTo>
                        <a:lnTo>
                          <a:pt x="135" y="81"/>
                        </a:lnTo>
                        <a:lnTo>
                          <a:pt x="135" y="81"/>
                        </a:lnTo>
                        <a:lnTo>
                          <a:pt x="135" y="81"/>
                        </a:lnTo>
                        <a:lnTo>
                          <a:pt x="136" y="81"/>
                        </a:lnTo>
                        <a:lnTo>
                          <a:pt x="136" y="81"/>
                        </a:lnTo>
                        <a:lnTo>
                          <a:pt x="136" y="81"/>
                        </a:lnTo>
                        <a:lnTo>
                          <a:pt x="136" y="80"/>
                        </a:lnTo>
                        <a:lnTo>
                          <a:pt x="136" y="80"/>
                        </a:lnTo>
                        <a:lnTo>
                          <a:pt x="136" y="80"/>
                        </a:lnTo>
                        <a:lnTo>
                          <a:pt x="136" y="80"/>
                        </a:lnTo>
                        <a:lnTo>
                          <a:pt x="136" y="79"/>
                        </a:lnTo>
                        <a:lnTo>
                          <a:pt x="136" y="79"/>
                        </a:lnTo>
                        <a:lnTo>
                          <a:pt x="136" y="79"/>
                        </a:lnTo>
                        <a:lnTo>
                          <a:pt x="136" y="79"/>
                        </a:lnTo>
                        <a:lnTo>
                          <a:pt x="136" y="79"/>
                        </a:lnTo>
                        <a:lnTo>
                          <a:pt x="136" y="79"/>
                        </a:lnTo>
                        <a:lnTo>
                          <a:pt x="135" y="79"/>
                        </a:lnTo>
                        <a:lnTo>
                          <a:pt x="136" y="79"/>
                        </a:lnTo>
                        <a:lnTo>
                          <a:pt x="136" y="78"/>
                        </a:lnTo>
                        <a:lnTo>
                          <a:pt x="136" y="78"/>
                        </a:lnTo>
                        <a:lnTo>
                          <a:pt x="135" y="78"/>
                        </a:lnTo>
                        <a:lnTo>
                          <a:pt x="135" y="78"/>
                        </a:lnTo>
                        <a:lnTo>
                          <a:pt x="135" y="78"/>
                        </a:lnTo>
                        <a:lnTo>
                          <a:pt x="135" y="78"/>
                        </a:lnTo>
                        <a:lnTo>
                          <a:pt x="135" y="77"/>
                        </a:lnTo>
                        <a:lnTo>
                          <a:pt x="135" y="76"/>
                        </a:lnTo>
                        <a:lnTo>
                          <a:pt x="135" y="76"/>
                        </a:lnTo>
                        <a:lnTo>
                          <a:pt x="135" y="76"/>
                        </a:lnTo>
                        <a:lnTo>
                          <a:pt x="135" y="76"/>
                        </a:lnTo>
                        <a:lnTo>
                          <a:pt x="135" y="76"/>
                        </a:lnTo>
                        <a:lnTo>
                          <a:pt x="135" y="76"/>
                        </a:lnTo>
                        <a:lnTo>
                          <a:pt x="135" y="76"/>
                        </a:lnTo>
                        <a:lnTo>
                          <a:pt x="135" y="75"/>
                        </a:lnTo>
                        <a:lnTo>
                          <a:pt x="135" y="75"/>
                        </a:lnTo>
                        <a:lnTo>
                          <a:pt x="135" y="75"/>
                        </a:lnTo>
                        <a:lnTo>
                          <a:pt x="135" y="75"/>
                        </a:lnTo>
                        <a:lnTo>
                          <a:pt x="135" y="75"/>
                        </a:lnTo>
                        <a:lnTo>
                          <a:pt x="135" y="74"/>
                        </a:lnTo>
                        <a:lnTo>
                          <a:pt x="135" y="74"/>
                        </a:lnTo>
                        <a:lnTo>
                          <a:pt x="135" y="74"/>
                        </a:lnTo>
                        <a:lnTo>
                          <a:pt x="135" y="74"/>
                        </a:lnTo>
                        <a:lnTo>
                          <a:pt x="135" y="74"/>
                        </a:lnTo>
                        <a:lnTo>
                          <a:pt x="135" y="74"/>
                        </a:lnTo>
                        <a:lnTo>
                          <a:pt x="135" y="74"/>
                        </a:lnTo>
                        <a:lnTo>
                          <a:pt x="135" y="74"/>
                        </a:lnTo>
                        <a:lnTo>
                          <a:pt x="134" y="74"/>
                        </a:lnTo>
                        <a:lnTo>
                          <a:pt x="134" y="74"/>
                        </a:lnTo>
                        <a:lnTo>
                          <a:pt x="134" y="74"/>
                        </a:lnTo>
                        <a:lnTo>
                          <a:pt x="134" y="73"/>
                        </a:lnTo>
                        <a:lnTo>
                          <a:pt x="134" y="73"/>
                        </a:lnTo>
                        <a:lnTo>
                          <a:pt x="134" y="73"/>
                        </a:lnTo>
                        <a:lnTo>
                          <a:pt x="134" y="73"/>
                        </a:lnTo>
                        <a:lnTo>
                          <a:pt x="134" y="72"/>
                        </a:lnTo>
                        <a:lnTo>
                          <a:pt x="134" y="72"/>
                        </a:lnTo>
                        <a:lnTo>
                          <a:pt x="134" y="72"/>
                        </a:lnTo>
                        <a:lnTo>
                          <a:pt x="134" y="72"/>
                        </a:lnTo>
                        <a:lnTo>
                          <a:pt x="134" y="72"/>
                        </a:lnTo>
                        <a:lnTo>
                          <a:pt x="134" y="72"/>
                        </a:lnTo>
                        <a:lnTo>
                          <a:pt x="134" y="72"/>
                        </a:lnTo>
                        <a:lnTo>
                          <a:pt x="135" y="72"/>
                        </a:lnTo>
                        <a:lnTo>
                          <a:pt x="135" y="72"/>
                        </a:lnTo>
                        <a:lnTo>
                          <a:pt x="135" y="71"/>
                        </a:lnTo>
                        <a:lnTo>
                          <a:pt x="136" y="71"/>
                        </a:lnTo>
                        <a:lnTo>
                          <a:pt x="136" y="71"/>
                        </a:lnTo>
                        <a:lnTo>
                          <a:pt x="136" y="71"/>
                        </a:lnTo>
                        <a:lnTo>
                          <a:pt x="137" y="71"/>
                        </a:lnTo>
                        <a:lnTo>
                          <a:pt x="137" y="71"/>
                        </a:lnTo>
                        <a:lnTo>
                          <a:pt x="137" y="70"/>
                        </a:lnTo>
                        <a:lnTo>
                          <a:pt x="138" y="70"/>
                        </a:lnTo>
                        <a:lnTo>
                          <a:pt x="138" y="70"/>
                        </a:lnTo>
                        <a:lnTo>
                          <a:pt x="138" y="70"/>
                        </a:lnTo>
                        <a:lnTo>
                          <a:pt x="139" y="69"/>
                        </a:lnTo>
                        <a:lnTo>
                          <a:pt x="139" y="69"/>
                        </a:lnTo>
                        <a:lnTo>
                          <a:pt x="139" y="69"/>
                        </a:lnTo>
                        <a:lnTo>
                          <a:pt x="139" y="69"/>
                        </a:lnTo>
                        <a:lnTo>
                          <a:pt x="139" y="68"/>
                        </a:lnTo>
                        <a:lnTo>
                          <a:pt x="140" y="68"/>
                        </a:lnTo>
                        <a:lnTo>
                          <a:pt x="140" y="68"/>
                        </a:lnTo>
                        <a:lnTo>
                          <a:pt x="140" y="67"/>
                        </a:lnTo>
                        <a:lnTo>
                          <a:pt x="140" y="67"/>
                        </a:lnTo>
                        <a:lnTo>
                          <a:pt x="140" y="67"/>
                        </a:lnTo>
                        <a:lnTo>
                          <a:pt x="140" y="67"/>
                        </a:lnTo>
                        <a:lnTo>
                          <a:pt x="140" y="66"/>
                        </a:lnTo>
                        <a:lnTo>
                          <a:pt x="140" y="66"/>
                        </a:lnTo>
                        <a:lnTo>
                          <a:pt x="140" y="66"/>
                        </a:lnTo>
                        <a:lnTo>
                          <a:pt x="140" y="66"/>
                        </a:lnTo>
                        <a:lnTo>
                          <a:pt x="140" y="65"/>
                        </a:lnTo>
                        <a:lnTo>
                          <a:pt x="140" y="65"/>
                        </a:lnTo>
                        <a:lnTo>
                          <a:pt x="140" y="65"/>
                        </a:lnTo>
                        <a:lnTo>
                          <a:pt x="140" y="65"/>
                        </a:lnTo>
                        <a:lnTo>
                          <a:pt x="140" y="64"/>
                        </a:lnTo>
                        <a:lnTo>
                          <a:pt x="140" y="64"/>
                        </a:lnTo>
                        <a:lnTo>
                          <a:pt x="140" y="64"/>
                        </a:lnTo>
                        <a:lnTo>
                          <a:pt x="140" y="64"/>
                        </a:lnTo>
                        <a:lnTo>
                          <a:pt x="140" y="63"/>
                        </a:lnTo>
                        <a:lnTo>
                          <a:pt x="140" y="63"/>
                        </a:lnTo>
                        <a:lnTo>
                          <a:pt x="140" y="63"/>
                        </a:lnTo>
                        <a:lnTo>
                          <a:pt x="140" y="63"/>
                        </a:lnTo>
                        <a:lnTo>
                          <a:pt x="140" y="63"/>
                        </a:lnTo>
                        <a:lnTo>
                          <a:pt x="140" y="62"/>
                        </a:lnTo>
                        <a:lnTo>
                          <a:pt x="140" y="62"/>
                        </a:lnTo>
                        <a:lnTo>
                          <a:pt x="140" y="62"/>
                        </a:lnTo>
                        <a:lnTo>
                          <a:pt x="139" y="61"/>
                        </a:lnTo>
                        <a:lnTo>
                          <a:pt x="139" y="60"/>
                        </a:lnTo>
                        <a:lnTo>
                          <a:pt x="139" y="60"/>
                        </a:lnTo>
                        <a:lnTo>
                          <a:pt x="139" y="60"/>
                        </a:lnTo>
                        <a:lnTo>
                          <a:pt x="138" y="60"/>
                        </a:lnTo>
                        <a:lnTo>
                          <a:pt x="138" y="60"/>
                        </a:lnTo>
                        <a:lnTo>
                          <a:pt x="138" y="60"/>
                        </a:lnTo>
                        <a:lnTo>
                          <a:pt x="138" y="60"/>
                        </a:lnTo>
                        <a:lnTo>
                          <a:pt x="138" y="60"/>
                        </a:lnTo>
                        <a:lnTo>
                          <a:pt x="137" y="60"/>
                        </a:lnTo>
                        <a:lnTo>
                          <a:pt x="137" y="60"/>
                        </a:lnTo>
                        <a:lnTo>
                          <a:pt x="137" y="60"/>
                        </a:lnTo>
                        <a:lnTo>
                          <a:pt x="137" y="59"/>
                        </a:lnTo>
                        <a:lnTo>
                          <a:pt x="136" y="59"/>
                        </a:lnTo>
                        <a:lnTo>
                          <a:pt x="136" y="59"/>
                        </a:lnTo>
                        <a:lnTo>
                          <a:pt x="136" y="59"/>
                        </a:lnTo>
                        <a:lnTo>
                          <a:pt x="136" y="59"/>
                        </a:lnTo>
                        <a:lnTo>
                          <a:pt x="136" y="59"/>
                        </a:lnTo>
                        <a:lnTo>
                          <a:pt x="136" y="59"/>
                        </a:lnTo>
                        <a:lnTo>
                          <a:pt x="136" y="59"/>
                        </a:lnTo>
                        <a:lnTo>
                          <a:pt x="136" y="59"/>
                        </a:lnTo>
                        <a:lnTo>
                          <a:pt x="136" y="59"/>
                        </a:lnTo>
                        <a:lnTo>
                          <a:pt x="136" y="58"/>
                        </a:lnTo>
                        <a:lnTo>
                          <a:pt x="136" y="58"/>
                        </a:lnTo>
                        <a:lnTo>
                          <a:pt x="136" y="58"/>
                        </a:lnTo>
                        <a:lnTo>
                          <a:pt x="136" y="58"/>
                        </a:lnTo>
                        <a:lnTo>
                          <a:pt x="136" y="58"/>
                        </a:lnTo>
                        <a:lnTo>
                          <a:pt x="137" y="58"/>
                        </a:lnTo>
                        <a:lnTo>
                          <a:pt x="137" y="57"/>
                        </a:lnTo>
                        <a:lnTo>
                          <a:pt x="137" y="57"/>
                        </a:lnTo>
                        <a:lnTo>
                          <a:pt x="137" y="57"/>
                        </a:lnTo>
                        <a:lnTo>
                          <a:pt x="137" y="56"/>
                        </a:lnTo>
                        <a:lnTo>
                          <a:pt x="138" y="56"/>
                        </a:lnTo>
                        <a:lnTo>
                          <a:pt x="138" y="56"/>
                        </a:lnTo>
                        <a:lnTo>
                          <a:pt x="138" y="56"/>
                        </a:lnTo>
                        <a:lnTo>
                          <a:pt x="137" y="56"/>
                        </a:lnTo>
                        <a:lnTo>
                          <a:pt x="138" y="56"/>
                        </a:lnTo>
                        <a:lnTo>
                          <a:pt x="138" y="55"/>
                        </a:lnTo>
                        <a:lnTo>
                          <a:pt x="138" y="55"/>
                        </a:lnTo>
                        <a:lnTo>
                          <a:pt x="138" y="55"/>
                        </a:lnTo>
                        <a:lnTo>
                          <a:pt x="138" y="55"/>
                        </a:lnTo>
                        <a:lnTo>
                          <a:pt x="138" y="55"/>
                        </a:lnTo>
                        <a:lnTo>
                          <a:pt x="138" y="55"/>
                        </a:lnTo>
                        <a:lnTo>
                          <a:pt x="138" y="55"/>
                        </a:lnTo>
                        <a:lnTo>
                          <a:pt x="139" y="55"/>
                        </a:lnTo>
                        <a:lnTo>
                          <a:pt x="139" y="55"/>
                        </a:lnTo>
                        <a:lnTo>
                          <a:pt x="138" y="55"/>
                        </a:lnTo>
                        <a:lnTo>
                          <a:pt x="138" y="55"/>
                        </a:lnTo>
                        <a:lnTo>
                          <a:pt x="139" y="55"/>
                        </a:lnTo>
                        <a:lnTo>
                          <a:pt x="139" y="55"/>
                        </a:lnTo>
                        <a:lnTo>
                          <a:pt x="139" y="54"/>
                        </a:lnTo>
                        <a:lnTo>
                          <a:pt x="139" y="54"/>
                        </a:lnTo>
                        <a:lnTo>
                          <a:pt x="139" y="54"/>
                        </a:lnTo>
                        <a:lnTo>
                          <a:pt x="139" y="54"/>
                        </a:lnTo>
                        <a:lnTo>
                          <a:pt x="140" y="54"/>
                        </a:lnTo>
                        <a:lnTo>
                          <a:pt x="140" y="54"/>
                        </a:lnTo>
                        <a:lnTo>
                          <a:pt x="140" y="53"/>
                        </a:lnTo>
                        <a:lnTo>
                          <a:pt x="140" y="53"/>
                        </a:lnTo>
                        <a:lnTo>
                          <a:pt x="140" y="54"/>
                        </a:lnTo>
                        <a:lnTo>
                          <a:pt x="140" y="54"/>
                        </a:lnTo>
                        <a:lnTo>
                          <a:pt x="139" y="54"/>
                        </a:lnTo>
                        <a:lnTo>
                          <a:pt x="139" y="53"/>
                        </a:lnTo>
                        <a:lnTo>
                          <a:pt x="139" y="53"/>
                        </a:lnTo>
                        <a:lnTo>
                          <a:pt x="139" y="54"/>
                        </a:lnTo>
                        <a:lnTo>
                          <a:pt x="139" y="54"/>
                        </a:lnTo>
                        <a:lnTo>
                          <a:pt x="138" y="54"/>
                        </a:lnTo>
                        <a:lnTo>
                          <a:pt x="138" y="54"/>
                        </a:lnTo>
                        <a:lnTo>
                          <a:pt x="138" y="54"/>
                        </a:lnTo>
                        <a:lnTo>
                          <a:pt x="138" y="54"/>
                        </a:lnTo>
                        <a:lnTo>
                          <a:pt x="138" y="53"/>
                        </a:lnTo>
                        <a:lnTo>
                          <a:pt x="138" y="53"/>
                        </a:lnTo>
                        <a:lnTo>
                          <a:pt x="138" y="53"/>
                        </a:lnTo>
                        <a:lnTo>
                          <a:pt x="138" y="53"/>
                        </a:lnTo>
                        <a:lnTo>
                          <a:pt x="138" y="53"/>
                        </a:lnTo>
                        <a:lnTo>
                          <a:pt x="138" y="52"/>
                        </a:lnTo>
                        <a:lnTo>
                          <a:pt x="138" y="52"/>
                        </a:lnTo>
                        <a:lnTo>
                          <a:pt x="138" y="52"/>
                        </a:lnTo>
                        <a:lnTo>
                          <a:pt x="139" y="52"/>
                        </a:lnTo>
                        <a:lnTo>
                          <a:pt x="139" y="52"/>
                        </a:lnTo>
                        <a:lnTo>
                          <a:pt x="138" y="52"/>
                        </a:lnTo>
                        <a:lnTo>
                          <a:pt x="138" y="52"/>
                        </a:lnTo>
                        <a:lnTo>
                          <a:pt x="138" y="52"/>
                        </a:lnTo>
                        <a:lnTo>
                          <a:pt x="138" y="52"/>
                        </a:lnTo>
                        <a:lnTo>
                          <a:pt x="138" y="52"/>
                        </a:lnTo>
                        <a:lnTo>
                          <a:pt x="138" y="52"/>
                        </a:lnTo>
                        <a:lnTo>
                          <a:pt x="138" y="52"/>
                        </a:lnTo>
                        <a:lnTo>
                          <a:pt x="138" y="52"/>
                        </a:lnTo>
                        <a:lnTo>
                          <a:pt x="138" y="51"/>
                        </a:lnTo>
                        <a:lnTo>
                          <a:pt x="138" y="51"/>
                        </a:lnTo>
                        <a:lnTo>
                          <a:pt x="138" y="51"/>
                        </a:lnTo>
                        <a:lnTo>
                          <a:pt x="138" y="51"/>
                        </a:lnTo>
                        <a:lnTo>
                          <a:pt x="138" y="51"/>
                        </a:lnTo>
                        <a:lnTo>
                          <a:pt x="138" y="51"/>
                        </a:lnTo>
                        <a:lnTo>
                          <a:pt x="138" y="51"/>
                        </a:lnTo>
                        <a:lnTo>
                          <a:pt x="137" y="51"/>
                        </a:lnTo>
                        <a:lnTo>
                          <a:pt x="137" y="51"/>
                        </a:lnTo>
                        <a:lnTo>
                          <a:pt x="137" y="51"/>
                        </a:lnTo>
                        <a:lnTo>
                          <a:pt x="137" y="51"/>
                        </a:lnTo>
                        <a:lnTo>
                          <a:pt x="137" y="51"/>
                        </a:lnTo>
                        <a:lnTo>
                          <a:pt x="137" y="50"/>
                        </a:lnTo>
                        <a:lnTo>
                          <a:pt x="138" y="50"/>
                        </a:lnTo>
                        <a:lnTo>
                          <a:pt x="138" y="50"/>
                        </a:lnTo>
                        <a:lnTo>
                          <a:pt x="138" y="49"/>
                        </a:lnTo>
                        <a:lnTo>
                          <a:pt x="138" y="49"/>
                        </a:lnTo>
                        <a:lnTo>
                          <a:pt x="138" y="49"/>
                        </a:lnTo>
                        <a:lnTo>
                          <a:pt x="138" y="49"/>
                        </a:lnTo>
                        <a:lnTo>
                          <a:pt x="138" y="49"/>
                        </a:lnTo>
                        <a:lnTo>
                          <a:pt x="138" y="49"/>
                        </a:lnTo>
                        <a:lnTo>
                          <a:pt x="138" y="48"/>
                        </a:lnTo>
                        <a:lnTo>
                          <a:pt x="138" y="48"/>
                        </a:lnTo>
                        <a:lnTo>
                          <a:pt x="138" y="48"/>
                        </a:lnTo>
                        <a:lnTo>
                          <a:pt x="138" y="48"/>
                        </a:lnTo>
                        <a:lnTo>
                          <a:pt x="138" y="48"/>
                        </a:lnTo>
                        <a:lnTo>
                          <a:pt x="138" y="48"/>
                        </a:lnTo>
                        <a:lnTo>
                          <a:pt x="137" y="48"/>
                        </a:lnTo>
                        <a:lnTo>
                          <a:pt x="137" y="48"/>
                        </a:lnTo>
                        <a:lnTo>
                          <a:pt x="137" y="48"/>
                        </a:lnTo>
                        <a:lnTo>
                          <a:pt x="137" y="47"/>
                        </a:lnTo>
                        <a:lnTo>
                          <a:pt x="137" y="47"/>
                        </a:lnTo>
                        <a:lnTo>
                          <a:pt x="137" y="47"/>
                        </a:lnTo>
                        <a:lnTo>
                          <a:pt x="137" y="46"/>
                        </a:lnTo>
                        <a:lnTo>
                          <a:pt x="137" y="46"/>
                        </a:lnTo>
                        <a:lnTo>
                          <a:pt x="137" y="46"/>
                        </a:lnTo>
                        <a:lnTo>
                          <a:pt x="137" y="45"/>
                        </a:lnTo>
                        <a:lnTo>
                          <a:pt x="137" y="45"/>
                        </a:lnTo>
                        <a:lnTo>
                          <a:pt x="138" y="45"/>
                        </a:lnTo>
                        <a:lnTo>
                          <a:pt x="138" y="45"/>
                        </a:lnTo>
                        <a:lnTo>
                          <a:pt x="139" y="45"/>
                        </a:lnTo>
                        <a:lnTo>
                          <a:pt x="139" y="45"/>
                        </a:lnTo>
                        <a:lnTo>
                          <a:pt x="140" y="45"/>
                        </a:lnTo>
                        <a:lnTo>
                          <a:pt x="140" y="45"/>
                        </a:lnTo>
                        <a:lnTo>
                          <a:pt x="140" y="45"/>
                        </a:lnTo>
                        <a:lnTo>
                          <a:pt x="140" y="45"/>
                        </a:lnTo>
                        <a:lnTo>
                          <a:pt x="141" y="45"/>
                        </a:lnTo>
                        <a:lnTo>
                          <a:pt x="141" y="45"/>
                        </a:lnTo>
                        <a:lnTo>
                          <a:pt x="141" y="45"/>
                        </a:lnTo>
                        <a:lnTo>
                          <a:pt x="142" y="46"/>
                        </a:lnTo>
                        <a:lnTo>
                          <a:pt x="142" y="46"/>
                        </a:lnTo>
                        <a:lnTo>
                          <a:pt x="142" y="46"/>
                        </a:lnTo>
                        <a:lnTo>
                          <a:pt x="142" y="46"/>
                        </a:lnTo>
                        <a:lnTo>
                          <a:pt x="142" y="46"/>
                        </a:lnTo>
                        <a:lnTo>
                          <a:pt x="142" y="46"/>
                        </a:lnTo>
                        <a:lnTo>
                          <a:pt x="142" y="46"/>
                        </a:lnTo>
                        <a:lnTo>
                          <a:pt x="143" y="46"/>
                        </a:lnTo>
                        <a:lnTo>
                          <a:pt x="143" y="46"/>
                        </a:lnTo>
                        <a:lnTo>
                          <a:pt x="143" y="46"/>
                        </a:lnTo>
                        <a:lnTo>
                          <a:pt x="143" y="46"/>
                        </a:lnTo>
                        <a:lnTo>
                          <a:pt x="144" y="46"/>
                        </a:lnTo>
                        <a:lnTo>
                          <a:pt x="144" y="46"/>
                        </a:lnTo>
                        <a:lnTo>
                          <a:pt x="144" y="46"/>
                        </a:lnTo>
                        <a:lnTo>
                          <a:pt x="144" y="46"/>
                        </a:lnTo>
                        <a:lnTo>
                          <a:pt x="144" y="46"/>
                        </a:lnTo>
                        <a:lnTo>
                          <a:pt x="145" y="46"/>
                        </a:lnTo>
                        <a:lnTo>
                          <a:pt x="145" y="46"/>
                        </a:lnTo>
                        <a:lnTo>
                          <a:pt x="145" y="46"/>
                        </a:lnTo>
                        <a:lnTo>
                          <a:pt x="146" y="46"/>
                        </a:lnTo>
                        <a:lnTo>
                          <a:pt x="146" y="45"/>
                        </a:lnTo>
                        <a:lnTo>
                          <a:pt x="146" y="45"/>
                        </a:lnTo>
                        <a:lnTo>
                          <a:pt x="146" y="45"/>
                        </a:lnTo>
                        <a:lnTo>
                          <a:pt x="147" y="45"/>
                        </a:lnTo>
                        <a:lnTo>
                          <a:pt x="147" y="45"/>
                        </a:lnTo>
                        <a:lnTo>
                          <a:pt x="147" y="46"/>
                        </a:lnTo>
                        <a:lnTo>
                          <a:pt x="148" y="46"/>
                        </a:lnTo>
                        <a:lnTo>
                          <a:pt x="148" y="46"/>
                        </a:lnTo>
                        <a:lnTo>
                          <a:pt x="148" y="46"/>
                        </a:lnTo>
                        <a:lnTo>
                          <a:pt x="148" y="46"/>
                        </a:lnTo>
                        <a:lnTo>
                          <a:pt x="149" y="46"/>
                        </a:lnTo>
                        <a:lnTo>
                          <a:pt x="149" y="46"/>
                        </a:lnTo>
                        <a:lnTo>
                          <a:pt x="149" y="47"/>
                        </a:lnTo>
                        <a:lnTo>
                          <a:pt x="149" y="47"/>
                        </a:lnTo>
                        <a:lnTo>
                          <a:pt x="149" y="47"/>
                        </a:lnTo>
                        <a:lnTo>
                          <a:pt x="149" y="47"/>
                        </a:lnTo>
                        <a:lnTo>
                          <a:pt x="149" y="47"/>
                        </a:lnTo>
                        <a:lnTo>
                          <a:pt x="150" y="47"/>
                        </a:lnTo>
                        <a:lnTo>
                          <a:pt x="150" y="47"/>
                        </a:lnTo>
                        <a:lnTo>
                          <a:pt x="150" y="48"/>
                        </a:lnTo>
                        <a:lnTo>
                          <a:pt x="150" y="48"/>
                        </a:lnTo>
                        <a:lnTo>
                          <a:pt x="150" y="48"/>
                        </a:lnTo>
                        <a:lnTo>
                          <a:pt x="151" y="48"/>
                        </a:lnTo>
                        <a:lnTo>
                          <a:pt x="150" y="48"/>
                        </a:lnTo>
                        <a:lnTo>
                          <a:pt x="151" y="48"/>
                        </a:lnTo>
                        <a:lnTo>
                          <a:pt x="151" y="48"/>
                        </a:lnTo>
                        <a:lnTo>
                          <a:pt x="151" y="48"/>
                        </a:lnTo>
                        <a:lnTo>
                          <a:pt x="151" y="48"/>
                        </a:lnTo>
                        <a:lnTo>
                          <a:pt x="151" y="48"/>
                        </a:lnTo>
                        <a:lnTo>
                          <a:pt x="151" y="48"/>
                        </a:lnTo>
                        <a:lnTo>
                          <a:pt x="151" y="48"/>
                        </a:lnTo>
                        <a:lnTo>
                          <a:pt x="151" y="49"/>
                        </a:lnTo>
                        <a:lnTo>
                          <a:pt x="151" y="49"/>
                        </a:lnTo>
                        <a:lnTo>
                          <a:pt x="151" y="49"/>
                        </a:lnTo>
                        <a:lnTo>
                          <a:pt x="151" y="49"/>
                        </a:lnTo>
                        <a:lnTo>
                          <a:pt x="151" y="49"/>
                        </a:lnTo>
                        <a:lnTo>
                          <a:pt x="151" y="49"/>
                        </a:lnTo>
                        <a:lnTo>
                          <a:pt x="151" y="50"/>
                        </a:lnTo>
                        <a:lnTo>
                          <a:pt x="152" y="50"/>
                        </a:lnTo>
                        <a:lnTo>
                          <a:pt x="152" y="50"/>
                        </a:lnTo>
                        <a:lnTo>
                          <a:pt x="152" y="50"/>
                        </a:lnTo>
                        <a:lnTo>
                          <a:pt x="153" y="50"/>
                        </a:lnTo>
                        <a:lnTo>
                          <a:pt x="153" y="50"/>
                        </a:lnTo>
                        <a:lnTo>
                          <a:pt x="153" y="50"/>
                        </a:lnTo>
                        <a:lnTo>
                          <a:pt x="153" y="50"/>
                        </a:lnTo>
                        <a:lnTo>
                          <a:pt x="153" y="50"/>
                        </a:lnTo>
                        <a:lnTo>
                          <a:pt x="153" y="50"/>
                        </a:lnTo>
                        <a:lnTo>
                          <a:pt x="154" y="50"/>
                        </a:lnTo>
                        <a:lnTo>
                          <a:pt x="154" y="50"/>
                        </a:lnTo>
                        <a:lnTo>
                          <a:pt x="154" y="50"/>
                        </a:lnTo>
                        <a:lnTo>
                          <a:pt x="154" y="51"/>
                        </a:lnTo>
                        <a:lnTo>
                          <a:pt x="155" y="51"/>
                        </a:lnTo>
                        <a:lnTo>
                          <a:pt x="155" y="51"/>
                        </a:lnTo>
                        <a:lnTo>
                          <a:pt x="155" y="51"/>
                        </a:lnTo>
                        <a:lnTo>
                          <a:pt x="155" y="51"/>
                        </a:lnTo>
                        <a:lnTo>
                          <a:pt x="155" y="51"/>
                        </a:lnTo>
                        <a:lnTo>
                          <a:pt x="155" y="50"/>
                        </a:lnTo>
                        <a:lnTo>
                          <a:pt x="155" y="50"/>
                        </a:lnTo>
                        <a:lnTo>
                          <a:pt x="156" y="50"/>
                        </a:lnTo>
                        <a:lnTo>
                          <a:pt x="156" y="50"/>
                        </a:lnTo>
                        <a:lnTo>
                          <a:pt x="156" y="50"/>
                        </a:lnTo>
                        <a:lnTo>
                          <a:pt x="156" y="51"/>
                        </a:lnTo>
                        <a:lnTo>
                          <a:pt x="156" y="51"/>
                        </a:lnTo>
                        <a:lnTo>
                          <a:pt x="156" y="51"/>
                        </a:lnTo>
                        <a:lnTo>
                          <a:pt x="156" y="51"/>
                        </a:lnTo>
                        <a:lnTo>
                          <a:pt x="155" y="52"/>
                        </a:lnTo>
                        <a:lnTo>
                          <a:pt x="155" y="52"/>
                        </a:lnTo>
                        <a:lnTo>
                          <a:pt x="155" y="52"/>
                        </a:lnTo>
                        <a:lnTo>
                          <a:pt x="155" y="52"/>
                        </a:lnTo>
                        <a:lnTo>
                          <a:pt x="155" y="52"/>
                        </a:lnTo>
                        <a:lnTo>
                          <a:pt x="155" y="53"/>
                        </a:lnTo>
                        <a:lnTo>
                          <a:pt x="155" y="53"/>
                        </a:lnTo>
                        <a:lnTo>
                          <a:pt x="155" y="53"/>
                        </a:lnTo>
                        <a:lnTo>
                          <a:pt x="156" y="53"/>
                        </a:lnTo>
                        <a:lnTo>
                          <a:pt x="156" y="53"/>
                        </a:lnTo>
                        <a:lnTo>
                          <a:pt x="156" y="54"/>
                        </a:lnTo>
                        <a:lnTo>
                          <a:pt x="156" y="54"/>
                        </a:lnTo>
                        <a:lnTo>
                          <a:pt x="155" y="54"/>
                        </a:lnTo>
                        <a:lnTo>
                          <a:pt x="155" y="54"/>
                        </a:lnTo>
                        <a:lnTo>
                          <a:pt x="155" y="54"/>
                        </a:lnTo>
                        <a:lnTo>
                          <a:pt x="155" y="54"/>
                        </a:lnTo>
                        <a:lnTo>
                          <a:pt x="155" y="54"/>
                        </a:lnTo>
                        <a:lnTo>
                          <a:pt x="156" y="54"/>
                        </a:lnTo>
                        <a:lnTo>
                          <a:pt x="156" y="55"/>
                        </a:lnTo>
                        <a:lnTo>
                          <a:pt x="156" y="55"/>
                        </a:lnTo>
                        <a:lnTo>
                          <a:pt x="156" y="55"/>
                        </a:lnTo>
                        <a:lnTo>
                          <a:pt x="155" y="55"/>
                        </a:lnTo>
                        <a:lnTo>
                          <a:pt x="155" y="56"/>
                        </a:lnTo>
                        <a:lnTo>
                          <a:pt x="155" y="56"/>
                        </a:lnTo>
                        <a:lnTo>
                          <a:pt x="155" y="56"/>
                        </a:lnTo>
                        <a:lnTo>
                          <a:pt x="155" y="56"/>
                        </a:lnTo>
                        <a:lnTo>
                          <a:pt x="155" y="56"/>
                        </a:lnTo>
                        <a:lnTo>
                          <a:pt x="155" y="56"/>
                        </a:lnTo>
                        <a:lnTo>
                          <a:pt x="155" y="56"/>
                        </a:lnTo>
                        <a:lnTo>
                          <a:pt x="156" y="56"/>
                        </a:lnTo>
                        <a:lnTo>
                          <a:pt x="156" y="56"/>
                        </a:lnTo>
                        <a:lnTo>
                          <a:pt x="156" y="56"/>
                        </a:lnTo>
                        <a:lnTo>
                          <a:pt x="156" y="56"/>
                        </a:lnTo>
                        <a:lnTo>
                          <a:pt x="156" y="56"/>
                        </a:lnTo>
                        <a:lnTo>
                          <a:pt x="156" y="57"/>
                        </a:lnTo>
                        <a:lnTo>
                          <a:pt x="156" y="57"/>
                        </a:lnTo>
                        <a:lnTo>
                          <a:pt x="156" y="57"/>
                        </a:lnTo>
                        <a:lnTo>
                          <a:pt x="156" y="57"/>
                        </a:lnTo>
                        <a:lnTo>
                          <a:pt x="156" y="57"/>
                        </a:lnTo>
                        <a:lnTo>
                          <a:pt x="156" y="57"/>
                        </a:lnTo>
                        <a:lnTo>
                          <a:pt x="156" y="57"/>
                        </a:lnTo>
                        <a:lnTo>
                          <a:pt x="156" y="57"/>
                        </a:lnTo>
                        <a:lnTo>
                          <a:pt x="156" y="57"/>
                        </a:lnTo>
                        <a:lnTo>
                          <a:pt x="157" y="57"/>
                        </a:lnTo>
                        <a:lnTo>
                          <a:pt x="156" y="57"/>
                        </a:lnTo>
                        <a:lnTo>
                          <a:pt x="157" y="57"/>
                        </a:lnTo>
                        <a:lnTo>
                          <a:pt x="157" y="57"/>
                        </a:lnTo>
                        <a:lnTo>
                          <a:pt x="156" y="58"/>
                        </a:lnTo>
                        <a:lnTo>
                          <a:pt x="156" y="58"/>
                        </a:lnTo>
                        <a:lnTo>
                          <a:pt x="156" y="57"/>
                        </a:lnTo>
                        <a:lnTo>
                          <a:pt x="156" y="57"/>
                        </a:lnTo>
                        <a:lnTo>
                          <a:pt x="156" y="57"/>
                        </a:lnTo>
                        <a:lnTo>
                          <a:pt x="156" y="58"/>
                        </a:lnTo>
                        <a:lnTo>
                          <a:pt x="156" y="58"/>
                        </a:lnTo>
                        <a:lnTo>
                          <a:pt x="156" y="58"/>
                        </a:lnTo>
                        <a:lnTo>
                          <a:pt x="155" y="58"/>
                        </a:lnTo>
                        <a:lnTo>
                          <a:pt x="155" y="58"/>
                        </a:lnTo>
                        <a:lnTo>
                          <a:pt x="155" y="58"/>
                        </a:lnTo>
                        <a:lnTo>
                          <a:pt x="155" y="57"/>
                        </a:lnTo>
                        <a:lnTo>
                          <a:pt x="155" y="57"/>
                        </a:lnTo>
                        <a:lnTo>
                          <a:pt x="155" y="57"/>
                        </a:lnTo>
                        <a:lnTo>
                          <a:pt x="155" y="58"/>
                        </a:lnTo>
                        <a:lnTo>
                          <a:pt x="155" y="58"/>
                        </a:lnTo>
                        <a:lnTo>
                          <a:pt x="155" y="58"/>
                        </a:lnTo>
                        <a:lnTo>
                          <a:pt x="154" y="58"/>
                        </a:lnTo>
                        <a:lnTo>
                          <a:pt x="154" y="58"/>
                        </a:lnTo>
                        <a:lnTo>
                          <a:pt x="155" y="58"/>
                        </a:lnTo>
                        <a:lnTo>
                          <a:pt x="155" y="58"/>
                        </a:lnTo>
                        <a:lnTo>
                          <a:pt x="155" y="59"/>
                        </a:lnTo>
                        <a:lnTo>
                          <a:pt x="155" y="59"/>
                        </a:lnTo>
                        <a:lnTo>
                          <a:pt x="155" y="59"/>
                        </a:lnTo>
                        <a:lnTo>
                          <a:pt x="155" y="59"/>
                        </a:lnTo>
                        <a:lnTo>
                          <a:pt x="156" y="58"/>
                        </a:lnTo>
                        <a:lnTo>
                          <a:pt x="156" y="58"/>
                        </a:lnTo>
                        <a:lnTo>
                          <a:pt x="156" y="58"/>
                        </a:lnTo>
                        <a:lnTo>
                          <a:pt x="156" y="58"/>
                        </a:lnTo>
                        <a:lnTo>
                          <a:pt x="156" y="58"/>
                        </a:lnTo>
                        <a:lnTo>
                          <a:pt x="156" y="58"/>
                        </a:lnTo>
                        <a:lnTo>
                          <a:pt x="157" y="58"/>
                        </a:lnTo>
                        <a:lnTo>
                          <a:pt x="157" y="58"/>
                        </a:lnTo>
                        <a:lnTo>
                          <a:pt x="157" y="58"/>
                        </a:lnTo>
                        <a:lnTo>
                          <a:pt x="157" y="58"/>
                        </a:lnTo>
                        <a:lnTo>
                          <a:pt x="157" y="58"/>
                        </a:lnTo>
                        <a:lnTo>
                          <a:pt x="158" y="58"/>
                        </a:lnTo>
                        <a:lnTo>
                          <a:pt x="158" y="58"/>
                        </a:lnTo>
                        <a:lnTo>
                          <a:pt x="158" y="58"/>
                        </a:lnTo>
                        <a:lnTo>
                          <a:pt x="158" y="59"/>
                        </a:lnTo>
                        <a:lnTo>
                          <a:pt x="158" y="59"/>
                        </a:lnTo>
                        <a:lnTo>
                          <a:pt x="158" y="59"/>
                        </a:lnTo>
                        <a:lnTo>
                          <a:pt x="158" y="59"/>
                        </a:lnTo>
                        <a:lnTo>
                          <a:pt x="158" y="60"/>
                        </a:lnTo>
                        <a:lnTo>
                          <a:pt x="158" y="60"/>
                        </a:lnTo>
                        <a:lnTo>
                          <a:pt x="158" y="60"/>
                        </a:lnTo>
                        <a:lnTo>
                          <a:pt x="158" y="60"/>
                        </a:lnTo>
                        <a:lnTo>
                          <a:pt x="158" y="60"/>
                        </a:lnTo>
                        <a:lnTo>
                          <a:pt x="158" y="61"/>
                        </a:lnTo>
                        <a:lnTo>
                          <a:pt x="158" y="61"/>
                        </a:lnTo>
                        <a:lnTo>
                          <a:pt x="157" y="61"/>
                        </a:lnTo>
                        <a:lnTo>
                          <a:pt x="158" y="61"/>
                        </a:lnTo>
                        <a:lnTo>
                          <a:pt x="158" y="61"/>
                        </a:lnTo>
                        <a:lnTo>
                          <a:pt x="158" y="61"/>
                        </a:lnTo>
                        <a:lnTo>
                          <a:pt x="158" y="60"/>
                        </a:lnTo>
                        <a:lnTo>
                          <a:pt x="158" y="60"/>
                        </a:lnTo>
                        <a:lnTo>
                          <a:pt x="158" y="60"/>
                        </a:lnTo>
                        <a:lnTo>
                          <a:pt x="158" y="60"/>
                        </a:lnTo>
                        <a:lnTo>
                          <a:pt x="159" y="60"/>
                        </a:lnTo>
                        <a:lnTo>
                          <a:pt x="159" y="59"/>
                        </a:lnTo>
                        <a:lnTo>
                          <a:pt x="159" y="59"/>
                        </a:lnTo>
                        <a:lnTo>
                          <a:pt x="159" y="59"/>
                        </a:lnTo>
                        <a:lnTo>
                          <a:pt x="159" y="59"/>
                        </a:lnTo>
                        <a:lnTo>
                          <a:pt x="159" y="59"/>
                        </a:lnTo>
                        <a:lnTo>
                          <a:pt x="159" y="59"/>
                        </a:lnTo>
                        <a:lnTo>
                          <a:pt x="159" y="60"/>
                        </a:lnTo>
                        <a:lnTo>
                          <a:pt x="159" y="60"/>
                        </a:lnTo>
                        <a:lnTo>
                          <a:pt x="159" y="60"/>
                        </a:lnTo>
                        <a:lnTo>
                          <a:pt x="159" y="60"/>
                        </a:lnTo>
                        <a:lnTo>
                          <a:pt x="159" y="60"/>
                        </a:lnTo>
                        <a:lnTo>
                          <a:pt x="159" y="59"/>
                        </a:lnTo>
                        <a:lnTo>
                          <a:pt x="160" y="59"/>
                        </a:lnTo>
                        <a:lnTo>
                          <a:pt x="160" y="60"/>
                        </a:lnTo>
                        <a:lnTo>
                          <a:pt x="160" y="60"/>
                        </a:lnTo>
                        <a:lnTo>
                          <a:pt x="160" y="60"/>
                        </a:lnTo>
                        <a:lnTo>
                          <a:pt x="160" y="60"/>
                        </a:lnTo>
                        <a:lnTo>
                          <a:pt x="160" y="60"/>
                        </a:lnTo>
                        <a:lnTo>
                          <a:pt x="160" y="60"/>
                        </a:lnTo>
                        <a:lnTo>
                          <a:pt x="160" y="60"/>
                        </a:lnTo>
                        <a:lnTo>
                          <a:pt x="160" y="60"/>
                        </a:lnTo>
                        <a:lnTo>
                          <a:pt x="160" y="60"/>
                        </a:lnTo>
                        <a:lnTo>
                          <a:pt x="161" y="60"/>
                        </a:lnTo>
                        <a:lnTo>
                          <a:pt x="161" y="60"/>
                        </a:lnTo>
                        <a:lnTo>
                          <a:pt x="161" y="60"/>
                        </a:lnTo>
                        <a:lnTo>
                          <a:pt x="161" y="59"/>
                        </a:lnTo>
                        <a:lnTo>
                          <a:pt x="161" y="59"/>
                        </a:lnTo>
                        <a:lnTo>
                          <a:pt x="162" y="59"/>
                        </a:lnTo>
                        <a:lnTo>
                          <a:pt x="162" y="59"/>
                        </a:lnTo>
                        <a:lnTo>
                          <a:pt x="162" y="58"/>
                        </a:lnTo>
                        <a:lnTo>
                          <a:pt x="162" y="58"/>
                        </a:lnTo>
                        <a:lnTo>
                          <a:pt x="163" y="58"/>
                        </a:lnTo>
                        <a:lnTo>
                          <a:pt x="163" y="58"/>
                        </a:lnTo>
                        <a:lnTo>
                          <a:pt x="163" y="58"/>
                        </a:lnTo>
                        <a:lnTo>
                          <a:pt x="163" y="59"/>
                        </a:lnTo>
                        <a:lnTo>
                          <a:pt x="163" y="59"/>
                        </a:lnTo>
                        <a:lnTo>
                          <a:pt x="163" y="59"/>
                        </a:lnTo>
                        <a:lnTo>
                          <a:pt x="163" y="59"/>
                        </a:lnTo>
                        <a:lnTo>
                          <a:pt x="163" y="60"/>
                        </a:lnTo>
                        <a:lnTo>
                          <a:pt x="163" y="60"/>
                        </a:lnTo>
                        <a:lnTo>
                          <a:pt x="163" y="59"/>
                        </a:lnTo>
                        <a:lnTo>
                          <a:pt x="163" y="59"/>
                        </a:lnTo>
                        <a:lnTo>
                          <a:pt x="164" y="59"/>
                        </a:lnTo>
                        <a:lnTo>
                          <a:pt x="163" y="59"/>
                        </a:lnTo>
                        <a:lnTo>
                          <a:pt x="163" y="58"/>
                        </a:lnTo>
                        <a:lnTo>
                          <a:pt x="163" y="58"/>
                        </a:lnTo>
                        <a:lnTo>
                          <a:pt x="163" y="58"/>
                        </a:lnTo>
                        <a:lnTo>
                          <a:pt x="163" y="58"/>
                        </a:lnTo>
                        <a:lnTo>
                          <a:pt x="163" y="58"/>
                        </a:lnTo>
                        <a:lnTo>
                          <a:pt x="164" y="58"/>
                        </a:lnTo>
                        <a:lnTo>
                          <a:pt x="164" y="58"/>
                        </a:lnTo>
                        <a:lnTo>
                          <a:pt x="163" y="58"/>
                        </a:lnTo>
                        <a:lnTo>
                          <a:pt x="163" y="57"/>
                        </a:lnTo>
                        <a:lnTo>
                          <a:pt x="164" y="57"/>
                        </a:lnTo>
                        <a:lnTo>
                          <a:pt x="164" y="57"/>
                        </a:lnTo>
                        <a:lnTo>
                          <a:pt x="164" y="57"/>
                        </a:lnTo>
                        <a:lnTo>
                          <a:pt x="164" y="57"/>
                        </a:lnTo>
                        <a:lnTo>
                          <a:pt x="164" y="57"/>
                        </a:lnTo>
                        <a:lnTo>
                          <a:pt x="164" y="57"/>
                        </a:lnTo>
                        <a:lnTo>
                          <a:pt x="164" y="57"/>
                        </a:lnTo>
                        <a:lnTo>
                          <a:pt x="164" y="56"/>
                        </a:lnTo>
                        <a:lnTo>
                          <a:pt x="164" y="57"/>
                        </a:lnTo>
                        <a:lnTo>
                          <a:pt x="164" y="56"/>
                        </a:lnTo>
                        <a:lnTo>
                          <a:pt x="164" y="56"/>
                        </a:lnTo>
                        <a:lnTo>
                          <a:pt x="164" y="56"/>
                        </a:lnTo>
                        <a:lnTo>
                          <a:pt x="165" y="56"/>
                        </a:lnTo>
                        <a:lnTo>
                          <a:pt x="165" y="56"/>
                        </a:lnTo>
                        <a:lnTo>
                          <a:pt x="164" y="56"/>
                        </a:lnTo>
                        <a:lnTo>
                          <a:pt x="164" y="56"/>
                        </a:lnTo>
                        <a:lnTo>
                          <a:pt x="164" y="56"/>
                        </a:lnTo>
                        <a:lnTo>
                          <a:pt x="165" y="56"/>
                        </a:lnTo>
                        <a:lnTo>
                          <a:pt x="164" y="55"/>
                        </a:lnTo>
                        <a:lnTo>
                          <a:pt x="164" y="55"/>
                        </a:lnTo>
                        <a:lnTo>
                          <a:pt x="164" y="55"/>
                        </a:lnTo>
                        <a:lnTo>
                          <a:pt x="164" y="55"/>
                        </a:lnTo>
                        <a:lnTo>
                          <a:pt x="165" y="55"/>
                        </a:lnTo>
                        <a:lnTo>
                          <a:pt x="165" y="54"/>
                        </a:lnTo>
                        <a:lnTo>
                          <a:pt x="165" y="54"/>
                        </a:lnTo>
                        <a:lnTo>
                          <a:pt x="165" y="54"/>
                        </a:lnTo>
                        <a:lnTo>
                          <a:pt x="165" y="54"/>
                        </a:lnTo>
                        <a:lnTo>
                          <a:pt x="165" y="54"/>
                        </a:lnTo>
                        <a:lnTo>
                          <a:pt x="165" y="54"/>
                        </a:lnTo>
                        <a:lnTo>
                          <a:pt x="165" y="54"/>
                        </a:lnTo>
                        <a:lnTo>
                          <a:pt x="165" y="54"/>
                        </a:lnTo>
                        <a:lnTo>
                          <a:pt x="165" y="54"/>
                        </a:lnTo>
                        <a:lnTo>
                          <a:pt x="166" y="53"/>
                        </a:lnTo>
                        <a:lnTo>
                          <a:pt x="166" y="53"/>
                        </a:lnTo>
                        <a:lnTo>
                          <a:pt x="166" y="53"/>
                        </a:lnTo>
                        <a:lnTo>
                          <a:pt x="166" y="53"/>
                        </a:lnTo>
                        <a:lnTo>
                          <a:pt x="166" y="53"/>
                        </a:lnTo>
                        <a:lnTo>
                          <a:pt x="166" y="53"/>
                        </a:lnTo>
                        <a:lnTo>
                          <a:pt x="167" y="53"/>
                        </a:lnTo>
                        <a:lnTo>
                          <a:pt x="167" y="53"/>
                        </a:lnTo>
                        <a:lnTo>
                          <a:pt x="167" y="53"/>
                        </a:lnTo>
                        <a:lnTo>
                          <a:pt x="167" y="54"/>
                        </a:lnTo>
                        <a:lnTo>
                          <a:pt x="167" y="54"/>
                        </a:lnTo>
                        <a:lnTo>
                          <a:pt x="166" y="54"/>
                        </a:lnTo>
                        <a:lnTo>
                          <a:pt x="166" y="54"/>
                        </a:lnTo>
                        <a:lnTo>
                          <a:pt x="166" y="54"/>
                        </a:lnTo>
                        <a:lnTo>
                          <a:pt x="167" y="54"/>
                        </a:lnTo>
                        <a:lnTo>
                          <a:pt x="167" y="54"/>
                        </a:lnTo>
                        <a:lnTo>
                          <a:pt x="167" y="54"/>
                        </a:lnTo>
                        <a:lnTo>
                          <a:pt x="167" y="54"/>
                        </a:lnTo>
                        <a:lnTo>
                          <a:pt x="167" y="54"/>
                        </a:lnTo>
                        <a:lnTo>
                          <a:pt x="167" y="54"/>
                        </a:lnTo>
                        <a:lnTo>
                          <a:pt x="167" y="54"/>
                        </a:lnTo>
                        <a:lnTo>
                          <a:pt x="167" y="54"/>
                        </a:lnTo>
                        <a:lnTo>
                          <a:pt x="167" y="54"/>
                        </a:lnTo>
                        <a:lnTo>
                          <a:pt x="167" y="54"/>
                        </a:lnTo>
                        <a:lnTo>
                          <a:pt x="168" y="54"/>
                        </a:lnTo>
                        <a:lnTo>
                          <a:pt x="168" y="55"/>
                        </a:lnTo>
                        <a:lnTo>
                          <a:pt x="168" y="55"/>
                        </a:lnTo>
                        <a:lnTo>
                          <a:pt x="168" y="55"/>
                        </a:lnTo>
                        <a:lnTo>
                          <a:pt x="168" y="55"/>
                        </a:lnTo>
                        <a:lnTo>
                          <a:pt x="167" y="55"/>
                        </a:lnTo>
                        <a:lnTo>
                          <a:pt x="167" y="55"/>
                        </a:lnTo>
                        <a:lnTo>
                          <a:pt x="167" y="55"/>
                        </a:lnTo>
                        <a:lnTo>
                          <a:pt x="167" y="55"/>
                        </a:lnTo>
                        <a:lnTo>
                          <a:pt x="168" y="55"/>
                        </a:lnTo>
                        <a:lnTo>
                          <a:pt x="168" y="55"/>
                        </a:lnTo>
                        <a:lnTo>
                          <a:pt x="168" y="55"/>
                        </a:lnTo>
                        <a:lnTo>
                          <a:pt x="168" y="56"/>
                        </a:lnTo>
                        <a:lnTo>
                          <a:pt x="168" y="56"/>
                        </a:lnTo>
                        <a:lnTo>
                          <a:pt x="168" y="56"/>
                        </a:lnTo>
                        <a:lnTo>
                          <a:pt x="168" y="56"/>
                        </a:lnTo>
                        <a:lnTo>
                          <a:pt x="168" y="56"/>
                        </a:lnTo>
                        <a:lnTo>
                          <a:pt x="168" y="56"/>
                        </a:lnTo>
                        <a:lnTo>
                          <a:pt x="168" y="56"/>
                        </a:lnTo>
                        <a:lnTo>
                          <a:pt x="168" y="56"/>
                        </a:lnTo>
                        <a:lnTo>
                          <a:pt x="168" y="56"/>
                        </a:lnTo>
                        <a:lnTo>
                          <a:pt x="169" y="56"/>
                        </a:lnTo>
                        <a:lnTo>
                          <a:pt x="169" y="56"/>
                        </a:lnTo>
                        <a:lnTo>
                          <a:pt x="169" y="56"/>
                        </a:lnTo>
                        <a:lnTo>
                          <a:pt x="169" y="57"/>
                        </a:lnTo>
                        <a:lnTo>
                          <a:pt x="169" y="57"/>
                        </a:lnTo>
                        <a:lnTo>
                          <a:pt x="169" y="57"/>
                        </a:lnTo>
                        <a:lnTo>
                          <a:pt x="169" y="57"/>
                        </a:lnTo>
                        <a:lnTo>
                          <a:pt x="168" y="57"/>
                        </a:lnTo>
                        <a:lnTo>
                          <a:pt x="168" y="57"/>
                        </a:lnTo>
                        <a:lnTo>
                          <a:pt x="168" y="57"/>
                        </a:lnTo>
                        <a:lnTo>
                          <a:pt x="168" y="57"/>
                        </a:lnTo>
                        <a:lnTo>
                          <a:pt x="168" y="57"/>
                        </a:lnTo>
                        <a:lnTo>
                          <a:pt x="168" y="57"/>
                        </a:lnTo>
                        <a:lnTo>
                          <a:pt x="168" y="57"/>
                        </a:lnTo>
                        <a:lnTo>
                          <a:pt x="169" y="57"/>
                        </a:lnTo>
                        <a:lnTo>
                          <a:pt x="169" y="57"/>
                        </a:lnTo>
                        <a:lnTo>
                          <a:pt x="169" y="57"/>
                        </a:lnTo>
                        <a:lnTo>
                          <a:pt x="169" y="57"/>
                        </a:lnTo>
                        <a:lnTo>
                          <a:pt x="170" y="57"/>
                        </a:lnTo>
                        <a:lnTo>
                          <a:pt x="170" y="57"/>
                        </a:lnTo>
                        <a:lnTo>
                          <a:pt x="169" y="57"/>
                        </a:lnTo>
                        <a:lnTo>
                          <a:pt x="169" y="58"/>
                        </a:lnTo>
                        <a:lnTo>
                          <a:pt x="169" y="58"/>
                        </a:lnTo>
                        <a:lnTo>
                          <a:pt x="170" y="58"/>
                        </a:lnTo>
                        <a:lnTo>
                          <a:pt x="170" y="58"/>
                        </a:lnTo>
                        <a:lnTo>
                          <a:pt x="170" y="58"/>
                        </a:lnTo>
                        <a:lnTo>
                          <a:pt x="170" y="59"/>
                        </a:lnTo>
                        <a:lnTo>
                          <a:pt x="170" y="59"/>
                        </a:lnTo>
                        <a:lnTo>
                          <a:pt x="169" y="59"/>
                        </a:lnTo>
                        <a:lnTo>
                          <a:pt x="169" y="59"/>
                        </a:lnTo>
                        <a:lnTo>
                          <a:pt x="169" y="59"/>
                        </a:lnTo>
                        <a:lnTo>
                          <a:pt x="170" y="59"/>
                        </a:lnTo>
                        <a:lnTo>
                          <a:pt x="170" y="59"/>
                        </a:lnTo>
                        <a:lnTo>
                          <a:pt x="171" y="59"/>
                        </a:lnTo>
                        <a:lnTo>
                          <a:pt x="171" y="59"/>
                        </a:lnTo>
                        <a:lnTo>
                          <a:pt x="171" y="59"/>
                        </a:lnTo>
                        <a:lnTo>
                          <a:pt x="171" y="60"/>
                        </a:lnTo>
                        <a:lnTo>
                          <a:pt x="171" y="60"/>
                        </a:lnTo>
                        <a:lnTo>
                          <a:pt x="170" y="60"/>
                        </a:lnTo>
                        <a:lnTo>
                          <a:pt x="171" y="60"/>
                        </a:lnTo>
                        <a:lnTo>
                          <a:pt x="171" y="60"/>
                        </a:lnTo>
                        <a:lnTo>
                          <a:pt x="170" y="60"/>
                        </a:lnTo>
                        <a:lnTo>
                          <a:pt x="170" y="60"/>
                        </a:lnTo>
                        <a:lnTo>
                          <a:pt x="170" y="60"/>
                        </a:lnTo>
                        <a:lnTo>
                          <a:pt x="170" y="60"/>
                        </a:lnTo>
                        <a:lnTo>
                          <a:pt x="170" y="60"/>
                        </a:lnTo>
                        <a:lnTo>
                          <a:pt x="169" y="61"/>
                        </a:lnTo>
                        <a:lnTo>
                          <a:pt x="169" y="61"/>
                        </a:lnTo>
                        <a:lnTo>
                          <a:pt x="169" y="61"/>
                        </a:lnTo>
                        <a:lnTo>
                          <a:pt x="169" y="61"/>
                        </a:lnTo>
                        <a:lnTo>
                          <a:pt x="170" y="61"/>
                        </a:lnTo>
                        <a:lnTo>
                          <a:pt x="170" y="60"/>
                        </a:lnTo>
                        <a:lnTo>
                          <a:pt x="170" y="60"/>
                        </a:lnTo>
                        <a:lnTo>
                          <a:pt x="170" y="60"/>
                        </a:lnTo>
                        <a:lnTo>
                          <a:pt x="170" y="60"/>
                        </a:lnTo>
                        <a:lnTo>
                          <a:pt x="171" y="60"/>
                        </a:lnTo>
                        <a:lnTo>
                          <a:pt x="171" y="60"/>
                        </a:lnTo>
                        <a:lnTo>
                          <a:pt x="171" y="60"/>
                        </a:lnTo>
                        <a:lnTo>
                          <a:pt x="171" y="60"/>
                        </a:lnTo>
                        <a:lnTo>
                          <a:pt x="171" y="60"/>
                        </a:lnTo>
                        <a:lnTo>
                          <a:pt x="171" y="61"/>
                        </a:lnTo>
                        <a:lnTo>
                          <a:pt x="171" y="61"/>
                        </a:lnTo>
                        <a:lnTo>
                          <a:pt x="171" y="61"/>
                        </a:lnTo>
                        <a:lnTo>
                          <a:pt x="171" y="61"/>
                        </a:lnTo>
                        <a:lnTo>
                          <a:pt x="171" y="61"/>
                        </a:lnTo>
                        <a:lnTo>
                          <a:pt x="171" y="61"/>
                        </a:lnTo>
                        <a:lnTo>
                          <a:pt x="172" y="61"/>
                        </a:lnTo>
                        <a:lnTo>
                          <a:pt x="172" y="61"/>
                        </a:lnTo>
                        <a:lnTo>
                          <a:pt x="172" y="61"/>
                        </a:lnTo>
                        <a:lnTo>
                          <a:pt x="172" y="61"/>
                        </a:lnTo>
                        <a:lnTo>
                          <a:pt x="172" y="61"/>
                        </a:lnTo>
                        <a:lnTo>
                          <a:pt x="172" y="61"/>
                        </a:lnTo>
                        <a:lnTo>
                          <a:pt x="172" y="62"/>
                        </a:lnTo>
                        <a:lnTo>
                          <a:pt x="172" y="61"/>
                        </a:lnTo>
                        <a:lnTo>
                          <a:pt x="172" y="62"/>
                        </a:lnTo>
                        <a:lnTo>
                          <a:pt x="172" y="62"/>
                        </a:lnTo>
                        <a:lnTo>
                          <a:pt x="172" y="62"/>
                        </a:lnTo>
                        <a:lnTo>
                          <a:pt x="172" y="62"/>
                        </a:lnTo>
                        <a:lnTo>
                          <a:pt x="172" y="62"/>
                        </a:lnTo>
                        <a:lnTo>
                          <a:pt x="172" y="62"/>
                        </a:lnTo>
                        <a:lnTo>
                          <a:pt x="172" y="62"/>
                        </a:lnTo>
                        <a:lnTo>
                          <a:pt x="172" y="62"/>
                        </a:lnTo>
                        <a:lnTo>
                          <a:pt x="171" y="63"/>
                        </a:lnTo>
                        <a:lnTo>
                          <a:pt x="171" y="63"/>
                        </a:lnTo>
                        <a:lnTo>
                          <a:pt x="171" y="63"/>
                        </a:lnTo>
                        <a:lnTo>
                          <a:pt x="171" y="63"/>
                        </a:lnTo>
                        <a:lnTo>
                          <a:pt x="172" y="63"/>
                        </a:lnTo>
                        <a:lnTo>
                          <a:pt x="172" y="63"/>
                        </a:lnTo>
                        <a:lnTo>
                          <a:pt x="172" y="63"/>
                        </a:lnTo>
                        <a:lnTo>
                          <a:pt x="173" y="63"/>
                        </a:lnTo>
                        <a:lnTo>
                          <a:pt x="172" y="63"/>
                        </a:lnTo>
                        <a:lnTo>
                          <a:pt x="172" y="63"/>
                        </a:lnTo>
                        <a:lnTo>
                          <a:pt x="172" y="64"/>
                        </a:lnTo>
                        <a:lnTo>
                          <a:pt x="173" y="64"/>
                        </a:lnTo>
                        <a:lnTo>
                          <a:pt x="173" y="64"/>
                        </a:lnTo>
                        <a:lnTo>
                          <a:pt x="173" y="64"/>
                        </a:lnTo>
                        <a:lnTo>
                          <a:pt x="174" y="64"/>
                        </a:lnTo>
                        <a:lnTo>
                          <a:pt x="174" y="64"/>
                        </a:lnTo>
                        <a:lnTo>
                          <a:pt x="174" y="64"/>
                        </a:lnTo>
                        <a:lnTo>
                          <a:pt x="173" y="64"/>
                        </a:lnTo>
                        <a:lnTo>
                          <a:pt x="173" y="65"/>
                        </a:lnTo>
                        <a:lnTo>
                          <a:pt x="173" y="65"/>
                        </a:lnTo>
                        <a:lnTo>
                          <a:pt x="173" y="65"/>
                        </a:lnTo>
                        <a:lnTo>
                          <a:pt x="173" y="65"/>
                        </a:lnTo>
                        <a:lnTo>
                          <a:pt x="173" y="65"/>
                        </a:lnTo>
                        <a:lnTo>
                          <a:pt x="173" y="66"/>
                        </a:lnTo>
                        <a:lnTo>
                          <a:pt x="173" y="66"/>
                        </a:lnTo>
                        <a:lnTo>
                          <a:pt x="173" y="65"/>
                        </a:lnTo>
                        <a:lnTo>
                          <a:pt x="173" y="65"/>
                        </a:lnTo>
                        <a:lnTo>
                          <a:pt x="173" y="65"/>
                        </a:lnTo>
                        <a:lnTo>
                          <a:pt x="173" y="65"/>
                        </a:lnTo>
                        <a:lnTo>
                          <a:pt x="173" y="65"/>
                        </a:lnTo>
                        <a:lnTo>
                          <a:pt x="173" y="66"/>
                        </a:lnTo>
                        <a:lnTo>
                          <a:pt x="172" y="66"/>
                        </a:lnTo>
                        <a:lnTo>
                          <a:pt x="172" y="66"/>
                        </a:lnTo>
                        <a:lnTo>
                          <a:pt x="172" y="65"/>
                        </a:lnTo>
                        <a:lnTo>
                          <a:pt x="172" y="65"/>
                        </a:lnTo>
                        <a:lnTo>
                          <a:pt x="172" y="66"/>
                        </a:lnTo>
                        <a:lnTo>
                          <a:pt x="172" y="66"/>
                        </a:lnTo>
                        <a:lnTo>
                          <a:pt x="172" y="66"/>
                        </a:lnTo>
                        <a:lnTo>
                          <a:pt x="172" y="66"/>
                        </a:lnTo>
                        <a:lnTo>
                          <a:pt x="172" y="66"/>
                        </a:lnTo>
                        <a:lnTo>
                          <a:pt x="173" y="66"/>
                        </a:lnTo>
                        <a:lnTo>
                          <a:pt x="173" y="66"/>
                        </a:lnTo>
                        <a:lnTo>
                          <a:pt x="173" y="66"/>
                        </a:lnTo>
                        <a:lnTo>
                          <a:pt x="173" y="66"/>
                        </a:lnTo>
                        <a:lnTo>
                          <a:pt x="174" y="66"/>
                        </a:lnTo>
                        <a:lnTo>
                          <a:pt x="174" y="66"/>
                        </a:lnTo>
                        <a:lnTo>
                          <a:pt x="173" y="66"/>
                        </a:lnTo>
                        <a:lnTo>
                          <a:pt x="173" y="66"/>
                        </a:lnTo>
                        <a:lnTo>
                          <a:pt x="173" y="67"/>
                        </a:lnTo>
                        <a:lnTo>
                          <a:pt x="173" y="66"/>
                        </a:lnTo>
                        <a:lnTo>
                          <a:pt x="173" y="66"/>
                        </a:lnTo>
                        <a:lnTo>
                          <a:pt x="173" y="67"/>
                        </a:lnTo>
                        <a:lnTo>
                          <a:pt x="173" y="67"/>
                        </a:lnTo>
                        <a:lnTo>
                          <a:pt x="172" y="67"/>
                        </a:lnTo>
                        <a:lnTo>
                          <a:pt x="172" y="67"/>
                        </a:lnTo>
                        <a:lnTo>
                          <a:pt x="172" y="67"/>
                        </a:lnTo>
                        <a:lnTo>
                          <a:pt x="172" y="67"/>
                        </a:lnTo>
                        <a:lnTo>
                          <a:pt x="173" y="67"/>
                        </a:lnTo>
                        <a:lnTo>
                          <a:pt x="173" y="67"/>
                        </a:lnTo>
                        <a:lnTo>
                          <a:pt x="173" y="67"/>
                        </a:lnTo>
                        <a:lnTo>
                          <a:pt x="174" y="67"/>
                        </a:lnTo>
                        <a:lnTo>
                          <a:pt x="174" y="67"/>
                        </a:lnTo>
                        <a:lnTo>
                          <a:pt x="173" y="67"/>
                        </a:lnTo>
                        <a:lnTo>
                          <a:pt x="173" y="67"/>
                        </a:lnTo>
                        <a:lnTo>
                          <a:pt x="174" y="67"/>
                        </a:lnTo>
                        <a:lnTo>
                          <a:pt x="174" y="67"/>
                        </a:lnTo>
                        <a:lnTo>
                          <a:pt x="174" y="68"/>
                        </a:lnTo>
                        <a:lnTo>
                          <a:pt x="174" y="68"/>
                        </a:lnTo>
                        <a:lnTo>
                          <a:pt x="174" y="67"/>
                        </a:lnTo>
                        <a:lnTo>
                          <a:pt x="174" y="67"/>
                        </a:lnTo>
                        <a:lnTo>
                          <a:pt x="174" y="67"/>
                        </a:lnTo>
                        <a:lnTo>
                          <a:pt x="174" y="67"/>
                        </a:lnTo>
                        <a:lnTo>
                          <a:pt x="174" y="68"/>
                        </a:lnTo>
                        <a:lnTo>
                          <a:pt x="174" y="68"/>
                        </a:lnTo>
                        <a:lnTo>
                          <a:pt x="174" y="68"/>
                        </a:lnTo>
                        <a:lnTo>
                          <a:pt x="174" y="68"/>
                        </a:lnTo>
                        <a:lnTo>
                          <a:pt x="174" y="68"/>
                        </a:lnTo>
                        <a:lnTo>
                          <a:pt x="174" y="68"/>
                        </a:lnTo>
                        <a:lnTo>
                          <a:pt x="174" y="68"/>
                        </a:lnTo>
                        <a:lnTo>
                          <a:pt x="174" y="68"/>
                        </a:lnTo>
                        <a:lnTo>
                          <a:pt x="174" y="68"/>
                        </a:lnTo>
                        <a:lnTo>
                          <a:pt x="175" y="68"/>
                        </a:lnTo>
                        <a:lnTo>
                          <a:pt x="175" y="68"/>
                        </a:lnTo>
                        <a:lnTo>
                          <a:pt x="175" y="68"/>
                        </a:lnTo>
                        <a:lnTo>
                          <a:pt x="175" y="68"/>
                        </a:lnTo>
                        <a:lnTo>
                          <a:pt x="175" y="68"/>
                        </a:lnTo>
                        <a:lnTo>
                          <a:pt x="175" y="69"/>
                        </a:lnTo>
                        <a:lnTo>
                          <a:pt x="175" y="69"/>
                        </a:lnTo>
                        <a:lnTo>
                          <a:pt x="175" y="68"/>
                        </a:lnTo>
                        <a:lnTo>
                          <a:pt x="175" y="69"/>
                        </a:lnTo>
                        <a:lnTo>
                          <a:pt x="175" y="69"/>
                        </a:lnTo>
                        <a:lnTo>
                          <a:pt x="175" y="69"/>
                        </a:lnTo>
                        <a:lnTo>
                          <a:pt x="175" y="69"/>
                        </a:lnTo>
                        <a:lnTo>
                          <a:pt x="175" y="68"/>
                        </a:lnTo>
                        <a:lnTo>
                          <a:pt x="175" y="68"/>
                        </a:lnTo>
                        <a:lnTo>
                          <a:pt x="176" y="68"/>
                        </a:lnTo>
                        <a:lnTo>
                          <a:pt x="175" y="69"/>
                        </a:lnTo>
                        <a:lnTo>
                          <a:pt x="175" y="69"/>
                        </a:lnTo>
                        <a:lnTo>
                          <a:pt x="176" y="69"/>
                        </a:lnTo>
                        <a:lnTo>
                          <a:pt x="176" y="69"/>
                        </a:lnTo>
                        <a:lnTo>
                          <a:pt x="176" y="69"/>
                        </a:lnTo>
                        <a:lnTo>
                          <a:pt x="176" y="70"/>
                        </a:lnTo>
                        <a:lnTo>
                          <a:pt x="176" y="70"/>
                        </a:lnTo>
                        <a:lnTo>
                          <a:pt x="175" y="70"/>
                        </a:lnTo>
                        <a:lnTo>
                          <a:pt x="175" y="70"/>
                        </a:lnTo>
                        <a:lnTo>
                          <a:pt x="175" y="70"/>
                        </a:lnTo>
                        <a:lnTo>
                          <a:pt x="175" y="70"/>
                        </a:lnTo>
                        <a:lnTo>
                          <a:pt x="175" y="70"/>
                        </a:lnTo>
                        <a:lnTo>
                          <a:pt x="176" y="70"/>
                        </a:lnTo>
                        <a:lnTo>
                          <a:pt x="175" y="71"/>
                        </a:lnTo>
                        <a:lnTo>
                          <a:pt x="175" y="71"/>
                        </a:lnTo>
                        <a:lnTo>
                          <a:pt x="175" y="71"/>
                        </a:lnTo>
                        <a:lnTo>
                          <a:pt x="175" y="71"/>
                        </a:lnTo>
                        <a:lnTo>
                          <a:pt x="175" y="71"/>
                        </a:lnTo>
                        <a:lnTo>
                          <a:pt x="175" y="71"/>
                        </a:lnTo>
                        <a:lnTo>
                          <a:pt x="176" y="70"/>
                        </a:lnTo>
                        <a:lnTo>
                          <a:pt x="176" y="70"/>
                        </a:lnTo>
                        <a:lnTo>
                          <a:pt x="176" y="70"/>
                        </a:lnTo>
                        <a:lnTo>
                          <a:pt x="176" y="70"/>
                        </a:lnTo>
                        <a:lnTo>
                          <a:pt x="176" y="70"/>
                        </a:lnTo>
                        <a:lnTo>
                          <a:pt x="176" y="70"/>
                        </a:lnTo>
                        <a:lnTo>
                          <a:pt x="177" y="70"/>
                        </a:lnTo>
                        <a:lnTo>
                          <a:pt x="177" y="70"/>
                        </a:lnTo>
                        <a:lnTo>
                          <a:pt x="177" y="70"/>
                        </a:lnTo>
                        <a:lnTo>
                          <a:pt x="177" y="70"/>
                        </a:lnTo>
                        <a:lnTo>
                          <a:pt x="177" y="70"/>
                        </a:lnTo>
                        <a:lnTo>
                          <a:pt x="177" y="71"/>
                        </a:lnTo>
                        <a:lnTo>
                          <a:pt x="177" y="71"/>
                        </a:lnTo>
                        <a:lnTo>
                          <a:pt x="177" y="71"/>
                        </a:lnTo>
                        <a:lnTo>
                          <a:pt x="177" y="71"/>
                        </a:lnTo>
                        <a:lnTo>
                          <a:pt x="177" y="70"/>
                        </a:lnTo>
                        <a:lnTo>
                          <a:pt x="178" y="70"/>
                        </a:lnTo>
                        <a:lnTo>
                          <a:pt x="178" y="71"/>
                        </a:lnTo>
                        <a:lnTo>
                          <a:pt x="177" y="71"/>
                        </a:lnTo>
                        <a:lnTo>
                          <a:pt x="177" y="71"/>
                        </a:lnTo>
                        <a:lnTo>
                          <a:pt x="177" y="71"/>
                        </a:lnTo>
                        <a:lnTo>
                          <a:pt x="177" y="71"/>
                        </a:lnTo>
                        <a:lnTo>
                          <a:pt x="177" y="72"/>
                        </a:lnTo>
                        <a:lnTo>
                          <a:pt x="176" y="72"/>
                        </a:lnTo>
                        <a:lnTo>
                          <a:pt x="177" y="72"/>
                        </a:lnTo>
                        <a:lnTo>
                          <a:pt x="177" y="72"/>
                        </a:lnTo>
                        <a:lnTo>
                          <a:pt x="177" y="72"/>
                        </a:lnTo>
                        <a:lnTo>
                          <a:pt x="177" y="72"/>
                        </a:lnTo>
                        <a:lnTo>
                          <a:pt x="177" y="71"/>
                        </a:lnTo>
                        <a:lnTo>
                          <a:pt x="177" y="71"/>
                        </a:lnTo>
                        <a:lnTo>
                          <a:pt x="178" y="71"/>
                        </a:lnTo>
                        <a:lnTo>
                          <a:pt x="178" y="71"/>
                        </a:lnTo>
                        <a:lnTo>
                          <a:pt x="178" y="70"/>
                        </a:lnTo>
                        <a:lnTo>
                          <a:pt x="178" y="70"/>
                        </a:lnTo>
                        <a:lnTo>
                          <a:pt x="178" y="71"/>
                        </a:lnTo>
                        <a:lnTo>
                          <a:pt x="178" y="71"/>
                        </a:lnTo>
                        <a:lnTo>
                          <a:pt x="178" y="71"/>
                        </a:lnTo>
                        <a:lnTo>
                          <a:pt x="178" y="71"/>
                        </a:lnTo>
                        <a:lnTo>
                          <a:pt x="178" y="71"/>
                        </a:lnTo>
                        <a:lnTo>
                          <a:pt x="178" y="71"/>
                        </a:lnTo>
                        <a:lnTo>
                          <a:pt x="179" y="71"/>
                        </a:lnTo>
                        <a:lnTo>
                          <a:pt x="179" y="71"/>
                        </a:lnTo>
                        <a:lnTo>
                          <a:pt x="179" y="71"/>
                        </a:lnTo>
                        <a:lnTo>
                          <a:pt x="179" y="71"/>
                        </a:lnTo>
                        <a:lnTo>
                          <a:pt x="179" y="71"/>
                        </a:lnTo>
                        <a:lnTo>
                          <a:pt x="179" y="71"/>
                        </a:lnTo>
                        <a:lnTo>
                          <a:pt x="179" y="72"/>
                        </a:lnTo>
                        <a:lnTo>
                          <a:pt x="179" y="72"/>
                        </a:lnTo>
                        <a:lnTo>
                          <a:pt x="179" y="72"/>
                        </a:lnTo>
                        <a:lnTo>
                          <a:pt x="180" y="72"/>
                        </a:lnTo>
                        <a:lnTo>
                          <a:pt x="180" y="72"/>
                        </a:lnTo>
                        <a:lnTo>
                          <a:pt x="180" y="72"/>
                        </a:lnTo>
                        <a:lnTo>
                          <a:pt x="180" y="72"/>
                        </a:lnTo>
                        <a:lnTo>
                          <a:pt x="181" y="72"/>
                        </a:lnTo>
                        <a:lnTo>
                          <a:pt x="181" y="72"/>
                        </a:lnTo>
                        <a:lnTo>
                          <a:pt x="181" y="72"/>
                        </a:lnTo>
                        <a:lnTo>
                          <a:pt x="181" y="72"/>
                        </a:lnTo>
                        <a:lnTo>
                          <a:pt x="181" y="72"/>
                        </a:lnTo>
                        <a:lnTo>
                          <a:pt x="182" y="72"/>
                        </a:lnTo>
                        <a:lnTo>
                          <a:pt x="182" y="72"/>
                        </a:lnTo>
                        <a:lnTo>
                          <a:pt x="182" y="72"/>
                        </a:lnTo>
                        <a:lnTo>
                          <a:pt x="182" y="72"/>
                        </a:lnTo>
                        <a:lnTo>
                          <a:pt x="182" y="73"/>
                        </a:lnTo>
                        <a:lnTo>
                          <a:pt x="182" y="73"/>
                        </a:lnTo>
                        <a:lnTo>
                          <a:pt x="182" y="73"/>
                        </a:lnTo>
                        <a:lnTo>
                          <a:pt x="182" y="73"/>
                        </a:lnTo>
                        <a:lnTo>
                          <a:pt x="181" y="73"/>
                        </a:lnTo>
                        <a:lnTo>
                          <a:pt x="181" y="73"/>
                        </a:lnTo>
                        <a:lnTo>
                          <a:pt x="181" y="73"/>
                        </a:lnTo>
                        <a:lnTo>
                          <a:pt x="181" y="73"/>
                        </a:lnTo>
                        <a:lnTo>
                          <a:pt x="181" y="73"/>
                        </a:lnTo>
                        <a:lnTo>
                          <a:pt x="181" y="73"/>
                        </a:lnTo>
                        <a:lnTo>
                          <a:pt x="181" y="73"/>
                        </a:lnTo>
                        <a:lnTo>
                          <a:pt x="180" y="73"/>
                        </a:lnTo>
                        <a:lnTo>
                          <a:pt x="180" y="73"/>
                        </a:lnTo>
                        <a:lnTo>
                          <a:pt x="180" y="73"/>
                        </a:lnTo>
                        <a:lnTo>
                          <a:pt x="180" y="74"/>
                        </a:lnTo>
                        <a:lnTo>
                          <a:pt x="179" y="74"/>
                        </a:lnTo>
                        <a:lnTo>
                          <a:pt x="179" y="74"/>
                        </a:lnTo>
                        <a:lnTo>
                          <a:pt x="180" y="74"/>
                        </a:lnTo>
                        <a:lnTo>
                          <a:pt x="180" y="74"/>
                        </a:lnTo>
                        <a:lnTo>
                          <a:pt x="180" y="74"/>
                        </a:lnTo>
                        <a:lnTo>
                          <a:pt x="180" y="73"/>
                        </a:lnTo>
                        <a:lnTo>
                          <a:pt x="181" y="74"/>
                        </a:lnTo>
                        <a:lnTo>
                          <a:pt x="181" y="74"/>
                        </a:lnTo>
                        <a:lnTo>
                          <a:pt x="181" y="74"/>
                        </a:lnTo>
                        <a:lnTo>
                          <a:pt x="182" y="74"/>
                        </a:lnTo>
                        <a:lnTo>
                          <a:pt x="182" y="74"/>
                        </a:lnTo>
                        <a:lnTo>
                          <a:pt x="182" y="74"/>
                        </a:lnTo>
                        <a:lnTo>
                          <a:pt x="182" y="75"/>
                        </a:lnTo>
                        <a:lnTo>
                          <a:pt x="183" y="75"/>
                        </a:lnTo>
                        <a:lnTo>
                          <a:pt x="183" y="75"/>
                        </a:lnTo>
                        <a:lnTo>
                          <a:pt x="182" y="75"/>
                        </a:lnTo>
                        <a:lnTo>
                          <a:pt x="182" y="76"/>
                        </a:lnTo>
                        <a:lnTo>
                          <a:pt x="182" y="76"/>
                        </a:lnTo>
                        <a:lnTo>
                          <a:pt x="182" y="76"/>
                        </a:lnTo>
                        <a:lnTo>
                          <a:pt x="182" y="76"/>
                        </a:lnTo>
                        <a:lnTo>
                          <a:pt x="182" y="76"/>
                        </a:lnTo>
                        <a:lnTo>
                          <a:pt x="182" y="76"/>
                        </a:lnTo>
                        <a:lnTo>
                          <a:pt x="183" y="76"/>
                        </a:lnTo>
                        <a:lnTo>
                          <a:pt x="183" y="75"/>
                        </a:lnTo>
                        <a:lnTo>
                          <a:pt x="183" y="75"/>
                        </a:lnTo>
                        <a:lnTo>
                          <a:pt x="183" y="75"/>
                        </a:lnTo>
                        <a:lnTo>
                          <a:pt x="183" y="75"/>
                        </a:lnTo>
                        <a:lnTo>
                          <a:pt x="184" y="75"/>
                        </a:lnTo>
                        <a:lnTo>
                          <a:pt x="184" y="75"/>
                        </a:lnTo>
                        <a:lnTo>
                          <a:pt x="184" y="75"/>
                        </a:lnTo>
                        <a:lnTo>
                          <a:pt x="184" y="75"/>
                        </a:lnTo>
                        <a:lnTo>
                          <a:pt x="184" y="75"/>
                        </a:lnTo>
                        <a:lnTo>
                          <a:pt x="184" y="75"/>
                        </a:lnTo>
                        <a:lnTo>
                          <a:pt x="184" y="76"/>
                        </a:lnTo>
                        <a:lnTo>
                          <a:pt x="184" y="76"/>
                        </a:lnTo>
                        <a:lnTo>
                          <a:pt x="185" y="76"/>
                        </a:lnTo>
                        <a:lnTo>
                          <a:pt x="185" y="76"/>
                        </a:lnTo>
                        <a:lnTo>
                          <a:pt x="185" y="76"/>
                        </a:lnTo>
                        <a:lnTo>
                          <a:pt x="185" y="76"/>
                        </a:lnTo>
                        <a:lnTo>
                          <a:pt x="186" y="76"/>
                        </a:lnTo>
                        <a:lnTo>
                          <a:pt x="186" y="76"/>
                        </a:lnTo>
                        <a:lnTo>
                          <a:pt x="186" y="76"/>
                        </a:lnTo>
                        <a:lnTo>
                          <a:pt x="185" y="76"/>
                        </a:lnTo>
                        <a:lnTo>
                          <a:pt x="186" y="77"/>
                        </a:lnTo>
                        <a:lnTo>
                          <a:pt x="186" y="77"/>
                        </a:lnTo>
                        <a:lnTo>
                          <a:pt x="186" y="77"/>
                        </a:lnTo>
                        <a:lnTo>
                          <a:pt x="186" y="77"/>
                        </a:lnTo>
                        <a:lnTo>
                          <a:pt x="185" y="78"/>
                        </a:lnTo>
                        <a:lnTo>
                          <a:pt x="185" y="78"/>
                        </a:lnTo>
                        <a:lnTo>
                          <a:pt x="185" y="78"/>
                        </a:lnTo>
                        <a:lnTo>
                          <a:pt x="186" y="78"/>
                        </a:lnTo>
                        <a:lnTo>
                          <a:pt x="186" y="78"/>
                        </a:lnTo>
                        <a:lnTo>
                          <a:pt x="185" y="78"/>
                        </a:lnTo>
                        <a:lnTo>
                          <a:pt x="185" y="78"/>
                        </a:lnTo>
                        <a:lnTo>
                          <a:pt x="185" y="79"/>
                        </a:lnTo>
                        <a:lnTo>
                          <a:pt x="185" y="79"/>
                        </a:lnTo>
                        <a:lnTo>
                          <a:pt x="185" y="79"/>
                        </a:lnTo>
                        <a:lnTo>
                          <a:pt x="185" y="79"/>
                        </a:lnTo>
                        <a:lnTo>
                          <a:pt x="185" y="79"/>
                        </a:lnTo>
                        <a:lnTo>
                          <a:pt x="185" y="79"/>
                        </a:lnTo>
                        <a:lnTo>
                          <a:pt x="186" y="79"/>
                        </a:lnTo>
                        <a:lnTo>
                          <a:pt x="186" y="79"/>
                        </a:lnTo>
                        <a:lnTo>
                          <a:pt x="186" y="79"/>
                        </a:lnTo>
                        <a:lnTo>
                          <a:pt x="186" y="80"/>
                        </a:lnTo>
                        <a:lnTo>
                          <a:pt x="186" y="80"/>
                        </a:lnTo>
                        <a:lnTo>
                          <a:pt x="186" y="80"/>
                        </a:lnTo>
                        <a:lnTo>
                          <a:pt x="185" y="80"/>
                        </a:lnTo>
                        <a:lnTo>
                          <a:pt x="185" y="80"/>
                        </a:lnTo>
                        <a:lnTo>
                          <a:pt x="186" y="80"/>
                        </a:lnTo>
                        <a:lnTo>
                          <a:pt x="186" y="81"/>
                        </a:lnTo>
                        <a:lnTo>
                          <a:pt x="185" y="81"/>
                        </a:lnTo>
                        <a:lnTo>
                          <a:pt x="185" y="81"/>
                        </a:lnTo>
                        <a:lnTo>
                          <a:pt x="185" y="82"/>
                        </a:lnTo>
                        <a:lnTo>
                          <a:pt x="184" y="82"/>
                        </a:lnTo>
                        <a:lnTo>
                          <a:pt x="184" y="82"/>
                        </a:lnTo>
                        <a:lnTo>
                          <a:pt x="184" y="82"/>
                        </a:lnTo>
                        <a:lnTo>
                          <a:pt x="183" y="82"/>
                        </a:lnTo>
                        <a:lnTo>
                          <a:pt x="183" y="83"/>
                        </a:lnTo>
                        <a:lnTo>
                          <a:pt x="183" y="83"/>
                        </a:lnTo>
                        <a:lnTo>
                          <a:pt x="183" y="83"/>
                        </a:lnTo>
                        <a:lnTo>
                          <a:pt x="183" y="83"/>
                        </a:lnTo>
                        <a:lnTo>
                          <a:pt x="182" y="83"/>
                        </a:lnTo>
                        <a:lnTo>
                          <a:pt x="182" y="83"/>
                        </a:lnTo>
                        <a:lnTo>
                          <a:pt x="182" y="83"/>
                        </a:lnTo>
                        <a:lnTo>
                          <a:pt x="182" y="83"/>
                        </a:lnTo>
                        <a:lnTo>
                          <a:pt x="181" y="83"/>
                        </a:lnTo>
                        <a:lnTo>
                          <a:pt x="181" y="83"/>
                        </a:lnTo>
                        <a:lnTo>
                          <a:pt x="181" y="83"/>
                        </a:lnTo>
                        <a:lnTo>
                          <a:pt x="181" y="83"/>
                        </a:lnTo>
                        <a:lnTo>
                          <a:pt x="181" y="83"/>
                        </a:lnTo>
                        <a:lnTo>
                          <a:pt x="181" y="83"/>
                        </a:lnTo>
                        <a:lnTo>
                          <a:pt x="180" y="83"/>
                        </a:lnTo>
                        <a:lnTo>
                          <a:pt x="180" y="83"/>
                        </a:lnTo>
                        <a:lnTo>
                          <a:pt x="180" y="83"/>
                        </a:lnTo>
                        <a:lnTo>
                          <a:pt x="180" y="84"/>
                        </a:lnTo>
                        <a:lnTo>
                          <a:pt x="180" y="84"/>
                        </a:lnTo>
                        <a:lnTo>
                          <a:pt x="180" y="83"/>
                        </a:lnTo>
                        <a:lnTo>
                          <a:pt x="179" y="83"/>
                        </a:lnTo>
                        <a:lnTo>
                          <a:pt x="179" y="84"/>
                        </a:lnTo>
                        <a:lnTo>
                          <a:pt x="180" y="84"/>
                        </a:lnTo>
                        <a:lnTo>
                          <a:pt x="179" y="84"/>
                        </a:lnTo>
                        <a:lnTo>
                          <a:pt x="179" y="84"/>
                        </a:lnTo>
                        <a:lnTo>
                          <a:pt x="179" y="84"/>
                        </a:lnTo>
                        <a:lnTo>
                          <a:pt x="179" y="84"/>
                        </a:lnTo>
                        <a:lnTo>
                          <a:pt x="179" y="84"/>
                        </a:lnTo>
                        <a:lnTo>
                          <a:pt x="179" y="85"/>
                        </a:lnTo>
                        <a:lnTo>
                          <a:pt x="179" y="85"/>
                        </a:lnTo>
                        <a:lnTo>
                          <a:pt x="178" y="85"/>
                        </a:lnTo>
                        <a:lnTo>
                          <a:pt x="178" y="85"/>
                        </a:lnTo>
                        <a:lnTo>
                          <a:pt x="178" y="85"/>
                        </a:lnTo>
                        <a:lnTo>
                          <a:pt x="178" y="85"/>
                        </a:lnTo>
                        <a:lnTo>
                          <a:pt x="178" y="85"/>
                        </a:lnTo>
                        <a:lnTo>
                          <a:pt x="178" y="86"/>
                        </a:lnTo>
                        <a:lnTo>
                          <a:pt x="178" y="85"/>
                        </a:lnTo>
                        <a:lnTo>
                          <a:pt x="177" y="86"/>
                        </a:lnTo>
                        <a:lnTo>
                          <a:pt x="177" y="86"/>
                        </a:lnTo>
                        <a:lnTo>
                          <a:pt x="177" y="86"/>
                        </a:lnTo>
                        <a:lnTo>
                          <a:pt x="177" y="86"/>
                        </a:lnTo>
                        <a:lnTo>
                          <a:pt x="177" y="86"/>
                        </a:lnTo>
                        <a:lnTo>
                          <a:pt x="177" y="86"/>
                        </a:lnTo>
                        <a:lnTo>
                          <a:pt x="177" y="86"/>
                        </a:lnTo>
                        <a:lnTo>
                          <a:pt x="176" y="87"/>
                        </a:lnTo>
                        <a:lnTo>
                          <a:pt x="176" y="87"/>
                        </a:lnTo>
                        <a:lnTo>
                          <a:pt x="176" y="86"/>
                        </a:lnTo>
                        <a:lnTo>
                          <a:pt x="176" y="86"/>
                        </a:lnTo>
                        <a:lnTo>
                          <a:pt x="176" y="87"/>
                        </a:lnTo>
                        <a:lnTo>
                          <a:pt x="175" y="87"/>
                        </a:lnTo>
                        <a:lnTo>
                          <a:pt x="175" y="87"/>
                        </a:lnTo>
                        <a:lnTo>
                          <a:pt x="175" y="87"/>
                        </a:lnTo>
                        <a:lnTo>
                          <a:pt x="175" y="87"/>
                        </a:lnTo>
                        <a:lnTo>
                          <a:pt x="175" y="87"/>
                        </a:lnTo>
                        <a:lnTo>
                          <a:pt x="174" y="87"/>
                        </a:lnTo>
                        <a:lnTo>
                          <a:pt x="174" y="87"/>
                        </a:lnTo>
                        <a:lnTo>
                          <a:pt x="173" y="87"/>
                        </a:lnTo>
                        <a:lnTo>
                          <a:pt x="173" y="87"/>
                        </a:lnTo>
                        <a:lnTo>
                          <a:pt x="173" y="87"/>
                        </a:lnTo>
                        <a:lnTo>
                          <a:pt x="173" y="87"/>
                        </a:lnTo>
                        <a:lnTo>
                          <a:pt x="173" y="87"/>
                        </a:lnTo>
                        <a:lnTo>
                          <a:pt x="172" y="87"/>
                        </a:lnTo>
                        <a:lnTo>
                          <a:pt x="172" y="87"/>
                        </a:lnTo>
                        <a:lnTo>
                          <a:pt x="172" y="87"/>
                        </a:lnTo>
                        <a:lnTo>
                          <a:pt x="171" y="87"/>
                        </a:lnTo>
                        <a:lnTo>
                          <a:pt x="171" y="86"/>
                        </a:lnTo>
                        <a:lnTo>
                          <a:pt x="171" y="86"/>
                        </a:lnTo>
                        <a:lnTo>
                          <a:pt x="171" y="87"/>
                        </a:lnTo>
                        <a:lnTo>
                          <a:pt x="171" y="86"/>
                        </a:lnTo>
                        <a:lnTo>
                          <a:pt x="170" y="86"/>
                        </a:lnTo>
                        <a:lnTo>
                          <a:pt x="170" y="86"/>
                        </a:lnTo>
                        <a:lnTo>
                          <a:pt x="169" y="87"/>
                        </a:lnTo>
                        <a:lnTo>
                          <a:pt x="169" y="87"/>
                        </a:lnTo>
                        <a:lnTo>
                          <a:pt x="169" y="87"/>
                        </a:lnTo>
                        <a:lnTo>
                          <a:pt x="169" y="86"/>
                        </a:lnTo>
                        <a:lnTo>
                          <a:pt x="168" y="86"/>
                        </a:lnTo>
                        <a:lnTo>
                          <a:pt x="168" y="86"/>
                        </a:lnTo>
                        <a:lnTo>
                          <a:pt x="168" y="86"/>
                        </a:lnTo>
                        <a:lnTo>
                          <a:pt x="168" y="86"/>
                        </a:lnTo>
                        <a:lnTo>
                          <a:pt x="167" y="86"/>
                        </a:lnTo>
                        <a:lnTo>
                          <a:pt x="167" y="86"/>
                        </a:lnTo>
                        <a:lnTo>
                          <a:pt x="167" y="86"/>
                        </a:lnTo>
                        <a:lnTo>
                          <a:pt x="167" y="86"/>
                        </a:lnTo>
                        <a:lnTo>
                          <a:pt x="166" y="86"/>
                        </a:lnTo>
                        <a:lnTo>
                          <a:pt x="166" y="86"/>
                        </a:lnTo>
                        <a:lnTo>
                          <a:pt x="166" y="86"/>
                        </a:lnTo>
                        <a:lnTo>
                          <a:pt x="165" y="86"/>
                        </a:lnTo>
                        <a:lnTo>
                          <a:pt x="165" y="86"/>
                        </a:lnTo>
                        <a:lnTo>
                          <a:pt x="164" y="86"/>
                        </a:lnTo>
                        <a:lnTo>
                          <a:pt x="164" y="86"/>
                        </a:lnTo>
                        <a:lnTo>
                          <a:pt x="164" y="87"/>
                        </a:lnTo>
                        <a:lnTo>
                          <a:pt x="164" y="87"/>
                        </a:lnTo>
                        <a:lnTo>
                          <a:pt x="164" y="86"/>
                        </a:lnTo>
                        <a:lnTo>
                          <a:pt x="163" y="86"/>
                        </a:lnTo>
                        <a:lnTo>
                          <a:pt x="163" y="86"/>
                        </a:lnTo>
                        <a:lnTo>
                          <a:pt x="163" y="87"/>
                        </a:lnTo>
                        <a:lnTo>
                          <a:pt x="163" y="87"/>
                        </a:lnTo>
                        <a:lnTo>
                          <a:pt x="163" y="87"/>
                        </a:lnTo>
                        <a:lnTo>
                          <a:pt x="163" y="87"/>
                        </a:lnTo>
                        <a:lnTo>
                          <a:pt x="163" y="86"/>
                        </a:lnTo>
                        <a:lnTo>
                          <a:pt x="162" y="86"/>
                        </a:lnTo>
                        <a:lnTo>
                          <a:pt x="162" y="87"/>
                        </a:lnTo>
                        <a:lnTo>
                          <a:pt x="162" y="87"/>
                        </a:lnTo>
                        <a:lnTo>
                          <a:pt x="162" y="87"/>
                        </a:lnTo>
                        <a:lnTo>
                          <a:pt x="161" y="87"/>
                        </a:lnTo>
                        <a:lnTo>
                          <a:pt x="161" y="88"/>
                        </a:lnTo>
                        <a:lnTo>
                          <a:pt x="161" y="88"/>
                        </a:lnTo>
                        <a:lnTo>
                          <a:pt x="161" y="88"/>
                        </a:lnTo>
                        <a:lnTo>
                          <a:pt x="161" y="88"/>
                        </a:lnTo>
                        <a:lnTo>
                          <a:pt x="161" y="89"/>
                        </a:lnTo>
                        <a:lnTo>
                          <a:pt x="161" y="89"/>
                        </a:lnTo>
                        <a:lnTo>
                          <a:pt x="161" y="89"/>
                        </a:lnTo>
                        <a:lnTo>
                          <a:pt x="160" y="90"/>
                        </a:lnTo>
                        <a:lnTo>
                          <a:pt x="160" y="90"/>
                        </a:lnTo>
                        <a:lnTo>
                          <a:pt x="160" y="90"/>
                        </a:lnTo>
                        <a:lnTo>
                          <a:pt x="160" y="90"/>
                        </a:lnTo>
                        <a:lnTo>
                          <a:pt x="159" y="90"/>
                        </a:lnTo>
                        <a:lnTo>
                          <a:pt x="159" y="90"/>
                        </a:lnTo>
                        <a:lnTo>
                          <a:pt x="159" y="90"/>
                        </a:lnTo>
                        <a:lnTo>
                          <a:pt x="158" y="90"/>
                        </a:lnTo>
                        <a:lnTo>
                          <a:pt x="158" y="90"/>
                        </a:lnTo>
                        <a:lnTo>
                          <a:pt x="158" y="90"/>
                        </a:lnTo>
                        <a:lnTo>
                          <a:pt x="158" y="91"/>
                        </a:lnTo>
                        <a:lnTo>
                          <a:pt x="157" y="91"/>
                        </a:lnTo>
                        <a:lnTo>
                          <a:pt x="157" y="91"/>
                        </a:lnTo>
                        <a:lnTo>
                          <a:pt x="157" y="91"/>
                        </a:lnTo>
                        <a:lnTo>
                          <a:pt x="157" y="91"/>
                        </a:lnTo>
                        <a:lnTo>
                          <a:pt x="157" y="92"/>
                        </a:lnTo>
                        <a:lnTo>
                          <a:pt x="157" y="92"/>
                        </a:lnTo>
                        <a:lnTo>
                          <a:pt x="156" y="92"/>
                        </a:lnTo>
                        <a:lnTo>
                          <a:pt x="156" y="92"/>
                        </a:lnTo>
                        <a:lnTo>
                          <a:pt x="156" y="92"/>
                        </a:lnTo>
                        <a:lnTo>
                          <a:pt x="156" y="93"/>
                        </a:lnTo>
                        <a:lnTo>
                          <a:pt x="156" y="93"/>
                        </a:lnTo>
                        <a:lnTo>
                          <a:pt x="156" y="93"/>
                        </a:lnTo>
                        <a:lnTo>
                          <a:pt x="155" y="93"/>
                        </a:lnTo>
                        <a:lnTo>
                          <a:pt x="155" y="93"/>
                        </a:lnTo>
                        <a:lnTo>
                          <a:pt x="155" y="93"/>
                        </a:lnTo>
                        <a:lnTo>
                          <a:pt x="155" y="93"/>
                        </a:lnTo>
                        <a:lnTo>
                          <a:pt x="155" y="94"/>
                        </a:lnTo>
                        <a:lnTo>
                          <a:pt x="155" y="94"/>
                        </a:lnTo>
                        <a:lnTo>
                          <a:pt x="155" y="94"/>
                        </a:lnTo>
                        <a:lnTo>
                          <a:pt x="155" y="95"/>
                        </a:lnTo>
                        <a:lnTo>
                          <a:pt x="155" y="95"/>
                        </a:lnTo>
                        <a:lnTo>
                          <a:pt x="154" y="95"/>
                        </a:lnTo>
                        <a:lnTo>
                          <a:pt x="154" y="95"/>
                        </a:lnTo>
                        <a:lnTo>
                          <a:pt x="154" y="95"/>
                        </a:lnTo>
                        <a:lnTo>
                          <a:pt x="154" y="95"/>
                        </a:lnTo>
                        <a:lnTo>
                          <a:pt x="154" y="96"/>
                        </a:lnTo>
                        <a:lnTo>
                          <a:pt x="154" y="96"/>
                        </a:lnTo>
                        <a:lnTo>
                          <a:pt x="153" y="96"/>
                        </a:lnTo>
                        <a:lnTo>
                          <a:pt x="153" y="96"/>
                        </a:lnTo>
                        <a:lnTo>
                          <a:pt x="153" y="97"/>
                        </a:lnTo>
                        <a:lnTo>
                          <a:pt x="153" y="97"/>
                        </a:lnTo>
                        <a:lnTo>
                          <a:pt x="153" y="97"/>
                        </a:lnTo>
                        <a:lnTo>
                          <a:pt x="153" y="97"/>
                        </a:lnTo>
                        <a:lnTo>
                          <a:pt x="153" y="97"/>
                        </a:lnTo>
                        <a:lnTo>
                          <a:pt x="153" y="97"/>
                        </a:lnTo>
                        <a:lnTo>
                          <a:pt x="153" y="97"/>
                        </a:lnTo>
                        <a:lnTo>
                          <a:pt x="153" y="97"/>
                        </a:lnTo>
                        <a:lnTo>
                          <a:pt x="153" y="97"/>
                        </a:lnTo>
                        <a:lnTo>
                          <a:pt x="153" y="97"/>
                        </a:lnTo>
                        <a:lnTo>
                          <a:pt x="153" y="97"/>
                        </a:lnTo>
                        <a:lnTo>
                          <a:pt x="154" y="97"/>
                        </a:lnTo>
                        <a:lnTo>
                          <a:pt x="154" y="97"/>
                        </a:lnTo>
                        <a:lnTo>
                          <a:pt x="154" y="96"/>
                        </a:lnTo>
                        <a:lnTo>
                          <a:pt x="154" y="96"/>
                        </a:lnTo>
                        <a:lnTo>
                          <a:pt x="154" y="96"/>
                        </a:lnTo>
                        <a:lnTo>
                          <a:pt x="155" y="96"/>
                        </a:lnTo>
                        <a:lnTo>
                          <a:pt x="155" y="96"/>
                        </a:lnTo>
                        <a:lnTo>
                          <a:pt x="155" y="95"/>
                        </a:lnTo>
                        <a:lnTo>
                          <a:pt x="155" y="95"/>
                        </a:lnTo>
                        <a:lnTo>
                          <a:pt x="155" y="95"/>
                        </a:lnTo>
                        <a:lnTo>
                          <a:pt x="155" y="95"/>
                        </a:lnTo>
                        <a:lnTo>
                          <a:pt x="156" y="94"/>
                        </a:lnTo>
                        <a:lnTo>
                          <a:pt x="156" y="94"/>
                        </a:lnTo>
                        <a:lnTo>
                          <a:pt x="156" y="94"/>
                        </a:lnTo>
                        <a:lnTo>
                          <a:pt x="156" y="94"/>
                        </a:lnTo>
                        <a:lnTo>
                          <a:pt x="156" y="94"/>
                        </a:lnTo>
                        <a:lnTo>
                          <a:pt x="157" y="93"/>
                        </a:lnTo>
                        <a:lnTo>
                          <a:pt x="157" y="93"/>
                        </a:lnTo>
                        <a:lnTo>
                          <a:pt x="157" y="93"/>
                        </a:lnTo>
                        <a:lnTo>
                          <a:pt x="157" y="93"/>
                        </a:lnTo>
                        <a:lnTo>
                          <a:pt x="157" y="92"/>
                        </a:lnTo>
                        <a:lnTo>
                          <a:pt x="158" y="92"/>
                        </a:lnTo>
                        <a:lnTo>
                          <a:pt x="158" y="92"/>
                        </a:lnTo>
                        <a:lnTo>
                          <a:pt x="158" y="92"/>
                        </a:lnTo>
                        <a:lnTo>
                          <a:pt x="158" y="92"/>
                        </a:lnTo>
                        <a:lnTo>
                          <a:pt x="158" y="92"/>
                        </a:lnTo>
                        <a:lnTo>
                          <a:pt x="158" y="92"/>
                        </a:lnTo>
                        <a:lnTo>
                          <a:pt x="158" y="92"/>
                        </a:lnTo>
                        <a:lnTo>
                          <a:pt x="159" y="92"/>
                        </a:lnTo>
                        <a:lnTo>
                          <a:pt x="159" y="91"/>
                        </a:lnTo>
                        <a:lnTo>
                          <a:pt x="160" y="91"/>
                        </a:lnTo>
                        <a:lnTo>
                          <a:pt x="160" y="91"/>
                        </a:lnTo>
                        <a:lnTo>
                          <a:pt x="161" y="91"/>
                        </a:lnTo>
                        <a:lnTo>
                          <a:pt x="161" y="91"/>
                        </a:lnTo>
                        <a:lnTo>
                          <a:pt x="161" y="91"/>
                        </a:lnTo>
                        <a:lnTo>
                          <a:pt x="161" y="91"/>
                        </a:lnTo>
                        <a:lnTo>
                          <a:pt x="162" y="90"/>
                        </a:lnTo>
                        <a:lnTo>
                          <a:pt x="163" y="90"/>
                        </a:lnTo>
                        <a:lnTo>
                          <a:pt x="163" y="90"/>
                        </a:lnTo>
                        <a:lnTo>
                          <a:pt x="163" y="90"/>
                        </a:lnTo>
                        <a:lnTo>
                          <a:pt x="164" y="90"/>
                        </a:lnTo>
                        <a:lnTo>
                          <a:pt x="164" y="90"/>
                        </a:lnTo>
                        <a:lnTo>
                          <a:pt x="164" y="90"/>
                        </a:lnTo>
                        <a:lnTo>
                          <a:pt x="165" y="90"/>
                        </a:lnTo>
                        <a:lnTo>
                          <a:pt x="166" y="90"/>
                        </a:lnTo>
                        <a:lnTo>
                          <a:pt x="166" y="90"/>
                        </a:lnTo>
                        <a:lnTo>
                          <a:pt x="166" y="90"/>
                        </a:lnTo>
                        <a:lnTo>
                          <a:pt x="166" y="90"/>
                        </a:lnTo>
                        <a:lnTo>
                          <a:pt x="166" y="90"/>
                        </a:lnTo>
                        <a:lnTo>
                          <a:pt x="167" y="91"/>
                        </a:lnTo>
                        <a:lnTo>
                          <a:pt x="167" y="91"/>
                        </a:lnTo>
                        <a:lnTo>
                          <a:pt x="167" y="91"/>
                        </a:lnTo>
                        <a:lnTo>
                          <a:pt x="167" y="91"/>
                        </a:lnTo>
                        <a:lnTo>
                          <a:pt x="167" y="91"/>
                        </a:lnTo>
                        <a:lnTo>
                          <a:pt x="167" y="91"/>
                        </a:lnTo>
                        <a:lnTo>
                          <a:pt x="167" y="91"/>
                        </a:lnTo>
                        <a:lnTo>
                          <a:pt x="167" y="91"/>
                        </a:lnTo>
                        <a:lnTo>
                          <a:pt x="167" y="91"/>
                        </a:lnTo>
                        <a:lnTo>
                          <a:pt x="167" y="91"/>
                        </a:lnTo>
                        <a:lnTo>
                          <a:pt x="167" y="92"/>
                        </a:lnTo>
                        <a:lnTo>
                          <a:pt x="167" y="92"/>
                        </a:lnTo>
                        <a:lnTo>
                          <a:pt x="167" y="92"/>
                        </a:lnTo>
                        <a:lnTo>
                          <a:pt x="167" y="92"/>
                        </a:lnTo>
                        <a:lnTo>
                          <a:pt x="167" y="92"/>
                        </a:lnTo>
                        <a:lnTo>
                          <a:pt x="167" y="92"/>
                        </a:lnTo>
                        <a:lnTo>
                          <a:pt x="167" y="92"/>
                        </a:lnTo>
                        <a:lnTo>
                          <a:pt x="167" y="92"/>
                        </a:lnTo>
                        <a:lnTo>
                          <a:pt x="166" y="93"/>
                        </a:lnTo>
                        <a:lnTo>
                          <a:pt x="166" y="93"/>
                        </a:lnTo>
                        <a:lnTo>
                          <a:pt x="166" y="93"/>
                        </a:lnTo>
                        <a:lnTo>
                          <a:pt x="166" y="93"/>
                        </a:lnTo>
                        <a:lnTo>
                          <a:pt x="166" y="93"/>
                        </a:lnTo>
                        <a:lnTo>
                          <a:pt x="166" y="93"/>
                        </a:lnTo>
                        <a:lnTo>
                          <a:pt x="166" y="93"/>
                        </a:lnTo>
                        <a:lnTo>
                          <a:pt x="165" y="94"/>
                        </a:lnTo>
                        <a:lnTo>
                          <a:pt x="165" y="94"/>
                        </a:lnTo>
                        <a:lnTo>
                          <a:pt x="164" y="94"/>
                        </a:lnTo>
                        <a:lnTo>
                          <a:pt x="164" y="93"/>
                        </a:lnTo>
                        <a:lnTo>
                          <a:pt x="163" y="93"/>
                        </a:lnTo>
                        <a:lnTo>
                          <a:pt x="163" y="93"/>
                        </a:lnTo>
                        <a:lnTo>
                          <a:pt x="163" y="93"/>
                        </a:lnTo>
                        <a:lnTo>
                          <a:pt x="163" y="93"/>
                        </a:lnTo>
                        <a:lnTo>
                          <a:pt x="163" y="93"/>
                        </a:lnTo>
                        <a:lnTo>
                          <a:pt x="163" y="93"/>
                        </a:lnTo>
                        <a:lnTo>
                          <a:pt x="162" y="93"/>
                        </a:lnTo>
                        <a:lnTo>
                          <a:pt x="162" y="94"/>
                        </a:lnTo>
                        <a:lnTo>
                          <a:pt x="162" y="94"/>
                        </a:lnTo>
                        <a:lnTo>
                          <a:pt x="162" y="94"/>
                        </a:lnTo>
                        <a:lnTo>
                          <a:pt x="162" y="94"/>
                        </a:lnTo>
                        <a:lnTo>
                          <a:pt x="162" y="94"/>
                        </a:lnTo>
                        <a:lnTo>
                          <a:pt x="162" y="94"/>
                        </a:lnTo>
                        <a:lnTo>
                          <a:pt x="163" y="94"/>
                        </a:lnTo>
                        <a:lnTo>
                          <a:pt x="163" y="94"/>
                        </a:lnTo>
                        <a:lnTo>
                          <a:pt x="163" y="94"/>
                        </a:lnTo>
                        <a:lnTo>
                          <a:pt x="163" y="94"/>
                        </a:lnTo>
                        <a:lnTo>
                          <a:pt x="163" y="94"/>
                        </a:lnTo>
                        <a:lnTo>
                          <a:pt x="164" y="94"/>
                        </a:lnTo>
                        <a:lnTo>
                          <a:pt x="164" y="94"/>
                        </a:lnTo>
                        <a:lnTo>
                          <a:pt x="164" y="94"/>
                        </a:lnTo>
                        <a:lnTo>
                          <a:pt x="164" y="95"/>
                        </a:lnTo>
                        <a:lnTo>
                          <a:pt x="164" y="95"/>
                        </a:lnTo>
                        <a:lnTo>
                          <a:pt x="164" y="95"/>
                        </a:lnTo>
                        <a:lnTo>
                          <a:pt x="165" y="95"/>
                        </a:lnTo>
                        <a:lnTo>
                          <a:pt x="165" y="94"/>
                        </a:lnTo>
                        <a:lnTo>
                          <a:pt x="165" y="94"/>
                        </a:lnTo>
                        <a:lnTo>
                          <a:pt x="165" y="94"/>
                        </a:lnTo>
                        <a:lnTo>
                          <a:pt x="166" y="94"/>
                        </a:lnTo>
                        <a:lnTo>
                          <a:pt x="166" y="94"/>
                        </a:lnTo>
                        <a:lnTo>
                          <a:pt x="166" y="95"/>
                        </a:lnTo>
                        <a:lnTo>
                          <a:pt x="166" y="95"/>
                        </a:lnTo>
                        <a:lnTo>
                          <a:pt x="166" y="95"/>
                        </a:lnTo>
                        <a:lnTo>
                          <a:pt x="166" y="95"/>
                        </a:lnTo>
                        <a:lnTo>
                          <a:pt x="166" y="96"/>
                        </a:lnTo>
                        <a:lnTo>
                          <a:pt x="166" y="96"/>
                        </a:lnTo>
                        <a:lnTo>
                          <a:pt x="165" y="96"/>
                        </a:lnTo>
                        <a:lnTo>
                          <a:pt x="165" y="97"/>
                        </a:lnTo>
                        <a:lnTo>
                          <a:pt x="165" y="97"/>
                        </a:lnTo>
                        <a:lnTo>
                          <a:pt x="165" y="97"/>
                        </a:lnTo>
                        <a:lnTo>
                          <a:pt x="165" y="97"/>
                        </a:lnTo>
                        <a:lnTo>
                          <a:pt x="165" y="97"/>
                        </a:lnTo>
                        <a:lnTo>
                          <a:pt x="166" y="97"/>
                        </a:lnTo>
                        <a:lnTo>
                          <a:pt x="166" y="97"/>
                        </a:lnTo>
                        <a:lnTo>
                          <a:pt x="166" y="97"/>
                        </a:lnTo>
                        <a:lnTo>
                          <a:pt x="166" y="97"/>
                        </a:lnTo>
                        <a:lnTo>
                          <a:pt x="166" y="97"/>
                        </a:lnTo>
                        <a:lnTo>
                          <a:pt x="166" y="97"/>
                        </a:lnTo>
                        <a:lnTo>
                          <a:pt x="166" y="98"/>
                        </a:lnTo>
                        <a:lnTo>
                          <a:pt x="166" y="98"/>
                        </a:lnTo>
                        <a:lnTo>
                          <a:pt x="166" y="98"/>
                        </a:lnTo>
                        <a:lnTo>
                          <a:pt x="166" y="98"/>
                        </a:lnTo>
                        <a:lnTo>
                          <a:pt x="166" y="98"/>
                        </a:lnTo>
                        <a:lnTo>
                          <a:pt x="166" y="99"/>
                        </a:lnTo>
                        <a:lnTo>
                          <a:pt x="166" y="99"/>
                        </a:lnTo>
                        <a:lnTo>
                          <a:pt x="167" y="99"/>
                        </a:lnTo>
                        <a:lnTo>
                          <a:pt x="167" y="99"/>
                        </a:lnTo>
                        <a:lnTo>
                          <a:pt x="167" y="99"/>
                        </a:lnTo>
                        <a:lnTo>
                          <a:pt x="168" y="99"/>
                        </a:lnTo>
                        <a:lnTo>
                          <a:pt x="168" y="99"/>
                        </a:lnTo>
                        <a:lnTo>
                          <a:pt x="168" y="100"/>
                        </a:lnTo>
                        <a:lnTo>
                          <a:pt x="168" y="100"/>
                        </a:lnTo>
                        <a:lnTo>
                          <a:pt x="168" y="100"/>
                        </a:lnTo>
                        <a:lnTo>
                          <a:pt x="168" y="100"/>
                        </a:lnTo>
                        <a:lnTo>
                          <a:pt x="168" y="100"/>
                        </a:lnTo>
                        <a:lnTo>
                          <a:pt x="168" y="101"/>
                        </a:lnTo>
                        <a:lnTo>
                          <a:pt x="169" y="101"/>
                        </a:lnTo>
                        <a:lnTo>
                          <a:pt x="169" y="100"/>
                        </a:lnTo>
                        <a:lnTo>
                          <a:pt x="169" y="100"/>
                        </a:lnTo>
                        <a:lnTo>
                          <a:pt x="169" y="100"/>
                        </a:lnTo>
                        <a:lnTo>
                          <a:pt x="169" y="101"/>
                        </a:lnTo>
                        <a:lnTo>
                          <a:pt x="169" y="101"/>
                        </a:lnTo>
                        <a:lnTo>
                          <a:pt x="169" y="101"/>
                        </a:lnTo>
                        <a:lnTo>
                          <a:pt x="169" y="101"/>
                        </a:lnTo>
                        <a:lnTo>
                          <a:pt x="170" y="101"/>
                        </a:lnTo>
                        <a:lnTo>
                          <a:pt x="170" y="101"/>
                        </a:lnTo>
                        <a:lnTo>
                          <a:pt x="170" y="101"/>
                        </a:lnTo>
                        <a:lnTo>
                          <a:pt x="170" y="101"/>
                        </a:lnTo>
                        <a:lnTo>
                          <a:pt x="171" y="101"/>
                        </a:lnTo>
                        <a:lnTo>
                          <a:pt x="171" y="101"/>
                        </a:lnTo>
                        <a:lnTo>
                          <a:pt x="171" y="101"/>
                        </a:lnTo>
                        <a:lnTo>
                          <a:pt x="171" y="101"/>
                        </a:lnTo>
                        <a:lnTo>
                          <a:pt x="172" y="101"/>
                        </a:lnTo>
                        <a:lnTo>
                          <a:pt x="172" y="101"/>
                        </a:lnTo>
                        <a:lnTo>
                          <a:pt x="172" y="101"/>
                        </a:lnTo>
                        <a:lnTo>
                          <a:pt x="172" y="101"/>
                        </a:lnTo>
                        <a:lnTo>
                          <a:pt x="173" y="101"/>
                        </a:lnTo>
                        <a:lnTo>
                          <a:pt x="173" y="101"/>
                        </a:lnTo>
                        <a:lnTo>
                          <a:pt x="173" y="101"/>
                        </a:lnTo>
                        <a:lnTo>
                          <a:pt x="173" y="101"/>
                        </a:lnTo>
                        <a:lnTo>
                          <a:pt x="173" y="101"/>
                        </a:lnTo>
                        <a:lnTo>
                          <a:pt x="173" y="101"/>
                        </a:lnTo>
                        <a:lnTo>
                          <a:pt x="173" y="101"/>
                        </a:lnTo>
                        <a:lnTo>
                          <a:pt x="173" y="100"/>
                        </a:lnTo>
                        <a:lnTo>
                          <a:pt x="173" y="100"/>
                        </a:lnTo>
                        <a:lnTo>
                          <a:pt x="173" y="99"/>
                        </a:lnTo>
                        <a:lnTo>
                          <a:pt x="174" y="99"/>
                        </a:lnTo>
                        <a:lnTo>
                          <a:pt x="174" y="99"/>
                        </a:lnTo>
                        <a:lnTo>
                          <a:pt x="174" y="99"/>
                        </a:lnTo>
                        <a:lnTo>
                          <a:pt x="174" y="98"/>
                        </a:lnTo>
                        <a:lnTo>
                          <a:pt x="174" y="98"/>
                        </a:lnTo>
                        <a:lnTo>
                          <a:pt x="174" y="98"/>
                        </a:lnTo>
                        <a:lnTo>
                          <a:pt x="175" y="98"/>
                        </a:lnTo>
                        <a:lnTo>
                          <a:pt x="175" y="97"/>
                        </a:lnTo>
                        <a:lnTo>
                          <a:pt x="175" y="97"/>
                        </a:lnTo>
                        <a:lnTo>
                          <a:pt x="175" y="97"/>
                        </a:lnTo>
                        <a:lnTo>
                          <a:pt x="175" y="97"/>
                        </a:lnTo>
                        <a:lnTo>
                          <a:pt x="175" y="97"/>
                        </a:lnTo>
                        <a:lnTo>
                          <a:pt x="175" y="97"/>
                        </a:lnTo>
                        <a:lnTo>
                          <a:pt x="175" y="97"/>
                        </a:lnTo>
                        <a:lnTo>
                          <a:pt x="175" y="97"/>
                        </a:lnTo>
                        <a:lnTo>
                          <a:pt x="175" y="97"/>
                        </a:lnTo>
                        <a:lnTo>
                          <a:pt x="175" y="97"/>
                        </a:lnTo>
                        <a:lnTo>
                          <a:pt x="176" y="97"/>
                        </a:lnTo>
                        <a:lnTo>
                          <a:pt x="176" y="97"/>
                        </a:lnTo>
                        <a:lnTo>
                          <a:pt x="176" y="98"/>
                        </a:lnTo>
                        <a:lnTo>
                          <a:pt x="175" y="99"/>
                        </a:lnTo>
                        <a:lnTo>
                          <a:pt x="175" y="99"/>
                        </a:lnTo>
                        <a:lnTo>
                          <a:pt x="175" y="99"/>
                        </a:lnTo>
                        <a:lnTo>
                          <a:pt x="175" y="99"/>
                        </a:lnTo>
                        <a:lnTo>
                          <a:pt x="175" y="99"/>
                        </a:lnTo>
                        <a:lnTo>
                          <a:pt x="175" y="100"/>
                        </a:lnTo>
                        <a:lnTo>
                          <a:pt x="175" y="100"/>
                        </a:lnTo>
                        <a:lnTo>
                          <a:pt x="175" y="100"/>
                        </a:lnTo>
                        <a:lnTo>
                          <a:pt x="175" y="100"/>
                        </a:lnTo>
                        <a:lnTo>
                          <a:pt x="175" y="101"/>
                        </a:lnTo>
                        <a:lnTo>
                          <a:pt x="174" y="101"/>
                        </a:lnTo>
                        <a:lnTo>
                          <a:pt x="174" y="101"/>
                        </a:lnTo>
                        <a:lnTo>
                          <a:pt x="174" y="101"/>
                        </a:lnTo>
                        <a:lnTo>
                          <a:pt x="174" y="101"/>
                        </a:lnTo>
                        <a:lnTo>
                          <a:pt x="175" y="101"/>
                        </a:lnTo>
                        <a:lnTo>
                          <a:pt x="175" y="101"/>
                        </a:lnTo>
                        <a:lnTo>
                          <a:pt x="175" y="101"/>
                        </a:lnTo>
                        <a:lnTo>
                          <a:pt x="175" y="100"/>
                        </a:lnTo>
                        <a:lnTo>
                          <a:pt x="175" y="100"/>
                        </a:lnTo>
                        <a:lnTo>
                          <a:pt x="175" y="100"/>
                        </a:lnTo>
                        <a:lnTo>
                          <a:pt x="175" y="100"/>
                        </a:lnTo>
                        <a:lnTo>
                          <a:pt x="175" y="100"/>
                        </a:lnTo>
                        <a:lnTo>
                          <a:pt x="175" y="100"/>
                        </a:lnTo>
                        <a:lnTo>
                          <a:pt x="175" y="100"/>
                        </a:lnTo>
                        <a:lnTo>
                          <a:pt x="175" y="100"/>
                        </a:lnTo>
                        <a:lnTo>
                          <a:pt x="175" y="100"/>
                        </a:lnTo>
                        <a:lnTo>
                          <a:pt x="175" y="100"/>
                        </a:lnTo>
                        <a:lnTo>
                          <a:pt x="176" y="99"/>
                        </a:lnTo>
                        <a:lnTo>
                          <a:pt x="175" y="99"/>
                        </a:lnTo>
                        <a:lnTo>
                          <a:pt x="175" y="100"/>
                        </a:lnTo>
                        <a:lnTo>
                          <a:pt x="175" y="100"/>
                        </a:lnTo>
                        <a:lnTo>
                          <a:pt x="175" y="99"/>
                        </a:lnTo>
                        <a:lnTo>
                          <a:pt x="175" y="99"/>
                        </a:lnTo>
                        <a:lnTo>
                          <a:pt x="175" y="99"/>
                        </a:lnTo>
                        <a:lnTo>
                          <a:pt x="176" y="99"/>
                        </a:lnTo>
                        <a:lnTo>
                          <a:pt x="176" y="99"/>
                        </a:lnTo>
                        <a:lnTo>
                          <a:pt x="176" y="99"/>
                        </a:lnTo>
                        <a:lnTo>
                          <a:pt x="176" y="99"/>
                        </a:lnTo>
                        <a:lnTo>
                          <a:pt x="176" y="99"/>
                        </a:lnTo>
                        <a:lnTo>
                          <a:pt x="177" y="99"/>
                        </a:lnTo>
                        <a:lnTo>
                          <a:pt x="177" y="100"/>
                        </a:lnTo>
                        <a:lnTo>
                          <a:pt x="177" y="100"/>
                        </a:lnTo>
                        <a:lnTo>
                          <a:pt x="177" y="100"/>
                        </a:lnTo>
                        <a:lnTo>
                          <a:pt x="176" y="100"/>
                        </a:lnTo>
                        <a:lnTo>
                          <a:pt x="176" y="100"/>
                        </a:lnTo>
                        <a:lnTo>
                          <a:pt x="176" y="101"/>
                        </a:lnTo>
                        <a:lnTo>
                          <a:pt x="176" y="101"/>
                        </a:lnTo>
                        <a:lnTo>
                          <a:pt x="175" y="101"/>
                        </a:lnTo>
                        <a:lnTo>
                          <a:pt x="175" y="101"/>
                        </a:lnTo>
                        <a:lnTo>
                          <a:pt x="175" y="101"/>
                        </a:lnTo>
                        <a:lnTo>
                          <a:pt x="175" y="101"/>
                        </a:lnTo>
                        <a:lnTo>
                          <a:pt x="174" y="102"/>
                        </a:lnTo>
                        <a:lnTo>
                          <a:pt x="174" y="102"/>
                        </a:lnTo>
                        <a:lnTo>
                          <a:pt x="174" y="101"/>
                        </a:lnTo>
                        <a:lnTo>
                          <a:pt x="174" y="101"/>
                        </a:lnTo>
                        <a:lnTo>
                          <a:pt x="174" y="101"/>
                        </a:lnTo>
                        <a:lnTo>
                          <a:pt x="174" y="102"/>
                        </a:lnTo>
                        <a:lnTo>
                          <a:pt x="174" y="102"/>
                        </a:lnTo>
                        <a:lnTo>
                          <a:pt x="174" y="102"/>
                        </a:lnTo>
                        <a:lnTo>
                          <a:pt x="173" y="102"/>
                        </a:lnTo>
                        <a:lnTo>
                          <a:pt x="173" y="102"/>
                        </a:lnTo>
                        <a:lnTo>
                          <a:pt x="173" y="102"/>
                        </a:lnTo>
                        <a:lnTo>
                          <a:pt x="174" y="102"/>
                        </a:lnTo>
                        <a:lnTo>
                          <a:pt x="174" y="102"/>
                        </a:lnTo>
                        <a:lnTo>
                          <a:pt x="174" y="102"/>
                        </a:lnTo>
                        <a:lnTo>
                          <a:pt x="174" y="102"/>
                        </a:lnTo>
                        <a:lnTo>
                          <a:pt x="174" y="102"/>
                        </a:lnTo>
                        <a:lnTo>
                          <a:pt x="174" y="103"/>
                        </a:lnTo>
                        <a:lnTo>
                          <a:pt x="174" y="102"/>
                        </a:lnTo>
                        <a:lnTo>
                          <a:pt x="174" y="102"/>
                        </a:lnTo>
                        <a:lnTo>
                          <a:pt x="174" y="103"/>
                        </a:lnTo>
                        <a:lnTo>
                          <a:pt x="173" y="103"/>
                        </a:lnTo>
                        <a:lnTo>
                          <a:pt x="173" y="103"/>
                        </a:lnTo>
                        <a:lnTo>
                          <a:pt x="173" y="103"/>
                        </a:lnTo>
                        <a:lnTo>
                          <a:pt x="173" y="103"/>
                        </a:lnTo>
                        <a:lnTo>
                          <a:pt x="173" y="103"/>
                        </a:lnTo>
                        <a:lnTo>
                          <a:pt x="172" y="103"/>
                        </a:lnTo>
                        <a:lnTo>
                          <a:pt x="172" y="103"/>
                        </a:lnTo>
                        <a:lnTo>
                          <a:pt x="171" y="103"/>
                        </a:lnTo>
                        <a:lnTo>
                          <a:pt x="171" y="103"/>
                        </a:lnTo>
                        <a:lnTo>
                          <a:pt x="171" y="103"/>
                        </a:lnTo>
                        <a:lnTo>
                          <a:pt x="171" y="104"/>
                        </a:lnTo>
                        <a:lnTo>
                          <a:pt x="171" y="104"/>
                        </a:lnTo>
                        <a:lnTo>
                          <a:pt x="170" y="104"/>
                        </a:lnTo>
                        <a:lnTo>
                          <a:pt x="170" y="104"/>
                        </a:lnTo>
                        <a:lnTo>
                          <a:pt x="170" y="104"/>
                        </a:lnTo>
                        <a:lnTo>
                          <a:pt x="170" y="104"/>
                        </a:lnTo>
                        <a:lnTo>
                          <a:pt x="170" y="104"/>
                        </a:lnTo>
                        <a:lnTo>
                          <a:pt x="170" y="104"/>
                        </a:lnTo>
                        <a:lnTo>
                          <a:pt x="170" y="104"/>
                        </a:lnTo>
                        <a:lnTo>
                          <a:pt x="169" y="104"/>
                        </a:lnTo>
                        <a:lnTo>
                          <a:pt x="169" y="104"/>
                        </a:lnTo>
                        <a:lnTo>
                          <a:pt x="169" y="104"/>
                        </a:lnTo>
                        <a:lnTo>
                          <a:pt x="169" y="104"/>
                        </a:lnTo>
                        <a:lnTo>
                          <a:pt x="169" y="104"/>
                        </a:lnTo>
                        <a:lnTo>
                          <a:pt x="169" y="104"/>
                        </a:lnTo>
                        <a:lnTo>
                          <a:pt x="169" y="104"/>
                        </a:lnTo>
                        <a:lnTo>
                          <a:pt x="169" y="104"/>
                        </a:lnTo>
                        <a:lnTo>
                          <a:pt x="169" y="105"/>
                        </a:lnTo>
                        <a:lnTo>
                          <a:pt x="169" y="105"/>
                        </a:lnTo>
                        <a:lnTo>
                          <a:pt x="169" y="105"/>
                        </a:lnTo>
                        <a:lnTo>
                          <a:pt x="168" y="105"/>
                        </a:lnTo>
                        <a:lnTo>
                          <a:pt x="168" y="104"/>
                        </a:lnTo>
                        <a:lnTo>
                          <a:pt x="168" y="104"/>
                        </a:lnTo>
                        <a:lnTo>
                          <a:pt x="168" y="104"/>
                        </a:lnTo>
                        <a:lnTo>
                          <a:pt x="168" y="104"/>
                        </a:lnTo>
                        <a:lnTo>
                          <a:pt x="168" y="105"/>
                        </a:lnTo>
                        <a:lnTo>
                          <a:pt x="168" y="105"/>
                        </a:lnTo>
                        <a:lnTo>
                          <a:pt x="167" y="105"/>
                        </a:lnTo>
                        <a:lnTo>
                          <a:pt x="167" y="104"/>
                        </a:lnTo>
                        <a:lnTo>
                          <a:pt x="167" y="104"/>
                        </a:lnTo>
                        <a:lnTo>
                          <a:pt x="167" y="105"/>
                        </a:lnTo>
                        <a:lnTo>
                          <a:pt x="167" y="105"/>
                        </a:lnTo>
                        <a:lnTo>
                          <a:pt x="167" y="105"/>
                        </a:lnTo>
                        <a:lnTo>
                          <a:pt x="167" y="105"/>
                        </a:lnTo>
                        <a:lnTo>
                          <a:pt x="167" y="105"/>
                        </a:lnTo>
                        <a:lnTo>
                          <a:pt x="167" y="106"/>
                        </a:lnTo>
                        <a:lnTo>
                          <a:pt x="166" y="106"/>
                        </a:lnTo>
                        <a:lnTo>
                          <a:pt x="166" y="106"/>
                        </a:lnTo>
                        <a:lnTo>
                          <a:pt x="166" y="106"/>
                        </a:lnTo>
                        <a:lnTo>
                          <a:pt x="166" y="106"/>
                        </a:lnTo>
                        <a:lnTo>
                          <a:pt x="166" y="106"/>
                        </a:lnTo>
                        <a:lnTo>
                          <a:pt x="166" y="107"/>
                        </a:lnTo>
                        <a:lnTo>
                          <a:pt x="166" y="107"/>
                        </a:lnTo>
                        <a:lnTo>
                          <a:pt x="165" y="107"/>
                        </a:lnTo>
                        <a:lnTo>
                          <a:pt x="165" y="107"/>
                        </a:lnTo>
                        <a:lnTo>
                          <a:pt x="165" y="108"/>
                        </a:lnTo>
                        <a:lnTo>
                          <a:pt x="164" y="108"/>
                        </a:lnTo>
                        <a:lnTo>
                          <a:pt x="164" y="108"/>
                        </a:lnTo>
                        <a:lnTo>
                          <a:pt x="164" y="108"/>
                        </a:lnTo>
                        <a:lnTo>
                          <a:pt x="164" y="108"/>
                        </a:lnTo>
                        <a:lnTo>
                          <a:pt x="164" y="107"/>
                        </a:lnTo>
                        <a:lnTo>
                          <a:pt x="164" y="107"/>
                        </a:lnTo>
                        <a:lnTo>
                          <a:pt x="164" y="107"/>
                        </a:lnTo>
                        <a:lnTo>
                          <a:pt x="164" y="107"/>
                        </a:lnTo>
                        <a:lnTo>
                          <a:pt x="164" y="107"/>
                        </a:lnTo>
                        <a:lnTo>
                          <a:pt x="163" y="107"/>
                        </a:lnTo>
                        <a:lnTo>
                          <a:pt x="163" y="107"/>
                        </a:lnTo>
                        <a:lnTo>
                          <a:pt x="163" y="107"/>
                        </a:lnTo>
                        <a:lnTo>
                          <a:pt x="163" y="107"/>
                        </a:lnTo>
                        <a:lnTo>
                          <a:pt x="163" y="107"/>
                        </a:lnTo>
                        <a:lnTo>
                          <a:pt x="163" y="107"/>
                        </a:lnTo>
                        <a:lnTo>
                          <a:pt x="163" y="106"/>
                        </a:lnTo>
                        <a:lnTo>
                          <a:pt x="163" y="106"/>
                        </a:lnTo>
                        <a:lnTo>
                          <a:pt x="163" y="106"/>
                        </a:lnTo>
                        <a:lnTo>
                          <a:pt x="163" y="106"/>
                        </a:lnTo>
                        <a:lnTo>
                          <a:pt x="163" y="105"/>
                        </a:lnTo>
                        <a:lnTo>
                          <a:pt x="163" y="105"/>
                        </a:lnTo>
                        <a:lnTo>
                          <a:pt x="163" y="105"/>
                        </a:lnTo>
                        <a:lnTo>
                          <a:pt x="163" y="105"/>
                        </a:lnTo>
                        <a:lnTo>
                          <a:pt x="164" y="104"/>
                        </a:lnTo>
                        <a:lnTo>
                          <a:pt x="163" y="104"/>
                        </a:lnTo>
                        <a:lnTo>
                          <a:pt x="164" y="104"/>
                        </a:lnTo>
                        <a:lnTo>
                          <a:pt x="164" y="104"/>
                        </a:lnTo>
                        <a:lnTo>
                          <a:pt x="164" y="104"/>
                        </a:lnTo>
                        <a:lnTo>
                          <a:pt x="164" y="104"/>
                        </a:lnTo>
                        <a:lnTo>
                          <a:pt x="164" y="104"/>
                        </a:lnTo>
                        <a:lnTo>
                          <a:pt x="164" y="104"/>
                        </a:lnTo>
                        <a:lnTo>
                          <a:pt x="165" y="103"/>
                        </a:lnTo>
                        <a:lnTo>
                          <a:pt x="165" y="103"/>
                        </a:lnTo>
                        <a:lnTo>
                          <a:pt x="165" y="103"/>
                        </a:lnTo>
                        <a:lnTo>
                          <a:pt x="166" y="103"/>
                        </a:lnTo>
                        <a:lnTo>
                          <a:pt x="166" y="103"/>
                        </a:lnTo>
                        <a:lnTo>
                          <a:pt x="166" y="103"/>
                        </a:lnTo>
                        <a:lnTo>
                          <a:pt x="166" y="103"/>
                        </a:lnTo>
                        <a:lnTo>
                          <a:pt x="166" y="103"/>
                        </a:lnTo>
                        <a:lnTo>
                          <a:pt x="167" y="103"/>
                        </a:lnTo>
                        <a:lnTo>
                          <a:pt x="167" y="102"/>
                        </a:lnTo>
                        <a:lnTo>
                          <a:pt x="167" y="102"/>
                        </a:lnTo>
                        <a:lnTo>
                          <a:pt x="167" y="102"/>
                        </a:lnTo>
                        <a:lnTo>
                          <a:pt x="167" y="102"/>
                        </a:lnTo>
                        <a:lnTo>
                          <a:pt x="167" y="102"/>
                        </a:lnTo>
                        <a:lnTo>
                          <a:pt x="167" y="102"/>
                        </a:lnTo>
                        <a:lnTo>
                          <a:pt x="167" y="103"/>
                        </a:lnTo>
                        <a:lnTo>
                          <a:pt x="167" y="103"/>
                        </a:lnTo>
                        <a:lnTo>
                          <a:pt x="167" y="103"/>
                        </a:lnTo>
                        <a:lnTo>
                          <a:pt x="167" y="103"/>
                        </a:lnTo>
                        <a:lnTo>
                          <a:pt x="168" y="103"/>
                        </a:lnTo>
                        <a:lnTo>
                          <a:pt x="168" y="102"/>
                        </a:lnTo>
                        <a:lnTo>
                          <a:pt x="168" y="102"/>
                        </a:lnTo>
                        <a:lnTo>
                          <a:pt x="169" y="102"/>
                        </a:lnTo>
                        <a:lnTo>
                          <a:pt x="169" y="102"/>
                        </a:lnTo>
                        <a:lnTo>
                          <a:pt x="169" y="102"/>
                        </a:lnTo>
                        <a:lnTo>
                          <a:pt x="168" y="102"/>
                        </a:lnTo>
                        <a:lnTo>
                          <a:pt x="168" y="102"/>
                        </a:lnTo>
                        <a:lnTo>
                          <a:pt x="168" y="102"/>
                        </a:lnTo>
                        <a:lnTo>
                          <a:pt x="168" y="102"/>
                        </a:lnTo>
                        <a:lnTo>
                          <a:pt x="167" y="102"/>
                        </a:lnTo>
                        <a:lnTo>
                          <a:pt x="167" y="102"/>
                        </a:lnTo>
                        <a:lnTo>
                          <a:pt x="167" y="102"/>
                        </a:lnTo>
                        <a:lnTo>
                          <a:pt x="167" y="102"/>
                        </a:lnTo>
                        <a:lnTo>
                          <a:pt x="166" y="102"/>
                        </a:lnTo>
                        <a:lnTo>
                          <a:pt x="166" y="102"/>
                        </a:lnTo>
                        <a:lnTo>
                          <a:pt x="166" y="102"/>
                        </a:lnTo>
                        <a:lnTo>
                          <a:pt x="166" y="102"/>
                        </a:lnTo>
                        <a:lnTo>
                          <a:pt x="166" y="102"/>
                        </a:lnTo>
                        <a:lnTo>
                          <a:pt x="166" y="102"/>
                        </a:lnTo>
                        <a:lnTo>
                          <a:pt x="166" y="101"/>
                        </a:lnTo>
                        <a:lnTo>
                          <a:pt x="167" y="101"/>
                        </a:lnTo>
                        <a:lnTo>
                          <a:pt x="167" y="101"/>
                        </a:lnTo>
                        <a:lnTo>
                          <a:pt x="167" y="101"/>
                        </a:lnTo>
                        <a:lnTo>
                          <a:pt x="167" y="101"/>
                        </a:lnTo>
                        <a:lnTo>
                          <a:pt x="167" y="100"/>
                        </a:lnTo>
                        <a:lnTo>
                          <a:pt x="167" y="100"/>
                        </a:lnTo>
                        <a:lnTo>
                          <a:pt x="167" y="101"/>
                        </a:lnTo>
                        <a:lnTo>
                          <a:pt x="167" y="101"/>
                        </a:lnTo>
                        <a:lnTo>
                          <a:pt x="167" y="101"/>
                        </a:lnTo>
                        <a:lnTo>
                          <a:pt x="166" y="100"/>
                        </a:lnTo>
                        <a:lnTo>
                          <a:pt x="166" y="100"/>
                        </a:lnTo>
                        <a:lnTo>
                          <a:pt x="166" y="100"/>
                        </a:lnTo>
                        <a:lnTo>
                          <a:pt x="166" y="101"/>
                        </a:lnTo>
                        <a:lnTo>
                          <a:pt x="166" y="101"/>
                        </a:lnTo>
                        <a:lnTo>
                          <a:pt x="166" y="101"/>
                        </a:lnTo>
                        <a:lnTo>
                          <a:pt x="166" y="101"/>
                        </a:lnTo>
                        <a:lnTo>
                          <a:pt x="166" y="101"/>
                        </a:lnTo>
                        <a:lnTo>
                          <a:pt x="166" y="101"/>
                        </a:lnTo>
                        <a:lnTo>
                          <a:pt x="166" y="101"/>
                        </a:lnTo>
                        <a:lnTo>
                          <a:pt x="165" y="101"/>
                        </a:lnTo>
                        <a:lnTo>
                          <a:pt x="165" y="102"/>
                        </a:lnTo>
                        <a:lnTo>
                          <a:pt x="165" y="102"/>
                        </a:lnTo>
                        <a:lnTo>
                          <a:pt x="165" y="102"/>
                        </a:lnTo>
                        <a:lnTo>
                          <a:pt x="165" y="102"/>
                        </a:lnTo>
                        <a:lnTo>
                          <a:pt x="164" y="102"/>
                        </a:lnTo>
                        <a:lnTo>
                          <a:pt x="163" y="103"/>
                        </a:lnTo>
                        <a:lnTo>
                          <a:pt x="163" y="102"/>
                        </a:lnTo>
                        <a:lnTo>
                          <a:pt x="163" y="102"/>
                        </a:lnTo>
                        <a:lnTo>
                          <a:pt x="163" y="102"/>
                        </a:lnTo>
                        <a:lnTo>
                          <a:pt x="163" y="102"/>
                        </a:lnTo>
                        <a:lnTo>
                          <a:pt x="163" y="102"/>
                        </a:lnTo>
                        <a:lnTo>
                          <a:pt x="163" y="103"/>
                        </a:lnTo>
                        <a:lnTo>
                          <a:pt x="163" y="103"/>
                        </a:lnTo>
                        <a:lnTo>
                          <a:pt x="163" y="103"/>
                        </a:lnTo>
                        <a:lnTo>
                          <a:pt x="162" y="103"/>
                        </a:lnTo>
                        <a:lnTo>
                          <a:pt x="162" y="103"/>
                        </a:lnTo>
                        <a:lnTo>
                          <a:pt x="162" y="103"/>
                        </a:lnTo>
                        <a:lnTo>
                          <a:pt x="162" y="103"/>
                        </a:lnTo>
                        <a:lnTo>
                          <a:pt x="162" y="103"/>
                        </a:lnTo>
                        <a:lnTo>
                          <a:pt x="161" y="103"/>
                        </a:lnTo>
                        <a:lnTo>
                          <a:pt x="161" y="103"/>
                        </a:lnTo>
                        <a:lnTo>
                          <a:pt x="161" y="103"/>
                        </a:lnTo>
                        <a:lnTo>
                          <a:pt x="161" y="103"/>
                        </a:lnTo>
                        <a:lnTo>
                          <a:pt x="161" y="103"/>
                        </a:lnTo>
                        <a:lnTo>
                          <a:pt x="160" y="103"/>
                        </a:lnTo>
                        <a:lnTo>
                          <a:pt x="160" y="103"/>
                        </a:lnTo>
                        <a:lnTo>
                          <a:pt x="160" y="102"/>
                        </a:lnTo>
                        <a:lnTo>
                          <a:pt x="160" y="102"/>
                        </a:lnTo>
                        <a:lnTo>
                          <a:pt x="160" y="102"/>
                        </a:lnTo>
                        <a:lnTo>
                          <a:pt x="160" y="102"/>
                        </a:lnTo>
                        <a:lnTo>
                          <a:pt x="160" y="101"/>
                        </a:lnTo>
                        <a:lnTo>
                          <a:pt x="160" y="101"/>
                        </a:lnTo>
                        <a:lnTo>
                          <a:pt x="160" y="101"/>
                        </a:lnTo>
                        <a:lnTo>
                          <a:pt x="160" y="101"/>
                        </a:lnTo>
                        <a:lnTo>
                          <a:pt x="159" y="101"/>
                        </a:lnTo>
                        <a:lnTo>
                          <a:pt x="159" y="101"/>
                        </a:lnTo>
                        <a:lnTo>
                          <a:pt x="159" y="101"/>
                        </a:lnTo>
                        <a:lnTo>
                          <a:pt x="159" y="100"/>
                        </a:lnTo>
                        <a:lnTo>
                          <a:pt x="159" y="100"/>
                        </a:lnTo>
                        <a:lnTo>
                          <a:pt x="159" y="99"/>
                        </a:lnTo>
                        <a:lnTo>
                          <a:pt x="159" y="97"/>
                        </a:lnTo>
                        <a:lnTo>
                          <a:pt x="159" y="97"/>
                        </a:lnTo>
                        <a:lnTo>
                          <a:pt x="159" y="97"/>
                        </a:lnTo>
                        <a:lnTo>
                          <a:pt x="159" y="97"/>
                        </a:lnTo>
                        <a:lnTo>
                          <a:pt x="159" y="97"/>
                        </a:lnTo>
                        <a:lnTo>
                          <a:pt x="159" y="96"/>
                        </a:lnTo>
                        <a:lnTo>
                          <a:pt x="159" y="96"/>
                        </a:lnTo>
                        <a:lnTo>
                          <a:pt x="158" y="96"/>
                        </a:lnTo>
                        <a:lnTo>
                          <a:pt x="158" y="96"/>
                        </a:lnTo>
                        <a:lnTo>
                          <a:pt x="158" y="96"/>
                        </a:lnTo>
                        <a:lnTo>
                          <a:pt x="157" y="96"/>
                        </a:lnTo>
                        <a:lnTo>
                          <a:pt x="157" y="96"/>
                        </a:lnTo>
                        <a:lnTo>
                          <a:pt x="157" y="96"/>
                        </a:lnTo>
                        <a:lnTo>
                          <a:pt x="157" y="96"/>
                        </a:lnTo>
                        <a:lnTo>
                          <a:pt x="157" y="96"/>
                        </a:lnTo>
                        <a:lnTo>
                          <a:pt x="157" y="96"/>
                        </a:lnTo>
                        <a:lnTo>
                          <a:pt x="156" y="95"/>
                        </a:lnTo>
                        <a:lnTo>
                          <a:pt x="156" y="96"/>
                        </a:lnTo>
                        <a:lnTo>
                          <a:pt x="156" y="96"/>
                        </a:lnTo>
                        <a:lnTo>
                          <a:pt x="156" y="96"/>
                        </a:lnTo>
                        <a:lnTo>
                          <a:pt x="155" y="97"/>
                        </a:lnTo>
                        <a:lnTo>
                          <a:pt x="155" y="97"/>
                        </a:lnTo>
                        <a:lnTo>
                          <a:pt x="155" y="97"/>
                        </a:lnTo>
                        <a:lnTo>
                          <a:pt x="155" y="98"/>
                        </a:lnTo>
                        <a:lnTo>
                          <a:pt x="155" y="98"/>
                        </a:lnTo>
                        <a:lnTo>
                          <a:pt x="155" y="98"/>
                        </a:lnTo>
                        <a:lnTo>
                          <a:pt x="155" y="98"/>
                        </a:lnTo>
                        <a:lnTo>
                          <a:pt x="155" y="99"/>
                        </a:lnTo>
                        <a:lnTo>
                          <a:pt x="154" y="99"/>
                        </a:lnTo>
                        <a:lnTo>
                          <a:pt x="154" y="99"/>
                        </a:lnTo>
                        <a:lnTo>
                          <a:pt x="154" y="99"/>
                        </a:lnTo>
                        <a:lnTo>
                          <a:pt x="154" y="99"/>
                        </a:lnTo>
                        <a:lnTo>
                          <a:pt x="154" y="100"/>
                        </a:lnTo>
                        <a:lnTo>
                          <a:pt x="154" y="100"/>
                        </a:lnTo>
                        <a:lnTo>
                          <a:pt x="154" y="100"/>
                        </a:lnTo>
                        <a:lnTo>
                          <a:pt x="154" y="100"/>
                        </a:lnTo>
                        <a:lnTo>
                          <a:pt x="154" y="101"/>
                        </a:lnTo>
                        <a:lnTo>
                          <a:pt x="154" y="101"/>
                        </a:lnTo>
                        <a:lnTo>
                          <a:pt x="153" y="101"/>
                        </a:lnTo>
                        <a:lnTo>
                          <a:pt x="153" y="101"/>
                        </a:lnTo>
                        <a:lnTo>
                          <a:pt x="153" y="101"/>
                        </a:lnTo>
                        <a:lnTo>
                          <a:pt x="153" y="102"/>
                        </a:lnTo>
                        <a:lnTo>
                          <a:pt x="153" y="102"/>
                        </a:lnTo>
                        <a:lnTo>
                          <a:pt x="153" y="102"/>
                        </a:lnTo>
                        <a:lnTo>
                          <a:pt x="152" y="102"/>
                        </a:lnTo>
                        <a:lnTo>
                          <a:pt x="152" y="102"/>
                        </a:lnTo>
                        <a:lnTo>
                          <a:pt x="152" y="102"/>
                        </a:lnTo>
                        <a:lnTo>
                          <a:pt x="152" y="102"/>
                        </a:lnTo>
                        <a:lnTo>
                          <a:pt x="152" y="102"/>
                        </a:lnTo>
                        <a:lnTo>
                          <a:pt x="152" y="102"/>
                        </a:lnTo>
                        <a:lnTo>
                          <a:pt x="152" y="103"/>
                        </a:lnTo>
                        <a:lnTo>
                          <a:pt x="152" y="103"/>
                        </a:lnTo>
                        <a:lnTo>
                          <a:pt x="152" y="103"/>
                        </a:lnTo>
                        <a:lnTo>
                          <a:pt x="151" y="103"/>
                        </a:lnTo>
                        <a:lnTo>
                          <a:pt x="151" y="103"/>
                        </a:lnTo>
                        <a:lnTo>
                          <a:pt x="150" y="103"/>
                        </a:lnTo>
                        <a:lnTo>
                          <a:pt x="150" y="103"/>
                        </a:lnTo>
                        <a:lnTo>
                          <a:pt x="149" y="103"/>
                        </a:lnTo>
                        <a:lnTo>
                          <a:pt x="149" y="103"/>
                        </a:lnTo>
                        <a:lnTo>
                          <a:pt x="149" y="103"/>
                        </a:lnTo>
                        <a:lnTo>
                          <a:pt x="148" y="103"/>
                        </a:lnTo>
                        <a:lnTo>
                          <a:pt x="147" y="103"/>
                        </a:lnTo>
                        <a:lnTo>
                          <a:pt x="147" y="103"/>
                        </a:lnTo>
                        <a:lnTo>
                          <a:pt x="147" y="103"/>
                        </a:lnTo>
                        <a:lnTo>
                          <a:pt x="146" y="103"/>
                        </a:lnTo>
                        <a:lnTo>
                          <a:pt x="146" y="103"/>
                        </a:lnTo>
                        <a:lnTo>
                          <a:pt x="145" y="103"/>
                        </a:lnTo>
                        <a:lnTo>
                          <a:pt x="144" y="103"/>
                        </a:lnTo>
                        <a:lnTo>
                          <a:pt x="144" y="103"/>
                        </a:lnTo>
                        <a:lnTo>
                          <a:pt x="144" y="103"/>
                        </a:lnTo>
                        <a:lnTo>
                          <a:pt x="143" y="103"/>
                        </a:lnTo>
                        <a:lnTo>
                          <a:pt x="143" y="103"/>
                        </a:lnTo>
                        <a:lnTo>
                          <a:pt x="143" y="104"/>
                        </a:lnTo>
                        <a:lnTo>
                          <a:pt x="143" y="104"/>
                        </a:lnTo>
                        <a:lnTo>
                          <a:pt x="143" y="104"/>
                        </a:lnTo>
                        <a:lnTo>
                          <a:pt x="143" y="104"/>
                        </a:lnTo>
                        <a:lnTo>
                          <a:pt x="142" y="104"/>
                        </a:lnTo>
                        <a:lnTo>
                          <a:pt x="142" y="104"/>
                        </a:lnTo>
                        <a:lnTo>
                          <a:pt x="142" y="104"/>
                        </a:lnTo>
                        <a:lnTo>
                          <a:pt x="142" y="105"/>
                        </a:lnTo>
                        <a:lnTo>
                          <a:pt x="142" y="105"/>
                        </a:lnTo>
                        <a:lnTo>
                          <a:pt x="142" y="105"/>
                        </a:lnTo>
                        <a:lnTo>
                          <a:pt x="141" y="105"/>
                        </a:lnTo>
                        <a:lnTo>
                          <a:pt x="141" y="106"/>
                        </a:lnTo>
                        <a:lnTo>
                          <a:pt x="141" y="106"/>
                        </a:lnTo>
                        <a:lnTo>
                          <a:pt x="140" y="106"/>
                        </a:lnTo>
                        <a:lnTo>
                          <a:pt x="140" y="106"/>
                        </a:lnTo>
                        <a:lnTo>
                          <a:pt x="140" y="107"/>
                        </a:lnTo>
                        <a:lnTo>
                          <a:pt x="140" y="107"/>
                        </a:lnTo>
                        <a:lnTo>
                          <a:pt x="140" y="107"/>
                        </a:lnTo>
                        <a:lnTo>
                          <a:pt x="139" y="107"/>
                        </a:lnTo>
                        <a:lnTo>
                          <a:pt x="138" y="107"/>
                        </a:lnTo>
                        <a:lnTo>
                          <a:pt x="138" y="107"/>
                        </a:lnTo>
                        <a:lnTo>
                          <a:pt x="138" y="107"/>
                        </a:lnTo>
                        <a:lnTo>
                          <a:pt x="136" y="107"/>
                        </a:lnTo>
                        <a:lnTo>
                          <a:pt x="136" y="107"/>
                        </a:lnTo>
                        <a:lnTo>
                          <a:pt x="135" y="108"/>
                        </a:lnTo>
                        <a:lnTo>
                          <a:pt x="135" y="108"/>
                        </a:lnTo>
                        <a:lnTo>
                          <a:pt x="135" y="108"/>
                        </a:lnTo>
                        <a:lnTo>
                          <a:pt x="135" y="108"/>
                        </a:lnTo>
                        <a:lnTo>
                          <a:pt x="135" y="108"/>
                        </a:lnTo>
                        <a:lnTo>
                          <a:pt x="135" y="108"/>
                        </a:lnTo>
                        <a:lnTo>
                          <a:pt x="135" y="109"/>
                        </a:lnTo>
                        <a:lnTo>
                          <a:pt x="135" y="109"/>
                        </a:lnTo>
                        <a:lnTo>
                          <a:pt x="135" y="109"/>
                        </a:lnTo>
                        <a:lnTo>
                          <a:pt x="135" y="109"/>
                        </a:lnTo>
                        <a:lnTo>
                          <a:pt x="135" y="109"/>
                        </a:lnTo>
                        <a:lnTo>
                          <a:pt x="135" y="109"/>
                        </a:lnTo>
                        <a:lnTo>
                          <a:pt x="135" y="110"/>
                        </a:lnTo>
                        <a:lnTo>
                          <a:pt x="135" y="110"/>
                        </a:lnTo>
                        <a:lnTo>
                          <a:pt x="134" y="110"/>
                        </a:lnTo>
                        <a:lnTo>
                          <a:pt x="134" y="110"/>
                        </a:lnTo>
                        <a:lnTo>
                          <a:pt x="134" y="111"/>
                        </a:lnTo>
                        <a:lnTo>
                          <a:pt x="133" y="111"/>
                        </a:lnTo>
                        <a:lnTo>
                          <a:pt x="133" y="111"/>
                        </a:lnTo>
                        <a:lnTo>
                          <a:pt x="133" y="111"/>
                        </a:lnTo>
                        <a:lnTo>
                          <a:pt x="132" y="111"/>
                        </a:lnTo>
                        <a:lnTo>
                          <a:pt x="131" y="111"/>
                        </a:lnTo>
                        <a:lnTo>
                          <a:pt x="130" y="112"/>
                        </a:lnTo>
                        <a:lnTo>
                          <a:pt x="130" y="112"/>
                        </a:lnTo>
                        <a:lnTo>
                          <a:pt x="129" y="112"/>
                        </a:lnTo>
                        <a:lnTo>
                          <a:pt x="129" y="112"/>
                        </a:lnTo>
                        <a:lnTo>
                          <a:pt x="128" y="113"/>
                        </a:lnTo>
                        <a:lnTo>
                          <a:pt x="128" y="113"/>
                        </a:lnTo>
                        <a:lnTo>
                          <a:pt x="128" y="113"/>
                        </a:lnTo>
                        <a:lnTo>
                          <a:pt x="127" y="113"/>
                        </a:lnTo>
                        <a:lnTo>
                          <a:pt x="126" y="113"/>
                        </a:lnTo>
                        <a:lnTo>
                          <a:pt x="126" y="112"/>
                        </a:lnTo>
                        <a:lnTo>
                          <a:pt x="126" y="112"/>
                        </a:lnTo>
                        <a:lnTo>
                          <a:pt x="126" y="112"/>
                        </a:lnTo>
                        <a:lnTo>
                          <a:pt x="126" y="111"/>
                        </a:lnTo>
                        <a:lnTo>
                          <a:pt x="126" y="111"/>
                        </a:lnTo>
                        <a:lnTo>
                          <a:pt x="126" y="111"/>
                        </a:lnTo>
                        <a:lnTo>
                          <a:pt x="127" y="111"/>
                        </a:lnTo>
                        <a:lnTo>
                          <a:pt x="127" y="111"/>
                        </a:lnTo>
                        <a:lnTo>
                          <a:pt x="127" y="111"/>
                        </a:lnTo>
                        <a:lnTo>
                          <a:pt x="127" y="111"/>
                        </a:lnTo>
                        <a:lnTo>
                          <a:pt x="127" y="111"/>
                        </a:lnTo>
                        <a:lnTo>
                          <a:pt x="127" y="110"/>
                        </a:lnTo>
                        <a:lnTo>
                          <a:pt x="128" y="110"/>
                        </a:lnTo>
                        <a:lnTo>
                          <a:pt x="128" y="110"/>
                        </a:lnTo>
                        <a:lnTo>
                          <a:pt x="128" y="110"/>
                        </a:lnTo>
                        <a:lnTo>
                          <a:pt x="128" y="109"/>
                        </a:lnTo>
                        <a:lnTo>
                          <a:pt x="128" y="109"/>
                        </a:lnTo>
                        <a:lnTo>
                          <a:pt x="128" y="109"/>
                        </a:lnTo>
                        <a:lnTo>
                          <a:pt x="128" y="109"/>
                        </a:lnTo>
                        <a:lnTo>
                          <a:pt x="128" y="108"/>
                        </a:lnTo>
                        <a:lnTo>
                          <a:pt x="128" y="108"/>
                        </a:lnTo>
                        <a:lnTo>
                          <a:pt x="128" y="108"/>
                        </a:lnTo>
                        <a:lnTo>
                          <a:pt x="128" y="106"/>
                        </a:lnTo>
                        <a:lnTo>
                          <a:pt x="128" y="105"/>
                        </a:lnTo>
                        <a:lnTo>
                          <a:pt x="128" y="103"/>
                        </a:lnTo>
                        <a:lnTo>
                          <a:pt x="127" y="102"/>
                        </a:lnTo>
                        <a:lnTo>
                          <a:pt x="127" y="102"/>
                        </a:lnTo>
                        <a:lnTo>
                          <a:pt x="127" y="101"/>
                        </a:lnTo>
                        <a:lnTo>
                          <a:pt x="126" y="101"/>
                        </a:lnTo>
                        <a:lnTo>
                          <a:pt x="126" y="101"/>
                        </a:lnTo>
                        <a:lnTo>
                          <a:pt x="126" y="101"/>
                        </a:lnTo>
                        <a:lnTo>
                          <a:pt x="125" y="101"/>
                        </a:lnTo>
                        <a:lnTo>
                          <a:pt x="125" y="101"/>
                        </a:lnTo>
                        <a:lnTo>
                          <a:pt x="125" y="100"/>
                        </a:lnTo>
                        <a:lnTo>
                          <a:pt x="125" y="100"/>
                        </a:lnTo>
                        <a:lnTo>
                          <a:pt x="125" y="100"/>
                        </a:lnTo>
                        <a:lnTo>
                          <a:pt x="125" y="100"/>
                        </a:lnTo>
                        <a:lnTo>
                          <a:pt x="125" y="100"/>
                        </a:lnTo>
                        <a:lnTo>
                          <a:pt x="125" y="100"/>
                        </a:lnTo>
                        <a:lnTo>
                          <a:pt x="124" y="100"/>
                        </a:lnTo>
                        <a:lnTo>
                          <a:pt x="124" y="100"/>
                        </a:lnTo>
                        <a:lnTo>
                          <a:pt x="124" y="100"/>
                        </a:lnTo>
                        <a:lnTo>
                          <a:pt x="124" y="99"/>
                        </a:lnTo>
                        <a:lnTo>
                          <a:pt x="124" y="99"/>
                        </a:lnTo>
                        <a:lnTo>
                          <a:pt x="124" y="99"/>
                        </a:lnTo>
                        <a:lnTo>
                          <a:pt x="124" y="98"/>
                        </a:lnTo>
                        <a:lnTo>
                          <a:pt x="124" y="98"/>
                        </a:lnTo>
                        <a:lnTo>
                          <a:pt x="123" y="98"/>
                        </a:lnTo>
                        <a:lnTo>
                          <a:pt x="123" y="99"/>
                        </a:lnTo>
                        <a:lnTo>
                          <a:pt x="123" y="99"/>
                        </a:lnTo>
                        <a:lnTo>
                          <a:pt x="122" y="98"/>
                        </a:lnTo>
                        <a:lnTo>
                          <a:pt x="122" y="98"/>
                        </a:lnTo>
                        <a:lnTo>
                          <a:pt x="122" y="97"/>
                        </a:lnTo>
                        <a:lnTo>
                          <a:pt x="122" y="97"/>
                        </a:lnTo>
                        <a:lnTo>
                          <a:pt x="122" y="97"/>
                        </a:lnTo>
                        <a:lnTo>
                          <a:pt x="121" y="97"/>
                        </a:lnTo>
                        <a:lnTo>
                          <a:pt x="121" y="97"/>
                        </a:lnTo>
                        <a:lnTo>
                          <a:pt x="120" y="96"/>
                        </a:lnTo>
                        <a:lnTo>
                          <a:pt x="120" y="96"/>
                        </a:lnTo>
                        <a:lnTo>
                          <a:pt x="120" y="96"/>
                        </a:lnTo>
                        <a:lnTo>
                          <a:pt x="120" y="96"/>
                        </a:lnTo>
                        <a:lnTo>
                          <a:pt x="119" y="95"/>
                        </a:lnTo>
                        <a:lnTo>
                          <a:pt x="119" y="95"/>
                        </a:lnTo>
                        <a:lnTo>
                          <a:pt x="118" y="95"/>
                        </a:lnTo>
                        <a:lnTo>
                          <a:pt x="117" y="94"/>
                        </a:lnTo>
                        <a:lnTo>
                          <a:pt x="117" y="94"/>
                        </a:lnTo>
                        <a:lnTo>
                          <a:pt x="117" y="94"/>
                        </a:lnTo>
                        <a:lnTo>
                          <a:pt x="115" y="93"/>
                        </a:lnTo>
                        <a:lnTo>
                          <a:pt x="115" y="93"/>
                        </a:lnTo>
                        <a:lnTo>
                          <a:pt x="114" y="93"/>
                        </a:lnTo>
                        <a:lnTo>
                          <a:pt x="114" y="93"/>
                        </a:lnTo>
                        <a:lnTo>
                          <a:pt x="113" y="93"/>
                        </a:lnTo>
                        <a:lnTo>
                          <a:pt x="113" y="94"/>
                        </a:lnTo>
                        <a:lnTo>
                          <a:pt x="112" y="94"/>
                        </a:lnTo>
                        <a:lnTo>
                          <a:pt x="112" y="94"/>
                        </a:lnTo>
                        <a:lnTo>
                          <a:pt x="112" y="94"/>
                        </a:lnTo>
                        <a:lnTo>
                          <a:pt x="112" y="94"/>
                        </a:lnTo>
                        <a:lnTo>
                          <a:pt x="112" y="94"/>
                        </a:lnTo>
                        <a:lnTo>
                          <a:pt x="111" y="94"/>
                        </a:lnTo>
                        <a:lnTo>
                          <a:pt x="111" y="94"/>
                        </a:lnTo>
                        <a:lnTo>
                          <a:pt x="111" y="94"/>
                        </a:lnTo>
                        <a:lnTo>
                          <a:pt x="111" y="94"/>
                        </a:lnTo>
                        <a:lnTo>
                          <a:pt x="111" y="94"/>
                        </a:lnTo>
                        <a:lnTo>
                          <a:pt x="111" y="93"/>
                        </a:lnTo>
                        <a:lnTo>
                          <a:pt x="111" y="93"/>
                        </a:lnTo>
                        <a:lnTo>
                          <a:pt x="111" y="93"/>
                        </a:lnTo>
                        <a:lnTo>
                          <a:pt x="110" y="93"/>
                        </a:lnTo>
                        <a:lnTo>
                          <a:pt x="109" y="93"/>
                        </a:lnTo>
                        <a:lnTo>
                          <a:pt x="109" y="93"/>
                        </a:lnTo>
                        <a:lnTo>
                          <a:pt x="109" y="93"/>
                        </a:lnTo>
                        <a:lnTo>
                          <a:pt x="109" y="93"/>
                        </a:lnTo>
                        <a:lnTo>
                          <a:pt x="109" y="93"/>
                        </a:lnTo>
                        <a:lnTo>
                          <a:pt x="109" y="93"/>
                        </a:lnTo>
                        <a:lnTo>
                          <a:pt x="108" y="93"/>
                        </a:lnTo>
                        <a:lnTo>
                          <a:pt x="108" y="94"/>
                        </a:lnTo>
                        <a:lnTo>
                          <a:pt x="108" y="94"/>
                        </a:lnTo>
                        <a:lnTo>
                          <a:pt x="108" y="94"/>
                        </a:lnTo>
                        <a:lnTo>
                          <a:pt x="108" y="93"/>
                        </a:lnTo>
                        <a:lnTo>
                          <a:pt x="107" y="93"/>
                        </a:lnTo>
                        <a:lnTo>
                          <a:pt x="107" y="93"/>
                        </a:lnTo>
                        <a:lnTo>
                          <a:pt x="107" y="93"/>
                        </a:lnTo>
                        <a:lnTo>
                          <a:pt x="107" y="93"/>
                        </a:lnTo>
                        <a:lnTo>
                          <a:pt x="107" y="93"/>
                        </a:lnTo>
                        <a:lnTo>
                          <a:pt x="107" y="93"/>
                        </a:lnTo>
                        <a:lnTo>
                          <a:pt x="106" y="93"/>
                        </a:lnTo>
                        <a:lnTo>
                          <a:pt x="106" y="93"/>
                        </a:lnTo>
                        <a:lnTo>
                          <a:pt x="106" y="93"/>
                        </a:lnTo>
                        <a:lnTo>
                          <a:pt x="106" y="93"/>
                        </a:lnTo>
                        <a:lnTo>
                          <a:pt x="106" y="93"/>
                        </a:lnTo>
                        <a:lnTo>
                          <a:pt x="106" y="92"/>
                        </a:lnTo>
                        <a:lnTo>
                          <a:pt x="105" y="92"/>
                        </a:lnTo>
                        <a:lnTo>
                          <a:pt x="105" y="92"/>
                        </a:lnTo>
                        <a:lnTo>
                          <a:pt x="105" y="92"/>
                        </a:lnTo>
                        <a:lnTo>
                          <a:pt x="105" y="92"/>
                        </a:lnTo>
                        <a:lnTo>
                          <a:pt x="104" y="92"/>
                        </a:lnTo>
                        <a:lnTo>
                          <a:pt x="104" y="92"/>
                        </a:lnTo>
                        <a:lnTo>
                          <a:pt x="104" y="92"/>
                        </a:lnTo>
                        <a:lnTo>
                          <a:pt x="103" y="92"/>
                        </a:lnTo>
                        <a:lnTo>
                          <a:pt x="103" y="92"/>
                        </a:lnTo>
                        <a:lnTo>
                          <a:pt x="103" y="92"/>
                        </a:lnTo>
                        <a:lnTo>
                          <a:pt x="103" y="92"/>
                        </a:lnTo>
                        <a:lnTo>
                          <a:pt x="103" y="92"/>
                        </a:lnTo>
                        <a:lnTo>
                          <a:pt x="102" y="92"/>
                        </a:lnTo>
                        <a:lnTo>
                          <a:pt x="102" y="92"/>
                        </a:lnTo>
                        <a:lnTo>
                          <a:pt x="102" y="92"/>
                        </a:lnTo>
                        <a:lnTo>
                          <a:pt x="102" y="91"/>
                        </a:lnTo>
                        <a:lnTo>
                          <a:pt x="102" y="91"/>
                        </a:lnTo>
                        <a:lnTo>
                          <a:pt x="101" y="91"/>
                        </a:lnTo>
                        <a:lnTo>
                          <a:pt x="101" y="91"/>
                        </a:lnTo>
                        <a:lnTo>
                          <a:pt x="101" y="91"/>
                        </a:lnTo>
                        <a:lnTo>
                          <a:pt x="101" y="91"/>
                        </a:lnTo>
                        <a:lnTo>
                          <a:pt x="101" y="91"/>
                        </a:lnTo>
                        <a:lnTo>
                          <a:pt x="101" y="91"/>
                        </a:lnTo>
                        <a:lnTo>
                          <a:pt x="101" y="91"/>
                        </a:lnTo>
                        <a:lnTo>
                          <a:pt x="101" y="90"/>
                        </a:lnTo>
                        <a:lnTo>
                          <a:pt x="101" y="90"/>
                        </a:lnTo>
                        <a:lnTo>
                          <a:pt x="101" y="90"/>
                        </a:lnTo>
                        <a:lnTo>
                          <a:pt x="100" y="90"/>
                        </a:lnTo>
                        <a:lnTo>
                          <a:pt x="100" y="90"/>
                        </a:lnTo>
                        <a:lnTo>
                          <a:pt x="100" y="90"/>
                        </a:lnTo>
                        <a:lnTo>
                          <a:pt x="100" y="90"/>
                        </a:lnTo>
                        <a:lnTo>
                          <a:pt x="100" y="91"/>
                        </a:lnTo>
                        <a:lnTo>
                          <a:pt x="100" y="91"/>
                        </a:lnTo>
                        <a:lnTo>
                          <a:pt x="95" y="91"/>
                        </a:lnTo>
                        <a:lnTo>
                          <a:pt x="95" y="91"/>
                        </a:lnTo>
                        <a:lnTo>
                          <a:pt x="94" y="91"/>
                        </a:lnTo>
                        <a:lnTo>
                          <a:pt x="94" y="91"/>
                        </a:lnTo>
                        <a:lnTo>
                          <a:pt x="94" y="91"/>
                        </a:lnTo>
                        <a:lnTo>
                          <a:pt x="93" y="91"/>
                        </a:lnTo>
                        <a:lnTo>
                          <a:pt x="93" y="91"/>
                        </a:lnTo>
                        <a:lnTo>
                          <a:pt x="92" y="91"/>
                        </a:lnTo>
                        <a:lnTo>
                          <a:pt x="91" y="91"/>
                        </a:lnTo>
                        <a:lnTo>
                          <a:pt x="90" y="91"/>
                        </a:lnTo>
                        <a:lnTo>
                          <a:pt x="89" y="91"/>
                        </a:lnTo>
                        <a:lnTo>
                          <a:pt x="88" y="91"/>
                        </a:lnTo>
                        <a:lnTo>
                          <a:pt x="87" y="91"/>
                        </a:lnTo>
                        <a:lnTo>
                          <a:pt x="87" y="91"/>
                        </a:lnTo>
                        <a:lnTo>
                          <a:pt x="86" y="91"/>
                        </a:lnTo>
                        <a:lnTo>
                          <a:pt x="86" y="91"/>
                        </a:lnTo>
                        <a:lnTo>
                          <a:pt x="85" y="91"/>
                        </a:lnTo>
                        <a:lnTo>
                          <a:pt x="84" y="91"/>
                        </a:lnTo>
                        <a:lnTo>
                          <a:pt x="84" y="91"/>
                        </a:lnTo>
                        <a:lnTo>
                          <a:pt x="83" y="91"/>
                        </a:lnTo>
                        <a:lnTo>
                          <a:pt x="83" y="91"/>
                        </a:lnTo>
                        <a:lnTo>
                          <a:pt x="82" y="91"/>
                        </a:lnTo>
                        <a:lnTo>
                          <a:pt x="82" y="91"/>
                        </a:lnTo>
                        <a:lnTo>
                          <a:pt x="82" y="91"/>
                        </a:lnTo>
                        <a:lnTo>
                          <a:pt x="82" y="91"/>
                        </a:lnTo>
                        <a:lnTo>
                          <a:pt x="81" y="91"/>
                        </a:lnTo>
                        <a:lnTo>
                          <a:pt x="81" y="91"/>
                        </a:lnTo>
                        <a:lnTo>
                          <a:pt x="80" y="91"/>
                        </a:lnTo>
                        <a:lnTo>
                          <a:pt x="80" y="91"/>
                        </a:lnTo>
                        <a:lnTo>
                          <a:pt x="79" y="91"/>
                        </a:lnTo>
                        <a:lnTo>
                          <a:pt x="78" y="91"/>
                        </a:lnTo>
                        <a:lnTo>
                          <a:pt x="78" y="91"/>
                        </a:lnTo>
                        <a:lnTo>
                          <a:pt x="77" y="91"/>
                        </a:lnTo>
                        <a:lnTo>
                          <a:pt x="76" y="91"/>
                        </a:lnTo>
                        <a:lnTo>
                          <a:pt x="76" y="91"/>
                        </a:lnTo>
                        <a:lnTo>
                          <a:pt x="76" y="91"/>
                        </a:lnTo>
                        <a:lnTo>
                          <a:pt x="76" y="91"/>
                        </a:lnTo>
                        <a:lnTo>
                          <a:pt x="75" y="91"/>
                        </a:lnTo>
                        <a:lnTo>
                          <a:pt x="75" y="91"/>
                        </a:lnTo>
                        <a:lnTo>
                          <a:pt x="73" y="91"/>
                        </a:lnTo>
                        <a:lnTo>
                          <a:pt x="73" y="91"/>
                        </a:lnTo>
                        <a:lnTo>
                          <a:pt x="73" y="91"/>
                        </a:lnTo>
                        <a:lnTo>
                          <a:pt x="73" y="91"/>
                        </a:lnTo>
                        <a:lnTo>
                          <a:pt x="72" y="91"/>
                        </a:lnTo>
                        <a:lnTo>
                          <a:pt x="72" y="91"/>
                        </a:lnTo>
                        <a:lnTo>
                          <a:pt x="71" y="91"/>
                        </a:lnTo>
                        <a:lnTo>
                          <a:pt x="71" y="91"/>
                        </a:lnTo>
                        <a:lnTo>
                          <a:pt x="70" y="91"/>
                        </a:lnTo>
                        <a:lnTo>
                          <a:pt x="70" y="91"/>
                        </a:lnTo>
                        <a:lnTo>
                          <a:pt x="69" y="91"/>
                        </a:lnTo>
                        <a:lnTo>
                          <a:pt x="68" y="91"/>
                        </a:lnTo>
                        <a:lnTo>
                          <a:pt x="68" y="91"/>
                        </a:lnTo>
                        <a:lnTo>
                          <a:pt x="68" y="91"/>
                        </a:lnTo>
                        <a:lnTo>
                          <a:pt x="67" y="91"/>
                        </a:lnTo>
                        <a:lnTo>
                          <a:pt x="67" y="91"/>
                        </a:lnTo>
                        <a:lnTo>
                          <a:pt x="67" y="91"/>
                        </a:lnTo>
                        <a:lnTo>
                          <a:pt x="67" y="91"/>
                        </a:lnTo>
                        <a:lnTo>
                          <a:pt x="66" y="91"/>
                        </a:lnTo>
                        <a:lnTo>
                          <a:pt x="66" y="91"/>
                        </a:lnTo>
                        <a:lnTo>
                          <a:pt x="65" y="91"/>
                        </a:lnTo>
                        <a:lnTo>
                          <a:pt x="64" y="91"/>
                        </a:lnTo>
                        <a:lnTo>
                          <a:pt x="63" y="91"/>
                        </a:lnTo>
                        <a:lnTo>
                          <a:pt x="63" y="91"/>
                        </a:lnTo>
                        <a:lnTo>
                          <a:pt x="63" y="91"/>
                        </a:lnTo>
                        <a:lnTo>
                          <a:pt x="62" y="91"/>
                        </a:lnTo>
                        <a:lnTo>
                          <a:pt x="62" y="91"/>
                        </a:lnTo>
                        <a:lnTo>
                          <a:pt x="62" y="91"/>
                        </a:lnTo>
                        <a:lnTo>
                          <a:pt x="61" y="91"/>
                        </a:lnTo>
                        <a:lnTo>
                          <a:pt x="61" y="91"/>
                        </a:lnTo>
                        <a:lnTo>
                          <a:pt x="60" y="91"/>
                        </a:lnTo>
                        <a:lnTo>
                          <a:pt x="60" y="91"/>
                        </a:lnTo>
                        <a:lnTo>
                          <a:pt x="59" y="91"/>
                        </a:lnTo>
                        <a:lnTo>
                          <a:pt x="58" y="91"/>
                        </a:lnTo>
                        <a:lnTo>
                          <a:pt x="58" y="91"/>
                        </a:lnTo>
                        <a:lnTo>
                          <a:pt x="58" y="91"/>
                        </a:lnTo>
                        <a:lnTo>
                          <a:pt x="58" y="91"/>
                        </a:lnTo>
                        <a:lnTo>
                          <a:pt x="57" y="91"/>
                        </a:lnTo>
                        <a:lnTo>
                          <a:pt x="57" y="91"/>
                        </a:lnTo>
                        <a:lnTo>
                          <a:pt x="56" y="91"/>
                        </a:lnTo>
                        <a:lnTo>
                          <a:pt x="56" y="91"/>
                        </a:lnTo>
                        <a:lnTo>
                          <a:pt x="56" y="91"/>
                        </a:lnTo>
                        <a:lnTo>
                          <a:pt x="55" y="91"/>
                        </a:lnTo>
                        <a:lnTo>
                          <a:pt x="55" y="91"/>
                        </a:lnTo>
                        <a:lnTo>
                          <a:pt x="54" y="91"/>
                        </a:lnTo>
                        <a:lnTo>
                          <a:pt x="52" y="91"/>
                        </a:lnTo>
                        <a:lnTo>
                          <a:pt x="52" y="91"/>
                        </a:lnTo>
                        <a:lnTo>
                          <a:pt x="52" y="91"/>
                        </a:lnTo>
                        <a:lnTo>
                          <a:pt x="52" y="91"/>
                        </a:lnTo>
                        <a:lnTo>
                          <a:pt x="51" y="91"/>
                        </a:lnTo>
                        <a:lnTo>
                          <a:pt x="51" y="91"/>
                        </a:lnTo>
                        <a:lnTo>
                          <a:pt x="50" y="91"/>
                        </a:lnTo>
                        <a:lnTo>
                          <a:pt x="50" y="91"/>
                        </a:lnTo>
                        <a:lnTo>
                          <a:pt x="49" y="91"/>
                        </a:lnTo>
                        <a:lnTo>
                          <a:pt x="48" y="91"/>
                        </a:lnTo>
                        <a:lnTo>
                          <a:pt x="48" y="91"/>
                        </a:lnTo>
                        <a:lnTo>
                          <a:pt x="48" y="91"/>
                        </a:lnTo>
                        <a:lnTo>
                          <a:pt x="47" y="91"/>
                        </a:lnTo>
                        <a:lnTo>
                          <a:pt x="47" y="91"/>
                        </a:lnTo>
                        <a:lnTo>
                          <a:pt x="46" y="91"/>
                        </a:lnTo>
                        <a:lnTo>
                          <a:pt x="46" y="91"/>
                        </a:lnTo>
                        <a:lnTo>
                          <a:pt x="45" y="91"/>
                        </a:lnTo>
                        <a:lnTo>
                          <a:pt x="43" y="91"/>
                        </a:lnTo>
                        <a:lnTo>
                          <a:pt x="41" y="91"/>
                        </a:lnTo>
                        <a:lnTo>
                          <a:pt x="41" y="91"/>
                        </a:lnTo>
                        <a:lnTo>
                          <a:pt x="41" y="91"/>
                        </a:lnTo>
                        <a:lnTo>
                          <a:pt x="40" y="91"/>
                        </a:lnTo>
                        <a:lnTo>
                          <a:pt x="40" y="91"/>
                        </a:lnTo>
                        <a:lnTo>
                          <a:pt x="40" y="91"/>
                        </a:lnTo>
                        <a:lnTo>
                          <a:pt x="40" y="91"/>
                        </a:lnTo>
                        <a:lnTo>
                          <a:pt x="40" y="90"/>
                        </a:lnTo>
                        <a:lnTo>
                          <a:pt x="39" y="91"/>
                        </a:lnTo>
                        <a:lnTo>
                          <a:pt x="39" y="91"/>
                        </a:lnTo>
                        <a:lnTo>
                          <a:pt x="39" y="90"/>
                        </a:lnTo>
                        <a:lnTo>
                          <a:pt x="39" y="90"/>
                        </a:lnTo>
                        <a:lnTo>
                          <a:pt x="39" y="90"/>
                        </a:lnTo>
                        <a:lnTo>
                          <a:pt x="39" y="90"/>
                        </a:lnTo>
                        <a:lnTo>
                          <a:pt x="39" y="90"/>
                        </a:lnTo>
                        <a:lnTo>
                          <a:pt x="40" y="90"/>
                        </a:lnTo>
                        <a:lnTo>
                          <a:pt x="40" y="90"/>
                        </a:lnTo>
                        <a:lnTo>
                          <a:pt x="39" y="90"/>
                        </a:lnTo>
                        <a:lnTo>
                          <a:pt x="39" y="90"/>
                        </a:lnTo>
                        <a:lnTo>
                          <a:pt x="39" y="90"/>
                        </a:lnTo>
                        <a:lnTo>
                          <a:pt x="39" y="89"/>
                        </a:lnTo>
                        <a:lnTo>
                          <a:pt x="39" y="89"/>
                        </a:lnTo>
                        <a:lnTo>
                          <a:pt x="39" y="89"/>
                        </a:lnTo>
                        <a:lnTo>
                          <a:pt x="39" y="89"/>
                        </a:lnTo>
                        <a:lnTo>
                          <a:pt x="39" y="89"/>
                        </a:lnTo>
                        <a:lnTo>
                          <a:pt x="39" y="89"/>
                        </a:lnTo>
                        <a:lnTo>
                          <a:pt x="39" y="89"/>
                        </a:lnTo>
                        <a:lnTo>
                          <a:pt x="39" y="90"/>
                        </a:lnTo>
                        <a:lnTo>
                          <a:pt x="38" y="90"/>
                        </a:lnTo>
                        <a:lnTo>
                          <a:pt x="38" y="89"/>
                        </a:lnTo>
                        <a:lnTo>
                          <a:pt x="38" y="89"/>
                        </a:lnTo>
                        <a:lnTo>
                          <a:pt x="38" y="89"/>
                        </a:lnTo>
                        <a:lnTo>
                          <a:pt x="38" y="89"/>
                        </a:lnTo>
                        <a:lnTo>
                          <a:pt x="37" y="89"/>
                        </a:lnTo>
                        <a:lnTo>
                          <a:pt x="37" y="89"/>
                        </a:lnTo>
                        <a:lnTo>
                          <a:pt x="37" y="89"/>
                        </a:lnTo>
                        <a:lnTo>
                          <a:pt x="37" y="89"/>
                        </a:lnTo>
                        <a:lnTo>
                          <a:pt x="37" y="88"/>
                        </a:lnTo>
                        <a:lnTo>
                          <a:pt x="37" y="88"/>
                        </a:lnTo>
                        <a:lnTo>
                          <a:pt x="37" y="88"/>
                        </a:lnTo>
                        <a:lnTo>
                          <a:pt x="37" y="88"/>
                        </a:lnTo>
                        <a:lnTo>
                          <a:pt x="37" y="88"/>
                        </a:lnTo>
                        <a:lnTo>
                          <a:pt x="37" y="88"/>
                        </a:lnTo>
                        <a:lnTo>
                          <a:pt x="37" y="88"/>
                        </a:lnTo>
                        <a:lnTo>
                          <a:pt x="37" y="89"/>
                        </a:lnTo>
                        <a:lnTo>
                          <a:pt x="38" y="89"/>
                        </a:lnTo>
                        <a:lnTo>
                          <a:pt x="37" y="88"/>
                        </a:lnTo>
                        <a:lnTo>
                          <a:pt x="37" y="88"/>
                        </a:lnTo>
                        <a:lnTo>
                          <a:pt x="37" y="88"/>
                        </a:lnTo>
                        <a:lnTo>
                          <a:pt x="37" y="88"/>
                        </a:lnTo>
                        <a:lnTo>
                          <a:pt x="37" y="87"/>
                        </a:lnTo>
                        <a:lnTo>
                          <a:pt x="38" y="87"/>
                        </a:lnTo>
                        <a:lnTo>
                          <a:pt x="38" y="87"/>
                        </a:lnTo>
                        <a:lnTo>
                          <a:pt x="37" y="87"/>
                        </a:lnTo>
                        <a:lnTo>
                          <a:pt x="37" y="87"/>
                        </a:lnTo>
                        <a:lnTo>
                          <a:pt x="37" y="87"/>
                        </a:lnTo>
                        <a:lnTo>
                          <a:pt x="37" y="87"/>
                        </a:lnTo>
                        <a:lnTo>
                          <a:pt x="38" y="87"/>
                        </a:lnTo>
                        <a:lnTo>
                          <a:pt x="37" y="87"/>
                        </a:lnTo>
                        <a:lnTo>
                          <a:pt x="37" y="87"/>
                        </a:lnTo>
                        <a:lnTo>
                          <a:pt x="37" y="88"/>
                        </a:lnTo>
                        <a:lnTo>
                          <a:pt x="37" y="88"/>
                        </a:lnTo>
                        <a:lnTo>
                          <a:pt x="37" y="88"/>
                        </a:lnTo>
                        <a:lnTo>
                          <a:pt x="37" y="88"/>
                        </a:lnTo>
                        <a:lnTo>
                          <a:pt x="36" y="88"/>
                        </a:lnTo>
                        <a:lnTo>
                          <a:pt x="36" y="88"/>
                        </a:lnTo>
                        <a:lnTo>
                          <a:pt x="36" y="88"/>
                        </a:lnTo>
                        <a:lnTo>
                          <a:pt x="36" y="88"/>
                        </a:lnTo>
                        <a:lnTo>
                          <a:pt x="35" y="88"/>
                        </a:lnTo>
                        <a:lnTo>
                          <a:pt x="35" y="87"/>
                        </a:lnTo>
                        <a:lnTo>
                          <a:pt x="36" y="87"/>
                        </a:lnTo>
                        <a:lnTo>
                          <a:pt x="36" y="87"/>
                        </a:lnTo>
                        <a:lnTo>
                          <a:pt x="36" y="87"/>
                        </a:lnTo>
                        <a:lnTo>
                          <a:pt x="36" y="87"/>
                        </a:lnTo>
                        <a:lnTo>
                          <a:pt x="36" y="87"/>
                        </a:lnTo>
                        <a:lnTo>
                          <a:pt x="36" y="87"/>
                        </a:lnTo>
                        <a:lnTo>
                          <a:pt x="35" y="87"/>
                        </a:lnTo>
                        <a:lnTo>
                          <a:pt x="35" y="86"/>
                        </a:lnTo>
                        <a:lnTo>
                          <a:pt x="36" y="86"/>
                        </a:lnTo>
                        <a:lnTo>
                          <a:pt x="35" y="86"/>
                        </a:lnTo>
                        <a:lnTo>
                          <a:pt x="35" y="86"/>
                        </a:lnTo>
                        <a:lnTo>
                          <a:pt x="35" y="86"/>
                        </a:lnTo>
                        <a:lnTo>
                          <a:pt x="35" y="86"/>
                        </a:lnTo>
                        <a:lnTo>
                          <a:pt x="35" y="86"/>
                        </a:lnTo>
                        <a:lnTo>
                          <a:pt x="35" y="86"/>
                        </a:lnTo>
                        <a:lnTo>
                          <a:pt x="35" y="86"/>
                        </a:lnTo>
                        <a:lnTo>
                          <a:pt x="35" y="86"/>
                        </a:lnTo>
                        <a:lnTo>
                          <a:pt x="35" y="86"/>
                        </a:lnTo>
                        <a:lnTo>
                          <a:pt x="35" y="86"/>
                        </a:lnTo>
                        <a:lnTo>
                          <a:pt x="35" y="85"/>
                        </a:lnTo>
                        <a:lnTo>
                          <a:pt x="35" y="86"/>
                        </a:lnTo>
                        <a:lnTo>
                          <a:pt x="35" y="86"/>
                        </a:lnTo>
                        <a:lnTo>
                          <a:pt x="35" y="86"/>
                        </a:lnTo>
                        <a:lnTo>
                          <a:pt x="35" y="86"/>
                        </a:lnTo>
                        <a:lnTo>
                          <a:pt x="35" y="87"/>
                        </a:lnTo>
                        <a:lnTo>
                          <a:pt x="35" y="87"/>
                        </a:lnTo>
                        <a:lnTo>
                          <a:pt x="35" y="87"/>
                        </a:lnTo>
                        <a:lnTo>
                          <a:pt x="35" y="87"/>
                        </a:lnTo>
                        <a:lnTo>
                          <a:pt x="35" y="87"/>
                        </a:lnTo>
                        <a:lnTo>
                          <a:pt x="35" y="87"/>
                        </a:lnTo>
                        <a:lnTo>
                          <a:pt x="35" y="87"/>
                        </a:lnTo>
                        <a:lnTo>
                          <a:pt x="34" y="87"/>
                        </a:lnTo>
                        <a:lnTo>
                          <a:pt x="35" y="87"/>
                        </a:lnTo>
                        <a:lnTo>
                          <a:pt x="35" y="88"/>
                        </a:lnTo>
                        <a:lnTo>
                          <a:pt x="35" y="88"/>
                        </a:lnTo>
                        <a:lnTo>
                          <a:pt x="35" y="88"/>
                        </a:lnTo>
                        <a:lnTo>
                          <a:pt x="35" y="88"/>
                        </a:lnTo>
                        <a:lnTo>
                          <a:pt x="35" y="89"/>
                        </a:lnTo>
                        <a:lnTo>
                          <a:pt x="35" y="89"/>
                        </a:lnTo>
                        <a:lnTo>
                          <a:pt x="35" y="89"/>
                        </a:lnTo>
                        <a:lnTo>
                          <a:pt x="35" y="89"/>
                        </a:lnTo>
                        <a:lnTo>
                          <a:pt x="35" y="89"/>
                        </a:lnTo>
                        <a:lnTo>
                          <a:pt x="35" y="89"/>
                        </a:lnTo>
                        <a:lnTo>
                          <a:pt x="36" y="89"/>
                        </a:lnTo>
                        <a:lnTo>
                          <a:pt x="37" y="90"/>
                        </a:lnTo>
                        <a:lnTo>
                          <a:pt x="37" y="90"/>
                        </a:lnTo>
                        <a:lnTo>
                          <a:pt x="37" y="90"/>
                        </a:lnTo>
                        <a:lnTo>
                          <a:pt x="38" y="90"/>
                        </a:lnTo>
                        <a:lnTo>
                          <a:pt x="38" y="91"/>
                        </a:lnTo>
                        <a:lnTo>
                          <a:pt x="38" y="91"/>
                        </a:lnTo>
                        <a:lnTo>
                          <a:pt x="38" y="91"/>
                        </a:lnTo>
                        <a:lnTo>
                          <a:pt x="38" y="91"/>
                        </a:lnTo>
                        <a:lnTo>
                          <a:pt x="38" y="91"/>
                        </a:lnTo>
                        <a:lnTo>
                          <a:pt x="38" y="91"/>
                        </a:lnTo>
                        <a:lnTo>
                          <a:pt x="39" y="91"/>
                        </a:lnTo>
                        <a:lnTo>
                          <a:pt x="39" y="91"/>
                        </a:lnTo>
                        <a:lnTo>
                          <a:pt x="38" y="91"/>
                        </a:lnTo>
                        <a:lnTo>
                          <a:pt x="38" y="91"/>
                        </a:lnTo>
                        <a:lnTo>
                          <a:pt x="38" y="92"/>
                        </a:lnTo>
                        <a:lnTo>
                          <a:pt x="38" y="92"/>
                        </a:lnTo>
                        <a:lnTo>
                          <a:pt x="39" y="92"/>
                        </a:lnTo>
                        <a:lnTo>
                          <a:pt x="39" y="92"/>
                        </a:lnTo>
                        <a:lnTo>
                          <a:pt x="39" y="92"/>
                        </a:lnTo>
                        <a:lnTo>
                          <a:pt x="39" y="92"/>
                        </a:lnTo>
                        <a:lnTo>
                          <a:pt x="39" y="92"/>
                        </a:lnTo>
                        <a:lnTo>
                          <a:pt x="38" y="92"/>
                        </a:lnTo>
                        <a:lnTo>
                          <a:pt x="38" y="93"/>
                        </a:lnTo>
                        <a:lnTo>
                          <a:pt x="38" y="93"/>
                        </a:lnTo>
                        <a:lnTo>
                          <a:pt x="38" y="93"/>
                        </a:lnTo>
                        <a:lnTo>
                          <a:pt x="37" y="93"/>
                        </a:lnTo>
                        <a:lnTo>
                          <a:pt x="37" y="92"/>
                        </a:lnTo>
                        <a:lnTo>
                          <a:pt x="37" y="92"/>
                        </a:lnTo>
                        <a:lnTo>
                          <a:pt x="36" y="92"/>
                        </a:lnTo>
                        <a:lnTo>
                          <a:pt x="36" y="92"/>
                        </a:lnTo>
                        <a:lnTo>
                          <a:pt x="35" y="92"/>
                        </a:lnTo>
                        <a:lnTo>
                          <a:pt x="35" y="92"/>
                        </a:lnTo>
                        <a:lnTo>
                          <a:pt x="35" y="92"/>
                        </a:lnTo>
                        <a:lnTo>
                          <a:pt x="35" y="91"/>
                        </a:lnTo>
                        <a:lnTo>
                          <a:pt x="35" y="91"/>
                        </a:lnTo>
                        <a:lnTo>
                          <a:pt x="35" y="91"/>
                        </a:lnTo>
                        <a:lnTo>
                          <a:pt x="35" y="91"/>
                        </a:lnTo>
                        <a:lnTo>
                          <a:pt x="35" y="91"/>
                        </a:lnTo>
                        <a:lnTo>
                          <a:pt x="35" y="91"/>
                        </a:lnTo>
                        <a:lnTo>
                          <a:pt x="35" y="90"/>
                        </a:lnTo>
                        <a:lnTo>
                          <a:pt x="35" y="90"/>
                        </a:lnTo>
                        <a:lnTo>
                          <a:pt x="35" y="90"/>
                        </a:lnTo>
                        <a:lnTo>
                          <a:pt x="35" y="90"/>
                        </a:lnTo>
                        <a:lnTo>
                          <a:pt x="35" y="90"/>
                        </a:lnTo>
                        <a:lnTo>
                          <a:pt x="35" y="90"/>
                        </a:lnTo>
                        <a:lnTo>
                          <a:pt x="35" y="91"/>
                        </a:lnTo>
                        <a:lnTo>
                          <a:pt x="35" y="91"/>
                        </a:lnTo>
                        <a:lnTo>
                          <a:pt x="35" y="91"/>
                        </a:lnTo>
                        <a:lnTo>
                          <a:pt x="35" y="91"/>
                        </a:lnTo>
                        <a:lnTo>
                          <a:pt x="35" y="91"/>
                        </a:lnTo>
                        <a:lnTo>
                          <a:pt x="35" y="91"/>
                        </a:lnTo>
                        <a:lnTo>
                          <a:pt x="34" y="91"/>
                        </a:lnTo>
                        <a:lnTo>
                          <a:pt x="34" y="91"/>
                        </a:lnTo>
                        <a:lnTo>
                          <a:pt x="34" y="91"/>
                        </a:lnTo>
                        <a:lnTo>
                          <a:pt x="33" y="91"/>
                        </a:lnTo>
                        <a:lnTo>
                          <a:pt x="33" y="90"/>
                        </a:lnTo>
                        <a:lnTo>
                          <a:pt x="34" y="90"/>
                        </a:lnTo>
                        <a:lnTo>
                          <a:pt x="34" y="90"/>
                        </a:lnTo>
                        <a:lnTo>
                          <a:pt x="33" y="90"/>
                        </a:lnTo>
                        <a:lnTo>
                          <a:pt x="33" y="90"/>
                        </a:lnTo>
                        <a:lnTo>
                          <a:pt x="33" y="90"/>
                        </a:lnTo>
                        <a:lnTo>
                          <a:pt x="33" y="90"/>
                        </a:lnTo>
                        <a:lnTo>
                          <a:pt x="33" y="90"/>
                        </a:lnTo>
                        <a:lnTo>
                          <a:pt x="33" y="90"/>
                        </a:lnTo>
                        <a:lnTo>
                          <a:pt x="33" y="90"/>
                        </a:lnTo>
                        <a:lnTo>
                          <a:pt x="33" y="90"/>
                        </a:lnTo>
                        <a:lnTo>
                          <a:pt x="33" y="90"/>
                        </a:lnTo>
                        <a:lnTo>
                          <a:pt x="33" y="90"/>
                        </a:lnTo>
                        <a:lnTo>
                          <a:pt x="33" y="90"/>
                        </a:lnTo>
                        <a:lnTo>
                          <a:pt x="33" y="89"/>
                        </a:lnTo>
                        <a:lnTo>
                          <a:pt x="33" y="89"/>
                        </a:lnTo>
                        <a:lnTo>
                          <a:pt x="33" y="90"/>
                        </a:lnTo>
                        <a:lnTo>
                          <a:pt x="33" y="90"/>
                        </a:lnTo>
                        <a:lnTo>
                          <a:pt x="33" y="90"/>
                        </a:lnTo>
                        <a:lnTo>
                          <a:pt x="32" y="90"/>
                        </a:lnTo>
                        <a:lnTo>
                          <a:pt x="32" y="90"/>
                        </a:lnTo>
                        <a:lnTo>
                          <a:pt x="32" y="89"/>
                        </a:lnTo>
                        <a:lnTo>
                          <a:pt x="32" y="89"/>
                        </a:lnTo>
                        <a:lnTo>
                          <a:pt x="32" y="89"/>
                        </a:lnTo>
                        <a:lnTo>
                          <a:pt x="32" y="89"/>
                        </a:lnTo>
                        <a:lnTo>
                          <a:pt x="32" y="89"/>
                        </a:lnTo>
                        <a:lnTo>
                          <a:pt x="32" y="89"/>
                        </a:lnTo>
                        <a:lnTo>
                          <a:pt x="32" y="88"/>
                        </a:lnTo>
                        <a:lnTo>
                          <a:pt x="31" y="88"/>
                        </a:lnTo>
                        <a:lnTo>
                          <a:pt x="31" y="89"/>
                        </a:lnTo>
                        <a:lnTo>
                          <a:pt x="31" y="89"/>
                        </a:lnTo>
                        <a:lnTo>
                          <a:pt x="31" y="89"/>
                        </a:lnTo>
                        <a:lnTo>
                          <a:pt x="31" y="89"/>
                        </a:lnTo>
                        <a:lnTo>
                          <a:pt x="31" y="89"/>
                        </a:lnTo>
                        <a:lnTo>
                          <a:pt x="31" y="88"/>
                        </a:lnTo>
                        <a:lnTo>
                          <a:pt x="31" y="88"/>
                        </a:lnTo>
                        <a:lnTo>
                          <a:pt x="31" y="88"/>
                        </a:lnTo>
                        <a:lnTo>
                          <a:pt x="31" y="88"/>
                        </a:lnTo>
                        <a:lnTo>
                          <a:pt x="30" y="88"/>
                        </a:lnTo>
                        <a:lnTo>
                          <a:pt x="30" y="88"/>
                        </a:lnTo>
                        <a:lnTo>
                          <a:pt x="30" y="88"/>
                        </a:lnTo>
                        <a:lnTo>
                          <a:pt x="30" y="87"/>
                        </a:lnTo>
                        <a:lnTo>
                          <a:pt x="30" y="87"/>
                        </a:lnTo>
                        <a:lnTo>
                          <a:pt x="30" y="87"/>
                        </a:lnTo>
                        <a:lnTo>
                          <a:pt x="30" y="87"/>
                        </a:lnTo>
                        <a:lnTo>
                          <a:pt x="30" y="87"/>
                        </a:lnTo>
                        <a:lnTo>
                          <a:pt x="30" y="87"/>
                        </a:lnTo>
                        <a:lnTo>
                          <a:pt x="29" y="87"/>
                        </a:lnTo>
                        <a:lnTo>
                          <a:pt x="29" y="87"/>
                        </a:lnTo>
                        <a:lnTo>
                          <a:pt x="29" y="87"/>
                        </a:lnTo>
                        <a:lnTo>
                          <a:pt x="29" y="87"/>
                        </a:lnTo>
                        <a:lnTo>
                          <a:pt x="29" y="87"/>
                        </a:lnTo>
                        <a:lnTo>
                          <a:pt x="29" y="87"/>
                        </a:lnTo>
                        <a:lnTo>
                          <a:pt x="29" y="87"/>
                        </a:lnTo>
                        <a:lnTo>
                          <a:pt x="29" y="86"/>
                        </a:lnTo>
                        <a:lnTo>
                          <a:pt x="29" y="86"/>
                        </a:lnTo>
                        <a:lnTo>
                          <a:pt x="29" y="86"/>
                        </a:lnTo>
                        <a:lnTo>
                          <a:pt x="29" y="86"/>
                        </a:lnTo>
                        <a:lnTo>
                          <a:pt x="29" y="86"/>
                        </a:lnTo>
                        <a:lnTo>
                          <a:pt x="29" y="86"/>
                        </a:lnTo>
                        <a:lnTo>
                          <a:pt x="28" y="86"/>
                        </a:lnTo>
                        <a:lnTo>
                          <a:pt x="28" y="86"/>
                        </a:lnTo>
                        <a:lnTo>
                          <a:pt x="28" y="86"/>
                        </a:lnTo>
                        <a:lnTo>
                          <a:pt x="28" y="85"/>
                        </a:lnTo>
                        <a:lnTo>
                          <a:pt x="28" y="85"/>
                        </a:lnTo>
                        <a:lnTo>
                          <a:pt x="28" y="85"/>
                        </a:lnTo>
                        <a:lnTo>
                          <a:pt x="28" y="85"/>
                        </a:lnTo>
                        <a:lnTo>
                          <a:pt x="28" y="85"/>
                        </a:lnTo>
                        <a:lnTo>
                          <a:pt x="28" y="85"/>
                        </a:lnTo>
                        <a:lnTo>
                          <a:pt x="28" y="85"/>
                        </a:lnTo>
                        <a:lnTo>
                          <a:pt x="29" y="85"/>
                        </a:lnTo>
                        <a:lnTo>
                          <a:pt x="29" y="85"/>
                        </a:lnTo>
                        <a:lnTo>
                          <a:pt x="29" y="85"/>
                        </a:lnTo>
                        <a:lnTo>
                          <a:pt x="29" y="85"/>
                        </a:lnTo>
                        <a:lnTo>
                          <a:pt x="29" y="85"/>
                        </a:lnTo>
                        <a:lnTo>
                          <a:pt x="29" y="85"/>
                        </a:lnTo>
                        <a:lnTo>
                          <a:pt x="29" y="85"/>
                        </a:lnTo>
                        <a:lnTo>
                          <a:pt x="29" y="85"/>
                        </a:lnTo>
                        <a:lnTo>
                          <a:pt x="29" y="85"/>
                        </a:lnTo>
                        <a:lnTo>
                          <a:pt x="30" y="85"/>
                        </a:lnTo>
                        <a:lnTo>
                          <a:pt x="30" y="85"/>
                        </a:lnTo>
                        <a:lnTo>
                          <a:pt x="30" y="85"/>
                        </a:lnTo>
                        <a:lnTo>
                          <a:pt x="30" y="85"/>
                        </a:lnTo>
                        <a:lnTo>
                          <a:pt x="30" y="85"/>
                        </a:lnTo>
                        <a:lnTo>
                          <a:pt x="31" y="85"/>
                        </a:lnTo>
                        <a:lnTo>
                          <a:pt x="30" y="85"/>
                        </a:lnTo>
                        <a:lnTo>
                          <a:pt x="31" y="85"/>
                        </a:lnTo>
                        <a:lnTo>
                          <a:pt x="31" y="86"/>
                        </a:lnTo>
                        <a:lnTo>
                          <a:pt x="31" y="86"/>
                        </a:lnTo>
                        <a:lnTo>
                          <a:pt x="31" y="86"/>
                        </a:lnTo>
                        <a:lnTo>
                          <a:pt x="32" y="86"/>
                        </a:lnTo>
                        <a:lnTo>
                          <a:pt x="32" y="86"/>
                        </a:lnTo>
                        <a:lnTo>
                          <a:pt x="32" y="86"/>
                        </a:lnTo>
                        <a:lnTo>
                          <a:pt x="32" y="86"/>
                        </a:lnTo>
                        <a:lnTo>
                          <a:pt x="32" y="86"/>
                        </a:lnTo>
                        <a:lnTo>
                          <a:pt x="32" y="86"/>
                        </a:lnTo>
                        <a:lnTo>
                          <a:pt x="32" y="86"/>
                        </a:lnTo>
                        <a:lnTo>
                          <a:pt x="32" y="85"/>
                        </a:lnTo>
                        <a:lnTo>
                          <a:pt x="32" y="85"/>
                        </a:lnTo>
                        <a:lnTo>
                          <a:pt x="33" y="85"/>
                        </a:lnTo>
                        <a:lnTo>
                          <a:pt x="33" y="85"/>
                        </a:lnTo>
                        <a:lnTo>
                          <a:pt x="32" y="85"/>
                        </a:lnTo>
                        <a:lnTo>
                          <a:pt x="33" y="85"/>
                        </a:lnTo>
                        <a:lnTo>
                          <a:pt x="32" y="85"/>
                        </a:lnTo>
                        <a:lnTo>
                          <a:pt x="32" y="85"/>
                        </a:lnTo>
                        <a:lnTo>
                          <a:pt x="32" y="85"/>
                        </a:lnTo>
                        <a:lnTo>
                          <a:pt x="32" y="85"/>
                        </a:lnTo>
                        <a:lnTo>
                          <a:pt x="32" y="85"/>
                        </a:lnTo>
                        <a:lnTo>
                          <a:pt x="32" y="85"/>
                        </a:lnTo>
                        <a:lnTo>
                          <a:pt x="31" y="85"/>
                        </a:lnTo>
                        <a:lnTo>
                          <a:pt x="31" y="85"/>
                        </a:lnTo>
                        <a:lnTo>
                          <a:pt x="32" y="85"/>
                        </a:lnTo>
                        <a:lnTo>
                          <a:pt x="32" y="85"/>
                        </a:lnTo>
                        <a:lnTo>
                          <a:pt x="32" y="85"/>
                        </a:lnTo>
                        <a:lnTo>
                          <a:pt x="32" y="85"/>
                        </a:lnTo>
                        <a:lnTo>
                          <a:pt x="32" y="85"/>
                        </a:lnTo>
                        <a:lnTo>
                          <a:pt x="32" y="85"/>
                        </a:lnTo>
                        <a:lnTo>
                          <a:pt x="32" y="85"/>
                        </a:lnTo>
                        <a:lnTo>
                          <a:pt x="32" y="84"/>
                        </a:lnTo>
                        <a:lnTo>
                          <a:pt x="32" y="85"/>
                        </a:lnTo>
                        <a:lnTo>
                          <a:pt x="31" y="85"/>
                        </a:lnTo>
                        <a:lnTo>
                          <a:pt x="31" y="85"/>
                        </a:lnTo>
                        <a:lnTo>
                          <a:pt x="31" y="85"/>
                        </a:lnTo>
                        <a:lnTo>
                          <a:pt x="31" y="85"/>
                        </a:lnTo>
                        <a:lnTo>
                          <a:pt x="31" y="85"/>
                        </a:lnTo>
                        <a:lnTo>
                          <a:pt x="30" y="85"/>
                        </a:lnTo>
                        <a:lnTo>
                          <a:pt x="30" y="85"/>
                        </a:lnTo>
                        <a:lnTo>
                          <a:pt x="30" y="85"/>
                        </a:lnTo>
                        <a:lnTo>
                          <a:pt x="30" y="85"/>
                        </a:lnTo>
                        <a:lnTo>
                          <a:pt x="30" y="85"/>
                        </a:lnTo>
                        <a:lnTo>
                          <a:pt x="30" y="84"/>
                        </a:lnTo>
                        <a:lnTo>
                          <a:pt x="29" y="84"/>
                        </a:lnTo>
                        <a:lnTo>
                          <a:pt x="29" y="84"/>
                        </a:lnTo>
                        <a:lnTo>
                          <a:pt x="29" y="84"/>
                        </a:lnTo>
                        <a:lnTo>
                          <a:pt x="29" y="84"/>
                        </a:lnTo>
                        <a:lnTo>
                          <a:pt x="29" y="83"/>
                        </a:lnTo>
                        <a:lnTo>
                          <a:pt x="29" y="83"/>
                        </a:lnTo>
                        <a:lnTo>
                          <a:pt x="29" y="83"/>
                        </a:lnTo>
                        <a:lnTo>
                          <a:pt x="30" y="83"/>
                        </a:lnTo>
                        <a:lnTo>
                          <a:pt x="30" y="83"/>
                        </a:lnTo>
                        <a:lnTo>
                          <a:pt x="29" y="83"/>
                        </a:lnTo>
                        <a:lnTo>
                          <a:pt x="29" y="83"/>
                        </a:lnTo>
                        <a:lnTo>
                          <a:pt x="29" y="83"/>
                        </a:lnTo>
                        <a:lnTo>
                          <a:pt x="29" y="83"/>
                        </a:lnTo>
                        <a:lnTo>
                          <a:pt x="29" y="83"/>
                        </a:lnTo>
                        <a:lnTo>
                          <a:pt x="29" y="83"/>
                        </a:lnTo>
                        <a:lnTo>
                          <a:pt x="29" y="83"/>
                        </a:lnTo>
                        <a:lnTo>
                          <a:pt x="29" y="82"/>
                        </a:lnTo>
                        <a:lnTo>
                          <a:pt x="29" y="82"/>
                        </a:lnTo>
                        <a:lnTo>
                          <a:pt x="29" y="82"/>
                        </a:lnTo>
                        <a:lnTo>
                          <a:pt x="29" y="81"/>
                        </a:lnTo>
                        <a:lnTo>
                          <a:pt x="29" y="81"/>
                        </a:lnTo>
                        <a:lnTo>
                          <a:pt x="29" y="81"/>
                        </a:lnTo>
                        <a:lnTo>
                          <a:pt x="29" y="81"/>
                        </a:lnTo>
                        <a:lnTo>
                          <a:pt x="29" y="81"/>
                        </a:lnTo>
                        <a:lnTo>
                          <a:pt x="29" y="81"/>
                        </a:lnTo>
                        <a:lnTo>
                          <a:pt x="30" y="81"/>
                        </a:lnTo>
                        <a:lnTo>
                          <a:pt x="30" y="80"/>
                        </a:lnTo>
                        <a:lnTo>
                          <a:pt x="30" y="80"/>
                        </a:lnTo>
                        <a:lnTo>
                          <a:pt x="30" y="80"/>
                        </a:lnTo>
                        <a:lnTo>
                          <a:pt x="30" y="80"/>
                        </a:lnTo>
                        <a:lnTo>
                          <a:pt x="30" y="80"/>
                        </a:lnTo>
                        <a:lnTo>
                          <a:pt x="30" y="80"/>
                        </a:lnTo>
                        <a:lnTo>
                          <a:pt x="30" y="80"/>
                        </a:lnTo>
                        <a:lnTo>
                          <a:pt x="30" y="80"/>
                        </a:lnTo>
                        <a:lnTo>
                          <a:pt x="30" y="80"/>
                        </a:lnTo>
                        <a:lnTo>
                          <a:pt x="30" y="80"/>
                        </a:lnTo>
                        <a:lnTo>
                          <a:pt x="29" y="80"/>
                        </a:lnTo>
                        <a:lnTo>
                          <a:pt x="29" y="80"/>
                        </a:lnTo>
                        <a:lnTo>
                          <a:pt x="30" y="80"/>
                        </a:lnTo>
                        <a:lnTo>
                          <a:pt x="29" y="81"/>
                        </a:lnTo>
                        <a:lnTo>
                          <a:pt x="29" y="81"/>
                        </a:lnTo>
                        <a:lnTo>
                          <a:pt x="29" y="81"/>
                        </a:lnTo>
                        <a:lnTo>
                          <a:pt x="29" y="81"/>
                        </a:lnTo>
                        <a:lnTo>
                          <a:pt x="29" y="81"/>
                        </a:lnTo>
                        <a:lnTo>
                          <a:pt x="29" y="81"/>
                        </a:lnTo>
                        <a:lnTo>
                          <a:pt x="29" y="81"/>
                        </a:lnTo>
                        <a:lnTo>
                          <a:pt x="29" y="80"/>
                        </a:lnTo>
                        <a:lnTo>
                          <a:pt x="29" y="80"/>
                        </a:lnTo>
                        <a:lnTo>
                          <a:pt x="29" y="80"/>
                        </a:lnTo>
                        <a:lnTo>
                          <a:pt x="29" y="80"/>
                        </a:lnTo>
                        <a:lnTo>
                          <a:pt x="29" y="80"/>
                        </a:lnTo>
                        <a:lnTo>
                          <a:pt x="30" y="80"/>
                        </a:lnTo>
                        <a:lnTo>
                          <a:pt x="30" y="79"/>
                        </a:lnTo>
                        <a:lnTo>
                          <a:pt x="30" y="79"/>
                        </a:lnTo>
                        <a:lnTo>
                          <a:pt x="30" y="79"/>
                        </a:lnTo>
                        <a:lnTo>
                          <a:pt x="30" y="79"/>
                        </a:lnTo>
                        <a:lnTo>
                          <a:pt x="30" y="79"/>
                        </a:lnTo>
                        <a:lnTo>
                          <a:pt x="30" y="79"/>
                        </a:lnTo>
                        <a:lnTo>
                          <a:pt x="30" y="80"/>
                        </a:lnTo>
                        <a:lnTo>
                          <a:pt x="29" y="80"/>
                        </a:lnTo>
                        <a:lnTo>
                          <a:pt x="29" y="80"/>
                        </a:lnTo>
                        <a:lnTo>
                          <a:pt x="29" y="80"/>
                        </a:lnTo>
                        <a:lnTo>
                          <a:pt x="29" y="80"/>
                        </a:lnTo>
                        <a:lnTo>
                          <a:pt x="29" y="80"/>
                        </a:lnTo>
                        <a:lnTo>
                          <a:pt x="29" y="79"/>
                        </a:lnTo>
                        <a:lnTo>
                          <a:pt x="29" y="79"/>
                        </a:lnTo>
                        <a:lnTo>
                          <a:pt x="28" y="79"/>
                        </a:lnTo>
                        <a:lnTo>
                          <a:pt x="29" y="79"/>
                        </a:lnTo>
                        <a:lnTo>
                          <a:pt x="29" y="79"/>
                        </a:lnTo>
                        <a:lnTo>
                          <a:pt x="29" y="79"/>
                        </a:lnTo>
                        <a:lnTo>
                          <a:pt x="29" y="80"/>
                        </a:lnTo>
                        <a:lnTo>
                          <a:pt x="28" y="80"/>
                        </a:lnTo>
                        <a:lnTo>
                          <a:pt x="28" y="80"/>
                        </a:lnTo>
                        <a:lnTo>
                          <a:pt x="28" y="80"/>
                        </a:lnTo>
                        <a:lnTo>
                          <a:pt x="28" y="79"/>
                        </a:lnTo>
                        <a:lnTo>
                          <a:pt x="28" y="79"/>
                        </a:lnTo>
                        <a:lnTo>
                          <a:pt x="28" y="80"/>
                        </a:lnTo>
                        <a:lnTo>
                          <a:pt x="28" y="80"/>
                        </a:lnTo>
                        <a:lnTo>
                          <a:pt x="28" y="80"/>
                        </a:lnTo>
                        <a:lnTo>
                          <a:pt x="28" y="80"/>
                        </a:lnTo>
                        <a:lnTo>
                          <a:pt x="28" y="79"/>
                        </a:lnTo>
                        <a:lnTo>
                          <a:pt x="28" y="79"/>
                        </a:lnTo>
                        <a:lnTo>
                          <a:pt x="28" y="79"/>
                        </a:lnTo>
                        <a:lnTo>
                          <a:pt x="28" y="79"/>
                        </a:lnTo>
                        <a:lnTo>
                          <a:pt x="28" y="80"/>
                        </a:lnTo>
                        <a:lnTo>
                          <a:pt x="27" y="80"/>
                        </a:lnTo>
                        <a:lnTo>
                          <a:pt x="28" y="79"/>
                        </a:lnTo>
                        <a:lnTo>
                          <a:pt x="28" y="79"/>
                        </a:lnTo>
                        <a:lnTo>
                          <a:pt x="28" y="79"/>
                        </a:lnTo>
                        <a:lnTo>
                          <a:pt x="28" y="79"/>
                        </a:lnTo>
                        <a:lnTo>
                          <a:pt x="28" y="79"/>
                        </a:lnTo>
                        <a:lnTo>
                          <a:pt x="28" y="78"/>
                        </a:lnTo>
                        <a:lnTo>
                          <a:pt x="28" y="78"/>
                        </a:lnTo>
                        <a:lnTo>
                          <a:pt x="27" y="78"/>
                        </a:lnTo>
                        <a:lnTo>
                          <a:pt x="27" y="79"/>
                        </a:lnTo>
                        <a:lnTo>
                          <a:pt x="27" y="79"/>
                        </a:lnTo>
                        <a:lnTo>
                          <a:pt x="27" y="79"/>
                        </a:lnTo>
                        <a:lnTo>
                          <a:pt x="27" y="79"/>
                        </a:lnTo>
                        <a:lnTo>
                          <a:pt x="27" y="79"/>
                        </a:lnTo>
                        <a:lnTo>
                          <a:pt x="27" y="79"/>
                        </a:lnTo>
                        <a:lnTo>
                          <a:pt x="27" y="79"/>
                        </a:lnTo>
                        <a:lnTo>
                          <a:pt x="27" y="79"/>
                        </a:lnTo>
                        <a:lnTo>
                          <a:pt x="27" y="79"/>
                        </a:lnTo>
                        <a:lnTo>
                          <a:pt x="27" y="79"/>
                        </a:lnTo>
                        <a:lnTo>
                          <a:pt x="27" y="79"/>
                        </a:lnTo>
                        <a:lnTo>
                          <a:pt x="27" y="79"/>
                        </a:lnTo>
                        <a:lnTo>
                          <a:pt x="27" y="79"/>
                        </a:lnTo>
                        <a:lnTo>
                          <a:pt x="26" y="79"/>
                        </a:lnTo>
                        <a:lnTo>
                          <a:pt x="26" y="79"/>
                        </a:lnTo>
                        <a:lnTo>
                          <a:pt x="26" y="78"/>
                        </a:lnTo>
                        <a:lnTo>
                          <a:pt x="26" y="78"/>
                        </a:lnTo>
                        <a:lnTo>
                          <a:pt x="26" y="78"/>
                        </a:lnTo>
                        <a:lnTo>
                          <a:pt x="26" y="78"/>
                        </a:lnTo>
                        <a:lnTo>
                          <a:pt x="26" y="78"/>
                        </a:lnTo>
                        <a:lnTo>
                          <a:pt x="26" y="77"/>
                        </a:lnTo>
                        <a:lnTo>
                          <a:pt x="26" y="77"/>
                        </a:lnTo>
                        <a:lnTo>
                          <a:pt x="26" y="77"/>
                        </a:lnTo>
                        <a:lnTo>
                          <a:pt x="26" y="77"/>
                        </a:lnTo>
                        <a:lnTo>
                          <a:pt x="26" y="77"/>
                        </a:lnTo>
                        <a:lnTo>
                          <a:pt x="27" y="77"/>
                        </a:lnTo>
                        <a:lnTo>
                          <a:pt x="27" y="77"/>
                        </a:lnTo>
                        <a:lnTo>
                          <a:pt x="27" y="77"/>
                        </a:lnTo>
                        <a:lnTo>
                          <a:pt x="27" y="77"/>
                        </a:lnTo>
                        <a:lnTo>
                          <a:pt x="27" y="77"/>
                        </a:lnTo>
                        <a:lnTo>
                          <a:pt x="27" y="76"/>
                        </a:lnTo>
                        <a:lnTo>
                          <a:pt x="26" y="76"/>
                        </a:lnTo>
                        <a:lnTo>
                          <a:pt x="26" y="76"/>
                        </a:lnTo>
                        <a:lnTo>
                          <a:pt x="26" y="77"/>
                        </a:lnTo>
                        <a:lnTo>
                          <a:pt x="26" y="77"/>
                        </a:lnTo>
                        <a:lnTo>
                          <a:pt x="26" y="77"/>
                        </a:lnTo>
                        <a:lnTo>
                          <a:pt x="26" y="76"/>
                        </a:lnTo>
                        <a:lnTo>
                          <a:pt x="26" y="76"/>
                        </a:lnTo>
                        <a:lnTo>
                          <a:pt x="26" y="76"/>
                        </a:lnTo>
                        <a:lnTo>
                          <a:pt x="26" y="76"/>
                        </a:lnTo>
                        <a:lnTo>
                          <a:pt x="26" y="76"/>
                        </a:lnTo>
                        <a:lnTo>
                          <a:pt x="26" y="75"/>
                        </a:lnTo>
                        <a:lnTo>
                          <a:pt x="26" y="75"/>
                        </a:lnTo>
                        <a:lnTo>
                          <a:pt x="27" y="75"/>
                        </a:lnTo>
                        <a:lnTo>
                          <a:pt x="26" y="76"/>
                        </a:lnTo>
                        <a:lnTo>
                          <a:pt x="27" y="76"/>
                        </a:lnTo>
                        <a:lnTo>
                          <a:pt x="27" y="76"/>
                        </a:lnTo>
                        <a:lnTo>
                          <a:pt x="27" y="76"/>
                        </a:lnTo>
                        <a:lnTo>
                          <a:pt x="27" y="76"/>
                        </a:lnTo>
                        <a:lnTo>
                          <a:pt x="28" y="76"/>
                        </a:lnTo>
                        <a:lnTo>
                          <a:pt x="28" y="76"/>
                        </a:lnTo>
                        <a:lnTo>
                          <a:pt x="28" y="76"/>
                        </a:lnTo>
                        <a:lnTo>
                          <a:pt x="28" y="76"/>
                        </a:lnTo>
                        <a:lnTo>
                          <a:pt x="27" y="76"/>
                        </a:lnTo>
                        <a:lnTo>
                          <a:pt x="27" y="76"/>
                        </a:lnTo>
                        <a:lnTo>
                          <a:pt x="27" y="75"/>
                        </a:lnTo>
                        <a:lnTo>
                          <a:pt x="27" y="75"/>
                        </a:lnTo>
                        <a:lnTo>
                          <a:pt x="27" y="75"/>
                        </a:lnTo>
                        <a:lnTo>
                          <a:pt x="27" y="75"/>
                        </a:lnTo>
                        <a:lnTo>
                          <a:pt x="27" y="75"/>
                        </a:lnTo>
                        <a:lnTo>
                          <a:pt x="27" y="74"/>
                        </a:lnTo>
                        <a:lnTo>
                          <a:pt x="27" y="74"/>
                        </a:lnTo>
                        <a:lnTo>
                          <a:pt x="27" y="75"/>
                        </a:lnTo>
                        <a:lnTo>
                          <a:pt x="27" y="75"/>
                        </a:lnTo>
                        <a:lnTo>
                          <a:pt x="26" y="75"/>
                        </a:lnTo>
                        <a:lnTo>
                          <a:pt x="26" y="75"/>
                        </a:lnTo>
                        <a:lnTo>
                          <a:pt x="26" y="75"/>
                        </a:lnTo>
                        <a:lnTo>
                          <a:pt x="26" y="76"/>
                        </a:lnTo>
                        <a:lnTo>
                          <a:pt x="26" y="76"/>
                        </a:lnTo>
                        <a:lnTo>
                          <a:pt x="26" y="76"/>
                        </a:lnTo>
                        <a:lnTo>
                          <a:pt x="26" y="76"/>
                        </a:lnTo>
                        <a:lnTo>
                          <a:pt x="26" y="76"/>
                        </a:lnTo>
                        <a:lnTo>
                          <a:pt x="26" y="77"/>
                        </a:lnTo>
                        <a:lnTo>
                          <a:pt x="25" y="77"/>
                        </a:lnTo>
                        <a:lnTo>
                          <a:pt x="25" y="76"/>
                        </a:lnTo>
                        <a:lnTo>
                          <a:pt x="25" y="76"/>
                        </a:lnTo>
                        <a:lnTo>
                          <a:pt x="25" y="76"/>
                        </a:lnTo>
                        <a:lnTo>
                          <a:pt x="25" y="76"/>
                        </a:lnTo>
                        <a:lnTo>
                          <a:pt x="24" y="75"/>
                        </a:lnTo>
                        <a:lnTo>
                          <a:pt x="24" y="75"/>
                        </a:lnTo>
                        <a:lnTo>
                          <a:pt x="25" y="76"/>
                        </a:lnTo>
                        <a:lnTo>
                          <a:pt x="25" y="76"/>
                        </a:lnTo>
                        <a:lnTo>
                          <a:pt x="25" y="76"/>
                        </a:lnTo>
                        <a:lnTo>
                          <a:pt x="25" y="76"/>
                        </a:lnTo>
                        <a:lnTo>
                          <a:pt x="25" y="77"/>
                        </a:lnTo>
                        <a:lnTo>
                          <a:pt x="25" y="77"/>
                        </a:lnTo>
                        <a:lnTo>
                          <a:pt x="25" y="77"/>
                        </a:lnTo>
                        <a:lnTo>
                          <a:pt x="25" y="77"/>
                        </a:lnTo>
                        <a:lnTo>
                          <a:pt x="24" y="76"/>
                        </a:lnTo>
                        <a:lnTo>
                          <a:pt x="24" y="76"/>
                        </a:lnTo>
                        <a:lnTo>
                          <a:pt x="24" y="76"/>
                        </a:lnTo>
                        <a:lnTo>
                          <a:pt x="24" y="76"/>
                        </a:lnTo>
                        <a:lnTo>
                          <a:pt x="24" y="75"/>
                        </a:lnTo>
                        <a:lnTo>
                          <a:pt x="24" y="76"/>
                        </a:lnTo>
                        <a:lnTo>
                          <a:pt x="24" y="75"/>
                        </a:lnTo>
                        <a:lnTo>
                          <a:pt x="24" y="75"/>
                        </a:lnTo>
                        <a:lnTo>
                          <a:pt x="23" y="75"/>
                        </a:lnTo>
                        <a:lnTo>
                          <a:pt x="23" y="75"/>
                        </a:lnTo>
                        <a:lnTo>
                          <a:pt x="24" y="75"/>
                        </a:lnTo>
                        <a:lnTo>
                          <a:pt x="24" y="75"/>
                        </a:lnTo>
                        <a:lnTo>
                          <a:pt x="24" y="75"/>
                        </a:lnTo>
                        <a:lnTo>
                          <a:pt x="24" y="75"/>
                        </a:lnTo>
                        <a:lnTo>
                          <a:pt x="24" y="75"/>
                        </a:lnTo>
                        <a:lnTo>
                          <a:pt x="24" y="75"/>
                        </a:lnTo>
                        <a:lnTo>
                          <a:pt x="24" y="74"/>
                        </a:lnTo>
                        <a:lnTo>
                          <a:pt x="24" y="74"/>
                        </a:lnTo>
                        <a:lnTo>
                          <a:pt x="24" y="74"/>
                        </a:lnTo>
                        <a:lnTo>
                          <a:pt x="25" y="74"/>
                        </a:lnTo>
                        <a:lnTo>
                          <a:pt x="24" y="73"/>
                        </a:lnTo>
                        <a:lnTo>
                          <a:pt x="24" y="74"/>
                        </a:lnTo>
                        <a:lnTo>
                          <a:pt x="24" y="74"/>
                        </a:lnTo>
                        <a:lnTo>
                          <a:pt x="24" y="74"/>
                        </a:lnTo>
                        <a:lnTo>
                          <a:pt x="24" y="74"/>
                        </a:lnTo>
                        <a:lnTo>
                          <a:pt x="24" y="74"/>
                        </a:lnTo>
                        <a:lnTo>
                          <a:pt x="23" y="74"/>
                        </a:lnTo>
                        <a:lnTo>
                          <a:pt x="23" y="74"/>
                        </a:lnTo>
                        <a:lnTo>
                          <a:pt x="24" y="74"/>
                        </a:lnTo>
                        <a:lnTo>
                          <a:pt x="23" y="73"/>
                        </a:lnTo>
                        <a:lnTo>
                          <a:pt x="23" y="73"/>
                        </a:lnTo>
                        <a:lnTo>
                          <a:pt x="23" y="73"/>
                        </a:lnTo>
                        <a:lnTo>
                          <a:pt x="23" y="73"/>
                        </a:lnTo>
                        <a:lnTo>
                          <a:pt x="23" y="73"/>
                        </a:lnTo>
                        <a:lnTo>
                          <a:pt x="23" y="73"/>
                        </a:lnTo>
                        <a:lnTo>
                          <a:pt x="23" y="72"/>
                        </a:lnTo>
                        <a:lnTo>
                          <a:pt x="23" y="72"/>
                        </a:lnTo>
                        <a:lnTo>
                          <a:pt x="23" y="72"/>
                        </a:lnTo>
                        <a:lnTo>
                          <a:pt x="23" y="72"/>
                        </a:lnTo>
                        <a:lnTo>
                          <a:pt x="23" y="72"/>
                        </a:lnTo>
                        <a:lnTo>
                          <a:pt x="24" y="72"/>
                        </a:lnTo>
                        <a:lnTo>
                          <a:pt x="24" y="72"/>
                        </a:lnTo>
                        <a:lnTo>
                          <a:pt x="24" y="71"/>
                        </a:lnTo>
                        <a:lnTo>
                          <a:pt x="24" y="71"/>
                        </a:lnTo>
                        <a:lnTo>
                          <a:pt x="24" y="71"/>
                        </a:lnTo>
                        <a:lnTo>
                          <a:pt x="24" y="71"/>
                        </a:lnTo>
                        <a:lnTo>
                          <a:pt x="24" y="70"/>
                        </a:lnTo>
                        <a:lnTo>
                          <a:pt x="25" y="70"/>
                        </a:lnTo>
                        <a:lnTo>
                          <a:pt x="25" y="70"/>
                        </a:lnTo>
                        <a:lnTo>
                          <a:pt x="25" y="70"/>
                        </a:lnTo>
                        <a:lnTo>
                          <a:pt x="25" y="69"/>
                        </a:lnTo>
                        <a:lnTo>
                          <a:pt x="25" y="69"/>
                        </a:lnTo>
                        <a:lnTo>
                          <a:pt x="25" y="70"/>
                        </a:lnTo>
                        <a:lnTo>
                          <a:pt x="25" y="69"/>
                        </a:lnTo>
                        <a:lnTo>
                          <a:pt x="25" y="70"/>
                        </a:lnTo>
                        <a:lnTo>
                          <a:pt x="25" y="70"/>
                        </a:lnTo>
                        <a:lnTo>
                          <a:pt x="24" y="70"/>
                        </a:lnTo>
                        <a:lnTo>
                          <a:pt x="24" y="70"/>
                        </a:lnTo>
                        <a:lnTo>
                          <a:pt x="24" y="71"/>
                        </a:lnTo>
                        <a:lnTo>
                          <a:pt x="24" y="71"/>
                        </a:lnTo>
                        <a:lnTo>
                          <a:pt x="24" y="71"/>
                        </a:lnTo>
                        <a:lnTo>
                          <a:pt x="24" y="71"/>
                        </a:lnTo>
                        <a:lnTo>
                          <a:pt x="24" y="71"/>
                        </a:lnTo>
                        <a:lnTo>
                          <a:pt x="24" y="71"/>
                        </a:lnTo>
                        <a:lnTo>
                          <a:pt x="24" y="70"/>
                        </a:lnTo>
                        <a:lnTo>
                          <a:pt x="24" y="70"/>
                        </a:lnTo>
                        <a:lnTo>
                          <a:pt x="24" y="70"/>
                        </a:lnTo>
                        <a:lnTo>
                          <a:pt x="24" y="69"/>
                        </a:lnTo>
                        <a:lnTo>
                          <a:pt x="24" y="69"/>
                        </a:lnTo>
                        <a:lnTo>
                          <a:pt x="24" y="68"/>
                        </a:lnTo>
                        <a:lnTo>
                          <a:pt x="24" y="68"/>
                        </a:lnTo>
                        <a:lnTo>
                          <a:pt x="24" y="68"/>
                        </a:lnTo>
                        <a:lnTo>
                          <a:pt x="24" y="68"/>
                        </a:lnTo>
                        <a:lnTo>
                          <a:pt x="24" y="68"/>
                        </a:lnTo>
                        <a:lnTo>
                          <a:pt x="24" y="68"/>
                        </a:lnTo>
                        <a:lnTo>
                          <a:pt x="24" y="67"/>
                        </a:lnTo>
                        <a:lnTo>
                          <a:pt x="24" y="67"/>
                        </a:lnTo>
                        <a:lnTo>
                          <a:pt x="23" y="67"/>
                        </a:lnTo>
                        <a:lnTo>
                          <a:pt x="23" y="67"/>
                        </a:lnTo>
                        <a:lnTo>
                          <a:pt x="23" y="67"/>
                        </a:lnTo>
                        <a:lnTo>
                          <a:pt x="23" y="67"/>
                        </a:lnTo>
                        <a:lnTo>
                          <a:pt x="23" y="67"/>
                        </a:lnTo>
                        <a:lnTo>
                          <a:pt x="23" y="66"/>
                        </a:lnTo>
                        <a:lnTo>
                          <a:pt x="22" y="66"/>
                        </a:lnTo>
                        <a:lnTo>
                          <a:pt x="22" y="66"/>
                        </a:lnTo>
                        <a:lnTo>
                          <a:pt x="22" y="66"/>
                        </a:lnTo>
                        <a:lnTo>
                          <a:pt x="22" y="66"/>
                        </a:lnTo>
                        <a:lnTo>
                          <a:pt x="22" y="66"/>
                        </a:lnTo>
                        <a:lnTo>
                          <a:pt x="21" y="66"/>
                        </a:lnTo>
                        <a:lnTo>
                          <a:pt x="21" y="66"/>
                        </a:lnTo>
                        <a:lnTo>
                          <a:pt x="21" y="66"/>
                        </a:lnTo>
                        <a:lnTo>
                          <a:pt x="20" y="66"/>
                        </a:lnTo>
                        <a:lnTo>
                          <a:pt x="20" y="66"/>
                        </a:lnTo>
                        <a:lnTo>
                          <a:pt x="20" y="65"/>
                        </a:lnTo>
                        <a:lnTo>
                          <a:pt x="20" y="65"/>
                        </a:lnTo>
                        <a:lnTo>
                          <a:pt x="19" y="65"/>
                        </a:lnTo>
                        <a:lnTo>
                          <a:pt x="20" y="65"/>
                        </a:lnTo>
                        <a:lnTo>
                          <a:pt x="20" y="64"/>
                        </a:lnTo>
                        <a:lnTo>
                          <a:pt x="20" y="64"/>
                        </a:lnTo>
                        <a:lnTo>
                          <a:pt x="19" y="64"/>
                        </a:lnTo>
                        <a:lnTo>
                          <a:pt x="19" y="64"/>
                        </a:lnTo>
                        <a:lnTo>
                          <a:pt x="19" y="64"/>
                        </a:lnTo>
                        <a:lnTo>
                          <a:pt x="19" y="64"/>
                        </a:lnTo>
                        <a:lnTo>
                          <a:pt x="19" y="63"/>
                        </a:lnTo>
                        <a:lnTo>
                          <a:pt x="19" y="63"/>
                        </a:lnTo>
                        <a:lnTo>
                          <a:pt x="19" y="63"/>
                        </a:lnTo>
                        <a:lnTo>
                          <a:pt x="19" y="63"/>
                        </a:lnTo>
                        <a:lnTo>
                          <a:pt x="18" y="62"/>
                        </a:lnTo>
                        <a:lnTo>
                          <a:pt x="18" y="62"/>
                        </a:lnTo>
                        <a:lnTo>
                          <a:pt x="18" y="62"/>
                        </a:lnTo>
                        <a:lnTo>
                          <a:pt x="18" y="62"/>
                        </a:lnTo>
                        <a:lnTo>
                          <a:pt x="18" y="61"/>
                        </a:lnTo>
                        <a:lnTo>
                          <a:pt x="18" y="61"/>
                        </a:lnTo>
                        <a:lnTo>
                          <a:pt x="18" y="61"/>
                        </a:lnTo>
                        <a:lnTo>
                          <a:pt x="18" y="61"/>
                        </a:lnTo>
                        <a:lnTo>
                          <a:pt x="17" y="61"/>
                        </a:lnTo>
                        <a:lnTo>
                          <a:pt x="17" y="61"/>
                        </a:lnTo>
                        <a:lnTo>
                          <a:pt x="17" y="61"/>
                        </a:lnTo>
                        <a:lnTo>
                          <a:pt x="17" y="60"/>
                        </a:lnTo>
                        <a:lnTo>
                          <a:pt x="17" y="60"/>
                        </a:lnTo>
                        <a:lnTo>
                          <a:pt x="17" y="60"/>
                        </a:lnTo>
                        <a:lnTo>
                          <a:pt x="17" y="60"/>
                        </a:lnTo>
                        <a:lnTo>
                          <a:pt x="17" y="60"/>
                        </a:lnTo>
                        <a:lnTo>
                          <a:pt x="17" y="60"/>
                        </a:lnTo>
                        <a:lnTo>
                          <a:pt x="17" y="60"/>
                        </a:lnTo>
                        <a:lnTo>
                          <a:pt x="17" y="59"/>
                        </a:lnTo>
                        <a:lnTo>
                          <a:pt x="16" y="59"/>
                        </a:lnTo>
                        <a:lnTo>
                          <a:pt x="16" y="59"/>
                        </a:lnTo>
                        <a:lnTo>
                          <a:pt x="16" y="58"/>
                        </a:lnTo>
                        <a:lnTo>
                          <a:pt x="15" y="58"/>
                        </a:lnTo>
                        <a:lnTo>
                          <a:pt x="15" y="58"/>
                        </a:lnTo>
                        <a:lnTo>
                          <a:pt x="15" y="58"/>
                        </a:lnTo>
                        <a:lnTo>
                          <a:pt x="15" y="57"/>
                        </a:lnTo>
                        <a:lnTo>
                          <a:pt x="14" y="57"/>
                        </a:lnTo>
                        <a:lnTo>
                          <a:pt x="14" y="57"/>
                        </a:lnTo>
                        <a:lnTo>
                          <a:pt x="14" y="57"/>
                        </a:lnTo>
                        <a:lnTo>
                          <a:pt x="13" y="56"/>
                        </a:lnTo>
                        <a:lnTo>
                          <a:pt x="13" y="56"/>
                        </a:lnTo>
                        <a:lnTo>
                          <a:pt x="13" y="56"/>
                        </a:lnTo>
                        <a:lnTo>
                          <a:pt x="13" y="56"/>
                        </a:lnTo>
                        <a:lnTo>
                          <a:pt x="13" y="55"/>
                        </a:lnTo>
                        <a:lnTo>
                          <a:pt x="13" y="55"/>
                        </a:lnTo>
                        <a:lnTo>
                          <a:pt x="12" y="55"/>
                        </a:lnTo>
                        <a:lnTo>
                          <a:pt x="12" y="55"/>
                        </a:lnTo>
                        <a:lnTo>
                          <a:pt x="11" y="55"/>
                        </a:lnTo>
                        <a:lnTo>
                          <a:pt x="11" y="55"/>
                        </a:lnTo>
                        <a:lnTo>
                          <a:pt x="11" y="55"/>
                        </a:lnTo>
                        <a:lnTo>
                          <a:pt x="11" y="55"/>
                        </a:lnTo>
                        <a:lnTo>
                          <a:pt x="10" y="55"/>
                        </a:lnTo>
                        <a:lnTo>
                          <a:pt x="10" y="55"/>
                        </a:lnTo>
                        <a:lnTo>
                          <a:pt x="11" y="55"/>
                        </a:lnTo>
                        <a:lnTo>
                          <a:pt x="11" y="56"/>
                        </a:lnTo>
                        <a:lnTo>
                          <a:pt x="10" y="56"/>
                        </a:lnTo>
                        <a:lnTo>
                          <a:pt x="10" y="56"/>
                        </a:lnTo>
                        <a:lnTo>
                          <a:pt x="10" y="56"/>
                        </a:lnTo>
                        <a:lnTo>
                          <a:pt x="10" y="56"/>
                        </a:lnTo>
                        <a:lnTo>
                          <a:pt x="10" y="56"/>
                        </a:lnTo>
                        <a:lnTo>
                          <a:pt x="10" y="56"/>
                        </a:lnTo>
                        <a:lnTo>
                          <a:pt x="10" y="57"/>
                        </a:lnTo>
                        <a:lnTo>
                          <a:pt x="10" y="57"/>
                        </a:lnTo>
                        <a:lnTo>
                          <a:pt x="10" y="57"/>
                        </a:lnTo>
                        <a:lnTo>
                          <a:pt x="10" y="57"/>
                        </a:lnTo>
                        <a:lnTo>
                          <a:pt x="9" y="57"/>
                        </a:lnTo>
                        <a:lnTo>
                          <a:pt x="9" y="57"/>
                        </a:lnTo>
                        <a:lnTo>
                          <a:pt x="9" y="57"/>
                        </a:lnTo>
                        <a:lnTo>
                          <a:pt x="9" y="57"/>
                        </a:lnTo>
                        <a:lnTo>
                          <a:pt x="8" y="57"/>
                        </a:lnTo>
                        <a:lnTo>
                          <a:pt x="8" y="57"/>
                        </a:lnTo>
                        <a:lnTo>
                          <a:pt x="8" y="58"/>
                        </a:lnTo>
                        <a:lnTo>
                          <a:pt x="8" y="58"/>
                        </a:lnTo>
                        <a:lnTo>
                          <a:pt x="8" y="58"/>
                        </a:lnTo>
                        <a:lnTo>
                          <a:pt x="8" y="57"/>
                        </a:lnTo>
                        <a:lnTo>
                          <a:pt x="8" y="57"/>
                        </a:lnTo>
                        <a:lnTo>
                          <a:pt x="8" y="57"/>
                        </a:lnTo>
                        <a:lnTo>
                          <a:pt x="8" y="57"/>
                        </a:lnTo>
                        <a:lnTo>
                          <a:pt x="7" y="56"/>
                        </a:lnTo>
                        <a:lnTo>
                          <a:pt x="6" y="56"/>
                        </a:lnTo>
                        <a:lnTo>
                          <a:pt x="6" y="55"/>
                        </a:lnTo>
                        <a:lnTo>
                          <a:pt x="6" y="55"/>
                        </a:lnTo>
                        <a:lnTo>
                          <a:pt x="5" y="55"/>
                        </a:lnTo>
                        <a:lnTo>
                          <a:pt x="5" y="54"/>
                        </a:lnTo>
                        <a:lnTo>
                          <a:pt x="5" y="54"/>
                        </a:lnTo>
                        <a:lnTo>
                          <a:pt x="5" y="54"/>
                        </a:lnTo>
                        <a:lnTo>
                          <a:pt x="4" y="54"/>
                        </a:lnTo>
                        <a:lnTo>
                          <a:pt x="4" y="54"/>
                        </a:lnTo>
                        <a:lnTo>
                          <a:pt x="4" y="54"/>
                        </a:lnTo>
                        <a:lnTo>
                          <a:pt x="4" y="54"/>
                        </a:lnTo>
                        <a:lnTo>
                          <a:pt x="4" y="53"/>
                        </a:lnTo>
                        <a:lnTo>
                          <a:pt x="4" y="53"/>
                        </a:lnTo>
                        <a:lnTo>
                          <a:pt x="4" y="53"/>
                        </a:lnTo>
                        <a:lnTo>
                          <a:pt x="4" y="53"/>
                        </a:lnTo>
                        <a:lnTo>
                          <a:pt x="3" y="53"/>
                        </a:lnTo>
                        <a:lnTo>
                          <a:pt x="3" y="53"/>
                        </a:lnTo>
                        <a:lnTo>
                          <a:pt x="3" y="53"/>
                        </a:lnTo>
                        <a:lnTo>
                          <a:pt x="3" y="53"/>
                        </a:lnTo>
                        <a:lnTo>
                          <a:pt x="2" y="53"/>
                        </a:lnTo>
                        <a:lnTo>
                          <a:pt x="1" y="53"/>
                        </a:lnTo>
                        <a:lnTo>
                          <a:pt x="1" y="53"/>
                        </a:lnTo>
                        <a:lnTo>
                          <a:pt x="1" y="53"/>
                        </a:lnTo>
                        <a:lnTo>
                          <a:pt x="0" y="53"/>
                        </a:lnTo>
                        <a:lnTo>
                          <a:pt x="0" y="53"/>
                        </a:lnTo>
                        <a:lnTo>
                          <a:pt x="0" y="51"/>
                        </a:lnTo>
                        <a:lnTo>
                          <a:pt x="0" y="50"/>
                        </a:lnTo>
                        <a:lnTo>
                          <a:pt x="0" y="44"/>
                        </a:lnTo>
                        <a:lnTo>
                          <a:pt x="0" y="43"/>
                        </a:lnTo>
                        <a:lnTo>
                          <a:pt x="0" y="40"/>
                        </a:lnTo>
                        <a:lnTo>
                          <a:pt x="0" y="40"/>
                        </a:lnTo>
                        <a:lnTo>
                          <a:pt x="0" y="39"/>
                        </a:lnTo>
                        <a:lnTo>
                          <a:pt x="0" y="36"/>
                        </a:lnTo>
                        <a:lnTo>
                          <a:pt x="0" y="35"/>
                        </a:lnTo>
                        <a:lnTo>
                          <a:pt x="0" y="35"/>
                        </a:lnTo>
                        <a:lnTo>
                          <a:pt x="0" y="33"/>
                        </a:lnTo>
                        <a:lnTo>
                          <a:pt x="0" y="32"/>
                        </a:lnTo>
                        <a:lnTo>
                          <a:pt x="0" y="30"/>
                        </a:lnTo>
                        <a:lnTo>
                          <a:pt x="0" y="30"/>
                        </a:lnTo>
                        <a:lnTo>
                          <a:pt x="0" y="29"/>
                        </a:lnTo>
                        <a:lnTo>
                          <a:pt x="0" y="28"/>
                        </a:lnTo>
                        <a:lnTo>
                          <a:pt x="0" y="27"/>
                        </a:lnTo>
                        <a:lnTo>
                          <a:pt x="0" y="26"/>
                        </a:lnTo>
                        <a:lnTo>
                          <a:pt x="0" y="26"/>
                        </a:lnTo>
                        <a:lnTo>
                          <a:pt x="0" y="25"/>
                        </a:lnTo>
                        <a:lnTo>
                          <a:pt x="0" y="24"/>
                        </a:lnTo>
                        <a:lnTo>
                          <a:pt x="0" y="24"/>
                        </a:lnTo>
                        <a:lnTo>
                          <a:pt x="0" y="23"/>
                        </a:lnTo>
                        <a:lnTo>
                          <a:pt x="0" y="21"/>
                        </a:lnTo>
                        <a:lnTo>
                          <a:pt x="0" y="19"/>
                        </a:lnTo>
                        <a:lnTo>
                          <a:pt x="0" y="19"/>
                        </a:lnTo>
                        <a:lnTo>
                          <a:pt x="0" y="18"/>
                        </a:lnTo>
                        <a:lnTo>
                          <a:pt x="0" y="18"/>
                        </a:lnTo>
                        <a:lnTo>
                          <a:pt x="1" y="18"/>
                        </a:lnTo>
                        <a:lnTo>
                          <a:pt x="1" y="18"/>
                        </a:lnTo>
                        <a:lnTo>
                          <a:pt x="1" y="18"/>
                        </a:lnTo>
                        <a:lnTo>
                          <a:pt x="1" y="18"/>
                        </a:lnTo>
                        <a:lnTo>
                          <a:pt x="1" y="18"/>
                        </a:lnTo>
                        <a:lnTo>
                          <a:pt x="2" y="18"/>
                        </a:lnTo>
                        <a:lnTo>
                          <a:pt x="2" y="18"/>
                        </a:lnTo>
                        <a:lnTo>
                          <a:pt x="2" y="18"/>
                        </a:lnTo>
                        <a:lnTo>
                          <a:pt x="2" y="18"/>
                        </a:lnTo>
                        <a:lnTo>
                          <a:pt x="3" y="18"/>
                        </a:lnTo>
                        <a:lnTo>
                          <a:pt x="3" y="18"/>
                        </a:lnTo>
                        <a:lnTo>
                          <a:pt x="3" y="19"/>
                        </a:lnTo>
                        <a:lnTo>
                          <a:pt x="3" y="19"/>
                        </a:lnTo>
                        <a:lnTo>
                          <a:pt x="4" y="19"/>
                        </a:lnTo>
                        <a:lnTo>
                          <a:pt x="4" y="19"/>
                        </a:lnTo>
                        <a:lnTo>
                          <a:pt x="4" y="19"/>
                        </a:lnTo>
                        <a:lnTo>
                          <a:pt x="5" y="19"/>
                        </a:lnTo>
                        <a:lnTo>
                          <a:pt x="5" y="19"/>
                        </a:lnTo>
                        <a:lnTo>
                          <a:pt x="5" y="19"/>
                        </a:lnTo>
                        <a:lnTo>
                          <a:pt x="5" y="19"/>
                        </a:lnTo>
                        <a:lnTo>
                          <a:pt x="5" y="20"/>
                        </a:lnTo>
                        <a:lnTo>
                          <a:pt x="5" y="20"/>
                        </a:lnTo>
                        <a:lnTo>
                          <a:pt x="6" y="20"/>
                        </a:lnTo>
                        <a:lnTo>
                          <a:pt x="6" y="20"/>
                        </a:lnTo>
                        <a:lnTo>
                          <a:pt x="6" y="20"/>
                        </a:lnTo>
                        <a:lnTo>
                          <a:pt x="6" y="20"/>
                        </a:lnTo>
                        <a:lnTo>
                          <a:pt x="6" y="20"/>
                        </a:lnTo>
                        <a:lnTo>
                          <a:pt x="7" y="20"/>
                        </a:lnTo>
                        <a:lnTo>
                          <a:pt x="7" y="21"/>
                        </a:lnTo>
                        <a:lnTo>
                          <a:pt x="8" y="21"/>
                        </a:lnTo>
                        <a:lnTo>
                          <a:pt x="8" y="21"/>
                        </a:lnTo>
                        <a:lnTo>
                          <a:pt x="8" y="21"/>
                        </a:lnTo>
                        <a:lnTo>
                          <a:pt x="9" y="21"/>
                        </a:lnTo>
                        <a:lnTo>
                          <a:pt x="9" y="21"/>
                        </a:lnTo>
                        <a:lnTo>
                          <a:pt x="9" y="21"/>
                        </a:lnTo>
                        <a:lnTo>
                          <a:pt x="9" y="21"/>
                        </a:lnTo>
                        <a:lnTo>
                          <a:pt x="10" y="21"/>
                        </a:lnTo>
                        <a:lnTo>
                          <a:pt x="10" y="21"/>
                        </a:lnTo>
                        <a:lnTo>
                          <a:pt x="10" y="21"/>
                        </a:lnTo>
                        <a:lnTo>
                          <a:pt x="10" y="21"/>
                        </a:lnTo>
                        <a:lnTo>
                          <a:pt x="10" y="21"/>
                        </a:lnTo>
                        <a:lnTo>
                          <a:pt x="11" y="21"/>
                        </a:lnTo>
                        <a:lnTo>
                          <a:pt x="11" y="21"/>
                        </a:lnTo>
                        <a:lnTo>
                          <a:pt x="11" y="21"/>
                        </a:lnTo>
                        <a:lnTo>
                          <a:pt x="11" y="21"/>
                        </a:lnTo>
                        <a:lnTo>
                          <a:pt x="11" y="21"/>
                        </a:lnTo>
                        <a:lnTo>
                          <a:pt x="12" y="22"/>
                        </a:lnTo>
                        <a:lnTo>
                          <a:pt x="12" y="22"/>
                        </a:lnTo>
                        <a:lnTo>
                          <a:pt x="12" y="22"/>
                        </a:lnTo>
                        <a:lnTo>
                          <a:pt x="12" y="22"/>
                        </a:lnTo>
                        <a:lnTo>
                          <a:pt x="13" y="22"/>
                        </a:lnTo>
                        <a:lnTo>
                          <a:pt x="13" y="22"/>
                        </a:lnTo>
                        <a:lnTo>
                          <a:pt x="12" y="22"/>
                        </a:lnTo>
                        <a:lnTo>
                          <a:pt x="12" y="22"/>
                        </a:lnTo>
                        <a:lnTo>
                          <a:pt x="12" y="21"/>
                        </a:lnTo>
                        <a:lnTo>
                          <a:pt x="12" y="21"/>
                        </a:lnTo>
                        <a:lnTo>
                          <a:pt x="12" y="21"/>
                        </a:lnTo>
                        <a:lnTo>
                          <a:pt x="11" y="21"/>
                        </a:lnTo>
                        <a:lnTo>
                          <a:pt x="11" y="21"/>
                        </a:lnTo>
                        <a:lnTo>
                          <a:pt x="11" y="21"/>
                        </a:lnTo>
                        <a:lnTo>
                          <a:pt x="11" y="21"/>
                        </a:lnTo>
                        <a:lnTo>
                          <a:pt x="11" y="21"/>
                        </a:lnTo>
                        <a:lnTo>
                          <a:pt x="11" y="21"/>
                        </a:lnTo>
                        <a:lnTo>
                          <a:pt x="11" y="21"/>
                        </a:lnTo>
                        <a:lnTo>
                          <a:pt x="12" y="21"/>
                        </a:lnTo>
                        <a:lnTo>
                          <a:pt x="12" y="21"/>
                        </a:lnTo>
                        <a:lnTo>
                          <a:pt x="12" y="21"/>
                        </a:lnTo>
                        <a:lnTo>
                          <a:pt x="11" y="20"/>
                        </a:lnTo>
                        <a:lnTo>
                          <a:pt x="11" y="20"/>
                        </a:lnTo>
                        <a:lnTo>
                          <a:pt x="11" y="20"/>
                        </a:lnTo>
                        <a:lnTo>
                          <a:pt x="11" y="20"/>
                        </a:lnTo>
                        <a:lnTo>
                          <a:pt x="11" y="20"/>
                        </a:lnTo>
                        <a:lnTo>
                          <a:pt x="11" y="20"/>
                        </a:lnTo>
                        <a:lnTo>
                          <a:pt x="12" y="20"/>
                        </a:lnTo>
                        <a:lnTo>
                          <a:pt x="12" y="20"/>
                        </a:lnTo>
                        <a:lnTo>
                          <a:pt x="12" y="20"/>
                        </a:lnTo>
                        <a:lnTo>
                          <a:pt x="12" y="20"/>
                        </a:lnTo>
                        <a:lnTo>
                          <a:pt x="12" y="20"/>
                        </a:lnTo>
                        <a:lnTo>
                          <a:pt x="11" y="20"/>
                        </a:lnTo>
                        <a:lnTo>
                          <a:pt x="11" y="20"/>
                        </a:lnTo>
                        <a:lnTo>
                          <a:pt x="11" y="19"/>
                        </a:lnTo>
                        <a:lnTo>
                          <a:pt x="12" y="19"/>
                        </a:lnTo>
                        <a:lnTo>
                          <a:pt x="12" y="19"/>
                        </a:lnTo>
                        <a:lnTo>
                          <a:pt x="12" y="19"/>
                        </a:lnTo>
                        <a:lnTo>
                          <a:pt x="12" y="19"/>
                        </a:lnTo>
                        <a:lnTo>
                          <a:pt x="13" y="19"/>
                        </a:lnTo>
                        <a:lnTo>
                          <a:pt x="13" y="20"/>
                        </a:lnTo>
                        <a:lnTo>
                          <a:pt x="13" y="20"/>
                        </a:lnTo>
                        <a:lnTo>
                          <a:pt x="13" y="19"/>
                        </a:lnTo>
                        <a:lnTo>
                          <a:pt x="13" y="19"/>
                        </a:lnTo>
                        <a:lnTo>
                          <a:pt x="13" y="19"/>
                        </a:lnTo>
                        <a:lnTo>
                          <a:pt x="13" y="19"/>
                        </a:lnTo>
                        <a:lnTo>
                          <a:pt x="13" y="19"/>
                        </a:lnTo>
                        <a:lnTo>
                          <a:pt x="14" y="19"/>
                        </a:lnTo>
                        <a:lnTo>
                          <a:pt x="14" y="19"/>
                        </a:lnTo>
                        <a:lnTo>
                          <a:pt x="14" y="19"/>
                        </a:lnTo>
                        <a:lnTo>
                          <a:pt x="15" y="19"/>
                        </a:lnTo>
                        <a:lnTo>
                          <a:pt x="14" y="19"/>
                        </a:lnTo>
                        <a:lnTo>
                          <a:pt x="15" y="18"/>
                        </a:lnTo>
                        <a:lnTo>
                          <a:pt x="14" y="18"/>
                        </a:lnTo>
                        <a:lnTo>
                          <a:pt x="14" y="18"/>
                        </a:lnTo>
                        <a:lnTo>
                          <a:pt x="15" y="18"/>
                        </a:lnTo>
                        <a:lnTo>
                          <a:pt x="15" y="18"/>
                        </a:lnTo>
                        <a:lnTo>
                          <a:pt x="15" y="18"/>
                        </a:lnTo>
                        <a:lnTo>
                          <a:pt x="15" y="18"/>
                        </a:lnTo>
                        <a:lnTo>
                          <a:pt x="15" y="19"/>
                        </a:lnTo>
                        <a:lnTo>
                          <a:pt x="15" y="19"/>
                        </a:lnTo>
                        <a:lnTo>
                          <a:pt x="16" y="19"/>
                        </a:lnTo>
                        <a:lnTo>
                          <a:pt x="16" y="19"/>
                        </a:lnTo>
                        <a:lnTo>
                          <a:pt x="16" y="19"/>
                        </a:lnTo>
                        <a:lnTo>
                          <a:pt x="16" y="19"/>
                        </a:lnTo>
                        <a:lnTo>
                          <a:pt x="15" y="19"/>
                        </a:lnTo>
                        <a:lnTo>
                          <a:pt x="15" y="20"/>
                        </a:lnTo>
                        <a:lnTo>
                          <a:pt x="15" y="20"/>
                        </a:lnTo>
                        <a:lnTo>
                          <a:pt x="15" y="20"/>
                        </a:lnTo>
                        <a:lnTo>
                          <a:pt x="15" y="20"/>
                        </a:lnTo>
                        <a:lnTo>
                          <a:pt x="16" y="20"/>
                        </a:lnTo>
                        <a:lnTo>
                          <a:pt x="16" y="19"/>
                        </a:lnTo>
                        <a:lnTo>
                          <a:pt x="16" y="19"/>
                        </a:lnTo>
                        <a:lnTo>
                          <a:pt x="16" y="19"/>
                        </a:lnTo>
                        <a:lnTo>
                          <a:pt x="17" y="19"/>
                        </a:lnTo>
                        <a:lnTo>
                          <a:pt x="17" y="19"/>
                        </a:lnTo>
                        <a:lnTo>
                          <a:pt x="17" y="19"/>
                        </a:lnTo>
                        <a:lnTo>
                          <a:pt x="17" y="19"/>
                        </a:lnTo>
                        <a:lnTo>
                          <a:pt x="18" y="19"/>
                        </a:lnTo>
                        <a:lnTo>
                          <a:pt x="18" y="18"/>
                        </a:lnTo>
                        <a:lnTo>
                          <a:pt x="17" y="18"/>
                        </a:lnTo>
                        <a:lnTo>
                          <a:pt x="18" y="18"/>
                        </a:lnTo>
                        <a:lnTo>
                          <a:pt x="18" y="18"/>
                        </a:lnTo>
                        <a:lnTo>
                          <a:pt x="18" y="18"/>
                        </a:lnTo>
                        <a:lnTo>
                          <a:pt x="18" y="18"/>
                        </a:lnTo>
                        <a:lnTo>
                          <a:pt x="19" y="18"/>
                        </a:lnTo>
                        <a:lnTo>
                          <a:pt x="19" y="18"/>
                        </a:lnTo>
                        <a:lnTo>
                          <a:pt x="19" y="18"/>
                        </a:lnTo>
                        <a:lnTo>
                          <a:pt x="19" y="18"/>
                        </a:lnTo>
                        <a:lnTo>
                          <a:pt x="19" y="18"/>
                        </a:lnTo>
                        <a:lnTo>
                          <a:pt x="19" y="18"/>
                        </a:lnTo>
                        <a:lnTo>
                          <a:pt x="19" y="18"/>
                        </a:lnTo>
                        <a:lnTo>
                          <a:pt x="20" y="18"/>
                        </a:lnTo>
                        <a:lnTo>
                          <a:pt x="20" y="18"/>
                        </a:lnTo>
                        <a:lnTo>
                          <a:pt x="20" y="18"/>
                        </a:lnTo>
                        <a:lnTo>
                          <a:pt x="20" y="18"/>
                        </a:lnTo>
                        <a:lnTo>
                          <a:pt x="20" y="18"/>
                        </a:lnTo>
                        <a:lnTo>
                          <a:pt x="21" y="18"/>
                        </a:lnTo>
                        <a:lnTo>
                          <a:pt x="21" y="17"/>
                        </a:lnTo>
                        <a:lnTo>
                          <a:pt x="21" y="17"/>
                        </a:lnTo>
                        <a:lnTo>
                          <a:pt x="21" y="17"/>
                        </a:lnTo>
                        <a:lnTo>
                          <a:pt x="21" y="17"/>
                        </a:lnTo>
                        <a:lnTo>
                          <a:pt x="21" y="17"/>
                        </a:lnTo>
                        <a:lnTo>
                          <a:pt x="22" y="17"/>
                        </a:lnTo>
                        <a:lnTo>
                          <a:pt x="22" y="18"/>
                        </a:lnTo>
                        <a:lnTo>
                          <a:pt x="22" y="17"/>
                        </a:lnTo>
                        <a:lnTo>
                          <a:pt x="22" y="17"/>
                        </a:lnTo>
                        <a:lnTo>
                          <a:pt x="22" y="17"/>
                        </a:lnTo>
                        <a:lnTo>
                          <a:pt x="22" y="17"/>
                        </a:lnTo>
                        <a:lnTo>
                          <a:pt x="23" y="17"/>
                        </a:lnTo>
                        <a:lnTo>
                          <a:pt x="23" y="17"/>
                        </a:lnTo>
                        <a:lnTo>
                          <a:pt x="23" y="16"/>
                        </a:lnTo>
                        <a:lnTo>
                          <a:pt x="23" y="16"/>
                        </a:lnTo>
                        <a:lnTo>
                          <a:pt x="23" y="17"/>
                        </a:lnTo>
                        <a:lnTo>
                          <a:pt x="23" y="16"/>
                        </a:lnTo>
                        <a:lnTo>
                          <a:pt x="23" y="17"/>
                        </a:lnTo>
                        <a:lnTo>
                          <a:pt x="24" y="17"/>
                        </a:lnTo>
                        <a:lnTo>
                          <a:pt x="24" y="17"/>
                        </a:lnTo>
                        <a:lnTo>
                          <a:pt x="24" y="17"/>
                        </a:lnTo>
                        <a:lnTo>
                          <a:pt x="24" y="16"/>
                        </a:lnTo>
                        <a:lnTo>
                          <a:pt x="24" y="16"/>
                        </a:lnTo>
                        <a:lnTo>
                          <a:pt x="25" y="16"/>
                        </a:lnTo>
                        <a:lnTo>
                          <a:pt x="25" y="16"/>
                        </a:lnTo>
                        <a:lnTo>
                          <a:pt x="25" y="16"/>
                        </a:lnTo>
                        <a:lnTo>
                          <a:pt x="25" y="16"/>
                        </a:lnTo>
                        <a:lnTo>
                          <a:pt x="25" y="16"/>
                        </a:lnTo>
                        <a:lnTo>
                          <a:pt x="25" y="17"/>
                        </a:lnTo>
                        <a:lnTo>
                          <a:pt x="25" y="17"/>
                        </a:lnTo>
                        <a:lnTo>
                          <a:pt x="25" y="17"/>
                        </a:lnTo>
                        <a:lnTo>
                          <a:pt x="25" y="17"/>
                        </a:lnTo>
                        <a:lnTo>
                          <a:pt x="24" y="17"/>
                        </a:lnTo>
                        <a:lnTo>
                          <a:pt x="24" y="17"/>
                        </a:lnTo>
                        <a:lnTo>
                          <a:pt x="23" y="18"/>
                        </a:lnTo>
                        <a:lnTo>
                          <a:pt x="23" y="18"/>
                        </a:lnTo>
                        <a:lnTo>
                          <a:pt x="23" y="18"/>
                        </a:lnTo>
                        <a:lnTo>
                          <a:pt x="23" y="18"/>
                        </a:lnTo>
                        <a:lnTo>
                          <a:pt x="23" y="18"/>
                        </a:lnTo>
                        <a:lnTo>
                          <a:pt x="22" y="18"/>
                        </a:lnTo>
                        <a:lnTo>
                          <a:pt x="22" y="18"/>
                        </a:lnTo>
                        <a:lnTo>
                          <a:pt x="22" y="18"/>
                        </a:lnTo>
                        <a:lnTo>
                          <a:pt x="22" y="18"/>
                        </a:lnTo>
                        <a:lnTo>
                          <a:pt x="22" y="18"/>
                        </a:lnTo>
                        <a:lnTo>
                          <a:pt x="22" y="18"/>
                        </a:lnTo>
                        <a:lnTo>
                          <a:pt x="21" y="18"/>
                        </a:lnTo>
                        <a:lnTo>
                          <a:pt x="21" y="18"/>
                        </a:lnTo>
                        <a:lnTo>
                          <a:pt x="20" y="19"/>
                        </a:lnTo>
                        <a:lnTo>
                          <a:pt x="20" y="18"/>
                        </a:lnTo>
                        <a:lnTo>
                          <a:pt x="20" y="19"/>
                        </a:lnTo>
                        <a:lnTo>
                          <a:pt x="20" y="19"/>
                        </a:lnTo>
                        <a:lnTo>
                          <a:pt x="19" y="19"/>
                        </a:lnTo>
                        <a:lnTo>
                          <a:pt x="20" y="19"/>
                        </a:lnTo>
                        <a:lnTo>
                          <a:pt x="20" y="19"/>
                        </a:lnTo>
                        <a:lnTo>
                          <a:pt x="19" y="19"/>
                        </a:lnTo>
                        <a:lnTo>
                          <a:pt x="19" y="20"/>
                        </a:lnTo>
                        <a:lnTo>
                          <a:pt x="19" y="20"/>
                        </a:lnTo>
                        <a:lnTo>
                          <a:pt x="18" y="20"/>
                        </a:lnTo>
                        <a:lnTo>
                          <a:pt x="18" y="20"/>
                        </a:lnTo>
                        <a:lnTo>
                          <a:pt x="18" y="20"/>
                        </a:lnTo>
                        <a:lnTo>
                          <a:pt x="18" y="20"/>
                        </a:lnTo>
                        <a:lnTo>
                          <a:pt x="18" y="20"/>
                        </a:lnTo>
                        <a:lnTo>
                          <a:pt x="18" y="21"/>
                        </a:lnTo>
                        <a:lnTo>
                          <a:pt x="17" y="21"/>
                        </a:lnTo>
                        <a:lnTo>
                          <a:pt x="17" y="21"/>
                        </a:lnTo>
                        <a:lnTo>
                          <a:pt x="17" y="21"/>
                        </a:lnTo>
                        <a:lnTo>
                          <a:pt x="17" y="21"/>
                        </a:lnTo>
                        <a:lnTo>
                          <a:pt x="17" y="21"/>
                        </a:lnTo>
                        <a:lnTo>
                          <a:pt x="17" y="21"/>
                        </a:lnTo>
                        <a:lnTo>
                          <a:pt x="17" y="21"/>
                        </a:lnTo>
                        <a:lnTo>
                          <a:pt x="17" y="21"/>
                        </a:lnTo>
                        <a:lnTo>
                          <a:pt x="17" y="21"/>
                        </a:lnTo>
                        <a:lnTo>
                          <a:pt x="17" y="22"/>
                        </a:lnTo>
                        <a:lnTo>
                          <a:pt x="17" y="22"/>
                        </a:lnTo>
                        <a:lnTo>
                          <a:pt x="17" y="22"/>
                        </a:lnTo>
                        <a:lnTo>
                          <a:pt x="17" y="22"/>
                        </a:lnTo>
                        <a:lnTo>
                          <a:pt x="17" y="22"/>
                        </a:lnTo>
                        <a:lnTo>
                          <a:pt x="17" y="22"/>
                        </a:lnTo>
                        <a:lnTo>
                          <a:pt x="17" y="22"/>
                        </a:lnTo>
                        <a:lnTo>
                          <a:pt x="17" y="22"/>
                        </a:lnTo>
                        <a:lnTo>
                          <a:pt x="17" y="22"/>
                        </a:lnTo>
                        <a:lnTo>
                          <a:pt x="17" y="22"/>
                        </a:lnTo>
                        <a:lnTo>
                          <a:pt x="17" y="21"/>
                        </a:lnTo>
                        <a:lnTo>
                          <a:pt x="17" y="21"/>
                        </a:lnTo>
                        <a:lnTo>
                          <a:pt x="17" y="21"/>
                        </a:lnTo>
                        <a:lnTo>
                          <a:pt x="17" y="22"/>
                        </a:lnTo>
                        <a:lnTo>
                          <a:pt x="17" y="22"/>
                        </a:lnTo>
                        <a:lnTo>
                          <a:pt x="18" y="21"/>
                        </a:lnTo>
                        <a:lnTo>
                          <a:pt x="18" y="21"/>
                        </a:lnTo>
                        <a:lnTo>
                          <a:pt x="18" y="22"/>
                        </a:lnTo>
                        <a:lnTo>
                          <a:pt x="18" y="22"/>
                        </a:lnTo>
                        <a:lnTo>
                          <a:pt x="19" y="22"/>
                        </a:lnTo>
                        <a:lnTo>
                          <a:pt x="19" y="21"/>
                        </a:lnTo>
                        <a:lnTo>
                          <a:pt x="19" y="21"/>
                        </a:lnTo>
                        <a:lnTo>
                          <a:pt x="18" y="21"/>
                        </a:lnTo>
                        <a:lnTo>
                          <a:pt x="18" y="21"/>
                        </a:lnTo>
                        <a:lnTo>
                          <a:pt x="18" y="21"/>
                        </a:lnTo>
                        <a:lnTo>
                          <a:pt x="18" y="21"/>
                        </a:lnTo>
                        <a:lnTo>
                          <a:pt x="18" y="21"/>
                        </a:lnTo>
                        <a:lnTo>
                          <a:pt x="18" y="21"/>
                        </a:lnTo>
                        <a:lnTo>
                          <a:pt x="18" y="21"/>
                        </a:lnTo>
                        <a:lnTo>
                          <a:pt x="18" y="20"/>
                        </a:lnTo>
                        <a:lnTo>
                          <a:pt x="18" y="20"/>
                        </a:lnTo>
                        <a:lnTo>
                          <a:pt x="18" y="20"/>
                        </a:lnTo>
                        <a:lnTo>
                          <a:pt x="19" y="20"/>
                        </a:lnTo>
                        <a:lnTo>
                          <a:pt x="19" y="20"/>
                        </a:lnTo>
                        <a:lnTo>
                          <a:pt x="19" y="20"/>
                        </a:lnTo>
                        <a:lnTo>
                          <a:pt x="19" y="20"/>
                        </a:lnTo>
                        <a:lnTo>
                          <a:pt x="19" y="20"/>
                        </a:lnTo>
                        <a:lnTo>
                          <a:pt x="19" y="20"/>
                        </a:lnTo>
                        <a:lnTo>
                          <a:pt x="19" y="20"/>
                        </a:lnTo>
                        <a:lnTo>
                          <a:pt x="20" y="20"/>
                        </a:lnTo>
                        <a:lnTo>
                          <a:pt x="20" y="20"/>
                        </a:lnTo>
                        <a:lnTo>
                          <a:pt x="20" y="20"/>
                        </a:lnTo>
                        <a:lnTo>
                          <a:pt x="20" y="19"/>
                        </a:lnTo>
                        <a:lnTo>
                          <a:pt x="20" y="19"/>
                        </a:lnTo>
                        <a:lnTo>
                          <a:pt x="20" y="19"/>
                        </a:lnTo>
                        <a:lnTo>
                          <a:pt x="20" y="19"/>
                        </a:lnTo>
                        <a:lnTo>
                          <a:pt x="21" y="19"/>
                        </a:lnTo>
                        <a:lnTo>
                          <a:pt x="21" y="19"/>
                        </a:lnTo>
                        <a:lnTo>
                          <a:pt x="21" y="19"/>
                        </a:lnTo>
                        <a:lnTo>
                          <a:pt x="21" y="19"/>
                        </a:lnTo>
                        <a:lnTo>
                          <a:pt x="21" y="19"/>
                        </a:lnTo>
                        <a:lnTo>
                          <a:pt x="21" y="19"/>
                        </a:lnTo>
                        <a:lnTo>
                          <a:pt x="21" y="19"/>
                        </a:lnTo>
                        <a:lnTo>
                          <a:pt x="21" y="19"/>
                        </a:lnTo>
                        <a:lnTo>
                          <a:pt x="22" y="19"/>
                        </a:lnTo>
                        <a:lnTo>
                          <a:pt x="21" y="19"/>
                        </a:lnTo>
                        <a:lnTo>
                          <a:pt x="21" y="19"/>
                        </a:lnTo>
                        <a:lnTo>
                          <a:pt x="22" y="19"/>
                        </a:lnTo>
                        <a:lnTo>
                          <a:pt x="22" y="19"/>
                        </a:lnTo>
                        <a:lnTo>
                          <a:pt x="22" y="19"/>
                        </a:lnTo>
                        <a:lnTo>
                          <a:pt x="22" y="19"/>
                        </a:lnTo>
                        <a:lnTo>
                          <a:pt x="22" y="19"/>
                        </a:lnTo>
                        <a:lnTo>
                          <a:pt x="22" y="19"/>
                        </a:lnTo>
                        <a:lnTo>
                          <a:pt x="22" y="20"/>
                        </a:lnTo>
                        <a:lnTo>
                          <a:pt x="22" y="20"/>
                        </a:lnTo>
                        <a:lnTo>
                          <a:pt x="22" y="20"/>
                        </a:lnTo>
                        <a:lnTo>
                          <a:pt x="22" y="20"/>
                        </a:lnTo>
                        <a:lnTo>
                          <a:pt x="22" y="20"/>
                        </a:lnTo>
                        <a:lnTo>
                          <a:pt x="22" y="20"/>
                        </a:lnTo>
                        <a:lnTo>
                          <a:pt x="22" y="20"/>
                        </a:lnTo>
                        <a:lnTo>
                          <a:pt x="22" y="19"/>
                        </a:lnTo>
                        <a:lnTo>
                          <a:pt x="22" y="19"/>
                        </a:lnTo>
                        <a:lnTo>
                          <a:pt x="23" y="19"/>
                        </a:lnTo>
                        <a:lnTo>
                          <a:pt x="23" y="19"/>
                        </a:lnTo>
                        <a:lnTo>
                          <a:pt x="23" y="19"/>
                        </a:lnTo>
                        <a:lnTo>
                          <a:pt x="23" y="19"/>
                        </a:lnTo>
                        <a:lnTo>
                          <a:pt x="23" y="19"/>
                        </a:lnTo>
                        <a:lnTo>
                          <a:pt x="23" y="18"/>
                        </a:lnTo>
                        <a:lnTo>
                          <a:pt x="23" y="18"/>
                        </a:lnTo>
                        <a:lnTo>
                          <a:pt x="23" y="18"/>
                        </a:lnTo>
                        <a:lnTo>
                          <a:pt x="23" y="18"/>
                        </a:lnTo>
                        <a:lnTo>
                          <a:pt x="24" y="18"/>
                        </a:lnTo>
                        <a:lnTo>
                          <a:pt x="25" y="18"/>
                        </a:lnTo>
                        <a:lnTo>
                          <a:pt x="25" y="18"/>
                        </a:lnTo>
                        <a:lnTo>
                          <a:pt x="25" y="18"/>
                        </a:lnTo>
                        <a:lnTo>
                          <a:pt x="25" y="18"/>
                        </a:lnTo>
                        <a:lnTo>
                          <a:pt x="26" y="18"/>
                        </a:lnTo>
                        <a:lnTo>
                          <a:pt x="26" y="18"/>
                        </a:lnTo>
                        <a:lnTo>
                          <a:pt x="26" y="18"/>
                        </a:lnTo>
                        <a:lnTo>
                          <a:pt x="26" y="18"/>
                        </a:lnTo>
                        <a:lnTo>
                          <a:pt x="27" y="18"/>
                        </a:lnTo>
                        <a:lnTo>
                          <a:pt x="27" y="18"/>
                        </a:lnTo>
                        <a:lnTo>
                          <a:pt x="27" y="17"/>
                        </a:lnTo>
                        <a:lnTo>
                          <a:pt x="28" y="17"/>
                        </a:lnTo>
                        <a:lnTo>
                          <a:pt x="28" y="17"/>
                        </a:lnTo>
                        <a:lnTo>
                          <a:pt x="28" y="17"/>
                        </a:lnTo>
                        <a:lnTo>
                          <a:pt x="28" y="17"/>
                        </a:lnTo>
                        <a:lnTo>
                          <a:pt x="28" y="17"/>
                        </a:lnTo>
                        <a:lnTo>
                          <a:pt x="28" y="16"/>
                        </a:lnTo>
                        <a:lnTo>
                          <a:pt x="28" y="16"/>
                        </a:lnTo>
                        <a:lnTo>
                          <a:pt x="29" y="16"/>
                        </a:lnTo>
                        <a:lnTo>
                          <a:pt x="29" y="16"/>
                        </a:lnTo>
                        <a:lnTo>
                          <a:pt x="29" y="16"/>
                        </a:lnTo>
                        <a:lnTo>
                          <a:pt x="29" y="16"/>
                        </a:lnTo>
                        <a:lnTo>
                          <a:pt x="29" y="16"/>
                        </a:lnTo>
                        <a:lnTo>
                          <a:pt x="29" y="16"/>
                        </a:lnTo>
                        <a:lnTo>
                          <a:pt x="29" y="16"/>
                        </a:lnTo>
                        <a:lnTo>
                          <a:pt x="29" y="16"/>
                        </a:lnTo>
                        <a:lnTo>
                          <a:pt x="28" y="16"/>
                        </a:lnTo>
                        <a:lnTo>
                          <a:pt x="28" y="16"/>
                        </a:lnTo>
                        <a:lnTo>
                          <a:pt x="29" y="16"/>
                        </a:lnTo>
                        <a:lnTo>
                          <a:pt x="29" y="15"/>
                        </a:lnTo>
                        <a:lnTo>
                          <a:pt x="29" y="15"/>
                        </a:lnTo>
                        <a:lnTo>
                          <a:pt x="28" y="15"/>
                        </a:lnTo>
                        <a:lnTo>
                          <a:pt x="28" y="15"/>
                        </a:lnTo>
                        <a:lnTo>
                          <a:pt x="28" y="15"/>
                        </a:lnTo>
                        <a:lnTo>
                          <a:pt x="28" y="15"/>
                        </a:lnTo>
                        <a:lnTo>
                          <a:pt x="29" y="15"/>
                        </a:lnTo>
                        <a:lnTo>
                          <a:pt x="29" y="15"/>
                        </a:lnTo>
                        <a:lnTo>
                          <a:pt x="29" y="15"/>
                        </a:lnTo>
                        <a:lnTo>
                          <a:pt x="29" y="15"/>
                        </a:lnTo>
                        <a:lnTo>
                          <a:pt x="29" y="15"/>
                        </a:lnTo>
                        <a:lnTo>
                          <a:pt x="30" y="15"/>
                        </a:lnTo>
                        <a:lnTo>
                          <a:pt x="30" y="16"/>
                        </a:lnTo>
                        <a:lnTo>
                          <a:pt x="30" y="16"/>
                        </a:lnTo>
                        <a:lnTo>
                          <a:pt x="30" y="16"/>
                        </a:lnTo>
                        <a:lnTo>
                          <a:pt x="30" y="16"/>
                        </a:lnTo>
                        <a:lnTo>
                          <a:pt x="30" y="16"/>
                        </a:lnTo>
                        <a:lnTo>
                          <a:pt x="31" y="17"/>
                        </a:lnTo>
                        <a:lnTo>
                          <a:pt x="31" y="17"/>
                        </a:lnTo>
                        <a:lnTo>
                          <a:pt x="31" y="17"/>
                        </a:lnTo>
                        <a:lnTo>
                          <a:pt x="31" y="18"/>
                        </a:lnTo>
                        <a:lnTo>
                          <a:pt x="31" y="18"/>
                        </a:lnTo>
                        <a:lnTo>
                          <a:pt x="31" y="18"/>
                        </a:lnTo>
                        <a:lnTo>
                          <a:pt x="31" y="18"/>
                        </a:lnTo>
                        <a:lnTo>
                          <a:pt x="32" y="18"/>
                        </a:lnTo>
                        <a:lnTo>
                          <a:pt x="32" y="19"/>
                        </a:lnTo>
                        <a:lnTo>
                          <a:pt x="32" y="19"/>
                        </a:lnTo>
                        <a:lnTo>
                          <a:pt x="33" y="19"/>
                        </a:lnTo>
                        <a:lnTo>
                          <a:pt x="33" y="19"/>
                        </a:lnTo>
                        <a:lnTo>
                          <a:pt x="33" y="19"/>
                        </a:lnTo>
                        <a:lnTo>
                          <a:pt x="34" y="19"/>
                        </a:lnTo>
                        <a:lnTo>
                          <a:pt x="34" y="20"/>
                        </a:lnTo>
                        <a:lnTo>
                          <a:pt x="34" y="19"/>
                        </a:lnTo>
                        <a:lnTo>
                          <a:pt x="34" y="19"/>
                        </a:lnTo>
                        <a:lnTo>
                          <a:pt x="34" y="19"/>
                        </a:lnTo>
                        <a:lnTo>
                          <a:pt x="35" y="19"/>
                        </a:lnTo>
                        <a:lnTo>
                          <a:pt x="35" y="19"/>
                        </a:lnTo>
                        <a:lnTo>
                          <a:pt x="35" y="19"/>
                        </a:lnTo>
                        <a:lnTo>
                          <a:pt x="35" y="19"/>
                        </a:lnTo>
                        <a:lnTo>
                          <a:pt x="34" y="19"/>
                        </a:lnTo>
                        <a:lnTo>
                          <a:pt x="34" y="18"/>
                        </a:lnTo>
                        <a:lnTo>
                          <a:pt x="34" y="18"/>
                        </a:lnTo>
                        <a:lnTo>
                          <a:pt x="35" y="18"/>
                        </a:lnTo>
                        <a:lnTo>
                          <a:pt x="35" y="18"/>
                        </a:lnTo>
                        <a:lnTo>
                          <a:pt x="35" y="18"/>
                        </a:lnTo>
                        <a:lnTo>
                          <a:pt x="35" y="18"/>
                        </a:lnTo>
                        <a:lnTo>
                          <a:pt x="35" y="18"/>
                        </a:lnTo>
                        <a:lnTo>
                          <a:pt x="35" y="18"/>
                        </a:lnTo>
                        <a:lnTo>
                          <a:pt x="35" y="18"/>
                        </a:lnTo>
                        <a:lnTo>
                          <a:pt x="35" y="18"/>
                        </a:lnTo>
                        <a:lnTo>
                          <a:pt x="35" y="18"/>
                        </a:lnTo>
                        <a:lnTo>
                          <a:pt x="35" y="18"/>
                        </a:lnTo>
                        <a:lnTo>
                          <a:pt x="35" y="17"/>
                        </a:lnTo>
                        <a:lnTo>
                          <a:pt x="35" y="17"/>
                        </a:lnTo>
                        <a:lnTo>
                          <a:pt x="35" y="17"/>
                        </a:lnTo>
                        <a:lnTo>
                          <a:pt x="35" y="17"/>
                        </a:lnTo>
                        <a:lnTo>
                          <a:pt x="35" y="17"/>
                        </a:lnTo>
                        <a:lnTo>
                          <a:pt x="35" y="17"/>
                        </a:lnTo>
                        <a:lnTo>
                          <a:pt x="35" y="16"/>
                        </a:lnTo>
                        <a:lnTo>
                          <a:pt x="35" y="16"/>
                        </a:lnTo>
                        <a:lnTo>
                          <a:pt x="36" y="16"/>
                        </a:lnTo>
                        <a:lnTo>
                          <a:pt x="36" y="16"/>
                        </a:lnTo>
                        <a:lnTo>
                          <a:pt x="36" y="16"/>
                        </a:lnTo>
                        <a:lnTo>
                          <a:pt x="36" y="17"/>
                        </a:lnTo>
                        <a:lnTo>
                          <a:pt x="36" y="17"/>
                        </a:lnTo>
                        <a:lnTo>
                          <a:pt x="36" y="17"/>
                        </a:lnTo>
                        <a:lnTo>
                          <a:pt x="36" y="17"/>
                        </a:lnTo>
                        <a:lnTo>
                          <a:pt x="36" y="17"/>
                        </a:lnTo>
                        <a:lnTo>
                          <a:pt x="36" y="16"/>
                        </a:lnTo>
                        <a:lnTo>
                          <a:pt x="36" y="16"/>
                        </a:lnTo>
                        <a:lnTo>
                          <a:pt x="36" y="17"/>
                        </a:lnTo>
                        <a:lnTo>
                          <a:pt x="36" y="17"/>
                        </a:lnTo>
                        <a:lnTo>
                          <a:pt x="36" y="17"/>
                        </a:lnTo>
                        <a:lnTo>
                          <a:pt x="36" y="17"/>
                        </a:lnTo>
                        <a:lnTo>
                          <a:pt x="36" y="18"/>
                        </a:lnTo>
                        <a:lnTo>
                          <a:pt x="36" y="18"/>
                        </a:lnTo>
                        <a:lnTo>
                          <a:pt x="36" y="18"/>
                        </a:lnTo>
                        <a:lnTo>
                          <a:pt x="36" y="18"/>
                        </a:lnTo>
                        <a:lnTo>
                          <a:pt x="36" y="18"/>
                        </a:lnTo>
                        <a:lnTo>
                          <a:pt x="36" y="18"/>
                        </a:lnTo>
                        <a:lnTo>
                          <a:pt x="37" y="18"/>
                        </a:lnTo>
                        <a:lnTo>
                          <a:pt x="37" y="18"/>
                        </a:lnTo>
                        <a:lnTo>
                          <a:pt x="37" y="18"/>
                        </a:lnTo>
                        <a:lnTo>
                          <a:pt x="37" y="18"/>
                        </a:lnTo>
                        <a:lnTo>
                          <a:pt x="37" y="18"/>
                        </a:lnTo>
                        <a:lnTo>
                          <a:pt x="37" y="19"/>
                        </a:lnTo>
                        <a:lnTo>
                          <a:pt x="36" y="19"/>
                        </a:lnTo>
                        <a:lnTo>
                          <a:pt x="36" y="19"/>
                        </a:lnTo>
                        <a:lnTo>
                          <a:pt x="36" y="19"/>
                        </a:lnTo>
                        <a:lnTo>
                          <a:pt x="36" y="19"/>
                        </a:lnTo>
                        <a:lnTo>
                          <a:pt x="36" y="19"/>
                        </a:lnTo>
                        <a:lnTo>
                          <a:pt x="36" y="19"/>
                        </a:lnTo>
                        <a:lnTo>
                          <a:pt x="36" y="19"/>
                        </a:lnTo>
                        <a:lnTo>
                          <a:pt x="37" y="19"/>
                        </a:lnTo>
                        <a:lnTo>
                          <a:pt x="37" y="19"/>
                        </a:lnTo>
                        <a:lnTo>
                          <a:pt x="37" y="19"/>
                        </a:lnTo>
                        <a:lnTo>
                          <a:pt x="38" y="19"/>
                        </a:lnTo>
                        <a:lnTo>
                          <a:pt x="38" y="19"/>
                        </a:lnTo>
                        <a:lnTo>
                          <a:pt x="38" y="19"/>
                        </a:lnTo>
                        <a:lnTo>
                          <a:pt x="38" y="19"/>
                        </a:lnTo>
                        <a:lnTo>
                          <a:pt x="38" y="19"/>
                        </a:lnTo>
                        <a:lnTo>
                          <a:pt x="39" y="19"/>
                        </a:lnTo>
                        <a:lnTo>
                          <a:pt x="39" y="19"/>
                        </a:lnTo>
                        <a:lnTo>
                          <a:pt x="39" y="19"/>
                        </a:lnTo>
                        <a:lnTo>
                          <a:pt x="39" y="19"/>
                        </a:lnTo>
                        <a:lnTo>
                          <a:pt x="39" y="19"/>
                        </a:lnTo>
                        <a:lnTo>
                          <a:pt x="39" y="19"/>
                        </a:lnTo>
                        <a:lnTo>
                          <a:pt x="39" y="18"/>
                        </a:lnTo>
                        <a:lnTo>
                          <a:pt x="39" y="18"/>
                        </a:lnTo>
                        <a:lnTo>
                          <a:pt x="39" y="18"/>
                        </a:lnTo>
                        <a:lnTo>
                          <a:pt x="39" y="18"/>
                        </a:lnTo>
                        <a:lnTo>
                          <a:pt x="39" y="18"/>
                        </a:lnTo>
                        <a:lnTo>
                          <a:pt x="40" y="18"/>
                        </a:lnTo>
                        <a:lnTo>
                          <a:pt x="40" y="18"/>
                        </a:lnTo>
                        <a:lnTo>
                          <a:pt x="40" y="18"/>
                        </a:lnTo>
                        <a:lnTo>
                          <a:pt x="40" y="18"/>
                        </a:lnTo>
                        <a:lnTo>
                          <a:pt x="40" y="18"/>
                        </a:lnTo>
                        <a:lnTo>
                          <a:pt x="40" y="18"/>
                        </a:lnTo>
                        <a:lnTo>
                          <a:pt x="41" y="18"/>
                        </a:lnTo>
                        <a:lnTo>
                          <a:pt x="41" y="18"/>
                        </a:lnTo>
                        <a:lnTo>
                          <a:pt x="41" y="18"/>
                        </a:lnTo>
                        <a:lnTo>
                          <a:pt x="41" y="18"/>
                        </a:lnTo>
                        <a:lnTo>
                          <a:pt x="42" y="18"/>
                        </a:lnTo>
                        <a:lnTo>
                          <a:pt x="42" y="18"/>
                        </a:lnTo>
                        <a:lnTo>
                          <a:pt x="43" y="18"/>
                        </a:lnTo>
                        <a:lnTo>
                          <a:pt x="43" y="18"/>
                        </a:lnTo>
                        <a:lnTo>
                          <a:pt x="43" y="18"/>
                        </a:lnTo>
                        <a:lnTo>
                          <a:pt x="43" y="18"/>
                        </a:lnTo>
                        <a:lnTo>
                          <a:pt x="43" y="18"/>
                        </a:lnTo>
                        <a:lnTo>
                          <a:pt x="43" y="18"/>
                        </a:lnTo>
                        <a:lnTo>
                          <a:pt x="44" y="18"/>
                        </a:lnTo>
                        <a:lnTo>
                          <a:pt x="44" y="18"/>
                        </a:lnTo>
                        <a:lnTo>
                          <a:pt x="44" y="18"/>
                        </a:lnTo>
                        <a:lnTo>
                          <a:pt x="44" y="18"/>
                        </a:lnTo>
                        <a:lnTo>
                          <a:pt x="44" y="18"/>
                        </a:lnTo>
                        <a:lnTo>
                          <a:pt x="44" y="19"/>
                        </a:lnTo>
                        <a:lnTo>
                          <a:pt x="45" y="19"/>
                        </a:lnTo>
                        <a:lnTo>
                          <a:pt x="45" y="19"/>
                        </a:lnTo>
                        <a:lnTo>
                          <a:pt x="45" y="19"/>
                        </a:lnTo>
                        <a:lnTo>
                          <a:pt x="46" y="19"/>
                        </a:lnTo>
                        <a:lnTo>
                          <a:pt x="46" y="19"/>
                        </a:lnTo>
                        <a:lnTo>
                          <a:pt x="47" y="19"/>
                        </a:lnTo>
                        <a:lnTo>
                          <a:pt x="47" y="20"/>
                        </a:lnTo>
                        <a:lnTo>
                          <a:pt x="47" y="20"/>
                        </a:lnTo>
                        <a:lnTo>
                          <a:pt x="47" y="20"/>
                        </a:lnTo>
                        <a:lnTo>
                          <a:pt x="48" y="20"/>
                        </a:lnTo>
                        <a:lnTo>
                          <a:pt x="48" y="20"/>
                        </a:lnTo>
                        <a:lnTo>
                          <a:pt x="49" y="20"/>
                        </a:lnTo>
                        <a:lnTo>
                          <a:pt x="49" y="20"/>
                        </a:lnTo>
                        <a:lnTo>
                          <a:pt x="49" y="20"/>
                        </a:lnTo>
                        <a:lnTo>
                          <a:pt x="49" y="20"/>
                        </a:lnTo>
                        <a:lnTo>
                          <a:pt x="49" y="20"/>
                        </a:lnTo>
                        <a:lnTo>
                          <a:pt x="49" y="20"/>
                        </a:lnTo>
                        <a:lnTo>
                          <a:pt x="50" y="21"/>
                        </a:lnTo>
                        <a:lnTo>
                          <a:pt x="50" y="21"/>
                        </a:lnTo>
                        <a:lnTo>
                          <a:pt x="51" y="21"/>
                        </a:lnTo>
                        <a:lnTo>
                          <a:pt x="51" y="21"/>
                        </a:lnTo>
                        <a:lnTo>
                          <a:pt x="51" y="21"/>
                        </a:lnTo>
                        <a:lnTo>
                          <a:pt x="52" y="21"/>
                        </a:lnTo>
                        <a:lnTo>
                          <a:pt x="52" y="21"/>
                        </a:lnTo>
                        <a:lnTo>
                          <a:pt x="52" y="21"/>
                        </a:lnTo>
                        <a:lnTo>
                          <a:pt x="52" y="21"/>
                        </a:lnTo>
                        <a:lnTo>
                          <a:pt x="53" y="21"/>
                        </a:lnTo>
                        <a:lnTo>
                          <a:pt x="53" y="21"/>
                        </a:lnTo>
                        <a:lnTo>
                          <a:pt x="53" y="21"/>
                        </a:lnTo>
                        <a:lnTo>
                          <a:pt x="54" y="21"/>
                        </a:lnTo>
                        <a:lnTo>
                          <a:pt x="54" y="21"/>
                        </a:lnTo>
                        <a:lnTo>
                          <a:pt x="54" y="21"/>
                        </a:lnTo>
                        <a:lnTo>
                          <a:pt x="54" y="22"/>
                        </a:lnTo>
                        <a:lnTo>
                          <a:pt x="54" y="22"/>
                        </a:lnTo>
                        <a:lnTo>
                          <a:pt x="55" y="22"/>
                        </a:lnTo>
                        <a:lnTo>
                          <a:pt x="55" y="21"/>
                        </a:lnTo>
                        <a:lnTo>
                          <a:pt x="54" y="21"/>
                        </a:lnTo>
                        <a:lnTo>
                          <a:pt x="54" y="21"/>
                        </a:lnTo>
                        <a:lnTo>
                          <a:pt x="54" y="21"/>
                        </a:lnTo>
                        <a:lnTo>
                          <a:pt x="54" y="21"/>
                        </a:lnTo>
                        <a:lnTo>
                          <a:pt x="55" y="21"/>
                        </a:lnTo>
                        <a:lnTo>
                          <a:pt x="55" y="21"/>
                        </a:lnTo>
                        <a:lnTo>
                          <a:pt x="55" y="21"/>
                        </a:lnTo>
                        <a:lnTo>
                          <a:pt x="55" y="21"/>
                        </a:lnTo>
                        <a:lnTo>
                          <a:pt x="55" y="21"/>
                        </a:lnTo>
                        <a:lnTo>
                          <a:pt x="55" y="21"/>
                        </a:lnTo>
                        <a:lnTo>
                          <a:pt x="56" y="21"/>
                        </a:lnTo>
                        <a:lnTo>
                          <a:pt x="57" y="21"/>
                        </a:lnTo>
                        <a:lnTo>
                          <a:pt x="57" y="21"/>
                        </a:lnTo>
                        <a:lnTo>
                          <a:pt x="57" y="22"/>
                        </a:lnTo>
                        <a:lnTo>
                          <a:pt x="57" y="22"/>
                        </a:lnTo>
                        <a:lnTo>
                          <a:pt x="57" y="22"/>
                        </a:lnTo>
                        <a:lnTo>
                          <a:pt x="58" y="22"/>
                        </a:lnTo>
                        <a:lnTo>
                          <a:pt x="58" y="22"/>
                        </a:lnTo>
                        <a:lnTo>
                          <a:pt x="58" y="22"/>
                        </a:lnTo>
                        <a:lnTo>
                          <a:pt x="58" y="22"/>
                        </a:lnTo>
                        <a:lnTo>
                          <a:pt x="58" y="22"/>
                        </a:lnTo>
                        <a:lnTo>
                          <a:pt x="58" y="23"/>
                        </a:lnTo>
                        <a:lnTo>
                          <a:pt x="59" y="23"/>
                        </a:lnTo>
                        <a:lnTo>
                          <a:pt x="59" y="23"/>
                        </a:lnTo>
                        <a:lnTo>
                          <a:pt x="59" y="24"/>
                        </a:lnTo>
                        <a:lnTo>
                          <a:pt x="59" y="24"/>
                        </a:lnTo>
                        <a:lnTo>
                          <a:pt x="58" y="24"/>
                        </a:lnTo>
                        <a:lnTo>
                          <a:pt x="58" y="24"/>
                        </a:lnTo>
                        <a:lnTo>
                          <a:pt x="58" y="24"/>
                        </a:lnTo>
                        <a:lnTo>
                          <a:pt x="58" y="24"/>
                        </a:lnTo>
                        <a:lnTo>
                          <a:pt x="57" y="24"/>
                        </a:lnTo>
                        <a:lnTo>
                          <a:pt x="57" y="24"/>
                        </a:lnTo>
                        <a:lnTo>
                          <a:pt x="57" y="24"/>
                        </a:lnTo>
                        <a:lnTo>
                          <a:pt x="57" y="24"/>
                        </a:lnTo>
                        <a:lnTo>
                          <a:pt x="57" y="24"/>
                        </a:lnTo>
                        <a:lnTo>
                          <a:pt x="56" y="24"/>
                        </a:lnTo>
                        <a:lnTo>
                          <a:pt x="56" y="24"/>
                        </a:lnTo>
                        <a:lnTo>
                          <a:pt x="56" y="24"/>
                        </a:lnTo>
                        <a:lnTo>
                          <a:pt x="56" y="24"/>
                        </a:lnTo>
                        <a:lnTo>
                          <a:pt x="57" y="24"/>
                        </a:lnTo>
                        <a:lnTo>
                          <a:pt x="57" y="25"/>
                        </a:lnTo>
                        <a:lnTo>
                          <a:pt x="56" y="25"/>
                        </a:lnTo>
                        <a:lnTo>
                          <a:pt x="56" y="25"/>
                        </a:lnTo>
                        <a:lnTo>
                          <a:pt x="56" y="25"/>
                        </a:lnTo>
                        <a:lnTo>
                          <a:pt x="56" y="25"/>
                        </a:lnTo>
                        <a:lnTo>
                          <a:pt x="56" y="25"/>
                        </a:lnTo>
                        <a:lnTo>
                          <a:pt x="56" y="25"/>
                        </a:lnTo>
                        <a:lnTo>
                          <a:pt x="57" y="25"/>
                        </a:lnTo>
                        <a:lnTo>
                          <a:pt x="57" y="25"/>
                        </a:lnTo>
                        <a:lnTo>
                          <a:pt x="57" y="25"/>
                        </a:lnTo>
                        <a:lnTo>
                          <a:pt x="57" y="25"/>
                        </a:lnTo>
                        <a:lnTo>
                          <a:pt x="58" y="25"/>
                        </a:lnTo>
                        <a:lnTo>
                          <a:pt x="58" y="26"/>
                        </a:lnTo>
                        <a:lnTo>
                          <a:pt x="58" y="26"/>
                        </a:lnTo>
                        <a:lnTo>
                          <a:pt x="59" y="26"/>
                        </a:lnTo>
                        <a:lnTo>
                          <a:pt x="59" y="26"/>
                        </a:lnTo>
                        <a:lnTo>
                          <a:pt x="59" y="26"/>
                        </a:lnTo>
                        <a:lnTo>
                          <a:pt x="59" y="26"/>
                        </a:lnTo>
                        <a:lnTo>
                          <a:pt x="59" y="26"/>
                        </a:lnTo>
                        <a:lnTo>
                          <a:pt x="60" y="26"/>
                        </a:lnTo>
                        <a:lnTo>
                          <a:pt x="61" y="26"/>
                        </a:lnTo>
                        <a:lnTo>
                          <a:pt x="61" y="26"/>
                        </a:lnTo>
                        <a:lnTo>
                          <a:pt x="61" y="26"/>
                        </a:lnTo>
                        <a:lnTo>
                          <a:pt x="61" y="26"/>
                        </a:lnTo>
                        <a:lnTo>
                          <a:pt x="62" y="26"/>
                        </a:lnTo>
                        <a:lnTo>
                          <a:pt x="62" y="26"/>
                        </a:lnTo>
                        <a:lnTo>
                          <a:pt x="63" y="26"/>
                        </a:lnTo>
                        <a:lnTo>
                          <a:pt x="63" y="26"/>
                        </a:lnTo>
                        <a:lnTo>
                          <a:pt x="63" y="26"/>
                        </a:lnTo>
                        <a:lnTo>
                          <a:pt x="64" y="26"/>
                        </a:lnTo>
                        <a:lnTo>
                          <a:pt x="64" y="26"/>
                        </a:lnTo>
                        <a:lnTo>
                          <a:pt x="64" y="26"/>
                        </a:lnTo>
                        <a:lnTo>
                          <a:pt x="64" y="26"/>
                        </a:lnTo>
                        <a:lnTo>
                          <a:pt x="64" y="25"/>
                        </a:lnTo>
                        <a:lnTo>
                          <a:pt x="65" y="25"/>
                        </a:lnTo>
                        <a:lnTo>
                          <a:pt x="65" y="25"/>
                        </a:lnTo>
                        <a:lnTo>
                          <a:pt x="65" y="25"/>
                        </a:lnTo>
                        <a:lnTo>
                          <a:pt x="65" y="25"/>
                        </a:lnTo>
                        <a:lnTo>
                          <a:pt x="65" y="25"/>
                        </a:lnTo>
                        <a:lnTo>
                          <a:pt x="66" y="25"/>
                        </a:lnTo>
                        <a:lnTo>
                          <a:pt x="66" y="25"/>
                        </a:lnTo>
                        <a:lnTo>
                          <a:pt x="66" y="25"/>
                        </a:lnTo>
                        <a:lnTo>
                          <a:pt x="67" y="25"/>
                        </a:lnTo>
                        <a:lnTo>
                          <a:pt x="67" y="25"/>
                        </a:lnTo>
                        <a:lnTo>
                          <a:pt x="67" y="25"/>
                        </a:lnTo>
                        <a:lnTo>
                          <a:pt x="67" y="25"/>
                        </a:lnTo>
                        <a:lnTo>
                          <a:pt x="68" y="25"/>
                        </a:lnTo>
                        <a:lnTo>
                          <a:pt x="68" y="25"/>
                        </a:lnTo>
                        <a:lnTo>
                          <a:pt x="68" y="25"/>
                        </a:lnTo>
                        <a:lnTo>
                          <a:pt x="68" y="25"/>
                        </a:lnTo>
                        <a:lnTo>
                          <a:pt x="68" y="25"/>
                        </a:lnTo>
                        <a:lnTo>
                          <a:pt x="68" y="25"/>
                        </a:lnTo>
                        <a:lnTo>
                          <a:pt x="68" y="25"/>
                        </a:lnTo>
                        <a:lnTo>
                          <a:pt x="68" y="25"/>
                        </a:lnTo>
                        <a:lnTo>
                          <a:pt x="68" y="26"/>
                        </a:lnTo>
                        <a:lnTo>
                          <a:pt x="68" y="26"/>
                        </a:lnTo>
                        <a:lnTo>
                          <a:pt x="69" y="26"/>
                        </a:lnTo>
                        <a:lnTo>
                          <a:pt x="69" y="26"/>
                        </a:lnTo>
                        <a:lnTo>
                          <a:pt x="69" y="26"/>
                        </a:lnTo>
                        <a:lnTo>
                          <a:pt x="69" y="26"/>
                        </a:lnTo>
                        <a:lnTo>
                          <a:pt x="70" y="26"/>
                        </a:lnTo>
                        <a:lnTo>
                          <a:pt x="70" y="26"/>
                        </a:lnTo>
                        <a:lnTo>
                          <a:pt x="70" y="26"/>
                        </a:lnTo>
                        <a:lnTo>
                          <a:pt x="70" y="26"/>
                        </a:lnTo>
                        <a:lnTo>
                          <a:pt x="70" y="26"/>
                        </a:lnTo>
                        <a:lnTo>
                          <a:pt x="70" y="27"/>
                        </a:lnTo>
                        <a:lnTo>
                          <a:pt x="70" y="27"/>
                        </a:lnTo>
                        <a:lnTo>
                          <a:pt x="70" y="27"/>
                        </a:lnTo>
                        <a:lnTo>
                          <a:pt x="70" y="27"/>
                        </a:lnTo>
                        <a:lnTo>
                          <a:pt x="70" y="27"/>
                        </a:lnTo>
                        <a:lnTo>
                          <a:pt x="70" y="27"/>
                        </a:lnTo>
                        <a:lnTo>
                          <a:pt x="70" y="27"/>
                        </a:lnTo>
                        <a:lnTo>
                          <a:pt x="70" y="26"/>
                        </a:lnTo>
                        <a:lnTo>
                          <a:pt x="70" y="26"/>
                        </a:lnTo>
                        <a:lnTo>
                          <a:pt x="70" y="26"/>
                        </a:lnTo>
                        <a:lnTo>
                          <a:pt x="71" y="26"/>
                        </a:lnTo>
                        <a:lnTo>
                          <a:pt x="71" y="27"/>
                        </a:lnTo>
                        <a:lnTo>
                          <a:pt x="71" y="27"/>
                        </a:lnTo>
                        <a:lnTo>
                          <a:pt x="71" y="27"/>
                        </a:lnTo>
                        <a:lnTo>
                          <a:pt x="71" y="27"/>
                        </a:lnTo>
                        <a:lnTo>
                          <a:pt x="71" y="27"/>
                        </a:lnTo>
                        <a:lnTo>
                          <a:pt x="71" y="27"/>
                        </a:lnTo>
                        <a:lnTo>
                          <a:pt x="71" y="27"/>
                        </a:lnTo>
                        <a:lnTo>
                          <a:pt x="71" y="27"/>
                        </a:lnTo>
                        <a:lnTo>
                          <a:pt x="72" y="27"/>
                        </a:lnTo>
                        <a:lnTo>
                          <a:pt x="72" y="27"/>
                        </a:lnTo>
                        <a:lnTo>
                          <a:pt x="72" y="28"/>
                        </a:lnTo>
                        <a:lnTo>
                          <a:pt x="72" y="28"/>
                        </a:lnTo>
                        <a:lnTo>
                          <a:pt x="72" y="28"/>
                        </a:lnTo>
                        <a:lnTo>
                          <a:pt x="72" y="28"/>
                        </a:lnTo>
                        <a:lnTo>
                          <a:pt x="72" y="28"/>
                        </a:lnTo>
                        <a:lnTo>
                          <a:pt x="71" y="28"/>
                        </a:lnTo>
                        <a:lnTo>
                          <a:pt x="71" y="28"/>
                        </a:lnTo>
                        <a:lnTo>
                          <a:pt x="71" y="28"/>
                        </a:lnTo>
                        <a:lnTo>
                          <a:pt x="71" y="28"/>
                        </a:lnTo>
                        <a:lnTo>
                          <a:pt x="71" y="28"/>
                        </a:lnTo>
                        <a:lnTo>
                          <a:pt x="71" y="28"/>
                        </a:lnTo>
                        <a:lnTo>
                          <a:pt x="71" y="28"/>
                        </a:lnTo>
                        <a:lnTo>
                          <a:pt x="71" y="29"/>
                        </a:lnTo>
                        <a:lnTo>
                          <a:pt x="71" y="29"/>
                        </a:lnTo>
                        <a:lnTo>
                          <a:pt x="72" y="29"/>
                        </a:lnTo>
                        <a:lnTo>
                          <a:pt x="72" y="29"/>
                        </a:lnTo>
                        <a:lnTo>
                          <a:pt x="72" y="29"/>
                        </a:lnTo>
                        <a:lnTo>
                          <a:pt x="72" y="29"/>
                        </a:lnTo>
                        <a:lnTo>
                          <a:pt x="72" y="29"/>
                        </a:lnTo>
                        <a:lnTo>
                          <a:pt x="72" y="30"/>
                        </a:lnTo>
                        <a:lnTo>
                          <a:pt x="73" y="30"/>
                        </a:lnTo>
                        <a:lnTo>
                          <a:pt x="73" y="30"/>
                        </a:lnTo>
                        <a:lnTo>
                          <a:pt x="73" y="30"/>
                        </a:lnTo>
                        <a:lnTo>
                          <a:pt x="73" y="30"/>
                        </a:lnTo>
                        <a:lnTo>
                          <a:pt x="73" y="30"/>
                        </a:lnTo>
                        <a:lnTo>
                          <a:pt x="74" y="31"/>
                        </a:lnTo>
                        <a:lnTo>
                          <a:pt x="74" y="31"/>
                        </a:lnTo>
                        <a:lnTo>
                          <a:pt x="74" y="31"/>
                        </a:lnTo>
                        <a:lnTo>
                          <a:pt x="74" y="31"/>
                        </a:lnTo>
                        <a:lnTo>
                          <a:pt x="73" y="30"/>
                        </a:lnTo>
                        <a:lnTo>
                          <a:pt x="73" y="30"/>
                        </a:lnTo>
                        <a:lnTo>
                          <a:pt x="73" y="30"/>
                        </a:lnTo>
                        <a:lnTo>
                          <a:pt x="73" y="30"/>
                        </a:lnTo>
                        <a:lnTo>
                          <a:pt x="73" y="30"/>
                        </a:lnTo>
                        <a:lnTo>
                          <a:pt x="73" y="29"/>
                        </a:lnTo>
                        <a:lnTo>
                          <a:pt x="73" y="29"/>
                        </a:lnTo>
                        <a:lnTo>
                          <a:pt x="73" y="29"/>
                        </a:lnTo>
                        <a:lnTo>
                          <a:pt x="73" y="29"/>
                        </a:lnTo>
                        <a:lnTo>
                          <a:pt x="73" y="29"/>
                        </a:lnTo>
                        <a:lnTo>
                          <a:pt x="73" y="29"/>
                        </a:lnTo>
                        <a:lnTo>
                          <a:pt x="73" y="29"/>
                        </a:lnTo>
                        <a:lnTo>
                          <a:pt x="73" y="29"/>
                        </a:lnTo>
                        <a:lnTo>
                          <a:pt x="73" y="29"/>
                        </a:lnTo>
                        <a:lnTo>
                          <a:pt x="73" y="29"/>
                        </a:lnTo>
                        <a:lnTo>
                          <a:pt x="73" y="29"/>
                        </a:lnTo>
                        <a:lnTo>
                          <a:pt x="74" y="29"/>
                        </a:lnTo>
                        <a:lnTo>
                          <a:pt x="74" y="29"/>
                        </a:lnTo>
                        <a:lnTo>
                          <a:pt x="74" y="29"/>
                        </a:lnTo>
                        <a:lnTo>
                          <a:pt x="74" y="29"/>
                        </a:lnTo>
                        <a:lnTo>
                          <a:pt x="74" y="29"/>
                        </a:lnTo>
                        <a:lnTo>
                          <a:pt x="74" y="29"/>
                        </a:lnTo>
                        <a:lnTo>
                          <a:pt x="74" y="28"/>
                        </a:lnTo>
                        <a:lnTo>
                          <a:pt x="73" y="28"/>
                        </a:lnTo>
                        <a:lnTo>
                          <a:pt x="73" y="28"/>
                        </a:lnTo>
                        <a:lnTo>
                          <a:pt x="73" y="28"/>
                        </a:lnTo>
                        <a:lnTo>
                          <a:pt x="73" y="28"/>
                        </a:lnTo>
                        <a:lnTo>
                          <a:pt x="73" y="27"/>
                        </a:lnTo>
                        <a:lnTo>
                          <a:pt x="73" y="27"/>
                        </a:lnTo>
                        <a:lnTo>
                          <a:pt x="73" y="26"/>
                        </a:lnTo>
                        <a:lnTo>
                          <a:pt x="72" y="26"/>
                        </a:lnTo>
                        <a:lnTo>
                          <a:pt x="72" y="26"/>
                        </a:lnTo>
                        <a:lnTo>
                          <a:pt x="72" y="26"/>
                        </a:lnTo>
                        <a:lnTo>
                          <a:pt x="72" y="26"/>
                        </a:lnTo>
                        <a:lnTo>
                          <a:pt x="72" y="25"/>
                        </a:lnTo>
                        <a:lnTo>
                          <a:pt x="72" y="25"/>
                        </a:lnTo>
                        <a:lnTo>
                          <a:pt x="72" y="25"/>
                        </a:lnTo>
                        <a:lnTo>
                          <a:pt x="73" y="25"/>
                        </a:lnTo>
                        <a:lnTo>
                          <a:pt x="73" y="25"/>
                        </a:lnTo>
                        <a:lnTo>
                          <a:pt x="72" y="25"/>
                        </a:lnTo>
                        <a:lnTo>
                          <a:pt x="73" y="24"/>
                        </a:lnTo>
                        <a:lnTo>
                          <a:pt x="73" y="24"/>
                        </a:lnTo>
                        <a:lnTo>
                          <a:pt x="73" y="24"/>
                        </a:lnTo>
                        <a:lnTo>
                          <a:pt x="73" y="24"/>
                        </a:lnTo>
                        <a:lnTo>
                          <a:pt x="74" y="24"/>
                        </a:lnTo>
                        <a:lnTo>
                          <a:pt x="74" y="24"/>
                        </a:lnTo>
                        <a:lnTo>
                          <a:pt x="74" y="24"/>
                        </a:lnTo>
                        <a:lnTo>
                          <a:pt x="74" y="24"/>
                        </a:lnTo>
                        <a:lnTo>
                          <a:pt x="75" y="24"/>
                        </a:lnTo>
                        <a:lnTo>
                          <a:pt x="75" y="24"/>
                        </a:lnTo>
                        <a:lnTo>
                          <a:pt x="75" y="24"/>
                        </a:lnTo>
                        <a:lnTo>
                          <a:pt x="75" y="24"/>
                        </a:lnTo>
                        <a:lnTo>
                          <a:pt x="76" y="24"/>
                        </a:lnTo>
                        <a:lnTo>
                          <a:pt x="76" y="24"/>
                        </a:lnTo>
                        <a:lnTo>
                          <a:pt x="75" y="24"/>
                        </a:lnTo>
                        <a:lnTo>
                          <a:pt x="75" y="24"/>
                        </a:lnTo>
                        <a:lnTo>
                          <a:pt x="75" y="24"/>
                        </a:lnTo>
                        <a:lnTo>
                          <a:pt x="75" y="23"/>
                        </a:lnTo>
                        <a:lnTo>
                          <a:pt x="75" y="23"/>
                        </a:lnTo>
                        <a:lnTo>
                          <a:pt x="74" y="23"/>
                        </a:lnTo>
                        <a:lnTo>
                          <a:pt x="74" y="24"/>
                        </a:lnTo>
                        <a:lnTo>
                          <a:pt x="74" y="24"/>
                        </a:lnTo>
                        <a:lnTo>
                          <a:pt x="73" y="24"/>
                        </a:lnTo>
                        <a:lnTo>
                          <a:pt x="73" y="23"/>
                        </a:lnTo>
                        <a:lnTo>
                          <a:pt x="72" y="23"/>
                        </a:lnTo>
                        <a:lnTo>
                          <a:pt x="72" y="24"/>
                        </a:lnTo>
                        <a:lnTo>
                          <a:pt x="72" y="24"/>
                        </a:lnTo>
                        <a:lnTo>
                          <a:pt x="72" y="24"/>
                        </a:lnTo>
                        <a:lnTo>
                          <a:pt x="73" y="24"/>
                        </a:lnTo>
                        <a:lnTo>
                          <a:pt x="73" y="24"/>
                        </a:lnTo>
                        <a:lnTo>
                          <a:pt x="73" y="24"/>
                        </a:lnTo>
                        <a:lnTo>
                          <a:pt x="72" y="24"/>
                        </a:lnTo>
                        <a:lnTo>
                          <a:pt x="72" y="24"/>
                        </a:lnTo>
                        <a:lnTo>
                          <a:pt x="72" y="24"/>
                        </a:lnTo>
                        <a:lnTo>
                          <a:pt x="72" y="24"/>
                        </a:lnTo>
                        <a:lnTo>
                          <a:pt x="71" y="24"/>
                        </a:lnTo>
                        <a:lnTo>
                          <a:pt x="71" y="24"/>
                        </a:lnTo>
                        <a:lnTo>
                          <a:pt x="71" y="24"/>
                        </a:lnTo>
                        <a:lnTo>
                          <a:pt x="71" y="24"/>
                        </a:lnTo>
                        <a:lnTo>
                          <a:pt x="71" y="24"/>
                        </a:lnTo>
                        <a:lnTo>
                          <a:pt x="71" y="24"/>
                        </a:lnTo>
                        <a:lnTo>
                          <a:pt x="71" y="24"/>
                        </a:lnTo>
                        <a:lnTo>
                          <a:pt x="71" y="24"/>
                        </a:lnTo>
                        <a:lnTo>
                          <a:pt x="71" y="24"/>
                        </a:lnTo>
                        <a:lnTo>
                          <a:pt x="71" y="24"/>
                        </a:lnTo>
                        <a:lnTo>
                          <a:pt x="70" y="24"/>
                        </a:lnTo>
                        <a:lnTo>
                          <a:pt x="70" y="24"/>
                        </a:lnTo>
                        <a:lnTo>
                          <a:pt x="70" y="24"/>
                        </a:lnTo>
                        <a:lnTo>
                          <a:pt x="70" y="24"/>
                        </a:lnTo>
                        <a:lnTo>
                          <a:pt x="70" y="23"/>
                        </a:lnTo>
                        <a:lnTo>
                          <a:pt x="70" y="23"/>
                        </a:lnTo>
                        <a:lnTo>
                          <a:pt x="71" y="23"/>
                        </a:lnTo>
                        <a:lnTo>
                          <a:pt x="71" y="23"/>
                        </a:lnTo>
                        <a:lnTo>
                          <a:pt x="71" y="23"/>
                        </a:lnTo>
                        <a:lnTo>
                          <a:pt x="71" y="23"/>
                        </a:lnTo>
                        <a:lnTo>
                          <a:pt x="71" y="23"/>
                        </a:lnTo>
                        <a:lnTo>
                          <a:pt x="71" y="22"/>
                        </a:lnTo>
                        <a:lnTo>
                          <a:pt x="71" y="22"/>
                        </a:lnTo>
                        <a:lnTo>
                          <a:pt x="72" y="22"/>
                        </a:lnTo>
                        <a:lnTo>
                          <a:pt x="72" y="22"/>
                        </a:lnTo>
                        <a:lnTo>
                          <a:pt x="72" y="22"/>
                        </a:lnTo>
                        <a:lnTo>
                          <a:pt x="73" y="22"/>
                        </a:lnTo>
                        <a:lnTo>
                          <a:pt x="73" y="22"/>
                        </a:lnTo>
                        <a:lnTo>
                          <a:pt x="74" y="22"/>
                        </a:lnTo>
                        <a:lnTo>
                          <a:pt x="74" y="22"/>
                        </a:lnTo>
                        <a:lnTo>
                          <a:pt x="74" y="22"/>
                        </a:lnTo>
                        <a:lnTo>
                          <a:pt x="75" y="22"/>
                        </a:lnTo>
                        <a:lnTo>
                          <a:pt x="75" y="22"/>
                        </a:lnTo>
                        <a:lnTo>
                          <a:pt x="76" y="21"/>
                        </a:lnTo>
                        <a:lnTo>
                          <a:pt x="76" y="21"/>
                        </a:lnTo>
                        <a:lnTo>
                          <a:pt x="76" y="21"/>
                        </a:lnTo>
                        <a:lnTo>
                          <a:pt x="76" y="21"/>
                        </a:lnTo>
                        <a:lnTo>
                          <a:pt x="77" y="21"/>
                        </a:lnTo>
                        <a:lnTo>
                          <a:pt x="77" y="21"/>
                        </a:lnTo>
                        <a:lnTo>
                          <a:pt x="77" y="21"/>
                        </a:lnTo>
                        <a:lnTo>
                          <a:pt x="77" y="22"/>
                        </a:lnTo>
                        <a:lnTo>
                          <a:pt x="77" y="22"/>
                        </a:lnTo>
                        <a:lnTo>
                          <a:pt x="77" y="22"/>
                        </a:lnTo>
                        <a:lnTo>
                          <a:pt x="78" y="23"/>
                        </a:lnTo>
                        <a:lnTo>
                          <a:pt x="78" y="23"/>
                        </a:lnTo>
                        <a:lnTo>
                          <a:pt x="77" y="23"/>
                        </a:lnTo>
                        <a:lnTo>
                          <a:pt x="77" y="23"/>
                        </a:lnTo>
                        <a:lnTo>
                          <a:pt x="78" y="23"/>
                        </a:lnTo>
                        <a:lnTo>
                          <a:pt x="78" y="23"/>
                        </a:lnTo>
                        <a:lnTo>
                          <a:pt x="78" y="23"/>
                        </a:lnTo>
                        <a:lnTo>
                          <a:pt x="78" y="24"/>
                        </a:lnTo>
                        <a:lnTo>
                          <a:pt x="79" y="23"/>
                        </a:lnTo>
                        <a:lnTo>
                          <a:pt x="79" y="23"/>
                        </a:lnTo>
                        <a:lnTo>
                          <a:pt x="79" y="24"/>
                        </a:lnTo>
                        <a:lnTo>
                          <a:pt x="79" y="24"/>
                        </a:lnTo>
                        <a:lnTo>
                          <a:pt x="79" y="24"/>
                        </a:lnTo>
                        <a:lnTo>
                          <a:pt x="79" y="24"/>
                        </a:lnTo>
                        <a:lnTo>
                          <a:pt x="79" y="24"/>
                        </a:lnTo>
                        <a:lnTo>
                          <a:pt x="79" y="24"/>
                        </a:lnTo>
                        <a:lnTo>
                          <a:pt x="79" y="24"/>
                        </a:lnTo>
                        <a:lnTo>
                          <a:pt x="79" y="24"/>
                        </a:lnTo>
                        <a:lnTo>
                          <a:pt x="80" y="24"/>
                        </a:lnTo>
                        <a:lnTo>
                          <a:pt x="80" y="24"/>
                        </a:lnTo>
                        <a:lnTo>
                          <a:pt x="80" y="24"/>
                        </a:lnTo>
                        <a:lnTo>
                          <a:pt x="81" y="24"/>
                        </a:lnTo>
                        <a:lnTo>
                          <a:pt x="81" y="24"/>
                        </a:lnTo>
                        <a:lnTo>
                          <a:pt x="81" y="24"/>
                        </a:lnTo>
                        <a:lnTo>
                          <a:pt x="81" y="24"/>
                        </a:lnTo>
                        <a:lnTo>
                          <a:pt x="82" y="24"/>
                        </a:lnTo>
                        <a:lnTo>
                          <a:pt x="82" y="24"/>
                        </a:lnTo>
                        <a:lnTo>
                          <a:pt x="82" y="24"/>
                        </a:lnTo>
                        <a:lnTo>
                          <a:pt x="82" y="24"/>
                        </a:lnTo>
                        <a:lnTo>
                          <a:pt x="82" y="24"/>
                        </a:lnTo>
                        <a:lnTo>
                          <a:pt x="82" y="24"/>
                        </a:lnTo>
                        <a:lnTo>
                          <a:pt x="82" y="25"/>
                        </a:lnTo>
                        <a:lnTo>
                          <a:pt x="82" y="25"/>
                        </a:lnTo>
                        <a:lnTo>
                          <a:pt x="82" y="25"/>
                        </a:lnTo>
                        <a:lnTo>
                          <a:pt x="83" y="25"/>
                        </a:lnTo>
                        <a:lnTo>
                          <a:pt x="83" y="25"/>
                        </a:lnTo>
                        <a:lnTo>
                          <a:pt x="83" y="25"/>
                        </a:lnTo>
                        <a:lnTo>
                          <a:pt x="83" y="25"/>
                        </a:lnTo>
                        <a:lnTo>
                          <a:pt x="84" y="25"/>
                        </a:lnTo>
                        <a:lnTo>
                          <a:pt x="84" y="25"/>
                        </a:lnTo>
                        <a:lnTo>
                          <a:pt x="84" y="25"/>
                        </a:lnTo>
                        <a:lnTo>
                          <a:pt x="84" y="26"/>
                        </a:lnTo>
                        <a:lnTo>
                          <a:pt x="85" y="26"/>
                        </a:lnTo>
                        <a:lnTo>
                          <a:pt x="85" y="25"/>
                        </a:lnTo>
                        <a:lnTo>
                          <a:pt x="85" y="25"/>
                        </a:lnTo>
                        <a:lnTo>
                          <a:pt x="86" y="26"/>
                        </a:lnTo>
                        <a:lnTo>
                          <a:pt x="86" y="26"/>
                        </a:lnTo>
                        <a:lnTo>
                          <a:pt x="86" y="26"/>
                        </a:lnTo>
                        <a:lnTo>
                          <a:pt x="86" y="26"/>
                        </a:lnTo>
                        <a:lnTo>
                          <a:pt x="87" y="26"/>
                        </a:lnTo>
                        <a:lnTo>
                          <a:pt x="87" y="26"/>
                        </a:lnTo>
                        <a:lnTo>
                          <a:pt x="87" y="25"/>
                        </a:lnTo>
                        <a:lnTo>
                          <a:pt x="88" y="25"/>
                        </a:lnTo>
                        <a:lnTo>
                          <a:pt x="88" y="25"/>
                        </a:lnTo>
                        <a:lnTo>
                          <a:pt x="88" y="25"/>
                        </a:lnTo>
                        <a:lnTo>
                          <a:pt x="89" y="25"/>
                        </a:lnTo>
                        <a:lnTo>
                          <a:pt x="89" y="25"/>
                        </a:lnTo>
                        <a:lnTo>
                          <a:pt x="89" y="25"/>
                        </a:lnTo>
                        <a:lnTo>
                          <a:pt x="90" y="25"/>
                        </a:lnTo>
                        <a:lnTo>
                          <a:pt x="90" y="25"/>
                        </a:lnTo>
                        <a:lnTo>
                          <a:pt x="90" y="25"/>
                        </a:lnTo>
                        <a:lnTo>
                          <a:pt x="91" y="25"/>
                        </a:lnTo>
                        <a:lnTo>
                          <a:pt x="91" y="26"/>
                        </a:lnTo>
                        <a:lnTo>
                          <a:pt x="92" y="26"/>
                        </a:lnTo>
                        <a:lnTo>
                          <a:pt x="92" y="26"/>
                        </a:lnTo>
                        <a:lnTo>
                          <a:pt x="93" y="25"/>
                        </a:lnTo>
                        <a:lnTo>
                          <a:pt x="93" y="25"/>
                        </a:lnTo>
                        <a:lnTo>
                          <a:pt x="93" y="25"/>
                        </a:lnTo>
                        <a:lnTo>
                          <a:pt x="93" y="25"/>
                        </a:lnTo>
                        <a:lnTo>
                          <a:pt x="93" y="25"/>
                        </a:lnTo>
                        <a:lnTo>
                          <a:pt x="92" y="25"/>
                        </a:lnTo>
                        <a:lnTo>
                          <a:pt x="92" y="25"/>
                        </a:lnTo>
                        <a:lnTo>
                          <a:pt x="92" y="24"/>
                        </a:lnTo>
                        <a:lnTo>
                          <a:pt x="92" y="24"/>
                        </a:lnTo>
                        <a:lnTo>
                          <a:pt x="93" y="24"/>
                        </a:lnTo>
                        <a:lnTo>
                          <a:pt x="93" y="25"/>
                        </a:lnTo>
                        <a:lnTo>
                          <a:pt x="93" y="25"/>
                        </a:lnTo>
                        <a:lnTo>
                          <a:pt x="93" y="25"/>
                        </a:lnTo>
                        <a:lnTo>
                          <a:pt x="93" y="24"/>
                        </a:lnTo>
                        <a:lnTo>
                          <a:pt x="93" y="24"/>
                        </a:lnTo>
                        <a:lnTo>
                          <a:pt x="93" y="24"/>
                        </a:lnTo>
                        <a:lnTo>
                          <a:pt x="93" y="24"/>
                        </a:lnTo>
                        <a:lnTo>
                          <a:pt x="93" y="24"/>
                        </a:lnTo>
                        <a:lnTo>
                          <a:pt x="93" y="24"/>
                        </a:lnTo>
                        <a:lnTo>
                          <a:pt x="93" y="24"/>
                        </a:lnTo>
                        <a:lnTo>
                          <a:pt x="93" y="24"/>
                        </a:lnTo>
                        <a:lnTo>
                          <a:pt x="93" y="24"/>
                        </a:lnTo>
                        <a:lnTo>
                          <a:pt x="92" y="24"/>
                        </a:lnTo>
                        <a:lnTo>
                          <a:pt x="92" y="23"/>
                        </a:lnTo>
                        <a:lnTo>
                          <a:pt x="93" y="23"/>
                        </a:lnTo>
                        <a:lnTo>
                          <a:pt x="93" y="23"/>
                        </a:lnTo>
                        <a:lnTo>
                          <a:pt x="93" y="23"/>
                        </a:lnTo>
                        <a:lnTo>
                          <a:pt x="93" y="24"/>
                        </a:lnTo>
                        <a:lnTo>
                          <a:pt x="93" y="24"/>
                        </a:lnTo>
                        <a:lnTo>
                          <a:pt x="93" y="23"/>
                        </a:lnTo>
                        <a:lnTo>
                          <a:pt x="94" y="23"/>
                        </a:lnTo>
                        <a:lnTo>
                          <a:pt x="94" y="23"/>
                        </a:lnTo>
                        <a:lnTo>
                          <a:pt x="94" y="23"/>
                        </a:lnTo>
                        <a:lnTo>
                          <a:pt x="94" y="23"/>
                        </a:lnTo>
                        <a:lnTo>
                          <a:pt x="94" y="23"/>
                        </a:lnTo>
                        <a:lnTo>
                          <a:pt x="94" y="23"/>
                        </a:lnTo>
                        <a:lnTo>
                          <a:pt x="94" y="23"/>
                        </a:lnTo>
                        <a:lnTo>
                          <a:pt x="94" y="23"/>
                        </a:lnTo>
                        <a:lnTo>
                          <a:pt x="94" y="23"/>
                        </a:lnTo>
                        <a:lnTo>
                          <a:pt x="94" y="23"/>
                        </a:lnTo>
                        <a:lnTo>
                          <a:pt x="94" y="23"/>
                        </a:lnTo>
                        <a:lnTo>
                          <a:pt x="94" y="23"/>
                        </a:lnTo>
                        <a:lnTo>
                          <a:pt x="95" y="23"/>
                        </a:lnTo>
                        <a:lnTo>
                          <a:pt x="95" y="23"/>
                        </a:lnTo>
                        <a:lnTo>
                          <a:pt x="95" y="23"/>
                        </a:lnTo>
                        <a:lnTo>
                          <a:pt x="95" y="23"/>
                        </a:lnTo>
                        <a:lnTo>
                          <a:pt x="96" y="23"/>
                        </a:lnTo>
                        <a:lnTo>
                          <a:pt x="96" y="23"/>
                        </a:lnTo>
                        <a:lnTo>
                          <a:pt x="96" y="24"/>
                        </a:lnTo>
                        <a:lnTo>
                          <a:pt x="96" y="24"/>
                        </a:lnTo>
                        <a:lnTo>
                          <a:pt x="96" y="24"/>
                        </a:lnTo>
                        <a:lnTo>
                          <a:pt x="96" y="24"/>
                        </a:lnTo>
                        <a:lnTo>
                          <a:pt x="96" y="24"/>
                        </a:lnTo>
                        <a:lnTo>
                          <a:pt x="97" y="24"/>
                        </a:lnTo>
                        <a:lnTo>
                          <a:pt x="97" y="24"/>
                        </a:lnTo>
                        <a:lnTo>
                          <a:pt x="97" y="24"/>
                        </a:lnTo>
                        <a:lnTo>
                          <a:pt x="97" y="24"/>
                        </a:lnTo>
                        <a:lnTo>
                          <a:pt x="97" y="24"/>
                        </a:lnTo>
                        <a:lnTo>
                          <a:pt x="97" y="24"/>
                        </a:lnTo>
                        <a:lnTo>
                          <a:pt x="97" y="24"/>
                        </a:lnTo>
                        <a:lnTo>
                          <a:pt x="96" y="24"/>
                        </a:lnTo>
                        <a:lnTo>
                          <a:pt x="96" y="24"/>
                        </a:lnTo>
                        <a:lnTo>
                          <a:pt x="97" y="24"/>
                        </a:lnTo>
                        <a:lnTo>
                          <a:pt x="97" y="24"/>
                        </a:lnTo>
                        <a:lnTo>
                          <a:pt x="97" y="24"/>
                        </a:lnTo>
                        <a:lnTo>
                          <a:pt x="97" y="24"/>
                        </a:lnTo>
                        <a:lnTo>
                          <a:pt x="97" y="24"/>
                        </a:lnTo>
                        <a:lnTo>
                          <a:pt x="97" y="24"/>
                        </a:lnTo>
                        <a:lnTo>
                          <a:pt x="97" y="24"/>
                        </a:lnTo>
                        <a:lnTo>
                          <a:pt x="98" y="24"/>
                        </a:lnTo>
                        <a:lnTo>
                          <a:pt x="98" y="24"/>
                        </a:lnTo>
                        <a:lnTo>
                          <a:pt x="98" y="24"/>
                        </a:lnTo>
                        <a:lnTo>
                          <a:pt x="98" y="24"/>
                        </a:lnTo>
                        <a:lnTo>
                          <a:pt x="98" y="24"/>
                        </a:lnTo>
                        <a:lnTo>
                          <a:pt x="98" y="25"/>
                        </a:lnTo>
                        <a:lnTo>
                          <a:pt x="98" y="25"/>
                        </a:lnTo>
                        <a:lnTo>
                          <a:pt x="98" y="25"/>
                        </a:lnTo>
                        <a:lnTo>
                          <a:pt x="98" y="25"/>
                        </a:lnTo>
                        <a:lnTo>
                          <a:pt x="98" y="26"/>
                        </a:lnTo>
                        <a:lnTo>
                          <a:pt x="98" y="26"/>
                        </a:lnTo>
                        <a:lnTo>
                          <a:pt x="97" y="26"/>
                        </a:lnTo>
                        <a:lnTo>
                          <a:pt x="97" y="26"/>
                        </a:lnTo>
                        <a:lnTo>
                          <a:pt x="97" y="27"/>
                        </a:lnTo>
                        <a:lnTo>
                          <a:pt x="97" y="27"/>
                        </a:lnTo>
                        <a:lnTo>
                          <a:pt x="98" y="27"/>
                        </a:lnTo>
                        <a:lnTo>
                          <a:pt x="98" y="27"/>
                        </a:lnTo>
                        <a:lnTo>
                          <a:pt x="98" y="27"/>
                        </a:lnTo>
                        <a:lnTo>
                          <a:pt x="98" y="27"/>
                        </a:lnTo>
                        <a:lnTo>
                          <a:pt x="98" y="27"/>
                        </a:lnTo>
                        <a:lnTo>
                          <a:pt x="98" y="28"/>
                        </a:lnTo>
                        <a:lnTo>
                          <a:pt x="98" y="28"/>
                        </a:lnTo>
                        <a:lnTo>
                          <a:pt x="98" y="27"/>
                        </a:lnTo>
                        <a:lnTo>
                          <a:pt x="99" y="27"/>
                        </a:lnTo>
                        <a:lnTo>
                          <a:pt x="99" y="27"/>
                        </a:lnTo>
                        <a:lnTo>
                          <a:pt x="99" y="27"/>
                        </a:lnTo>
                        <a:lnTo>
                          <a:pt x="99" y="27"/>
                        </a:lnTo>
                        <a:lnTo>
                          <a:pt x="99" y="27"/>
                        </a:lnTo>
                        <a:lnTo>
                          <a:pt x="99" y="28"/>
                        </a:lnTo>
                        <a:lnTo>
                          <a:pt x="99" y="28"/>
                        </a:lnTo>
                        <a:lnTo>
                          <a:pt x="99" y="28"/>
                        </a:lnTo>
                        <a:lnTo>
                          <a:pt x="99" y="28"/>
                        </a:lnTo>
                        <a:lnTo>
                          <a:pt x="99" y="28"/>
                        </a:lnTo>
                        <a:lnTo>
                          <a:pt x="99" y="28"/>
                        </a:lnTo>
                        <a:lnTo>
                          <a:pt x="99" y="27"/>
                        </a:lnTo>
                        <a:lnTo>
                          <a:pt x="99" y="28"/>
                        </a:lnTo>
                        <a:lnTo>
                          <a:pt x="99" y="28"/>
                        </a:lnTo>
                        <a:lnTo>
                          <a:pt x="99" y="28"/>
                        </a:lnTo>
                        <a:lnTo>
                          <a:pt x="100" y="28"/>
                        </a:lnTo>
                        <a:lnTo>
                          <a:pt x="100" y="27"/>
                        </a:lnTo>
                        <a:lnTo>
                          <a:pt x="100" y="27"/>
                        </a:lnTo>
                        <a:lnTo>
                          <a:pt x="100" y="27"/>
                        </a:lnTo>
                        <a:lnTo>
                          <a:pt x="99" y="27"/>
                        </a:lnTo>
                        <a:lnTo>
                          <a:pt x="99" y="27"/>
                        </a:lnTo>
                        <a:lnTo>
                          <a:pt x="99" y="26"/>
                        </a:lnTo>
                        <a:lnTo>
                          <a:pt x="99" y="26"/>
                        </a:lnTo>
                        <a:lnTo>
                          <a:pt x="99" y="26"/>
                        </a:lnTo>
                        <a:lnTo>
                          <a:pt x="99" y="26"/>
                        </a:lnTo>
                        <a:lnTo>
                          <a:pt x="99" y="25"/>
                        </a:lnTo>
                        <a:lnTo>
                          <a:pt x="99" y="25"/>
                        </a:lnTo>
                        <a:lnTo>
                          <a:pt x="99" y="25"/>
                        </a:lnTo>
                        <a:lnTo>
                          <a:pt x="99" y="25"/>
                        </a:lnTo>
                        <a:lnTo>
                          <a:pt x="99" y="24"/>
                        </a:lnTo>
                        <a:lnTo>
                          <a:pt x="99" y="24"/>
                        </a:lnTo>
                        <a:lnTo>
                          <a:pt x="99" y="24"/>
                        </a:lnTo>
                        <a:lnTo>
                          <a:pt x="100" y="24"/>
                        </a:lnTo>
                        <a:lnTo>
                          <a:pt x="100" y="24"/>
                        </a:lnTo>
                        <a:lnTo>
                          <a:pt x="101" y="24"/>
                        </a:lnTo>
                        <a:lnTo>
                          <a:pt x="101" y="24"/>
                        </a:lnTo>
                        <a:lnTo>
                          <a:pt x="101" y="24"/>
                        </a:lnTo>
                        <a:lnTo>
                          <a:pt x="101" y="24"/>
                        </a:lnTo>
                        <a:lnTo>
                          <a:pt x="102" y="24"/>
                        </a:lnTo>
                        <a:lnTo>
                          <a:pt x="102" y="24"/>
                        </a:lnTo>
                        <a:lnTo>
                          <a:pt x="102" y="23"/>
                        </a:lnTo>
                        <a:lnTo>
                          <a:pt x="102" y="23"/>
                        </a:lnTo>
                        <a:lnTo>
                          <a:pt x="102" y="23"/>
                        </a:lnTo>
                        <a:lnTo>
                          <a:pt x="103" y="23"/>
                        </a:lnTo>
                        <a:lnTo>
                          <a:pt x="103" y="23"/>
                        </a:lnTo>
                        <a:lnTo>
                          <a:pt x="103" y="23"/>
                        </a:lnTo>
                        <a:lnTo>
                          <a:pt x="103" y="23"/>
                        </a:lnTo>
                        <a:lnTo>
                          <a:pt x="103" y="22"/>
                        </a:lnTo>
                        <a:lnTo>
                          <a:pt x="103" y="22"/>
                        </a:lnTo>
                        <a:lnTo>
                          <a:pt x="103" y="22"/>
                        </a:lnTo>
                        <a:lnTo>
                          <a:pt x="103" y="22"/>
                        </a:lnTo>
                        <a:lnTo>
                          <a:pt x="103" y="22"/>
                        </a:lnTo>
                        <a:lnTo>
                          <a:pt x="103" y="21"/>
                        </a:lnTo>
                        <a:lnTo>
                          <a:pt x="103" y="21"/>
                        </a:lnTo>
                        <a:lnTo>
                          <a:pt x="103" y="21"/>
                        </a:lnTo>
                        <a:lnTo>
                          <a:pt x="103" y="21"/>
                        </a:lnTo>
                        <a:lnTo>
                          <a:pt x="102" y="21"/>
                        </a:lnTo>
                        <a:lnTo>
                          <a:pt x="102" y="21"/>
                        </a:lnTo>
                        <a:lnTo>
                          <a:pt x="103" y="21"/>
                        </a:lnTo>
                        <a:lnTo>
                          <a:pt x="102" y="22"/>
                        </a:lnTo>
                        <a:lnTo>
                          <a:pt x="102" y="22"/>
                        </a:lnTo>
                        <a:lnTo>
                          <a:pt x="102" y="22"/>
                        </a:lnTo>
                        <a:lnTo>
                          <a:pt x="102" y="22"/>
                        </a:lnTo>
                        <a:lnTo>
                          <a:pt x="101" y="22"/>
                        </a:lnTo>
                        <a:lnTo>
                          <a:pt x="101" y="22"/>
                        </a:lnTo>
                        <a:lnTo>
                          <a:pt x="101" y="21"/>
                        </a:lnTo>
                        <a:lnTo>
                          <a:pt x="101" y="21"/>
                        </a:lnTo>
                        <a:lnTo>
                          <a:pt x="101" y="21"/>
                        </a:lnTo>
                        <a:lnTo>
                          <a:pt x="102" y="21"/>
                        </a:lnTo>
                        <a:lnTo>
                          <a:pt x="102" y="21"/>
                        </a:lnTo>
                        <a:lnTo>
                          <a:pt x="102" y="21"/>
                        </a:lnTo>
                        <a:lnTo>
                          <a:pt x="102" y="20"/>
                        </a:lnTo>
                        <a:lnTo>
                          <a:pt x="102" y="20"/>
                        </a:lnTo>
                        <a:lnTo>
                          <a:pt x="102" y="20"/>
                        </a:lnTo>
                        <a:lnTo>
                          <a:pt x="102" y="20"/>
                        </a:lnTo>
                        <a:lnTo>
                          <a:pt x="102" y="20"/>
                        </a:lnTo>
                        <a:lnTo>
                          <a:pt x="102" y="20"/>
                        </a:lnTo>
                        <a:lnTo>
                          <a:pt x="102" y="20"/>
                        </a:lnTo>
                        <a:lnTo>
                          <a:pt x="102" y="19"/>
                        </a:lnTo>
                        <a:lnTo>
                          <a:pt x="102" y="19"/>
                        </a:lnTo>
                        <a:lnTo>
                          <a:pt x="102" y="19"/>
                        </a:lnTo>
                        <a:lnTo>
                          <a:pt x="103" y="19"/>
                        </a:lnTo>
                        <a:lnTo>
                          <a:pt x="103" y="19"/>
                        </a:lnTo>
                        <a:lnTo>
                          <a:pt x="103" y="19"/>
                        </a:lnTo>
                        <a:lnTo>
                          <a:pt x="103" y="19"/>
                        </a:lnTo>
                        <a:lnTo>
                          <a:pt x="103" y="19"/>
                        </a:lnTo>
                        <a:lnTo>
                          <a:pt x="103" y="20"/>
                        </a:lnTo>
                        <a:lnTo>
                          <a:pt x="103" y="20"/>
                        </a:lnTo>
                        <a:lnTo>
                          <a:pt x="103" y="20"/>
                        </a:lnTo>
                        <a:lnTo>
                          <a:pt x="104" y="19"/>
                        </a:lnTo>
                        <a:lnTo>
                          <a:pt x="103" y="19"/>
                        </a:lnTo>
                        <a:lnTo>
                          <a:pt x="103" y="19"/>
                        </a:lnTo>
                        <a:lnTo>
                          <a:pt x="103" y="19"/>
                        </a:lnTo>
                        <a:lnTo>
                          <a:pt x="104" y="19"/>
                        </a:lnTo>
                        <a:lnTo>
                          <a:pt x="104" y="19"/>
                        </a:lnTo>
                        <a:lnTo>
                          <a:pt x="104" y="19"/>
                        </a:lnTo>
                        <a:lnTo>
                          <a:pt x="103" y="19"/>
                        </a:lnTo>
                        <a:lnTo>
                          <a:pt x="103" y="19"/>
                        </a:lnTo>
                        <a:lnTo>
                          <a:pt x="103" y="19"/>
                        </a:lnTo>
                        <a:lnTo>
                          <a:pt x="103" y="19"/>
                        </a:lnTo>
                        <a:lnTo>
                          <a:pt x="102" y="19"/>
                        </a:lnTo>
                        <a:lnTo>
                          <a:pt x="102" y="19"/>
                        </a:lnTo>
                        <a:lnTo>
                          <a:pt x="102" y="19"/>
                        </a:lnTo>
                        <a:lnTo>
                          <a:pt x="101" y="19"/>
                        </a:lnTo>
                        <a:lnTo>
                          <a:pt x="101" y="18"/>
                        </a:lnTo>
                        <a:lnTo>
                          <a:pt x="101" y="18"/>
                        </a:lnTo>
                        <a:lnTo>
                          <a:pt x="101" y="18"/>
                        </a:lnTo>
                        <a:lnTo>
                          <a:pt x="101" y="18"/>
                        </a:lnTo>
                        <a:lnTo>
                          <a:pt x="100" y="18"/>
                        </a:lnTo>
                        <a:lnTo>
                          <a:pt x="100" y="18"/>
                        </a:lnTo>
                        <a:lnTo>
                          <a:pt x="100" y="18"/>
                        </a:lnTo>
                        <a:lnTo>
                          <a:pt x="100" y="18"/>
                        </a:lnTo>
                        <a:lnTo>
                          <a:pt x="99" y="18"/>
                        </a:lnTo>
                        <a:lnTo>
                          <a:pt x="99" y="18"/>
                        </a:lnTo>
                        <a:lnTo>
                          <a:pt x="99" y="18"/>
                        </a:lnTo>
                        <a:lnTo>
                          <a:pt x="99" y="18"/>
                        </a:lnTo>
                        <a:lnTo>
                          <a:pt x="99" y="18"/>
                        </a:lnTo>
                        <a:lnTo>
                          <a:pt x="99" y="18"/>
                        </a:lnTo>
                        <a:lnTo>
                          <a:pt x="98" y="18"/>
                        </a:lnTo>
                        <a:lnTo>
                          <a:pt x="98" y="18"/>
                        </a:lnTo>
                        <a:lnTo>
                          <a:pt x="98" y="18"/>
                        </a:lnTo>
                        <a:lnTo>
                          <a:pt x="98" y="18"/>
                        </a:lnTo>
                        <a:lnTo>
                          <a:pt x="98" y="17"/>
                        </a:lnTo>
                        <a:lnTo>
                          <a:pt x="98" y="17"/>
                        </a:lnTo>
                        <a:lnTo>
                          <a:pt x="98" y="17"/>
                        </a:lnTo>
                        <a:lnTo>
                          <a:pt x="97" y="17"/>
                        </a:lnTo>
                        <a:lnTo>
                          <a:pt x="97" y="17"/>
                        </a:lnTo>
                        <a:lnTo>
                          <a:pt x="97" y="17"/>
                        </a:lnTo>
                        <a:lnTo>
                          <a:pt x="97" y="16"/>
                        </a:lnTo>
                        <a:lnTo>
                          <a:pt x="97" y="16"/>
                        </a:lnTo>
                        <a:lnTo>
                          <a:pt x="97" y="16"/>
                        </a:lnTo>
                        <a:lnTo>
                          <a:pt x="97" y="16"/>
                        </a:lnTo>
                        <a:lnTo>
                          <a:pt x="97" y="15"/>
                        </a:lnTo>
                        <a:lnTo>
                          <a:pt x="98" y="15"/>
                        </a:lnTo>
                        <a:lnTo>
                          <a:pt x="98" y="15"/>
                        </a:lnTo>
                        <a:lnTo>
                          <a:pt x="98" y="15"/>
                        </a:lnTo>
                        <a:lnTo>
                          <a:pt x="98" y="14"/>
                        </a:lnTo>
                        <a:lnTo>
                          <a:pt x="98" y="14"/>
                        </a:lnTo>
                        <a:lnTo>
                          <a:pt x="98" y="14"/>
                        </a:lnTo>
                        <a:lnTo>
                          <a:pt x="98" y="14"/>
                        </a:lnTo>
                        <a:lnTo>
                          <a:pt x="97" y="14"/>
                        </a:lnTo>
                        <a:lnTo>
                          <a:pt x="97" y="14"/>
                        </a:lnTo>
                        <a:lnTo>
                          <a:pt x="97" y="14"/>
                        </a:lnTo>
                        <a:lnTo>
                          <a:pt x="97" y="14"/>
                        </a:lnTo>
                        <a:lnTo>
                          <a:pt x="97" y="14"/>
                        </a:lnTo>
                        <a:lnTo>
                          <a:pt x="97" y="13"/>
                        </a:lnTo>
                        <a:lnTo>
                          <a:pt x="97" y="13"/>
                        </a:lnTo>
                        <a:lnTo>
                          <a:pt x="97" y="13"/>
                        </a:lnTo>
                        <a:lnTo>
                          <a:pt x="97" y="13"/>
                        </a:lnTo>
                        <a:lnTo>
                          <a:pt x="97" y="12"/>
                        </a:lnTo>
                        <a:lnTo>
                          <a:pt x="97" y="12"/>
                        </a:lnTo>
                        <a:lnTo>
                          <a:pt x="97" y="12"/>
                        </a:lnTo>
                        <a:lnTo>
                          <a:pt x="97" y="12"/>
                        </a:lnTo>
                        <a:lnTo>
                          <a:pt x="97" y="12"/>
                        </a:lnTo>
                        <a:lnTo>
                          <a:pt x="97" y="12"/>
                        </a:lnTo>
                        <a:lnTo>
                          <a:pt x="97" y="12"/>
                        </a:lnTo>
                        <a:lnTo>
                          <a:pt x="97" y="12"/>
                        </a:lnTo>
                        <a:lnTo>
                          <a:pt x="97" y="12"/>
                        </a:lnTo>
                        <a:lnTo>
                          <a:pt x="97" y="12"/>
                        </a:lnTo>
                        <a:lnTo>
                          <a:pt x="98" y="12"/>
                        </a:lnTo>
                        <a:lnTo>
                          <a:pt x="98" y="12"/>
                        </a:lnTo>
                        <a:lnTo>
                          <a:pt x="98" y="11"/>
                        </a:lnTo>
                        <a:lnTo>
                          <a:pt x="98" y="11"/>
                        </a:lnTo>
                        <a:lnTo>
                          <a:pt x="98" y="11"/>
                        </a:lnTo>
                        <a:lnTo>
                          <a:pt x="98" y="11"/>
                        </a:lnTo>
                        <a:lnTo>
                          <a:pt x="98" y="12"/>
                        </a:lnTo>
                        <a:lnTo>
                          <a:pt x="99" y="12"/>
                        </a:lnTo>
                        <a:lnTo>
                          <a:pt x="99" y="12"/>
                        </a:lnTo>
                        <a:lnTo>
                          <a:pt x="99" y="12"/>
                        </a:lnTo>
                        <a:lnTo>
                          <a:pt x="99" y="12"/>
                        </a:lnTo>
                        <a:lnTo>
                          <a:pt x="99" y="11"/>
                        </a:lnTo>
                        <a:lnTo>
                          <a:pt x="99" y="11"/>
                        </a:lnTo>
                        <a:lnTo>
                          <a:pt x="99" y="11"/>
                        </a:lnTo>
                        <a:lnTo>
                          <a:pt x="98" y="11"/>
                        </a:lnTo>
                        <a:lnTo>
                          <a:pt x="98" y="11"/>
                        </a:lnTo>
                        <a:lnTo>
                          <a:pt x="99" y="11"/>
                        </a:lnTo>
                        <a:lnTo>
                          <a:pt x="99" y="10"/>
                        </a:lnTo>
                        <a:lnTo>
                          <a:pt x="99" y="10"/>
                        </a:lnTo>
                        <a:lnTo>
                          <a:pt x="99" y="10"/>
                        </a:lnTo>
                        <a:lnTo>
                          <a:pt x="99" y="10"/>
                        </a:lnTo>
                        <a:lnTo>
                          <a:pt x="99" y="10"/>
                        </a:lnTo>
                        <a:lnTo>
                          <a:pt x="100" y="10"/>
                        </a:lnTo>
                        <a:lnTo>
                          <a:pt x="99" y="10"/>
                        </a:lnTo>
                        <a:lnTo>
                          <a:pt x="100" y="10"/>
                        </a:lnTo>
                        <a:lnTo>
                          <a:pt x="100" y="10"/>
                        </a:lnTo>
                        <a:lnTo>
                          <a:pt x="100" y="9"/>
                        </a:lnTo>
                        <a:lnTo>
                          <a:pt x="100" y="9"/>
                        </a:lnTo>
                        <a:lnTo>
                          <a:pt x="100" y="9"/>
                        </a:lnTo>
                        <a:lnTo>
                          <a:pt x="101" y="9"/>
                        </a:lnTo>
                        <a:lnTo>
                          <a:pt x="101" y="9"/>
                        </a:lnTo>
                        <a:lnTo>
                          <a:pt x="100" y="9"/>
                        </a:lnTo>
                        <a:lnTo>
                          <a:pt x="100" y="9"/>
                        </a:lnTo>
                        <a:lnTo>
                          <a:pt x="100" y="9"/>
                        </a:lnTo>
                        <a:lnTo>
                          <a:pt x="100" y="9"/>
                        </a:lnTo>
                        <a:lnTo>
                          <a:pt x="100" y="8"/>
                        </a:lnTo>
                        <a:lnTo>
                          <a:pt x="100" y="8"/>
                        </a:lnTo>
                        <a:lnTo>
                          <a:pt x="100" y="8"/>
                        </a:lnTo>
                        <a:lnTo>
                          <a:pt x="100" y="8"/>
                        </a:lnTo>
                        <a:lnTo>
                          <a:pt x="100" y="8"/>
                        </a:lnTo>
                        <a:lnTo>
                          <a:pt x="100" y="7"/>
                        </a:lnTo>
                        <a:lnTo>
                          <a:pt x="100" y="7"/>
                        </a:lnTo>
                        <a:lnTo>
                          <a:pt x="99" y="7"/>
                        </a:lnTo>
                        <a:lnTo>
                          <a:pt x="99" y="6"/>
                        </a:lnTo>
                        <a:lnTo>
                          <a:pt x="99" y="6"/>
                        </a:lnTo>
                        <a:lnTo>
                          <a:pt x="99" y="6"/>
                        </a:lnTo>
                        <a:lnTo>
                          <a:pt x="99" y="6"/>
                        </a:lnTo>
                        <a:lnTo>
                          <a:pt x="99" y="6"/>
                        </a:lnTo>
                        <a:lnTo>
                          <a:pt x="99" y="6"/>
                        </a:lnTo>
                        <a:lnTo>
                          <a:pt x="99" y="6"/>
                        </a:lnTo>
                        <a:lnTo>
                          <a:pt x="99" y="6"/>
                        </a:lnTo>
                        <a:lnTo>
                          <a:pt x="99" y="6"/>
                        </a:lnTo>
                        <a:lnTo>
                          <a:pt x="99" y="5"/>
                        </a:lnTo>
                        <a:lnTo>
                          <a:pt x="99" y="5"/>
                        </a:lnTo>
                        <a:lnTo>
                          <a:pt x="99" y="5"/>
                        </a:lnTo>
                        <a:lnTo>
                          <a:pt x="99" y="5"/>
                        </a:lnTo>
                        <a:lnTo>
                          <a:pt x="98" y="5"/>
                        </a:lnTo>
                        <a:lnTo>
                          <a:pt x="98" y="4"/>
                        </a:lnTo>
                        <a:lnTo>
                          <a:pt x="99" y="4"/>
                        </a:lnTo>
                        <a:lnTo>
                          <a:pt x="99" y="4"/>
                        </a:lnTo>
                        <a:lnTo>
                          <a:pt x="99" y="5"/>
                        </a:lnTo>
                        <a:lnTo>
                          <a:pt x="99" y="4"/>
                        </a:lnTo>
                        <a:lnTo>
                          <a:pt x="99" y="4"/>
                        </a:lnTo>
                        <a:lnTo>
                          <a:pt x="99" y="4"/>
                        </a:lnTo>
                        <a:lnTo>
                          <a:pt x="99" y="4"/>
                        </a:lnTo>
                        <a:lnTo>
                          <a:pt x="99" y="3"/>
                        </a:lnTo>
                        <a:lnTo>
                          <a:pt x="99" y="3"/>
                        </a:lnTo>
                        <a:lnTo>
                          <a:pt x="99" y="3"/>
                        </a:lnTo>
                        <a:lnTo>
                          <a:pt x="99" y="2"/>
                        </a:lnTo>
                        <a:lnTo>
                          <a:pt x="99" y="2"/>
                        </a:lnTo>
                        <a:lnTo>
                          <a:pt x="99" y="2"/>
                        </a:lnTo>
                        <a:lnTo>
                          <a:pt x="99" y="2"/>
                        </a:lnTo>
                        <a:lnTo>
                          <a:pt x="99" y="2"/>
                        </a:lnTo>
                        <a:lnTo>
                          <a:pt x="99" y="2"/>
                        </a:lnTo>
                        <a:lnTo>
                          <a:pt x="100" y="2"/>
                        </a:lnTo>
                        <a:lnTo>
                          <a:pt x="100" y="2"/>
                        </a:lnTo>
                        <a:lnTo>
                          <a:pt x="100" y="2"/>
                        </a:lnTo>
                        <a:lnTo>
                          <a:pt x="100" y="2"/>
                        </a:lnTo>
                        <a:lnTo>
                          <a:pt x="100" y="2"/>
                        </a:lnTo>
                        <a:lnTo>
                          <a:pt x="100" y="2"/>
                        </a:lnTo>
                        <a:lnTo>
                          <a:pt x="100" y="2"/>
                        </a:lnTo>
                        <a:lnTo>
                          <a:pt x="100" y="2"/>
                        </a:lnTo>
                        <a:lnTo>
                          <a:pt x="100" y="1"/>
                        </a:lnTo>
                        <a:lnTo>
                          <a:pt x="100" y="1"/>
                        </a:lnTo>
                        <a:lnTo>
                          <a:pt x="100" y="1"/>
                        </a:lnTo>
                        <a:lnTo>
                          <a:pt x="99" y="1"/>
                        </a:lnTo>
                        <a:lnTo>
                          <a:pt x="99" y="1"/>
                        </a:lnTo>
                        <a:lnTo>
                          <a:pt x="100" y="1"/>
                        </a:lnTo>
                        <a:lnTo>
                          <a:pt x="100" y="1"/>
                        </a:lnTo>
                        <a:lnTo>
                          <a:pt x="100" y="1"/>
                        </a:lnTo>
                        <a:lnTo>
                          <a:pt x="100" y="1"/>
                        </a:lnTo>
                        <a:lnTo>
                          <a:pt x="101" y="0"/>
                        </a:lnTo>
                        <a:lnTo>
                          <a:pt x="101" y="0"/>
                        </a:lnTo>
                        <a:lnTo>
                          <a:pt x="101" y="0"/>
                        </a:lnTo>
                        <a:lnTo>
                          <a:pt x="101" y="0"/>
                        </a:lnTo>
                        <a:lnTo>
                          <a:pt x="102" y="0"/>
                        </a:lnTo>
                        <a:lnTo>
                          <a:pt x="102" y="0"/>
                        </a:lnTo>
                        <a:lnTo>
                          <a:pt x="102" y="0"/>
                        </a:lnTo>
                        <a:lnTo>
                          <a:pt x="102" y="0"/>
                        </a:lnTo>
                        <a:lnTo>
                          <a:pt x="103" y="0"/>
                        </a:lnTo>
                        <a:lnTo>
                          <a:pt x="103" y="0"/>
                        </a:lnTo>
                        <a:lnTo>
                          <a:pt x="103" y="0"/>
                        </a:lnTo>
                        <a:close/>
                        <a:moveTo>
                          <a:pt x="28" y="78"/>
                        </a:moveTo>
                        <a:lnTo>
                          <a:pt x="28" y="78"/>
                        </a:lnTo>
                        <a:lnTo>
                          <a:pt x="28" y="79"/>
                        </a:lnTo>
                        <a:lnTo>
                          <a:pt x="28" y="79"/>
                        </a:lnTo>
                        <a:lnTo>
                          <a:pt x="28" y="78"/>
                        </a:lnTo>
                        <a:close/>
                        <a:moveTo>
                          <a:pt x="153" y="97"/>
                        </a:moveTo>
                        <a:lnTo>
                          <a:pt x="152" y="97"/>
                        </a:lnTo>
                        <a:lnTo>
                          <a:pt x="152" y="97"/>
                        </a:lnTo>
                        <a:lnTo>
                          <a:pt x="152" y="97"/>
                        </a:lnTo>
                        <a:lnTo>
                          <a:pt x="152" y="97"/>
                        </a:lnTo>
                        <a:lnTo>
                          <a:pt x="152" y="98"/>
                        </a:lnTo>
                        <a:lnTo>
                          <a:pt x="152" y="98"/>
                        </a:lnTo>
                        <a:lnTo>
                          <a:pt x="152" y="97"/>
                        </a:lnTo>
                        <a:lnTo>
                          <a:pt x="152" y="97"/>
                        </a:lnTo>
                        <a:lnTo>
                          <a:pt x="152" y="97"/>
                        </a:lnTo>
                        <a:lnTo>
                          <a:pt x="152" y="97"/>
                        </a:lnTo>
                        <a:lnTo>
                          <a:pt x="153" y="97"/>
                        </a:lnTo>
                        <a:close/>
                        <a:moveTo>
                          <a:pt x="185" y="79"/>
                        </a:moveTo>
                        <a:lnTo>
                          <a:pt x="185" y="80"/>
                        </a:lnTo>
                        <a:lnTo>
                          <a:pt x="185" y="80"/>
                        </a:lnTo>
                        <a:lnTo>
                          <a:pt x="185" y="79"/>
                        </a:lnTo>
                        <a:close/>
                        <a:moveTo>
                          <a:pt x="184" y="79"/>
                        </a:moveTo>
                        <a:lnTo>
                          <a:pt x="184" y="79"/>
                        </a:lnTo>
                        <a:lnTo>
                          <a:pt x="185" y="79"/>
                        </a:lnTo>
                        <a:lnTo>
                          <a:pt x="184" y="79"/>
                        </a:lnTo>
                        <a:close/>
                        <a:moveTo>
                          <a:pt x="30" y="82"/>
                        </a:moveTo>
                        <a:lnTo>
                          <a:pt x="29" y="82"/>
                        </a:lnTo>
                        <a:lnTo>
                          <a:pt x="29" y="82"/>
                        </a:lnTo>
                        <a:lnTo>
                          <a:pt x="29" y="82"/>
                        </a:lnTo>
                        <a:lnTo>
                          <a:pt x="30" y="82"/>
                        </a:lnTo>
                        <a:lnTo>
                          <a:pt x="30" y="82"/>
                        </a:lnTo>
                        <a:lnTo>
                          <a:pt x="30" y="82"/>
                        </a:lnTo>
                        <a:lnTo>
                          <a:pt x="30" y="82"/>
                        </a:lnTo>
                        <a:lnTo>
                          <a:pt x="31" y="82"/>
                        </a:lnTo>
                        <a:lnTo>
                          <a:pt x="31" y="82"/>
                        </a:lnTo>
                        <a:lnTo>
                          <a:pt x="31" y="82"/>
                        </a:lnTo>
                        <a:lnTo>
                          <a:pt x="31" y="82"/>
                        </a:lnTo>
                        <a:lnTo>
                          <a:pt x="31" y="82"/>
                        </a:lnTo>
                        <a:lnTo>
                          <a:pt x="30" y="82"/>
                        </a:lnTo>
                        <a:lnTo>
                          <a:pt x="30" y="82"/>
                        </a:lnTo>
                        <a:lnTo>
                          <a:pt x="30" y="82"/>
                        </a:lnTo>
                        <a:lnTo>
                          <a:pt x="30" y="82"/>
                        </a:lnTo>
                        <a:lnTo>
                          <a:pt x="30" y="82"/>
                        </a:lnTo>
                        <a:close/>
                        <a:moveTo>
                          <a:pt x="34" y="86"/>
                        </a:moveTo>
                        <a:lnTo>
                          <a:pt x="34" y="86"/>
                        </a:lnTo>
                        <a:lnTo>
                          <a:pt x="34" y="86"/>
                        </a:lnTo>
                        <a:lnTo>
                          <a:pt x="33" y="86"/>
                        </a:lnTo>
                        <a:lnTo>
                          <a:pt x="33" y="86"/>
                        </a:lnTo>
                        <a:lnTo>
                          <a:pt x="33" y="86"/>
                        </a:lnTo>
                        <a:lnTo>
                          <a:pt x="33" y="86"/>
                        </a:lnTo>
                        <a:lnTo>
                          <a:pt x="33" y="86"/>
                        </a:lnTo>
                        <a:lnTo>
                          <a:pt x="33" y="86"/>
                        </a:lnTo>
                        <a:lnTo>
                          <a:pt x="34" y="86"/>
                        </a:lnTo>
                        <a:lnTo>
                          <a:pt x="34" y="86"/>
                        </a:lnTo>
                        <a:lnTo>
                          <a:pt x="34" y="86"/>
                        </a:lnTo>
                        <a:lnTo>
                          <a:pt x="34" y="86"/>
                        </a:lnTo>
                        <a:lnTo>
                          <a:pt x="34" y="87"/>
                        </a:lnTo>
                        <a:lnTo>
                          <a:pt x="34" y="87"/>
                        </a:lnTo>
                        <a:lnTo>
                          <a:pt x="34" y="87"/>
                        </a:lnTo>
                        <a:lnTo>
                          <a:pt x="34" y="87"/>
                        </a:lnTo>
                        <a:lnTo>
                          <a:pt x="34" y="86"/>
                        </a:lnTo>
                        <a:lnTo>
                          <a:pt x="34" y="86"/>
                        </a:lnTo>
                        <a:lnTo>
                          <a:pt x="34" y="86"/>
                        </a:lnTo>
                        <a:lnTo>
                          <a:pt x="34" y="86"/>
                        </a:lnTo>
                        <a:lnTo>
                          <a:pt x="34" y="86"/>
                        </a:lnTo>
                        <a:lnTo>
                          <a:pt x="34" y="86"/>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7" name="Freeform 310">
                    <a:extLst>
                      <a:ext uri="{FF2B5EF4-FFF2-40B4-BE49-F238E27FC236}">
                        <a16:creationId xmlns:a16="http://schemas.microsoft.com/office/drawing/2014/main" id="{5E98B6FE-E6CB-44BA-AAE1-50A7CB7E2C5A}"/>
                      </a:ext>
                    </a:extLst>
                  </p:cNvPr>
                  <p:cNvSpPr>
                    <a:spLocks noEditPoints="1"/>
                  </p:cNvSpPr>
                  <p:nvPr/>
                </p:nvSpPr>
                <p:spPr bwMode="auto">
                  <a:xfrm>
                    <a:off x="3181351" y="2989262"/>
                    <a:ext cx="142875" cy="161925"/>
                  </a:xfrm>
                  <a:custGeom>
                    <a:avLst/>
                    <a:gdLst/>
                    <a:ahLst/>
                    <a:cxnLst>
                      <a:cxn ang="0">
                        <a:pos x="7" y="0"/>
                      </a:cxn>
                      <a:cxn ang="0">
                        <a:pos x="8" y="1"/>
                      </a:cxn>
                      <a:cxn ang="0">
                        <a:pos x="7" y="1"/>
                      </a:cxn>
                      <a:cxn ang="0">
                        <a:pos x="8" y="2"/>
                      </a:cxn>
                      <a:cxn ang="0">
                        <a:pos x="7" y="3"/>
                      </a:cxn>
                      <a:cxn ang="0">
                        <a:pos x="6" y="5"/>
                      </a:cxn>
                      <a:cxn ang="0">
                        <a:pos x="5" y="7"/>
                      </a:cxn>
                      <a:cxn ang="0">
                        <a:pos x="7" y="5"/>
                      </a:cxn>
                      <a:cxn ang="0">
                        <a:pos x="8" y="6"/>
                      </a:cxn>
                      <a:cxn ang="0">
                        <a:pos x="8" y="6"/>
                      </a:cxn>
                      <a:cxn ang="0">
                        <a:pos x="7" y="7"/>
                      </a:cxn>
                      <a:cxn ang="0">
                        <a:pos x="7" y="7"/>
                      </a:cxn>
                      <a:cxn ang="0">
                        <a:pos x="8" y="7"/>
                      </a:cxn>
                      <a:cxn ang="0">
                        <a:pos x="9" y="7"/>
                      </a:cxn>
                      <a:cxn ang="0">
                        <a:pos x="9" y="8"/>
                      </a:cxn>
                      <a:cxn ang="0">
                        <a:pos x="10" y="7"/>
                      </a:cxn>
                      <a:cxn ang="0">
                        <a:pos x="10" y="8"/>
                      </a:cxn>
                      <a:cxn ang="0">
                        <a:pos x="12" y="7"/>
                      </a:cxn>
                      <a:cxn ang="0">
                        <a:pos x="12" y="9"/>
                      </a:cxn>
                      <a:cxn ang="0">
                        <a:pos x="12" y="9"/>
                      </a:cxn>
                      <a:cxn ang="0">
                        <a:pos x="12" y="10"/>
                      </a:cxn>
                      <a:cxn ang="0">
                        <a:pos x="13" y="10"/>
                      </a:cxn>
                      <a:cxn ang="0">
                        <a:pos x="14" y="10"/>
                      </a:cxn>
                      <a:cxn ang="0">
                        <a:pos x="12" y="11"/>
                      </a:cxn>
                      <a:cxn ang="0">
                        <a:pos x="12" y="12"/>
                      </a:cxn>
                      <a:cxn ang="0">
                        <a:pos x="12" y="12"/>
                      </a:cxn>
                      <a:cxn ang="0">
                        <a:pos x="13" y="12"/>
                      </a:cxn>
                      <a:cxn ang="0">
                        <a:pos x="14" y="12"/>
                      </a:cxn>
                      <a:cxn ang="0">
                        <a:pos x="14" y="13"/>
                      </a:cxn>
                      <a:cxn ang="0">
                        <a:pos x="14" y="13"/>
                      </a:cxn>
                      <a:cxn ang="0">
                        <a:pos x="14" y="15"/>
                      </a:cxn>
                      <a:cxn ang="0">
                        <a:pos x="13" y="16"/>
                      </a:cxn>
                      <a:cxn ang="0">
                        <a:pos x="12" y="15"/>
                      </a:cxn>
                      <a:cxn ang="0">
                        <a:pos x="11" y="15"/>
                      </a:cxn>
                      <a:cxn ang="0">
                        <a:pos x="12" y="14"/>
                      </a:cxn>
                      <a:cxn ang="0">
                        <a:pos x="11" y="12"/>
                      </a:cxn>
                      <a:cxn ang="0">
                        <a:pos x="10" y="13"/>
                      </a:cxn>
                      <a:cxn ang="0">
                        <a:pos x="9" y="14"/>
                      </a:cxn>
                      <a:cxn ang="0">
                        <a:pos x="9" y="15"/>
                      </a:cxn>
                      <a:cxn ang="0">
                        <a:pos x="7" y="15"/>
                      </a:cxn>
                      <a:cxn ang="0">
                        <a:pos x="9" y="14"/>
                      </a:cxn>
                      <a:cxn ang="0">
                        <a:pos x="9" y="13"/>
                      </a:cxn>
                      <a:cxn ang="0">
                        <a:pos x="9" y="12"/>
                      </a:cxn>
                      <a:cxn ang="0">
                        <a:pos x="8" y="13"/>
                      </a:cxn>
                      <a:cxn ang="0">
                        <a:pos x="8" y="13"/>
                      </a:cxn>
                      <a:cxn ang="0">
                        <a:pos x="7" y="13"/>
                      </a:cxn>
                      <a:cxn ang="0">
                        <a:pos x="8" y="12"/>
                      </a:cxn>
                      <a:cxn ang="0">
                        <a:pos x="7" y="13"/>
                      </a:cxn>
                      <a:cxn ang="0">
                        <a:pos x="5" y="13"/>
                      </a:cxn>
                      <a:cxn ang="0">
                        <a:pos x="3" y="13"/>
                      </a:cxn>
                      <a:cxn ang="0">
                        <a:pos x="1" y="13"/>
                      </a:cxn>
                      <a:cxn ang="0">
                        <a:pos x="0" y="12"/>
                      </a:cxn>
                      <a:cxn ang="0">
                        <a:pos x="1" y="11"/>
                      </a:cxn>
                      <a:cxn ang="0">
                        <a:pos x="1" y="9"/>
                      </a:cxn>
                      <a:cxn ang="0">
                        <a:pos x="2" y="8"/>
                      </a:cxn>
                      <a:cxn ang="0">
                        <a:pos x="3" y="8"/>
                      </a:cxn>
                      <a:cxn ang="0">
                        <a:pos x="2" y="8"/>
                      </a:cxn>
                      <a:cxn ang="0">
                        <a:pos x="3" y="7"/>
                      </a:cxn>
                      <a:cxn ang="0">
                        <a:pos x="3" y="5"/>
                      </a:cxn>
                      <a:cxn ang="0">
                        <a:pos x="4" y="3"/>
                      </a:cxn>
                      <a:cxn ang="0">
                        <a:pos x="5" y="3"/>
                      </a:cxn>
                      <a:cxn ang="0">
                        <a:pos x="6" y="1"/>
                      </a:cxn>
                      <a:cxn ang="0">
                        <a:pos x="11" y="11"/>
                      </a:cxn>
                    </a:cxnLst>
                    <a:rect l="0" t="0" r="r" b="b"/>
                    <a:pathLst>
                      <a:path w="14" h="16">
                        <a:moveTo>
                          <a:pt x="7" y="1"/>
                        </a:moveTo>
                        <a:lnTo>
                          <a:pt x="7" y="0"/>
                        </a:lnTo>
                        <a:lnTo>
                          <a:pt x="7" y="0"/>
                        </a:lnTo>
                        <a:lnTo>
                          <a:pt x="7" y="0"/>
                        </a:lnTo>
                        <a:lnTo>
                          <a:pt x="8" y="0"/>
                        </a:lnTo>
                        <a:lnTo>
                          <a:pt x="8" y="0"/>
                        </a:lnTo>
                        <a:lnTo>
                          <a:pt x="7" y="0"/>
                        </a:lnTo>
                        <a:lnTo>
                          <a:pt x="7" y="1"/>
                        </a:lnTo>
                        <a:lnTo>
                          <a:pt x="8" y="1"/>
                        </a:lnTo>
                        <a:lnTo>
                          <a:pt x="8" y="0"/>
                        </a:lnTo>
                        <a:lnTo>
                          <a:pt x="8" y="0"/>
                        </a:lnTo>
                        <a:lnTo>
                          <a:pt x="8" y="0"/>
                        </a:lnTo>
                        <a:lnTo>
                          <a:pt x="9" y="0"/>
                        </a:lnTo>
                        <a:lnTo>
                          <a:pt x="8" y="1"/>
                        </a:lnTo>
                        <a:lnTo>
                          <a:pt x="8" y="1"/>
                        </a:lnTo>
                        <a:lnTo>
                          <a:pt x="8" y="1"/>
                        </a:lnTo>
                        <a:lnTo>
                          <a:pt x="8" y="1"/>
                        </a:lnTo>
                        <a:lnTo>
                          <a:pt x="8" y="1"/>
                        </a:lnTo>
                        <a:lnTo>
                          <a:pt x="7" y="1"/>
                        </a:lnTo>
                        <a:lnTo>
                          <a:pt x="7" y="1"/>
                        </a:lnTo>
                        <a:lnTo>
                          <a:pt x="7" y="1"/>
                        </a:lnTo>
                        <a:lnTo>
                          <a:pt x="7" y="2"/>
                        </a:lnTo>
                        <a:lnTo>
                          <a:pt x="7" y="2"/>
                        </a:lnTo>
                        <a:lnTo>
                          <a:pt x="8" y="2"/>
                        </a:lnTo>
                        <a:lnTo>
                          <a:pt x="8" y="2"/>
                        </a:lnTo>
                        <a:lnTo>
                          <a:pt x="8" y="2"/>
                        </a:lnTo>
                        <a:lnTo>
                          <a:pt x="8" y="2"/>
                        </a:lnTo>
                        <a:lnTo>
                          <a:pt x="8" y="2"/>
                        </a:lnTo>
                        <a:lnTo>
                          <a:pt x="8" y="2"/>
                        </a:lnTo>
                        <a:lnTo>
                          <a:pt x="7" y="2"/>
                        </a:lnTo>
                        <a:lnTo>
                          <a:pt x="7" y="3"/>
                        </a:lnTo>
                        <a:lnTo>
                          <a:pt x="7" y="3"/>
                        </a:lnTo>
                        <a:lnTo>
                          <a:pt x="7" y="3"/>
                        </a:lnTo>
                        <a:lnTo>
                          <a:pt x="7" y="3"/>
                        </a:lnTo>
                        <a:lnTo>
                          <a:pt x="7" y="3"/>
                        </a:lnTo>
                        <a:lnTo>
                          <a:pt x="7" y="4"/>
                        </a:lnTo>
                        <a:lnTo>
                          <a:pt x="6" y="4"/>
                        </a:lnTo>
                        <a:lnTo>
                          <a:pt x="6" y="4"/>
                        </a:lnTo>
                        <a:lnTo>
                          <a:pt x="6" y="4"/>
                        </a:lnTo>
                        <a:lnTo>
                          <a:pt x="6" y="5"/>
                        </a:lnTo>
                        <a:lnTo>
                          <a:pt x="6" y="5"/>
                        </a:lnTo>
                        <a:lnTo>
                          <a:pt x="6" y="5"/>
                        </a:lnTo>
                        <a:lnTo>
                          <a:pt x="5" y="5"/>
                        </a:lnTo>
                        <a:lnTo>
                          <a:pt x="5" y="6"/>
                        </a:lnTo>
                        <a:lnTo>
                          <a:pt x="6" y="6"/>
                        </a:lnTo>
                        <a:lnTo>
                          <a:pt x="5" y="6"/>
                        </a:lnTo>
                        <a:lnTo>
                          <a:pt x="5" y="6"/>
                        </a:lnTo>
                        <a:lnTo>
                          <a:pt x="5" y="6"/>
                        </a:lnTo>
                        <a:lnTo>
                          <a:pt x="5" y="7"/>
                        </a:lnTo>
                        <a:lnTo>
                          <a:pt x="6" y="6"/>
                        </a:lnTo>
                        <a:lnTo>
                          <a:pt x="6" y="6"/>
                        </a:lnTo>
                        <a:lnTo>
                          <a:pt x="6" y="6"/>
                        </a:lnTo>
                        <a:lnTo>
                          <a:pt x="6" y="6"/>
                        </a:lnTo>
                        <a:lnTo>
                          <a:pt x="6" y="6"/>
                        </a:lnTo>
                        <a:lnTo>
                          <a:pt x="6" y="5"/>
                        </a:lnTo>
                        <a:lnTo>
                          <a:pt x="7" y="5"/>
                        </a:lnTo>
                        <a:lnTo>
                          <a:pt x="7" y="5"/>
                        </a:lnTo>
                        <a:lnTo>
                          <a:pt x="7" y="5"/>
                        </a:lnTo>
                        <a:lnTo>
                          <a:pt x="7" y="5"/>
                        </a:lnTo>
                        <a:lnTo>
                          <a:pt x="7" y="5"/>
                        </a:lnTo>
                        <a:lnTo>
                          <a:pt x="7" y="5"/>
                        </a:lnTo>
                        <a:lnTo>
                          <a:pt x="8" y="5"/>
                        </a:lnTo>
                        <a:lnTo>
                          <a:pt x="8" y="6"/>
                        </a:lnTo>
                        <a:lnTo>
                          <a:pt x="8" y="6"/>
                        </a:lnTo>
                        <a:lnTo>
                          <a:pt x="8" y="6"/>
                        </a:lnTo>
                        <a:lnTo>
                          <a:pt x="8" y="5"/>
                        </a:lnTo>
                        <a:lnTo>
                          <a:pt x="8" y="5"/>
                        </a:lnTo>
                        <a:lnTo>
                          <a:pt x="8" y="6"/>
                        </a:lnTo>
                        <a:lnTo>
                          <a:pt x="8" y="6"/>
                        </a:lnTo>
                        <a:lnTo>
                          <a:pt x="8" y="6"/>
                        </a:lnTo>
                        <a:lnTo>
                          <a:pt x="7" y="6"/>
                        </a:lnTo>
                        <a:lnTo>
                          <a:pt x="7" y="7"/>
                        </a:lnTo>
                        <a:lnTo>
                          <a:pt x="7" y="6"/>
                        </a:lnTo>
                        <a:lnTo>
                          <a:pt x="7" y="6"/>
                        </a:lnTo>
                        <a:lnTo>
                          <a:pt x="8" y="6"/>
                        </a:lnTo>
                        <a:lnTo>
                          <a:pt x="7" y="7"/>
                        </a:lnTo>
                        <a:lnTo>
                          <a:pt x="7" y="7"/>
                        </a:lnTo>
                        <a:lnTo>
                          <a:pt x="7" y="7"/>
                        </a:lnTo>
                        <a:lnTo>
                          <a:pt x="7" y="7"/>
                        </a:lnTo>
                        <a:lnTo>
                          <a:pt x="7" y="7"/>
                        </a:lnTo>
                        <a:lnTo>
                          <a:pt x="7" y="7"/>
                        </a:lnTo>
                        <a:lnTo>
                          <a:pt x="7" y="7"/>
                        </a:lnTo>
                        <a:lnTo>
                          <a:pt x="7" y="7"/>
                        </a:lnTo>
                        <a:lnTo>
                          <a:pt x="7" y="7"/>
                        </a:lnTo>
                        <a:lnTo>
                          <a:pt x="8" y="7"/>
                        </a:lnTo>
                        <a:lnTo>
                          <a:pt x="8" y="7"/>
                        </a:lnTo>
                        <a:lnTo>
                          <a:pt x="8" y="7"/>
                        </a:lnTo>
                        <a:lnTo>
                          <a:pt x="8" y="7"/>
                        </a:lnTo>
                        <a:lnTo>
                          <a:pt x="8" y="7"/>
                        </a:lnTo>
                        <a:lnTo>
                          <a:pt x="8" y="7"/>
                        </a:lnTo>
                        <a:lnTo>
                          <a:pt x="8" y="7"/>
                        </a:lnTo>
                        <a:lnTo>
                          <a:pt x="9" y="7"/>
                        </a:lnTo>
                        <a:lnTo>
                          <a:pt x="9" y="7"/>
                        </a:lnTo>
                        <a:lnTo>
                          <a:pt x="9" y="8"/>
                        </a:lnTo>
                        <a:lnTo>
                          <a:pt x="9" y="7"/>
                        </a:lnTo>
                        <a:lnTo>
                          <a:pt x="9" y="7"/>
                        </a:lnTo>
                        <a:lnTo>
                          <a:pt x="9" y="7"/>
                        </a:lnTo>
                        <a:lnTo>
                          <a:pt x="9" y="7"/>
                        </a:lnTo>
                        <a:lnTo>
                          <a:pt x="9" y="7"/>
                        </a:lnTo>
                        <a:lnTo>
                          <a:pt x="9" y="8"/>
                        </a:lnTo>
                        <a:lnTo>
                          <a:pt x="9" y="8"/>
                        </a:lnTo>
                        <a:lnTo>
                          <a:pt x="9" y="8"/>
                        </a:lnTo>
                        <a:lnTo>
                          <a:pt x="9" y="8"/>
                        </a:lnTo>
                        <a:lnTo>
                          <a:pt x="9" y="9"/>
                        </a:lnTo>
                        <a:lnTo>
                          <a:pt x="9" y="8"/>
                        </a:lnTo>
                        <a:lnTo>
                          <a:pt x="9" y="8"/>
                        </a:lnTo>
                        <a:lnTo>
                          <a:pt x="9" y="8"/>
                        </a:lnTo>
                        <a:lnTo>
                          <a:pt x="9" y="8"/>
                        </a:lnTo>
                        <a:lnTo>
                          <a:pt x="10" y="8"/>
                        </a:lnTo>
                        <a:lnTo>
                          <a:pt x="10" y="8"/>
                        </a:lnTo>
                        <a:lnTo>
                          <a:pt x="10" y="7"/>
                        </a:lnTo>
                        <a:lnTo>
                          <a:pt x="10" y="7"/>
                        </a:lnTo>
                        <a:lnTo>
                          <a:pt x="10" y="7"/>
                        </a:lnTo>
                        <a:lnTo>
                          <a:pt x="10" y="7"/>
                        </a:lnTo>
                        <a:lnTo>
                          <a:pt x="10" y="7"/>
                        </a:lnTo>
                        <a:lnTo>
                          <a:pt x="10" y="7"/>
                        </a:lnTo>
                        <a:lnTo>
                          <a:pt x="10" y="7"/>
                        </a:lnTo>
                        <a:lnTo>
                          <a:pt x="10" y="8"/>
                        </a:lnTo>
                        <a:lnTo>
                          <a:pt x="10" y="8"/>
                        </a:lnTo>
                        <a:lnTo>
                          <a:pt x="11" y="8"/>
                        </a:lnTo>
                        <a:lnTo>
                          <a:pt x="11" y="7"/>
                        </a:lnTo>
                        <a:lnTo>
                          <a:pt x="11" y="7"/>
                        </a:lnTo>
                        <a:lnTo>
                          <a:pt x="11" y="7"/>
                        </a:lnTo>
                        <a:lnTo>
                          <a:pt x="11" y="7"/>
                        </a:lnTo>
                        <a:lnTo>
                          <a:pt x="11" y="7"/>
                        </a:lnTo>
                        <a:lnTo>
                          <a:pt x="12" y="7"/>
                        </a:lnTo>
                        <a:lnTo>
                          <a:pt x="12" y="7"/>
                        </a:lnTo>
                        <a:lnTo>
                          <a:pt x="12" y="8"/>
                        </a:lnTo>
                        <a:lnTo>
                          <a:pt x="13" y="8"/>
                        </a:lnTo>
                        <a:lnTo>
                          <a:pt x="12" y="9"/>
                        </a:lnTo>
                        <a:lnTo>
                          <a:pt x="12" y="9"/>
                        </a:lnTo>
                        <a:lnTo>
                          <a:pt x="12" y="9"/>
                        </a:lnTo>
                        <a:lnTo>
                          <a:pt x="12" y="9"/>
                        </a:lnTo>
                        <a:lnTo>
                          <a:pt x="12" y="9"/>
                        </a:lnTo>
                        <a:lnTo>
                          <a:pt x="11" y="9"/>
                        </a:lnTo>
                        <a:lnTo>
                          <a:pt x="11" y="9"/>
                        </a:lnTo>
                        <a:lnTo>
                          <a:pt x="12" y="9"/>
                        </a:lnTo>
                        <a:lnTo>
                          <a:pt x="12" y="9"/>
                        </a:lnTo>
                        <a:lnTo>
                          <a:pt x="12" y="9"/>
                        </a:lnTo>
                        <a:lnTo>
                          <a:pt x="12" y="9"/>
                        </a:lnTo>
                        <a:lnTo>
                          <a:pt x="12" y="9"/>
                        </a:lnTo>
                        <a:lnTo>
                          <a:pt x="12" y="10"/>
                        </a:lnTo>
                        <a:lnTo>
                          <a:pt x="12" y="10"/>
                        </a:lnTo>
                        <a:lnTo>
                          <a:pt x="12" y="10"/>
                        </a:lnTo>
                        <a:lnTo>
                          <a:pt x="12" y="10"/>
                        </a:lnTo>
                        <a:lnTo>
                          <a:pt x="12" y="10"/>
                        </a:lnTo>
                        <a:lnTo>
                          <a:pt x="12" y="10"/>
                        </a:lnTo>
                        <a:lnTo>
                          <a:pt x="12" y="10"/>
                        </a:lnTo>
                        <a:lnTo>
                          <a:pt x="12" y="10"/>
                        </a:lnTo>
                        <a:lnTo>
                          <a:pt x="12" y="10"/>
                        </a:lnTo>
                        <a:lnTo>
                          <a:pt x="13" y="10"/>
                        </a:lnTo>
                        <a:lnTo>
                          <a:pt x="13" y="10"/>
                        </a:lnTo>
                        <a:lnTo>
                          <a:pt x="13" y="10"/>
                        </a:lnTo>
                        <a:lnTo>
                          <a:pt x="13" y="10"/>
                        </a:lnTo>
                        <a:lnTo>
                          <a:pt x="13" y="10"/>
                        </a:lnTo>
                        <a:lnTo>
                          <a:pt x="13" y="10"/>
                        </a:lnTo>
                        <a:lnTo>
                          <a:pt x="13" y="10"/>
                        </a:lnTo>
                        <a:lnTo>
                          <a:pt x="14" y="9"/>
                        </a:lnTo>
                        <a:lnTo>
                          <a:pt x="14" y="10"/>
                        </a:lnTo>
                        <a:lnTo>
                          <a:pt x="14" y="10"/>
                        </a:lnTo>
                        <a:lnTo>
                          <a:pt x="14" y="10"/>
                        </a:lnTo>
                        <a:lnTo>
                          <a:pt x="13" y="11"/>
                        </a:lnTo>
                        <a:lnTo>
                          <a:pt x="13" y="11"/>
                        </a:lnTo>
                        <a:lnTo>
                          <a:pt x="13" y="11"/>
                        </a:lnTo>
                        <a:lnTo>
                          <a:pt x="13" y="11"/>
                        </a:lnTo>
                        <a:lnTo>
                          <a:pt x="12" y="11"/>
                        </a:lnTo>
                        <a:lnTo>
                          <a:pt x="12" y="11"/>
                        </a:lnTo>
                        <a:lnTo>
                          <a:pt x="12" y="11"/>
                        </a:lnTo>
                        <a:lnTo>
                          <a:pt x="12" y="11"/>
                        </a:lnTo>
                        <a:lnTo>
                          <a:pt x="12" y="12"/>
                        </a:lnTo>
                        <a:lnTo>
                          <a:pt x="12" y="12"/>
                        </a:lnTo>
                        <a:lnTo>
                          <a:pt x="12" y="11"/>
                        </a:lnTo>
                        <a:lnTo>
                          <a:pt x="12" y="11"/>
                        </a:lnTo>
                        <a:lnTo>
                          <a:pt x="12" y="11"/>
                        </a:lnTo>
                        <a:lnTo>
                          <a:pt x="12" y="12"/>
                        </a:lnTo>
                        <a:lnTo>
                          <a:pt x="12" y="12"/>
                        </a:lnTo>
                        <a:lnTo>
                          <a:pt x="12" y="12"/>
                        </a:lnTo>
                        <a:lnTo>
                          <a:pt x="12" y="12"/>
                        </a:lnTo>
                        <a:lnTo>
                          <a:pt x="12" y="12"/>
                        </a:lnTo>
                        <a:lnTo>
                          <a:pt x="12" y="12"/>
                        </a:lnTo>
                        <a:lnTo>
                          <a:pt x="12" y="12"/>
                        </a:lnTo>
                        <a:lnTo>
                          <a:pt x="12" y="12"/>
                        </a:lnTo>
                        <a:lnTo>
                          <a:pt x="12" y="13"/>
                        </a:lnTo>
                        <a:lnTo>
                          <a:pt x="12" y="13"/>
                        </a:lnTo>
                        <a:lnTo>
                          <a:pt x="12" y="13"/>
                        </a:lnTo>
                        <a:lnTo>
                          <a:pt x="12" y="13"/>
                        </a:lnTo>
                        <a:lnTo>
                          <a:pt x="13" y="13"/>
                        </a:lnTo>
                        <a:lnTo>
                          <a:pt x="13" y="13"/>
                        </a:lnTo>
                        <a:lnTo>
                          <a:pt x="13" y="12"/>
                        </a:lnTo>
                        <a:lnTo>
                          <a:pt x="13" y="12"/>
                        </a:lnTo>
                        <a:lnTo>
                          <a:pt x="13" y="12"/>
                        </a:lnTo>
                        <a:lnTo>
                          <a:pt x="13" y="12"/>
                        </a:lnTo>
                        <a:lnTo>
                          <a:pt x="14" y="12"/>
                        </a:lnTo>
                        <a:lnTo>
                          <a:pt x="14" y="11"/>
                        </a:lnTo>
                        <a:lnTo>
                          <a:pt x="14" y="11"/>
                        </a:lnTo>
                        <a:lnTo>
                          <a:pt x="14" y="12"/>
                        </a:lnTo>
                        <a:lnTo>
                          <a:pt x="14" y="12"/>
                        </a:lnTo>
                        <a:lnTo>
                          <a:pt x="13" y="13"/>
                        </a:lnTo>
                        <a:lnTo>
                          <a:pt x="13" y="13"/>
                        </a:lnTo>
                        <a:lnTo>
                          <a:pt x="13" y="13"/>
                        </a:lnTo>
                        <a:lnTo>
                          <a:pt x="13" y="14"/>
                        </a:lnTo>
                        <a:lnTo>
                          <a:pt x="14" y="14"/>
                        </a:lnTo>
                        <a:lnTo>
                          <a:pt x="14" y="13"/>
                        </a:lnTo>
                        <a:lnTo>
                          <a:pt x="14" y="13"/>
                        </a:lnTo>
                        <a:lnTo>
                          <a:pt x="14" y="13"/>
                        </a:lnTo>
                        <a:lnTo>
                          <a:pt x="14" y="13"/>
                        </a:lnTo>
                        <a:lnTo>
                          <a:pt x="14" y="12"/>
                        </a:lnTo>
                        <a:lnTo>
                          <a:pt x="14" y="12"/>
                        </a:lnTo>
                        <a:lnTo>
                          <a:pt x="14" y="13"/>
                        </a:lnTo>
                        <a:lnTo>
                          <a:pt x="14" y="13"/>
                        </a:lnTo>
                        <a:lnTo>
                          <a:pt x="14" y="13"/>
                        </a:lnTo>
                        <a:lnTo>
                          <a:pt x="14" y="14"/>
                        </a:lnTo>
                        <a:lnTo>
                          <a:pt x="14" y="14"/>
                        </a:lnTo>
                        <a:lnTo>
                          <a:pt x="14" y="14"/>
                        </a:lnTo>
                        <a:lnTo>
                          <a:pt x="14" y="14"/>
                        </a:lnTo>
                        <a:lnTo>
                          <a:pt x="14" y="15"/>
                        </a:lnTo>
                        <a:lnTo>
                          <a:pt x="14" y="15"/>
                        </a:lnTo>
                        <a:lnTo>
                          <a:pt x="14" y="15"/>
                        </a:lnTo>
                        <a:lnTo>
                          <a:pt x="14" y="15"/>
                        </a:lnTo>
                        <a:lnTo>
                          <a:pt x="14" y="15"/>
                        </a:lnTo>
                        <a:lnTo>
                          <a:pt x="14" y="16"/>
                        </a:lnTo>
                        <a:lnTo>
                          <a:pt x="13" y="16"/>
                        </a:lnTo>
                        <a:lnTo>
                          <a:pt x="13" y="16"/>
                        </a:lnTo>
                        <a:lnTo>
                          <a:pt x="13" y="16"/>
                        </a:lnTo>
                        <a:lnTo>
                          <a:pt x="13" y="16"/>
                        </a:lnTo>
                        <a:lnTo>
                          <a:pt x="13" y="16"/>
                        </a:lnTo>
                        <a:lnTo>
                          <a:pt x="13" y="16"/>
                        </a:lnTo>
                        <a:lnTo>
                          <a:pt x="12" y="16"/>
                        </a:lnTo>
                        <a:lnTo>
                          <a:pt x="12" y="16"/>
                        </a:lnTo>
                        <a:lnTo>
                          <a:pt x="12" y="16"/>
                        </a:lnTo>
                        <a:lnTo>
                          <a:pt x="12" y="15"/>
                        </a:lnTo>
                        <a:lnTo>
                          <a:pt x="12" y="15"/>
                        </a:lnTo>
                        <a:lnTo>
                          <a:pt x="12" y="15"/>
                        </a:lnTo>
                        <a:lnTo>
                          <a:pt x="12" y="15"/>
                        </a:lnTo>
                        <a:lnTo>
                          <a:pt x="12" y="15"/>
                        </a:lnTo>
                        <a:lnTo>
                          <a:pt x="12" y="15"/>
                        </a:lnTo>
                        <a:lnTo>
                          <a:pt x="11" y="15"/>
                        </a:lnTo>
                        <a:lnTo>
                          <a:pt x="11" y="15"/>
                        </a:lnTo>
                        <a:lnTo>
                          <a:pt x="11" y="15"/>
                        </a:lnTo>
                        <a:lnTo>
                          <a:pt x="11" y="15"/>
                        </a:lnTo>
                        <a:lnTo>
                          <a:pt x="11" y="15"/>
                        </a:lnTo>
                        <a:lnTo>
                          <a:pt x="11" y="15"/>
                        </a:lnTo>
                        <a:lnTo>
                          <a:pt x="11" y="15"/>
                        </a:lnTo>
                        <a:lnTo>
                          <a:pt x="11" y="14"/>
                        </a:lnTo>
                        <a:lnTo>
                          <a:pt x="12" y="14"/>
                        </a:lnTo>
                        <a:lnTo>
                          <a:pt x="12" y="14"/>
                        </a:lnTo>
                        <a:lnTo>
                          <a:pt x="12" y="14"/>
                        </a:lnTo>
                        <a:lnTo>
                          <a:pt x="12" y="14"/>
                        </a:lnTo>
                        <a:lnTo>
                          <a:pt x="12" y="13"/>
                        </a:lnTo>
                        <a:lnTo>
                          <a:pt x="12" y="13"/>
                        </a:lnTo>
                        <a:lnTo>
                          <a:pt x="11" y="13"/>
                        </a:lnTo>
                        <a:lnTo>
                          <a:pt x="11" y="12"/>
                        </a:lnTo>
                        <a:lnTo>
                          <a:pt x="11" y="12"/>
                        </a:lnTo>
                        <a:lnTo>
                          <a:pt x="11" y="12"/>
                        </a:lnTo>
                        <a:lnTo>
                          <a:pt x="11" y="12"/>
                        </a:lnTo>
                        <a:lnTo>
                          <a:pt x="11" y="13"/>
                        </a:lnTo>
                        <a:lnTo>
                          <a:pt x="11" y="13"/>
                        </a:lnTo>
                        <a:lnTo>
                          <a:pt x="11" y="13"/>
                        </a:lnTo>
                        <a:lnTo>
                          <a:pt x="10" y="13"/>
                        </a:lnTo>
                        <a:lnTo>
                          <a:pt x="10" y="13"/>
                        </a:lnTo>
                        <a:lnTo>
                          <a:pt x="10" y="13"/>
                        </a:lnTo>
                        <a:lnTo>
                          <a:pt x="10" y="14"/>
                        </a:lnTo>
                        <a:lnTo>
                          <a:pt x="10" y="14"/>
                        </a:lnTo>
                        <a:lnTo>
                          <a:pt x="10" y="14"/>
                        </a:lnTo>
                        <a:lnTo>
                          <a:pt x="10" y="14"/>
                        </a:lnTo>
                        <a:lnTo>
                          <a:pt x="9" y="14"/>
                        </a:lnTo>
                        <a:lnTo>
                          <a:pt x="9" y="14"/>
                        </a:lnTo>
                        <a:lnTo>
                          <a:pt x="9" y="15"/>
                        </a:lnTo>
                        <a:lnTo>
                          <a:pt x="9" y="15"/>
                        </a:lnTo>
                        <a:lnTo>
                          <a:pt x="9" y="15"/>
                        </a:lnTo>
                        <a:lnTo>
                          <a:pt x="9" y="15"/>
                        </a:lnTo>
                        <a:lnTo>
                          <a:pt x="9" y="15"/>
                        </a:lnTo>
                        <a:lnTo>
                          <a:pt x="9" y="15"/>
                        </a:lnTo>
                        <a:lnTo>
                          <a:pt x="9" y="15"/>
                        </a:lnTo>
                        <a:lnTo>
                          <a:pt x="8" y="15"/>
                        </a:lnTo>
                        <a:lnTo>
                          <a:pt x="8" y="15"/>
                        </a:lnTo>
                        <a:lnTo>
                          <a:pt x="8" y="15"/>
                        </a:lnTo>
                        <a:lnTo>
                          <a:pt x="8" y="15"/>
                        </a:lnTo>
                        <a:lnTo>
                          <a:pt x="7" y="15"/>
                        </a:lnTo>
                        <a:lnTo>
                          <a:pt x="7" y="15"/>
                        </a:lnTo>
                        <a:lnTo>
                          <a:pt x="7" y="15"/>
                        </a:lnTo>
                        <a:lnTo>
                          <a:pt x="7" y="15"/>
                        </a:lnTo>
                        <a:lnTo>
                          <a:pt x="8" y="15"/>
                        </a:lnTo>
                        <a:lnTo>
                          <a:pt x="8" y="15"/>
                        </a:lnTo>
                        <a:lnTo>
                          <a:pt x="8" y="15"/>
                        </a:lnTo>
                        <a:lnTo>
                          <a:pt x="8" y="15"/>
                        </a:lnTo>
                        <a:lnTo>
                          <a:pt x="9" y="14"/>
                        </a:lnTo>
                        <a:lnTo>
                          <a:pt x="9" y="14"/>
                        </a:lnTo>
                        <a:lnTo>
                          <a:pt x="9" y="14"/>
                        </a:lnTo>
                        <a:lnTo>
                          <a:pt x="9" y="14"/>
                        </a:lnTo>
                        <a:lnTo>
                          <a:pt x="9" y="14"/>
                        </a:lnTo>
                        <a:lnTo>
                          <a:pt x="9" y="13"/>
                        </a:lnTo>
                        <a:lnTo>
                          <a:pt x="9" y="13"/>
                        </a:lnTo>
                        <a:lnTo>
                          <a:pt x="9" y="13"/>
                        </a:lnTo>
                        <a:lnTo>
                          <a:pt x="9" y="13"/>
                        </a:lnTo>
                        <a:lnTo>
                          <a:pt x="10" y="13"/>
                        </a:lnTo>
                        <a:lnTo>
                          <a:pt x="10" y="13"/>
                        </a:lnTo>
                        <a:lnTo>
                          <a:pt x="9" y="13"/>
                        </a:lnTo>
                        <a:lnTo>
                          <a:pt x="9" y="13"/>
                        </a:lnTo>
                        <a:lnTo>
                          <a:pt x="9" y="13"/>
                        </a:lnTo>
                        <a:lnTo>
                          <a:pt x="9" y="12"/>
                        </a:lnTo>
                        <a:lnTo>
                          <a:pt x="9" y="13"/>
                        </a:lnTo>
                        <a:lnTo>
                          <a:pt x="9" y="13"/>
                        </a:lnTo>
                        <a:lnTo>
                          <a:pt x="9" y="13"/>
                        </a:lnTo>
                        <a:lnTo>
                          <a:pt x="9" y="13"/>
                        </a:lnTo>
                        <a:lnTo>
                          <a:pt x="9" y="13"/>
                        </a:lnTo>
                        <a:lnTo>
                          <a:pt x="8" y="13"/>
                        </a:lnTo>
                        <a:lnTo>
                          <a:pt x="8" y="13"/>
                        </a:lnTo>
                        <a:lnTo>
                          <a:pt x="9" y="13"/>
                        </a:lnTo>
                        <a:lnTo>
                          <a:pt x="9" y="13"/>
                        </a:lnTo>
                        <a:lnTo>
                          <a:pt x="9" y="13"/>
                        </a:lnTo>
                        <a:lnTo>
                          <a:pt x="8" y="13"/>
                        </a:lnTo>
                        <a:lnTo>
                          <a:pt x="8" y="14"/>
                        </a:lnTo>
                        <a:lnTo>
                          <a:pt x="8" y="14"/>
                        </a:lnTo>
                        <a:lnTo>
                          <a:pt x="8" y="13"/>
                        </a:lnTo>
                        <a:lnTo>
                          <a:pt x="8" y="13"/>
                        </a:lnTo>
                        <a:lnTo>
                          <a:pt x="8" y="13"/>
                        </a:lnTo>
                        <a:lnTo>
                          <a:pt x="7" y="13"/>
                        </a:lnTo>
                        <a:lnTo>
                          <a:pt x="7" y="13"/>
                        </a:lnTo>
                        <a:lnTo>
                          <a:pt x="7" y="14"/>
                        </a:lnTo>
                        <a:lnTo>
                          <a:pt x="7" y="13"/>
                        </a:lnTo>
                        <a:lnTo>
                          <a:pt x="7" y="13"/>
                        </a:lnTo>
                        <a:lnTo>
                          <a:pt x="7" y="13"/>
                        </a:lnTo>
                        <a:lnTo>
                          <a:pt x="8" y="13"/>
                        </a:lnTo>
                        <a:lnTo>
                          <a:pt x="8" y="13"/>
                        </a:lnTo>
                        <a:lnTo>
                          <a:pt x="7" y="13"/>
                        </a:lnTo>
                        <a:lnTo>
                          <a:pt x="7" y="13"/>
                        </a:lnTo>
                        <a:lnTo>
                          <a:pt x="8" y="13"/>
                        </a:lnTo>
                        <a:lnTo>
                          <a:pt x="8" y="12"/>
                        </a:lnTo>
                        <a:lnTo>
                          <a:pt x="8" y="12"/>
                        </a:lnTo>
                        <a:lnTo>
                          <a:pt x="8" y="12"/>
                        </a:lnTo>
                        <a:lnTo>
                          <a:pt x="8" y="12"/>
                        </a:lnTo>
                        <a:lnTo>
                          <a:pt x="8" y="12"/>
                        </a:lnTo>
                        <a:lnTo>
                          <a:pt x="7" y="12"/>
                        </a:lnTo>
                        <a:lnTo>
                          <a:pt x="7" y="13"/>
                        </a:lnTo>
                        <a:lnTo>
                          <a:pt x="7" y="13"/>
                        </a:lnTo>
                        <a:lnTo>
                          <a:pt x="7" y="13"/>
                        </a:lnTo>
                        <a:lnTo>
                          <a:pt x="7" y="13"/>
                        </a:lnTo>
                        <a:lnTo>
                          <a:pt x="6" y="13"/>
                        </a:lnTo>
                        <a:lnTo>
                          <a:pt x="6" y="13"/>
                        </a:lnTo>
                        <a:lnTo>
                          <a:pt x="6" y="13"/>
                        </a:lnTo>
                        <a:lnTo>
                          <a:pt x="6" y="13"/>
                        </a:lnTo>
                        <a:lnTo>
                          <a:pt x="5" y="13"/>
                        </a:lnTo>
                        <a:lnTo>
                          <a:pt x="5" y="13"/>
                        </a:lnTo>
                        <a:lnTo>
                          <a:pt x="5" y="13"/>
                        </a:lnTo>
                        <a:lnTo>
                          <a:pt x="5" y="13"/>
                        </a:lnTo>
                        <a:lnTo>
                          <a:pt x="4" y="13"/>
                        </a:lnTo>
                        <a:lnTo>
                          <a:pt x="4" y="13"/>
                        </a:lnTo>
                        <a:lnTo>
                          <a:pt x="3" y="13"/>
                        </a:lnTo>
                        <a:lnTo>
                          <a:pt x="3" y="13"/>
                        </a:lnTo>
                        <a:lnTo>
                          <a:pt x="3" y="13"/>
                        </a:lnTo>
                        <a:lnTo>
                          <a:pt x="3" y="13"/>
                        </a:lnTo>
                        <a:lnTo>
                          <a:pt x="3" y="13"/>
                        </a:lnTo>
                        <a:lnTo>
                          <a:pt x="2" y="13"/>
                        </a:lnTo>
                        <a:lnTo>
                          <a:pt x="1" y="13"/>
                        </a:lnTo>
                        <a:lnTo>
                          <a:pt x="1" y="13"/>
                        </a:lnTo>
                        <a:lnTo>
                          <a:pt x="1" y="13"/>
                        </a:lnTo>
                        <a:lnTo>
                          <a:pt x="0" y="13"/>
                        </a:lnTo>
                        <a:lnTo>
                          <a:pt x="0" y="13"/>
                        </a:lnTo>
                        <a:lnTo>
                          <a:pt x="0" y="13"/>
                        </a:lnTo>
                        <a:lnTo>
                          <a:pt x="0" y="13"/>
                        </a:lnTo>
                        <a:lnTo>
                          <a:pt x="0" y="13"/>
                        </a:lnTo>
                        <a:lnTo>
                          <a:pt x="0" y="12"/>
                        </a:lnTo>
                        <a:lnTo>
                          <a:pt x="0" y="12"/>
                        </a:lnTo>
                        <a:lnTo>
                          <a:pt x="0" y="12"/>
                        </a:lnTo>
                        <a:lnTo>
                          <a:pt x="0" y="12"/>
                        </a:lnTo>
                        <a:lnTo>
                          <a:pt x="0" y="12"/>
                        </a:lnTo>
                        <a:lnTo>
                          <a:pt x="0" y="11"/>
                        </a:lnTo>
                        <a:lnTo>
                          <a:pt x="1" y="11"/>
                        </a:lnTo>
                        <a:lnTo>
                          <a:pt x="1" y="11"/>
                        </a:lnTo>
                        <a:lnTo>
                          <a:pt x="1" y="11"/>
                        </a:lnTo>
                        <a:lnTo>
                          <a:pt x="2" y="10"/>
                        </a:lnTo>
                        <a:lnTo>
                          <a:pt x="2" y="10"/>
                        </a:lnTo>
                        <a:lnTo>
                          <a:pt x="2" y="10"/>
                        </a:lnTo>
                        <a:lnTo>
                          <a:pt x="2" y="10"/>
                        </a:lnTo>
                        <a:lnTo>
                          <a:pt x="1" y="10"/>
                        </a:lnTo>
                        <a:lnTo>
                          <a:pt x="1" y="10"/>
                        </a:lnTo>
                        <a:lnTo>
                          <a:pt x="1" y="9"/>
                        </a:lnTo>
                        <a:lnTo>
                          <a:pt x="1" y="9"/>
                        </a:lnTo>
                        <a:lnTo>
                          <a:pt x="2" y="9"/>
                        </a:lnTo>
                        <a:lnTo>
                          <a:pt x="2" y="9"/>
                        </a:lnTo>
                        <a:lnTo>
                          <a:pt x="2" y="9"/>
                        </a:lnTo>
                        <a:lnTo>
                          <a:pt x="2" y="8"/>
                        </a:lnTo>
                        <a:lnTo>
                          <a:pt x="2" y="8"/>
                        </a:lnTo>
                        <a:lnTo>
                          <a:pt x="2" y="8"/>
                        </a:lnTo>
                        <a:lnTo>
                          <a:pt x="2" y="8"/>
                        </a:lnTo>
                        <a:lnTo>
                          <a:pt x="3" y="9"/>
                        </a:lnTo>
                        <a:lnTo>
                          <a:pt x="3" y="9"/>
                        </a:lnTo>
                        <a:lnTo>
                          <a:pt x="3" y="9"/>
                        </a:lnTo>
                        <a:lnTo>
                          <a:pt x="3" y="9"/>
                        </a:lnTo>
                        <a:lnTo>
                          <a:pt x="3" y="9"/>
                        </a:lnTo>
                        <a:lnTo>
                          <a:pt x="3" y="8"/>
                        </a:lnTo>
                        <a:lnTo>
                          <a:pt x="3" y="8"/>
                        </a:lnTo>
                        <a:lnTo>
                          <a:pt x="3" y="8"/>
                        </a:lnTo>
                        <a:lnTo>
                          <a:pt x="3" y="8"/>
                        </a:lnTo>
                        <a:lnTo>
                          <a:pt x="3" y="8"/>
                        </a:lnTo>
                        <a:lnTo>
                          <a:pt x="3" y="8"/>
                        </a:lnTo>
                        <a:lnTo>
                          <a:pt x="3" y="8"/>
                        </a:lnTo>
                        <a:lnTo>
                          <a:pt x="2" y="8"/>
                        </a:lnTo>
                        <a:lnTo>
                          <a:pt x="2" y="8"/>
                        </a:lnTo>
                        <a:lnTo>
                          <a:pt x="2" y="7"/>
                        </a:lnTo>
                        <a:lnTo>
                          <a:pt x="3" y="7"/>
                        </a:lnTo>
                        <a:lnTo>
                          <a:pt x="3" y="7"/>
                        </a:lnTo>
                        <a:lnTo>
                          <a:pt x="3" y="7"/>
                        </a:lnTo>
                        <a:lnTo>
                          <a:pt x="3" y="7"/>
                        </a:lnTo>
                        <a:lnTo>
                          <a:pt x="3" y="7"/>
                        </a:lnTo>
                        <a:lnTo>
                          <a:pt x="3" y="7"/>
                        </a:lnTo>
                        <a:lnTo>
                          <a:pt x="3" y="7"/>
                        </a:lnTo>
                        <a:lnTo>
                          <a:pt x="3" y="7"/>
                        </a:lnTo>
                        <a:lnTo>
                          <a:pt x="3" y="6"/>
                        </a:lnTo>
                        <a:lnTo>
                          <a:pt x="3" y="6"/>
                        </a:lnTo>
                        <a:lnTo>
                          <a:pt x="3" y="6"/>
                        </a:lnTo>
                        <a:lnTo>
                          <a:pt x="3" y="5"/>
                        </a:lnTo>
                        <a:lnTo>
                          <a:pt x="3" y="5"/>
                        </a:lnTo>
                        <a:lnTo>
                          <a:pt x="4" y="4"/>
                        </a:lnTo>
                        <a:lnTo>
                          <a:pt x="4" y="4"/>
                        </a:lnTo>
                        <a:lnTo>
                          <a:pt x="4" y="4"/>
                        </a:lnTo>
                        <a:lnTo>
                          <a:pt x="4" y="4"/>
                        </a:lnTo>
                        <a:lnTo>
                          <a:pt x="4" y="3"/>
                        </a:lnTo>
                        <a:lnTo>
                          <a:pt x="4" y="3"/>
                        </a:lnTo>
                        <a:lnTo>
                          <a:pt x="5" y="3"/>
                        </a:lnTo>
                        <a:lnTo>
                          <a:pt x="4" y="3"/>
                        </a:lnTo>
                        <a:lnTo>
                          <a:pt x="4" y="3"/>
                        </a:lnTo>
                        <a:lnTo>
                          <a:pt x="4" y="3"/>
                        </a:lnTo>
                        <a:lnTo>
                          <a:pt x="5" y="3"/>
                        </a:lnTo>
                        <a:lnTo>
                          <a:pt x="5" y="3"/>
                        </a:lnTo>
                        <a:lnTo>
                          <a:pt x="5" y="3"/>
                        </a:lnTo>
                        <a:lnTo>
                          <a:pt x="5" y="3"/>
                        </a:lnTo>
                        <a:lnTo>
                          <a:pt x="5" y="2"/>
                        </a:lnTo>
                        <a:lnTo>
                          <a:pt x="5" y="2"/>
                        </a:lnTo>
                        <a:lnTo>
                          <a:pt x="5" y="2"/>
                        </a:lnTo>
                        <a:lnTo>
                          <a:pt x="5" y="1"/>
                        </a:lnTo>
                        <a:lnTo>
                          <a:pt x="6" y="1"/>
                        </a:lnTo>
                        <a:lnTo>
                          <a:pt x="6" y="1"/>
                        </a:lnTo>
                        <a:lnTo>
                          <a:pt x="6" y="1"/>
                        </a:lnTo>
                        <a:lnTo>
                          <a:pt x="6" y="1"/>
                        </a:lnTo>
                        <a:lnTo>
                          <a:pt x="7" y="1"/>
                        </a:lnTo>
                        <a:close/>
                        <a:moveTo>
                          <a:pt x="12" y="10"/>
                        </a:moveTo>
                        <a:lnTo>
                          <a:pt x="11" y="10"/>
                        </a:lnTo>
                        <a:lnTo>
                          <a:pt x="11" y="10"/>
                        </a:lnTo>
                        <a:lnTo>
                          <a:pt x="11" y="11"/>
                        </a:lnTo>
                        <a:lnTo>
                          <a:pt x="11" y="10"/>
                        </a:lnTo>
                        <a:lnTo>
                          <a:pt x="12" y="1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8" name="Freeform 312">
                    <a:extLst>
                      <a:ext uri="{FF2B5EF4-FFF2-40B4-BE49-F238E27FC236}">
                        <a16:creationId xmlns:a16="http://schemas.microsoft.com/office/drawing/2014/main" id="{D4B5C3BE-FA30-4B67-90F9-19CF72F881A6}"/>
                      </a:ext>
                    </a:extLst>
                  </p:cNvPr>
                  <p:cNvSpPr>
                    <a:spLocks noEditPoints="1"/>
                  </p:cNvSpPr>
                  <p:nvPr/>
                </p:nvSpPr>
                <p:spPr bwMode="auto">
                  <a:xfrm>
                    <a:off x="2500313" y="2165350"/>
                    <a:ext cx="639763" cy="468313"/>
                  </a:xfrm>
                  <a:custGeom>
                    <a:avLst/>
                    <a:gdLst/>
                    <a:ahLst/>
                    <a:cxnLst>
                      <a:cxn ang="0">
                        <a:pos x="28" y="16"/>
                      </a:cxn>
                      <a:cxn ang="0">
                        <a:pos x="40" y="15"/>
                      </a:cxn>
                      <a:cxn ang="0">
                        <a:pos x="37" y="11"/>
                      </a:cxn>
                      <a:cxn ang="0">
                        <a:pos x="56" y="27"/>
                      </a:cxn>
                      <a:cxn ang="0">
                        <a:pos x="19" y="3"/>
                      </a:cxn>
                      <a:cxn ang="0">
                        <a:pos x="20" y="7"/>
                      </a:cxn>
                      <a:cxn ang="0">
                        <a:pos x="24" y="7"/>
                      </a:cxn>
                      <a:cxn ang="0">
                        <a:pos x="26" y="7"/>
                      </a:cxn>
                      <a:cxn ang="0">
                        <a:pos x="32" y="6"/>
                      </a:cxn>
                      <a:cxn ang="0">
                        <a:pos x="33" y="10"/>
                      </a:cxn>
                      <a:cxn ang="0">
                        <a:pos x="35" y="10"/>
                      </a:cxn>
                      <a:cxn ang="0">
                        <a:pos x="36" y="10"/>
                      </a:cxn>
                      <a:cxn ang="0">
                        <a:pos x="41" y="11"/>
                      </a:cxn>
                      <a:cxn ang="0">
                        <a:pos x="39" y="12"/>
                      </a:cxn>
                      <a:cxn ang="0">
                        <a:pos x="41" y="16"/>
                      </a:cxn>
                      <a:cxn ang="0">
                        <a:pos x="47" y="13"/>
                      </a:cxn>
                      <a:cxn ang="0">
                        <a:pos x="46" y="15"/>
                      </a:cxn>
                      <a:cxn ang="0">
                        <a:pos x="49" y="16"/>
                      </a:cxn>
                      <a:cxn ang="0">
                        <a:pos x="50" y="19"/>
                      </a:cxn>
                      <a:cxn ang="0">
                        <a:pos x="48" y="22"/>
                      </a:cxn>
                      <a:cxn ang="0">
                        <a:pos x="51" y="23"/>
                      </a:cxn>
                      <a:cxn ang="0">
                        <a:pos x="53" y="24"/>
                      </a:cxn>
                      <a:cxn ang="0">
                        <a:pos x="57" y="26"/>
                      </a:cxn>
                      <a:cxn ang="0">
                        <a:pos x="59" y="28"/>
                      </a:cxn>
                      <a:cxn ang="0">
                        <a:pos x="61" y="28"/>
                      </a:cxn>
                      <a:cxn ang="0">
                        <a:pos x="60" y="30"/>
                      </a:cxn>
                      <a:cxn ang="0">
                        <a:pos x="58" y="32"/>
                      </a:cxn>
                      <a:cxn ang="0">
                        <a:pos x="56" y="34"/>
                      </a:cxn>
                      <a:cxn ang="0">
                        <a:pos x="54" y="33"/>
                      </a:cxn>
                      <a:cxn ang="0">
                        <a:pos x="53" y="31"/>
                      </a:cxn>
                      <a:cxn ang="0">
                        <a:pos x="49" y="29"/>
                      </a:cxn>
                      <a:cxn ang="0">
                        <a:pos x="47" y="32"/>
                      </a:cxn>
                      <a:cxn ang="0">
                        <a:pos x="50" y="35"/>
                      </a:cxn>
                      <a:cxn ang="0">
                        <a:pos x="54" y="36"/>
                      </a:cxn>
                      <a:cxn ang="0">
                        <a:pos x="56" y="39"/>
                      </a:cxn>
                      <a:cxn ang="0">
                        <a:pos x="54" y="42"/>
                      </a:cxn>
                      <a:cxn ang="0">
                        <a:pos x="52" y="42"/>
                      </a:cxn>
                      <a:cxn ang="0">
                        <a:pos x="47" y="40"/>
                      </a:cxn>
                      <a:cxn ang="0">
                        <a:pos x="52" y="45"/>
                      </a:cxn>
                      <a:cxn ang="0">
                        <a:pos x="46" y="45"/>
                      </a:cxn>
                      <a:cxn ang="0">
                        <a:pos x="40" y="41"/>
                      </a:cxn>
                      <a:cxn ang="0">
                        <a:pos x="38" y="39"/>
                      </a:cxn>
                      <a:cxn ang="0">
                        <a:pos x="34" y="36"/>
                      </a:cxn>
                      <a:cxn ang="0">
                        <a:pos x="30" y="37"/>
                      </a:cxn>
                      <a:cxn ang="0">
                        <a:pos x="28" y="34"/>
                      </a:cxn>
                      <a:cxn ang="0">
                        <a:pos x="36" y="32"/>
                      </a:cxn>
                      <a:cxn ang="0">
                        <a:pos x="39" y="27"/>
                      </a:cxn>
                      <a:cxn ang="0">
                        <a:pos x="35" y="21"/>
                      </a:cxn>
                      <a:cxn ang="0">
                        <a:pos x="30" y="21"/>
                      </a:cxn>
                      <a:cxn ang="0">
                        <a:pos x="29" y="17"/>
                      </a:cxn>
                      <a:cxn ang="0">
                        <a:pos x="25" y="15"/>
                      </a:cxn>
                      <a:cxn ang="0">
                        <a:pos x="25" y="16"/>
                      </a:cxn>
                      <a:cxn ang="0">
                        <a:pos x="19" y="16"/>
                      </a:cxn>
                      <a:cxn ang="0">
                        <a:pos x="16" y="16"/>
                      </a:cxn>
                      <a:cxn ang="0">
                        <a:pos x="7" y="14"/>
                      </a:cxn>
                      <a:cxn ang="0">
                        <a:pos x="2" y="13"/>
                      </a:cxn>
                      <a:cxn ang="0">
                        <a:pos x="4" y="11"/>
                      </a:cxn>
                      <a:cxn ang="0">
                        <a:pos x="1" y="5"/>
                      </a:cxn>
                      <a:cxn ang="0">
                        <a:pos x="11" y="1"/>
                      </a:cxn>
                      <a:cxn ang="0">
                        <a:pos x="9" y="9"/>
                      </a:cxn>
                      <a:cxn ang="0">
                        <a:pos x="11" y="9"/>
                      </a:cxn>
                      <a:cxn ang="0">
                        <a:pos x="10" y="6"/>
                      </a:cxn>
                      <a:cxn ang="0">
                        <a:pos x="12" y="4"/>
                      </a:cxn>
                    </a:cxnLst>
                    <a:rect l="0" t="0" r="r" b="b"/>
                    <a:pathLst>
                      <a:path w="63" h="46">
                        <a:moveTo>
                          <a:pt x="25" y="7"/>
                        </a:moveTo>
                        <a:lnTo>
                          <a:pt x="25" y="7"/>
                        </a:lnTo>
                        <a:lnTo>
                          <a:pt x="25" y="7"/>
                        </a:lnTo>
                        <a:lnTo>
                          <a:pt x="25" y="8"/>
                        </a:lnTo>
                        <a:lnTo>
                          <a:pt x="25" y="8"/>
                        </a:lnTo>
                        <a:lnTo>
                          <a:pt x="25" y="8"/>
                        </a:lnTo>
                        <a:lnTo>
                          <a:pt x="25" y="8"/>
                        </a:lnTo>
                        <a:lnTo>
                          <a:pt x="26" y="8"/>
                        </a:lnTo>
                        <a:lnTo>
                          <a:pt x="26" y="9"/>
                        </a:lnTo>
                        <a:lnTo>
                          <a:pt x="26" y="9"/>
                        </a:lnTo>
                        <a:lnTo>
                          <a:pt x="26" y="9"/>
                        </a:lnTo>
                        <a:lnTo>
                          <a:pt x="26" y="9"/>
                        </a:lnTo>
                        <a:lnTo>
                          <a:pt x="26" y="9"/>
                        </a:lnTo>
                        <a:lnTo>
                          <a:pt x="26" y="9"/>
                        </a:lnTo>
                        <a:lnTo>
                          <a:pt x="26" y="8"/>
                        </a:lnTo>
                        <a:lnTo>
                          <a:pt x="26" y="8"/>
                        </a:lnTo>
                        <a:lnTo>
                          <a:pt x="25" y="8"/>
                        </a:lnTo>
                        <a:lnTo>
                          <a:pt x="25" y="8"/>
                        </a:lnTo>
                        <a:lnTo>
                          <a:pt x="25" y="7"/>
                        </a:lnTo>
                        <a:close/>
                        <a:moveTo>
                          <a:pt x="47" y="30"/>
                        </a:moveTo>
                        <a:lnTo>
                          <a:pt x="47" y="30"/>
                        </a:lnTo>
                        <a:lnTo>
                          <a:pt x="47" y="30"/>
                        </a:lnTo>
                        <a:lnTo>
                          <a:pt x="47" y="31"/>
                        </a:lnTo>
                        <a:lnTo>
                          <a:pt x="47" y="31"/>
                        </a:lnTo>
                        <a:lnTo>
                          <a:pt x="47" y="31"/>
                        </a:lnTo>
                        <a:lnTo>
                          <a:pt x="48" y="31"/>
                        </a:lnTo>
                        <a:lnTo>
                          <a:pt x="48" y="31"/>
                        </a:lnTo>
                        <a:lnTo>
                          <a:pt x="48" y="31"/>
                        </a:lnTo>
                        <a:lnTo>
                          <a:pt x="48" y="31"/>
                        </a:lnTo>
                        <a:lnTo>
                          <a:pt x="47" y="30"/>
                        </a:lnTo>
                        <a:close/>
                        <a:moveTo>
                          <a:pt x="56" y="33"/>
                        </a:moveTo>
                        <a:lnTo>
                          <a:pt x="56" y="33"/>
                        </a:lnTo>
                        <a:lnTo>
                          <a:pt x="56" y="33"/>
                        </a:lnTo>
                        <a:close/>
                        <a:moveTo>
                          <a:pt x="59" y="32"/>
                        </a:moveTo>
                        <a:lnTo>
                          <a:pt x="59" y="32"/>
                        </a:lnTo>
                        <a:lnTo>
                          <a:pt x="59" y="32"/>
                        </a:lnTo>
                        <a:close/>
                        <a:moveTo>
                          <a:pt x="29" y="16"/>
                        </a:moveTo>
                        <a:lnTo>
                          <a:pt x="28" y="16"/>
                        </a:lnTo>
                        <a:lnTo>
                          <a:pt x="28" y="16"/>
                        </a:lnTo>
                        <a:lnTo>
                          <a:pt x="29" y="16"/>
                        </a:lnTo>
                        <a:close/>
                        <a:moveTo>
                          <a:pt x="44" y="17"/>
                        </a:moveTo>
                        <a:lnTo>
                          <a:pt x="44" y="17"/>
                        </a:lnTo>
                        <a:lnTo>
                          <a:pt x="44" y="17"/>
                        </a:lnTo>
                        <a:lnTo>
                          <a:pt x="44" y="17"/>
                        </a:lnTo>
                        <a:lnTo>
                          <a:pt x="44" y="17"/>
                        </a:lnTo>
                        <a:lnTo>
                          <a:pt x="44" y="17"/>
                        </a:lnTo>
                        <a:lnTo>
                          <a:pt x="44" y="17"/>
                        </a:lnTo>
                        <a:lnTo>
                          <a:pt x="44" y="17"/>
                        </a:lnTo>
                        <a:lnTo>
                          <a:pt x="44" y="17"/>
                        </a:lnTo>
                        <a:lnTo>
                          <a:pt x="44" y="17"/>
                        </a:lnTo>
                        <a:close/>
                        <a:moveTo>
                          <a:pt x="17" y="15"/>
                        </a:moveTo>
                        <a:lnTo>
                          <a:pt x="17" y="15"/>
                        </a:lnTo>
                        <a:lnTo>
                          <a:pt x="17" y="16"/>
                        </a:lnTo>
                        <a:lnTo>
                          <a:pt x="17" y="16"/>
                        </a:lnTo>
                        <a:lnTo>
                          <a:pt x="18" y="16"/>
                        </a:lnTo>
                        <a:lnTo>
                          <a:pt x="18" y="16"/>
                        </a:lnTo>
                        <a:lnTo>
                          <a:pt x="18" y="16"/>
                        </a:lnTo>
                        <a:lnTo>
                          <a:pt x="17" y="16"/>
                        </a:lnTo>
                        <a:lnTo>
                          <a:pt x="17" y="16"/>
                        </a:lnTo>
                        <a:lnTo>
                          <a:pt x="17" y="15"/>
                        </a:lnTo>
                        <a:close/>
                        <a:moveTo>
                          <a:pt x="16" y="15"/>
                        </a:moveTo>
                        <a:lnTo>
                          <a:pt x="16" y="15"/>
                        </a:lnTo>
                        <a:lnTo>
                          <a:pt x="16" y="15"/>
                        </a:lnTo>
                        <a:lnTo>
                          <a:pt x="16" y="15"/>
                        </a:lnTo>
                        <a:lnTo>
                          <a:pt x="16" y="15"/>
                        </a:lnTo>
                        <a:lnTo>
                          <a:pt x="17" y="15"/>
                        </a:lnTo>
                        <a:lnTo>
                          <a:pt x="17" y="15"/>
                        </a:lnTo>
                        <a:lnTo>
                          <a:pt x="16" y="15"/>
                        </a:lnTo>
                        <a:close/>
                        <a:moveTo>
                          <a:pt x="41" y="13"/>
                        </a:moveTo>
                        <a:lnTo>
                          <a:pt x="40" y="13"/>
                        </a:lnTo>
                        <a:lnTo>
                          <a:pt x="40" y="14"/>
                        </a:lnTo>
                        <a:lnTo>
                          <a:pt x="40" y="14"/>
                        </a:lnTo>
                        <a:lnTo>
                          <a:pt x="40" y="14"/>
                        </a:lnTo>
                        <a:lnTo>
                          <a:pt x="40" y="15"/>
                        </a:lnTo>
                        <a:lnTo>
                          <a:pt x="40" y="15"/>
                        </a:lnTo>
                        <a:lnTo>
                          <a:pt x="40" y="15"/>
                        </a:lnTo>
                        <a:lnTo>
                          <a:pt x="40" y="15"/>
                        </a:lnTo>
                        <a:lnTo>
                          <a:pt x="40" y="15"/>
                        </a:lnTo>
                        <a:lnTo>
                          <a:pt x="40" y="14"/>
                        </a:lnTo>
                        <a:lnTo>
                          <a:pt x="40" y="14"/>
                        </a:lnTo>
                        <a:lnTo>
                          <a:pt x="40" y="14"/>
                        </a:lnTo>
                        <a:lnTo>
                          <a:pt x="40" y="14"/>
                        </a:lnTo>
                        <a:lnTo>
                          <a:pt x="41" y="14"/>
                        </a:lnTo>
                        <a:lnTo>
                          <a:pt x="41" y="14"/>
                        </a:lnTo>
                        <a:lnTo>
                          <a:pt x="41" y="13"/>
                        </a:lnTo>
                        <a:close/>
                        <a:moveTo>
                          <a:pt x="10" y="11"/>
                        </a:moveTo>
                        <a:lnTo>
                          <a:pt x="9" y="11"/>
                        </a:lnTo>
                        <a:lnTo>
                          <a:pt x="9" y="11"/>
                        </a:lnTo>
                        <a:lnTo>
                          <a:pt x="9" y="11"/>
                        </a:lnTo>
                        <a:lnTo>
                          <a:pt x="8" y="11"/>
                        </a:lnTo>
                        <a:lnTo>
                          <a:pt x="8" y="12"/>
                        </a:lnTo>
                        <a:lnTo>
                          <a:pt x="8" y="12"/>
                        </a:lnTo>
                        <a:lnTo>
                          <a:pt x="8" y="12"/>
                        </a:lnTo>
                        <a:lnTo>
                          <a:pt x="8" y="12"/>
                        </a:lnTo>
                        <a:lnTo>
                          <a:pt x="7" y="12"/>
                        </a:lnTo>
                        <a:lnTo>
                          <a:pt x="8" y="12"/>
                        </a:lnTo>
                        <a:lnTo>
                          <a:pt x="8" y="12"/>
                        </a:lnTo>
                        <a:lnTo>
                          <a:pt x="8" y="12"/>
                        </a:lnTo>
                        <a:lnTo>
                          <a:pt x="8" y="12"/>
                        </a:lnTo>
                        <a:lnTo>
                          <a:pt x="9" y="12"/>
                        </a:lnTo>
                        <a:lnTo>
                          <a:pt x="9" y="11"/>
                        </a:lnTo>
                        <a:lnTo>
                          <a:pt x="9" y="11"/>
                        </a:lnTo>
                        <a:lnTo>
                          <a:pt x="10" y="11"/>
                        </a:lnTo>
                        <a:close/>
                        <a:moveTo>
                          <a:pt x="37" y="11"/>
                        </a:moveTo>
                        <a:lnTo>
                          <a:pt x="36" y="11"/>
                        </a:lnTo>
                        <a:lnTo>
                          <a:pt x="37" y="11"/>
                        </a:lnTo>
                        <a:lnTo>
                          <a:pt x="37" y="11"/>
                        </a:lnTo>
                        <a:lnTo>
                          <a:pt x="36" y="11"/>
                        </a:lnTo>
                        <a:lnTo>
                          <a:pt x="36" y="12"/>
                        </a:lnTo>
                        <a:lnTo>
                          <a:pt x="36" y="12"/>
                        </a:lnTo>
                        <a:lnTo>
                          <a:pt x="36" y="12"/>
                        </a:lnTo>
                        <a:lnTo>
                          <a:pt x="36" y="12"/>
                        </a:lnTo>
                        <a:lnTo>
                          <a:pt x="37" y="11"/>
                        </a:lnTo>
                        <a:lnTo>
                          <a:pt x="37" y="11"/>
                        </a:lnTo>
                        <a:close/>
                        <a:moveTo>
                          <a:pt x="46" y="18"/>
                        </a:moveTo>
                        <a:lnTo>
                          <a:pt x="46" y="18"/>
                        </a:lnTo>
                        <a:lnTo>
                          <a:pt x="46" y="18"/>
                        </a:lnTo>
                        <a:lnTo>
                          <a:pt x="46" y="19"/>
                        </a:lnTo>
                        <a:lnTo>
                          <a:pt x="47" y="19"/>
                        </a:lnTo>
                        <a:lnTo>
                          <a:pt x="47" y="19"/>
                        </a:lnTo>
                        <a:lnTo>
                          <a:pt x="46" y="18"/>
                        </a:lnTo>
                        <a:close/>
                        <a:moveTo>
                          <a:pt x="34" y="20"/>
                        </a:moveTo>
                        <a:lnTo>
                          <a:pt x="34" y="20"/>
                        </a:lnTo>
                        <a:lnTo>
                          <a:pt x="34" y="21"/>
                        </a:lnTo>
                        <a:lnTo>
                          <a:pt x="34" y="21"/>
                        </a:lnTo>
                        <a:lnTo>
                          <a:pt x="34" y="20"/>
                        </a:lnTo>
                        <a:close/>
                        <a:moveTo>
                          <a:pt x="26" y="8"/>
                        </a:moveTo>
                        <a:lnTo>
                          <a:pt x="26" y="8"/>
                        </a:lnTo>
                        <a:lnTo>
                          <a:pt x="26" y="8"/>
                        </a:lnTo>
                        <a:lnTo>
                          <a:pt x="26" y="9"/>
                        </a:lnTo>
                        <a:lnTo>
                          <a:pt x="27" y="9"/>
                        </a:lnTo>
                        <a:lnTo>
                          <a:pt x="27" y="9"/>
                        </a:lnTo>
                        <a:lnTo>
                          <a:pt x="26" y="8"/>
                        </a:lnTo>
                        <a:close/>
                        <a:moveTo>
                          <a:pt x="50" y="23"/>
                        </a:moveTo>
                        <a:lnTo>
                          <a:pt x="50" y="23"/>
                        </a:lnTo>
                        <a:lnTo>
                          <a:pt x="49" y="23"/>
                        </a:lnTo>
                        <a:lnTo>
                          <a:pt x="49" y="23"/>
                        </a:lnTo>
                        <a:lnTo>
                          <a:pt x="49" y="23"/>
                        </a:lnTo>
                        <a:lnTo>
                          <a:pt x="49" y="23"/>
                        </a:lnTo>
                        <a:lnTo>
                          <a:pt x="49" y="23"/>
                        </a:lnTo>
                        <a:lnTo>
                          <a:pt x="49" y="23"/>
                        </a:lnTo>
                        <a:lnTo>
                          <a:pt x="50" y="23"/>
                        </a:lnTo>
                        <a:lnTo>
                          <a:pt x="50" y="23"/>
                        </a:lnTo>
                        <a:close/>
                        <a:moveTo>
                          <a:pt x="56" y="26"/>
                        </a:moveTo>
                        <a:lnTo>
                          <a:pt x="56" y="26"/>
                        </a:lnTo>
                        <a:lnTo>
                          <a:pt x="55" y="26"/>
                        </a:lnTo>
                        <a:lnTo>
                          <a:pt x="56" y="26"/>
                        </a:lnTo>
                        <a:lnTo>
                          <a:pt x="56" y="26"/>
                        </a:lnTo>
                        <a:lnTo>
                          <a:pt x="56" y="27"/>
                        </a:lnTo>
                        <a:lnTo>
                          <a:pt x="56" y="26"/>
                        </a:lnTo>
                        <a:lnTo>
                          <a:pt x="55" y="27"/>
                        </a:lnTo>
                        <a:lnTo>
                          <a:pt x="56" y="27"/>
                        </a:lnTo>
                        <a:lnTo>
                          <a:pt x="56" y="27"/>
                        </a:lnTo>
                        <a:lnTo>
                          <a:pt x="56" y="27"/>
                        </a:lnTo>
                        <a:lnTo>
                          <a:pt x="56" y="26"/>
                        </a:lnTo>
                        <a:close/>
                        <a:moveTo>
                          <a:pt x="59" y="31"/>
                        </a:moveTo>
                        <a:lnTo>
                          <a:pt x="59" y="31"/>
                        </a:lnTo>
                        <a:lnTo>
                          <a:pt x="59" y="31"/>
                        </a:lnTo>
                        <a:close/>
                        <a:moveTo>
                          <a:pt x="44" y="16"/>
                        </a:moveTo>
                        <a:lnTo>
                          <a:pt x="44" y="16"/>
                        </a:lnTo>
                        <a:lnTo>
                          <a:pt x="44" y="16"/>
                        </a:lnTo>
                        <a:close/>
                        <a:moveTo>
                          <a:pt x="20" y="8"/>
                        </a:moveTo>
                        <a:lnTo>
                          <a:pt x="20" y="8"/>
                        </a:lnTo>
                        <a:lnTo>
                          <a:pt x="19" y="8"/>
                        </a:lnTo>
                        <a:lnTo>
                          <a:pt x="20" y="8"/>
                        </a:lnTo>
                        <a:lnTo>
                          <a:pt x="20" y="8"/>
                        </a:lnTo>
                        <a:close/>
                        <a:moveTo>
                          <a:pt x="14" y="2"/>
                        </a:moveTo>
                        <a:lnTo>
                          <a:pt x="13" y="2"/>
                        </a:lnTo>
                        <a:lnTo>
                          <a:pt x="14" y="2"/>
                        </a:lnTo>
                        <a:lnTo>
                          <a:pt x="14" y="1"/>
                        </a:lnTo>
                        <a:lnTo>
                          <a:pt x="14" y="1"/>
                        </a:lnTo>
                        <a:lnTo>
                          <a:pt x="15" y="1"/>
                        </a:lnTo>
                        <a:lnTo>
                          <a:pt x="15" y="1"/>
                        </a:lnTo>
                        <a:lnTo>
                          <a:pt x="15" y="1"/>
                        </a:lnTo>
                        <a:lnTo>
                          <a:pt x="16" y="1"/>
                        </a:lnTo>
                        <a:lnTo>
                          <a:pt x="16" y="1"/>
                        </a:lnTo>
                        <a:lnTo>
                          <a:pt x="16" y="1"/>
                        </a:lnTo>
                        <a:lnTo>
                          <a:pt x="16" y="1"/>
                        </a:lnTo>
                        <a:lnTo>
                          <a:pt x="16" y="1"/>
                        </a:lnTo>
                        <a:lnTo>
                          <a:pt x="17" y="1"/>
                        </a:lnTo>
                        <a:lnTo>
                          <a:pt x="17" y="1"/>
                        </a:lnTo>
                        <a:lnTo>
                          <a:pt x="17" y="1"/>
                        </a:lnTo>
                        <a:lnTo>
                          <a:pt x="17" y="1"/>
                        </a:lnTo>
                        <a:lnTo>
                          <a:pt x="18" y="1"/>
                        </a:lnTo>
                        <a:lnTo>
                          <a:pt x="19" y="1"/>
                        </a:lnTo>
                        <a:lnTo>
                          <a:pt x="19" y="2"/>
                        </a:lnTo>
                        <a:lnTo>
                          <a:pt x="19" y="2"/>
                        </a:lnTo>
                        <a:lnTo>
                          <a:pt x="19" y="2"/>
                        </a:lnTo>
                        <a:lnTo>
                          <a:pt x="19" y="3"/>
                        </a:lnTo>
                        <a:lnTo>
                          <a:pt x="19" y="3"/>
                        </a:lnTo>
                        <a:lnTo>
                          <a:pt x="19" y="3"/>
                        </a:lnTo>
                        <a:lnTo>
                          <a:pt x="20" y="3"/>
                        </a:lnTo>
                        <a:lnTo>
                          <a:pt x="20" y="3"/>
                        </a:lnTo>
                        <a:lnTo>
                          <a:pt x="20" y="3"/>
                        </a:lnTo>
                        <a:lnTo>
                          <a:pt x="20" y="3"/>
                        </a:lnTo>
                        <a:lnTo>
                          <a:pt x="21" y="3"/>
                        </a:lnTo>
                        <a:lnTo>
                          <a:pt x="21" y="4"/>
                        </a:lnTo>
                        <a:lnTo>
                          <a:pt x="21" y="4"/>
                        </a:lnTo>
                        <a:lnTo>
                          <a:pt x="21" y="4"/>
                        </a:lnTo>
                        <a:lnTo>
                          <a:pt x="21" y="4"/>
                        </a:lnTo>
                        <a:lnTo>
                          <a:pt x="21" y="5"/>
                        </a:lnTo>
                        <a:lnTo>
                          <a:pt x="21" y="5"/>
                        </a:lnTo>
                        <a:lnTo>
                          <a:pt x="21" y="5"/>
                        </a:lnTo>
                        <a:lnTo>
                          <a:pt x="21" y="5"/>
                        </a:lnTo>
                        <a:lnTo>
                          <a:pt x="21" y="5"/>
                        </a:lnTo>
                        <a:lnTo>
                          <a:pt x="21" y="5"/>
                        </a:lnTo>
                        <a:lnTo>
                          <a:pt x="21" y="5"/>
                        </a:lnTo>
                        <a:lnTo>
                          <a:pt x="21" y="5"/>
                        </a:lnTo>
                        <a:lnTo>
                          <a:pt x="21" y="5"/>
                        </a:lnTo>
                        <a:lnTo>
                          <a:pt x="20" y="6"/>
                        </a:lnTo>
                        <a:lnTo>
                          <a:pt x="20" y="6"/>
                        </a:lnTo>
                        <a:lnTo>
                          <a:pt x="20" y="6"/>
                        </a:lnTo>
                        <a:lnTo>
                          <a:pt x="20" y="6"/>
                        </a:lnTo>
                        <a:lnTo>
                          <a:pt x="19" y="7"/>
                        </a:lnTo>
                        <a:lnTo>
                          <a:pt x="19" y="7"/>
                        </a:lnTo>
                        <a:lnTo>
                          <a:pt x="19" y="7"/>
                        </a:lnTo>
                        <a:lnTo>
                          <a:pt x="19" y="7"/>
                        </a:lnTo>
                        <a:lnTo>
                          <a:pt x="20" y="6"/>
                        </a:lnTo>
                        <a:lnTo>
                          <a:pt x="20" y="6"/>
                        </a:lnTo>
                        <a:lnTo>
                          <a:pt x="20" y="6"/>
                        </a:lnTo>
                        <a:lnTo>
                          <a:pt x="20" y="6"/>
                        </a:lnTo>
                        <a:lnTo>
                          <a:pt x="21" y="6"/>
                        </a:lnTo>
                        <a:lnTo>
                          <a:pt x="21" y="6"/>
                        </a:lnTo>
                        <a:lnTo>
                          <a:pt x="21" y="6"/>
                        </a:lnTo>
                        <a:lnTo>
                          <a:pt x="21" y="6"/>
                        </a:lnTo>
                        <a:lnTo>
                          <a:pt x="21" y="6"/>
                        </a:lnTo>
                        <a:lnTo>
                          <a:pt x="20" y="6"/>
                        </a:lnTo>
                        <a:lnTo>
                          <a:pt x="20" y="7"/>
                        </a:lnTo>
                        <a:lnTo>
                          <a:pt x="20" y="7"/>
                        </a:lnTo>
                        <a:lnTo>
                          <a:pt x="20" y="7"/>
                        </a:lnTo>
                        <a:lnTo>
                          <a:pt x="20" y="7"/>
                        </a:lnTo>
                        <a:lnTo>
                          <a:pt x="20" y="7"/>
                        </a:lnTo>
                        <a:lnTo>
                          <a:pt x="20" y="7"/>
                        </a:lnTo>
                        <a:lnTo>
                          <a:pt x="21" y="8"/>
                        </a:lnTo>
                        <a:lnTo>
                          <a:pt x="20" y="8"/>
                        </a:lnTo>
                        <a:lnTo>
                          <a:pt x="20" y="8"/>
                        </a:lnTo>
                        <a:lnTo>
                          <a:pt x="20" y="8"/>
                        </a:lnTo>
                        <a:lnTo>
                          <a:pt x="20" y="8"/>
                        </a:lnTo>
                        <a:lnTo>
                          <a:pt x="20" y="8"/>
                        </a:lnTo>
                        <a:lnTo>
                          <a:pt x="20" y="8"/>
                        </a:lnTo>
                        <a:lnTo>
                          <a:pt x="21" y="8"/>
                        </a:lnTo>
                        <a:lnTo>
                          <a:pt x="21" y="8"/>
                        </a:lnTo>
                        <a:lnTo>
                          <a:pt x="21" y="8"/>
                        </a:lnTo>
                        <a:lnTo>
                          <a:pt x="21" y="8"/>
                        </a:lnTo>
                        <a:lnTo>
                          <a:pt x="21" y="7"/>
                        </a:lnTo>
                        <a:lnTo>
                          <a:pt x="21" y="7"/>
                        </a:lnTo>
                        <a:lnTo>
                          <a:pt x="21" y="7"/>
                        </a:lnTo>
                        <a:lnTo>
                          <a:pt x="21" y="7"/>
                        </a:lnTo>
                        <a:lnTo>
                          <a:pt x="21" y="7"/>
                        </a:lnTo>
                        <a:lnTo>
                          <a:pt x="21" y="7"/>
                        </a:lnTo>
                        <a:lnTo>
                          <a:pt x="21" y="7"/>
                        </a:lnTo>
                        <a:lnTo>
                          <a:pt x="22" y="7"/>
                        </a:lnTo>
                        <a:lnTo>
                          <a:pt x="22" y="7"/>
                        </a:lnTo>
                        <a:lnTo>
                          <a:pt x="22" y="7"/>
                        </a:lnTo>
                        <a:lnTo>
                          <a:pt x="22" y="7"/>
                        </a:lnTo>
                        <a:lnTo>
                          <a:pt x="22" y="7"/>
                        </a:lnTo>
                        <a:lnTo>
                          <a:pt x="22" y="7"/>
                        </a:lnTo>
                        <a:lnTo>
                          <a:pt x="22" y="7"/>
                        </a:lnTo>
                        <a:lnTo>
                          <a:pt x="22" y="7"/>
                        </a:lnTo>
                        <a:lnTo>
                          <a:pt x="23" y="7"/>
                        </a:lnTo>
                        <a:lnTo>
                          <a:pt x="23" y="7"/>
                        </a:lnTo>
                        <a:lnTo>
                          <a:pt x="23" y="7"/>
                        </a:lnTo>
                        <a:lnTo>
                          <a:pt x="23" y="6"/>
                        </a:lnTo>
                        <a:lnTo>
                          <a:pt x="23" y="6"/>
                        </a:lnTo>
                        <a:lnTo>
                          <a:pt x="24" y="6"/>
                        </a:lnTo>
                        <a:lnTo>
                          <a:pt x="24" y="7"/>
                        </a:lnTo>
                        <a:lnTo>
                          <a:pt x="24" y="7"/>
                        </a:lnTo>
                        <a:lnTo>
                          <a:pt x="24" y="7"/>
                        </a:lnTo>
                        <a:lnTo>
                          <a:pt x="24" y="7"/>
                        </a:lnTo>
                        <a:lnTo>
                          <a:pt x="24" y="8"/>
                        </a:lnTo>
                        <a:lnTo>
                          <a:pt x="24" y="8"/>
                        </a:lnTo>
                        <a:lnTo>
                          <a:pt x="24" y="8"/>
                        </a:lnTo>
                        <a:lnTo>
                          <a:pt x="24" y="8"/>
                        </a:lnTo>
                        <a:lnTo>
                          <a:pt x="24" y="8"/>
                        </a:lnTo>
                        <a:lnTo>
                          <a:pt x="25" y="8"/>
                        </a:lnTo>
                        <a:lnTo>
                          <a:pt x="25" y="8"/>
                        </a:lnTo>
                        <a:lnTo>
                          <a:pt x="25" y="9"/>
                        </a:lnTo>
                        <a:lnTo>
                          <a:pt x="25" y="9"/>
                        </a:lnTo>
                        <a:lnTo>
                          <a:pt x="25" y="8"/>
                        </a:lnTo>
                        <a:lnTo>
                          <a:pt x="25" y="8"/>
                        </a:lnTo>
                        <a:lnTo>
                          <a:pt x="25" y="8"/>
                        </a:lnTo>
                        <a:lnTo>
                          <a:pt x="24" y="8"/>
                        </a:lnTo>
                        <a:lnTo>
                          <a:pt x="24" y="8"/>
                        </a:lnTo>
                        <a:lnTo>
                          <a:pt x="24" y="7"/>
                        </a:lnTo>
                        <a:lnTo>
                          <a:pt x="24" y="7"/>
                        </a:lnTo>
                        <a:lnTo>
                          <a:pt x="25" y="7"/>
                        </a:lnTo>
                        <a:lnTo>
                          <a:pt x="25" y="7"/>
                        </a:lnTo>
                        <a:lnTo>
                          <a:pt x="24" y="7"/>
                        </a:lnTo>
                        <a:lnTo>
                          <a:pt x="24" y="7"/>
                        </a:lnTo>
                        <a:lnTo>
                          <a:pt x="25" y="7"/>
                        </a:lnTo>
                        <a:lnTo>
                          <a:pt x="25" y="6"/>
                        </a:lnTo>
                        <a:lnTo>
                          <a:pt x="25" y="7"/>
                        </a:lnTo>
                        <a:lnTo>
                          <a:pt x="25" y="7"/>
                        </a:lnTo>
                        <a:lnTo>
                          <a:pt x="26" y="7"/>
                        </a:lnTo>
                        <a:lnTo>
                          <a:pt x="26" y="7"/>
                        </a:lnTo>
                        <a:lnTo>
                          <a:pt x="26" y="7"/>
                        </a:lnTo>
                        <a:lnTo>
                          <a:pt x="27" y="7"/>
                        </a:lnTo>
                        <a:lnTo>
                          <a:pt x="27" y="7"/>
                        </a:lnTo>
                        <a:lnTo>
                          <a:pt x="27" y="7"/>
                        </a:lnTo>
                        <a:lnTo>
                          <a:pt x="27" y="7"/>
                        </a:lnTo>
                        <a:lnTo>
                          <a:pt x="27" y="7"/>
                        </a:lnTo>
                        <a:lnTo>
                          <a:pt x="26" y="7"/>
                        </a:lnTo>
                        <a:lnTo>
                          <a:pt x="26" y="7"/>
                        </a:lnTo>
                        <a:lnTo>
                          <a:pt x="26" y="7"/>
                        </a:lnTo>
                        <a:lnTo>
                          <a:pt x="26" y="6"/>
                        </a:lnTo>
                        <a:lnTo>
                          <a:pt x="25" y="6"/>
                        </a:lnTo>
                        <a:lnTo>
                          <a:pt x="25" y="6"/>
                        </a:lnTo>
                        <a:lnTo>
                          <a:pt x="25" y="6"/>
                        </a:lnTo>
                        <a:lnTo>
                          <a:pt x="25" y="6"/>
                        </a:lnTo>
                        <a:lnTo>
                          <a:pt x="25" y="6"/>
                        </a:lnTo>
                        <a:lnTo>
                          <a:pt x="25" y="6"/>
                        </a:lnTo>
                        <a:lnTo>
                          <a:pt x="25" y="5"/>
                        </a:lnTo>
                        <a:lnTo>
                          <a:pt x="26" y="5"/>
                        </a:lnTo>
                        <a:lnTo>
                          <a:pt x="26" y="5"/>
                        </a:lnTo>
                        <a:lnTo>
                          <a:pt x="27" y="5"/>
                        </a:lnTo>
                        <a:lnTo>
                          <a:pt x="27" y="5"/>
                        </a:lnTo>
                        <a:lnTo>
                          <a:pt x="27" y="5"/>
                        </a:lnTo>
                        <a:lnTo>
                          <a:pt x="27" y="5"/>
                        </a:lnTo>
                        <a:lnTo>
                          <a:pt x="27" y="5"/>
                        </a:lnTo>
                        <a:lnTo>
                          <a:pt x="28" y="5"/>
                        </a:lnTo>
                        <a:lnTo>
                          <a:pt x="28" y="5"/>
                        </a:lnTo>
                        <a:lnTo>
                          <a:pt x="28" y="5"/>
                        </a:lnTo>
                        <a:lnTo>
                          <a:pt x="29" y="5"/>
                        </a:lnTo>
                        <a:lnTo>
                          <a:pt x="29" y="5"/>
                        </a:lnTo>
                        <a:lnTo>
                          <a:pt x="29" y="5"/>
                        </a:lnTo>
                        <a:lnTo>
                          <a:pt x="29" y="5"/>
                        </a:lnTo>
                        <a:lnTo>
                          <a:pt x="29" y="5"/>
                        </a:lnTo>
                        <a:lnTo>
                          <a:pt x="29" y="5"/>
                        </a:lnTo>
                        <a:lnTo>
                          <a:pt x="30" y="5"/>
                        </a:lnTo>
                        <a:lnTo>
                          <a:pt x="30" y="5"/>
                        </a:lnTo>
                        <a:lnTo>
                          <a:pt x="30" y="5"/>
                        </a:lnTo>
                        <a:lnTo>
                          <a:pt x="30" y="6"/>
                        </a:lnTo>
                        <a:lnTo>
                          <a:pt x="30" y="6"/>
                        </a:lnTo>
                        <a:lnTo>
                          <a:pt x="30" y="6"/>
                        </a:lnTo>
                        <a:lnTo>
                          <a:pt x="30" y="6"/>
                        </a:lnTo>
                        <a:lnTo>
                          <a:pt x="31" y="6"/>
                        </a:lnTo>
                        <a:lnTo>
                          <a:pt x="31" y="5"/>
                        </a:lnTo>
                        <a:lnTo>
                          <a:pt x="31" y="5"/>
                        </a:lnTo>
                        <a:lnTo>
                          <a:pt x="31" y="6"/>
                        </a:lnTo>
                        <a:lnTo>
                          <a:pt x="31" y="6"/>
                        </a:lnTo>
                        <a:lnTo>
                          <a:pt x="32" y="6"/>
                        </a:lnTo>
                        <a:lnTo>
                          <a:pt x="32" y="6"/>
                        </a:lnTo>
                        <a:lnTo>
                          <a:pt x="32" y="6"/>
                        </a:lnTo>
                        <a:lnTo>
                          <a:pt x="32" y="6"/>
                        </a:lnTo>
                        <a:lnTo>
                          <a:pt x="32" y="6"/>
                        </a:lnTo>
                        <a:lnTo>
                          <a:pt x="33" y="6"/>
                        </a:lnTo>
                        <a:lnTo>
                          <a:pt x="33" y="7"/>
                        </a:lnTo>
                        <a:lnTo>
                          <a:pt x="33" y="7"/>
                        </a:lnTo>
                        <a:lnTo>
                          <a:pt x="33" y="7"/>
                        </a:lnTo>
                        <a:lnTo>
                          <a:pt x="33" y="7"/>
                        </a:lnTo>
                        <a:lnTo>
                          <a:pt x="32" y="7"/>
                        </a:lnTo>
                        <a:lnTo>
                          <a:pt x="32" y="7"/>
                        </a:lnTo>
                        <a:lnTo>
                          <a:pt x="32" y="7"/>
                        </a:lnTo>
                        <a:lnTo>
                          <a:pt x="32" y="8"/>
                        </a:lnTo>
                        <a:lnTo>
                          <a:pt x="32" y="8"/>
                        </a:lnTo>
                        <a:lnTo>
                          <a:pt x="32" y="8"/>
                        </a:lnTo>
                        <a:lnTo>
                          <a:pt x="32" y="8"/>
                        </a:lnTo>
                        <a:lnTo>
                          <a:pt x="33" y="8"/>
                        </a:lnTo>
                        <a:lnTo>
                          <a:pt x="33" y="7"/>
                        </a:lnTo>
                        <a:lnTo>
                          <a:pt x="33" y="7"/>
                        </a:lnTo>
                        <a:lnTo>
                          <a:pt x="33" y="8"/>
                        </a:lnTo>
                        <a:lnTo>
                          <a:pt x="33" y="8"/>
                        </a:lnTo>
                        <a:lnTo>
                          <a:pt x="34" y="8"/>
                        </a:lnTo>
                        <a:lnTo>
                          <a:pt x="34" y="8"/>
                        </a:lnTo>
                        <a:lnTo>
                          <a:pt x="34" y="8"/>
                        </a:lnTo>
                        <a:lnTo>
                          <a:pt x="35" y="8"/>
                        </a:lnTo>
                        <a:lnTo>
                          <a:pt x="35" y="8"/>
                        </a:lnTo>
                        <a:lnTo>
                          <a:pt x="35" y="8"/>
                        </a:lnTo>
                        <a:lnTo>
                          <a:pt x="35" y="8"/>
                        </a:lnTo>
                        <a:lnTo>
                          <a:pt x="35" y="9"/>
                        </a:lnTo>
                        <a:lnTo>
                          <a:pt x="34" y="9"/>
                        </a:lnTo>
                        <a:lnTo>
                          <a:pt x="34" y="9"/>
                        </a:lnTo>
                        <a:lnTo>
                          <a:pt x="34" y="9"/>
                        </a:lnTo>
                        <a:lnTo>
                          <a:pt x="34" y="9"/>
                        </a:lnTo>
                        <a:lnTo>
                          <a:pt x="34" y="9"/>
                        </a:lnTo>
                        <a:lnTo>
                          <a:pt x="34" y="9"/>
                        </a:lnTo>
                        <a:lnTo>
                          <a:pt x="34" y="9"/>
                        </a:lnTo>
                        <a:lnTo>
                          <a:pt x="34" y="10"/>
                        </a:lnTo>
                        <a:lnTo>
                          <a:pt x="33" y="10"/>
                        </a:lnTo>
                        <a:lnTo>
                          <a:pt x="33" y="10"/>
                        </a:lnTo>
                        <a:lnTo>
                          <a:pt x="33" y="10"/>
                        </a:lnTo>
                        <a:lnTo>
                          <a:pt x="33" y="11"/>
                        </a:lnTo>
                        <a:lnTo>
                          <a:pt x="33" y="11"/>
                        </a:lnTo>
                        <a:lnTo>
                          <a:pt x="33" y="11"/>
                        </a:lnTo>
                        <a:lnTo>
                          <a:pt x="33" y="11"/>
                        </a:lnTo>
                        <a:lnTo>
                          <a:pt x="33" y="11"/>
                        </a:lnTo>
                        <a:lnTo>
                          <a:pt x="34" y="11"/>
                        </a:lnTo>
                        <a:lnTo>
                          <a:pt x="34" y="10"/>
                        </a:lnTo>
                        <a:lnTo>
                          <a:pt x="33" y="10"/>
                        </a:lnTo>
                        <a:lnTo>
                          <a:pt x="33" y="10"/>
                        </a:lnTo>
                        <a:lnTo>
                          <a:pt x="34" y="10"/>
                        </a:lnTo>
                        <a:lnTo>
                          <a:pt x="34" y="10"/>
                        </a:lnTo>
                        <a:lnTo>
                          <a:pt x="34" y="9"/>
                        </a:lnTo>
                        <a:lnTo>
                          <a:pt x="34" y="9"/>
                        </a:lnTo>
                        <a:lnTo>
                          <a:pt x="34" y="9"/>
                        </a:lnTo>
                        <a:lnTo>
                          <a:pt x="35" y="9"/>
                        </a:lnTo>
                        <a:lnTo>
                          <a:pt x="35" y="9"/>
                        </a:lnTo>
                        <a:lnTo>
                          <a:pt x="35" y="9"/>
                        </a:lnTo>
                        <a:lnTo>
                          <a:pt x="35" y="9"/>
                        </a:lnTo>
                        <a:lnTo>
                          <a:pt x="35" y="9"/>
                        </a:lnTo>
                        <a:lnTo>
                          <a:pt x="35" y="9"/>
                        </a:lnTo>
                        <a:lnTo>
                          <a:pt x="35" y="9"/>
                        </a:lnTo>
                        <a:lnTo>
                          <a:pt x="35" y="9"/>
                        </a:lnTo>
                        <a:lnTo>
                          <a:pt x="36" y="9"/>
                        </a:lnTo>
                        <a:lnTo>
                          <a:pt x="36" y="9"/>
                        </a:lnTo>
                        <a:lnTo>
                          <a:pt x="36" y="9"/>
                        </a:lnTo>
                        <a:lnTo>
                          <a:pt x="35" y="9"/>
                        </a:lnTo>
                        <a:lnTo>
                          <a:pt x="35" y="10"/>
                        </a:lnTo>
                        <a:lnTo>
                          <a:pt x="35" y="10"/>
                        </a:lnTo>
                        <a:lnTo>
                          <a:pt x="35" y="10"/>
                        </a:lnTo>
                        <a:lnTo>
                          <a:pt x="35" y="10"/>
                        </a:lnTo>
                        <a:lnTo>
                          <a:pt x="35" y="10"/>
                        </a:lnTo>
                        <a:lnTo>
                          <a:pt x="35" y="10"/>
                        </a:lnTo>
                        <a:lnTo>
                          <a:pt x="35" y="10"/>
                        </a:lnTo>
                        <a:lnTo>
                          <a:pt x="35" y="11"/>
                        </a:lnTo>
                        <a:lnTo>
                          <a:pt x="35" y="11"/>
                        </a:lnTo>
                        <a:lnTo>
                          <a:pt x="35" y="11"/>
                        </a:lnTo>
                        <a:lnTo>
                          <a:pt x="35" y="10"/>
                        </a:lnTo>
                        <a:lnTo>
                          <a:pt x="35" y="10"/>
                        </a:lnTo>
                        <a:lnTo>
                          <a:pt x="35" y="10"/>
                        </a:lnTo>
                        <a:lnTo>
                          <a:pt x="36" y="10"/>
                        </a:lnTo>
                        <a:lnTo>
                          <a:pt x="36" y="10"/>
                        </a:lnTo>
                        <a:lnTo>
                          <a:pt x="36" y="10"/>
                        </a:lnTo>
                        <a:lnTo>
                          <a:pt x="36" y="10"/>
                        </a:lnTo>
                        <a:lnTo>
                          <a:pt x="36" y="10"/>
                        </a:lnTo>
                        <a:lnTo>
                          <a:pt x="36" y="11"/>
                        </a:lnTo>
                        <a:lnTo>
                          <a:pt x="36" y="11"/>
                        </a:lnTo>
                        <a:lnTo>
                          <a:pt x="36" y="10"/>
                        </a:lnTo>
                        <a:lnTo>
                          <a:pt x="36" y="10"/>
                        </a:lnTo>
                        <a:lnTo>
                          <a:pt x="36" y="11"/>
                        </a:lnTo>
                        <a:lnTo>
                          <a:pt x="36" y="11"/>
                        </a:lnTo>
                        <a:lnTo>
                          <a:pt x="36" y="11"/>
                        </a:lnTo>
                        <a:lnTo>
                          <a:pt x="36" y="11"/>
                        </a:lnTo>
                        <a:lnTo>
                          <a:pt x="36" y="11"/>
                        </a:lnTo>
                        <a:lnTo>
                          <a:pt x="35" y="11"/>
                        </a:lnTo>
                        <a:lnTo>
                          <a:pt x="35" y="11"/>
                        </a:lnTo>
                        <a:lnTo>
                          <a:pt x="35" y="12"/>
                        </a:lnTo>
                        <a:lnTo>
                          <a:pt x="36" y="12"/>
                        </a:lnTo>
                        <a:lnTo>
                          <a:pt x="36" y="11"/>
                        </a:lnTo>
                        <a:lnTo>
                          <a:pt x="36" y="11"/>
                        </a:lnTo>
                        <a:lnTo>
                          <a:pt x="36" y="11"/>
                        </a:lnTo>
                        <a:lnTo>
                          <a:pt x="36" y="11"/>
                        </a:lnTo>
                        <a:lnTo>
                          <a:pt x="36" y="11"/>
                        </a:lnTo>
                        <a:lnTo>
                          <a:pt x="36" y="11"/>
                        </a:lnTo>
                        <a:lnTo>
                          <a:pt x="36" y="11"/>
                        </a:lnTo>
                        <a:lnTo>
                          <a:pt x="37" y="11"/>
                        </a:lnTo>
                        <a:lnTo>
                          <a:pt x="37" y="11"/>
                        </a:lnTo>
                        <a:lnTo>
                          <a:pt x="37" y="11"/>
                        </a:lnTo>
                        <a:lnTo>
                          <a:pt x="37" y="11"/>
                        </a:lnTo>
                        <a:lnTo>
                          <a:pt x="37" y="11"/>
                        </a:lnTo>
                        <a:lnTo>
                          <a:pt x="37" y="11"/>
                        </a:lnTo>
                        <a:lnTo>
                          <a:pt x="36" y="11"/>
                        </a:lnTo>
                        <a:lnTo>
                          <a:pt x="36" y="10"/>
                        </a:lnTo>
                        <a:lnTo>
                          <a:pt x="37" y="10"/>
                        </a:lnTo>
                        <a:lnTo>
                          <a:pt x="36" y="10"/>
                        </a:lnTo>
                        <a:lnTo>
                          <a:pt x="36" y="10"/>
                        </a:lnTo>
                        <a:lnTo>
                          <a:pt x="36" y="10"/>
                        </a:lnTo>
                        <a:lnTo>
                          <a:pt x="36" y="10"/>
                        </a:lnTo>
                        <a:lnTo>
                          <a:pt x="36" y="9"/>
                        </a:lnTo>
                        <a:lnTo>
                          <a:pt x="36" y="9"/>
                        </a:lnTo>
                        <a:lnTo>
                          <a:pt x="36" y="9"/>
                        </a:lnTo>
                        <a:lnTo>
                          <a:pt x="37" y="9"/>
                        </a:lnTo>
                        <a:lnTo>
                          <a:pt x="37" y="9"/>
                        </a:lnTo>
                        <a:lnTo>
                          <a:pt x="36" y="9"/>
                        </a:lnTo>
                        <a:lnTo>
                          <a:pt x="36" y="10"/>
                        </a:lnTo>
                        <a:lnTo>
                          <a:pt x="36" y="10"/>
                        </a:lnTo>
                        <a:lnTo>
                          <a:pt x="37" y="10"/>
                        </a:lnTo>
                        <a:lnTo>
                          <a:pt x="37" y="10"/>
                        </a:lnTo>
                        <a:lnTo>
                          <a:pt x="37" y="10"/>
                        </a:lnTo>
                        <a:lnTo>
                          <a:pt x="37" y="10"/>
                        </a:lnTo>
                        <a:lnTo>
                          <a:pt x="37" y="10"/>
                        </a:lnTo>
                        <a:lnTo>
                          <a:pt x="37" y="10"/>
                        </a:lnTo>
                        <a:lnTo>
                          <a:pt x="38" y="10"/>
                        </a:lnTo>
                        <a:lnTo>
                          <a:pt x="38" y="10"/>
                        </a:lnTo>
                        <a:lnTo>
                          <a:pt x="38" y="10"/>
                        </a:lnTo>
                        <a:lnTo>
                          <a:pt x="37" y="10"/>
                        </a:lnTo>
                        <a:lnTo>
                          <a:pt x="37" y="10"/>
                        </a:lnTo>
                        <a:lnTo>
                          <a:pt x="37" y="10"/>
                        </a:lnTo>
                        <a:lnTo>
                          <a:pt x="37" y="9"/>
                        </a:lnTo>
                        <a:lnTo>
                          <a:pt x="37" y="9"/>
                        </a:lnTo>
                        <a:lnTo>
                          <a:pt x="38" y="9"/>
                        </a:lnTo>
                        <a:lnTo>
                          <a:pt x="38" y="9"/>
                        </a:lnTo>
                        <a:lnTo>
                          <a:pt x="38" y="10"/>
                        </a:lnTo>
                        <a:lnTo>
                          <a:pt x="38" y="9"/>
                        </a:lnTo>
                        <a:lnTo>
                          <a:pt x="38" y="9"/>
                        </a:lnTo>
                        <a:lnTo>
                          <a:pt x="39" y="10"/>
                        </a:lnTo>
                        <a:lnTo>
                          <a:pt x="39" y="10"/>
                        </a:lnTo>
                        <a:lnTo>
                          <a:pt x="40" y="10"/>
                        </a:lnTo>
                        <a:lnTo>
                          <a:pt x="40" y="10"/>
                        </a:lnTo>
                        <a:lnTo>
                          <a:pt x="40" y="10"/>
                        </a:lnTo>
                        <a:lnTo>
                          <a:pt x="40" y="10"/>
                        </a:lnTo>
                        <a:lnTo>
                          <a:pt x="41" y="10"/>
                        </a:lnTo>
                        <a:lnTo>
                          <a:pt x="41" y="11"/>
                        </a:lnTo>
                        <a:lnTo>
                          <a:pt x="41" y="11"/>
                        </a:lnTo>
                        <a:lnTo>
                          <a:pt x="41" y="11"/>
                        </a:lnTo>
                        <a:lnTo>
                          <a:pt x="41" y="11"/>
                        </a:lnTo>
                        <a:lnTo>
                          <a:pt x="41" y="11"/>
                        </a:lnTo>
                        <a:lnTo>
                          <a:pt x="41" y="11"/>
                        </a:lnTo>
                        <a:lnTo>
                          <a:pt x="41" y="11"/>
                        </a:lnTo>
                        <a:lnTo>
                          <a:pt x="41" y="12"/>
                        </a:lnTo>
                        <a:lnTo>
                          <a:pt x="40" y="12"/>
                        </a:lnTo>
                        <a:lnTo>
                          <a:pt x="40" y="12"/>
                        </a:lnTo>
                        <a:lnTo>
                          <a:pt x="40" y="11"/>
                        </a:lnTo>
                        <a:lnTo>
                          <a:pt x="40" y="11"/>
                        </a:lnTo>
                        <a:lnTo>
                          <a:pt x="40" y="11"/>
                        </a:lnTo>
                        <a:lnTo>
                          <a:pt x="39" y="12"/>
                        </a:lnTo>
                        <a:lnTo>
                          <a:pt x="39" y="12"/>
                        </a:lnTo>
                        <a:lnTo>
                          <a:pt x="39" y="12"/>
                        </a:lnTo>
                        <a:lnTo>
                          <a:pt x="39" y="12"/>
                        </a:lnTo>
                        <a:lnTo>
                          <a:pt x="39" y="12"/>
                        </a:lnTo>
                        <a:lnTo>
                          <a:pt x="39" y="12"/>
                        </a:lnTo>
                        <a:lnTo>
                          <a:pt x="38" y="12"/>
                        </a:lnTo>
                        <a:lnTo>
                          <a:pt x="38" y="13"/>
                        </a:lnTo>
                        <a:lnTo>
                          <a:pt x="38" y="13"/>
                        </a:lnTo>
                        <a:lnTo>
                          <a:pt x="38" y="13"/>
                        </a:lnTo>
                        <a:lnTo>
                          <a:pt x="39" y="12"/>
                        </a:lnTo>
                        <a:lnTo>
                          <a:pt x="39" y="12"/>
                        </a:lnTo>
                        <a:lnTo>
                          <a:pt x="39" y="13"/>
                        </a:lnTo>
                        <a:lnTo>
                          <a:pt x="39" y="13"/>
                        </a:lnTo>
                        <a:lnTo>
                          <a:pt x="38" y="13"/>
                        </a:lnTo>
                        <a:lnTo>
                          <a:pt x="39" y="13"/>
                        </a:lnTo>
                        <a:lnTo>
                          <a:pt x="39" y="13"/>
                        </a:lnTo>
                        <a:lnTo>
                          <a:pt x="39" y="13"/>
                        </a:lnTo>
                        <a:lnTo>
                          <a:pt x="39" y="13"/>
                        </a:lnTo>
                        <a:lnTo>
                          <a:pt x="39" y="13"/>
                        </a:lnTo>
                        <a:lnTo>
                          <a:pt x="39" y="13"/>
                        </a:lnTo>
                        <a:lnTo>
                          <a:pt x="39" y="13"/>
                        </a:lnTo>
                        <a:lnTo>
                          <a:pt x="39" y="12"/>
                        </a:lnTo>
                        <a:lnTo>
                          <a:pt x="39" y="12"/>
                        </a:lnTo>
                        <a:lnTo>
                          <a:pt x="39" y="12"/>
                        </a:lnTo>
                        <a:lnTo>
                          <a:pt x="39" y="12"/>
                        </a:lnTo>
                        <a:lnTo>
                          <a:pt x="39" y="12"/>
                        </a:lnTo>
                        <a:lnTo>
                          <a:pt x="39" y="12"/>
                        </a:lnTo>
                        <a:lnTo>
                          <a:pt x="40" y="12"/>
                        </a:lnTo>
                        <a:lnTo>
                          <a:pt x="40" y="12"/>
                        </a:lnTo>
                        <a:lnTo>
                          <a:pt x="40" y="12"/>
                        </a:lnTo>
                        <a:lnTo>
                          <a:pt x="40" y="12"/>
                        </a:lnTo>
                        <a:lnTo>
                          <a:pt x="41" y="12"/>
                        </a:lnTo>
                        <a:lnTo>
                          <a:pt x="41" y="12"/>
                        </a:lnTo>
                        <a:lnTo>
                          <a:pt x="41" y="12"/>
                        </a:lnTo>
                        <a:lnTo>
                          <a:pt x="41" y="12"/>
                        </a:lnTo>
                        <a:lnTo>
                          <a:pt x="41" y="12"/>
                        </a:lnTo>
                        <a:lnTo>
                          <a:pt x="41" y="12"/>
                        </a:lnTo>
                        <a:lnTo>
                          <a:pt x="41" y="12"/>
                        </a:lnTo>
                        <a:lnTo>
                          <a:pt x="41" y="12"/>
                        </a:lnTo>
                        <a:lnTo>
                          <a:pt x="41" y="12"/>
                        </a:lnTo>
                        <a:lnTo>
                          <a:pt x="42" y="11"/>
                        </a:lnTo>
                        <a:lnTo>
                          <a:pt x="42" y="11"/>
                        </a:lnTo>
                        <a:lnTo>
                          <a:pt x="42" y="11"/>
                        </a:lnTo>
                        <a:lnTo>
                          <a:pt x="42" y="12"/>
                        </a:lnTo>
                        <a:lnTo>
                          <a:pt x="42" y="12"/>
                        </a:lnTo>
                        <a:lnTo>
                          <a:pt x="42" y="12"/>
                        </a:lnTo>
                        <a:lnTo>
                          <a:pt x="42" y="12"/>
                        </a:lnTo>
                        <a:lnTo>
                          <a:pt x="42" y="13"/>
                        </a:lnTo>
                        <a:lnTo>
                          <a:pt x="42" y="13"/>
                        </a:lnTo>
                        <a:lnTo>
                          <a:pt x="42" y="13"/>
                        </a:lnTo>
                        <a:lnTo>
                          <a:pt x="41" y="13"/>
                        </a:lnTo>
                        <a:lnTo>
                          <a:pt x="41" y="13"/>
                        </a:lnTo>
                        <a:lnTo>
                          <a:pt x="41" y="14"/>
                        </a:lnTo>
                        <a:lnTo>
                          <a:pt x="41" y="14"/>
                        </a:lnTo>
                        <a:lnTo>
                          <a:pt x="41" y="14"/>
                        </a:lnTo>
                        <a:lnTo>
                          <a:pt x="41" y="14"/>
                        </a:lnTo>
                        <a:lnTo>
                          <a:pt x="41" y="14"/>
                        </a:lnTo>
                        <a:lnTo>
                          <a:pt x="41" y="15"/>
                        </a:lnTo>
                        <a:lnTo>
                          <a:pt x="41" y="15"/>
                        </a:lnTo>
                        <a:lnTo>
                          <a:pt x="41" y="15"/>
                        </a:lnTo>
                        <a:lnTo>
                          <a:pt x="41" y="15"/>
                        </a:lnTo>
                        <a:lnTo>
                          <a:pt x="41" y="16"/>
                        </a:lnTo>
                        <a:lnTo>
                          <a:pt x="40" y="16"/>
                        </a:lnTo>
                        <a:lnTo>
                          <a:pt x="41" y="16"/>
                        </a:lnTo>
                        <a:lnTo>
                          <a:pt x="41" y="16"/>
                        </a:lnTo>
                        <a:lnTo>
                          <a:pt x="41" y="16"/>
                        </a:lnTo>
                        <a:lnTo>
                          <a:pt x="41" y="15"/>
                        </a:lnTo>
                        <a:lnTo>
                          <a:pt x="41" y="15"/>
                        </a:lnTo>
                        <a:lnTo>
                          <a:pt x="41" y="14"/>
                        </a:lnTo>
                        <a:lnTo>
                          <a:pt x="41" y="14"/>
                        </a:lnTo>
                        <a:lnTo>
                          <a:pt x="41" y="14"/>
                        </a:lnTo>
                        <a:lnTo>
                          <a:pt x="41" y="14"/>
                        </a:lnTo>
                        <a:lnTo>
                          <a:pt x="41" y="14"/>
                        </a:lnTo>
                        <a:lnTo>
                          <a:pt x="41" y="13"/>
                        </a:lnTo>
                        <a:lnTo>
                          <a:pt x="42" y="13"/>
                        </a:lnTo>
                        <a:lnTo>
                          <a:pt x="42" y="13"/>
                        </a:lnTo>
                        <a:lnTo>
                          <a:pt x="42" y="13"/>
                        </a:lnTo>
                        <a:lnTo>
                          <a:pt x="43" y="13"/>
                        </a:lnTo>
                        <a:lnTo>
                          <a:pt x="43" y="13"/>
                        </a:lnTo>
                        <a:lnTo>
                          <a:pt x="43" y="13"/>
                        </a:lnTo>
                        <a:lnTo>
                          <a:pt x="43" y="13"/>
                        </a:lnTo>
                        <a:lnTo>
                          <a:pt x="43" y="13"/>
                        </a:lnTo>
                        <a:lnTo>
                          <a:pt x="44" y="12"/>
                        </a:lnTo>
                        <a:lnTo>
                          <a:pt x="44" y="12"/>
                        </a:lnTo>
                        <a:lnTo>
                          <a:pt x="44" y="12"/>
                        </a:lnTo>
                        <a:lnTo>
                          <a:pt x="44" y="13"/>
                        </a:lnTo>
                        <a:lnTo>
                          <a:pt x="44" y="13"/>
                        </a:lnTo>
                        <a:lnTo>
                          <a:pt x="44" y="13"/>
                        </a:lnTo>
                        <a:lnTo>
                          <a:pt x="43" y="13"/>
                        </a:lnTo>
                        <a:lnTo>
                          <a:pt x="43" y="13"/>
                        </a:lnTo>
                        <a:lnTo>
                          <a:pt x="43" y="13"/>
                        </a:lnTo>
                        <a:lnTo>
                          <a:pt x="44" y="13"/>
                        </a:lnTo>
                        <a:lnTo>
                          <a:pt x="44" y="13"/>
                        </a:lnTo>
                        <a:lnTo>
                          <a:pt x="44" y="13"/>
                        </a:lnTo>
                        <a:lnTo>
                          <a:pt x="44" y="13"/>
                        </a:lnTo>
                        <a:lnTo>
                          <a:pt x="45" y="13"/>
                        </a:lnTo>
                        <a:lnTo>
                          <a:pt x="45" y="13"/>
                        </a:lnTo>
                        <a:lnTo>
                          <a:pt x="45" y="13"/>
                        </a:lnTo>
                        <a:lnTo>
                          <a:pt x="46" y="13"/>
                        </a:lnTo>
                        <a:lnTo>
                          <a:pt x="46" y="13"/>
                        </a:lnTo>
                        <a:lnTo>
                          <a:pt x="46" y="13"/>
                        </a:lnTo>
                        <a:lnTo>
                          <a:pt x="47" y="13"/>
                        </a:lnTo>
                        <a:lnTo>
                          <a:pt x="47" y="13"/>
                        </a:lnTo>
                        <a:lnTo>
                          <a:pt x="47" y="14"/>
                        </a:lnTo>
                        <a:lnTo>
                          <a:pt x="47" y="14"/>
                        </a:lnTo>
                        <a:lnTo>
                          <a:pt x="47" y="14"/>
                        </a:lnTo>
                        <a:lnTo>
                          <a:pt x="47" y="14"/>
                        </a:lnTo>
                        <a:lnTo>
                          <a:pt x="47" y="14"/>
                        </a:lnTo>
                        <a:lnTo>
                          <a:pt x="47" y="14"/>
                        </a:lnTo>
                        <a:lnTo>
                          <a:pt x="47" y="14"/>
                        </a:lnTo>
                        <a:lnTo>
                          <a:pt x="47" y="14"/>
                        </a:lnTo>
                        <a:lnTo>
                          <a:pt x="46" y="14"/>
                        </a:lnTo>
                        <a:lnTo>
                          <a:pt x="46" y="14"/>
                        </a:lnTo>
                        <a:lnTo>
                          <a:pt x="46" y="15"/>
                        </a:lnTo>
                        <a:lnTo>
                          <a:pt x="46" y="15"/>
                        </a:lnTo>
                        <a:lnTo>
                          <a:pt x="46" y="15"/>
                        </a:lnTo>
                        <a:lnTo>
                          <a:pt x="46" y="15"/>
                        </a:lnTo>
                        <a:lnTo>
                          <a:pt x="45" y="15"/>
                        </a:lnTo>
                        <a:lnTo>
                          <a:pt x="45" y="15"/>
                        </a:lnTo>
                        <a:lnTo>
                          <a:pt x="44" y="15"/>
                        </a:lnTo>
                        <a:lnTo>
                          <a:pt x="44" y="15"/>
                        </a:lnTo>
                        <a:lnTo>
                          <a:pt x="44" y="15"/>
                        </a:lnTo>
                        <a:lnTo>
                          <a:pt x="44" y="16"/>
                        </a:lnTo>
                        <a:lnTo>
                          <a:pt x="44" y="16"/>
                        </a:lnTo>
                        <a:lnTo>
                          <a:pt x="43" y="16"/>
                        </a:lnTo>
                        <a:lnTo>
                          <a:pt x="43" y="16"/>
                        </a:lnTo>
                        <a:lnTo>
                          <a:pt x="44" y="16"/>
                        </a:lnTo>
                        <a:lnTo>
                          <a:pt x="44" y="16"/>
                        </a:lnTo>
                        <a:lnTo>
                          <a:pt x="44" y="16"/>
                        </a:lnTo>
                        <a:lnTo>
                          <a:pt x="44" y="16"/>
                        </a:lnTo>
                        <a:lnTo>
                          <a:pt x="44" y="16"/>
                        </a:lnTo>
                        <a:lnTo>
                          <a:pt x="44" y="16"/>
                        </a:lnTo>
                        <a:lnTo>
                          <a:pt x="44" y="16"/>
                        </a:lnTo>
                        <a:lnTo>
                          <a:pt x="44" y="15"/>
                        </a:lnTo>
                        <a:lnTo>
                          <a:pt x="44" y="15"/>
                        </a:lnTo>
                        <a:lnTo>
                          <a:pt x="45" y="15"/>
                        </a:lnTo>
                        <a:lnTo>
                          <a:pt x="45" y="15"/>
                        </a:lnTo>
                        <a:lnTo>
                          <a:pt x="45" y="15"/>
                        </a:lnTo>
                        <a:lnTo>
                          <a:pt x="46" y="15"/>
                        </a:lnTo>
                        <a:lnTo>
                          <a:pt x="46" y="15"/>
                        </a:lnTo>
                        <a:lnTo>
                          <a:pt x="46" y="15"/>
                        </a:lnTo>
                        <a:lnTo>
                          <a:pt x="46" y="15"/>
                        </a:lnTo>
                        <a:lnTo>
                          <a:pt x="46" y="15"/>
                        </a:lnTo>
                        <a:lnTo>
                          <a:pt x="46" y="15"/>
                        </a:lnTo>
                        <a:lnTo>
                          <a:pt x="46" y="16"/>
                        </a:lnTo>
                        <a:lnTo>
                          <a:pt x="46" y="16"/>
                        </a:lnTo>
                        <a:lnTo>
                          <a:pt x="46" y="16"/>
                        </a:lnTo>
                        <a:lnTo>
                          <a:pt x="46" y="16"/>
                        </a:lnTo>
                        <a:lnTo>
                          <a:pt x="45" y="16"/>
                        </a:lnTo>
                        <a:lnTo>
                          <a:pt x="45" y="17"/>
                        </a:lnTo>
                        <a:lnTo>
                          <a:pt x="45" y="17"/>
                        </a:lnTo>
                        <a:lnTo>
                          <a:pt x="45" y="17"/>
                        </a:lnTo>
                        <a:lnTo>
                          <a:pt x="45" y="17"/>
                        </a:lnTo>
                        <a:lnTo>
                          <a:pt x="45" y="17"/>
                        </a:lnTo>
                        <a:lnTo>
                          <a:pt x="45" y="17"/>
                        </a:lnTo>
                        <a:lnTo>
                          <a:pt x="45" y="17"/>
                        </a:lnTo>
                        <a:lnTo>
                          <a:pt x="45" y="17"/>
                        </a:lnTo>
                        <a:lnTo>
                          <a:pt x="45" y="16"/>
                        </a:lnTo>
                        <a:lnTo>
                          <a:pt x="46" y="16"/>
                        </a:lnTo>
                        <a:lnTo>
                          <a:pt x="46" y="16"/>
                        </a:lnTo>
                        <a:lnTo>
                          <a:pt x="46" y="16"/>
                        </a:lnTo>
                        <a:lnTo>
                          <a:pt x="46" y="16"/>
                        </a:lnTo>
                        <a:lnTo>
                          <a:pt x="47" y="16"/>
                        </a:lnTo>
                        <a:lnTo>
                          <a:pt x="47" y="16"/>
                        </a:lnTo>
                        <a:lnTo>
                          <a:pt x="47" y="16"/>
                        </a:lnTo>
                        <a:lnTo>
                          <a:pt x="47" y="16"/>
                        </a:lnTo>
                        <a:lnTo>
                          <a:pt x="47" y="15"/>
                        </a:lnTo>
                        <a:lnTo>
                          <a:pt x="47" y="15"/>
                        </a:lnTo>
                        <a:lnTo>
                          <a:pt x="47" y="15"/>
                        </a:lnTo>
                        <a:lnTo>
                          <a:pt x="48" y="15"/>
                        </a:lnTo>
                        <a:lnTo>
                          <a:pt x="48" y="15"/>
                        </a:lnTo>
                        <a:lnTo>
                          <a:pt x="48" y="15"/>
                        </a:lnTo>
                        <a:lnTo>
                          <a:pt x="48" y="15"/>
                        </a:lnTo>
                        <a:lnTo>
                          <a:pt x="49" y="15"/>
                        </a:lnTo>
                        <a:lnTo>
                          <a:pt x="49" y="15"/>
                        </a:lnTo>
                        <a:lnTo>
                          <a:pt x="49" y="15"/>
                        </a:lnTo>
                        <a:lnTo>
                          <a:pt x="49" y="16"/>
                        </a:lnTo>
                        <a:lnTo>
                          <a:pt x="49" y="16"/>
                        </a:lnTo>
                        <a:lnTo>
                          <a:pt x="50" y="16"/>
                        </a:lnTo>
                        <a:lnTo>
                          <a:pt x="50" y="17"/>
                        </a:lnTo>
                        <a:lnTo>
                          <a:pt x="50" y="17"/>
                        </a:lnTo>
                        <a:lnTo>
                          <a:pt x="49" y="17"/>
                        </a:lnTo>
                        <a:lnTo>
                          <a:pt x="49" y="17"/>
                        </a:lnTo>
                        <a:lnTo>
                          <a:pt x="49" y="17"/>
                        </a:lnTo>
                        <a:lnTo>
                          <a:pt x="48" y="17"/>
                        </a:lnTo>
                        <a:lnTo>
                          <a:pt x="48" y="17"/>
                        </a:lnTo>
                        <a:lnTo>
                          <a:pt x="48" y="17"/>
                        </a:lnTo>
                        <a:lnTo>
                          <a:pt x="47" y="17"/>
                        </a:lnTo>
                        <a:lnTo>
                          <a:pt x="47" y="17"/>
                        </a:lnTo>
                        <a:lnTo>
                          <a:pt x="47" y="17"/>
                        </a:lnTo>
                        <a:lnTo>
                          <a:pt x="47" y="17"/>
                        </a:lnTo>
                        <a:lnTo>
                          <a:pt x="47" y="17"/>
                        </a:lnTo>
                        <a:lnTo>
                          <a:pt x="46" y="17"/>
                        </a:lnTo>
                        <a:lnTo>
                          <a:pt x="46" y="17"/>
                        </a:lnTo>
                        <a:lnTo>
                          <a:pt x="46" y="17"/>
                        </a:lnTo>
                        <a:lnTo>
                          <a:pt x="47" y="17"/>
                        </a:lnTo>
                        <a:lnTo>
                          <a:pt x="47" y="18"/>
                        </a:lnTo>
                        <a:lnTo>
                          <a:pt x="47" y="18"/>
                        </a:lnTo>
                        <a:lnTo>
                          <a:pt x="48" y="18"/>
                        </a:lnTo>
                        <a:lnTo>
                          <a:pt x="48" y="18"/>
                        </a:lnTo>
                        <a:lnTo>
                          <a:pt x="48" y="18"/>
                        </a:lnTo>
                        <a:lnTo>
                          <a:pt x="48" y="18"/>
                        </a:lnTo>
                        <a:lnTo>
                          <a:pt x="49" y="18"/>
                        </a:lnTo>
                        <a:lnTo>
                          <a:pt x="49" y="18"/>
                        </a:lnTo>
                        <a:lnTo>
                          <a:pt x="50" y="18"/>
                        </a:lnTo>
                        <a:lnTo>
                          <a:pt x="50" y="18"/>
                        </a:lnTo>
                        <a:lnTo>
                          <a:pt x="50" y="18"/>
                        </a:lnTo>
                        <a:lnTo>
                          <a:pt x="51" y="18"/>
                        </a:lnTo>
                        <a:lnTo>
                          <a:pt x="51" y="19"/>
                        </a:lnTo>
                        <a:lnTo>
                          <a:pt x="51" y="19"/>
                        </a:lnTo>
                        <a:lnTo>
                          <a:pt x="51" y="19"/>
                        </a:lnTo>
                        <a:lnTo>
                          <a:pt x="51" y="19"/>
                        </a:lnTo>
                        <a:lnTo>
                          <a:pt x="51" y="19"/>
                        </a:lnTo>
                        <a:lnTo>
                          <a:pt x="51" y="19"/>
                        </a:lnTo>
                        <a:lnTo>
                          <a:pt x="50" y="19"/>
                        </a:lnTo>
                        <a:lnTo>
                          <a:pt x="50" y="19"/>
                        </a:lnTo>
                        <a:lnTo>
                          <a:pt x="50" y="19"/>
                        </a:lnTo>
                        <a:lnTo>
                          <a:pt x="49" y="19"/>
                        </a:lnTo>
                        <a:lnTo>
                          <a:pt x="49" y="19"/>
                        </a:lnTo>
                        <a:lnTo>
                          <a:pt x="49" y="19"/>
                        </a:lnTo>
                        <a:lnTo>
                          <a:pt x="48" y="19"/>
                        </a:lnTo>
                        <a:lnTo>
                          <a:pt x="48" y="19"/>
                        </a:lnTo>
                        <a:lnTo>
                          <a:pt x="48" y="19"/>
                        </a:lnTo>
                        <a:lnTo>
                          <a:pt x="47" y="19"/>
                        </a:lnTo>
                        <a:lnTo>
                          <a:pt x="47" y="19"/>
                        </a:lnTo>
                        <a:lnTo>
                          <a:pt x="47" y="19"/>
                        </a:lnTo>
                        <a:lnTo>
                          <a:pt x="46" y="19"/>
                        </a:lnTo>
                        <a:lnTo>
                          <a:pt x="46" y="19"/>
                        </a:lnTo>
                        <a:lnTo>
                          <a:pt x="46" y="19"/>
                        </a:lnTo>
                        <a:lnTo>
                          <a:pt x="47" y="19"/>
                        </a:lnTo>
                        <a:lnTo>
                          <a:pt x="47" y="19"/>
                        </a:lnTo>
                        <a:lnTo>
                          <a:pt x="48" y="19"/>
                        </a:lnTo>
                        <a:lnTo>
                          <a:pt x="48" y="19"/>
                        </a:lnTo>
                        <a:lnTo>
                          <a:pt x="49" y="20"/>
                        </a:lnTo>
                        <a:lnTo>
                          <a:pt x="48" y="20"/>
                        </a:lnTo>
                        <a:lnTo>
                          <a:pt x="48" y="20"/>
                        </a:lnTo>
                        <a:lnTo>
                          <a:pt x="48" y="20"/>
                        </a:lnTo>
                        <a:lnTo>
                          <a:pt x="48" y="20"/>
                        </a:lnTo>
                        <a:lnTo>
                          <a:pt x="48" y="20"/>
                        </a:lnTo>
                        <a:lnTo>
                          <a:pt x="48" y="20"/>
                        </a:lnTo>
                        <a:lnTo>
                          <a:pt x="47" y="20"/>
                        </a:lnTo>
                        <a:lnTo>
                          <a:pt x="47" y="20"/>
                        </a:lnTo>
                        <a:lnTo>
                          <a:pt x="47" y="20"/>
                        </a:lnTo>
                        <a:lnTo>
                          <a:pt x="47" y="20"/>
                        </a:lnTo>
                        <a:lnTo>
                          <a:pt x="47" y="20"/>
                        </a:lnTo>
                        <a:lnTo>
                          <a:pt x="47" y="21"/>
                        </a:lnTo>
                        <a:lnTo>
                          <a:pt x="46" y="21"/>
                        </a:lnTo>
                        <a:lnTo>
                          <a:pt x="46" y="21"/>
                        </a:lnTo>
                        <a:lnTo>
                          <a:pt x="46" y="21"/>
                        </a:lnTo>
                        <a:lnTo>
                          <a:pt x="47" y="21"/>
                        </a:lnTo>
                        <a:lnTo>
                          <a:pt x="48" y="21"/>
                        </a:lnTo>
                        <a:lnTo>
                          <a:pt x="48" y="21"/>
                        </a:lnTo>
                        <a:lnTo>
                          <a:pt x="48" y="22"/>
                        </a:lnTo>
                        <a:lnTo>
                          <a:pt x="48" y="22"/>
                        </a:lnTo>
                        <a:lnTo>
                          <a:pt x="48" y="22"/>
                        </a:lnTo>
                        <a:lnTo>
                          <a:pt x="49" y="22"/>
                        </a:lnTo>
                        <a:lnTo>
                          <a:pt x="49" y="22"/>
                        </a:lnTo>
                        <a:lnTo>
                          <a:pt x="49" y="22"/>
                        </a:lnTo>
                        <a:lnTo>
                          <a:pt x="49" y="22"/>
                        </a:lnTo>
                        <a:lnTo>
                          <a:pt x="49" y="22"/>
                        </a:lnTo>
                        <a:lnTo>
                          <a:pt x="49" y="22"/>
                        </a:lnTo>
                        <a:lnTo>
                          <a:pt x="50" y="22"/>
                        </a:lnTo>
                        <a:lnTo>
                          <a:pt x="50" y="22"/>
                        </a:lnTo>
                        <a:lnTo>
                          <a:pt x="49" y="22"/>
                        </a:lnTo>
                        <a:lnTo>
                          <a:pt x="49" y="22"/>
                        </a:lnTo>
                        <a:lnTo>
                          <a:pt x="50" y="22"/>
                        </a:lnTo>
                        <a:lnTo>
                          <a:pt x="50" y="22"/>
                        </a:lnTo>
                        <a:lnTo>
                          <a:pt x="50" y="22"/>
                        </a:lnTo>
                        <a:lnTo>
                          <a:pt x="50" y="22"/>
                        </a:lnTo>
                        <a:lnTo>
                          <a:pt x="50" y="22"/>
                        </a:lnTo>
                        <a:lnTo>
                          <a:pt x="50" y="22"/>
                        </a:lnTo>
                        <a:lnTo>
                          <a:pt x="51" y="22"/>
                        </a:lnTo>
                        <a:lnTo>
                          <a:pt x="51" y="22"/>
                        </a:lnTo>
                        <a:lnTo>
                          <a:pt x="51" y="22"/>
                        </a:lnTo>
                        <a:lnTo>
                          <a:pt x="50" y="22"/>
                        </a:lnTo>
                        <a:lnTo>
                          <a:pt x="50" y="22"/>
                        </a:lnTo>
                        <a:lnTo>
                          <a:pt x="50" y="22"/>
                        </a:lnTo>
                        <a:lnTo>
                          <a:pt x="50" y="23"/>
                        </a:lnTo>
                        <a:lnTo>
                          <a:pt x="50" y="23"/>
                        </a:lnTo>
                        <a:lnTo>
                          <a:pt x="51" y="23"/>
                        </a:lnTo>
                        <a:lnTo>
                          <a:pt x="51" y="23"/>
                        </a:lnTo>
                        <a:lnTo>
                          <a:pt x="50" y="23"/>
                        </a:lnTo>
                        <a:lnTo>
                          <a:pt x="50" y="23"/>
                        </a:lnTo>
                        <a:lnTo>
                          <a:pt x="51" y="23"/>
                        </a:lnTo>
                        <a:lnTo>
                          <a:pt x="51" y="23"/>
                        </a:lnTo>
                        <a:lnTo>
                          <a:pt x="51" y="23"/>
                        </a:lnTo>
                        <a:lnTo>
                          <a:pt x="51" y="24"/>
                        </a:lnTo>
                        <a:lnTo>
                          <a:pt x="51" y="23"/>
                        </a:lnTo>
                        <a:lnTo>
                          <a:pt x="51" y="23"/>
                        </a:lnTo>
                        <a:lnTo>
                          <a:pt x="51" y="23"/>
                        </a:lnTo>
                        <a:lnTo>
                          <a:pt x="51" y="23"/>
                        </a:lnTo>
                        <a:lnTo>
                          <a:pt x="51" y="23"/>
                        </a:lnTo>
                        <a:lnTo>
                          <a:pt x="52" y="23"/>
                        </a:lnTo>
                        <a:lnTo>
                          <a:pt x="52" y="23"/>
                        </a:lnTo>
                        <a:lnTo>
                          <a:pt x="52" y="23"/>
                        </a:lnTo>
                        <a:lnTo>
                          <a:pt x="51" y="23"/>
                        </a:lnTo>
                        <a:lnTo>
                          <a:pt x="52" y="23"/>
                        </a:lnTo>
                        <a:lnTo>
                          <a:pt x="51" y="23"/>
                        </a:lnTo>
                        <a:lnTo>
                          <a:pt x="51" y="23"/>
                        </a:lnTo>
                        <a:lnTo>
                          <a:pt x="52" y="23"/>
                        </a:lnTo>
                        <a:lnTo>
                          <a:pt x="52" y="23"/>
                        </a:lnTo>
                        <a:lnTo>
                          <a:pt x="52" y="23"/>
                        </a:lnTo>
                        <a:lnTo>
                          <a:pt x="52" y="23"/>
                        </a:lnTo>
                        <a:lnTo>
                          <a:pt x="52" y="24"/>
                        </a:lnTo>
                        <a:lnTo>
                          <a:pt x="52" y="23"/>
                        </a:lnTo>
                        <a:lnTo>
                          <a:pt x="52" y="23"/>
                        </a:lnTo>
                        <a:lnTo>
                          <a:pt x="52" y="23"/>
                        </a:lnTo>
                        <a:lnTo>
                          <a:pt x="52" y="23"/>
                        </a:lnTo>
                        <a:lnTo>
                          <a:pt x="53" y="23"/>
                        </a:lnTo>
                        <a:lnTo>
                          <a:pt x="53" y="23"/>
                        </a:lnTo>
                        <a:lnTo>
                          <a:pt x="52" y="23"/>
                        </a:lnTo>
                        <a:lnTo>
                          <a:pt x="52" y="24"/>
                        </a:lnTo>
                        <a:lnTo>
                          <a:pt x="52" y="24"/>
                        </a:lnTo>
                        <a:lnTo>
                          <a:pt x="52" y="24"/>
                        </a:lnTo>
                        <a:lnTo>
                          <a:pt x="52" y="24"/>
                        </a:lnTo>
                        <a:lnTo>
                          <a:pt x="52" y="24"/>
                        </a:lnTo>
                        <a:lnTo>
                          <a:pt x="52" y="25"/>
                        </a:lnTo>
                        <a:lnTo>
                          <a:pt x="52" y="25"/>
                        </a:lnTo>
                        <a:lnTo>
                          <a:pt x="52" y="25"/>
                        </a:lnTo>
                        <a:lnTo>
                          <a:pt x="52" y="25"/>
                        </a:lnTo>
                        <a:lnTo>
                          <a:pt x="52" y="25"/>
                        </a:lnTo>
                        <a:lnTo>
                          <a:pt x="52" y="24"/>
                        </a:lnTo>
                        <a:lnTo>
                          <a:pt x="52" y="24"/>
                        </a:lnTo>
                        <a:lnTo>
                          <a:pt x="53" y="24"/>
                        </a:lnTo>
                        <a:lnTo>
                          <a:pt x="53" y="24"/>
                        </a:lnTo>
                        <a:lnTo>
                          <a:pt x="53" y="24"/>
                        </a:lnTo>
                        <a:lnTo>
                          <a:pt x="53" y="24"/>
                        </a:lnTo>
                        <a:lnTo>
                          <a:pt x="53" y="24"/>
                        </a:lnTo>
                        <a:lnTo>
                          <a:pt x="53" y="24"/>
                        </a:lnTo>
                        <a:lnTo>
                          <a:pt x="53" y="24"/>
                        </a:lnTo>
                        <a:lnTo>
                          <a:pt x="53" y="24"/>
                        </a:lnTo>
                        <a:lnTo>
                          <a:pt x="54" y="24"/>
                        </a:lnTo>
                        <a:lnTo>
                          <a:pt x="54" y="24"/>
                        </a:lnTo>
                        <a:lnTo>
                          <a:pt x="54" y="24"/>
                        </a:lnTo>
                        <a:lnTo>
                          <a:pt x="54" y="23"/>
                        </a:lnTo>
                        <a:lnTo>
                          <a:pt x="54" y="23"/>
                        </a:lnTo>
                        <a:lnTo>
                          <a:pt x="55" y="23"/>
                        </a:lnTo>
                        <a:lnTo>
                          <a:pt x="55" y="24"/>
                        </a:lnTo>
                        <a:lnTo>
                          <a:pt x="55" y="24"/>
                        </a:lnTo>
                        <a:lnTo>
                          <a:pt x="55" y="24"/>
                        </a:lnTo>
                        <a:lnTo>
                          <a:pt x="54" y="24"/>
                        </a:lnTo>
                        <a:lnTo>
                          <a:pt x="54" y="24"/>
                        </a:lnTo>
                        <a:lnTo>
                          <a:pt x="54" y="25"/>
                        </a:lnTo>
                        <a:lnTo>
                          <a:pt x="54" y="25"/>
                        </a:lnTo>
                        <a:lnTo>
                          <a:pt x="54" y="25"/>
                        </a:lnTo>
                        <a:lnTo>
                          <a:pt x="55" y="24"/>
                        </a:lnTo>
                        <a:lnTo>
                          <a:pt x="55" y="24"/>
                        </a:lnTo>
                        <a:lnTo>
                          <a:pt x="55" y="25"/>
                        </a:lnTo>
                        <a:lnTo>
                          <a:pt x="55" y="25"/>
                        </a:lnTo>
                        <a:lnTo>
                          <a:pt x="55" y="25"/>
                        </a:lnTo>
                        <a:lnTo>
                          <a:pt x="55" y="24"/>
                        </a:lnTo>
                        <a:lnTo>
                          <a:pt x="55" y="24"/>
                        </a:lnTo>
                        <a:lnTo>
                          <a:pt x="55" y="24"/>
                        </a:lnTo>
                        <a:lnTo>
                          <a:pt x="56" y="24"/>
                        </a:lnTo>
                        <a:lnTo>
                          <a:pt x="56" y="24"/>
                        </a:lnTo>
                        <a:lnTo>
                          <a:pt x="56" y="25"/>
                        </a:lnTo>
                        <a:lnTo>
                          <a:pt x="56" y="25"/>
                        </a:lnTo>
                        <a:lnTo>
                          <a:pt x="55" y="25"/>
                        </a:lnTo>
                        <a:lnTo>
                          <a:pt x="55" y="25"/>
                        </a:lnTo>
                        <a:lnTo>
                          <a:pt x="56" y="25"/>
                        </a:lnTo>
                        <a:lnTo>
                          <a:pt x="56" y="25"/>
                        </a:lnTo>
                        <a:lnTo>
                          <a:pt x="56" y="25"/>
                        </a:lnTo>
                        <a:lnTo>
                          <a:pt x="57" y="25"/>
                        </a:lnTo>
                        <a:lnTo>
                          <a:pt x="57" y="25"/>
                        </a:lnTo>
                        <a:lnTo>
                          <a:pt x="56" y="26"/>
                        </a:lnTo>
                        <a:lnTo>
                          <a:pt x="57" y="26"/>
                        </a:lnTo>
                        <a:lnTo>
                          <a:pt x="57" y="26"/>
                        </a:lnTo>
                        <a:lnTo>
                          <a:pt x="57" y="26"/>
                        </a:lnTo>
                        <a:lnTo>
                          <a:pt x="57" y="26"/>
                        </a:lnTo>
                        <a:lnTo>
                          <a:pt x="57" y="27"/>
                        </a:lnTo>
                        <a:lnTo>
                          <a:pt x="57" y="27"/>
                        </a:lnTo>
                        <a:lnTo>
                          <a:pt x="56" y="27"/>
                        </a:lnTo>
                        <a:lnTo>
                          <a:pt x="56" y="27"/>
                        </a:lnTo>
                        <a:lnTo>
                          <a:pt x="55" y="27"/>
                        </a:lnTo>
                        <a:lnTo>
                          <a:pt x="55" y="27"/>
                        </a:lnTo>
                        <a:lnTo>
                          <a:pt x="55" y="27"/>
                        </a:lnTo>
                        <a:lnTo>
                          <a:pt x="55" y="27"/>
                        </a:lnTo>
                        <a:lnTo>
                          <a:pt x="55" y="27"/>
                        </a:lnTo>
                        <a:lnTo>
                          <a:pt x="55" y="27"/>
                        </a:lnTo>
                        <a:lnTo>
                          <a:pt x="56" y="27"/>
                        </a:lnTo>
                        <a:lnTo>
                          <a:pt x="56" y="27"/>
                        </a:lnTo>
                        <a:lnTo>
                          <a:pt x="56" y="27"/>
                        </a:lnTo>
                        <a:lnTo>
                          <a:pt x="57" y="27"/>
                        </a:lnTo>
                        <a:lnTo>
                          <a:pt x="57" y="27"/>
                        </a:lnTo>
                        <a:lnTo>
                          <a:pt x="57" y="27"/>
                        </a:lnTo>
                        <a:lnTo>
                          <a:pt x="57" y="27"/>
                        </a:lnTo>
                        <a:lnTo>
                          <a:pt x="58" y="27"/>
                        </a:lnTo>
                        <a:lnTo>
                          <a:pt x="58" y="27"/>
                        </a:lnTo>
                        <a:lnTo>
                          <a:pt x="58" y="26"/>
                        </a:lnTo>
                        <a:lnTo>
                          <a:pt x="58" y="26"/>
                        </a:lnTo>
                        <a:lnTo>
                          <a:pt x="58" y="26"/>
                        </a:lnTo>
                        <a:lnTo>
                          <a:pt x="59" y="26"/>
                        </a:lnTo>
                        <a:lnTo>
                          <a:pt x="59" y="26"/>
                        </a:lnTo>
                        <a:lnTo>
                          <a:pt x="59" y="26"/>
                        </a:lnTo>
                        <a:lnTo>
                          <a:pt x="59" y="27"/>
                        </a:lnTo>
                        <a:lnTo>
                          <a:pt x="59" y="27"/>
                        </a:lnTo>
                        <a:lnTo>
                          <a:pt x="58" y="27"/>
                        </a:lnTo>
                        <a:lnTo>
                          <a:pt x="58" y="27"/>
                        </a:lnTo>
                        <a:lnTo>
                          <a:pt x="58" y="27"/>
                        </a:lnTo>
                        <a:lnTo>
                          <a:pt x="58" y="27"/>
                        </a:lnTo>
                        <a:lnTo>
                          <a:pt x="58" y="27"/>
                        </a:lnTo>
                        <a:lnTo>
                          <a:pt x="59" y="27"/>
                        </a:lnTo>
                        <a:lnTo>
                          <a:pt x="59" y="27"/>
                        </a:lnTo>
                        <a:lnTo>
                          <a:pt x="59" y="27"/>
                        </a:lnTo>
                        <a:lnTo>
                          <a:pt x="59" y="27"/>
                        </a:lnTo>
                        <a:lnTo>
                          <a:pt x="59" y="28"/>
                        </a:lnTo>
                        <a:lnTo>
                          <a:pt x="58" y="28"/>
                        </a:lnTo>
                        <a:lnTo>
                          <a:pt x="58" y="28"/>
                        </a:lnTo>
                        <a:lnTo>
                          <a:pt x="58" y="28"/>
                        </a:lnTo>
                        <a:lnTo>
                          <a:pt x="58" y="28"/>
                        </a:lnTo>
                        <a:lnTo>
                          <a:pt x="58" y="28"/>
                        </a:lnTo>
                        <a:lnTo>
                          <a:pt x="58" y="29"/>
                        </a:lnTo>
                        <a:lnTo>
                          <a:pt x="58" y="28"/>
                        </a:lnTo>
                        <a:lnTo>
                          <a:pt x="58" y="28"/>
                        </a:lnTo>
                        <a:lnTo>
                          <a:pt x="59" y="28"/>
                        </a:lnTo>
                        <a:lnTo>
                          <a:pt x="59" y="28"/>
                        </a:lnTo>
                        <a:lnTo>
                          <a:pt x="59" y="28"/>
                        </a:lnTo>
                        <a:lnTo>
                          <a:pt x="59" y="28"/>
                        </a:lnTo>
                        <a:lnTo>
                          <a:pt x="59" y="29"/>
                        </a:lnTo>
                        <a:lnTo>
                          <a:pt x="59" y="29"/>
                        </a:lnTo>
                        <a:lnTo>
                          <a:pt x="59" y="29"/>
                        </a:lnTo>
                        <a:lnTo>
                          <a:pt x="59" y="29"/>
                        </a:lnTo>
                        <a:lnTo>
                          <a:pt x="59" y="28"/>
                        </a:lnTo>
                        <a:lnTo>
                          <a:pt x="59" y="28"/>
                        </a:lnTo>
                        <a:lnTo>
                          <a:pt x="59" y="28"/>
                        </a:lnTo>
                        <a:lnTo>
                          <a:pt x="59" y="28"/>
                        </a:lnTo>
                        <a:lnTo>
                          <a:pt x="60" y="28"/>
                        </a:lnTo>
                        <a:lnTo>
                          <a:pt x="60" y="28"/>
                        </a:lnTo>
                        <a:lnTo>
                          <a:pt x="60" y="28"/>
                        </a:lnTo>
                        <a:lnTo>
                          <a:pt x="60" y="28"/>
                        </a:lnTo>
                        <a:lnTo>
                          <a:pt x="60" y="28"/>
                        </a:lnTo>
                        <a:lnTo>
                          <a:pt x="60" y="29"/>
                        </a:lnTo>
                        <a:lnTo>
                          <a:pt x="60" y="28"/>
                        </a:lnTo>
                        <a:lnTo>
                          <a:pt x="60" y="28"/>
                        </a:lnTo>
                        <a:lnTo>
                          <a:pt x="60" y="28"/>
                        </a:lnTo>
                        <a:lnTo>
                          <a:pt x="60" y="28"/>
                        </a:lnTo>
                        <a:lnTo>
                          <a:pt x="60" y="28"/>
                        </a:lnTo>
                        <a:lnTo>
                          <a:pt x="60" y="27"/>
                        </a:lnTo>
                        <a:lnTo>
                          <a:pt x="61" y="27"/>
                        </a:lnTo>
                        <a:lnTo>
                          <a:pt x="61" y="27"/>
                        </a:lnTo>
                        <a:lnTo>
                          <a:pt x="61" y="28"/>
                        </a:lnTo>
                        <a:lnTo>
                          <a:pt x="61" y="28"/>
                        </a:lnTo>
                        <a:lnTo>
                          <a:pt x="61" y="28"/>
                        </a:lnTo>
                        <a:lnTo>
                          <a:pt x="61" y="28"/>
                        </a:lnTo>
                        <a:lnTo>
                          <a:pt x="61" y="28"/>
                        </a:lnTo>
                        <a:lnTo>
                          <a:pt x="62" y="28"/>
                        </a:lnTo>
                        <a:lnTo>
                          <a:pt x="62" y="28"/>
                        </a:lnTo>
                        <a:lnTo>
                          <a:pt x="62" y="28"/>
                        </a:lnTo>
                        <a:lnTo>
                          <a:pt x="63" y="29"/>
                        </a:lnTo>
                        <a:lnTo>
                          <a:pt x="63" y="29"/>
                        </a:lnTo>
                        <a:lnTo>
                          <a:pt x="63" y="29"/>
                        </a:lnTo>
                        <a:lnTo>
                          <a:pt x="62" y="29"/>
                        </a:lnTo>
                        <a:lnTo>
                          <a:pt x="62" y="29"/>
                        </a:lnTo>
                        <a:lnTo>
                          <a:pt x="62" y="29"/>
                        </a:lnTo>
                        <a:lnTo>
                          <a:pt x="62" y="29"/>
                        </a:lnTo>
                        <a:lnTo>
                          <a:pt x="62" y="29"/>
                        </a:lnTo>
                        <a:lnTo>
                          <a:pt x="62" y="29"/>
                        </a:lnTo>
                        <a:lnTo>
                          <a:pt x="62" y="29"/>
                        </a:lnTo>
                        <a:lnTo>
                          <a:pt x="61" y="29"/>
                        </a:lnTo>
                        <a:lnTo>
                          <a:pt x="62" y="29"/>
                        </a:lnTo>
                        <a:lnTo>
                          <a:pt x="62" y="29"/>
                        </a:lnTo>
                        <a:lnTo>
                          <a:pt x="62" y="29"/>
                        </a:lnTo>
                        <a:lnTo>
                          <a:pt x="62" y="29"/>
                        </a:lnTo>
                        <a:lnTo>
                          <a:pt x="61" y="29"/>
                        </a:lnTo>
                        <a:lnTo>
                          <a:pt x="61" y="30"/>
                        </a:lnTo>
                        <a:lnTo>
                          <a:pt x="62" y="30"/>
                        </a:lnTo>
                        <a:lnTo>
                          <a:pt x="62" y="30"/>
                        </a:lnTo>
                        <a:lnTo>
                          <a:pt x="62" y="30"/>
                        </a:lnTo>
                        <a:lnTo>
                          <a:pt x="62" y="30"/>
                        </a:lnTo>
                        <a:lnTo>
                          <a:pt x="61" y="30"/>
                        </a:lnTo>
                        <a:lnTo>
                          <a:pt x="61" y="30"/>
                        </a:lnTo>
                        <a:lnTo>
                          <a:pt x="61" y="30"/>
                        </a:lnTo>
                        <a:lnTo>
                          <a:pt x="61" y="30"/>
                        </a:lnTo>
                        <a:lnTo>
                          <a:pt x="60" y="30"/>
                        </a:lnTo>
                        <a:lnTo>
                          <a:pt x="60" y="30"/>
                        </a:lnTo>
                        <a:lnTo>
                          <a:pt x="60" y="29"/>
                        </a:lnTo>
                        <a:lnTo>
                          <a:pt x="60" y="29"/>
                        </a:lnTo>
                        <a:lnTo>
                          <a:pt x="59" y="30"/>
                        </a:lnTo>
                        <a:lnTo>
                          <a:pt x="60" y="30"/>
                        </a:lnTo>
                        <a:lnTo>
                          <a:pt x="60" y="30"/>
                        </a:lnTo>
                        <a:lnTo>
                          <a:pt x="60" y="30"/>
                        </a:lnTo>
                        <a:lnTo>
                          <a:pt x="60" y="30"/>
                        </a:lnTo>
                        <a:lnTo>
                          <a:pt x="60" y="30"/>
                        </a:lnTo>
                        <a:lnTo>
                          <a:pt x="59" y="30"/>
                        </a:lnTo>
                        <a:lnTo>
                          <a:pt x="59" y="30"/>
                        </a:lnTo>
                        <a:lnTo>
                          <a:pt x="59" y="30"/>
                        </a:lnTo>
                        <a:lnTo>
                          <a:pt x="59" y="30"/>
                        </a:lnTo>
                        <a:lnTo>
                          <a:pt x="59" y="30"/>
                        </a:lnTo>
                        <a:lnTo>
                          <a:pt x="60" y="30"/>
                        </a:lnTo>
                        <a:lnTo>
                          <a:pt x="60" y="30"/>
                        </a:lnTo>
                        <a:lnTo>
                          <a:pt x="60" y="30"/>
                        </a:lnTo>
                        <a:lnTo>
                          <a:pt x="61" y="31"/>
                        </a:lnTo>
                        <a:lnTo>
                          <a:pt x="61" y="31"/>
                        </a:lnTo>
                        <a:lnTo>
                          <a:pt x="61" y="31"/>
                        </a:lnTo>
                        <a:lnTo>
                          <a:pt x="61" y="31"/>
                        </a:lnTo>
                        <a:lnTo>
                          <a:pt x="61" y="31"/>
                        </a:lnTo>
                        <a:lnTo>
                          <a:pt x="60" y="31"/>
                        </a:lnTo>
                        <a:lnTo>
                          <a:pt x="60" y="31"/>
                        </a:lnTo>
                        <a:lnTo>
                          <a:pt x="60" y="31"/>
                        </a:lnTo>
                        <a:lnTo>
                          <a:pt x="60" y="31"/>
                        </a:lnTo>
                        <a:lnTo>
                          <a:pt x="59" y="31"/>
                        </a:lnTo>
                        <a:lnTo>
                          <a:pt x="59" y="31"/>
                        </a:lnTo>
                        <a:lnTo>
                          <a:pt x="60" y="31"/>
                        </a:lnTo>
                        <a:lnTo>
                          <a:pt x="60" y="31"/>
                        </a:lnTo>
                        <a:lnTo>
                          <a:pt x="60" y="31"/>
                        </a:lnTo>
                        <a:lnTo>
                          <a:pt x="60" y="32"/>
                        </a:lnTo>
                        <a:lnTo>
                          <a:pt x="60" y="32"/>
                        </a:lnTo>
                        <a:lnTo>
                          <a:pt x="60" y="32"/>
                        </a:lnTo>
                        <a:lnTo>
                          <a:pt x="60" y="32"/>
                        </a:lnTo>
                        <a:lnTo>
                          <a:pt x="60" y="32"/>
                        </a:lnTo>
                        <a:lnTo>
                          <a:pt x="59" y="32"/>
                        </a:lnTo>
                        <a:lnTo>
                          <a:pt x="59" y="32"/>
                        </a:lnTo>
                        <a:lnTo>
                          <a:pt x="59" y="32"/>
                        </a:lnTo>
                        <a:lnTo>
                          <a:pt x="59" y="33"/>
                        </a:lnTo>
                        <a:lnTo>
                          <a:pt x="59" y="33"/>
                        </a:lnTo>
                        <a:lnTo>
                          <a:pt x="59" y="33"/>
                        </a:lnTo>
                        <a:lnTo>
                          <a:pt x="59" y="33"/>
                        </a:lnTo>
                        <a:lnTo>
                          <a:pt x="58" y="33"/>
                        </a:lnTo>
                        <a:lnTo>
                          <a:pt x="58" y="32"/>
                        </a:lnTo>
                        <a:lnTo>
                          <a:pt x="58" y="32"/>
                        </a:lnTo>
                        <a:lnTo>
                          <a:pt x="58" y="32"/>
                        </a:lnTo>
                        <a:lnTo>
                          <a:pt x="58" y="32"/>
                        </a:lnTo>
                        <a:lnTo>
                          <a:pt x="58" y="32"/>
                        </a:lnTo>
                        <a:lnTo>
                          <a:pt x="58" y="32"/>
                        </a:lnTo>
                        <a:lnTo>
                          <a:pt x="58" y="32"/>
                        </a:lnTo>
                        <a:lnTo>
                          <a:pt x="57" y="32"/>
                        </a:lnTo>
                        <a:lnTo>
                          <a:pt x="57" y="33"/>
                        </a:lnTo>
                        <a:lnTo>
                          <a:pt x="58" y="33"/>
                        </a:lnTo>
                        <a:lnTo>
                          <a:pt x="58" y="33"/>
                        </a:lnTo>
                        <a:lnTo>
                          <a:pt x="58" y="33"/>
                        </a:lnTo>
                        <a:lnTo>
                          <a:pt x="58" y="33"/>
                        </a:lnTo>
                        <a:lnTo>
                          <a:pt x="58" y="33"/>
                        </a:lnTo>
                        <a:lnTo>
                          <a:pt x="58" y="33"/>
                        </a:lnTo>
                        <a:lnTo>
                          <a:pt x="58" y="34"/>
                        </a:lnTo>
                        <a:lnTo>
                          <a:pt x="58" y="34"/>
                        </a:lnTo>
                        <a:lnTo>
                          <a:pt x="58" y="34"/>
                        </a:lnTo>
                        <a:lnTo>
                          <a:pt x="58" y="34"/>
                        </a:lnTo>
                        <a:lnTo>
                          <a:pt x="58" y="35"/>
                        </a:lnTo>
                        <a:lnTo>
                          <a:pt x="58" y="35"/>
                        </a:lnTo>
                        <a:lnTo>
                          <a:pt x="58" y="35"/>
                        </a:lnTo>
                        <a:lnTo>
                          <a:pt x="58" y="35"/>
                        </a:lnTo>
                        <a:lnTo>
                          <a:pt x="58" y="35"/>
                        </a:lnTo>
                        <a:lnTo>
                          <a:pt x="58" y="35"/>
                        </a:lnTo>
                        <a:lnTo>
                          <a:pt x="57" y="35"/>
                        </a:lnTo>
                        <a:lnTo>
                          <a:pt x="57" y="35"/>
                        </a:lnTo>
                        <a:lnTo>
                          <a:pt x="57" y="35"/>
                        </a:lnTo>
                        <a:lnTo>
                          <a:pt x="57" y="35"/>
                        </a:lnTo>
                        <a:lnTo>
                          <a:pt x="57" y="35"/>
                        </a:lnTo>
                        <a:lnTo>
                          <a:pt x="56" y="35"/>
                        </a:lnTo>
                        <a:lnTo>
                          <a:pt x="56" y="35"/>
                        </a:lnTo>
                        <a:lnTo>
                          <a:pt x="56" y="34"/>
                        </a:lnTo>
                        <a:lnTo>
                          <a:pt x="56" y="34"/>
                        </a:lnTo>
                        <a:lnTo>
                          <a:pt x="56" y="34"/>
                        </a:lnTo>
                        <a:lnTo>
                          <a:pt x="56" y="34"/>
                        </a:lnTo>
                        <a:lnTo>
                          <a:pt x="56" y="34"/>
                        </a:lnTo>
                        <a:lnTo>
                          <a:pt x="56" y="34"/>
                        </a:lnTo>
                        <a:lnTo>
                          <a:pt x="56" y="33"/>
                        </a:lnTo>
                        <a:lnTo>
                          <a:pt x="56" y="34"/>
                        </a:lnTo>
                        <a:lnTo>
                          <a:pt x="56" y="34"/>
                        </a:lnTo>
                        <a:lnTo>
                          <a:pt x="56" y="34"/>
                        </a:lnTo>
                        <a:lnTo>
                          <a:pt x="56" y="34"/>
                        </a:lnTo>
                        <a:lnTo>
                          <a:pt x="56" y="35"/>
                        </a:lnTo>
                        <a:lnTo>
                          <a:pt x="55" y="35"/>
                        </a:lnTo>
                        <a:lnTo>
                          <a:pt x="55" y="34"/>
                        </a:lnTo>
                        <a:lnTo>
                          <a:pt x="55" y="34"/>
                        </a:lnTo>
                        <a:lnTo>
                          <a:pt x="55" y="34"/>
                        </a:lnTo>
                        <a:lnTo>
                          <a:pt x="55" y="34"/>
                        </a:lnTo>
                        <a:lnTo>
                          <a:pt x="55" y="34"/>
                        </a:lnTo>
                        <a:lnTo>
                          <a:pt x="55" y="34"/>
                        </a:lnTo>
                        <a:lnTo>
                          <a:pt x="55" y="34"/>
                        </a:lnTo>
                        <a:lnTo>
                          <a:pt x="55" y="34"/>
                        </a:lnTo>
                        <a:lnTo>
                          <a:pt x="55" y="34"/>
                        </a:lnTo>
                        <a:lnTo>
                          <a:pt x="55" y="33"/>
                        </a:lnTo>
                        <a:lnTo>
                          <a:pt x="55" y="33"/>
                        </a:lnTo>
                        <a:lnTo>
                          <a:pt x="55" y="33"/>
                        </a:lnTo>
                        <a:lnTo>
                          <a:pt x="55" y="33"/>
                        </a:lnTo>
                        <a:lnTo>
                          <a:pt x="55" y="34"/>
                        </a:lnTo>
                        <a:lnTo>
                          <a:pt x="54" y="34"/>
                        </a:lnTo>
                        <a:lnTo>
                          <a:pt x="54" y="33"/>
                        </a:lnTo>
                        <a:lnTo>
                          <a:pt x="54" y="33"/>
                        </a:lnTo>
                        <a:lnTo>
                          <a:pt x="54" y="33"/>
                        </a:lnTo>
                        <a:lnTo>
                          <a:pt x="55" y="33"/>
                        </a:lnTo>
                        <a:lnTo>
                          <a:pt x="55" y="33"/>
                        </a:lnTo>
                        <a:lnTo>
                          <a:pt x="55" y="33"/>
                        </a:lnTo>
                        <a:lnTo>
                          <a:pt x="55" y="33"/>
                        </a:lnTo>
                        <a:lnTo>
                          <a:pt x="55" y="32"/>
                        </a:lnTo>
                        <a:lnTo>
                          <a:pt x="55" y="32"/>
                        </a:lnTo>
                        <a:lnTo>
                          <a:pt x="55" y="33"/>
                        </a:lnTo>
                        <a:lnTo>
                          <a:pt x="55" y="33"/>
                        </a:lnTo>
                        <a:lnTo>
                          <a:pt x="55" y="33"/>
                        </a:lnTo>
                        <a:lnTo>
                          <a:pt x="54" y="33"/>
                        </a:lnTo>
                        <a:lnTo>
                          <a:pt x="54" y="33"/>
                        </a:lnTo>
                        <a:lnTo>
                          <a:pt x="54" y="33"/>
                        </a:lnTo>
                        <a:lnTo>
                          <a:pt x="54" y="33"/>
                        </a:lnTo>
                        <a:lnTo>
                          <a:pt x="54" y="33"/>
                        </a:lnTo>
                        <a:lnTo>
                          <a:pt x="54" y="33"/>
                        </a:lnTo>
                        <a:lnTo>
                          <a:pt x="54" y="33"/>
                        </a:lnTo>
                        <a:lnTo>
                          <a:pt x="54" y="32"/>
                        </a:lnTo>
                        <a:lnTo>
                          <a:pt x="55" y="32"/>
                        </a:lnTo>
                        <a:lnTo>
                          <a:pt x="55" y="32"/>
                        </a:lnTo>
                        <a:lnTo>
                          <a:pt x="55" y="32"/>
                        </a:lnTo>
                        <a:lnTo>
                          <a:pt x="55" y="32"/>
                        </a:lnTo>
                        <a:lnTo>
                          <a:pt x="54" y="32"/>
                        </a:lnTo>
                        <a:lnTo>
                          <a:pt x="54" y="32"/>
                        </a:lnTo>
                        <a:lnTo>
                          <a:pt x="54" y="32"/>
                        </a:lnTo>
                        <a:lnTo>
                          <a:pt x="53" y="32"/>
                        </a:lnTo>
                        <a:lnTo>
                          <a:pt x="53" y="32"/>
                        </a:lnTo>
                        <a:lnTo>
                          <a:pt x="53" y="32"/>
                        </a:lnTo>
                        <a:lnTo>
                          <a:pt x="54" y="32"/>
                        </a:lnTo>
                        <a:lnTo>
                          <a:pt x="54" y="32"/>
                        </a:lnTo>
                        <a:lnTo>
                          <a:pt x="54" y="31"/>
                        </a:lnTo>
                        <a:lnTo>
                          <a:pt x="54" y="31"/>
                        </a:lnTo>
                        <a:lnTo>
                          <a:pt x="55" y="31"/>
                        </a:lnTo>
                        <a:lnTo>
                          <a:pt x="55" y="31"/>
                        </a:lnTo>
                        <a:lnTo>
                          <a:pt x="55" y="31"/>
                        </a:lnTo>
                        <a:lnTo>
                          <a:pt x="55" y="31"/>
                        </a:lnTo>
                        <a:lnTo>
                          <a:pt x="55" y="31"/>
                        </a:lnTo>
                        <a:lnTo>
                          <a:pt x="55" y="31"/>
                        </a:lnTo>
                        <a:lnTo>
                          <a:pt x="55" y="30"/>
                        </a:lnTo>
                        <a:lnTo>
                          <a:pt x="55" y="30"/>
                        </a:lnTo>
                        <a:lnTo>
                          <a:pt x="56" y="30"/>
                        </a:lnTo>
                        <a:lnTo>
                          <a:pt x="56" y="30"/>
                        </a:lnTo>
                        <a:lnTo>
                          <a:pt x="55" y="30"/>
                        </a:lnTo>
                        <a:lnTo>
                          <a:pt x="55" y="30"/>
                        </a:lnTo>
                        <a:lnTo>
                          <a:pt x="55" y="30"/>
                        </a:lnTo>
                        <a:lnTo>
                          <a:pt x="55" y="31"/>
                        </a:lnTo>
                        <a:lnTo>
                          <a:pt x="55" y="31"/>
                        </a:lnTo>
                        <a:lnTo>
                          <a:pt x="54" y="31"/>
                        </a:lnTo>
                        <a:lnTo>
                          <a:pt x="54" y="31"/>
                        </a:lnTo>
                        <a:lnTo>
                          <a:pt x="53" y="31"/>
                        </a:lnTo>
                        <a:lnTo>
                          <a:pt x="52" y="31"/>
                        </a:lnTo>
                        <a:lnTo>
                          <a:pt x="52" y="31"/>
                        </a:lnTo>
                        <a:lnTo>
                          <a:pt x="52" y="31"/>
                        </a:lnTo>
                        <a:lnTo>
                          <a:pt x="53" y="31"/>
                        </a:lnTo>
                        <a:lnTo>
                          <a:pt x="53" y="31"/>
                        </a:lnTo>
                        <a:lnTo>
                          <a:pt x="53" y="31"/>
                        </a:lnTo>
                        <a:lnTo>
                          <a:pt x="53" y="30"/>
                        </a:lnTo>
                        <a:lnTo>
                          <a:pt x="53" y="30"/>
                        </a:lnTo>
                        <a:lnTo>
                          <a:pt x="53" y="30"/>
                        </a:lnTo>
                        <a:lnTo>
                          <a:pt x="53" y="30"/>
                        </a:lnTo>
                        <a:lnTo>
                          <a:pt x="53" y="30"/>
                        </a:lnTo>
                        <a:lnTo>
                          <a:pt x="53" y="30"/>
                        </a:lnTo>
                        <a:lnTo>
                          <a:pt x="53" y="30"/>
                        </a:lnTo>
                        <a:lnTo>
                          <a:pt x="53" y="31"/>
                        </a:lnTo>
                        <a:lnTo>
                          <a:pt x="52" y="31"/>
                        </a:lnTo>
                        <a:lnTo>
                          <a:pt x="52" y="31"/>
                        </a:lnTo>
                        <a:lnTo>
                          <a:pt x="52" y="31"/>
                        </a:lnTo>
                        <a:lnTo>
                          <a:pt x="52" y="30"/>
                        </a:lnTo>
                        <a:lnTo>
                          <a:pt x="52" y="30"/>
                        </a:lnTo>
                        <a:lnTo>
                          <a:pt x="52" y="30"/>
                        </a:lnTo>
                        <a:lnTo>
                          <a:pt x="52" y="30"/>
                        </a:lnTo>
                        <a:lnTo>
                          <a:pt x="51" y="30"/>
                        </a:lnTo>
                        <a:lnTo>
                          <a:pt x="51" y="30"/>
                        </a:lnTo>
                        <a:lnTo>
                          <a:pt x="51" y="30"/>
                        </a:lnTo>
                        <a:lnTo>
                          <a:pt x="51" y="30"/>
                        </a:lnTo>
                        <a:lnTo>
                          <a:pt x="51" y="30"/>
                        </a:lnTo>
                        <a:lnTo>
                          <a:pt x="51" y="30"/>
                        </a:lnTo>
                        <a:lnTo>
                          <a:pt x="51" y="29"/>
                        </a:lnTo>
                        <a:lnTo>
                          <a:pt x="51" y="29"/>
                        </a:lnTo>
                        <a:lnTo>
                          <a:pt x="51" y="29"/>
                        </a:lnTo>
                        <a:lnTo>
                          <a:pt x="50" y="29"/>
                        </a:lnTo>
                        <a:lnTo>
                          <a:pt x="50" y="29"/>
                        </a:lnTo>
                        <a:lnTo>
                          <a:pt x="50" y="29"/>
                        </a:lnTo>
                        <a:lnTo>
                          <a:pt x="50" y="29"/>
                        </a:lnTo>
                        <a:lnTo>
                          <a:pt x="50" y="29"/>
                        </a:lnTo>
                        <a:lnTo>
                          <a:pt x="50" y="29"/>
                        </a:lnTo>
                        <a:lnTo>
                          <a:pt x="49" y="29"/>
                        </a:lnTo>
                        <a:lnTo>
                          <a:pt x="49" y="29"/>
                        </a:lnTo>
                        <a:lnTo>
                          <a:pt x="49" y="29"/>
                        </a:lnTo>
                        <a:lnTo>
                          <a:pt x="49" y="29"/>
                        </a:lnTo>
                        <a:lnTo>
                          <a:pt x="49" y="29"/>
                        </a:lnTo>
                        <a:lnTo>
                          <a:pt x="49" y="29"/>
                        </a:lnTo>
                        <a:lnTo>
                          <a:pt x="50" y="29"/>
                        </a:lnTo>
                        <a:lnTo>
                          <a:pt x="50" y="29"/>
                        </a:lnTo>
                        <a:lnTo>
                          <a:pt x="50" y="30"/>
                        </a:lnTo>
                        <a:lnTo>
                          <a:pt x="50" y="30"/>
                        </a:lnTo>
                        <a:lnTo>
                          <a:pt x="50" y="30"/>
                        </a:lnTo>
                        <a:lnTo>
                          <a:pt x="50" y="30"/>
                        </a:lnTo>
                        <a:lnTo>
                          <a:pt x="49" y="30"/>
                        </a:lnTo>
                        <a:lnTo>
                          <a:pt x="49" y="30"/>
                        </a:lnTo>
                        <a:lnTo>
                          <a:pt x="49" y="30"/>
                        </a:lnTo>
                        <a:lnTo>
                          <a:pt x="49" y="30"/>
                        </a:lnTo>
                        <a:lnTo>
                          <a:pt x="49" y="29"/>
                        </a:lnTo>
                        <a:lnTo>
                          <a:pt x="48" y="29"/>
                        </a:lnTo>
                        <a:lnTo>
                          <a:pt x="48" y="29"/>
                        </a:lnTo>
                        <a:lnTo>
                          <a:pt x="48" y="29"/>
                        </a:lnTo>
                        <a:lnTo>
                          <a:pt x="48" y="29"/>
                        </a:lnTo>
                        <a:lnTo>
                          <a:pt x="48" y="29"/>
                        </a:lnTo>
                        <a:lnTo>
                          <a:pt x="48" y="30"/>
                        </a:lnTo>
                        <a:lnTo>
                          <a:pt x="49" y="30"/>
                        </a:lnTo>
                        <a:lnTo>
                          <a:pt x="49" y="30"/>
                        </a:lnTo>
                        <a:lnTo>
                          <a:pt x="49" y="30"/>
                        </a:lnTo>
                        <a:lnTo>
                          <a:pt x="49" y="31"/>
                        </a:lnTo>
                        <a:lnTo>
                          <a:pt x="49" y="31"/>
                        </a:lnTo>
                        <a:lnTo>
                          <a:pt x="50" y="31"/>
                        </a:lnTo>
                        <a:lnTo>
                          <a:pt x="50" y="31"/>
                        </a:lnTo>
                        <a:lnTo>
                          <a:pt x="50" y="31"/>
                        </a:lnTo>
                        <a:lnTo>
                          <a:pt x="50" y="32"/>
                        </a:lnTo>
                        <a:lnTo>
                          <a:pt x="49" y="32"/>
                        </a:lnTo>
                        <a:lnTo>
                          <a:pt x="49" y="32"/>
                        </a:lnTo>
                        <a:lnTo>
                          <a:pt x="48" y="32"/>
                        </a:lnTo>
                        <a:lnTo>
                          <a:pt x="48" y="32"/>
                        </a:lnTo>
                        <a:lnTo>
                          <a:pt x="48" y="31"/>
                        </a:lnTo>
                        <a:lnTo>
                          <a:pt x="48" y="31"/>
                        </a:lnTo>
                        <a:lnTo>
                          <a:pt x="47" y="31"/>
                        </a:lnTo>
                        <a:lnTo>
                          <a:pt x="47" y="31"/>
                        </a:lnTo>
                        <a:lnTo>
                          <a:pt x="47" y="31"/>
                        </a:lnTo>
                        <a:lnTo>
                          <a:pt x="47" y="31"/>
                        </a:lnTo>
                        <a:lnTo>
                          <a:pt x="47" y="32"/>
                        </a:lnTo>
                        <a:lnTo>
                          <a:pt x="47" y="32"/>
                        </a:lnTo>
                        <a:lnTo>
                          <a:pt x="48" y="31"/>
                        </a:lnTo>
                        <a:lnTo>
                          <a:pt x="48" y="32"/>
                        </a:lnTo>
                        <a:lnTo>
                          <a:pt x="48" y="32"/>
                        </a:lnTo>
                        <a:lnTo>
                          <a:pt x="48" y="32"/>
                        </a:lnTo>
                        <a:lnTo>
                          <a:pt x="48" y="32"/>
                        </a:lnTo>
                        <a:lnTo>
                          <a:pt x="48" y="32"/>
                        </a:lnTo>
                        <a:lnTo>
                          <a:pt x="48" y="33"/>
                        </a:lnTo>
                        <a:lnTo>
                          <a:pt x="48" y="33"/>
                        </a:lnTo>
                        <a:lnTo>
                          <a:pt x="48" y="33"/>
                        </a:lnTo>
                        <a:lnTo>
                          <a:pt x="48" y="33"/>
                        </a:lnTo>
                        <a:lnTo>
                          <a:pt x="48" y="33"/>
                        </a:lnTo>
                        <a:lnTo>
                          <a:pt x="48" y="33"/>
                        </a:lnTo>
                        <a:lnTo>
                          <a:pt x="48" y="33"/>
                        </a:lnTo>
                        <a:lnTo>
                          <a:pt x="48" y="33"/>
                        </a:lnTo>
                        <a:lnTo>
                          <a:pt x="49" y="33"/>
                        </a:lnTo>
                        <a:lnTo>
                          <a:pt x="49" y="32"/>
                        </a:lnTo>
                        <a:lnTo>
                          <a:pt x="49" y="32"/>
                        </a:lnTo>
                        <a:lnTo>
                          <a:pt x="50" y="33"/>
                        </a:lnTo>
                        <a:lnTo>
                          <a:pt x="49" y="33"/>
                        </a:lnTo>
                        <a:lnTo>
                          <a:pt x="49" y="33"/>
                        </a:lnTo>
                        <a:lnTo>
                          <a:pt x="49" y="33"/>
                        </a:lnTo>
                        <a:lnTo>
                          <a:pt x="50" y="33"/>
                        </a:lnTo>
                        <a:lnTo>
                          <a:pt x="50" y="33"/>
                        </a:lnTo>
                        <a:lnTo>
                          <a:pt x="50" y="33"/>
                        </a:lnTo>
                        <a:lnTo>
                          <a:pt x="50" y="33"/>
                        </a:lnTo>
                        <a:lnTo>
                          <a:pt x="50" y="33"/>
                        </a:lnTo>
                        <a:lnTo>
                          <a:pt x="50" y="34"/>
                        </a:lnTo>
                        <a:lnTo>
                          <a:pt x="50" y="34"/>
                        </a:lnTo>
                        <a:lnTo>
                          <a:pt x="50" y="34"/>
                        </a:lnTo>
                        <a:lnTo>
                          <a:pt x="49" y="34"/>
                        </a:lnTo>
                        <a:lnTo>
                          <a:pt x="49" y="34"/>
                        </a:lnTo>
                        <a:lnTo>
                          <a:pt x="50" y="34"/>
                        </a:lnTo>
                        <a:lnTo>
                          <a:pt x="50" y="34"/>
                        </a:lnTo>
                        <a:lnTo>
                          <a:pt x="50" y="34"/>
                        </a:lnTo>
                        <a:lnTo>
                          <a:pt x="50" y="34"/>
                        </a:lnTo>
                        <a:lnTo>
                          <a:pt x="50" y="34"/>
                        </a:lnTo>
                        <a:lnTo>
                          <a:pt x="50" y="35"/>
                        </a:lnTo>
                        <a:lnTo>
                          <a:pt x="50" y="35"/>
                        </a:lnTo>
                        <a:lnTo>
                          <a:pt x="50" y="35"/>
                        </a:lnTo>
                        <a:lnTo>
                          <a:pt x="50" y="35"/>
                        </a:lnTo>
                        <a:lnTo>
                          <a:pt x="50" y="35"/>
                        </a:lnTo>
                        <a:lnTo>
                          <a:pt x="51" y="35"/>
                        </a:lnTo>
                        <a:lnTo>
                          <a:pt x="51" y="34"/>
                        </a:lnTo>
                        <a:lnTo>
                          <a:pt x="51" y="35"/>
                        </a:lnTo>
                        <a:lnTo>
                          <a:pt x="51" y="35"/>
                        </a:lnTo>
                        <a:lnTo>
                          <a:pt x="51" y="35"/>
                        </a:lnTo>
                        <a:lnTo>
                          <a:pt x="51" y="35"/>
                        </a:lnTo>
                        <a:lnTo>
                          <a:pt x="51" y="35"/>
                        </a:lnTo>
                        <a:lnTo>
                          <a:pt x="51" y="35"/>
                        </a:lnTo>
                        <a:lnTo>
                          <a:pt x="51" y="35"/>
                        </a:lnTo>
                        <a:lnTo>
                          <a:pt x="51" y="35"/>
                        </a:lnTo>
                        <a:lnTo>
                          <a:pt x="52" y="35"/>
                        </a:lnTo>
                        <a:lnTo>
                          <a:pt x="52" y="35"/>
                        </a:lnTo>
                        <a:lnTo>
                          <a:pt x="52" y="35"/>
                        </a:lnTo>
                        <a:lnTo>
                          <a:pt x="52" y="36"/>
                        </a:lnTo>
                        <a:lnTo>
                          <a:pt x="52" y="36"/>
                        </a:lnTo>
                        <a:lnTo>
                          <a:pt x="52" y="36"/>
                        </a:lnTo>
                        <a:lnTo>
                          <a:pt x="52" y="36"/>
                        </a:lnTo>
                        <a:lnTo>
                          <a:pt x="52" y="36"/>
                        </a:lnTo>
                        <a:lnTo>
                          <a:pt x="52" y="36"/>
                        </a:lnTo>
                        <a:lnTo>
                          <a:pt x="52" y="36"/>
                        </a:lnTo>
                        <a:lnTo>
                          <a:pt x="52" y="36"/>
                        </a:lnTo>
                        <a:lnTo>
                          <a:pt x="53" y="36"/>
                        </a:lnTo>
                        <a:lnTo>
                          <a:pt x="53" y="36"/>
                        </a:lnTo>
                        <a:lnTo>
                          <a:pt x="52" y="36"/>
                        </a:lnTo>
                        <a:lnTo>
                          <a:pt x="52" y="35"/>
                        </a:lnTo>
                        <a:lnTo>
                          <a:pt x="52" y="35"/>
                        </a:lnTo>
                        <a:lnTo>
                          <a:pt x="53" y="35"/>
                        </a:lnTo>
                        <a:lnTo>
                          <a:pt x="53" y="35"/>
                        </a:lnTo>
                        <a:lnTo>
                          <a:pt x="53" y="36"/>
                        </a:lnTo>
                        <a:lnTo>
                          <a:pt x="53" y="36"/>
                        </a:lnTo>
                        <a:lnTo>
                          <a:pt x="53" y="36"/>
                        </a:lnTo>
                        <a:lnTo>
                          <a:pt x="53" y="36"/>
                        </a:lnTo>
                        <a:lnTo>
                          <a:pt x="53" y="36"/>
                        </a:lnTo>
                        <a:lnTo>
                          <a:pt x="53" y="36"/>
                        </a:lnTo>
                        <a:lnTo>
                          <a:pt x="54" y="36"/>
                        </a:lnTo>
                        <a:lnTo>
                          <a:pt x="54" y="36"/>
                        </a:lnTo>
                        <a:lnTo>
                          <a:pt x="54" y="36"/>
                        </a:lnTo>
                        <a:lnTo>
                          <a:pt x="54" y="36"/>
                        </a:lnTo>
                        <a:lnTo>
                          <a:pt x="54" y="36"/>
                        </a:lnTo>
                        <a:lnTo>
                          <a:pt x="53" y="37"/>
                        </a:lnTo>
                        <a:lnTo>
                          <a:pt x="53" y="37"/>
                        </a:lnTo>
                        <a:lnTo>
                          <a:pt x="54" y="37"/>
                        </a:lnTo>
                        <a:lnTo>
                          <a:pt x="54" y="37"/>
                        </a:lnTo>
                        <a:lnTo>
                          <a:pt x="54" y="37"/>
                        </a:lnTo>
                        <a:lnTo>
                          <a:pt x="54" y="37"/>
                        </a:lnTo>
                        <a:lnTo>
                          <a:pt x="54" y="38"/>
                        </a:lnTo>
                        <a:lnTo>
                          <a:pt x="54" y="37"/>
                        </a:lnTo>
                        <a:lnTo>
                          <a:pt x="54" y="38"/>
                        </a:lnTo>
                        <a:lnTo>
                          <a:pt x="54" y="38"/>
                        </a:lnTo>
                        <a:lnTo>
                          <a:pt x="54" y="38"/>
                        </a:lnTo>
                        <a:lnTo>
                          <a:pt x="54" y="38"/>
                        </a:lnTo>
                        <a:lnTo>
                          <a:pt x="54" y="38"/>
                        </a:lnTo>
                        <a:lnTo>
                          <a:pt x="54" y="39"/>
                        </a:lnTo>
                        <a:lnTo>
                          <a:pt x="54" y="39"/>
                        </a:lnTo>
                        <a:lnTo>
                          <a:pt x="54" y="39"/>
                        </a:lnTo>
                        <a:lnTo>
                          <a:pt x="55" y="39"/>
                        </a:lnTo>
                        <a:lnTo>
                          <a:pt x="55" y="39"/>
                        </a:lnTo>
                        <a:lnTo>
                          <a:pt x="55" y="38"/>
                        </a:lnTo>
                        <a:lnTo>
                          <a:pt x="55" y="38"/>
                        </a:lnTo>
                        <a:lnTo>
                          <a:pt x="55" y="39"/>
                        </a:lnTo>
                        <a:lnTo>
                          <a:pt x="55" y="39"/>
                        </a:lnTo>
                        <a:lnTo>
                          <a:pt x="55" y="39"/>
                        </a:lnTo>
                        <a:lnTo>
                          <a:pt x="55" y="39"/>
                        </a:lnTo>
                        <a:lnTo>
                          <a:pt x="55" y="39"/>
                        </a:lnTo>
                        <a:lnTo>
                          <a:pt x="55" y="39"/>
                        </a:lnTo>
                        <a:lnTo>
                          <a:pt x="55" y="39"/>
                        </a:lnTo>
                        <a:lnTo>
                          <a:pt x="56" y="39"/>
                        </a:lnTo>
                        <a:lnTo>
                          <a:pt x="56" y="39"/>
                        </a:lnTo>
                        <a:lnTo>
                          <a:pt x="55" y="39"/>
                        </a:lnTo>
                        <a:lnTo>
                          <a:pt x="55" y="39"/>
                        </a:lnTo>
                        <a:lnTo>
                          <a:pt x="56" y="39"/>
                        </a:lnTo>
                        <a:lnTo>
                          <a:pt x="56" y="39"/>
                        </a:lnTo>
                        <a:lnTo>
                          <a:pt x="56" y="39"/>
                        </a:lnTo>
                        <a:lnTo>
                          <a:pt x="56" y="40"/>
                        </a:lnTo>
                        <a:lnTo>
                          <a:pt x="56" y="40"/>
                        </a:lnTo>
                        <a:lnTo>
                          <a:pt x="56" y="40"/>
                        </a:lnTo>
                        <a:lnTo>
                          <a:pt x="56" y="40"/>
                        </a:lnTo>
                        <a:lnTo>
                          <a:pt x="56" y="40"/>
                        </a:lnTo>
                        <a:lnTo>
                          <a:pt x="56" y="40"/>
                        </a:lnTo>
                        <a:lnTo>
                          <a:pt x="56" y="41"/>
                        </a:lnTo>
                        <a:lnTo>
                          <a:pt x="56" y="41"/>
                        </a:lnTo>
                        <a:lnTo>
                          <a:pt x="56" y="41"/>
                        </a:lnTo>
                        <a:lnTo>
                          <a:pt x="57" y="41"/>
                        </a:lnTo>
                        <a:lnTo>
                          <a:pt x="57" y="41"/>
                        </a:lnTo>
                        <a:lnTo>
                          <a:pt x="56" y="41"/>
                        </a:lnTo>
                        <a:lnTo>
                          <a:pt x="56" y="41"/>
                        </a:lnTo>
                        <a:lnTo>
                          <a:pt x="56" y="41"/>
                        </a:lnTo>
                        <a:lnTo>
                          <a:pt x="56" y="41"/>
                        </a:lnTo>
                        <a:lnTo>
                          <a:pt x="56" y="40"/>
                        </a:lnTo>
                        <a:lnTo>
                          <a:pt x="56" y="40"/>
                        </a:lnTo>
                        <a:lnTo>
                          <a:pt x="56" y="41"/>
                        </a:lnTo>
                        <a:lnTo>
                          <a:pt x="56" y="41"/>
                        </a:lnTo>
                        <a:lnTo>
                          <a:pt x="56" y="41"/>
                        </a:lnTo>
                        <a:lnTo>
                          <a:pt x="55" y="41"/>
                        </a:lnTo>
                        <a:lnTo>
                          <a:pt x="55" y="41"/>
                        </a:lnTo>
                        <a:lnTo>
                          <a:pt x="55" y="41"/>
                        </a:lnTo>
                        <a:lnTo>
                          <a:pt x="55" y="41"/>
                        </a:lnTo>
                        <a:lnTo>
                          <a:pt x="55" y="40"/>
                        </a:lnTo>
                        <a:lnTo>
                          <a:pt x="55" y="40"/>
                        </a:lnTo>
                        <a:lnTo>
                          <a:pt x="55" y="40"/>
                        </a:lnTo>
                        <a:lnTo>
                          <a:pt x="54" y="40"/>
                        </a:lnTo>
                        <a:lnTo>
                          <a:pt x="54" y="40"/>
                        </a:lnTo>
                        <a:lnTo>
                          <a:pt x="54" y="40"/>
                        </a:lnTo>
                        <a:lnTo>
                          <a:pt x="54" y="41"/>
                        </a:lnTo>
                        <a:lnTo>
                          <a:pt x="55" y="41"/>
                        </a:lnTo>
                        <a:lnTo>
                          <a:pt x="55" y="41"/>
                        </a:lnTo>
                        <a:lnTo>
                          <a:pt x="55" y="41"/>
                        </a:lnTo>
                        <a:lnTo>
                          <a:pt x="54" y="41"/>
                        </a:lnTo>
                        <a:lnTo>
                          <a:pt x="54" y="41"/>
                        </a:lnTo>
                        <a:lnTo>
                          <a:pt x="54" y="41"/>
                        </a:lnTo>
                        <a:lnTo>
                          <a:pt x="54" y="42"/>
                        </a:lnTo>
                        <a:lnTo>
                          <a:pt x="55" y="41"/>
                        </a:lnTo>
                        <a:lnTo>
                          <a:pt x="55" y="42"/>
                        </a:lnTo>
                        <a:lnTo>
                          <a:pt x="55" y="42"/>
                        </a:lnTo>
                        <a:lnTo>
                          <a:pt x="55" y="42"/>
                        </a:lnTo>
                        <a:lnTo>
                          <a:pt x="55" y="42"/>
                        </a:lnTo>
                        <a:lnTo>
                          <a:pt x="55" y="42"/>
                        </a:lnTo>
                        <a:lnTo>
                          <a:pt x="55" y="43"/>
                        </a:lnTo>
                        <a:lnTo>
                          <a:pt x="55" y="43"/>
                        </a:lnTo>
                        <a:lnTo>
                          <a:pt x="55" y="43"/>
                        </a:lnTo>
                        <a:lnTo>
                          <a:pt x="55" y="43"/>
                        </a:lnTo>
                        <a:lnTo>
                          <a:pt x="54" y="42"/>
                        </a:lnTo>
                        <a:lnTo>
                          <a:pt x="54" y="42"/>
                        </a:lnTo>
                        <a:lnTo>
                          <a:pt x="54" y="42"/>
                        </a:lnTo>
                        <a:lnTo>
                          <a:pt x="54" y="43"/>
                        </a:lnTo>
                        <a:lnTo>
                          <a:pt x="54" y="43"/>
                        </a:lnTo>
                        <a:lnTo>
                          <a:pt x="55" y="43"/>
                        </a:lnTo>
                        <a:lnTo>
                          <a:pt x="55" y="43"/>
                        </a:lnTo>
                        <a:lnTo>
                          <a:pt x="55" y="44"/>
                        </a:lnTo>
                        <a:lnTo>
                          <a:pt x="55" y="44"/>
                        </a:lnTo>
                        <a:lnTo>
                          <a:pt x="55" y="44"/>
                        </a:lnTo>
                        <a:lnTo>
                          <a:pt x="55" y="44"/>
                        </a:lnTo>
                        <a:lnTo>
                          <a:pt x="54" y="44"/>
                        </a:lnTo>
                        <a:lnTo>
                          <a:pt x="54" y="44"/>
                        </a:lnTo>
                        <a:lnTo>
                          <a:pt x="54" y="44"/>
                        </a:lnTo>
                        <a:lnTo>
                          <a:pt x="54" y="43"/>
                        </a:lnTo>
                        <a:lnTo>
                          <a:pt x="54" y="43"/>
                        </a:lnTo>
                        <a:lnTo>
                          <a:pt x="54" y="43"/>
                        </a:lnTo>
                        <a:lnTo>
                          <a:pt x="53" y="43"/>
                        </a:lnTo>
                        <a:lnTo>
                          <a:pt x="53" y="42"/>
                        </a:lnTo>
                        <a:lnTo>
                          <a:pt x="52" y="42"/>
                        </a:lnTo>
                        <a:lnTo>
                          <a:pt x="53" y="42"/>
                        </a:lnTo>
                        <a:lnTo>
                          <a:pt x="52" y="42"/>
                        </a:lnTo>
                        <a:lnTo>
                          <a:pt x="52" y="42"/>
                        </a:lnTo>
                        <a:lnTo>
                          <a:pt x="52" y="42"/>
                        </a:lnTo>
                        <a:lnTo>
                          <a:pt x="52" y="42"/>
                        </a:lnTo>
                        <a:lnTo>
                          <a:pt x="52" y="42"/>
                        </a:lnTo>
                        <a:lnTo>
                          <a:pt x="52" y="42"/>
                        </a:lnTo>
                        <a:lnTo>
                          <a:pt x="52" y="42"/>
                        </a:lnTo>
                        <a:lnTo>
                          <a:pt x="52" y="42"/>
                        </a:lnTo>
                        <a:lnTo>
                          <a:pt x="52" y="42"/>
                        </a:lnTo>
                        <a:lnTo>
                          <a:pt x="52" y="42"/>
                        </a:lnTo>
                        <a:lnTo>
                          <a:pt x="51" y="42"/>
                        </a:lnTo>
                        <a:lnTo>
                          <a:pt x="51" y="42"/>
                        </a:lnTo>
                        <a:lnTo>
                          <a:pt x="51" y="41"/>
                        </a:lnTo>
                        <a:lnTo>
                          <a:pt x="51" y="42"/>
                        </a:lnTo>
                        <a:lnTo>
                          <a:pt x="51" y="42"/>
                        </a:lnTo>
                        <a:lnTo>
                          <a:pt x="51" y="42"/>
                        </a:lnTo>
                        <a:lnTo>
                          <a:pt x="51" y="42"/>
                        </a:lnTo>
                        <a:lnTo>
                          <a:pt x="51" y="42"/>
                        </a:lnTo>
                        <a:lnTo>
                          <a:pt x="51" y="42"/>
                        </a:lnTo>
                        <a:lnTo>
                          <a:pt x="51" y="42"/>
                        </a:lnTo>
                        <a:lnTo>
                          <a:pt x="50" y="42"/>
                        </a:lnTo>
                        <a:lnTo>
                          <a:pt x="50" y="41"/>
                        </a:lnTo>
                        <a:lnTo>
                          <a:pt x="50" y="41"/>
                        </a:lnTo>
                        <a:lnTo>
                          <a:pt x="50" y="41"/>
                        </a:lnTo>
                        <a:lnTo>
                          <a:pt x="50" y="41"/>
                        </a:lnTo>
                        <a:lnTo>
                          <a:pt x="50" y="41"/>
                        </a:lnTo>
                        <a:lnTo>
                          <a:pt x="50" y="41"/>
                        </a:lnTo>
                        <a:lnTo>
                          <a:pt x="49" y="41"/>
                        </a:lnTo>
                        <a:lnTo>
                          <a:pt x="49" y="41"/>
                        </a:lnTo>
                        <a:lnTo>
                          <a:pt x="49" y="40"/>
                        </a:lnTo>
                        <a:lnTo>
                          <a:pt x="49" y="40"/>
                        </a:lnTo>
                        <a:lnTo>
                          <a:pt x="48" y="40"/>
                        </a:lnTo>
                        <a:lnTo>
                          <a:pt x="48" y="40"/>
                        </a:lnTo>
                        <a:lnTo>
                          <a:pt x="48" y="40"/>
                        </a:lnTo>
                        <a:lnTo>
                          <a:pt x="49" y="41"/>
                        </a:lnTo>
                        <a:lnTo>
                          <a:pt x="49" y="41"/>
                        </a:lnTo>
                        <a:lnTo>
                          <a:pt x="49" y="41"/>
                        </a:lnTo>
                        <a:lnTo>
                          <a:pt x="48" y="41"/>
                        </a:lnTo>
                        <a:lnTo>
                          <a:pt x="48" y="41"/>
                        </a:lnTo>
                        <a:lnTo>
                          <a:pt x="48" y="41"/>
                        </a:lnTo>
                        <a:lnTo>
                          <a:pt x="48" y="40"/>
                        </a:lnTo>
                        <a:lnTo>
                          <a:pt x="48" y="40"/>
                        </a:lnTo>
                        <a:lnTo>
                          <a:pt x="47" y="40"/>
                        </a:lnTo>
                        <a:lnTo>
                          <a:pt x="47" y="40"/>
                        </a:lnTo>
                        <a:lnTo>
                          <a:pt x="47" y="40"/>
                        </a:lnTo>
                        <a:lnTo>
                          <a:pt x="46" y="40"/>
                        </a:lnTo>
                        <a:lnTo>
                          <a:pt x="46" y="40"/>
                        </a:lnTo>
                        <a:lnTo>
                          <a:pt x="46" y="40"/>
                        </a:lnTo>
                        <a:lnTo>
                          <a:pt x="46" y="40"/>
                        </a:lnTo>
                        <a:lnTo>
                          <a:pt x="46" y="40"/>
                        </a:lnTo>
                        <a:lnTo>
                          <a:pt x="46" y="40"/>
                        </a:lnTo>
                        <a:lnTo>
                          <a:pt x="46" y="40"/>
                        </a:lnTo>
                        <a:lnTo>
                          <a:pt x="47" y="41"/>
                        </a:lnTo>
                        <a:lnTo>
                          <a:pt x="47" y="41"/>
                        </a:lnTo>
                        <a:lnTo>
                          <a:pt x="47" y="41"/>
                        </a:lnTo>
                        <a:lnTo>
                          <a:pt x="47" y="41"/>
                        </a:lnTo>
                        <a:lnTo>
                          <a:pt x="47" y="41"/>
                        </a:lnTo>
                        <a:lnTo>
                          <a:pt x="48" y="41"/>
                        </a:lnTo>
                        <a:lnTo>
                          <a:pt x="48" y="42"/>
                        </a:lnTo>
                        <a:lnTo>
                          <a:pt x="48" y="42"/>
                        </a:lnTo>
                        <a:lnTo>
                          <a:pt x="48" y="42"/>
                        </a:lnTo>
                        <a:lnTo>
                          <a:pt x="48" y="42"/>
                        </a:lnTo>
                        <a:lnTo>
                          <a:pt x="49" y="42"/>
                        </a:lnTo>
                        <a:lnTo>
                          <a:pt x="48" y="42"/>
                        </a:lnTo>
                        <a:lnTo>
                          <a:pt x="48" y="42"/>
                        </a:lnTo>
                        <a:lnTo>
                          <a:pt x="49" y="42"/>
                        </a:lnTo>
                        <a:lnTo>
                          <a:pt x="49" y="42"/>
                        </a:lnTo>
                        <a:lnTo>
                          <a:pt x="49" y="42"/>
                        </a:lnTo>
                        <a:lnTo>
                          <a:pt x="49" y="42"/>
                        </a:lnTo>
                        <a:lnTo>
                          <a:pt x="50" y="43"/>
                        </a:lnTo>
                        <a:lnTo>
                          <a:pt x="50" y="43"/>
                        </a:lnTo>
                        <a:lnTo>
                          <a:pt x="50" y="43"/>
                        </a:lnTo>
                        <a:lnTo>
                          <a:pt x="51" y="43"/>
                        </a:lnTo>
                        <a:lnTo>
                          <a:pt x="51" y="44"/>
                        </a:lnTo>
                        <a:lnTo>
                          <a:pt x="51" y="44"/>
                        </a:lnTo>
                        <a:lnTo>
                          <a:pt x="52" y="44"/>
                        </a:lnTo>
                        <a:lnTo>
                          <a:pt x="52" y="44"/>
                        </a:lnTo>
                        <a:lnTo>
                          <a:pt x="52" y="45"/>
                        </a:lnTo>
                        <a:lnTo>
                          <a:pt x="51" y="45"/>
                        </a:lnTo>
                        <a:lnTo>
                          <a:pt x="52" y="45"/>
                        </a:lnTo>
                        <a:lnTo>
                          <a:pt x="52" y="45"/>
                        </a:lnTo>
                        <a:lnTo>
                          <a:pt x="52" y="45"/>
                        </a:lnTo>
                        <a:lnTo>
                          <a:pt x="52" y="45"/>
                        </a:lnTo>
                        <a:lnTo>
                          <a:pt x="52" y="45"/>
                        </a:lnTo>
                        <a:lnTo>
                          <a:pt x="52" y="45"/>
                        </a:lnTo>
                        <a:lnTo>
                          <a:pt x="52" y="45"/>
                        </a:lnTo>
                        <a:lnTo>
                          <a:pt x="52" y="45"/>
                        </a:lnTo>
                        <a:lnTo>
                          <a:pt x="52" y="45"/>
                        </a:lnTo>
                        <a:lnTo>
                          <a:pt x="52" y="45"/>
                        </a:lnTo>
                        <a:lnTo>
                          <a:pt x="52" y="45"/>
                        </a:lnTo>
                        <a:lnTo>
                          <a:pt x="52" y="46"/>
                        </a:lnTo>
                        <a:lnTo>
                          <a:pt x="52" y="46"/>
                        </a:lnTo>
                        <a:lnTo>
                          <a:pt x="52" y="46"/>
                        </a:lnTo>
                        <a:lnTo>
                          <a:pt x="52" y="46"/>
                        </a:lnTo>
                        <a:lnTo>
                          <a:pt x="52" y="46"/>
                        </a:lnTo>
                        <a:lnTo>
                          <a:pt x="52" y="46"/>
                        </a:lnTo>
                        <a:lnTo>
                          <a:pt x="52" y="46"/>
                        </a:lnTo>
                        <a:lnTo>
                          <a:pt x="52" y="46"/>
                        </a:lnTo>
                        <a:lnTo>
                          <a:pt x="51" y="46"/>
                        </a:lnTo>
                        <a:lnTo>
                          <a:pt x="51" y="46"/>
                        </a:lnTo>
                        <a:lnTo>
                          <a:pt x="51" y="46"/>
                        </a:lnTo>
                        <a:lnTo>
                          <a:pt x="51" y="46"/>
                        </a:lnTo>
                        <a:lnTo>
                          <a:pt x="51" y="46"/>
                        </a:lnTo>
                        <a:lnTo>
                          <a:pt x="51" y="46"/>
                        </a:lnTo>
                        <a:lnTo>
                          <a:pt x="50" y="46"/>
                        </a:lnTo>
                        <a:lnTo>
                          <a:pt x="50" y="46"/>
                        </a:lnTo>
                        <a:lnTo>
                          <a:pt x="50" y="46"/>
                        </a:lnTo>
                        <a:lnTo>
                          <a:pt x="49" y="45"/>
                        </a:lnTo>
                        <a:lnTo>
                          <a:pt x="49" y="45"/>
                        </a:lnTo>
                        <a:lnTo>
                          <a:pt x="49" y="45"/>
                        </a:lnTo>
                        <a:lnTo>
                          <a:pt x="48" y="45"/>
                        </a:lnTo>
                        <a:lnTo>
                          <a:pt x="48" y="45"/>
                        </a:lnTo>
                        <a:lnTo>
                          <a:pt x="48" y="45"/>
                        </a:lnTo>
                        <a:lnTo>
                          <a:pt x="47" y="45"/>
                        </a:lnTo>
                        <a:lnTo>
                          <a:pt x="47" y="45"/>
                        </a:lnTo>
                        <a:lnTo>
                          <a:pt x="47" y="45"/>
                        </a:lnTo>
                        <a:lnTo>
                          <a:pt x="47" y="45"/>
                        </a:lnTo>
                        <a:lnTo>
                          <a:pt x="46" y="45"/>
                        </a:lnTo>
                        <a:lnTo>
                          <a:pt x="46" y="45"/>
                        </a:lnTo>
                        <a:lnTo>
                          <a:pt x="46" y="45"/>
                        </a:lnTo>
                        <a:lnTo>
                          <a:pt x="46" y="45"/>
                        </a:lnTo>
                        <a:lnTo>
                          <a:pt x="46" y="45"/>
                        </a:lnTo>
                        <a:lnTo>
                          <a:pt x="46" y="44"/>
                        </a:lnTo>
                        <a:lnTo>
                          <a:pt x="46" y="44"/>
                        </a:lnTo>
                        <a:lnTo>
                          <a:pt x="45" y="44"/>
                        </a:lnTo>
                        <a:lnTo>
                          <a:pt x="45" y="44"/>
                        </a:lnTo>
                        <a:lnTo>
                          <a:pt x="45" y="44"/>
                        </a:lnTo>
                        <a:lnTo>
                          <a:pt x="45" y="44"/>
                        </a:lnTo>
                        <a:lnTo>
                          <a:pt x="45" y="44"/>
                        </a:lnTo>
                        <a:lnTo>
                          <a:pt x="45" y="43"/>
                        </a:lnTo>
                        <a:lnTo>
                          <a:pt x="45" y="43"/>
                        </a:lnTo>
                        <a:lnTo>
                          <a:pt x="45" y="43"/>
                        </a:lnTo>
                        <a:lnTo>
                          <a:pt x="44" y="43"/>
                        </a:lnTo>
                        <a:lnTo>
                          <a:pt x="44" y="43"/>
                        </a:lnTo>
                        <a:lnTo>
                          <a:pt x="43" y="43"/>
                        </a:lnTo>
                        <a:lnTo>
                          <a:pt x="43" y="43"/>
                        </a:lnTo>
                        <a:lnTo>
                          <a:pt x="43" y="43"/>
                        </a:lnTo>
                        <a:lnTo>
                          <a:pt x="43" y="43"/>
                        </a:lnTo>
                        <a:lnTo>
                          <a:pt x="42" y="43"/>
                        </a:lnTo>
                        <a:lnTo>
                          <a:pt x="42" y="43"/>
                        </a:lnTo>
                        <a:lnTo>
                          <a:pt x="42" y="43"/>
                        </a:lnTo>
                        <a:lnTo>
                          <a:pt x="42" y="42"/>
                        </a:lnTo>
                        <a:lnTo>
                          <a:pt x="41" y="42"/>
                        </a:lnTo>
                        <a:lnTo>
                          <a:pt x="41" y="42"/>
                        </a:lnTo>
                        <a:lnTo>
                          <a:pt x="41" y="42"/>
                        </a:lnTo>
                        <a:lnTo>
                          <a:pt x="42" y="42"/>
                        </a:lnTo>
                        <a:lnTo>
                          <a:pt x="41" y="42"/>
                        </a:lnTo>
                        <a:lnTo>
                          <a:pt x="41" y="42"/>
                        </a:lnTo>
                        <a:lnTo>
                          <a:pt x="41" y="42"/>
                        </a:lnTo>
                        <a:lnTo>
                          <a:pt x="41" y="42"/>
                        </a:lnTo>
                        <a:lnTo>
                          <a:pt x="41" y="42"/>
                        </a:lnTo>
                        <a:lnTo>
                          <a:pt x="40" y="42"/>
                        </a:lnTo>
                        <a:lnTo>
                          <a:pt x="40" y="42"/>
                        </a:lnTo>
                        <a:lnTo>
                          <a:pt x="40" y="41"/>
                        </a:lnTo>
                        <a:lnTo>
                          <a:pt x="40" y="41"/>
                        </a:lnTo>
                        <a:lnTo>
                          <a:pt x="40" y="41"/>
                        </a:lnTo>
                        <a:lnTo>
                          <a:pt x="40" y="41"/>
                        </a:lnTo>
                        <a:lnTo>
                          <a:pt x="40" y="41"/>
                        </a:lnTo>
                        <a:lnTo>
                          <a:pt x="40" y="41"/>
                        </a:lnTo>
                        <a:lnTo>
                          <a:pt x="41" y="41"/>
                        </a:lnTo>
                        <a:lnTo>
                          <a:pt x="41" y="40"/>
                        </a:lnTo>
                        <a:lnTo>
                          <a:pt x="41" y="40"/>
                        </a:lnTo>
                        <a:lnTo>
                          <a:pt x="41" y="40"/>
                        </a:lnTo>
                        <a:lnTo>
                          <a:pt x="41" y="40"/>
                        </a:lnTo>
                        <a:lnTo>
                          <a:pt x="41" y="40"/>
                        </a:lnTo>
                        <a:lnTo>
                          <a:pt x="41" y="40"/>
                        </a:lnTo>
                        <a:lnTo>
                          <a:pt x="41" y="40"/>
                        </a:lnTo>
                        <a:lnTo>
                          <a:pt x="41" y="40"/>
                        </a:lnTo>
                        <a:lnTo>
                          <a:pt x="41" y="40"/>
                        </a:lnTo>
                        <a:lnTo>
                          <a:pt x="40" y="40"/>
                        </a:lnTo>
                        <a:lnTo>
                          <a:pt x="40" y="40"/>
                        </a:lnTo>
                        <a:lnTo>
                          <a:pt x="40" y="40"/>
                        </a:lnTo>
                        <a:lnTo>
                          <a:pt x="40" y="40"/>
                        </a:lnTo>
                        <a:lnTo>
                          <a:pt x="40" y="40"/>
                        </a:lnTo>
                        <a:lnTo>
                          <a:pt x="40" y="39"/>
                        </a:lnTo>
                        <a:lnTo>
                          <a:pt x="40" y="39"/>
                        </a:lnTo>
                        <a:lnTo>
                          <a:pt x="40" y="40"/>
                        </a:lnTo>
                        <a:lnTo>
                          <a:pt x="40" y="40"/>
                        </a:lnTo>
                        <a:lnTo>
                          <a:pt x="39" y="40"/>
                        </a:lnTo>
                        <a:lnTo>
                          <a:pt x="39" y="40"/>
                        </a:lnTo>
                        <a:lnTo>
                          <a:pt x="39" y="40"/>
                        </a:lnTo>
                        <a:lnTo>
                          <a:pt x="39" y="40"/>
                        </a:lnTo>
                        <a:lnTo>
                          <a:pt x="39" y="40"/>
                        </a:lnTo>
                        <a:lnTo>
                          <a:pt x="39" y="40"/>
                        </a:lnTo>
                        <a:lnTo>
                          <a:pt x="39" y="40"/>
                        </a:lnTo>
                        <a:lnTo>
                          <a:pt x="39" y="39"/>
                        </a:lnTo>
                        <a:lnTo>
                          <a:pt x="39" y="39"/>
                        </a:lnTo>
                        <a:lnTo>
                          <a:pt x="39" y="39"/>
                        </a:lnTo>
                        <a:lnTo>
                          <a:pt x="39" y="39"/>
                        </a:lnTo>
                        <a:lnTo>
                          <a:pt x="39" y="39"/>
                        </a:lnTo>
                        <a:lnTo>
                          <a:pt x="38" y="39"/>
                        </a:lnTo>
                        <a:lnTo>
                          <a:pt x="38" y="39"/>
                        </a:lnTo>
                        <a:lnTo>
                          <a:pt x="38" y="39"/>
                        </a:lnTo>
                        <a:lnTo>
                          <a:pt x="38" y="39"/>
                        </a:lnTo>
                        <a:lnTo>
                          <a:pt x="38" y="39"/>
                        </a:lnTo>
                        <a:lnTo>
                          <a:pt x="38" y="38"/>
                        </a:lnTo>
                        <a:lnTo>
                          <a:pt x="38" y="39"/>
                        </a:lnTo>
                        <a:lnTo>
                          <a:pt x="38" y="39"/>
                        </a:lnTo>
                        <a:lnTo>
                          <a:pt x="38" y="39"/>
                        </a:lnTo>
                        <a:lnTo>
                          <a:pt x="37" y="39"/>
                        </a:lnTo>
                        <a:lnTo>
                          <a:pt x="37" y="38"/>
                        </a:lnTo>
                        <a:lnTo>
                          <a:pt x="37" y="38"/>
                        </a:lnTo>
                        <a:lnTo>
                          <a:pt x="37" y="38"/>
                        </a:lnTo>
                        <a:lnTo>
                          <a:pt x="37" y="37"/>
                        </a:lnTo>
                        <a:lnTo>
                          <a:pt x="36" y="38"/>
                        </a:lnTo>
                        <a:lnTo>
                          <a:pt x="36" y="38"/>
                        </a:lnTo>
                        <a:lnTo>
                          <a:pt x="36" y="37"/>
                        </a:lnTo>
                        <a:lnTo>
                          <a:pt x="36" y="37"/>
                        </a:lnTo>
                        <a:lnTo>
                          <a:pt x="36" y="37"/>
                        </a:lnTo>
                        <a:lnTo>
                          <a:pt x="37" y="36"/>
                        </a:lnTo>
                        <a:lnTo>
                          <a:pt x="36" y="36"/>
                        </a:lnTo>
                        <a:lnTo>
                          <a:pt x="36" y="36"/>
                        </a:lnTo>
                        <a:lnTo>
                          <a:pt x="36" y="37"/>
                        </a:lnTo>
                        <a:lnTo>
                          <a:pt x="36" y="37"/>
                        </a:lnTo>
                        <a:lnTo>
                          <a:pt x="36" y="36"/>
                        </a:lnTo>
                        <a:lnTo>
                          <a:pt x="36" y="36"/>
                        </a:lnTo>
                        <a:lnTo>
                          <a:pt x="36" y="36"/>
                        </a:lnTo>
                        <a:lnTo>
                          <a:pt x="35" y="37"/>
                        </a:lnTo>
                        <a:lnTo>
                          <a:pt x="35" y="36"/>
                        </a:lnTo>
                        <a:lnTo>
                          <a:pt x="35" y="36"/>
                        </a:lnTo>
                        <a:lnTo>
                          <a:pt x="35" y="36"/>
                        </a:lnTo>
                        <a:lnTo>
                          <a:pt x="35" y="37"/>
                        </a:lnTo>
                        <a:lnTo>
                          <a:pt x="35" y="37"/>
                        </a:lnTo>
                        <a:lnTo>
                          <a:pt x="35" y="37"/>
                        </a:lnTo>
                        <a:lnTo>
                          <a:pt x="35" y="37"/>
                        </a:lnTo>
                        <a:lnTo>
                          <a:pt x="35" y="37"/>
                        </a:lnTo>
                        <a:lnTo>
                          <a:pt x="35" y="37"/>
                        </a:lnTo>
                        <a:lnTo>
                          <a:pt x="35" y="37"/>
                        </a:lnTo>
                        <a:lnTo>
                          <a:pt x="35" y="37"/>
                        </a:lnTo>
                        <a:lnTo>
                          <a:pt x="35" y="37"/>
                        </a:lnTo>
                        <a:lnTo>
                          <a:pt x="35" y="36"/>
                        </a:lnTo>
                        <a:lnTo>
                          <a:pt x="35" y="36"/>
                        </a:lnTo>
                        <a:lnTo>
                          <a:pt x="35" y="36"/>
                        </a:lnTo>
                        <a:lnTo>
                          <a:pt x="35" y="36"/>
                        </a:lnTo>
                        <a:lnTo>
                          <a:pt x="34" y="36"/>
                        </a:lnTo>
                        <a:lnTo>
                          <a:pt x="34" y="36"/>
                        </a:lnTo>
                        <a:lnTo>
                          <a:pt x="34" y="36"/>
                        </a:lnTo>
                        <a:lnTo>
                          <a:pt x="33" y="36"/>
                        </a:lnTo>
                        <a:lnTo>
                          <a:pt x="34" y="36"/>
                        </a:lnTo>
                        <a:lnTo>
                          <a:pt x="34" y="35"/>
                        </a:lnTo>
                        <a:lnTo>
                          <a:pt x="34" y="35"/>
                        </a:lnTo>
                        <a:lnTo>
                          <a:pt x="34" y="35"/>
                        </a:lnTo>
                        <a:lnTo>
                          <a:pt x="33" y="35"/>
                        </a:lnTo>
                        <a:lnTo>
                          <a:pt x="33" y="36"/>
                        </a:lnTo>
                        <a:lnTo>
                          <a:pt x="33" y="36"/>
                        </a:lnTo>
                        <a:lnTo>
                          <a:pt x="33" y="36"/>
                        </a:lnTo>
                        <a:lnTo>
                          <a:pt x="33" y="36"/>
                        </a:lnTo>
                        <a:lnTo>
                          <a:pt x="33" y="36"/>
                        </a:lnTo>
                        <a:lnTo>
                          <a:pt x="34" y="36"/>
                        </a:lnTo>
                        <a:lnTo>
                          <a:pt x="34" y="36"/>
                        </a:lnTo>
                        <a:lnTo>
                          <a:pt x="34" y="36"/>
                        </a:lnTo>
                        <a:lnTo>
                          <a:pt x="34" y="37"/>
                        </a:lnTo>
                        <a:lnTo>
                          <a:pt x="34" y="37"/>
                        </a:lnTo>
                        <a:lnTo>
                          <a:pt x="34" y="37"/>
                        </a:lnTo>
                        <a:lnTo>
                          <a:pt x="33" y="37"/>
                        </a:lnTo>
                        <a:lnTo>
                          <a:pt x="33" y="37"/>
                        </a:lnTo>
                        <a:lnTo>
                          <a:pt x="33" y="37"/>
                        </a:lnTo>
                        <a:lnTo>
                          <a:pt x="33" y="37"/>
                        </a:lnTo>
                        <a:lnTo>
                          <a:pt x="32" y="37"/>
                        </a:lnTo>
                        <a:lnTo>
                          <a:pt x="32" y="37"/>
                        </a:lnTo>
                        <a:lnTo>
                          <a:pt x="32" y="37"/>
                        </a:lnTo>
                        <a:lnTo>
                          <a:pt x="32" y="37"/>
                        </a:lnTo>
                        <a:lnTo>
                          <a:pt x="32" y="37"/>
                        </a:lnTo>
                        <a:lnTo>
                          <a:pt x="31" y="36"/>
                        </a:lnTo>
                        <a:lnTo>
                          <a:pt x="31" y="36"/>
                        </a:lnTo>
                        <a:lnTo>
                          <a:pt x="31" y="36"/>
                        </a:lnTo>
                        <a:lnTo>
                          <a:pt x="31" y="37"/>
                        </a:lnTo>
                        <a:lnTo>
                          <a:pt x="31" y="37"/>
                        </a:lnTo>
                        <a:lnTo>
                          <a:pt x="31" y="37"/>
                        </a:lnTo>
                        <a:lnTo>
                          <a:pt x="31" y="37"/>
                        </a:lnTo>
                        <a:lnTo>
                          <a:pt x="31" y="37"/>
                        </a:lnTo>
                        <a:lnTo>
                          <a:pt x="31" y="37"/>
                        </a:lnTo>
                        <a:lnTo>
                          <a:pt x="30" y="37"/>
                        </a:lnTo>
                        <a:lnTo>
                          <a:pt x="30" y="37"/>
                        </a:lnTo>
                        <a:lnTo>
                          <a:pt x="30" y="37"/>
                        </a:lnTo>
                        <a:lnTo>
                          <a:pt x="30" y="37"/>
                        </a:lnTo>
                        <a:lnTo>
                          <a:pt x="30" y="38"/>
                        </a:lnTo>
                        <a:lnTo>
                          <a:pt x="29" y="38"/>
                        </a:lnTo>
                        <a:lnTo>
                          <a:pt x="29" y="37"/>
                        </a:lnTo>
                        <a:lnTo>
                          <a:pt x="29" y="37"/>
                        </a:lnTo>
                        <a:lnTo>
                          <a:pt x="29" y="37"/>
                        </a:lnTo>
                        <a:lnTo>
                          <a:pt x="29" y="38"/>
                        </a:lnTo>
                        <a:lnTo>
                          <a:pt x="29" y="38"/>
                        </a:lnTo>
                        <a:lnTo>
                          <a:pt x="29" y="38"/>
                        </a:lnTo>
                        <a:lnTo>
                          <a:pt x="29" y="38"/>
                        </a:lnTo>
                        <a:lnTo>
                          <a:pt x="28" y="38"/>
                        </a:lnTo>
                        <a:lnTo>
                          <a:pt x="28" y="38"/>
                        </a:lnTo>
                        <a:lnTo>
                          <a:pt x="28" y="38"/>
                        </a:lnTo>
                        <a:lnTo>
                          <a:pt x="28" y="37"/>
                        </a:lnTo>
                        <a:lnTo>
                          <a:pt x="27" y="37"/>
                        </a:lnTo>
                        <a:lnTo>
                          <a:pt x="27" y="37"/>
                        </a:lnTo>
                        <a:lnTo>
                          <a:pt x="27" y="37"/>
                        </a:lnTo>
                        <a:lnTo>
                          <a:pt x="26" y="37"/>
                        </a:lnTo>
                        <a:lnTo>
                          <a:pt x="26" y="36"/>
                        </a:lnTo>
                        <a:lnTo>
                          <a:pt x="26" y="36"/>
                        </a:lnTo>
                        <a:lnTo>
                          <a:pt x="26" y="36"/>
                        </a:lnTo>
                        <a:lnTo>
                          <a:pt x="26" y="36"/>
                        </a:lnTo>
                        <a:lnTo>
                          <a:pt x="26" y="35"/>
                        </a:lnTo>
                        <a:lnTo>
                          <a:pt x="26" y="35"/>
                        </a:lnTo>
                        <a:lnTo>
                          <a:pt x="26" y="35"/>
                        </a:lnTo>
                        <a:lnTo>
                          <a:pt x="26" y="35"/>
                        </a:lnTo>
                        <a:lnTo>
                          <a:pt x="26" y="35"/>
                        </a:lnTo>
                        <a:lnTo>
                          <a:pt x="27" y="35"/>
                        </a:lnTo>
                        <a:lnTo>
                          <a:pt x="27" y="34"/>
                        </a:lnTo>
                        <a:lnTo>
                          <a:pt x="28" y="34"/>
                        </a:lnTo>
                        <a:lnTo>
                          <a:pt x="28" y="34"/>
                        </a:lnTo>
                        <a:lnTo>
                          <a:pt x="28" y="34"/>
                        </a:lnTo>
                        <a:lnTo>
                          <a:pt x="28" y="34"/>
                        </a:lnTo>
                        <a:lnTo>
                          <a:pt x="27" y="34"/>
                        </a:lnTo>
                        <a:lnTo>
                          <a:pt x="27" y="34"/>
                        </a:lnTo>
                        <a:lnTo>
                          <a:pt x="28" y="34"/>
                        </a:lnTo>
                        <a:lnTo>
                          <a:pt x="28" y="34"/>
                        </a:lnTo>
                        <a:lnTo>
                          <a:pt x="28" y="33"/>
                        </a:lnTo>
                        <a:lnTo>
                          <a:pt x="28" y="33"/>
                        </a:lnTo>
                        <a:lnTo>
                          <a:pt x="28" y="33"/>
                        </a:lnTo>
                        <a:lnTo>
                          <a:pt x="28" y="33"/>
                        </a:lnTo>
                        <a:lnTo>
                          <a:pt x="28" y="33"/>
                        </a:lnTo>
                        <a:lnTo>
                          <a:pt x="29" y="33"/>
                        </a:lnTo>
                        <a:lnTo>
                          <a:pt x="29" y="33"/>
                        </a:lnTo>
                        <a:lnTo>
                          <a:pt x="29" y="33"/>
                        </a:lnTo>
                        <a:lnTo>
                          <a:pt x="30" y="34"/>
                        </a:lnTo>
                        <a:lnTo>
                          <a:pt x="30" y="34"/>
                        </a:lnTo>
                        <a:lnTo>
                          <a:pt x="30" y="34"/>
                        </a:lnTo>
                        <a:lnTo>
                          <a:pt x="31" y="34"/>
                        </a:lnTo>
                        <a:lnTo>
                          <a:pt x="31" y="34"/>
                        </a:lnTo>
                        <a:lnTo>
                          <a:pt x="31" y="34"/>
                        </a:lnTo>
                        <a:lnTo>
                          <a:pt x="31" y="34"/>
                        </a:lnTo>
                        <a:lnTo>
                          <a:pt x="32" y="34"/>
                        </a:lnTo>
                        <a:lnTo>
                          <a:pt x="32" y="34"/>
                        </a:lnTo>
                        <a:lnTo>
                          <a:pt x="33" y="34"/>
                        </a:lnTo>
                        <a:lnTo>
                          <a:pt x="33" y="34"/>
                        </a:lnTo>
                        <a:lnTo>
                          <a:pt x="33" y="34"/>
                        </a:lnTo>
                        <a:lnTo>
                          <a:pt x="33" y="34"/>
                        </a:lnTo>
                        <a:lnTo>
                          <a:pt x="34" y="34"/>
                        </a:lnTo>
                        <a:lnTo>
                          <a:pt x="34" y="34"/>
                        </a:lnTo>
                        <a:lnTo>
                          <a:pt x="34" y="34"/>
                        </a:lnTo>
                        <a:lnTo>
                          <a:pt x="34" y="34"/>
                        </a:lnTo>
                        <a:lnTo>
                          <a:pt x="34" y="33"/>
                        </a:lnTo>
                        <a:lnTo>
                          <a:pt x="34" y="33"/>
                        </a:lnTo>
                        <a:lnTo>
                          <a:pt x="35" y="33"/>
                        </a:lnTo>
                        <a:lnTo>
                          <a:pt x="35" y="33"/>
                        </a:lnTo>
                        <a:lnTo>
                          <a:pt x="35" y="33"/>
                        </a:lnTo>
                        <a:lnTo>
                          <a:pt x="35" y="33"/>
                        </a:lnTo>
                        <a:lnTo>
                          <a:pt x="36" y="33"/>
                        </a:lnTo>
                        <a:lnTo>
                          <a:pt x="36" y="33"/>
                        </a:lnTo>
                        <a:lnTo>
                          <a:pt x="36" y="33"/>
                        </a:lnTo>
                        <a:lnTo>
                          <a:pt x="36" y="33"/>
                        </a:lnTo>
                        <a:lnTo>
                          <a:pt x="36" y="33"/>
                        </a:lnTo>
                        <a:lnTo>
                          <a:pt x="36" y="32"/>
                        </a:lnTo>
                        <a:lnTo>
                          <a:pt x="36" y="32"/>
                        </a:lnTo>
                        <a:lnTo>
                          <a:pt x="35" y="32"/>
                        </a:lnTo>
                        <a:lnTo>
                          <a:pt x="35" y="32"/>
                        </a:lnTo>
                        <a:lnTo>
                          <a:pt x="35" y="32"/>
                        </a:lnTo>
                        <a:lnTo>
                          <a:pt x="35" y="32"/>
                        </a:lnTo>
                        <a:lnTo>
                          <a:pt x="35" y="32"/>
                        </a:lnTo>
                        <a:lnTo>
                          <a:pt x="35" y="32"/>
                        </a:lnTo>
                        <a:lnTo>
                          <a:pt x="35" y="31"/>
                        </a:lnTo>
                        <a:lnTo>
                          <a:pt x="34" y="31"/>
                        </a:lnTo>
                        <a:lnTo>
                          <a:pt x="34" y="31"/>
                        </a:lnTo>
                        <a:lnTo>
                          <a:pt x="34" y="31"/>
                        </a:lnTo>
                        <a:lnTo>
                          <a:pt x="34" y="30"/>
                        </a:lnTo>
                        <a:lnTo>
                          <a:pt x="34" y="30"/>
                        </a:lnTo>
                        <a:lnTo>
                          <a:pt x="34" y="30"/>
                        </a:lnTo>
                        <a:lnTo>
                          <a:pt x="35" y="30"/>
                        </a:lnTo>
                        <a:lnTo>
                          <a:pt x="35" y="30"/>
                        </a:lnTo>
                        <a:lnTo>
                          <a:pt x="35" y="30"/>
                        </a:lnTo>
                        <a:lnTo>
                          <a:pt x="35" y="29"/>
                        </a:lnTo>
                        <a:lnTo>
                          <a:pt x="36" y="29"/>
                        </a:lnTo>
                        <a:lnTo>
                          <a:pt x="36" y="29"/>
                        </a:lnTo>
                        <a:lnTo>
                          <a:pt x="36" y="29"/>
                        </a:lnTo>
                        <a:lnTo>
                          <a:pt x="36" y="29"/>
                        </a:lnTo>
                        <a:lnTo>
                          <a:pt x="36" y="29"/>
                        </a:lnTo>
                        <a:lnTo>
                          <a:pt x="36" y="29"/>
                        </a:lnTo>
                        <a:lnTo>
                          <a:pt x="36" y="29"/>
                        </a:lnTo>
                        <a:lnTo>
                          <a:pt x="37" y="29"/>
                        </a:lnTo>
                        <a:lnTo>
                          <a:pt x="37" y="28"/>
                        </a:lnTo>
                        <a:lnTo>
                          <a:pt x="37" y="28"/>
                        </a:lnTo>
                        <a:lnTo>
                          <a:pt x="37" y="28"/>
                        </a:lnTo>
                        <a:lnTo>
                          <a:pt x="37" y="27"/>
                        </a:lnTo>
                        <a:lnTo>
                          <a:pt x="38" y="27"/>
                        </a:lnTo>
                        <a:lnTo>
                          <a:pt x="38" y="27"/>
                        </a:lnTo>
                        <a:lnTo>
                          <a:pt x="38" y="27"/>
                        </a:lnTo>
                        <a:lnTo>
                          <a:pt x="38" y="27"/>
                        </a:lnTo>
                        <a:lnTo>
                          <a:pt x="38" y="27"/>
                        </a:lnTo>
                        <a:lnTo>
                          <a:pt x="39" y="27"/>
                        </a:lnTo>
                        <a:lnTo>
                          <a:pt x="39" y="27"/>
                        </a:lnTo>
                        <a:lnTo>
                          <a:pt x="39" y="27"/>
                        </a:lnTo>
                        <a:lnTo>
                          <a:pt x="39" y="26"/>
                        </a:lnTo>
                        <a:lnTo>
                          <a:pt x="39" y="26"/>
                        </a:lnTo>
                        <a:lnTo>
                          <a:pt x="38" y="26"/>
                        </a:lnTo>
                        <a:lnTo>
                          <a:pt x="38" y="25"/>
                        </a:lnTo>
                        <a:lnTo>
                          <a:pt x="38" y="25"/>
                        </a:lnTo>
                        <a:lnTo>
                          <a:pt x="38" y="25"/>
                        </a:lnTo>
                        <a:lnTo>
                          <a:pt x="38" y="25"/>
                        </a:lnTo>
                        <a:lnTo>
                          <a:pt x="38" y="25"/>
                        </a:lnTo>
                        <a:lnTo>
                          <a:pt x="38" y="24"/>
                        </a:lnTo>
                        <a:lnTo>
                          <a:pt x="38" y="24"/>
                        </a:lnTo>
                        <a:lnTo>
                          <a:pt x="37" y="24"/>
                        </a:lnTo>
                        <a:lnTo>
                          <a:pt x="37" y="24"/>
                        </a:lnTo>
                        <a:lnTo>
                          <a:pt x="37" y="24"/>
                        </a:lnTo>
                        <a:lnTo>
                          <a:pt x="37" y="23"/>
                        </a:lnTo>
                        <a:lnTo>
                          <a:pt x="37" y="23"/>
                        </a:lnTo>
                        <a:lnTo>
                          <a:pt x="37" y="23"/>
                        </a:lnTo>
                        <a:lnTo>
                          <a:pt x="37" y="23"/>
                        </a:lnTo>
                        <a:lnTo>
                          <a:pt x="37" y="23"/>
                        </a:lnTo>
                        <a:lnTo>
                          <a:pt x="37" y="23"/>
                        </a:lnTo>
                        <a:lnTo>
                          <a:pt x="36" y="23"/>
                        </a:lnTo>
                        <a:lnTo>
                          <a:pt x="36" y="23"/>
                        </a:lnTo>
                        <a:lnTo>
                          <a:pt x="36" y="22"/>
                        </a:lnTo>
                        <a:lnTo>
                          <a:pt x="37" y="22"/>
                        </a:lnTo>
                        <a:lnTo>
                          <a:pt x="37" y="22"/>
                        </a:lnTo>
                        <a:lnTo>
                          <a:pt x="36" y="22"/>
                        </a:lnTo>
                        <a:lnTo>
                          <a:pt x="36" y="22"/>
                        </a:lnTo>
                        <a:lnTo>
                          <a:pt x="36" y="23"/>
                        </a:lnTo>
                        <a:lnTo>
                          <a:pt x="36" y="23"/>
                        </a:lnTo>
                        <a:lnTo>
                          <a:pt x="36" y="23"/>
                        </a:lnTo>
                        <a:lnTo>
                          <a:pt x="35" y="22"/>
                        </a:lnTo>
                        <a:lnTo>
                          <a:pt x="35" y="22"/>
                        </a:lnTo>
                        <a:lnTo>
                          <a:pt x="35" y="22"/>
                        </a:lnTo>
                        <a:lnTo>
                          <a:pt x="35" y="22"/>
                        </a:lnTo>
                        <a:lnTo>
                          <a:pt x="35" y="22"/>
                        </a:lnTo>
                        <a:lnTo>
                          <a:pt x="35" y="21"/>
                        </a:lnTo>
                        <a:lnTo>
                          <a:pt x="35" y="21"/>
                        </a:lnTo>
                        <a:lnTo>
                          <a:pt x="35" y="21"/>
                        </a:lnTo>
                        <a:lnTo>
                          <a:pt x="35" y="21"/>
                        </a:lnTo>
                        <a:lnTo>
                          <a:pt x="35" y="21"/>
                        </a:lnTo>
                        <a:lnTo>
                          <a:pt x="35" y="22"/>
                        </a:lnTo>
                        <a:lnTo>
                          <a:pt x="35" y="22"/>
                        </a:lnTo>
                        <a:lnTo>
                          <a:pt x="35" y="22"/>
                        </a:lnTo>
                        <a:lnTo>
                          <a:pt x="35" y="22"/>
                        </a:lnTo>
                        <a:lnTo>
                          <a:pt x="34" y="22"/>
                        </a:lnTo>
                        <a:lnTo>
                          <a:pt x="34" y="22"/>
                        </a:lnTo>
                        <a:lnTo>
                          <a:pt x="34" y="21"/>
                        </a:lnTo>
                        <a:lnTo>
                          <a:pt x="34" y="21"/>
                        </a:lnTo>
                        <a:lnTo>
                          <a:pt x="33" y="21"/>
                        </a:lnTo>
                        <a:lnTo>
                          <a:pt x="33" y="21"/>
                        </a:lnTo>
                        <a:lnTo>
                          <a:pt x="33" y="21"/>
                        </a:lnTo>
                        <a:lnTo>
                          <a:pt x="33" y="20"/>
                        </a:lnTo>
                        <a:lnTo>
                          <a:pt x="33" y="20"/>
                        </a:lnTo>
                        <a:lnTo>
                          <a:pt x="33" y="20"/>
                        </a:lnTo>
                        <a:lnTo>
                          <a:pt x="33" y="20"/>
                        </a:lnTo>
                        <a:lnTo>
                          <a:pt x="33" y="20"/>
                        </a:lnTo>
                        <a:lnTo>
                          <a:pt x="33" y="20"/>
                        </a:lnTo>
                        <a:lnTo>
                          <a:pt x="34" y="20"/>
                        </a:lnTo>
                        <a:lnTo>
                          <a:pt x="33" y="19"/>
                        </a:lnTo>
                        <a:lnTo>
                          <a:pt x="33" y="19"/>
                        </a:lnTo>
                        <a:lnTo>
                          <a:pt x="33" y="20"/>
                        </a:lnTo>
                        <a:lnTo>
                          <a:pt x="33" y="20"/>
                        </a:lnTo>
                        <a:lnTo>
                          <a:pt x="33" y="20"/>
                        </a:lnTo>
                        <a:lnTo>
                          <a:pt x="33" y="20"/>
                        </a:lnTo>
                        <a:lnTo>
                          <a:pt x="32" y="20"/>
                        </a:lnTo>
                        <a:lnTo>
                          <a:pt x="32" y="20"/>
                        </a:lnTo>
                        <a:lnTo>
                          <a:pt x="32" y="20"/>
                        </a:lnTo>
                        <a:lnTo>
                          <a:pt x="32" y="20"/>
                        </a:lnTo>
                        <a:lnTo>
                          <a:pt x="32" y="20"/>
                        </a:lnTo>
                        <a:lnTo>
                          <a:pt x="32" y="20"/>
                        </a:lnTo>
                        <a:lnTo>
                          <a:pt x="32" y="20"/>
                        </a:lnTo>
                        <a:lnTo>
                          <a:pt x="31" y="20"/>
                        </a:lnTo>
                        <a:lnTo>
                          <a:pt x="31" y="20"/>
                        </a:lnTo>
                        <a:lnTo>
                          <a:pt x="31" y="21"/>
                        </a:lnTo>
                        <a:lnTo>
                          <a:pt x="30" y="21"/>
                        </a:lnTo>
                        <a:lnTo>
                          <a:pt x="30" y="21"/>
                        </a:lnTo>
                        <a:lnTo>
                          <a:pt x="30" y="21"/>
                        </a:lnTo>
                        <a:lnTo>
                          <a:pt x="30" y="21"/>
                        </a:lnTo>
                        <a:lnTo>
                          <a:pt x="29" y="21"/>
                        </a:lnTo>
                        <a:lnTo>
                          <a:pt x="29" y="21"/>
                        </a:lnTo>
                        <a:lnTo>
                          <a:pt x="29" y="21"/>
                        </a:lnTo>
                        <a:lnTo>
                          <a:pt x="29" y="21"/>
                        </a:lnTo>
                        <a:lnTo>
                          <a:pt x="29" y="21"/>
                        </a:lnTo>
                        <a:lnTo>
                          <a:pt x="29" y="21"/>
                        </a:lnTo>
                        <a:lnTo>
                          <a:pt x="29" y="20"/>
                        </a:lnTo>
                        <a:lnTo>
                          <a:pt x="29" y="20"/>
                        </a:lnTo>
                        <a:lnTo>
                          <a:pt x="29" y="20"/>
                        </a:lnTo>
                        <a:lnTo>
                          <a:pt x="29" y="20"/>
                        </a:lnTo>
                        <a:lnTo>
                          <a:pt x="29" y="20"/>
                        </a:lnTo>
                        <a:lnTo>
                          <a:pt x="29" y="20"/>
                        </a:lnTo>
                        <a:lnTo>
                          <a:pt x="30" y="20"/>
                        </a:lnTo>
                        <a:lnTo>
                          <a:pt x="30" y="20"/>
                        </a:lnTo>
                        <a:lnTo>
                          <a:pt x="30" y="20"/>
                        </a:lnTo>
                        <a:lnTo>
                          <a:pt x="30" y="20"/>
                        </a:lnTo>
                        <a:lnTo>
                          <a:pt x="30" y="20"/>
                        </a:lnTo>
                        <a:lnTo>
                          <a:pt x="31" y="20"/>
                        </a:lnTo>
                        <a:lnTo>
                          <a:pt x="31" y="20"/>
                        </a:lnTo>
                        <a:lnTo>
                          <a:pt x="31" y="20"/>
                        </a:lnTo>
                        <a:lnTo>
                          <a:pt x="31" y="19"/>
                        </a:lnTo>
                        <a:lnTo>
                          <a:pt x="31" y="19"/>
                        </a:lnTo>
                        <a:lnTo>
                          <a:pt x="32" y="19"/>
                        </a:lnTo>
                        <a:lnTo>
                          <a:pt x="31" y="19"/>
                        </a:lnTo>
                        <a:lnTo>
                          <a:pt x="31" y="19"/>
                        </a:lnTo>
                        <a:lnTo>
                          <a:pt x="31" y="19"/>
                        </a:lnTo>
                        <a:lnTo>
                          <a:pt x="31" y="18"/>
                        </a:lnTo>
                        <a:lnTo>
                          <a:pt x="30" y="18"/>
                        </a:lnTo>
                        <a:lnTo>
                          <a:pt x="30" y="18"/>
                        </a:lnTo>
                        <a:lnTo>
                          <a:pt x="30" y="18"/>
                        </a:lnTo>
                        <a:lnTo>
                          <a:pt x="29" y="18"/>
                        </a:lnTo>
                        <a:lnTo>
                          <a:pt x="29" y="17"/>
                        </a:lnTo>
                        <a:lnTo>
                          <a:pt x="29" y="17"/>
                        </a:lnTo>
                        <a:lnTo>
                          <a:pt x="29" y="17"/>
                        </a:lnTo>
                        <a:lnTo>
                          <a:pt x="30" y="17"/>
                        </a:lnTo>
                        <a:lnTo>
                          <a:pt x="30" y="17"/>
                        </a:lnTo>
                        <a:lnTo>
                          <a:pt x="29" y="17"/>
                        </a:lnTo>
                        <a:lnTo>
                          <a:pt x="29" y="17"/>
                        </a:lnTo>
                        <a:lnTo>
                          <a:pt x="29" y="17"/>
                        </a:lnTo>
                        <a:lnTo>
                          <a:pt x="29" y="17"/>
                        </a:lnTo>
                        <a:lnTo>
                          <a:pt x="29" y="17"/>
                        </a:lnTo>
                        <a:lnTo>
                          <a:pt x="29" y="18"/>
                        </a:lnTo>
                        <a:lnTo>
                          <a:pt x="29" y="17"/>
                        </a:lnTo>
                        <a:lnTo>
                          <a:pt x="28" y="17"/>
                        </a:lnTo>
                        <a:lnTo>
                          <a:pt x="29" y="17"/>
                        </a:lnTo>
                        <a:lnTo>
                          <a:pt x="29" y="17"/>
                        </a:lnTo>
                        <a:lnTo>
                          <a:pt x="29" y="17"/>
                        </a:lnTo>
                        <a:lnTo>
                          <a:pt x="29" y="17"/>
                        </a:lnTo>
                        <a:lnTo>
                          <a:pt x="29" y="17"/>
                        </a:lnTo>
                        <a:lnTo>
                          <a:pt x="29" y="17"/>
                        </a:lnTo>
                        <a:lnTo>
                          <a:pt x="29" y="17"/>
                        </a:lnTo>
                        <a:lnTo>
                          <a:pt x="29" y="17"/>
                        </a:lnTo>
                        <a:lnTo>
                          <a:pt x="28" y="17"/>
                        </a:lnTo>
                        <a:lnTo>
                          <a:pt x="28" y="17"/>
                        </a:lnTo>
                        <a:lnTo>
                          <a:pt x="28" y="17"/>
                        </a:lnTo>
                        <a:lnTo>
                          <a:pt x="28" y="16"/>
                        </a:lnTo>
                        <a:lnTo>
                          <a:pt x="28" y="17"/>
                        </a:lnTo>
                        <a:lnTo>
                          <a:pt x="27" y="17"/>
                        </a:lnTo>
                        <a:lnTo>
                          <a:pt x="27" y="17"/>
                        </a:lnTo>
                        <a:lnTo>
                          <a:pt x="27" y="17"/>
                        </a:lnTo>
                        <a:lnTo>
                          <a:pt x="27" y="17"/>
                        </a:lnTo>
                        <a:lnTo>
                          <a:pt x="27" y="17"/>
                        </a:lnTo>
                        <a:lnTo>
                          <a:pt x="27" y="17"/>
                        </a:lnTo>
                        <a:lnTo>
                          <a:pt x="27" y="16"/>
                        </a:lnTo>
                        <a:lnTo>
                          <a:pt x="27" y="16"/>
                        </a:lnTo>
                        <a:lnTo>
                          <a:pt x="27" y="16"/>
                        </a:lnTo>
                        <a:lnTo>
                          <a:pt x="27" y="16"/>
                        </a:lnTo>
                        <a:lnTo>
                          <a:pt x="27" y="15"/>
                        </a:lnTo>
                        <a:lnTo>
                          <a:pt x="27" y="15"/>
                        </a:lnTo>
                        <a:lnTo>
                          <a:pt x="27" y="15"/>
                        </a:lnTo>
                        <a:lnTo>
                          <a:pt x="26" y="15"/>
                        </a:lnTo>
                        <a:lnTo>
                          <a:pt x="26" y="15"/>
                        </a:lnTo>
                        <a:lnTo>
                          <a:pt x="26" y="15"/>
                        </a:lnTo>
                        <a:lnTo>
                          <a:pt x="25" y="15"/>
                        </a:lnTo>
                        <a:lnTo>
                          <a:pt x="25" y="15"/>
                        </a:lnTo>
                        <a:lnTo>
                          <a:pt x="25" y="15"/>
                        </a:lnTo>
                        <a:lnTo>
                          <a:pt x="25" y="15"/>
                        </a:lnTo>
                        <a:lnTo>
                          <a:pt x="25" y="15"/>
                        </a:lnTo>
                        <a:lnTo>
                          <a:pt x="25" y="15"/>
                        </a:lnTo>
                        <a:lnTo>
                          <a:pt x="25" y="14"/>
                        </a:lnTo>
                        <a:lnTo>
                          <a:pt x="25" y="14"/>
                        </a:lnTo>
                        <a:lnTo>
                          <a:pt x="24" y="14"/>
                        </a:lnTo>
                        <a:lnTo>
                          <a:pt x="24" y="14"/>
                        </a:lnTo>
                        <a:lnTo>
                          <a:pt x="24" y="14"/>
                        </a:lnTo>
                        <a:lnTo>
                          <a:pt x="24" y="14"/>
                        </a:lnTo>
                        <a:lnTo>
                          <a:pt x="24" y="14"/>
                        </a:lnTo>
                        <a:lnTo>
                          <a:pt x="24" y="14"/>
                        </a:lnTo>
                        <a:lnTo>
                          <a:pt x="25" y="14"/>
                        </a:lnTo>
                        <a:lnTo>
                          <a:pt x="24" y="13"/>
                        </a:lnTo>
                        <a:lnTo>
                          <a:pt x="24" y="13"/>
                        </a:lnTo>
                        <a:lnTo>
                          <a:pt x="24" y="13"/>
                        </a:lnTo>
                        <a:lnTo>
                          <a:pt x="24" y="13"/>
                        </a:lnTo>
                        <a:lnTo>
                          <a:pt x="24" y="13"/>
                        </a:lnTo>
                        <a:lnTo>
                          <a:pt x="24" y="13"/>
                        </a:lnTo>
                        <a:lnTo>
                          <a:pt x="24" y="14"/>
                        </a:lnTo>
                        <a:lnTo>
                          <a:pt x="24" y="14"/>
                        </a:lnTo>
                        <a:lnTo>
                          <a:pt x="23" y="14"/>
                        </a:lnTo>
                        <a:lnTo>
                          <a:pt x="23" y="14"/>
                        </a:lnTo>
                        <a:lnTo>
                          <a:pt x="23" y="14"/>
                        </a:lnTo>
                        <a:lnTo>
                          <a:pt x="23" y="14"/>
                        </a:lnTo>
                        <a:lnTo>
                          <a:pt x="23" y="14"/>
                        </a:lnTo>
                        <a:lnTo>
                          <a:pt x="23" y="15"/>
                        </a:lnTo>
                        <a:lnTo>
                          <a:pt x="23" y="14"/>
                        </a:lnTo>
                        <a:lnTo>
                          <a:pt x="23" y="14"/>
                        </a:lnTo>
                        <a:lnTo>
                          <a:pt x="23" y="15"/>
                        </a:lnTo>
                        <a:lnTo>
                          <a:pt x="24" y="15"/>
                        </a:lnTo>
                        <a:lnTo>
                          <a:pt x="24" y="15"/>
                        </a:lnTo>
                        <a:lnTo>
                          <a:pt x="24" y="15"/>
                        </a:lnTo>
                        <a:lnTo>
                          <a:pt x="24" y="15"/>
                        </a:lnTo>
                        <a:lnTo>
                          <a:pt x="25" y="15"/>
                        </a:lnTo>
                        <a:lnTo>
                          <a:pt x="25" y="15"/>
                        </a:lnTo>
                        <a:lnTo>
                          <a:pt x="25" y="16"/>
                        </a:lnTo>
                        <a:lnTo>
                          <a:pt x="25" y="16"/>
                        </a:lnTo>
                        <a:lnTo>
                          <a:pt x="25" y="16"/>
                        </a:lnTo>
                        <a:lnTo>
                          <a:pt x="25" y="16"/>
                        </a:lnTo>
                        <a:lnTo>
                          <a:pt x="24" y="16"/>
                        </a:lnTo>
                        <a:lnTo>
                          <a:pt x="24" y="16"/>
                        </a:lnTo>
                        <a:lnTo>
                          <a:pt x="24" y="16"/>
                        </a:lnTo>
                        <a:lnTo>
                          <a:pt x="23" y="16"/>
                        </a:lnTo>
                        <a:lnTo>
                          <a:pt x="23" y="16"/>
                        </a:lnTo>
                        <a:lnTo>
                          <a:pt x="23" y="17"/>
                        </a:lnTo>
                        <a:lnTo>
                          <a:pt x="23" y="17"/>
                        </a:lnTo>
                        <a:lnTo>
                          <a:pt x="23" y="17"/>
                        </a:lnTo>
                        <a:lnTo>
                          <a:pt x="22" y="16"/>
                        </a:lnTo>
                        <a:lnTo>
                          <a:pt x="22" y="16"/>
                        </a:lnTo>
                        <a:lnTo>
                          <a:pt x="22" y="16"/>
                        </a:lnTo>
                        <a:lnTo>
                          <a:pt x="22" y="16"/>
                        </a:lnTo>
                        <a:lnTo>
                          <a:pt x="22" y="16"/>
                        </a:lnTo>
                        <a:lnTo>
                          <a:pt x="21" y="16"/>
                        </a:lnTo>
                        <a:lnTo>
                          <a:pt x="21" y="16"/>
                        </a:lnTo>
                        <a:lnTo>
                          <a:pt x="21" y="16"/>
                        </a:lnTo>
                        <a:lnTo>
                          <a:pt x="21" y="16"/>
                        </a:lnTo>
                        <a:lnTo>
                          <a:pt x="21" y="16"/>
                        </a:lnTo>
                        <a:lnTo>
                          <a:pt x="20" y="16"/>
                        </a:lnTo>
                        <a:lnTo>
                          <a:pt x="20" y="16"/>
                        </a:lnTo>
                        <a:lnTo>
                          <a:pt x="20" y="16"/>
                        </a:lnTo>
                        <a:lnTo>
                          <a:pt x="20" y="16"/>
                        </a:lnTo>
                        <a:lnTo>
                          <a:pt x="19" y="16"/>
                        </a:lnTo>
                        <a:lnTo>
                          <a:pt x="19" y="16"/>
                        </a:lnTo>
                        <a:lnTo>
                          <a:pt x="19" y="16"/>
                        </a:lnTo>
                        <a:lnTo>
                          <a:pt x="18" y="16"/>
                        </a:lnTo>
                        <a:lnTo>
                          <a:pt x="18" y="15"/>
                        </a:lnTo>
                        <a:lnTo>
                          <a:pt x="18" y="15"/>
                        </a:lnTo>
                        <a:lnTo>
                          <a:pt x="18" y="16"/>
                        </a:lnTo>
                        <a:lnTo>
                          <a:pt x="18" y="16"/>
                        </a:lnTo>
                        <a:lnTo>
                          <a:pt x="18" y="16"/>
                        </a:lnTo>
                        <a:lnTo>
                          <a:pt x="19" y="16"/>
                        </a:lnTo>
                        <a:lnTo>
                          <a:pt x="19" y="16"/>
                        </a:lnTo>
                        <a:lnTo>
                          <a:pt x="19" y="16"/>
                        </a:lnTo>
                        <a:lnTo>
                          <a:pt x="19" y="16"/>
                        </a:lnTo>
                        <a:lnTo>
                          <a:pt x="19" y="16"/>
                        </a:lnTo>
                        <a:lnTo>
                          <a:pt x="20" y="16"/>
                        </a:lnTo>
                        <a:lnTo>
                          <a:pt x="20" y="17"/>
                        </a:lnTo>
                        <a:lnTo>
                          <a:pt x="20" y="17"/>
                        </a:lnTo>
                        <a:lnTo>
                          <a:pt x="20" y="17"/>
                        </a:lnTo>
                        <a:lnTo>
                          <a:pt x="20" y="17"/>
                        </a:lnTo>
                        <a:lnTo>
                          <a:pt x="20" y="17"/>
                        </a:lnTo>
                        <a:lnTo>
                          <a:pt x="20" y="17"/>
                        </a:lnTo>
                        <a:lnTo>
                          <a:pt x="19" y="17"/>
                        </a:lnTo>
                        <a:lnTo>
                          <a:pt x="19" y="17"/>
                        </a:lnTo>
                        <a:lnTo>
                          <a:pt x="19" y="17"/>
                        </a:lnTo>
                        <a:lnTo>
                          <a:pt x="19" y="16"/>
                        </a:lnTo>
                        <a:lnTo>
                          <a:pt x="19" y="16"/>
                        </a:lnTo>
                        <a:lnTo>
                          <a:pt x="18" y="16"/>
                        </a:lnTo>
                        <a:lnTo>
                          <a:pt x="18" y="16"/>
                        </a:lnTo>
                        <a:lnTo>
                          <a:pt x="18" y="16"/>
                        </a:lnTo>
                        <a:lnTo>
                          <a:pt x="18" y="17"/>
                        </a:lnTo>
                        <a:lnTo>
                          <a:pt x="18" y="17"/>
                        </a:lnTo>
                        <a:lnTo>
                          <a:pt x="17" y="17"/>
                        </a:lnTo>
                        <a:lnTo>
                          <a:pt x="17" y="17"/>
                        </a:lnTo>
                        <a:lnTo>
                          <a:pt x="17" y="17"/>
                        </a:lnTo>
                        <a:lnTo>
                          <a:pt x="17" y="17"/>
                        </a:lnTo>
                        <a:lnTo>
                          <a:pt x="17" y="17"/>
                        </a:lnTo>
                        <a:lnTo>
                          <a:pt x="17" y="17"/>
                        </a:lnTo>
                        <a:lnTo>
                          <a:pt x="17" y="17"/>
                        </a:lnTo>
                        <a:lnTo>
                          <a:pt x="17" y="17"/>
                        </a:lnTo>
                        <a:lnTo>
                          <a:pt x="17" y="17"/>
                        </a:lnTo>
                        <a:lnTo>
                          <a:pt x="16" y="17"/>
                        </a:lnTo>
                        <a:lnTo>
                          <a:pt x="16" y="17"/>
                        </a:lnTo>
                        <a:lnTo>
                          <a:pt x="16" y="17"/>
                        </a:lnTo>
                        <a:lnTo>
                          <a:pt x="16" y="17"/>
                        </a:lnTo>
                        <a:lnTo>
                          <a:pt x="16" y="17"/>
                        </a:lnTo>
                        <a:lnTo>
                          <a:pt x="16" y="17"/>
                        </a:lnTo>
                        <a:lnTo>
                          <a:pt x="16" y="17"/>
                        </a:lnTo>
                        <a:lnTo>
                          <a:pt x="16" y="16"/>
                        </a:lnTo>
                        <a:lnTo>
                          <a:pt x="16" y="17"/>
                        </a:lnTo>
                        <a:lnTo>
                          <a:pt x="16" y="16"/>
                        </a:lnTo>
                        <a:lnTo>
                          <a:pt x="16" y="16"/>
                        </a:lnTo>
                        <a:lnTo>
                          <a:pt x="16" y="16"/>
                        </a:lnTo>
                        <a:lnTo>
                          <a:pt x="15" y="16"/>
                        </a:lnTo>
                        <a:lnTo>
                          <a:pt x="15" y="16"/>
                        </a:lnTo>
                        <a:lnTo>
                          <a:pt x="15" y="16"/>
                        </a:lnTo>
                        <a:lnTo>
                          <a:pt x="15" y="16"/>
                        </a:lnTo>
                        <a:lnTo>
                          <a:pt x="15" y="16"/>
                        </a:lnTo>
                        <a:lnTo>
                          <a:pt x="14" y="16"/>
                        </a:lnTo>
                        <a:lnTo>
                          <a:pt x="14" y="16"/>
                        </a:lnTo>
                        <a:lnTo>
                          <a:pt x="13" y="16"/>
                        </a:lnTo>
                        <a:lnTo>
                          <a:pt x="13" y="16"/>
                        </a:lnTo>
                        <a:lnTo>
                          <a:pt x="13" y="16"/>
                        </a:lnTo>
                        <a:lnTo>
                          <a:pt x="12" y="16"/>
                        </a:lnTo>
                        <a:lnTo>
                          <a:pt x="12" y="16"/>
                        </a:lnTo>
                        <a:lnTo>
                          <a:pt x="12" y="16"/>
                        </a:lnTo>
                        <a:lnTo>
                          <a:pt x="11" y="16"/>
                        </a:lnTo>
                        <a:lnTo>
                          <a:pt x="11" y="16"/>
                        </a:lnTo>
                        <a:lnTo>
                          <a:pt x="10" y="16"/>
                        </a:lnTo>
                        <a:lnTo>
                          <a:pt x="10" y="16"/>
                        </a:lnTo>
                        <a:lnTo>
                          <a:pt x="10" y="16"/>
                        </a:lnTo>
                        <a:lnTo>
                          <a:pt x="10" y="16"/>
                        </a:lnTo>
                        <a:lnTo>
                          <a:pt x="10" y="16"/>
                        </a:lnTo>
                        <a:lnTo>
                          <a:pt x="10" y="16"/>
                        </a:lnTo>
                        <a:lnTo>
                          <a:pt x="9" y="16"/>
                        </a:lnTo>
                        <a:lnTo>
                          <a:pt x="9" y="16"/>
                        </a:lnTo>
                        <a:lnTo>
                          <a:pt x="9" y="16"/>
                        </a:lnTo>
                        <a:lnTo>
                          <a:pt x="9" y="16"/>
                        </a:lnTo>
                        <a:lnTo>
                          <a:pt x="9" y="16"/>
                        </a:lnTo>
                        <a:lnTo>
                          <a:pt x="9" y="16"/>
                        </a:lnTo>
                        <a:lnTo>
                          <a:pt x="9" y="16"/>
                        </a:lnTo>
                        <a:lnTo>
                          <a:pt x="8" y="16"/>
                        </a:lnTo>
                        <a:lnTo>
                          <a:pt x="8" y="15"/>
                        </a:lnTo>
                        <a:lnTo>
                          <a:pt x="8" y="15"/>
                        </a:lnTo>
                        <a:lnTo>
                          <a:pt x="8" y="15"/>
                        </a:lnTo>
                        <a:lnTo>
                          <a:pt x="8" y="15"/>
                        </a:lnTo>
                        <a:lnTo>
                          <a:pt x="8" y="14"/>
                        </a:lnTo>
                        <a:lnTo>
                          <a:pt x="8" y="14"/>
                        </a:lnTo>
                        <a:lnTo>
                          <a:pt x="8" y="14"/>
                        </a:lnTo>
                        <a:lnTo>
                          <a:pt x="8" y="14"/>
                        </a:lnTo>
                        <a:lnTo>
                          <a:pt x="7" y="14"/>
                        </a:lnTo>
                        <a:lnTo>
                          <a:pt x="7" y="15"/>
                        </a:lnTo>
                        <a:lnTo>
                          <a:pt x="7" y="15"/>
                        </a:lnTo>
                        <a:lnTo>
                          <a:pt x="7" y="14"/>
                        </a:lnTo>
                        <a:lnTo>
                          <a:pt x="6" y="14"/>
                        </a:lnTo>
                        <a:lnTo>
                          <a:pt x="6" y="14"/>
                        </a:lnTo>
                        <a:lnTo>
                          <a:pt x="6" y="14"/>
                        </a:lnTo>
                        <a:lnTo>
                          <a:pt x="7" y="14"/>
                        </a:lnTo>
                        <a:lnTo>
                          <a:pt x="7" y="15"/>
                        </a:lnTo>
                        <a:lnTo>
                          <a:pt x="7" y="15"/>
                        </a:lnTo>
                        <a:lnTo>
                          <a:pt x="6" y="15"/>
                        </a:lnTo>
                        <a:lnTo>
                          <a:pt x="6" y="15"/>
                        </a:lnTo>
                        <a:lnTo>
                          <a:pt x="6" y="15"/>
                        </a:lnTo>
                        <a:lnTo>
                          <a:pt x="6" y="15"/>
                        </a:lnTo>
                        <a:lnTo>
                          <a:pt x="5" y="15"/>
                        </a:lnTo>
                        <a:lnTo>
                          <a:pt x="5" y="15"/>
                        </a:lnTo>
                        <a:lnTo>
                          <a:pt x="5" y="15"/>
                        </a:lnTo>
                        <a:lnTo>
                          <a:pt x="5" y="15"/>
                        </a:lnTo>
                        <a:lnTo>
                          <a:pt x="5" y="15"/>
                        </a:lnTo>
                        <a:lnTo>
                          <a:pt x="4" y="15"/>
                        </a:lnTo>
                        <a:lnTo>
                          <a:pt x="4" y="15"/>
                        </a:lnTo>
                        <a:lnTo>
                          <a:pt x="4" y="15"/>
                        </a:lnTo>
                        <a:lnTo>
                          <a:pt x="4" y="15"/>
                        </a:lnTo>
                        <a:lnTo>
                          <a:pt x="4" y="15"/>
                        </a:lnTo>
                        <a:lnTo>
                          <a:pt x="5" y="15"/>
                        </a:lnTo>
                        <a:lnTo>
                          <a:pt x="5" y="15"/>
                        </a:lnTo>
                        <a:lnTo>
                          <a:pt x="4" y="14"/>
                        </a:lnTo>
                        <a:lnTo>
                          <a:pt x="4" y="14"/>
                        </a:lnTo>
                        <a:lnTo>
                          <a:pt x="4" y="14"/>
                        </a:lnTo>
                        <a:lnTo>
                          <a:pt x="3" y="14"/>
                        </a:lnTo>
                        <a:lnTo>
                          <a:pt x="3" y="14"/>
                        </a:lnTo>
                        <a:lnTo>
                          <a:pt x="3" y="14"/>
                        </a:lnTo>
                        <a:lnTo>
                          <a:pt x="3" y="14"/>
                        </a:lnTo>
                        <a:lnTo>
                          <a:pt x="2" y="14"/>
                        </a:lnTo>
                        <a:lnTo>
                          <a:pt x="2" y="13"/>
                        </a:lnTo>
                        <a:lnTo>
                          <a:pt x="2" y="13"/>
                        </a:lnTo>
                        <a:lnTo>
                          <a:pt x="2" y="13"/>
                        </a:lnTo>
                        <a:lnTo>
                          <a:pt x="2" y="13"/>
                        </a:lnTo>
                        <a:lnTo>
                          <a:pt x="2" y="13"/>
                        </a:lnTo>
                        <a:lnTo>
                          <a:pt x="2" y="13"/>
                        </a:lnTo>
                        <a:lnTo>
                          <a:pt x="1" y="13"/>
                        </a:lnTo>
                        <a:lnTo>
                          <a:pt x="1" y="12"/>
                        </a:lnTo>
                        <a:lnTo>
                          <a:pt x="1" y="12"/>
                        </a:lnTo>
                        <a:lnTo>
                          <a:pt x="2" y="12"/>
                        </a:lnTo>
                        <a:lnTo>
                          <a:pt x="2" y="12"/>
                        </a:lnTo>
                        <a:lnTo>
                          <a:pt x="2" y="12"/>
                        </a:lnTo>
                        <a:lnTo>
                          <a:pt x="2" y="12"/>
                        </a:lnTo>
                        <a:lnTo>
                          <a:pt x="1" y="12"/>
                        </a:lnTo>
                        <a:lnTo>
                          <a:pt x="1" y="12"/>
                        </a:lnTo>
                        <a:lnTo>
                          <a:pt x="1" y="11"/>
                        </a:lnTo>
                        <a:lnTo>
                          <a:pt x="2" y="12"/>
                        </a:lnTo>
                        <a:lnTo>
                          <a:pt x="2" y="12"/>
                        </a:lnTo>
                        <a:lnTo>
                          <a:pt x="2" y="12"/>
                        </a:lnTo>
                        <a:lnTo>
                          <a:pt x="3" y="12"/>
                        </a:lnTo>
                        <a:lnTo>
                          <a:pt x="3" y="12"/>
                        </a:lnTo>
                        <a:lnTo>
                          <a:pt x="3" y="12"/>
                        </a:lnTo>
                        <a:lnTo>
                          <a:pt x="3" y="12"/>
                        </a:lnTo>
                        <a:lnTo>
                          <a:pt x="4" y="12"/>
                        </a:lnTo>
                        <a:lnTo>
                          <a:pt x="4" y="12"/>
                        </a:lnTo>
                        <a:lnTo>
                          <a:pt x="4" y="12"/>
                        </a:lnTo>
                        <a:lnTo>
                          <a:pt x="5" y="12"/>
                        </a:lnTo>
                        <a:lnTo>
                          <a:pt x="5" y="12"/>
                        </a:lnTo>
                        <a:lnTo>
                          <a:pt x="5" y="12"/>
                        </a:lnTo>
                        <a:lnTo>
                          <a:pt x="5" y="12"/>
                        </a:lnTo>
                        <a:lnTo>
                          <a:pt x="6" y="12"/>
                        </a:lnTo>
                        <a:lnTo>
                          <a:pt x="6" y="12"/>
                        </a:lnTo>
                        <a:lnTo>
                          <a:pt x="6" y="12"/>
                        </a:lnTo>
                        <a:lnTo>
                          <a:pt x="6" y="12"/>
                        </a:lnTo>
                        <a:lnTo>
                          <a:pt x="6" y="12"/>
                        </a:lnTo>
                        <a:lnTo>
                          <a:pt x="6" y="12"/>
                        </a:lnTo>
                        <a:lnTo>
                          <a:pt x="6" y="12"/>
                        </a:lnTo>
                        <a:lnTo>
                          <a:pt x="6" y="11"/>
                        </a:lnTo>
                        <a:lnTo>
                          <a:pt x="5" y="11"/>
                        </a:lnTo>
                        <a:lnTo>
                          <a:pt x="5" y="11"/>
                        </a:lnTo>
                        <a:lnTo>
                          <a:pt x="5" y="11"/>
                        </a:lnTo>
                        <a:lnTo>
                          <a:pt x="5" y="11"/>
                        </a:lnTo>
                        <a:lnTo>
                          <a:pt x="4" y="11"/>
                        </a:lnTo>
                        <a:lnTo>
                          <a:pt x="4" y="11"/>
                        </a:lnTo>
                        <a:lnTo>
                          <a:pt x="3" y="11"/>
                        </a:lnTo>
                        <a:lnTo>
                          <a:pt x="3" y="11"/>
                        </a:lnTo>
                        <a:lnTo>
                          <a:pt x="3" y="11"/>
                        </a:lnTo>
                        <a:lnTo>
                          <a:pt x="2" y="11"/>
                        </a:lnTo>
                        <a:lnTo>
                          <a:pt x="2" y="11"/>
                        </a:lnTo>
                        <a:lnTo>
                          <a:pt x="2" y="11"/>
                        </a:lnTo>
                        <a:lnTo>
                          <a:pt x="1" y="11"/>
                        </a:lnTo>
                        <a:lnTo>
                          <a:pt x="1" y="11"/>
                        </a:lnTo>
                        <a:lnTo>
                          <a:pt x="0" y="11"/>
                        </a:lnTo>
                        <a:lnTo>
                          <a:pt x="0" y="11"/>
                        </a:lnTo>
                        <a:lnTo>
                          <a:pt x="0" y="11"/>
                        </a:lnTo>
                        <a:lnTo>
                          <a:pt x="0" y="10"/>
                        </a:lnTo>
                        <a:lnTo>
                          <a:pt x="0" y="10"/>
                        </a:lnTo>
                        <a:lnTo>
                          <a:pt x="0" y="9"/>
                        </a:lnTo>
                        <a:lnTo>
                          <a:pt x="0" y="9"/>
                        </a:lnTo>
                        <a:lnTo>
                          <a:pt x="0" y="9"/>
                        </a:lnTo>
                        <a:lnTo>
                          <a:pt x="0" y="9"/>
                        </a:lnTo>
                        <a:lnTo>
                          <a:pt x="0" y="9"/>
                        </a:lnTo>
                        <a:lnTo>
                          <a:pt x="0" y="8"/>
                        </a:lnTo>
                        <a:lnTo>
                          <a:pt x="0" y="8"/>
                        </a:lnTo>
                        <a:lnTo>
                          <a:pt x="0" y="8"/>
                        </a:lnTo>
                        <a:lnTo>
                          <a:pt x="0" y="7"/>
                        </a:lnTo>
                        <a:lnTo>
                          <a:pt x="0" y="7"/>
                        </a:lnTo>
                        <a:lnTo>
                          <a:pt x="0" y="7"/>
                        </a:lnTo>
                        <a:lnTo>
                          <a:pt x="0" y="7"/>
                        </a:lnTo>
                        <a:lnTo>
                          <a:pt x="0" y="7"/>
                        </a:lnTo>
                        <a:lnTo>
                          <a:pt x="0" y="6"/>
                        </a:lnTo>
                        <a:lnTo>
                          <a:pt x="0" y="6"/>
                        </a:lnTo>
                        <a:lnTo>
                          <a:pt x="1" y="6"/>
                        </a:lnTo>
                        <a:lnTo>
                          <a:pt x="1" y="6"/>
                        </a:lnTo>
                        <a:lnTo>
                          <a:pt x="1" y="5"/>
                        </a:lnTo>
                        <a:lnTo>
                          <a:pt x="1" y="5"/>
                        </a:lnTo>
                        <a:lnTo>
                          <a:pt x="1" y="5"/>
                        </a:lnTo>
                        <a:lnTo>
                          <a:pt x="1" y="5"/>
                        </a:lnTo>
                        <a:lnTo>
                          <a:pt x="1" y="5"/>
                        </a:lnTo>
                        <a:lnTo>
                          <a:pt x="1" y="5"/>
                        </a:lnTo>
                        <a:lnTo>
                          <a:pt x="1" y="5"/>
                        </a:lnTo>
                        <a:lnTo>
                          <a:pt x="1" y="5"/>
                        </a:lnTo>
                        <a:lnTo>
                          <a:pt x="1" y="5"/>
                        </a:lnTo>
                        <a:lnTo>
                          <a:pt x="2" y="5"/>
                        </a:lnTo>
                        <a:lnTo>
                          <a:pt x="2" y="5"/>
                        </a:lnTo>
                        <a:lnTo>
                          <a:pt x="2" y="4"/>
                        </a:lnTo>
                        <a:lnTo>
                          <a:pt x="1" y="4"/>
                        </a:lnTo>
                        <a:lnTo>
                          <a:pt x="2" y="4"/>
                        </a:lnTo>
                        <a:lnTo>
                          <a:pt x="2" y="3"/>
                        </a:lnTo>
                        <a:lnTo>
                          <a:pt x="2" y="3"/>
                        </a:lnTo>
                        <a:lnTo>
                          <a:pt x="2" y="3"/>
                        </a:lnTo>
                        <a:lnTo>
                          <a:pt x="3" y="3"/>
                        </a:lnTo>
                        <a:lnTo>
                          <a:pt x="3" y="2"/>
                        </a:lnTo>
                        <a:lnTo>
                          <a:pt x="3" y="2"/>
                        </a:lnTo>
                        <a:lnTo>
                          <a:pt x="3" y="2"/>
                        </a:lnTo>
                        <a:lnTo>
                          <a:pt x="4" y="2"/>
                        </a:lnTo>
                        <a:lnTo>
                          <a:pt x="4" y="2"/>
                        </a:lnTo>
                        <a:lnTo>
                          <a:pt x="4" y="1"/>
                        </a:lnTo>
                        <a:lnTo>
                          <a:pt x="5" y="1"/>
                        </a:lnTo>
                        <a:lnTo>
                          <a:pt x="5" y="1"/>
                        </a:lnTo>
                        <a:lnTo>
                          <a:pt x="5" y="1"/>
                        </a:lnTo>
                        <a:lnTo>
                          <a:pt x="6" y="1"/>
                        </a:lnTo>
                        <a:lnTo>
                          <a:pt x="6" y="1"/>
                        </a:lnTo>
                        <a:lnTo>
                          <a:pt x="6" y="1"/>
                        </a:lnTo>
                        <a:lnTo>
                          <a:pt x="6" y="1"/>
                        </a:lnTo>
                        <a:lnTo>
                          <a:pt x="7" y="0"/>
                        </a:lnTo>
                        <a:lnTo>
                          <a:pt x="7" y="0"/>
                        </a:lnTo>
                        <a:lnTo>
                          <a:pt x="8" y="0"/>
                        </a:lnTo>
                        <a:lnTo>
                          <a:pt x="8" y="0"/>
                        </a:lnTo>
                        <a:lnTo>
                          <a:pt x="8" y="0"/>
                        </a:lnTo>
                        <a:lnTo>
                          <a:pt x="9" y="0"/>
                        </a:lnTo>
                        <a:lnTo>
                          <a:pt x="9" y="0"/>
                        </a:lnTo>
                        <a:lnTo>
                          <a:pt x="10" y="0"/>
                        </a:lnTo>
                        <a:lnTo>
                          <a:pt x="10" y="0"/>
                        </a:lnTo>
                        <a:lnTo>
                          <a:pt x="10" y="0"/>
                        </a:lnTo>
                        <a:lnTo>
                          <a:pt x="10" y="0"/>
                        </a:lnTo>
                        <a:lnTo>
                          <a:pt x="11" y="1"/>
                        </a:lnTo>
                        <a:lnTo>
                          <a:pt x="11" y="1"/>
                        </a:lnTo>
                        <a:lnTo>
                          <a:pt x="11" y="1"/>
                        </a:lnTo>
                        <a:lnTo>
                          <a:pt x="11" y="1"/>
                        </a:lnTo>
                        <a:lnTo>
                          <a:pt x="11" y="1"/>
                        </a:lnTo>
                        <a:lnTo>
                          <a:pt x="11" y="1"/>
                        </a:lnTo>
                        <a:lnTo>
                          <a:pt x="10" y="2"/>
                        </a:lnTo>
                        <a:lnTo>
                          <a:pt x="10" y="2"/>
                        </a:lnTo>
                        <a:lnTo>
                          <a:pt x="9" y="2"/>
                        </a:lnTo>
                        <a:lnTo>
                          <a:pt x="9" y="2"/>
                        </a:lnTo>
                        <a:lnTo>
                          <a:pt x="9" y="3"/>
                        </a:lnTo>
                        <a:lnTo>
                          <a:pt x="9" y="3"/>
                        </a:lnTo>
                        <a:lnTo>
                          <a:pt x="8" y="4"/>
                        </a:lnTo>
                        <a:lnTo>
                          <a:pt x="8" y="4"/>
                        </a:lnTo>
                        <a:lnTo>
                          <a:pt x="8" y="4"/>
                        </a:lnTo>
                        <a:lnTo>
                          <a:pt x="8" y="4"/>
                        </a:lnTo>
                        <a:lnTo>
                          <a:pt x="8" y="4"/>
                        </a:lnTo>
                        <a:lnTo>
                          <a:pt x="7" y="4"/>
                        </a:lnTo>
                        <a:lnTo>
                          <a:pt x="7" y="5"/>
                        </a:lnTo>
                        <a:lnTo>
                          <a:pt x="7" y="5"/>
                        </a:lnTo>
                        <a:lnTo>
                          <a:pt x="7" y="5"/>
                        </a:lnTo>
                        <a:lnTo>
                          <a:pt x="7" y="5"/>
                        </a:lnTo>
                        <a:lnTo>
                          <a:pt x="7" y="5"/>
                        </a:lnTo>
                        <a:lnTo>
                          <a:pt x="8" y="6"/>
                        </a:lnTo>
                        <a:lnTo>
                          <a:pt x="8" y="6"/>
                        </a:lnTo>
                        <a:lnTo>
                          <a:pt x="8" y="6"/>
                        </a:lnTo>
                        <a:lnTo>
                          <a:pt x="8" y="6"/>
                        </a:lnTo>
                        <a:lnTo>
                          <a:pt x="8" y="6"/>
                        </a:lnTo>
                        <a:lnTo>
                          <a:pt x="8" y="6"/>
                        </a:lnTo>
                        <a:lnTo>
                          <a:pt x="8" y="6"/>
                        </a:lnTo>
                        <a:lnTo>
                          <a:pt x="8" y="7"/>
                        </a:lnTo>
                        <a:lnTo>
                          <a:pt x="8" y="7"/>
                        </a:lnTo>
                        <a:lnTo>
                          <a:pt x="8" y="7"/>
                        </a:lnTo>
                        <a:lnTo>
                          <a:pt x="8" y="7"/>
                        </a:lnTo>
                        <a:lnTo>
                          <a:pt x="8" y="8"/>
                        </a:lnTo>
                        <a:lnTo>
                          <a:pt x="8" y="8"/>
                        </a:lnTo>
                        <a:lnTo>
                          <a:pt x="8" y="8"/>
                        </a:lnTo>
                        <a:lnTo>
                          <a:pt x="8" y="9"/>
                        </a:lnTo>
                        <a:lnTo>
                          <a:pt x="9" y="9"/>
                        </a:lnTo>
                        <a:lnTo>
                          <a:pt x="9" y="9"/>
                        </a:lnTo>
                        <a:lnTo>
                          <a:pt x="9" y="9"/>
                        </a:lnTo>
                        <a:lnTo>
                          <a:pt x="9" y="9"/>
                        </a:lnTo>
                        <a:lnTo>
                          <a:pt x="9" y="9"/>
                        </a:lnTo>
                        <a:lnTo>
                          <a:pt x="10" y="10"/>
                        </a:lnTo>
                        <a:lnTo>
                          <a:pt x="10" y="10"/>
                        </a:lnTo>
                        <a:lnTo>
                          <a:pt x="10" y="10"/>
                        </a:lnTo>
                        <a:lnTo>
                          <a:pt x="11" y="10"/>
                        </a:lnTo>
                        <a:lnTo>
                          <a:pt x="11" y="10"/>
                        </a:lnTo>
                        <a:lnTo>
                          <a:pt x="11" y="10"/>
                        </a:lnTo>
                        <a:lnTo>
                          <a:pt x="11" y="11"/>
                        </a:lnTo>
                        <a:lnTo>
                          <a:pt x="11" y="11"/>
                        </a:lnTo>
                        <a:lnTo>
                          <a:pt x="11" y="11"/>
                        </a:lnTo>
                        <a:lnTo>
                          <a:pt x="11" y="11"/>
                        </a:lnTo>
                        <a:lnTo>
                          <a:pt x="10" y="11"/>
                        </a:lnTo>
                        <a:lnTo>
                          <a:pt x="10" y="11"/>
                        </a:lnTo>
                        <a:lnTo>
                          <a:pt x="11" y="11"/>
                        </a:lnTo>
                        <a:lnTo>
                          <a:pt x="11" y="11"/>
                        </a:lnTo>
                        <a:lnTo>
                          <a:pt x="11" y="11"/>
                        </a:lnTo>
                        <a:lnTo>
                          <a:pt x="11" y="11"/>
                        </a:lnTo>
                        <a:lnTo>
                          <a:pt x="11" y="11"/>
                        </a:lnTo>
                        <a:lnTo>
                          <a:pt x="11" y="12"/>
                        </a:lnTo>
                        <a:lnTo>
                          <a:pt x="11" y="12"/>
                        </a:lnTo>
                        <a:lnTo>
                          <a:pt x="11" y="12"/>
                        </a:lnTo>
                        <a:lnTo>
                          <a:pt x="11" y="12"/>
                        </a:lnTo>
                        <a:lnTo>
                          <a:pt x="11" y="12"/>
                        </a:lnTo>
                        <a:lnTo>
                          <a:pt x="11" y="12"/>
                        </a:lnTo>
                        <a:lnTo>
                          <a:pt x="11" y="12"/>
                        </a:lnTo>
                        <a:lnTo>
                          <a:pt x="11" y="12"/>
                        </a:lnTo>
                        <a:lnTo>
                          <a:pt x="11" y="11"/>
                        </a:lnTo>
                        <a:lnTo>
                          <a:pt x="11" y="11"/>
                        </a:lnTo>
                        <a:lnTo>
                          <a:pt x="11" y="11"/>
                        </a:lnTo>
                        <a:lnTo>
                          <a:pt x="11" y="10"/>
                        </a:lnTo>
                        <a:lnTo>
                          <a:pt x="12" y="10"/>
                        </a:lnTo>
                        <a:lnTo>
                          <a:pt x="12" y="10"/>
                        </a:lnTo>
                        <a:lnTo>
                          <a:pt x="12" y="10"/>
                        </a:lnTo>
                        <a:lnTo>
                          <a:pt x="12" y="10"/>
                        </a:lnTo>
                        <a:lnTo>
                          <a:pt x="12" y="10"/>
                        </a:lnTo>
                        <a:lnTo>
                          <a:pt x="12" y="9"/>
                        </a:lnTo>
                        <a:lnTo>
                          <a:pt x="11" y="9"/>
                        </a:lnTo>
                        <a:lnTo>
                          <a:pt x="11" y="9"/>
                        </a:lnTo>
                        <a:lnTo>
                          <a:pt x="11" y="9"/>
                        </a:lnTo>
                        <a:lnTo>
                          <a:pt x="11" y="9"/>
                        </a:lnTo>
                        <a:lnTo>
                          <a:pt x="11" y="9"/>
                        </a:lnTo>
                        <a:lnTo>
                          <a:pt x="10" y="9"/>
                        </a:lnTo>
                        <a:lnTo>
                          <a:pt x="10" y="9"/>
                        </a:lnTo>
                        <a:lnTo>
                          <a:pt x="10" y="9"/>
                        </a:lnTo>
                        <a:lnTo>
                          <a:pt x="10" y="9"/>
                        </a:lnTo>
                        <a:lnTo>
                          <a:pt x="10" y="8"/>
                        </a:lnTo>
                        <a:lnTo>
                          <a:pt x="9" y="8"/>
                        </a:lnTo>
                        <a:lnTo>
                          <a:pt x="9" y="8"/>
                        </a:lnTo>
                        <a:lnTo>
                          <a:pt x="9" y="8"/>
                        </a:lnTo>
                        <a:lnTo>
                          <a:pt x="9" y="8"/>
                        </a:lnTo>
                        <a:lnTo>
                          <a:pt x="9" y="8"/>
                        </a:lnTo>
                        <a:lnTo>
                          <a:pt x="10" y="8"/>
                        </a:lnTo>
                        <a:lnTo>
                          <a:pt x="10" y="7"/>
                        </a:lnTo>
                        <a:lnTo>
                          <a:pt x="10" y="7"/>
                        </a:lnTo>
                        <a:lnTo>
                          <a:pt x="10" y="7"/>
                        </a:lnTo>
                        <a:lnTo>
                          <a:pt x="10" y="7"/>
                        </a:lnTo>
                        <a:lnTo>
                          <a:pt x="10" y="7"/>
                        </a:lnTo>
                        <a:lnTo>
                          <a:pt x="10" y="7"/>
                        </a:lnTo>
                        <a:lnTo>
                          <a:pt x="11" y="7"/>
                        </a:lnTo>
                        <a:lnTo>
                          <a:pt x="11" y="7"/>
                        </a:lnTo>
                        <a:lnTo>
                          <a:pt x="11" y="7"/>
                        </a:lnTo>
                        <a:lnTo>
                          <a:pt x="11" y="7"/>
                        </a:lnTo>
                        <a:lnTo>
                          <a:pt x="11" y="7"/>
                        </a:lnTo>
                        <a:lnTo>
                          <a:pt x="12" y="7"/>
                        </a:lnTo>
                        <a:lnTo>
                          <a:pt x="12" y="7"/>
                        </a:lnTo>
                        <a:lnTo>
                          <a:pt x="11" y="7"/>
                        </a:lnTo>
                        <a:lnTo>
                          <a:pt x="11" y="7"/>
                        </a:lnTo>
                        <a:lnTo>
                          <a:pt x="11" y="7"/>
                        </a:lnTo>
                        <a:lnTo>
                          <a:pt x="11" y="6"/>
                        </a:lnTo>
                        <a:lnTo>
                          <a:pt x="11" y="6"/>
                        </a:lnTo>
                        <a:lnTo>
                          <a:pt x="11" y="6"/>
                        </a:lnTo>
                        <a:lnTo>
                          <a:pt x="11" y="6"/>
                        </a:lnTo>
                        <a:lnTo>
                          <a:pt x="11" y="6"/>
                        </a:lnTo>
                        <a:lnTo>
                          <a:pt x="10" y="6"/>
                        </a:lnTo>
                        <a:lnTo>
                          <a:pt x="10" y="6"/>
                        </a:lnTo>
                        <a:lnTo>
                          <a:pt x="10" y="6"/>
                        </a:lnTo>
                        <a:lnTo>
                          <a:pt x="10" y="6"/>
                        </a:lnTo>
                        <a:lnTo>
                          <a:pt x="10" y="6"/>
                        </a:lnTo>
                        <a:lnTo>
                          <a:pt x="10" y="5"/>
                        </a:lnTo>
                        <a:lnTo>
                          <a:pt x="10" y="5"/>
                        </a:lnTo>
                        <a:lnTo>
                          <a:pt x="10" y="5"/>
                        </a:lnTo>
                        <a:lnTo>
                          <a:pt x="10" y="4"/>
                        </a:lnTo>
                        <a:lnTo>
                          <a:pt x="10" y="4"/>
                        </a:lnTo>
                        <a:lnTo>
                          <a:pt x="10" y="4"/>
                        </a:lnTo>
                        <a:lnTo>
                          <a:pt x="10" y="4"/>
                        </a:lnTo>
                        <a:lnTo>
                          <a:pt x="11" y="4"/>
                        </a:lnTo>
                        <a:lnTo>
                          <a:pt x="11" y="4"/>
                        </a:lnTo>
                        <a:lnTo>
                          <a:pt x="11" y="4"/>
                        </a:lnTo>
                        <a:lnTo>
                          <a:pt x="11" y="4"/>
                        </a:lnTo>
                        <a:lnTo>
                          <a:pt x="11" y="4"/>
                        </a:lnTo>
                        <a:lnTo>
                          <a:pt x="11" y="4"/>
                        </a:lnTo>
                        <a:lnTo>
                          <a:pt x="11" y="4"/>
                        </a:lnTo>
                        <a:lnTo>
                          <a:pt x="11" y="4"/>
                        </a:lnTo>
                        <a:lnTo>
                          <a:pt x="10" y="4"/>
                        </a:lnTo>
                        <a:lnTo>
                          <a:pt x="10" y="4"/>
                        </a:lnTo>
                        <a:lnTo>
                          <a:pt x="10" y="3"/>
                        </a:lnTo>
                        <a:lnTo>
                          <a:pt x="10" y="3"/>
                        </a:lnTo>
                        <a:lnTo>
                          <a:pt x="10" y="4"/>
                        </a:lnTo>
                        <a:lnTo>
                          <a:pt x="11" y="4"/>
                        </a:lnTo>
                        <a:lnTo>
                          <a:pt x="11" y="3"/>
                        </a:lnTo>
                        <a:lnTo>
                          <a:pt x="11" y="3"/>
                        </a:lnTo>
                        <a:lnTo>
                          <a:pt x="11" y="3"/>
                        </a:lnTo>
                        <a:lnTo>
                          <a:pt x="11" y="4"/>
                        </a:lnTo>
                        <a:lnTo>
                          <a:pt x="11" y="4"/>
                        </a:lnTo>
                        <a:lnTo>
                          <a:pt x="12" y="4"/>
                        </a:lnTo>
                        <a:lnTo>
                          <a:pt x="13" y="4"/>
                        </a:lnTo>
                        <a:lnTo>
                          <a:pt x="13" y="4"/>
                        </a:lnTo>
                        <a:lnTo>
                          <a:pt x="13" y="4"/>
                        </a:lnTo>
                        <a:lnTo>
                          <a:pt x="13" y="4"/>
                        </a:lnTo>
                        <a:lnTo>
                          <a:pt x="13" y="4"/>
                        </a:lnTo>
                        <a:lnTo>
                          <a:pt x="13" y="4"/>
                        </a:lnTo>
                        <a:lnTo>
                          <a:pt x="13" y="4"/>
                        </a:lnTo>
                        <a:lnTo>
                          <a:pt x="12" y="4"/>
                        </a:lnTo>
                        <a:lnTo>
                          <a:pt x="12" y="4"/>
                        </a:lnTo>
                        <a:lnTo>
                          <a:pt x="12" y="3"/>
                        </a:lnTo>
                        <a:lnTo>
                          <a:pt x="11" y="3"/>
                        </a:lnTo>
                        <a:lnTo>
                          <a:pt x="11" y="3"/>
                        </a:lnTo>
                        <a:lnTo>
                          <a:pt x="11" y="3"/>
                        </a:lnTo>
                        <a:lnTo>
                          <a:pt x="11" y="3"/>
                        </a:lnTo>
                        <a:lnTo>
                          <a:pt x="11" y="3"/>
                        </a:lnTo>
                        <a:lnTo>
                          <a:pt x="11" y="3"/>
                        </a:lnTo>
                        <a:lnTo>
                          <a:pt x="11" y="3"/>
                        </a:lnTo>
                        <a:lnTo>
                          <a:pt x="11" y="3"/>
                        </a:lnTo>
                        <a:lnTo>
                          <a:pt x="11" y="2"/>
                        </a:lnTo>
                        <a:lnTo>
                          <a:pt x="11" y="2"/>
                        </a:lnTo>
                        <a:lnTo>
                          <a:pt x="12" y="3"/>
                        </a:lnTo>
                        <a:lnTo>
                          <a:pt x="12" y="3"/>
                        </a:lnTo>
                        <a:lnTo>
                          <a:pt x="12" y="3"/>
                        </a:lnTo>
                        <a:lnTo>
                          <a:pt x="12" y="3"/>
                        </a:lnTo>
                        <a:lnTo>
                          <a:pt x="12" y="3"/>
                        </a:lnTo>
                        <a:lnTo>
                          <a:pt x="12" y="3"/>
                        </a:lnTo>
                        <a:lnTo>
                          <a:pt x="12" y="2"/>
                        </a:lnTo>
                        <a:lnTo>
                          <a:pt x="12" y="2"/>
                        </a:lnTo>
                        <a:lnTo>
                          <a:pt x="12" y="2"/>
                        </a:lnTo>
                        <a:lnTo>
                          <a:pt x="12" y="2"/>
                        </a:lnTo>
                        <a:lnTo>
                          <a:pt x="13" y="2"/>
                        </a:lnTo>
                        <a:lnTo>
                          <a:pt x="13" y="2"/>
                        </a:lnTo>
                        <a:lnTo>
                          <a:pt x="14" y="2"/>
                        </a:lnTo>
                        <a:close/>
                        <a:moveTo>
                          <a:pt x="1" y="7"/>
                        </a:moveTo>
                        <a:lnTo>
                          <a:pt x="1" y="7"/>
                        </a:lnTo>
                        <a:lnTo>
                          <a:pt x="1" y="7"/>
                        </a:lnTo>
                        <a:lnTo>
                          <a:pt x="1" y="7"/>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59" name="Freeform 313">
                    <a:extLst>
                      <a:ext uri="{FF2B5EF4-FFF2-40B4-BE49-F238E27FC236}">
                        <a16:creationId xmlns:a16="http://schemas.microsoft.com/office/drawing/2014/main" id="{4DD778BF-F193-4318-99E6-87A4EABE3A9F}"/>
                      </a:ext>
                    </a:extLst>
                  </p:cNvPr>
                  <p:cNvSpPr>
                    <a:spLocks/>
                  </p:cNvSpPr>
                  <p:nvPr/>
                </p:nvSpPr>
                <p:spPr bwMode="auto">
                  <a:xfrm>
                    <a:off x="1860551" y="2185987"/>
                    <a:ext cx="396875" cy="203200"/>
                  </a:xfrm>
                  <a:custGeom>
                    <a:avLst/>
                    <a:gdLst/>
                    <a:ahLst/>
                    <a:cxnLst>
                      <a:cxn ang="0">
                        <a:pos x="27" y="1"/>
                      </a:cxn>
                      <a:cxn ang="0">
                        <a:pos x="29" y="2"/>
                      </a:cxn>
                      <a:cxn ang="0">
                        <a:pos x="30" y="4"/>
                      </a:cxn>
                      <a:cxn ang="0">
                        <a:pos x="31" y="7"/>
                      </a:cxn>
                      <a:cxn ang="0">
                        <a:pos x="32" y="9"/>
                      </a:cxn>
                      <a:cxn ang="0">
                        <a:pos x="33" y="11"/>
                      </a:cxn>
                      <a:cxn ang="0">
                        <a:pos x="34" y="11"/>
                      </a:cxn>
                      <a:cxn ang="0">
                        <a:pos x="37" y="13"/>
                      </a:cxn>
                      <a:cxn ang="0">
                        <a:pos x="39" y="13"/>
                      </a:cxn>
                      <a:cxn ang="0">
                        <a:pos x="38" y="15"/>
                      </a:cxn>
                      <a:cxn ang="0">
                        <a:pos x="37" y="15"/>
                      </a:cxn>
                      <a:cxn ang="0">
                        <a:pos x="35" y="16"/>
                      </a:cxn>
                      <a:cxn ang="0">
                        <a:pos x="35" y="17"/>
                      </a:cxn>
                      <a:cxn ang="0">
                        <a:pos x="36" y="16"/>
                      </a:cxn>
                      <a:cxn ang="0">
                        <a:pos x="38" y="17"/>
                      </a:cxn>
                      <a:cxn ang="0">
                        <a:pos x="36" y="19"/>
                      </a:cxn>
                      <a:cxn ang="0">
                        <a:pos x="33" y="18"/>
                      </a:cxn>
                      <a:cxn ang="0">
                        <a:pos x="31" y="17"/>
                      </a:cxn>
                      <a:cxn ang="0">
                        <a:pos x="28" y="17"/>
                      </a:cxn>
                      <a:cxn ang="0">
                        <a:pos x="26" y="17"/>
                      </a:cxn>
                      <a:cxn ang="0">
                        <a:pos x="23" y="18"/>
                      </a:cxn>
                      <a:cxn ang="0">
                        <a:pos x="20" y="19"/>
                      </a:cxn>
                      <a:cxn ang="0">
                        <a:pos x="18" y="20"/>
                      </a:cxn>
                      <a:cxn ang="0">
                        <a:pos x="15" y="20"/>
                      </a:cxn>
                      <a:cxn ang="0">
                        <a:pos x="12" y="19"/>
                      </a:cxn>
                      <a:cxn ang="0">
                        <a:pos x="10" y="17"/>
                      </a:cxn>
                      <a:cxn ang="0">
                        <a:pos x="5" y="16"/>
                      </a:cxn>
                      <a:cxn ang="0">
                        <a:pos x="4" y="15"/>
                      </a:cxn>
                      <a:cxn ang="0">
                        <a:pos x="6" y="13"/>
                      </a:cxn>
                      <a:cxn ang="0">
                        <a:pos x="9" y="13"/>
                      </a:cxn>
                      <a:cxn ang="0">
                        <a:pos x="13" y="13"/>
                      </a:cxn>
                      <a:cxn ang="0">
                        <a:pos x="16" y="13"/>
                      </a:cxn>
                      <a:cxn ang="0">
                        <a:pos x="14" y="12"/>
                      </a:cxn>
                      <a:cxn ang="0">
                        <a:pos x="11" y="11"/>
                      </a:cxn>
                      <a:cxn ang="0">
                        <a:pos x="8" y="11"/>
                      </a:cxn>
                      <a:cxn ang="0">
                        <a:pos x="4" y="11"/>
                      </a:cxn>
                      <a:cxn ang="0">
                        <a:pos x="1" y="10"/>
                      </a:cxn>
                      <a:cxn ang="0">
                        <a:pos x="5" y="9"/>
                      </a:cxn>
                      <a:cxn ang="0">
                        <a:pos x="7" y="8"/>
                      </a:cxn>
                      <a:cxn ang="0">
                        <a:pos x="4" y="8"/>
                      </a:cxn>
                      <a:cxn ang="0">
                        <a:pos x="2" y="9"/>
                      </a:cxn>
                      <a:cxn ang="0">
                        <a:pos x="2" y="8"/>
                      </a:cxn>
                      <a:cxn ang="0">
                        <a:pos x="0" y="7"/>
                      </a:cxn>
                      <a:cxn ang="0">
                        <a:pos x="2" y="5"/>
                      </a:cxn>
                      <a:cxn ang="0">
                        <a:pos x="2" y="3"/>
                      </a:cxn>
                      <a:cxn ang="0">
                        <a:pos x="5" y="2"/>
                      </a:cxn>
                      <a:cxn ang="0">
                        <a:pos x="10" y="0"/>
                      </a:cxn>
                      <a:cxn ang="0">
                        <a:pos x="11" y="3"/>
                      </a:cxn>
                      <a:cxn ang="0">
                        <a:pos x="11" y="3"/>
                      </a:cxn>
                      <a:cxn ang="0">
                        <a:pos x="12" y="2"/>
                      </a:cxn>
                      <a:cxn ang="0">
                        <a:pos x="15" y="2"/>
                      </a:cxn>
                      <a:cxn ang="0">
                        <a:pos x="16" y="4"/>
                      </a:cxn>
                      <a:cxn ang="0">
                        <a:pos x="17" y="4"/>
                      </a:cxn>
                      <a:cxn ang="0">
                        <a:pos x="19" y="4"/>
                      </a:cxn>
                      <a:cxn ang="0">
                        <a:pos x="19" y="3"/>
                      </a:cxn>
                      <a:cxn ang="0">
                        <a:pos x="18" y="2"/>
                      </a:cxn>
                      <a:cxn ang="0">
                        <a:pos x="21" y="3"/>
                      </a:cxn>
                      <a:cxn ang="0">
                        <a:pos x="23" y="4"/>
                      </a:cxn>
                      <a:cxn ang="0">
                        <a:pos x="23" y="7"/>
                      </a:cxn>
                      <a:cxn ang="0">
                        <a:pos x="25" y="7"/>
                      </a:cxn>
                      <a:cxn ang="0">
                        <a:pos x="24" y="4"/>
                      </a:cxn>
                      <a:cxn ang="0">
                        <a:pos x="23" y="1"/>
                      </a:cxn>
                    </a:cxnLst>
                    <a:rect l="0" t="0" r="r" b="b"/>
                    <a:pathLst>
                      <a:path w="39" h="20">
                        <a:moveTo>
                          <a:pt x="24" y="1"/>
                        </a:moveTo>
                        <a:lnTo>
                          <a:pt x="24" y="0"/>
                        </a:lnTo>
                        <a:lnTo>
                          <a:pt x="24" y="1"/>
                        </a:lnTo>
                        <a:lnTo>
                          <a:pt x="24" y="1"/>
                        </a:lnTo>
                        <a:lnTo>
                          <a:pt x="25" y="1"/>
                        </a:lnTo>
                        <a:lnTo>
                          <a:pt x="25" y="1"/>
                        </a:lnTo>
                        <a:lnTo>
                          <a:pt x="25" y="1"/>
                        </a:lnTo>
                        <a:lnTo>
                          <a:pt x="26" y="1"/>
                        </a:lnTo>
                        <a:lnTo>
                          <a:pt x="26" y="1"/>
                        </a:lnTo>
                        <a:lnTo>
                          <a:pt x="26" y="1"/>
                        </a:lnTo>
                        <a:lnTo>
                          <a:pt x="26" y="1"/>
                        </a:lnTo>
                        <a:lnTo>
                          <a:pt x="26" y="1"/>
                        </a:lnTo>
                        <a:lnTo>
                          <a:pt x="27" y="1"/>
                        </a:lnTo>
                        <a:lnTo>
                          <a:pt x="27" y="1"/>
                        </a:lnTo>
                        <a:lnTo>
                          <a:pt x="27" y="1"/>
                        </a:lnTo>
                        <a:lnTo>
                          <a:pt x="27" y="1"/>
                        </a:lnTo>
                        <a:lnTo>
                          <a:pt x="28" y="1"/>
                        </a:lnTo>
                        <a:lnTo>
                          <a:pt x="28" y="2"/>
                        </a:lnTo>
                        <a:lnTo>
                          <a:pt x="28" y="2"/>
                        </a:lnTo>
                        <a:lnTo>
                          <a:pt x="28" y="2"/>
                        </a:lnTo>
                        <a:lnTo>
                          <a:pt x="28" y="2"/>
                        </a:lnTo>
                        <a:lnTo>
                          <a:pt x="29" y="2"/>
                        </a:lnTo>
                        <a:lnTo>
                          <a:pt x="29" y="2"/>
                        </a:lnTo>
                        <a:lnTo>
                          <a:pt x="29" y="2"/>
                        </a:lnTo>
                        <a:lnTo>
                          <a:pt x="29" y="2"/>
                        </a:lnTo>
                        <a:lnTo>
                          <a:pt x="29" y="2"/>
                        </a:lnTo>
                        <a:lnTo>
                          <a:pt x="29" y="2"/>
                        </a:lnTo>
                        <a:lnTo>
                          <a:pt x="29" y="3"/>
                        </a:lnTo>
                        <a:lnTo>
                          <a:pt x="30" y="3"/>
                        </a:lnTo>
                        <a:lnTo>
                          <a:pt x="29" y="3"/>
                        </a:lnTo>
                        <a:lnTo>
                          <a:pt x="29" y="3"/>
                        </a:lnTo>
                        <a:lnTo>
                          <a:pt x="29" y="3"/>
                        </a:lnTo>
                        <a:lnTo>
                          <a:pt x="30" y="3"/>
                        </a:lnTo>
                        <a:lnTo>
                          <a:pt x="30" y="3"/>
                        </a:lnTo>
                        <a:lnTo>
                          <a:pt x="30" y="4"/>
                        </a:lnTo>
                        <a:lnTo>
                          <a:pt x="30" y="4"/>
                        </a:lnTo>
                        <a:lnTo>
                          <a:pt x="30" y="4"/>
                        </a:lnTo>
                        <a:lnTo>
                          <a:pt x="30" y="4"/>
                        </a:lnTo>
                        <a:lnTo>
                          <a:pt x="30" y="4"/>
                        </a:lnTo>
                        <a:lnTo>
                          <a:pt x="30" y="4"/>
                        </a:lnTo>
                        <a:lnTo>
                          <a:pt x="30" y="5"/>
                        </a:lnTo>
                        <a:lnTo>
                          <a:pt x="30" y="5"/>
                        </a:lnTo>
                        <a:lnTo>
                          <a:pt x="30" y="5"/>
                        </a:lnTo>
                        <a:lnTo>
                          <a:pt x="31" y="5"/>
                        </a:lnTo>
                        <a:lnTo>
                          <a:pt x="31" y="5"/>
                        </a:lnTo>
                        <a:lnTo>
                          <a:pt x="30" y="5"/>
                        </a:lnTo>
                        <a:lnTo>
                          <a:pt x="30" y="6"/>
                        </a:lnTo>
                        <a:lnTo>
                          <a:pt x="31" y="6"/>
                        </a:lnTo>
                        <a:lnTo>
                          <a:pt x="31" y="6"/>
                        </a:lnTo>
                        <a:lnTo>
                          <a:pt x="31" y="6"/>
                        </a:lnTo>
                        <a:lnTo>
                          <a:pt x="31" y="6"/>
                        </a:lnTo>
                        <a:lnTo>
                          <a:pt x="31" y="7"/>
                        </a:lnTo>
                        <a:lnTo>
                          <a:pt x="31" y="7"/>
                        </a:lnTo>
                        <a:lnTo>
                          <a:pt x="31" y="7"/>
                        </a:lnTo>
                        <a:lnTo>
                          <a:pt x="32" y="7"/>
                        </a:lnTo>
                        <a:lnTo>
                          <a:pt x="32" y="8"/>
                        </a:lnTo>
                        <a:lnTo>
                          <a:pt x="32" y="8"/>
                        </a:lnTo>
                        <a:lnTo>
                          <a:pt x="32" y="8"/>
                        </a:lnTo>
                        <a:lnTo>
                          <a:pt x="32" y="8"/>
                        </a:lnTo>
                        <a:lnTo>
                          <a:pt x="32" y="9"/>
                        </a:lnTo>
                        <a:lnTo>
                          <a:pt x="32" y="9"/>
                        </a:lnTo>
                        <a:lnTo>
                          <a:pt x="32" y="9"/>
                        </a:lnTo>
                        <a:lnTo>
                          <a:pt x="32" y="9"/>
                        </a:lnTo>
                        <a:lnTo>
                          <a:pt x="32" y="9"/>
                        </a:lnTo>
                        <a:lnTo>
                          <a:pt x="32" y="9"/>
                        </a:lnTo>
                        <a:lnTo>
                          <a:pt x="31" y="9"/>
                        </a:lnTo>
                        <a:lnTo>
                          <a:pt x="31" y="9"/>
                        </a:lnTo>
                        <a:lnTo>
                          <a:pt x="31" y="10"/>
                        </a:lnTo>
                        <a:lnTo>
                          <a:pt x="32" y="10"/>
                        </a:lnTo>
                        <a:lnTo>
                          <a:pt x="32" y="10"/>
                        </a:lnTo>
                        <a:lnTo>
                          <a:pt x="32" y="10"/>
                        </a:lnTo>
                        <a:lnTo>
                          <a:pt x="32" y="10"/>
                        </a:lnTo>
                        <a:lnTo>
                          <a:pt x="32" y="10"/>
                        </a:lnTo>
                        <a:lnTo>
                          <a:pt x="33" y="10"/>
                        </a:lnTo>
                        <a:lnTo>
                          <a:pt x="33" y="11"/>
                        </a:lnTo>
                        <a:lnTo>
                          <a:pt x="33" y="11"/>
                        </a:lnTo>
                        <a:lnTo>
                          <a:pt x="33" y="11"/>
                        </a:lnTo>
                        <a:lnTo>
                          <a:pt x="33" y="11"/>
                        </a:lnTo>
                        <a:lnTo>
                          <a:pt x="33" y="11"/>
                        </a:lnTo>
                        <a:lnTo>
                          <a:pt x="34" y="11"/>
                        </a:lnTo>
                        <a:lnTo>
                          <a:pt x="34" y="12"/>
                        </a:lnTo>
                        <a:lnTo>
                          <a:pt x="34" y="12"/>
                        </a:lnTo>
                        <a:lnTo>
                          <a:pt x="34" y="12"/>
                        </a:lnTo>
                        <a:lnTo>
                          <a:pt x="34" y="12"/>
                        </a:lnTo>
                        <a:lnTo>
                          <a:pt x="34" y="12"/>
                        </a:lnTo>
                        <a:lnTo>
                          <a:pt x="35" y="12"/>
                        </a:lnTo>
                        <a:lnTo>
                          <a:pt x="35" y="12"/>
                        </a:lnTo>
                        <a:lnTo>
                          <a:pt x="34" y="12"/>
                        </a:lnTo>
                        <a:lnTo>
                          <a:pt x="34" y="11"/>
                        </a:lnTo>
                        <a:lnTo>
                          <a:pt x="34" y="11"/>
                        </a:lnTo>
                        <a:lnTo>
                          <a:pt x="34" y="11"/>
                        </a:lnTo>
                        <a:lnTo>
                          <a:pt x="34" y="11"/>
                        </a:lnTo>
                        <a:lnTo>
                          <a:pt x="35" y="11"/>
                        </a:lnTo>
                        <a:lnTo>
                          <a:pt x="35" y="11"/>
                        </a:lnTo>
                        <a:lnTo>
                          <a:pt x="35" y="11"/>
                        </a:lnTo>
                        <a:lnTo>
                          <a:pt x="35" y="12"/>
                        </a:lnTo>
                        <a:lnTo>
                          <a:pt x="35" y="12"/>
                        </a:lnTo>
                        <a:lnTo>
                          <a:pt x="36" y="12"/>
                        </a:lnTo>
                        <a:lnTo>
                          <a:pt x="36" y="12"/>
                        </a:lnTo>
                        <a:lnTo>
                          <a:pt x="36" y="12"/>
                        </a:lnTo>
                        <a:lnTo>
                          <a:pt x="36" y="12"/>
                        </a:lnTo>
                        <a:lnTo>
                          <a:pt x="36" y="12"/>
                        </a:lnTo>
                        <a:lnTo>
                          <a:pt x="37" y="13"/>
                        </a:lnTo>
                        <a:lnTo>
                          <a:pt x="37" y="13"/>
                        </a:lnTo>
                        <a:lnTo>
                          <a:pt x="37" y="13"/>
                        </a:lnTo>
                        <a:lnTo>
                          <a:pt x="37" y="13"/>
                        </a:lnTo>
                        <a:lnTo>
                          <a:pt x="38" y="13"/>
                        </a:lnTo>
                        <a:lnTo>
                          <a:pt x="38" y="13"/>
                        </a:lnTo>
                        <a:lnTo>
                          <a:pt x="38" y="13"/>
                        </a:lnTo>
                        <a:lnTo>
                          <a:pt x="38" y="13"/>
                        </a:lnTo>
                        <a:lnTo>
                          <a:pt x="38" y="13"/>
                        </a:lnTo>
                        <a:lnTo>
                          <a:pt x="38" y="14"/>
                        </a:lnTo>
                        <a:lnTo>
                          <a:pt x="38" y="13"/>
                        </a:lnTo>
                        <a:lnTo>
                          <a:pt x="38" y="13"/>
                        </a:lnTo>
                        <a:lnTo>
                          <a:pt x="39" y="13"/>
                        </a:lnTo>
                        <a:lnTo>
                          <a:pt x="39" y="13"/>
                        </a:lnTo>
                        <a:lnTo>
                          <a:pt x="39" y="13"/>
                        </a:lnTo>
                        <a:lnTo>
                          <a:pt x="39" y="13"/>
                        </a:lnTo>
                        <a:lnTo>
                          <a:pt x="39" y="13"/>
                        </a:lnTo>
                        <a:lnTo>
                          <a:pt x="39" y="14"/>
                        </a:lnTo>
                        <a:lnTo>
                          <a:pt x="39" y="14"/>
                        </a:lnTo>
                        <a:lnTo>
                          <a:pt x="39" y="14"/>
                        </a:lnTo>
                        <a:lnTo>
                          <a:pt x="39" y="15"/>
                        </a:lnTo>
                        <a:lnTo>
                          <a:pt x="39" y="15"/>
                        </a:lnTo>
                        <a:lnTo>
                          <a:pt x="39" y="15"/>
                        </a:lnTo>
                        <a:lnTo>
                          <a:pt x="39" y="15"/>
                        </a:lnTo>
                        <a:lnTo>
                          <a:pt x="39" y="15"/>
                        </a:lnTo>
                        <a:lnTo>
                          <a:pt x="39" y="15"/>
                        </a:lnTo>
                        <a:lnTo>
                          <a:pt x="38" y="15"/>
                        </a:lnTo>
                        <a:lnTo>
                          <a:pt x="38" y="15"/>
                        </a:lnTo>
                        <a:lnTo>
                          <a:pt x="38" y="15"/>
                        </a:lnTo>
                        <a:lnTo>
                          <a:pt x="38" y="14"/>
                        </a:lnTo>
                        <a:lnTo>
                          <a:pt x="38" y="14"/>
                        </a:lnTo>
                        <a:lnTo>
                          <a:pt x="38" y="15"/>
                        </a:lnTo>
                        <a:lnTo>
                          <a:pt x="38" y="15"/>
                        </a:lnTo>
                        <a:lnTo>
                          <a:pt x="38" y="15"/>
                        </a:lnTo>
                        <a:lnTo>
                          <a:pt x="38" y="15"/>
                        </a:lnTo>
                        <a:lnTo>
                          <a:pt x="38" y="15"/>
                        </a:lnTo>
                        <a:lnTo>
                          <a:pt x="38" y="15"/>
                        </a:lnTo>
                        <a:lnTo>
                          <a:pt x="38" y="15"/>
                        </a:lnTo>
                        <a:lnTo>
                          <a:pt x="37" y="15"/>
                        </a:lnTo>
                        <a:lnTo>
                          <a:pt x="37" y="15"/>
                        </a:lnTo>
                        <a:lnTo>
                          <a:pt x="37" y="15"/>
                        </a:lnTo>
                        <a:lnTo>
                          <a:pt x="37" y="15"/>
                        </a:lnTo>
                        <a:lnTo>
                          <a:pt x="37" y="14"/>
                        </a:lnTo>
                        <a:lnTo>
                          <a:pt x="36" y="14"/>
                        </a:lnTo>
                        <a:lnTo>
                          <a:pt x="36" y="15"/>
                        </a:lnTo>
                        <a:lnTo>
                          <a:pt x="36" y="15"/>
                        </a:lnTo>
                        <a:lnTo>
                          <a:pt x="36" y="15"/>
                        </a:lnTo>
                        <a:lnTo>
                          <a:pt x="36" y="15"/>
                        </a:lnTo>
                        <a:lnTo>
                          <a:pt x="36" y="15"/>
                        </a:lnTo>
                        <a:lnTo>
                          <a:pt x="36" y="15"/>
                        </a:lnTo>
                        <a:lnTo>
                          <a:pt x="36" y="16"/>
                        </a:lnTo>
                        <a:lnTo>
                          <a:pt x="36" y="16"/>
                        </a:lnTo>
                        <a:lnTo>
                          <a:pt x="35" y="16"/>
                        </a:lnTo>
                        <a:lnTo>
                          <a:pt x="35" y="16"/>
                        </a:lnTo>
                        <a:lnTo>
                          <a:pt x="35" y="15"/>
                        </a:lnTo>
                        <a:lnTo>
                          <a:pt x="34" y="15"/>
                        </a:lnTo>
                        <a:lnTo>
                          <a:pt x="34" y="15"/>
                        </a:lnTo>
                        <a:lnTo>
                          <a:pt x="34" y="15"/>
                        </a:lnTo>
                        <a:lnTo>
                          <a:pt x="34" y="15"/>
                        </a:lnTo>
                        <a:lnTo>
                          <a:pt x="34" y="15"/>
                        </a:lnTo>
                        <a:lnTo>
                          <a:pt x="34" y="15"/>
                        </a:lnTo>
                        <a:lnTo>
                          <a:pt x="34" y="15"/>
                        </a:lnTo>
                        <a:lnTo>
                          <a:pt x="35" y="16"/>
                        </a:lnTo>
                        <a:lnTo>
                          <a:pt x="35" y="16"/>
                        </a:lnTo>
                        <a:lnTo>
                          <a:pt x="35" y="16"/>
                        </a:lnTo>
                        <a:lnTo>
                          <a:pt x="35" y="16"/>
                        </a:lnTo>
                        <a:lnTo>
                          <a:pt x="35" y="17"/>
                        </a:lnTo>
                        <a:lnTo>
                          <a:pt x="35" y="17"/>
                        </a:lnTo>
                        <a:lnTo>
                          <a:pt x="34" y="17"/>
                        </a:lnTo>
                        <a:lnTo>
                          <a:pt x="34" y="17"/>
                        </a:lnTo>
                        <a:lnTo>
                          <a:pt x="35" y="17"/>
                        </a:lnTo>
                        <a:lnTo>
                          <a:pt x="35" y="17"/>
                        </a:lnTo>
                        <a:lnTo>
                          <a:pt x="35" y="17"/>
                        </a:lnTo>
                        <a:lnTo>
                          <a:pt x="35" y="17"/>
                        </a:lnTo>
                        <a:lnTo>
                          <a:pt x="35" y="16"/>
                        </a:lnTo>
                        <a:lnTo>
                          <a:pt x="35" y="16"/>
                        </a:lnTo>
                        <a:lnTo>
                          <a:pt x="35" y="16"/>
                        </a:lnTo>
                        <a:lnTo>
                          <a:pt x="35" y="16"/>
                        </a:lnTo>
                        <a:lnTo>
                          <a:pt x="36" y="16"/>
                        </a:lnTo>
                        <a:lnTo>
                          <a:pt x="36" y="16"/>
                        </a:lnTo>
                        <a:lnTo>
                          <a:pt x="37" y="16"/>
                        </a:lnTo>
                        <a:lnTo>
                          <a:pt x="37" y="16"/>
                        </a:lnTo>
                        <a:lnTo>
                          <a:pt x="37" y="17"/>
                        </a:lnTo>
                        <a:lnTo>
                          <a:pt x="37" y="17"/>
                        </a:lnTo>
                        <a:lnTo>
                          <a:pt x="37" y="17"/>
                        </a:lnTo>
                        <a:lnTo>
                          <a:pt x="37" y="17"/>
                        </a:lnTo>
                        <a:lnTo>
                          <a:pt x="37" y="17"/>
                        </a:lnTo>
                        <a:lnTo>
                          <a:pt x="37" y="17"/>
                        </a:lnTo>
                        <a:lnTo>
                          <a:pt x="37" y="17"/>
                        </a:lnTo>
                        <a:lnTo>
                          <a:pt x="38" y="17"/>
                        </a:lnTo>
                        <a:lnTo>
                          <a:pt x="38" y="17"/>
                        </a:lnTo>
                        <a:lnTo>
                          <a:pt x="38" y="17"/>
                        </a:lnTo>
                        <a:lnTo>
                          <a:pt x="38" y="17"/>
                        </a:lnTo>
                        <a:lnTo>
                          <a:pt x="38" y="17"/>
                        </a:lnTo>
                        <a:lnTo>
                          <a:pt x="38" y="17"/>
                        </a:lnTo>
                        <a:lnTo>
                          <a:pt x="38" y="17"/>
                        </a:lnTo>
                        <a:lnTo>
                          <a:pt x="38" y="17"/>
                        </a:lnTo>
                        <a:lnTo>
                          <a:pt x="37" y="18"/>
                        </a:lnTo>
                        <a:lnTo>
                          <a:pt x="37" y="18"/>
                        </a:lnTo>
                        <a:lnTo>
                          <a:pt x="37" y="18"/>
                        </a:lnTo>
                        <a:lnTo>
                          <a:pt x="37" y="18"/>
                        </a:lnTo>
                        <a:lnTo>
                          <a:pt x="36" y="18"/>
                        </a:lnTo>
                        <a:lnTo>
                          <a:pt x="36" y="18"/>
                        </a:lnTo>
                        <a:lnTo>
                          <a:pt x="36" y="18"/>
                        </a:lnTo>
                        <a:lnTo>
                          <a:pt x="36" y="18"/>
                        </a:lnTo>
                        <a:lnTo>
                          <a:pt x="36" y="19"/>
                        </a:lnTo>
                        <a:lnTo>
                          <a:pt x="35" y="19"/>
                        </a:lnTo>
                        <a:lnTo>
                          <a:pt x="35" y="18"/>
                        </a:lnTo>
                        <a:lnTo>
                          <a:pt x="35" y="18"/>
                        </a:lnTo>
                        <a:lnTo>
                          <a:pt x="35" y="19"/>
                        </a:lnTo>
                        <a:lnTo>
                          <a:pt x="35" y="19"/>
                        </a:lnTo>
                        <a:lnTo>
                          <a:pt x="35" y="19"/>
                        </a:lnTo>
                        <a:lnTo>
                          <a:pt x="34" y="18"/>
                        </a:lnTo>
                        <a:lnTo>
                          <a:pt x="34" y="18"/>
                        </a:lnTo>
                        <a:lnTo>
                          <a:pt x="34" y="18"/>
                        </a:lnTo>
                        <a:lnTo>
                          <a:pt x="34" y="19"/>
                        </a:lnTo>
                        <a:lnTo>
                          <a:pt x="34" y="19"/>
                        </a:lnTo>
                        <a:lnTo>
                          <a:pt x="33" y="18"/>
                        </a:lnTo>
                        <a:lnTo>
                          <a:pt x="33" y="18"/>
                        </a:lnTo>
                        <a:lnTo>
                          <a:pt x="32" y="18"/>
                        </a:lnTo>
                        <a:lnTo>
                          <a:pt x="32" y="18"/>
                        </a:lnTo>
                        <a:lnTo>
                          <a:pt x="32" y="18"/>
                        </a:lnTo>
                        <a:lnTo>
                          <a:pt x="32" y="18"/>
                        </a:lnTo>
                        <a:lnTo>
                          <a:pt x="32" y="18"/>
                        </a:lnTo>
                        <a:lnTo>
                          <a:pt x="31" y="18"/>
                        </a:lnTo>
                        <a:lnTo>
                          <a:pt x="31" y="18"/>
                        </a:lnTo>
                        <a:lnTo>
                          <a:pt x="30" y="18"/>
                        </a:lnTo>
                        <a:lnTo>
                          <a:pt x="30" y="18"/>
                        </a:lnTo>
                        <a:lnTo>
                          <a:pt x="30" y="18"/>
                        </a:lnTo>
                        <a:lnTo>
                          <a:pt x="30" y="18"/>
                        </a:lnTo>
                        <a:lnTo>
                          <a:pt x="31" y="18"/>
                        </a:lnTo>
                        <a:lnTo>
                          <a:pt x="31" y="17"/>
                        </a:lnTo>
                        <a:lnTo>
                          <a:pt x="30" y="17"/>
                        </a:lnTo>
                        <a:lnTo>
                          <a:pt x="30" y="17"/>
                        </a:lnTo>
                        <a:lnTo>
                          <a:pt x="29" y="17"/>
                        </a:lnTo>
                        <a:lnTo>
                          <a:pt x="29" y="17"/>
                        </a:lnTo>
                        <a:lnTo>
                          <a:pt x="29" y="17"/>
                        </a:lnTo>
                        <a:lnTo>
                          <a:pt x="29" y="17"/>
                        </a:lnTo>
                        <a:lnTo>
                          <a:pt x="28" y="17"/>
                        </a:lnTo>
                        <a:lnTo>
                          <a:pt x="28" y="17"/>
                        </a:lnTo>
                        <a:lnTo>
                          <a:pt x="28" y="17"/>
                        </a:lnTo>
                        <a:lnTo>
                          <a:pt x="28" y="17"/>
                        </a:lnTo>
                        <a:lnTo>
                          <a:pt x="28" y="17"/>
                        </a:lnTo>
                        <a:lnTo>
                          <a:pt x="28" y="17"/>
                        </a:lnTo>
                        <a:lnTo>
                          <a:pt x="28" y="17"/>
                        </a:lnTo>
                        <a:lnTo>
                          <a:pt x="28" y="16"/>
                        </a:lnTo>
                        <a:lnTo>
                          <a:pt x="27" y="16"/>
                        </a:lnTo>
                        <a:lnTo>
                          <a:pt x="27" y="16"/>
                        </a:lnTo>
                        <a:lnTo>
                          <a:pt x="27" y="16"/>
                        </a:lnTo>
                        <a:lnTo>
                          <a:pt x="27" y="16"/>
                        </a:lnTo>
                        <a:lnTo>
                          <a:pt x="27" y="16"/>
                        </a:lnTo>
                        <a:lnTo>
                          <a:pt x="26" y="16"/>
                        </a:lnTo>
                        <a:lnTo>
                          <a:pt x="26" y="16"/>
                        </a:lnTo>
                        <a:lnTo>
                          <a:pt x="26" y="17"/>
                        </a:lnTo>
                        <a:lnTo>
                          <a:pt x="26" y="17"/>
                        </a:lnTo>
                        <a:lnTo>
                          <a:pt x="26" y="17"/>
                        </a:lnTo>
                        <a:lnTo>
                          <a:pt x="26" y="17"/>
                        </a:lnTo>
                        <a:lnTo>
                          <a:pt x="26" y="17"/>
                        </a:lnTo>
                        <a:lnTo>
                          <a:pt x="26" y="17"/>
                        </a:lnTo>
                        <a:lnTo>
                          <a:pt x="26" y="18"/>
                        </a:lnTo>
                        <a:lnTo>
                          <a:pt x="25" y="18"/>
                        </a:lnTo>
                        <a:lnTo>
                          <a:pt x="25" y="18"/>
                        </a:lnTo>
                        <a:lnTo>
                          <a:pt x="25" y="18"/>
                        </a:lnTo>
                        <a:lnTo>
                          <a:pt x="25" y="18"/>
                        </a:lnTo>
                        <a:lnTo>
                          <a:pt x="24" y="18"/>
                        </a:lnTo>
                        <a:lnTo>
                          <a:pt x="24" y="18"/>
                        </a:lnTo>
                        <a:lnTo>
                          <a:pt x="24" y="18"/>
                        </a:lnTo>
                        <a:lnTo>
                          <a:pt x="23" y="18"/>
                        </a:lnTo>
                        <a:lnTo>
                          <a:pt x="23" y="18"/>
                        </a:lnTo>
                        <a:lnTo>
                          <a:pt x="23" y="18"/>
                        </a:lnTo>
                        <a:lnTo>
                          <a:pt x="23" y="18"/>
                        </a:lnTo>
                        <a:lnTo>
                          <a:pt x="23" y="18"/>
                        </a:lnTo>
                        <a:lnTo>
                          <a:pt x="23" y="18"/>
                        </a:lnTo>
                        <a:lnTo>
                          <a:pt x="22" y="18"/>
                        </a:lnTo>
                        <a:lnTo>
                          <a:pt x="22" y="19"/>
                        </a:lnTo>
                        <a:lnTo>
                          <a:pt x="22" y="19"/>
                        </a:lnTo>
                        <a:lnTo>
                          <a:pt x="22" y="19"/>
                        </a:lnTo>
                        <a:lnTo>
                          <a:pt x="21" y="19"/>
                        </a:lnTo>
                        <a:lnTo>
                          <a:pt x="21" y="19"/>
                        </a:lnTo>
                        <a:lnTo>
                          <a:pt x="21" y="19"/>
                        </a:lnTo>
                        <a:lnTo>
                          <a:pt x="21" y="19"/>
                        </a:lnTo>
                        <a:lnTo>
                          <a:pt x="21" y="19"/>
                        </a:lnTo>
                        <a:lnTo>
                          <a:pt x="20" y="19"/>
                        </a:lnTo>
                        <a:lnTo>
                          <a:pt x="20" y="19"/>
                        </a:lnTo>
                        <a:lnTo>
                          <a:pt x="20" y="19"/>
                        </a:lnTo>
                        <a:lnTo>
                          <a:pt x="20" y="19"/>
                        </a:lnTo>
                        <a:lnTo>
                          <a:pt x="19" y="19"/>
                        </a:lnTo>
                        <a:lnTo>
                          <a:pt x="19" y="19"/>
                        </a:lnTo>
                        <a:lnTo>
                          <a:pt x="19" y="19"/>
                        </a:lnTo>
                        <a:lnTo>
                          <a:pt x="19" y="19"/>
                        </a:lnTo>
                        <a:lnTo>
                          <a:pt x="18" y="19"/>
                        </a:lnTo>
                        <a:lnTo>
                          <a:pt x="18" y="19"/>
                        </a:lnTo>
                        <a:lnTo>
                          <a:pt x="18" y="20"/>
                        </a:lnTo>
                        <a:lnTo>
                          <a:pt x="18" y="20"/>
                        </a:lnTo>
                        <a:lnTo>
                          <a:pt x="18" y="20"/>
                        </a:lnTo>
                        <a:lnTo>
                          <a:pt x="18" y="20"/>
                        </a:lnTo>
                        <a:lnTo>
                          <a:pt x="18" y="20"/>
                        </a:lnTo>
                        <a:lnTo>
                          <a:pt x="17" y="20"/>
                        </a:lnTo>
                        <a:lnTo>
                          <a:pt x="17" y="20"/>
                        </a:lnTo>
                        <a:lnTo>
                          <a:pt x="17" y="19"/>
                        </a:lnTo>
                        <a:lnTo>
                          <a:pt x="17" y="19"/>
                        </a:lnTo>
                        <a:lnTo>
                          <a:pt x="17" y="19"/>
                        </a:lnTo>
                        <a:lnTo>
                          <a:pt x="17" y="19"/>
                        </a:lnTo>
                        <a:lnTo>
                          <a:pt x="16" y="19"/>
                        </a:lnTo>
                        <a:lnTo>
                          <a:pt x="16" y="20"/>
                        </a:lnTo>
                        <a:lnTo>
                          <a:pt x="16" y="20"/>
                        </a:lnTo>
                        <a:lnTo>
                          <a:pt x="16" y="20"/>
                        </a:lnTo>
                        <a:lnTo>
                          <a:pt x="15" y="20"/>
                        </a:lnTo>
                        <a:lnTo>
                          <a:pt x="15" y="20"/>
                        </a:lnTo>
                        <a:lnTo>
                          <a:pt x="15" y="20"/>
                        </a:lnTo>
                        <a:lnTo>
                          <a:pt x="14" y="20"/>
                        </a:lnTo>
                        <a:lnTo>
                          <a:pt x="14" y="20"/>
                        </a:lnTo>
                        <a:lnTo>
                          <a:pt x="14" y="20"/>
                        </a:lnTo>
                        <a:lnTo>
                          <a:pt x="14" y="20"/>
                        </a:lnTo>
                        <a:lnTo>
                          <a:pt x="13" y="20"/>
                        </a:lnTo>
                        <a:lnTo>
                          <a:pt x="13" y="20"/>
                        </a:lnTo>
                        <a:lnTo>
                          <a:pt x="13" y="20"/>
                        </a:lnTo>
                        <a:lnTo>
                          <a:pt x="13" y="20"/>
                        </a:lnTo>
                        <a:lnTo>
                          <a:pt x="12" y="19"/>
                        </a:lnTo>
                        <a:lnTo>
                          <a:pt x="12" y="19"/>
                        </a:lnTo>
                        <a:lnTo>
                          <a:pt x="12" y="19"/>
                        </a:lnTo>
                        <a:lnTo>
                          <a:pt x="12" y="19"/>
                        </a:lnTo>
                        <a:lnTo>
                          <a:pt x="12" y="19"/>
                        </a:lnTo>
                        <a:lnTo>
                          <a:pt x="12" y="18"/>
                        </a:lnTo>
                        <a:lnTo>
                          <a:pt x="12" y="18"/>
                        </a:lnTo>
                        <a:lnTo>
                          <a:pt x="12" y="18"/>
                        </a:lnTo>
                        <a:lnTo>
                          <a:pt x="12" y="18"/>
                        </a:lnTo>
                        <a:lnTo>
                          <a:pt x="12" y="17"/>
                        </a:lnTo>
                        <a:lnTo>
                          <a:pt x="12" y="17"/>
                        </a:lnTo>
                        <a:lnTo>
                          <a:pt x="12" y="17"/>
                        </a:lnTo>
                        <a:lnTo>
                          <a:pt x="12" y="17"/>
                        </a:lnTo>
                        <a:lnTo>
                          <a:pt x="12" y="17"/>
                        </a:lnTo>
                        <a:lnTo>
                          <a:pt x="11" y="17"/>
                        </a:lnTo>
                        <a:lnTo>
                          <a:pt x="10" y="17"/>
                        </a:lnTo>
                        <a:lnTo>
                          <a:pt x="10" y="17"/>
                        </a:lnTo>
                        <a:lnTo>
                          <a:pt x="10" y="17"/>
                        </a:lnTo>
                        <a:lnTo>
                          <a:pt x="10" y="17"/>
                        </a:lnTo>
                        <a:lnTo>
                          <a:pt x="9" y="17"/>
                        </a:lnTo>
                        <a:lnTo>
                          <a:pt x="9" y="17"/>
                        </a:lnTo>
                        <a:lnTo>
                          <a:pt x="8" y="17"/>
                        </a:lnTo>
                        <a:lnTo>
                          <a:pt x="8" y="17"/>
                        </a:lnTo>
                        <a:lnTo>
                          <a:pt x="7" y="17"/>
                        </a:lnTo>
                        <a:lnTo>
                          <a:pt x="7" y="17"/>
                        </a:lnTo>
                        <a:lnTo>
                          <a:pt x="7" y="17"/>
                        </a:lnTo>
                        <a:lnTo>
                          <a:pt x="7" y="16"/>
                        </a:lnTo>
                        <a:lnTo>
                          <a:pt x="6" y="16"/>
                        </a:lnTo>
                        <a:lnTo>
                          <a:pt x="6" y="16"/>
                        </a:lnTo>
                        <a:lnTo>
                          <a:pt x="5" y="16"/>
                        </a:lnTo>
                        <a:lnTo>
                          <a:pt x="5" y="16"/>
                        </a:lnTo>
                        <a:lnTo>
                          <a:pt x="5" y="16"/>
                        </a:lnTo>
                        <a:lnTo>
                          <a:pt x="5" y="16"/>
                        </a:lnTo>
                        <a:lnTo>
                          <a:pt x="5" y="16"/>
                        </a:lnTo>
                        <a:lnTo>
                          <a:pt x="5" y="15"/>
                        </a:lnTo>
                        <a:lnTo>
                          <a:pt x="5" y="15"/>
                        </a:lnTo>
                        <a:lnTo>
                          <a:pt x="5" y="16"/>
                        </a:lnTo>
                        <a:lnTo>
                          <a:pt x="4" y="15"/>
                        </a:lnTo>
                        <a:lnTo>
                          <a:pt x="5" y="15"/>
                        </a:lnTo>
                        <a:lnTo>
                          <a:pt x="5" y="15"/>
                        </a:lnTo>
                        <a:lnTo>
                          <a:pt x="4" y="15"/>
                        </a:lnTo>
                        <a:lnTo>
                          <a:pt x="4" y="15"/>
                        </a:lnTo>
                        <a:lnTo>
                          <a:pt x="4" y="15"/>
                        </a:lnTo>
                        <a:lnTo>
                          <a:pt x="4" y="15"/>
                        </a:lnTo>
                        <a:lnTo>
                          <a:pt x="4" y="15"/>
                        </a:lnTo>
                        <a:lnTo>
                          <a:pt x="4" y="15"/>
                        </a:lnTo>
                        <a:lnTo>
                          <a:pt x="4" y="14"/>
                        </a:lnTo>
                        <a:lnTo>
                          <a:pt x="4" y="14"/>
                        </a:lnTo>
                        <a:lnTo>
                          <a:pt x="4" y="14"/>
                        </a:lnTo>
                        <a:lnTo>
                          <a:pt x="4" y="14"/>
                        </a:lnTo>
                        <a:lnTo>
                          <a:pt x="4" y="14"/>
                        </a:lnTo>
                        <a:lnTo>
                          <a:pt x="4" y="14"/>
                        </a:lnTo>
                        <a:lnTo>
                          <a:pt x="4" y="14"/>
                        </a:lnTo>
                        <a:lnTo>
                          <a:pt x="4" y="13"/>
                        </a:lnTo>
                        <a:lnTo>
                          <a:pt x="5" y="13"/>
                        </a:lnTo>
                        <a:lnTo>
                          <a:pt x="5" y="13"/>
                        </a:lnTo>
                        <a:lnTo>
                          <a:pt x="6" y="13"/>
                        </a:lnTo>
                        <a:lnTo>
                          <a:pt x="6" y="13"/>
                        </a:lnTo>
                        <a:lnTo>
                          <a:pt x="6" y="13"/>
                        </a:lnTo>
                        <a:lnTo>
                          <a:pt x="7" y="13"/>
                        </a:lnTo>
                        <a:lnTo>
                          <a:pt x="7" y="13"/>
                        </a:lnTo>
                        <a:lnTo>
                          <a:pt x="7" y="13"/>
                        </a:lnTo>
                        <a:lnTo>
                          <a:pt x="7" y="13"/>
                        </a:lnTo>
                        <a:lnTo>
                          <a:pt x="8" y="13"/>
                        </a:lnTo>
                        <a:lnTo>
                          <a:pt x="8" y="13"/>
                        </a:lnTo>
                        <a:lnTo>
                          <a:pt x="8" y="13"/>
                        </a:lnTo>
                        <a:lnTo>
                          <a:pt x="8" y="13"/>
                        </a:lnTo>
                        <a:lnTo>
                          <a:pt x="9" y="13"/>
                        </a:lnTo>
                        <a:lnTo>
                          <a:pt x="9" y="13"/>
                        </a:lnTo>
                        <a:lnTo>
                          <a:pt x="9" y="13"/>
                        </a:lnTo>
                        <a:lnTo>
                          <a:pt x="10" y="13"/>
                        </a:lnTo>
                        <a:lnTo>
                          <a:pt x="10" y="13"/>
                        </a:lnTo>
                        <a:lnTo>
                          <a:pt x="10" y="13"/>
                        </a:lnTo>
                        <a:lnTo>
                          <a:pt x="10" y="13"/>
                        </a:lnTo>
                        <a:lnTo>
                          <a:pt x="11" y="13"/>
                        </a:lnTo>
                        <a:lnTo>
                          <a:pt x="11" y="13"/>
                        </a:lnTo>
                        <a:lnTo>
                          <a:pt x="11" y="13"/>
                        </a:lnTo>
                        <a:lnTo>
                          <a:pt x="12" y="13"/>
                        </a:lnTo>
                        <a:lnTo>
                          <a:pt x="12" y="13"/>
                        </a:lnTo>
                        <a:lnTo>
                          <a:pt x="12" y="13"/>
                        </a:lnTo>
                        <a:lnTo>
                          <a:pt x="12" y="13"/>
                        </a:lnTo>
                        <a:lnTo>
                          <a:pt x="13" y="13"/>
                        </a:lnTo>
                        <a:lnTo>
                          <a:pt x="13" y="13"/>
                        </a:lnTo>
                        <a:lnTo>
                          <a:pt x="13" y="13"/>
                        </a:lnTo>
                        <a:lnTo>
                          <a:pt x="13" y="13"/>
                        </a:lnTo>
                        <a:lnTo>
                          <a:pt x="13" y="13"/>
                        </a:lnTo>
                        <a:lnTo>
                          <a:pt x="13" y="13"/>
                        </a:lnTo>
                        <a:lnTo>
                          <a:pt x="14" y="13"/>
                        </a:lnTo>
                        <a:lnTo>
                          <a:pt x="14" y="13"/>
                        </a:lnTo>
                        <a:lnTo>
                          <a:pt x="14" y="13"/>
                        </a:lnTo>
                        <a:lnTo>
                          <a:pt x="15" y="13"/>
                        </a:lnTo>
                        <a:lnTo>
                          <a:pt x="15" y="13"/>
                        </a:lnTo>
                        <a:lnTo>
                          <a:pt x="15" y="13"/>
                        </a:lnTo>
                        <a:lnTo>
                          <a:pt x="15" y="13"/>
                        </a:lnTo>
                        <a:lnTo>
                          <a:pt x="16" y="13"/>
                        </a:lnTo>
                        <a:lnTo>
                          <a:pt x="16" y="13"/>
                        </a:lnTo>
                        <a:lnTo>
                          <a:pt x="16" y="13"/>
                        </a:lnTo>
                        <a:lnTo>
                          <a:pt x="16" y="13"/>
                        </a:lnTo>
                        <a:lnTo>
                          <a:pt x="16" y="13"/>
                        </a:lnTo>
                        <a:lnTo>
                          <a:pt x="16" y="13"/>
                        </a:lnTo>
                        <a:lnTo>
                          <a:pt x="16" y="12"/>
                        </a:lnTo>
                        <a:lnTo>
                          <a:pt x="16" y="13"/>
                        </a:lnTo>
                        <a:lnTo>
                          <a:pt x="16" y="13"/>
                        </a:lnTo>
                        <a:lnTo>
                          <a:pt x="15" y="12"/>
                        </a:lnTo>
                        <a:lnTo>
                          <a:pt x="15" y="12"/>
                        </a:lnTo>
                        <a:lnTo>
                          <a:pt x="15" y="12"/>
                        </a:lnTo>
                        <a:lnTo>
                          <a:pt x="15" y="12"/>
                        </a:lnTo>
                        <a:lnTo>
                          <a:pt x="15" y="12"/>
                        </a:lnTo>
                        <a:lnTo>
                          <a:pt x="14" y="12"/>
                        </a:lnTo>
                        <a:lnTo>
                          <a:pt x="14" y="12"/>
                        </a:lnTo>
                        <a:lnTo>
                          <a:pt x="14" y="12"/>
                        </a:lnTo>
                        <a:lnTo>
                          <a:pt x="14" y="12"/>
                        </a:lnTo>
                        <a:lnTo>
                          <a:pt x="14" y="12"/>
                        </a:lnTo>
                        <a:lnTo>
                          <a:pt x="13" y="12"/>
                        </a:lnTo>
                        <a:lnTo>
                          <a:pt x="13" y="12"/>
                        </a:lnTo>
                        <a:lnTo>
                          <a:pt x="13" y="11"/>
                        </a:lnTo>
                        <a:lnTo>
                          <a:pt x="12" y="11"/>
                        </a:lnTo>
                        <a:lnTo>
                          <a:pt x="12" y="11"/>
                        </a:lnTo>
                        <a:lnTo>
                          <a:pt x="12" y="11"/>
                        </a:lnTo>
                        <a:lnTo>
                          <a:pt x="12" y="11"/>
                        </a:lnTo>
                        <a:lnTo>
                          <a:pt x="12" y="11"/>
                        </a:lnTo>
                        <a:lnTo>
                          <a:pt x="11" y="11"/>
                        </a:lnTo>
                        <a:lnTo>
                          <a:pt x="11" y="11"/>
                        </a:lnTo>
                        <a:lnTo>
                          <a:pt x="11" y="11"/>
                        </a:lnTo>
                        <a:lnTo>
                          <a:pt x="11" y="11"/>
                        </a:lnTo>
                        <a:lnTo>
                          <a:pt x="10" y="11"/>
                        </a:lnTo>
                        <a:lnTo>
                          <a:pt x="10" y="11"/>
                        </a:lnTo>
                        <a:lnTo>
                          <a:pt x="10" y="11"/>
                        </a:lnTo>
                        <a:lnTo>
                          <a:pt x="10" y="11"/>
                        </a:lnTo>
                        <a:lnTo>
                          <a:pt x="10" y="11"/>
                        </a:lnTo>
                        <a:lnTo>
                          <a:pt x="10" y="11"/>
                        </a:lnTo>
                        <a:lnTo>
                          <a:pt x="9" y="11"/>
                        </a:lnTo>
                        <a:lnTo>
                          <a:pt x="8" y="12"/>
                        </a:lnTo>
                        <a:lnTo>
                          <a:pt x="8" y="12"/>
                        </a:lnTo>
                        <a:lnTo>
                          <a:pt x="8" y="11"/>
                        </a:lnTo>
                        <a:lnTo>
                          <a:pt x="7" y="12"/>
                        </a:lnTo>
                        <a:lnTo>
                          <a:pt x="7" y="12"/>
                        </a:lnTo>
                        <a:lnTo>
                          <a:pt x="6" y="12"/>
                        </a:lnTo>
                        <a:lnTo>
                          <a:pt x="6" y="11"/>
                        </a:lnTo>
                        <a:lnTo>
                          <a:pt x="6" y="11"/>
                        </a:lnTo>
                        <a:lnTo>
                          <a:pt x="6" y="11"/>
                        </a:lnTo>
                        <a:lnTo>
                          <a:pt x="5" y="11"/>
                        </a:lnTo>
                        <a:lnTo>
                          <a:pt x="5" y="11"/>
                        </a:lnTo>
                        <a:lnTo>
                          <a:pt x="5" y="11"/>
                        </a:lnTo>
                        <a:lnTo>
                          <a:pt x="4" y="12"/>
                        </a:lnTo>
                        <a:lnTo>
                          <a:pt x="4" y="12"/>
                        </a:lnTo>
                        <a:lnTo>
                          <a:pt x="4" y="11"/>
                        </a:lnTo>
                        <a:lnTo>
                          <a:pt x="4" y="11"/>
                        </a:lnTo>
                        <a:lnTo>
                          <a:pt x="3" y="11"/>
                        </a:lnTo>
                        <a:lnTo>
                          <a:pt x="3" y="12"/>
                        </a:lnTo>
                        <a:lnTo>
                          <a:pt x="3" y="12"/>
                        </a:lnTo>
                        <a:lnTo>
                          <a:pt x="3" y="11"/>
                        </a:lnTo>
                        <a:lnTo>
                          <a:pt x="3" y="11"/>
                        </a:lnTo>
                        <a:lnTo>
                          <a:pt x="3" y="11"/>
                        </a:lnTo>
                        <a:lnTo>
                          <a:pt x="2" y="11"/>
                        </a:lnTo>
                        <a:lnTo>
                          <a:pt x="2" y="11"/>
                        </a:lnTo>
                        <a:lnTo>
                          <a:pt x="2" y="11"/>
                        </a:lnTo>
                        <a:lnTo>
                          <a:pt x="2" y="11"/>
                        </a:lnTo>
                        <a:lnTo>
                          <a:pt x="2" y="10"/>
                        </a:lnTo>
                        <a:lnTo>
                          <a:pt x="1" y="10"/>
                        </a:lnTo>
                        <a:lnTo>
                          <a:pt x="1" y="10"/>
                        </a:lnTo>
                        <a:lnTo>
                          <a:pt x="1" y="10"/>
                        </a:lnTo>
                        <a:lnTo>
                          <a:pt x="2" y="10"/>
                        </a:lnTo>
                        <a:lnTo>
                          <a:pt x="2" y="9"/>
                        </a:lnTo>
                        <a:lnTo>
                          <a:pt x="3" y="9"/>
                        </a:lnTo>
                        <a:lnTo>
                          <a:pt x="3" y="9"/>
                        </a:lnTo>
                        <a:lnTo>
                          <a:pt x="3" y="9"/>
                        </a:lnTo>
                        <a:lnTo>
                          <a:pt x="3" y="9"/>
                        </a:lnTo>
                        <a:lnTo>
                          <a:pt x="4" y="9"/>
                        </a:lnTo>
                        <a:lnTo>
                          <a:pt x="4" y="9"/>
                        </a:lnTo>
                        <a:lnTo>
                          <a:pt x="4" y="9"/>
                        </a:lnTo>
                        <a:lnTo>
                          <a:pt x="5" y="9"/>
                        </a:lnTo>
                        <a:lnTo>
                          <a:pt x="5" y="9"/>
                        </a:lnTo>
                        <a:lnTo>
                          <a:pt x="5" y="9"/>
                        </a:lnTo>
                        <a:lnTo>
                          <a:pt x="5" y="9"/>
                        </a:lnTo>
                        <a:lnTo>
                          <a:pt x="6" y="9"/>
                        </a:lnTo>
                        <a:lnTo>
                          <a:pt x="6" y="9"/>
                        </a:lnTo>
                        <a:lnTo>
                          <a:pt x="6" y="9"/>
                        </a:lnTo>
                        <a:lnTo>
                          <a:pt x="7" y="9"/>
                        </a:lnTo>
                        <a:lnTo>
                          <a:pt x="7" y="9"/>
                        </a:lnTo>
                        <a:lnTo>
                          <a:pt x="7" y="8"/>
                        </a:lnTo>
                        <a:lnTo>
                          <a:pt x="7" y="8"/>
                        </a:lnTo>
                        <a:lnTo>
                          <a:pt x="7" y="9"/>
                        </a:lnTo>
                        <a:lnTo>
                          <a:pt x="7" y="8"/>
                        </a:lnTo>
                        <a:lnTo>
                          <a:pt x="6" y="8"/>
                        </a:lnTo>
                        <a:lnTo>
                          <a:pt x="7" y="8"/>
                        </a:lnTo>
                        <a:lnTo>
                          <a:pt x="7" y="8"/>
                        </a:lnTo>
                        <a:lnTo>
                          <a:pt x="7" y="8"/>
                        </a:lnTo>
                        <a:lnTo>
                          <a:pt x="8" y="8"/>
                        </a:lnTo>
                        <a:lnTo>
                          <a:pt x="8" y="8"/>
                        </a:lnTo>
                        <a:lnTo>
                          <a:pt x="7" y="8"/>
                        </a:lnTo>
                        <a:lnTo>
                          <a:pt x="7" y="8"/>
                        </a:lnTo>
                        <a:lnTo>
                          <a:pt x="7" y="8"/>
                        </a:lnTo>
                        <a:lnTo>
                          <a:pt x="7" y="8"/>
                        </a:lnTo>
                        <a:lnTo>
                          <a:pt x="6" y="8"/>
                        </a:lnTo>
                        <a:lnTo>
                          <a:pt x="6" y="8"/>
                        </a:lnTo>
                        <a:lnTo>
                          <a:pt x="6" y="8"/>
                        </a:lnTo>
                        <a:lnTo>
                          <a:pt x="5" y="8"/>
                        </a:lnTo>
                        <a:lnTo>
                          <a:pt x="4" y="8"/>
                        </a:lnTo>
                        <a:lnTo>
                          <a:pt x="4" y="8"/>
                        </a:lnTo>
                        <a:lnTo>
                          <a:pt x="4" y="9"/>
                        </a:lnTo>
                        <a:lnTo>
                          <a:pt x="4" y="9"/>
                        </a:lnTo>
                        <a:lnTo>
                          <a:pt x="4" y="8"/>
                        </a:lnTo>
                        <a:lnTo>
                          <a:pt x="4" y="8"/>
                        </a:lnTo>
                        <a:lnTo>
                          <a:pt x="3" y="8"/>
                        </a:lnTo>
                        <a:lnTo>
                          <a:pt x="3" y="8"/>
                        </a:lnTo>
                        <a:lnTo>
                          <a:pt x="3" y="8"/>
                        </a:lnTo>
                        <a:lnTo>
                          <a:pt x="3" y="8"/>
                        </a:lnTo>
                        <a:lnTo>
                          <a:pt x="3" y="9"/>
                        </a:lnTo>
                        <a:lnTo>
                          <a:pt x="3" y="9"/>
                        </a:lnTo>
                        <a:lnTo>
                          <a:pt x="3" y="9"/>
                        </a:lnTo>
                        <a:lnTo>
                          <a:pt x="3" y="9"/>
                        </a:lnTo>
                        <a:lnTo>
                          <a:pt x="2" y="9"/>
                        </a:lnTo>
                        <a:lnTo>
                          <a:pt x="2" y="9"/>
                        </a:lnTo>
                        <a:lnTo>
                          <a:pt x="2" y="9"/>
                        </a:lnTo>
                        <a:lnTo>
                          <a:pt x="2" y="8"/>
                        </a:lnTo>
                        <a:lnTo>
                          <a:pt x="2" y="8"/>
                        </a:lnTo>
                        <a:lnTo>
                          <a:pt x="2" y="8"/>
                        </a:lnTo>
                        <a:lnTo>
                          <a:pt x="2" y="8"/>
                        </a:lnTo>
                        <a:lnTo>
                          <a:pt x="3" y="8"/>
                        </a:lnTo>
                        <a:lnTo>
                          <a:pt x="3" y="8"/>
                        </a:lnTo>
                        <a:lnTo>
                          <a:pt x="3" y="8"/>
                        </a:lnTo>
                        <a:lnTo>
                          <a:pt x="3" y="8"/>
                        </a:lnTo>
                        <a:lnTo>
                          <a:pt x="3" y="8"/>
                        </a:lnTo>
                        <a:lnTo>
                          <a:pt x="3" y="8"/>
                        </a:lnTo>
                        <a:lnTo>
                          <a:pt x="2" y="8"/>
                        </a:lnTo>
                        <a:lnTo>
                          <a:pt x="3" y="7"/>
                        </a:lnTo>
                        <a:lnTo>
                          <a:pt x="2" y="7"/>
                        </a:lnTo>
                        <a:lnTo>
                          <a:pt x="2" y="7"/>
                        </a:lnTo>
                        <a:lnTo>
                          <a:pt x="2" y="8"/>
                        </a:lnTo>
                        <a:lnTo>
                          <a:pt x="2" y="8"/>
                        </a:lnTo>
                        <a:lnTo>
                          <a:pt x="1" y="8"/>
                        </a:lnTo>
                        <a:lnTo>
                          <a:pt x="1" y="7"/>
                        </a:lnTo>
                        <a:lnTo>
                          <a:pt x="1" y="7"/>
                        </a:lnTo>
                        <a:lnTo>
                          <a:pt x="0" y="7"/>
                        </a:lnTo>
                        <a:lnTo>
                          <a:pt x="0" y="8"/>
                        </a:lnTo>
                        <a:lnTo>
                          <a:pt x="0" y="8"/>
                        </a:lnTo>
                        <a:lnTo>
                          <a:pt x="0" y="7"/>
                        </a:lnTo>
                        <a:lnTo>
                          <a:pt x="0" y="7"/>
                        </a:lnTo>
                        <a:lnTo>
                          <a:pt x="0" y="7"/>
                        </a:lnTo>
                        <a:lnTo>
                          <a:pt x="0" y="7"/>
                        </a:lnTo>
                        <a:lnTo>
                          <a:pt x="0" y="6"/>
                        </a:lnTo>
                        <a:lnTo>
                          <a:pt x="0" y="6"/>
                        </a:lnTo>
                        <a:lnTo>
                          <a:pt x="0" y="6"/>
                        </a:lnTo>
                        <a:lnTo>
                          <a:pt x="0" y="6"/>
                        </a:lnTo>
                        <a:lnTo>
                          <a:pt x="1" y="6"/>
                        </a:lnTo>
                        <a:lnTo>
                          <a:pt x="1" y="5"/>
                        </a:lnTo>
                        <a:lnTo>
                          <a:pt x="1" y="5"/>
                        </a:lnTo>
                        <a:lnTo>
                          <a:pt x="1" y="5"/>
                        </a:lnTo>
                        <a:lnTo>
                          <a:pt x="1" y="5"/>
                        </a:lnTo>
                        <a:lnTo>
                          <a:pt x="2" y="5"/>
                        </a:lnTo>
                        <a:lnTo>
                          <a:pt x="2" y="5"/>
                        </a:lnTo>
                        <a:lnTo>
                          <a:pt x="2" y="5"/>
                        </a:lnTo>
                        <a:lnTo>
                          <a:pt x="2" y="5"/>
                        </a:lnTo>
                        <a:lnTo>
                          <a:pt x="1" y="5"/>
                        </a:lnTo>
                        <a:lnTo>
                          <a:pt x="1" y="5"/>
                        </a:lnTo>
                        <a:lnTo>
                          <a:pt x="1" y="4"/>
                        </a:lnTo>
                        <a:lnTo>
                          <a:pt x="1" y="4"/>
                        </a:lnTo>
                        <a:lnTo>
                          <a:pt x="1" y="4"/>
                        </a:lnTo>
                        <a:lnTo>
                          <a:pt x="1" y="4"/>
                        </a:lnTo>
                        <a:lnTo>
                          <a:pt x="1" y="4"/>
                        </a:lnTo>
                        <a:lnTo>
                          <a:pt x="2" y="3"/>
                        </a:lnTo>
                        <a:lnTo>
                          <a:pt x="2" y="3"/>
                        </a:lnTo>
                        <a:lnTo>
                          <a:pt x="2" y="3"/>
                        </a:lnTo>
                        <a:lnTo>
                          <a:pt x="2" y="3"/>
                        </a:lnTo>
                        <a:lnTo>
                          <a:pt x="3" y="3"/>
                        </a:lnTo>
                        <a:lnTo>
                          <a:pt x="3" y="3"/>
                        </a:lnTo>
                        <a:lnTo>
                          <a:pt x="3" y="3"/>
                        </a:lnTo>
                        <a:lnTo>
                          <a:pt x="4" y="3"/>
                        </a:lnTo>
                        <a:lnTo>
                          <a:pt x="4" y="2"/>
                        </a:lnTo>
                        <a:lnTo>
                          <a:pt x="4" y="2"/>
                        </a:lnTo>
                        <a:lnTo>
                          <a:pt x="4" y="2"/>
                        </a:lnTo>
                        <a:lnTo>
                          <a:pt x="4" y="2"/>
                        </a:lnTo>
                        <a:lnTo>
                          <a:pt x="5" y="2"/>
                        </a:lnTo>
                        <a:lnTo>
                          <a:pt x="5" y="2"/>
                        </a:lnTo>
                        <a:lnTo>
                          <a:pt x="5" y="2"/>
                        </a:lnTo>
                        <a:lnTo>
                          <a:pt x="5" y="2"/>
                        </a:lnTo>
                        <a:lnTo>
                          <a:pt x="5" y="2"/>
                        </a:lnTo>
                        <a:lnTo>
                          <a:pt x="6" y="2"/>
                        </a:lnTo>
                        <a:lnTo>
                          <a:pt x="6" y="1"/>
                        </a:lnTo>
                        <a:lnTo>
                          <a:pt x="7" y="1"/>
                        </a:lnTo>
                        <a:lnTo>
                          <a:pt x="7" y="1"/>
                        </a:lnTo>
                        <a:lnTo>
                          <a:pt x="8" y="1"/>
                        </a:lnTo>
                        <a:lnTo>
                          <a:pt x="8" y="1"/>
                        </a:lnTo>
                        <a:lnTo>
                          <a:pt x="8" y="1"/>
                        </a:lnTo>
                        <a:lnTo>
                          <a:pt x="9" y="1"/>
                        </a:lnTo>
                        <a:lnTo>
                          <a:pt x="9" y="1"/>
                        </a:lnTo>
                        <a:lnTo>
                          <a:pt x="9" y="1"/>
                        </a:lnTo>
                        <a:lnTo>
                          <a:pt x="9" y="0"/>
                        </a:lnTo>
                        <a:lnTo>
                          <a:pt x="10" y="0"/>
                        </a:lnTo>
                        <a:lnTo>
                          <a:pt x="10" y="0"/>
                        </a:lnTo>
                        <a:lnTo>
                          <a:pt x="10" y="1"/>
                        </a:lnTo>
                        <a:lnTo>
                          <a:pt x="10" y="1"/>
                        </a:lnTo>
                        <a:lnTo>
                          <a:pt x="10" y="1"/>
                        </a:lnTo>
                        <a:lnTo>
                          <a:pt x="11" y="1"/>
                        </a:lnTo>
                        <a:lnTo>
                          <a:pt x="11" y="1"/>
                        </a:lnTo>
                        <a:lnTo>
                          <a:pt x="11" y="1"/>
                        </a:lnTo>
                        <a:lnTo>
                          <a:pt x="11" y="2"/>
                        </a:lnTo>
                        <a:lnTo>
                          <a:pt x="11" y="2"/>
                        </a:lnTo>
                        <a:lnTo>
                          <a:pt x="11" y="2"/>
                        </a:lnTo>
                        <a:lnTo>
                          <a:pt x="11" y="2"/>
                        </a:lnTo>
                        <a:lnTo>
                          <a:pt x="11" y="3"/>
                        </a:lnTo>
                        <a:lnTo>
                          <a:pt x="11" y="3"/>
                        </a:lnTo>
                        <a:lnTo>
                          <a:pt x="11" y="3"/>
                        </a:lnTo>
                        <a:lnTo>
                          <a:pt x="11" y="3"/>
                        </a:lnTo>
                        <a:lnTo>
                          <a:pt x="10" y="3"/>
                        </a:lnTo>
                        <a:lnTo>
                          <a:pt x="10" y="3"/>
                        </a:lnTo>
                        <a:lnTo>
                          <a:pt x="10" y="3"/>
                        </a:lnTo>
                        <a:lnTo>
                          <a:pt x="10" y="3"/>
                        </a:lnTo>
                        <a:lnTo>
                          <a:pt x="10" y="3"/>
                        </a:lnTo>
                        <a:lnTo>
                          <a:pt x="10" y="3"/>
                        </a:lnTo>
                        <a:lnTo>
                          <a:pt x="10" y="3"/>
                        </a:lnTo>
                        <a:lnTo>
                          <a:pt x="10" y="4"/>
                        </a:lnTo>
                        <a:lnTo>
                          <a:pt x="10" y="4"/>
                        </a:lnTo>
                        <a:lnTo>
                          <a:pt x="10" y="4"/>
                        </a:lnTo>
                        <a:lnTo>
                          <a:pt x="11" y="3"/>
                        </a:lnTo>
                        <a:lnTo>
                          <a:pt x="11" y="3"/>
                        </a:lnTo>
                        <a:lnTo>
                          <a:pt x="11" y="3"/>
                        </a:lnTo>
                        <a:lnTo>
                          <a:pt x="11" y="3"/>
                        </a:lnTo>
                        <a:lnTo>
                          <a:pt x="11" y="3"/>
                        </a:lnTo>
                        <a:lnTo>
                          <a:pt x="11" y="3"/>
                        </a:lnTo>
                        <a:lnTo>
                          <a:pt x="12" y="3"/>
                        </a:lnTo>
                        <a:lnTo>
                          <a:pt x="12" y="3"/>
                        </a:lnTo>
                        <a:lnTo>
                          <a:pt x="12" y="3"/>
                        </a:lnTo>
                        <a:lnTo>
                          <a:pt x="12" y="3"/>
                        </a:lnTo>
                        <a:lnTo>
                          <a:pt x="12" y="3"/>
                        </a:lnTo>
                        <a:lnTo>
                          <a:pt x="12" y="3"/>
                        </a:lnTo>
                        <a:lnTo>
                          <a:pt x="12" y="3"/>
                        </a:lnTo>
                        <a:lnTo>
                          <a:pt x="12" y="3"/>
                        </a:lnTo>
                        <a:lnTo>
                          <a:pt x="12" y="2"/>
                        </a:lnTo>
                        <a:lnTo>
                          <a:pt x="12" y="2"/>
                        </a:lnTo>
                        <a:lnTo>
                          <a:pt x="12" y="2"/>
                        </a:lnTo>
                        <a:lnTo>
                          <a:pt x="13" y="2"/>
                        </a:lnTo>
                        <a:lnTo>
                          <a:pt x="13" y="2"/>
                        </a:lnTo>
                        <a:lnTo>
                          <a:pt x="13" y="2"/>
                        </a:lnTo>
                        <a:lnTo>
                          <a:pt x="13" y="2"/>
                        </a:lnTo>
                        <a:lnTo>
                          <a:pt x="14" y="2"/>
                        </a:lnTo>
                        <a:lnTo>
                          <a:pt x="14" y="2"/>
                        </a:lnTo>
                        <a:lnTo>
                          <a:pt x="14" y="2"/>
                        </a:lnTo>
                        <a:lnTo>
                          <a:pt x="14" y="2"/>
                        </a:lnTo>
                        <a:lnTo>
                          <a:pt x="14" y="2"/>
                        </a:lnTo>
                        <a:lnTo>
                          <a:pt x="15" y="2"/>
                        </a:lnTo>
                        <a:lnTo>
                          <a:pt x="15" y="2"/>
                        </a:lnTo>
                        <a:lnTo>
                          <a:pt x="15" y="2"/>
                        </a:lnTo>
                        <a:lnTo>
                          <a:pt x="15" y="3"/>
                        </a:lnTo>
                        <a:lnTo>
                          <a:pt x="16" y="3"/>
                        </a:lnTo>
                        <a:lnTo>
                          <a:pt x="16" y="3"/>
                        </a:lnTo>
                        <a:lnTo>
                          <a:pt x="16" y="3"/>
                        </a:lnTo>
                        <a:lnTo>
                          <a:pt x="17" y="3"/>
                        </a:lnTo>
                        <a:lnTo>
                          <a:pt x="17" y="3"/>
                        </a:lnTo>
                        <a:lnTo>
                          <a:pt x="17" y="4"/>
                        </a:lnTo>
                        <a:lnTo>
                          <a:pt x="17" y="4"/>
                        </a:lnTo>
                        <a:lnTo>
                          <a:pt x="16" y="4"/>
                        </a:lnTo>
                        <a:lnTo>
                          <a:pt x="16" y="4"/>
                        </a:lnTo>
                        <a:lnTo>
                          <a:pt x="16" y="4"/>
                        </a:lnTo>
                        <a:lnTo>
                          <a:pt x="16" y="4"/>
                        </a:lnTo>
                        <a:lnTo>
                          <a:pt x="16" y="4"/>
                        </a:lnTo>
                        <a:lnTo>
                          <a:pt x="16" y="4"/>
                        </a:lnTo>
                        <a:lnTo>
                          <a:pt x="16" y="5"/>
                        </a:lnTo>
                        <a:lnTo>
                          <a:pt x="16" y="5"/>
                        </a:lnTo>
                        <a:lnTo>
                          <a:pt x="16" y="5"/>
                        </a:lnTo>
                        <a:lnTo>
                          <a:pt x="16" y="4"/>
                        </a:lnTo>
                        <a:lnTo>
                          <a:pt x="16" y="4"/>
                        </a:lnTo>
                        <a:lnTo>
                          <a:pt x="17" y="4"/>
                        </a:lnTo>
                        <a:lnTo>
                          <a:pt x="17" y="4"/>
                        </a:lnTo>
                        <a:lnTo>
                          <a:pt x="17" y="4"/>
                        </a:lnTo>
                        <a:lnTo>
                          <a:pt x="17" y="4"/>
                        </a:lnTo>
                        <a:lnTo>
                          <a:pt x="17" y="5"/>
                        </a:lnTo>
                        <a:lnTo>
                          <a:pt x="17" y="4"/>
                        </a:lnTo>
                        <a:lnTo>
                          <a:pt x="17" y="4"/>
                        </a:lnTo>
                        <a:lnTo>
                          <a:pt x="18" y="4"/>
                        </a:lnTo>
                        <a:lnTo>
                          <a:pt x="18" y="4"/>
                        </a:lnTo>
                        <a:lnTo>
                          <a:pt x="18" y="4"/>
                        </a:lnTo>
                        <a:lnTo>
                          <a:pt x="18" y="4"/>
                        </a:lnTo>
                        <a:lnTo>
                          <a:pt x="18" y="4"/>
                        </a:lnTo>
                        <a:lnTo>
                          <a:pt x="19" y="4"/>
                        </a:lnTo>
                        <a:lnTo>
                          <a:pt x="19" y="4"/>
                        </a:lnTo>
                        <a:lnTo>
                          <a:pt x="18" y="4"/>
                        </a:lnTo>
                        <a:lnTo>
                          <a:pt x="19" y="4"/>
                        </a:lnTo>
                        <a:lnTo>
                          <a:pt x="19" y="4"/>
                        </a:lnTo>
                        <a:lnTo>
                          <a:pt x="19" y="4"/>
                        </a:lnTo>
                        <a:lnTo>
                          <a:pt x="19" y="4"/>
                        </a:lnTo>
                        <a:lnTo>
                          <a:pt x="19" y="4"/>
                        </a:lnTo>
                        <a:lnTo>
                          <a:pt x="20" y="4"/>
                        </a:lnTo>
                        <a:lnTo>
                          <a:pt x="20" y="4"/>
                        </a:lnTo>
                        <a:lnTo>
                          <a:pt x="20" y="4"/>
                        </a:lnTo>
                        <a:lnTo>
                          <a:pt x="20" y="4"/>
                        </a:lnTo>
                        <a:lnTo>
                          <a:pt x="20" y="4"/>
                        </a:lnTo>
                        <a:lnTo>
                          <a:pt x="20" y="4"/>
                        </a:lnTo>
                        <a:lnTo>
                          <a:pt x="20" y="3"/>
                        </a:lnTo>
                        <a:lnTo>
                          <a:pt x="20" y="3"/>
                        </a:lnTo>
                        <a:lnTo>
                          <a:pt x="19" y="3"/>
                        </a:lnTo>
                        <a:lnTo>
                          <a:pt x="19" y="3"/>
                        </a:lnTo>
                        <a:lnTo>
                          <a:pt x="19" y="3"/>
                        </a:lnTo>
                        <a:lnTo>
                          <a:pt x="19" y="3"/>
                        </a:lnTo>
                        <a:lnTo>
                          <a:pt x="19" y="3"/>
                        </a:lnTo>
                        <a:lnTo>
                          <a:pt x="20" y="3"/>
                        </a:lnTo>
                        <a:lnTo>
                          <a:pt x="20" y="3"/>
                        </a:lnTo>
                        <a:lnTo>
                          <a:pt x="20" y="3"/>
                        </a:lnTo>
                        <a:lnTo>
                          <a:pt x="20" y="3"/>
                        </a:lnTo>
                        <a:lnTo>
                          <a:pt x="20" y="3"/>
                        </a:lnTo>
                        <a:lnTo>
                          <a:pt x="20" y="3"/>
                        </a:lnTo>
                        <a:lnTo>
                          <a:pt x="19" y="3"/>
                        </a:lnTo>
                        <a:lnTo>
                          <a:pt x="19" y="3"/>
                        </a:lnTo>
                        <a:lnTo>
                          <a:pt x="19" y="3"/>
                        </a:lnTo>
                        <a:lnTo>
                          <a:pt x="19" y="3"/>
                        </a:lnTo>
                        <a:lnTo>
                          <a:pt x="18" y="3"/>
                        </a:lnTo>
                        <a:lnTo>
                          <a:pt x="18" y="2"/>
                        </a:lnTo>
                        <a:lnTo>
                          <a:pt x="18" y="2"/>
                        </a:lnTo>
                        <a:lnTo>
                          <a:pt x="18" y="2"/>
                        </a:lnTo>
                        <a:lnTo>
                          <a:pt x="19" y="2"/>
                        </a:lnTo>
                        <a:lnTo>
                          <a:pt x="19" y="2"/>
                        </a:lnTo>
                        <a:lnTo>
                          <a:pt x="19" y="2"/>
                        </a:lnTo>
                        <a:lnTo>
                          <a:pt x="20" y="2"/>
                        </a:lnTo>
                        <a:lnTo>
                          <a:pt x="20" y="2"/>
                        </a:lnTo>
                        <a:lnTo>
                          <a:pt x="20" y="2"/>
                        </a:lnTo>
                        <a:lnTo>
                          <a:pt x="20" y="2"/>
                        </a:lnTo>
                        <a:lnTo>
                          <a:pt x="20" y="3"/>
                        </a:lnTo>
                        <a:lnTo>
                          <a:pt x="20" y="3"/>
                        </a:lnTo>
                        <a:lnTo>
                          <a:pt x="21" y="3"/>
                        </a:lnTo>
                        <a:lnTo>
                          <a:pt x="21" y="3"/>
                        </a:lnTo>
                        <a:lnTo>
                          <a:pt x="21" y="3"/>
                        </a:lnTo>
                        <a:lnTo>
                          <a:pt x="21" y="3"/>
                        </a:lnTo>
                        <a:lnTo>
                          <a:pt x="21" y="3"/>
                        </a:lnTo>
                        <a:lnTo>
                          <a:pt x="21" y="3"/>
                        </a:lnTo>
                        <a:lnTo>
                          <a:pt x="22" y="3"/>
                        </a:lnTo>
                        <a:lnTo>
                          <a:pt x="22" y="3"/>
                        </a:lnTo>
                        <a:lnTo>
                          <a:pt x="22" y="4"/>
                        </a:lnTo>
                        <a:lnTo>
                          <a:pt x="22" y="4"/>
                        </a:lnTo>
                        <a:lnTo>
                          <a:pt x="22" y="4"/>
                        </a:lnTo>
                        <a:lnTo>
                          <a:pt x="22" y="3"/>
                        </a:lnTo>
                        <a:lnTo>
                          <a:pt x="22" y="4"/>
                        </a:lnTo>
                        <a:lnTo>
                          <a:pt x="23" y="4"/>
                        </a:lnTo>
                        <a:lnTo>
                          <a:pt x="23" y="4"/>
                        </a:lnTo>
                        <a:lnTo>
                          <a:pt x="23" y="4"/>
                        </a:lnTo>
                        <a:lnTo>
                          <a:pt x="22" y="4"/>
                        </a:lnTo>
                        <a:lnTo>
                          <a:pt x="22" y="4"/>
                        </a:lnTo>
                        <a:lnTo>
                          <a:pt x="22" y="5"/>
                        </a:lnTo>
                        <a:lnTo>
                          <a:pt x="23" y="5"/>
                        </a:lnTo>
                        <a:lnTo>
                          <a:pt x="23" y="5"/>
                        </a:lnTo>
                        <a:lnTo>
                          <a:pt x="23" y="5"/>
                        </a:lnTo>
                        <a:lnTo>
                          <a:pt x="23" y="6"/>
                        </a:lnTo>
                        <a:lnTo>
                          <a:pt x="23" y="6"/>
                        </a:lnTo>
                        <a:lnTo>
                          <a:pt x="23" y="6"/>
                        </a:lnTo>
                        <a:lnTo>
                          <a:pt x="23" y="6"/>
                        </a:lnTo>
                        <a:lnTo>
                          <a:pt x="23" y="7"/>
                        </a:lnTo>
                        <a:lnTo>
                          <a:pt x="23" y="7"/>
                        </a:lnTo>
                        <a:lnTo>
                          <a:pt x="23" y="7"/>
                        </a:lnTo>
                        <a:lnTo>
                          <a:pt x="24" y="7"/>
                        </a:lnTo>
                        <a:lnTo>
                          <a:pt x="24" y="7"/>
                        </a:lnTo>
                        <a:lnTo>
                          <a:pt x="24" y="7"/>
                        </a:lnTo>
                        <a:lnTo>
                          <a:pt x="24" y="8"/>
                        </a:lnTo>
                        <a:lnTo>
                          <a:pt x="24" y="8"/>
                        </a:lnTo>
                        <a:lnTo>
                          <a:pt x="25" y="8"/>
                        </a:lnTo>
                        <a:lnTo>
                          <a:pt x="25" y="7"/>
                        </a:lnTo>
                        <a:lnTo>
                          <a:pt x="24" y="7"/>
                        </a:lnTo>
                        <a:lnTo>
                          <a:pt x="24" y="7"/>
                        </a:lnTo>
                        <a:lnTo>
                          <a:pt x="25" y="7"/>
                        </a:lnTo>
                        <a:lnTo>
                          <a:pt x="25" y="7"/>
                        </a:lnTo>
                        <a:lnTo>
                          <a:pt x="25" y="7"/>
                        </a:lnTo>
                        <a:lnTo>
                          <a:pt x="25" y="7"/>
                        </a:lnTo>
                        <a:lnTo>
                          <a:pt x="25" y="6"/>
                        </a:lnTo>
                        <a:lnTo>
                          <a:pt x="26" y="6"/>
                        </a:lnTo>
                        <a:lnTo>
                          <a:pt x="25" y="6"/>
                        </a:lnTo>
                        <a:lnTo>
                          <a:pt x="25" y="6"/>
                        </a:lnTo>
                        <a:lnTo>
                          <a:pt x="25" y="6"/>
                        </a:lnTo>
                        <a:lnTo>
                          <a:pt x="25" y="6"/>
                        </a:lnTo>
                        <a:lnTo>
                          <a:pt x="25" y="5"/>
                        </a:lnTo>
                        <a:lnTo>
                          <a:pt x="25" y="5"/>
                        </a:lnTo>
                        <a:lnTo>
                          <a:pt x="24" y="5"/>
                        </a:lnTo>
                        <a:lnTo>
                          <a:pt x="24" y="5"/>
                        </a:lnTo>
                        <a:lnTo>
                          <a:pt x="24" y="4"/>
                        </a:lnTo>
                        <a:lnTo>
                          <a:pt x="24" y="4"/>
                        </a:lnTo>
                        <a:lnTo>
                          <a:pt x="24" y="4"/>
                        </a:lnTo>
                        <a:lnTo>
                          <a:pt x="24" y="4"/>
                        </a:lnTo>
                        <a:lnTo>
                          <a:pt x="24" y="3"/>
                        </a:lnTo>
                        <a:lnTo>
                          <a:pt x="24" y="3"/>
                        </a:lnTo>
                        <a:lnTo>
                          <a:pt x="24" y="3"/>
                        </a:lnTo>
                        <a:lnTo>
                          <a:pt x="24" y="3"/>
                        </a:lnTo>
                        <a:lnTo>
                          <a:pt x="24" y="3"/>
                        </a:lnTo>
                        <a:lnTo>
                          <a:pt x="24" y="2"/>
                        </a:lnTo>
                        <a:lnTo>
                          <a:pt x="24" y="2"/>
                        </a:lnTo>
                        <a:lnTo>
                          <a:pt x="24" y="2"/>
                        </a:lnTo>
                        <a:lnTo>
                          <a:pt x="23" y="2"/>
                        </a:lnTo>
                        <a:lnTo>
                          <a:pt x="23" y="1"/>
                        </a:lnTo>
                        <a:lnTo>
                          <a:pt x="23" y="1"/>
                        </a:lnTo>
                        <a:lnTo>
                          <a:pt x="24" y="1"/>
                        </a:lnTo>
                        <a:lnTo>
                          <a:pt x="24" y="1"/>
                        </a:lnTo>
                        <a:lnTo>
                          <a:pt x="24" y="1"/>
                        </a:lnTo>
                        <a:lnTo>
                          <a:pt x="24"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60" name="Freeform 314">
                    <a:extLst>
                      <a:ext uri="{FF2B5EF4-FFF2-40B4-BE49-F238E27FC236}">
                        <a16:creationId xmlns:a16="http://schemas.microsoft.com/office/drawing/2014/main" id="{8490FA6D-8454-4195-B9C6-8CFBF342BAFD}"/>
                      </a:ext>
                    </a:extLst>
                  </p:cNvPr>
                  <p:cNvSpPr>
                    <a:spLocks noEditPoints="1"/>
                  </p:cNvSpPr>
                  <p:nvPr/>
                </p:nvSpPr>
                <p:spPr bwMode="auto">
                  <a:xfrm>
                    <a:off x="2216151" y="2165350"/>
                    <a:ext cx="142875" cy="112713"/>
                  </a:xfrm>
                  <a:custGeom>
                    <a:avLst/>
                    <a:gdLst/>
                    <a:ahLst/>
                    <a:cxnLst>
                      <a:cxn ang="0">
                        <a:pos x="14" y="8"/>
                      </a:cxn>
                      <a:cxn ang="0">
                        <a:pos x="6" y="0"/>
                      </a:cxn>
                      <a:cxn ang="0">
                        <a:pos x="7" y="0"/>
                      </a:cxn>
                      <a:cxn ang="0">
                        <a:pos x="9" y="1"/>
                      </a:cxn>
                      <a:cxn ang="0">
                        <a:pos x="10" y="1"/>
                      </a:cxn>
                      <a:cxn ang="0">
                        <a:pos x="10" y="0"/>
                      </a:cxn>
                      <a:cxn ang="0">
                        <a:pos x="12" y="0"/>
                      </a:cxn>
                      <a:cxn ang="0">
                        <a:pos x="13" y="1"/>
                      </a:cxn>
                      <a:cxn ang="0">
                        <a:pos x="12" y="2"/>
                      </a:cxn>
                      <a:cxn ang="0">
                        <a:pos x="12" y="2"/>
                      </a:cxn>
                      <a:cxn ang="0">
                        <a:pos x="13" y="2"/>
                      </a:cxn>
                      <a:cxn ang="0">
                        <a:pos x="11" y="3"/>
                      </a:cxn>
                      <a:cxn ang="0">
                        <a:pos x="10" y="4"/>
                      </a:cxn>
                      <a:cxn ang="0">
                        <a:pos x="11" y="4"/>
                      </a:cxn>
                      <a:cxn ang="0">
                        <a:pos x="12" y="4"/>
                      </a:cxn>
                      <a:cxn ang="0">
                        <a:pos x="13" y="5"/>
                      </a:cxn>
                      <a:cxn ang="0">
                        <a:pos x="13" y="5"/>
                      </a:cxn>
                      <a:cxn ang="0">
                        <a:pos x="14" y="5"/>
                      </a:cxn>
                      <a:cxn ang="0">
                        <a:pos x="14" y="6"/>
                      </a:cxn>
                      <a:cxn ang="0">
                        <a:pos x="14" y="7"/>
                      </a:cxn>
                      <a:cxn ang="0">
                        <a:pos x="13" y="8"/>
                      </a:cxn>
                      <a:cxn ang="0">
                        <a:pos x="14" y="8"/>
                      </a:cxn>
                      <a:cxn ang="0">
                        <a:pos x="14" y="9"/>
                      </a:cxn>
                      <a:cxn ang="0">
                        <a:pos x="13" y="9"/>
                      </a:cxn>
                      <a:cxn ang="0">
                        <a:pos x="11" y="10"/>
                      </a:cxn>
                      <a:cxn ang="0">
                        <a:pos x="10" y="9"/>
                      </a:cxn>
                      <a:cxn ang="0">
                        <a:pos x="10" y="8"/>
                      </a:cxn>
                      <a:cxn ang="0">
                        <a:pos x="10" y="10"/>
                      </a:cxn>
                      <a:cxn ang="0">
                        <a:pos x="10" y="11"/>
                      </a:cxn>
                      <a:cxn ang="0">
                        <a:pos x="9" y="11"/>
                      </a:cxn>
                      <a:cxn ang="0">
                        <a:pos x="7" y="10"/>
                      </a:cxn>
                      <a:cxn ang="0">
                        <a:pos x="6" y="9"/>
                      </a:cxn>
                      <a:cxn ang="0">
                        <a:pos x="5" y="7"/>
                      </a:cxn>
                      <a:cxn ang="0">
                        <a:pos x="4" y="7"/>
                      </a:cxn>
                      <a:cxn ang="0">
                        <a:pos x="3" y="7"/>
                      </a:cxn>
                      <a:cxn ang="0">
                        <a:pos x="2" y="6"/>
                      </a:cxn>
                      <a:cxn ang="0">
                        <a:pos x="1" y="6"/>
                      </a:cxn>
                      <a:cxn ang="0">
                        <a:pos x="0" y="5"/>
                      </a:cxn>
                      <a:cxn ang="0">
                        <a:pos x="1" y="4"/>
                      </a:cxn>
                      <a:cxn ang="0">
                        <a:pos x="2" y="4"/>
                      </a:cxn>
                      <a:cxn ang="0">
                        <a:pos x="3" y="5"/>
                      </a:cxn>
                      <a:cxn ang="0">
                        <a:pos x="4" y="5"/>
                      </a:cxn>
                      <a:cxn ang="0">
                        <a:pos x="6" y="5"/>
                      </a:cxn>
                      <a:cxn ang="0">
                        <a:pos x="6" y="4"/>
                      </a:cxn>
                      <a:cxn ang="0">
                        <a:pos x="5" y="3"/>
                      </a:cxn>
                      <a:cxn ang="0">
                        <a:pos x="5" y="3"/>
                      </a:cxn>
                      <a:cxn ang="0">
                        <a:pos x="6" y="3"/>
                      </a:cxn>
                      <a:cxn ang="0">
                        <a:pos x="5" y="3"/>
                      </a:cxn>
                      <a:cxn ang="0">
                        <a:pos x="3" y="2"/>
                      </a:cxn>
                      <a:cxn ang="0">
                        <a:pos x="4" y="1"/>
                      </a:cxn>
                      <a:cxn ang="0">
                        <a:pos x="5" y="2"/>
                      </a:cxn>
                      <a:cxn ang="0">
                        <a:pos x="5" y="2"/>
                      </a:cxn>
                      <a:cxn ang="0">
                        <a:pos x="5" y="1"/>
                      </a:cxn>
                      <a:cxn ang="0">
                        <a:pos x="4" y="1"/>
                      </a:cxn>
                      <a:cxn ang="0">
                        <a:pos x="5" y="1"/>
                      </a:cxn>
                      <a:cxn ang="0">
                        <a:pos x="6" y="0"/>
                      </a:cxn>
                      <a:cxn ang="0">
                        <a:pos x="6" y="0"/>
                      </a:cxn>
                    </a:cxnLst>
                    <a:rect l="0" t="0" r="r" b="b"/>
                    <a:pathLst>
                      <a:path w="14" h="11">
                        <a:moveTo>
                          <a:pt x="14" y="8"/>
                        </a:moveTo>
                        <a:lnTo>
                          <a:pt x="14" y="8"/>
                        </a:lnTo>
                        <a:lnTo>
                          <a:pt x="13" y="8"/>
                        </a:lnTo>
                        <a:lnTo>
                          <a:pt x="13" y="8"/>
                        </a:lnTo>
                        <a:lnTo>
                          <a:pt x="14" y="8"/>
                        </a:lnTo>
                        <a:lnTo>
                          <a:pt x="14" y="8"/>
                        </a:lnTo>
                        <a:close/>
                        <a:moveTo>
                          <a:pt x="6" y="0"/>
                        </a:moveTo>
                        <a:lnTo>
                          <a:pt x="6" y="0"/>
                        </a:lnTo>
                        <a:lnTo>
                          <a:pt x="6" y="0"/>
                        </a:lnTo>
                        <a:lnTo>
                          <a:pt x="6" y="0"/>
                        </a:lnTo>
                        <a:lnTo>
                          <a:pt x="6" y="0"/>
                        </a:lnTo>
                        <a:lnTo>
                          <a:pt x="6" y="0"/>
                        </a:lnTo>
                        <a:lnTo>
                          <a:pt x="7" y="0"/>
                        </a:lnTo>
                        <a:lnTo>
                          <a:pt x="7" y="0"/>
                        </a:lnTo>
                        <a:lnTo>
                          <a:pt x="7" y="0"/>
                        </a:lnTo>
                        <a:lnTo>
                          <a:pt x="7" y="0"/>
                        </a:lnTo>
                        <a:lnTo>
                          <a:pt x="8" y="0"/>
                        </a:lnTo>
                        <a:lnTo>
                          <a:pt x="8" y="1"/>
                        </a:lnTo>
                        <a:lnTo>
                          <a:pt x="8" y="1"/>
                        </a:lnTo>
                        <a:lnTo>
                          <a:pt x="9" y="1"/>
                        </a:lnTo>
                        <a:lnTo>
                          <a:pt x="9" y="1"/>
                        </a:lnTo>
                        <a:lnTo>
                          <a:pt x="9" y="1"/>
                        </a:lnTo>
                        <a:lnTo>
                          <a:pt x="9" y="1"/>
                        </a:lnTo>
                        <a:lnTo>
                          <a:pt x="9" y="1"/>
                        </a:lnTo>
                        <a:lnTo>
                          <a:pt x="10" y="1"/>
                        </a:lnTo>
                        <a:lnTo>
                          <a:pt x="10" y="1"/>
                        </a:lnTo>
                        <a:lnTo>
                          <a:pt x="10" y="1"/>
                        </a:lnTo>
                        <a:lnTo>
                          <a:pt x="10" y="1"/>
                        </a:lnTo>
                        <a:lnTo>
                          <a:pt x="10" y="1"/>
                        </a:lnTo>
                        <a:lnTo>
                          <a:pt x="10" y="0"/>
                        </a:lnTo>
                        <a:lnTo>
                          <a:pt x="11" y="0"/>
                        </a:lnTo>
                        <a:lnTo>
                          <a:pt x="11" y="0"/>
                        </a:lnTo>
                        <a:lnTo>
                          <a:pt x="11" y="0"/>
                        </a:lnTo>
                        <a:lnTo>
                          <a:pt x="11" y="0"/>
                        </a:lnTo>
                        <a:lnTo>
                          <a:pt x="12" y="0"/>
                        </a:lnTo>
                        <a:lnTo>
                          <a:pt x="12" y="0"/>
                        </a:lnTo>
                        <a:lnTo>
                          <a:pt x="12" y="0"/>
                        </a:lnTo>
                        <a:lnTo>
                          <a:pt x="12" y="0"/>
                        </a:lnTo>
                        <a:lnTo>
                          <a:pt x="12" y="0"/>
                        </a:lnTo>
                        <a:lnTo>
                          <a:pt x="13" y="1"/>
                        </a:lnTo>
                        <a:lnTo>
                          <a:pt x="13" y="1"/>
                        </a:lnTo>
                        <a:lnTo>
                          <a:pt x="13" y="1"/>
                        </a:lnTo>
                        <a:lnTo>
                          <a:pt x="13" y="1"/>
                        </a:lnTo>
                        <a:lnTo>
                          <a:pt x="12" y="2"/>
                        </a:lnTo>
                        <a:lnTo>
                          <a:pt x="12" y="2"/>
                        </a:lnTo>
                        <a:lnTo>
                          <a:pt x="11" y="2"/>
                        </a:lnTo>
                        <a:lnTo>
                          <a:pt x="11" y="2"/>
                        </a:lnTo>
                        <a:lnTo>
                          <a:pt x="11" y="2"/>
                        </a:lnTo>
                        <a:lnTo>
                          <a:pt x="12" y="2"/>
                        </a:lnTo>
                        <a:lnTo>
                          <a:pt x="12" y="2"/>
                        </a:lnTo>
                        <a:lnTo>
                          <a:pt x="12" y="2"/>
                        </a:lnTo>
                        <a:lnTo>
                          <a:pt x="12" y="2"/>
                        </a:lnTo>
                        <a:lnTo>
                          <a:pt x="12" y="2"/>
                        </a:lnTo>
                        <a:lnTo>
                          <a:pt x="13" y="2"/>
                        </a:lnTo>
                        <a:lnTo>
                          <a:pt x="13" y="2"/>
                        </a:lnTo>
                        <a:lnTo>
                          <a:pt x="12" y="2"/>
                        </a:lnTo>
                        <a:lnTo>
                          <a:pt x="12" y="3"/>
                        </a:lnTo>
                        <a:lnTo>
                          <a:pt x="11" y="3"/>
                        </a:lnTo>
                        <a:lnTo>
                          <a:pt x="11" y="3"/>
                        </a:lnTo>
                        <a:lnTo>
                          <a:pt x="11" y="3"/>
                        </a:lnTo>
                        <a:lnTo>
                          <a:pt x="11" y="3"/>
                        </a:lnTo>
                        <a:lnTo>
                          <a:pt x="10" y="3"/>
                        </a:lnTo>
                        <a:lnTo>
                          <a:pt x="10" y="4"/>
                        </a:lnTo>
                        <a:lnTo>
                          <a:pt x="10" y="4"/>
                        </a:lnTo>
                        <a:lnTo>
                          <a:pt x="10" y="4"/>
                        </a:lnTo>
                        <a:lnTo>
                          <a:pt x="10" y="4"/>
                        </a:lnTo>
                        <a:lnTo>
                          <a:pt x="10" y="4"/>
                        </a:lnTo>
                        <a:lnTo>
                          <a:pt x="10" y="4"/>
                        </a:lnTo>
                        <a:lnTo>
                          <a:pt x="10" y="4"/>
                        </a:lnTo>
                        <a:lnTo>
                          <a:pt x="11" y="4"/>
                        </a:lnTo>
                        <a:lnTo>
                          <a:pt x="11" y="4"/>
                        </a:lnTo>
                        <a:lnTo>
                          <a:pt x="11" y="4"/>
                        </a:lnTo>
                        <a:lnTo>
                          <a:pt x="12" y="4"/>
                        </a:lnTo>
                        <a:lnTo>
                          <a:pt x="12" y="4"/>
                        </a:lnTo>
                        <a:lnTo>
                          <a:pt x="12" y="4"/>
                        </a:lnTo>
                        <a:lnTo>
                          <a:pt x="12" y="4"/>
                        </a:lnTo>
                        <a:lnTo>
                          <a:pt x="12" y="4"/>
                        </a:lnTo>
                        <a:lnTo>
                          <a:pt x="12" y="5"/>
                        </a:lnTo>
                        <a:lnTo>
                          <a:pt x="13" y="5"/>
                        </a:lnTo>
                        <a:lnTo>
                          <a:pt x="13" y="5"/>
                        </a:lnTo>
                        <a:lnTo>
                          <a:pt x="13" y="5"/>
                        </a:lnTo>
                        <a:lnTo>
                          <a:pt x="13" y="5"/>
                        </a:lnTo>
                        <a:lnTo>
                          <a:pt x="12" y="5"/>
                        </a:lnTo>
                        <a:lnTo>
                          <a:pt x="12" y="5"/>
                        </a:lnTo>
                        <a:lnTo>
                          <a:pt x="13" y="5"/>
                        </a:lnTo>
                        <a:lnTo>
                          <a:pt x="13" y="5"/>
                        </a:lnTo>
                        <a:lnTo>
                          <a:pt x="13" y="5"/>
                        </a:lnTo>
                        <a:lnTo>
                          <a:pt x="13" y="5"/>
                        </a:lnTo>
                        <a:lnTo>
                          <a:pt x="14" y="5"/>
                        </a:lnTo>
                        <a:lnTo>
                          <a:pt x="14" y="5"/>
                        </a:lnTo>
                        <a:lnTo>
                          <a:pt x="14" y="5"/>
                        </a:lnTo>
                        <a:lnTo>
                          <a:pt x="14" y="6"/>
                        </a:lnTo>
                        <a:lnTo>
                          <a:pt x="14" y="6"/>
                        </a:lnTo>
                        <a:lnTo>
                          <a:pt x="14" y="6"/>
                        </a:lnTo>
                        <a:lnTo>
                          <a:pt x="14" y="6"/>
                        </a:lnTo>
                        <a:lnTo>
                          <a:pt x="14" y="7"/>
                        </a:lnTo>
                        <a:lnTo>
                          <a:pt x="14" y="7"/>
                        </a:lnTo>
                        <a:lnTo>
                          <a:pt x="13" y="7"/>
                        </a:lnTo>
                        <a:lnTo>
                          <a:pt x="14" y="7"/>
                        </a:lnTo>
                        <a:lnTo>
                          <a:pt x="14" y="7"/>
                        </a:lnTo>
                        <a:lnTo>
                          <a:pt x="14" y="7"/>
                        </a:lnTo>
                        <a:lnTo>
                          <a:pt x="14" y="8"/>
                        </a:lnTo>
                        <a:lnTo>
                          <a:pt x="14" y="8"/>
                        </a:lnTo>
                        <a:lnTo>
                          <a:pt x="14" y="8"/>
                        </a:lnTo>
                        <a:lnTo>
                          <a:pt x="13" y="8"/>
                        </a:lnTo>
                        <a:lnTo>
                          <a:pt x="13" y="8"/>
                        </a:lnTo>
                        <a:lnTo>
                          <a:pt x="13" y="8"/>
                        </a:lnTo>
                        <a:lnTo>
                          <a:pt x="14" y="8"/>
                        </a:lnTo>
                        <a:lnTo>
                          <a:pt x="14" y="8"/>
                        </a:lnTo>
                        <a:lnTo>
                          <a:pt x="14" y="8"/>
                        </a:lnTo>
                        <a:lnTo>
                          <a:pt x="14" y="8"/>
                        </a:lnTo>
                        <a:lnTo>
                          <a:pt x="14" y="8"/>
                        </a:lnTo>
                        <a:lnTo>
                          <a:pt x="14" y="8"/>
                        </a:lnTo>
                        <a:lnTo>
                          <a:pt x="14" y="9"/>
                        </a:lnTo>
                        <a:lnTo>
                          <a:pt x="14" y="9"/>
                        </a:lnTo>
                        <a:lnTo>
                          <a:pt x="14" y="9"/>
                        </a:lnTo>
                        <a:lnTo>
                          <a:pt x="13" y="9"/>
                        </a:lnTo>
                        <a:lnTo>
                          <a:pt x="13" y="9"/>
                        </a:lnTo>
                        <a:lnTo>
                          <a:pt x="13" y="9"/>
                        </a:lnTo>
                        <a:lnTo>
                          <a:pt x="13" y="9"/>
                        </a:lnTo>
                        <a:lnTo>
                          <a:pt x="13" y="9"/>
                        </a:lnTo>
                        <a:lnTo>
                          <a:pt x="12" y="9"/>
                        </a:lnTo>
                        <a:lnTo>
                          <a:pt x="12" y="10"/>
                        </a:lnTo>
                        <a:lnTo>
                          <a:pt x="12" y="10"/>
                        </a:lnTo>
                        <a:lnTo>
                          <a:pt x="11" y="10"/>
                        </a:lnTo>
                        <a:lnTo>
                          <a:pt x="11" y="10"/>
                        </a:lnTo>
                        <a:lnTo>
                          <a:pt x="11" y="9"/>
                        </a:lnTo>
                        <a:lnTo>
                          <a:pt x="11" y="9"/>
                        </a:lnTo>
                        <a:lnTo>
                          <a:pt x="10" y="9"/>
                        </a:lnTo>
                        <a:lnTo>
                          <a:pt x="10" y="9"/>
                        </a:lnTo>
                        <a:lnTo>
                          <a:pt x="10" y="9"/>
                        </a:lnTo>
                        <a:lnTo>
                          <a:pt x="10" y="9"/>
                        </a:lnTo>
                        <a:lnTo>
                          <a:pt x="10" y="9"/>
                        </a:lnTo>
                        <a:lnTo>
                          <a:pt x="10" y="9"/>
                        </a:lnTo>
                        <a:lnTo>
                          <a:pt x="10" y="8"/>
                        </a:lnTo>
                        <a:lnTo>
                          <a:pt x="10" y="8"/>
                        </a:lnTo>
                        <a:lnTo>
                          <a:pt x="10" y="9"/>
                        </a:lnTo>
                        <a:lnTo>
                          <a:pt x="10" y="9"/>
                        </a:lnTo>
                        <a:lnTo>
                          <a:pt x="10" y="9"/>
                        </a:lnTo>
                        <a:lnTo>
                          <a:pt x="10" y="10"/>
                        </a:lnTo>
                        <a:lnTo>
                          <a:pt x="11" y="10"/>
                        </a:lnTo>
                        <a:lnTo>
                          <a:pt x="10" y="10"/>
                        </a:lnTo>
                        <a:lnTo>
                          <a:pt x="10" y="10"/>
                        </a:lnTo>
                        <a:lnTo>
                          <a:pt x="10" y="11"/>
                        </a:lnTo>
                        <a:lnTo>
                          <a:pt x="10" y="11"/>
                        </a:lnTo>
                        <a:lnTo>
                          <a:pt x="9" y="11"/>
                        </a:lnTo>
                        <a:lnTo>
                          <a:pt x="9" y="11"/>
                        </a:lnTo>
                        <a:lnTo>
                          <a:pt x="9" y="11"/>
                        </a:lnTo>
                        <a:lnTo>
                          <a:pt x="9" y="11"/>
                        </a:lnTo>
                        <a:lnTo>
                          <a:pt x="9" y="11"/>
                        </a:lnTo>
                        <a:lnTo>
                          <a:pt x="8" y="11"/>
                        </a:lnTo>
                        <a:lnTo>
                          <a:pt x="8" y="11"/>
                        </a:lnTo>
                        <a:lnTo>
                          <a:pt x="8" y="10"/>
                        </a:lnTo>
                        <a:lnTo>
                          <a:pt x="8" y="10"/>
                        </a:lnTo>
                        <a:lnTo>
                          <a:pt x="7" y="10"/>
                        </a:lnTo>
                        <a:lnTo>
                          <a:pt x="7" y="9"/>
                        </a:lnTo>
                        <a:lnTo>
                          <a:pt x="7" y="9"/>
                        </a:lnTo>
                        <a:lnTo>
                          <a:pt x="7" y="9"/>
                        </a:lnTo>
                        <a:lnTo>
                          <a:pt x="7" y="9"/>
                        </a:lnTo>
                        <a:lnTo>
                          <a:pt x="6" y="9"/>
                        </a:lnTo>
                        <a:lnTo>
                          <a:pt x="6" y="9"/>
                        </a:lnTo>
                        <a:lnTo>
                          <a:pt x="6" y="8"/>
                        </a:lnTo>
                        <a:lnTo>
                          <a:pt x="6" y="8"/>
                        </a:lnTo>
                        <a:lnTo>
                          <a:pt x="6" y="8"/>
                        </a:lnTo>
                        <a:lnTo>
                          <a:pt x="5" y="7"/>
                        </a:lnTo>
                        <a:lnTo>
                          <a:pt x="5" y="7"/>
                        </a:lnTo>
                        <a:lnTo>
                          <a:pt x="5" y="7"/>
                        </a:lnTo>
                        <a:lnTo>
                          <a:pt x="4" y="7"/>
                        </a:lnTo>
                        <a:lnTo>
                          <a:pt x="4" y="7"/>
                        </a:lnTo>
                        <a:lnTo>
                          <a:pt x="4" y="7"/>
                        </a:lnTo>
                        <a:lnTo>
                          <a:pt x="4" y="7"/>
                        </a:lnTo>
                        <a:lnTo>
                          <a:pt x="4" y="7"/>
                        </a:lnTo>
                        <a:lnTo>
                          <a:pt x="3" y="7"/>
                        </a:lnTo>
                        <a:lnTo>
                          <a:pt x="3" y="7"/>
                        </a:lnTo>
                        <a:lnTo>
                          <a:pt x="3" y="7"/>
                        </a:lnTo>
                        <a:lnTo>
                          <a:pt x="3" y="7"/>
                        </a:lnTo>
                        <a:lnTo>
                          <a:pt x="3" y="7"/>
                        </a:lnTo>
                        <a:lnTo>
                          <a:pt x="2" y="7"/>
                        </a:lnTo>
                        <a:lnTo>
                          <a:pt x="2" y="6"/>
                        </a:lnTo>
                        <a:lnTo>
                          <a:pt x="2" y="6"/>
                        </a:lnTo>
                        <a:lnTo>
                          <a:pt x="2" y="6"/>
                        </a:lnTo>
                        <a:lnTo>
                          <a:pt x="2" y="6"/>
                        </a:lnTo>
                        <a:lnTo>
                          <a:pt x="2" y="6"/>
                        </a:lnTo>
                        <a:lnTo>
                          <a:pt x="1" y="6"/>
                        </a:lnTo>
                        <a:lnTo>
                          <a:pt x="1" y="6"/>
                        </a:lnTo>
                        <a:lnTo>
                          <a:pt x="1" y="5"/>
                        </a:lnTo>
                        <a:lnTo>
                          <a:pt x="1" y="5"/>
                        </a:lnTo>
                        <a:lnTo>
                          <a:pt x="0" y="5"/>
                        </a:lnTo>
                        <a:lnTo>
                          <a:pt x="0" y="5"/>
                        </a:lnTo>
                        <a:lnTo>
                          <a:pt x="0" y="5"/>
                        </a:lnTo>
                        <a:lnTo>
                          <a:pt x="1" y="5"/>
                        </a:lnTo>
                        <a:lnTo>
                          <a:pt x="1" y="4"/>
                        </a:lnTo>
                        <a:lnTo>
                          <a:pt x="1" y="4"/>
                        </a:lnTo>
                        <a:lnTo>
                          <a:pt x="1" y="4"/>
                        </a:lnTo>
                        <a:lnTo>
                          <a:pt x="1" y="4"/>
                        </a:lnTo>
                        <a:lnTo>
                          <a:pt x="1" y="4"/>
                        </a:lnTo>
                        <a:lnTo>
                          <a:pt x="1" y="4"/>
                        </a:lnTo>
                        <a:lnTo>
                          <a:pt x="2" y="4"/>
                        </a:lnTo>
                        <a:lnTo>
                          <a:pt x="2" y="4"/>
                        </a:lnTo>
                        <a:lnTo>
                          <a:pt x="2" y="4"/>
                        </a:lnTo>
                        <a:lnTo>
                          <a:pt x="2" y="4"/>
                        </a:lnTo>
                        <a:lnTo>
                          <a:pt x="2" y="4"/>
                        </a:lnTo>
                        <a:lnTo>
                          <a:pt x="3" y="4"/>
                        </a:lnTo>
                        <a:lnTo>
                          <a:pt x="3" y="4"/>
                        </a:lnTo>
                        <a:lnTo>
                          <a:pt x="3" y="5"/>
                        </a:lnTo>
                        <a:lnTo>
                          <a:pt x="3" y="5"/>
                        </a:lnTo>
                        <a:lnTo>
                          <a:pt x="3" y="5"/>
                        </a:lnTo>
                        <a:lnTo>
                          <a:pt x="4" y="5"/>
                        </a:lnTo>
                        <a:lnTo>
                          <a:pt x="4" y="5"/>
                        </a:lnTo>
                        <a:lnTo>
                          <a:pt x="4" y="5"/>
                        </a:lnTo>
                        <a:lnTo>
                          <a:pt x="4" y="5"/>
                        </a:lnTo>
                        <a:lnTo>
                          <a:pt x="5" y="5"/>
                        </a:lnTo>
                        <a:lnTo>
                          <a:pt x="5" y="5"/>
                        </a:lnTo>
                        <a:lnTo>
                          <a:pt x="5" y="5"/>
                        </a:lnTo>
                        <a:lnTo>
                          <a:pt x="6" y="5"/>
                        </a:lnTo>
                        <a:lnTo>
                          <a:pt x="6" y="5"/>
                        </a:lnTo>
                        <a:lnTo>
                          <a:pt x="6" y="5"/>
                        </a:lnTo>
                        <a:lnTo>
                          <a:pt x="6" y="4"/>
                        </a:lnTo>
                        <a:lnTo>
                          <a:pt x="6" y="4"/>
                        </a:lnTo>
                        <a:lnTo>
                          <a:pt x="6" y="4"/>
                        </a:lnTo>
                        <a:lnTo>
                          <a:pt x="6" y="4"/>
                        </a:lnTo>
                        <a:lnTo>
                          <a:pt x="6" y="4"/>
                        </a:lnTo>
                        <a:lnTo>
                          <a:pt x="6" y="3"/>
                        </a:lnTo>
                        <a:lnTo>
                          <a:pt x="6" y="3"/>
                        </a:lnTo>
                        <a:lnTo>
                          <a:pt x="5" y="3"/>
                        </a:lnTo>
                        <a:lnTo>
                          <a:pt x="5" y="4"/>
                        </a:lnTo>
                        <a:lnTo>
                          <a:pt x="5" y="4"/>
                        </a:lnTo>
                        <a:lnTo>
                          <a:pt x="5" y="3"/>
                        </a:lnTo>
                        <a:lnTo>
                          <a:pt x="5" y="3"/>
                        </a:lnTo>
                        <a:lnTo>
                          <a:pt x="5" y="3"/>
                        </a:lnTo>
                        <a:lnTo>
                          <a:pt x="5" y="3"/>
                        </a:lnTo>
                        <a:lnTo>
                          <a:pt x="6" y="3"/>
                        </a:lnTo>
                        <a:lnTo>
                          <a:pt x="6" y="3"/>
                        </a:lnTo>
                        <a:lnTo>
                          <a:pt x="6" y="3"/>
                        </a:lnTo>
                        <a:lnTo>
                          <a:pt x="6" y="3"/>
                        </a:lnTo>
                        <a:lnTo>
                          <a:pt x="6" y="3"/>
                        </a:lnTo>
                        <a:lnTo>
                          <a:pt x="6" y="3"/>
                        </a:lnTo>
                        <a:lnTo>
                          <a:pt x="6" y="2"/>
                        </a:lnTo>
                        <a:lnTo>
                          <a:pt x="5" y="2"/>
                        </a:lnTo>
                        <a:lnTo>
                          <a:pt x="5" y="3"/>
                        </a:lnTo>
                        <a:lnTo>
                          <a:pt x="5" y="3"/>
                        </a:lnTo>
                        <a:lnTo>
                          <a:pt x="4" y="3"/>
                        </a:lnTo>
                        <a:lnTo>
                          <a:pt x="4" y="3"/>
                        </a:lnTo>
                        <a:lnTo>
                          <a:pt x="4" y="2"/>
                        </a:lnTo>
                        <a:lnTo>
                          <a:pt x="3" y="2"/>
                        </a:lnTo>
                        <a:lnTo>
                          <a:pt x="3" y="2"/>
                        </a:lnTo>
                        <a:lnTo>
                          <a:pt x="3" y="2"/>
                        </a:lnTo>
                        <a:lnTo>
                          <a:pt x="3" y="2"/>
                        </a:lnTo>
                        <a:lnTo>
                          <a:pt x="4" y="2"/>
                        </a:lnTo>
                        <a:lnTo>
                          <a:pt x="4" y="1"/>
                        </a:lnTo>
                        <a:lnTo>
                          <a:pt x="4" y="1"/>
                        </a:lnTo>
                        <a:lnTo>
                          <a:pt x="4" y="1"/>
                        </a:lnTo>
                        <a:lnTo>
                          <a:pt x="4" y="1"/>
                        </a:lnTo>
                        <a:lnTo>
                          <a:pt x="5" y="2"/>
                        </a:lnTo>
                        <a:lnTo>
                          <a:pt x="5" y="2"/>
                        </a:lnTo>
                        <a:lnTo>
                          <a:pt x="5" y="2"/>
                        </a:lnTo>
                        <a:lnTo>
                          <a:pt x="5" y="2"/>
                        </a:lnTo>
                        <a:lnTo>
                          <a:pt x="5" y="2"/>
                        </a:lnTo>
                        <a:lnTo>
                          <a:pt x="5" y="2"/>
                        </a:lnTo>
                        <a:lnTo>
                          <a:pt x="5" y="2"/>
                        </a:lnTo>
                        <a:lnTo>
                          <a:pt x="5" y="2"/>
                        </a:lnTo>
                        <a:lnTo>
                          <a:pt x="5" y="2"/>
                        </a:lnTo>
                        <a:lnTo>
                          <a:pt x="5" y="2"/>
                        </a:lnTo>
                        <a:lnTo>
                          <a:pt x="5" y="2"/>
                        </a:lnTo>
                        <a:lnTo>
                          <a:pt x="5" y="1"/>
                        </a:lnTo>
                        <a:lnTo>
                          <a:pt x="5" y="1"/>
                        </a:lnTo>
                        <a:lnTo>
                          <a:pt x="5" y="1"/>
                        </a:lnTo>
                        <a:lnTo>
                          <a:pt x="4" y="1"/>
                        </a:lnTo>
                        <a:lnTo>
                          <a:pt x="4" y="1"/>
                        </a:lnTo>
                        <a:lnTo>
                          <a:pt x="4" y="1"/>
                        </a:lnTo>
                        <a:lnTo>
                          <a:pt x="4" y="1"/>
                        </a:lnTo>
                        <a:lnTo>
                          <a:pt x="4" y="1"/>
                        </a:lnTo>
                        <a:lnTo>
                          <a:pt x="4" y="1"/>
                        </a:lnTo>
                        <a:lnTo>
                          <a:pt x="4" y="1"/>
                        </a:lnTo>
                        <a:lnTo>
                          <a:pt x="5" y="1"/>
                        </a:lnTo>
                        <a:lnTo>
                          <a:pt x="5" y="0"/>
                        </a:lnTo>
                        <a:lnTo>
                          <a:pt x="5" y="0"/>
                        </a:lnTo>
                        <a:lnTo>
                          <a:pt x="5" y="0"/>
                        </a:lnTo>
                        <a:lnTo>
                          <a:pt x="5" y="0"/>
                        </a:lnTo>
                        <a:lnTo>
                          <a:pt x="6" y="0"/>
                        </a:lnTo>
                        <a:lnTo>
                          <a:pt x="6" y="1"/>
                        </a:lnTo>
                        <a:lnTo>
                          <a:pt x="6" y="1"/>
                        </a:lnTo>
                        <a:lnTo>
                          <a:pt x="7" y="0"/>
                        </a:lnTo>
                        <a:lnTo>
                          <a:pt x="7" y="0"/>
                        </a:lnTo>
                        <a:lnTo>
                          <a:pt x="6" y="0"/>
                        </a:lnTo>
                        <a:lnTo>
                          <a:pt x="6" y="0"/>
                        </a:lnTo>
                        <a:lnTo>
                          <a:pt x="6"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61" name="Freeform 315">
                    <a:extLst>
                      <a:ext uri="{FF2B5EF4-FFF2-40B4-BE49-F238E27FC236}">
                        <a16:creationId xmlns:a16="http://schemas.microsoft.com/office/drawing/2014/main" id="{2F9D398A-0B92-405C-BC0B-AA86639FBF34}"/>
                      </a:ext>
                    </a:extLst>
                  </p:cNvPr>
                  <p:cNvSpPr>
                    <a:spLocks noEditPoints="1"/>
                  </p:cNvSpPr>
                  <p:nvPr/>
                </p:nvSpPr>
                <p:spPr bwMode="auto">
                  <a:xfrm>
                    <a:off x="2347913" y="2033587"/>
                    <a:ext cx="385763" cy="112713"/>
                  </a:xfrm>
                  <a:custGeom>
                    <a:avLst/>
                    <a:gdLst/>
                    <a:ahLst/>
                    <a:cxnLst>
                      <a:cxn ang="0">
                        <a:pos x="12" y="3"/>
                      </a:cxn>
                      <a:cxn ang="0">
                        <a:pos x="12" y="4"/>
                      </a:cxn>
                      <a:cxn ang="0">
                        <a:pos x="3" y="0"/>
                      </a:cxn>
                      <a:cxn ang="0">
                        <a:pos x="5" y="0"/>
                      </a:cxn>
                      <a:cxn ang="0">
                        <a:pos x="6" y="0"/>
                      </a:cxn>
                      <a:cxn ang="0">
                        <a:pos x="8" y="2"/>
                      </a:cxn>
                      <a:cxn ang="0">
                        <a:pos x="8" y="2"/>
                      </a:cxn>
                      <a:cxn ang="0">
                        <a:pos x="10" y="2"/>
                      </a:cxn>
                      <a:cxn ang="0">
                        <a:pos x="13" y="2"/>
                      </a:cxn>
                      <a:cxn ang="0">
                        <a:pos x="14" y="2"/>
                      </a:cxn>
                      <a:cxn ang="0">
                        <a:pos x="12" y="3"/>
                      </a:cxn>
                      <a:cxn ang="0">
                        <a:pos x="15" y="3"/>
                      </a:cxn>
                      <a:cxn ang="0">
                        <a:pos x="15" y="4"/>
                      </a:cxn>
                      <a:cxn ang="0">
                        <a:pos x="14" y="4"/>
                      </a:cxn>
                      <a:cxn ang="0">
                        <a:pos x="13" y="4"/>
                      </a:cxn>
                      <a:cxn ang="0">
                        <a:pos x="13" y="5"/>
                      </a:cxn>
                      <a:cxn ang="0">
                        <a:pos x="15" y="4"/>
                      </a:cxn>
                      <a:cxn ang="0">
                        <a:pos x="16" y="5"/>
                      </a:cxn>
                      <a:cxn ang="0">
                        <a:pos x="16" y="6"/>
                      </a:cxn>
                      <a:cxn ang="0">
                        <a:pos x="18" y="7"/>
                      </a:cxn>
                      <a:cxn ang="0">
                        <a:pos x="19" y="6"/>
                      </a:cxn>
                      <a:cxn ang="0">
                        <a:pos x="21" y="7"/>
                      </a:cxn>
                      <a:cxn ang="0">
                        <a:pos x="22" y="6"/>
                      </a:cxn>
                      <a:cxn ang="0">
                        <a:pos x="23" y="7"/>
                      </a:cxn>
                      <a:cxn ang="0">
                        <a:pos x="24" y="7"/>
                      </a:cxn>
                      <a:cxn ang="0">
                        <a:pos x="26" y="6"/>
                      </a:cxn>
                      <a:cxn ang="0">
                        <a:pos x="28" y="5"/>
                      </a:cxn>
                      <a:cxn ang="0">
                        <a:pos x="31" y="5"/>
                      </a:cxn>
                      <a:cxn ang="0">
                        <a:pos x="34" y="5"/>
                      </a:cxn>
                      <a:cxn ang="0">
                        <a:pos x="36" y="6"/>
                      </a:cxn>
                      <a:cxn ang="0">
                        <a:pos x="38" y="7"/>
                      </a:cxn>
                      <a:cxn ang="0">
                        <a:pos x="37" y="8"/>
                      </a:cxn>
                      <a:cxn ang="0">
                        <a:pos x="37" y="9"/>
                      </a:cxn>
                      <a:cxn ang="0">
                        <a:pos x="37" y="10"/>
                      </a:cxn>
                      <a:cxn ang="0">
                        <a:pos x="35" y="11"/>
                      </a:cxn>
                      <a:cxn ang="0">
                        <a:pos x="32" y="11"/>
                      </a:cxn>
                      <a:cxn ang="0">
                        <a:pos x="30" y="10"/>
                      </a:cxn>
                      <a:cxn ang="0">
                        <a:pos x="29" y="10"/>
                      </a:cxn>
                      <a:cxn ang="0">
                        <a:pos x="28" y="11"/>
                      </a:cxn>
                      <a:cxn ang="0">
                        <a:pos x="25" y="11"/>
                      </a:cxn>
                      <a:cxn ang="0">
                        <a:pos x="24" y="11"/>
                      </a:cxn>
                      <a:cxn ang="0">
                        <a:pos x="22" y="11"/>
                      </a:cxn>
                      <a:cxn ang="0">
                        <a:pos x="19" y="11"/>
                      </a:cxn>
                      <a:cxn ang="0">
                        <a:pos x="18" y="9"/>
                      </a:cxn>
                      <a:cxn ang="0">
                        <a:pos x="17" y="10"/>
                      </a:cxn>
                      <a:cxn ang="0">
                        <a:pos x="15" y="11"/>
                      </a:cxn>
                      <a:cxn ang="0">
                        <a:pos x="13" y="10"/>
                      </a:cxn>
                      <a:cxn ang="0">
                        <a:pos x="13" y="10"/>
                      </a:cxn>
                      <a:cxn ang="0">
                        <a:pos x="12" y="10"/>
                      </a:cxn>
                      <a:cxn ang="0">
                        <a:pos x="11" y="9"/>
                      </a:cxn>
                      <a:cxn ang="0">
                        <a:pos x="10" y="8"/>
                      </a:cxn>
                      <a:cxn ang="0">
                        <a:pos x="10" y="6"/>
                      </a:cxn>
                      <a:cxn ang="0">
                        <a:pos x="9" y="4"/>
                      </a:cxn>
                      <a:cxn ang="0">
                        <a:pos x="7" y="3"/>
                      </a:cxn>
                      <a:cxn ang="0">
                        <a:pos x="5" y="3"/>
                      </a:cxn>
                      <a:cxn ang="0">
                        <a:pos x="3" y="3"/>
                      </a:cxn>
                      <a:cxn ang="0">
                        <a:pos x="1" y="2"/>
                      </a:cxn>
                      <a:cxn ang="0">
                        <a:pos x="0" y="1"/>
                      </a:cxn>
                      <a:cxn ang="0">
                        <a:pos x="0" y="1"/>
                      </a:cxn>
                    </a:cxnLst>
                    <a:rect l="0" t="0" r="r" b="b"/>
                    <a:pathLst>
                      <a:path w="38" h="11">
                        <a:moveTo>
                          <a:pt x="26" y="10"/>
                        </a:moveTo>
                        <a:lnTo>
                          <a:pt x="26" y="10"/>
                        </a:lnTo>
                        <a:lnTo>
                          <a:pt x="26" y="10"/>
                        </a:lnTo>
                        <a:lnTo>
                          <a:pt x="26" y="10"/>
                        </a:lnTo>
                        <a:close/>
                        <a:moveTo>
                          <a:pt x="17" y="10"/>
                        </a:moveTo>
                        <a:lnTo>
                          <a:pt x="17" y="10"/>
                        </a:lnTo>
                        <a:lnTo>
                          <a:pt x="17" y="10"/>
                        </a:lnTo>
                        <a:close/>
                        <a:moveTo>
                          <a:pt x="12" y="3"/>
                        </a:moveTo>
                        <a:lnTo>
                          <a:pt x="12" y="3"/>
                        </a:lnTo>
                        <a:lnTo>
                          <a:pt x="12" y="3"/>
                        </a:lnTo>
                        <a:lnTo>
                          <a:pt x="12" y="3"/>
                        </a:lnTo>
                        <a:lnTo>
                          <a:pt x="12" y="4"/>
                        </a:lnTo>
                        <a:lnTo>
                          <a:pt x="12" y="4"/>
                        </a:lnTo>
                        <a:lnTo>
                          <a:pt x="13" y="4"/>
                        </a:lnTo>
                        <a:lnTo>
                          <a:pt x="13" y="4"/>
                        </a:lnTo>
                        <a:lnTo>
                          <a:pt x="13" y="4"/>
                        </a:lnTo>
                        <a:lnTo>
                          <a:pt x="13" y="4"/>
                        </a:lnTo>
                        <a:lnTo>
                          <a:pt x="12" y="4"/>
                        </a:lnTo>
                        <a:lnTo>
                          <a:pt x="12" y="3"/>
                        </a:lnTo>
                        <a:close/>
                        <a:moveTo>
                          <a:pt x="1" y="0"/>
                        </a:moveTo>
                        <a:lnTo>
                          <a:pt x="1" y="0"/>
                        </a:lnTo>
                        <a:lnTo>
                          <a:pt x="2" y="0"/>
                        </a:lnTo>
                        <a:lnTo>
                          <a:pt x="2" y="0"/>
                        </a:lnTo>
                        <a:lnTo>
                          <a:pt x="2" y="0"/>
                        </a:lnTo>
                        <a:lnTo>
                          <a:pt x="2" y="0"/>
                        </a:lnTo>
                        <a:lnTo>
                          <a:pt x="3" y="0"/>
                        </a:lnTo>
                        <a:lnTo>
                          <a:pt x="3" y="0"/>
                        </a:lnTo>
                        <a:lnTo>
                          <a:pt x="3" y="0"/>
                        </a:lnTo>
                        <a:lnTo>
                          <a:pt x="3" y="0"/>
                        </a:lnTo>
                        <a:lnTo>
                          <a:pt x="3" y="0"/>
                        </a:lnTo>
                        <a:lnTo>
                          <a:pt x="4" y="0"/>
                        </a:lnTo>
                        <a:lnTo>
                          <a:pt x="4" y="0"/>
                        </a:lnTo>
                        <a:lnTo>
                          <a:pt x="4" y="0"/>
                        </a:lnTo>
                        <a:lnTo>
                          <a:pt x="4" y="0"/>
                        </a:lnTo>
                        <a:lnTo>
                          <a:pt x="4" y="0"/>
                        </a:lnTo>
                        <a:lnTo>
                          <a:pt x="5" y="0"/>
                        </a:lnTo>
                        <a:lnTo>
                          <a:pt x="5" y="0"/>
                        </a:lnTo>
                        <a:lnTo>
                          <a:pt x="5" y="0"/>
                        </a:lnTo>
                        <a:lnTo>
                          <a:pt x="5" y="0"/>
                        </a:lnTo>
                        <a:lnTo>
                          <a:pt x="5" y="0"/>
                        </a:lnTo>
                        <a:lnTo>
                          <a:pt x="6" y="0"/>
                        </a:lnTo>
                        <a:lnTo>
                          <a:pt x="6" y="1"/>
                        </a:lnTo>
                        <a:lnTo>
                          <a:pt x="6" y="1"/>
                        </a:lnTo>
                        <a:lnTo>
                          <a:pt x="6" y="1"/>
                        </a:lnTo>
                        <a:lnTo>
                          <a:pt x="6" y="0"/>
                        </a:lnTo>
                        <a:lnTo>
                          <a:pt x="7" y="0"/>
                        </a:lnTo>
                        <a:lnTo>
                          <a:pt x="7" y="0"/>
                        </a:lnTo>
                        <a:lnTo>
                          <a:pt x="7" y="0"/>
                        </a:lnTo>
                        <a:lnTo>
                          <a:pt x="7" y="1"/>
                        </a:lnTo>
                        <a:lnTo>
                          <a:pt x="8" y="1"/>
                        </a:lnTo>
                        <a:lnTo>
                          <a:pt x="8" y="1"/>
                        </a:lnTo>
                        <a:lnTo>
                          <a:pt x="8" y="1"/>
                        </a:lnTo>
                        <a:lnTo>
                          <a:pt x="8" y="1"/>
                        </a:lnTo>
                        <a:lnTo>
                          <a:pt x="8" y="2"/>
                        </a:lnTo>
                        <a:lnTo>
                          <a:pt x="8" y="2"/>
                        </a:lnTo>
                        <a:lnTo>
                          <a:pt x="8" y="2"/>
                        </a:lnTo>
                        <a:lnTo>
                          <a:pt x="7" y="2"/>
                        </a:lnTo>
                        <a:lnTo>
                          <a:pt x="7" y="3"/>
                        </a:lnTo>
                        <a:lnTo>
                          <a:pt x="7" y="3"/>
                        </a:lnTo>
                        <a:lnTo>
                          <a:pt x="7" y="3"/>
                        </a:lnTo>
                        <a:lnTo>
                          <a:pt x="8" y="3"/>
                        </a:lnTo>
                        <a:lnTo>
                          <a:pt x="8" y="3"/>
                        </a:lnTo>
                        <a:lnTo>
                          <a:pt x="8" y="2"/>
                        </a:lnTo>
                        <a:lnTo>
                          <a:pt x="8" y="2"/>
                        </a:lnTo>
                        <a:lnTo>
                          <a:pt x="8" y="2"/>
                        </a:lnTo>
                        <a:lnTo>
                          <a:pt x="9" y="2"/>
                        </a:lnTo>
                        <a:lnTo>
                          <a:pt x="9" y="2"/>
                        </a:lnTo>
                        <a:lnTo>
                          <a:pt x="9" y="2"/>
                        </a:lnTo>
                        <a:lnTo>
                          <a:pt x="9" y="2"/>
                        </a:lnTo>
                        <a:lnTo>
                          <a:pt x="9" y="2"/>
                        </a:lnTo>
                        <a:lnTo>
                          <a:pt x="10" y="2"/>
                        </a:lnTo>
                        <a:lnTo>
                          <a:pt x="10" y="2"/>
                        </a:lnTo>
                        <a:lnTo>
                          <a:pt x="10" y="2"/>
                        </a:lnTo>
                        <a:lnTo>
                          <a:pt x="11" y="2"/>
                        </a:lnTo>
                        <a:lnTo>
                          <a:pt x="11" y="2"/>
                        </a:lnTo>
                        <a:lnTo>
                          <a:pt x="11" y="2"/>
                        </a:lnTo>
                        <a:lnTo>
                          <a:pt x="11" y="1"/>
                        </a:lnTo>
                        <a:lnTo>
                          <a:pt x="12" y="1"/>
                        </a:lnTo>
                        <a:lnTo>
                          <a:pt x="12" y="1"/>
                        </a:lnTo>
                        <a:lnTo>
                          <a:pt x="13" y="2"/>
                        </a:lnTo>
                        <a:lnTo>
                          <a:pt x="13" y="2"/>
                        </a:lnTo>
                        <a:lnTo>
                          <a:pt x="13" y="2"/>
                        </a:lnTo>
                        <a:lnTo>
                          <a:pt x="13" y="2"/>
                        </a:lnTo>
                        <a:lnTo>
                          <a:pt x="13" y="2"/>
                        </a:lnTo>
                        <a:lnTo>
                          <a:pt x="14" y="2"/>
                        </a:lnTo>
                        <a:lnTo>
                          <a:pt x="14" y="2"/>
                        </a:lnTo>
                        <a:lnTo>
                          <a:pt x="14" y="2"/>
                        </a:lnTo>
                        <a:lnTo>
                          <a:pt x="14" y="2"/>
                        </a:lnTo>
                        <a:lnTo>
                          <a:pt x="14" y="2"/>
                        </a:lnTo>
                        <a:lnTo>
                          <a:pt x="14" y="2"/>
                        </a:lnTo>
                        <a:lnTo>
                          <a:pt x="14" y="2"/>
                        </a:lnTo>
                        <a:lnTo>
                          <a:pt x="13" y="2"/>
                        </a:lnTo>
                        <a:lnTo>
                          <a:pt x="13" y="2"/>
                        </a:lnTo>
                        <a:lnTo>
                          <a:pt x="12" y="2"/>
                        </a:lnTo>
                        <a:lnTo>
                          <a:pt x="12" y="2"/>
                        </a:lnTo>
                        <a:lnTo>
                          <a:pt x="12" y="2"/>
                        </a:lnTo>
                        <a:lnTo>
                          <a:pt x="12" y="2"/>
                        </a:lnTo>
                        <a:lnTo>
                          <a:pt x="12" y="2"/>
                        </a:lnTo>
                        <a:lnTo>
                          <a:pt x="12" y="3"/>
                        </a:lnTo>
                        <a:lnTo>
                          <a:pt x="13" y="3"/>
                        </a:lnTo>
                        <a:lnTo>
                          <a:pt x="13" y="3"/>
                        </a:lnTo>
                        <a:lnTo>
                          <a:pt x="13" y="3"/>
                        </a:lnTo>
                        <a:lnTo>
                          <a:pt x="13" y="3"/>
                        </a:lnTo>
                        <a:lnTo>
                          <a:pt x="14" y="3"/>
                        </a:lnTo>
                        <a:lnTo>
                          <a:pt x="14" y="3"/>
                        </a:lnTo>
                        <a:lnTo>
                          <a:pt x="15" y="3"/>
                        </a:lnTo>
                        <a:lnTo>
                          <a:pt x="15" y="3"/>
                        </a:lnTo>
                        <a:lnTo>
                          <a:pt x="15" y="3"/>
                        </a:lnTo>
                        <a:lnTo>
                          <a:pt x="16" y="3"/>
                        </a:lnTo>
                        <a:lnTo>
                          <a:pt x="16" y="3"/>
                        </a:lnTo>
                        <a:lnTo>
                          <a:pt x="17" y="3"/>
                        </a:lnTo>
                        <a:lnTo>
                          <a:pt x="17" y="3"/>
                        </a:lnTo>
                        <a:lnTo>
                          <a:pt x="17" y="4"/>
                        </a:lnTo>
                        <a:lnTo>
                          <a:pt x="17" y="4"/>
                        </a:lnTo>
                        <a:lnTo>
                          <a:pt x="16" y="4"/>
                        </a:lnTo>
                        <a:lnTo>
                          <a:pt x="16" y="4"/>
                        </a:lnTo>
                        <a:lnTo>
                          <a:pt x="15" y="4"/>
                        </a:lnTo>
                        <a:lnTo>
                          <a:pt x="15" y="4"/>
                        </a:lnTo>
                        <a:lnTo>
                          <a:pt x="15" y="4"/>
                        </a:lnTo>
                        <a:lnTo>
                          <a:pt x="14" y="4"/>
                        </a:lnTo>
                        <a:lnTo>
                          <a:pt x="14" y="4"/>
                        </a:lnTo>
                        <a:lnTo>
                          <a:pt x="14" y="4"/>
                        </a:lnTo>
                        <a:lnTo>
                          <a:pt x="14" y="4"/>
                        </a:lnTo>
                        <a:lnTo>
                          <a:pt x="14" y="4"/>
                        </a:lnTo>
                        <a:lnTo>
                          <a:pt x="14" y="4"/>
                        </a:lnTo>
                        <a:lnTo>
                          <a:pt x="14" y="4"/>
                        </a:lnTo>
                        <a:lnTo>
                          <a:pt x="15" y="4"/>
                        </a:lnTo>
                        <a:lnTo>
                          <a:pt x="15" y="4"/>
                        </a:lnTo>
                        <a:lnTo>
                          <a:pt x="15" y="4"/>
                        </a:lnTo>
                        <a:lnTo>
                          <a:pt x="14" y="4"/>
                        </a:lnTo>
                        <a:lnTo>
                          <a:pt x="14" y="4"/>
                        </a:lnTo>
                        <a:lnTo>
                          <a:pt x="14" y="4"/>
                        </a:lnTo>
                        <a:lnTo>
                          <a:pt x="13" y="4"/>
                        </a:lnTo>
                        <a:lnTo>
                          <a:pt x="13" y="4"/>
                        </a:lnTo>
                        <a:lnTo>
                          <a:pt x="13" y="4"/>
                        </a:lnTo>
                        <a:lnTo>
                          <a:pt x="13" y="5"/>
                        </a:lnTo>
                        <a:lnTo>
                          <a:pt x="13" y="5"/>
                        </a:lnTo>
                        <a:lnTo>
                          <a:pt x="13" y="5"/>
                        </a:lnTo>
                        <a:lnTo>
                          <a:pt x="13" y="5"/>
                        </a:lnTo>
                        <a:lnTo>
                          <a:pt x="13" y="5"/>
                        </a:lnTo>
                        <a:lnTo>
                          <a:pt x="13" y="5"/>
                        </a:lnTo>
                        <a:lnTo>
                          <a:pt x="13" y="5"/>
                        </a:lnTo>
                        <a:lnTo>
                          <a:pt x="13" y="5"/>
                        </a:lnTo>
                        <a:lnTo>
                          <a:pt x="13" y="5"/>
                        </a:lnTo>
                        <a:lnTo>
                          <a:pt x="13" y="5"/>
                        </a:lnTo>
                        <a:lnTo>
                          <a:pt x="14" y="5"/>
                        </a:lnTo>
                        <a:lnTo>
                          <a:pt x="14" y="5"/>
                        </a:lnTo>
                        <a:lnTo>
                          <a:pt x="14" y="5"/>
                        </a:lnTo>
                        <a:lnTo>
                          <a:pt x="14" y="5"/>
                        </a:lnTo>
                        <a:lnTo>
                          <a:pt x="15" y="5"/>
                        </a:lnTo>
                        <a:lnTo>
                          <a:pt x="15" y="5"/>
                        </a:lnTo>
                        <a:lnTo>
                          <a:pt x="15" y="5"/>
                        </a:lnTo>
                        <a:lnTo>
                          <a:pt x="15" y="4"/>
                        </a:lnTo>
                        <a:lnTo>
                          <a:pt x="15" y="4"/>
                        </a:lnTo>
                        <a:lnTo>
                          <a:pt x="15" y="5"/>
                        </a:lnTo>
                        <a:lnTo>
                          <a:pt x="15" y="5"/>
                        </a:lnTo>
                        <a:lnTo>
                          <a:pt x="16" y="5"/>
                        </a:lnTo>
                        <a:lnTo>
                          <a:pt x="16" y="5"/>
                        </a:lnTo>
                        <a:lnTo>
                          <a:pt x="16" y="5"/>
                        </a:lnTo>
                        <a:lnTo>
                          <a:pt x="16" y="5"/>
                        </a:lnTo>
                        <a:lnTo>
                          <a:pt x="16" y="5"/>
                        </a:lnTo>
                        <a:lnTo>
                          <a:pt x="16" y="5"/>
                        </a:lnTo>
                        <a:lnTo>
                          <a:pt x="16" y="5"/>
                        </a:lnTo>
                        <a:lnTo>
                          <a:pt x="17" y="5"/>
                        </a:lnTo>
                        <a:lnTo>
                          <a:pt x="17" y="5"/>
                        </a:lnTo>
                        <a:lnTo>
                          <a:pt x="17" y="6"/>
                        </a:lnTo>
                        <a:lnTo>
                          <a:pt x="17" y="6"/>
                        </a:lnTo>
                        <a:lnTo>
                          <a:pt x="16" y="6"/>
                        </a:lnTo>
                        <a:lnTo>
                          <a:pt x="16" y="6"/>
                        </a:lnTo>
                        <a:lnTo>
                          <a:pt x="16" y="6"/>
                        </a:lnTo>
                        <a:lnTo>
                          <a:pt x="16" y="6"/>
                        </a:lnTo>
                        <a:lnTo>
                          <a:pt x="16" y="6"/>
                        </a:lnTo>
                        <a:lnTo>
                          <a:pt x="16" y="6"/>
                        </a:lnTo>
                        <a:lnTo>
                          <a:pt x="17" y="6"/>
                        </a:lnTo>
                        <a:lnTo>
                          <a:pt x="17" y="6"/>
                        </a:lnTo>
                        <a:lnTo>
                          <a:pt x="17" y="6"/>
                        </a:lnTo>
                        <a:lnTo>
                          <a:pt x="17" y="7"/>
                        </a:lnTo>
                        <a:lnTo>
                          <a:pt x="17" y="7"/>
                        </a:lnTo>
                        <a:lnTo>
                          <a:pt x="18" y="7"/>
                        </a:lnTo>
                        <a:lnTo>
                          <a:pt x="18" y="7"/>
                        </a:lnTo>
                        <a:lnTo>
                          <a:pt x="18" y="7"/>
                        </a:lnTo>
                        <a:lnTo>
                          <a:pt x="18" y="6"/>
                        </a:lnTo>
                        <a:lnTo>
                          <a:pt x="18" y="6"/>
                        </a:lnTo>
                        <a:lnTo>
                          <a:pt x="18" y="6"/>
                        </a:lnTo>
                        <a:lnTo>
                          <a:pt x="18" y="6"/>
                        </a:lnTo>
                        <a:lnTo>
                          <a:pt x="18" y="6"/>
                        </a:lnTo>
                        <a:lnTo>
                          <a:pt x="18" y="6"/>
                        </a:lnTo>
                        <a:lnTo>
                          <a:pt x="19" y="6"/>
                        </a:lnTo>
                        <a:lnTo>
                          <a:pt x="19" y="6"/>
                        </a:lnTo>
                        <a:lnTo>
                          <a:pt x="19" y="6"/>
                        </a:lnTo>
                        <a:lnTo>
                          <a:pt x="19" y="6"/>
                        </a:lnTo>
                        <a:lnTo>
                          <a:pt x="19" y="7"/>
                        </a:lnTo>
                        <a:lnTo>
                          <a:pt x="19" y="7"/>
                        </a:lnTo>
                        <a:lnTo>
                          <a:pt x="19" y="6"/>
                        </a:lnTo>
                        <a:lnTo>
                          <a:pt x="20" y="6"/>
                        </a:lnTo>
                        <a:lnTo>
                          <a:pt x="20" y="6"/>
                        </a:lnTo>
                        <a:lnTo>
                          <a:pt x="20" y="6"/>
                        </a:lnTo>
                        <a:lnTo>
                          <a:pt x="21" y="7"/>
                        </a:lnTo>
                        <a:lnTo>
                          <a:pt x="21" y="7"/>
                        </a:lnTo>
                        <a:lnTo>
                          <a:pt x="21" y="6"/>
                        </a:lnTo>
                        <a:lnTo>
                          <a:pt x="21" y="6"/>
                        </a:lnTo>
                        <a:lnTo>
                          <a:pt x="21" y="6"/>
                        </a:lnTo>
                        <a:lnTo>
                          <a:pt x="21" y="6"/>
                        </a:lnTo>
                        <a:lnTo>
                          <a:pt x="21" y="6"/>
                        </a:lnTo>
                        <a:lnTo>
                          <a:pt x="21" y="6"/>
                        </a:lnTo>
                        <a:lnTo>
                          <a:pt x="21" y="6"/>
                        </a:lnTo>
                        <a:lnTo>
                          <a:pt x="22" y="6"/>
                        </a:lnTo>
                        <a:lnTo>
                          <a:pt x="22" y="6"/>
                        </a:lnTo>
                        <a:lnTo>
                          <a:pt x="22" y="7"/>
                        </a:lnTo>
                        <a:lnTo>
                          <a:pt x="22" y="7"/>
                        </a:lnTo>
                        <a:lnTo>
                          <a:pt x="22" y="7"/>
                        </a:lnTo>
                        <a:lnTo>
                          <a:pt x="23" y="7"/>
                        </a:lnTo>
                        <a:lnTo>
                          <a:pt x="23" y="7"/>
                        </a:lnTo>
                        <a:lnTo>
                          <a:pt x="23" y="7"/>
                        </a:lnTo>
                        <a:lnTo>
                          <a:pt x="23" y="7"/>
                        </a:lnTo>
                        <a:lnTo>
                          <a:pt x="23" y="7"/>
                        </a:lnTo>
                        <a:lnTo>
                          <a:pt x="23" y="7"/>
                        </a:lnTo>
                        <a:lnTo>
                          <a:pt x="23" y="7"/>
                        </a:lnTo>
                        <a:lnTo>
                          <a:pt x="23" y="7"/>
                        </a:lnTo>
                        <a:lnTo>
                          <a:pt x="24" y="7"/>
                        </a:lnTo>
                        <a:lnTo>
                          <a:pt x="24" y="7"/>
                        </a:lnTo>
                        <a:lnTo>
                          <a:pt x="24" y="7"/>
                        </a:lnTo>
                        <a:lnTo>
                          <a:pt x="25" y="7"/>
                        </a:lnTo>
                        <a:lnTo>
                          <a:pt x="24" y="7"/>
                        </a:lnTo>
                        <a:lnTo>
                          <a:pt x="24" y="7"/>
                        </a:lnTo>
                        <a:lnTo>
                          <a:pt x="24" y="7"/>
                        </a:lnTo>
                        <a:lnTo>
                          <a:pt x="24" y="6"/>
                        </a:lnTo>
                        <a:lnTo>
                          <a:pt x="24" y="6"/>
                        </a:lnTo>
                        <a:lnTo>
                          <a:pt x="24" y="6"/>
                        </a:lnTo>
                        <a:lnTo>
                          <a:pt x="24" y="6"/>
                        </a:lnTo>
                        <a:lnTo>
                          <a:pt x="25" y="6"/>
                        </a:lnTo>
                        <a:lnTo>
                          <a:pt x="25" y="6"/>
                        </a:lnTo>
                        <a:lnTo>
                          <a:pt x="26" y="6"/>
                        </a:lnTo>
                        <a:lnTo>
                          <a:pt x="26" y="6"/>
                        </a:lnTo>
                        <a:lnTo>
                          <a:pt x="26" y="6"/>
                        </a:lnTo>
                        <a:lnTo>
                          <a:pt x="26" y="6"/>
                        </a:lnTo>
                        <a:lnTo>
                          <a:pt x="26" y="6"/>
                        </a:lnTo>
                        <a:lnTo>
                          <a:pt x="27" y="6"/>
                        </a:lnTo>
                        <a:lnTo>
                          <a:pt x="27" y="6"/>
                        </a:lnTo>
                        <a:lnTo>
                          <a:pt x="27" y="6"/>
                        </a:lnTo>
                        <a:lnTo>
                          <a:pt x="27" y="6"/>
                        </a:lnTo>
                        <a:lnTo>
                          <a:pt x="28" y="6"/>
                        </a:lnTo>
                        <a:lnTo>
                          <a:pt x="28" y="5"/>
                        </a:lnTo>
                        <a:lnTo>
                          <a:pt x="29" y="5"/>
                        </a:lnTo>
                        <a:lnTo>
                          <a:pt x="29" y="5"/>
                        </a:lnTo>
                        <a:lnTo>
                          <a:pt x="29" y="5"/>
                        </a:lnTo>
                        <a:lnTo>
                          <a:pt x="29" y="5"/>
                        </a:lnTo>
                        <a:lnTo>
                          <a:pt x="29" y="6"/>
                        </a:lnTo>
                        <a:lnTo>
                          <a:pt x="30" y="6"/>
                        </a:lnTo>
                        <a:lnTo>
                          <a:pt x="30" y="6"/>
                        </a:lnTo>
                        <a:lnTo>
                          <a:pt x="30" y="6"/>
                        </a:lnTo>
                        <a:lnTo>
                          <a:pt x="31" y="5"/>
                        </a:lnTo>
                        <a:lnTo>
                          <a:pt x="31" y="5"/>
                        </a:lnTo>
                        <a:lnTo>
                          <a:pt x="32" y="5"/>
                        </a:lnTo>
                        <a:lnTo>
                          <a:pt x="32" y="5"/>
                        </a:lnTo>
                        <a:lnTo>
                          <a:pt x="32" y="5"/>
                        </a:lnTo>
                        <a:lnTo>
                          <a:pt x="32" y="5"/>
                        </a:lnTo>
                        <a:lnTo>
                          <a:pt x="33" y="5"/>
                        </a:lnTo>
                        <a:lnTo>
                          <a:pt x="33" y="5"/>
                        </a:lnTo>
                        <a:lnTo>
                          <a:pt x="33" y="5"/>
                        </a:lnTo>
                        <a:lnTo>
                          <a:pt x="34" y="5"/>
                        </a:lnTo>
                        <a:lnTo>
                          <a:pt x="34" y="6"/>
                        </a:lnTo>
                        <a:lnTo>
                          <a:pt x="34" y="6"/>
                        </a:lnTo>
                        <a:lnTo>
                          <a:pt x="34" y="6"/>
                        </a:lnTo>
                        <a:lnTo>
                          <a:pt x="35" y="6"/>
                        </a:lnTo>
                        <a:lnTo>
                          <a:pt x="35" y="6"/>
                        </a:lnTo>
                        <a:lnTo>
                          <a:pt x="36" y="6"/>
                        </a:lnTo>
                        <a:lnTo>
                          <a:pt x="36" y="6"/>
                        </a:lnTo>
                        <a:lnTo>
                          <a:pt x="36" y="6"/>
                        </a:lnTo>
                        <a:lnTo>
                          <a:pt x="36" y="6"/>
                        </a:lnTo>
                        <a:lnTo>
                          <a:pt x="37" y="6"/>
                        </a:lnTo>
                        <a:lnTo>
                          <a:pt x="37" y="6"/>
                        </a:lnTo>
                        <a:lnTo>
                          <a:pt x="37" y="6"/>
                        </a:lnTo>
                        <a:lnTo>
                          <a:pt x="37" y="6"/>
                        </a:lnTo>
                        <a:lnTo>
                          <a:pt x="37" y="6"/>
                        </a:lnTo>
                        <a:lnTo>
                          <a:pt x="37" y="7"/>
                        </a:lnTo>
                        <a:lnTo>
                          <a:pt x="37" y="7"/>
                        </a:lnTo>
                        <a:lnTo>
                          <a:pt x="37" y="7"/>
                        </a:lnTo>
                        <a:lnTo>
                          <a:pt x="38" y="7"/>
                        </a:lnTo>
                        <a:lnTo>
                          <a:pt x="38" y="7"/>
                        </a:lnTo>
                        <a:lnTo>
                          <a:pt x="38" y="7"/>
                        </a:lnTo>
                        <a:lnTo>
                          <a:pt x="38" y="7"/>
                        </a:lnTo>
                        <a:lnTo>
                          <a:pt x="38" y="7"/>
                        </a:lnTo>
                        <a:lnTo>
                          <a:pt x="38" y="7"/>
                        </a:lnTo>
                        <a:lnTo>
                          <a:pt x="38" y="8"/>
                        </a:lnTo>
                        <a:lnTo>
                          <a:pt x="38" y="8"/>
                        </a:lnTo>
                        <a:lnTo>
                          <a:pt x="38" y="8"/>
                        </a:lnTo>
                        <a:lnTo>
                          <a:pt x="37" y="8"/>
                        </a:lnTo>
                        <a:lnTo>
                          <a:pt x="37" y="8"/>
                        </a:lnTo>
                        <a:lnTo>
                          <a:pt x="37" y="8"/>
                        </a:lnTo>
                        <a:lnTo>
                          <a:pt x="37" y="8"/>
                        </a:lnTo>
                        <a:lnTo>
                          <a:pt x="36" y="8"/>
                        </a:lnTo>
                        <a:lnTo>
                          <a:pt x="36" y="8"/>
                        </a:lnTo>
                        <a:lnTo>
                          <a:pt x="36" y="9"/>
                        </a:lnTo>
                        <a:lnTo>
                          <a:pt x="36" y="9"/>
                        </a:lnTo>
                        <a:lnTo>
                          <a:pt x="36" y="9"/>
                        </a:lnTo>
                        <a:lnTo>
                          <a:pt x="37" y="9"/>
                        </a:lnTo>
                        <a:lnTo>
                          <a:pt x="36" y="9"/>
                        </a:lnTo>
                        <a:lnTo>
                          <a:pt x="36" y="9"/>
                        </a:lnTo>
                        <a:lnTo>
                          <a:pt x="36" y="9"/>
                        </a:lnTo>
                        <a:lnTo>
                          <a:pt x="36" y="9"/>
                        </a:lnTo>
                        <a:lnTo>
                          <a:pt x="36" y="9"/>
                        </a:lnTo>
                        <a:lnTo>
                          <a:pt x="37" y="9"/>
                        </a:lnTo>
                        <a:lnTo>
                          <a:pt x="37" y="10"/>
                        </a:lnTo>
                        <a:lnTo>
                          <a:pt x="37" y="10"/>
                        </a:lnTo>
                        <a:lnTo>
                          <a:pt x="37" y="10"/>
                        </a:lnTo>
                        <a:lnTo>
                          <a:pt x="37" y="10"/>
                        </a:lnTo>
                        <a:lnTo>
                          <a:pt x="36" y="10"/>
                        </a:lnTo>
                        <a:lnTo>
                          <a:pt x="36" y="10"/>
                        </a:lnTo>
                        <a:lnTo>
                          <a:pt x="36" y="10"/>
                        </a:lnTo>
                        <a:lnTo>
                          <a:pt x="36" y="11"/>
                        </a:lnTo>
                        <a:lnTo>
                          <a:pt x="35" y="11"/>
                        </a:lnTo>
                        <a:lnTo>
                          <a:pt x="35" y="11"/>
                        </a:lnTo>
                        <a:lnTo>
                          <a:pt x="35" y="11"/>
                        </a:lnTo>
                        <a:lnTo>
                          <a:pt x="35" y="11"/>
                        </a:lnTo>
                        <a:lnTo>
                          <a:pt x="35" y="10"/>
                        </a:lnTo>
                        <a:lnTo>
                          <a:pt x="34" y="11"/>
                        </a:lnTo>
                        <a:lnTo>
                          <a:pt x="34" y="11"/>
                        </a:lnTo>
                        <a:lnTo>
                          <a:pt x="33" y="11"/>
                        </a:lnTo>
                        <a:lnTo>
                          <a:pt x="33" y="11"/>
                        </a:lnTo>
                        <a:lnTo>
                          <a:pt x="32" y="11"/>
                        </a:lnTo>
                        <a:lnTo>
                          <a:pt x="32" y="11"/>
                        </a:lnTo>
                        <a:lnTo>
                          <a:pt x="32" y="11"/>
                        </a:lnTo>
                        <a:lnTo>
                          <a:pt x="32" y="11"/>
                        </a:lnTo>
                        <a:lnTo>
                          <a:pt x="31" y="11"/>
                        </a:lnTo>
                        <a:lnTo>
                          <a:pt x="31" y="11"/>
                        </a:lnTo>
                        <a:lnTo>
                          <a:pt x="31" y="11"/>
                        </a:lnTo>
                        <a:lnTo>
                          <a:pt x="30" y="10"/>
                        </a:lnTo>
                        <a:lnTo>
                          <a:pt x="30" y="10"/>
                        </a:lnTo>
                        <a:lnTo>
                          <a:pt x="30" y="10"/>
                        </a:lnTo>
                        <a:lnTo>
                          <a:pt x="30" y="10"/>
                        </a:lnTo>
                        <a:lnTo>
                          <a:pt x="30" y="10"/>
                        </a:lnTo>
                        <a:lnTo>
                          <a:pt x="30" y="10"/>
                        </a:lnTo>
                        <a:lnTo>
                          <a:pt x="30" y="9"/>
                        </a:lnTo>
                        <a:lnTo>
                          <a:pt x="30" y="9"/>
                        </a:lnTo>
                        <a:lnTo>
                          <a:pt x="30" y="9"/>
                        </a:lnTo>
                        <a:lnTo>
                          <a:pt x="30" y="9"/>
                        </a:lnTo>
                        <a:lnTo>
                          <a:pt x="29" y="9"/>
                        </a:lnTo>
                        <a:lnTo>
                          <a:pt x="29" y="9"/>
                        </a:lnTo>
                        <a:lnTo>
                          <a:pt x="29" y="9"/>
                        </a:lnTo>
                        <a:lnTo>
                          <a:pt x="29" y="9"/>
                        </a:lnTo>
                        <a:lnTo>
                          <a:pt x="29" y="10"/>
                        </a:lnTo>
                        <a:lnTo>
                          <a:pt x="30" y="10"/>
                        </a:lnTo>
                        <a:lnTo>
                          <a:pt x="29" y="10"/>
                        </a:lnTo>
                        <a:lnTo>
                          <a:pt x="29" y="11"/>
                        </a:lnTo>
                        <a:lnTo>
                          <a:pt x="29" y="11"/>
                        </a:lnTo>
                        <a:lnTo>
                          <a:pt x="29" y="11"/>
                        </a:lnTo>
                        <a:lnTo>
                          <a:pt x="28" y="11"/>
                        </a:lnTo>
                        <a:lnTo>
                          <a:pt x="28" y="11"/>
                        </a:lnTo>
                        <a:lnTo>
                          <a:pt x="28" y="11"/>
                        </a:lnTo>
                        <a:lnTo>
                          <a:pt x="28" y="11"/>
                        </a:lnTo>
                        <a:lnTo>
                          <a:pt x="27" y="11"/>
                        </a:lnTo>
                        <a:lnTo>
                          <a:pt x="27" y="11"/>
                        </a:lnTo>
                        <a:lnTo>
                          <a:pt x="27" y="11"/>
                        </a:lnTo>
                        <a:lnTo>
                          <a:pt x="26" y="11"/>
                        </a:lnTo>
                        <a:lnTo>
                          <a:pt x="26" y="11"/>
                        </a:lnTo>
                        <a:lnTo>
                          <a:pt x="26" y="11"/>
                        </a:lnTo>
                        <a:lnTo>
                          <a:pt x="26" y="11"/>
                        </a:lnTo>
                        <a:lnTo>
                          <a:pt x="25" y="11"/>
                        </a:lnTo>
                        <a:lnTo>
                          <a:pt x="25" y="11"/>
                        </a:lnTo>
                        <a:lnTo>
                          <a:pt x="25" y="10"/>
                        </a:lnTo>
                        <a:lnTo>
                          <a:pt x="25" y="10"/>
                        </a:lnTo>
                        <a:lnTo>
                          <a:pt x="25" y="10"/>
                        </a:lnTo>
                        <a:lnTo>
                          <a:pt x="25" y="11"/>
                        </a:lnTo>
                        <a:lnTo>
                          <a:pt x="25" y="11"/>
                        </a:lnTo>
                        <a:lnTo>
                          <a:pt x="25" y="11"/>
                        </a:lnTo>
                        <a:lnTo>
                          <a:pt x="25" y="11"/>
                        </a:lnTo>
                        <a:lnTo>
                          <a:pt x="24" y="11"/>
                        </a:lnTo>
                        <a:lnTo>
                          <a:pt x="24" y="11"/>
                        </a:lnTo>
                        <a:lnTo>
                          <a:pt x="24" y="11"/>
                        </a:lnTo>
                        <a:lnTo>
                          <a:pt x="24" y="10"/>
                        </a:lnTo>
                        <a:lnTo>
                          <a:pt x="23" y="10"/>
                        </a:lnTo>
                        <a:lnTo>
                          <a:pt x="23" y="11"/>
                        </a:lnTo>
                        <a:lnTo>
                          <a:pt x="23" y="11"/>
                        </a:lnTo>
                        <a:lnTo>
                          <a:pt x="23" y="11"/>
                        </a:lnTo>
                        <a:lnTo>
                          <a:pt x="22" y="11"/>
                        </a:lnTo>
                        <a:lnTo>
                          <a:pt x="22" y="11"/>
                        </a:lnTo>
                        <a:lnTo>
                          <a:pt x="22" y="11"/>
                        </a:lnTo>
                        <a:lnTo>
                          <a:pt x="22" y="11"/>
                        </a:lnTo>
                        <a:lnTo>
                          <a:pt x="21" y="11"/>
                        </a:lnTo>
                        <a:lnTo>
                          <a:pt x="21" y="11"/>
                        </a:lnTo>
                        <a:lnTo>
                          <a:pt x="21" y="11"/>
                        </a:lnTo>
                        <a:lnTo>
                          <a:pt x="21" y="11"/>
                        </a:lnTo>
                        <a:lnTo>
                          <a:pt x="20" y="11"/>
                        </a:lnTo>
                        <a:lnTo>
                          <a:pt x="20" y="11"/>
                        </a:lnTo>
                        <a:lnTo>
                          <a:pt x="20" y="11"/>
                        </a:lnTo>
                        <a:lnTo>
                          <a:pt x="19" y="11"/>
                        </a:lnTo>
                        <a:lnTo>
                          <a:pt x="19" y="11"/>
                        </a:lnTo>
                        <a:lnTo>
                          <a:pt x="18" y="11"/>
                        </a:lnTo>
                        <a:lnTo>
                          <a:pt x="18" y="11"/>
                        </a:lnTo>
                        <a:lnTo>
                          <a:pt x="18" y="10"/>
                        </a:lnTo>
                        <a:lnTo>
                          <a:pt x="19" y="10"/>
                        </a:lnTo>
                        <a:lnTo>
                          <a:pt x="19" y="10"/>
                        </a:lnTo>
                        <a:lnTo>
                          <a:pt x="18" y="9"/>
                        </a:lnTo>
                        <a:lnTo>
                          <a:pt x="18" y="9"/>
                        </a:lnTo>
                        <a:lnTo>
                          <a:pt x="18" y="9"/>
                        </a:lnTo>
                        <a:lnTo>
                          <a:pt x="18" y="10"/>
                        </a:lnTo>
                        <a:lnTo>
                          <a:pt x="18" y="10"/>
                        </a:lnTo>
                        <a:lnTo>
                          <a:pt x="18" y="10"/>
                        </a:lnTo>
                        <a:lnTo>
                          <a:pt x="17" y="10"/>
                        </a:lnTo>
                        <a:lnTo>
                          <a:pt x="17" y="10"/>
                        </a:lnTo>
                        <a:lnTo>
                          <a:pt x="17" y="9"/>
                        </a:lnTo>
                        <a:lnTo>
                          <a:pt x="17" y="10"/>
                        </a:lnTo>
                        <a:lnTo>
                          <a:pt x="17" y="10"/>
                        </a:lnTo>
                        <a:lnTo>
                          <a:pt x="17" y="10"/>
                        </a:lnTo>
                        <a:lnTo>
                          <a:pt x="17" y="10"/>
                        </a:lnTo>
                        <a:lnTo>
                          <a:pt x="17" y="10"/>
                        </a:lnTo>
                        <a:lnTo>
                          <a:pt x="17" y="10"/>
                        </a:lnTo>
                        <a:lnTo>
                          <a:pt x="16" y="11"/>
                        </a:lnTo>
                        <a:lnTo>
                          <a:pt x="16" y="11"/>
                        </a:lnTo>
                        <a:lnTo>
                          <a:pt x="16" y="11"/>
                        </a:lnTo>
                        <a:lnTo>
                          <a:pt x="15" y="11"/>
                        </a:lnTo>
                        <a:lnTo>
                          <a:pt x="15" y="11"/>
                        </a:lnTo>
                        <a:lnTo>
                          <a:pt x="15" y="11"/>
                        </a:lnTo>
                        <a:lnTo>
                          <a:pt x="15" y="11"/>
                        </a:lnTo>
                        <a:lnTo>
                          <a:pt x="14" y="10"/>
                        </a:lnTo>
                        <a:lnTo>
                          <a:pt x="14" y="10"/>
                        </a:lnTo>
                        <a:lnTo>
                          <a:pt x="14" y="10"/>
                        </a:lnTo>
                        <a:lnTo>
                          <a:pt x="14" y="10"/>
                        </a:lnTo>
                        <a:lnTo>
                          <a:pt x="14" y="10"/>
                        </a:lnTo>
                        <a:lnTo>
                          <a:pt x="13" y="10"/>
                        </a:lnTo>
                        <a:lnTo>
                          <a:pt x="13" y="10"/>
                        </a:lnTo>
                        <a:lnTo>
                          <a:pt x="13" y="10"/>
                        </a:lnTo>
                        <a:lnTo>
                          <a:pt x="13" y="10"/>
                        </a:lnTo>
                        <a:lnTo>
                          <a:pt x="13" y="10"/>
                        </a:lnTo>
                        <a:lnTo>
                          <a:pt x="13" y="10"/>
                        </a:lnTo>
                        <a:lnTo>
                          <a:pt x="13" y="10"/>
                        </a:lnTo>
                        <a:lnTo>
                          <a:pt x="14" y="9"/>
                        </a:lnTo>
                        <a:lnTo>
                          <a:pt x="14" y="9"/>
                        </a:lnTo>
                        <a:lnTo>
                          <a:pt x="13" y="9"/>
                        </a:lnTo>
                        <a:lnTo>
                          <a:pt x="13" y="9"/>
                        </a:lnTo>
                        <a:lnTo>
                          <a:pt x="13" y="10"/>
                        </a:lnTo>
                        <a:lnTo>
                          <a:pt x="13" y="10"/>
                        </a:lnTo>
                        <a:lnTo>
                          <a:pt x="13" y="10"/>
                        </a:lnTo>
                        <a:lnTo>
                          <a:pt x="12" y="10"/>
                        </a:lnTo>
                        <a:lnTo>
                          <a:pt x="13" y="10"/>
                        </a:lnTo>
                        <a:lnTo>
                          <a:pt x="13" y="10"/>
                        </a:lnTo>
                        <a:lnTo>
                          <a:pt x="13" y="10"/>
                        </a:lnTo>
                        <a:lnTo>
                          <a:pt x="13" y="10"/>
                        </a:lnTo>
                        <a:lnTo>
                          <a:pt x="12" y="10"/>
                        </a:lnTo>
                        <a:lnTo>
                          <a:pt x="12" y="10"/>
                        </a:lnTo>
                        <a:lnTo>
                          <a:pt x="12" y="10"/>
                        </a:lnTo>
                        <a:lnTo>
                          <a:pt x="11" y="10"/>
                        </a:lnTo>
                        <a:lnTo>
                          <a:pt x="11" y="10"/>
                        </a:lnTo>
                        <a:lnTo>
                          <a:pt x="11" y="10"/>
                        </a:lnTo>
                        <a:lnTo>
                          <a:pt x="11" y="10"/>
                        </a:lnTo>
                        <a:lnTo>
                          <a:pt x="11" y="10"/>
                        </a:lnTo>
                        <a:lnTo>
                          <a:pt x="11" y="9"/>
                        </a:lnTo>
                        <a:lnTo>
                          <a:pt x="11" y="9"/>
                        </a:lnTo>
                        <a:lnTo>
                          <a:pt x="11" y="9"/>
                        </a:lnTo>
                        <a:lnTo>
                          <a:pt x="10" y="9"/>
                        </a:lnTo>
                        <a:lnTo>
                          <a:pt x="10" y="8"/>
                        </a:lnTo>
                        <a:lnTo>
                          <a:pt x="11" y="8"/>
                        </a:lnTo>
                        <a:lnTo>
                          <a:pt x="11" y="8"/>
                        </a:lnTo>
                        <a:lnTo>
                          <a:pt x="11" y="8"/>
                        </a:lnTo>
                        <a:lnTo>
                          <a:pt x="10" y="8"/>
                        </a:lnTo>
                        <a:lnTo>
                          <a:pt x="10" y="8"/>
                        </a:lnTo>
                        <a:lnTo>
                          <a:pt x="10" y="8"/>
                        </a:lnTo>
                        <a:lnTo>
                          <a:pt x="10" y="8"/>
                        </a:lnTo>
                        <a:lnTo>
                          <a:pt x="10" y="7"/>
                        </a:lnTo>
                        <a:lnTo>
                          <a:pt x="10" y="7"/>
                        </a:lnTo>
                        <a:lnTo>
                          <a:pt x="10" y="7"/>
                        </a:lnTo>
                        <a:lnTo>
                          <a:pt x="10" y="6"/>
                        </a:lnTo>
                        <a:lnTo>
                          <a:pt x="10" y="6"/>
                        </a:lnTo>
                        <a:lnTo>
                          <a:pt x="11" y="6"/>
                        </a:lnTo>
                        <a:lnTo>
                          <a:pt x="11" y="6"/>
                        </a:lnTo>
                        <a:lnTo>
                          <a:pt x="11" y="6"/>
                        </a:lnTo>
                        <a:lnTo>
                          <a:pt x="10" y="6"/>
                        </a:lnTo>
                        <a:lnTo>
                          <a:pt x="10" y="5"/>
                        </a:lnTo>
                        <a:lnTo>
                          <a:pt x="11" y="5"/>
                        </a:lnTo>
                        <a:lnTo>
                          <a:pt x="10" y="5"/>
                        </a:lnTo>
                        <a:lnTo>
                          <a:pt x="10" y="5"/>
                        </a:lnTo>
                        <a:lnTo>
                          <a:pt x="10" y="5"/>
                        </a:lnTo>
                        <a:lnTo>
                          <a:pt x="10" y="5"/>
                        </a:lnTo>
                        <a:lnTo>
                          <a:pt x="10" y="5"/>
                        </a:lnTo>
                        <a:lnTo>
                          <a:pt x="9" y="4"/>
                        </a:lnTo>
                        <a:lnTo>
                          <a:pt x="9" y="4"/>
                        </a:lnTo>
                        <a:lnTo>
                          <a:pt x="9" y="4"/>
                        </a:lnTo>
                        <a:lnTo>
                          <a:pt x="9" y="3"/>
                        </a:lnTo>
                        <a:lnTo>
                          <a:pt x="9" y="3"/>
                        </a:lnTo>
                        <a:lnTo>
                          <a:pt x="9" y="3"/>
                        </a:lnTo>
                        <a:lnTo>
                          <a:pt x="8" y="3"/>
                        </a:lnTo>
                        <a:lnTo>
                          <a:pt x="8" y="3"/>
                        </a:lnTo>
                        <a:lnTo>
                          <a:pt x="8" y="3"/>
                        </a:lnTo>
                        <a:lnTo>
                          <a:pt x="8" y="3"/>
                        </a:lnTo>
                        <a:lnTo>
                          <a:pt x="7" y="3"/>
                        </a:lnTo>
                        <a:lnTo>
                          <a:pt x="7" y="3"/>
                        </a:lnTo>
                        <a:lnTo>
                          <a:pt x="7" y="3"/>
                        </a:lnTo>
                        <a:lnTo>
                          <a:pt x="7" y="3"/>
                        </a:lnTo>
                        <a:lnTo>
                          <a:pt x="6" y="3"/>
                        </a:lnTo>
                        <a:lnTo>
                          <a:pt x="6" y="3"/>
                        </a:lnTo>
                        <a:lnTo>
                          <a:pt x="5" y="3"/>
                        </a:lnTo>
                        <a:lnTo>
                          <a:pt x="5" y="3"/>
                        </a:lnTo>
                        <a:lnTo>
                          <a:pt x="5" y="3"/>
                        </a:lnTo>
                        <a:lnTo>
                          <a:pt x="5" y="3"/>
                        </a:lnTo>
                        <a:lnTo>
                          <a:pt x="4" y="3"/>
                        </a:lnTo>
                        <a:lnTo>
                          <a:pt x="4" y="3"/>
                        </a:lnTo>
                        <a:lnTo>
                          <a:pt x="4" y="3"/>
                        </a:lnTo>
                        <a:lnTo>
                          <a:pt x="4" y="3"/>
                        </a:lnTo>
                        <a:lnTo>
                          <a:pt x="4" y="3"/>
                        </a:lnTo>
                        <a:lnTo>
                          <a:pt x="4" y="3"/>
                        </a:lnTo>
                        <a:lnTo>
                          <a:pt x="4" y="3"/>
                        </a:lnTo>
                        <a:lnTo>
                          <a:pt x="4" y="3"/>
                        </a:lnTo>
                        <a:lnTo>
                          <a:pt x="3" y="3"/>
                        </a:lnTo>
                        <a:lnTo>
                          <a:pt x="3" y="3"/>
                        </a:lnTo>
                        <a:lnTo>
                          <a:pt x="3" y="3"/>
                        </a:lnTo>
                        <a:lnTo>
                          <a:pt x="2" y="3"/>
                        </a:lnTo>
                        <a:lnTo>
                          <a:pt x="2" y="3"/>
                        </a:lnTo>
                        <a:lnTo>
                          <a:pt x="2" y="2"/>
                        </a:lnTo>
                        <a:lnTo>
                          <a:pt x="2" y="2"/>
                        </a:lnTo>
                        <a:lnTo>
                          <a:pt x="2" y="2"/>
                        </a:lnTo>
                        <a:lnTo>
                          <a:pt x="2" y="2"/>
                        </a:lnTo>
                        <a:lnTo>
                          <a:pt x="1" y="2"/>
                        </a:lnTo>
                        <a:lnTo>
                          <a:pt x="1" y="2"/>
                        </a:lnTo>
                        <a:lnTo>
                          <a:pt x="1" y="1"/>
                        </a:lnTo>
                        <a:lnTo>
                          <a:pt x="1" y="1"/>
                        </a:lnTo>
                        <a:lnTo>
                          <a:pt x="1" y="1"/>
                        </a:lnTo>
                        <a:lnTo>
                          <a:pt x="0" y="1"/>
                        </a:lnTo>
                        <a:lnTo>
                          <a:pt x="0" y="1"/>
                        </a:lnTo>
                        <a:lnTo>
                          <a:pt x="0" y="1"/>
                        </a:lnTo>
                        <a:lnTo>
                          <a:pt x="0" y="1"/>
                        </a:lnTo>
                        <a:lnTo>
                          <a:pt x="0" y="1"/>
                        </a:lnTo>
                        <a:lnTo>
                          <a:pt x="1" y="1"/>
                        </a:lnTo>
                        <a:lnTo>
                          <a:pt x="1" y="1"/>
                        </a:lnTo>
                        <a:lnTo>
                          <a:pt x="1" y="1"/>
                        </a:lnTo>
                        <a:lnTo>
                          <a:pt x="1" y="1"/>
                        </a:lnTo>
                        <a:lnTo>
                          <a:pt x="1" y="1"/>
                        </a:lnTo>
                        <a:lnTo>
                          <a:pt x="1" y="1"/>
                        </a:lnTo>
                        <a:lnTo>
                          <a:pt x="1" y="1"/>
                        </a:lnTo>
                        <a:lnTo>
                          <a:pt x="0" y="1"/>
                        </a:lnTo>
                        <a:lnTo>
                          <a:pt x="0" y="1"/>
                        </a:lnTo>
                        <a:lnTo>
                          <a:pt x="0" y="0"/>
                        </a:ln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62" name="Freeform 316">
                    <a:extLst>
                      <a:ext uri="{FF2B5EF4-FFF2-40B4-BE49-F238E27FC236}">
                        <a16:creationId xmlns:a16="http://schemas.microsoft.com/office/drawing/2014/main" id="{5D3323F0-605F-42B3-A820-1A0FCAC95E26}"/>
                      </a:ext>
                    </a:extLst>
                  </p:cNvPr>
                  <p:cNvSpPr>
                    <a:spLocks/>
                  </p:cNvSpPr>
                  <p:nvPr/>
                </p:nvSpPr>
                <p:spPr bwMode="auto">
                  <a:xfrm>
                    <a:off x="1890713" y="2044700"/>
                    <a:ext cx="274638" cy="101600"/>
                  </a:xfrm>
                  <a:custGeom>
                    <a:avLst/>
                    <a:gdLst/>
                    <a:ahLst/>
                    <a:cxnLst>
                      <a:cxn ang="0">
                        <a:pos x="19" y="0"/>
                      </a:cxn>
                      <a:cxn ang="0">
                        <a:pos x="20" y="1"/>
                      </a:cxn>
                      <a:cxn ang="0">
                        <a:pos x="20" y="2"/>
                      </a:cxn>
                      <a:cxn ang="0">
                        <a:pos x="20" y="3"/>
                      </a:cxn>
                      <a:cxn ang="0">
                        <a:pos x="21" y="4"/>
                      </a:cxn>
                      <a:cxn ang="0">
                        <a:pos x="22" y="4"/>
                      </a:cxn>
                      <a:cxn ang="0">
                        <a:pos x="24" y="4"/>
                      </a:cxn>
                      <a:cxn ang="0">
                        <a:pos x="25" y="3"/>
                      </a:cxn>
                      <a:cxn ang="0">
                        <a:pos x="27" y="5"/>
                      </a:cxn>
                      <a:cxn ang="0">
                        <a:pos x="26" y="6"/>
                      </a:cxn>
                      <a:cxn ang="0">
                        <a:pos x="25" y="7"/>
                      </a:cxn>
                      <a:cxn ang="0">
                        <a:pos x="23" y="8"/>
                      </a:cxn>
                      <a:cxn ang="0">
                        <a:pos x="22" y="7"/>
                      </a:cxn>
                      <a:cxn ang="0">
                        <a:pos x="21" y="8"/>
                      </a:cxn>
                      <a:cxn ang="0">
                        <a:pos x="20" y="7"/>
                      </a:cxn>
                      <a:cxn ang="0">
                        <a:pos x="18" y="8"/>
                      </a:cxn>
                      <a:cxn ang="0">
                        <a:pos x="16" y="8"/>
                      </a:cxn>
                      <a:cxn ang="0">
                        <a:pos x="14" y="9"/>
                      </a:cxn>
                      <a:cxn ang="0">
                        <a:pos x="12" y="10"/>
                      </a:cxn>
                      <a:cxn ang="0">
                        <a:pos x="9" y="10"/>
                      </a:cxn>
                      <a:cxn ang="0">
                        <a:pos x="7" y="9"/>
                      </a:cxn>
                      <a:cxn ang="0">
                        <a:pos x="10" y="8"/>
                      </a:cxn>
                      <a:cxn ang="0">
                        <a:pos x="12" y="8"/>
                      </a:cxn>
                      <a:cxn ang="0">
                        <a:pos x="14" y="6"/>
                      </a:cxn>
                      <a:cxn ang="0">
                        <a:pos x="13" y="7"/>
                      </a:cxn>
                      <a:cxn ang="0">
                        <a:pos x="11" y="7"/>
                      </a:cxn>
                      <a:cxn ang="0">
                        <a:pos x="11" y="7"/>
                      </a:cxn>
                      <a:cxn ang="0">
                        <a:pos x="8" y="7"/>
                      </a:cxn>
                      <a:cxn ang="0">
                        <a:pos x="9" y="6"/>
                      </a:cxn>
                      <a:cxn ang="0">
                        <a:pos x="8" y="6"/>
                      </a:cxn>
                      <a:cxn ang="0">
                        <a:pos x="7" y="6"/>
                      </a:cxn>
                      <a:cxn ang="0">
                        <a:pos x="7" y="7"/>
                      </a:cxn>
                      <a:cxn ang="0">
                        <a:pos x="5" y="7"/>
                      </a:cxn>
                      <a:cxn ang="0">
                        <a:pos x="5" y="8"/>
                      </a:cxn>
                      <a:cxn ang="0">
                        <a:pos x="2" y="7"/>
                      </a:cxn>
                      <a:cxn ang="0">
                        <a:pos x="0" y="6"/>
                      </a:cxn>
                      <a:cxn ang="0">
                        <a:pos x="1" y="6"/>
                      </a:cxn>
                      <a:cxn ang="0">
                        <a:pos x="4" y="5"/>
                      </a:cxn>
                      <a:cxn ang="0">
                        <a:pos x="5" y="5"/>
                      </a:cxn>
                      <a:cxn ang="0">
                        <a:pos x="3" y="5"/>
                      </a:cxn>
                      <a:cxn ang="0">
                        <a:pos x="1" y="5"/>
                      </a:cxn>
                      <a:cxn ang="0">
                        <a:pos x="4" y="4"/>
                      </a:cxn>
                      <a:cxn ang="0">
                        <a:pos x="2" y="4"/>
                      </a:cxn>
                      <a:cxn ang="0">
                        <a:pos x="2" y="3"/>
                      </a:cxn>
                      <a:cxn ang="0">
                        <a:pos x="4" y="3"/>
                      </a:cxn>
                      <a:cxn ang="0">
                        <a:pos x="5" y="3"/>
                      </a:cxn>
                      <a:cxn ang="0">
                        <a:pos x="4" y="2"/>
                      </a:cxn>
                      <a:cxn ang="0">
                        <a:pos x="6" y="1"/>
                      </a:cxn>
                      <a:cxn ang="0">
                        <a:pos x="7" y="2"/>
                      </a:cxn>
                      <a:cxn ang="0">
                        <a:pos x="9" y="2"/>
                      </a:cxn>
                      <a:cxn ang="0">
                        <a:pos x="11" y="3"/>
                      </a:cxn>
                      <a:cxn ang="0">
                        <a:pos x="13" y="4"/>
                      </a:cxn>
                      <a:cxn ang="0">
                        <a:pos x="13" y="4"/>
                      </a:cxn>
                      <a:cxn ang="0">
                        <a:pos x="13" y="5"/>
                      </a:cxn>
                      <a:cxn ang="0">
                        <a:pos x="16" y="5"/>
                      </a:cxn>
                      <a:cxn ang="0">
                        <a:pos x="18" y="5"/>
                      </a:cxn>
                      <a:cxn ang="0">
                        <a:pos x="19" y="5"/>
                      </a:cxn>
                      <a:cxn ang="0">
                        <a:pos x="17" y="4"/>
                      </a:cxn>
                      <a:cxn ang="0">
                        <a:pos x="18" y="3"/>
                      </a:cxn>
                      <a:cxn ang="0">
                        <a:pos x="16" y="2"/>
                      </a:cxn>
                      <a:cxn ang="0">
                        <a:pos x="17" y="1"/>
                      </a:cxn>
                    </a:cxnLst>
                    <a:rect l="0" t="0" r="r" b="b"/>
                    <a:pathLst>
                      <a:path w="27" h="10">
                        <a:moveTo>
                          <a:pt x="17" y="1"/>
                        </a:moveTo>
                        <a:lnTo>
                          <a:pt x="18" y="1"/>
                        </a:lnTo>
                        <a:lnTo>
                          <a:pt x="18" y="0"/>
                        </a:lnTo>
                        <a:lnTo>
                          <a:pt x="18" y="0"/>
                        </a:lnTo>
                        <a:lnTo>
                          <a:pt x="18" y="0"/>
                        </a:lnTo>
                        <a:lnTo>
                          <a:pt x="19" y="0"/>
                        </a:lnTo>
                        <a:lnTo>
                          <a:pt x="19" y="0"/>
                        </a:lnTo>
                        <a:lnTo>
                          <a:pt x="19" y="0"/>
                        </a:lnTo>
                        <a:lnTo>
                          <a:pt x="19" y="0"/>
                        </a:lnTo>
                        <a:lnTo>
                          <a:pt x="19" y="0"/>
                        </a:lnTo>
                        <a:lnTo>
                          <a:pt x="19" y="0"/>
                        </a:lnTo>
                        <a:lnTo>
                          <a:pt x="19" y="0"/>
                        </a:lnTo>
                        <a:lnTo>
                          <a:pt x="20" y="0"/>
                        </a:lnTo>
                        <a:lnTo>
                          <a:pt x="20" y="0"/>
                        </a:lnTo>
                        <a:lnTo>
                          <a:pt x="20" y="0"/>
                        </a:lnTo>
                        <a:lnTo>
                          <a:pt x="20" y="1"/>
                        </a:lnTo>
                        <a:lnTo>
                          <a:pt x="19" y="1"/>
                        </a:lnTo>
                        <a:lnTo>
                          <a:pt x="19" y="1"/>
                        </a:lnTo>
                        <a:lnTo>
                          <a:pt x="20" y="1"/>
                        </a:lnTo>
                        <a:lnTo>
                          <a:pt x="20" y="1"/>
                        </a:lnTo>
                        <a:lnTo>
                          <a:pt x="20" y="2"/>
                        </a:lnTo>
                        <a:lnTo>
                          <a:pt x="20" y="2"/>
                        </a:lnTo>
                        <a:lnTo>
                          <a:pt x="20" y="2"/>
                        </a:lnTo>
                        <a:lnTo>
                          <a:pt x="20" y="2"/>
                        </a:lnTo>
                        <a:lnTo>
                          <a:pt x="20" y="2"/>
                        </a:lnTo>
                        <a:lnTo>
                          <a:pt x="21" y="2"/>
                        </a:lnTo>
                        <a:lnTo>
                          <a:pt x="21" y="2"/>
                        </a:lnTo>
                        <a:lnTo>
                          <a:pt x="20" y="3"/>
                        </a:lnTo>
                        <a:lnTo>
                          <a:pt x="20" y="3"/>
                        </a:lnTo>
                        <a:lnTo>
                          <a:pt x="20" y="3"/>
                        </a:lnTo>
                        <a:lnTo>
                          <a:pt x="20" y="3"/>
                        </a:lnTo>
                        <a:lnTo>
                          <a:pt x="20" y="3"/>
                        </a:lnTo>
                        <a:lnTo>
                          <a:pt x="21" y="3"/>
                        </a:lnTo>
                        <a:lnTo>
                          <a:pt x="21" y="3"/>
                        </a:lnTo>
                        <a:lnTo>
                          <a:pt x="21" y="3"/>
                        </a:lnTo>
                        <a:lnTo>
                          <a:pt x="21" y="3"/>
                        </a:lnTo>
                        <a:lnTo>
                          <a:pt x="22" y="3"/>
                        </a:lnTo>
                        <a:lnTo>
                          <a:pt x="22" y="4"/>
                        </a:lnTo>
                        <a:lnTo>
                          <a:pt x="21" y="4"/>
                        </a:lnTo>
                        <a:lnTo>
                          <a:pt x="21" y="4"/>
                        </a:lnTo>
                        <a:lnTo>
                          <a:pt x="21" y="4"/>
                        </a:lnTo>
                        <a:lnTo>
                          <a:pt x="21" y="4"/>
                        </a:lnTo>
                        <a:lnTo>
                          <a:pt x="21" y="4"/>
                        </a:lnTo>
                        <a:lnTo>
                          <a:pt x="21" y="4"/>
                        </a:lnTo>
                        <a:lnTo>
                          <a:pt x="21" y="4"/>
                        </a:lnTo>
                        <a:lnTo>
                          <a:pt x="22" y="4"/>
                        </a:lnTo>
                        <a:lnTo>
                          <a:pt x="22" y="4"/>
                        </a:lnTo>
                        <a:lnTo>
                          <a:pt x="22" y="4"/>
                        </a:lnTo>
                        <a:lnTo>
                          <a:pt x="23" y="4"/>
                        </a:lnTo>
                        <a:lnTo>
                          <a:pt x="23" y="4"/>
                        </a:lnTo>
                        <a:lnTo>
                          <a:pt x="23" y="4"/>
                        </a:lnTo>
                        <a:lnTo>
                          <a:pt x="23" y="4"/>
                        </a:lnTo>
                        <a:lnTo>
                          <a:pt x="23" y="4"/>
                        </a:lnTo>
                        <a:lnTo>
                          <a:pt x="23" y="5"/>
                        </a:lnTo>
                        <a:lnTo>
                          <a:pt x="23" y="5"/>
                        </a:lnTo>
                        <a:lnTo>
                          <a:pt x="24" y="4"/>
                        </a:lnTo>
                        <a:lnTo>
                          <a:pt x="23" y="4"/>
                        </a:lnTo>
                        <a:lnTo>
                          <a:pt x="23" y="4"/>
                        </a:lnTo>
                        <a:lnTo>
                          <a:pt x="23" y="4"/>
                        </a:lnTo>
                        <a:lnTo>
                          <a:pt x="23" y="4"/>
                        </a:lnTo>
                        <a:lnTo>
                          <a:pt x="24" y="3"/>
                        </a:lnTo>
                        <a:lnTo>
                          <a:pt x="25" y="3"/>
                        </a:lnTo>
                        <a:lnTo>
                          <a:pt x="25" y="3"/>
                        </a:lnTo>
                        <a:lnTo>
                          <a:pt x="25" y="3"/>
                        </a:lnTo>
                        <a:lnTo>
                          <a:pt x="25" y="3"/>
                        </a:lnTo>
                        <a:lnTo>
                          <a:pt x="26" y="4"/>
                        </a:lnTo>
                        <a:lnTo>
                          <a:pt x="26" y="4"/>
                        </a:lnTo>
                        <a:lnTo>
                          <a:pt x="26" y="4"/>
                        </a:lnTo>
                        <a:lnTo>
                          <a:pt x="26" y="4"/>
                        </a:lnTo>
                        <a:lnTo>
                          <a:pt x="26" y="4"/>
                        </a:lnTo>
                        <a:lnTo>
                          <a:pt x="27" y="5"/>
                        </a:lnTo>
                        <a:lnTo>
                          <a:pt x="27" y="5"/>
                        </a:lnTo>
                        <a:lnTo>
                          <a:pt x="26" y="5"/>
                        </a:lnTo>
                        <a:lnTo>
                          <a:pt x="26" y="5"/>
                        </a:lnTo>
                        <a:lnTo>
                          <a:pt x="26" y="5"/>
                        </a:lnTo>
                        <a:lnTo>
                          <a:pt x="26" y="5"/>
                        </a:lnTo>
                        <a:lnTo>
                          <a:pt x="26" y="6"/>
                        </a:lnTo>
                        <a:lnTo>
                          <a:pt x="26" y="6"/>
                        </a:lnTo>
                        <a:lnTo>
                          <a:pt x="26" y="6"/>
                        </a:lnTo>
                        <a:lnTo>
                          <a:pt x="26" y="6"/>
                        </a:lnTo>
                        <a:lnTo>
                          <a:pt x="26" y="6"/>
                        </a:lnTo>
                        <a:lnTo>
                          <a:pt x="26" y="6"/>
                        </a:lnTo>
                        <a:lnTo>
                          <a:pt x="25" y="6"/>
                        </a:lnTo>
                        <a:lnTo>
                          <a:pt x="25" y="7"/>
                        </a:lnTo>
                        <a:lnTo>
                          <a:pt x="25" y="7"/>
                        </a:lnTo>
                        <a:lnTo>
                          <a:pt x="26" y="7"/>
                        </a:lnTo>
                        <a:lnTo>
                          <a:pt x="25" y="7"/>
                        </a:lnTo>
                        <a:lnTo>
                          <a:pt x="25" y="7"/>
                        </a:lnTo>
                        <a:lnTo>
                          <a:pt x="25" y="7"/>
                        </a:lnTo>
                        <a:lnTo>
                          <a:pt x="25" y="8"/>
                        </a:lnTo>
                        <a:lnTo>
                          <a:pt x="24" y="8"/>
                        </a:lnTo>
                        <a:lnTo>
                          <a:pt x="24" y="8"/>
                        </a:lnTo>
                        <a:lnTo>
                          <a:pt x="24" y="8"/>
                        </a:lnTo>
                        <a:lnTo>
                          <a:pt x="24" y="8"/>
                        </a:lnTo>
                        <a:lnTo>
                          <a:pt x="24" y="8"/>
                        </a:lnTo>
                        <a:lnTo>
                          <a:pt x="23" y="8"/>
                        </a:lnTo>
                        <a:lnTo>
                          <a:pt x="23" y="8"/>
                        </a:lnTo>
                        <a:lnTo>
                          <a:pt x="23" y="8"/>
                        </a:lnTo>
                        <a:lnTo>
                          <a:pt x="23" y="8"/>
                        </a:lnTo>
                        <a:lnTo>
                          <a:pt x="22" y="8"/>
                        </a:lnTo>
                        <a:lnTo>
                          <a:pt x="22" y="8"/>
                        </a:lnTo>
                        <a:lnTo>
                          <a:pt x="22" y="8"/>
                        </a:lnTo>
                        <a:lnTo>
                          <a:pt x="22" y="8"/>
                        </a:lnTo>
                        <a:lnTo>
                          <a:pt x="22" y="7"/>
                        </a:lnTo>
                        <a:lnTo>
                          <a:pt x="22" y="7"/>
                        </a:lnTo>
                        <a:lnTo>
                          <a:pt x="21" y="7"/>
                        </a:lnTo>
                        <a:lnTo>
                          <a:pt x="21" y="7"/>
                        </a:lnTo>
                        <a:lnTo>
                          <a:pt x="22" y="7"/>
                        </a:lnTo>
                        <a:lnTo>
                          <a:pt x="21" y="8"/>
                        </a:lnTo>
                        <a:lnTo>
                          <a:pt x="21" y="8"/>
                        </a:lnTo>
                        <a:lnTo>
                          <a:pt x="21" y="8"/>
                        </a:lnTo>
                        <a:lnTo>
                          <a:pt x="21" y="8"/>
                        </a:lnTo>
                        <a:lnTo>
                          <a:pt x="21" y="8"/>
                        </a:lnTo>
                        <a:lnTo>
                          <a:pt x="20" y="8"/>
                        </a:lnTo>
                        <a:lnTo>
                          <a:pt x="20" y="8"/>
                        </a:lnTo>
                        <a:lnTo>
                          <a:pt x="20" y="8"/>
                        </a:lnTo>
                        <a:lnTo>
                          <a:pt x="20" y="8"/>
                        </a:lnTo>
                        <a:lnTo>
                          <a:pt x="20" y="8"/>
                        </a:lnTo>
                        <a:lnTo>
                          <a:pt x="20" y="8"/>
                        </a:lnTo>
                        <a:lnTo>
                          <a:pt x="20" y="7"/>
                        </a:lnTo>
                        <a:lnTo>
                          <a:pt x="19" y="7"/>
                        </a:lnTo>
                        <a:lnTo>
                          <a:pt x="19" y="7"/>
                        </a:lnTo>
                        <a:lnTo>
                          <a:pt x="19" y="7"/>
                        </a:lnTo>
                        <a:lnTo>
                          <a:pt x="19" y="8"/>
                        </a:lnTo>
                        <a:lnTo>
                          <a:pt x="19" y="8"/>
                        </a:lnTo>
                        <a:lnTo>
                          <a:pt x="18" y="8"/>
                        </a:lnTo>
                        <a:lnTo>
                          <a:pt x="18" y="8"/>
                        </a:lnTo>
                        <a:lnTo>
                          <a:pt x="18" y="8"/>
                        </a:lnTo>
                        <a:lnTo>
                          <a:pt x="18" y="8"/>
                        </a:lnTo>
                        <a:lnTo>
                          <a:pt x="17" y="8"/>
                        </a:lnTo>
                        <a:lnTo>
                          <a:pt x="17" y="8"/>
                        </a:lnTo>
                        <a:lnTo>
                          <a:pt x="17" y="8"/>
                        </a:lnTo>
                        <a:lnTo>
                          <a:pt x="17" y="8"/>
                        </a:lnTo>
                        <a:lnTo>
                          <a:pt x="17" y="8"/>
                        </a:lnTo>
                        <a:lnTo>
                          <a:pt x="17" y="8"/>
                        </a:lnTo>
                        <a:lnTo>
                          <a:pt x="16" y="8"/>
                        </a:lnTo>
                        <a:lnTo>
                          <a:pt x="16" y="8"/>
                        </a:lnTo>
                        <a:lnTo>
                          <a:pt x="16" y="8"/>
                        </a:lnTo>
                        <a:lnTo>
                          <a:pt x="16" y="9"/>
                        </a:lnTo>
                        <a:lnTo>
                          <a:pt x="15" y="9"/>
                        </a:lnTo>
                        <a:lnTo>
                          <a:pt x="15" y="9"/>
                        </a:lnTo>
                        <a:lnTo>
                          <a:pt x="15" y="9"/>
                        </a:lnTo>
                        <a:lnTo>
                          <a:pt x="15" y="9"/>
                        </a:lnTo>
                        <a:lnTo>
                          <a:pt x="14" y="9"/>
                        </a:lnTo>
                        <a:lnTo>
                          <a:pt x="14" y="10"/>
                        </a:lnTo>
                        <a:lnTo>
                          <a:pt x="13" y="10"/>
                        </a:lnTo>
                        <a:lnTo>
                          <a:pt x="13" y="10"/>
                        </a:lnTo>
                        <a:lnTo>
                          <a:pt x="13" y="10"/>
                        </a:lnTo>
                        <a:lnTo>
                          <a:pt x="13" y="10"/>
                        </a:lnTo>
                        <a:lnTo>
                          <a:pt x="12" y="10"/>
                        </a:lnTo>
                        <a:lnTo>
                          <a:pt x="12" y="10"/>
                        </a:lnTo>
                        <a:lnTo>
                          <a:pt x="12" y="10"/>
                        </a:lnTo>
                        <a:lnTo>
                          <a:pt x="11" y="10"/>
                        </a:lnTo>
                        <a:lnTo>
                          <a:pt x="11" y="10"/>
                        </a:lnTo>
                        <a:lnTo>
                          <a:pt x="11" y="10"/>
                        </a:lnTo>
                        <a:lnTo>
                          <a:pt x="10" y="10"/>
                        </a:lnTo>
                        <a:lnTo>
                          <a:pt x="10" y="10"/>
                        </a:lnTo>
                        <a:lnTo>
                          <a:pt x="9" y="10"/>
                        </a:lnTo>
                        <a:lnTo>
                          <a:pt x="9" y="10"/>
                        </a:lnTo>
                        <a:lnTo>
                          <a:pt x="9" y="10"/>
                        </a:lnTo>
                        <a:lnTo>
                          <a:pt x="8" y="10"/>
                        </a:lnTo>
                        <a:lnTo>
                          <a:pt x="8" y="10"/>
                        </a:lnTo>
                        <a:lnTo>
                          <a:pt x="8" y="10"/>
                        </a:lnTo>
                        <a:lnTo>
                          <a:pt x="7" y="9"/>
                        </a:lnTo>
                        <a:lnTo>
                          <a:pt x="7" y="9"/>
                        </a:lnTo>
                        <a:lnTo>
                          <a:pt x="7" y="9"/>
                        </a:lnTo>
                        <a:lnTo>
                          <a:pt x="7" y="9"/>
                        </a:lnTo>
                        <a:lnTo>
                          <a:pt x="7" y="9"/>
                        </a:lnTo>
                        <a:lnTo>
                          <a:pt x="8" y="9"/>
                        </a:lnTo>
                        <a:lnTo>
                          <a:pt x="8" y="9"/>
                        </a:lnTo>
                        <a:lnTo>
                          <a:pt x="8" y="8"/>
                        </a:lnTo>
                        <a:lnTo>
                          <a:pt x="9" y="8"/>
                        </a:lnTo>
                        <a:lnTo>
                          <a:pt x="9" y="8"/>
                        </a:lnTo>
                        <a:lnTo>
                          <a:pt x="9" y="8"/>
                        </a:lnTo>
                        <a:lnTo>
                          <a:pt x="10" y="8"/>
                        </a:lnTo>
                        <a:lnTo>
                          <a:pt x="10" y="8"/>
                        </a:lnTo>
                        <a:lnTo>
                          <a:pt x="10" y="8"/>
                        </a:lnTo>
                        <a:lnTo>
                          <a:pt x="10" y="8"/>
                        </a:lnTo>
                        <a:lnTo>
                          <a:pt x="10" y="8"/>
                        </a:lnTo>
                        <a:lnTo>
                          <a:pt x="10" y="8"/>
                        </a:lnTo>
                        <a:lnTo>
                          <a:pt x="11" y="8"/>
                        </a:lnTo>
                        <a:lnTo>
                          <a:pt x="11" y="8"/>
                        </a:lnTo>
                        <a:lnTo>
                          <a:pt x="12" y="8"/>
                        </a:lnTo>
                        <a:lnTo>
                          <a:pt x="12" y="8"/>
                        </a:lnTo>
                        <a:lnTo>
                          <a:pt x="13" y="8"/>
                        </a:lnTo>
                        <a:lnTo>
                          <a:pt x="13" y="8"/>
                        </a:lnTo>
                        <a:lnTo>
                          <a:pt x="13" y="8"/>
                        </a:lnTo>
                        <a:lnTo>
                          <a:pt x="13" y="8"/>
                        </a:lnTo>
                        <a:lnTo>
                          <a:pt x="14" y="7"/>
                        </a:lnTo>
                        <a:lnTo>
                          <a:pt x="14" y="7"/>
                        </a:lnTo>
                        <a:lnTo>
                          <a:pt x="15" y="7"/>
                        </a:lnTo>
                        <a:lnTo>
                          <a:pt x="14" y="6"/>
                        </a:lnTo>
                        <a:lnTo>
                          <a:pt x="14" y="6"/>
                        </a:lnTo>
                        <a:lnTo>
                          <a:pt x="14" y="7"/>
                        </a:lnTo>
                        <a:lnTo>
                          <a:pt x="14" y="7"/>
                        </a:lnTo>
                        <a:lnTo>
                          <a:pt x="14" y="7"/>
                        </a:lnTo>
                        <a:lnTo>
                          <a:pt x="13" y="7"/>
                        </a:lnTo>
                        <a:lnTo>
                          <a:pt x="13" y="7"/>
                        </a:lnTo>
                        <a:lnTo>
                          <a:pt x="13" y="7"/>
                        </a:lnTo>
                        <a:lnTo>
                          <a:pt x="13" y="7"/>
                        </a:lnTo>
                        <a:lnTo>
                          <a:pt x="13" y="7"/>
                        </a:lnTo>
                        <a:lnTo>
                          <a:pt x="12" y="7"/>
                        </a:lnTo>
                        <a:lnTo>
                          <a:pt x="12" y="7"/>
                        </a:lnTo>
                        <a:lnTo>
                          <a:pt x="11" y="7"/>
                        </a:lnTo>
                        <a:lnTo>
                          <a:pt x="11" y="7"/>
                        </a:lnTo>
                        <a:lnTo>
                          <a:pt x="12" y="7"/>
                        </a:lnTo>
                        <a:lnTo>
                          <a:pt x="12" y="7"/>
                        </a:lnTo>
                        <a:lnTo>
                          <a:pt x="11" y="7"/>
                        </a:lnTo>
                        <a:lnTo>
                          <a:pt x="11" y="7"/>
                        </a:lnTo>
                        <a:lnTo>
                          <a:pt x="11" y="7"/>
                        </a:lnTo>
                        <a:lnTo>
                          <a:pt x="11" y="7"/>
                        </a:lnTo>
                        <a:lnTo>
                          <a:pt x="11" y="7"/>
                        </a:lnTo>
                        <a:lnTo>
                          <a:pt x="11" y="6"/>
                        </a:lnTo>
                        <a:lnTo>
                          <a:pt x="11" y="7"/>
                        </a:lnTo>
                        <a:lnTo>
                          <a:pt x="11" y="7"/>
                        </a:lnTo>
                        <a:lnTo>
                          <a:pt x="11" y="7"/>
                        </a:lnTo>
                        <a:lnTo>
                          <a:pt x="11" y="7"/>
                        </a:lnTo>
                        <a:lnTo>
                          <a:pt x="11" y="7"/>
                        </a:lnTo>
                        <a:lnTo>
                          <a:pt x="10" y="7"/>
                        </a:lnTo>
                        <a:lnTo>
                          <a:pt x="10" y="7"/>
                        </a:lnTo>
                        <a:lnTo>
                          <a:pt x="10" y="7"/>
                        </a:lnTo>
                        <a:lnTo>
                          <a:pt x="9" y="7"/>
                        </a:lnTo>
                        <a:lnTo>
                          <a:pt x="9" y="7"/>
                        </a:lnTo>
                        <a:lnTo>
                          <a:pt x="8" y="7"/>
                        </a:lnTo>
                        <a:lnTo>
                          <a:pt x="8" y="7"/>
                        </a:lnTo>
                        <a:lnTo>
                          <a:pt x="8" y="7"/>
                        </a:lnTo>
                        <a:lnTo>
                          <a:pt x="8" y="7"/>
                        </a:lnTo>
                        <a:lnTo>
                          <a:pt x="8" y="7"/>
                        </a:lnTo>
                        <a:lnTo>
                          <a:pt x="8" y="6"/>
                        </a:lnTo>
                        <a:lnTo>
                          <a:pt x="8" y="6"/>
                        </a:lnTo>
                        <a:lnTo>
                          <a:pt x="9" y="6"/>
                        </a:lnTo>
                        <a:lnTo>
                          <a:pt x="9" y="6"/>
                        </a:lnTo>
                        <a:lnTo>
                          <a:pt x="9" y="6"/>
                        </a:lnTo>
                        <a:lnTo>
                          <a:pt x="9" y="6"/>
                        </a:lnTo>
                        <a:lnTo>
                          <a:pt x="9" y="6"/>
                        </a:lnTo>
                        <a:lnTo>
                          <a:pt x="9" y="6"/>
                        </a:lnTo>
                        <a:lnTo>
                          <a:pt x="8" y="6"/>
                        </a:lnTo>
                        <a:lnTo>
                          <a:pt x="8" y="6"/>
                        </a:lnTo>
                        <a:lnTo>
                          <a:pt x="8" y="6"/>
                        </a:lnTo>
                        <a:lnTo>
                          <a:pt x="8" y="6"/>
                        </a:lnTo>
                        <a:lnTo>
                          <a:pt x="8" y="6"/>
                        </a:lnTo>
                        <a:lnTo>
                          <a:pt x="8" y="6"/>
                        </a:lnTo>
                        <a:lnTo>
                          <a:pt x="8" y="6"/>
                        </a:lnTo>
                        <a:lnTo>
                          <a:pt x="8" y="6"/>
                        </a:lnTo>
                        <a:lnTo>
                          <a:pt x="7" y="7"/>
                        </a:lnTo>
                        <a:lnTo>
                          <a:pt x="7" y="7"/>
                        </a:lnTo>
                        <a:lnTo>
                          <a:pt x="7" y="6"/>
                        </a:lnTo>
                        <a:lnTo>
                          <a:pt x="7" y="6"/>
                        </a:lnTo>
                        <a:lnTo>
                          <a:pt x="7" y="6"/>
                        </a:lnTo>
                        <a:lnTo>
                          <a:pt x="7" y="7"/>
                        </a:lnTo>
                        <a:lnTo>
                          <a:pt x="7" y="7"/>
                        </a:lnTo>
                        <a:lnTo>
                          <a:pt x="7" y="7"/>
                        </a:lnTo>
                        <a:lnTo>
                          <a:pt x="7" y="7"/>
                        </a:lnTo>
                        <a:lnTo>
                          <a:pt x="7" y="7"/>
                        </a:lnTo>
                        <a:lnTo>
                          <a:pt x="7" y="7"/>
                        </a:lnTo>
                        <a:lnTo>
                          <a:pt x="7" y="7"/>
                        </a:lnTo>
                        <a:lnTo>
                          <a:pt x="7" y="7"/>
                        </a:lnTo>
                        <a:lnTo>
                          <a:pt x="6" y="8"/>
                        </a:lnTo>
                        <a:lnTo>
                          <a:pt x="6" y="8"/>
                        </a:lnTo>
                        <a:lnTo>
                          <a:pt x="6" y="8"/>
                        </a:lnTo>
                        <a:lnTo>
                          <a:pt x="6" y="8"/>
                        </a:lnTo>
                        <a:lnTo>
                          <a:pt x="5" y="8"/>
                        </a:lnTo>
                        <a:lnTo>
                          <a:pt x="5" y="7"/>
                        </a:lnTo>
                        <a:lnTo>
                          <a:pt x="5" y="7"/>
                        </a:lnTo>
                        <a:lnTo>
                          <a:pt x="5" y="7"/>
                        </a:lnTo>
                        <a:lnTo>
                          <a:pt x="5" y="7"/>
                        </a:lnTo>
                        <a:lnTo>
                          <a:pt x="5" y="7"/>
                        </a:lnTo>
                        <a:lnTo>
                          <a:pt x="5" y="7"/>
                        </a:lnTo>
                        <a:lnTo>
                          <a:pt x="5" y="7"/>
                        </a:lnTo>
                        <a:lnTo>
                          <a:pt x="4" y="7"/>
                        </a:lnTo>
                        <a:lnTo>
                          <a:pt x="5" y="7"/>
                        </a:lnTo>
                        <a:lnTo>
                          <a:pt x="5" y="8"/>
                        </a:lnTo>
                        <a:lnTo>
                          <a:pt x="4" y="8"/>
                        </a:lnTo>
                        <a:lnTo>
                          <a:pt x="4" y="8"/>
                        </a:lnTo>
                        <a:lnTo>
                          <a:pt x="4" y="8"/>
                        </a:lnTo>
                        <a:lnTo>
                          <a:pt x="4" y="8"/>
                        </a:lnTo>
                        <a:lnTo>
                          <a:pt x="3" y="7"/>
                        </a:lnTo>
                        <a:lnTo>
                          <a:pt x="3" y="7"/>
                        </a:lnTo>
                        <a:lnTo>
                          <a:pt x="3" y="7"/>
                        </a:lnTo>
                        <a:lnTo>
                          <a:pt x="2" y="7"/>
                        </a:lnTo>
                        <a:lnTo>
                          <a:pt x="2" y="7"/>
                        </a:lnTo>
                        <a:lnTo>
                          <a:pt x="2" y="7"/>
                        </a:lnTo>
                        <a:lnTo>
                          <a:pt x="2" y="7"/>
                        </a:lnTo>
                        <a:lnTo>
                          <a:pt x="1" y="7"/>
                        </a:lnTo>
                        <a:lnTo>
                          <a:pt x="1" y="7"/>
                        </a:lnTo>
                        <a:lnTo>
                          <a:pt x="0" y="7"/>
                        </a:lnTo>
                        <a:lnTo>
                          <a:pt x="0" y="7"/>
                        </a:lnTo>
                        <a:lnTo>
                          <a:pt x="0" y="6"/>
                        </a:lnTo>
                        <a:lnTo>
                          <a:pt x="0" y="6"/>
                        </a:lnTo>
                        <a:lnTo>
                          <a:pt x="0" y="6"/>
                        </a:lnTo>
                        <a:lnTo>
                          <a:pt x="0" y="6"/>
                        </a:lnTo>
                        <a:lnTo>
                          <a:pt x="1" y="6"/>
                        </a:lnTo>
                        <a:lnTo>
                          <a:pt x="1" y="6"/>
                        </a:lnTo>
                        <a:lnTo>
                          <a:pt x="1" y="6"/>
                        </a:lnTo>
                        <a:lnTo>
                          <a:pt x="1" y="6"/>
                        </a:lnTo>
                        <a:lnTo>
                          <a:pt x="1" y="6"/>
                        </a:lnTo>
                        <a:lnTo>
                          <a:pt x="1" y="6"/>
                        </a:lnTo>
                        <a:lnTo>
                          <a:pt x="2" y="6"/>
                        </a:lnTo>
                        <a:lnTo>
                          <a:pt x="2" y="6"/>
                        </a:lnTo>
                        <a:lnTo>
                          <a:pt x="3" y="6"/>
                        </a:lnTo>
                        <a:lnTo>
                          <a:pt x="3" y="6"/>
                        </a:lnTo>
                        <a:lnTo>
                          <a:pt x="4" y="5"/>
                        </a:lnTo>
                        <a:lnTo>
                          <a:pt x="4" y="5"/>
                        </a:lnTo>
                        <a:lnTo>
                          <a:pt x="4" y="5"/>
                        </a:lnTo>
                        <a:lnTo>
                          <a:pt x="4" y="5"/>
                        </a:lnTo>
                        <a:lnTo>
                          <a:pt x="5" y="5"/>
                        </a:lnTo>
                        <a:lnTo>
                          <a:pt x="5" y="5"/>
                        </a:lnTo>
                        <a:lnTo>
                          <a:pt x="5" y="5"/>
                        </a:lnTo>
                        <a:lnTo>
                          <a:pt x="5" y="5"/>
                        </a:lnTo>
                        <a:lnTo>
                          <a:pt x="6" y="5"/>
                        </a:lnTo>
                        <a:lnTo>
                          <a:pt x="5" y="5"/>
                        </a:lnTo>
                        <a:lnTo>
                          <a:pt x="5" y="5"/>
                        </a:lnTo>
                        <a:lnTo>
                          <a:pt x="5" y="5"/>
                        </a:lnTo>
                        <a:lnTo>
                          <a:pt x="5" y="5"/>
                        </a:lnTo>
                        <a:lnTo>
                          <a:pt x="5" y="5"/>
                        </a:lnTo>
                        <a:lnTo>
                          <a:pt x="4" y="5"/>
                        </a:lnTo>
                        <a:lnTo>
                          <a:pt x="4" y="5"/>
                        </a:lnTo>
                        <a:lnTo>
                          <a:pt x="4" y="5"/>
                        </a:lnTo>
                        <a:lnTo>
                          <a:pt x="3" y="5"/>
                        </a:lnTo>
                        <a:lnTo>
                          <a:pt x="3" y="5"/>
                        </a:lnTo>
                        <a:lnTo>
                          <a:pt x="2" y="5"/>
                        </a:lnTo>
                        <a:lnTo>
                          <a:pt x="2" y="5"/>
                        </a:lnTo>
                        <a:lnTo>
                          <a:pt x="1" y="5"/>
                        </a:lnTo>
                        <a:lnTo>
                          <a:pt x="1" y="5"/>
                        </a:lnTo>
                        <a:lnTo>
                          <a:pt x="1" y="5"/>
                        </a:lnTo>
                        <a:lnTo>
                          <a:pt x="1" y="5"/>
                        </a:lnTo>
                        <a:lnTo>
                          <a:pt x="1" y="5"/>
                        </a:lnTo>
                        <a:lnTo>
                          <a:pt x="1" y="5"/>
                        </a:lnTo>
                        <a:lnTo>
                          <a:pt x="1" y="5"/>
                        </a:lnTo>
                        <a:lnTo>
                          <a:pt x="2" y="4"/>
                        </a:lnTo>
                        <a:lnTo>
                          <a:pt x="2" y="4"/>
                        </a:lnTo>
                        <a:lnTo>
                          <a:pt x="2" y="4"/>
                        </a:lnTo>
                        <a:lnTo>
                          <a:pt x="2" y="4"/>
                        </a:lnTo>
                        <a:lnTo>
                          <a:pt x="3" y="4"/>
                        </a:lnTo>
                        <a:lnTo>
                          <a:pt x="3" y="4"/>
                        </a:lnTo>
                        <a:lnTo>
                          <a:pt x="4" y="4"/>
                        </a:lnTo>
                        <a:lnTo>
                          <a:pt x="4" y="4"/>
                        </a:lnTo>
                        <a:lnTo>
                          <a:pt x="4" y="4"/>
                        </a:lnTo>
                        <a:lnTo>
                          <a:pt x="3" y="4"/>
                        </a:lnTo>
                        <a:lnTo>
                          <a:pt x="3" y="4"/>
                        </a:lnTo>
                        <a:lnTo>
                          <a:pt x="2" y="4"/>
                        </a:lnTo>
                        <a:lnTo>
                          <a:pt x="2" y="4"/>
                        </a:lnTo>
                        <a:lnTo>
                          <a:pt x="2" y="4"/>
                        </a:lnTo>
                        <a:lnTo>
                          <a:pt x="2" y="4"/>
                        </a:lnTo>
                        <a:lnTo>
                          <a:pt x="2" y="4"/>
                        </a:lnTo>
                        <a:lnTo>
                          <a:pt x="2" y="4"/>
                        </a:lnTo>
                        <a:lnTo>
                          <a:pt x="2" y="4"/>
                        </a:lnTo>
                        <a:lnTo>
                          <a:pt x="2" y="3"/>
                        </a:lnTo>
                        <a:lnTo>
                          <a:pt x="2" y="3"/>
                        </a:lnTo>
                        <a:lnTo>
                          <a:pt x="2" y="3"/>
                        </a:lnTo>
                        <a:lnTo>
                          <a:pt x="2" y="3"/>
                        </a:lnTo>
                        <a:lnTo>
                          <a:pt x="2" y="3"/>
                        </a:lnTo>
                        <a:lnTo>
                          <a:pt x="2" y="3"/>
                        </a:lnTo>
                        <a:lnTo>
                          <a:pt x="3" y="3"/>
                        </a:lnTo>
                        <a:lnTo>
                          <a:pt x="3" y="3"/>
                        </a:lnTo>
                        <a:lnTo>
                          <a:pt x="3" y="3"/>
                        </a:lnTo>
                        <a:lnTo>
                          <a:pt x="3" y="3"/>
                        </a:lnTo>
                        <a:lnTo>
                          <a:pt x="4" y="3"/>
                        </a:lnTo>
                        <a:lnTo>
                          <a:pt x="4" y="3"/>
                        </a:lnTo>
                        <a:lnTo>
                          <a:pt x="4" y="3"/>
                        </a:lnTo>
                        <a:lnTo>
                          <a:pt x="5" y="3"/>
                        </a:lnTo>
                        <a:lnTo>
                          <a:pt x="5" y="3"/>
                        </a:lnTo>
                        <a:lnTo>
                          <a:pt x="5" y="3"/>
                        </a:lnTo>
                        <a:lnTo>
                          <a:pt x="6" y="3"/>
                        </a:lnTo>
                        <a:lnTo>
                          <a:pt x="6" y="3"/>
                        </a:lnTo>
                        <a:lnTo>
                          <a:pt x="6" y="3"/>
                        </a:lnTo>
                        <a:lnTo>
                          <a:pt x="6" y="3"/>
                        </a:lnTo>
                        <a:lnTo>
                          <a:pt x="5" y="3"/>
                        </a:lnTo>
                        <a:lnTo>
                          <a:pt x="5" y="2"/>
                        </a:lnTo>
                        <a:lnTo>
                          <a:pt x="5" y="2"/>
                        </a:lnTo>
                        <a:lnTo>
                          <a:pt x="5" y="2"/>
                        </a:lnTo>
                        <a:lnTo>
                          <a:pt x="4" y="2"/>
                        </a:lnTo>
                        <a:lnTo>
                          <a:pt x="4" y="2"/>
                        </a:lnTo>
                        <a:lnTo>
                          <a:pt x="4" y="2"/>
                        </a:lnTo>
                        <a:lnTo>
                          <a:pt x="4" y="2"/>
                        </a:lnTo>
                        <a:lnTo>
                          <a:pt x="4" y="2"/>
                        </a:lnTo>
                        <a:lnTo>
                          <a:pt x="4" y="2"/>
                        </a:lnTo>
                        <a:lnTo>
                          <a:pt x="4" y="2"/>
                        </a:lnTo>
                        <a:lnTo>
                          <a:pt x="5" y="2"/>
                        </a:lnTo>
                        <a:lnTo>
                          <a:pt x="5" y="1"/>
                        </a:lnTo>
                        <a:lnTo>
                          <a:pt x="5" y="1"/>
                        </a:lnTo>
                        <a:lnTo>
                          <a:pt x="6" y="1"/>
                        </a:lnTo>
                        <a:lnTo>
                          <a:pt x="6" y="1"/>
                        </a:lnTo>
                        <a:lnTo>
                          <a:pt x="6" y="1"/>
                        </a:lnTo>
                        <a:lnTo>
                          <a:pt x="6" y="1"/>
                        </a:lnTo>
                        <a:lnTo>
                          <a:pt x="6" y="1"/>
                        </a:lnTo>
                        <a:lnTo>
                          <a:pt x="6" y="1"/>
                        </a:lnTo>
                        <a:lnTo>
                          <a:pt x="7" y="1"/>
                        </a:lnTo>
                        <a:lnTo>
                          <a:pt x="7" y="1"/>
                        </a:lnTo>
                        <a:lnTo>
                          <a:pt x="7" y="1"/>
                        </a:lnTo>
                        <a:lnTo>
                          <a:pt x="7" y="1"/>
                        </a:lnTo>
                        <a:lnTo>
                          <a:pt x="7" y="2"/>
                        </a:lnTo>
                        <a:lnTo>
                          <a:pt x="8" y="2"/>
                        </a:lnTo>
                        <a:lnTo>
                          <a:pt x="8" y="2"/>
                        </a:lnTo>
                        <a:lnTo>
                          <a:pt x="8" y="2"/>
                        </a:lnTo>
                        <a:lnTo>
                          <a:pt x="8" y="3"/>
                        </a:lnTo>
                        <a:lnTo>
                          <a:pt x="8" y="3"/>
                        </a:lnTo>
                        <a:lnTo>
                          <a:pt x="8" y="3"/>
                        </a:lnTo>
                        <a:lnTo>
                          <a:pt x="9" y="3"/>
                        </a:lnTo>
                        <a:lnTo>
                          <a:pt x="9" y="2"/>
                        </a:lnTo>
                        <a:lnTo>
                          <a:pt x="9" y="2"/>
                        </a:lnTo>
                        <a:lnTo>
                          <a:pt x="10" y="2"/>
                        </a:lnTo>
                        <a:lnTo>
                          <a:pt x="10" y="2"/>
                        </a:lnTo>
                        <a:lnTo>
                          <a:pt x="11" y="3"/>
                        </a:lnTo>
                        <a:lnTo>
                          <a:pt x="11" y="3"/>
                        </a:lnTo>
                        <a:lnTo>
                          <a:pt x="11" y="3"/>
                        </a:lnTo>
                        <a:lnTo>
                          <a:pt x="11" y="3"/>
                        </a:lnTo>
                        <a:lnTo>
                          <a:pt x="11" y="3"/>
                        </a:lnTo>
                        <a:lnTo>
                          <a:pt x="11" y="3"/>
                        </a:lnTo>
                        <a:lnTo>
                          <a:pt x="11" y="3"/>
                        </a:lnTo>
                        <a:lnTo>
                          <a:pt x="11" y="3"/>
                        </a:lnTo>
                        <a:lnTo>
                          <a:pt x="12" y="3"/>
                        </a:lnTo>
                        <a:lnTo>
                          <a:pt x="12" y="3"/>
                        </a:lnTo>
                        <a:lnTo>
                          <a:pt x="12" y="4"/>
                        </a:lnTo>
                        <a:lnTo>
                          <a:pt x="12" y="4"/>
                        </a:lnTo>
                        <a:lnTo>
                          <a:pt x="13" y="4"/>
                        </a:lnTo>
                        <a:lnTo>
                          <a:pt x="13" y="4"/>
                        </a:lnTo>
                        <a:lnTo>
                          <a:pt x="13" y="4"/>
                        </a:lnTo>
                        <a:lnTo>
                          <a:pt x="12" y="4"/>
                        </a:lnTo>
                        <a:lnTo>
                          <a:pt x="12" y="4"/>
                        </a:lnTo>
                        <a:lnTo>
                          <a:pt x="12" y="4"/>
                        </a:lnTo>
                        <a:lnTo>
                          <a:pt x="12" y="4"/>
                        </a:lnTo>
                        <a:lnTo>
                          <a:pt x="12" y="4"/>
                        </a:lnTo>
                        <a:lnTo>
                          <a:pt x="13" y="4"/>
                        </a:lnTo>
                        <a:lnTo>
                          <a:pt x="13" y="4"/>
                        </a:lnTo>
                        <a:lnTo>
                          <a:pt x="13" y="4"/>
                        </a:lnTo>
                        <a:lnTo>
                          <a:pt x="13" y="4"/>
                        </a:lnTo>
                        <a:lnTo>
                          <a:pt x="13" y="4"/>
                        </a:lnTo>
                        <a:lnTo>
                          <a:pt x="14" y="5"/>
                        </a:lnTo>
                        <a:lnTo>
                          <a:pt x="14" y="5"/>
                        </a:lnTo>
                        <a:lnTo>
                          <a:pt x="13" y="5"/>
                        </a:lnTo>
                        <a:lnTo>
                          <a:pt x="13" y="5"/>
                        </a:lnTo>
                        <a:lnTo>
                          <a:pt x="14" y="5"/>
                        </a:lnTo>
                        <a:lnTo>
                          <a:pt x="14" y="5"/>
                        </a:lnTo>
                        <a:lnTo>
                          <a:pt x="14" y="5"/>
                        </a:lnTo>
                        <a:lnTo>
                          <a:pt x="14" y="5"/>
                        </a:lnTo>
                        <a:lnTo>
                          <a:pt x="15" y="5"/>
                        </a:lnTo>
                        <a:lnTo>
                          <a:pt x="15" y="5"/>
                        </a:lnTo>
                        <a:lnTo>
                          <a:pt x="15" y="5"/>
                        </a:lnTo>
                        <a:lnTo>
                          <a:pt x="16" y="5"/>
                        </a:lnTo>
                        <a:lnTo>
                          <a:pt x="16" y="5"/>
                        </a:lnTo>
                        <a:lnTo>
                          <a:pt x="16" y="5"/>
                        </a:lnTo>
                        <a:lnTo>
                          <a:pt x="16" y="5"/>
                        </a:lnTo>
                        <a:lnTo>
                          <a:pt x="16" y="5"/>
                        </a:lnTo>
                        <a:lnTo>
                          <a:pt x="17" y="5"/>
                        </a:lnTo>
                        <a:lnTo>
                          <a:pt x="17" y="5"/>
                        </a:lnTo>
                        <a:lnTo>
                          <a:pt x="18" y="5"/>
                        </a:lnTo>
                        <a:lnTo>
                          <a:pt x="18" y="5"/>
                        </a:lnTo>
                        <a:lnTo>
                          <a:pt x="18" y="5"/>
                        </a:lnTo>
                        <a:lnTo>
                          <a:pt x="19" y="5"/>
                        </a:lnTo>
                        <a:lnTo>
                          <a:pt x="19" y="6"/>
                        </a:lnTo>
                        <a:lnTo>
                          <a:pt x="19" y="5"/>
                        </a:lnTo>
                        <a:lnTo>
                          <a:pt x="19" y="5"/>
                        </a:lnTo>
                        <a:lnTo>
                          <a:pt x="19" y="5"/>
                        </a:lnTo>
                        <a:lnTo>
                          <a:pt x="19" y="5"/>
                        </a:lnTo>
                        <a:lnTo>
                          <a:pt x="19" y="5"/>
                        </a:lnTo>
                        <a:lnTo>
                          <a:pt x="19" y="5"/>
                        </a:lnTo>
                        <a:lnTo>
                          <a:pt x="18" y="5"/>
                        </a:lnTo>
                        <a:lnTo>
                          <a:pt x="18" y="5"/>
                        </a:lnTo>
                        <a:lnTo>
                          <a:pt x="18" y="4"/>
                        </a:lnTo>
                        <a:lnTo>
                          <a:pt x="17" y="4"/>
                        </a:lnTo>
                        <a:lnTo>
                          <a:pt x="17" y="4"/>
                        </a:lnTo>
                        <a:lnTo>
                          <a:pt x="17" y="4"/>
                        </a:lnTo>
                        <a:lnTo>
                          <a:pt x="17" y="4"/>
                        </a:lnTo>
                        <a:lnTo>
                          <a:pt x="17" y="4"/>
                        </a:lnTo>
                        <a:lnTo>
                          <a:pt x="17" y="4"/>
                        </a:lnTo>
                        <a:lnTo>
                          <a:pt x="17" y="4"/>
                        </a:lnTo>
                        <a:lnTo>
                          <a:pt x="17" y="4"/>
                        </a:lnTo>
                        <a:lnTo>
                          <a:pt x="17" y="4"/>
                        </a:lnTo>
                        <a:lnTo>
                          <a:pt x="18" y="3"/>
                        </a:lnTo>
                        <a:lnTo>
                          <a:pt x="18" y="3"/>
                        </a:lnTo>
                        <a:lnTo>
                          <a:pt x="18" y="3"/>
                        </a:lnTo>
                        <a:lnTo>
                          <a:pt x="17" y="3"/>
                        </a:lnTo>
                        <a:lnTo>
                          <a:pt x="17" y="2"/>
                        </a:lnTo>
                        <a:lnTo>
                          <a:pt x="17" y="2"/>
                        </a:lnTo>
                        <a:lnTo>
                          <a:pt x="17" y="3"/>
                        </a:lnTo>
                        <a:lnTo>
                          <a:pt x="17" y="3"/>
                        </a:lnTo>
                        <a:lnTo>
                          <a:pt x="16" y="2"/>
                        </a:lnTo>
                        <a:lnTo>
                          <a:pt x="16" y="2"/>
                        </a:lnTo>
                        <a:lnTo>
                          <a:pt x="16" y="2"/>
                        </a:lnTo>
                        <a:lnTo>
                          <a:pt x="16" y="2"/>
                        </a:lnTo>
                        <a:lnTo>
                          <a:pt x="16" y="2"/>
                        </a:lnTo>
                        <a:lnTo>
                          <a:pt x="16" y="2"/>
                        </a:lnTo>
                        <a:lnTo>
                          <a:pt x="16" y="2"/>
                        </a:lnTo>
                        <a:lnTo>
                          <a:pt x="17" y="1"/>
                        </a:lnTo>
                        <a:lnTo>
                          <a:pt x="17" y="1"/>
                        </a:lnTo>
                        <a:lnTo>
                          <a:pt x="17" y="1"/>
                        </a:lnTo>
                        <a:lnTo>
                          <a:pt x="17"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63" name="Freeform 317">
                    <a:extLst>
                      <a:ext uri="{FF2B5EF4-FFF2-40B4-BE49-F238E27FC236}">
                        <a16:creationId xmlns:a16="http://schemas.microsoft.com/office/drawing/2014/main" id="{22D0E859-3739-4CBC-8B32-C1A8479267E0}"/>
                      </a:ext>
                    </a:extLst>
                  </p:cNvPr>
                  <p:cNvSpPr>
                    <a:spLocks noEditPoints="1"/>
                  </p:cNvSpPr>
                  <p:nvPr/>
                </p:nvSpPr>
                <p:spPr bwMode="auto">
                  <a:xfrm>
                    <a:off x="2216151" y="2044700"/>
                    <a:ext cx="122238" cy="80963"/>
                  </a:xfrm>
                  <a:custGeom>
                    <a:avLst/>
                    <a:gdLst/>
                    <a:ahLst/>
                    <a:cxnLst>
                      <a:cxn ang="0">
                        <a:pos x="9" y="1"/>
                      </a:cxn>
                      <a:cxn ang="0">
                        <a:pos x="9" y="0"/>
                      </a:cxn>
                      <a:cxn ang="0">
                        <a:pos x="10" y="1"/>
                      </a:cxn>
                      <a:cxn ang="0">
                        <a:pos x="11" y="1"/>
                      </a:cxn>
                      <a:cxn ang="0">
                        <a:pos x="11" y="2"/>
                      </a:cxn>
                      <a:cxn ang="0">
                        <a:pos x="12" y="3"/>
                      </a:cxn>
                      <a:cxn ang="0">
                        <a:pos x="12" y="4"/>
                      </a:cxn>
                      <a:cxn ang="0">
                        <a:pos x="12" y="5"/>
                      </a:cxn>
                      <a:cxn ang="0">
                        <a:pos x="12" y="6"/>
                      </a:cxn>
                      <a:cxn ang="0">
                        <a:pos x="11" y="5"/>
                      </a:cxn>
                      <a:cxn ang="0">
                        <a:pos x="11" y="5"/>
                      </a:cxn>
                      <a:cxn ang="0">
                        <a:pos x="11" y="6"/>
                      </a:cxn>
                      <a:cxn ang="0">
                        <a:pos x="10" y="6"/>
                      </a:cxn>
                      <a:cxn ang="0">
                        <a:pos x="12" y="7"/>
                      </a:cxn>
                      <a:cxn ang="0">
                        <a:pos x="11" y="7"/>
                      </a:cxn>
                      <a:cxn ang="0">
                        <a:pos x="11" y="7"/>
                      </a:cxn>
                      <a:cxn ang="0">
                        <a:pos x="10" y="8"/>
                      </a:cxn>
                      <a:cxn ang="0">
                        <a:pos x="8" y="8"/>
                      </a:cxn>
                      <a:cxn ang="0">
                        <a:pos x="8" y="7"/>
                      </a:cxn>
                      <a:cxn ang="0">
                        <a:pos x="7" y="8"/>
                      </a:cxn>
                      <a:cxn ang="0">
                        <a:pos x="5" y="8"/>
                      </a:cxn>
                      <a:cxn ang="0">
                        <a:pos x="5" y="7"/>
                      </a:cxn>
                      <a:cxn ang="0">
                        <a:pos x="5" y="6"/>
                      </a:cxn>
                      <a:cxn ang="0">
                        <a:pos x="5" y="6"/>
                      </a:cxn>
                      <a:cxn ang="0">
                        <a:pos x="6" y="5"/>
                      </a:cxn>
                      <a:cxn ang="0">
                        <a:pos x="7" y="5"/>
                      </a:cxn>
                      <a:cxn ang="0">
                        <a:pos x="7" y="5"/>
                      </a:cxn>
                      <a:cxn ang="0">
                        <a:pos x="6" y="5"/>
                      </a:cxn>
                      <a:cxn ang="0">
                        <a:pos x="5" y="5"/>
                      </a:cxn>
                      <a:cxn ang="0">
                        <a:pos x="3" y="5"/>
                      </a:cxn>
                      <a:cxn ang="0">
                        <a:pos x="2" y="5"/>
                      </a:cxn>
                      <a:cxn ang="0">
                        <a:pos x="0" y="5"/>
                      </a:cxn>
                      <a:cxn ang="0">
                        <a:pos x="1" y="5"/>
                      </a:cxn>
                      <a:cxn ang="0">
                        <a:pos x="2" y="5"/>
                      </a:cxn>
                      <a:cxn ang="0">
                        <a:pos x="1" y="4"/>
                      </a:cxn>
                      <a:cxn ang="0">
                        <a:pos x="2" y="4"/>
                      </a:cxn>
                      <a:cxn ang="0">
                        <a:pos x="4" y="5"/>
                      </a:cxn>
                      <a:cxn ang="0">
                        <a:pos x="4" y="4"/>
                      </a:cxn>
                      <a:cxn ang="0">
                        <a:pos x="3" y="4"/>
                      </a:cxn>
                      <a:cxn ang="0">
                        <a:pos x="2" y="3"/>
                      </a:cxn>
                      <a:cxn ang="0">
                        <a:pos x="3" y="2"/>
                      </a:cxn>
                      <a:cxn ang="0">
                        <a:pos x="2" y="2"/>
                      </a:cxn>
                      <a:cxn ang="0">
                        <a:pos x="2" y="2"/>
                      </a:cxn>
                      <a:cxn ang="0">
                        <a:pos x="4" y="2"/>
                      </a:cxn>
                      <a:cxn ang="0">
                        <a:pos x="4" y="2"/>
                      </a:cxn>
                      <a:cxn ang="0">
                        <a:pos x="5" y="3"/>
                      </a:cxn>
                      <a:cxn ang="0">
                        <a:pos x="6" y="4"/>
                      </a:cxn>
                      <a:cxn ang="0">
                        <a:pos x="7" y="4"/>
                      </a:cxn>
                      <a:cxn ang="0">
                        <a:pos x="6" y="3"/>
                      </a:cxn>
                      <a:cxn ang="0">
                        <a:pos x="7" y="3"/>
                      </a:cxn>
                      <a:cxn ang="0">
                        <a:pos x="5" y="2"/>
                      </a:cxn>
                      <a:cxn ang="0">
                        <a:pos x="6" y="2"/>
                      </a:cxn>
                      <a:cxn ang="0">
                        <a:pos x="4" y="1"/>
                      </a:cxn>
                      <a:cxn ang="0">
                        <a:pos x="5" y="1"/>
                      </a:cxn>
                      <a:cxn ang="0">
                        <a:pos x="6" y="1"/>
                      </a:cxn>
                      <a:cxn ang="0">
                        <a:pos x="7" y="1"/>
                      </a:cxn>
                      <a:cxn ang="0">
                        <a:pos x="8" y="1"/>
                      </a:cxn>
                      <a:cxn ang="0">
                        <a:pos x="9" y="1"/>
                      </a:cxn>
                      <a:cxn ang="0">
                        <a:pos x="3" y="4"/>
                      </a:cxn>
                    </a:cxnLst>
                    <a:rect l="0" t="0" r="r" b="b"/>
                    <a:pathLst>
                      <a:path w="12" h="8">
                        <a:moveTo>
                          <a:pt x="8" y="1"/>
                        </a:moveTo>
                        <a:lnTo>
                          <a:pt x="9" y="1"/>
                        </a:lnTo>
                        <a:lnTo>
                          <a:pt x="9" y="1"/>
                        </a:lnTo>
                        <a:lnTo>
                          <a:pt x="9" y="1"/>
                        </a:lnTo>
                        <a:lnTo>
                          <a:pt x="9" y="1"/>
                        </a:lnTo>
                        <a:lnTo>
                          <a:pt x="10" y="1"/>
                        </a:lnTo>
                        <a:lnTo>
                          <a:pt x="10" y="1"/>
                        </a:lnTo>
                        <a:lnTo>
                          <a:pt x="9" y="1"/>
                        </a:lnTo>
                        <a:lnTo>
                          <a:pt x="9" y="1"/>
                        </a:lnTo>
                        <a:lnTo>
                          <a:pt x="9" y="0"/>
                        </a:lnTo>
                        <a:lnTo>
                          <a:pt x="9" y="0"/>
                        </a:lnTo>
                        <a:lnTo>
                          <a:pt x="10" y="0"/>
                        </a:lnTo>
                        <a:lnTo>
                          <a:pt x="10" y="1"/>
                        </a:lnTo>
                        <a:lnTo>
                          <a:pt x="10" y="1"/>
                        </a:lnTo>
                        <a:lnTo>
                          <a:pt x="10" y="1"/>
                        </a:lnTo>
                        <a:lnTo>
                          <a:pt x="10" y="1"/>
                        </a:lnTo>
                        <a:lnTo>
                          <a:pt x="10" y="1"/>
                        </a:lnTo>
                        <a:lnTo>
                          <a:pt x="11" y="1"/>
                        </a:lnTo>
                        <a:lnTo>
                          <a:pt x="11" y="1"/>
                        </a:lnTo>
                        <a:lnTo>
                          <a:pt x="11" y="1"/>
                        </a:lnTo>
                        <a:lnTo>
                          <a:pt x="11" y="1"/>
                        </a:lnTo>
                        <a:lnTo>
                          <a:pt x="11" y="1"/>
                        </a:lnTo>
                        <a:lnTo>
                          <a:pt x="11" y="2"/>
                        </a:lnTo>
                        <a:lnTo>
                          <a:pt x="11" y="2"/>
                        </a:lnTo>
                        <a:lnTo>
                          <a:pt x="11" y="2"/>
                        </a:lnTo>
                        <a:lnTo>
                          <a:pt x="11" y="2"/>
                        </a:lnTo>
                        <a:lnTo>
                          <a:pt x="11" y="2"/>
                        </a:lnTo>
                        <a:lnTo>
                          <a:pt x="12" y="2"/>
                        </a:lnTo>
                        <a:lnTo>
                          <a:pt x="12" y="3"/>
                        </a:lnTo>
                        <a:lnTo>
                          <a:pt x="12" y="3"/>
                        </a:lnTo>
                        <a:lnTo>
                          <a:pt x="12" y="3"/>
                        </a:lnTo>
                        <a:lnTo>
                          <a:pt x="12" y="3"/>
                        </a:lnTo>
                        <a:lnTo>
                          <a:pt x="11" y="4"/>
                        </a:lnTo>
                        <a:lnTo>
                          <a:pt x="11" y="4"/>
                        </a:lnTo>
                        <a:lnTo>
                          <a:pt x="12" y="4"/>
                        </a:lnTo>
                        <a:lnTo>
                          <a:pt x="11" y="4"/>
                        </a:lnTo>
                        <a:lnTo>
                          <a:pt x="11" y="5"/>
                        </a:lnTo>
                        <a:lnTo>
                          <a:pt x="11" y="5"/>
                        </a:lnTo>
                        <a:lnTo>
                          <a:pt x="11" y="5"/>
                        </a:lnTo>
                        <a:lnTo>
                          <a:pt x="12" y="5"/>
                        </a:lnTo>
                        <a:lnTo>
                          <a:pt x="12" y="5"/>
                        </a:lnTo>
                        <a:lnTo>
                          <a:pt x="12" y="5"/>
                        </a:lnTo>
                        <a:lnTo>
                          <a:pt x="12" y="5"/>
                        </a:lnTo>
                        <a:lnTo>
                          <a:pt x="12" y="5"/>
                        </a:lnTo>
                        <a:lnTo>
                          <a:pt x="12" y="6"/>
                        </a:lnTo>
                        <a:lnTo>
                          <a:pt x="12" y="6"/>
                        </a:lnTo>
                        <a:lnTo>
                          <a:pt x="12" y="6"/>
                        </a:lnTo>
                        <a:lnTo>
                          <a:pt x="12" y="6"/>
                        </a:lnTo>
                        <a:lnTo>
                          <a:pt x="12" y="5"/>
                        </a:lnTo>
                        <a:lnTo>
                          <a:pt x="11" y="5"/>
                        </a:lnTo>
                        <a:lnTo>
                          <a:pt x="11" y="5"/>
                        </a:lnTo>
                        <a:lnTo>
                          <a:pt x="11" y="5"/>
                        </a:lnTo>
                        <a:lnTo>
                          <a:pt x="11" y="6"/>
                        </a:lnTo>
                        <a:lnTo>
                          <a:pt x="11" y="6"/>
                        </a:lnTo>
                        <a:lnTo>
                          <a:pt x="11" y="5"/>
                        </a:lnTo>
                        <a:lnTo>
                          <a:pt x="11" y="5"/>
                        </a:lnTo>
                        <a:lnTo>
                          <a:pt x="11" y="6"/>
                        </a:lnTo>
                        <a:lnTo>
                          <a:pt x="11" y="6"/>
                        </a:lnTo>
                        <a:lnTo>
                          <a:pt x="11" y="6"/>
                        </a:lnTo>
                        <a:lnTo>
                          <a:pt x="11" y="6"/>
                        </a:lnTo>
                        <a:lnTo>
                          <a:pt x="11" y="6"/>
                        </a:lnTo>
                        <a:lnTo>
                          <a:pt x="11" y="6"/>
                        </a:lnTo>
                        <a:lnTo>
                          <a:pt x="10" y="6"/>
                        </a:lnTo>
                        <a:lnTo>
                          <a:pt x="10" y="6"/>
                        </a:lnTo>
                        <a:lnTo>
                          <a:pt x="10" y="6"/>
                        </a:lnTo>
                        <a:lnTo>
                          <a:pt x="11" y="6"/>
                        </a:lnTo>
                        <a:lnTo>
                          <a:pt x="11" y="7"/>
                        </a:lnTo>
                        <a:lnTo>
                          <a:pt x="11" y="7"/>
                        </a:lnTo>
                        <a:lnTo>
                          <a:pt x="11" y="7"/>
                        </a:lnTo>
                        <a:lnTo>
                          <a:pt x="12" y="7"/>
                        </a:lnTo>
                        <a:lnTo>
                          <a:pt x="11" y="7"/>
                        </a:lnTo>
                        <a:lnTo>
                          <a:pt x="11" y="7"/>
                        </a:lnTo>
                        <a:lnTo>
                          <a:pt x="11" y="7"/>
                        </a:lnTo>
                        <a:lnTo>
                          <a:pt x="11" y="7"/>
                        </a:lnTo>
                        <a:lnTo>
                          <a:pt x="11" y="7"/>
                        </a:lnTo>
                        <a:lnTo>
                          <a:pt x="10" y="7"/>
                        </a:lnTo>
                        <a:lnTo>
                          <a:pt x="10" y="7"/>
                        </a:lnTo>
                        <a:lnTo>
                          <a:pt x="10" y="7"/>
                        </a:lnTo>
                        <a:lnTo>
                          <a:pt x="11" y="7"/>
                        </a:lnTo>
                        <a:lnTo>
                          <a:pt x="11" y="7"/>
                        </a:lnTo>
                        <a:lnTo>
                          <a:pt x="11" y="7"/>
                        </a:lnTo>
                        <a:lnTo>
                          <a:pt x="11" y="8"/>
                        </a:lnTo>
                        <a:lnTo>
                          <a:pt x="10" y="8"/>
                        </a:lnTo>
                        <a:lnTo>
                          <a:pt x="10" y="8"/>
                        </a:lnTo>
                        <a:lnTo>
                          <a:pt x="10" y="8"/>
                        </a:lnTo>
                        <a:lnTo>
                          <a:pt x="10" y="8"/>
                        </a:lnTo>
                        <a:lnTo>
                          <a:pt x="9" y="8"/>
                        </a:lnTo>
                        <a:lnTo>
                          <a:pt x="9" y="8"/>
                        </a:lnTo>
                        <a:lnTo>
                          <a:pt x="9" y="8"/>
                        </a:lnTo>
                        <a:lnTo>
                          <a:pt x="8" y="8"/>
                        </a:lnTo>
                        <a:lnTo>
                          <a:pt x="8" y="8"/>
                        </a:lnTo>
                        <a:lnTo>
                          <a:pt x="8" y="8"/>
                        </a:lnTo>
                        <a:lnTo>
                          <a:pt x="8" y="7"/>
                        </a:lnTo>
                        <a:lnTo>
                          <a:pt x="8" y="7"/>
                        </a:lnTo>
                        <a:lnTo>
                          <a:pt x="8" y="7"/>
                        </a:lnTo>
                        <a:lnTo>
                          <a:pt x="8" y="7"/>
                        </a:lnTo>
                        <a:lnTo>
                          <a:pt x="7" y="8"/>
                        </a:lnTo>
                        <a:lnTo>
                          <a:pt x="8" y="8"/>
                        </a:lnTo>
                        <a:lnTo>
                          <a:pt x="7" y="8"/>
                        </a:lnTo>
                        <a:lnTo>
                          <a:pt x="7" y="8"/>
                        </a:lnTo>
                        <a:lnTo>
                          <a:pt x="6" y="8"/>
                        </a:lnTo>
                        <a:lnTo>
                          <a:pt x="6" y="8"/>
                        </a:lnTo>
                        <a:lnTo>
                          <a:pt x="6" y="8"/>
                        </a:lnTo>
                        <a:lnTo>
                          <a:pt x="6" y="8"/>
                        </a:lnTo>
                        <a:lnTo>
                          <a:pt x="5" y="8"/>
                        </a:lnTo>
                        <a:lnTo>
                          <a:pt x="5" y="7"/>
                        </a:lnTo>
                        <a:lnTo>
                          <a:pt x="5" y="7"/>
                        </a:lnTo>
                        <a:lnTo>
                          <a:pt x="5" y="7"/>
                        </a:lnTo>
                        <a:lnTo>
                          <a:pt x="5" y="7"/>
                        </a:lnTo>
                        <a:lnTo>
                          <a:pt x="5" y="7"/>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5" y="6"/>
                        </a:lnTo>
                        <a:lnTo>
                          <a:pt x="6" y="6"/>
                        </a:lnTo>
                        <a:lnTo>
                          <a:pt x="6" y="5"/>
                        </a:lnTo>
                        <a:lnTo>
                          <a:pt x="6" y="5"/>
                        </a:lnTo>
                        <a:lnTo>
                          <a:pt x="6" y="5"/>
                        </a:lnTo>
                        <a:lnTo>
                          <a:pt x="6" y="5"/>
                        </a:lnTo>
                        <a:lnTo>
                          <a:pt x="7" y="5"/>
                        </a:lnTo>
                        <a:lnTo>
                          <a:pt x="7" y="5"/>
                        </a:lnTo>
                        <a:lnTo>
                          <a:pt x="7" y="5"/>
                        </a:lnTo>
                        <a:lnTo>
                          <a:pt x="7" y="5"/>
                        </a:lnTo>
                        <a:lnTo>
                          <a:pt x="8" y="5"/>
                        </a:lnTo>
                        <a:lnTo>
                          <a:pt x="7" y="5"/>
                        </a:lnTo>
                        <a:lnTo>
                          <a:pt x="7" y="5"/>
                        </a:lnTo>
                        <a:lnTo>
                          <a:pt x="7" y="5"/>
                        </a:lnTo>
                        <a:lnTo>
                          <a:pt x="7" y="5"/>
                        </a:lnTo>
                        <a:lnTo>
                          <a:pt x="6" y="5"/>
                        </a:lnTo>
                        <a:lnTo>
                          <a:pt x="6" y="5"/>
                        </a:lnTo>
                        <a:lnTo>
                          <a:pt x="6" y="5"/>
                        </a:lnTo>
                        <a:lnTo>
                          <a:pt x="6" y="5"/>
                        </a:lnTo>
                        <a:lnTo>
                          <a:pt x="5" y="5"/>
                        </a:lnTo>
                        <a:lnTo>
                          <a:pt x="5" y="5"/>
                        </a:lnTo>
                        <a:lnTo>
                          <a:pt x="5" y="5"/>
                        </a:lnTo>
                        <a:lnTo>
                          <a:pt x="5" y="5"/>
                        </a:lnTo>
                        <a:lnTo>
                          <a:pt x="5" y="5"/>
                        </a:lnTo>
                        <a:lnTo>
                          <a:pt x="4" y="5"/>
                        </a:lnTo>
                        <a:lnTo>
                          <a:pt x="4" y="5"/>
                        </a:lnTo>
                        <a:lnTo>
                          <a:pt x="4" y="5"/>
                        </a:lnTo>
                        <a:lnTo>
                          <a:pt x="3" y="5"/>
                        </a:lnTo>
                        <a:lnTo>
                          <a:pt x="3" y="5"/>
                        </a:lnTo>
                        <a:lnTo>
                          <a:pt x="3" y="5"/>
                        </a:lnTo>
                        <a:lnTo>
                          <a:pt x="2" y="5"/>
                        </a:lnTo>
                        <a:lnTo>
                          <a:pt x="2" y="5"/>
                        </a:lnTo>
                        <a:lnTo>
                          <a:pt x="2" y="5"/>
                        </a:lnTo>
                        <a:lnTo>
                          <a:pt x="2" y="5"/>
                        </a:lnTo>
                        <a:lnTo>
                          <a:pt x="1" y="5"/>
                        </a:lnTo>
                        <a:lnTo>
                          <a:pt x="1" y="5"/>
                        </a:lnTo>
                        <a:lnTo>
                          <a:pt x="1" y="5"/>
                        </a:lnTo>
                        <a:lnTo>
                          <a:pt x="0" y="5"/>
                        </a:lnTo>
                        <a:lnTo>
                          <a:pt x="0" y="5"/>
                        </a:lnTo>
                        <a:lnTo>
                          <a:pt x="0" y="5"/>
                        </a:lnTo>
                        <a:lnTo>
                          <a:pt x="0" y="5"/>
                        </a:lnTo>
                        <a:lnTo>
                          <a:pt x="1" y="5"/>
                        </a:lnTo>
                        <a:lnTo>
                          <a:pt x="1" y="5"/>
                        </a:lnTo>
                        <a:lnTo>
                          <a:pt x="1" y="5"/>
                        </a:lnTo>
                        <a:lnTo>
                          <a:pt x="1" y="5"/>
                        </a:lnTo>
                        <a:lnTo>
                          <a:pt x="1" y="5"/>
                        </a:lnTo>
                        <a:lnTo>
                          <a:pt x="2" y="5"/>
                        </a:lnTo>
                        <a:lnTo>
                          <a:pt x="2" y="5"/>
                        </a:lnTo>
                        <a:lnTo>
                          <a:pt x="2" y="5"/>
                        </a:lnTo>
                        <a:lnTo>
                          <a:pt x="2" y="5"/>
                        </a:lnTo>
                        <a:lnTo>
                          <a:pt x="2" y="4"/>
                        </a:lnTo>
                        <a:lnTo>
                          <a:pt x="2" y="4"/>
                        </a:lnTo>
                        <a:lnTo>
                          <a:pt x="1" y="4"/>
                        </a:lnTo>
                        <a:lnTo>
                          <a:pt x="1" y="4"/>
                        </a:lnTo>
                        <a:lnTo>
                          <a:pt x="1" y="4"/>
                        </a:lnTo>
                        <a:lnTo>
                          <a:pt x="2" y="4"/>
                        </a:lnTo>
                        <a:lnTo>
                          <a:pt x="2" y="4"/>
                        </a:lnTo>
                        <a:lnTo>
                          <a:pt x="2" y="4"/>
                        </a:lnTo>
                        <a:lnTo>
                          <a:pt x="3" y="4"/>
                        </a:lnTo>
                        <a:lnTo>
                          <a:pt x="3" y="4"/>
                        </a:lnTo>
                        <a:lnTo>
                          <a:pt x="3" y="5"/>
                        </a:lnTo>
                        <a:lnTo>
                          <a:pt x="3" y="5"/>
                        </a:lnTo>
                        <a:lnTo>
                          <a:pt x="4" y="5"/>
                        </a:lnTo>
                        <a:lnTo>
                          <a:pt x="4" y="5"/>
                        </a:lnTo>
                        <a:lnTo>
                          <a:pt x="4" y="4"/>
                        </a:lnTo>
                        <a:lnTo>
                          <a:pt x="4" y="5"/>
                        </a:lnTo>
                        <a:lnTo>
                          <a:pt x="4" y="4"/>
                        </a:lnTo>
                        <a:lnTo>
                          <a:pt x="4" y="4"/>
                        </a:lnTo>
                        <a:lnTo>
                          <a:pt x="3" y="4"/>
                        </a:lnTo>
                        <a:lnTo>
                          <a:pt x="3" y="4"/>
                        </a:lnTo>
                        <a:lnTo>
                          <a:pt x="3" y="4"/>
                        </a:lnTo>
                        <a:lnTo>
                          <a:pt x="3" y="4"/>
                        </a:lnTo>
                        <a:lnTo>
                          <a:pt x="3" y="4"/>
                        </a:lnTo>
                        <a:lnTo>
                          <a:pt x="3" y="4"/>
                        </a:lnTo>
                        <a:lnTo>
                          <a:pt x="3" y="4"/>
                        </a:lnTo>
                        <a:lnTo>
                          <a:pt x="2" y="3"/>
                        </a:lnTo>
                        <a:lnTo>
                          <a:pt x="2" y="3"/>
                        </a:lnTo>
                        <a:lnTo>
                          <a:pt x="2" y="3"/>
                        </a:lnTo>
                        <a:lnTo>
                          <a:pt x="3" y="3"/>
                        </a:lnTo>
                        <a:lnTo>
                          <a:pt x="3" y="3"/>
                        </a:lnTo>
                        <a:lnTo>
                          <a:pt x="3" y="3"/>
                        </a:lnTo>
                        <a:lnTo>
                          <a:pt x="3" y="3"/>
                        </a:lnTo>
                        <a:lnTo>
                          <a:pt x="3" y="2"/>
                        </a:lnTo>
                        <a:lnTo>
                          <a:pt x="3" y="2"/>
                        </a:lnTo>
                        <a:lnTo>
                          <a:pt x="3" y="3"/>
                        </a:lnTo>
                        <a:lnTo>
                          <a:pt x="2" y="3"/>
                        </a:lnTo>
                        <a:lnTo>
                          <a:pt x="2" y="3"/>
                        </a:lnTo>
                        <a:lnTo>
                          <a:pt x="2" y="2"/>
                        </a:lnTo>
                        <a:lnTo>
                          <a:pt x="2" y="2"/>
                        </a:lnTo>
                        <a:lnTo>
                          <a:pt x="2" y="2"/>
                        </a:lnTo>
                        <a:lnTo>
                          <a:pt x="2" y="2"/>
                        </a:lnTo>
                        <a:lnTo>
                          <a:pt x="2" y="2"/>
                        </a:lnTo>
                        <a:lnTo>
                          <a:pt x="2" y="2"/>
                        </a:lnTo>
                        <a:lnTo>
                          <a:pt x="3" y="2"/>
                        </a:lnTo>
                        <a:lnTo>
                          <a:pt x="3" y="2"/>
                        </a:lnTo>
                        <a:lnTo>
                          <a:pt x="3" y="2"/>
                        </a:lnTo>
                        <a:lnTo>
                          <a:pt x="4" y="2"/>
                        </a:lnTo>
                        <a:lnTo>
                          <a:pt x="4" y="2"/>
                        </a:lnTo>
                        <a:lnTo>
                          <a:pt x="4" y="2"/>
                        </a:lnTo>
                        <a:lnTo>
                          <a:pt x="4" y="2"/>
                        </a:lnTo>
                        <a:lnTo>
                          <a:pt x="4" y="2"/>
                        </a:lnTo>
                        <a:lnTo>
                          <a:pt x="4" y="2"/>
                        </a:lnTo>
                        <a:lnTo>
                          <a:pt x="4" y="2"/>
                        </a:lnTo>
                        <a:lnTo>
                          <a:pt x="4" y="3"/>
                        </a:lnTo>
                        <a:lnTo>
                          <a:pt x="4" y="3"/>
                        </a:lnTo>
                        <a:lnTo>
                          <a:pt x="5" y="3"/>
                        </a:lnTo>
                        <a:lnTo>
                          <a:pt x="5" y="3"/>
                        </a:lnTo>
                        <a:lnTo>
                          <a:pt x="5" y="3"/>
                        </a:lnTo>
                        <a:lnTo>
                          <a:pt x="5" y="3"/>
                        </a:lnTo>
                        <a:lnTo>
                          <a:pt x="6" y="3"/>
                        </a:lnTo>
                        <a:lnTo>
                          <a:pt x="6" y="4"/>
                        </a:lnTo>
                        <a:lnTo>
                          <a:pt x="6" y="4"/>
                        </a:lnTo>
                        <a:lnTo>
                          <a:pt x="6" y="4"/>
                        </a:lnTo>
                        <a:lnTo>
                          <a:pt x="7" y="4"/>
                        </a:lnTo>
                        <a:lnTo>
                          <a:pt x="7" y="4"/>
                        </a:lnTo>
                        <a:lnTo>
                          <a:pt x="7" y="4"/>
                        </a:lnTo>
                        <a:lnTo>
                          <a:pt x="7" y="4"/>
                        </a:lnTo>
                        <a:lnTo>
                          <a:pt x="7" y="4"/>
                        </a:lnTo>
                        <a:lnTo>
                          <a:pt x="7" y="4"/>
                        </a:lnTo>
                        <a:lnTo>
                          <a:pt x="7" y="4"/>
                        </a:lnTo>
                        <a:lnTo>
                          <a:pt x="7" y="4"/>
                        </a:lnTo>
                        <a:lnTo>
                          <a:pt x="6" y="3"/>
                        </a:lnTo>
                        <a:lnTo>
                          <a:pt x="6" y="3"/>
                        </a:lnTo>
                        <a:lnTo>
                          <a:pt x="6" y="3"/>
                        </a:lnTo>
                        <a:lnTo>
                          <a:pt x="6" y="3"/>
                        </a:lnTo>
                        <a:lnTo>
                          <a:pt x="6" y="3"/>
                        </a:lnTo>
                        <a:lnTo>
                          <a:pt x="7" y="3"/>
                        </a:lnTo>
                        <a:lnTo>
                          <a:pt x="7" y="3"/>
                        </a:lnTo>
                        <a:lnTo>
                          <a:pt x="6" y="3"/>
                        </a:lnTo>
                        <a:lnTo>
                          <a:pt x="6" y="3"/>
                        </a:lnTo>
                        <a:lnTo>
                          <a:pt x="5" y="3"/>
                        </a:lnTo>
                        <a:lnTo>
                          <a:pt x="5" y="2"/>
                        </a:lnTo>
                        <a:lnTo>
                          <a:pt x="5" y="2"/>
                        </a:lnTo>
                        <a:lnTo>
                          <a:pt x="6" y="2"/>
                        </a:lnTo>
                        <a:lnTo>
                          <a:pt x="6" y="2"/>
                        </a:lnTo>
                        <a:lnTo>
                          <a:pt x="6" y="2"/>
                        </a:lnTo>
                        <a:lnTo>
                          <a:pt x="7" y="2"/>
                        </a:lnTo>
                        <a:lnTo>
                          <a:pt x="6" y="2"/>
                        </a:lnTo>
                        <a:lnTo>
                          <a:pt x="6" y="2"/>
                        </a:lnTo>
                        <a:lnTo>
                          <a:pt x="5" y="2"/>
                        </a:lnTo>
                        <a:lnTo>
                          <a:pt x="5" y="2"/>
                        </a:lnTo>
                        <a:lnTo>
                          <a:pt x="5" y="2"/>
                        </a:lnTo>
                        <a:lnTo>
                          <a:pt x="4" y="1"/>
                        </a:lnTo>
                        <a:lnTo>
                          <a:pt x="4" y="1"/>
                        </a:lnTo>
                        <a:lnTo>
                          <a:pt x="4"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7" y="1"/>
                        </a:lnTo>
                        <a:lnTo>
                          <a:pt x="8" y="1"/>
                        </a:lnTo>
                        <a:lnTo>
                          <a:pt x="8" y="1"/>
                        </a:lnTo>
                        <a:lnTo>
                          <a:pt x="8" y="2"/>
                        </a:lnTo>
                        <a:lnTo>
                          <a:pt x="8" y="2"/>
                        </a:lnTo>
                        <a:lnTo>
                          <a:pt x="8" y="1"/>
                        </a:lnTo>
                        <a:lnTo>
                          <a:pt x="9" y="1"/>
                        </a:lnTo>
                        <a:lnTo>
                          <a:pt x="9" y="2"/>
                        </a:lnTo>
                        <a:lnTo>
                          <a:pt x="9" y="2"/>
                        </a:lnTo>
                        <a:lnTo>
                          <a:pt x="9" y="1"/>
                        </a:lnTo>
                        <a:lnTo>
                          <a:pt x="9" y="1"/>
                        </a:lnTo>
                        <a:lnTo>
                          <a:pt x="9" y="1"/>
                        </a:lnTo>
                        <a:lnTo>
                          <a:pt x="8" y="1"/>
                        </a:lnTo>
                        <a:close/>
                        <a:moveTo>
                          <a:pt x="4" y="3"/>
                        </a:moveTo>
                        <a:lnTo>
                          <a:pt x="3" y="3"/>
                        </a:lnTo>
                        <a:lnTo>
                          <a:pt x="3" y="4"/>
                        </a:lnTo>
                        <a:lnTo>
                          <a:pt x="4" y="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864" name="Freeform 318">
                    <a:extLst>
                      <a:ext uri="{FF2B5EF4-FFF2-40B4-BE49-F238E27FC236}">
                        <a16:creationId xmlns:a16="http://schemas.microsoft.com/office/drawing/2014/main" id="{A10EBB8F-FF28-43A1-80D8-3E381E86A0AB}"/>
                      </a:ext>
                    </a:extLst>
                  </p:cNvPr>
                  <p:cNvSpPr>
                    <a:spLocks noEditPoints="1"/>
                  </p:cNvSpPr>
                  <p:nvPr/>
                </p:nvSpPr>
                <p:spPr bwMode="auto">
                  <a:xfrm>
                    <a:off x="2460626" y="1760537"/>
                    <a:ext cx="679450" cy="314325"/>
                  </a:xfrm>
                  <a:custGeom>
                    <a:avLst/>
                    <a:gdLst/>
                    <a:ahLst/>
                    <a:cxnLst>
                      <a:cxn ang="0">
                        <a:pos x="54" y="1"/>
                      </a:cxn>
                      <a:cxn ang="0">
                        <a:pos x="59" y="1"/>
                      </a:cxn>
                      <a:cxn ang="0">
                        <a:pos x="67" y="3"/>
                      </a:cxn>
                      <a:cxn ang="0">
                        <a:pos x="57" y="6"/>
                      </a:cxn>
                      <a:cxn ang="0">
                        <a:pos x="48" y="9"/>
                      </a:cxn>
                      <a:cxn ang="0">
                        <a:pos x="59" y="8"/>
                      </a:cxn>
                      <a:cxn ang="0">
                        <a:pos x="50" y="11"/>
                      </a:cxn>
                      <a:cxn ang="0">
                        <a:pos x="45" y="14"/>
                      </a:cxn>
                      <a:cxn ang="0">
                        <a:pos x="46" y="14"/>
                      </a:cxn>
                      <a:cxn ang="0">
                        <a:pos x="40" y="15"/>
                      </a:cxn>
                      <a:cxn ang="0">
                        <a:pos x="39" y="16"/>
                      </a:cxn>
                      <a:cxn ang="0">
                        <a:pos x="34" y="17"/>
                      </a:cxn>
                      <a:cxn ang="0">
                        <a:pos x="37" y="17"/>
                      </a:cxn>
                      <a:cxn ang="0">
                        <a:pos x="33" y="18"/>
                      </a:cxn>
                      <a:cxn ang="0">
                        <a:pos x="30" y="19"/>
                      </a:cxn>
                      <a:cxn ang="0">
                        <a:pos x="38" y="20"/>
                      </a:cxn>
                      <a:cxn ang="0">
                        <a:pos x="33" y="22"/>
                      </a:cxn>
                      <a:cxn ang="0">
                        <a:pos x="30" y="24"/>
                      </a:cxn>
                      <a:cxn ang="0">
                        <a:pos x="22" y="25"/>
                      </a:cxn>
                      <a:cxn ang="0">
                        <a:pos x="26" y="27"/>
                      </a:cxn>
                      <a:cxn ang="0">
                        <a:pos x="30" y="29"/>
                      </a:cxn>
                      <a:cxn ang="0">
                        <a:pos x="24" y="30"/>
                      </a:cxn>
                      <a:cxn ang="0">
                        <a:pos x="21" y="30"/>
                      </a:cxn>
                      <a:cxn ang="0">
                        <a:pos x="15" y="29"/>
                      </a:cxn>
                      <a:cxn ang="0">
                        <a:pos x="10" y="29"/>
                      </a:cxn>
                      <a:cxn ang="0">
                        <a:pos x="5" y="29"/>
                      </a:cxn>
                      <a:cxn ang="0">
                        <a:pos x="11" y="26"/>
                      </a:cxn>
                      <a:cxn ang="0">
                        <a:pos x="14" y="25"/>
                      </a:cxn>
                      <a:cxn ang="0">
                        <a:pos x="20" y="24"/>
                      </a:cxn>
                      <a:cxn ang="0">
                        <a:pos x="15" y="25"/>
                      </a:cxn>
                      <a:cxn ang="0">
                        <a:pos x="15" y="21"/>
                      </a:cxn>
                      <a:cxn ang="0">
                        <a:pos x="10" y="21"/>
                      </a:cxn>
                      <a:cxn ang="0">
                        <a:pos x="20" y="20"/>
                      </a:cxn>
                      <a:cxn ang="0">
                        <a:pos x="22" y="19"/>
                      </a:cxn>
                      <a:cxn ang="0">
                        <a:pos x="17" y="17"/>
                      </a:cxn>
                      <a:cxn ang="0">
                        <a:pos x="12" y="14"/>
                      </a:cxn>
                      <a:cxn ang="0">
                        <a:pos x="21" y="15"/>
                      </a:cxn>
                      <a:cxn ang="0">
                        <a:pos x="22" y="15"/>
                      </a:cxn>
                      <a:cxn ang="0">
                        <a:pos x="27" y="12"/>
                      </a:cxn>
                      <a:cxn ang="0">
                        <a:pos x="33" y="10"/>
                      </a:cxn>
                      <a:cxn ang="0">
                        <a:pos x="32" y="8"/>
                      </a:cxn>
                      <a:cxn ang="0">
                        <a:pos x="20" y="12"/>
                      </a:cxn>
                      <a:cxn ang="0">
                        <a:pos x="18" y="11"/>
                      </a:cxn>
                      <a:cxn ang="0">
                        <a:pos x="12" y="11"/>
                      </a:cxn>
                      <a:cxn ang="0">
                        <a:pos x="10" y="11"/>
                      </a:cxn>
                      <a:cxn ang="0">
                        <a:pos x="11" y="9"/>
                      </a:cxn>
                      <a:cxn ang="0">
                        <a:pos x="8" y="9"/>
                      </a:cxn>
                      <a:cxn ang="0">
                        <a:pos x="6" y="7"/>
                      </a:cxn>
                      <a:cxn ang="0">
                        <a:pos x="3" y="7"/>
                      </a:cxn>
                      <a:cxn ang="0">
                        <a:pos x="5" y="6"/>
                      </a:cxn>
                      <a:cxn ang="0">
                        <a:pos x="12" y="5"/>
                      </a:cxn>
                      <a:cxn ang="0">
                        <a:pos x="11" y="4"/>
                      </a:cxn>
                      <a:cxn ang="0">
                        <a:pos x="19" y="4"/>
                      </a:cxn>
                      <a:cxn ang="0">
                        <a:pos x="25" y="5"/>
                      </a:cxn>
                      <a:cxn ang="0">
                        <a:pos x="21" y="2"/>
                      </a:cxn>
                      <a:cxn ang="0">
                        <a:pos x="26" y="2"/>
                      </a:cxn>
                      <a:cxn ang="0">
                        <a:pos x="31" y="1"/>
                      </a:cxn>
                      <a:cxn ang="0">
                        <a:pos x="33" y="1"/>
                      </a:cxn>
                      <a:cxn ang="0">
                        <a:pos x="42" y="2"/>
                      </a:cxn>
                      <a:cxn ang="0">
                        <a:pos x="45" y="0"/>
                      </a:cxn>
                      <a:cxn ang="0">
                        <a:pos x="9" y="7"/>
                      </a:cxn>
                      <a:cxn ang="0">
                        <a:pos x="20" y="9"/>
                      </a:cxn>
                      <a:cxn ang="0">
                        <a:pos x="16" y="23"/>
                      </a:cxn>
                    </a:cxnLst>
                    <a:rect l="0" t="0" r="r" b="b"/>
                    <a:pathLst>
                      <a:path w="67" h="31">
                        <a:moveTo>
                          <a:pt x="48" y="0"/>
                        </a:moveTo>
                        <a:lnTo>
                          <a:pt x="48" y="0"/>
                        </a:lnTo>
                        <a:lnTo>
                          <a:pt x="48" y="0"/>
                        </a:lnTo>
                        <a:lnTo>
                          <a:pt x="48" y="0"/>
                        </a:lnTo>
                        <a:lnTo>
                          <a:pt x="48" y="0"/>
                        </a:lnTo>
                        <a:lnTo>
                          <a:pt x="48" y="0"/>
                        </a:lnTo>
                        <a:lnTo>
                          <a:pt x="49" y="0"/>
                        </a:lnTo>
                        <a:lnTo>
                          <a:pt x="49" y="0"/>
                        </a:lnTo>
                        <a:lnTo>
                          <a:pt x="49" y="0"/>
                        </a:lnTo>
                        <a:lnTo>
                          <a:pt x="50" y="0"/>
                        </a:lnTo>
                        <a:lnTo>
                          <a:pt x="50" y="0"/>
                        </a:lnTo>
                        <a:lnTo>
                          <a:pt x="50" y="0"/>
                        </a:lnTo>
                        <a:lnTo>
                          <a:pt x="50" y="0"/>
                        </a:lnTo>
                        <a:lnTo>
                          <a:pt x="50" y="0"/>
                        </a:lnTo>
                        <a:lnTo>
                          <a:pt x="51" y="0"/>
                        </a:lnTo>
                        <a:lnTo>
                          <a:pt x="51" y="0"/>
                        </a:lnTo>
                        <a:lnTo>
                          <a:pt x="51" y="0"/>
                        </a:lnTo>
                        <a:lnTo>
                          <a:pt x="52" y="0"/>
                        </a:lnTo>
                        <a:lnTo>
                          <a:pt x="52" y="1"/>
                        </a:lnTo>
                        <a:lnTo>
                          <a:pt x="52" y="1"/>
                        </a:lnTo>
                        <a:lnTo>
                          <a:pt x="52" y="0"/>
                        </a:lnTo>
                        <a:lnTo>
                          <a:pt x="53" y="0"/>
                        </a:lnTo>
                        <a:lnTo>
                          <a:pt x="53" y="0"/>
                        </a:lnTo>
                        <a:lnTo>
                          <a:pt x="53" y="1"/>
                        </a:lnTo>
                        <a:lnTo>
                          <a:pt x="53" y="1"/>
                        </a:lnTo>
                        <a:lnTo>
                          <a:pt x="54" y="1"/>
                        </a:lnTo>
                        <a:lnTo>
                          <a:pt x="54" y="1"/>
                        </a:lnTo>
                        <a:lnTo>
                          <a:pt x="54" y="0"/>
                        </a:lnTo>
                        <a:lnTo>
                          <a:pt x="54" y="0"/>
                        </a:lnTo>
                        <a:lnTo>
                          <a:pt x="54" y="1"/>
                        </a:lnTo>
                        <a:lnTo>
                          <a:pt x="55" y="1"/>
                        </a:lnTo>
                        <a:lnTo>
                          <a:pt x="55" y="1"/>
                        </a:lnTo>
                        <a:lnTo>
                          <a:pt x="56" y="1"/>
                        </a:lnTo>
                        <a:lnTo>
                          <a:pt x="56" y="1"/>
                        </a:lnTo>
                        <a:lnTo>
                          <a:pt x="56" y="1"/>
                        </a:lnTo>
                        <a:lnTo>
                          <a:pt x="55" y="1"/>
                        </a:lnTo>
                        <a:lnTo>
                          <a:pt x="54" y="1"/>
                        </a:lnTo>
                        <a:lnTo>
                          <a:pt x="54" y="1"/>
                        </a:lnTo>
                        <a:lnTo>
                          <a:pt x="54" y="1"/>
                        </a:lnTo>
                        <a:lnTo>
                          <a:pt x="53" y="1"/>
                        </a:lnTo>
                        <a:lnTo>
                          <a:pt x="53" y="2"/>
                        </a:lnTo>
                        <a:lnTo>
                          <a:pt x="53" y="2"/>
                        </a:lnTo>
                        <a:lnTo>
                          <a:pt x="52" y="2"/>
                        </a:lnTo>
                        <a:lnTo>
                          <a:pt x="52" y="2"/>
                        </a:lnTo>
                        <a:lnTo>
                          <a:pt x="52" y="2"/>
                        </a:lnTo>
                        <a:lnTo>
                          <a:pt x="52" y="2"/>
                        </a:lnTo>
                        <a:lnTo>
                          <a:pt x="52" y="2"/>
                        </a:lnTo>
                        <a:lnTo>
                          <a:pt x="51" y="2"/>
                        </a:lnTo>
                        <a:lnTo>
                          <a:pt x="51" y="2"/>
                        </a:lnTo>
                        <a:lnTo>
                          <a:pt x="51" y="2"/>
                        </a:lnTo>
                        <a:lnTo>
                          <a:pt x="51" y="2"/>
                        </a:lnTo>
                        <a:lnTo>
                          <a:pt x="51" y="2"/>
                        </a:lnTo>
                        <a:lnTo>
                          <a:pt x="51" y="2"/>
                        </a:lnTo>
                        <a:lnTo>
                          <a:pt x="52" y="2"/>
                        </a:lnTo>
                        <a:lnTo>
                          <a:pt x="52" y="2"/>
                        </a:lnTo>
                        <a:lnTo>
                          <a:pt x="53" y="2"/>
                        </a:lnTo>
                        <a:lnTo>
                          <a:pt x="53" y="2"/>
                        </a:lnTo>
                        <a:lnTo>
                          <a:pt x="53" y="2"/>
                        </a:lnTo>
                        <a:lnTo>
                          <a:pt x="54" y="2"/>
                        </a:lnTo>
                        <a:lnTo>
                          <a:pt x="54" y="2"/>
                        </a:lnTo>
                        <a:lnTo>
                          <a:pt x="54" y="2"/>
                        </a:lnTo>
                        <a:lnTo>
                          <a:pt x="55" y="2"/>
                        </a:lnTo>
                        <a:lnTo>
                          <a:pt x="55" y="2"/>
                        </a:lnTo>
                        <a:lnTo>
                          <a:pt x="56" y="1"/>
                        </a:lnTo>
                        <a:lnTo>
                          <a:pt x="56" y="1"/>
                        </a:lnTo>
                        <a:lnTo>
                          <a:pt x="57" y="1"/>
                        </a:lnTo>
                        <a:lnTo>
                          <a:pt x="57" y="1"/>
                        </a:lnTo>
                        <a:lnTo>
                          <a:pt x="57" y="1"/>
                        </a:lnTo>
                        <a:lnTo>
                          <a:pt x="57" y="1"/>
                        </a:lnTo>
                        <a:lnTo>
                          <a:pt x="58" y="1"/>
                        </a:lnTo>
                        <a:lnTo>
                          <a:pt x="58" y="1"/>
                        </a:lnTo>
                        <a:lnTo>
                          <a:pt x="58" y="1"/>
                        </a:lnTo>
                        <a:lnTo>
                          <a:pt x="58" y="1"/>
                        </a:lnTo>
                        <a:lnTo>
                          <a:pt x="58" y="1"/>
                        </a:lnTo>
                        <a:lnTo>
                          <a:pt x="59" y="1"/>
                        </a:lnTo>
                        <a:lnTo>
                          <a:pt x="59" y="1"/>
                        </a:lnTo>
                        <a:lnTo>
                          <a:pt x="59" y="1"/>
                        </a:lnTo>
                        <a:lnTo>
                          <a:pt x="59" y="1"/>
                        </a:lnTo>
                        <a:lnTo>
                          <a:pt x="59" y="1"/>
                        </a:lnTo>
                        <a:lnTo>
                          <a:pt x="60" y="1"/>
                        </a:lnTo>
                        <a:lnTo>
                          <a:pt x="60" y="1"/>
                        </a:lnTo>
                        <a:lnTo>
                          <a:pt x="60" y="1"/>
                        </a:lnTo>
                        <a:lnTo>
                          <a:pt x="60" y="1"/>
                        </a:lnTo>
                        <a:lnTo>
                          <a:pt x="61" y="1"/>
                        </a:lnTo>
                        <a:lnTo>
                          <a:pt x="61" y="1"/>
                        </a:lnTo>
                        <a:lnTo>
                          <a:pt x="62" y="1"/>
                        </a:lnTo>
                        <a:lnTo>
                          <a:pt x="62" y="1"/>
                        </a:lnTo>
                        <a:lnTo>
                          <a:pt x="62" y="1"/>
                        </a:lnTo>
                        <a:lnTo>
                          <a:pt x="62" y="1"/>
                        </a:lnTo>
                        <a:lnTo>
                          <a:pt x="62" y="2"/>
                        </a:lnTo>
                        <a:lnTo>
                          <a:pt x="62" y="2"/>
                        </a:lnTo>
                        <a:lnTo>
                          <a:pt x="62" y="2"/>
                        </a:lnTo>
                        <a:lnTo>
                          <a:pt x="62" y="2"/>
                        </a:lnTo>
                        <a:lnTo>
                          <a:pt x="62" y="2"/>
                        </a:lnTo>
                        <a:lnTo>
                          <a:pt x="62" y="2"/>
                        </a:lnTo>
                        <a:lnTo>
                          <a:pt x="62" y="2"/>
                        </a:lnTo>
                        <a:lnTo>
                          <a:pt x="62" y="2"/>
                        </a:lnTo>
                        <a:lnTo>
                          <a:pt x="63" y="2"/>
                        </a:lnTo>
                        <a:lnTo>
                          <a:pt x="63" y="2"/>
                        </a:lnTo>
                        <a:lnTo>
                          <a:pt x="63" y="2"/>
                        </a:lnTo>
                        <a:lnTo>
                          <a:pt x="63" y="3"/>
                        </a:lnTo>
                        <a:lnTo>
                          <a:pt x="63" y="3"/>
                        </a:lnTo>
                        <a:lnTo>
                          <a:pt x="63" y="2"/>
                        </a:lnTo>
                        <a:lnTo>
                          <a:pt x="64" y="2"/>
                        </a:lnTo>
                        <a:lnTo>
                          <a:pt x="64" y="2"/>
                        </a:lnTo>
                        <a:lnTo>
                          <a:pt x="64" y="2"/>
                        </a:lnTo>
                        <a:lnTo>
                          <a:pt x="64" y="3"/>
                        </a:lnTo>
                        <a:lnTo>
                          <a:pt x="65" y="3"/>
                        </a:lnTo>
                        <a:lnTo>
                          <a:pt x="65" y="2"/>
                        </a:lnTo>
                        <a:lnTo>
                          <a:pt x="65" y="3"/>
                        </a:lnTo>
                        <a:lnTo>
                          <a:pt x="66" y="3"/>
                        </a:lnTo>
                        <a:lnTo>
                          <a:pt x="66" y="3"/>
                        </a:lnTo>
                        <a:lnTo>
                          <a:pt x="66" y="3"/>
                        </a:lnTo>
                        <a:lnTo>
                          <a:pt x="67" y="3"/>
                        </a:lnTo>
                        <a:lnTo>
                          <a:pt x="67" y="3"/>
                        </a:lnTo>
                        <a:lnTo>
                          <a:pt x="67" y="3"/>
                        </a:lnTo>
                        <a:lnTo>
                          <a:pt x="67" y="3"/>
                        </a:lnTo>
                        <a:lnTo>
                          <a:pt x="67" y="4"/>
                        </a:lnTo>
                        <a:lnTo>
                          <a:pt x="67" y="4"/>
                        </a:lnTo>
                        <a:lnTo>
                          <a:pt x="67" y="4"/>
                        </a:lnTo>
                        <a:lnTo>
                          <a:pt x="66" y="4"/>
                        </a:lnTo>
                        <a:lnTo>
                          <a:pt x="66" y="4"/>
                        </a:lnTo>
                        <a:lnTo>
                          <a:pt x="66" y="4"/>
                        </a:lnTo>
                        <a:lnTo>
                          <a:pt x="66" y="4"/>
                        </a:lnTo>
                        <a:lnTo>
                          <a:pt x="65" y="4"/>
                        </a:lnTo>
                        <a:lnTo>
                          <a:pt x="65" y="5"/>
                        </a:lnTo>
                        <a:lnTo>
                          <a:pt x="64" y="5"/>
                        </a:lnTo>
                        <a:lnTo>
                          <a:pt x="64" y="5"/>
                        </a:lnTo>
                        <a:lnTo>
                          <a:pt x="64" y="5"/>
                        </a:lnTo>
                        <a:lnTo>
                          <a:pt x="64" y="5"/>
                        </a:lnTo>
                        <a:lnTo>
                          <a:pt x="63" y="5"/>
                        </a:lnTo>
                        <a:lnTo>
                          <a:pt x="63" y="5"/>
                        </a:lnTo>
                        <a:lnTo>
                          <a:pt x="62" y="5"/>
                        </a:lnTo>
                        <a:lnTo>
                          <a:pt x="62" y="6"/>
                        </a:lnTo>
                        <a:lnTo>
                          <a:pt x="62" y="6"/>
                        </a:lnTo>
                        <a:lnTo>
                          <a:pt x="61" y="6"/>
                        </a:lnTo>
                        <a:lnTo>
                          <a:pt x="61" y="6"/>
                        </a:lnTo>
                        <a:lnTo>
                          <a:pt x="61" y="6"/>
                        </a:lnTo>
                        <a:lnTo>
                          <a:pt x="61" y="6"/>
                        </a:lnTo>
                        <a:lnTo>
                          <a:pt x="60" y="6"/>
                        </a:lnTo>
                        <a:lnTo>
                          <a:pt x="60" y="6"/>
                        </a:lnTo>
                        <a:lnTo>
                          <a:pt x="60" y="6"/>
                        </a:lnTo>
                        <a:lnTo>
                          <a:pt x="60" y="6"/>
                        </a:lnTo>
                        <a:lnTo>
                          <a:pt x="60" y="6"/>
                        </a:lnTo>
                        <a:lnTo>
                          <a:pt x="59" y="6"/>
                        </a:lnTo>
                        <a:lnTo>
                          <a:pt x="59" y="6"/>
                        </a:lnTo>
                        <a:lnTo>
                          <a:pt x="59" y="6"/>
                        </a:lnTo>
                        <a:lnTo>
                          <a:pt x="59" y="6"/>
                        </a:lnTo>
                        <a:lnTo>
                          <a:pt x="58" y="6"/>
                        </a:lnTo>
                        <a:lnTo>
                          <a:pt x="58" y="6"/>
                        </a:lnTo>
                        <a:lnTo>
                          <a:pt x="57" y="6"/>
                        </a:lnTo>
                        <a:lnTo>
                          <a:pt x="57" y="6"/>
                        </a:lnTo>
                        <a:lnTo>
                          <a:pt x="58" y="6"/>
                        </a:lnTo>
                        <a:lnTo>
                          <a:pt x="57" y="7"/>
                        </a:lnTo>
                        <a:lnTo>
                          <a:pt x="57" y="7"/>
                        </a:lnTo>
                        <a:lnTo>
                          <a:pt x="57" y="7"/>
                        </a:lnTo>
                        <a:lnTo>
                          <a:pt x="56" y="7"/>
                        </a:lnTo>
                        <a:lnTo>
                          <a:pt x="56" y="7"/>
                        </a:lnTo>
                        <a:lnTo>
                          <a:pt x="56" y="7"/>
                        </a:lnTo>
                        <a:lnTo>
                          <a:pt x="56" y="7"/>
                        </a:lnTo>
                        <a:lnTo>
                          <a:pt x="56" y="7"/>
                        </a:lnTo>
                        <a:lnTo>
                          <a:pt x="55" y="7"/>
                        </a:lnTo>
                        <a:lnTo>
                          <a:pt x="55" y="7"/>
                        </a:lnTo>
                        <a:lnTo>
                          <a:pt x="55" y="7"/>
                        </a:lnTo>
                        <a:lnTo>
                          <a:pt x="55" y="7"/>
                        </a:lnTo>
                        <a:lnTo>
                          <a:pt x="54" y="7"/>
                        </a:lnTo>
                        <a:lnTo>
                          <a:pt x="54" y="7"/>
                        </a:lnTo>
                        <a:lnTo>
                          <a:pt x="55" y="7"/>
                        </a:lnTo>
                        <a:lnTo>
                          <a:pt x="55" y="7"/>
                        </a:lnTo>
                        <a:lnTo>
                          <a:pt x="55" y="7"/>
                        </a:lnTo>
                        <a:lnTo>
                          <a:pt x="55" y="7"/>
                        </a:lnTo>
                        <a:lnTo>
                          <a:pt x="54" y="7"/>
                        </a:lnTo>
                        <a:lnTo>
                          <a:pt x="54" y="7"/>
                        </a:lnTo>
                        <a:lnTo>
                          <a:pt x="54" y="8"/>
                        </a:lnTo>
                        <a:lnTo>
                          <a:pt x="53" y="8"/>
                        </a:lnTo>
                        <a:lnTo>
                          <a:pt x="53" y="8"/>
                        </a:lnTo>
                        <a:lnTo>
                          <a:pt x="52" y="8"/>
                        </a:lnTo>
                        <a:lnTo>
                          <a:pt x="52" y="8"/>
                        </a:lnTo>
                        <a:lnTo>
                          <a:pt x="51" y="8"/>
                        </a:lnTo>
                        <a:lnTo>
                          <a:pt x="51" y="8"/>
                        </a:lnTo>
                        <a:lnTo>
                          <a:pt x="51" y="8"/>
                        </a:lnTo>
                        <a:lnTo>
                          <a:pt x="51" y="8"/>
                        </a:lnTo>
                        <a:lnTo>
                          <a:pt x="50" y="8"/>
                        </a:lnTo>
                        <a:lnTo>
                          <a:pt x="50" y="8"/>
                        </a:lnTo>
                        <a:lnTo>
                          <a:pt x="49" y="8"/>
                        </a:lnTo>
                        <a:lnTo>
                          <a:pt x="49" y="8"/>
                        </a:lnTo>
                        <a:lnTo>
                          <a:pt x="49" y="8"/>
                        </a:lnTo>
                        <a:lnTo>
                          <a:pt x="48" y="9"/>
                        </a:lnTo>
                        <a:lnTo>
                          <a:pt x="48" y="9"/>
                        </a:lnTo>
                        <a:lnTo>
                          <a:pt x="48" y="9"/>
                        </a:lnTo>
                        <a:lnTo>
                          <a:pt x="48" y="9"/>
                        </a:lnTo>
                        <a:lnTo>
                          <a:pt x="48" y="9"/>
                        </a:lnTo>
                        <a:lnTo>
                          <a:pt x="49" y="9"/>
                        </a:lnTo>
                        <a:lnTo>
                          <a:pt x="49" y="9"/>
                        </a:lnTo>
                        <a:lnTo>
                          <a:pt x="49" y="8"/>
                        </a:lnTo>
                        <a:lnTo>
                          <a:pt x="50" y="8"/>
                        </a:lnTo>
                        <a:lnTo>
                          <a:pt x="50" y="8"/>
                        </a:lnTo>
                        <a:lnTo>
                          <a:pt x="51" y="8"/>
                        </a:lnTo>
                        <a:lnTo>
                          <a:pt x="51" y="8"/>
                        </a:lnTo>
                        <a:lnTo>
                          <a:pt x="52" y="8"/>
                        </a:lnTo>
                        <a:lnTo>
                          <a:pt x="52" y="8"/>
                        </a:lnTo>
                        <a:lnTo>
                          <a:pt x="52" y="8"/>
                        </a:lnTo>
                        <a:lnTo>
                          <a:pt x="52" y="8"/>
                        </a:lnTo>
                        <a:lnTo>
                          <a:pt x="53" y="8"/>
                        </a:lnTo>
                        <a:lnTo>
                          <a:pt x="53" y="8"/>
                        </a:lnTo>
                        <a:lnTo>
                          <a:pt x="53" y="8"/>
                        </a:lnTo>
                        <a:lnTo>
                          <a:pt x="54" y="8"/>
                        </a:lnTo>
                        <a:lnTo>
                          <a:pt x="54" y="8"/>
                        </a:lnTo>
                        <a:lnTo>
                          <a:pt x="54" y="8"/>
                        </a:lnTo>
                        <a:lnTo>
                          <a:pt x="55" y="8"/>
                        </a:lnTo>
                        <a:lnTo>
                          <a:pt x="56" y="8"/>
                        </a:lnTo>
                        <a:lnTo>
                          <a:pt x="56" y="8"/>
                        </a:lnTo>
                        <a:lnTo>
                          <a:pt x="56" y="8"/>
                        </a:lnTo>
                        <a:lnTo>
                          <a:pt x="56" y="7"/>
                        </a:lnTo>
                        <a:lnTo>
                          <a:pt x="56" y="7"/>
                        </a:lnTo>
                        <a:lnTo>
                          <a:pt x="57" y="7"/>
                        </a:lnTo>
                        <a:lnTo>
                          <a:pt x="57" y="7"/>
                        </a:lnTo>
                        <a:lnTo>
                          <a:pt x="57" y="7"/>
                        </a:lnTo>
                        <a:lnTo>
                          <a:pt x="57" y="7"/>
                        </a:lnTo>
                        <a:lnTo>
                          <a:pt x="58" y="7"/>
                        </a:lnTo>
                        <a:lnTo>
                          <a:pt x="58" y="7"/>
                        </a:lnTo>
                        <a:lnTo>
                          <a:pt x="59" y="7"/>
                        </a:lnTo>
                        <a:lnTo>
                          <a:pt x="60" y="7"/>
                        </a:lnTo>
                        <a:lnTo>
                          <a:pt x="60" y="7"/>
                        </a:lnTo>
                        <a:lnTo>
                          <a:pt x="60" y="7"/>
                        </a:lnTo>
                        <a:lnTo>
                          <a:pt x="60" y="8"/>
                        </a:lnTo>
                        <a:lnTo>
                          <a:pt x="59" y="8"/>
                        </a:lnTo>
                        <a:lnTo>
                          <a:pt x="59" y="8"/>
                        </a:lnTo>
                        <a:lnTo>
                          <a:pt x="59" y="8"/>
                        </a:lnTo>
                        <a:lnTo>
                          <a:pt x="59" y="8"/>
                        </a:lnTo>
                        <a:lnTo>
                          <a:pt x="59" y="8"/>
                        </a:lnTo>
                        <a:lnTo>
                          <a:pt x="58" y="8"/>
                        </a:lnTo>
                        <a:lnTo>
                          <a:pt x="58" y="8"/>
                        </a:lnTo>
                        <a:lnTo>
                          <a:pt x="58" y="8"/>
                        </a:lnTo>
                        <a:lnTo>
                          <a:pt x="58" y="8"/>
                        </a:lnTo>
                        <a:lnTo>
                          <a:pt x="57" y="8"/>
                        </a:lnTo>
                        <a:lnTo>
                          <a:pt x="57" y="8"/>
                        </a:lnTo>
                        <a:lnTo>
                          <a:pt x="57" y="8"/>
                        </a:lnTo>
                        <a:lnTo>
                          <a:pt x="56" y="8"/>
                        </a:lnTo>
                        <a:lnTo>
                          <a:pt x="56" y="8"/>
                        </a:lnTo>
                        <a:lnTo>
                          <a:pt x="56" y="9"/>
                        </a:lnTo>
                        <a:lnTo>
                          <a:pt x="56" y="9"/>
                        </a:lnTo>
                        <a:lnTo>
                          <a:pt x="56" y="9"/>
                        </a:lnTo>
                        <a:lnTo>
                          <a:pt x="55" y="9"/>
                        </a:lnTo>
                        <a:lnTo>
                          <a:pt x="55" y="9"/>
                        </a:lnTo>
                        <a:lnTo>
                          <a:pt x="55" y="9"/>
                        </a:lnTo>
                        <a:lnTo>
                          <a:pt x="55" y="9"/>
                        </a:lnTo>
                        <a:lnTo>
                          <a:pt x="55" y="9"/>
                        </a:lnTo>
                        <a:lnTo>
                          <a:pt x="54" y="9"/>
                        </a:lnTo>
                        <a:lnTo>
                          <a:pt x="54" y="10"/>
                        </a:lnTo>
                        <a:lnTo>
                          <a:pt x="54" y="10"/>
                        </a:lnTo>
                        <a:lnTo>
                          <a:pt x="53" y="10"/>
                        </a:lnTo>
                        <a:lnTo>
                          <a:pt x="53" y="10"/>
                        </a:lnTo>
                        <a:lnTo>
                          <a:pt x="53" y="10"/>
                        </a:lnTo>
                        <a:lnTo>
                          <a:pt x="53" y="10"/>
                        </a:lnTo>
                        <a:lnTo>
                          <a:pt x="53" y="10"/>
                        </a:lnTo>
                        <a:lnTo>
                          <a:pt x="53" y="10"/>
                        </a:lnTo>
                        <a:lnTo>
                          <a:pt x="52" y="10"/>
                        </a:lnTo>
                        <a:lnTo>
                          <a:pt x="52" y="10"/>
                        </a:lnTo>
                        <a:lnTo>
                          <a:pt x="52" y="10"/>
                        </a:lnTo>
                        <a:lnTo>
                          <a:pt x="52" y="10"/>
                        </a:lnTo>
                        <a:lnTo>
                          <a:pt x="51" y="11"/>
                        </a:lnTo>
                        <a:lnTo>
                          <a:pt x="50" y="11"/>
                        </a:lnTo>
                        <a:lnTo>
                          <a:pt x="50" y="11"/>
                        </a:lnTo>
                        <a:lnTo>
                          <a:pt x="50" y="11"/>
                        </a:lnTo>
                        <a:lnTo>
                          <a:pt x="50" y="11"/>
                        </a:lnTo>
                        <a:lnTo>
                          <a:pt x="50" y="12"/>
                        </a:lnTo>
                        <a:lnTo>
                          <a:pt x="49" y="12"/>
                        </a:lnTo>
                        <a:lnTo>
                          <a:pt x="49" y="12"/>
                        </a:lnTo>
                        <a:lnTo>
                          <a:pt x="49" y="12"/>
                        </a:lnTo>
                        <a:lnTo>
                          <a:pt x="49" y="12"/>
                        </a:lnTo>
                        <a:lnTo>
                          <a:pt x="49" y="12"/>
                        </a:lnTo>
                        <a:lnTo>
                          <a:pt x="49" y="12"/>
                        </a:lnTo>
                        <a:lnTo>
                          <a:pt x="48" y="12"/>
                        </a:lnTo>
                        <a:lnTo>
                          <a:pt x="48" y="13"/>
                        </a:lnTo>
                        <a:lnTo>
                          <a:pt x="47" y="13"/>
                        </a:lnTo>
                        <a:lnTo>
                          <a:pt x="47" y="12"/>
                        </a:lnTo>
                        <a:lnTo>
                          <a:pt x="47" y="12"/>
                        </a:lnTo>
                        <a:lnTo>
                          <a:pt x="47" y="12"/>
                        </a:lnTo>
                        <a:lnTo>
                          <a:pt x="47" y="12"/>
                        </a:lnTo>
                        <a:lnTo>
                          <a:pt x="46" y="12"/>
                        </a:lnTo>
                        <a:lnTo>
                          <a:pt x="46" y="12"/>
                        </a:lnTo>
                        <a:lnTo>
                          <a:pt x="46" y="11"/>
                        </a:lnTo>
                        <a:lnTo>
                          <a:pt x="46" y="12"/>
                        </a:lnTo>
                        <a:lnTo>
                          <a:pt x="46" y="12"/>
                        </a:lnTo>
                        <a:lnTo>
                          <a:pt x="46" y="12"/>
                        </a:lnTo>
                        <a:lnTo>
                          <a:pt x="47" y="12"/>
                        </a:lnTo>
                        <a:lnTo>
                          <a:pt x="47" y="12"/>
                        </a:lnTo>
                        <a:lnTo>
                          <a:pt x="47" y="12"/>
                        </a:lnTo>
                        <a:lnTo>
                          <a:pt x="47" y="13"/>
                        </a:lnTo>
                        <a:lnTo>
                          <a:pt x="47" y="13"/>
                        </a:lnTo>
                        <a:lnTo>
                          <a:pt x="47" y="13"/>
                        </a:lnTo>
                        <a:lnTo>
                          <a:pt x="47" y="13"/>
                        </a:lnTo>
                        <a:lnTo>
                          <a:pt x="48" y="13"/>
                        </a:lnTo>
                        <a:lnTo>
                          <a:pt x="47" y="13"/>
                        </a:lnTo>
                        <a:lnTo>
                          <a:pt x="47" y="13"/>
                        </a:lnTo>
                        <a:lnTo>
                          <a:pt x="47" y="13"/>
                        </a:lnTo>
                        <a:lnTo>
                          <a:pt x="46" y="13"/>
                        </a:lnTo>
                        <a:lnTo>
                          <a:pt x="46" y="13"/>
                        </a:lnTo>
                        <a:lnTo>
                          <a:pt x="46" y="13"/>
                        </a:lnTo>
                        <a:lnTo>
                          <a:pt x="45" y="13"/>
                        </a:lnTo>
                        <a:lnTo>
                          <a:pt x="45" y="13"/>
                        </a:lnTo>
                        <a:lnTo>
                          <a:pt x="45" y="13"/>
                        </a:lnTo>
                        <a:lnTo>
                          <a:pt x="45" y="14"/>
                        </a:lnTo>
                        <a:lnTo>
                          <a:pt x="44" y="14"/>
                        </a:lnTo>
                        <a:lnTo>
                          <a:pt x="44" y="14"/>
                        </a:lnTo>
                        <a:lnTo>
                          <a:pt x="44" y="14"/>
                        </a:lnTo>
                        <a:lnTo>
                          <a:pt x="44" y="14"/>
                        </a:lnTo>
                        <a:lnTo>
                          <a:pt x="44" y="13"/>
                        </a:lnTo>
                        <a:lnTo>
                          <a:pt x="43" y="13"/>
                        </a:lnTo>
                        <a:lnTo>
                          <a:pt x="43" y="13"/>
                        </a:lnTo>
                        <a:lnTo>
                          <a:pt x="43" y="13"/>
                        </a:lnTo>
                        <a:lnTo>
                          <a:pt x="43" y="13"/>
                        </a:lnTo>
                        <a:lnTo>
                          <a:pt x="43" y="13"/>
                        </a:lnTo>
                        <a:lnTo>
                          <a:pt x="42" y="13"/>
                        </a:lnTo>
                        <a:lnTo>
                          <a:pt x="43" y="13"/>
                        </a:lnTo>
                        <a:lnTo>
                          <a:pt x="43" y="13"/>
                        </a:lnTo>
                        <a:lnTo>
                          <a:pt x="43" y="13"/>
                        </a:lnTo>
                        <a:lnTo>
                          <a:pt x="44" y="14"/>
                        </a:lnTo>
                        <a:lnTo>
                          <a:pt x="43" y="14"/>
                        </a:lnTo>
                        <a:lnTo>
                          <a:pt x="43" y="14"/>
                        </a:lnTo>
                        <a:lnTo>
                          <a:pt x="43" y="14"/>
                        </a:lnTo>
                        <a:lnTo>
                          <a:pt x="42" y="14"/>
                        </a:lnTo>
                        <a:lnTo>
                          <a:pt x="43" y="14"/>
                        </a:lnTo>
                        <a:lnTo>
                          <a:pt x="43" y="14"/>
                        </a:lnTo>
                        <a:lnTo>
                          <a:pt x="43" y="14"/>
                        </a:lnTo>
                        <a:lnTo>
                          <a:pt x="44" y="14"/>
                        </a:lnTo>
                        <a:lnTo>
                          <a:pt x="44" y="14"/>
                        </a:lnTo>
                        <a:lnTo>
                          <a:pt x="45" y="14"/>
                        </a:lnTo>
                        <a:lnTo>
                          <a:pt x="45" y="14"/>
                        </a:lnTo>
                        <a:lnTo>
                          <a:pt x="45" y="14"/>
                        </a:lnTo>
                        <a:lnTo>
                          <a:pt x="45" y="14"/>
                        </a:lnTo>
                        <a:lnTo>
                          <a:pt x="45" y="14"/>
                        </a:lnTo>
                        <a:lnTo>
                          <a:pt x="46" y="14"/>
                        </a:lnTo>
                        <a:lnTo>
                          <a:pt x="46" y="14"/>
                        </a:lnTo>
                        <a:lnTo>
                          <a:pt x="46" y="13"/>
                        </a:lnTo>
                        <a:lnTo>
                          <a:pt x="46" y="14"/>
                        </a:lnTo>
                        <a:lnTo>
                          <a:pt x="47" y="14"/>
                        </a:lnTo>
                        <a:lnTo>
                          <a:pt x="47" y="14"/>
                        </a:lnTo>
                        <a:lnTo>
                          <a:pt x="46" y="14"/>
                        </a:lnTo>
                        <a:lnTo>
                          <a:pt x="46" y="14"/>
                        </a:lnTo>
                        <a:lnTo>
                          <a:pt x="46" y="14"/>
                        </a:lnTo>
                        <a:lnTo>
                          <a:pt x="46" y="14"/>
                        </a:lnTo>
                        <a:lnTo>
                          <a:pt x="46" y="14"/>
                        </a:lnTo>
                        <a:lnTo>
                          <a:pt x="45" y="14"/>
                        </a:lnTo>
                        <a:lnTo>
                          <a:pt x="45" y="14"/>
                        </a:lnTo>
                        <a:lnTo>
                          <a:pt x="45" y="14"/>
                        </a:lnTo>
                        <a:lnTo>
                          <a:pt x="45" y="14"/>
                        </a:lnTo>
                        <a:lnTo>
                          <a:pt x="45" y="15"/>
                        </a:lnTo>
                        <a:lnTo>
                          <a:pt x="45" y="15"/>
                        </a:lnTo>
                        <a:lnTo>
                          <a:pt x="45" y="15"/>
                        </a:lnTo>
                        <a:lnTo>
                          <a:pt x="46" y="15"/>
                        </a:lnTo>
                        <a:lnTo>
                          <a:pt x="45" y="15"/>
                        </a:lnTo>
                        <a:lnTo>
                          <a:pt x="45" y="15"/>
                        </a:lnTo>
                        <a:lnTo>
                          <a:pt x="45" y="15"/>
                        </a:lnTo>
                        <a:lnTo>
                          <a:pt x="45" y="15"/>
                        </a:lnTo>
                        <a:lnTo>
                          <a:pt x="45" y="15"/>
                        </a:lnTo>
                        <a:lnTo>
                          <a:pt x="45" y="15"/>
                        </a:lnTo>
                        <a:lnTo>
                          <a:pt x="44" y="15"/>
                        </a:lnTo>
                        <a:lnTo>
                          <a:pt x="44" y="15"/>
                        </a:lnTo>
                        <a:lnTo>
                          <a:pt x="44" y="15"/>
                        </a:lnTo>
                        <a:lnTo>
                          <a:pt x="43" y="15"/>
                        </a:lnTo>
                        <a:lnTo>
                          <a:pt x="43" y="15"/>
                        </a:lnTo>
                        <a:lnTo>
                          <a:pt x="43" y="15"/>
                        </a:lnTo>
                        <a:lnTo>
                          <a:pt x="43" y="15"/>
                        </a:lnTo>
                        <a:lnTo>
                          <a:pt x="42" y="15"/>
                        </a:lnTo>
                        <a:lnTo>
                          <a:pt x="42" y="15"/>
                        </a:lnTo>
                        <a:lnTo>
                          <a:pt x="42" y="15"/>
                        </a:lnTo>
                        <a:lnTo>
                          <a:pt x="42" y="15"/>
                        </a:lnTo>
                        <a:lnTo>
                          <a:pt x="41" y="15"/>
                        </a:lnTo>
                        <a:lnTo>
                          <a:pt x="41" y="15"/>
                        </a:lnTo>
                        <a:lnTo>
                          <a:pt x="41" y="15"/>
                        </a:lnTo>
                        <a:lnTo>
                          <a:pt x="41" y="15"/>
                        </a:lnTo>
                        <a:lnTo>
                          <a:pt x="41" y="15"/>
                        </a:lnTo>
                        <a:lnTo>
                          <a:pt x="41" y="15"/>
                        </a:lnTo>
                        <a:lnTo>
                          <a:pt x="41" y="15"/>
                        </a:lnTo>
                        <a:lnTo>
                          <a:pt x="41" y="15"/>
                        </a:lnTo>
                        <a:lnTo>
                          <a:pt x="41" y="15"/>
                        </a:lnTo>
                        <a:lnTo>
                          <a:pt x="40" y="15"/>
                        </a:lnTo>
                        <a:lnTo>
                          <a:pt x="40" y="15"/>
                        </a:lnTo>
                        <a:lnTo>
                          <a:pt x="40" y="15"/>
                        </a:lnTo>
                        <a:lnTo>
                          <a:pt x="40" y="15"/>
                        </a:lnTo>
                        <a:lnTo>
                          <a:pt x="39" y="15"/>
                        </a:lnTo>
                        <a:lnTo>
                          <a:pt x="39" y="15"/>
                        </a:lnTo>
                        <a:lnTo>
                          <a:pt x="39" y="15"/>
                        </a:lnTo>
                        <a:lnTo>
                          <a:pt x="39" y="15"/>
                        </a:lnTo>
                        <a:lnTo>
                          <a:pt x="39" y="15"/>
                        </a:lnTo>
                        <a:lnTo>
                          <a:pt x="38" y="15"/>
                        </a:lnTo>
                        <a:lnTo>
                          <a:pt x="38" y="15"/>
                        </a:lnTo>
                        <a:lnTo>
                          <a:pt x="38" y="15"/>
                        </a:lnTo>
                        <a:lnTo>
                          <a:pt x="38" y="15"/>
                        </a:lnTo>
                        <a:lnTo>
                          <a:pt x="37" y="15"/>
                        </a:lnTo>
                        <a:lnTo>
                          <a:pt x="37" y="15"/>
                        </a:lnTo>
                        <a:lnTo>
                          <a:pt x="37" y="15"/>
                        </a:lnTo>
                        <a:lnTo>
                          <a:pt x="38" y="15"/>
                        </a:lnTo>
                        <a:lnTo>
                          <a:pt x="38" y="15"/>
                        </a:lnTo>
                        <a:lnTo>
                          <a:pt x="38" y="15"/>
                        </a:lnTo>
                        <a:lnTo>
                          <a:pt x="38" y="15"/>
                        </a:lnTo>
                        <a:lnTo>
                          <a:pt x="39" y="15"/>
                        </a:lnTo>
                        <a:lnTo>
                          <a:pt x="39" y="15"/>
                        </a:lnTo>
                        <a:lnTo>
                          <a:pt x="39" y="15"/>
                        </a:lnTo>
                        <a:lnTo>
                          <a:pt x="39" y="15"/>
                        </a:lnTo>
                        <a:lnTo>
                          <a:pt x="40" y="15"/>
                        </a:lnTo>
                        <a:lnTo>
                          <a:pt x="40" y="15"/>
                        </a:lnTo>
                        <a:lnTo>
                          <a:pt x="40" y="15"/>
                        </a:lnTo>
                        <a:lnTo>
                          <a:pt x="40" y="15"/>
                        </a:lnTo>
                        <a:lnTo>
                          <a:pt x="41" y="15"/>
                        </a:lnTo>
                        <a:lnTo>
                          <a:pt x="41" y="16"/>
                        </a:lnTo>
                        <a:lnTo>
                          <a:pt x="41" y="16"/>
                        </a:lnTo>
                        <a:lnTo>
                          <a:pt x="41" y="16"/>
                        </a:lnTo>
                        <a:lnTo>
                          <a:pt x="40" y="16"/>
                        </a:lnTo>
                        <a:lnTo>
                          <a:pt x="40" y="16"/>
                        </a:lnTo>
                        <a:lnTo>
                          <a:pt x="40" y="16"/>
                        </a:lnTo>
                        <a:lnTo>
                          <a:pt x="39" y="16"/>
                        </a:lnTo>
                        <a:lnTo>
                          <a:pt x="39" y="16"/>
                        </a:lnTo>
                        <a:lnTo>
                          <a:pt x="39" y="16"/>
                        </a:lnTo>
                        <a:lnTo>
                          <a:pt x="39" y="16"/>
                        </a:lnTo>
                        <a:lnTo>
                          <a:pt x="39" y="16"/>
                        </a:lnTo>
                        <a:lnTo>
                          <a:pt x="39" y="16"/>
                        </a:lnTo>
                        <a:lnTo>
                          <a:pt x="39" y="16"/>
                        </a:lnTo>
                        <a:lnTo>
                          <a:pt x="39" y="16"/>
                        </a:lnTo>
                        <a:lnTo>
                          <a:pt x="38" y="16"/>
                        </a:lnTo>
                        <a:lnTo>
                          <a:pt x="38" y="16"/>
                        </a:lnTo>
                        <a:lnTo>
                          <a:pt x="37" y="16"/>
                        </a:lnTo>
                        <a:lnTo>
                          <a:pt x="37" y="16"/>
                        </a:lnTo>
                        <a:lnTo>
                          <a:pt x="37" y="16"/>
                        </a:lnTo>
                        <a:lnTo>
                          <a:pt x="37" y="16"/>
                        </a:lnTo>
                        <a:lnTo>
                          <a:pt x="37" y="17"/>
                        </a:lnTo>
                        <a:lnTo>
                          <a:pt x="37" y="17"/>
                        </a:lnTo>
                        <a:lnTo>
                          <a:pt x="37" y="17"/>
                        </a:lnTo>
                        <a:lnTo>
                          <a:pt x="37" y="17"/>
                        </a:lnTo>
                        <a:lnTo>
                          <a:pt x="36" y="17"/>
                        </a:lnTo>
                        <a:lnTo>
                          <a:pt x="36" y="17"/>
                        </a:lnTo>
                        <a:lnTo>
                          <a:pt x="36" y="17"/>
                        </a:lnTo>
                        <a:lnTo>
                          <a:pt x="36" y="17"/>
                        </a:lnTo>
                        <a:lnTo>
                          <a:pt x="35" y="17"/>
                        </a:lnTo>
                        <a:lnTo>
                          <a:pt x="35" y="17"/>
                        </a:lnTo>
                        <a:lnTo>
                          <a:pt x="35" y="17"/>
                        </a:lnTo>
                        <a:lnTo>
                          <a:pt x="34" y="16"/>
                        </a:lnTo>
                        <a:lnTo>
                          <a:pt x="34" y="16"/>
                        </a:lnTo>
                        <a:lnTo>
                          <a:pt x="34" y="16"/>
                        </a:lnTo>
                        <a:lnTo>
                          <a:pt x="34" y="16"/>
                        </a:lnTo>
                        <a:lnTo>
                          <a:pt x="33" y="16"/>
                        </a:lnTo>
                        <a:lnTo>
                          <a:pt x="33" y="16"/>
                        </a:lnTo>
                        <a:lnTo>
                          <a:pt x="33" y="16"/>
                        </a:lnTo>
                        <a:lnTo>
                          <a:pt x="33" y="16"/>
                        </a:lnTo>
                        <a:lnTo>
                          <a:pt x="32" y="16"/>
                        </a:lnTo>
                        <a:lnTo>
                          <a:pt x="32" y="16"/>
                        </a:lnTo>
                        <a:lnTo>
                          <a:pt x="32" y="16"/>
                        </a:lnTo>
                        <a:lnTo>
                          <a:pt x="32" y="16"/>
                        </a:lnTo>
                        <a:lnTo>
                          <a:pt x="32" y="16"/>
                        </a:lnTo>
                        <a:lnTo>
                          <a:pt x="33" y="16"/>
                        </a:lnTo>
                        <a:lnTo>
                          <a:pt x="33" y="16"/>
                        </a:lnTo>
                        <a:lnTo>
                          <a:pt x="34" y="16"/>
                        </a:lnTo>
                        <a:lnTo>
                          <a:pt x="34" y="16"/>
                        </a:lnTo>
                        <a:lnTo>
                          <a:pt x="34" y="17"/>
                        </a:lnTo>
                        <a:lnTo>
                          <a:pt x="34" y="17"/>
                        </a:lnTo>
                        <a:lnTo>
                          <a:pt x="34" y="17"/>
                        </a:lnTo>
                        <a:lnTo>
                          <a:pt x="34" y="17"/>
                        </a:lnTo>
                        <a:lnTo>
                          <a:pt x="33" y="17"/>
                        </a:lnTo>
                        <a:lnTo>
                          <a:pt x="33" y="17"/>
                        </a:lnTo>
                        <a:lnTo>
                          <a:pt x="33" y="17"/>
                        </a:lnTo>
                        <a:lnTo>
                          <a:pt x="32" y="17"/>
                        </a:lnTo>
                        <a:lnTo>
                          <a:pt x="32" y="16"/>
                        </a:lnTo>
                        <a:lnTo>
                          <a:pt x="32" y="16"/>
                        </a:lnTo>
                        <a:lnTo>
                          <a:pt x="32" y="16"/>
                        </a:lnTo>
                        <a:lnTo>
                          <a:pt x="32" y="17"/>
                        </a:lnTo>
                        <a:lnTo>
                          <a:pt x="32" y="17"/>
                        </a:lnTo>
                        <a:lnTo>
                          <a:pt x="32" y="17"/>
                        </a:lnTo>
                        <a:lnTo>
                          <a:pt x="31" y="17"/>
                        </a:lnTo>
                        <a:lnTo>
                          <a:pt x="31" y="17"/>
                        </a:lnTo>
                        <a:lnTo>
                          <a:pt x="31" y="17"/>
                        </a:lnTo>
                        <a:lnTo>
                          <a:pt x="31" y="17"/>
                        </a:lnTo>
                        <a:lnTo>
                          <a:pt x="30" y="17"/>
                        </a:lnTo>
                        <a:lnTo>
                          <a:pt x="30" y="17"/>
                        </a:lnTo>
                        <a:lnTo>
                          <a:pt x="30" y="17"/>
                        </a:lnTo>
                        <a:lnTo>
                          <a:pt x="31" y="17"/>
                        </a:lnTo>
                        <a:lnTo>
                          <a:pt x="31" y="17"/>
                        </a:lnTo>
                        <a:lnTo>
                          <a:pt x="31" y="17"/>
                        </a:lnTo>
                        <a:lnTo>
                          <a:pt x="31" y="17"/>
                        </a:lnTo>
                        <a:lnTo>
                          <a:pt x="32" y="17"/>
                        </a:lnTo>
                        <a:lnTo>
                          <a:pt x="32" y="17"/>
                        </a:lnTo>
                        <a:lnTo>
                          <a:pt x="33" y="17"/>
                        </a:lnTo>
                        <a:lnTo>
                          <a:pt x="33" y="17"/>
                        </a:lnTo>
                        <a:lnTo>
                          <a:pt x="34" y="17"/>
                        </a:lnTo>
                        <a:lnTo>
                          <a:pt x="34" y="17"/>
                        </a:lnTo>
                        <a:lnTo>
                          <a:pt x="35" y="17"/>
                        </a:lnTo>
                        <a:lnTo>
                          <a:pt x="35" y="17"/>
                        </a:lnTo>
                        <a:lnTo>
                          <a:pt x="35" y="17"/>
                        </a:lnTo>
                        <a:lnTo>
                          <a:pt x="35" y="17"/>
                        </a:lnTo>
                        <a:lnTo>
                          <a:pt x="36" y="17"/>
                        </a:lnTo>
                        <a:lnTo>
                          <a:pt x="37" y="17"/>
                        </a:lnTo>
                        <a:lnTo>
                          <a:pt x="37" y="17"/>
                        </a:lnTo>
                        <a:lnTo>
                          <a:pt x="37" y="17"/>
                        </a:lnTo>
                        <a:lnTo>
                          <a:pt x="38" y="17"/>
                        </a:lnTo>
                        <a:lnTo>
                          <a:pt x="38" y="17"/>
                        </a:lnTo>
                        <a:lnTo>
                          <a:pt x="38" y="18"/>
                        </a:lnTo>
                        <a:lnTo>
                          <a:pt x="38" y="18"/>
                        </a:lnTo>
                        <a:lnTo>
                          <a:pt x="38" y="18"/>
                        </a:lnTo>
                        <a:lnTo>
                          <a:pt x="37" y="18"/>
                        </a:lnTo>
                        <a:lnTo>
                          <a:pt x="37" y="18"/>
                        </a:lnTo>
                        <a:lnTo>
                          <a:pt x="38" y="18"/>
                        </a:lnTo>
                        <a:lnTo>
                          <a:pt x="38" y="18"/>
                        </a:lnTo>
                        <a:lnTo>
                          <a:pt x="38" y="18"/>
                        </a:lnTo>
                        <a:lnTo>
                          <a:pt x="38" y="18"/>
                        </a:lnTo>
                        <a:lnTo>
                          <a:pt x="38" y="18"/>
                        </a:lnTo>
                        <a:lnTo>
                          <a:pt x="37" y="18"/>
                        </a:lnTo>
                        <a:lnTo>
                          <a:pt x="37" y="18"/>
                        </a:lnTo>
                        <a:lnTo>
                          <a:pt x="37" y="18"/>
                        </a:lnTo>
                        <a:lnTo>
                          <a:pt x="36" y="18"/>
                        </a:lnTo>
                        <a:lnTo>
                          <a:pt x="35" y="18"/>
                        </a:lnTo>
                        <a:lnTo>
                          <a:pt x="35" y="18"/>
                        </a:lnTo>
                        <a:lnTo>
                          <a:pt x="35" y="18"/>
                        </a:lnTo>
                        <a:lnTo>
                          <a:pt x="35" y="18"/>
                        </a:lnTo>
                        <a:lnTo>
                          <a:pt x="35" y="18"/>
                        </a:lnTo>
                        <a:lnTo>
                          <a:pt x="34" y="18"/>
                        </a:lnTo>
                        <a:lnTo>
                          <a:pt x="34" y="18"/>
                        </a:lnTo>
                        <a:lnTo>
                          <a:pt x="34" y="18"/>
                        </a:lnTo>
                        <a:lnTo>
                          <a:pt x="33" y="18"/>
                        </a:lnTo>
                        <a:lnTo>
                          <a:pt x="33" y="18"/>
                        </a:lnTo>
                        <a:lnTo>
                          <a:pt x="33" y="18"/>
                        </a:lnTo>
                        <a:lnTo>
                          <a:pt x="32" y="18"/>
                        </a:lnTo>
                        <a:lnTo>
                          <a:pt x="32" y="18"/>
                        </a:lnTo>
                        <a:lnTo>
                          <a:pt x="32" y="18"/>
                        </a:lnTo>
                        <a:lnTo>
                          <a:pt x="32" y="18"/>
                        </a:lnTo>
                        <a:lnTo>
                          <a:pt x="31" y="18"/>
                        </a:lnTo>
                        <a:lnTo>
                          <a:pt x="32" y="18"/>
                        </a:lnTo>
                        <a:lnTo>
                          <a:pt x="32" y="18"/>
                        </a:lnTo>
                        <a:lnTo>
                          <a:pt x="32" y="18"/>
                        </a:lnTo>
                        <a:lnTo>
                          <a:pt x="33" y="18"/>
                        </a:lnTo>
                        <a:lnTo>
                          <a:pt x="33" y="18"/>
                        </a:lnTo>
                        <a:lnTo>
                          <a:pt x="33" y="18"/>
                        </a:lnTo>
                        <a:lnTo>
                          <a:pt x="33" y="18"/>
                        </a:lnTo>
                        <a:lnTo>
                          <a:pt x="34" y="18"/>
                        </a:lnTo>
                        <a:lnTo>
                          <a:pt x="34" y="18"/>
                        </a:lnTo>
                        <a:lnTo>
                          <a:pt x="34" y="18"/>
                        </a:lnTo>
                        <a:lnTo>
                          <a:pt x="34" y="18"/>
                        </a:lnTo>
                        <a:lnTo>
                          <a:pt x="34" y="18"/>
                        </a:lnTo>
                        <a:lnTo>
                          <a:pt x="34" y="18"/>
                        </a:lnTo>
                        <a:lnTo>
                          <a:pt x="34" y="18"/>
                        </a:lnTo>
                        <a:lnTo>
                          <a:pt x="33" y="18"/>
                        </a:lnTo>
                        <a:lnTo>
                          <a:pt x="33" y="18"/>
                        </a:lnTo>
                        <a:lnTo>
                          <a:pt x="33" y="18"/>
                        </a:lnTo>
                        <a:lnTo>
                          <a:pt x="33" y="18"/>
                        </a:lnTo>
                        <a:lnTo>
                          <a:pt x="32" y="18"/>
                        </a:lnTo>
                        <a:lnTo>
                          <a:pt x="32" y="18"/>
                        </a:lnTo>
                        <a:lnTo>
                          <a:pt x="32" y="18"/>
                        </a:lnTo>
                        <a:lnTo>
                          <a:pt x="32" y="18"/>
                        </a:lnTo>
                        <a:lnTo>
                          <a:pt x="31" y="18"/>
                        </a:lnTo>
                        <a:lnTo>
                          <a:pt x="31" y="18"/>
                        </a:lnTo>
                        <a:lnTo>
                          <a:pt x="31" y="18"/>
                        </a:lnTo>
                        <a:lnTo>
                          <a:pt x="30" y="18"/>
                        </a:lnTo>
                        <a:lnTo>
                          <a:pt x="30" y="18"/>
                        </a:lnTo>
                        <a:lnTo>
                          <a:pt x="30" y="18"/>
                        </a:lnTo>
                        <a:lnTo>
                          <a:pt x="30" y="18"/>
                        </a:lnTo>
                        <a:lnTo>
                          <a:pt x="30" y="18"/>
                        </a:lnTo>
                        <a:lnTo>
                          <a:pt x="30" y="18"/>
                        </a:lnTo>
                        <a:lnTo>
                          <a:pt x="30" y="18"/>
                        </a:lnTo>
                        <a:lnTo>
                          <a:pt x="31" y="18"/>
                        </a:lnTo>
                        <a:lnTo>
                          <a:pt x="31" y="18"/>
                        </a:lnTo>
                        <a:lnTo>
                          <a:pt x="31" y="19"/>
                        </a:lnTo>
                        <a:lnTo>
                          <a:pt x="30" y="19"/>
                        </a:lnTo>
                        <a:lnTo>
                          <a:pt x="30" y="19"/>
                        </a:lnTo>
                        <a:lnTo>
                          <a:pt x="30" y="19"/>
                        </a:lnTo>
                        <a:lnTo>
                          <a:pt x="30" y="19"/>
                        </a:lnTo>
                        <a:lnTo>
                          <a:pt x="30" y="19"/>
                        </a:lnTo>
                        <a:lnTo>
                          <a:pt x="30" y="20"/>
                        </a:lnTo>
                        <a:lnTo>
                          <a:pt x="30" y="20"/>
                        </a:lnTo>
                        <a:lnTo>
                          <a:pt x="30" y="19"/>
                        </a:lnTo>
                        <a:lnTo>
                          <a:pt x="30" y="19"/>
                        </a:lnTo>
                        <a:lnTo>
                          <a:pt x="30" y="19"/>
                        </a:lnTo>
                        <a:lnTo>
                          <a:pt x="30" y="19"/>
                        </a:lnTo>
                        <a:lnTo>
                          <a:pt x="31" y="19"/>
                        </a:lnTo>
                        <a:lnTo>
                          <a:pt x="31" y="19"/>
                        </a:lnTo>
                        <a:lnTo>
                          <a:pt x="31" y="19"/>
                        </a:lnTo>
                        <a:lnTo>
                          <a:pt x="32" y="19"/>
                        </a:lnTo>
                        <a:lnTo>
                          <a:pt x="32" y="19"/>
                        </a:lnTo>
                        <a:lnTo>
                          <a:pt x="32" y="19"/>
                        </a:lnTo>
                        <a:lnTo>
                          <a:pt x="32" y="19"/>
                        </a:lnTo>
                        <a:lnTo>
                          <a:pt x="32" y="18"/>
                        </a:lnTo>
                        <a:lnTo>
                          <a:pt x="33" y="18"/>
                        </a:lnTo>
                        <a:lnTo>
                          <a:pt x="33" y="18"/>
                        </a:lnTo>
                        <a:lnTo>
                          <a:pt x="34" y="18"/>
                        </a:lnTo>
                        <a:lnTo>
                          <a:pt x="35" y="19"/>
                        </a:lnTo>
                        <a:lnTo>
                          <a:pt x="35" y="19"/>
                        </a:lnTo>
                        <a:lnTo>
                          <a:pt x="35" y="19"/>
                        </a:lnTo>
                        <a:lnTo>
                          <a:pt x="35" y="19"/>
                        </a:lnTo>
                        <a:lnTo>
                          <a:pt x="34" y="19"/>
                        </a:lnTo>
                        <a:lnTo>
                          <a:pt x="34" y="19"/>
                        </a:lnTo>
                        <a:lnTo>
                          <a:pt x="34" y="19"/>
                        </a:lnTo>
                        <a:lnTo>
                          <a:pt x="34" y="19"/>
                        </a:lnTo>
                        <a:lnTo>
                          <a:pt x="34" y="19"/>
                        </a:lnTo>
                        <a:lnTo>
                          <a:pt x="35" y="19"/>
                        </a:lnTo>
                        <a:lnTo>
                          <a:pt x="35" y="19"/>
                        </a:lnTo>
                        <a:lnTo>
                          <a:pt x="36" y="19"/>
                        </a:lnTo>
                        <a:lnTo>
                          <a:pt x="36" y="19"/>
                        </a:lnTo>
                        <a:lnTo>
                          <a:pt x="36" y="19"/>
                        </a:lnTo>
                        <a:lnTo>
                          <a:pt x="36" y="19"/>
                        </a:lnTo>
                        <a:lnTo>
                          <a:pt x="37" y="19"/>
                        </a:lnTo>
                        <a:lnTo>
                          <a:pt x="37" y="19"/>
                        </a:lnTo>
                        <a:lnTo>
                          <a:pt x="37" y="20"/>
                        </a:lnTo>
                        <a:lnTo>
                          <a:pt x="38" y="20"/>
                        </a:lnTo>
                        <a:lnTo>
                          <a:pt x="38" y="20"/>
                        </a:lnTo>
                        <a:lnTo>
                          <a:pt x="38" y="20"/>
                        </a:lnTo>
                        <a:lnTo>
                          <a:pt x="39" y="20"/>
                        </a:lnTo>
                        <a:lnTo>
                          <a:pt x="39" y="20"/>
                        </a:lnTo>
                        <a:lnTo>
                          <a:pt x="38" y="20"/>
                        </a:lnTo>
                        <a:lnTo>
                          <a:pt x="38" y="20"/>
                        </a:lnTo>
                        <a:lnTo>
                          <a:pt x="38" y="20"/>
                        </a:lnTo>
                        <a:lnTo>
                          <a:pt x="37" y="20"/>
                        </a:lnTo>
                        <a:lnTo>
                          <a:pt x="37" y="20"/>
                        </a:lnTo>
                        <a:lnTo>
                          <a:pt x="37" y="20"/>
                        </a:lnTo>
                        <a:lnTo>
                          <a:pt x="37" y="20"/>
                        </a:lnTo>
                        <a:lnTo>
                          <a:pt x="37" y="20"/>
                        </a:lnTo>
                        <a:lnTo>
                          <a:pt x="37" y="21"/>
                        </a:lnTo>
                        <a:lnTo>
                          <a:pt x="37" y="21"/>
                        </a:lnTo>
                        <a:lnTo>
                          <a:pt x="37" y="21"/>
                        </a:lnTo>
                        <a:lnTo>
                          <a:pt x="36" y="21"/>
                        </a:lnTo>
                        <a:lnTo>
                          <a:pt x="36" y="21"/>
                        </a:lnTo>
                        <a:lnTo>
                          <a:pt x="36" y="21"/>
                        </a:lnTo>
                        <a:lnTo>
                          <a:pt x="35" y="21"/>
                        </a:lnTo>
                        <a:lnTo>
                          <a:pt x="35" y="21"/>
                        </a:lnTo>
                        <a:lnTo>
                          <a:pt x="34" y="21"/>
                        </a:lnTo>
                        <a:lnTo>
                          <a:pt x="34" y="21"/>
                        </a:lnTo>
                        <a:lnTo>
                          <a:pt x="34" y="21"/>
                        </a:lnTo>
                        <a:lnTo>
                          <a:pt x="34" y="21"/>
                        </a:lnTo>
                        <a:lnTo>
                          <a:pt x="35" y="21"/>
                        </a:lnTo>
                        <a:lnTo>
                          <a:pt x="35" y="21"/>
                        </a:lnTo>
                        <a:lnTo>
                          <a:pt x="36" y="21"/>
                        </a:lnTo>
                        <a:lnTo>
                          <a:pt x="36" y="21"/>
                        </a:lnTo>
                        <a:lnTo>
                          <a:pt x="36" y="21"/>
                        </a:lnTo>
                        <a:lnTo>
                          <a:pt x="37" y="21"/>
                        </a:lnTo>
                        <a:lnTo>
                          <a:pt x="37" y="21"/>
                        </a:lnTo>
                        <a:lnTo>
                          <a:pt x="36" y="21"/>
                        </a:lnTo>
                        <a:lnTo>
                          <a:pt x="36" y="21"/>
                        </a:lnTo>
                        <a:lnTo>
                          <a:pt x="36" y="21"/>
                        </a:lnTo>
                        <a:lnTo>
                          <a:pt x="36" y="22"/>
                        </a:lnTo>
                        <a:lnTo>
                          <a:pt x="36" y="22"/>
                        </a:lnTo>
                        <a:lnTo>
                          <a:pt x="35" y="22"/>
                        </a:lnTo>
                        <a:lnTo>
                          <a:pt x="35" y="22"/>
                        </a:lnTo>
                        <a:lnTo>
                          <a:pt x="35" y="22"/>
                        </a:lnTo>
                        <a:lnTo>
                          <a:pt x="35" y="22"/>
                        </a:lnTo>
                        <a:lnTo>
                          <a:pt x="34" y="22"/>
                        </a:lnTo>
                        <a:lnTo>
                          <a:pt x="34" y="22"/>
                        </a:lnTo>
                        <a:lnTo>
                          <a:pt x="34" y="22"/>
                        </a:lnTo>
                        <a:lnTo>
                          <a:pt x="33" y="22"/>
                        </a:lnTo>
                        <a:lnTo>
                          <a:pt x="33" y="22"/>
                        </a:lnTo>
                        <a:lnTo>
                          <a:pt x="33" y="22"/>
                        </a:lnTo>
                        <a:lnTo>
                          <a:pt x="33" y="22"/>
                        </a:lnTo>
                        <a:lnTo>
                          <a:pt x="33" y="22"/>
                        </a:lnTo>
                        <a:lnTo>
                          <a:pt x="33" y="22"/>
                        </a:lnTo>
                        <a:lnTo>
                          <a:pt x="34" y="22"/>
                        </a:lnTo>
                        <a:lnTo>
                          <a:pt x="35" y="22"/>
                        </a:lnTo>
                        <a:lnTo>
                          <a:pt x="35" y="22"/>
                        </a:lnTo>
                        <a:lnTo>
                          <a:pt x="35" y="23"/>
                        </a:lnTo>
                        <a:lnTo>
                          <a:pt x="35" y="23"/>
                        </a:lnTo>
                        <a:lnTo>
                          <a:pt x="35" y="23"/>
                        </a:lnTo>
                        <a:lnTo>
                          <a:pt x="35" y="23"/>
                        </a:lnTo>
                        <a:lnTo>
                          <a:pt x="34" y="23"/>
                        </a:lnTo>
                        <a:lnTo>
                          <a:pt x="34" y="23"/>
                        </a:lnTo>
                        <a:lnTo>
                          <a:pt x="34" y="23"/>
                        </a:lnTo>
                        <a:lnTo>
                          <a:pt x="34" y="23"/>
                        </a:lnTo>
                        <a:lnTo>
                          <a:pt x="33" y="23"/>
                        </a:lnTo>
                        <a:lnTo>
                          <a:pt x="33" y="23"/>
                        </a:lnTo>
                        <a:lnTo>
                          <a:pt x="33" y="23"/>
                        </a:lnTo>
                        <a:lnTo>
                          <a:pt x="33" y="23"/>
                        </a:lnTo>
                        <a:lnTo>
                          <a:pt x="33" y="23"/>
                        </a:lnTo>
                        <a:lnTo>
                          <a:pt x="33" y="23"/>
                        </a:lnTo>
                        <a:lnTo>
                          <a:pt x="33" y="23"/>
                        </a:lnTo>
                        <a:lnTo>
                          <a:pt x="32" y="23"/>
                        </a:lnTo>
                        <a:lnTo>
                          <a:pt x="32" y="23"/>
                        </a:lnTo>
                        <a:lnTo>
                          <a:pt x="32" y="23"/>
                        </a:lnTo>
                        <a:lnTo>
                          <a:pt x="31" y="23"/>
                        </a:lnTo>
                        <a:lnTo>
                          <a:pt x="30" y="23"/>
                        </a:lnTo>
                        <a:lnTo>
                          <a:pt x="30" y="23"/>
                        </a:lnTo>
                        <a:lnTo>
                          <a:pt x="30" y="23"/>
                        </a:lnTo>
                        <a:lnTo>
                          <a:pt x="30" y="23"/>
                        </a:lnTo>
                        <a:lnTo>
                          <a:pt x="29" y="23"/>
                        </a:lnTo>
                        <a:lnTo>
                          <a:pt x="29" y="23"/>
                        </a:lnTo>
                        <a:lnTo>
                          <a:pt x="30" y="23"/>
                        </a:lnTo>
                        <a:lnTo>
                          <a:pt x="30" y="23"/>
                        </a:lnTo>
                        <a:lnTo>
                          <a:pt x="30" y="24"/>
                        </a:lnTo>
                        <a:lnTo>
                          <a:pt x="30" y="24"/>
                        </a:lnTo>
                        <a:lnTo>
                          <a:pt x="30" y="24"/>
                        </a:lnTo>
                        <a:lnTo>
                          <a:pt x="30" y="24"/>
                        </a:lnTo>
                        <a:lnTo>
                          <a:pt x="31" y="24"/>
                        </a:lnTo>
                        <a:lnTo>
                          <a:pt x="31" y="25"/>
                        </a:lnTo>
                        <a:lnTo>
                          <a:pt x="31" y="25"/>
                        </a:lnTo>
                        <a:lnTo>
                          <a:pt x="30" y="25"/>
                        </a:lnTo>
                        <a:lnTo>
                          <a:pt x="30" y="25"/>
                        </a:lnTo>
                        <a:lnTo>
                          <a:pt x="30" y="26"/>
                        </a:lnTo>
                        <a:lnTo>
                          <a:pt x="29" y="26"/>
                        </a:lnTo>
                        <a:lnTo>
                          <a:pt x="28" y="26"/>
                        </a:lnTo>
                        <a:lnTo>
                          <a:pt x="29" y="26"/>
                        </a:lnTo>
                        <a:lnTo>
                          <a:pt x="28" y="26"/>
                        </a:lnTo>
                        <a:lnTo>
                          <a:pt x="28" y="26"/>
                        </a:lnTo>
                        <a:lnTo>
                          <a:pt x="28" y="26"/>
                        </a:lnTo>
                        <a:lnTo>
                          <a:pt x="28" y="26"/>
                        </a:lnTo>
                        <a:lnTo>
                          <a:pt x="28" y="26"/>
                        </a:lnTo>
                        <a:lnTo>
                          <a:pt x="27" y="26"/>
                        </a:lnTo>
                        <a:lnTo>
                          <a:pt x="27" y="26"/>
                        </a:lnTo>
                        <a:lnTo>
                          <a:pt x="27" y="26"/>
                        </a:lnTo>
                        <a:lnTo>
                          <a:pt x="27" y="26"/>
                        </a:lnTo>
                        <a:lnTo>
                          <a:pt x="27" y="26"/>
                        </a:lnTo>
                        <a:lnTo>
                          <a:pt x="26" y="26"/>
                        </a:lnTo>
                        <a:lnTo>
                          <a:pt x="26" y="26"/>
                        </a:lnTo>
                        <a:lnTo>
                          <a:pt x="26" y="26"/>
                        </a:lnTo>
                        <a:lnTo>
                          <a:pt x="26" y="26"/>
                        </a:lnTo>
                        <a:lnTo>
                          <a:pt x="25" y="26"/>
                        </a:lnTo>
                        <a:lnTo>
                          <a:pt x="24" y="26"/>
                        </a:lnTo>
                        <a:lnTo>
                          <a:pt x="24" y="26"/>
                        </a:lnTo>
                        <a:lnTo>
                          <a:pt x="24" y="26"/>
                        </a:lnTo>
                        <a:lnTo>
                          <a:pt x="24" y="26"/>
                        </a:lnTo>
                        <a:lnTo>
                          <a:pt x="23" y="25"/>
                        </a:lnTo>
                        <a:lnTo>
                          <a:pt x="23" y="25"/>
                        </a:lnTo>
                        <a:lnTo>
                          <a:pt x="23" y="25"/>
                        </a:lnTo>
                        <a:lnTo>
                          <a:pt x="23" y="25"/>
                        </a:lnTo>
                        <a:lnTo>
                          <a:pt x="23" y="25"/>
                        </a:lnTo>
                        <a:lnTo>
                          <a:pt x="22" y="25"/>
                        </a:lnTo>
                        <a:lnTo>
                          <a:pt x="22" y="25"/>
                        </a:lnTo>
                        <a:lnTo>
                          <a:pt x="22" y="25"/>
                        </a:lnTo>
                        <a:lnTo>
                          <a:pt x="22" y="25"/>
                        </a:lnTo>
                        <a:lnTo>
                          <a:pt x="22" y="24"/>
                        </a:lnTo>
                        <a:lnTo>
                          <a:pt x="22" y="24"/>
                        </a:lnTo>
                        <a:lnTo>
                          <a:pt x="22" y="25"/>
                        </a:lnTo>
                        <a:lnTo>
                          <a:pt x="22" y="25"/>
                        </a:lnTo>
                        <a:lnTo>
                          <a:pt x="22" y="25"/>
                        </a:lnTo>
                        <a:lnTo>
                          <a:pt x="22" y="25"/>
                        </a:lnTo>
                        <a:lnTo>
                          <a:pt x="22" y="25"/>
                        </a:lnTo>
                        <a:lnTo>
                          <a:pt x="22" y="25"/>
                        </a:lnTo>
                        <a:lnTo>
                          <a:pt x="23" y="26"/>
                        </a:lnTo>
                        <a:lnTo>
                          <a:pt x="23" y="26"/>
                        </a:lnTo>
                        <a:lnTo>
                          <a:pt x="23" y="26"/>
                        </a:lnTo>
                        <a:lnTo>
                          <a:pt x="23" y="26"/>
                        </a:lnTo>
                        <a:lnTo>
                          <a:pt x="23" y="26"/>
                        </a:lnTo>
                        <a:lnTo>
                          <a:pt x="23" y="26"/>
                        </a:lnTo>
                        <a:lnTo>
                          <a:pt x="23" y="26"/>
                        </a:lnTo>
                        <a:lnTo>
                          <a:pt x="22" y="26"/>
                        </a:lnTo>
                        <a:lnTo>
                          <a:pt x="22" y="26"/>
                        </a:lnTo>
                        <a:lnTo>
                          <a:pt x="22" y="26"/>
                        </a:lnTo>
                        <a:lnTo>
                          <a:pt x="21" y="26"/>
                        </a:lnTo>
                        <a:lnTo>
                          <a:pt x="21" y="26"/>
                        </a:lnTo>
                        <a:lnTo>
                          <a:pt x="21" y="26"/>
                        </a:lnTo>
                        <a:lnTo>
                          <a:pt x="22" y="26"/>
                        </a:lnTo>
                        <a:lnTo>
                          <a:pt x="22" y="27"/>
                        </a:lnTo>
                        <a:lnTo>
                          <a:pt x="22" y="27"/>
                        </a:lnTo>
                        <a:lnTo>
                          <a:pt x="22" y="27"/>
                        </a:lnTo>
                        <a:lnTo>
                          <a:pt x="22" y="26"/>
                        </a:lnTo>
                        <a:lnTo>
                          <a:pt x="23" y="26"/>
                        </a:lnTo>
                        <a:lnTo>
                          <a:pt x="23" y="26"/>
                        </a:lnTo>
                        <a:lnTo>
                          <a:pt x="24" y="26"/>
                        </a:lnTo>
                        <a:lnTo>
                          <a:pt x="25" y="26"/>
                        </a:lnTo>
                        <a:lnTo>
                          <a:pt x="25" y="26"/>
                        </a:lnTo>
                        <a:lnTo>
                          <a:pt x="25" y="26"/>
                        </a:lnTo>
                        <a:lnTo>
                          <a:pt x="26" y="26"/>
                        </a:lnTo>
                        <a:lnTo>
                          <a:pt x="26" y="27"/>
                        </a:lnTo>
                        <a:lnTo>
                          <a:pt x="25" y="27"/>
                        </a:lnTo>
                        <a:lnTo>
                          <a:pt x="25" y="27"/>
                        </a:lnTo>
                        <a:lnTo>
                          <a:pt x="25" y="27"/>
                        </a:lnTo>
                        <a:lnTo>
                          <a:pt x="26" y="27"/>
                        </a:lnTo>
                        <a:lnTo>
                          <a:pt x="26" y="27"/>
                        </a:lnTo>
                        <a:lnTo>
                          <a:pt x="26" y="27"/>
                        </a:lnTo>
                        <a:lnTo>
                          <a:pt x="26" y="26"/>
                        </a:lnTo>
                        <a:lnTo>
                          <a:pt x="26" y="26"/>
                        </a:lnTo>
                        <a:lnTo>
                          <a:pt x="26" y="26"/>
                        </a:lnTo>
                        <a:lnTo>
                          <a:pt x="27" y="26"/>
                        </a:lnTo>
                        <a:lnTo>
                          <a:pt x="27" y="26"/>
                        </a:lnTo>
                        <a:lnTo>
                          <a:pt x="27" y="26"/>
                        </a:lnTo>
                        <a:lnTo>
                          <a:pt x="27" y="26"/>
                        </a:lnTo>
                        <a:lnTo>
                          <a:pt x="27" y="26"/>
                        </a:lnTo>
                        <a:lnTo>
                          <a:pt x="28" y="27"/>
                        </a:lnTo>
                        <a:lnTo>
                          <a:pt x="28" y="27"/>
                        </a:lnTo>
                        <a:lnTo>
                          <a:pt x="28" y="27"/>
                        </a:lnTo>
                        <a:lnTo>
                          <a:pt x="27" y="27"/>
                        </a:lnTo>
                        <a:lnTo>
                          <a:pt x="27" y="27"/>
                        </a:lnTo>
                        <a:lnTo>
                          <a:pt x="27" y="27"/>
                        </a:lnTo>
                        <a:lnTo>
                          <a:pt x="28" y="27"/>
                        </a:lnTo>
                        <a:lnTo>
                          <a:pt x="28" y="27"/>
                        </a:lnTo>
                        <a:lnTo>
                          <a:pt x="28" y="27"/>
                        </a:lnTo>
                        <a:lnTo>
                          <a:pt x="28" y="27"/>
                        </a:lnTo>
                        <a:lnTo>
                          <a:pt x="28" y="28"/>
                        </a:lnTo>
                        <a:lnTo>
                          <a:pt x="28" y="28"/>
                        </a:lnTo>
                        <a:lnTo>
                          <a:pt x="29" y="28"/>
                        </a:lnTo>
                        <a:lnTo>
                          <a:pt x="29" y="27"/>
                        </a:lnTo>
                        <a:lnTo>
                          <a:pt x="29" y="27"/>
                        </a:lnTo>
                        <a:lnTo>
                          <a:pt x="29" y="27"/>
                        </a:lnTo>
                        <a:lnTo>
                          <a:pt x="30" y="27"/>
                        </a:lnTo>
                        <a:lnTo>
                          <a:pt x="30" y="27"/>
                        </a:lnTo>
                        <a:lnTo>
                          <a:pt x="30" y="27"/>
                        </a:lnTo>
                        <a:lnTo>
                          <a:pt x="30" y="27"/>
                        </a:lnTo>
                        <a:lnTo>
                          <a:pt x="30" y="27"/>
                        </a:lnTo>
                        <a:lnTo>
                          <a:pt x="31" y="27"/>
                        </a:lnTo>
                        <a:lnTo>
                          <a:pt x="31" y="28"/>
                        </a:lnTo>
                        <a:lnTo>
                          <a:pt x="31" y="28"/>
                        </a:lnTo>
                        <a:lnTo>
                          <a:pt x="31" y="28"/>
                        </a:lnTo>
                        <a:lnTo>
                          <a:pt x="31" y="29"/>
                        </a:lnTo>
                        <a:lnTo>
                          <a:pt x="30" y="29"/>
                        </a:lnTo>
                        <a:lnTo>
                          <a:pt x="30" y="29"/>
                        </a:lnTo>
                        <a:lnTo>
                          <a:pt x="30" y="29"/>
                        </a:lnTo>
                        <a:lnTo>
                          <a:pt x="30" y="29"/>
                        </a:lnTo>
                        <a:lnTo>
                          <a:pt x="30" y="29"/>
                        </a:lnTo>
                        <a:lnTo>
                          <a:pt x="29" y="29"/>
                        </a:lnTo>
                        <a:lnTo>
                          <a:pt x="29" y="30"/>
                        </a:lnTo>
                        <a:lnTo>
                          <a:pt x="29" y="30"/>
                        </a:lnTo>
                        <a:lnTo>
                          <a:pt x="29" y="29"/>
                        </a:lnTo>
                        <a:lnTo>
                          <a:pt x="29" y="29"/>
                        </a:lnTo>
                        <a:lnTo>
                          <a:pt x="29" y="29"/>
                        </a:lnTo>
                        <a:lnTo>
                          <a:pt x="29" y="29"/>
                        </a:lnTo>
                        <a:lnTo>
                          <a:pt x="28" y="29"/>
                        </a:lnTo>
                        <a:lnTo>
                          <a:pt x="28" y="29"/>
                        </a:lnTo>
                        <a:lnTo>
                          <a:pt x="28" y="29"/>
                        </a:lnTo>
                        <a:lnTo>
                          <a:pt x="28" y="30"/>
                        </a:lnTo>
                        <a:lnTo>
                          <a:pt x="28" y="30"/>
                        </a:lnTo>
                        <a:lnTo>
                          <a:pt x="28" y="30"/>
                        </a:lnTo>
                        <a:lnTo>
                          <a:pt x="27" y="30"/>
                        </a:lnTo>
                        <a:lnTo>
                          <a:pt x="27" y="30"/>
                        </a:lnTo>
                        <a:lnTo>
                          <a:pt x="27" y="30"/>
                        </a:lnTo>
                        <a:lnTo>
                          <a:pt x="27" y="30"/>
                        </a:lnTo>
                        <a:lnTo>
                          <a:pt x="27" y="30"/>
                        </a:lnTo>
                        <a:lnTo>
                          <a:pt x="26" y="30"/>
                        </a:lnTo>
                        <a:lnTo>
                          <a:pt x="26" y="30"/>
                        </a:lnTo>
                        <a:lnTo>
                          <a:pt x="26" y="31"/>
                        </a:lnTo>
                        <a:lnTo>
                          <a:pt x="26" y="31"/>
                        </a:lnTo>
                        <a:lnTo>
                          <a:pt x="26" y="30"/>
                        </a:lnTo>
                        <a:lnTo>
                          <a:pt x="25" y="30"/>
                        </a:lnTo>
                        <a:lnTo>
                          <a:pt x="25" y="31"/>
                        </a:lnTo>
                        <a:lnTo>
                          <a:pt x="25" y="31"/>
                        </a:lnTo>
                        <a:lnTo>
                          <a:pt x="25" y="31"/>
                        </a:lnTo>
                        <a:lnTo>
                          <a:pt x="25" y="31"/>
                        </a:lnTo>
                        <a:lnTo>
                          <a:pt x="24" y="31"/>
                        </a:lnTo>
                        <a:lnTo>
                          <a:pt x="24" y="31"/>
                        </a:lnTo>
                        <a:lnTo>
                          <a:pt x="24" y="31"/>
                        </a:lnTo>
                        <a:lnTo>
                          <a:pt x="23" y="31"/>
                        </a:lnTo>
                        <a:lnTo>
                          <a:pt x="23" y="31"/>
                        </a:lnTo>
                        <a:lnTo>
                          <a:pt x="24" y="30"/>
                        </a:lnTo>
                        <a:lnTo>
                          <a:pt x="24" y="30"/>
                        </a:lnTo>
                        <a:lnTo>
                          <a:pt x="24" y="30"/>
                        </a:lnTo>
                        <a:lnTo>
                          <a:pt x="24" y="30"/>
                        </a:lnTo>
                        <a:lnTo>
                          <a:pt x="24" y="29"/>
                        </a:lnTo>
                        <a:lnTo>
                          <a:pt x="23" y="29"/>
                        </a:lnTo>
                        <a:lnTo>
                          <a:pt x="23" y="29"/>
                        </a:lnTo>
                        <a:lnTo>
                          <a:pt x="23" y="29"/>
                        </a:lnTo>
                        <a:lnTo>
                          <a:pt x="23" y="29"/>
                        </a:lnTo>
                        <a:lnTo>
                          <a:pt x="23" y="29"/>
                        </a:lnTo>
                        <a:lnTo>
                          <a:pt x="22" y="29"/>
                        </a:lnTo>
                        <a:lnTo>
                          <a:pt x="22" y="29"/>
                        </a:lnTo>
                        <a:lnTo>
                          <a:pt x="22" y="29"/>
                        </a:lnTo>
                        <a:lnTo>
                          <a:pt x="21" y="29"/>
                        </a:lnTo>
                        <a:lnTo>
                          <a:pt x="21" y="29"/>
                        </a:lnTo>
                        <a:lnTo>
                          <a:pt x="21" y="29"/>
                        </a:lnTo>
                        <a:lnTo>
                          <a:pt x="22" y="29"/>
                        </a:lnTo>
                        <a:lnTo>
                          <a:pt x="21" y="29"/>
                        </a:lnTo>
                        <a:lnTo>
                          <a:pt x="21" y="29"/>
                        </a:lnTo>
                        <a:lnTo>
                          <a:pt x="21" y="29"/>
                        </a:lnTo>
                        <a:lnTo>
                          <a:pt x="21" y="28"/>
                        </a:lnTo>
                        <a:lnTo>
                          <a:pt x="20" y="28"/>
                        </a:lnTo>
                        <a:lnTo>
                          <a:pt x="20" y="28"/>
                        </a:lnTo>
                        <a:lnTo>
                          <a:pt x="20" y="28"/>
                        </a:lnTo>
                        <a:lnTo>
                          <a:pt x="20" y="28"/>
                        </a:lnTo>
                        <a:lnTo>
                          <a:pt x="20" y="29"/>
                        </a:lnTo>
                        <a:lnTo>
                          <a:pt x="21" y="29"/>
                        </a:lnTo>
                        <a:lnTo>
                          <a:pt x="21" y="29"/>
                        </a:lnTo>
                        <a:lnTo>
                          <a:pt x="21" y="29"/>
                        </a:lnTo>
                        <a:lnTo>
                          <a:pt x="21" y="29"/>
                        </a:lnTo>
                        <a:lnTo>
                          <a:pt x="21" y="29"/>
                        </a:lnTo>
                        <a:lnTo>
                          <a:pt x="21" y="29"/>
                        </a:lnTo>
                        <a:lnTo>
                          <a:pt x="21" y="29"/>
                        </a:lnTo>
                        <a:lnTo>
                          <a:pt x="21" y="29"/>
                        </a:lnTo>
                        <a:lnTo>
                          <a:pt x="21" y="29"/>
                        </a:lnTo>
                        <a:lnTo>
                          <a:pt x="21" y="30"/>
                        </a:lnTo>
                        <a:lnTo>
                          <a:pt x="21" y="30"/>
                        </a:lnTo>
                        <a:lnTo>
                          <a:pt x="21" y="30"/>
                        </a:lnTo>
                        <a:lnTo>
                          <a:pt x="21" y="30"/>
                        </a:lnTo>
                        <a:lnTo>
                          <a:pt x="21" y="30"/>
                        </a:lnTo>
                        <a:lnTo>
                          <a:pt x="20" y="30"/>
                        </a:lnTo>
                        <a:lnTo>
                          <a:pt x="20" y="30"/>
                        </a:lnTo>
                        <a:lnTo>
                          <a:pt x="19" y="30"/>
                        </a:lnTo>
                        <a:lnTo>
                          <a:pt x="19" y="29"/>
                        </a:lnTo>
                        <a:lnTo>
                          <a:pt x="19" y="29"/>
                        </a:lnTo>
                        <a:lnTo>
                          <a:pt x="19" y="29"/>
                        </a:lnTo>
                        <a:lnTo>
                          <a:pt x="19" y="29"/>
                        </a:lnTo>
                        <a:lnTo>
                          <a:pt x="19" y="29"/>
                        </a:lnTo>
                        <a:lnTo>
                          <a:pt x="19" y="29"/>
                        </a:lnTo>
                        <a:lnTo>
                          <a:pt x="19" y="28"/>
                        </a:lnTo>
                        <a:lnTo>
                          <a:pt x="19" y="28"/>
                        </a:lnTo>
                        <a:lnTo>
                          <a:pt x="18" y="28"/>
                        </a:lnTo>
                        <a:lnTo>
                          <a:pt x="18" y="28"/>
                        </a:lnTo>
                        <a:lnTo>
                          <a:pt x="18" y="28"/>
                        </a:lnTo>
                        <a:lnTo>
                          <a:pt x="18" y="29"/>
                        </a:lnTo>
                        <a:lnTo>
                          <a:pt x="19" y="29"/>
                        </a:lnTo>
                        <a:lnTo>
                          <a:pt x="19" y="29"/>
                        </a:lnTo>
                        <a:lnTo>
                          <a:pt x="19" y="29"/>
                        </a:lnTo>
                        <a:lnTo>
                          <a:pt x="19" y="30"/>
                        </a:lnTo>
                        <a:lnTo>
                          <a:pt x="18" y="30"/>
                        </a:lnTo>
                        <a:lnTo>
                          <a:pt x="18" y="30"/>
                        </a:lnTo>
                        <a:lnTo>
                          <a:pt x="18" y="30"/>
                        </a:lnTo>
                        <a:lnTo>
                          <a:pt x="18" y="29"/>
                        </a:lnTo>
                        <a:lnTo>
                          <a:pt x="17" y="29"/>
                        </a:lnTo>
                        <a:lnTo>
                          <a:pt x="17" y="29"/>
                        </a:lnTo>
                        <a:lnTo>
                          <a:pt x="17" y="29"/>
                        </a:lnTo>
                        <a:lnTo>
                          <a:pt x="17" y="29"/>
                        </a:lnTo>
                        <a:lnTo>
                          <a:pt x="17" y="29"/>
                        </a:lnTo>
                        <a:lnTo>
                          <a:pt x="17" y="29"/>
                        </a:lnTo>
                        <a:lnTo>
                          <a:pt x="17" y="29"/>
                        </a:lnTo>
                        <a:lnTo>
                          <a:pt x="17" y="29"/>
                        </a:lnTo>
                        <a:lnTo>
                          <a:pt x="17" y="30"/>
                        </a:lnTo>
                        <a:lnTo>
                          <a:pt x="16" y="30"/>
                        </a:lnTo>
                        <a:lnTo>
                          <a:pt x="16" y="30"/>
                        </a:lnTo>
                        <a:lnTo>
                          <a:pt x="16" y="30"/>
                        </a:lnTo>
                        <a:lnTo>
                          <a:pt x="15" y="29"/>
                        </a:lnTo>
                        <a:lnTo>
                          <a:pt x="15" y="29"/>
                        </a:lnTo>
                        <a:lnTo>
                          <a:pt x="15" y="29"/>
                        </a:lnTo>
                        <a:lnTo>
                          <a:pt x="15" y="29"/>
                        </a:lnTo>
                        <a:lnTo>
                          <a:pt x="15" y="29"/>
                        </a:lnTo>
                        <a:lnTo>
                          <a:pt x="15" y="30"/>
                        </a:lnTo>
                        <a:lnTo>
                          <a:pt x="15" y="30"/>
                        </a:lnTo>
                        <a:lnTo>
                          <a:pt x="15" y="30"/>
                        </a:lnTo>
                        <a:lnTo>
                          <a:pt x="16" y="30"/>
                        </a:lnTo>
                        <a:lnTo>
                          <a:pt x="16" y="30"/>
                        </a:lnTo>
                        <a:lnTo>
                          <a:pt x="16" y="30"/>
                        </a:lnTo>
                        <a:lnTo>
                          <a:pt x="15" y="30"/>
                        </a:lnTo>
                        <a:lnTo>
                          <a:pt x="15" y="30"/>
                        </a:lnTo>
                        <a:lnTo>
                          <a:pt x="15" y="30"/>
                        </a:lnTo>
                        <a:lnTo>
                          <a:pt x="15" y="30"/>
                        </a:lnTo>
                        <a:lnTo>
                          <a:pt x="15" y="30"/>
                        </a:lnTo>
                        <a:lnTo>
                          <a:pt x="14" y="30"/>
                        </a:lnTo>
                        <a:lnTo>
                          <a:pt x="14" y="30"/>
                        </a:lnTo>
                        <a:lnTo>
                          <a:pt x="14" y="30"/>
                        </a:lnTo>
                        <a:lnTo>
                          <a:pt x="13" y="30"/>
                        </a:lnTo>
                        <a:lnTo>
                          <a:pt x="13" y="30"/>
                        </a:lnTo>
                        <a:lnTo>
                          <a:pt x="12" y="30"/>
                        </a:lnTo>
                        <a:lnTo>
                          <a:pt x="12" y="30"/>
                        </a:lnTo>
                        <a:lnTo>
                          <a:pt x="12" y="29"/>
                        </a:lnTo>
                        <a:lnTo>
                          <a:pt x="12" y="29"/>
                        </a:lnTo>
                        <a:lnTo>
                          <a:pt x="12" y="29"/>
                        </a:lnTo>
                        <a:lnTo>
                          <a:pt x="12" y="29"/>
                        </a:lnTo>
                        <a:lnTo>
                          <a:pt x="12" y="29"/>
                        </a:lnTo>
                        <a:lnTo>
                          <a:pt x="12" y="29"/>
                        </a:lnTo>
                        <a:lnTo>
                          <a:pt x="11" y="29"/>
                        </a:lnTo>
                        <a:lnTo>
                          <a:pt x="11" y="29"/>
                        </a:lnTo>
                        <a:lnTo>
                          <a:pt x="12" y="29"/>
                        </a:lnTo>
                        <a:lnTo>
                          <a:pt x="12" y="29"/>
                        </a:lnTo>
                        <a:lnTo>
                          <a:pt x="12" y="29"/>
                        </a:lnTo>
                        <a:lnTo>
                          <a:pt x="11" y="29"/>
                        </a:lnTo>
                        <a:lnTo>
                          <a:pt x="11" y="30"/>
                        </a:lnTo>
                        <a:lnTo>
                          <a:pt x="11" y="30"/>
                        </a:lnTo>
                        <a:lnTo>
                          <a:pt x="10" y="30"/>
                        </a:lnTo>
                        <a:lnTo>
                          <a:pt x="10" y="30"/>
                        </a:lnTo>
                        <a:lnTo>
                          <a:pt x="10" y="30"/>
                        </a:lnTo>
                        <a:lnTo>
                          <a:pt x="10" y="29"/>
                        </a:lnTo>
                        <a:lnTo>
                          <a:pt x="10" y="29"/>
                        </a:lnTo>
                        <a:lnTo>
                          <a:pt x="10" y="29"/>
                        </a:lnTo>
                        <a:lnTo>
                          <a:pt x="9" y="29"/>
                        </a:lnTo>
                        <a:lnTo>
                          <a:pt x="10" y="30"/>
                        </a:lnTo>
                        <a:lnTo>
                          <a:pt x="10" y="30"/>
                        </a:lnTo>
                        <a:lnTo>
                          <a:pt x="10" y="30"/>
                        </a:lnTo>
                        <a:lnTo>
                          <a:pt x="9" y="30"/>
                        </a:lnTo>
                        <a:lnTo>
                          <a:pt x="9" y="30"/>
                        </a:lnTo>
                        <a:lnTo>
                          <a:pt x="9" y="30"/>
                        </a:lnTo>
                        <a:lnTo>
                          <a:pt x="9" y="30"/>
                        </a:lnTo>
                        <a:lnTo>
                          <a:pt x="8" y="30"/>
                        </a:lnTo>
                        <a:lnTo>
                          <a:pt x="8" y="30"/>
                        </a:lnTo>
                        <a:lnTo>
                          <a:pt x="8" y="30"/>
                        </a:lnTo>
                        <a:lnTo>
                          <a:pt x="8" y="29"/>
                        </a:lnTo>
                        <a:lnTo>
                          <a:pt x="8" y="29"/>
                        </a:lnTo>
                        <a:lnTo>
                          <a:pt x="8" y="29"/>
                        </a:lnTo>
                        <a:lnTo>
                          <a:pt x="8" y="29"/>
                        </a:lnTo>
                        <a:lnTo>
                          <a:pt x="7" y="29"/>
                        </a:lnTo>
                        <a:lnTo>
                          <a:pt x="7" y="28"/>
                        </a:lnTo>
                        <a:lnTo>
                          <a:pt x="7" y="28"/>
                        </a:lnTo>
                        <a:lnTo>
                          <a:pt x="7" y="28"/>
                        </a:lnTo>
                        <a:lnTo>
                          <a:pt x="7" y="28"/>
                        </a:lnTo>
                        <a:lnTo>
                          <a:pt x="7" y="28"/>
                        </a:lnTo>
                        <a:lnTo>
                          <a:pt x="7" y="29"/>
                        </a:lnTo>
                        <a:lnTo>
                          <a:pt x="7" y="29"/>
                        </a:lnTo>
                        <a:lnTo>
                          <a:pt x="7" y="29"/>
                        </a:lnTo>
                        <a:lnTo>
                          <a:pt x="7" y="29"/>
                        </a:lnTo>
                        <a:lnTo>
                          <a:pt x="7" y="29"/>
                        </a:lnTo>
                        <a:lnTo>
                          <a:pt x="7" y="29"/>
                        </a:lnTo>
                        <a:lnTo>
                          <a:pt x="7" y="29"/>
                        </a:lnTo>
                        <a:lnTo>
                          <a:pt x="7" y="29"/>
                        </a:lnTo>
                        <a:lnTo>
                          <a:pt x="7" y="29"/>
                        </a:lnTo>
                        <a:lnTo>
                          <a:pt x="7" y="30"/>
                        </a:lnTo>
                        <a:lnTo>
                          <a:pt x="6" y="30"/>
                        </a:lnTo>
                        <a:lnTo>
                          <a:pt x="6" y="30"/>
                        </a:lnTo>
                        <a:lnTo>
                          <a:pt x="5" y="29"/>
                        </a:lnTo>
                        <a:lnTo>
                          <a:pt x="5" y="29"/>
                        </a:lnTo>
                        <a:lnTo>
                          <a:pt x="5" y="29"/>
                        </a:lnTo>
                        <a:lnTo>
                          <a:pt x="5" y="29"/>
                        </a:lnTo>
                        <a:lnTo>
                          <a:pt x="5" y="29"/>
                        </a:lnTo>
                        <a:lnTo>
                          <a:pt x="5" y="29"/>
                        </a:lnTo>
                        <a:lnTo>
                          <a:pt x="5" y="29"/>
                        </a:lnTo>
                        <a:lnTo>
                          <a:pt x="5" y="29"/>
                        </a:lnTo>
                        <a:lnTo>
                          <a:pt x="5" y="29"/>
                        </a:lnTo>
                        <a:lnTo>
                          <a:pt x="5" y="28"/>
                        </a:lnTo>
                        <a:lnTo>
                          <a:pt x="5" y="28"/>
                        </a:lnTo>
                        <a:lnTo>
                          <a:pt x="5" y="28"/>
                        </a:lnTo>
                        <a:lnTo>
                          <a:pt x="5" y="28"/>
                        </a:lnTo>
                        <a:lnTo>
                          <a:pt x="5" y="28"/>
                        </a:lnTo>
                        <a:lnTo>
                          <a:pt x="6" y="27"/>
                        </a:lnTo>
                        <a:lnTo>
                          <a:pt x="6" y="27"/>
                        </a:lnTo>
                        <a:lnTo>
                          <a:pt x="6" y="27"/>
                        </a:lnTo>
                        <a:lnTo>
                          <a:pt x="7" y="27"/>
                        </a:lnTo>
                        <a:lnTo>
                          <a:pt x="7" y="27"/>
                        </a:lnTo>
                        <a:lnTo>
                          <a:pt x="7" y="27"/>
                        </a:lnTo>
                        <a:lnTo>
                          <a:pt x="7" y="27"/>
                        </a:lnTo>
                        <a:lnTo>
                          <a:pt x="8" y="27"/>
                        </a:lnTo>
                        <a:lnTo>
                          <a:pt x="8" y="27"/>
                        </a:lnTo>
                        <a:lnTo>
                          <a:pt x="8" y="27"/>
                        </a:lnTo>
                        <a:lnTo>
                          <a:pt x="9" y="27"/>
                        </a:lnTo>
                        <a:lnTo>
                          <a:pt x="9" y="27"/>
                        </a:lnTo>
                        <a:lnTo>
                          <a:pt x="9" y="27"/>
                        </a:lnTo>
                        <a:lnTo>
                          <a:pt x="10" y="27"/>
                        </a:lnTo>
                        <a:lnTo>
                          <a:pt x="10" y="27"/>
                        </a:lnTo>
                        <a:lnTo>
                          <a:pt x="10" y="27"/>
                        </a:lnTo>
                        <a:lnTo>
                          <a:pt x="10" y="27"/>
                        </a:lnTo>
                        <a:lnTo>
                          <a:pt x="10" y="27"/>
                        </a:lnTo>
                        <a:lnTo>
                          <a:pt x="11" y="27"/>
                        </a:lnTo>
                        <a:lnTo>
                          <a:pt x="11" y="27"/>
                        </a:lnTo>
                        <a:lnTo>
                          <a:pt x="11" y="27"/>
                        </a:lnTo>
                        <a:lnTo>
                          <a:pt x="11" y="27"/>
                        </a:lnTo>
                        <a:lnTo>
                          <a:pt x="11" y="27"/>
                        </a:lnTo>
                        <a:lnTo>
                          <a:pt x="11" y="26"/>
                        </a:lnTo>
                        <a:lnTo>
                          <a:pt x="11" y="26"/>
                        </a:lnTo>
                        <a:lnTo>
                          <a:pt x="10" y="26"/>
                        </a:lnTo>
                        <a:lnTo>
                          <a:pt x="11" y="26"/>
                        </a:lnTo>
                        <a:lnTo>
                          <a:pt x="10" y="26"/>
                        </a:lnTo>
                        <a:lnTo>
                          <a:pt x="10" y="26"/>
                        </a:lnTo>
                        <a:lnTo>
                          <a:pt x="10" y="26"/>
                        </a:lnTo>
                        <a:lnTo>
                          <a:pt x="10" y="26"/>
                        </a:lnTo>
                        <a:lnTo>
                          <a:pt x="11" y="26"/>
                        </a:lnTo>
                        <a:lnTo>
                          <a:pt x="11" y="26"/>
                        </a:lnTo>
                        <a:lnTo>
                          <a:pt x="11" y="26"/>
                        </a:lnTo>
                        <a:lnTo>
                          <a:pt x="11" y="26"/>
                        </a:lnTo>
                        <a:lnTo>
                          <a:pt x="10" y="26"/>
                        </a:lnTo>
                        <a:lnTo>
                          <a:pt x="10" y="26"/>
                        </a:lnTo>
                        <a:lnTo>
                          <a:pt x="10" y="26"/>
                        </a:lnTo>
                        <a:lnTo>
                          <a:pt x="10" y="26"/>
                        </a:lnTo>
                        <a:lnTo>
                          <a:pt x="10" y="26"/>
                        </a:lnTo>
                        <a:lnTo>
                          <a:pt x="9" y="26"/>
                        </a:lnTo>
                        <a:lnTo>
                          <a:pt x="9" y="26"/>
                        </a:lnTo>
                        <a:lnTo>
                          <a:pt x="9" y="25"/>
                        </a:lnTo>
                        <a:lnTo>
                          <a:pt x="9" y="25"/>
                        </a:lnTo>
                        <a:lnTo>
                          <a:pt x="9" y="25"/>
                        </a:lnTo>
                        <a:lnTo>
                          <a:pt x="9" y="25"/>
                        </a:lnTo>
                        <a:lnTo>
                          <a:pt x="9" y="25"/>
                        </a:lnTo>
                        <a:lnTo>
                          <a:pt x="8" y="25"/>
                        </a:lnTo>
                        <a:lnTo>
                          <a:pt x="8" y="25"/>
                        </a:lnTo>
                        <a:lnTo>
                          <a:pt x="8" y="24"/>
                        </a:lnTo>
                        <a:lnTo>
                          <a:pt x="8" y="24"/>
                        </a:lnTo>
                        <a:lnTo>
                          <a:pt x="8" y="24"/>
                        </a:lnTo>
                        <a:lnTo>
                          <a:pt x="9" y="24"/>
                        </a:lnTo>
                        <a:lnTo>
                          <a:pt x="9" y="23"/>
                        </a:lnTo>
                        <a:lnTo>
                          <a:pt x="10" y="23"/>
                        </a:lnTo>
                        <a:lnTo>
                          <a:pt x="10" y="23"/>
                        </a:lnTo>
                        <a:lnTo>
                          <a:pt x="11" y="23"/>
                        </a:lnTo>
                        <a:lnTo>
                          <a:pt x="11" y="23"/>
                        </a:lnTo>
                        <a:lnTo>
                          <a:pt x="12" y="24"/>
                        </a:lnTo>
                        <a:lnTo>
                          <a:pt x="12" y="24"/>
                        </a:lnTo>
                        <a:lnTo>
                          <a:pt x="13" y="24"/>
                        </a:lnTo>
                        <a:lnTo>
                          <a:pt x="13" y="24"/>
                        </a:lnTo>
                        <a:lnTo>
                          <a:pt x="13" y="25"/>
                        </a:lnTo>
                        <a:lnTo>
                          <a:pt x="13" y="25"/>
                        </a:lnTo>
                        <a:lnTo>
                          <a:pt x="14" y="25"/>
                        </a:lnTo>
                        <a:lnTo>
                          <a:pt x="14" y="26"/>
                        </a:lnTo>
                        <a:lnTo>
                          <a:pt x="14" y="26"/>
                        </a:lnTo>
                        <a:lnTo>
                          <a:pt x="15" y="26"/>
                        </a:lnTo>
                        <a:lnTo>
                          <a:pt x="15" y="26"/>
                        </a:lnTo>
                        <a:lnTo>
                          <a:pt x="15" y="26"/>
                        </a:lnTo>
                        <a:lnTo>
                          <a:pt x="15" y="26"/>
                        </a:lnTo>
                        <a:lnTo>
                          <a:pt x="15" y="26"/>
                        </a:lnTo>
                        <a:lnTo>
                          <a:pt x="16" y="26"/>
                        </a:lnTo>
                        <a:lnTo>
                          <a:pt x="16" y="26"/>
                        </a:lnTo>
                        <a:lnTo>
                          <a:pt x="16" y="26"/>
                        </a:lnTo>
                        <a:lnTo>
                          <a:pt x="16" y="26"/>
                        </a:lnTo>
                        <a:lnTo>
                          <a:pt x="16" y="26"/>
                        </a:lnTo>
                        <a:lnTo>
                          <a:pt x="16" y="26"/>
                        </a:lnTo>
                        <a:lnTo>
                          <a:pt x="16" y="26"/>
                        </a:lnTo>
                        <a:lnTo>
                          <a:pt x="16" y="26"/>
                        </a:lnTo>
                        <a:lnTo>
                          <a:pt x="16" y="26"/>
                        </a:lnTo>
                        <a:lnTo>
                          <a:pt x="17" y="26"/>
                        </a:lnTo>
                        <a:lnTo>
                          <a:pt x="17" y="26"/>
                        </a:lnTo>
                        <a:lnTo>
                          <a:pt x="17" y="26"/>
                        </a:lnTo>
                        <a:lnTo>
                          <a:pt x="17" y="26"/>
                        </a:lnTo>
                        <a:lnTo>
                          <a:pt x="18" y="26"/>
                        </a:lnTo>
                        <a:lnTo>
                          <a:pt x="18" y="26"/>
                        </a:lnTo>
                        <a:lnTo>
                          <a:pt x="18" y="26"/>
                        </a:lnTo>
                        <a:lnTo>
                          <a:pt x="18" y="26"/>
                        </a:lnTo>
                        <a:lnTo>
                          <a:pt x="18" y="26"/>
                        </a:lnTo>
                        <a:lnTo>
                          <a:pt x="18" y="26"/>
                        </a:lnTo>
                        <a:lnTo>
                          <a:pt x="18" y="25"/>
                        </a:lnTo>
                        <a:lnTo>
                          <a:pt x="18" y="25"/>
                        </a:lnTo>
                        <a:lnTo>
                          <a:pt x="18" y="25"/>
                        </a:lnTo>
                        <a:lnTo>
                          <a:pt x="18" y="25"/>
                        </a:lnTo>
                        <a:lnTo>
                          <a:pt x="18" y="25"/>
                        </a:lnTo>
                        <a:lnTo>
                          <a:pt x="18" y="25"/>
                        </a:lnTo>
                        <a:lnTo>
                          <a:pt x="19" y="25"/>
                        </a:lnTo>
                        <a:lnTo>
                          <a:pt x="19" y="25"/>
                        </a:lnTo>
                        <a:lnTo>
                          <a:pt x="19" y="25"/>
                        </a:lnTo>
                        <a:lnTo>
                          <a:pt x="19" y="24"/>
                        </a:lnTo>
                        <a:lnTo>
                          <a:pt x="20" y="24"/>
                        </a:lnTo>
                        <a:lnTo>
                          <a:pt x="20" y="24"/>
                        </a:lnTo>
                        <a:lnTo>
                          <a:pt x="20" y="23"/>
                        </a:lnTo>
                        <a:lnTo>
                          <a:pt x="20" y="23"/>
                        </a:lnTo>
                        <a:lnTo>
                          <a:pt x="20" y="23"/>
                        </a:lnTo>
                        <a:lnTo>
                          <a:pt x="21" y="23"/>
                        </a:lnTo>
                        <a:lnTo>
                          <a:pt x="21" y="23"/>
                        </a:lnTo>
                        <a:lnTo>
                          <a:pt x="21" y="22"/>
                        </a:lnTo>
                        <a:lnTo>
                          <a:pt x="20" y="22"/>
                        </a:lnTo>
                        <a:lnTo>
                          <a:pt x="20" y="23"/>
                        </a:lnTo>
                        <a:lnTo>
                          <a:pt x="20" y="23"/>
                        </a:lnTo>
                        <a:lnTo>
                          <a:pt x="20" y="23"/>
                        </a:lnTo>
                        <a:lnTo>
                          <a:pt x="20" y="23"/>
                        </a:lnTo>
                        <a:lnTo>
                          <a:pt x="20" y="23"/>
                        </a:lnTo>
                        <a:lnTo>
                          <a:pt x="19" y="24"/>
                        </a:lnTo>
                        <a:lnTo>
                          <a:pt x="19" y="24"/>
                        </a:lnTo>
                        <a:lnTo>
                          <a:pt x="19" y="25"/>
                        </a:lnTo>
                        <a:lnTo>
                          <a:pt x="18" y="25"/>
                        </a:lnTo>
                        <a:lnTo>
                          <a:pt x="18" y="25"/>
                        </a:lnTo>
                        <a:lnTo>
                          <a:pt x="18" y="25"/>
                        </a:lnTo>
                        <a:lnTo>
                          <a:pt x="18" y="25"/>
                        </a:lnTo>
                        <a:lnTo>
                          <a:pt x="17" y="25"/>
                        </a:lnTo>
                        <a:lnTo>
                          <a:pt x="17" y="25"/>
                        </a:lnTo>
                        <a:lnTo>
                          <a:pt x="17" y="25"/>
                        </a:lnTo>
                        <a:lnTo>
                          <a:pt x="17" y="25"/>
                        </a:lnTo>
                        <a:lnTo>
                          <a:pt x="16" y="25"/>
                        </a:lnTo>
                        <a:lnTo>
                          <a:pt x="16" y="25"/>
                        </a:lnTo>
                        <a:lnTo>
                          <a:pt x="16" y="25"/>
                        </a:lnTo>
                        <a:lnTo>
                          <a:pt x="15" y="25"/>
                        </a:lnTo>
                        <a:lnTo>
                          <a:pt x="15" y="25"/>
                        </a:lnTo>
                        <a:lnTo>
                          <a:pt x="15" y="25"/>
                        </a:lnTo>
                        <a:lnTo>
                          <a:pt x="15" y="25"/>
                        </a:lnTo>
                        <a:lnTo>
                          <a:pt x="16" y="25"/>
                        </a:lnTo>
                        <a:lnTo>
                          <a:pt x="16" y="24"/>
                        </a:lnTo>
                        <a:lnTo>
                          <a:pt x="16" y="24"/>
                        </a:lnTo>
                        <a:lnTo>
                          <a:pt x="16" y="24"/>
                        </a:lnTo>
                        <a:lnTo>
                          <a:pt x="16" y="24"/>
                        </a:lnTo>
                        <a:lnTo>
                          <a:pt x="16" y="24"/>
                        </a:lnTo>
                        <a:lnTo>
                          <a:pt x="15" y="25"/>
                        </a:lnTo>
                        <a:lnTo>
                          <a:pt x="15" y="25"/>
                        </a:lnTo>
                        <a:lnTo>
                          <a:pt x="15" y="24"/>
                        </a:lnTo>
                        <a:lnTo>
                          <a:pt x="14" y="24"/>
                        </a:lnTo>
                        <a:lnTo>
                          <a:pt x="14" y="24"/>
                        </a:lnTo>
                        <a:lnTo>
                          <a:pt x="15" y="24"/>
                        </a:lnTo>
                        <a:lnTo>
                          <a:pt x="15" y="24"/>
                        </a:lnTo>
                        <a:lnTo>
                          <a:pt x="14" y="24"/>
                        </a:lnTo>
                        <a:lnTo>
                          <a:pt x="14" y="24"/>
                        </a:lnTo>
                        <a:lnTo>
                          <a:pt x="14" y="23"/>
                        </a:lnTo>
                        <a:lnTo>
                          <a:pt x="14" y="23"/>
                        </a:lnTo>
                        <a:lnTo>
                          <a:pt x="14" y="23"/>
                        </a:lnTo>
                        <a:lnTo>
                          <a:pt x="14" y="23"/>
                        </a:lnTo>
                        <a:lnTo>
                          <a:pt x="14" y="23"/>
                        </a:lnTo>
                        <a:lnTo>
                          <a:pt x="14" y="23"/>
                        </a:lnTo>
                        <a:lnTo>
                          <a:pt x="15" y="23"/>
                        </a:lnTo>
                        <a:lnTo>
                          <a:pt x="15" y="23"/>
                        </a:lnTo>
                        <a:lnTo>
                          <a:pt x="15" y="23"/>
                        </a:lnTo>
                        <a:lnTo>
                          <a:pt x="15" y="22"/>
                        </a:lnTo>
                        <a:lnTo>
                          <a:pt x="15" y="22"/>
                        </a:lnTo>
                        <a:lnTo>
                          <a:pt x="15" y="22"/>
                        </a:lnTo>
                        <a:lnTo>
                          <a:pt x="15" y="22"/>
                        </a:lnTo>
                        <a:lnTo>
                          <a:pt x="15" y="22"/>
                        </a:lnTo>
                        <a:lnTo>
                          <a:pt x="16" y="22"/>
                        </a:lnTo>
                        <a:lnTo>
                          <a:pt x="15" y="22"/>
                        </a:lnTo>
                        <a:lnTo>
                          <a:pt x="15" y="22"/>
                        </a:lnTo>
                        <a:lnTo>
                          <a:pt x="15" y="22"/>
                        </a:lnTo>
                        <a:lnTo>
                          <a:pt x="15" y="22"/>
                        </a:lnTo>
                        <a:lnTo>
                          <a:pt x="15" y="21"/>
                        </a:lnTo>
                        <a:lnTo>
                          <a:pt x="15" y="21"/>
                        </a:lnTo>
                        <a:lnTo>
                          <a:pt x="15" y="21"/>
                        </a:lnTo>
                        <a:lnTo>
                          <a:pt x="15" y="21"/>
                        </a:lnTo>
                        <a:lnTo>
                          <a:pt x="15" y="21"/>
                        </a:lnTo>
                        <a:lnTo>
                          <a:pt x="15" y="21"/>
                        </a:lnTo>
                        <a:lnTo>
                          <a:pt x="16" y="21"/>
                        </a:lnTo>
                        <a:lnTo>
                          <a:pt x="16" y="20"/>
                        </a:lnTo>
                        <a:lnTo>
                          <a:pt x="15" y="21"/>
                        </a:lnTo>
                        <a:lnTo>
                          <a:pt x="15" y="21"/>
                        </a:lnTo>
                        <a:lnTo>
                          <a:pt x="15" y="21"/>
                        </a:lnTo>
                        <a:lnTo>
                          <a:pt x="15" y="21"/>
                        </a:lnTo>
                        <a:lnTo>
                          <a:pt x="15" y="22"/>
                        </a:lnTo>
                        <a:lnTo>
                          <a:pt x="14" y="22"/>
                        </a:lnTo>
                        <a:lnTo>
                          <a:pt x="14" y="22"/>
                        </a:lnTo>
                        <a:lnTo>
                          <a:pt x="14" y="22"/>
                        </a:lnTo>
                        <a:lnTo>
                          <a:pt x="13" y="22"/>
                        </a:lnTo>
                        <a:lnTo>
                          <a:pt x="13" y="22"/>
                        </a:lnTo>
                        <a:lnTo>
                          <a:pt x="13" y="23"/>
                        </a:lnTo>
                        <a:lnTo>
                          <a:pt x="13" y="23"/>
                        </a:lnTo>
                        <a:lnTo>
                          <a:pt x="12" y="23"/>
                        </a:lnTo>
                        <a:lnTo>
                          <a:pt x="12" y="23"/>
                        </a:lnTo>
                        <a:lnTo>
                          <a:pt x="12" y="22"/>
                        </a:lnTo>
                        <a:lnTo>
                          <a:pt x="12" y="22"/>
                        </a:lnTo>
                        <a:lnTo>
                          <a:pt x="13" y="22"/>
                        </a:lnTo>
                        <a:lnTo>
                          <a:pt x="13" y="22"/>
                        </a:lnTo>
                        <a:lnTo>
                          <a:pt x="13" y="22"/>
                        </a:lnTo>
                        <a:lnTo>
                          <a:pt x="13" y="21"/>
                        </a:lnTo>
                        <a:lnTo>
                          <a:pt x="13" y="21"/>
                        </a:lnTo>
                        <a:lnTo>
                          <a:pt x="13" y="21"/>
                        </a:lnTo>
                        <a:lnTo>
                          <a:pt x="13" y="22"/>
                        </a:lnTo>
                        <a:lnTo>
                          <a:pt x="12" y="22"/>
                        </a:lnTo>
                        <a:lnTo>
                          <a:pt x="12" y="22"/>
                        </a:lnTo>
                        <a:lnTo>
                          <a:pt x="12" y="22"/>
                        </a:lnTo>
                        <a:lnTo>
                          <a:pt x="12" y="22"/>
                        </a:lnTo>
                        <a:lnTo>
                          <a:pt x="12" y="22"/>
                        </a:lnTo>
                        <a:lnTo>
                          <a:pt x="11" y="22"/>
                        </a:lnTo>
                        <a:lnTo>
                          <a:pt x="10" y="22"/>
                        </a:lnTo>
                        <a:lnTo>
                          <a:pt x="10" y="22"/>
                        </a:lnTo>
                        <a:lnTo>
                          <a:pt x="10" y="22"/>
                        </a:lnTo>
                        <a:lnTo>
                          <a:pt x="10" y="22"/>
                        </a:lnTo>
                        <a:lnTo>
                          <a:pt x="10" y="22"/>
                        </a:lnTo>
                        <a:lnTo>
                          <a:pt x="10" y="22"/>
                        </a:lnTo>
                        <a:lnTo>
                          <a:pt x="10" y="22"/>
                        </a:lnTo>
                        <a:lnTo>
                          <a:pt x="10" y="22"/>
                        </a:lnTo>
                        <a:lnTo>
                          <a:pt x="10" y="21"/>
                        </a:lnTo>
                        <a:lnTo>
                          <a:pt x="10" y="21"/>
                        </a:lnTo>
                        <a:lnTo>
                          <a:pt x="10" y="21"/>
                        </a:lnTo>
                        <a:lnTo>
                          <a:pt x="10" y="21"/>
                        </a:lnTo>
                        <a:lnTo>
                          <a:pt x="10" y="21"/>
                        </a:lnTo>
                        <a:lnTo>
                          <a:pt x="10" y="21"/>
                        </a:lnTo>
                        <a:lnTo>
                          <a:pt x="11" y="21"/>
                        </a:lnTo>
                        <a:lnTo>
                          <a:pt x="11" y="21"/>
                        </a:lnTo>
                        <a:lnTo>
                          <a:pt x="11" y="20"/>
                        </a:lnTo>
                        <a:lnTo>
                          <a:pt x="11" y="20"/>
                        </a:lnTo>
                        <a:lnTo>
                          <a:pt x="10" y="20"/>
                        </a:lnTo>
                        <a:lnTo>
                          <a:pt x="11" y="20"/>
                        </a:lnTo>
                        <a:lnTo>
                          <a:pt x="11" y="20"/>
                        </a:lnTo>
                        <a:lnTo>
                          <a:pt x="11" y="20"/>
                        </a:lnTo>
                        <a:lnTo>
                          <a:pt x="11" y="19"/>
                        </a:lnTo>
                        <a:lnTo>
                          <a:pt x="12" y="19"/>
                        </a:lnTo>
                        <a:lnTo>
                          <a:pt x="13" y="19"/>
                        </a:lnTo>
                        <a:lnTo>
                          <a:pt x="13" y="19"/>
                        </a:lnTo>
                        <a:lnTo>
                          <a:pt x="14" y="19"/>
                        </a:lnTo>
                        <a:lnTo>
                          <a:pt x="14" y="19"/>
                        </a:lnTo>
                        <a:lnTo>
                          <a:pt x="14" y="19"/>
                        </a:lnTo>
                        <a:lnTo>
                          <a:pt x="14" y="19"/>
                        </a:lnTo>
                        <a:lnTo>
                          <a:pt x="15" y="19"/>
                        </a:lnTo>
                        <a:lnTo>
                          <a:pt x="15" y="19"/>
                        </a:lnTo>
                        <a:lnTo>
                          <a:pt x="15" y="19"/>
                        </a:lnTo>
                        <a:lnTo>
                          <a:pt x="15" y="19"/>
                        </a:lnTo>
                        <a:lnTo>
                          <a:pt x="15" y="19"/>
                        </a:lnTo>
                        <a:lnTo>
                          <a:pt x="16" y="19"/>
                        </a:lnTo>
                        <a:lnTo>
                          <a:pt x="16" y="19"/>
                        </a:lnTo>
                        <a:lnTo>
                          <a:pt x="16" y="19"/>
                        </a:lnTo>
                        <a:lnTo>
                          <a:pt x="17" y="19"/>
                        </a:lnTo>
                        <a:lnTo>
                          <a:pt x="17" y="19"/>
                        </a:lnTo>
                        <a:lnTo>
                          <a:pt x="17" y="19"/>
                        </a:lnTo>
                        <a:lnTo>
                          <a:pt x="18" y="19"/>
                        </a:lnTo>
                        <a:lnTo>
                          <a:pt x="18" y="19"/>
                        </a:lnTo>
                        <a:lnTo>
                          <a:pt x="18" y="19"/>
                        </a:lnTo>
                        <a:lnTo>
                          <a:pt x="18" y="20"/>
                        </a:lnTo>
                        <a:lnTo>
                          <a:pt x="19" y="20"/>
                        </a:lnTo>
                        <a:lnTo>
                          <a:pt x="19" y="20"/>
                        </a:lnTo>
                        <a:lnTo>
                          <a:pt x="19" y="20"/>
                        </a:lnTo>
                        <a:lnTo>
                          <a:pt x="19" y="20"/>
                        </a:lnTo>
                        <a:lnTo>
                          <a:pt x="20" y="20"/>
                        </a:lnTo>
                        <a:lnTo>
                          <a:pt x="20" y="20"/>
                        </a:lnTo>
                        <a:lnTo>
                          <a:pt x="20" y="20"/>
                        </a:lnTo>
                        <a:lnTo>
                          <a:pt x="20" y="20"/>
                        </a:lnTo>
                        <a:lnTo>
                          <a:pt x="21" y="20"/>
                        </a:lnTo>
                        <a:lnTo>
                          <a:pt x="21" y="20"/>
                        </a:lnTo>
                        <a:lnTo>
                          <a:pt x="21" y="20"/>
                        </a:lnTo>
                        <a:lnTo>
                          <a:pt x="20" y="20"/>
                        </a:lnTo>
                        <a:lnTo>
                          <a:pt x="20" y="20"/>
                        </a:lnTo>
                        <a:lnTo>
                          <a:pt x="21" y="20"/>
                        </a:lnTo>
                        <a:lnTo>
                          <a:pt x="20" y="20"/>
                        </a:lnTo>
                        <a:lnTo>
                          <a:pt x="20" y="20"/>
                        </a:lnTo>
                        <a:lnTo>
                          <a:pt x="20" y="20"/>
                        </a:lnTo>
                        <a:lnTo>
                          <a:pt x="20" y="20"/>
                        </a:lnTo>
                        <a:lnTo>
                          <a:pt x="20" y="20"/>
                        </a:lnTo>
                        <a:lnTo>
                          <a:pt x="19" y="19"/>
                        </a:lnTo>
                        <a:lnTo>
                          <a:pt x="19" y="19"/>
                        </a:lnTo>
                        <a:lnTo>
                          <a:pt x="19" y="19"/>
                        </a:lnTo>
                        <a:lnTo>
                          <a:pt x="19" y="19"/>
                        </a:lnTo>
                        <a:lnTo>
                          <a:pt x="19" y="19"/>
                        </a:lnTo>
                        <a:lnTo>
                          <a:pt x="20" y="19"/>
                        </a:lnTo>
                        <a:lnTo>
                          <a:pt x="20" y="19"/>
                        </a:lnTo>
                        <a:lnTo>
                          <a:pt x="20" y="19"/>
                        </a:lnTo>
                        <a:lnTo>
                          <a:pt x="21" y="19"/>
                        </a:lnTo>
                        <a:lnTo>
                          <a:pt x="21" y="19"/>
                        </a:lnTo>
                        <a:lnTo>
                          <a:pt x="21" y="19"/>
                        </a:lnTo>
                        <a:lnTo>
                          <a:pt x="21" y="19"/>
                        </a:lnTo>
                        <a:lnTo>
                          <a:pt x="22" y="19"/>
                        </a:lnTo>
                        <a:lnTo>
                          <a:pt x="22" y="19"/>
                        </a:lnTo>
                        <a:lnTo>
                          <a:pt x="22" y="19"/>
                        </a:lnTo>
                        <a:lnTo>
                          <a:pt x="22" y="19"/>
                        </a:lnTo>
                        <a:lnTo>
                          <a:pt x="22" y="19"/>
                        </a:lnTo>
                        <a:lnTo>
                          <a:pt x="22" y="19"/>
                        </a:lnTo>
                        <a:lnTo>
                          <a:pt x="22" y="18"/>
                        </a:lnTo>
                        <a:lnTo>
                          <a:pt x="23" y="18"/>
                        </a:lnTo>
                        <a:lnTo>
                          <a:pt x="23" y="18"/>
                        </a:lnTo>
                        <a:lnTo>
                          <a:pt x="22" y="18"/>
                        </a:lnTo>
                        <a:lnTo>
                          <a:pt x="22" y="18"/>
                        </a:lnTo>
                        <a:lnTo>
                          <a:pt x="22" y="18"/>
                        </a:lnTo>
                        <a:lnTo>
                          <a:pt x="22" y="19"/>
                        </a:lnTo>
                        <a:lnTo>
                          <a:pt x="21" y="19"/>
                        </a:lnTo>
                        <a:lnTo>
                          <a:pt x="21" y="19"/>
                        </a:lnTo>
                        <a:lnTo>
                          <a:pt x="21" y="19"/>
                        </a:lnTo>
                        <a:lnTo>
                          <a:pt x="21" y="19"/>
                        </a:lnTo>
                        <a:lnTo>
                          <a:pt x="20" y="19"/>
                        </a:lnTo>
                        <a:lnTo>
                          <a:pt x="20" y="19"/>
                        </a:lnTo>
                        <a:lnTo>
                          <a:pt x="20" y="19"/>
                        </a:lnTo>
                        <a:lnTo>
                          <a:pt x="20" y="19"/>
                        </a:lnTo>
                        <a:lnTo>
                          <a:pt x="19" y="19"/>
                        </a:lnTo>
                        <a:lnTo>
                          <a:pt x="19" y="19"/>
                        </a:lnTo>
                        <a:lnTo>
                          <a:pt x="19" y="19"/>
                        </a:lnTo>
                        <a:lnTo>
                          <a:pt x="18" y="19"/>
                        </a:lnTo>
                        <a:lnTo>
                          <a:pt x="18" y="19"/>
                        </a:lnTo>
                        <a:lnTo>
                          <a:pt x="18" y="19"/>
                        </a:lnTo>
                        <a:lnTo>
                          <a:pt x="17" y="19"/>
                        </a:lnTo>
                        <a:lnTo>
                          <a:pt x="17" y="19"/>
                        </a:lnTo>
                        <a:lnTo>
                          <a:pt x="17" y="19"/>
                        </a:lnTo>
                        <a:lnTo>
                          <a:pt x="16" y="19"/>
                        </a:lnTo>
                        <a:lnTo>
                          <a:pt x="16" y="19"/>
                        </a:lnTo>
                        <a:lnTo>
                          <a:pt x="16" y="18"/>
                        </a:lnTo>
                        <a:lnTo>
                          <a:pt x="16" y="18"/>
                        </a:lnTo>
                        <a:lnTo>
                          <a:pt x="15" y="18"/>
                        </a:lnTo>
                        <a:lnTo>
                          <a:pt x="15" y="18"/>
                        </a:lnTo>
                        <a:lnTo>
                          <a:pt x="16" y="18"/>
                        </a:lnTo>
                        <a:lnTo>
                          <a:pt x="16" y="18"/>
                        </a:lnTo>
                        <a:lnTo>
                          <a:pt x="16" y="18"/>
                        </a:lnTo>
                        <a:lnTo>
                          <a:pt x="17" y="18"/>
                        </a:lnTo>
                        <a:lnTo>
                          <a:pt x="17" y="18"/>
                        </a:lnTo>
                        <a:lnTo>
                          <a:pt x="17" y="18"/>
                        </a:lnTo>
                        <a:lnTo>
                          <a:pt x="17" y="18"/>
                        </a:lnTo>
                        <a:lnTo>
                          <a:pt x="17" y="18"/>
                        </a:lnTo>
                        <a:lnTo>
                          <a:pt x="18" y="18"/>
                        </a:lnTo>
                        <a:lnTo>
                          <a:pt x="18" y="18"/>
                        </a:lnTo>
                        <a:lnTo>
                          <a:pt x="18" y="18"/>
                        </a:lnTo>
                        <a:lnTo>
                          <a:pt x="17" y="18"/>
                        </a:lnTo>
                        <a:lnTo>
                          <a:pt x="17" y="18"/>
                        </a:lnTo>
                        <a:lnTo>
                          <a:pt x="17" y="18"/>
                        </a:lnTo>
                        <a:lnTo>
                          <a:pt x="17" y="17"/>
                        </a:lnTo>
                        <a:lnTo>
                          <a:pt x="17" y="18"/>
                        </a:lnTo>
                        <a:lnTo>
                          <a:pt x="17" y="18"/>
                        </a:lnTo>
                        <a:lnTo>
                          <a:pt x="17" y="18"/>
                        </a:lnTo>
                        <a:lnTo>
                          <a:pt x="16" y="18"/>
                        </a:lnTo>
                        <a:lnTo>
                          <a:pt x="16" y="17"/>
                        </a:lnTo>
                        <a:lnTo>
                          <a:pt x="16" y="17"/>
                        </a:lnTo>
                        <a:lnTo>
                          <a:pt x="16" y="17"/>
                        </a:lnTo>
                        <a:lnTo>
                          <a:pt x="16" y="17"/>
                        </a:lnTo>
                        <a:lnTo>
                          <a:pt x="16" y="17"/>
                        </a:lnTo>
                        <a:lnTo>
                          <a:pt x="16" y="16"/>
                        </a:lnTo>
                        <a:lnTo>
                          <a:pt x="16" y="16"/>
                        </a:lnTo>
                        <a:lnTo>
                          <a:pt x="15" y="16"/>
                        </a:lnTo>
                        <a:lnTo>
                          <a:pt x="15" y="16"/>
                        </a:lnTo>
                        <a:lnTo>
                          <a:pt x="15" y="16"/>
                        </a:lnTo>
                        <a:lnTo>
                          <a:pt x="15" y="16"/>
                        </a:lnTo>
                        <a:lnTo>
                          <a:pt x="15" y="16"/>
                        </a:lnTo>
                        <a:lnTo>
                          <a:pt x="15" y="16"/>
                        </a:lnTo>
                        <a:lnTo>
                          <a:pt x="15" y="16"/>
                        </a:lnTo>
                        <a:lnTo>
                          <a:pt x="15" y="15"/>
                        </a:lnTo>
                        <a:lnTo>
                          <a:pt x="14" y="15"/>
                        </a:lnTo>
                        <a:lnTo>
                          <a:pt x="14" y="15"/>
                        </a:lnTo>
                        <a:lnTo>
                          <a:pt x="14" y="15"/>
                        </a:lnTo>
                        <a:lnTo>
                          <a:pt x="14" y="15"/>
                        </a:lnTo>
                        <a:lnTo>
                          <a:pt x="13" y="15"/>
                        </a:lnTo>
                        <a:lnTo>
                          <a:pt x="13" y="15"/>
                        </a:lnTo>
                        <a:lnTo>
                          <a:pt x="12" y="15"/>
                        </a:lnTo>
                        <a:lnTo>
                          <a:pt x="12" y="15"/>
                        </a:lnTo>
                        <a:lnTo>
                          <a:pt x="12" y="15"/>
                        </a:lnTo>
                        <a:lnTo>
                          <a:pt x="12" y="15"/>
                        </a:lnTo>
                        <a:lnTo>
                          <a:pt x="12" y="15"/>
                        </a:lnTo>
                        <a:lnTo>
                          <a:pt x="12" y="14"/>
                        </a:lnTo>
                        <a:lnTo>
                          <a:pt x="12" y="14"/>
                        </a:lnTo>
                        <a:lnTo>
                          <a:pt x="12" y="14"/>
                        </a:lnTo>
                        <a:lnTo>
                          <a:pt x="13" y="14"/>
                        </a:lnTo>
                        <a:lnTo>
                          <a:pt x="13" y="14"/>
                        </a:lnTo>
                        <a:lnTo>
                          <a:pt x="13" y="14"/>
                        </a:lnTo>
                        <a:lnTo>
                          <a:pt x="14" y="14"/>
                        </a:lnTo>
                        <a:lnTo>
                          <a:pt x="12" y="14"/>
                        </a:lnTo>
                        <a:lnTo>
                          <a:pt x="12" y="14"/>
                        </a:lnTo>
                        <a:lnTo>
                          <a:pt x="12" y="14"/>
                        </a:lnTo>
                        <a:lnTo>
                          <a:pt x="12" y="14"/>
                        </a:lnTo>
                        <a:lnTo>
                          <a:pt x="11" y="14"/>
                        </a:lnTo>
                        <a:lnTo>
                          <a:pt x="11" y="13"/>
                        </a:lnTo>
                        <a:lnTo>
                          <a:pt x="12" y="13"/>
                        </a:lnTo>
                        <a:lnTo>
                          <a:pt x="12" y="13"/>
                        </a:lnTo>
                        <a:lnTo>
                          <a:pt x="12" y="13"/>
                        </a:lnTo>
                        <a:lnTo>
                          <a:pt x="13" y="13"/>
                        </a:lnTo>
                        <a:lnTo>
                          <a:pt x="13" y="13"/>
                        </a:lnTo>
                        <a:lnTo>
                          <a:pt x="13" y="13"/>
                        </a:lnTo>
                        <a:lnTo>
                          <a:pt x="14" y="13"/>
                        </a:lnTo>
                        <a:lnTo>
                          <a:pt x="14" y="13"/>
                        </a:lnTo>
                        <a:lnTo>
                          <a:pt x="14" y="13"/>
                        </a:lnTo>
                        <a:lnTo>
                          <a:pt x="14" y="13"/>
                        </a:lnTo>
                        <a:lnTo>
                          <a:pt x="15" y="13"/>
                        </a:lnTo>
                        <a:lnTo>
                          <a:pt x="15" y="13"/>
                        </a:lnTo>
                        <a:lnTo>
                          <a:pt x="15" y="13"/>
                        </a:lnTo>
                        <a:lnTo>
                          <a:pt x="15" y="13"/>
                        </a:lnTo>
                        <a:lnTo>
                          <a:pt x="16" y="13"/>
                        </a:lnTo>
                        <a:lnTo>
                          <a:pt x="16" y="13"/>
                        </a:lnTo>
                        <a:lnTo>
                          <a:pt x="17" y="13"/>
                        </a:lnTo>
                        <a:lnTo>
                          <a:pt x="17" y="13"/>
                        </a:lnTo>
                        <a:lnTo>
                          <a:pt x="17" y="13"/>
                        </a:lnTo>
                        <a:lnTo>
                          <a:pt x="18" y="13"/>
                        </a:lnTo>
                        <a:lnTo>
                          <a:pt x="18" y="13"/>
                        </a:lnTo>
                        <a:lnTo>
                          <a:pt x="18" y="13"/>
                        </a:lnTo>
                        <a:lnTo>
                          <a:pt x="18" y="13"/>
                        </a:lnTo>
                        <a:lnTo>
                          <a:pt x="19" y="14"/>
                        </a:lnTo>
                        <a:lnTo>
                          <a:pt x="19" y="14"/>
                        </a:lnTo>
                        <a:lnTo>
                          <a:pt x="19" y="14"/>
                        </a:lnTo>
                        <a:lnTo>
                          <a:pt x="20" y="14"/>
                        </a:lnTo>
                        <a:lnTo>
                          <a:pt x="20" y="14"/>
                        </a:lnTo>
                        <a:lnTo>
                          <a:pt x="20" y="14"/>
                        </a:lnTo>
                        <a:lnTo>
                          <a:pt x="20" y="14"/>
                        </a:lnTo>
                        <a:lnTo>
                          <a:pt x="21" y="15"/>
                        </a:lnTo>
                        <a:lnTo>
                          <a:pt x="21" y="15"/>
                        </a:lnTo>
                        <a:lnTo>
                          <a:pt x="21" y="15"/>
                        </a:lnTo>
                        <a:lnTo>
                          <a:pt x="21" y="15"/>
                        </a:lnTo>
                        <a:lnTo>
                          <a:pt x="21" y="15"/>
                        </a:lnTo>
                        <a:lnTo>
                          <a:pt x="22" y="15"/>
                        </a:lnTo>
                        <a:lnTo>
                          <a:pt x="22" y="15"/>
                        </a:lnTo>
                        <a:lnTo>
                          <a:pt x="22" y="15"/>
                        </a:lnTo>
                        <a:lnTo>
                          <a:pt x="22" y="16"/>
                        </a:lnTo>
                        <a:lnTo>
                          <a:pt x="22" y="16"/>
                        </a:lnTo>
                        <a:lnTo>
                          <a:pt x="22" y="16"/>
                        </a:lnTo>
                        <a:lnTo>
                          <a:pt x="22" y="16"/>
                        </a:lnTo>
                        <a:lnTo>
                          <a:pt x="22" y="16"/>
                        </a:lnTo>
                        <a:lnTo>
                          <a:pt x="22" y="16"/>
                        </a:lnTo>
                        <a:lnTo>
                          <a:pt x="22" y="16"/>
                        </a:lnTo>
                        <a:lnTo>
                          <a:pt x="23" y="16"/>
                        </a:lnTo>
                        <a:lnTo>
                          <a:pt x="23" y="16"/>
                        </a:lnTo>
                        <a:lnTo>
                          <a:pt x="23" y="16"/>
                        </a:lnTo>
                        <a:lnTo>
                          <a:pt x="24" y="16"/>
                        </a:lnTo>
                        <a:lnTo>
                          <a:pt x="24" y="16"/>
                        </a:lnTo>
                        <a:lnTo>
                          <a:pt x="25" y="16"/>
                        </a:lnTo>
                        <a:lnTo>
                          <a:pt x="25" y="16"/>
                        </a:lnTo>
                        <a:lnTo>
                          <a:pt x="25" y="16"/>
                        </a:lnTo>
                        <a:lnTo>
                          <a:pt x="26" y="16"/>
                        </a:lnTo>
                        <a:lnTo>
                          <a:pt x="26" y="16"/>
                        </a:lnTo>
                        <a:lnTo>
                          <a:pt x="26" y="16"/>
                        </a:lnTo>
                        <a:lnTo>
                          <a:pt x="27" y="15"/>
                        </a:lnTo>
                        <a:lnTo>
                          <a:pt x="26" y="15"/>
                        </a:lnTo>
                        <a:lnTo>
                          <a:pt x="26" y="15"/>
                        </a:lnTo>
                        <a:lnTo>
                          <a:pt x="25" y="15"/>
                        </a:lnTo>
                        <a:lnTo>
                          <a:pt x="25" y="15"/>
                        </a:lnTo>
                        <a:lnTo>
                          <a:pt x="25" y="15"/>
                        </a:lnTo>
                        <a:lnTo>
                          <a:pt x="24" y="15"/>
                        </a:lnTo>
                        <a:lnTo>
                          <a:pt x="24" y="16"/>
                        </a:lnTo>
                        <a:lnTo>
                          <a:pt x="24" y="15"/>
                        </a:lnTo>
                        <a:lnTo>
                          <a:pt x="24" y="15"/>
                        </a:lnTo>
                        <a:lnTo>
                          <a:pt x="23" y="15"/>
                        </a:lnTo>
                        <a:lnTo>
                          <a:pt x="23" y="15"/>
                        </a:lnTo>
                        <a:lnTo>
                          <a:pt x="23" y="15"/>
                        </a:lnTo>
                        <a:lnTo>
                          <a:pt x="23" y="15"/>
                        </a:lnTo>
                        <a:lnTo>
                          <a:pt x="22" y="15"/>
                        </a:lnTo>
                        <a:lnTo>
                          <a:pt x="22" y="15"/>
                        </a:lnTo>
                        <a:lnTo>
                          <a:pt x="22" y="15"/>
                        </a:lnTo>
                        <a:lnTo>
                          <a:pt x="22" y="14"/>
                        </a:lnTo>
                        <a:lnTo>
                          <a:pt x="22" y="14"/>
                        </a:lnTo>
                        <a:lnTo>
                          <a:pt x="22" y="14"/>
                        </a:lnTo>
                        <a:lnTo>
                          <a:pt x="21" y="14"/>
                        </a:lnTo>
                        <a:lnTo>
                          <a:pt x="21" y="14"/>
                        </a:lnTo>
                        <a:lnTo>
                          <a:pt x="21" y="14"/>
                        </a:lnTo>
                        <a:lnTo>
                          <a:pt x="21" y="14"/>
                        </a:lnTo>
                        <a:lnTo>
                          <a:pt x="21" y="14"/>
                        </a:lnTo>
                        <a:lnTo>
                          <a:pt x="20" y="13"/>
                        </a:lnTo>
                        <a:lnTo>
                          <a:pt x="20" y="13"/>
                        </a:lnTo>
                        <a:lnTo>
                          <a:pt x="19" y="13"/>
                        </a:lnTo>
                        <a:lnTo>
                          <a:pt x="20" y="13"/>
                        </a:lnTo>
                        <a:lnTo>
                          <a:pt x="20" y="12"/>
                        </a:lnTo>
                        <a:lnTo>
                          <a:pt x="20" y="12"/>
                        </a:lnTo>
                        <a:lnTo>
                          <a:pt x="20" y="12"/>
                        </a:lnTo>
                        <a:lnTo>
                          <a:pt x="20" y="12"/>
                        </a:lnTo>
                        <a:lnTo>
                          <a:pt x="21" y="12"/>
                        </a:lnTo>
                        <a:lnTo>
                          <a:pt x="21" y="12"/>
                        </a:lnTo>
                        <a:lnTo>
                          <a:pt x="21" y="12"/>
                        </a:lnTo>
                        <a:lnTo>
                          <a:pt x="22" y="12"/>
                        </a:lnTo>
                        <a:lnTo>
                          <a:pt x="22" y="12"/>
                        </a:lnTo>
                        <a:lnTo>
                          <a:pt x="23" y="12"/>
                        </a:lnTo>
                        <a:lnTo>
                          <a:pt x="23" y="12"/>
                        </a:lnTo>
                        <a:lnTo>
                          <a:pt x="24" y="12"/>
                        </a:lnTo>
                        <a:lnTo>
                          <a:pt x="24" y="12"/>
                        </a:lnTo>
                        <a:lnTo>
                          <a:pt x="24" y="12"/>
                        </a:lnTo>
                        <a:lnTo>
                          <a:pt x="25" y="12"/>
                        </a:lnTo>
                        <a:lnTo>
                          <a:pt x="25" y="12"/>
                        </a:lnTo>
                        <a:lnTo>
                          <a:pt x="25" y="12"/>
                        </a:lnTo>
                        <a:lnTo>
                          <a:pt x="26" y="12"/>
                        </a:lnTo>
                        <a:lnTo>
                          <a:pt x="26" y="12"/>
                        </a:lnTo>
                        <a:lnTo>
                          <a:pt x="26" y="12"/>
                        </a:lnTo>
                        <a:lnTo>
                          <a:pt x="27" y="12"/>
                        </a:lnTo>
                        <a:lnTo>
                          <a:pt x="27" y="12"/>
                        </a:lnTo>
                        <a:lnTo>
                          <a:pt x="27" y="12"/>
                        </a:lnTo>
                        <a:lnTo>
                          <a:pt x="27" y="12"/>
                        </a:lnTo>
                        <a:lnTo>
                          <a:pt x="28" y="12"/>
                        </a:lnTo>
                        <a:lnTo>
                          <a:pt x="28" y="12"/>
                        </a:lnTo>
                        <a:lnTo>
                          <a:pt x="28" y="12"/>
                        </a:lnTo>
                        <a:lnTo>
                          <a:pt x="29" y="11"/>
                        </a:lnTo>
                        <a:lnTo>
                          <a:pt x="29" y="11"/>
                        </a:lnTo>
                        <a:lnTo>
                          <a:pt x="28" y="11"/>
                        </a:lnTo>
                        <a:lnTo>
                          <a:pt x="28" y="11"/>
                        </a:lnTo>
                        <a:lnTo>
                          <a:pt x="28" y="11"/>
                        </a:lnTo>
                        <a:lnTo>
                          <a:pt x="27" y="11"/>
                        </a:lnTo>
                        <a:lnTo>
                          <a:pt x="27" y="11"/>
                        </a:lnTo>
                        <a:lnTo>
                          <a:pt x="27" y="11"/>
                        </a:lnTo>
                        <a:lnTo>
                          <a:pt x="26" y="11"/>
                        </a:lnTo>
                        <a:lnTo>
                          <a:pt x="26" y="11"/>
                        </a:lnTo>
                        <a:lnTo>
                          <a:pt x="26" y="11"/>
                        </a:lnTo>
                        <a:lnTo>
                          <a:pt x="26" y="11"/>
                        </a:lnTo>
                        <a:lnTo>
                          <a:pt x="27" y="11"/>
                        </a:lnTo>
                        <a:lnTo>
                          <a:pt x="27" y="11"/>
                        </a:lnTo>
                        <a:lnTo>
                          <a:pt x="27" y="11"/>
                        </a:lnTo>
                        <a:lnTo>
                          <a:pt x="28" y="11"/>
                        </a:lnTo>
                        <a:lnTo>
                          <a:pt x="28" y="11"/>
                        </a:lnTo>
                        <a:lnTo>
                          <a:pt x="28" y="11"/>
                        </a:lnTo>
                        <a:lnTo>
                          <a:pt x="29" y="11"/>
                        </a:lnTo>
                        <a:lnTo>
                          <a:pt x="29" y="10"/>
                        </a:lnTo>
                        <a:lnTo>
                          <a:pt x="29" y="10"/>
                        </a:lnTo>
                        <a:lnTo>
                          <a:pt x="30" y="10"/>
                        </a:lnTo>
                        <a:lnTo>
                          <a:pt x="30" y="10"/>
                        </a:lnTo>
                        <a:lnTo>
                          <a:pt x="31" y="10"/>
                        </a:lnTo>
                        <a:lnTo>
                          <a:pt x="31" y="10"/>
                        </a:lnTo>
                        <a:lnTo>
                          <a:pt x="31" y="10"/>
                        </a:lnTo>
                        <a:lnTo>
                          <a:pt x="32" y="10"/>
                        </a:lnTo>
                        <a:lnTo>
                          <a:pt x="33" y="10"/>
                        </a:lnTo>
                        <a:lnTo>
                          <a:pt x="33" y="10"/>
                        </a:lnTo>
                        <a:lnTo>
                          <a:pt x="33" y="10"/>
                        </a:lnTo>
                        <a:lnTo>
                          <a:pt x="33" y="10"/>
                        </a:lnTo>
                        <a:lnTo>
                          <a:pt x="33" y="10"/>
                        </a:lnTo>
                        <a:lnTo>
                          <a:pt x="33" y="10"/>
                        </a:lnTo>
                        <a:lnTo>
                          <a:pt x="33" y="10"/>
                        </a:lnTo>
                        <a:lnTo>
                          <a:pt x="33" y="10"/>
                        </a:lnTo>
                        <a:lnTo>
                          <a:pt x="33" y="10"/>
                        </a:lnTo>
                        <a:lnTo>
                          <a:pt x="32" y="10"/>
                        </a:lnTo>
                        <a:lnTo>
                          <a:pt x="32" y="10"/>
                        </a:lnTo>
                        <a:lnTo>
                          <a:pt x="32" y="10"/>
                        </a:lnTo>
                        <a:lnTo>
                          <a:pt x="31" y="10"/>
                        </a:lnTo>
                        <a:lnTo>
                          <a:pt x="31" y="10"/>
                        </a:lnTo>
                        <a:lnTo>
                          <a:pt x="31" y="10"/>
                        </a:lnTo>
                        <a:lnTo>
                          <a:pt x="30" y="10"/>
                        </a:lnTo>
                        <a:lnTo>
                          <a:pt x="29" y="10"/>
                        </a:lnTo>
                        <a:lnTo>
                          <a:pt x="28" y="10"/>
                        </a:lnTo>
                        <a:lnTo>
                          <a:pt x="28" y="10"/>
                        </a:lnTo>
                        <a:lnTo>
                          <a:pt x="28" y="10"/>
                        </a:lnTo>
                        <a:lnTo>
                          <a:pt x="28" y="10"/>
                        </a:lnTo>
                        <a:lnTo>
                          <a:pt x="28" y="9"/>
                        </a:lnTo>
                        <a:lnTo>
                          <a:pt x="28" y="9"/>
                        </a:lnTo>
                        <a:lnTo>
                          <a:pt x="29" y="9"/>
                        </a:lnTo>
                        <a:lnTo>
                          <a:pt x="29" y="9"/>
                        </a:lnTo>
                        <a:lnTo>
                          <a:pt x="29" y="9"/>
                        </a:lnTo>
                        <a:lnTo>
                          <a:pt x="29" y="9"/>
                        </a:lnTo>
                        <a:lnTo>
                          <a:pt x="29" y="9"/>
                        </a:lnTo>
                        <a:lnTo>
                          <a:pt x="29" y="9"/>
                        </a:lnTo>
                        <a:lnTo>
                          <a:pt x="30" y="9"/>
                        </a:lnTo>
                        <a:lnTo>
                          <a:pt x="30" y="8"/>
                        </a:lnTo>
                        <a:lnTo>
                          <a:pt x="30" y="8"/>
                        </a:lnTo>
                        <a:lnTo>
                          <a:pt x="30" y="8"/>
                        </a:lnTo>
                        <a:lnTo>
                          <a:pt x="31" y="8"/>
                        </a:lnTo>
                        <a:lnTo>
                          <a:pt x="31" y="8"/>
                        </a:lnTo>
                        <a:lnTo>
                          <a:pt x="31" y="8"/>
                        </a:lnTo>
                        <a:lnTo>
                          <a:pt x="32" y="8"/>
                        </a:lnTo>
                        <a:lnTo>
                          <a:pt x="32" y="8"/>
                        </a:lnTo>
                        <a:lnTo>
                          <a:pt x="32" y="8"/>
                        </a:lnTo>
                        <a:lnTo>
                          <a:pt x="33" y="8"/>
                        </a:lnTo>
                        <a:lnTo>
                          <a:pt x="33" y="8"/>
                        </a:lnTo>
                        <a:lnTo>
                          <a:pt x="33" y="8"/>
                        </a:lnTo>
                        <a:lnTo>
                          <a:pt x="33" y="8"/>
                        </a:lnTo>
                        <a:lnTo>
                          <a:pt x="32" y="8"/>
                        </a:lnTo>
                        <a:lnTo>
                          <a:pt x="32" y="8"/>
                        </a:lnTo>
                        <a:lnTo>
                          <a:pt x="32" y="8"/>
                        </a:lnTo>
                        <a:lnTo>
                          <a:pt x="32" y="8"/>
                        </a:lnTo>
                        <a:lnTo>
                          <a:pt x="31" y="8"/>
                        </a:lnTo>
                        <a:lnTo>
                          <a:pt x="31" y="8"/>
                        </a:lnTo>
                        <a:lnTo>
                          <a:pt x="30" y="8"/>
                        </a:lnTo>
                        <a:lnTo>
                          <a:pt x="30" y="8"/>
                        </a:lnTo>
                        <a:lnTo>
                          <a:pt x="30" y="8"/>
                        </a:lnTo>
                        <a:lnTo>
                          <a:pt x="29" y="8"/>
                        </a:lnTo>
                        <a:lnTo>
                          <a:pt x="29" y="8"/>
                        </a:lnTo>
                        <a:lnTo>
                          <a:pt x="29" y="8"/>
                        </a:lnTo>
                        <a:lnTo>
                          <a:pt x="29" y="8"/>
                        </a:lnTo>
                        <a:lnTo>
                          <a:pt x="29" y="9"/>
                        </a:lnTo>
                        <a:lnTo>
                          <a:pt x="29" y="9"/>
                        </a:lnTo>
                        <a:lnTo>
                          <a:pt x="28" y="9"/>
                        </a:lnTo>
                        <a:lnTo>
                          <a:pt x="28" y="9"/>
                        </a:lnTo>
                        <a:lnTo>
                          <a:pt x="28" y="9"/>
                        </a:lnTo>
                        <a:lnTo>
                          <a:pt x="28" y="9"/>
                        </a:lnTo>
                        <a:lnTo>
                          <a:pt x="28" y="9"/>
                        </a:lnTo>
                        <a:lnTo>
                          <a:pt x="27" y="9"/>
                        </a:lnTo>
                        <a:lnTo>
                          <a:pt x="27" y="9"/>
                        </a:lnTo>
                        <a:lnTo>
                          <a:pt x="28" y="9"/>
                        </a:lnTo>
                        <a:lnTo>
                          <a:pt x="28" y="10"/>
                        </a:lnTo>
                        <a:lnTo>
                          <a:pt x="27" y="10"/>
                        </a:lnTo>
                        <a:lnTo>
                          <a:pt x="27" y="10"/>
                        </a:lnTo>
                        <a:lnTo>
                          <a:pt x="27" y="10"/>
                        </a:lnTo>
                        <a:lnTo>
                          <a:pt x="26" y="10"/>
                        </a:lnTo>
                        <a:lnTo>
                          <a:pt x="26" y="11"/>
                        </a:lnTo>
                        <a:lnTo>
                          <a:pt x="25" y="11"/>
                        </a:lnTo>
                        <a:lnTo>
                          <a:pt x="25" y="11"/>
                        </a:lnTo>
                        <a:lnTo>
                          <a:pt x="24" y="11"/>
                        </a:lnTo>
                        <a:lnTo>
                          <a:pt x="24" y="11"/>
                        </a:lnTo>
                        <a:lnTo>
                          <a:pt x="24" y="11"/>
                        </a:lnTo>
                        <a:lnTo>
                          <a:pt x="23" y="11"/>
                        </a:lnTo>
                        <a:lnTo>
                          <a:pt x="22" y="11"/>
                        </a:lnTo>
                        <a:lnTo>
                          <a:pt x="22" y="11"/>
                        </a:lnTo>
                        <a:lnTo>
                          <a:pt x="22" y="11"/>
                        </a:lnTo>
                        <a:lnTo>
                          <a:pt x="21" y="12"/>
                        </a:lnTo>
                        <a:lnTo>
                          <a:pt x="21" y="12"/>
                        </a:lnTo>
                        <a:lnTo>
                          <a:pt x="20" y="12"/>
                        </a:lnTo>
                        <a:lnTo>
                          <a:pt x="20" y="12"/>
                        </a:lnTo>
                        <a:lnTo>
                          <a:pt x="19" y="12"/>
                        </a:lnTo>
                        <a:lnTo>
                          <a:pt x="19" y="12"/>
                        </a:lnTo>
                        <a:lnTo>
                          <a:pt x="19" y="11"/>
                        </a:lnTo>
                        <a:lnTo>
                          <a:pt x="19" y="11"/>
                        </a:lnTo>
                        <a:lnTo>
                          <a:pt x="19" y="11"/>
                        </a:lnTo>
                        <a:lnTo>
                          <a:pt x="20" y="11"/>
                        </a:lnTo>
                        <a:lnTo>
                          <a:pt x="20" y="11"/>
                        </a:lnTo>
                        <a:lnTo>
                          <a:pt x="21" y="11"/>
                        </a:lnTo>
                        <a:lnTo>
                          <a:pt x="21" y="11"/>
                        </a:lnTo>
                        <a:lnTo>
                          <a:pt x="21" y="11"/>
                        </a:lnTo>
                        <a:lnTo>
                          <a:pt x="21" y="11"/>
                        </a:lnTo>
                        <a:lnTo>
                          <a:pt x="21" y="11"/>
                        </a:lnTo>
                        <a:lnTo>
                          <a:pt x="22" y="11"/>
                        </a:lnTo>
                        <a:lnTo>
                          <a:pt x="22" y="10"/>
                        </a:lnTo>
                        <a:lnTo>
                          <a:pt x="22" y="10"/>
                        </a:lnTo>
                        <a:lnTo>
                          <a:pt x="21" y="10"/>
                        </a:lnTo>
                        <a:lnTo>
                          <a:pt x="21" y="10"/>
                        </a:lnTo>
                        <a:lnTo>
                          <a:pt x="21" y="10"/>
                        </a:lnTo>
                        <a:lnTo>
                          <a:pt x="21" y="10"/>
                        </a:lnTo>
                        <a:lnTo>
                          <a:pt x="21" y="10"/>
                        </a:lnTo>
                        <a:lnTo>
                          <a:pt x="21" y="11"/>
                        </a:lnTo>
                        <a:lnTo>
                          <a:pt x="20" y="11"/>
                        </a:lnTo>
                        <a:lnTo>
                          <a:pt x="20" y="11"/>
                        </a:lnTo>
                        <a:lnTo>
                          <a:pt x="19" y="11"/>
                        </a:lnTo>
                        <a:lnTo>
                          <a:pt x="18" y="11"/>
                        </a:lnTo>
                        <a:lnTo>
                          <a:pt x="18" y="11"/>
                        </a:lnTo>
                        <a:lnTo>
                          <a:pt x="18" y="11"/>
                        </a:lnTo>
                        <a:lnTo>
                          <a:pt x="19" y="11"/>
                        </a:lnTo>
                        <a:lnTo>
                          <a:pt x="19" y="10"/>
                        </a:lnTo>
                        <a:lnTo>
                          <a:pt x="19" y="10"/>
                        </a:lnTo>
                        <a:lnTo>
                          <a:pt x="19" y="10"/>
                        </a:lnTo>
                        <a:lnTo>
                          <a:pt x="19" y="10"/>
                        </a:lnTo>
                        <a:lnTo>
                          <a:pt x="19" y="10"/>
                        </a:lnTo>
                        <a:lnTo>
                          <a:pt x="19" y="10"/>
                        </a:lnTo>
                        <a:lnTo>
                          <a:pt x="18" y="10"/>
                        </a:lnTo>
                        <a:lnTo>
                          <a:pt x="18" y="10"/>
                        </a:lnTo>
                        <a:lnTo>
                          <a:pt x="18" y="11"/>
                        </a:lnTo>
                        <a:lnTo>
                          <a:pt x="18" y="11"/>
                        </a:lnTo>
                        <a:lnTo>
                          <a:pt x="18" y="11"/>
                        </a:lnTo>
                        <a:lnTo>
                          <a:pt x="18" y="11"/>
                        </a:lnTo>
                        <a:lnTo>
                          <a:pt x="18" y="11"/>
                        </a:lnTo>
                        <a:lnTo>
                          <a:pt x="18" y="12"/>
                        </a:lnTo>
                        <a:lnTo>
                          <a:pt x="17" y="12"/>
                        </a:lnTo>
                        <a:lnTo>
                          <a:pt x="17" y="12"/>
                        </a:lnTo>
                        <a:lnTo>
                          <a:pt x="16" y="12"/>
                        </a:lnTo>
                        <a:lnTo>
                          <a:pt x="16" y="12"/>
                        </a:lnTo>
                        <a:lnTo>
                          <a:pt x="16" y="12"/>
                        </a:lnTo>
                        <a:lnTo>
                          <a:pt x="16" y="12"/>
                        </a:lnTo>
                        <a:lnTo>
                          <a:pt x="15" y="12"/>
                        </a:lnTo>
                        <a:lnTo>
                          <a:pt x="15" y="12"/>
                        </a:lnTo>
                        <a:lnTo>
                          <a:pt x="15" y="12"/>
                        </a:lnTo>
                        <a:lnTo>
                          <a:pt x="15" y="12"/>
                        </a:lnTo>
                        <a:lnTo>
                          <a:pt x="15" y="12"/>
                        </a:lnTo>
                        <a:lnTo>
                          <a:pt x="14" y="12"/>
                        </a:lnTo>
                        <a:lnTo>
                          <a:pt x="14" y="12"/>
                        </a:lnTo>
                        <a:lnTo>
                          <a:pt x="14" y="12"/>
                        </a:lnTo>
                        <a:lnTo>
                          <a:pt x="13" y="12"/>
                        </a:lnTo>
                        <a:lnTo>
                          <a:pt x="13" y="12"/>
                        </a:lnTo>
                        <a:lnTo>
                          <a:pt x="13" y="11"/>
                        </a:lnTo>
                        <a:lnTo>
                          <a:pt x="14" y="11"/>
                        </a:lnTo>
                        <a:lnTo>
                          <a:pt x="14" y="11"/>
                        </a:lnTo>
                        <a:lnTo>
                          <a:pt x="14" y="11"/>
                        </a:lnTo>
                        <a:lnTo>
                          <a:pt x="13" y="11"/>
                        </a:lnTo>
                        <a:lnTo>
                          <a:pt x="13" y="11"/>
                        </a:lnTo>
                        <a:lnTo>
                          <a:pt x="13" y="12"/>
                        </a:lnTo>
                        <a:lnTo>
                          <a:pt x="13" y="12"/>
                        </a:lnTo>
                        <a:lnTo>
                          <a:pt x="12" y="12"/>
                        </a:lnTo>
                        <a:lnTo>
                          <a:pt x="12" y="11"/>
                        </a:lnTo>
                        <a:lnTo>
                          <a:pt x="11" y="11"/>
                        </a:lnTo>
                        <a:lnTo>
                          <a:pt x="11" y="11"/>
                        </a:lnTo>
                        <a:lnTo>
                          <a:pt x="11" y="11"/>
                        </a:lnTo>
                        <a:lnTo>
                          <a:pt x="11" y="11"/>
                        </a:lnTo>
                        <a:lnTo>
                          <a:pt x="11" y="11"/>
                        </a:lnTo>
                        <a:lnTo>
                          <a:pt x="12" y="11"/>
                        </a:lnTo>
                        <a:lnTo>
                          <a:pt x="12" y="11"/>
                        </a:lnTo>
                        <a:lnTo>
                          <a:pt x="12" y="10"/>
                        </a:lnTo>
                        <a:lnTo>
                          <a:pt x="12" y="10"/>
                        </a:lnTo>
                        <a:lnTo>
                          <a:pt x="13" y="10"/>
                        </a:lnTo>
                        <a:lnTo>
                          <a:pt x="13" y="10"/>
                        </a:lnTo>
                        <a:lnTo>
                          <a:pt x="13" y="10"/>
                        </a:lnTo>
                        <a:lnTo>
                          <a:pt x="13" y="10"/>
                        </a:lnTo>
                        <a:lnTo>
                          <a:pt x="13" y="10"/>
                        </a:lnTo>
                        <a:lnTo>
                          <a:pt x="14" y="10"/>
                        </a:lnTo>
                        <a:lnTo>
                          <a:pt x="14" y="10"/>
                        </a:lnTo>
                        <a:lnTo>
                          <a:pt x="15" y="9"/>
                        </a:lnTo>
                        <a:lnTo>
                          <a:pt x="15" y="9"/>
                        </a:lnTo>
                        <a:lnTo>
                          <a:pt x="15" y="9"/>
                        </a:lnTo>
                        <a:lnTo>
                          <a:pt x="16" y="9"/>
                        </a:lnTo>
                        <a:lnTo>
                          <a:pt x="16" y="9"/>
                        </a:lnTo>
                        <a:lnTo>
                          <a:pt x="17" y="9"/>
                        </a:lnTo>
                        <a:lnTo>
                          <a:pt x="17" y="9"/>
                        </a:lnTo>
                        <a:lnTo>
                          <a:pt x="17" y="9"/>
                        </a:lnTo>
                        <a:lnTo>
                          <a:pt x="17" y="9"/>
                        </a:lnTo>
                        <a:lnTo>
                          <a:pt x="18" y="9"/>
                        </a:lnTo>
                        <a:lnTo>
                          <a:pt x="18" y="9"/>
                        </a:lnTo>
                        <a:lnTo>
                          <a:pt x="18" y="9"/>
                        </a:lnTo>
                        <a:lnTo>
                          <a:pt x="17" y="9"/>
                        </a:lnTo>
                        <a:lnTo>
                          <a:pt x="16" y="9"/>
                        </a:lnTo>
                        <a:lnTo>
                          <a:pt x="16" y="9"/>
                        </a:lnTo>
                        <a:lnTo>
                          <a:pt x="15" y="9"/>
                        </a:lnTo>
                        <a:lnTo>
                          <a:pt x="15" y="9"/>
                        </a:lnTo>
                        <a:lnTo>
                          <a:pt x="15" y="9"/>
                        </a:lnTo>
                        <a:lnTo>
                          <a:pt x="14" y="9"/>
                        </a:lnTo>
                        <a:lnTo>
                          <a:pt x="14" y="9"/>
                        </a:lnTo>
                        <a:lnTo>
                          <a:pt x="14" y="9"/>
                        </a:lnTo>
                        <a:lnTo>
                          <a:pt x="14" y="9"/>
                        </a:lnTo>
                        <a:lnTo>
                          <a:pt x="13" y="9"/>
                        </a:lnTo>
                        <a:lnTo>
                          <a:pt x="13" y="9"/>
                        </a:lnTo>
                        <a:lnTo>
                          <a:pt x="13" y="9"/>
                        </a:lnTo>
                        <a:lnTo>
                          <a:pt x="13" y="10"/>
                        </a:lnTo>
                        <a:lnTo>
                          <a:pt x="12" y="10"/>
                        </a:lnTo>
                        <a:lnTo>
                          <a:pt x="10" y="11"/>
                        </a:lnTo>
                        <a:lnTo>
                          <a:pt x="10" y="11"/>
                        </a:lnTo>
                        <a:lnTo>
                          <a:pt x="10" y="11"/>
                        </a:lnTo>
                        <a:lnTo>
                          <a:pt x="10" y="11"/>
                        </a:lnTo>
                        <a:lnTo>
                          <a:pt x="10" y="11"/>
                        </a:lnTo>
                        <a:lnTo>
                          <a:pt x="10" y="11"/>
                        </a:lnTo>
                        <a:lnTo>
                          <a:pt x="9" y="11"/>
                        </a:lnTo>
                        <a:lnTo>
                          <a:pt x="9" y="11"/>
                        </a:lnTo>
                        <a:lnTo>
                          <a:pt x="9" y="11"/>
                        </a:lnTo>
                        <a:lnTo>
                          <a:pt x="9" y="11"/>
                        </a:lnTo>
                        <a:lnTo>
                          <a:pt x="8" y="11"/>
                        </a:lnTo>
                        <a:lnTo>
                          <a:pt x="8" y="11"/>
                        </a:lnTo>
                        <a:lnTo>
                          <a:pt x="8" y="11"/>
                        </a:lnTo>
                        <a:lnTo>
                          <a:pt x="7" y="11"/>
                        </a:lnTo>
                        <a:lnTo>
                          <a:pt x="7" y="10"/>
                        </a:lnTo>
                        <a:lnTo>
                          <a:pt x="6" y="10"/>
                        </a:lnTo>
                        <a:lnTo>
                          <a:pt x="6" y="10"/>
                        </a:lnTo>
                        <a:lnTo>
                          <a:pt x="6" y="10"/>
                        </a:lnTo>
                        <a:lnTo>
                          <a:pt x="6" y="10"/>
                        </a:lnTo>
                        <a:lnTo>
                          <a:pt x="5" y="10"/>
                        </a:lnTo>
                        <a:lnTo>
                          <a:pt x="5" y="10"/>
                        </a:lnTo>
                        <a:lnTo>
                          <a:pt x="5" y="10"/>
                        </a:lnTo>
                        <a:lnTo>
                          <a:pt x="6" y="10"/>
                        </a:lnTo>
                        <a:lnTo>
                          <a:pt x="7" y="10"/>
                        </a:lnTo>
                        <a:lnTo>
                          <a:pt x="7" y="9"/>
                        </a:lnTo>
                        <a:lnTo>
                          <a:pt x="7" y="9"/>
                        </a:lnTo>
                        <a:lnTo>
                          <a:pt x="7" y="9"/>
                        </a:lnTo>
                        <a:lnTo>
                          <a:pt x="8" y="9"/>
                        </a:lnTo>
                        <a:lnTo>
                          <a:pt x="8" y="9"/>
                        </a:lnTo>
                        <a:lnTo>
                          <a:pt x="9" y="9"/>
                        </a:lnTo>
                        <a:lnTo>
                          <a:pt x="9" y="9"/>
                        </a:lnTo>
                        <a:lnTo>
                          <a:pt x="9" y="9"/>
                        </a:lnTo>
                        <a:lnTo>
                          <a:pt x="9" y="9"/>
                        </a:lnTo>
                        <a:lnTo>
                          <a:pt x="9" y="10"/>
                        </a:lnTo>
                        <a:lnTo>
                          <a:pt x="10" y="10"/>
                        </a:lnTo>
                        <a:lnTo>
                          <a:pt x="10" y="10"/>
                        </a:lnTo>
                        <a:lnTo>
                          <a:pt x="10" y="10"/>
                        </a:lnTo>
                        <a:lnTo>
                          <a:pt x="10" y="9"/>
                        </a:lnTo>
                        <a:lnTo>
                          <a:pt x="10" y="9"/>
                        </a:lnTo>
                        <a:lnTo>
                          <a:pt x="11" y="9"/>
                        </a:lnTo>
                        <a:lnTo>
                          <a:pt x="11" y="9"/>
                        </a:lnTo>
                        <a:lnTo>
                          <a:pt x="11" y="9"/>
                        </a:lnTo>
                        <a:lnTo>
                          <a:pt x="12" y="9"/>
                        </a:lnTo>
                        <a:lnTo>
                          <a:pt x="12" y="9"/>
                        </a:lnTo>
                        <a:lnTo>
                          <a:pt x="13" y="9"/>
                        </a:lnTo>
                        <a:lnTo>
                          <a:pt x="13" y="9"/>
                        </a:lnTo>
                        <a:lnTo>
                          <a:pt x="14" y="9"/>
                        </a:lnTo>
                        <a:lnTo>
                          <a:pt x="14" y="9"/>
                        </a:lnTo>
                        <a:lnTo>
                          <a:pt x="14" y="8"/>
                        </a:lnTo>
                        <a:lnTo>
                          <a:pt x="14" y="8"/>
                        </a:lnTo>
                        <a:lnTo>
                          <a:pt x="15" y="8"/>
                        </a:lnTo>
                        <a:lnTo>
                          <a:pt x="15" y="8"/>
                        </a:lnTo>
                        <a:lnTo>
                          <a:pt x="15" y="8"/>
                        </a:lnTo>
                        <a:lnTo>
                          <a:pt x="15" y="8"/>
                        </a:lnTo>
                        <a:lnTo>
                          <a:pt x="15" y="8"/>
                        </a:lnTo>
                        <a:lnTo>
                          <a:pt x="15" y="8"/>
                        </a:lnTo>
                        <a:lnTo>
                          <a:pt x="15" y="8"/>
                        </a:lnTo>
                        <a:lnTo>
                          <a:pt x="14" y="8"/>
                        </a:lnTo>
                        <a:lnTo>
                          <a:pt x="13" y="8"/>
                        </a:lnTo>
                        <a:lnTo>
                          <a:pt x="13" y="8"/>
                        </a:lnTo>
                        <a:lnTo>
                          <a:pt x="13" y="8"/>
                        </a:lnTo>
                        <a:lnTo>
                          <a:pt x="12" y="8"/>
                        </a:lnTo>
                        <a:lnTo>
                          <a:pt x="12" y="9"/>
                        </a:lnTo>
                        <a:lnTo>
                          <a:pt x="12" y="9"/>
                        </a:lnTo>
                        <a:lnTo>
                          <a:pt x="12" y="9"/>
                        </a:lnTo>
                        <a:lnTo>
                          <a:pt x="12" y="9"/>
                        </a:lnTo>
                        <a:lnTo>
                          <a:pt x="12" y="9"/>
                        </a:lnTo>
                        <a:lnTo>
                          <a:pt x="11" y="9"/>
                        </a:lnTo>
                        <a:lnTo>
                          <a:pt x="11" y="9"/>
                        </a:lnTo>
                        <a:lnTo>
                          <a:pt x="10" y="9"/>
                        </a:lnTo>
                        <a:lnTo>
                          <a:pt x="10" y="9"/>
                        </a:lnTo>
                        <a:lnTo>
                          <a:pt x="9" y="9"/>
                        </a:lnTo>
                        <a:lnTo>
                          <a:pt x="9" y="9"/>
                        </a:lnTo>
                        <a:lnTo>
                          <a:pt x="9" y="9"/>
                        </a:lnTo>
                        <a:lnTo>
                          <a:pt x="8" y="9"/>
                        </a:lnTo>
                        <a:lnTo>
                          <a:pt x="8" y="9"/>
                        </a:lnTo>
                        <a:lnTo>
                          <a:pt x="8" y="9"/>
                        </a:lnTo>
                        <a:lnTo>
                          <a:pt x="8" y="9"/>
                        </a:lnTo>
                        <a:lnTo>
                          <a:pt x="7" y="9"/>
                        </a:lnTo>
                        <a:lnTo>
                          <a:pt x="7" y="9"/>
                        </a:lnTo>
                        <a:lnTo>
                          <a:pt x="7" y="9"/>
                        </a:lnTo>
                        <a:lnTo>
                          <a:pt x="7" y="9"/>
                        </a:lnTo>
                        <a:lnTo>
                          <a:pt x="6" y="9"/>
                        </a:lnTo>
                        <a:lnTo>
                          <a:pt x="6" y="9"/>
                        </a:lnTo>
                        <a:lnTo>
                          <a:pt x="6" y="9"/>
                        </a:lnTo>
                        <a:lnTo>
                          <a:pt x="6" y="9"/>
                        </a:lnTo>
                        <a:lnTo>
                          <a:pt x="5" y="9"/>
                        </a:lnTo>
                        <a:lnTo>
                          <a:pt x="5" y="9"/>
                        </a:lnTo>
                        <a:lnTo>
                          <a:pt x="4" y="9"/>
                        </a:lnTo>
                        <a:lnTo>
                          <a:pt x="4" y="9"/>
                        </a:lnTo>
                        <a:lnTo>
                          <a:pt x="4" y="9"/>
                        </a:lnTo>
                        <a:lnTo>
                          <a:pt x="4" y="9"/>
                        </a:lnTo>
                        <a:lnTo>
                          <a:pt x="4" y="9"/>
                        </a:lnTo>
                        <a:lnTo>
                          <a:pt x="4" y="8"/>
                        </a:lnTo>
                        <a:lnTo>
                          <a:pt x="4" y="8"/>
                        </a:lnTo>
                        <a:lnTo>
                          <a:pt x="4" y="8"/>
                        </a:lnTo>
                        <a:lnTo>
                          <a:pt x="4" y="8"/>
                        </a:lnTo>
                        <a:lnTo>
                          <a:pt x="5" y="8"/>
                        </a:lnTo>
                        <a:lnTo>
                          <a:pt x="5" y="8"/>
                        </a:lnTo>
                        <a:lnTo>
                          <a:pt x="5" y="8"/>
                        </a:lnTo>
                        <a:lnTo>
                          <a:pt x="5" y="8"/>
                        </a:lnTo>
                        <a:lnTo>
                          <a:pt x="6" y="8"/>
                        </a:lnTo>
                        <a:lnTo>
                          <a:pt x="6" y="8"/>
                        </a:lnTo>
                        <a:lnTo>
                          <a:pt x="6" y="8"/>
                        </a:lnTo>
                        <a:lnTo>
                          <a:pt x="6" y="8"/>
                        </a:lnTo>
                        <a:lnTo>
                          <a:pt x="6" y="8"/>
                        </a:lnTo>
                        <a:lnTo>
                          <a:pt x="6" y="8"/>
                        </a:lnTo>
                        <a:lnTo>
                          <a:pt x="6" y="8"/>
                        </a:lnTo>
                        <a:lnTo>
                          <a:pt x="5" y="8"/>
                        </a:lnTo>
                        <a:lnTo>
                          <a:pt x="5" y="8"/>
                        </a:lnTo>
                        <a:lnTo>
                          <a:pt x="4" y="8"/>
                        </a:lnTo>
                        <a:lnTo>
                          <a:pt x="5" y="8"/>
                        </a:lnTo>
                        <a:lnTo>
                          <a:pt x="5" y="8"/>
                        </a:lnTo>
                        <a:lnTo>
                          <a:pt x="6" y="8"/>
                        </a:lnTo>
                        <a:lnTo>
                          <a:pt x="6" y="8"/>
                        </a:lnTo>
                        <a:lnTo>
                          <a:pt x="6" y="7"/>
                        </a:lnTo>
                        <a:lnTo>
                          <a:pt x="7" y="7"/>
                        </a:lnTo>
                        <a:lnTo>
                          <a:pt x="7" y="7"/>
                        </a:lnTo>
                        <a:lnTo>
                          <a:pt x="7" y="7"/>
                        </a:lnTo>
                        <a:lnTo>
                          <a:pt x="6" y="7"/>
                        </a:lnTo>
                        <a:lnTo>
                          <a:pt x="6" y="7"/>
                        </a:lnTo>
                        <a:lnTo>
                          <a:pt x="6" y="7"/>
                        </a:lnTo>
                        <a:lnTo>
                          <a:pt x="6" y="7"/>
                        </a:lnTo>
                        <a:lnTo>
                          <a:pt x="5" y="7"/>
                        </a:lnTo>
                        <a:lnTo>
                          <a:pt x="5" y="7"/>
                        </a:lnTo>
                        <a:lnTo>
                          <a:pt x="5" y="8"/>
                        </a:lnTo>
                        <a:lnTo>
                          <a:pt x="4" y="8"/>
                        </a:lnTo>
                        <a:lnTo>
                          <a:pt x="3" y="8"/>
                        </a:lnTo>
                        <a:lnTo>
                          <a:pt x="3" y="8"/>
                        </a:lnTo>
                        <a:lnTo>
                          <a:pt x="3" y="8"/>
                        </a:lnTo>
                        <a:lnTo>
                          <a:pt x="3" y="8"/>
                        </a:lnTo>
                        <a:lnTo>
                          <a:pt x="2" y="8"/>
                        </a:lnTo>
                        <a:lnTo>
                          <a:pt x="2" y="7"/>
                        </a:lnTo>
                        <a:lnTo>
                          <a:pt x="3" y="7"/>
                        </a:lnTo>
                        <a:lnTo>
                          <a:pt x="3" y="7"/>
                        </a:lnTo>
                        <a:lnTo>
                          <a:pt x="3" y="7"/>
                        </a:lnTo>
                        <a:lnTo>
                          <a:pt x="4" y="7"/>
                        </a:lnTo>
                        <a:lnTo>
                          <a:pt x="4" y="7"/>
                        </a:lnTo>
                        <a:lnTo>
                          <a:pt x="4" y="7"/>
                        </a:lnTo>
                        <a:lnTo>
                          <a:pt x="5" y="7"/>
                        </a:lnTo>
                        <a:lnTo>
                          <a:pt x="5" y="7"/>
                        </a:lnTo>
                        <a:lnTo>
                          <a:pt x="4" y="7"/>
                        </a:lnTo>
                        <a:lnTo>
                          <a:pt x="4" y="7"/>
                        </a:lnTo>
                        <a:lnTo>
                          <a:pt x="4" y="7"/>
                        </a:lnTo>
                        <a:lnTo>
                          <a:pt x="4" y="6"/>
                        </a:lnTo>
                        <a:lnTo>
                          <a:pt x="4" y="6"/>
                        </a:lnTo>
                        <a:lnTo>
                          <a:pt x="3" y="6"/>
                        </a:lnTo>
                        <a:lnTo>
                          <a:pt x="4" y="7"/>
                        </a:lnTo>
                        <a:lnTo>
                          <a:pt x="3" y="7"/>
                        </a:lnTo>
                        <a:lnTo>
                          <a:pt x="3" y="7"/>
                        </a:lnTo>
                        <a:lnTo>
                          <a:pt x="3" y="7"/>
                        </a:lnTo>
                        <a:lnTo>
                          <a:pt x="3" y="6"/>
                        </a:lnTo>
                        <a:lnTo>
                          <a:pt x="3" y="6"/>
                        </a:lnTo>
                        <a:lnTo>
                          <a:pt x="3" y="7"/>
                        </a:lnTo>
                        <a:lnTo>
                          <a:pt x="2" y="7"/>
                        </a:lnTo>
                        <a:lnTo>
                          <a:pt x="2" y="7"/>
                        </a:lnTo>
                        <a:lnTo>
                          <a:pt x="2" y="7"/>
                        </a:lnTo>
                        <a:lnTo>
                          <a:pt x="2" y="7"/>
                        </a:lnTo>
                        <a:lnTo>
                          <a:pt x="2" y="7"/>
                        </a:lnTo>
                        <a:lnTo>
                          <a:pt x="2" y="7"/>
                        </a:lnTo>
                        <a:lnTo>
                          <a:pt x="2" y="7"/>
                        </a:lnTo>
                        <a:lnTo>
                          <a:pt x="1" y="7"/>
                        </a:lnTo>
                        <a:lnTo>
                          <a:pt x="1" y="7"/>
                        </a:lnTo>
                        <a:lnTo>
                          <a:pt x="1" y="7"/>
                        </a:lnTo>
                        <a:lnTo>
                          <a:pt x="1" y="7"/>
                        </a:lnTo>
                        <a:lnTo>
                          <a:pt x="1" y="7"/>
                        </a:lnTo>
                        <a:lnTo>
                          <a:pt x="0" y="7"/>
                        </a:lnTo>
                        <a:lnTo>
                          <a:pt x="0" y="7"/>
                        </a:lnTo>
                        <a:lnTo>
                          <a:pt x="0" y="7"/>
                        </a:lnTo>
                        <a:lnTo>
                          <a:pt x="0" y="7"/>
                        </a:lnTo>
                        <a:lnTo>
                          <a:pt x="0" y="7"/>
                        </a:lnTo>
                        <a:lnTo>
                          <a:pt x="0" y="7"/>
                        </a:lnTo>
                        <a:lnTo>
                          <a:pt x="0" y="6"/>
                        </a:lnTo>
                        <a:lnTo>
                          <a:pt x="0" y="6"/>
                        </a:lnTo>
                        <a:lnTo>
                          <a:pt x="1" y="6"/>
                        </a:lnTo>
                        <a:lnTo>
                          <a:pt x="1" y="6"/>
                        </a:lnTo>
                        <a:lnTo>
                          <a:pt x="1" y="6"/>
                        </a:lnTo>
                        <a:lnTo>
                          <a:pt x="2" y="6"/>
                        </a:lnTo>
                        <a:lnTo>
                          <a:pt x="2" y="6"/>
                        </a:lnTo>
                        <a:lnTo>
                          <a:pt x="2" y="6"/>
                        </a:lnTo>
                        <a:lnTo>
                          <a:pt x="2" y="6"/>
                        </a:lnTo>
                        <a:lnTo>
                          <a:pt x="2" y="6"/>
                        </a:lnTo>
                        <a:lnTo>
                          <a:pt x="2" y="6"/>
                        </a:lnTo>
                        <a:lnTo>
                          <a:pt x="3" y="6"/>
                        </a:lnTo>
                        <a:lnTo>
                          <a:pt x="3" y="6"/>
                        </a:lnTo>
                        <a:lnTo>
                          <a:pt x="3" y="5"/>
                        </a:lnTo>
                        <a:lnTo>
                          <a:pt x="3" y="5"/>
                        </a:lnTo>
                        <a:lnTo>
                          <a:pt x="4" y="5"/>
                        </a:lnTo>
                        <a:lnTo>
                          <a:pt x="4" y="5"/>
                        </a:lnTo>
                        <a:lnTo>
                          <a:pt x="4" y="5"/>
                        </a:lnTo>
                        <a:lnTo>
                          <a:pt x="5" y="5"/>
                        </a:lnTo>
                        <a:lnTo>
                          <a:pt x="5" y="6"/>
                        </a:lnTo>
                        <a:lnTo>
                          <a:pt x="5" y="6"/>
                        </a:lnTo>
                        <a:lnTo>
                          <a:pt x="5" y="6"/>
                        </a:lnTo>
                        <a:lnTo>
                          <a:pt x="6" y="6"/>
                        </a:lnTo>
                        <a:lnTo>
                          <a:pt x="6" y="6"/>
                        </a:lnTo>
                        <a:lnTo>
                          <a:pt x="6" y="5"/>
                        </a:lnTo>
                        <a:lnTo>
                          <a:pt x="6" y="5"/>
                        </a:lnTo>
                        <a:lnTo>
                          <a:pt x="6" y="5"/>
                        </a:lnTo>
                        <a:lnTo>
                          <a:pt x="6" y="5"/>
                        </a:lnTo>
                        <a:lnTo>
                          <a:pt x="6" y="5"/>
                        </a:lnTo>
                        <a:lnTo>
                          <a:pt x="6" y="5"/>
                        </a:lnTo>
                        <a:lnTo>
                          <a:pt x="7" y="5"/>
                        </a:lnTo>
                        <a:lnTo>
                          <a:pt x="7" y="5"/>
                        </a:lnTo>
                        <a:lnTo>
                          <a:pt x="7" y="5"/>
                        </a:lnTo>
                        <a:lnTo>
                          <a:pt x="8" y="5"/>
                        </a:lnTo>
                        <a:lnTo>
                          <a:pt x="8" y="5"/>
                        </a:lnTo>
                        <a:lnTo>
                          <a:pt x="8" y="4"/>
                        </a:lnTo>
                        <a:lnTo>
                          <a:pt x="8" y="4"/>
                        </a:lnTo>
                        <a:lnTo>
                          <a:pt x="9" y="4"/>
                        </a:lnTo>
                        <a:lnTo>
                          <a:pt x="9" y="4"/>
                        </a:lnTo>
                        <a:lnTo>
                          <a:pt x="9" y="4"/>
                        </a:lnTo>
                        <a:lnTo>
                          <a:pt x="10" y="4"/>
                        </a:lnTo>
                        <a:lnTo>
                          <a:pt x="10" y="5"/>
                        </a:lnTo>
                        <a:lnTo>
                          <a:pt x="10" y="5"/>
                        </a:lnTo>
                        <a:lnTo>
                          <a:pt x="10" y="5"/>
                        </a:lnTo>
                        <a:lnTo>
                          <a:pt x="10" y="5"/>
                        </a:lnTo>
                        <a:lnTo>
                          <a:pt x="10" y="5"/>
                        </a:lnTo>
                        <a:lnTo>
                          <a:pt x="10" y="5"/>
                        </a:lnTo>
                        <a:lnTo>
                          <a:pt x="10" y="5"/>
                        </a:lnTo>
                        <a:lnTo>
                          <a:pt x="10" y="5"/>
                        </a:lnTo>
                        <a:lnTo>
                          <a:pt x="11" y="5"/>
                        </a:lnTo>
                        <a:lnTo>
                          <a:pt x="11" y="5"/>
                        </a:lnTo>
                        <a:lnTo>
                          <a:pt x="11" y="5"/>
                        </a:lnTo>
                        <a:lnTo>
                          <a:pt x="11" y="5"/>
                        </a:lnTo>
                        <a:lnTo>
                          <a:pt x="10" y="5"/>
                        </a:lnTo>
                        <a:lnTo>
                          <a:pt x="11" y="5"/>
                        </a:lnTo>
                        <a:lnTo>
                          <a:pt x="11" y="5"/>
                        </a:lnTo>
                        <a:lnTo>
                          <a:pt x="11" y="5"/>
                        </a:lnTo>
                        <a:lnTo>
                          <a:pt x="12" y="5"/>
                        </a:lnTo>
                        <a:lnTo>
                          <a:pt x="12" y="5"/>
                        </a:lnTo>
                        <a:lnTo>
                          <a:pt x="12" y="5"/>
                        </a:lnTo>
                        <a:lnTo>
                          <a:pt x="13" y="5"/>
                        </a:lnTo>
                        <a:lnTo>
                          <a:pt x="13" y="5"/>
                        </a:lnTo>
                        <a:lnTo>
                          <a:pt x="13" y="5"/>
                        </a:lnTo>
                        <a:lnTo>
                          <a:pt x="14" y="5"/>
                        </a:lnTo>
                        <a:lnTo>
                          <a:pt x="14" y="6"/>
                        </a:lnTo>
                        <a:lnTo>
                          <a:pt x="14" y="6"/>
                        </a:lnTo>
                        <a:lnTo>
                          <a:pt x="14" y="5"/>
                        </a:lnTo>
                        <a:lnTo>
                          <a:pt x="14" y="5"/>
                        </a:lnTo>
                        <a:lnTo>
                          <a:pt x="14" y="5"/>
                        </a:lnTo>
                        <a:lnTo>
                          <a:pt x="13" y="5"/>
                        </a:lnTo>
                        <a:lnTo>
                          <a:pt x="14" y="5"/>
                        </a:lnTo>
                        <a:lnTo>
                          <a:pt x="14" y="5"/>
                        </a:lnTo>
                        <a:lnTo>
                          <a:pt x="15" y="5"/>
                        </a:lnTo>
                        <a:lnTo>
                          <a:pt x="15" y="5"/>
                        </a:lnTo>
                        <a:lnTo>
                          <a:pt x="15" y="5"/>
                        </a:lnTo>
                        <a:lnTo>
                          <a:pt x="15" y="5"/>
                        </a:lnTo>
                        <a:lnTo>
                          <a:pt x="15" y="5"/>
                        </a:lnTo>
                        <a:lnTo>
                          <a:pt x="15" y="5"/>
                        </a:lnTo>
                        <a:lnTo>
                          <a:pt x="15" y="5"/>
                        </a:lnTo>
                        <a:lnTo>
                          <a:pt x="15" y="5"/>
                        </a:lnTo>
                        <a:lnTo>
                          <a:pt x="15" y="5"/>
                        </a:lnTo>
                        <a:lnTo>
                          <a:pt x="14" y="5"/>
                        </a:lnTo>
                        <a:lnTo>
                          <a:pt x="14" y="5"/>
                        </a:lnTo>
                        <a:lnTo>
                          <a:pt x="13" y="5"/>
                        </a:lnTo>
                        <a:lnTo>
                          <a:pt x="13" y="5"/>
                        </a:lnTo>
                        <a:lnTo>
                          <a:pt x="13" y="4"/>
                        </a:lnTo>
                        <a:lnTo>
                          <a:pt x="13" y="4"/>
                        </a:lnTo>
                        <a:lnTo>
                          <a:pt x="12" y="4"/>
                        </a:lnTo>
                        <a:lnTo>
                          <a:pt x="12" y="4"/>
                        </a:lnTo>
                        <a:lnTo>
                          <a:pt x="11" y="4"/>
                        </a:lnTo>
                        <a:lnTo>
                          <a:pt x="11" y="4"/>
                        </a:lnTo>
                        <a:lnTo>
                          <a:pt x="11" y="4"/>
                        </a:lnTo>
                        <a:lnTo>
                          <a:pt x="11" y="4"/>
                        </a:lnTo>
                        <a:lnTo>
                          <a:pt x="11" y="4"/>
                        </a:lnTo>
                        <a:lnTo>
                          <a:pt x="11" y="4"/>
                        </a:lnTo>
                        <a:lnTo>
                          <a:pt x="11" y="4"/>
                        </a:lnTo>
                        <a:lnTo>
                          <a:pt x="12" y="4"/>
                        </a:lnTo>
                        <a:lnTo>
                          <a:pt x="12" y="4"/>
                        </a:lnTo>
                        <a:lnTo>
                          <a:pt x="12" y="4"/>
                        </a:lnTo>
                        <a:lnTo>
                          <a:pt x="13" y="4"/>
                        </a:lnTo>
                        <a:lnTo>
                          <a:pt x="13" y="4"/>
                        </a:lnTo>
                        <a:lnTo>
                          <a:pt x="13" y="4"/>
                        </a:lnTo>
                        <a:lnTo>
                          <a:pt x="13" y="4"/>
                        </a:lnTo>
                        <a:lnTo>
                          <a:pt x="14" y="4"/>
                        </a:lnTo>
                        <a:lnTo>
                          <a:pt x="14" y="4"/>
                        </a:lnTo>
                        <a:lnTo>
                          <a:pt x="14" y="4"/>
                        </a:lnTo>
                        <a:lnTo>
                          <a:pt x="14" y="4"/>
                        </a:lnTo>
                        <a:lnTo>
                          <a:pt x="14" y="3"/>
                        </a:lnTo>
                        <a:lnTo>
                          <a:pt x="14" y="3"/>
                        </a:lnTo>
                        <a:lnTo>
                          <a:pt x="14" y="3"/>
                        </a:lnTo>
                        <a:lnTo>
                          <a:pt x="14" y="3"/>
                        </a:lnTo>
                        <a:lnTo>
                          <a:pt x="14" y="3"/>
                        </a:lnTo>
                        <a:lnTo>
                          <a:pt x="13" y="3"/>
                        </a:lnTo>
                        <a:lnTo>
                          <a:pt x="13" y="3"/>
                        </a:lnTo>
                        <a:lnTo>
                          <a:pt x="14" y="3"/>
                        </a:lnTo>
                        <a:lnTo>
                          <a:pt x="14" y="3"/>
                        </a:lnTo>
                        <a:lnTo>
                          <a:pt x="14" y="3"/>
                        </a:lnTo>
                        <a:lnTo>
                          <a:pt x="15" y="3"/>
                        </a:lnTo>
                        <a:lnTo>
                          <a:pt x="16" y="3"/>
                        </a:lnTo>
                        <a:lnTo>
                          <a:pt x="16" y="3"/>
                        </a:lnTo>
                        <a:lnTo>
                          <a:pt x="16" y="3"/>
                        </a:lnTo>
                        <a:lnTo>
                          <a:pt x="16" y="3"/>
                        </a:lnTo>
                        <a:lnTo>
                          <a:pt x="16" y="3"/>
                        </a:lnTo>
                        <a:lnTo>
                          <a:pt x="17" y="3"/>
                        </a:lnTo>
                        <a:lnTo>
                          <a:pt x="17" y="3"/>
                        </a:lnTo>
                        <a:lnTo>
                          <a:pt x="17" y="3"/>
                        </a:lnTo>
                        <a:lnTo>
                          <a:pt x="17" y="3"/>
                        </a:lnTo>
                        <a:lnTo>
                          <a:pt x="18" y="3"/>
                        </a:lnTo>
                        <a:lnTo>
                          <a:pt x="18" y="3"/>
                        </a:lnTo>
                        <a:lnTo>
                          <a:pt x="19" y="4"/>
                        </a:lnTo>
                        <a:lnTo>
                          <a:pt x="19" y="4"/>
                        </a:lnTo>
                        <a:lnTo>
                          <a:pt x="19" y="4"/>
                        </a:lnTo>
                        <a:lnTo>
                          <a:pt x="19" y="4"/>
                        </a:lnTo>
                        <a:lnTo>
                          <a:pt x="19" y="4"/>
                        </a:lnTo>
                        <a:lnTo>
                          <a:pt x="20" y="4"/>
                        </a:lnTo>
                        <a:lnTo>
                          <a:pt x="19" y="4"/>
                        </a:lnTo>
                        <a:lnTo>
                          <a:pt x="19" y="5"/>
                        </a:lnTo>
                        <a:lnTo>
                          <a:pt x="20" y="5"/>
                        </a:lnTo>
                        <a:lnTo>
                          <a:pt x="20" y="5"/>
                        </a:lnTo>
                        <a:lnTo>
                          <a:pt x="20" y="5"/>
                        </a:lnTo>
                        <a:lnTo>
                          <a:pt x="21" y="5"/>
                        </a:lnTo>
                        <a:lnTo>
                          <a:pt x="21" y="5"/>
                        </a:lnTo>
                        <a:lnTo>
                          <a:pt x="21" y="5"/>
                        </a:lnTo>
                        <a:lnTo>
                          <a:pt x="21" y="5"/>
                        </a:lnTo>
                        <a:lnTo>
                          <a:pt x="22" y="5"/>
                        </a:lnTo>
                        <a:lnTo>
                          <a:pt x="21" y="4"/>
                        </a:lnTo>
                        <a:lnTo>
                          <a:pt x="21" y="4"/>
                        </a:lnTo>
                        <a:lnTo>
                          <a:pt x="21" y="4"/>
                        </a:lnTo>
                        <a:lnTo>
                          <a:pt x="21" y="4"/>
                        </a:lnTo>
                        <a:lnTo>
                          <a:pt x="20" y="4"/>
                        </a:lnTo>
                        <a:lnTo>
                          <a:pt x="20" y="4"/>
                        </a:lnTo>
                        <a:lnTo>
                          <a:pt x="20" y="4"/>
                        </a:lnTo>
                        <a:lnTo>
                          <a:pt x="20" y="4"/>
                        </a:lnTo>
                        <a:lnTo>
                          <a:pt x="20" y="4"/>
                        </a:lnTo>
                        <a:lnTo>
                          <a:pt x="19" y="4"/>
                        </a:lnTo>
                        <a:lnTo>
                          <a:pt x="19" y="4"/>
                        </a:lnTo>
                        <a:lnTo>
                          <a:pt x="19" y="3"/>
                        </a:lnTo>
                        <a:lnTo>
                          <a:pt x="20" y="4"/>
                        </a:lnTo>
                        <a:lnTo>
                          <a:pt x="20" y="4"/>
                        </a:lnTo>
                        <a:lnTo>
                          <a:pt x="21" y="4"/>
                        </a:lnTo>
                        <a:lnTo>
                          <a:pt x="21" y="4"/>
                        </a:lnTo>
                        <a:lnTo>
                          <a:pt x="21" y="4"/>
                        </a:lnTo>
                        <a:lnTo>
                          <a:pt x="21" y="4"/>
                        </a:lnTo>
                        <a:lnTo>
                          <a:pt x="21" y="4"/>
                        </a:lnTo>
                        <a:lnTo>
                          <a:pt x="22" y="4"/>
                        </a:lnTo>
                        <a:lnTo>
                          <a:pt x="22" y="4"/>
                        </a:lnTo>
                        <a:lnTo>
                          <a:pt x="23" y="4"/>
                        </a:lnTo>
                        <a:lnTo>
                          <a:pt x="23" y="4"/>
                        </a:lnTo>
                        <a:lnTo>
                          <a:pt x="23" y="5"/>
                        </a:lnTo>
                        <a:lnTo>
                          <a:pt x="23" y="5"/>
                        </a:lnTo>
                        <a:lnTo>
                          <a:pt x="24" y="5"/>
                        </a:lnTo>
                        <a:lnTo>
                          <a:pt x="25" y="5"/>
                        </a:lnTo>
                        <a:lnTo>
                          <a:pt x="25" y="5"/>
                        </a:lnTo>
                        <a:lnTo>
                          <a:pt x="25" y="5"/>
                        </a:lnTo>
                        <a:lnTo>
                          <a:pt x="26" y="5"/>
                        </a:lnTo>
                        <a:lnTo>
                          <a:pt x="26" y="5"/>
                        </a:lnTo>
                        <a:lnTo>
                          <a:pt x="26" y="5"/>
                        </a:lnTo>
                        <a:lnTo>
                          <a:pt x="27" y="6"/>
                        </a:lnTo>
                        <a:lnTo>
                          <a:pt x="27" y="6"/>
                        </a:lnTo>
                        <a:lnTo>
                          <a:pt x="27" y="6"/>
                        </a:lnTo>
                        <a:lnTo>
                          <a:pt x="27" y="5"/>
                        </a:lnTo>
                        <a:lnTo>
                          <a:pt x="27" y="5"/>
                        </a:lnTo>
                        <a:lnTo>
                          <a:pt x="27" y="5"/>
                        </a:lnTo>
                        <a:lnTo>
                          <a:pt x="26" y="5"/>
                        </a:lnTo>
                        <a:lnTo>
                          <a:pt x="26" y="5"/>
                        </a:lnTo>
                        <a:lnTo>
                          <a:pt x="26" y="5"/>
                        </a:lnTo>
                        <a:lnTo>
                          <a:pt x="25" y="5"/>
                        </a:lnTo>
                        <a:lnTo>
                          <a:pt x="25" y="5"/>
                        </a:lnTo>
                        <a:lnTo>
                          <a:pt x="25" y="5"/>
                        </a:lnTo>
                        <a:lnTo>
                          <a:pt x="24" y="5"/>
                        </a:lnTo>
                        <a:lnTo>
                          <a:pt x="24" y="5"/>
                        </a:lnTo>
                        <a:lnTo>
                          <a:pt x="24" y="4"/>
                        </a:lnTo>
                        <a:lnTo>
                          <a:pt x="24" y="4"/>
                        </a:lnTo>
                        <a:lnTo>
                          <a:pt x="24" y="4"/>
                        </a:lnTo>
                        <a:lnTo>
                          <a:pt x="24" y="4"/>
                        </a:lnTo>
                        <a:lnTo>
                          <a:pt x="23" y="4"/>
                        </a:lnTo>
                        <a:lnTo>
                          <a:pt x="23" y="4"/>
                        </a:lnTo>
                        <a:lnTo>
                          <a:pt x="23" y="4"/>
                        </a:lnTo>
                        <a:lnTo>
                          <a:pt x="23" y="4"/>
                        </a:lnTo>
                        <a:lnTo>
                          <a:pt x="22" y="4"/>
                        </a:lnTo>
                        <a:lnTo>
                          <a:pt x="22" y="4"/>
                        </a:lnTo>
                        <a:lnTo>
                          <a:pt x="21" y="4"/>
                        </a:lnTo>
                        <a:lnTo>
                          <a:pt x="21" y="3"/>
                        </a:lnTo>
                        <a:lnTo>
                          <a:pt x="20" y="3"/>
                        </a:lnTo>
                        <a:lnTo>
                          <a:pt x="20" y="3"/>
                        </a:lnTo>
                        <a:lnTo>
                          <a:pt x="20" y="3"/>
                        </a:lnTo>
                        <a:lnTo>
                          <a:pt x="20" y="2"/>
                        </a:lnTo>
                        <a:lnTo>
                          <a:pt x="21" y="2"/>
                        </a:lnTo>
                        <a:lnTo>
                          <a:pt x="21" y="2"/>
                        </a:lnTo>
                        <a:lnTo>
                          <a:pt x="21" y="2"/>
                        </a:lnTo>
                        <a:lnTo>
                          <a:pt x="22" y="3"/>
                        </a:lnTo>
                        <a:lnTo>
                          <a:pt x="22" y="2"/>
                        </a:lnTo>
                        <a:lnTo>
                          <a:pt x="22" y="2"/>
                        </a:lnTo>
                        <a:lnTo>
                          <a:pt x="22" y="2"/>
                        </a:lnTo>
                        <a:lnTo>
                          <a:pt x="22" y="2"/>
                        </a:lnTo>
                        <a:lnTo>
                          <a:pt x="21" y="2"/>
                        </a:lnTo>
                        <a:lnTo>
                          <a:pt x="21" y="2"/>
                        </a:lnTo>
                        <a:lnTo>
                          <a:pt x="21" y="2"/>
                        </a:lnTo>
                        <a:lnTo>
                          <a:pt x="21" y="2"/>
                        </a:lnTo>
                        <a:lnTo>
                          <a:pt x="21" y="2"/>
                        </a:lnTo>
                        <a:lnTo>
                          <a:pt x="21" y="2"/>
                        </a:lnTo>
                        <a:lnTo>
                          <a:pt x="21" y="2"/>
                        </a:lnTo>
                        <a:lnTo>
                          <a:pt x="22" y="2"/>
                        </a:lnTo>
                        <a:lnTo>
                          <a:pt x="22" y="2"/>
                        </a:lnTo>
                        <a:lnTo>
                          <a:pt x="23" y="2"/>
                        </a:lnTo>
                        <a:lnTo>
                          <a:pt x="23" y="2"/>
                        </a:lnTo>
                        <a:lnTo>
                          <a:pt x="23" y="2"/>
                        </a:lnTo>
                        <a:lnTo>
                          <a:pt x="23" y="2"/>
                        </a:lnTo>
                        <a:lnTo>
                          <a:pt x="24" y="2"/>
                        </a:lnTo>
                        <a:lnTo>
                          <a:pt x="24" y="2"/>
                        </a:lnTo>
                        <a:lnTo>
                          <a:pt x="25" y="2"/>
                        </a:lnTo>
                        <a:lnTo>
                          <a:pt x="25" y="2"/>
                        </a:lnTo>
                        <a:lnTo>
                          <a:pt x="24" y="2"/>
                        </a:lnTo>
                        <a:lnTo>
                          <a:pt x="24" y="2"/>
                        </a:lnTo>
                        <a:lnTo>
                          <a:pt x="24" y="2"/>
                        </a:lnTo>
                        <a:lnTo>
                          <a:pt x="23" y="2"/>
                        </a:lnTo>
                        <a:lnTo>
                          <a:pt x="23" y="2"/>
                        </a:lnTo>
                        <a:lnTo>
                          <a:pt x="23" y="1"/>
                        </a:lnTo>
                        <a:lnTo>
                          <a:pt x="22" y="1"/>
                        </a:lnTo>
                        <a:lnTo>
                          <a:pt x="22" y="1"/>
                        </a:lnTo>
                        <a:lnTo>
                          <a:pt x="23" y="1"/>
                        </a:lnTo>
                        <a:lnTo>
                          <a:pt x="23" y="1"/>
                        </a:lnTo>
                        <a:lnTo>
                          <a:pt x="24" y="1"/>
                        </a:lnTo>
                        <a:lnTo>
                          <a:pt x="24" y="1"/>
                        </a:lnTo>
                        <a:lnTo>
                          <a:pt x="25" y="1"/>
                        </a:lnTo>
                        <a:lnTo>
                          <a:pt x="25" y="1"/>
                        </a:lnTo>
                        <a:lnTo>
                          <a:pt x="25" y="1"/>
                        </a:lnTo>
                        <a:lnTo>
                          <a:pt x="26" y="2"/>
                        </a:lnTo>
                        <a:lnTo>
                          <a:pt x="26" y="2"/>
                        </a:lnTo>
                        <a:lnTo>
                          <a:pt x="26" y="2"/>
                        </a:lnTo>
                        <a:lnTo>
                          <a:pt x="26" y="2"/>
                        </a:lnTo>
                        <a:lnTo>
                          <a:pt x="26" y="2"/>
                        </a:lnTo>
                        <a:lnTo>
                          <a:pt x="26" y="2"/>
                        </a:lnTo>
                        <a:lnTo>
                          <a:pt x="26" y="2"/>
                        </a:lnTo>
                        <a:lnTo>
                          <a:pt x="26" y="2"/>
                        </a:lnTo>
                        <a:lnTo>
                          <a:pt x="26" y="2"/>
                        </a:lnTo>
                        <a:lnTo>
                          <a:pt x="26" y="1"/>
                        </a:lnTo>
                        <a:lnTo>
                          <a:pt x="26" y="1"/>
                        </a:lnTo>
                        <a:lnTo>
                          <a:pt x="26" y="1"/>
                        </a:lnTo>
                        <a:lnTo>
                          <a:pt x="26" y="1"/>
                        </a:lnTo>
                        <a:lnTo>
                          <a:pt x="26" y="1"/>
                        </a:lnTo>
                        <a:lnTo>
                          <a:pt x="25" y="1"/>
                        </a:lnTo>
                        <a:lnTo>
                          <a:pt x="25" y="1"/>
                        </a:lnTo>
                        <a:lnTo>
                          <a:pt x="26" y="1"/>
                        </a:lnTo>
                        <a:lnTo>
                          <a:pt x="26" y="1"/>
                        </a:lnTo>
                        <a:lnTo>
                          <a:pt x="26" y="1"/>
                        </a:lnTo>
                        <a:lnTo>
                          <a:pt x="27" y="0"/>
                        </a:lnTo>
                        <a:lnTo>
                          <a:pt x="27" y="0"/>
                        </a:lnTo>
                        <a:lnTo>
                          <a:pt x="28" y="1"/>
                        </a:lnTo>
                        <a:lnTo>
                          <a:pt x="28" y="1"/>
                        </a:lnTo>
                        <a:lnTo>
                          <a:pt x="28" y="1"/>
                        </a:lnTo>
                        <a:lnTo>
                          <a:pt x="28" y="1"/>
                        </a:lnTo>
                        <a:lnTo>
                          <a:pt x="29" y="1"/>
                        </a:lnTo>
                        <a:lnTo>
                          <a:pt x="29" y="1"/>
                        </a:lnTo>
                        <a:lnTo>
                          <a:pt x="29" y="1"/>
                        </a:lnTo>
                        <a:lnTo>
                          <a:pt x="29" y="1"/>
                        </a:lnTo>
                        <a:lnTo>
                          <a:pt x="29" y="1"/>
                        </a:lnTo>
                        <a:lnTo>
                          <a:pt x="29" y="1"/>
                        </a:lnTo>
                        <a:lnTo>
                          <a:pt x="29" y="1"/>
                        </a:lnTo>
                        <a:lnTo>
                          <a:pt x="29" y="1"/>
                        </a:lnTo>
                        <a:lnTo>
                          <a:pt x="30" y="1"/>
                        </a:lnTo>
                        <a:lnTo>
                          <a:pt x="30" y="1"/>
                        </a:lnTo>
                        <a:lnTo>
                          <a:pt x="30" y="1"/>
                        </a:lnTo>
                        <a:lnTo>
                          <a:pt x="30" y="1"/>
                        </a:lnTo>
                        <a:lnTo>
                          <a:pt x="31" y="1"/>
                        </a:lnTo>
                        <a:lnTo>
                          <a:pt x="31" y="1"/>
                        </a:lnTo>
                        <a:lnTo>
                          <a:pt x="31" y="1"/>
                        </a:lnTo>
                        <a:lnTo>
                          <a:pt x="31" y="1"/>
                        </a:lnTo>
                        <a:lnTo>
                          <a:pt x="32" y="1"/>
                        </a:lnTo>
                        <a:lnTo>
                          <a:pt x="32" y="1"/>
                        </a:lnTo>
                        <a:lnTo>
                          <a:pt x="32" y="1"/>
                        </a:lnTo>
                        <a:lnTo>
                          <a:pt x="32" y="1"/>
                        </a:lnTo>
                        <a:lnTo>
                          <a:pt x="32" y="1"/>
                        </a:lnTo>
                        <a:lnTo>
                          <a:pt x="33" y="1"/>
                        </a:lnTo>
                        <a:lnTo>
                          <a:pt x="33" y="1"/>
                        </a:lnTo>
                        <a:lnTo>
                          <a:pt x="33" y="1"/>
                        </a:lnTo>
                        <a:lnTo>
                          <a:pt x="33" y="2"/>
                        </a:lnTo>
                        <a:lnTo>
                          <a:pt x="33" y="2"/>
                        </a:lnTo>
                        <a:lnTo>
                          <a:pt x="33" y="2"/>
                        </a:lnTo>
                        <a:lnTo>
                          <a:pt x="33" y="2"/>
                        </a:lnTo>
                        <a:lnTo>
                          <a:pt x="34" y="2"/>
                        </a:lnTo>
                        <a:lnTo>
                          <a:pt x="34" y="2"/>
                        </a:lnTo>
                        <a:lnTo>
                          <a:pt x="35" y="2"/>
                        </a:lnTo>
                        <a:lnTo>
                          <a:pt x="34" y="2"/>
                        </a:lnTo>
                        <a:lnTo>
                          <a:pt x="34" y="2"/>
                        </a:lnTo>
                        <a:lnTo>
                          <a:pt x="34" y="3"/>
                        </a:lnTo>
                        <a:lnTo>
                          <a:pt x="34" y="3"/>
                        </a:lnTo>
                        <a:lnTo>
                          <a:pt x="34" y="3"/>
                        </a:lnTo>
                        <a:lnTo>
                          <a:pt x="35" y="2"/>
                        </a:lnTo>
                        <a:lnTo>
                          <a:pt x="35" y="2"/>
                        </a:lnTo>
                        <a:lnTo>
                          <a:pt x="35" y="2"/>
                        </a:lnTo>
                        <a:lnTo>
                          <a:pt x="35" y="2"/>
                        </a:lnTo>
                        <a:lnTo>
                          <a:pt x="36" y="2"/>
                        </a:lnTo>
                        <a:lnTo>
                          <a:pt x="35" y="2"/>
                        </a:lnTo>
                        <a:lnTo>
                          <a:pt x="35" y="2"/>
                        </a:lnTo>
                        <a:lnTo>
                          <a:pt x="34" y="2"/>
                        </a:lnTo>
                        <a:lnTo>
                          <a:pt x="34" y="2"/>
                        </a:lnTo>
                        <a:lnTo>
                          <a:pt x="34" y="2"/>
                        </a:lnTo>
                        <a:lnTo>
                          <a:pt x="34" y="1"/>
                        </a:lnTo>
                        <a:lnTo>
                          <a:pt x="34" y="1"/>
                        </a:lnTo>
                        <a:lnTo>
                          <a:pt x="33" y="1"/>
                        </a:lnTo>
                        <a:lnTo>
                          <a:pt x="33" y="1"/>
                        </a:lnTo>
                        <a:lnTo>
                          <a:pt x="33" y="1"/>
                        </a:lnTo>
                        <a:lnTo>
                          <a:pt x="33" y="1"/>
                        </a:lnTo>
                        <a:lnTo>
                          <a:pt x="33" y="1"/>
                        </a:lnTo>
                        <a:lnTo>
                          <a:pt x="32" y="1"/>
                        </a:lnTo>
                        <a:lnTo>
                          <a:pt x="32" y="1"/>
                        </a:lnTo>
                        <a:lnTo>
                          <a:pt x="32" y="0"/>
                        </a:lnTo>
                        <a:lnTo>
                          <a:pt x="32" y="0"/>
                        </a:lnTo>
                        <a:lnTo>
                          <a:pt x="32" y="0"/>
                        </a:lnTo>
                        <a:lnTo>
                          <a:pt x="33" y="0"/>
                        </a:lnTo>
                        <a:lnTo>
                          <a:pt x="33" y="0"/>
                        </a:lnTo>
                        <a:lnTo>
                          <a:pt x="34" y="0"/>
                        </a:lnTo>
                        <a:lnTo>
                          <a:pt x="34" y="0"/>
                        </a:lnTo>
                        <a:lnTo>
                          <a:pt x="34" y="0"/>
                        </a:lnTo>
                        <a:lnTo>
                          <a:pt x="34" y="0"/>
                        </a:lnTo>
                        <a:lnTo>
                          <a:pt x="35" y="0"/>
                        </a:lnTo>
                        <a:lnTo>
                          <a:pt x="35" y="0"/>
                        </a:lnTo>
                        <a:lnTo>
                          <a:pt x="36" y="0"/>
                        </a:lnTo>
                        <a:lnTo>
                          <a:pt x="37" y="0"/>
                        </a:lnTo>
                        <a:lnTo>
                          <a:pt x="37" y="0"/>
                        </a:lnTo>
                        <a:lnTo>
                          <a:pt x="37" y="0"/>
                        </a:lnTo>
                        <a:lnTo>
                          <a:pt x="38" y="0"/>
                        </a:lnTo>
                        <a:lnTo>
                          <a:pt x="38" y="0"/>
                        </a:lnTo>
                        <a:lnTo>
                          <a:pt x="39" y="0"/>
                        </a:lnTo>
                        <a:lnTo>
                          <a:pt x="39" y="0"/>
                        </a:lnTo>
                        <a:lnTo>
                          <a:pt x="39" y="1"/>
                        </a:lnTo>
                        <a:lnTo>
                          <a:pt x="39" y="1"/>
                        </a:lnTo>
                        <a:lnTo>
                          <a:pt x="39" y="1"/>
                        </a:lnTo>
                        <a:lnTo>
                          <a:pt x="40" y="1"/>
                        </a:lnTo>
                        <a:lnTo>
                          <a:pt x="40" y="1"/>
                        </a:lnTo>
                        <a:lnTo>
                          <a:pt x="40" y="1"/>
                        </a:lnTo>
                        <a:lnTo>
                          <a:pt x="41" y="1"/>
                        </a:lnTo>
                        <a:lnTo>
                          <a:pt x="41" y="2"/>
                        </a:lnTo>
                        <a:lnTo>
                          <a:pt x="41" y="2"/>
                        </a:lnTo>
                        <a:lnTo>
                          <a:pt x="41" y="2"/>
                        </a:lnTo>
                        <a:lnTo>
                          <a:pt x="41" y="2"/>
                        </a:lnTo>
                        <a:lnTo>
                          <a:pt x="42" y="2"/>
                        </a:lnTo>
                        <a:lnTo>
                          <a:pt x="42" y="2"/>
                        </a:lnTo>
                        <a:lnTo>
                          <a:pt x="42" y="2"/>
                        </a:lnTo>
                        <a:lnTo>
                          <a:pt x="42" y="2"/>
                        </a:lnTo>
                        <a:lnTo>
                          <a:pt x="42" y="2"/>
                        </a:lnTo>
                        <a:lnTo>
                          <a:pt x="42" y="2"/>
                        </a:lnTo>
                        <a:lnTo>
                          <a:pt x="42" y="1"/>
                        </a:lnTo>
                        <a:lnTo>
                          <a:pt x="41" y="1"/>
                        </a:lnTo>
                        <a:lnTo>
                          <a:pt x="41" y="1"/>
                        </a:lnTo>
                        <a:lnTo>
                          <a:pt x="41" y="1"/>
                        </a:lnTo>
                        <a:lnTo>
                          <a:pt x="40" y="1"/>
                        </a:lnTo>
                        <a:lnTo>
                          <a:pt x="40" y="1"/>
                        </a:lnTo>
                        <a:lnTo>
                          <a:pt x="40" y="1"/>
                        </a:lnTo>
                        <a:lnTo>
                          <a:pt x="40" y="1"/>
                        </a:lnTo>
                        <a:lnTo>
                          <a:pt x="41" y="0"/>
                        </a:lnTo>
                        <a:lnTo>
                          <a:pt x="41" y="0"/>
                        </a:lnTo>
                        <a:lnTo>
                          <a:pt x="41" y="0"/>
                        </a:lnTo>
                        <a:lnTo>
                          <a:pt x="42" y="0"/>
                        </a:lnTo>
                        <a:lnTo>
                          <a:pt x="42" y="0"/>
                        </a:lnTo>
                        <a:lnTo>
                          <a:pt x="42" y="0"/>
                        </a:lnTo>
                        <a:lnTo>
                          <a:pt x="43" y="0"/>
                        </a:lnTo>
                        <a:lnTo>
                          <a:pt x="43" y="0"/>
                        </a:lnTo>
                        <a:lnTo>
                          <a:pt x="43" y="0"/>
                        </a:lnTo>
                        <a:lnTo>
                          <a:pt x="43" y="0"/>
                        </a:lnTo>
                        <a:lnTo>
                          <a:pt x="44" y="0"/>
                        </a:lnTo>
                        <a:lnTo>
                          <a:pt x="44" y="0"/>
                        </a:lnTo>
                        <a:lnTo>
                          <a:pt x="44" y="0"/>
                        </a:lnTo>
                        <a:lnTo>
                          <a:pt x="44" y="0"/>
                        </a:lnTo>
                        <a:lnTo>
                          <a:pt x="44" y="0"/>
                        </a:lnTo>
                        <a:lnTo>
                          <a:pt x="44" y="1"/>
                        </a:lnTo>
                        <a:lnTo>
                          <a:pt x="45" y="1"/>
                        </a:lnTo>
                        <a:lnTo>
                          <a:pt x="45" y="1"/>
                        </a:lnTo>
                        <a:lnTo>
                          <a:pt x="45" y="1"/>
                        </a:lnTo>
                        <a:lnTo>
                          <a:pt x="45" y="1"/>
                        </a:lnTo>
                        <a:lnTo>
                          <a:pt x="45" y="1"/>
                        </a:lnTo>
                        <a:lnTo>
                          <a:pt x="45" y="1"/>
                        </a:lnTo>
                        <a:lnTo>
                          <a:pt x="46" y="1"/>
                        </a:lnTo>
                        <a:lnTo>
                          <a:pt x="46" y="1"/>
                        </a:lnTo>
                        <a:lnTo>
                          <a:pt x="45" y="1"/>
                        </a:lnTo>
                        <a:lnTo>
                          <a:pt x="45" y="1"/>
                        </a:lnTo>
                        <a:lnTo>
                          <a:pt x="45" y="0"/>
                        </a:lnTo>
                        <a:lnTo>
                          <a:pt x="45" y="0"/>
                        </a:lnTo>
                        <a:lnTo>
                          <a:pt x="45" y="0"/>
                        </a:lnTo>
                        <a:lnTo>
                          <a:pt x="45" y="0"/>
                        </a:lnTo>
                        <a:lnTo>
                          <a:pt x="46" y="0"/>
                        </a:lnTo>
                        <a:lnTo>
                          <a:pt x="46" y="0"/>
                        </a:lnTo>
                        <a:lnTo>
                          <a:pt x="46" y="0"/>
                        </a:lnTo>
                        <a:lnTo>
                          <a:pt x="47" y="0"/>
                        </a:lnTo>
                        <a:lnTo>
                          <a:pt x="47" y="0"/>
                        </a:lnTo>
                        <a:lnTo>
                          <a:pt x="47" y="0"/>
                        </a:lnTo>
                        <a:lnTo>
                          <a:pt x="47" y="0"/>
                        </a:lnTo>
                        <a:lnTo>
                          <a:pt x="48" y="0"/>
                        </a:lnTo>
                        <a:close/>
                        <a:moveTo>
                          <a:pt x="27" y="2"/>
                        </a:moveTo>
                        <a:lnTo>
                          <a:pt x="27" y="2"/>
                        </a:lnTo>
                        <a:lnTo>
                          <a:pt x="27" y="2"/>
                        </a:lnTo>
                        <a:lnTo>
                          <a:pt x="27" y="2"/>
                        </a:lnTo>
                        <a:lnTo>
                          <a:pt x="27" y="2"/>
                        </a:lnTo>
                        <a:lnTo>
                          <a:pt x="27" y="2"/>
                        </a:lnTo>
                        <a:lnTo>
                          <a:pt x="27" y="2"/>
                        </a:lnTo>
                        <a:close/>
                        <a:moveTo>
                          <a:pt x="62" y="3"/>
                        </a:moveTo>
                        <a:lnTo>
                          <a:pt x="62" y="3"/>
                        </a:lnTo>
                        <a:lnTo>
                          <a:pt x="62" y="3"/>
                        </a:lnTo>
                        <a:lnTo>
                          <a:pt x="62" y="3"/>
                        </a:lnTo>
                        <a:lnTo>
                          <a:pt x="62" y="3"/>
                        </a:lnTo>
                        <a:close/>
                        <a:moveTo>
                          <a:pt x="16" y="5"/>
                        </a:moveTo>
                        <a:lnTo>
                          <a:pt x="15" y="5"/>
                        </a:lnTo>
                        <a:lnTo>
                          <a:pt x="15" y="5"/>
                        </a:lnTo>
                        <a:lnTo>
                          <a:pt x="16" y="5"/>
                        </a:lnTo>
                        <a:lnTo>
                          <a:pt x="16" y="5"/>
                        </a:lnTo>
                        <a:close/>
                        <a:moveTo>
                          <a:pt x="49" y="6"/>
                        </a:moveTo>
                        <a:lnTo>
                          <a:pt x="49" y="6"/>
                        </a:lnTo>
                        <a:lnTo>
                          <a:pt x="49" y="6"/>
                        </a:lnTo>
                        <a:lnTo>
                          <a:pt x="50" y="6"/>
                        </a:lnTo>
                        <a:lnTo>
                          <a:pt x="49" y="6"/>
                        </a:lnTo>
                        <a:close/>
                        <a:moveTo>
                          <a:pt x="8" y="7"/>
                        </a:moveTo>
                        <a:lnTo>
                          <a:pt x="8" y="7"/>
                        </a:lnTo>
                        <a:lnTo>
                          <a:pt x="7" y="7"/>
                        </a:lnTo>
                        <a:lnTo>
                          <a:pt x="8" y="7"/>
                        </a:lnTo>
                        <a:lnTo>
                          <a:pt x="8" y="7"/>
                        </a:lnTo>
                        <a:lnTo>
                          <a:pt x="8" y="7"/>
                        </a:lnTo>
                        <a:lnTo>
                          <a:pt x="9" y="7"/>
                        </a:lnTo>
                        <a:lnTo>
                          <a:pt x="9" y="7"/>
                        </a:lnTo>
                        <a:lnTo>
                          <a:pt x="8" y="7"/>
                        </a:lnTo>
                        <a:close/>
                        <a:moveTo>
                          <a:pt x="50" y="6"/>
                        </a:moveTo>
                        <a:lnTo>
                          <a:pt x="50" y="7"/>
                        </a:lnTo>
                        <a:lnTo>
                          <a:pt x="51" y="7"/>
                        </a:lnTo>
                        <a:lnTo>
                          <a:pt x="51" y="7"/>
                        </a:lnTo>
                        <a:lnTo>
                          <a:pt x="51" y="7"/>
                        </a:lnTo>
                        <a:lnTo>
                          <a:pt x="51" y="7"/>
                        </a:lnTo>
                        <a:lnTo>
                          <a:pt x="52" y="7"/>
                        </a:lnTo>
                        <a:lnTo>
                          <a:pt x="52" y="7"/>
                        </a:lnTo>
                        <a:lnTo>
                          <a:pt x="52" y="7"/>
                        </a:lnTo>
                        <a:lnTo>
                          <a:pt x="52" y="7"/>
                        </a:lnTo>
                        <a:lnTo>
                          <a:pt x="53" y="7"/>
                        </a:lnTo>
                        <a:lnTo>
                          <a:pt x="53" y="7"/>
                        </a:lnTo>
                        <a:lnTo>
                          <a:pt x="53" y="7"/>
                        </a:lnTo>
                        <a:lnTo>
                          <a:pt x="53" y="7"/>
                        </a:lnTo>
                        <a:lnTo>
                          <a:pt x="52" y="7"/>
                        </a:lnTo>
                        <a:lnTo>
                          <a:pt x="52" y="7"/>
                        </a:lnTo>
                        <a:lnTo>
                          <a:pt x="51" y="7"/>
                        </a:lnTo>
                        <a:lnTo>
                          <a:pt x="51" y="7"/>
                        </a:lnTo>
                        <a:lnTo>
                          <a:pt x="51" y="7"/>
                        </a:lnTo>
                        <a:lnTo>
                          <a:pt x="50" y="7"/>
                        </a:lnTo>
                        <a:lnTo>
                          <a:pt x="50" y="6"/>
                        </a:lnTo>
                        <a:close/>
                        <a:moveTo>
                          <a:pt x="10" y="7"/>
                        </a:moveTo>
                        <a:lnTo>
                          <a:pt x="10" y="7"/>
                        </a:lnTo>
                        <a:lnTo>
                          <a:pt x="10" y="7"/>
                        </a:lnTo>
                        <a:lnTo>
                          <a:pt x="10" y="7"/>
                        </a:lnTo>
                        <a:lnTo>
                          <a:pt x="10" y="7"/>
                        </a:lnTo>
                        <a:close/>
                        <a:moveTo>
                          <a:pt x="20" y="9"/>
                        </a:moveTo>
                        <a:lnTo>
                          <a:pt x="20" y="9"/>
                        </a:lnTo>
                        <a:lnTo>
                          <a:pt x="20" y="9"/>
                        </a:lnTo>
                        <a:lnTo>
                          <a:pt x="19" y="9"/>
                        </a:lnTo>
                        <a:lnTo>
                          <a:pt x="19" y="9"/>
                        </a:lnTo>
                        <a:lnTo>
                          <a:pt x="18" y="9"/>
                        </a:lnTo>
                        <a:lnTo>
                          <a:pt x="19" y="9"/>
                        </a:lnTo>
                        <a:lnTo>
                          <a:pt x="19" y="9"/>
                        </a:lnTo>
                        <a:lnTo>
                          <a:pt x="19" y="9"/>
                        </a:lnTo>
                        <a:lnTo>
                          <a:pt x="20" y="9"/>
                        </a:lnTo>
                        <a:lnTo>
                          <a:pt x="20" y="9"/>
                        </a:lnTo>
                        <a:close/>
                        <a:moveTo>
                          <a:pt x="15" y="14"/>
                        </a:moveTo>
                        <a:lnTo>
                          <a:pt x="14" y="14"/>
                        </a:lnTo>
                        <a:lnTo>
                          <a:pt x="14" y="14"/>
                        </a:lnTo>
                        <a:lnTo>
                          <a:pt x="14" y="15"/>
                        </a:lnTo>
                        <a:lnTo>
                          <a:pt x="14" y="15"/>
                        </a:lnTo>
                        <a:lnTo>
                          <a:pt x="15" y="15"/>
                        </a:lnTo>
                        <a:lnTo>
                          <a:pt x="15" y="14"/>
                        </a:lnTo>
                        <a:close/>
                        <a:moveTo>
                          <a:pt x="19" y="18"/>
                        </a:moveTo>
                        <a:lnTo>
                          <a:pt x="18" y="18"/>
                        </a:lnTo>
                        <a:lnTo>
                          <a:pt x="18" y="18"/>
                        </a:lnTo>
                        <a:lnTo>
                          <a:pt x="19" y="18"/>
                        </a:lnTo>
                        <a:close/>
                        <a:moveTo>
                          <a:pt x="30" y="18"/>
                        </a:moveTo>
                        <a:lnTo>
                          <a:pt x="30" y="18"/>
                        </a:lnTo>
                        <a:lnTo>
                          <a:pt x="30" y="18"/>
                        </a:lnTo>
                        <a:lnTo>
                          <a:pt x="30" y="18"/>
                        </a:lnTo>
                        <a:lnTo>
                          <a:pt x="30" y="18"/>
                        </a:lnTo>
                        <a:close/>
                        <a:moveTo>
                          <a:pt x="21" y="20"/>
                        </a:moveTo>
                        <a:lnTo>
                          <a:pt x="21" y="20"/>
                        </a:lnTo>
                        <a:lnTo>
                          <a:pt x="21" y="20"/>
                        </a:lnTo>
                        <a:lnTo>
                          <a:pt x="21" y="20"/>
                        </a:lnTo>
                        <a:close/>
                        <a:moveTo>
                          <a:pt x="16" y="21"/>
                        </a:moveTo>
                        <a:lnTo>
                          <a:pt x="16" y="21"/>
                        </a:lnTo>
                        <a:lnTo>
                          <a:pt x="16" y="21"/>
                        </a:lnTo>
                        <a:lnTo>
                          <a:pt x="16" y="21"/>
                        </a:lnTo>
                        <a:close/>
                        <a:moveTo>
                          <a:pt x="16" y="22"/>
                        </a:moveTo>
                        <a:lnTo>
                          <a:pt x="16" y="22"/>
                        </a:lnTo>
                        <a:lnTo>
                          <a:pt x="17" y="22"/>
                        </a:lnTo>
                        <a:lnTo>
                          <a:pt x="17" y="22"/>
                        </a:lnTo>
                        <a:lnTo>
                          <a:pt x="16" y="22"/>
                        </a:lnTo>
                        <a:close/>
                        <a:moveTo>
                          <a:pt x="16" y="22"/>
                        </a:moveTo>
                        <a:lnTo>
                          <a:pt x="16" y="22"/>
                        </a:lnTo>
                        <a:lnTo>
                          <a:pt x="16" y="22"/>
                        </a:lnTo>
                        <a:lnTo>
                          <a:pt x="16" y="22"/>
                        </a:lnTo>
                        <a:lnTo>
                          <a:pt x="16" y="23"/>
                        </a:lnTo>
                        <a:lnTo>
                          <a:pt x="16" y="23"/>
                        </a:lnTo>
                        <a:lnTo>
                          <a:pt x="16" y="22"/>
                        </a:lnTo>
                        <a:lnTo>
                          <a:pt x="16" y="23"/>
                        </a:lnTo>
                        <a:lnTo>
                          <a:pt x="16" y="22"/>
                        </a:lnTo>
                        <a:close/>
                        <a:moveTo>
                          <a:pt x="16" y="23"/>
                        </a:moveTo>
                        <a:lnTo>
                          <a:pt x="16" y="23"/>
                        </a:lnTo>
                        <a:lnTo>
                          <a:pt x="16" y="23"/>
                        </a:lnTo>
                        <a:lnTo>
                          <a:pt x="16" y="23"/>
                        </a:lnTo>
                        <a:lnTo>
                          <a:pt x="15" y="23"/>
                        </a:lnTo>
                        <a:lnTo>
                          <a:pt x="15" y="23"/>
                        </a:lnTo>
                        <a:lnTo>
                          <a:pt x="15" y="23"/>
                        </a:lnTo>
                        <a:lnTo>
                          <a:pt x="15" y="23"/>
                        </a:lnTo>
                        <a:lnTo>
                          <a:pt x="16" y="23"/>
                        </a:lnTo>
                        <a:lnTo>
                          <a:pt x="16" y="23"/>
                        </a:lnTo>
                        <a:lnTo>
                          <a:pt x="16" y="23"/>
                        </a:lnTo>
                        <a:lnTo>
                          <a:pt x="16" y="23"/>
                        </a:lnTo>
                        <a:close/>
                        <a:moveTo>
                          <a:pt x="34" y="21"/>
                        </a:moveTo>
                        <a:lnTo>
                          <a:pt x="33" y="21"/>
                        </a:lnTo>
                        <a:lnTo>
                          <a:pt x="33" y="21"/>
                        </a:lnTo>
                        <a:lnTo>
                          <a:pt x="33" y="21"/>
                        </a:lnTo>
                        <a:lnTo>
                          <a:pt x="33" y="21"/>
                        </a:lnTo>
                        <a:lnTo>
                          <a:pt x="33" y="21"/>
                        </a:lnTo>
                        <a:lnTo>
                          <a:pt x="33" y="21"/>
                        </a:lnTo>
                        <a:lnTo>
                          <a:pt x="34" y="21"/>
                        </a:lnTo>
                        <a:close/>
                        <a:moveTo>
                          <a:pt x="27" y="8"/>
                        </a:moveTo>
                        <a:lnTo>
                          <a:pt x="27" y="9"/>
                        </a:lnTo>
                        <a:lnTo>
                          <a:pt x="27" y="9"/>
                        </a:lnTo>
                        <a:lnTo>
                          <a:pt x="27" y="9"/>
                        </a:lnTo>
                        <a:lnTo>
                          <a:pt x="27" y="8"/>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716" name="Freeform 319">
                  <a:extLst>
                    <a:ext uri="{FF2B5EF4-FFF2-40B4-BE49-F238E27FC236}">
                      <a16:creationId xmlns:a16="http://schemas.microsoft.com/office/drawing/2014/main" id="{BCFF8800-5BEC-4936-BC52-1FC3561F36B9}"/>
                    </a:ext>
                  </a:extLst>
                </p:cNvPr>
                <p:cNvSpPr>
                  <a:spLocks noEditPoints="1"/>
                </p:cNvSpPr>
                <p:nvPr/>
              </p:nvSpPr>
              <p:spPr bwMode="auto">
                <a:xfrm>
                  <a:off x="2347913" y="1841500"/>
                  <a:ext cx="265113" cy="141288"/>
                </a:xfrm>
                <a:custGeom>
                  <a:avLst/>
                  <a:gdLst/>
                  <a:ahLst/>
                  <a:cxnLst>
                    <a:cxn ang="0">
                      <a:pos x="8" y="11"/>
                    </a:cxn>
                    <a:cxn ang="0">
                      <a:pos x="4" y="5"/>
                    </a:cxn>
                    <a:cxn ang="0">
                      <a:pos x="10" y="0"/>
                    </a:cxn>
                    <a:cxn ang="0">
                      <a:pos x="12" y="2"/>
                    </a:cxn>
                    <a:cxn ang="0">
                      <a:pos x="14" y="3"/>
                    </a:cxn>
                    <a:cxn ang="0">
                      <a:pos x="16" y="4"/>
                    </a:cxn>
                    <a:cxn ang="0">
                      <a:pos x="17" y="5"/>
                    </a:cxn>
                    <a:cxn ang="0">
                      <a:pos x="18" y="5"/>
                    </a:cxn>
                    <a:cxn ang="0">
                      <a:pos x="20" y="4"/>
                    </a:cxn>
                    <a:cxn ang="0">
                      <a:pos x="20" y="6"/>
                    </a:cxn>
                    <a:cxn ang="0">
                      <a:pos x="22" y="7"/>
                    </a:cxn>
                    <a:cxn ang="0">
                      <a:pos x="21" y="8"/>
                    </a:cxn>
                    <a:cxn ang="0">
                      <a:pos x="23" y="7"/>
                    </a:cxn>
                    <a:cxn ang="0">
                      <a:pos x="25" y="8"/>
                    </a:cxn>
                    <a:cxn ang="0">
                      <a:pos x="26" y="9"/>
                    </a:cxn>
                    <a:cxn ang="0">
                      <a:pos x="23" y="10"/>
                    </a:cxn>
                    <a:cxn ang="0">
                      <a:pos x="22" y="11"/>
                    </a:cxn>
                    <a:cxn ang="0">
                      <a:pos x="20" y="11"/>
                    </a:cxn>
                    <a:cxn ang="0">
                      <a:pos x="19" y="12"/>
                    </a:cxn>
                    <a:cxn ang="0">
                      <a:pos x="19" y="14"/>
                    </a:cxn>
                    <a:cxn ang="0">
                      <a:pos x="18" y="13"/>
                    </a:cxn>
                    <a:cxn ang="0">
                      <a:pos x="17" y="14"/>
                    </a:cxn>
                    <a:cxn ang="0">
                      <a:pos x="15" y="12"/>
                    </a:cxn>
                    <a:cxn ang="0">
                      <a:pos x="16" y="14"/>
                    </a:cxn>
                    <a:cxn ang="0">
                      <a:pos x="14" y="14"/>
                    </a:cxn>
                    <a:cxn ang="0">
                      <a:pos x="13" y="14"/>
                    </a:cxn>
                    <a:cxn ang="0">
                      <a:pos x="11" y="14"/>
                    </a:cxn>
                    <a:cxn ang="0">
                      <a:pos x="9" y="13"/>
                    </a:cxn>
                    <a:cxn ang="0">
                      <a:pos x="10" y="12"/>
                    </a:cxn>
                    <a:cxn ang="0">
                      <a:pos x="8" y="12"/>
                    </a:cxn>
                    <a:cxn ang="0">
                      <a:pos x="6" y="11"/>
                    </a:cxn>
                    <a:cxn ang="0">
                      <a:pos x="9" y="10"/>
                    </a:cxn>
                    <a:cxn ang="0">
                      <a:pos x="13" y="10"/>
                    </a:cxn>
                    <a:cxn ang="0">
                      <a:pos x="11" y="10"/>
                    </a:cxn>
                    <a:cxn ang="0">
                      <a:pos x="10" y="9"/>
                    </a:cxn>
                    <a:cxn ang="0">
                      <a:pos x="10" y="9"/>
                    </a:cxn>
                    <a:cxn ang="0">
                      <a:pos x="9" y="8"/>
                    </a:cxn>
                    <a:cxn ang="0">
                      <a:pos x="8" y="8"/>
                    </a:cxn>
                    <a:cxn ang="0">
                      <a:pos x="6" y="9"/>
                    </a:cxn>
                    <a:cxn ang="0">
                      <a:pos x="5" y="9"/>
                    </a:cxn>
                    <a:cxn ang="0">
                      <a:pos x="3" y="9"/>
                    </a:cxn>
                    <a:cxn ang="0">
                      <a:pos x="5" y="8"/>
                    </a:cxn>
                    <a:cxn ang="0">
                      <a:pos x="4" y="8"/>
                    </a:cxn>
                    <a:cxn ang="0">
                      <a:pos x="1" y="7"/>
                    </a:cxn>
                    <a:cxn ang="0">
                      <a:pos x="1" y="6"/>
                    </a:cxn>
                    <a:cxn ang="0">
                      <a:pos x="1" y="5"/>
                    </a:cxn>
                    <a:cxn ang="0">
                      <a:pos x="4" y="6"/>
                    </a:cxn>
                    <a:cxn ang="0">
                      <a:pos x="5" y="6"/>
                    </a:cxn>
                    <a:cxn ang="0">
                      <a:pos x="5" y="5"/>
                    </a:cxn>
                    <a:cxn ang="0">
                      <a:pos x="3" y="5"/>
                    </a:cxn>
                    <a:cxn ang="0">
                      <a:pos x="1" y="5"/>
                    </a:cxn>
                    <a:cxn ang="0">
                      <a:pos x="3" y="4"/>
                    </a:cxn>
                    <a:cxn ang="0">
                      <a:pos x="4" y="3"/>
                    </a:cxn>
                    <a:cxn ang="0">
                      <a:pos x="7" y="3"/>
                    </a:cxn>
                    <a:cxn ang="0">
                      <a:pos x="6" y="3"/>
                    </a:cxn>
                    <a:cxn ang="0">
                      <a:pos x="4" y="2"/>
                    </a:cxn>
                    <a:cxn ang="0">
                      <a:pos x="4" y="2"/>
                    </a:cxn>
                    <a:cxn ang="0">
                      <a:pos x="5" y="1"/>
                    </a:cxn>
                    <a:cxn ang="0">
                      <a:pos x="6" y="1"/>
                    </a:cxn>
                    <a:cxn ang="0">
                      <a:pos x="8" y="1"/>
                    </a:cxn>
                    <a:cxn ang="0">
                      <a:pos x="6" y="0"/>
                    </a:cxn>
                  </a:cxnLst>
                  <a:rect l="0" t="0" r="r" b="b"/>
                  <a:pathLst>
                    <a:path w="26" h="14">
                      <a:moveTo>
                        <a:pt x="17" y="4"/>
                      </a:moveTo>
                      <a:lnTo>
                        <a:pt x="17" y="4"/>
                      </a:lnTo>
                      <a:lnTo>
                        <a:pt x="17" y="4"/>
                      </a:lnTo>
                      <a:lnTo>
                        <a:pt x="17" y="4"/>
                      </a:lnTo>
                      <a:close/>
                      <a:moveTo>
                        <a:pt x="3" y="4"/>
                      </a:moveTo>
                      <a:lnTo>
                        <a:pt x="3" y="4"/>
                      </a:lnTo>
                      <a:lnTo>
                        <a:pt x="3" y="5"/>
                      </a:lnTo>
                      <a:lnTo>
                        <a:pt x="3" y="5"/>
                      </a:lnTo>
                      <a:lnTo>
                        <a:pt x="3" y="4"/>
                      </a:lnTo>
                      <a:close/>
                      <a:moveTo>
                        <a:pt x="8" y="11"/>
                      </a:moveTo>
                      <a:lnTo>
                        <a:pt x="8" y="11"/>
                      </a:lnTo>
                      <a:lnTo>
                        <a:pt x="7" y="11"/>
                      </a:lnTo>
                      <a:lnTo>
                        <a:pt x="8" y="12"/>
                      </a:lnTo>
                      <a:lnTo>
                        <a:pt x="8" y="12"/>
                      </a:lnTo>
                      <a:lnTo>
                        <a:pt x="8" y="12"/>
                      </a:lnTo>
                      <a:lnTo>
                        <a:pt x="8" y="12"/>
                      </a:lnTo>
                      <a:lnTo>
                        <a:pt x="8" y="11"/>
                      </a:lnTo>
                      <a:close/>
                      <a:moveTo>
                        <a:pt x="4" y="5"/>
                      </a:moveTo>
                      <a:lnTo>
                        <a:pt x="3" y="5"/>
                      </a:lnTo>
                      <a:lnTo>
                        <a:pt x="4" y="5"/>
                      </a:lnTo>
                      <a:close/>
                      <a:moveTo>
                        <a:pt x="8" y="0"/>
                      </a:moveTo>
                      <a:lnTo>
                        <a:pt x="7" y="0"/>
                      </a:lnTo>
                      <a:lnTo>
                        <a:pt x="8" y="0"/>
                      </a:lnTo>
                      <a:lnTo>
                        <a:pt x="8" y="0"/>
                      </a:lnTo>
                      <a:lnTo>
                        <a:pt x="8" y="0"/>
                      </a:lnTo>
                      <a:lnTo>
                        <a:pt x="9" y="0"/>
                      </a:lnTo>
                      <a:lnTo>
                        <a:pt x="9" y="0"/>
                      </a:lnTo>
                      <a:lnTo>
                        <a:pt x="9" y="0"/>
                      </a:lnTo>
                      <a:lnTo>
                        <a:pt x="9" y="0"/>
                      </a:lnTo>
                      <a:lnTo>
                        <a:pt x="10" y="0"/>
                      </a:lnTo>
                      <a:lnTo>
                        <a:pt x="10" y="0"/>
                      </a:lnTo>
                      <a:lnTo>
                        <a:pt x="11" y="0"/>
                      </a:lnTo>
                      <a:lnTo>
                        <a:pt x="11" y="0"/>
                      </a:lnTo>
                      <a:lnTo>
                        <a:pt x="11" y="1"/>
                      </a:lnTo>
                      <a:lnTo>
                        <a:pt x="11" y="1"/>
                      </a:lnTo>
                      <a:lnTo>
                        <a:pt x="11" y="1"/>
                      </a:lnTo>
                      <a:lnTo>
                        <a:pt x="11" y="1"/>
                      </a:lnTo>
                      <a:lnTo>
                        <a:pt x="12" y="2"/>
                      </a:lnTo>
                      <a:lnTo>
                        <a:pt x="12" y="2"/>
                      </a:lnTo>
                      <a:lnTo>
                        <a:pt x="12" y="2"/>
                      </a:lnTo>
                      <a:lnTo>
                        <a:pt x="12" y="2"/>
                      </a:lnTo>
                      <a:lnTo>
                        <a:pt x="13" y="2"/>
                      </a:lnTo>
                      <a:lnTo>
                        <a:pt x="13" y="3"/>
                      </a:lnTo>
                      <a:lnTo>
                        <a:pt x="13" y="3"/>
                      </a:lnTo>
                      <a:lnTo>
                        <a:pt x="13" y="3"/>
                      </a:lnTo>
                      <a:lnTo>
                        <a:pt x="14" y="3"/>
                      </a:lnTo>
                      <a:lnTo>
                        <a:pt x="14" y="3"/>
                      </a:lnTo>
                      <a:lnTo>
                        <a:pt x="14" y="3"/>
                      </a:lnTo>
                      <a:lnTo>
                        <a:pt x="14" y="3"/>
                      </a:lnTo>
                      <a:lnTo>
                        <a:pt x="14" y="3"/>
                      </a:lnTo>
                      <a:lnTo>
                        <a:pt x="14" y="3"/>
                      </a:lnTo>
                      <a:lnTo>
                        <a:pt x="14" y="4"/>
                      </a:lnTo>
                      <a:lnTo>
                        <a:pt x="15" y="4"/>
                      </a:lnTo>
                      <a:lnTo>
                        <a:pt x="15" y="4"/>
                      </a:lnTo>
                      <a:lnTo>
                        <a:pt x="15" y="4"/>
                      </a:lnTo>
                      <a:lnTo>
                        <a:pt x="15" y="4"/>
                      </a:lnTo>
                      <a:lnTo>
                        <a:pt x="15" y="4"/>
                      </a:lnTo>
                      <a:lnTo>
                        <a:pt x="16" y="4"/>
                      </a:lnTo>
                      <a:lnTo>
                        <a:pt x="16" y="4"/>
                      </a:lnTo>
                      <a:lnTo>
                        <a:pt x="16" y="4"/>
                      </a:lnTo>
                      <a:lnTo>
                        <a:pt x="16" y="4"/>
                      </a:lnTo>
                      <a:lnTo>
                        <a:pt x="16" y="4"/>
                      </a:lnTo>
                      <a:lnTo>
                        <a:pt x="17" y="4"/>
                      </a:lnTo>
                      <a:lnTo>
                        <a:pt x="17" y="4"/>
                      </a:lnTo>
                      <a:lnTo>
                        <a:pt x="17" y="4"/>
                      </a:lnTo>
                      <a:lnTo>
                        <a:pt x="17" y="4"/>
                      </a:lnTo>
                      <a:lnTo>
                        <a:pt x="17" y="5"/>
                      </a:lnTo>
                      <a:lnTo>
                        <a:pt x="17" y="5"/>
                      </a:lnTo>
                      <a:lnTo>
                        <a:pt x="17" y="5"/>
                      </a:lnTo>
                      <a:lnTo>
                        <a:pt x="17" y="5"/>
                      </a:lnTo>
                      <a:lnTo>
                        <a:pt x="17" y="5"/>
                      </a:lnTo>
                      <a:lnTo>
                        <a:pt x="17" y="5"/>
                      </a:lnTo>
                      <a:lnTo>
                        <a:pt x="18" y="6"/>
                      </a:lnTo>
                      <a:lnTo>
                        <a:pt x="18" y="6"/>
                      </a:lnTo>
                      <a:lnTo>
                        <a:pt x="19" y="6"/>
                      </a:lnTo>
                      <a:lnTo>
                        <a:pt x="19" y="6"/>
                      </a:lnTo>
                      <a:lnTo>
                        <a:pt x="19" y="5"/>
                      </a:lnTo>
                      <a:lnTo>
                        <a:pt x="19" y="5"/>
                      </a:lnTo>
                      <a:lnTo>
                        <a:pt x="18" y="5"/>
                      </a:lnTo>
                      <a:lnTo>
                        <a:pt x="18" y="5"/>
                      </a:lnTo>
                      <a:lnTo>
                        <a:pt x="18" y="5"/>
                      </a:lnTo>
                      <a:lnTo>
                        <a:pt x="18" y="4"/>
                      </a:lnTo>
                      <a:lnTo>
                        <a:pt x="18" y="4"/>
                      </a:lnTo>
                      <a:lnTo>
                        <a:pt x="18" y="4"/>
                      </a:lnTo>
                      <a:lnTo>
                        <a:pt x="19" y="4"/>
                      </a:lnTo>
                      <a:lnTo>
                        <a:pt x="19" y="4"/>
                      </a:lnTo>
                      <a:lnTo>
                        <a:pt x="19" y="4"/>
                      </a:lnTo>
                      <a:lnTo>
                        <a:pt x="20" y="4"/>
                      </a:lnTo>
                      <a:lnTo>
                        <a:pt x="20" y="4"/>
                      </a:lnTo>
                      <a:lnTo>
                        <a:pt x="20" y="4"/>
                      </a:lnTo>
                      <a:lnTo>
                        <a:pt x="20" y="4"/>
                      </a:lnTo>
                      <a:lnTo>
                        <a:pt x="20" y="5"/>
                      </a:lnTo>
                      <a:lnTo>
                        <a:pt x="21" y="5"/>
                      </a:lnTo>
                      <a:lnTo>
                        <a:pt x="21" y="5"/>
                      </a:lnTo>
                      <a:lnTo>
                        <a:pt x="20" y="5"/>
                      </a:lnTo>
                      <a:lnTo>
                        <a:pt x="20" y="5"/>
                      </a:lnTo>
                      <a:lnTo>
                        <a:pt x="20" y="5"/>
                      </a:lnTo>
                      <a:lnTo>
                        <a:pt x="19" y="6"/>
                      </a:lnTo>
                      <a:lnTo>
                        <a:pt x="20" y="6"/>
                      </a:lnTo>
                      <a:lnTo>
                        <a:pt x="20" y="6"/>
                      </a:lnTo>
                      <a:lnTo>
                        <a:pt x="20" y="6"/>
                      </a:lnTo>
                      <a:lnTo>
                        <a:pt x="20" y="6"/>
                      </a:lnTo>
                      <a:lnTo>
                        <a:pt x="21" y="6"/>
                      </a:lnTo>
                      <a:lnTo>
                        <a:pt x="21" y="6"/>
                      </a:lnTo>
                      <a:lnTo>
                        <a:pt x="21" y="6"/>
                      </a:lnTo>
                      <a:lnTo>
                        <a:pt x="21" y="7"/>
                      </a:lnTo>
                      <a:lnTo>
                        <a:pt x="21" y="7"/>
                      </a:lnTo>
                      <a:lnTo>
                        <a:pt x="21" y="7"/>
                      </a:lnTo>
                      <a:lnTo>
                        <a:pt x="21" y="7"/>
                      </a:lnTo>
                      <a:lnTo>
                        <a:pt x="22" y="7"/>
                      </a:lnTo>
                      <a:lnTo>
                        <a:pt x="21" y="7"/>
                      </a:lnTo>
                      <a:lnTo>
                        <a:pt x="21" y="8"/>
                      </a:lnTo>
                      <a:lnTo>
                        <a:pt x="21" y="8"/>
                      </a:lnTo>
                      <a:lnTo>
                        <a:pt x="21" y="8"/>
                      </a:lnTo>
                      <a:lnTo>
                        <a:pt x="21" y="8"/>
                      </a:lnTo>
                      <a:lnTo>
                        <a:pt x="21" y="8"/>
                      </a:lnTo>
                      <a:lnTo>
                        <a:pt x="21" y="8"/>
                      </a:lnTo>
                      <a:lnTo>
                        <a:pt x="21" y="8"/>
                      </a:lnTo>
                      <a:lnTo>
                        <a:pt x="21" y="8"/>
                      </a:lnTo>
                      <a:lnTo>
                        <a:pt x="21" y="8"/>
                      </a:lnTo>
                      <a:lnTo>
                        <a:pt x="22" y="8"/>
                      </a:lnTo>
                      <a:lnTo>
                        <a:pt x="22" y="8"/>
                      </a:lnTo>
                      <a:lnTo>
                        <a:pt x="22" y="8"/>
                      </a:lnTo>
                      <a:lnTo>
                        <a:pt x="22" y="8"/>
                      </a:lnTo>
                      <a:lnTo>
                        <a:pt x="22" y="8"/>
                      </a:lnTo>
                      <a:lnTo>
                        <a:pt x="22" y="8"/>
                      </a:lnTo>
                      <a:lnTo>
                        <a:pt x="22" y="8"/>
                      </a:lnTo>
                      <a:lnTo>
                        <a:pt x="22" y="8"/>
                      </a:lnTo>
                      <a:lnTo>
                        <a:pt x="22" y="7"/>
                      </a:lnTo>
                      <a:lnTo>
                        <a:pt x="23" y="7"/>
                      </a:lnTo>
                      <a:lnTo>
                        <a:pt x="23" y="8"/>
                      </a:lnTo>
                      <a:lnTo>
                        <a:pt x="23" y="8"/>
                      </a:lnTo>
                      <a:lnTo>
                        <a:pt x="24" y="8"/>
                      </a:lnTo>
                      <a:lnTo>
                        <a:pt x="24" y="8"/>
                      </a:lnTo>
                      <a:lnTo>
                        <a:pt x="24" y="8"/>
                      </a:lnTo>
                      <a:lnTo>
                        <a:pt x="24" y="8"/>
                      </a:lnTo>
                      <a:lnTo>
                        <a:pt x="24" y="8"/>
                      </a:lnTo>
                      <a:lnTo>
                        <a:pt x="24" y="8"/>
                      </a:lnTo>
                      <a:lnTo>
                        <a:pt x="24" y="8"/>
                      </a:lnTo>
                      <a:lnTo>
                        <a:pt x="25" y="8"/>
                      </a:lnTo>
                      <a:lnTo>
                        <a:pt x="25" y="8"/>
                      </a:lnTo>
                      <a:lnTo>
                        <a:pt x="25" y="8"/>
                      </a:lnTo>
                      <a:lnTo>
                        <a:pt x="25" y="8"/>
                      </a:lnTo>
                      <a:lnTo>
                        <a:pt x="25" y="9"/>
                      </a:lnTo>
                      <a:lnTo>
                        <a:pt x="26" y="9"/>
                      </a:lnTo>
                      <a:lnTo>
                        <a:pt x="26" y="9"/>
                      </a:lnTo>
                      <a:lnTo>
                        <a:pt x="26" y="9"/>
                      </a:lnTo>
                      <a:lnTo>
                        <a:pt x="26" y="9"/>
                      </a:lnTo>
                      <a:lnTo>
                        <a:pt x="26" y="9"/>
                      </a:lnTo>
                      <a:lnTo>
                        <a:pt x="26" y="9"/>
                      </a:lnTo>
                      <a:lnTo>
                        <a:pt x="26" y="9"/>
                      </a:lnTo>
                      <a:lnTo>
                        <a:pt x="26" y="10"/>
                      </a:lnTo>
                      <a:lnTo>
                        <a:pt x="25" y="10"/>
                      </a:lnTo>
                      <a:lnTo>
                        <a:pt x="25" y="10"/>
                      </a:lnTo>
                      <a:lnTo>
                        <a:pt x="24" y="10"/>
                      </a:lnTo>
                      <a:lnTo>
                        <a:pt x="24" y="10"/>
                      </a:lnTo>
                      <a:lnTo>
                        <a:pt x="24" y="10"/>
                      </a:lnTo>
                      <a:lnTo>
                        <a:pt x="23" y="10"/>
                      </a:lnTo>
                      <a:lnTo>
                        <a:pt x="23" y="10"/>
                      </a:lnTo>
                      <a:lnTo>
                        <a:pt x="23" y="10"/>
                      </a:lnTo>
                      <a:lnTo>
                        <a:pt x="23" y="10"/>
                      </a:lnTo>
                      <a:lnTo>
                        <a:pt x="23" y="10"/>
                      </a:lnTo>
                      <a:lnTo>
                        <a:pt x="23" y="11"/>
                      </a:lnTo>
                      <a:lnTo>
                        <a:pt x="22" y="11"/>
                      </a:lnTo>
                      <a:lnTo>
                        <a:pt x="22" y="11"/>
                      </a:lnTo>
                      <a:lnTo>
                        <a:pt x="22" y="10"/>
                      </a:lnTo>
                      <a:lnTo>
                        <a:pt x="22" y="10"/>
                      </a:lnTo>
                      <a:lnTo>
                        <a:pt x="22" y="11"/>
                      </a:lnTo>
                      <a:lnTo>
                        <a:pt x="22" y="11"/>
                      </a:lnTo>
                      <a:lnTo>
                        <a:pt x="22" y="11"/>
                      </a:lnTo>
                      <a:lnTo>
                        <a:pt x="21" y="11"/>
                      </a:lnTo>
                      <a:lnTo>
                        <a:pt x="21" y="11"/>
                      </a:lnTo>
                      <a:lnTo>
                        <a:pt x="21" y="11"/>
                      </a:lnTo>
                      <a:lnTo>
                        <a:pt x="21" y="12"/>
                      </a:lnTo>
                      <a:lnTo>
                        <a:pt x="21" y="12"/>
                      </a:lnTo>
                      <a:lnTo>
                        <a:pt x="20" y="12"/>
                      </a:lnTo>
                      <a:lnTo>
                        <a:pt x="20" y="12"/>
                      </a:lnTo>
                      <a:lnTo>
                        <a:pt x="20" y="12"/>
                      </a:lnTo>
                      <a:lnTo>
                        <a:pt x="20" y="11"/>
                      </a:lnTo>
                      <a:lnTo>
                        <a:pt x="20" y="11"/>
                      </a:lnTo>
                      <a:lnTo>
                        <a:pt x="20" y="11"/>
                      </a:lnTo>
                      <a:lnTo>
                        <a:pt x="20" y="10"/>
                      </a:lnTo>
                      <a:lnTo>
                        <a:pt x="20" y="10"/>
                      </a:lnTo>
                      <a:lnTo>
                        <a:pt x="20" y="10"/>
                      </a:lnTo>
                      <a:lnTo>
                        <a:pt x="20" y="10"/>
                      </a:lnTo>
                      <a:lnTo>
                        <a:pt x="20" y="10"/>
                      </a:lnTo>
                      <a:lnTo>
                        <a:pt x="19" y="10"/>
                      </a:lnTo>
                      <a:lnTo>
                        <a:pt x="19" y="11"/>
                      </a:lnTo>
                      <a:lnTo>
                        <a:pt x="19" y="11"/>
                      </a:lnTo>
                      <a:lnTo>
                        <a:pt x="19" y="12"/>
                      </a:lnTo>
                      <a:lnTo>
                        <a:pt x="19" y="12"/>
                      </a:lnTo>
                      <a:lnTo>
                        <a:pt x="19" y="12"/>
                      </a:lnTo>
                      <a:lnTo>
                        <a:pt x="20" y="12"/>
                      </a:lnTo>
                      <a:lnTo>
                        <a:pt x="20" y="12"/>
                      </a:lnTo>
                      <a:lnTo>
                        <a:pt x="20" y="13"/>
                      </a:lnTo>
                      <a:lnTo>
                        <a:pt x="20" y="13"/>
                      </a:lnTo>
                      <a:lnTo>
                        <a:pt x="19" y="13"/>
                      </a:lnTo>
                      <a:lnTo>
                        <a:pt x="19" y="13"/>
                      </a:lnTo>
                      <a:lnTo>
                        <a:pt x="19" y="13"/>
                      </a:lnTo>
                      <a:lnTo>
                        <a:pt x="19" y="14"/>
                      </a:lnTo>
                      <a:lnTo>
                        <a:pt x="19" y="14"/>
                      </a:lnTo>
                      <a:lnTo>
                        <a:pt x="19" y="14"/>
                      </a:lnTo>
                      <a:lnTo>
                        <a:pt x="19" y="13"/>
                      </a:lnTo>
                      <a:lnTo>
                        <a:pt x="19" y="13"/>
                      </a:lnTo>
                      <a:lnTo>
                        <a:pt x="19" y="13"/>
                      </a:lnTo>
                      <a:lnTo>
                        <a:pt x="19" y="13"/>
                      </a:lnTo>
                      <a:lnTo>
                        <a:pt x="18" y="12"/>
                      </a:lnTo>
                      <a:lnTo>
                        <a:pt x="18" y="12"/>
                      </a:lnTo>
                      <a:lnTo>
                        <a:pt x="18" y="12"/>
                      </a:lnTo>
                      <a:lnTo>
                        <a:pt x="18" y="13"/>
                      </a:lnTo>
                      <a:lnTo>
                        <a:pt x="18" y="13"/>
                      </a:lnTo>
                      <a:lnTo>
                        <a:pt x="18" y="13"/>
                      </a:lnTo>
                      <a:lnTo>
                        <a:pt x="18" y="13"/>
                      </a:lnTo>
                      <a:lnTo>
                        <a:pt x="18" y="13"/>
                      </a:lnTo>
                      <a:lnTo>
                        <a:pt x="18" y="13"/>
                      </a:lnTo>
                      <a:lnTo>
                        <a:pt x="18" y="14"/>
                      </a:lnTo>
                      <a:lnTo>
                        <a:pt x="18" y="14"/>
                      </a:lnTo>
                      <a:lnTo>
                        <a:pt x="18" y="14"/>
                      </a:lnTo>
                      <a:lnTo>
                        <a:pt x="18" y="14"/>
                      </a:lnTo>
                      <a:lnTo>
                        <a:pt x="17" y="14"/>
                      </a:lnTo>
                      <a:lnTo>
                        <a:pt x="17" y="14"/>
                      </a:lnTo>
                      <a:lnTo>
                        <a:pt x="17" y="14"/>
                      </a:lnTo>
                      <a:lnTo>
                        <a:pt x="17" y="14"/>
                      </a:lnTo>
                      <a:lnTo>
                        <a:pt x="16" y="13"/>
                      </a:lnTo>
                      <a:lnTo>
                        <a:pt x="16" y="13"/>
                      </a:lnTo>
                      <a:lnTo>
                        <a:pt x="16" y="13"/>
                      </a:lnTo>
                      <a:lnTo>
                        <a:pt x="16" y="13"/>
                      </a:lnTo>
                      <a:lnTo>
                        <a:pt x="15" y="13"/>
                      </a:lnTo>
                      <a:lnTo>
                        <a:pt x="15" y="13"/>
                      </a:lnTo>
                      <a:lnTo>
                        <a:pt x="15" y="12"/>
                      </a:lnTo>
                      <a:lnTo>
                        <a:pt x="15" y="12"/>
                      </a:lnTo>
                      <a:lnTo>
                        <a:pt x="15" y="13"/>
                      </a:lnTo>
                      <a:lnTo>
                        <a:pt x="15" y="13"/>
                      </a:lnTo>
                      <a:lnTo>
                        <a:pt x="15" y="13"/>
                      </a:lnTo>
                      <a:lnTo>
                        <a:pt x="16" y="13"/>
                      </a:lnTo>
                      <a:lnTo>
                        <a:pt x="16" y="13"/>
                      </a:lnTo>
                      <a:lnTo>
                        <a:pt x="16" y="14"/>
                      </a:lnTo>
                      <a:lnTo>
                        <a:pt x="16" y="14"/>
                      </a:lnTo>
                      <a:lnTo>
                        <a:pt x="16" y="14"/>
                      </a:lnTo>
                      <a:lnTo>
                        <a:pt x="16" y="14"/>
                      </a:lnTo>
                      <a:lnTo>
                        <a:pt x="15" y="14"/>
                      </a:lnTo>
                      <a:lnTo>
                        <a:pt x="15" y="14"/>
                      </a:lnTo>
                      <a:lnTo>
                        <a:pt x="15" y="14"/>
                      </a:lnTo>
                      <a:lnTo>
                        <a:pt x="15" y="13"/>
                      </a:lnTo>
                      <a:lnTo>
                        <a:pt x="15" y="13"/>
                      </a:lnTo>
                      <a:lnTo>
                        <a:pt x="15" y="13"/>
                      </a:lnTo>
                      <a:lnTo>
                        <a:pt x="14" y="13"/>
                      </a:lnTo>
                      <a:lnTo>
                        <a:pt x="14" y="13"/>
                      </a:lnTo>
                      <a:lnTo>
                        <a:pt x="14" y="13"/>
                      </a:lnTo>
                      <a:lnTo>
                        <a:pt x="14" y="14"/>
                      </a:lnTo>
                      <a:lnTo>
                        <a:pt x="14" y="14"/>
                      </a:lnTo>
                      <a:lnTo>
                        <a:pt x="14" y="14"/>
                      </a:lnTo>
                      <a:lnTo>
                        <a:pt x="15" y="14"/>
                      </a:lnTo>
                      <a:lnTo>
                        <a:pt x="15" y="14"/>
                      </a:lnTo>
                      <a:lnTo>
                        <a:pt x="14" y="14"/>
                      </a:lnTo>
                      <a:lnTo>
                        <a:pt x="14" y="14"/>
                      </a:lnTo>
                      <a:lnTo>
                        <a:pt x="14" y="14"/>
                      </a:lnTo>
                      <a:lnTo>
                        <a:pt x="14" y="14"/>
                      </a:lnTo>
                      <a:lnTo>
                        <a:pt x="13" y="14"/>
                      </a:lnTo>
                      <a:lnTo>
                        <a:pt x="13" y="14"/>
                      </a:lnTo>
                      <a:lnTo>
                        <a:pt x="12" y="14"/>
                      </a:lnTo>
                      <a:lnTo>
                        <a:pt x="12" y="14"/>
                      </a:lnTo>
                      <a:lnTo>
                        <a:pt x="12" y="14"/>
                      </a:lnTo>
                      <a:lnTo>
                        <a:pt x="12" y="14"/>
                      </a:lnTo>
                      <a:lnTo>
                        <a:pt x="11" y="14"/>
                      </a:lnTo>
                      <a:lnTo>
                        <a:pt x="11" y="14"/>
                      </a:lnTo>
                      <a:lnTo>
                        <a:pt x="11" y="14"/>
                      </a:lnTo>
                      <a:lnTo>
                        <a:pt x="11" y="14"/>
                      </a:lnTo>
                      <a:lnTo>
                        <a:pt x="11" y="14"/>
                      </a:lnTo>
                      <a:lnTo>
                        <a:pt x="11" y="14"/>
                      </a:lnTo>
                      <a:lnTo>
                        <a:pt x="10" y="14"/>
                      </a:lnTo>
                      <a:lnTo>
                        <a:pt x="10" y="14"/>
                      </a:lnTo>
                      <a:lnTo>
                        <a:pt x="10" y="13"/>
                      </a:lnTo>
                      <a:lnTo>
                        <a:pt x="9" y="13"/>
                      </a:lnTo>
                      <a:lnTo>
                        <a:pt x="9" y="13"/>
                      </a:lnTo>
                      <a:lnTo>
                        <a:pt x="9" y="13"/>
                      </a:lnTo>
                      <a:lnTo>
                        <a:pt x="9" y="13"/>
                      </a:lnTo>
                      <a:lnTo>
                        <a:pt x="9" y="13"/>
                      </a:lnTo>
                      <a:lnTo>
                        <a:pt x="9" y="13"/>
                      </a:lnTo>
                      <a:lnTo>
                        <a:pt x="9" y="13"/>
                      </a:lnTo>
                      <a:lnTo>
                        <a:pt x="10" y="13"/>
                      </a:lnTo>
                      <a:lnTo>
                        <a:pt x="10" y="13"/>
                      </a:lnTo>
                      <a:lnTo>
                        <a:pt x="10" y="13"/>
                      </a:lnTo>
                      <a:lnTo>
                        <a:pt x="11" y="13"/>
                      </a:lnTo>
                      <a:lnTo>
                        <a:pt x="11" y="13"/>
                      </a:lnTo>
                      <a:lnTo>
                        <a:pt x="11" y="13"/>
                      </a:lnTo>
                      <a:lnTo>
                        <a:pt x="12" y="13"/>
                      </a:lnTo>
                      <a:lnTo>
                        <a:pt x="11" y="12"/>
                      </a:lnTo>
                      <a:lnTo>
                        <a:pt x="11" y="12"/>
                      </a:lnTo>
                      <a:lnTo>
                        <a:pt x="10" y="12"/>
                      </a:lnTo>
                      <a:lnTo>
                        <a:pt x="10" y="12"/>
                      </a:lnTo>
                      <a:lnTo>
                        <a:pt x="9" y="12"/>
                      </a:lnTo>
                      <a:lnTo>
                        <a:pt x="9" y="12"/>
                      </a:lnTo>
                      <a:lnTo>
                        <a:pt x="9" y="12"/>
                      </a:lnTo>
                      <a:lnTo>
                        <a:pt x="9" y="12"/>
                      </a:lnTo>
                      <a:lnTo>
                        <a:pt x="9" y="12"/>
                      </a:lnTo>
                      <a:lnTo>
                        <a:pt x="9" y="12"/>
                      </a:lnTo>
                      <a:lnTo>
                        <a:pt x="9" y="12"/>
                      </a:lnTo>
                      <a:lnTo>
                        <a:pt x="8" y="12"/>
                      </a:lnTo>
                      <a:lnTo>
                        <a:pt x="8" y="12"/>
                      </a:lnTo>
                      <a:lnTo>
                        <a:pt x="8" y="12"/>
                      </a:lnTo>
                      <a:lnTo>
                        <a:pt x="7" y="12"/>
                      </a:lnTo>
                      <a:lnTo>
                        <a:pt x="7" y="12"/>
                      </a:lnTo>
                      <a:lnTo>
                        <a:pt x="7" y="11"/>
                      </a:lnTo>
                      <a:lnTo>
                        <a:pt x="7" y="11"/>
                      </a:lnTo>
                      <a:lnTo>
                        <a:pt x="7" y="11"/>
                      </a:lnTo>
                      <a:lnTo>
                        <a:pt x="7" y="11"/>
                      </a:lnTo>
                      <a:lnTo>
                        <a:pt x="6" y="11"/>
                      </a:lnTo>
                      <a:lnTo>
                        <a:pt x="6" y="11"/>
                      </a:lnTo>
                      <a:lnTo>
                        <a:pt x="6" y="11"/>
                      </a:lnTo>
                      <a:lnTo>
                        <a:pt x="6" y="10"/>
                      </a:lnTo>
                      <a:lnTo>
                        <a:pt x="7" y="10"/>
                      </a:lnTo>
                      <a:lnTo>
                        <a:pt x="7" y="10"/>
                      </a:lnTo>
                      <a:lnTo>
                        <a:pt x="7" y="10"/>
                      </a:lnTo>
                      <a:lnTo>
                        <a:pt x="8" y="10"/>
                      </a:lnTo>
                      <a:lnTo>
                        <a:pt x="8" y="10"/>
                      </a:lnTo>
                      <a:lnTo>
                        <a:pt x="8" y="10"/>
                      </a:lnTo>
                      <a:lnTo>
                        <a:pt x="8" y="10"/>
                      </a:lnTo>
                      <a:lnTo>
                        <a:pt x="8" y="10"/>
                      </a:lnTo>
                      <a:lnTo>
                        <a:pt x="9" y="10"/>
                      </a:lnTo>
                      <a:lnTo>
                        <a:pt x="9" y="10"/>
                      </a:lnTo>
                      <a:lnTo>
                        <a:pt x="9" y="10"/>
                      </a:lnTo>
                      <a:lnTo>
                        <a:pt x="9" y="10"/>
                      </a:lnTo>
                      <a:lnTo>
                        <a:pt x="10" y="10"/>
                      </a:lnTo>
                      <a:lnTo>
                        <a:pt x="10" y="10"/>
                      </a:lnTo>
                      <a:lnTo>
                        <a:pt x="10" y="10"/>
                      </a:lnTo>
                      <a:lnTo>
                        <a:pt x="11" y="10"/>
                      </a:lnTo>
                      <a:lnTo>
                        <a:pt x="11" y="10"/>
                      </a:lnTo>
                      <a:lnTo>
                        <a:pt x="12" y="10"/>
                      </a:lnTo>
                      <a:lnTo>
                        <a:pt x="13" y="10"/>
                      </a:lnTo>
                      <a:lnTo>
                        <a:pt x="13" y="10"/>
                      </a:lnTo>
                      <a:lnTo>
                        <a:pt x="13" y="10"/>
                      </a:lnTo>
                      <a:lnTo>
                        <a:pt x="14" y="10"/>
                      </a:lnTo>
                      <a:lnTo>
                        <a:pt x="14" y="10"/>
                      </a:lnTo>
                      <a:lnTo>
                        <a:pt x="14" y="9"/>
                      </a:lnTo>
                      <a:lnTo>
                        <a:pt x="14" y="9"/>
                      </a:lnTo>
                      <a:lnTo>
                        <a:pt x="13" y="9"/>
                      </a:lnTo>
                      <a:lnTo>
                        <a:pt x="13" y="9"/>
                      </a:lnTo>
                      <a:lnTo>
                        <a:pt x="12" y="9"/>
                      </a:lnTo>
                      <a:lnTo>
                        <a:pt x="11" y="10"/>
                      </a:lnTo>
                      <a:lnTo>
                        <a:pt x="11" y="10"/>
                      </a:lnTo>
                      <a:lnTo>
                        <a:pt x="10" y="10"/>
                      </a:lnTo>
                      <a:lnTo>
                        <a:pt x="10" y="10"/>
                      </a:lnTo>
                      <a:lnTo>
                        <a:pt x="10" y="9"/>
                      </a:lnTo>
                      <a:lnTo>
                        <a:pt x="9" y="9"/>
                      </a:lnTo>
                      <a:lnTo>
                        <a:pt x="9" y="9"/>
                      </a:lnTo>
                      <a:lnTo>
                        <a:pt x="9" y="9"/>
                      </a:lnTo>
                      <a:lnTo>
                        <a:pt x="10" y="9"/>
                      </a:lnTo>
                      <a:lnTo>
                        <a:pt x="10" y="9"/>
                      </a:lnTo>
                      <a:lnTo>
                        <a:pt x="10" y="9"/>
                      </a:lnTo>
                      <a:lnTo>
                        <a:pt x="10" y="9"/>
                      </a:lnTo>
                      <a:lnTo>
                        <a:pt x="11" y="9"/>
                      </a:lnTo>
                      <a:lnTo>
                        <a:pt x="11" y="9"/>
                      </a:lnTo>
                      <a:lnTo>
                        <a:pt x="11" y="9"/>
                      </a:lnTo>
                      <a:lnTo>
                        <a:pt x="11" y="9"/>
                      </a:lnTo>
                      <a:lnTo>
                        <a:pt x="11" y="9"/>
                      </a:lnTo>
                      <a:lnTo>
                        <a:pt x="11" y="9"/>
                      </a:lnTo>
                      <a:lnTo>
                        <a:pt x="10" y="9"/>
                      </a:lnTo>
                      <a:lnTo>
                        <a:pt x="10" y="9"/>
                      </a:lnTo>
                      <a:lnTo>
                        <a:pt x="10" y="9"/>
                      </a:lnTo>
                      <a:lnTo>
                        <a:pt x="10" y="9"/>
                      </a:lnTo>
                      <a:lnTo>
                        <a:pt x="9" y="9"/>
                      </a:lnTo>
                      <a:lnTo>
                        <a:pt x="9" y="9"/>
                      </a:lnTo>
                      <a:lnTo>
                        <a:pt x="10" y="9"/>
                      </a:lnTo>
                      <a:lnTo>
                        <a:pt x="10" y="9"/>
                      </a:lnTo>
                      <a:lnTo>
                        <a:pt x="10" y="9"/>
                      </a:lnTo>
                      <a:lnTo>
                        <a:pt x="10" y="8"/>
                      </a:lnTo>
                      <a:lnTo>
                        <a:pt x="10" y="8"/>
                      </a:lnTo>
                      <a:lnTo>
                        <a:pt x="9" y="8"/>
                      </a:lnTo>
                      <a:lnTo>
                        <a:pt x="9" y="8"/>
                      </a:lnTo>
                      <a:lnTo>
                        <a:pt x="9" y="9"/>
                      </a:lnTo>
                      <a:lnTo>
                        <a:pt x="9" y="9"/>
                      </a:lnTo>
                      <a:lnTo>
                        <a:pt x="9" y="8"/>
                      </a:lnTo>
                      <a:lnTo>
                        <a:pt x="8" y="8"/>
                      </a:lnTo>
                      <a:lnTo>
                        <a:pt x="9" y="9"/>
                      </a:lnTo>
                      <a:lnTo>
                        <a:pt x="8" y="9"/>
                      </a:lnTo>
                      <a:lnTo>
                        <a:pt x="8" y="9"/>
                      </a:lnTo>
                      <a:lnTo>
                        <a:pt x="8" y="9"/>
                      </a:lnTo>
                      <a:lnTo>
                        <a:pt x="8" y="8"/>
                      </a:lnTo>
                      <a:lnTo>
                        <a:pt x="8" y="8"/>
                      </a:lnTo>
                      <a:lnTo>
                        <a:pt x="8" y="9"/>
                      </a:lnTo>
                      <a:lnTo>
                        <a:pt x="8" y="9"/>
                      </a:lnTo>
                      <a:lnTo>
                        <a:pt x="8" y="9"/>
                      </a:lnTo>
                      <a:lnTo>
                        <a:pt x="7" y="9"/>
                      </a:lnTo>
                      <a:lnTo>
                        <a:pt x="7" y="9"/>
                      </a:lnTo>
                      <a:lnTo>
                        <a:pt x="7" y="9"/>
                      </a:lnTo>
                      <a:lnTo>
                        <a:pt x="6" y="9"/>
                      </a:lnTo>
                      <a:lnTo>
                        <a:pt x="6" y="9"/>
                      </a:lnTo>
                      <a:lnTo>
                        <a:pt x="6" y="9"/>
                      </a:lnTo>
                      <a:lnTo>
                        <a:pt x="6" y="9"/>
                      </a:lnTo>
                      <a:lnTo>
                        <a:pt x="6" y="9"/>
                      </a:lnTo>
                      <a:lnTo>
                        <a:pt x="6" y="9"/>
                      </a:lnTo>
                      <a:lnTo>
                        <a:pt x="6" y="9"/>
                      </a:lnTo>
                      <a:lnTo>
                        <a:pt x="5" y="9"/>
                      </a:lnTo>
                      <a:lnTo>
                        <a:pt x="6" y="9"/>
                      </a:lnTo>
                      <a:lnTo>
                        <a:pt x="5" y="9"/>
                      </a:lnTo>
                      <a:lnTo>
                        <a:pt x="5" y="9"/>
                      </a:lnTo>
                      <a:lnTo>
                        <a:pt x="5" y="9"/>
                      </a:lnTo>
                      <a:lnTo>
                        <a:pt x="5" y="9"/>
                      </a:lnTo>
                      <a:lnTo>
                        <a:pt x="5" y="9"/>
                      </a:lnTo>
                      <a:lnTo>
                        <a:pt x="4" y="9"/>
                      </a:lnTo>
                      <a:lnTo>
                        <a:pt x="4" y="9"/>
                      </a:lnTo>
                      <a:lnTo>
                        <a:pt x="4" y="9"/>
                      </a:lnTo>
                      <a:lnTo>
                        <a:pt x="4" y="9"/>
                      </a:lnTo>
                      <a:lnTo>
                        <a:pt x="4" y="9"/>
                      </a:lnTo>
                      <a:lnTo>
                        <a:pt x="3" y="9"/>
                      </a:lnTo>
                      <a:lnTo>
                        <a:pt x="3" y="9"/>
                      </a:lnTo>
                      <a:lnTo>
                        <a:pt x="4" y="9"/>
                      </a:lnTo>
                      <a:lnTo>
                        <a:pt x="3" y="9"/>
                      </a:lnTo>
                      <a:lnTo>
                        <a:pt x="3" y="9"/>
                      </a:lnTo>
                      <a:lnTo>
                        <a:pt x="3" y="9"/>
                      </a:lnTo>
                      <a:lnTo>
                        <a:pt x="3" y="9"/>
                      </a:lnTo>
                      <a:lnTo>
                        <a:pt x="3" y="8"/>
                      </a:lnTo>
                      <a:lnTo>
                        <a:pt x="3" y="8"/>
                      </a:lnTo>
                      <a:lnTo>
                        <a:pt x="3" y="8"/>
                      </a:lnTo>
                      <a:lnTo>
                        <a:pt x="3" y="8"/>
                      </a:lnTo>
                      <a:lnTo>
                        <a:pt x="4" y="8"/>
                      </a:lnTo>
                      <a:lnTo>
                        <a:pt x="4" y="8"/>
                      </a:lnTo>
                      <a:lnTo>
                        <a:pt x="5" y="8"/>
                      </a:lnTo>
                      <a:lnTo>
                        <a:pt x="5" y="8"/>
                      </a:lnTo>
                      <a:lnTo>
                        <a:pt x="6" y="7"/>
                      </a:lnTo>
                      <a:lnTo>
                        <a:pt x="6" y="7"/>
                      </a:lnTo>
                      <a:lnTo>
                        <a:pt x="6" y="7"/>
                      </a:lnTo>
                      <a:lnTo>
                        <a:pt x="5" y="7"/>
                      </a:lnTo>
                      <a:lnTo>
                        <a:pt x="5" y="7"/>
                      </a:lnTo>
                      <a:lnTo>
                        <a:pt x="4" y="7"/>
                      </a:lnTo>
                      <a:lnTo>
                        <a:pt x="4" y="7"/>
                      </a:lnTo>
                      <a:lnTo>
                        <a:pt x="4" y="7"/>
                      </a:lnTo>
                      <a:lnTo>
                        <a:pt x="4" y="8"/>
                      </a:lnTo>
                      <a:lnTo>
                        <a:pt x="4" y="8"/>
                      </a:lnTo>
                      <a:lnTo>
                        <a:pt x="3" y="8"/>
                      </a:lnTo>
                      <a:lnTo>
                        <a:pt x="3" y="8"/>
                      </a:lnTo>
                      <a:lnTo>
                        <a:pt x="3" y="8"/>
                      </a:lnTo>
                      <a:lnTo>
                        <a:pt x="2" y="8"/>
                      </a:lnTo>
                      <a:lnTo>
                        <a:pt x="2" y="7"/>
                      </a:lnTo>
                      <a:lnTo>
                        <a:pt x="2" y="7"/>
                      </a:lnTo>
                      <a:lnTo>
                        <a:pt x="2" y="7"/>
                      </a:lnTo>
                      <a:lnTo>
                        <a:pt x="2" y="7"/>
                      </a:lnTo>
                      <a:lnTo>
                        <a:pt x="1" y="7"/>
                      </a:lnTo>
                      <a:lnTo>
                        <a:pt x="1" y="7"/>
                      </a:lnTo>
                      <a:lnTo>
                        <a:pt x="1" y="7"/>
                      </a:lnTo>
                      <a:lnTo>
                        <a:pt x="1" y="7"/>
                      </a:lnTo>
                      <a:lnTo>
                        <a:pt x="1" y="7"/>
                      </a:lnTo>
                      <a:lnTo>
                        <a:pt x="1" y="7"/>
                      </a:lnTo>
                      <a:lnTo>
                        <a:pt x="2" y="7"/>
                      </a:lnTo>
                      <a:lnTo>
                        <a:pt x="2" y="7"/>
                      </a:lnTo>
                      <a:lnTo>
                        <a:pt x="2" y="6"/>
                      </a:lnTo>
                      <a:lnTo>
                        <a:pt x="1" y="6"/>
                      </a:lnTo>
                      <a:lnTo>
                        <a:pt x="1" y="6"/>
                      </a:lnTo>
                      <a:lnTo>
                        <a:pt x="1" y="6"/>
                      </a:lnTo>
                      <a:lnTo>
                        <a:pt x="1" y="6"/>
                      </a:lnTo>
                      <a:lnTo>
                        <a:pt x="1" y="6"/>
                      </a:lnTo>
                      <a:lnTo>
                        <a:pt x="1" y="6"/>
                      </a:lnTo>
                      <a:lnTo>
                        <a:pt x="1" y="6"/>
                      </a:lnTo>
                      <a:lnTo>
                        <a:pt x="0" y="6"/>
                      </a:lnTo>
                      <a:lnTo>
                        <a:pt x="0" y="6"/>
                      </a:lnTo>
                      <a:lnTo>
                        <a:pt x="0" y="5"/>
                      </a:lnTo>
                      <a:lnTo>
                        <a:pt x="1" y="5"/>
                      </a:lnTo>
                      <a:lnTo>
                        <a:pt x="1" y="5"/>
                      </a:lnTo>
                      <a:lnTo>
                        <a:pt x="1" y="5"/>
                      </a:lnTo>
                      <a:lnTo>
                        <a:pt x="1" y="6"/>
                      </a:lnTo>
                      <a:lnTo>
                        <a:pt x="2" y="6"/>
                      </a:lnTo>
                      <a:lnTo>
                        <a:pt x="2" y="6"/>
                      </a:lnTo>
                      <a:lnTo>
                        <a:pt x="2" y="6"/>
                      </a:lnTo>
                      <a:lnTo>
                        <a:pt x="3" y="6"/>
                      </a:lnTo>
                      <a:lnTo>
                        <a:pt x="3" y="6"/>
                      </a:lnTo>
                      <a:lnTo>
                        <a:pt x="3" y="6"/>
                      </a:lnTo>
                      <a:lnTo>
                        <a:pt x="3" y="6"/>
                      </a:lnTo>
                      <a:lnTo>
                        <a:pt x="4" y="6"/>
                      </a:lnTo>
                      <a:lnTo>
                        <a:pt x="4" y="6"/>
                      </a:lnTo>
                      <a:lnTo>
                        <a:pt x="4" y="6"/>
                      </a:lnTo>
                      <a:lnTo>
                        <a:pt x="5" y="6"/>
                      </a:lnTo>
                      <a:lnTo>
                        <a:pt x="5" y="6"/>
                      </a:lnTo>
                      <a:lnTo>
                        <a:pt x="5" y="6"/>
                      </a:lnTo>
                      <a:lnTo>
                        <a:pt x="5" y="6"/>
                      </a:lnTo>
                      <a:lnTo>
                        <a:pt x="5" y="6"/>
                      </a:lnTo>
                      <a:lnTo>
                        <a:pt x="5" y="6"/>
                      </a:lnTo>
                      <a:lnTo>
                        <a:pt x="5" y="6"/>
                      </a:lnTo>
                      <a:lnTo>
                        <a:pt x="5" y="6"/>
                      </a:lnTo>
                      <a:lnTo>
                        <a:pt x="5" y="6"/>
                      </a:lnTo>
                      <a:lnTo>
                        <a:pt x="5" y="5"/>
                      </a:lnTo>
                      <a:lnTo>
                        <a:pt x="5" y="5"/>
                      </a:lnTo>
                      <a:lnTo>
                        <a:pt x="6" y="5"/>
                      </a:lnTo>
                      <a:lnTo>
                        <a:pt x="6" y="5"/>
                      </a:lnTo>
                      <a:lnTo>
                        <a:pt x="6" y="5"/>
                      </a:lnTo>
                      <a:lnTo>
                        <a:pt x="6" y="5"/>
                      </a:lnTo>
                      <a:lnTo>
                        <a:pt x="6" y="5"/>
                      </a:lnTo>
                      <a:lnTo>
                        <a:pt x="6" y="5"/>
                      </a:lnTo>
                      <a:lnTo>
                        <a:pt x="5" y="5"/>
                      </a:lnTo>
                      <a:lnTo>
                        <a:pt x="5" y="5"/>
                      </a:lnTo>
                      <a:lnTo>
                        <a:pt x="5" y="5"/>
                      </a:lnTo>
                      <a:lnTo>
                        <a:pt x="5" y="5"/>
                      </a:lnTo>
                      <a:lnTo>
                        <a:pt x="4" y="5"/>
                      </a:lnTo>
                      <a:lnTo>
                        <a:pt x="4" y="6"/>
                      </a:lnTo>
                      <a:lnTo>
                        <a:pt x="4" y="6"/>
                      </a:lnTo>
                      <a:lnTo>
                        <a:pt x="3" y="6"/>
                      </a:lnTo>
                      <a:lnTo>
                        <a:pt x="3" y="6"/>
                      </a:lnTo>
                      <a:lnTo>
                        <a:pt x="3" y="5"/>
                      </a:lnTo>
                      <a:lnTo>
                        <a:pt x="3" y="5"/>
                      </a:lnTo>
                      <a:lnTo>
                        <a:pt x="3" y="5"/>
                      </a:lnTo>
                      <a:lnTo>
                        <a:pt x="3" y="5"/>
                      </a:lnTo>
                      <a:lnTo>
                        <a:pt x="3" y="5"/>
                      </a:lnTo>
                      <a:lnTo>
                        <a:pt x="3" y="5"/>
                      </a:lnTo>
                      <a:lnTo>
                        <a:pt x="2" y="5"/>
                      </a:lnTo>
                      <a:lnTo>
                        <a:pt x="2" y="5"/>
                      </a:lnTo>
                      <a:lnTo>
                        <a:pt x="2" y="5"/>
                      </a:lnTo>
                      <a:lnTo>
                        <a:pt x="1" y="5"/>
                      </a:lnTo>
                      <a:lnTo>
                        <a:pt x="1" y="5"/>
                      </a:lnTo>
                      <a:lnTo>
                        <a:pt x="1" y="5"/>
                      </a:lnTo>
                      <a:lnTo>
                        <a:pt x="1" y="5"/>
                      </a:lnTo>
                      <a:lnTo>
                        <a:pt x="1" y="4"/>
                      </a:lnTo>
                      <a:lnTo>
                        <a:pt x="1" y="4"/>
                      </a:lnTo>
                      <a:lnTo>
                        <a:pt x="1" y="4"/>
                      </a:lnTo>
                      <a:lnTo>
                        <a:pt x="1" y="5"/>
                      </a:lnTo>
                      <a:lnTo>
                        <a:pt x="2" y="5"/>
                      </a:lnTo>
                      <a:lnTo>
                        <a:pt x="2" y="4"/>
                      </a:lnTo>
                      <a:lnTo>
                        <a:pt x="2" y="4"/>
                      </a:lnTo>
                      <a:lnTo>
                        <a:pt x="2" y="4"/>
                      </a:lnTo>
                      <a:lnTo>
                        <a:pt x="3" y="4"/>
                      </a:lnTo>
                      <a:lnTo>
                        <a:pt x="3" y="4"/>
                      </a:lnTo>
                      <a:lnTo>
                        <a:pt x="2" y="4"/>
                      </a:lnTo>
                      <a:lnTo>
                        <a:pt x="2" y="3"/>
                      </a:lnTo>
                      <a:lnTo>
                        <a:pt x="2" y="3"/>
                      </a:lnTo>
                      <a:lnTo>
                        <a:pt x="3" y="3"/>
                      </a:lnTo>
                      <a:lnTo>
                        <a:pt x="3" y="3"/>
                      </a:lnTo>
                      <a:lnTo>
                        <a:pt x="3" y="3"/>
                      </a:lnTo>
                      <a:lnTo>
                        <a:pt x="3" y="3"/>
                      </a:lnTo>
                      <a:lnTo>
                        <a:pt x="4" y="3"/>
                      </a:lnTo>
                      <a:lnTo>
                        <a:pt x="4" y="3"/>
                      </a:lnTo>
                      <a:lnTo>
                        <a:pt x="4" y="3"/>
                      </a:lnTo>
                      <a:lnTo>
                        <a:pt x="4" y="3"/>
                      </a:lnTo>
                      <a:lnTo>
                        <a:pt x="5" y="3"/>
                      </a:lnTo>
                      <a:lnTo>
                        <a:pt x="5" y="4"/>
                      </a:lnTo>
                      <a:lnTo>
                        <a:pt x="5" y="4"/>
                      </a:lnTo>
                      <a:lnTo>
                        <a:pt x="6" y="4"/>
                      </a:lnTo>
                      <a:lnTo>
                        <a:pt x="6" y="4"/>
                      </a:lnTo>
                      <a:lnTo>
                        <a:pt x="6" y="4"/>
                      </a:lnTo>
                      <a:lnTo>
                        <a:pt x="7" y="4"/>
                      </a:lnTo>
                      <a:lnTo>
                        <a:pt x="7" y="4"/>
                      </a:lnTo>
                      <a:lnTo>
                        <a:pt x="7" y="3"/>
                      </a:lnTo>
                      <a:lnTo>
                        <a:pt x="6" y="3"/>
                      </a:lnTo>
                      <a:lnTo>
                        <a:pt x="6" y="3"/>
                      </a:lnTo>
                      <a:lnTo>
                        <a:pt x="6" y="3"/>
                      </a:lnTo>
                      <a:lnTo>
                        <a:pt x="5" y="3"/>
                      </a:lnTo>
                      <a:lnTo>
                        <a:pt x="5" y="3"/>
                      </a:lnTo>
                      <a:lnTo>
                        <a:pt x="5" y="3"/>
                      </a:lnTo>
                      <a:lnTo>
                        <a:pt x="5" y="3"/>
                      </a:lnTo>
                      <a:lnTo>
                        <a:pt x="5" y="3"/>
                      </a:lnTo>
                      <a:lnTo>
                        <a:pt x="5" y="3"/>
                      </a:lnTo>
                      <a:lnTo>
                        <a:pt x="6" y="3"/>
                      </a:lnTo>
                      <a:lnTo>
                        <a:pt x="6" y="3"/>
                      </a:lnTo>
                      <a:lnTo>
                        <a:pt x="6" y="3"/>
                      </a:lnTo>
                      <a:lnTo>
                        <a:pt x="6" y="3"/>
                      </a:lnTo>
                      <a:lnTo>
                        <a:pt x="6" y="3"/>
                      </a:lnTo>
                      <a:lnTo>
                        <a:pt x="5" y="3"/>
                      </a:lnTo>
                      <a:lnTo>
                        <a:pt x="5" y="3"/>
                      </a:lnTo>
                      <a:lnTo>
                        <a:pt x="5" y="3"/>
                      </a:lnTo>
                      <a:lnTo>
                        <a:pt x="4" y="3"/>
                      </a:lnTo>
                      <a:lnTo>
                        <a:pt x="4" y="3"/>
                      </a:lnTo>
                      <a:lnTo>
                        <a:pt x="4" y="2"/>
                      </a:lnTo>
                      <a:lnTo>
                        <a:pt x="4" y="2"/>
                      </a:lnTo>
                      <a:lnTo>
                        <a:pt x="3" y="2"/>
                      </a:lnTo>
                      <a:lnTo>
                        <a:pt x="3" y="2"/>
                      </a:lnTo>
                      <a:lnTo>
                        <a:pt x="3" y="2"/>
                      </a:lnTo>
                      <a:lnTo>
                        <a:pt x="3" y="2"/>
                      </a:lnTo>
                      <a:lnTo>
                        <a:pt x="3" y="2"/>
                      </a:lnTo>
                      <a:lnTo>
                        <a:pt x="3" y="2"/>
                      </a:lnTo>
                      <a:lnTo>
                        <a:pt x="4" y="2"/>
                      </a:lnTo>
                      <a:lnTo>
                        <a:pt x="4" y="2"/>
                      </a:lnTo>
                      <a:lnTo>
                        <a:pt x="4" y="2"/>
                      </a:lnTo>
                      <a:lnTo>
                        <a:pt x="3" y="2"/>
                      </a:lnTo>
                      <a:lnTo>
                        <a:pt x="3" y="2"/>
                      </a:lnTo>
                      <a:lnTo>
                        <a:pt x="3" y="2"/>
                      </a:lnTo>
                      <a:lnTo>
                        <a:pt x="4" y="2"/>
                      </a:lnTo>
                      <a:lnTo>
                        <a:pt x="4" y="1"/>
                      </a:lnTo>
                      <a:lnTo>
                        <a:pt x="4" y="1"/>
                      </a:lnTo>
                      <a:lnTo>
                        <a:pt x="4" y="1"/>
                      </a:lnTo>
                      <a:lnTo>
                        <a:pt x="5" y="1"/>
                      </a:lnTo>
                      <a:lnTo>
                        <a:pt x="5" y="1"/>
                      </a:lnTo>
                      <a:lnTo>
                        <a:pt x="5" y="1"/>
                      </a:lnTo>
                      <a:lnTo>
                        <a:pt x="5" y="1"/>
                      </a:lnTo>
                      <a:lnTo>
                        <a:pt x="5" y="1"/>
                      </a:lnTo>
                      <a:lnTo>
                        <a:pt x="5" y="2"/>
                      </a:lnTo>
                      <a:lnTo>
                        <a:pt x="6" y="2"/>
                      </a:lnTo>
                      <a:lnTo>
                        <a:pt x="6" y="1"/>
                      </a:lnTo>
                      <a:lnTo>
                        <a:pt x="6" y="1"/>
                      </a:lnTo>
                      <a:lnTo>
                        <a:pt x="7" y="1"/>
                      </a:lnTo>
                      <a:lnTo>
                        <a:pt x="6" y="1"/>
                      </a:lnTo>
                      <a:lnTo>
                        <a:pt x="6" y="1"/>
                      </a:lnTo>
                      <a:lnTo>
                        <a:pt x="6" y="1"/>
                      </a:lnTo>
                      <a:lnTo>
                        <a:pt x="6" y="1"/>
                      </a:lnTo>
                      <a:lnTo>
                        <a:pt x="6" y="1"/>
                      </a:lnTo>
                      <a:lnTo>
                        <a:pt x="6" y="1"/>
                      </a:lnTo>
                      <a:lnTo>
                        <a:pt x="7" y="1"/>
                      </a:lnTo>
                      <a:lnTo>
                        <a:pt x="7" y="1"/>
                      </a:lnTo>
                      <a:lnTo>
                        <a:pt x="7" y="1"/>
                      </a:lnTo>
                      <a:lnTo>
                        <a:pt x="8" y="1"/>
                      </a:lnTo>
                      <a:lnTo>
                        <a:pt x="8" y="1"/>
                      </a:lnTo>
                      <a:lnTo>
                        <a:pt x="8" y="1"/>
                      </a:lnTo>
                      <a:lnTo>
                        <a:pt x="8" y="1"/>
                      </a:lnTo>
                      <a:lnTo>
                        <a:pt x="8" y="0"/>
                      </a:lnTo>
                      <a:lnTo>
                        <a:pt x="8" y="0"/>
                      </a:lnTo>
                      <a:lnTo>
                        <a:pt x="8" y="0"/>
                      </a:lnTo>
                      <a:lnTo>
                        <a:pt x="7" y="0"/>
                      </a:lnTo>
                      <a:lnTo>
                        <a:pt x="7" y="0"/>
                      </a:lnTo>
                      <a:lnTo>
                        <a:pt x="7" y="0"/>
                      </a:lnTo>
                      <a:lnTo>
                        <a:pt x="6" y="0"/>
                      </a:lnTo>
                      <a:lnTo>
                        <a:pt x="6" y="0"/>
                      </a:lnTo>
                      <a:lnTo>
                        <a:pt x="6" y="0"/>
                      </a:lnTo>
                      <a:lnTo>
                        <a:pt x="6" y="0"/>
                      </a:lnTo>
                      <a:lnTo>
                        <a:pt x="6" y="0"/>
                      </a:lnTo>
                      <a:lnTo>
                        <a:pt x="6" y="0"/>
                      </a:lnTo>
                      <a:lnTo>
                        <a:pt x="6" y="0"/>
                      </a:lnTo>
                      <a:lnTo>
                        <a:pt x="6" y="0"/>
                      </a:lnTo>
                      <a:lnTo>
                        <a:pt x="7" y="0"/>
                      </a:lnTo>
                      <a:lnTo>
                        <a:pt x="7" y="0"/>
                      </a:lnTo>
                      <a:lnTo>
                        <a:pt x="7" y="0"/>
                      </a:lnTo>
                      <a:lnTo>
                        <a:pt x="8"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72" name="Freeform 320">
              <a:extLst>
                <a:ext uri="{FF2B5EF4-FFF2-40B4-BE49-F238E27FC236}">
                  <a16:creationId xmlns:a16="http://schemas.microsoft.com/office/drawing/2014/main" id="{841087B5-4331-4508-A7C3-960CB10FB7AA}"/>
                </a:ext>
              </a:extLst>
            </p:cNvPr>
            <p:cNvSpPr>
              <a:spLocks noEditPoints="1"/>
            </p:cNvSpPr>
            <p:nvPr/>
          </p:nvSpPr>
          <p:spPr bwMode="auto">
            <a:xfrm>
              <a:off x="5152511" y="3965039"/>
              <a:ext cx="66660" cy="79167"/>
            </a:xfrm>
            <a:custGeom>
              <a:avLst/>
              <a:gdLst/>
              <a:ahLst/>
              <a:cxnLst>
                <a:cxn ang="0">
                  <a:pos x="2" y="7"/>
                </a:cxn>
                <a:cxn ang="0">
                  <a:pos x="2" y="7"/>
                </a:cxn>
                <a:cxn ang="0">
                  <a:pos x="2" y="6"/>
                </a:cxn>
                <a:cxn ang="0">
                  <a:pos x="2" y="6"/>
                </a:cxn>
                <a:cxn ang="0">
                  <a:pos x="2" y="6"/>
                </a:cxn>
                <a:cxn ang="0">
                  <a:pos x="2" y="6"/>
                </a:cxn>
                <a:cxn ang="0">
                  <a:pos x="2" y="6"/>
                </a:cxn>
                <a:cxn ang="0">
                  <a:pos x="2" y="7"/>
                </a:cxn>
                <a:cxn ang="0">
                  <a:pos x="4" y="6"/>
                </a:cxn>
                <a:cxn ang="0">
                  <a:pos x="4" y="6"/>
                </a:cxn>
                <a:cxn ang="0">
                  <a:pos x="3" y="6"/>
                </a:cxn>
                <a:cxn ang="0">
                  <a:pos x="3" y="6"/>
                </a:cxn>
                <a:cxn ang="0">
                  <a:pos x="3" y="6"/>
                </a:cxn>
                <a:cxn ang="0">
                  <a:pos x="3" y="6"/>
                </a:cxn>
                <a:cxn ang="0">
                  <a:pos x="4" y="6"/>
                </a:cxn>
                <a:cxn ang="0">
                  <a:pos x="4" y="6"/>
                </a:cxn>
                <a:cxn ang="0">
                  <a:pos x="4" y="6"/>
                </a:cxn>
                <a:cxn ang="0">
                  <a:pos x="4" y="6"/>
                </a:cxn>
                <a:cxn ang="0">
                  <a:pos x="5" y="4"/>
                </a:cxn>
                <a:cxn ang="0">
                  <a:pos x="5" y="4"/>
                </a:cxn>
                <a:cxn ang="0">
                  <a:pos x="5" y="4"/>
                </a:cxn>
                <a:cxn ang="0">
                  <a:pos x="5" y="3"/>
                </a:cxn>
                <a:cxn ang="0">
                  <a:pos x="5" y="3"/>
                </a:cxn>
                <a:cxn ang="0">
                  <a:pos x="5" y="3"/>
                </a:cxn>
                <a:cxn ang="0">
                  <a:pos x="5" y="3"/>
                </a:cxn>
                <a:cxn ang="0">
                  <a:pos x="6" y="3"/>
                </a:cxn>
                <a:cxn ang="0">
                  <a:pos x="5" y="4"/>
                </a:cxn>
                <a:cxn ang="0">
                  <a:pos x="2" y="2"/>
                </a:cxn>
                <a:cxn ang="0">
                  <a:pos x="2" y="2"/>
                </a:cxn>
                <a:cxn ang="0">
                  <a:pos x="2" y="2"/>
                </a:cxn>
                <a:cxn ang="0">
                  <a:pos x="2" y="2"/>
                </a:cxn>
                <a:cxn ang="0">
                  <a:pos x="2" y="2"/>
                </a:cxn>
                <a:cxn ang="0">
                  <a:pos x="3" y="2"/>
                </a:cxn>
                <a:cxn ang="0">
                  <a:pos x="3" y="2"/>
                </a:cxn>
                <a:cxn ang="0">
                  <a:pos x="2" y="2"/>
                </a:cxn>
                <a:cxn ang="0">
                  <a:pos x="2" y="2"/>
                </a:cxn>
                <a:cxn ang="0">
                  <a:pos x="2" y="2"/>
                </a:cxn>
                <a:cxn ang="0">
                  <a:pos x="2" y="2"/>
                </a:cxn>
                <a:cxn ang="0">
                  <a:pos x="1" y="1"/>
                </a:cxn>
                <a:cxn ang="0">
                  <a:pos x="0" y="1"/>
                </a:cxn>
                <a:cxn ang="0">
                  <a:pos x="0" y="1"/>
                </a:cxn>
                <a:cxn ang="0">
                  <a:pos x="1" y="1"/>
                </a:cxn>
                <a:cxn ang="0">
                  <a:pos x="1" y="1"/>
                </a:cxn>
                <a:cxn ang="0">
                  <a:pos x="1" y="1"/>
                </a:cxn>
                <a:cxn ang="0">
                  <a:pos x="0" y="1"/>
                </a:cxn>
                <a:cxn ang="0">
                  <a:pos x="0" y="1"/>
                </a:cxn>
                <a:cxn ang="0">
                  <a:pos x="0" y="1"/>
                </a:cxn>
                <a:cxn ang="0">
                  <a:pos x="0" y="0"/>
                </a:cxn>
                <a:cxn ang="0">
                  <a:pos x="0" y="0"/>
                </a:cxn>
                <a:cxn ang="0">
                  <a:pos x="1" y="1"/>
                </a:cxn>
                <a:cxn ang="0">
                  <a:pos x="0" y="1"/>
                </a:cxn>
                <a:cxn ang="0">
                  <a:pos x="0" y="1"/>
                </a:cxn>
                <a:cxn ang="0">
                  <a:pos x="0" y="1"/>
                </a:cxn>
              </a:cxnLst>
              <a:rect l="0" t="0" r="r" b="b"/>
              <a:pathLst>
                <a:path w="6" h="7">
                  <a:moveTo>
                    <a:pt x="2" y="7"/>
                  </a:moveTo>
                  <a:lnTo>
                    <a:pt x="2" y="7"/>
                  </a:lnTo>
                  <a:lnTo>
                    <a:pt x="2" y="6"/>
                  </a:lnTo>
                  <a:lnTo>
                    <a:pt x="2" y="6"/>
                  </a:lnTo>
                  <a:lnTo>
                    <a:pt x="2" y="6"/>
                  </a:lnTo>
                  <a:lnTo>
                    <a:pt x="2" y="6"/>
                  </a:lnTo>
                  <a:lnTo>
                    <a:pt x="2" y="6"/>
                  </a:lnTo>
                  <a:lnTo>
                    <a:pt x="2" y="7"/>
                  </a:lnTo>
                  <a:close/>
                  <a:moveTo>
                    <a:pt x="4" y="6"/>
                  </a:moveTo>
                  <a:lnTo>
                    <a:pt x="4" y="6"/>
                  </a:lnTo>
                  <a:lnTo>
                    <a:pt x="3" y="6"/>
                  </a:lnTo>
                  <a:lnTo>
                    <a:pt x="3" y="6"/>
                  </a:lnTo>
                  <a:lnTo>
                    <a:pt x="3" y="6"/>
                  </a:lnTo>
                  <a:lnTo>
                    <a:pt x="3" y="6"/>
                  </a:lnTo>
                  <a:lnTo>
                    <a:pt x="4" y="6"/>
                  </a:lnTo>
                  <a:lnTo>
                    <a:pt x="4" y="6"/>
                  </a:lnTo>
                  <a:lnTo>
                    <a:pt x="4" y="6"/>
                  </a:lnTo>
                  <a:lnTo>
                    <a:pt x="4" y="6"/>
                  </a:lnTo>
                  <a:close/>
                  <a:moveTo>
                    <a:pt x="5" y="4"/>
                  </a:moveTo>
                  <a:lnTo>
                    <a:pt x="5" y="4"/>
                  </a:lnTo>
                  <a:lnTo>
                    <a:pt x="5" y="4"/>
                  </a:lnTo>
                  <a:lnTo>
                    <a:pt x="5" y="3"/>
                  </a:lnTo>
                  <a:lnTo>
                    <a:pt x="5" y="3"/>
                  </a:lnTo>
                  <a:lnTo>
                    <a:pt x="5" y="3"/>
                  </a:lnTo>
                  <a:lnTo>
                    <a:pt x="5" y="3"/>
                  </a:lnTo>
                  <a:lnTo>
                    <a:pt x="6" y="3"/>
                  </a:lnTo>
                  <a:lnTo>
                    <a:pt x="5" y="4"/>
                  </a:lnTo>
                  <a:close/>
                  <a:moveTo>
                    <a:pt x="2" y="2"/>
                  </a:moveTo>
                  <a:lnTo>
                    <a:pt x="2" y="2"/>
                  </a:lnTo>
                  <a:lnTo>
                    <a:pt x="2" y="2"/>
                  </a:lnTo>
                  <a:lnTo>
                    <a:pt x="2" y="2"/>
                  </a:lnTo>
                  <a:lnTo>
                    <a:pt x="2" y="2"/>
                  </a:lnTo>
                  <a:lnTo>
                    <a:pt x="3" y="2"/>
                  </a:lnTo>
                  <a:lnTo>
                    <a:pt x="3" y="2"/>
                  </a:lnTo>
                  <a:lnTo>
                    <a:pt x="2" y="2"/>
                  </a:lnTo>
                  <a:lnTo>
                    <a:pt x="2" y="2"/>
                  </a:lnTo>
                  <a:lnTo>
                    <a:pt x="2" y="2"/>
                  </a:lnTo>
                  <a:lnTo>
                    <a:pt x="2" y="2"/>
                  </a:lnTo>
                  <a:close/>
                  <a:moveTo>
                    <a:pt x="1" y="1"/>
                  </a:moveTo>
                  <a:lnTo>
                    <a:pt x="0" y="1"/>
                  </a:lnTo>
                  <a:lnTo>
                    <a:pt x="0" y="1"/>
                  </a:lnTo>
                  <a:lnTo>
                    <a:pt x="1" y="1"/>
                  </a:lnTo>
                  <a:lnTo>
                    <a:pt x="1" y="1"/>
                  </a:lnTo>
                  <a:lnTo>
                    <a:pt x="1" y="1"/>
                  </a:lnTo>
                  <a:close/>
                  <a:moveTo>
                    <a:pt x="0" y="1"/>
                  </a:moveTo>
                  <a:lnTo>
                    <a:pt x="0" y="1"/>
                  </a:lnTo>
                  <a:lnTo>
                    <a:pt x="0" y="1"/>
                  </a:lnTo>
                  <a:lnTo>
                    <a:pt x="0" y="0"/>
                  </a:lnTo>
                  <a:lnTo>
                    <a:pt x="0" y="0"/>
                  </a:lnTo>
                  <a:lnTo>
                    <a:pt x="1" y="1"/>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Freeform 321">
              <a:extLst>
                <a:ext uri="{FF2B5EF4-FFF2-40B4-BE49-F238E27FC236}">
                  <a16:creationId xmlns:a16="http://schemas.microsoft.com/office/drawing/2014/main" id="{8070006D-A6FB-4F88-B519-2CDBEE1E3915}"/>
                </a:ext>
              </a:extLst>
            </p:cNvPr>
            <p:cNvSpPr>
              <a:spLocks/>
            </p:cNvSpPr>
            <p:nvPr/>
          </p:nvSpPr>
          <p:spPr bwMode="auto">
            <a:xfrm>
              <a:off x="6094283" y="4156798"/>
              <a:ext cx="316203" cy="258612"/>
            </a:xfrm>
            <a:custGeom>
              <a:avLst/>
              <a:gdLst/>
              <a:ahLst/>
              <a:cxnLst>
                <a:cxn ang="0">
                  <a:pos x="12" y="16"/>
                </a:cxn>
                <a:cxn ang="0">
                  <a:pos x="11" y="16"/>
                </a:cxn>
                <a:cxn ang="0">
                  <a:pos x="10" y="17"/>
                </a:cxn>
                <a:cxn ang="0">
                  <a:pos x="9" y="19"/>
                </a:cxn>
                <a:cxn ang="0">
                  <a:pos x="9" y="19"/>
                </a:cxn>
                <a:cxn ang="0">
                  <a:pos x="8" y="19"/>
                </a:cxn>
                <a:cxn ang="0">
                  <a:pos x="6" y="20"/>
                </a:cxn>
                <a:cxn ang="0">
                  <a:pos x="5" y="20"/>
                </a:cxn>
                <a:cxn ang="0">
                  <a:pos x="5" y="22"/>
                </a:cxn>
                <a:cxn ang="0">
                  <a:pos x="4" y="22"/>
                </a:cxn>
                <a:cxn ang="0">
                  <a:pos x="3" y="21"/>
                </a:cxn>
                <a:cxn ang="0">
                  <a:pos x="2" y="19"/>
                </a:cxn>
                <a:cxn ang="0">
                  <a:pos x="2" y="18"/>
                </a:cxn>
                <a:cxn ang="0">
                  <a:pos x="1" y="16"/>
                </a:cxn>
                <a:cxn ang="0">
                  <a:pos x="0" y="15"/>
                </a:cxn>
                <a:cxn ang="0">
                  <a:pos x="1" y="13"/>
                </a:cxn>
                <a:cxn ang="0">
                  <a:pos x="1" y="13"/>
                </a:cxn>
                <a:cxn ang="0">
                  <a:pos x="2" y="11"/>
                </a:cxn>
                <a:cxn ang="0">
                  <a:pos x="3" y="9"/>
                </a:cxn>
                <a:cxn ang="0">
                  <a:pos x="4" y="9"/>
                </a:cxn>
                <a:cxn ang="0">
                  <a:pos x="5" y="8"/>
                </a:cxn>
                <a:cxn ang="0">
                  <a:pos x="6" y="9"/>
                </a:cxn>
                <a:cxn ang="0">
                  <a:pos x="8" y="8"/>
                </a:cxn>
                <a:cxn ang="0">
                  <a:pos x="10" y="7"/>
                </a:cxn>
                <a:cxn ang="0">
                  <a:pos x="10" y="6"/>
                </a:cxn>
                <a:cxn ang="0">
                  <a:pos x="12" y="5"/>
                </a:cxn>
                <a:cxn ang="0">
                  <a:pos x="13" y="5"/>
                </a:cxn>
                <a:cxn ang="0">
                  <a:pos x="15" y="4"/>
                </a:cxn>
                <a:cxn ang="0">
                  <a:pos x="16" y="2"/>
                </a:cxn>
                <a:cxn ang="0">
                  <a:pos x="16" y="1"/>
                </a:cxn>
                <a:cxn ang="0">
                  <a:pos x="18" y="0"/>
                </a:cxn>
                <a:cxn ang="0">
                  <a:pos x="19" y="1"/>
                </a:cxn>
                <a:cxn ang="0">
                  <a:pos x="20" y="4"/>
                </a:cxn>
                <a:cxn ang="0">
                  <a:pos x="20" y="6"/>
                </a:cxn>
                <a:cxn ang="0">
                  <a:pos x="21" y="6"/>
                </a:cxn>
                <a:cxn ang="0">
                  <a:pos x="22" y="7"/>
                </a:cxn>
                <a:cxn ang="0">
                  <a:pos x="24" y="8"/>
                </a:cxn>
                <a:cxn ang="0">
                  <a:pos x="24" y="9"/>
                </a:cxn>
                <a:cxn ang="0">
                  <a:pos x="25" y="10"/>
                </a:cxn>
                <a:cxn ang="0">
                  <a:pos x="26" y="11"/>
                </a:cxn>
                <a:cxn ang="0">
                  <a:pos x="27" y="13"/>
                </a:cxn>
                <a:cxn ang="0">
                  <a:pos x="27" y="13"/>
                </a:cxn>
                <a:cxn ang="0">
                  <a:pos x="28" y="14"/>
                </a:cxn>
                <a:cxn ang="0">
                  <a:pos x="29" y="16"/>
                </a:cxn>
                <a:cxn ang="0">
                  <a:pos x="27" y="16"/>
                </a:cxn>
                <a:cxn ang="0">
                  <a:pos x="26" y="15"/>
                </a:cxn>
                <a:cxn ang="0">
                  <a:pos x="24" y="15"/>
                </a:cxn>
                <a:cxn ang="0">
                  <a:pos x="23" y="16"/>
                </a:cxn>
                <a:cxn ang="0">
                  <a:pos x="22" y="15"/>
                </a:cxn>
                <a:cxn ang="0">
                  <a:pos x="20" y="17"/>
                </a:cxn>
                <a:cxn ang="0">
                  <a:pos x="19" y="17"/>
                </a:cxn>
                <a:cxn ang="0">
                  <a:pos x="18" y="18"/>
                </a:cxn>
                <a:cxn ang="0">
                  <a:pos x="17" y="18"/>
                </a:cxn>
                <a:cxn ang="0">
                  <a:pos x="15" y="18"/>
                </a:cxn>
                <a:cxn ang="0">
                  <a:pos x="14" y="17"/>
                </a:cxn>
              </a:cxnLst>
              <a:rect l="0" t="0" r="r" b="b"/>
              <a:pathLst>
                <a:path w="29" h="23">
                  <a:moveTo>
                    <a:pt x="13" y="17"/>
                  </a:moveTo>
                  <a:lnTo>
                    <a:pt x="13" y="17"/>
                  </a:lnTo>
                  <a:lnTo>
                    <a:pt x="13" y="16"/>
                  </a:lnTo>
                  <a:lnTo>
                    <a:pt x="13" y="16"/>
                  </a:lnTo>
                  <a:lnTo>
                    <a:pt x="12" y="16"/>
                  </a:lnTo>
                  <a:lnTo>
                    <a:pt x="12" y="16"/>
                  </a:lnTo>
                  <a:lnTo>
                    <a:pt x="12" y="16"/>
                  </a:lnTo>
                  <a:lnTo>
                    <a:pt x="12" y="16"/>
                  </a:lnTo>
                  <a:lnTo>
                    <a:pt x="12" y="15"/>
                  </a:lnTo>
                  <a:lnTo>
                    <a:pt x="12" y="15"/>
                  </a:lnTo>
                  <a:lnTo>
                    <a:pt x="12" y="15"/>
                  </a:lnTo>
                  <a:lnTo>
                    <a:pt x="11" y="15"/>
                  </a:lnTo>
                  <a:lnTo>
                    <a:pt x="11" y="16"/>
                  </a:lnTo>
                  <a:lnTo>
                    <a:pt x="11" y="16"/>
                  </a:lnTo>
                  <a:lnTo>
                    <a:pt x="11" y="16"/>
                  </a:lnTo>
                  <a:lnTo>
                    <a:pt x="10" y="16"/>
                  </a:lnTo>
                  <a:lnTo>
                    <a:pt x="10" y="17"/>
                  </a:lnTo>
                  <a:lnTo>
                    <a:pt x="10" y="17"/>
                  </a:lnTo>
                  <a:lnTo>
                    <a:pt x="10" y="17"/>
                  </a:lnTo>
                  <a:lnTo>
                    <a:pt x="10" y="17"/>
                  </a:lnTo>
                  <a:lnTo>
                    <a:pt x="10" y="17"/>
                  </a:lnTo>
                  <a:lnTo>
                    <a:pt x="10" y="18"/>
                  </a:lnTo>
                  <a:lnTo>
                    <a:pt x="9" y="18"/>
                  </a:lnTo>
                  <a:lnTo>
                    <a:pt x="9" y="18"/>
                  </a:lnTo>
                  <a:lnTo>
                    <a:pt x="10" y="18"/>
                  </a:lnTo>
                  <a:lnTo>
                    <a:pt x="10" y="18"/>
                  </a:lnTo>
                  <a:lnTo>
                    <a:pt x="10" y="19"/>
                  </a:lnTo>
                  <a:lnTo>
                    <a:pt x="9" y="19"/>
                  </a:lnTo>
                  <a:lnTo>
                    <a:pt x="9" y="19"/>
                  </a:lnTo>
                  <a:lnTo>
                    <a:pt x="9" y="19"/>
                  </a:lnTo>
                  <a:lnTo>
                    <a:pt x="9" y="20"/>
                  </a:lnTo>
                  <a:lnTo>
                    <a:pt x="10" y="20"/>
                  </a:lnTo>
                  <a:lnTo>
                    <a:pt x="9" y="20"/>
                  </a:lnTo>
                  <a:lnTo>
                    <a:pt x="9" y="19"/>
                  </a:lnTo>
                  <a:lnTo>
                    <a:pt x="9" y="19"/>
                  </a:lnTo>
                  <a:lnTo>
                    <a:pt x="9" y="19"/>
                  </a:lnTo>
                  <a:lnTo>
                    <a:pt x="9" y="20"/>
                  </a:lnTo>
                  <a:lnTo>
                    <a:pt x="8" y="20"/>
                  </a:lnTo>
                  <a:lnTo>
                    <a:pt x="8" y="19"/>
                  </a:lnTo>
                  <a:lnTo>
                    <a:pt x="8" y="19"/>
                  </a:lnTo>
                  <a:lnTo>
                    <a:pt x="8" y="20"/>
                  </a:lnTo>
                  <a:lnTo>
                    <a:pt x="8" y="19"/>
                  </a:lnTo>
                  <a:lnTo>
                    <a:pt x="7" y="19"/>
                  </a:lnTo>
                  <a:lnTo>
                    <a:pt x="7" y="19"/>
                  </a:lnTo>
                  <a:lnTo>
                    <a:pt x="7" y="19"/>
                  </a:lnTo>
                  <a:lnTo>
                    <a:pt x="7" y="19"/>
                  </a:lnTo>
                  <a:lnTo>
                    <a:pt x="7" y="19"/>
                  </a:lnTo>
                  <a:lnTo>
                    <a:pt x="6" y="19"/>
                  </a:lnTo>
                  <a:lnTo>
                    <a:pt x="6" y="20"/>
                  </a:lnTo>
                  <a:lnTo>
                    <a:pt x="6" y="20"/>
                  </a:lnTo>
                  <a:lnTo>
                    <a:pt x="6" y="19"/>
                  </a:lnTo>
                  <a:lnTo>
                    <a:pt x="5" y="20"/>
                  </a:lnTo>
                  <a:lnTo>
                    <a:pt x="5" y="20"/>
                  </a:lnTo>
                  <a:lnTo>
                    <a:pt x="5" y="20"/>
                  </a:lnTo>
                  <a:lnTo>
                    <a:pt x="5" y="20"/>
                  </a:lnTo>
                  <a:lnTo>
                    <a:pt x="5" y="20"/>
                  </a:lnTo>
                  <a:lnTo>
                    <a:pt x="5" y="20"/>
                  </a:lnTo>
                  <a:lnTo>
                    <a:pt x="5" y="21"/>
                  </a:lnTo>
                  <a:lnTo>
                    <a:pt x="5" y="21"/>
                  </a:lnTo>
                  <a:lnTo>
                    <a:pt x="5" y="21"/>
                  </a:lnTo>
                  <a:lnTo>
                    <a:pt x="5" y="22"/>
                  </a:lnTo>
                  <a:lnTo>
                    <a:pt x="5" y="22"/>
                  </a:lnTo>
                  <a:lnTo>
                    <a:pt x="5" y="22"/>
                  </a:lnTo>
                  <a:lnTo>
                    <a:pt x="5" y="23"/>
                  </a:lnTo>
                  <a:lnTo>
                    <a:pt x="4" y="23"/>
                  </a:lnTo>
                  <a:lnTo>
                    <a:pt x="4" y="23"/>
                  </a:lnTo>
                  <a:lnTo>
                    <a:pt x="4" y="23"/>
                  </a:lnTo>
                  <a:lnTo>
                    <a:pt x="4" y="23"/>
                  </a:lnTo>
                  <a:lnTo>
                    <a:pt x="4" y="23"/>
                  </a:lnTo>
                  <a:lnTo>
                    <a:pt x="4" y="22"/>
                  </a:lnTo>
                  <a:lnTo>
                    <a:pt x="4" y="22"/>
                  </a:lnTo>
                  <a:lnTo>
                    <a:pt x="4" y="22"/>
                  </a:lnTo>
                  <a:lnTo>
                    <a:pt x="4" y="21"/>
                  </a:lnTo>
                  <a:lnTo>
                    <a:pt x="4" y="21"/>
                  </a:lnTo>
                  <a:lnTo>
                    <a:pt x="4" y="21"/>
                  </a:lnTo>
                  <a:lnTo>
                    <a:pt x="4" y="21"/>
                  </a:lnTo>
                  <a:lnTo>
                    <a:pt x="3" y="21"/>
                  </a:lnTo>
                  <a:lnTo>
                    <a:pt x="3" y="21"/>
                  </a:lnTo>
                  <a:lnTo>
                    <a:pt x="3" y="20"/>
                  </a:lnTo>
                  <a:lnTo>
                    <a:pt x="2" y="19"/>
                  </a:lnTo>
                  <a:lnTo>
                    <a:pt x="2" y="19"/>
                  </a:lnTo>
                  <a:lnTo>
                    <a:pt x="2" y="19"/>
                  </a:lnTo>
                  <a:lnTo>
                    <a:pt x="2" y="19"/>
                  </a:lnTo>
                  <a:lnTo>
                    <a:pt x="2" y="19"/>
                  </a:lnTo>
                  <a:lnTo>
                    <a:pt x="2" y="18"/>
                  </a:lnTo>
                  <a:lnTo>
                    <a:pt x="2" y="18"/>
                  </a:lnTo>
                  <a:lnTo>
                    <a:pt x="2" y="18"/>
                  </a:lnTo>
                  <a:lnTo>
                    <a:pt x="2" y="18"/>
                  </a:lnTo>
                  <a:lnTo>
                    <a:pt x="2" y="18"/>
                  </a:lnTo>
                  <a:lnTo>
                    <a:pt x="2" y="18"/>
                  </a:lnTo>
                  <a:lnTo>
                    <a:pt x="2" y="18"/>
                  </a:lnTo>
                  <a:lnTo>
                    <a:pt x="2" y="17"/>
                  </a:lnTo>
                  <a:lnTo>
                    <a:pt x="1" y="17"/>
                  </a:lnTo>
                  <a:lnTo>
                    <a:pt x="1" y="17"/>
                  </a:lnTo>
                  <a:lnTo>
                    <a:pt x="1" y="17"/>
                  </a:lnTo>
                  <a:lnTo>
                    <a:pt x="1" y="17"/>
                  </a:lnTo>
                  <a:lnTo>
                    <a:pt x="1" y="17"/>
                  </a:lnTo>
                  <a:lnTo>
                    <a:pt x="1" y="16"/>
                  </a:lnTo>
                  <a:lnTo>
                    <a:pt x="1" y="16"/>
                  </a:lnTo>
                  <a:lnTo>
                    <a:pt x="1" y="16"/>
                  </a:lnTo>
                  <a:lnTo>
                    <a:pt x="1" y="16"/>
                  </a:lnTo>
                  <a:lnTo>
                    <a:pt x="1" y="15"/>
                  </a:lnTo>
                  <a:lnTo>
                    <a:pt x="1" y="15"/>
                  </a:lnTo>
                  <a:lnTo>
                    <a:pt x="1" y="15"/>
                  </a:lnTo>
                  <a:lnTo>
                    <a:pt x="0" y="15"/>
                  </a:lnTo>
                  <a:lnTo>
                    <a:pt x="0" y="15"/>
                  </a:lnTo>
                  <a:lnTo>
                    <a:pt x="1" y="15"/>
                  </a:lnTo>
                  <a:lnTo>
                    <a:pt x="1" y="15"/>
                  </a:lnTo>
                  <a:lnTo>
                    <a:pt x="1" y="14"/>
                  </a:lnTo>
                  <a:lnTo>
                    <a:pt x="1" y="14"/>
                  </a:lnTo>
                  <a:lnTo>
                    <a:pt x="1" y="14"/>
                  </a:lnTo>
                  <a:lnTo>
                    <a:pt x="1" y="13"/>
                  </a:lnTo>
                  <a:lnTo>
                    <a:pt x="1" y="13"/>
                  </a:lnTo>
                  <a:lnTo>
                    <a:pt x="1" y="13"/>
                  </a:lnTo>
                  <a:lnTo>
                    <a:pt x="0" y="13"/>
                  </a:lnTo>
                  <a:lnTo>
                    <a:pt x="0" y="13"/>
                  </a:lnTo>
                  <a:lnTo>
                    <a:pt x="0" y="13"/>
                  </a:lnTo>
                  <a:lnTo>
                    <a:pt x="0" y="13"/>
                  </a:lnTo>
                  <a:lnTo>
                    <a:pt x="1" y="13"/>
                  </a:lnTo>
                  <a:lnTo>
                    <a:pt x="1" y="13"/>
                  </a:lnTo>
                  <a:lnTo>
                    <a:pt x="1" y="12"/>
                  </a:lnTo>
                  <a:lnTo>
                    <a:pt x="1" y="12"/>
                  </a:lnTo>
                  <a:lnTo>
                    <a:pt x="1" y="11"/>
                  </a:lnTo>
                  <a:lnTo>
                    <a:pt x="2" y="11"/>
                  </a:lnTo>
                  <a:lnTo>
                    <a:pt x="2" y="11"/>
                  </a:lnTo>
                  <a:lnTo>
                    <a:pt x="2" y="11"/>
                  </a:lnTo>
                  <a:lnTo>
                    <a:pt x="2" y="10"/>
                  </a:lnTo>
                  <a:lnTo>
                    <a:pt x="2" y="10"/>
                  </a:lnTo>
                  <a:lnTo>
                    <a:pt x="2" y="10"/>
                  </a:lnTo>
                  <a:lnTo>
                    <a:pt x="2" y="10"/>
                  </a:lnTo>
                  <a:lnTo>
                    <a:pt x="2" y="10"/>
                  </a:lnTo>
                  <a:lnTo>
                    <a:pt x="3" y="9"/>
                  </a:lnTo>
                  <a:lnTo>
                    <a:pt x="3" y="9"/>
                  </a:lnTo>
                  <a:lnTo>
                    <a:pt x="3" y="9"/>
                  </a:lnTo>
                  <a:lnTo>
                    <a:pt x="3" y="9"/>
                  </a:lnTo>
                  <a:lnTo>
                    <a:pt x="3" y="9"/>
                  </a:lnTo>
                  <a:lnTo>
                    <a:pt x="3" y="9"/>
                  </a:lnTo>
                  <a:lnTo>
                    <a:pt x="4" y="9"/>
                  </a:lnTo>
                  <a:lnTo>
                    <a:pt x="4" y="9"/>
                  </a:lnTo>
                  <a:lnTo>
                    <a:pt x="4" y="9"/>
                  </a:lnTo>
                  <a:lnTo>
                    <a:pt x="4" y="9"/>
                  </a:lnTo>
                  <a:lnTo>
                    <a:pt x="4" y="9"/>
                  </a:lnTo>
                  <a:lnTo>
                    <a:pt x="5" y="9"/>
                  </a:lnTo>
                  <a:lnTo>
                    <a:pt x="5" y="8"/>
                  </a:lnTo>
                  <a:lnTo>
                    <a:pt x="5" y="8"/>
                  </a:lnTo>
                  <a:lnTo>
                    <a:pt x="5" y="8"/>
                  </a:lnTo>
                  <a:lnTo>
                    <a:pt x="5" y="8"/>
                  </a:lnTo>
                  <a:lnTo>
                    <a:pt x="5" y="8"/>
                  </a:lnTo>
                  <a:lnTo>
                    <a:pt x="6" y="9"/>
                  </a:lnTo>
                  <a:lnTo>
                    <a:pt x="6" y="9"/>
                  </a:lnTo>
                  <a:lnTo>
                    <a:pt x="6" y="9"/>
                  </a:lnTo>
                  <a:lnTo>
                    <a:pt x="6" y="9"/>
                  </a:lnTo>
                  <a:lnTo>
                    <a:pt x="6" y="9"/>
                  </a:lnTo>
                  <a:lnTo>
                    <a:pt x="6" y="9"/>
                  </a:lnTo>
                  <a:lnTo>
                    <a:pt x="6" y="8"/>
                  </a:lnTo>
                  <a:lnTo>
                    <a:pt x="7" y="8"/>
                  </a:lnTo>
                  <a:lnTo>
                    <a:pt x="7" y="8"/>
                  </a:lnTo>
                  <a:lnTo>
                    <a:pt x="7" y="8"/>
                  </a:lnTo>
                  <a:lnTo>
                    <a:pt x="7" y="8"/>
                  </a:lnTo>
                  <a:lnTo>
                    <a:pt x="8" y="8"/>
                  </a:lnTo>
                  <a:lnTo>
                    <a:pt x="8" y="8"/>
                  </a:lnTo>
                  <a:lnTo>
                    <a:pt x="9" y="8"/>
                  </a:lnTo>
                  <a:lnTo>
                    <a:pt x="9" y="8"/>
                  </a:lnTo>
                  <a:lnTo>
                    <a:pt x="9" y="8"/>
                  </a:lnTo>
                  <a:lnTo>
                    <a:pt x="10" y="8"/>
                  </a:lnTo>
                  <a:lnTo>
                    <a:pt x="10" y="7"/>
                  </a:lnTo>
                  <a:lnTo>
                    <a:pt x="10" y="7"/>
                  </a:lnTo>
                  <a:lnTo>
                    <a:pt x="10" y="7"/>
                  </a:lnTo>
                  <a:lnTo>
                    <a:pt x="10" y="7"/>
                  </a:lnTo>
                  <a:lnTo>
                    <a:pt x="10" y="7"/>
                  </a:lnTo>
                  <a:lnTo>
                    <a:pt x="10" y="7"/>
                  </a:lnTo>
                  <a:lnTo>
                    <a:pt x="10" y="6"/>
                  </a:lnTo>
                  <a:lnTo>
                    <a:pt x="11" y="6"/>
                  </a:lnTo>
                  <a:lnTo>
                    <a:pt x="11" y="6"/>
                  </a:lnTo>
                  <a:lnTo>
                    <a:pt x="10" y="6"/>
                  </a:lnTo>
                  <a:lnTo>
                    <a:pt x="10" y="6"/>
                  </a:lnTo>
                  <a:lnTo>
                    <a:pt x="10" y="6"/>
                  </a:lnTo>
                  <a:lnTo>
                    <a:pt x="10" y="5"/>
                  </a:lnTo>
                  <a:lnTo>
                    <a:pt x="11" y="5"/>
                  </a:lnTo>
                  <a:lnTo>
                    <a:pt x="11" y="5"/>
                  </a:lnTo>
                  <a:lnTo>
                    <a:pt x="11" y="5"/>
                  </a:lnTo>
                  <a:lnTo>
                    <a:pt x="12" y="5"/>
                  </a:lnTo>
                  <a:lnTo>
                    <a:pt x="12" y="5"/>
                  </a:lnTo>
                  <a:lnTo>
                    <a:pt x="12" y="5"/>
                  </a:lnTo>
                  <a:lnTo>
                    <a:pt x="12" y="5"/>
                  </a:lnTo>
                  <a:lnTo>
                    <a:pt x="13" y="5"/>
                  </a:lnTo>
                  <a:lnTo>
                    <a:pt x="13" y="5"/>
                  </a:lnTo>
                  <a:lnTo>
                    <a:pt x="13" y="5"/>
                  </a:lnTo>
                  <a:lnTo>
                    <a:pt x="13" y="5"/>
                  </a:lnTo>
                  <a:lnTo>
                    <a:pt x="13" y="5"/>
                  </a:lnTo>
                  <a:lnTo>
                    <a:pt x="13" y="5"/>
                  </a:lnTo>
                  <a:lnTo>
                    <a:pt x="14" y="5"/>
                  </a:lnTo>
                  <a:lnTo>
                    <a:pt x="14" y="4"/>
                  </a:lnTo>
                  <a:lnTo>
                    <a:pt x="14" y="4"/>
                  </a:lnTo>
                  <a:lnTo>
                    <a:pt x="14" y="4"/>
                  </a:lnTo>
                  <a:lnTo>
                    <a:pt x="15" y="4"/>
                  </a:lnTo>
                  <a:lnTo>
                    <a:pt x="15" y="3"/>
                  </a:lnTo>
                  <a:lnTo>
                    <a:pt x="15" y="3"/>
                  </a:lnTo>
                  <a:lnTo>
                    <a:pt x="15" y="3"/>
                  </a:lnTo>
                  <a:lnTo>
                    <a:pt x="16" y="3"/>
                  </a:lnTo>
                  <a:lnTo>
                    <a:pt x="16" y="2"/>
                  </a:lnTo>
                  <a:lnTo>
                    <a:pt x="16" y="2"/>
                  </a:lnTo>
                  <a:lnTo>
                    <a:pt x="16" y="2"/>
                  </a:lnTo>
                  <a:lnTo>
                    <a:pt x="16" y="2"/>
                  </a:lnTo>
                  <a:lnTo>
                    <a:pt x="16" y="2"/>
                  </a:lnTo>
                  <a:lnTo>
                    <a:pt x="16" y="2"/>
                  </a:lnTo>
                  <a:lnTo>
                    <a:pt x="16" y="1"/>
                  </a:lnTo>
                  <a:lnTo>
                    <a:pt x="16" y="1"/>
                  </a:lnTo>
                  <a:lnTo>
                    <a:pt x="16" y="1"/>
                  </a:lnTo>
                  <a:lnTo>
                    <a:pt x="16" y="1"/>
                  </a:lnTo>
                  <a:lnTo>
                    <a:pt x="16" y="1"/>
                  </a:lnTo>
                  <a:lnTo>
                    <a:pt x="16" y="1"/>
                  </a:lnTo>
                  <a:lnTo>
                    <a:pt x="17" y="1"/>
                  </a:lnTo>
                  <a:lnTo>
                    <a:pt x="17" y="1"/>
                  </a:lnTo>
                  <a:lnTo>
                    <a:pt x="17" y="1"/>
                  </a:lnTo>
                  <a:lnTo>
                    <a:pt x="17" y="0"/>
                  </a:lnTo>
                  <a:lnTo>
                    <a:pt x="18" y="0"/>
                  </a:lnTo>
                  <a:lnTo>
                    <a:pt x="18" y="0"/>
                  </a:lnTo>
                  <a:lnTo>
                    <a:pt x="18" y="0"/>
                  </a:lnTo>
                  <a:lnTo>
                    <a:pt x="19" y="0"/>
                  </a:lnTo>
                  <a:lnTo>
                    <a:pt x="19" y="0"/>
                  </a:lnTo>
                  <a:lnTo>
                    <a:pt x="19" y="1"/>
                  </a:lnTo>
                  <a:lnTo>
                    <a:pt x="19" y="1"/>
                  </a:lnTo>
                  <a:lnTo>
                    <a:pt x="19" y="1"/>
                  </a:lnTo>
                  <a:lnTo>
                    <a:pt x="20" y="1"/>
                  </a:lnTo>
                  <a:lnTo>
                    <a:pt x="20" y="2"/>
                  </a:lnTo>
                  <a:lnTo>
                    <a:pt x="20" y="3"/>
                  </a:lnTo>
                  <a:lnTo>
                    <a:pt x="21" y="3"/>
                  </a:lnTo>
                  <a:lnTo>
                    <a:pt x="20" y="4"/>
                  </a:lnTo>
                  <a:lnTo>
                    <a:pt x="20" y="4"/>
                  </a:lnTo>
                  <a:lnTo>
                    <a:pt x="20" y="4"/>
                  </a:lnTo>
                  <a:lnTo>
                    <a:pt x="20" y="5"/>
                  </a:lnTo>
                  <a:lnTo>
                    <a:pt x="20" y="5"/>
                  </a:lnTo>
                  <a:lnTo>
                    <a:pt x="20" y="5"/>
                  </a:lnTo>
                  <a:lnTo>
                    <a:pt x="20" y="5"/>
                  </a:lnTo>
                  <a:lnTo>
                    <a:pt x="20" y="5"/>
                  </a:lnTo>
                  <a:lnTo>
                    <a:pt x="20" y="5"/>
                  </a:lnTo>
                  <a:lnTo>
                    <a:pt x="20" y="6"/>
                  </a:lnTo>
                  <a:lnTo>
                    <a:pt x="20" y="6"/>
                  </a:lnTo>
                  <a:lnTo>
                    <a:pt x="20" y="6"/>
                  </a:lnTo>
                  <a:lnTo>
                    <a:pt x="20" y="6"/>
                  </a:lnTo>
                  <a:lnTo>
                    <a:pt x="21" y="6"/>
                  </a:lnTo>
                  <a:lnTo>
                    <a:pt x="21" y="6"/>
                  </a:lnTo>
                  <a:lnTo>
                    <a:pt x="21" y="6"/>
                  </a:lnTo>
                  <a:lnTo>
                    <a:pt x="21" y="6"/>
                  </a:lnTo>
                  <a:lnTo>
                    <a:pt x="22" y="6"/>
                  </a:lnTo>
                  <a:lnTo>
                    <a:pt x="22" y="6"/>
                  </a:lnTo>
                  <a:lnTo>
                    <a:pt x="22" y="7"/>
                  </a:lnTo>
                  <a:lnTo>
                    <a:pt x="22" y="7"/>
                  </a:lnTo>
                  <a:lnTo>
                    <a:pt x="22" y="7"/>
                  </a:lnTo>
                  <a:lnTo>
                    <a:pt x="22" y="7"/>
                  </a:lnTo>
                  <a:lnTo>
                    <a:pt x="22" y="7"/>
                  </a:lnTo>
                  <a:lnTo>
                    <a:pt x="22" y="7"/>
                  </a:lnTo>
                  <a:lnTo>
                    <a:pt x="23" y="7"/>
                  </a:lnTo>
                  <a:lnTo>
                    <a:pt x="23" y="7"/>
                  </a:lnTo>
                  <a:lnTo>
                    <a:pt x="23" y="7"/>
                  </a:lnTo>
                  <a:lnTo>
                    <a:pt x="23" y="8"/>
                  </a:lnTo>
                  <a:lnTo>
                    <a:pt x="23" y="8"/>
                  </a:lnTo>
                  <a:lnTo>
                    <a:pt x="24" y="8"/>
                  </a:lnTo>
                  <a:lnTo>
                    <a:pt x="24" y="8"/>
                  </a:lnTo>
                  <a:lnTo>
                    <a:pt x="24" y="8"/>
                  </a:lnTo>
                  <a:lnTo>
                    <a:pt x="24" y="8"/>
                  </a:lnTo>
                  <a:lnTo>
                    <a:pt x="24" y="8"/>
                  </a:lnTo>
                  <a:lnTo>
                    <a:pt x="24" y="9"/>
                  </a:lnTo>
                  <a:lnTo>
                    <a:pt x="24" y="9"/>
                  </a:lnTo>
                  <a:lnTo>
                    <a:pt x="24" y="9"/>
                  </a:lnTo>
                  <a:lnTo>
                    <a:pt x="24" y="9"/>
                  </a:lnTo>
                  <a:lnTo>
                    <a:pt x="24" y="9"/>
                  </a:lnTo>
                  <a:lnTo>
                    <a:pt x="24" y="9"/>
                  </a:lnTo>
                  <a:lnTo>
                    <a:pt x="24" y="9"/>
                  </a:lnTo>
                  <a:lnTo>
                    <a:pt x="24" y="10"/>
                  </a:lnTo>
                  <a:lnTo>
                    <a:pt x="24" y="10"/>
                  </a:lnTo>
                  <a:lnTo>
                    <a:pt x="25" y="10"/>
                  </a:lnTo>
                  <a:lnTo>
                    <a:pt x="25" y="10"/>
                  </a:lnTo>
                  <a:lnTo>
                    <a:pt x="25" y="10"/>
                  </a:lnTo>
                  <a:lnTo>
                    <a:pt x="25" y="11"/>
                  </a:lnTo>
                  <a:lnTo>
                    <a:pt x="26" y="11"/>
                  </a:lnTo>
                  <a:lnTo>
                    <a:pt x="26" y="11"/>
                  </a:lnTo>
                  <a:lnTo>
                    <a:pt x="26" y="11"/>
                  </a:lnTo>
                  <a:lnTo>
                    <a:pt x="26" y="11"/>
                  </a:lnTo>
                  <a:lnTo>
                    <a:pt x="26" y="11"/>
                  </a:lnTo>
                  <a:lnTo>
                    <a:pt x="26" y="12"/>
                  </a:lnTo>
                  <a:lnTo>
                    <a:pt x="26" y="12"/>
                  </a:lnTo>
                  <a:lnTo>
                    <a:pt x="26" y="12"/>
                  </a:lnTo>
                  <a:lnTo>
                    <a:pt x="26" y="12"/>
                  </a:lnTo>
                  <a:lnTo>
                    <a:pt x="27" y="12"/>
                  </a:lnTo>
                  <a:lnTo>
                    <a:pt x="27" y="13"/>
                  </a:lnTo>
                  <a:lnTo>
                    <a:pt x="27" y="13"/>
                  </a:lnTo>
                  <a:lnTo>
                    <a:pt x="27" y="13"/>
                  </a:lnTo>
                  <a:lnTo>
                    <a:pt x="26" y="13"/>
                  </a:lnTo>
                  <a:lnTo>
                    <a:pt x="27" y="13"/>
                  </a:lnTo>
                  <a:lnTo>
                    <a:pt x="27" y="13"/>
                  </a:lnTo>
                  <a:lnTo>
                    <a:pt x="27" y="13"/>
                  </a:lnTo>
                  <a:lnTo>
                    <a:pt x="27" y="13"/>
                  </a:lnTo>
                  <a:lnTo>
                    <a:pt x="27" y="13"/>
                  </a:lnTo>
                  <a:lnTo>
                    <a:pt x="27" y="13"/>
                  </a:lnTo>
                  <a:lnTo>
                    <a:pt x="28" y="13"/>
                  </a:lnTo>
                  <a:lnTo>
                    <a:pt x="28" y="14"/>
                  </a:lnTo>
                  <a:lnTo>
                    <a:pt x="28" y="14"/>
                  </a:lnTo>
                  <a:lnTo>
                    <a:pt x="28" y="14"/>
                  </a:lnTo>
                  <a:lnTo>
                    <a:pt x="28" y="14"/>
                  </a:lnTo>
                  <a:lnTo>
                    <a:pt x="28" y="15"/>
                  </a:lnTo>
                  <a:lnTo>
                    <a:pt x="28" y="15"/>
                  </a:lnTo>
                  <a:lnTo>
                    <a:pt x="28" y="15"/>
                  </a:lnTo>
                  <a:lnTo>
                    <a:pt x="29" y="15"/>
                  </a:lnTo>
                  <a:lnTo>
                    <a:pt x="29" y="16"/>
                  </a:lnTo>
                  <a:lnTo>
                    <a:pt x="29" y="16"/>
                  </a:lnTo>
                  <a:lnTo>
                    <a:pt x="29" y="16"/>
                  </a:lnTo>
                  <a:lnTo>
                    <a:pt x="28" y="15"/>
                  </a:lnTo>
                  <a:lnTo>
                    <a:pt x="28" y="15"/>
                  </a:lnTo>
                  <a:lnTo>
                    <a:pt x="28" y="15"/>
                  </a:lnTo>
                  <a:lnTo>
                    <a:pt x="28" y="15"/>
                  </a:lnTo>
                  <a:lnTo>
                    <a:pt x="28" y="15"/>
                  </a:lnTo>
                  <a:lnTo>
                    <a:pt x="28" y="16"/>
                  </a:lnTo>
                  <a:lnTo>
                    <a:pt x="27" y="16"/>
                  </a:lnTo>
                  <a:lnTo>
                    <a:pt x="27" y="16"/>
                  </a:lnTo>
                  <a:lnTo>
                    <a:pt x="27" y="16"/>
                  </a:lnTo>
                  <a:lnTo>
                    <a:pt x="27" y="16"/>
                  </a:lnTo>
                  <a:lnTo>
                    <a:pt x="26" y="15"/>
                  </a:lnTo>
                  <a:lnTo>
                    <a:pt x="26" y="15"/>
                  </a:lnTo>
                  <a:lnTo>
                    <a:pt x="26" y="15"/>
                  </a:lnTo>
                  <a:lnTo>
                    <a:pt x="26" y="15"/>
                  </a:lnTo>
                  <a:lnTo>
                    <a:pt x="25" y="15"/>
                  </a:lnTo>
                  <a:lnTo>
                    <a:pt x="25" y="15"/>
                  </a:lnTo>
                  <a:lnTo>
                    <a:pt x="25" y="15"/>
                  </a:lnTo>
                  <a:lnTo>
                    <a:pt x="25" y="15"/>
                  </a:lnTo>
                  <a:lnTo>
                    <a:pt x="24" y="15"/>
                  </a:lnTo>
                  <a:lnTo>
                    <a:pt x="24" y="15"/>
                  </a:lnTo>
                  <a:lnTo>
                    <a:pt x="24" y="15"/>
                  </a:lnTo>
                  <a:lnTo>
                    <a:pt x="24" y="15"/>
                  </a:lnTo>
                  <a:lnTo>
                    <a:pt x="24" y="15"/>
                  </a:lnTo>
                  <a:lnTo>
                    <a:pt x="24" y="15"/>
                  </a:lnTo>
                  <a:lnTo>
                    <a:pt x="24" y="16"/>
                  </a:lnTo>
                  <a:lnTo>
                    <a:pt x="24" y="16"/>
                  </a:lnTo>
                  <a:lnTo>
                    <a:pt x="24" y="16"/>
                  </a:lnTo>
                  <a:lnTo>
                    <a:pt x="23" y="16"/>
                  </a:lnTo>
                  <a:lnTo>
                    <a:pt x="23" y="16"/>
                  </a:lnTo>
                  <a:lnTo>
                    <a:pt x="23" y="16"/>
                  </a:lnTo>
                  <a:lnTo>
                    <a:pt x="23" y="16"/>
                  </a:lnTo>
                  <a:lnTo>
                    <a:pt x="23" y="16"/>
                  </a:lnTo>
                  <a:lnTo>
                    <a:pt x="22" y="16"/>
                  </a:lnTo>
                  <a:lnTo>
                    <a:pt x="22" y="16"/>
                  </a:lnTo>
                  <a:lnTo>
                    <a:pt x="22" y="15"/>
                  </a:lnTo>
                  <a:lnTo>
                    <a:pt x="22" y="16"/>
                  </a:lnTo>
                  <a:lnTo>
                    <a:pt x="22" y="16"/>
                  </a:lnTo>
                  <a:lnTo>
                    <a:pt x="22" y="16"/>
                  </a:lnTo>
                  <a:lnTo>
                    <a:pt x="22" y="16"/>
                  </a:lnTo>
                  <a:lnTo>
                    <a:pt x="21" y="16"/>
                  </a:lnTo>
                  <a:lnTo>
                    <a:pt x="21" y="16"/>
                  </a:lnTo>
                  <a:lnTo>
                    <a:pt x="20" y="17"/>
                  </a:lnTo>
                  <a:lnTo>
                    <a:pt x="20" y="17"/>
                  </a:lnTo>
                  <a:lnTo>
                    <a:pt x="20" y="17"/>
                  </a:lnTo>
                  <a:lnTo>
                    <a:pt x="20" y="17"/>
                  </a:lnTo>
                  <a:lnTo>
                    <a:pt x="20" y="17"/>
                  </a:lnTo>
                  <a:lnTo>
                    <a:pt x="19" y="17"/>
                  </a:lnTo>
                  <a:lnTo>
                    <a:pt x="19" y="17"/>
                  </a:lnTo>
                  <a:lnTo>
                    <a:pt x="19" y="17"/>
                  </a:lnTo>
                  <a:lnTo>
                    <a:pt x="19" y="16"/>
                  </a:lnTo>
                  <a:lnTo>
                    <a:pt x="19" y="16"/>
                  </a:lnTo>
                  <a:lnTo>
                    <a:pt x="18" y="17"/>
                  </a:lnTo>
                  <a:lnTo>
                    <a:pt x="18" y="17"/>
                  </a:lnTo>
                  <a:lnTo>
                    <a:pt x="18" y="17"/>
                  </a:lnTo>
                  <a:lnTo>
                    <a:pt x="18" y="17"/>
                  </a:lnTo>
                  <a:lnTo>
                    <a:pt x="18" y="18"/>
                  </a:lnTo>
                  <a:lnTo>
                    <a:pt x="18" y="18"/>
                  </a:lnTo>
                  <a:lnTo>
                    <a:pt x="18" y="18"/>
                  </a:lnTo>
                  <a:lnTo>
                    <a:pt x="18" y="18"/>
                  </a:lnTo>
                  <a:lnTo>
                    <a:pt x="18" y="18"/>
                  </a:lnTo>
                  <a:lnTo>
                    <a:pt x="17" y="18"/>
                  </a:lnTo>
                  <a:lnTo>
                    <a:pt x="17" y="18"/>
                  </a:lnTo>
                  <a:lnTo>
                    <a:pt x="17" y="18"/>
                  </a:lnTo>
                  <a:lnTo>
                    <a:pt x="17" y="18"/>
                  </a:lnTo>
                  <a:lnTo>
                    <a:pt x="17" y="18"/>
                  </a:lnTo>
                  <a:lnTo>
                    <a:pt x="16" y="18"/>
                  </a:lnTo>
                  <a:lnTo>
                    <a:pt x="16" y="18"/>
                  </a:lnTo>
                  <a:lnTo>
                    <a:pt x="16" y="18"/>
                  </a:lnTo>
                  <a:lnTo>
                    <a:pt x="16" y="18"/>
                  </a:lnTo>
                  <a:lnTo>
                    <a:pt x="15" y="18"/>
                  </a:lnTo>
                  <a:lnTo>
                    <a:pt x="15" y="18"/>
                  </a:lnTo>
                  <a:lnTo>
                    <a:pt x="15" y="17"/>
                  </a:lnTo>
                  <a:lnTo>
                    <a:pt x="15" y="17"/>
                  </a:lnTo>
                  <a:lnTo>
                    <a:pt x="14" y="17"/>
                  </a:lnTo>
                  <a:lnTo>
                    <a:pt x="14" y="17"/>
                  </a:lnTo>
                  <a:lnTo>
                    <a:pt x="14" y="17"/>
                  </a:lnTo>
                  <a:lnTo>
                    <a:pt x="14" y="17"/>
                  </a:lnTo>
                  <a:lnTo>
                    <a:pt x="13" y="1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Freeform 322">
              <a:extLst>
                <a:ext uri="{FF2B5EF4-FFF2-40B4-BE49-F238E27FC236}">
                  <a16:creationId xmlns:a16="http://schemas.microsoft.com/office/drawing/2014/main" id="{F323BA99-9991-42AF-A9CB-543FA3837AF7}"/>
                </a:ext>
              </a:extLst>
            </p:cNvPr>
            <p:cNvSpPr>
              <a:spLocks/>
            </p:cNvSpPr>
            <p:nvPr/>
          </p:nvSpPr>
          <p:spPr bwMode="auto">
            <a:xfrm>
              <a:off x="6072063" y="3775039"/>
              <a:ext cx="251253" cy="483797"/>
            </a:xfrm>
            <a:custGeom>
              <a:avLst/>
              <a:gdLst/>
              <a:ahLst/>
              <a:cxnLst>
                <a:cxn ang="0">
                  <a:pos x="3" y="37"/>
                </a:cxn>
                <a:cxn ang="0">
                  <a:pos x="4" y="37"/>
                </a:cxn>
                <a:cxn ang="0">
                  <a:pos x="4" y="36"/>
                </a:cxn>
                <a:cxn ang="0">
                  <a:pos x="4" y="35"/>
                </a:cxn>
                <a:cxn ang="0">
                  <a:pos x="4" y="33"/>
                </a:cxn>
                <a:cxn ang="0">
                  <a:pos x="4" y="32"/>
                </a:cxn>
                <a:cxn ang="0">
                  <a:pos x="3" y="31"/>
                </a:cxn>
                <a:cxn ang="0">
                  <a:pos x="3" y="29"/>
                </a:cxn>
                <a:cxn ang="0">
                  <a:pos x="2" y="29"/>
                </a:cxn>
                <a:cxn ang="0">
                  <a:pos x="1" y="27"/>
                </a:cxn>
                <a:cxn ang="0">
                  <a:pos x="0" y="25"/>
                </a:cxn>
                <a:cxn ang="0">
                  <a:pos x="1" y="24"/>
                </a:cxn>
                <a:cxn ang="0">
                  <a:pos x="1" y="23"/>
                </a:cxn>
                <a:cxn ang="0">
                  <a:pos x="2" y="22"/>
                </a:cxn>
                <a:cxn ang="0">
                  <a:pos x="4" y="19"/>
                </a:cxn>
                <a:cxn ang="0">
                  <a:pos x="5" y="15"/>
                </a:cxn>
                <a:cxn ang="0">
                  <a:pos x="5" y="11"/>
                </a:cxn>
                <a:cxn ang="0">
                  <a:pos x="6" y="9"/>
                </a:cxn>
                <a:cxn ang="0">
                  <a:pos x="5" y="7"/>
                </a:cxn>
                <a:cxn ang="0">
                  <a:pos x="4" y="5"/>
                </a:cxn>
                <a:cxn ang="0">
                  <a:pos x="4" y="2"/>
                </a:cxn>
                <a:cxn ang="0">
                  <a:pos x="6" y="0"/>
                </a:cxn>
                <a:cxn ang="0">
                  <a:pos x="11" y="4"/>
                </a:cxn>
                <a:cxn ang="0">
                  <a:pos x="15" y="6"/>
                </a:cxn>
                <a:cxn ang="0">
                  <a:pos x="21" y="10"/>
                </a:cxn>
                <a:cxn ang="0">
                  <a:pos x="23" y="13"/>
                </a:cxn>
                <a:cxn ang="0">
                  <a:pos x="23" y="21"/>
                </a:cxn>
                <a:cxn ang="0">
                  <a:pos x="22" y="21"/>
                </a:cxn>
                <a:cxn ang="0">
                  <a:pos x="21" y="21"/>
                </a:cxn>
                <a:cxn ang="0">
                  <a:pos x="21" y="23"/>
                </a:cxn>
                <a:cxn ang="0">
                  <a:pos x="20" y="24"/>
                </a:cxn>
                <a:cxn ang="0">
                  <a:pos x="20" y="24"/>
                </a:cxn>
                <a:cxn ang="0">
                  <a:pos x="20" y="26"/>
                </a:cxn>
                <a:cxn ang="0">
                  <a:pos x="19" y="27"/>
                </a:cxn>
                <a:cxn ang="0">
                  <a:pos x="19" y="28"/>
                </a:cxn>
                <a:cxn ang="0">
                  <a:pos x="19" y="29"/>
                </a:cxn>
                <a:cxn ang="0">
                  <a:pos x="20" y="29"/>
                </a:cxn>
                <a:cxn ang="0">
                  <a:pos x="20" y="31"/>
                </a:cxn>
                <a:cxn ang="0">
                  <a:pos x="20" y="33"/>
                </a:cxn>
                <a:cxn ang="0">
                  <a:pos x="21" y="34"/>
                </a:cxn>
                <a:cxn ang="0">
                  <a:pos x="19" y="35"/>
                </a:cxn>
                <a:cxn ang="0">
                  <a:pos x="18" y="35"/>
                </a:cxn>
                <a:cxn ang="0">
                  <a:pos x="18" y="36"/>
                </a:cxn>
                <a:cxn ang="0">
                  <a:pos x="18" y="37"/>
                </a:cxn>
                <a:cxn ang="0">
                  <a:pos x="16" y="38"/>
                </a:cxn>
                <a:cxn ang="0">
                  <a:pos x="15" y="39"/>
                </a:cxn>
                <a:cxn ang="0">
                  <a:pos x="14" y="39"/>
                </a:cxn>
                <a:cxn ang="0">
                  <a:pos x="13" y="39"/>
                </a:cxn>
                <a:cxn ang="0">
                  <a:pos x="12" y="40"/>
                </a:cxn>
                <a:cxn ang="0">
                  <a:pos x="12" y="41"/>
                </a:cxn>
                <a:cxn ang="0">
                  <a:pos x="12" y="42"/>
                </a:cxn>
                <a:cxn ang="0">
                  <a:pos x="10" y="42"/>
                </a:cxn>
                <a:cxn ang="0">
                  <a:pos x="8" y="42"/>
                </a:cxn>
                <a:cxn ang="0">
                  <a:pos x="8" y="43"/>
                </a:cxn>
                <a:cxn ang="0">
                  <a:pos x="7" y="42"/>
                </a:cxn>
                <a:cxn ang="0">
                  <a:pos x="6" y="43"/>
                </a:cxn>
                <a:cxn ang="0">
                  <a:pos x="5" y="43"/>
                </a:cxn>
                <a:cxn ang="0">
                  <a:pos x="5" y="42"/>
                </a:cxn>
                <a:cxn ang="0">
                  <a:pos x="4" y="41"/>
                </a:cxn>
                <a:cxn ang="0">
                  <a:pos x="3" y="40"/>
                </a:cxn>
                <a:cxn ang="0">
                  <a:pos x="1" y="38"/>
                </a:cxn>
              </a:cxnLst>
              <a:rect l="0" t="0" r="r" b="b"/>
              <a:pathLst>
                <a:path w="23" h="43">
                  <a:moveTo>
                    <a:pt x="2" y="37"/>
                  </a:moveTo>
                  <a:lnTo>
                    <a:pt x="2" y="37"/>
                  </a:lnTo>
                  <a:lnTo>
                    <a:pt x="3" y="37"/>
                  </a:lnTo>
                  <a:lnTo>
                    <a:pt x="3" y="37"/>
                  </a:lnTo>
                  <a:lnTo>
                    <a:pt x="3" y="37"/>
                  </a:lnTo>
                  <a:lnTo>
                    <a:pt x="3" y="37"/>
                  </a:lnTo>
                  <a:lnTo>
                    <a:pt x="4" y="37"/>
                  </a:lnTo>
                  <a:lnTo>
                    <a:pt x="4" y="37"/>
                  </a:lnTo>
                  <a:lnTo>
                    <a:pt x="4" y="37"/>
                  </a:lnTo>
                  <a:lnTo>
                    <a:pt x="4" y="37"/>
                  </a:lnTo>
                  <a:lnTo>
                    <a:pt x="5" y="37"/>
                  </a:lnTo>
                  <a:lnTo>
                    <a:pt x="5" y="37"/>
                  </a:lnTo>
                  <a:lnTo>
                    <a:pt x="5" y="36"/>
                  </a:lnTo>
                  <a:lnTo>
                    <a:pt x="5" y="36"/>
                  </a:lnTo>
                  <a:lnTo>
                    <a:pt x="4" y="36"/>
                  </a:lnTo>
                  <a:lnTo>
                    <a:pt x="4" y="35"/>
                  </a:lnTo>
                  <a:lnTo>
                    <a:pt x="4" y="35"/>
                  </a:lnTo>
                  <a:lnTo>
                    <a:pt x="4" y="35"/>
                  </a:lnTo>
                  <a:lnTo>
                    <a:pt x="4" y="35"/>
                  </a:lnTo>
                  <a:lnTo>
                    <a:pt x="4" y="35"/>
                  </a:lnTo>
                  <a:lnTo>
                    <a:pt x="4" y="35"/>
                  </a:lnTo>
                  <a:lnTo>
                    <a:pt x="4" y="34"/>
                  </a:lnTo>
                  <a:lnTo>
                    <a:pt x="4" y="34"/>
                  </a:lnTo>
                  <a:lnTo>
                    <a:pt x="4" y="34"/>
                  </a:lnTo>
                  <a:lnTo>
                    <a:pt x="4" y="33"/>
                  </a:lnTo>
                  <a:lnTo>
                    <a:pt x="4" y="33"/>
                  </a:lnTo>
                  <a:lnTo>
                    <a:pt x="4" y="33"/>
                  </a:lnTo>
                  <a:lnTo>
                    <a:pt x="4" y="32"/>
                  </a:lnTo>
                  <a:lnTo>
                    <a:pt x="4" y="32"/>
                  </a:lnTo>
                  <a:lnTo>
                    <a:pt x="4" y="32"/>
                  </a:lnTo>
                  <a:lnTo>
                    <a:pt x="4" y="32"/>
                  </a:lnTo>
                  <a:lnTo>
                    <a:pt x="4" y="31"/>
                  </a:lnTo>
                  <a:lnTo>
                    <a:pt x="4" y="31"/>
                  </a:lnTo>
                  <a:lnTo>
                    <a:pt x="3" y="31"/>
                  </a:lnTo>
                  <a:lnTo>
                    <a:pt x="3" y="31"/>
                  </a:lnTo>
                  <a:lnTo>
                    <a:pt x="3" y="31"/>
                  </a:lnTo>
                  <a:lnTo>
                    <a:pt x="3" y="30"/>
                  </a:lnTo>
                  <a:lnTo>
                    <a:pt x="3" y="30"/>
                  </a:lnTo>
                  <a:lnTo>
                    <a:pt x="3" y="30"/>
                  </a:lnTo>
                  <a:lnTo>
                    <a:pt x="3" y="29"/>
                  </a:lnTo>
                  <a:lnTo>
                    <a:pt x="3" y="29"/>
                  </a:lnTo>
                  <a:lnTo>
                    <a:pt x="3" y="29"/>
                  </a:lnTo>
                  <a:lnTo>
                    <a:pt x="2" y="29"/>
                  </a:lnTo>
                  <a:lnTo>
                    <a:pt x="2" y="29"/>
                  </a:lnTo>
                  <a:lnTo>
                    <a:pt x="2" y="29"/>
                  </a:lnTo>
                  <a:lnTo>
                    <a:pt x="2" y="29"/>
                  </a:lnTo>
                  <a:lnTo>
                    <a:pt x="2" y="29"/>
                  </a:lnTo>
                  <a:lnTo>
                    <a:pt x="2" y="29"/>
                  </a:lnTo>
                  <a:lnTo>
                    <a:pt x="1" y="28"/>
                  </a:lnTo>
                  <a:lnTo>
                    <a:pt x="1" y="27"/>
                  </a:lnTo>
                  <a:lnTo>
                    <a:pt x="1" y="27"/>
                  </a:lnTo>
                  <a:lnTo>
                    <a:pt x="1" y="27"/>
                  </a:lnTo>
                  <a:lnTo>
                    <a:pt x="1" y="26"/>
                  </a:lnTo>
                  <a:lnTo>
                    <a:pt x="1" y="26"/>
                  </a:lnTo>
                  <a:lnTo>
                    <a:pt x="0" y="25"/>
                  </a:lnTo>
                  <a:lnTo>
                    <a:pt x="0" y="25"/>
                  </a:lnTo>
                  <a:lnTo>
                    <a:pt x="1" y="25"/>
                  </a:lnTo>
                  <a:lnTo>
                    <a:pt x="1" y="24"/>
                  </a:lnTo>
                  <a:lnTo>
                    <a:pt x="1" y="24"/>
                  </a:lnTo>
                  <a:lnTo>
                    <a:pt x="1" y="24"/>
                  </a:lnTo>
                  <a:lnTo>
                    <a:pt x="1" y="24"/>
                  </a:lnTo>
                  <a:lnTo>
                    <a:pt x="1" y="24"/>
                  </a:lnTo>
                  <a:lnTo>
                    <a:pt x="1" y="24"/>
                  </a:lnTo>
                  <a:lnTo>
                    <a:pt x="1" y="24"/>
                  </a:lnTo>
                  <a:lnTo>
                    <a:pt x="1" y="23"/>
                  </a:lnTo>
                  <a:lnTo>
                    <a:pt x="1" y="23"/>
                  </a:lnTo>
                  <a:lnTo>
                    <a:pt x="2" y="23"/>
                  </a:lnTo>
                  <a:lnTo>
                    <a:pt x="2" y="23"/>
                  </a:lnTo>
                  <a:lnTo>
                    <a:pt x="2" y="22"/>
                  </a:lnTo>
                  <a:lnTo>
                    <a:pt x="2" y="22"/>
                  </a:lnTo>
                  <a:lnTo>
                    <a:pt x="2" y="21"/>
                  </a:lnTo>
                  <a:lnTo>
                    <a:pt x="3" y="21"/>
                  </a:lnTo>
                  <a:lnTo>
                    <a:pt x="3" y="20"/>
                  </a:lnTo>
                  <a:lnTo>
                    <a:pt x="4" y="19"/>
                  </a:lnTo>
                  <a:lnTo>
                    <a:pt x="4" y="19"/>
                  </a:lnTo>
                  <a:lnTo>
                    <a:pt x="4" y="19"/>
                  </a:lnTo>
                  <a:lnTo>
                    <a:pt x="5" y="18"/>
                  </a:lnTo>
                  <a:lnTo>
                    <a:pt x="5" y="17"/>
                  </a:lnTo>
                  <a:lnTo>
                    <a:pt x="5" y="15"/>
                  </a:lnTo>
                  <a:lnTo>
                    <a:pt x="5" y="15"/>
                  </a:lnTo>
                  <a:lnTo>
                    <a:pt x="5" y="14"/>
                  </a:lnTo>
                  <a:lnTo>
                    <a:pt x="5" y="13"/>
                  </a:lnTo>
                  <a:lnTo>
                    <a:pt x="5" y="13"/>
                  </a:lnTo>
                  <a:lnTo>
                    <a:pt x="5" y="12"/>
                  </a:lnTo>
                  <a:lnTo>
                    <a:pt x="5" y="11"/>
                  </a:lnTo>
                  <a:lnTo>
                    <a:pt x="5" y="10"/>
                  </a:lnTo>
                  <a:lnTo>
                    <a:pt x="5" y="10"/>
                  </a:lnTo>
                  <a:lnTo>
                    <a:pt x="5" y="10"/>
                  </a:lnTo>
                  <a:lnTo>
                    <a:pt x="6" y="10"/>
                  </a:lnTo>
                  <a:lnTo>
                    <a:pt x="6" y="9"/>
                  </a:lnTo>
                  <a:lnTo>
                    <a:pt x="5" y="8"/>
                  </a:lnTo>
                  <a:lnTo>
                    <a:pt x="5" y="8"/>
                  </a:lnTo>
                  <a:lnTo>
                    <a:pt x="5" y="8"/>
                  </a:lnTo>
                  <a:lnTo>
                    <a:pt x="5" y="7"/>
                  </a:lnTo>
                  <a:lnTo>
                    <a:pt x="5" y="7"/>
                  </a:lnTo>
                  <a:lnTo>
                    <a:pt x="5" y="7"/>
                  </a:lnTo>
                  <a:lnTo>
                    <a:pt x="4" y="6"/>
                  </a:lnTo>
                  <a:lnTo>
                    <a:pt x="4" y="6"/>
                  </a:lnTo>
                  <a:lnTo>
                    <a:pt x="4" y="6"/>
                  </a:lnTo>
                  <a:lnTo>
                    <a:pt x="4" y="5"/>
                  </a:lnTo>
                  <a:lnTo>
                    <a:pt x="4" y="5"/>
                  </a:lnTo>
                  <a:lnTo>
                    <a:pt x="4" y="5"/>
                  </a:lnTo>
                  <a:lnTo>
                    <a:pt x="4" y="4"/>
                  </a:lnTo>
                  <a:lnTo>
                    <a:pt x="4" y="4"/>
                  </a:lnTo>
                  <a:lnTo>
                    <a:pt x="4" y="2"/>
                  </a:lnTo>
                  <a:lnTo>
                    <a:pt x="4" y="2"/>
                  </a:lnTo>
                  <a:lnTo>
                    <a:pt x="4" y="2"/>
                  </a:lnTo>
                  <a:lnTo>
                    <a:pt x="4" y="1"/>
                  </a:lnTo>
                  <a:lnTo>
                    <a:pt x="4" y="1"/>
                  </a:lnTo>
                  <a:lnTo>
                    <a:pt x="6" y="0"/>
                  </a:lnTo>
                  <a:lnTo>
                    <a:pt x="7" y="1"/>
                  </a:lnTo>
                  <a:lnTo>
                    <a:pt x="8" y="2"/>
                  </a:lnTo>
                  <a:lnTo>
                    <a:pt x="9" y="3"/>
                  </a:lnTo>
                  <a:lnTo>
                    <a:pt x="10" y="3"/>
                  </a:lnTo>
                  <a:lnTo>
                    <a:pt x="11" y="4"/>
                  </a:lnTo>
                  <a:lnTo>
                    <a:pt x="12" y="4"/>
                  </a:lnTo>
                  <a:lnTo>
                    <a:pt x="12" y="4"/>
                  </a:lnTo>
                  <a:lnTo>
                    <a:pt x="13" y="5"/>
                  </a:lnTo>
                  <a:lnTo>
                    <a:pt x="14" y="5"/>
                  </a:lnTo>
                  <a:lnTo>
                    <a:pt x="15" y="6"/>
                  </a:lnTo>
                  <a:lnTo>
                    <a:pt x="17" y="7"/>
                  </a:lnTo>
                  <a:lnTo>
                    <a:pt x="18" y="7"/>
                  </a:lnTo>
                  <a:lnTo>
                    <a:pt x="18" y="8"/>
                  </a:lnTo>
                  <a:lnTo>
                    <a:pt x="20" y="9"/>
                  </a:lnTo>
                  <a:lnTo>
                    <a:pt x="21" y="10"/>
                  </a:lnTo>
                  <a:lnTo>
                    <a:pt x="22" y="10"/>
                  </a:lnTo>
                  <a:lnTo>
                    <a:pt x="23" y="11"/>
                  </a:lnTo>
                  <a:lnTo>
                    <a:pt x="23" y="11"/>
                  </a:lnTo>
                  <a:lnTo>
                    <a:pt x="23" y="13"/>
                  </a:lnTo>
                  <a:lnTo>
                    <a:pt x="23" y="13"/>
                  </a:lnTo>
                  <a:lnTo>
                    <a:pt x="23" y="14"/>
                  </a:lnTo>
                  <a:lnTo>
                    <a:pt x="23" y="14"/>
                  </a:lnTo>
                  <a:lnTo>
                    <a:pt x="23" y="20"/>
                  </a:lnTo>
                  <a:lnTo>
                    <a:pt x="23" y="20"/>
                  </a:lnTo>
                  <a:lnTo>
                    <a:pt x="23" y="21"/>
                  </a:lnTo>
                  <a:lnTo>
                    <a:pt x="23" y="21"/>
                  </a:lnTo>
                  <a:lnTo>
                    <a:pt x="23" y="21"/>
                  </a:lnTo>
                  <a:lnTo>
                    <a:pt x="23" y="21"/>
                  </a:lnTo>
                  <a:lnTo>
                    <a:pt x="22" y="21"/>
                  </a:lnTo>
                  <a:lnTo>
                    <a:pt x="22" y="21"/>
                  </a:lnTo>
                  <a:lnTo>
                    <a:pt x="22" y="21"/>
                  </a:lnTo>
                  <a:lnTo>
                    <a:pt x="22" y="22"/>
                  </a:lnTo>
                  <a:lnTo>
                    <a:pt x="22" y="22"/>
                  </a:lnTo>
                  <a:lnTo>
                    <a:pt x="21" y="21"/>
                  </a:lnTo>
                  <a:lnTo>
                    <a:pt x="21" y="21"/>
                  </a:lnTo>
                  <a:lnTo>
                    <a:pt x="21" y="22"/>
                  </a:lnTo>
                  <a:lnTo>
                    <a:pt x="21" y="22"/>
                  </a:lnTo>
                  <a:lnTo>
                    <a:pt x="21" y="22"/>
                  </a:lnTo>
                  <a:lnTo>
                    <a:pt x="21" y="23"/>
                  </a:lnTo>
                  <a:lnTo>
                    <a:pt x="21" y="23"/>
                  </a:lnTo>
                  <a:lnTo>
                    <a:pt x="21" y="23"/>
                  </a:lnTo>
                  <a:lnTo>
                    <a:pt x="21" y="23"/>
                  </a:lnTo>
                  <a:lnTo>
                    <a:pt x="20" y="23"/>
                  </a:lnTo>
                  <a:lnTo>
                    <a:pt x="20" y="24"/>
                  </a:lnTo>
                  <a:lnTo>
                    <a:pt x="20" y="24"/>
                  </a:lnTo>
                  <a:lnTo>
                    <a:pt x="20" y="24"/>
                  </a:lnTo>
                  <a:lnTo>
                    <a:pt x="20" y="24"/>
                  </a:lnTo>
                  <a:lnTo>
                    <a:pt x="20" y="24"/>
                  </a:lnTo>
                  <a:lnTo>
                    <a:pt x="20" y="24"/>
                  </a:lnTo>
                  <a:lnTo>
                    <a:pt x="20" y="24"/>
                  </a:lnTo>
                  <a:lnTo>
                    <a:pt x="20" y="25"/>
                  </a:lnTo>
                  <a:lnTo>
                    <a:pt x="20" y="25"/>
                  </a:lnTo>
                  <a:lnTo>
                    <a:pt x="20" y="25"/>
                  </a:lnTo>
                  <a:lnTo>
                    <a:pt x="20" y="25"/>
                  </a:lnTo>
                  <a:lnTo>
                    <a:pt x="20" y="26"/>
                  </a:lnTo>
                  <a:lnTo>
                    <a:pt x="20" y="26"/>
                  </a:lnTo>
                  <a:lnTo>
                    <a:pt x="20" y="26"/>
                  </a:lnTo>
                  <a:lnTo>
                    <a:pt x="19" y="26"/>
                  </a:lnTo>
                  <a:lnTo>
                    <a:pt x="19" y="27"/>
                  </a:lnTo>
                  <a:lnTo>
                    <a:pt x="19" y="27"/>
                  </a:lnTo>
                  <a:lnTo>
                    <a:pt x="19" y="27"/>
                  </a:lnTo>
                  <a:lnTo>
                    <a:pt x="20" y="28"/>
                  </a:lnTo>
                  <a:lnTo>
                    <a:pt x="20" y="28"/>
                  </a:lnTo>
                  <a:lnTo>
                    <a:pt x="19" y="28"/>
                  </a:lnTo>
                  <a:lnTo>
                    <a:pt x="19" y="28"/>
                  </a:lnTo>
                  <a:lnTo>
                    <a:pt x="19" y="28"/>
                  </a:lnTo>
                  <a:lnTo>
                    <a:pt x="19" y="29"/>
                  </a:lnTo>
                  <a:lnTo>
                    <a:pt x="19" y="29"/>
                  </a:lnTo>
                  <a:lnTo>
                    <a:pt x="19" y="29"/>
                  </a:lnTo>
                  <a:lnTo>
                    <a:pt x="19" y="29"/>
                  </a:lnTo>
                  <a:lnTo>
                    <a:pt x="19" y="29"/>
                  </a:lnTo>
                  <a:lnTo>
                    <a:pt x="19" y="29"/>
                  </a:lnTo>
                  <a:lnTo>
                    <a:pt x="19" y="29"/>
                  </a:lnTo>
                  <a:lnTo>
                    <a:pt x="19" y="29"/>
                  </a:lnTo>
                  <a:lnTo>
                    <a:pt x="20" y="29"/>
                  </a:lnTo>
                  <a:lnTo>
                    <a:pt x="20" y="30"/>
                  </a:lnTo>
                  <a:lnTo>
                    <a:pt x="20" y="30"/>
                  </a:lnTo>
                  <a:lnTo>
                    <a:pt x="20" y="30"/>
                  </a:lnTo>
                  <a:lnTo>
                    <a:pt x="20" y="31"/>
                  </a:lnTo>
                  <a:lnTo>
                    <a:pt x="20" y="31"/>
                  </a:lnTo>
                  <a:lnTo>
                    <a:pt x="20" y="31"/>
                  </a:lnTo>
                  <a:lnTo>
                    <a:pt x="20" y="32"/>
                  </a:lnTo>
                  <a:lnTo>
                    <a:pt x="20" y="32"/>
                  </a:lnTo>
                  <a:lnTo>
                    <a:pt x="20" y="32"/>
                  </a:lnTo>
                  <a:lnTo>
                    <a:pt x="20" y="33"/>
                  </a:lnTo>
                  <a:lnTo>
                    <a:pt x="20" y="33"/>
                  </a:lnTo>
                  <a:lnTo>
                    <a:pt x="21" y="33"/>
                  </a:lnTo>
                  <a:lnTo>
                    <a:pt x="21" y="33"/>
                  </a:lnTo>
                  <a:lnTo>
                    <a:pt x="21" y="33"/>
                  </a:lnTo>
                  <a:lnTo>
                    <a:pt x="21" y="34"/>
                  </a:lnTo>
                  <a:lnTo>
                    <a:pt x="20" y="34"/>
                  </a:lnTo>
                  <a:lnTo>
                    <a:pt x="20" y="34"/>
                  </a:lnTo>
                  <a:lnTo>
                    <a:pt x="20" y="34"/>
                  </a:lnTo>
                  <a:lnTo>
                    <a:pt x="19" y="34"/>
                  </a:lnTo>
                  <a:lnTo>
                    <a:pt x="19" y="35"/>
                  </a:lnTo>
                  <a:lnTo>
                    <a:pt x="19" y="35"/>
                  </a:lnTo>
                  <a:lnTo>
                    <a:pt x="19" y="35"/>
                  </a:lnTo>
                  <a:lnTo>
                    <a:pt x="18" y="35"/>
                  </a:lnTo>
                  <a:lnTo>
                    <a:pt x="18" y="35"/>
                  </a:lnTo>
                  <a:lnTo>
                    <a:pt x="18" y="35"/>
                  </a:lnTo>
                  <a:lnTo>
                    <a:pt x="18" y="35"/>
                  </a:lnTo>
                  <a:lnTo>
                    <a:pt x="18" y="35"/>
                  </a:lnTo>
                  <a:lnTo>
                    <a:pt x="18" y="35"/>
                  </a:lnTo>
                  <a:lnTo>
                    <a:pt x="18" y="36"/>
                  </a:lnTo>
                  <a:lnTo>
                    <a:pt x="18" y="36"/>
                  </a:lnTo>
                  <a:lnTo>
                    <a:pt x="18" y="36"/>
                  </a:lnTo>
                  <a:lnTo>
                    <a:pt x="18" y="36"/>
                  </a:lnTo>
                  <a:lnTo>
                    <a:pt x="18" y="36"/>
                  </a:lnTo>
                  <a:lnTo>
                    <a:pt x="18" y="36"/>
                  </a:lnTo>
                  <a:lnTo>
                    <a:pt x="18" y="37"/>
                  </a:lnTo>
                  <a:lnTo>
                    <a:pt x="17" y="37"/>
                  </a:lnTo>
                  <a:lnTo>
                    <a:pt x="17" y="37"/>
                  </a:lnTo>
                  <a:lnTo>
                    <a:pt x="17" y="37"/>
                  </a:lnTo>
                  <a:lnTo>
                    <a:pt x="17" y="38"/>
                  </a:lnTo>
                  <a:lnTo>
                    <a:pt x="16" y="38"/>
                  </a:lnTo>
                  <a:lnTo>
                    <a:pt x="16" y="38"/>
                  </a:lnTo>
                  <a:lnTo>
                    <a:pt x="16" y="38"/>
                  </a:lnTo>
                  <a:lnTo>
                    <a:pt x="16" y="39"/>
                  </a:lnTo>
                  <a:lnTo>
                    <a:pt x="15" y="39"/>
                  </a:lnTo>
                  <a:lnTo>
                    <a:pt x="15" y="39"/>
                  </a:lnTo>
                  <a:lnTo>
                    <a:pt x="15" y="39"/>
                  </a:lnTo>
                  <a:lnTo>
                    <a:pt x="15" y="39"/>
                  </a:lnTo>
                  <a:lnTo>
                    <a:pt x="15" y="39"/>
                  </a:lnTo>
                  <a:lnTo>
                    <a:pt x="15" y="39"/>
                  </a:lnTo>
                  <a:lnTo>
                    <a:pt x="14" y="39"/>
                  </a:lnTo>
                  <a:lnTo>
                    <a:pt x="14" y="39"/>
                  </a:lnTo>
                  <a:lnTo>
                    <a:pt x="14" y="39"/>
                  </a:lnTo>
                  <a:lnTo>
                    <a:pt x="14" y="39"/>
                  </a:lnTo>
                  <a:lnTo>
                    <a:pt x="13" y="39"/>
                  </a:lnTo>
                  <a:lnTo>
                    <a:pt x="13" y="39"/>
                  </a:lnTo>
                  <a:lnTo>
                    <a:pt x="13" y="39"/>
                  </a:lnTo>
                  <a:lnTo>
                    <a:pt x="12" y="39"/>
                  </a:lnTo>
                  <a:lnTo>
                    <a:pt x="12" y="40"/>
                  </a:lnTo>
                  <a:lnTo>
                    <a:pt x="12" y="40"/>
                  </a:lnTo>
                  <a:lnTo>
                    <a:pt x="12" y="40"/>
                  </a:lnTo>
                  <a:lnTo>
                    <a:pt x="13" y="40"/>
                  </a:lnTo>
                  <a:lnTo>
                    <a:pt x="13" y="40"/>
                  </a:lnTo>
                  <a:lnTo>
                    <a:pt x="12" y="40"/>
                  </a:lnTo>
                  <a:lnTo>
                    <a:pt x="12" y="41"/>
                  </a:lnTo>
                  <a:lnTo>
                    <a:pt x="12" y="41"/>
                  </a:lnTo>
                  <a:lnTo>
                    <a:pt x="12" y="41"/>
                  </a:lnTo>
                  <a:lnTo>
                    <a:pt x="12" y="41"/>
                  </a:lnTo>
                  <a:lnTo>
                    <a:pt x="12" y="41"/>
                  </a:lnTo>
                  <a:lnTo>
                    <a:pt x="12" y="41"/>
                  </a:lnTo>
                  <a:lnTo>
                    <a:pt x="12" y="42"/>
                  </a:lnTo>
                  <a:lnTo>
                    <a:pt x="11" y="42"/>
                  </a:lnTo>
                  <a:lnTo>
                    <a:pt x="11" y="42"/>
                  </a:lnTo>
                  <a:lnTo>
                    <a:pt x="11" y="42"/>
                  </a:lnTo>
                  <a:lnTo>
                    <a:pt x="10" y="42"/>
                  </a:lnTo>
                  <a:lnTo>
                    <a:pt x="10" y="42"/>
                  </a:lnTo>
                  <a:lnTo>
                    <a:pt x="9" y="42"/>
                  </a:lnTo>
                  <a:lnTo>
                    <a:pt x="9" y="42"/>
                  </a:lnTo>
                  <a:lnTo>
                    <a:pt x="9" y="42"/>
                  </a:lnTo>
                  <a:lnTo>
                    <a:pt x="9" y="42"/>
                  </a:lnTo>
                  <a:lnTo>
                    <a:pt x="8" y="42"/>
                  </a:lnTo>
                  <a:lnTo>
                    <a:pt x="8" y="43"/>
                  </a:lnTo>
                  <a:lnTo>
                    <a:pt x="8" y="43"/>
                  </a:lnTo>
                  <a:lnTo>
                    <a:pt x="8" y="43"/>
                  </a:lnTo>
                  <a:lnTo>
                    <a:pt x="8" y="43"/>
                  </a:lnTo>
                  <a:lnTo>
                    <a:pt x="8" y="43"/>
                  </a:lnTo>
                  <a:lnTo>
                    <a:pt x="8" y="43"/>
                  </a:lnTo>
                  <a:lnTo>
                    <a:pt x="7" y="42"/>
                  </a:lnTo>
                  <a:lnTo>
                    <a:pt x="7" y="42"/>
                  </a:lnTo>
                  <a:lnTo>
                    <a:pt x="7" y="42"/>
                  </a:lnTo>
                  <a:lnTo>
                    <a:pt x="7" y="42"/>
                  </a:lnTo>
                  <a:lnTo>
                    <a:pt x="7" y="42"/>
                  </a:lnTo>
                  <a:lnTo>
                    <a:pt x="7" y="43"/>
                  </a:lnTo>
                  <a:lnTo>
                    <a:pt x="6" y="43"/>
                  </a:lnTo>
                  <a:lnTo>
                    <a:pt x="6" y="43"/>
                  </a:lnTo>
                  <a:lnTo>
                    <a:pt x="6" y="43"/>
                  </a:lnTo>
                  <a:lnTo>
                    <a:pt x="6" y="43"/>
                  </a:lnTo>
                  <a:lnTo>
                    <a:pt x="6" y="43"/>
                  </a:lnTo>
                  <a:lnTo>
                    <a:pt x="5" y="43"/>
                  </a:lnTo>
                  <a:lnTo>
                    <a:pt x="5" y="43"/>
                  </a:lnTo>
                  <a:lnTo>
                    <a:pt x="5" y="43"/>
                  </a:lnTo>
                  <a:lnTo>
                    <a:pt x="5" y="43"/>
                  </a:lnTo>
                  <a:lnTo>
                    <a:pt x="5" y="43"/>
                  </a:lnTo>
                  <a:lnTo>
                    <a:pt x="5" y="43"/>
                  </a:lnTo>
                  <a:lnTo>
                    <a:pt x="5" y="43"/>
                  </a:lnTo>
                  <a:lnTo>
                    <a:pt x="5" y="42"/>
                  </a:lnTo>
                  <a:lnTo>
                    <a:pt x="5" y="42"/>
                  </a:lnTo>
                  <a:lnTo>
                    <a:pt x="5" y="42"/>
                  </a:lnTo>
                  <a:lnTo>
                    <a:pt x="4" y="42"/>
                  </a:lnTo>
                  <a:lnTo>
                    <a:pt x="4" y="41"/>
                  </a:lnTo>
                  <a:lnTo>
                    <a:pt x="4" y="41"/>
                  </a:lnTo>
                  <a:lnTo>
                    <a:pt x="4" y="41"/>
                  </a:lnTo>
                  <a:lnTo>
                    <a:pt x="4" y="41"/>
                  </a:lnTo>
                  <a:lnTo>
                    <a:pt x="4" y="40"/>
                  </a:lnTo>
                  <a:lnTo>
                    <a:pt x="3" y="40"/>
                  </a:lnTo>
                  <a:lnTo>
                    <a:pt x="3" y="40"/>
                  </a:lnTo>
                  <a:lnTo>
                    <a:pt x="3" y="39"/>
                  </a:lnTo>
                  <a:lnTo>
                    <a:pt x="2" y="39"/>
                  </a:lnTo>
                  <a:lnTo>
                    <a:pt x="2" y="39"/>
                  </a:lnTo>
                  <a:lnTo>
                    <a:pt x="2" y="38"/>
                  </a:lnTo>
                  <a:lnTo>
                    <a:pt x="1" y="38"/>
                  </a:lnTo>
                  <a:lnTo>
                    <a:pt x="2" y="37"/>
                  </a:lnTo>
                  <a:lnTo>
                    <a:pt x="2" y="37"/>
                  </a:lnTo>
                  <a:lnTo>
                    <a:pt x="2" y="37"/>
                  </a:lnTo>
                  <a:lnTo>
                    <a:pt x="2" y="3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Freeform 323">
              <a:extLst>
                <a:ext uri="{FF2B5EF4-FFF2-40B4-BE49-F238E27FC236}">
                  <a16:creationId xmlns:a16="http://schemas.microsoft.com/office/drawing/2014/main" id="{F273059A-6E4C-4AE1-B62C-35C3F14390F8}"/>
                </a:ext>
              </a:extLst>
            </p:cNvPr>
            <p:cNvSpPr>
              <a:spLocks noEditPoints="1"/>
            </p:cNvSpPr>
            <p:nvPr/>
          </p:nvSpPr>
          <p:spPr bwMode="auto">
            <a:xfrm>
              <a:off x="3950941" y="5001241"/>
              <a:ext cx="229033" cy="1282500"/>
            </a:xfrm>
            <a:custGeom>
              <a:avLst/>
              <a:gdLst/>
              <a:ahLst/>
              <a:cxnLst>
                <a:cxn ang="0">
                  <a:pos x="20" y="112"/>
                </a:cxn>
                <a:cxn ang="0">
                  <a:pos x="15" y="112"/>
                </a:cxn>
                <a:cxn ang="0">
                  <a:pos x="14" y="112"/>
                </a:cxn>
                <a:cxn ang="0">
                  <a:pos x="12" y="111"/>
                </a:cxn>
                <a:cxn ang="0">
                  <a:pos x="10" y="111"/>
                </a:cxn>
                <a:cxn ang="0">
                  <a:pos x="10" y="108"/>
                </a:cxn>
                <a:cxn ang="0">
                  <a:pos x="11" y="106"/>
                </a:cxn>
                <a:cxn ang="0">
                  <a:pos x="6" y="106"/>
                </a:cxn>
                <a:cxn ang="0">
                  <a:pos x="4" y="106"/>
                </a:cxn>
                <a:cxn ang="0">
                  <a:pos x="4" y="104"/>
                </a:cxn>
                <a:cxn ang="0">
                  <a:pos x="10" y="110"/>
                </a:cxn>
                <a:cxn ang="0">
                  <a:pos x="12" y="109"/>
                </a:cxn>
                <a:cxn ang="0">
                  <a:pos x="13" y="108"/>
                </a:cxn>
                <a:cxn ang="0">
                  <a:pos x="16" y="105"/>
                </a:cxn>
                <a:cxn ang="0">
                  <a:pos x="4" y="102"/>
                </a:cxn>
                <a:cxn ang="0">
                  <a:pos x="2" y="100"/>
                </a:cxn>
                <a:cxn ang="0">
                  <a:pos x="2" y="99"/>
                </a:cxn>
                <a:cxn ang="0">
                  <a:pos x="4" y="99"/>
                </a:cxn>
                <a:cxn ang="0">
                  <a:pos x="3" y="97"/>
                </a:cxn>
                <a:cxn ang="0">
                  <a:pos x="1" y="94"/>
                </a:cxn>
                <a:cxn ang="0">
                  <a:pos x="1" y="91"/>
                </a:cxn>
                <a:cxn ang="0">
                  <a:pos x="2" y="92"/>
                </a:cxn>
                <a:cxn ang="0">
                  <a:pos x="2" y="90"/>
                </a:cxn>
                <a:cxn ang="0">
                  <a:pos x="3" y="90"/>
                </a:cxn>
                <a:cxn ang="0">
                  <a:pos x="1" y="90"/>
                </a:cxn>
                <a:cxn ang="0">
                  <a:pos x="4" y="85"/>
                </a:cxn>
                <a:cxn ang="0">
                  <a:pos x="3" y="81"/>
                </a:cxn>
                <a:cxn ang="0">
                  <a:pos x="4" y="80"/>
                </a:cxn>
                <a:cxn ang="0">
                  <a:pos x="3" y="79"/>
                </a:cxn>
                <a:cxn ang="0">
                  <a:pos x="2" y="78"/>
                </a:cxn>
                <a:cxn ang="0">
                  <a:pos x="6" y="77"/>
                </a:cxn>
                <a:cxn ang="0">
                  <a:pos x="3" y="76"/>
                </a:cxn>
                <a:cxn ang="0">
                  <a:pos x="7" y="70"/>
                </a:cxn>
                <a:cxn ang="0">
                  <a:pos x="5" y="71"/>
                </a:cxn>
                <a:cxn ang="0">
                  <a:pos x="0" y="85"/>
                </a:cxn>
                <a:cxn ang="0">
                  <a:pos x="4" y="84"/>
                </a:cxn>
                <a:cxn ang="0">
                  <a:pos x="6" y="78"/>
                </a:cxn>
                <a:cxn ang="0">
                  <a:pos x="7" y="70"/>
                </a:cxn>
                <a:cxn ang="0">
                  <a:pos x="4" y="67"/>
                </a:cxn>
                <a:cxn ang="0">
                  <a:pos x="6" y="54"/>
                </a:cxn>
                <a:cxn ang="0">
                  <a:pos x="10" y="41"/>
                </a:cxn>
                <a:cxn ang="0">
                  <a:pos x="11" y="27"/>
                </a:cxn>
                <a:cxn ang="0">
                  <a:pos x="12" y="16"/>
                </a:cxn>
                <a:cxn ang="0">
                  <a:pos x="13" y="1"/>
                </a:cxn>
                <a:cxn ang="0">
                  <a:pos x="16" y="10"/>
                </a:cxn>
                <a:cxn ang="0">
                  <a:pos x="16" y="25"/>
                </a:cxn>
                <a:cxn ang="0">
                  <a:pos x="13" y="36"/>
                </a:cxn>
                <a:cxn ang="0">
                  <a:pos x="12" y="49"/>
                </a:cxn>
                <a:cxn ang="0">
                  <a:pos x="10" y="61"/>
                </a:cxn>
                <a:cxn ang="0">
                  <a:pos x="9" y="73"/>
                </a:cxn>
                <a:cxn ang="0">
                  <a:pos x="9" y="81"/>
                </a:cxn>
                <a:cxn ang="0">
                  <a:pos x="6" y="91"/>
                </a:cxn>
                <a:cxn ang="0">
                  <a:pos x="8" y="100"/>
                </a:cxn>
                <a:cxn ang="0">
                  <a:pos x="11" y="106"/>
                </a:cxn>
                <a:cxn ang="0">
                  <a:pos x="7" y="105"/>
                </a:cxn>
                <a:cxn ang="0">
                  <a:pos x="9" y="103"/>
                </a:cxn>
                <a:cxn ang="0">
                  <a:pos x="5" y="103"/>
                </a:cxn>
                <a:cxn ang="0">
                  <a:pos x="7" y="101"/>
                </a:cxn>
                <a:cxn ang="0">
                  <a:pos x="5" y="101"/>
                </a:cxn>
                <a:cxn ang="0">
                  <a:pos x="4" y="96"/>
                </a:cxn>
                <a:cxn ang="0">
                  <a:pos x="4" y="94"/>
                </a:cxn>
                <a:cxn ang="0">
                  <a:pos x="4" y="90"/>
                </a:cxn>
                <a:cxn ang="0">
                  <a:pos x="4" y="88"/>
                </a:cxn>
              </a:cxnLst>
              <a:rect l="0" t="0" r="r" b="b"/>
              <a:pathLst>
                <a:path w="21" h="114">
                  <a:moveTo>
                    <a:pt x="19" y="114"/>
                  </a:moveTo>
                  <a:lnTo>
                    <a:pt x="18" y="114"/>
                  </a:lnTo>
                  <a:lnTo>
                    <a:pt x="18" y="113"/>
                  </a:lnTo>
                  <a:lnTo>
                    <a:pt x="19" y="114"/>
                  </a:lnTo>
                  <a:close/>
                  <a:moveTo>
                    <a:pt x="18" y="114"/>
                  </a:moveTo>
                  <a:lnTo>
                    <a:pt x="18" y="114"/>
                  </a:lnTo>
                  <a:lnTo>
                    <a:pt x="18" y="114"/>
                  </a:lnTo>
                  <a:lnTo>
                    <a:pt x="17" y="114"/>
                  </a:lnTo>
                  <a:lnTo>
                    <a:pt x="17" y="113"/>
                  </a:lnTo>
                  <a:lnTo>
                    <a:pt x="17" y="114"/>
                  </a:lnTo>
                  <a:lnTo>
                    <a:pt x="18" y="114"/>
                  </a:lnTo>
                  <a:lnTo>
                    <a:pt x="18" y="114"/>
                  </a:lnTo>
                  <a:lnTo>
                    <a:pt x="18" y="113"/>
                  </a:lnTo>
                  <a:lnTo>
                    <a:pt x="18" y="114"/>
                  </a:lnTo>
                  <a:lnTo>
                    <a:pt x="18" y="114"/>
                  </a:lnTo>
                  <a:close/>
                  <a:moveTo>
                    <a:pt x="19" y="114"/>
                  </a:moveTo>
                  <a:lnTo>
                    <a:pt x="19" y="114"/>
                  </a:lnTo>
                  <a:lnTo>
                    <a:pt x="19" y="113"/>
                  </a:lnTo>
                  <a:lnTo>
                    <a:pt x="19" y="113"/>
                  </a:lnTo>
                  <a:lnTo>
                    <a:pt x="19" y="114"/>
                  </a:lnTo>
                  <a:lnTo>
                    <a:pt x="19" y="114"/>
                  </a:lnTo>
                  <a:close/>
                  <a:moveTo>
                    <a:pt x="19" y="113"/>
                  </a:moveTo>
                  <a:lnTo>
                    <a:pt x="19" y="113"/>
                  </a:lnTo>
                  <a:close/>
                  <a:moveTo>
                    <a:pt x="18" y="113"/>
                  </a:moveTo>
                  <a:lnTo>
                    <a:pt x="18" y="113"/>
                  </a:lnTo>
                  <a:lnTo>
                    <a:pt x="18" y="113"/>
                  </a:lnTo>
                  <a:lnTo>
                    <a:pt x="18" y="113"/>
                  </a:lnTo>
                  <a:lnTo>
                    <a:pt x="18" y="113"/>
                  </a:lnTo>
                  <a:lnTo>
                    <a:pt x="18" y="113"/>
                  </a:lnTo>
                  <a:lnTo>
                    <a:pt x="19" y="113"/>
                  </a:lnTo>
                  <a:lnTo>
                    <a:pt x="19" y="113"/>
                  </a:lnTo>
                  <a:lnTo>
                    <a:pt x="18" y="113"/>
                  </a:lnTo>
                  <a:close/>
                  <a:moveTo>
                    <a:pt x="18" y="113"/>
                  </a:moveTo>
                  <a:lnTo>
                    <a:pt x="18" y="113"/>
                  </a:lnTo>
                  <a:lnTo>
                    <a:pt x="18" y="113"/>
                  </a:lnTo>
                  <a:lnTo>
                    <a:pt x="18" y="113"/>
                  </a:lnTo>
                  <a:lnTo>
                    <a:pt x="18" y="113"/>
                  </a:lnTo>
                  <a:close/>
                  <a:moveTo>
                    <a:pt x="13" y="112"/>
                  </a:moveTo>
                  <a:lnTo>
                    <a:pt x="13" y="112"/>
                  </a:lnTo>
                  <a:lnTo>
                    <a:pt x="13" y="112"/>
                  </a:lnTo>
                  <a:lnTo>
                    <a:pt x="13" y="112"/>
                  </a:lnTo>
                  <a:close/>
                  <a:moveTo>
                    <a:pt x="13" y="112"/>
                  </a:moveTo>
                  <a:lnTo>
                    <a:pt x="12" y="112"/>
                  </a:lnTo>
                  <a:lnTo>
                    <a:pt x="13" y="112"/>
                  </a:lnTo>
                  <a:lnTo>
                    <a:pt x="13" y="112"/>
                  </a:lnTo>
                  <a:close/>
                  <a:moveTo>
                    <a:pt x="20" y="112"/>
                  </a:moveTo>
                  <a:lnTo>
                    <a:pt x="20" y="112"/>
                  </a:lnTo>
                  <a:lnTo>
                    <a:pt x="20" y="112"/>
                  </a:lnTo>
                  <a:lnTo>
                    <a:pt x="19" y="112"/>
                  </a:lnTo>
                  <a:lnTo>
                    <a:pt x="19" y="112"/>
                  </a:lnTo>
                  <a:lnTo>
                    <a:pt x="19" y="112"/>
                  </a:lnTo>
                  <a:lnTo>
                    <a:pt x="19" y="112"/>
                  </a:lnTo>
                  <a:lnTo>
                    <a:pt x="19" y="112"/>
                  </a:lnTo>
                  <a:lnTo>
                    <a:pt x="20" y="112"/>
                  </a:lnTo>
                  <a:close/>
                  <a:moveTo>
                    <a:pt x="20" y="112"/>
                  </a:moveTo>
                  <a:lnTo>
                    <a:pt x="20" y="112"/>
                  </a:lnTo>
                  <a:lnTo>
                    <a:pt x="20" y="111"/>
                  </a:lnTo>
                  <a:lnTo>
                    <a:pt x="20" y="112"/>
                  </a:lnTo>
                  <a:lnTo>
                    <a:pt x="21" y="112"/>
                  </a:lnTo>
                  <a:lnTo>
                    <a:pt x="20" y="112"/>
                  </a:lnTo>
                  <a:close/>
                  <a:moveTo>
                    <a:pt x="19" y="111"/>
                  </a:moveTo>
                  <a:lnTo>
                    <a:pt x="19" y="111"/>
                  </a:lnTo>
                  <a:lnTo>
                    <a:pt x="20" y="111"/>
                  </a:lnTo>
                  <a:lnTo>
                    <a:pt x="20" y="111"/>
                  </a:lnTo>
                  <a:lnTo>
                    <a:pt x="20" y="111"/>
                  </a:lnTo>
                  <a:lnTo>
                    <a:pt x="19" y="111"/>
                  </a:lnTo>
                  <a:close/>
                  <a:moveTo>
                    <a:pt x="14" y="112"/>
                  </a:moveTo>
                  <a:lnTo>
                    <a:pt x="13" y="112"/>
                  </a:lnTo>
                  <a:lnTo>
                    <a:pt x="13" y="112"/>
                  </a:lnTo>
                  <a:lnTo>
                    <a:pt x="14" y="112"/>
                  </a:lnTo>
                  <a:lnTo>
                    <a:pt x="14" y="112"/>
                  </a:lnTo>
                  <a:lnTo>
                    <a:pt x="14" y="112"/>
                  </a:lnTo>
                  <a:lnTo>
                    <a:pt x="13" y="112"/>
                  </a:lnTo>
                  <a:lnTo>
                    <a:pt x="13" y="112"/>
                  </a:lnTo>
                  <a:lnTo>
                    <a:pt x="13" y="112"/>
                  </a:lnTo>
                  <a:lnTo>
                    <a:pt x="13" y="112"/>
                  </a:lnTo>
                  <a:lnTo>
                    <a:pt x="13" y="112"/>
                  </a:lnTo>
                  <a:lnTo>
                    <a:pt x="13" y="111"/>
                  </a:lnTo>
                  <a:lnTo>
                    <a:pt x="13" y="111"/>
                  </a:lnTo>
                  <a:lnTo>
                    <a:pt x="13" y="111"/>
                  </a:lnTo>
                  <a:lnTo>
                    <a:pt x="13" y="111"/>
                  </a:lnTo>
                  <a:lnTo>
                    <a:pt x="13" y="111"/>
                  </a:lnTo>
                  <a:lnTo>
                    <a:pt x="14" y="111"/>
                  </a:lnTo>
                  <a:lnTo>
                    <a:pt x="14" y="111"/>
                  </a:lnTo>
                  <a:lnTo>
                    <a:pt x="15" y="111"/>
                  </a:lnTo>
                  <a:lnTo>
                    <a:pt x="15" y="111"/>
                  </a:lnTo>
                  <a:lnTo>
                    <a:pt x="15" y="111"/>
                  </a:lnTo>
                  <a:lnTo>
                    <a:pt x="15" y="111"/>
                  </a:lnTo>
                  <a:lnTo>
                    <a:pt x="16" y="111"/>
                  </a:lnTo>
                  <a:lnTo>
                    <a:pt x="16" y="111"/>
                  </a:lnTo>
                  <a:lnTo>
                    <a:pt x="16" y="111"/>
                  </a:lnTo>
                  <a:lnTo>
                    <a:pt x="16" y="111"/>
                  </a:lnTo>
                  <a:lnTo>
                    <a:pt x="16" y="111"/>
                  </a:lnTo>
                  <a:lnTo>
                    <a:pt x="15" y="111"/>
                  </a:lnTo>
                  <a:lnTo>
                    <a:pt x="15" y="111"/>
                  </a:lnTo>
                  <a:lnTo>
                    <a:pt x="15" y="111"/>
                  </a:lnTo>
                  <a:lnTo>
                    <a:pt x="15" y="111"/>
                  </a:lnTo>
                  <a:lnTo>
                    <a:pt x="15" y="111"/>
                  </a:lnTo>
                  <a:lnTo>
                    <a:pt x="15" y="111"/>
                  </a:lnTo>
                  <a:lnTo>
                    <a:pt x="15" y="111"/>
                  </a:lnTo>
                  <a:lnTo>
                    <a:pt x="15" y="111"/>
                  </a:lnTo>
                  <a:lnTo>
                    <a:pt x="15" y="112"/>
                  </a:lnTo>
                  <a:lnTo>
                    <a:pt x="16" y="112"/>
                  </a:lnTo>
                  <a:lnTo>
                    <a:pt x="16" y="112"/>
                  </a:lnTo>
                  <a:lnTo>
                    <a:pt x="16" y="112"/>
                  </a:lnTo>
                  <a:lnTo>
                    <a:pt x="16" y="112"/>
                  </a:lnTo>
                  <a:lnTo>
                    <a:pt x="16" y="112"/>
                  </a:lnTo>
                  <a:lnTo>
                    <a:pt x="16" y="112"/>
                  </a:lnTo>
                  <a:lnTo>
                    <a:pt x="16" y="112"/>
                  </a:lnTo>
                  <a:lnTo>
                    <a:pt x="15" y="112"/>
                  </a:lnTo>
                  <a:lnTo>
                    <a:pt x="16" y="112"/>
                  </a:lnTo>
                  <a:lnTo>
                    <a:pt x="16" y="112"/>
                  </a:lnTo>
                  <a:lnTo>
                    <a:pt x="16" y="112"/>
                  </a:lnTo>
                  <a:lnTo>
                    <a:pt x="17" y="112"/>
                  </a:lnTo>
                  <a:lnTo>
                    <a:pt x="17" y="113"/>
                  </a:lnTo>
                  <a:lnTo>
                    <a:pt x="17" y="113"/>
                  </a:lnTo>
                  <a:lnTo>
                    <a:pt x="17" y="113"/>
                  </a:lnTo>
                  <a:lnTo>
                    <a:pt x="17" y="113"/>
                  </a:lnTo>
                  <a:lnTo>
                    <a:pt x="17" y="113"/>
                  </a:lnTo>
                  <a:lnTo>
                    <a:pt x="17" y="113"/>
                  </a:lnTo>
                  <a:lnTo>
                    <a:pt x="17" y="113"/>
                  </a:lnTo>
                  <a:lnTo>
                    <a:pt x="17" y="113"/>
                  </a:lnTo>
                  <a:lnTo>
                    <a:pt x="17" y="113"/>
                  </a:lnTo>
                  <a:lnTo>
                    <a:pt x="16" y="113"/>
                  </a:lnTo>
                  <a:lnTo>
                    <a:pt x="16" y="113"/>
                  </a:lnTo>
                  <a:lnTo>
                    <a:pt x="16" y="113"/>
                  </a:lnTo>
                  <a:lnTo>
                    <a:pt x="16" y="113"/>
                  </a:lnTo>
                  <a:lnTo>
                    <a:pt x="16" y="113"/>
                  </a:lnTo>
                  <a:lnTo>
                    <a:pt x="16" y="113"/>
                  </a:lnTo>
                  <a:lnTo>
                    <a:pt x="15" y="113"/>
                  </a:lnTo>
                  <a:lnTo>
                    <a:pt x="15" y="113"/>
                  </a:lnTo>
                  <a:lnTo>
                    <a:pt x="15" y="113"/>
                  </a:lnTo>
                  <a:lnTo>
                    <a:pt x="15" y="112"/>
                  </a:lnTo>
                  <a:lnTo>
                    <a:pt x="15" y="112"/>
                  </a:lnTo>
                  <a:lnTo>
                    <a:pt x="15" y="112"/>
                  </a:lnTo>
                  <a:lnTo>
                    <a:pt x="15" y="112"/>
                  </a:lnTo>
                  <a:lnTo>
                    <a:pt x="15" y="112"/>
                  </a:lnTo>
                  <a:lnTo>
                    <a:pt x="15" y="112"/>
                  </a:lnTo>
                  <a:lnTo>
                    <a:pt x="15" y="112"/>
                  </a:lnTo>
                  <a:lnTo>
                    <a:pt x="15" y="112"/>
                  </a:lnTo>
                  <a:lnTo>
                    <a:pt x="15" y="112"/>
                  </a:lnTo>
                  <a:lnTo>
                    <a:pt x="15" y="112"/>
                  </a:lnTo>
                  <a:lnTo>
                    <a:pt x="15" y="112"/>
                  </a:lnTo>
                  <a:lnTo>
                    <a:pt x="15" y="112"/>
                  </a:lnTo>
                  <a:lnTo>
                    <a:pt x="15" y="112"/>
                  </a:lnTo>
                  <a:lnTo>
                    <a:pt x="15" y="112"/>
                  </a:lnTo>
                  <a:lnTo>
                    <a:pt x="15" y="112"/>
                  </a:lnTo>
                  <a:lnTo>
                    <a:pt x="14" y="112"/>
                  </a:lnTo>
                  <a:lnTo>
                    <a:pt x="14" y="111"/>
                  </a:lnTo>
                  <a:lnTo>
                    <a:pt x="14" y="111"/>
                  </a:lnTo>
                  <a:lnTo>
                    <a:pt x="14" y="111"/>
                  </a:lnTo>
                  <a:lnTo>
                    <a:pt x="14" y="111"/>
                  </a:lnTo>
                  <a:lnTo>
                    <a:pt x="14" y="111"/>
                  </a:lnTo>
                  <a:lnTo>
                    <a:pt x="14" y="112"/>
                  </a:lnTo>
                  <a:lnTo>
                    <a:pt x="14" y="112"/>
                  </a:lnTo>
                  <a:lnTo>
                    <a:pt x="14" y="112"/>
                  </a:lnTo>
                  <a:lnTo>
                    <a:pt x="14" y="112"/>
                  </a:lnTo>
                  <a:lnTo>
                    <a:pt x="14" y="112"/>
                  </a:lnTo>
                  <a:lnTo>
                    <a:pt x="15" y="112"/>
                  </a:lnTo>
                  <a:lnTo>
                    <a:pt x="15" y="113"/>
                  </a:lnTo>
                  <a:lnTo>
                    <a:pt x="14" y="113"/>
                  </a:lnTo>
                  <a:lnTo>
                    <a:pt x="14" y="113"/>
                  </a:lnTo>
                  <a:lnTo>
                    <a:pt x="14" y="112"/>
                  </a:lnTo>
                  <a:lnTo>
                    <a:pt x="14" y="112"/>
                  </a:lnTo>
                  <a:lnTo>
                    <a:pt x="14" y="112"/>
                  </a:lnTo>
                  <a:lnTo>
                    <a:pt x="14" y="112"/>
                  </a:lnTo>
                  <a:close/>
                  <a:moveTo>
                    <a:pt x="17" y="111"/>
                  </a:moveTo>
                  <a:lnTo>
                    <a:pt x="17" y="111"/>
                  </a:lnTo>
                  <a:lnTo>
                    <a:pt x="17" y="111"/>
                  </a:lnTo>
                  <a:lnTo>
                    <a:pt x="18" y="111"/>
                  </a:lnTo>
                  <a:lnTo>
                    <a:pt x="18" y="111"/>
                  </a:lnTo>
                  <a:lnTo>
                    <a:pt x="18" y="111"/>
                  </a:lnTo>
                  <a:lnTo>
                    <a:pt x="19" y="111"/>
                  </a:lnTo>
                  <a:lnTo>
                    <a:pt x="19" y="111"/>
                  </a:lnTo>
                  <a:lnTo>
                    <a:pt x="19" y="111"/>
                  </a:lnTo>
                  <a:lnTo>
                    <a:pt x="19" y="111"/>
                  </a:lnTo>
                  <a:lnTo>
                    <a:pt x="19" y="112"/>
                  </a:lnTo>
                  <a:lnTo>
                    <a:pt x="19" y="112"/>
                  </a:lnTo>
                  <a:lnTo>
                    <a:pt x="19" y="112"/>
                  </a:lnTo>
                  <a:lnTo>
                    <a:pt x="18" y="112"/>
                  </a:lnTo>
                  <a:lnTo>
                    <a:pt x="18" y="112"/>
                  </a:lnTo>
                  <a:lnTo>
                    <a:pt x="18" y="112"/>
                  </a:lnTo>
                  <a:lnTo>
                    <a:pt x="18" y="112"/>
                  </a:lnTo>
                  <a:lnTo>
                    <a:pt x="18" y="112"/>
                  </a:lnTo>
                  <a:lnTo>
                    <a:pt x="18" y="111"/>
                  </a:lnTo>
                  <a:lnTo>
                    <a:pt x="18" y="111"/>
                  </a:lnTo>
                  <a:lnTo>
                    <a:pt x="18" y="112"/>
                  </a:lnTo>
                  <a:lnTo>
                    <a:pt x="18" y="112"/>
                  </a:lnTo>
                  <a:lnTo>
                    <a:pt x="18" y="112"/>
                  </a:lnTo>
                  <a:lnTo>
                    <a:pt x="17" y="112"/>
                  </a:lnTo>
                  <a:lnTo>
                    <a:pt x="17" y="112"/>
                  </a:lnTo>
                  <a:lnTo>
                    <a:pt x="17" y="112"/>
                  </a:lnTo>
                  <a:lnTo>
                    <a:pt x="17" y="112"/>
                  </a:lnTo>
                  <a:lnTo>
                    <a:pt x="17" y="112"/>
                  </a:lnTo>
                  <a:lnTo>
                    <a:pt x="17" y="112"/>
                  </a:lnTo>
                  <a:lnTo>
                    <a:pt x="17" y="112"/>
                  </a:lnTo>
                  <a:lnTo>
                    <a:pt x="17" y="111"/>
                  </a:lnTo>
                  <a:lnTo>
                    <a:pt x="17" y="111"/>
                  </a:lnTo>
                  <a:lnTo>
                    <a:pt x="16" y="111"/>
                  </a:lnTo>
                  <a:lnTo>
                    <a:pt x="16" y="111"/>
                  </a:lnTo>
                  <a:lnTo>
                    <a:pt x="16" y="111"/>
                  </a:lnTo>
                  <a:lnTo>
                    <a:pt x="16" y="111"/>
                  </a:lnTo>
                  <a:lnTo>
                    <a:pt x="17" y="111"/>
                  </a:lnTo>
                  <a:close/>
                  <a:moveTo>
                    <a:pt x="12" y="111"/>
                  </a:moveTo>
                  <a:lnTo>
                    <a:pt x="12" y="111"/>
                  </a:lnTo>
                  <a:lnTo>
                    <a:pt x="12" y="111"/>
                  </a:lnTo>
                  <a:lnTo>
                    <a:pt x="11" y="111"/>
                  </a:lnTo>
                  <a:lnTo>
                    <a:pt x="11" y="111"/>
                  </a:lnTo>
                  <a:lnTo>
                    <a:pt x="11" y="111"/>
                  </a:lnTo>
                  <a:lnTo>
                    <a:pt x="11" y="111"/>
                  </a:lnTo>
                  <a:lnTo>
                    <a:pt x="11" y="111"/>
                  </a:lnTo>
                  <a:lnTo>
                    <a:pt x="12" y="111"/>
                  </a:lnTo>
                  <a:lnTo>
                    <a:pt x="12" y="111"/>
                  </a:lnTo>
                  <a:lnTo>
                    <a:pt x="12" y="111"/>
                  </a:lnTo>
                  <a:lnTo>
                    <a:pt x="12" y="111"/>
                  </a:lnTo>
                  <a:lnTo>
                    <a:pt x="12" y="111"/>
                  </a:lnTo>
                  <a:lnTo>
                    <a:pt x="12" y="111"/>
                  </a:lnTo>
                  <a:lnTo>
                    <a:pt x="12" y="111"/>
                  </a:lnTo>
                  <a:lnTo>
                    <a:pt x="12" y="111"/>
                  </a:lnTo>
                  <a:lnTo>
                    <a:pt x="12" y="111"/>
                  </a:lnTo>
                  <a:lnTo>
                    <a:pt x="12" y="112"/>
                  </a:lnTo>
                  <a:lnTo>
                    <a:pt x="11" y="112"/>
                  </a:lnTo>
                  <a:lnTo>
                    <a:pt x="11" y="111"/>
                  </a:lnTo>
                  <a:lnTo>
                    <a:pt x="11" y="111"/>
                  </a:lnTo>
                  <a:lnTo>
                    <a:pt x="11" y="111"/>
                  </a:lnTo>
                  <a:lnTo>
                    <a:pt x="11" y="111"/>
                  </a:lnTo>
                  <a:lnTo>
                    <a:pt x="10" y="111"/>
                  </a:lnTo>
                  <a:lnTo>
                    <a:pt x="10" y="111"/>
                  </a:lnTo>
                  <a:lnTo>
                    <a:pt x="10" y="111"/>
                  </a:lnTo>
                  <a:lnTo>
                    <a:pt x="11" y="111"/>
                  </a:lnTo>
                  <a:lnTo>
                    <a:pt x="11" y="111"/>
                  </a:lnTo>
                  <a:lnTo>
                    <a:pt x="11" y="111"/>
                  </a:lnTo>
                  <a:lnTo>
                    <a:pt x="11" y="111"/>
                  </a:lnTo>
                  <a:lnTo>
                    <a:pt x="11" y="111"/>
                  </a:lnTo>
                  <a:lnTo>
                    <a:pt x="11" y="111"/>
                  </a:lnTo>
                  <a:lnTo>
                    <a:pt x="11" y="111"/>
                  </a:lnTo>
                  <a:lnTo>
                    <a:pt x="12" y="111"/>
                  </a:lnTo>
                  <a:close/>
                  <a:moveTo>
                    <a:pt x="13" y="111"/>
                  </a:moveTo>
                  <a:lnTo>
                    <a:pt x="13" y="111"/>
                  </a:lnTo>
                  <a:lnTo>
                    <a:pt x="13" y="111"/>
                  </a:lnTo>
                  <a:lnTo>
                    <a:pt x="13" y="110"/>
                  </a:lnTo>
                  <a:lnTo>
                    <a:pt x="13" y="110"/>
                  </a:lnTo>
                  <a:lnTo>
                    <a:pt x="13" y="110"/>
                  </a:lnTo>
                  <a:lnTo>
                    <a:pt x="14" y="111"/>
                  </a:lnTo>
                  <a:lnTo>
                    <a:pt x="14" y="111"/>
                  </a:lnTo>
                  <a:lnTo>
                    <a:pt x="15" y="111"/>
                  </a:lnTo>
                  <a:lnTo>
                    <a:pt x="15" y="111"/>
                  </a:lnTo>
                  <a:lnTo>
                    <a:pt x="14" y="111"/>
                  </a:lnTo>
                  <a:lnTo>
                    <a:pt x="14" y="111"/>
                  </a:lnTo>
                  <a:lnTo>
                    <a:pt x="14" y="111"/>
                  </a:lnTo>
                  <a:lnTo>
                    <a:pt x="13" y="111"/>
                  </a:lnTo>
                  <a:lnTo>
                    <a:pt x="13" y="111"/>
                  </a:lnTo>
                  <a:close/>
                  <a:moveTo>
                    <a:pt x="12" y="110"/>
                  </a:moveTo>
                  <a:lnTo>
                    <a:pt x="12" y="110"/>
                  </a:lnTo>
                  <a:lnTo>
                    <a:pt x="12" y="110"/>
                  </a:lnTo>
                  <a:lnTo>
                    <a:pt x="11" y="111"/>
                  </a:lnTo>
                  <a:lnTo>
                    <a:pt x="11" y="111"/>
                  </a:lnTo>
                  <a:lnTo>
                    <a:pt x="11" y="111"/>
                  </a:lnTo>
                  <a:lnTo>
                    <a:pt x="11" y="110"/>
                  </a:lnTo>
                  <a:lnTo>
                    <a:pt x="11" y="110"/>
                  </a:lnTo>
                  <a:lnTo>
                    <a:pt x="11" y="110"/>
                  </a:lnTo>
                  <a:lnTo>
                    <a:pt x="12" y="110"/>
                  </a:lnTo>
                  <a:close/>
                  <a:moveTo>
                    <a:pt x="10" y="111"/>
                  </a:moveTo>
                  <a:lnTo>
                    <a:pt x="10" y="111"/>
                  </a:lnTo>
                  <a:lnTo>
                    <a:pt x="10" y="111"/>
                  </a:lnTo>
                  <a:lnTo>
                    <a:pt x="10" y="111"/>
                  </a:lnTo>
                  <a:lnTo>
                    <a:pt x="10" y="111"/>
                  </a:lnTo>
                  <a:lnTo>
                    <a:pt x="10" y="110"/>
                  </a:lnTo>
                  <a:lnTo>
                    <a:pt x="10" y="110"/>
                  </a:lnTo>
                  <a:lnTo>
                    <a:pt x="10" y="110"/>
                  </a:lnTo>
                  <a:lnTo>
                    <a:pt x="10" y="110"/>
                  </a:lnTo>
                  <a:lnTo>
                    <a:pt x="10" y="110"/>
                  </a:lnTo>
                  <a:lnTo>
                    <a:pt x="11" y="110"/>
                  </a:lnTo>
                  <a:lnTo>
                    <a:pt x="11" y="111"/>
                  </a:lnTo>
                  <a:lnTo>
                    <a:pt x="10" y="111"/>
                  </a:lnTo>
                  <a:close/>
                  <a:moveTo>
                    <a:pt x="8" y="110"/>
                  </a:moveTo>
                  <a:lnTo>
                    <a:pt x="8" y="110"/>
                  </a:lnTo>
                  <a:lnTo>
                    <a:pt x="8" y="110"/>
                  </a:lnTo>
                  <a:lnTo>
                    <a:pt x="8" y="110"/>
                  </a:lnTo>
                  <a:lnTo>
                    <a:pt x="8" y="110"/>
                  </a:lnTo>
                  <a:lnTo>
                    <a:pt x="8" y="110"/>
                  </a:lnTo>
                  <a:lnTo>
                    <a:pt x="8" y="110"/>
                  </a:lnTo>
                  <a:lnTo>
                    <a:pt x="9" y="110"/>
                  </a:lnTo>
                  <a:lnTo>
                    <a:pt x="9" y="110"/>
                  </a:lnTo>
                  <a:lnTo>
                    <a:pt x="8" y="110"/>
                  </a:lnTo>
                  <a:close/>
                  <a:moveTo>
                    <a:pt x="7" y="109"/>
                  </a:moveTo>
                  <a:lnTo>
                    <a:pt x="7" y="109"/>
                  </a:lnTo>
                  <a:lnTo>
                    <a:pt x="7" y="109"/>
                  </a:lnTo>
                  <a:lnTo>
                    <a:pt x="7" y="108"/>
                  </a:lnTo>
                  <a:lnTo>
                    <a:pt x="7" y="109"/>
                  </a:lnTo>
                  <a:lnTo>
                    <a:pt x="8" y="109"/>
                  </a:lnTo>
                  <a:lnTo>
                    <a:pt x="8" y="109"/>
                  </a:lnTo>
                  <a:lnTo>
                    <a:pt x="7" y="109"/>
                  </a:lnTo>
                  <a:close/>
                  <a:moveTo>
                    <a:pt x="12" y="108"/>
                  </a:moveTo>
                  <a:lnTo>
                    <a:pt x="12" y="108"/>
                  </a:lnTo>
                  <a:lnTo>
                    <a:pt x="12" y="108"/>
                  </a:lnTo>
                  <a:lnTo>
                    <a:pt x="12" y="108"/>
                  </a:lnTo>
                  <a:lnTo>
                    <a:pt x="11" y="108"/>
                  </a:lnTo>
                  <a:lnTo>
                    <a:pt x="11" y="108"/>
                  </a:lnTo>
                  <a:lnTo>
                    <a:pt x="12" y="108"/>
                  </a:lnTo>
                  <a:lnTo>
                    <a:pt x="12" y="108"/>
                  </a:lnTo>
                  <a:lnTo>
                    <a:pt x="12" y="108"/>
                  </a:lnTo>
                  <a:close/>
                  <a:moveTo>
                    <a:pt x="8" y="108"/>
                  </a:moveTo>
                  <a:lnTo>
                    <a:pt x="8" y="108"/>
                  </a:lnTo>
                  <a:lnTo>
                    <a:pt x="8" y="108"/>
                  </a:lnTo>
                  <a:lnTo>
                    <a:pt x="8" y="108"/>
                  </a:lnTo>
                  <a:lnTo>
                    <a:pt x="7" y="108"/>
                  </a:lnTo>
                  <a:lnTo>
                    <a:pt x="7" y="108"/>
                  </a:lnTo>
                  <a:lnTo>
                    <a:pt x="7" y="108"/>
                  </a:lnTo>
                  <a:lnTo>
                    <a:pt x="7" y="108"/>
                  </a:lnTo>
                  <a:lnTo>
                    <a:pt x="8" y="108"/>
                  </a:lnTo>
                  <a:close/>
                  <a:moveTo>
                    <a:pt x="5" y="108"/>
                  </a:moveTo>
                  <a:lnTo>
                    <a:pt x="5" y="108"/>
                  </a:lnTo>
                  <a:lnTo>
                    <a:pt x="5" y="108"/>
                  </a:lnTo>
                  <a:lnTo>
                    <a:pt x="6" y="108"/>
                  </a:lnTo>
                  <a:lnTo>
                    <a:pt x="6" y="108"/>
                  </a:lnTo>
                  <a:lnTo>
                    <a:pt x="5" y="108"/>
                  </a:lnTo>
                  <a:close/>
                  <a:moveTo>
                    <a:pt x="10" y="107"/>
                  </a:moveTo>
                  <a:lnTo>
                    <a:pt x="10" y="108"/>
                  </a:lnTo>
                  <a:lnTo>
                    <a:pt x="10" y="108"/>
                  </a:lnTo>
                  <a:lnTo>
                    <a:pt x="10" y="108"/>
                  </a:lnTo>
                  <a:lnTo>
                    <a:pt x="10" y="108"/>
                  </a:lnTo>
                  <a:lnTo>
                    <a:pt x="10" y="108"/>
                  </a:lnTo>
                  <a:lnTo>
                    <a:pt x="10" y="108"/>
                  </a:lnTo>
                  <a:lnTo>
                    <a:pt x="10" y="109"/>
                  </a:lnTo>
                  <a:lnTo>
                    <a:pt x="10" y="109"/>
                  </a:lnTo>
                  <a:lnTo>
                    <a:pt x="10" y="109"/>
                  </a:lnTo>
                  <a:lnTo>
                    <a:pt x="10" y="109"/>
                  </a:lnTo>
                  <a:lnTo>
                    <a:pt x="10" y="109"/>
                  </a:lnTo>
                  <a:lnTo>
                    <a:pt x="10" y="108"/>
                  </a:lnTo>
                  <a:lnTo>
                    <a:pt x="10" y="108"/>
                  </a:lnTo>
                  <a:lnTo>
                    <a:pt x="10" y="108"/>
                  </a:lnTo>
                  <a:lnTo>
                    <a:pt x="10" y="108"/>
                  </a:lnTo>
                  <a:lnTo>
                    <a:pt x="9" y="108"/>
                  </a:lnTo>
                  <a:lnTo>
                    <a:pt x="9" y="108"/>
                  </a:lnTo>
                  <a:lnTo>
                    <a:pt x="9" y="108"/>
                  </a:lnTo>
                  <a:lnTo>
                    <a:pt x="9" y="108"/>
                  </a:lnTo>
                  <a:lnTo>
                    <a:pt x="9" y="108"/>
                  </a:lnTo>
                  <a:lnTo>
                    <a:pt x="9" y="107"/>
                  </a:lnTo>
                  <a:lnTo>
                    <a:pt x="9" y="107"/>
                  </a:lnTo>
                  <a:lnTo>
                    <a:pt x="10" y="107"/>
                  </a:lnTo>
                  <a:close/>
                  <a:moveTo>
                    <a:pt x="9" y="107"/>
                  </a:moveTo>
                  <a:lnTo>
                    <a:pt x="9" y="107"/>
                  </a:lnTo>
                  <a:lnTo>
                    <a:pt x="9" y="107"/>
                  </a:lnTo>
                  <a:lnTo>
                    <a:pt x="9" y="108"/>
                  </a:lnTo>
                  <a:lnTo>
                    <a:pt x="9" y="108"/>
                  </a:lnTo>
                  <a:lnTo>
                    <a:pt x="9" y="108"/>
                  </a:lnTo>
                  <a:lnTo>
                    <a:pt x="9" y="108"/>
                  </a:lnTo>
                  <a:lnTo>
                    <a:pt x="9" y="108"/>
                  </a:lnTo>
                  <a:lnTo>
                    <a:pt x="9" y="107"/>
                  </a:lnTo>
                  <a:lnTo>
                    <a:pt x="8" y="107"/>
                  </a:lnTo>
                  <a:lnTo>
                    <a:pt x="8" y="108"/>
                  </a:lnTo>
                  <a:lnTo>
                    <a:pt x="9" y="108"/>
                  </a:lnTo>
                  <a:lnTo>
                    <a:pt x="9" y="108"/>
                  </a:lnTo>
                  <a:lnTo>
                    <a:pt x="9" y="108"/>
                  </a:lnTo>
                  <a:lnTo>
                    <a:pt x="9" y="109"/>
                  </a:lnTo>
                  <a:lnTo>
                    <a:pt x="8" y="109"/>
                  </a:lnTo>
                  <a:lnTo>
                    <a:pt x="8" y="108"/>
                  </a:lnTo>
                  <a:lnTo>
                    <a:pt x="8" y="108"/>
                  </a:lnTo>
                  <a:lnTo>
                    <a:pt x="8" y="108"/>
                  </a:lnTo>
                  <a:lnTo>
                    <a:pt x="8" y="108"/>
                  </a:lnTo>
                  <a:lnTo>
                    <a:pt x="8" y="108"/>
                  </a:lnTo>
                  <a:lnTo>
                    <a:pt x="8" y="107"/>
                  </a:lnTo>
                  <a:lnTo>
                    <a:pt x="8" y="107"/>
                  </a:lnTo>
                  <a:lnTo>
                    <a:pt x="8" y="107"/>
                  </a:lnTo>
                  <a:lnTo>
                    <a:pt x="8" y="107"/>
                  </a:lnTo>
                  <a:lnTo>
                    <a:pt x="8" y="107"/>
                  </a:lnTo>
                  <a:lnTo>
                    <a:pt x="8" y="107"/>
                  </a:lnTo>
                  <a:lnTo>
                    <a:pt x="9" y="107"/>
                  </a:lnTo>
                  <a:lnTo>
                    <a:pt x="9" y="107"/>
                  </a:lnTo>
                  <a:close/>
                  <a:moveTo>
                    <a:pt x="11" y="108"/>
                  </a:moveTo>
                  <a:lnTo>
                    <a:pt x="11" y="108"/>
                  </a:lnTo>
                  <a:lnTo>
                    <a:pt x="11" y="108"/>
                  </a:lnTo>
                  <a:lnTo>
                    <a:pt x="11" y="108"/>
                  </a:lnTo>
                  <a:lnTo>
                    <a:pt x="11" y="107"/>
                  </a:lnTo>
                  <a:lnTo>
                    <a:pt x="11" y="107"/>
                  </a:lnTo>
                  <a:lnTo>
                    <a:pt x="11" y="107"/>
                  </a:lnTo>
                  <a:lnTo>
                    <a:pt x="11" y="107"/>
                  </a:lnTo>
                  <a:lnTo>
                    <a:pt x="11" y="107"/>
                  </a:lnTo>
                  <a:lnTo>
                    <a:pt x="11" y="107"/>
                  </a:lnTo>
                  <a:lnTo>
                    <a:pt x="11" y="107"/>
                  </a:lnTo>
                  <a:lnTo>
                    <a:pt x="11" y="107"/>
                  </a:lnTo>
                  <a:lnTo>
                    <a:pt x="11" y="107"/>
                  </a:lnTo>
                  <a:lnTo>
                    <a:pt x="11" y="107"/>
                  </a:lnTo>
                  <a:lnTo>
                    <a:pt x="11" y="106"/>
                  </a:lnTo>
                  <a:lnTo>
                    <a:pt x="11" y="106"/>
                  </a:lnTo>
                  <a:lnTo>
                    <a:pt x="12" y="106"/>
                  </a:lnTo>
                  <a:lnTo>
                    <a:pt x="12" y="106"/>
                  </a:lnTo>
                  <a:lnTo>
                    <a:pt x="12" y="107"/>
                  </a:lnTo>
                  <a:lnTo>
                    <a:pt x="12" y="107"/>
                  </a:lnTo>
                  <a:lnTo>
                    <a:pt x="12" y="107"/>
                  </a:lnTo>
                  <a:lnTo>
                    <a:pt x="12" y="107"/>
                  </a:lnTo>
                  <a:lnTo>
                    <a:pt x="12" y="108"/>
                  </a:lnTo>
                  <a:lnTo>
                    <a:pt x="12" y="108"/>
                  </a:lnTo>
                  <a:lnTo>
                    <a:pt x="11" y="107"/>
                  </a:lnTo>
                  <a:lnTo>
                    <a:pt x="11" y="107"/>
                  </a:lnTo>
                  <a:lnTo>
                    <a:pt x="11" y="107"/>
                  </a:lnTo>
                  <a:lnTo>
                    <a:pt x="11" y="107"/>
                  </a:lnTo>
                  <a:lnTo>
                    <a:pt x="11" y="108"/>
                  </a:lnTo>
                  <a:lnTo>
                    <a:pt x="11" y="108"/>
                  </a:lnTo>
                  <a:close/>
                  <a:moveTo>
                    <a:pt x="4" y="106"/>
                  </a:moveTo>
                  <a:lnTo>
                    <a:pt x="4" y="106"/>
                  </a:lnTo>
                  <a:lnTo>
                    <a:pt x="4" y="106"/>
                  </a:lnTo>
                  <a:lnTo>
                    <a:pt x="4" y="106"/>
                  </a:lnTo>
                  <a:lnTo>
                    <a:pt x="5" y="106"/>
                  </a:lnTo>
                  <a:lnTo>
                    <a:pt x="4" y="106"/>
                  </a:lnTo>
                  <a:close/>
                  <a:moveTo>
                    <a:pt x="5" y="107"/>
                  </a:moveTo>
                  <a:lnTo>
                    <a:pt x="6" y="107"/>
                  </a:lnTo>
                  <a:lnTo>
                    <a:pt x="6" y="107"/>
                  </a:lnTo>
                  <a:lnTo>
                    <a:pt x="6" y="107"/>
                  </a:lnTo>
                  <a:lnTo>
                    <a:pt x="5" y="107"/>
                  </a:lnTo>
                  <a:lnTo>
                    <a:pt x="5" y="107"/>
                  </a:lnTo>
                  <a:lnTo>
                    <a:pt x="5" y="107"/>
                  </a:lnTo>
                  <a:lnTo>
                    <a:pt x="5" y="107"/>
                  </a:lnTo>
                  <a:lnTo>
                    <a:pt x="5" y="107"/>
                  </a:lnTo>
                  <a:lnTo>
                    <a:pt x="5" y="107"/>
                  </a:lnTo>
                  <a:lnTo>
                    <a:pt x="5" y="107"/>
                  </a:lnTo>
                  <a:lnTo>
                    <a:pt x="5" y="107"/>
                  </a:lnTo>
                  <a:lnTo>
                    <a:pt x="5" y="106"/>
                  </a:lnTo>
                  <a:lnTo>
                    <a:pt x="5" y="106"/>
                  </a:lnTo>
                  <a:lnTo>
                    <a:pt x="5" y="106"/>
                  </a:lnTo>
                  <a:lnTo>
                    <a:pt x="5" y="106"/>
                  </a:lnTo>
                  <a:lnTo>
                    <a:pt x="5" y="106"/>
                  </a:lnTo>
                  <a:lnTo>
                    <a:pt x="5" y="106"/>
                  </a:lnTo>
                  <a:lnTo>
                    <a:pt x="5" y="106"/>
                  </a:lnTo>
                  <a:lnTo>
                    <a:pt x="6" y="107"/>
                  </a:lnTo>
                  <a:lnTo>
                    <a:pt x="6" y="107"/>
                  </a:lnTo>
                  <a:lnTo>
                    <a:pt x="6" y="107"/>
                  </a:lnTo>
                  <a:lnTo>
                    <a:pt x="6" y="106"/>
                  </a:lnTo>
                  <a:lnTo>
                    <a:pt x="6" y="106"/>
                  </a:lnTo>
                  <a:lnTo>
                    <a:pt x="6" y="106"/>
                  </a:lnTo>
                  <a:lnTo>
                    <a:pt x="5" y="106"/>
                  </a:lnTo>
                  <a:lnTo>
                    <a:pt x="5" y="106"/>
                  </a:lnTo>
                  <a:lnTo>
                    <a:pt x="5" y="106"/>
                  </a:lnTo>
                  <a:lnTo>
                    <a:pt x="6" y="106"/>
                  </a:lnTo>
                  <a:lnTo>
                    <a:pt x="6" y="106"/>
                  </a:lnTo>
                  <a:lnTo>
                    <a:pt x="6" y="106"/>
                  </a:lnTo>
                  <a:lnTo>
                    <a:pt x="6" y="106"/>
                  </a:lnTo>
                  <a:lnTo>
                    <a:pt x="6" y="106"/>
                  </a:lnTo>
                  <a:lnTo>
                    <a:pt x="6" y="106"/>
                  </a:lnTo>
                  <a:lnTo>
                    <a:pt x="6" y="106"/>
                  </a:lnTo>
                  <a:lnTo>
                    <a:pt x="6" y="106"/>
                  </a:lnTo>
                  <a:lnTo>
                    <a:pt x="6" y="107"/>
                  </a:lnTo>
                  <a:lnTo>
                    <a:pt x="7" y="106"/>
                  </a:lnTo>
                  <a:lnTo>
                    <a:pt x="6" y="106"/>
                  </a:lnTo>
                  <a:lnTo>
                    <a:pt x="7" y="106"/>
                  </a:lnTo>
                  <a:lnTo>
                    <a:pt x="7" y="106"/>
                  </a:lnTo>
                  <a:lnTo>
                    <a:pt x="7" y="106"/>
                  </a:lnTo>
                  <a:lnTo>
                    <a:pt x="7" y="106"/>
                  </a:lnTo>
                  <a:lnTo>
                    <a:pt x="7" y="106"/>
                  </a:lnTo>
                  <a:lnTo>
                    <a:pt x="7" y="106"/>
                  </a:lnTo>
                  <a:lnTo>
                    <a:pt x="7" y="107"/>
                  </a:lnTo>
                  <a:lnTo>
                    <a:pt x="7" y="106"/>
                  </a:lnTo>
                  <a:lnTo>
                    <a:pt x="7" y="107"/>
                  </a:lnTo>
                  <a:lnTo>
                    <a:pt x="7" y="107"/>
                  </a:lnTo>
                  <a:lnTo>
                    <a:pt x="7" y="107"/>
                  </a:lnTo>
                  <a:lnTo>
                    <a:pt x="8" y="107"/>
                  </a:lnTo>
                  <a:lnTo>
                    <a:pt x="8" y="107"/>
                  </a:lnTo>
                  <a:lnTo>
                    <a:pt x="8" y="107"/>
                  </a:lnTo>
                  <a:lnTo>
                    <a:pt x="8" y="107"/>
                  </a:lnTo>
                  <a:lnTo>
                    <a:pt x="8" y="107"/>
                  </a:lnTo>
                  <a:lnTo>
                    <a:pt x="8" y="107"/>
                  </a:lnTo>
                  <a:lnTo>
                    <a:pt x="8" y="107"/>
                  </a:lnTo>
                  <a:lnTo>
                    <a:pt x="8" y="107"/>
                  </a:lnTo>
                  <a:lnTo>
                    <a:pt x="7" y="107"/>
                  </a:lnTo>
                  <a:lnTo>
                    <a:pt x="7" y="107"/>
                  </a:lnTo>
                  <a:lnTo>
                    <a:pt x="8" y="107"/>
                  </a:lnTo>
                  <a:lnTo>
                    <a:pt x="8" y="108"/>
                  </a:lnTo>
                  <a:lnTo>
                    <a:pt x="7" y="108"/>
                  </a:lnTo>
                  <a:lnTo>
                    <a:pt x="7" y="108"/>
                  </a:lnTo>
                  <a:lnTo>
                    <a:pt x="7" y="108"/>
                  </a:lnTo>
                  <a:lnTo>
                    <a:pt x="7" y="108"/>
                  </a:lnTo>
                  <a:lnTo>
                    <a:pt x="7" y="108"/>
                  </a:lnTo>
                  <a:lnTo>
                    <a:pt x="6" y="108"/>
                  </a:lnTo>
                  <a:lnTo>
                    <a:pt x="6" y="108"/>
                  </a:lnTo>
                  <a:lnTo>
                    <a:pt x="6" y="108"/>
                  </a:lnTo>
                  <a:lnTo>
                    <a:pt x="6" y="108"/>
                  </a:lnTo>
                  <a:lnTo>
                    <a:pt x="7" y="107"/>
                  </a:lnTo>
                  <a:lnTo>
                    <a:pt x="7" y="107"/>
                  </a:lnTo>
                  <a:lnTo>
                    <a:pt x="6" y="107"/>
                  </a:lnTo>
                  <a:lnTo>
                    <a:pt x="6" y="107"/>
                  </a:lnTo>
                  <a:lnTo>
                    <a:pt x="6" y="107"/>
                  </a:lnTo>
                  <a:lnTo>
                    <a:pt x="6" y="107"/>
                  </a:lnTo>
                  <a:lnTo>
                    <a:pt x="6" y="107"/>
                  </a:lnTo>
                  <a:lnTo>
                    <a:pt x="6" y="107"/>
                  </a:lnTo>
                  <a:lnTo>
                    <a:pt x="6" y="107"/>
                  </a:lnTo>
                  <a:lnTo>
                    <a:pt x="6" y="107"/>
                  </a:lnTo>
                  <a:lnTo>
                    <a:pt x="5" y="107"/>
                  </a:lnTo>
                  <a:close/>
                  <a:moveTo>
                    <a:pt x="5" y="106"/>
                  </a:moveTo>
                  <a:lnTo>
                    <a:pt x="5" y="106"/>
                  </a:lnTo>
                  <a:lnTo>
                    <a:pt x="5" y="106"/>
                  </a:lnTo>
                  <a:lnTo>
                    <a:pt x="5" y="106"/>
                  </a:lnTo>
                  <a:lnTo>
                    <a:pt x="5" y="106"/>
                  </a:lnTo>
                  <a:lnTo>
                    <a:pt x="4" y="106"/>
                  </a:lnTo>
                  <a:lnTo>
                    <a:pt x="4" y="106"/>
                  </a:lnTo>
                  <a:lnTo>
                    <a:pt x="4" y="106"/>
                  </a:lnTo>
                  <a:lnTo>
                    <a:pt x="5" y="106"/>
                  </a:lnTo>
                  <a:lnTo>
                    <a:pt x="5" y="106"/>
                  </a:lnTo>
                  <a:lnTo>
                    <a:pt x="5" y="106"/>
                  </a:lnTo>
                  <a:close/>
                  <a:moveTo>
                    <a:pt x="4" y="105"/>
                  </a:moveTo>
                  <a:lnTo>
                    <a:pt x="4" y="105"/>
                  </a:lnTo>
                  <a:lnTo>
                    <a:pt x="4" y="105"/>
                  </a:lnTo>
                  <a:lnTo>
                    <a:pt x="4" y="105"/>
                  </a:lnTo>
                  <a:close/>
                  <a:moveTo>
                    <a:pt x="5" y="104"/>
                  </a:moveTo>
                  <a:lnTo>
                    <a:pt x="5" y="104"/>
                  </a:lnTo>
                  <a:lnTo>
                    <a:pt x="5" y="104"/>
                  </a:lnTo>
                  <a:lnTo>
                    <a:pt x="5" y="104"/>
                  </a:lnTo>
                  <a:lnTo>
                    <a:pt x="5" y="104"/>
                  </a:lnTo>
                  <a:lnTo>
                    <a:pt x="5" y="104"/>
                  </a:lnTo>
                  <a:lnTo>
                    <a:pt x="4" y="104"/>
                  </a:lnTo>
                  <a:lnTo>
                    <a:pt x="5" y="104"/>
                  </a:lnTo>
                  <a:lnTo>
                    <a:pt x="5" y="104"/>
                  </a:lnTo>
                  <a:lnTo>
                    <a:pt x="5" y="104"/>
                  </a:lnTo>
                  <a:close/>
                  <a:moveTo>
                    <a:pt x="11" y="104"/>
                  </a:moveTo>
                  <a:lnTo>
                    <a:pt x="11" y="104"/>
                  </a:lnTo>
                  <a:lnTo>
                    <a:pt x="11" y="104"/>
                  </a:lnTo>
                  <a:lnTo>
                    <a:pt x="11" y="104"/>
                  </a:lnTo>
                  <a:lnTo>
                    <a:pt x="11" y="104"/>
                  </a:lnTo>
                  <a:close/>
                  <a:moveTo>
                    <a:pt x="5" y="105"/>
                  </a:moveTo>
                  <a:lnTo>
                    <a:pt x="6" y="105"/>
                  </a:lnTo>
                  <a:lnTo>
                    <a:pt x="6" y="105"/>
                  </a:lnTo>
                  <a:lnTo>
                    <a:pt x="6" y="106"/>
                  </a:lnTo>
                  <a:lnTo>
                    <a:pt x="6" y="106"/>
                  </a:lnTo>
                  <a:lnTo>
                    <a:pt x="5" y="105"/>
                  </a:lnTo>
                  <a:lnTo>
                    <a:pt x="5" y="105"/>
                  </a:lnTo>
                  <a:lnTo>
                    <a:pt x="5" y="105"/>
                  </a:lnTo>
                  <a:lnTo>
                    <a:pt x="4" y="105"/>
                  </a:lnTo>
                  <a:lnTo>
                    <a:pt x="4" y="105"/>
                  </a:lnTo>
                  <a:lnTo>
                    <a:pt x="4" y="104"/>
                  </a:lnTo>
                  <a:lnTo>
                    <a:pt x="4" y="105"/>
                  </a:lnTo>
                  <a:lnTo>
                    <a:pt x="4" y="105"/>
                  </a:lnTo>
                  <a:lnTo>
                    <a:pt x="3" y="105"/>
                  </a:lnTo>
                  <a:lnTo>
                    <a:pt x="3" y="104"/>
                  </a:lnTo>
                  <a:lnTo>
                    <a:pt x="3" y="104"/>
                  </a:lnTo>
                  <a:lnTo>
                    <a:pt x="3" y="104"/>
                  </a:lnTo>
                  <a:lnTo>
                    <a:pt x="3" y="104"/>
                  </a:lnTo>
                  <a:lnTo>
                    <a:pt x="3" y="104"/>
                  </a:lnTo>
                  <a:lnTo>
                    <a:pt x="3" y="104"/>
                  </a:lnTo>
                  <a:lnTo>
                    <a:pt x="3" y="104"/>
                  </a:lnTo>
                  <a:lnTo>
                    <a:pt x="3" y="104"/>
                  </a:lnTo>
                  <a:lnTo>
                    <a:pt x="2" y="103"/>
                  </a:lnTo>
                  <a:lnTo>
                    <a:pt x="3" y="103"/>
                  </a:lnTo>
                  <a:lnTo>
                    <a:pt x="3" y="104"/>
                  </a:lnTo>
                  <a:lnTo>
                    <a:pt x="3" y="104"/>
                  </a:lnTo>
                  <a:lnTo>
                    <a:pt x="3" y="104"/>
                  </a:lnTo>
                  <a:lnTo>
                    <a:pt x="4" y="104"/>
                  </a:lnTo>
                  <a:lnTo>
                    <a:pt x="4" y="104"/>
                  </a:lnTo>
                  <a:lnTo>
                    <a:pt x="4" y="104"/>
                  </a:lnTo>
                  <a:lnTo>
                    <a:pt x="4" y="104"/>
                  </a:lnTo>
                  <a:lnTo>
                    <a:pt x="4" y="104"/>
                  </a:lnTo>
                  <a:lnTo>
                    <a:pt x="4" y="105"/>
                  </a:lnTo>
                  <a:lnTo>
                    <a:pt x="5" y="105"/>
                  </a:lnTo>
                  <a:lnTo>
                    <a:pt x="5" y="104"/>
                  </a:lnTo>
                  <a:lnTo>
                    <a:pt x="5" y="105"/>
                  </a:lnTo>
                  <a:lnTo>
                    <a:pt x="5" y="105"/>
                  </a:lnTo>
                  <a:lnTo>
                    <a:pt x="5" y="105"/>
                  </a:lnTo>
                  <a:lnTo>
                    <a:pt x="5" y="105"/>
                  </a:lnTo>
                  <a:lnTo>
                    <a:pt x="5" y="105"/>
                  </a:lnTo>
                  <a:lnTo>
                    <a:pt x="5" y="105"/>
                  </a:lnTo>
                  <a:lnTo>
                    <a:pt x="5" y="105"/>
                  </a:lnTo>
                  <a:lnTo>
                    <a:pt x="5" y="105"/>
                  </a:lnTo>
                  <a:lnTo>
                    <a:pt x="5" y="105"/>
                  </a:lnTo>
                  <a:close/>
                  <a:moveTo>
                    <a:pt x="5" y="103"/>
                  </a:moveTo>
                  <a:lnTo>
                    <a:pt x="5" y="103"/>
                  </a:lnTo>
                  <a:lnTo>
                    <a:pt x="5" y="103"/>
                  </a:lnTo>
                  <a:lnTo>
                    <a:pt x="5" y="103"/>
                  </a:lnTo>
                  <a:close/>
                  <a:moveTo>
                    <a:pt x="12" y="110"/>
                  </a:moveTo>
                  <a:lnTo>
                    <a:pt x="12" y="110"/>
                  </a:lnTo>
                  <a:lnTo>
                    <a:pt x="12" y="110"/>
                  </a:lnTo>
                  <a:lnTo>
                    <a:pt x="12" y="110"/>
                  </a:lnTo>
                  <a:lnTo>
                    <a:pt x="12" y="110"/>
                  </a:lnTo>
                  <a:lnTo>
                    <a:pt x="12" y="110"/>
                  </a:lnTo>
                  <a:lnTo>
                    <a:pt x="12" y="110"/>
                  </a:lnTo>
                  <a:lnTo>
                    <a:pt x="12" y="110"/>
                  </a:lnTo>
                  <a:lnTo>
                    <a:pt x="11" y="110"/>
                  </a:lnTo>
                  <a:lnTo>
                    <a:pt x="11" y="110"/>
                  </a:lnTo>
                  <a:lnTo>
                    <a:pt x="11" y="110"/>
                  </a:lnTo>
                  <a:lnTo>
                    <a:pt x="11" y="110"/>
                  </a:lnTo>
                  <a:lnTo>
                    <a:pt x="11" y="110"/>
                  </a:lnTo>
                  <a:lnTo>
                    <a:pt x="11" y="110"/>
                  </a:lnTo>
                  <a:lnTo>
                    <a:pt x="12" y="110"/>
                  </a:lnTo>
                  <a:lnTo>
                    <a:pt x="11" y="110"/>
                  </a:lnTo>
                  <a:lnTo>
                    <a:pt x="11" y="110"/>
                  </a:lnTo>
                  <a:lnTo>
                    <a:pt x="11" y="110"/>
                  </a:lnTo>
                  <a:lnTo>
                    <a:pt x="11" y="110"/>
                  </a:lnTo>
                  <a:lnTo>
                    <a:pt x="11" y="110"/>
                  </a:lnTo>
                  <a:lnTo>
                    <a:pt x="11" y="110"/>
                  </a:lnTo>
                  <a:lnTo>
                    <a:pt x="11" y="110"/>
                  </a:lnTo>
                  <a:lnTo>
                    <a:pt x="11" y="110"/>
                  </a:lnTo>
                  <a:lnTo>
                    <a:pt x="11" y="110"/>
                  </a:lnTo>
                  <a:lnTo>
                    <a:pt x="11" y="110"/>
                  </a:lnTo>
                  <a:lnTo>
                    <a:pt x="11" y="110"/>
                  </a:lnTo>
                  <a:lnTo>
                    <a:pt x="10" y="110"/>
                  </a:lnTo>
                  <a:lnTo>
                    <a:pt x="10" y="110"/>
                  </a:lnTo>
                  <a:lnTo>
                    <a:pt x="10" y="110"/>
                  </a:lnTo>
                  <a:lnTo>
                    <a:pt x="10" y="110"/>
                  </a:lnTo>
                  <a:lnTo>
                    <a:pt x="10" y="110"/>
                  </a:lnTo>
                  <a:lnTo>
                    <a:pt x="10" y="110"/>
                  </a:lnTo>
                  <a:lnTo>
                    <a:pt x="10" y="110"/>
                  </a:lnTo>
                  <a:lnTo>
                    <a:pt x="10" y="110"/>
                  </a:lnTo>
                  <a:lnTo>
                    <a:pt x="10" y="110"/>
                  </a:lnTo>
                  <a:lnTo>
                    <a:pt x="10" y="109"/>
                  </a:lnTo>
                  <a:lnTo>
                    <a:pt x="10" y="109"/>
                  </a:lnTo>
                  <a:lnTo>
                    <a:pt x="10" y="109"/>
                  </a:lnTo>
                  <a:lnTo>
                    <a:pt x="10" y="110"/>
                  </a:lnTo>
                  <a:lnTo>
                    <a:pt x="10" y="110"/>
                  </a:lnTo>
                  <a:lnTo>
                    <a:pt x="9" y="110"/>
                  </a:lnTo>
                  <a:lnTo>
                    <a:pt x="9" y="110"/>
                  </a:lnTo>
                  <a:lnTo>
                    <a:pt x="9" y="110"/>
                  </a:lnTo>
                  <a:lnTo>
                    <a:pt x="9" y="110"/>
                  </a:lnTo>
                  <a:lnTo>
                    <a:pt x="8" y="110"/>
                  </a:lnTo>
                  <a:lnTo>
                    <a:pt x="8" y="109"/>
                  </a:lnTo>
                  <a:lnTo>
                    <a:pt x="8" y="109"/>
                  </a:lnTo>
                  <a:lnTo>
                    <a:pt x="8" y="109"/>
                  </a:lnTo>
                  <a:lnTo>
                    <a:pt x="9" y="109"/>
                  </a:lnTo>
                  <a:lnTo>
                    <a:pt x="9" y="109"/>
                  </a:lnTo>
                  <a:lnTo>
                    <a:pt x="9" y="109"/>
                  </a:lnTo>
                  <a:lnTo>
                    <a:pt x="9" y="109"/>
                  </a:lnTo>
                  <a:lnTo>
                    <a:pt x="9" y="109"/>
                  </a:lnTo>
                  <a:lnTo>
                    <a:pt x="9" y="109"/>
                  </a:lnTo>
                  <a:lnTo>
                    <a:pt x="9" y="109"/>
                  </a:lnTo>
                  <a:lnTo>
                    <a:pt x="9" y="109"/>
                  </a:lnTo>
                  <a:lnTo>
                    <a:pt x="9" y="109"/>
                  </a:lnTo>
                  <a:lnTo>
                    <a:pt x="9" y="109"/>
                  </a:lnTo>
                  <a:lnTo>
                    <a:pt x="9" y="109"/>
                  </a:lnTo>
                  <a:lnTo>
                    <a:pt x="9" y="109"/>
                  </a:lnTo>
                  <a:lnTo>
                    <a:pt x="10" y="109"/>
                  </a:lnTo>
                  <a:lnTo>
                    <a:pt x="9" y="109"/>
                  </a:lnTo>
                  <a:lnTo>
                    <a:pt x="9" y="109"/>
                  </a:lnTo>
                  <a:lnTo>
                    <a:pt x="9" y="109"/>
                  </a:lnTo>
                  <a:lnTo>
                    <a:pt x="9" y="109"/>
                  </a:lnTo>
                  <a:lnTo>
                    <a:pt x="10" y="109"/>
                  </a:lnTo>
                  <a:lnTo>
                    <a:pt x="10" y="109"/>
                  </a:lnTo>
                  <a:lnTo>
                    <a:pt x="10" y="109"/>
                  </a:lnTo>
                  <a:lnTo>
                    <a:pt x="10" y="109"/>
                  </a:lnTo>
                  <a:lnTo>
                    <a:pt x="10" y="109"/>
                  </a:lnTo>
                  <a:lnTo>
                    <a:pt x="10" y="109"/>
                  </a:lnTo>
                  <a:lnTo>
                    <a:pt x="11" y="109"/>
                  </a:lnTo>
                  <a:lnTo>
                    <a:pt x="11" y="109"/>
                  </a:lnTo>
                  <a:lnTo>
                    <a:pt x="11" y="109"/>
                  </a:lnTo>
                  <a:lnTo>
                    <a:pt x="11" y="109"/>
                  </a:lnTo>
                  <a:lnTo>
                    <a:pt x="11" y="109"/>
                  </a:lnTo>
                  <a:lnTo>
                    <a:pt x="11" y="109"/>
                  </a:lnTo>
                  <a:lnTo>
                    <a:pt x="11" y="109"/>
                  </a:lnTo>
                  <a:lnTo>
                    <a:pt x="11" y="109"/>
                  </a:lnTo>
                  <a:lnTo>
                    <a:pt x="11" y="109"/>
                  </a:lnTo>
                  <a:lnTo>
                    <a:pt x="11" y="109"/>
                  </a:lnTo>
                  <a:lnTo>
                    <a:pt x="11" y="110"/>
                  </a:lnTo>
                  <a:lnTo>
                    <a:pt x="11" y="109"/>
                  </a:lnTo>
                  <a:lnTo>
                    <a:pt x="11" y="109"/>
                  </a:lnTo>
                  <a:lnTo>
                    <a:pt x="11" y="109"/>
                  </a:lnTo>
                  <a:lnTo>
                    <a:pt x="11" y="109"/>
                  </a:lnTo>
                  <a:lnTo>
                    <a:pt x="12" y="109"/>
                  </a:lnTo>
                  <a:lnTo>
                    <a:pt x="12" y="109"/>
                  </a:lnTo>
                  <a:lnTo>
                    <a:pt x="12" y="109"/>
                  </a:lnTo>
                  <a:lnTo>
                    <a:pt x="12" y="109"/>
                  </a:lnTo>
                  <a:lnTo>
                    <a:pt x="12" y="109"/>
                  </a:lnTo>
                  <a:lnTo>
                    <a:pt x="12" y="109"/>
                  </a:lnTo>
                  <a:lnTo>
                    <a:pt x="12" y="109"/>
                  </a:lnTo>
                  <a:lnTo>
                    <a:pt x="12" y="109"/>
                  </a:lnTo>
                  <a:lnTo>
                    <a:pt x="12" y="109"/>
                  </a:lnTo>
                  <a:lnTo>
                    <a:pt x="12" y="109"/>
                  </a:lnTo>
                  <a:lnTo>
                    <a:pt x="11" y="109"/>
                  </a:lnTo>
                  <a:lnTo>
                    <a:pt x="12" y="109"/>
                  </a:lnTo>
                  <a:lnTo>
                    <a:pt x="11" y="109"/>
                  </a:lnTo>
                  <a:lnTo>
                    <a:pt x="11" y="108"/>
                  </a:lnTo>
                  <a:lnTo>
                    <a:pt x="11" y="108"/>
                  </a:lnTo>
                  <a:lnTo>
                    <a:pt x="11" y="108"/>
                  </a:lnTo>
                  <a:lnTo>
                    <a:pt x="11" y="108"/>
                  </a:lnTo>
                  <a:lnTo>
                    <a:pt x="11" y="108"/>
                  </a:lnTo>
                  <a:lnTo>
                    <a:pt x="11" y="108"/>
                  </a:lnTo>
                  <a:lnTo>
                    <a:pt x="11" y="108"/>
                  </a:lnTo>
                  <a:lnTo>
                    <a:pt x="11" y="108"/>
                  </a:lnTo>
                  <a:lnTo>
                    <a:pt x="12" y="109"/>
                  </a:lnTo>
                  <a:lnTo>
                    <a:pt x="12" y="109"/>
                  </a:lnTo>
                  <a:lnTo>
                    <a:pt x="12" y="109"/>
                  </a:lnTo>
                  <a:lnTo>
                    <a:pt x="13" y="109"/>
                  </a:lnTo>
                  <a:lnTo>
                    <a:pt x="12" y="109"/>
                  </a:lnTo>
                  <a:lnTo>
                    <a:pt x="12" y="109"/>
                  </a:lnTo>
                  <a:lnTo>
                    <a:pt x="12" y="108"/>
                  </a:lnTo>
                  <a:lnTo>
                    <a:pt x="13" y="108"/>
                  </a:lnTo>
                  <a:lnTo>
                    <a:pt x="13" y="109"/>
                  </a:lnTo>
                  <a:lnTo>
                    <a:pt x="13" y="109"/>
                  </a:lnTo>
                  <a:lnTo>
                    <a:pt x="13" y="109"/>
                  </a:lnTo>
                  <a:lnTo>
                    <a:pt x="13" y="109"/>
                  </a:lnTo>
                  <a:lnTo>
                    <a:pt x="13" y="109"/>
                  </a:lnTo>
                  <a:lnTo>
                    <a:pt x="13" y="109"/>
                  </a:lnTo>
                  <a:lnTo>
                    <a:pt x="13" y="108"/>
                  </a:lnTo>
                  <a:lnTo>
                    <a:pt x="13" y="108"/>
                  </a:lnTo>
                  <a:lnTo>
                    <a:pt x="13" y="109"/>
                  </a:lnTo>
                  <a:lnTo>
                    <a:pt x="14" y="109"/>
                  </a:lnTo>
                  <a:lnTo>
                    <a:pt x="14" y="109"/>
                  </a:lnTo>
                  <a:lnTo>
                    <a:pt x="14" y="109"/>
                  </a:lnTo>
                  <a:lnTo>
                    <a:pt x="14" y="109"/>
                  </a:lnTo>
                  <a:lnTo>
                    <a:pt x="14" y="110"/>
                  </a:lnTo>
                  <a:lnTo>
                    <a:pt x="14" y="110"/>
                  </a:lnTo>
                  <a:lnTo>
                    <a:pt x="14" y="110"/>
                  </a:lnTo>
                  <a:lnTo>
                    <a:pt x="14" y="110"/>
                  </a:lnTo>
                  <a:lnTo>
                    <a:pt x="14" y="109"/>
                  </a:lnTo>
                  <a:lnTo>
                    <a:pt x="14" y="109"/>
                  </a:lnTo>
                  <a:lnTo>
                    <a:pt x="14" y="109"/>
                  </a:lnTo>
                  <a:lnTo>
                    <a:pt x="14" y="109"/>
                  </a:lnTo>
                  <a:lnTo>
                    <a:pt x="15" y="109"/>
                  </a:lnTo>
                  <a:lnTo>
                    <a:pt x="15" y="109"/>
                  </a:lnTo>
                  <a:lnTo>
                    <a:pt x="15" y="109"/>
                  </a:lnTo>
                  <a:lnTo>
                    <a:pt x="15" y="109"/>
                  </a:lnTo>
                  <a:lnTo>
                    <a:pt x="15" y="109"/>
                  </a:lnTo>
                  <a:lnTo>
                    <a:pt x="15" y="109"/>
                  </a:lnTo>
                  <a:lnTo>
                    <a:pt x="14" y="109"/>
                  </a:lnTo>
                  <a:lnTo>
                    <a:pt x="14" y="108"/>
                  </a:lnTo>
                  <a:lnTo>
                    <a:pt x="14" y="108"/>
                  </a:lnTo>
                  <a:lnTo>
                    <a:pt x="14" y="108"/>
                  </a:lnTo>
                  <a:lnTo>
                    <a:pt x="13" y="108"/>
                  </a:lnTo>
                  <a:lnTo>
                    <a:pt x="13" y="108"/>
                  </a:lnTo>
                  <a:lnTo>
                    <a:pt x="13" y="108"/>
                  </a:lnTo>
                  <a:lnTo>
                    <a:pt x="13" y="108"/>
                  </a:lnTo>
                  <a:lnTo>
                    <a:pt x="13" y="108"/>
                  </a:lnTo>
                  <a:lnTo>
                    <a:pt x="12" y="108"/>
                  </a:lnTo>
                  <a:lnTo>
                    <a:pt x="12" y="107"/>
                  </a:lnTo>
                  <a:lnTo>
                    <a:pt x="12" y="107"/>
                  </a:lnTo>
                  <a:lnTo>
                    <a:pt x="12" y="107"/>
                  </a:lnTo>
                  <a:lnTo>
                    <a:pt x="12" y="107"/>
                  </a:lnTo>
                  <a:lnTo>
                    <a:pt x="12" y="107"/>
                  </a:lnTo>
                  <a:lnTo>
                    <a:pt x="13" y="106"/>
                  </a:lnTo>
                  <a:lnTo>
                    <a:pt x="13" y="106"/>
                  </a:lnTo>
                  <a:lnTo>
                    <a:pt x="14" y="106"/>
                  </a:lnTo>
                  <a:lnTo>
                    <a:pt x="14" y="106"/>
                  </a:lnTo>
                  <a:lnTo>
                    <a:pt x="14" y="105"/>
                  </a:lnTo>
                  <a:lnTo>
                    <a:pt x="14" y="105"/>
                  </a:lnTo>
                  <a:lnTo>
                    <a:pt x="13" y="105"/>
                  </a:lnTo>
                  <a:lnTo>
                    <a:pt x="13" y="106"/>
                  </a:lnTo>
                  <a:lnTo>
                    <a:pt x="12" y="106"/>
                  </a:lnTo>
                  <a:lnTo>
                    <a:pt x="12" y="106"/>
                  </a:lnTo>
                  <a:lnTo>
                    <a:pt x="12" y="106"/>
                  </a:lnTo>
                  <a:lnTo>
                    <a:pt x="12" y="105"/>
                  </a:lnTo>
                  <a:lnTo>
                    <a:pt x="12" y="105"/>
                  </a:lnTo>
                  <a:lnTo>
                    <a:pt x="12" y="105"/>
                  </a:lnTo>
                  <a:lnTo>
                    <a:pt x="12" y="104"/>
                  </a:lnTo>
                  <a:lnTo>
                    <a:pt x="12" y="104"/>
                  </a:lnTo>
                  <a:lnTo>
                    <a:pt x="12" y="104"/>
                  </a:lnTo>
                  <a:lnTo>
                    <a:pt x="12" y="104"/>
                  </a:lnTo>
                  <a:lnTo>
                    <a:pt x="12" y="104"/>
                  </a:lnTo>
                  <a:lnTo>
                    <a:pt x="12" y="104"/>
                  </a:lnTo>
                  <a:lnTo>
                    <a:pt x="12" y="104"/>
                  </a:lnTo>
                  <a:lnTo>
                    <a:pt x="12" y="104"/>
                  </a:lnTo>
                  <a:lnTo>
                    <a:pt x="12" y="104"/>
                  </a:lnTo>
                  <a:lnTo>
                    <a:pt x="12" y="104"/>
                  </a:lnTo>
                  <a:lnTo>
                    <a:pt x="12" y="103"/>
                  </a:lnTo>
                  <a:lnTo>
                    <a:pt x="12" y="103"/>
                  </a:lnTo>
                  <a:lnTo>
                    <a:pt x="12" y="103"/>
                  </a:lnTo>
                  <a:lnTo>
                    <a:pt x="12" y="103"/>
                  </a:lnTo>
                  <a:lnTo>
                    <a:pt x="12" y="103"/>
                  </a:lnTo>
                  <a:lnTo>
                    <a:pt x="13" y="104"/>
                  </a:lnTo>
                  <a:lnTo>
                    <a:pt x="13" y="104"/>
                  </a:lnTo>
                  <a:lnTo>
                    <a:pt x="13" y="103"/>
                  </a:lnTo>
                  <a:lnTo>
                    <a:pt x="13" y="103"/>
                  </a:lnTo>
                  <a:lnTo>
                    <a:pt x="14" y="103"/>
                  </a:lnTo>
                  <a:lnTo>
                    <a:pt x="14" y="103"/>
                  </a:lnTo>
                  <a:lnTo>
                    <a:pt x="14" y="103"/>
                  </a:lnTo>
                  <a:lnTo>
                    <a:pt x="14" y="102"/>
                  </a:lnTo>
                  <a:lnTo>
                    <a:pt x="14" y="103"/>
                  </a:lnTo>
                  <a:lnTo>
                    <a:pt x="14" y="103"/>
                  </a:lnTo>
                  <a:lnTo>
                    <a:pt x="15" y="103"/>
                  </a:lnTo>
                  <a:lnTo>
                    <a:pt x="15" y="103"/>
                  </a:lnTo>
                  <a:lnTo>
                    <a:pt x="15" y="103"/>
                  </a:lnTo>
                  <a:lnTo>
                    <a:pt x="15" y="103"/>
                  </a:lnTo>
                  <a:lnTo>
                    <a:pt x="16" y="103"/>
                  </a:lnTo>
                  <a:lnTo>
                    <a:pt x="16" y="103"/>
                  </a:lnTo>
                  <a:lnTo>
                    <a:pt x="16" y="104"/>
                  </a:lnTo>
                  <a:lnTo>
                    <a:pt x="16" y="105"/>
                  </a:lnTo>
                  <a:lnTo>
                    <a:pt x="16" y="105"/>
                  </a:lnTo>
                  <a:lnTo>
                    <a:pt x="16" y="105"/>
                  </a:lnTo>
                  <a:lnTo>
                    <a:pt x="16" y="106"/>
                  </a:lnTo>
                  <a:lnTo>
                    <a:pt x="16" y="107"/>
                  </a:lnTo>
                  <a:lnTo>
                    <a:pt x="16" y="107"/>
                  </a:lnTo>
                  <a:lnTo>
                    <a:pt x="16" y="109"/>
                  </a:lnTo>
                  <a:lnTo>
                    <a:pt x="16" y="109"/>
                  </a:lnTo>
                  <a:lnTo>
                    <a:pt x="16" y="110"/>
                  </a:lnTo>
                  <a:lnTo>
                    <a:pt x="15" y="110"/>
                  </a:lnTo>
                  <a:lnTo>
                    <a:pt x="15" y="111"/>
                  </a:lnTo>
                  <a:lnTo>
                    <a:pt x="15" y="110"/>
                  </a:lnTo>
                  <a:lnTo>
                    <a:pt x="15" y="110"/>
                  </a:lnTo>
                  <a:lnTo>
                    <a:pt x="15" y="110"/>
                  </a:lnTo>
                  <a:lnTo>
                    <a:pt x="15" y="110"/>
                  </a:lnTo>
                  <a:lnTo>
                    <a:pt x="15" y="111"/>
                  </a:lnTo>
                  <a:lnTo>
                    <a:pt x="15" y="111"/>
                  </a:lnTo>
                  <a:lnTo>
                    <a:pt x="15" y="111"/>
                  </a:lnTo>
                  <a:lnTo>
                    <a:pt x="15" y="111"/>
                  </a:lnTo>
                  <a:lnTo>
                    <a:pt x="15" y="111"/>
                  </a:lnTo>
                  <a:lnTo>
                    <a:pt x="15" y="111"/>
                  </a:lnTo>
                  <a:lnTo>
                    <a:pt x="14" y="110"/>
                  </a:lnTo>
                  <a:lnTo>
                    <a:pt x="14" y="110"/>
                  </a:lnTo>
                  <a:lnTo>
                    <a:pt x="13" y="110"/>
                  </a:lnTo>
                  <a:lnTo>
                    <a:pt x="13" y="110"/>
                  </a:lnTo>
                  <a:lnTo>
                    <a:pt x="14" y="110"/>
                  </a:lnTo>
                  <a:lnTo>
                    <a:pt x="14" y="110"/>
                  </a:lnTo>
                  <a:lnTo>
                    <a:pt x="13" y="110"/>
                  </a:lnTo>
                  <a:lnTo>
                    <a:pt x="13" y="110"/>
                  </a:lnTo>
                  <a:lnTo>
                    <a:pt x="13" y="110"/>
                  </a:lnTo>
                  <a:lnTo>
                    <a:pt x="12" y="110"/>
                  </a:lnTo>
                  <a:close/>
                  <a:moveTo>
                    <a:pt x="4" y="103"/>
                  </a:moveTo>
                  <a:lnTo>
                    <a:pt x="4" y="103"/>
                  </a:lnTo>
                  <a:lnTo>
                    <a:pt x="4" y="103"/>
                  </a:lnTo>
                  <a:lnTo>
                    <a:pt x="4" y="103"/>
                  </a:lnTo>
                  <a:lnTo>
                    <a:pt x="4" y="102"/>
                  </a:lnTo>
                  <a:lnTo>
                    <a:pt x="4" y="102"/>
                  </a:lnTo>
                  <a:lnTo>
                    <a:pt x="4" y="102"/>
                  </a:lnTo>
                  <a:lnTo>
                    <a:pt x="5" y="102"/>
                  </a:lnTo>
                  <a:lnTo>
                    <a:pt x="4" y="103"/>
                  </a:lnTo>
                  <a:lnTo>
                    <a:pt x="4" y="103"/>
                  </a:lnTo>
                  <a:lnTo>
                    <a:pt x="4" y="103"/>
                  </a:lnTo>
                  <a:close/>
                  <a:moveTo>
                    <a:pt x="2" y="102"/>
                  </a:moveTo>
                  <a:lnTo>
                    <a:pt x="2" y="102"/>
                  </a:lnTo>
                  <a:lnTo>
                    <a:pt x="2" y="102"/>
                  </a:lnTo>
                  <a:lnTo>
                    <a:pt x="3" y="102"/>
                  </a:lnTo>
                  <a:lnTo>
                    <a:pt x="3" y="102"/>
                  </a:lnTo>
                  <a:lnTo>
                    <a:pt x="2" y="102"/>
                  </a:lnTo>
                  <a:close/>
                  <a:moveTo>
                    <a:pt x="4" y="102"/>
                  </a:moveTo>
                  <a:lnTo>
                    <a:pt x="4" y="102"/>
                  </a:lnTo>
                  <a:lnTo>
                    <a:pt x="4" y="102"/>
                  </a:lnTo>
                  <a:lnTo>
                    <a:pt x="4" y="102"/>
                  </a:lnTo>
                  <a:lnTo>
                    <a:pt x="4" y="101"/>
                  </a:lnTo>
                  <a:lnTo>
                    <a:pt x="4" y="101"/>
                  </a:lnTo>
                  <a:lnTo>
                    <a:pt x="4" y="102"/>
                  </a:lnTo>
                  <a:lnTo>
                    <a:pt x="4" y="102"/>
                  </a:lnTo>
                  <a:lnTo>
                    <a:pt x="4" y="102"/>
                  </a:lnTo>
                  <a:lnTo>
                    <a:pt x="4" y="102"/>
                  </a:lnTo>
                  <a:lnTo>
                    <a:pt x="4" y="102"/>
                  </a:lnTo>
                  <a:close/>
                  <a:moveTo>
                    <a:pt x="4" y="102"/>
                  </a:moveTo>
                  <a:lnTo>
                    <a:pt x="4" y="102"/>
                  </a:lnTo>
                  <a:lnTo>
                    <a:pt x="4" y="102"/>
                  </a:lnTo>
                  <a:lnTo>
                    <a:pt x="4" y="102"/>
                  </a:lnTo>
                  <a:lnTo>
                    <a:pt x="4" y="102"/>
                  </a:lnTo>
                  <a:lnTo>
                    <a:pt x="4" y="102"/>
                  </a:lnTo>
                  <a:lnTo>
                    <a:pt x="4" y="101"/>
                  </a:lnTo>
                  <a:lnTo>
                    <a:pt x="3" y="101"/>
                  </a:lnTo>
                  <a:lnTo>
                    <a:pt x="3" y="101"/>
                  </a:lnTo>
                  <a:lnTo>
                    <a:pt x="3" y="101"/>
                  </a:lnTo>
                  <a:lnTo>
                    <a:pt x="4" y="101"/>
                  </a:lnTo>
                  <a:lnTo>
                    <a:pt x="4" y="101"/>
                  </a:lnTo>
                  <a:lnTo>
                    <a:pt x="4" y="101"/>
                  </a:lnTo>
                  <a:lnTo>
                    <a:pt x="4" y="102"/>
                  </a:lnTo>
                  <a:lnTo>
                    <a:pt x="4" y="102"/>
                  </a:lnTo>
                  <a:lnTo>
                    <a:pt x="4" y="102"/>
                  </a:lnTo>
                  <a:close/>
                  <a:moveTo>
                    <a:pt x="2" y="101"/>
                  </a:moveTo>
                  <a:lnTo>
                    <a:pt x="3" y="101"/>
                  </a:lnTo>
                  <a:lnTo>
                    <a:pt x="3" y="101"/>
                  </a:lnTo>
                  <a:lnTo>
                    <a:pt x="2" y="101"/>
                  </a:lnTo>
                  <a:close/>
                  <a:moveTo>
                    <a:pt x="3" y="101"/>
                  </a:moveTo>
                  <a:lnTo>
                    <a:pt x="3" y="101"/>
                  </a:lnTo>
                  <a:close/>
                  <a:moveTo>
                    <a:pt x="2" y="101"/>
                  </a:moveTo>
                  <a:lnTo>
                    <a:pt x="2" y="101"/>
                  </a:lnTo>
                  <a:lnTo>
                    <a:pt x="3" y="101"/>
                  </a:lnTo>
                  <a:lnTo>
                    <a:pt x="3" y="101"/>
                  </a:lnTo>
                  <a:lnTo>
                    <a:pt x="3" y="101"/>
                  </a:lnTo>
                  <a:lnTo>
                    <a:pt x="3" y="101"/>
                  </a:lnTo>
                  <a:lnTo>
                    <a:pt x="2" y="101"/>
                  </a:lnTo>
                  <a:close/>
                  <a:moveTo>
                    <a:pt x="4" y="102"/>
                  </a:moveTo>
                  <a:lnTo>
                    <a:pt x="4" y="101"/>
                  </a:lnTo>
                  <a:lnTo>
                    <a:pt x="4" y="101"/>
                  </a:lnTo>
                  <a:lnTo>
                    <a:pt x="4" y="101"/>
                  </a:lnTo>
                  <a:lnTo>
                    <a:pt x="4" y="101"/>
                  </a:lnTo>
                  <a:lnTo>
                    <a:pt x="4" y="101"/>
                  </a:lnTo>
                  <a:lnTo>
                    <a:pt x="4" y="101"/>
                  </a:lnTo>
                  <a:lnTo>
                    <a:pt x="4" y="101"/>
                  </a:lnTo>
                  <a:lnTo>
                    <a:pt x="4" y="101"/>
                  </a:lnTo>
                  <a:lnTo>
                    <a:pt x="4" y="101"/>
                  </a:lnTo>
                  <a:lnTo>
                    <a:pt x="4" y="101"/>
                  </a:lnTo>
                  <a:lnTo>
                    <a:pt x="4" y="101"/>
                  </a:lnTo>
                  <a:lnTo>
                    <a:pt x="5" y="102"/>
                  </a:lnTo>
                  <a:lnTo>
                    <a:pt x="4" y="102"/>
                  </a:lnTo>
                  <a:close/>
                  <a:moveTo>
                    <a:pt x="2" y="101"/>
                  </a:moveTo>
                  <a:lnTo>
                    <a:pt x="2" y="101"/>
                  </a:lnTo>
                  <a:lnTo>
                    <a:pt x="2" y="101"/>
                  </a:lnTo>
                  <a:lnTo>
                    <a:pt x="2" y="101"/>
                  </a:lnTo>
                  <a:lnTo>
                    <a:pt x="3" y="101"/>
                  </a:lnTo>
                  <a:lnTo>
                    <a:pt x="2" y="101"/>
                  </a:lnTo>
                  <a:close/>
                  <a:moveTo>
                    <a:pt x="2" y="101"/>
                  </a:moveTo>
                  <a:lnTo>
                    <a:pt x="2" y="101"/>
                  </a:lnTo>
                  <a:lnTo>
                    <a:pt x="2" y="100"/>
                  </a:lnTo>
                  <a:lnTo>
                    <a:pt x="2" y="100"/>
                  </a:lnTo>
                  <a:lnTo>
                    <a:pt x="2" y="100"/>
                  </a:lnTo>
                  <a:lnTo>
                    <a:pt x="2" y="100"/>
                  </a:lnTo>
                  <a:lnTo>
                    <a:pt x="2" y="101"/>
                  </a:lnTo>
                  <a:lnTo>
                    <a:pt x="2" y="101"/>
                  </a:lnTo>
                  <a:close/>
                  <a:moveTo>
                    <a:pt x="4" y="101"/>
                  </a:moveTo>
                  <a:lnTo>
                    <a:pt x="3" y="101"/>
                  </a:lnTo>
                  <a:lnTo>
                    <a:pt x="3" y="100"/>
                  </a:lnTo>
                  <a:lnTo>
                    <a:pt x="3" y="100"/>
                  </a:lnTo>
                  <a:lnTo>
                    <a:pt x="4" y="101"/>
                  </a:lnTo>
                  <a:lnTo>
                    <a:pt x="4" y="101"/>
                  </a:lnTo>
                  <a:lnTo>
                    <a:pt x="4" y="101"/>
                  </a:lnTo>
                  <a:close/>
                  <a:moveTo>
                    <a:pt x="4" y="100"/>
                  </a:moveTo>
                  <a:lnTo>
                    <a:pt x="4" y="100"/>
                  </a:lnTo>
                  <a:lnTo>
                    <a:pt x="4" y="100"/>
                  </a:lnTo>
                  <a:lnTo>
                    <a:pt x="4" y="100"/>
                  </a:lnTo>
                  <a:lnTo>
                    <a:pt x="4" y="100"/>
                  </a:lnTo>
                  <a:lnTo>
                    <a:pt x="4" y="100"/>
                  </a:lnTo>
                  <a:lnTo>
                    <a:pt x="4" y="100"/>
                  </a:lnTo>
                  <a:close/>
                  <a:moveTo>
                    <a:pt x="2" y="101"/>
                  </a:moveTo>
                  <a:lnTo>
                    <a:pt x="2" y="101"/>
                  </a:lnTo>
                  <a:lnTo>
                    <a:pt x="2" y="100"/>
                  </a:lnTo>
                  <a:lnTo>
                    <a:pt x="2" y="101"/>
                  </a:lnTo>
                  <a:lnTo>
                    <a:pt x="2" y="101"/>
                  </a:lnTo>
                  <a:lnTo>
                    <a:pt x="2" y="100"/>
                  </a:lnTo>
                  <a:lnTo>
                    <a:pt x="2" y="100"/>
                  </a:lnTo>
                  <a:lnTo>
                    <a:pt x="2" y="100"/>
                  </a:lnTo>
                  <a:lnTo>
                    <a:pt x="2" y="100"/>
                  </a:lnTo>
                  <a:lnTo>
                    <a:pt x="2" y="100"/>
                  </a:lnTo>
                  <a:lnTo>
                    <a:pt x="2" y="100"/>
                  </a:lnTo>
                  <a:lnTo>
                    <a:pt x="2" y="100"/>
                  </a:lnTo>
                  <a:lnTo>
                    <a:pt x="2" y="101"/>
                  </a:lnTo>
                  <a:lnTo>
                    <a:pt x="2" y="101"/>
                  </a:lnTo>
                  <a:close/>
                  <a:moveTo>
                    <a:pt x="4" y="100"/>
                  </a:moveTo>
                  <a:lnTo>
                    <a:pt x="4" y="100"/>
                  </a:lnTo>
                  <a:lnTo>
                    <a:pt x="4" y="100"/>
                  </a:lnTo>
                  <a:lnTo>
                    <a:pt x="4" y="100"/>
                  </a:lnTo>
                  <a:lnTo>
                    <a:pt x="4" y="100"/>
                  </a:lnTo>
                  <a:lnTo>
                    <a:pt x="4" y="100"/>
                  </a:lnTo>
                  <a:lnTo>
                    <a:pt x="4" y="100"/>
                  </a:lnTo>
                  <a:lnTo>
                    <a:pt x="4" y="100"/>
                  </a:lnTo>
                  <a:close/>
                  <a:moveTo>
                    <a:pt x="4" y="99"/>
                  </a:moveTo>
                  <a:lnTo>
                    <a:pt x="4" y="99"/>
                  </a:lnTo>
                  <a:lnTo>
                    <a:pt x="3" y="99"/>
                  </a:lnTo>
                  <a:lnTo>
                    <a:pt x="3" y="99"/>
                  </a:lnTo>
                  <a:lnTo>
                    <a:pt x="4" y="99"/>
                  </a:lnTo>
                  <a:lnTo>
                    <a:pt x="4" y="99"/>
                  </a:lnTo>
                  <a:close/>
                  <a:moveTo>
                    <a:pt x="1" y="100"/>
                  </a:moveTo>
                  <a:lnTo>
                    <a:pt x="1" y="100"/>
                  </a:lnTo>
                  <a:lnTo>
                    <a:pt x="1" y="99"/>
                  </a:lnTo>
                  <a:lnTo>
                    <a:pt x="1" y="99"/>
                  </a:lnTo>
                  <a:lnTo>
                    <a:pt x="1" y="99"/>
                  </a:lnTo>
                  <a:lnTo>
                    <a:pt x="1" y="99"/>
                  </a:lnTo>
                  <a:lnTo>
                    <a:pt x="1" y="99"/>
                  </a:lnTo>
                  <a:lnTo>
                    <a:pt x="2" y="99"/>
                  </a:lnTo>
                  <a:lnTo>
                    <a:pt x="2" y="99"/>
                  </a:lnTo>
                  <a:lnTo>
                    <a:pt x="2" y="99"/>
                  </a:lnTo>
                  <a:lnTo>
                    <a:pt x="2" y="99"/>
                  </a:lnTo>
                  <a:lnTo>
                    <a:pt x="1" y="99"/>
                  </a:lnTo>
                  <a:lnTo>
                    <a:pt x="2" y="99"/>
                  </a:lnTo>
                  <a:lnTo>
                    <a:pt x="2" y="100"/>
                  </a:lnTo>
                  <a:lnTo>
                    <a:pt x="1" y="100"/>
                  </a:lnTo>
                  <a:close/>
                  <a:moveTo>
                    <a:pt x="4" y="99"/>
                  </a:moveTo>
                  <a:lnTo>
                    <a:pt x="4" y="99"/>
                  </a:lnTo>
                  <a:lnTo>
                    <a:pt x="4" y="99"/>
                  </a:lnTo>
                  <a:lnTo>
                    <a:pt x="4" y="99"/>
                  </a:lnTo>
                  <a:close/>
                  <a:moveTo>
                    <a:pt x="4" y="99"/>
                  </a:moveTo>
                  <a:lnTo>
                    <a:pt x="4" y="99"/>
                  </a:lnTo>
                  <a:lnTo>
                    <a:pt x="4" y="98"/>
                  </a:lnTo>
                  <a:lnTo>
                    <a:pt x="4" y="98"/>
                  </a:lnTo>
                  <a:lnTo>
                    <a:pt x="4" y="99"/>
                  </a:lnTo>
                  <a:lnTo>
                    <a:pt x="4" y="99"/>
                  </a:lnTo>
                  <a:close/>
                  <a:moveTo>
                    <a:pt x="2" y="99"/>
                  </a:moveTo>
                  <a:lnTo>
                    <a:pt x="2" y="99"/>
                  </a:lnTo>
                  <a:lnTo>
                    <a:pt x="2" y="99"/>
                  </a:lnTo>
                  <a:lnTo>
                    <a:pt x="2" y="99"/>
                  </a:lnTo>
                  <a:lnTo>
                    <a:pt x="2" y="99"/>
                  </a:lnTo>
                  <a:lnTo>
                    <a:pt x="2" y="99"/>
                  </a:lnTo>
                  <a:lnTo>
                    <a:pt x="2" y="98"/>
                  </a:lnTo>
                  <a:lnTo>
                    <a:pt x="3" y="98"/>
                  </a:lnTo>
                  <a:lnTo>
                    <a:pt x="3" y="98"/>
                  </a:lnTo>
                  <a:lnTo>
                    <a:pt x="3" y="99"/>
                  </a:lnTo>
                  <a:lnTo>
                    <a:pt x="3" y="99"/>
                  </a:lnTo>
                  <a:lnTo>
                    <a:pt x="3" y="99"/>
                  </a:lnTo>
                  <a:lnTo>
                    <a:pt x="3" y="99"/>
                  </a:lnTo>
                  <a:lnTo>
                    <a:pt x="2" y="99"/>
                  </a:lnTo>
                  <a:lnTo>
                    <a:pt x="2" y="99"/>
                  </a:lnTo>
                  <a:lnTo>
                    <a:pt x="2" y="99"/>
                  </a:lnTo>
                  <a:lnTo>
                    <a:pt x="2" y="99"/>
                  </a:lnTo>
                  <a:close/>
                  <a:moveTo>
                    <a:pt x="2" y="98"/>
                  </a:moveTo>
                  <a:lnTo>
                    <a:pt x="2" y="98"/>
                  </a:lnTo>
                  <a:lnTo>
                    <a:pt x="2" y="98"/>
                  </a:lnTo>
                  <a:lnTo>
                    <a:pt x="2" y="98"/>
                  </a:lnTo>
                  <a:close/>
                  <a:moveTo>
                    <a:pt x="3" y="98"/>
                  </a:moveTo>
                  <a:lnTo>
                    <a:pt x="3" y="98"/>
                  </a:lnTo>
                  <a:lnTo>
                    <a:pt x="3" y="98"/>
                  </a:lnTo>
                  <a:lnTo>
                    <a:pt x="3" y="98"/>
                  </a:lnTo>
                  <a:lnTo>
                    <a:pt x="3" y="98"/>
                  </a:lnTo>
                  <a:lnTo>
                    <a:pt x="3" y="98"/>
                  </a:lnTo>
                  <a:lnTo>
                    <a:pt x="3" y="98"/>
                  </a:lnTo>
                  <a:lnTo>
                    <a:pt x="3" y="98"/>
                  </a:lnTo>
                  <a:close/>
                  <a:moveTo>
                    <a:pt x="3" y="98"/>
                  </a:moveTo>
                  <a:lnTo>
                    <a:pt x="3" y="98"/>
                  </a:lnTo>
                  <a:lnTo>
                    <a:pt x="3" y="98"/>
                  </a:lnTo>
                  <a:lnTo>
                    <a:pt x="3" y="98"/>
                  </a:lnTo>
                  <a:lnTo>
                    <a:pt x="3" y="97"/>
                  </a:lnTo>
                  <a:lnTo>
                    <a:pt x="3" y="98"/>
                  </a:lnTo>
                  <a:lnTo>
                    <a:pt x="4" y="98"/>
                  </a:lnTo>
                  <a:lnTo>
                    <a:pt x="4" y="98"/>
                  </a:lnTo>
                  <a:lnTo>
                    <a:pt x="4" y="99"/>
                  </a:lnTo>
                  <a:lnTo>
                    <a:pt x="3" y="99"/>
                  </a:lnTo>
                  <a:lnTo>
                    <a:pt x="3" y="98"/>
                  </a:lnTo>
                  <a:close/>
                  <a:moveTo>
                    <a:pt x="2" y="98"/>
                  </a:moveTo>
                  <a:lnTo>
                    <a:pt x="2" y="98"/>
                  </a:lnTo>
                  <a:lnTo>
                    <a:pt x="2" y="98"/>
                  </a:lnTo>
                  <a:lnTo>
                    <a:pt x="2" y="97"/>
                  </a:lnTo>
                  <a:lnTo>
                    <a:pt x="2" y="97"/>
                  </a:lnTo>
                  <a:lnTo>
                    <a:pt x="2" y="97"/>
                  </a:lnTo>
                  <a:lnTo>
                    <a:pt x="3" y="97"/>
                  </a:lnTo>
                  <a:lnTo>
                    <a:pt x="3" y="97"/>
                  </a:lnTo>
                  <a:lnTo>
                    <a:pt x="3" y="97"/>
                  </a:lnTo>
                  <a:lnTo>
                    <a:pt x="3" y="97"/>
                  </a:lnTo>
                  <a:lnTo>
                    <a:pt x="3" y="97"/>
                  </a:lnTo>
                  <a:lnTo>
                    <a:pt x="3" y="98"/>
                  </a:lnTo>
                  <a:lnTo>
                    <a:pt x="3" y="98"/>
                  </a:lnTo>
                  <a:lnTo>
                    <a:pt x="3" y="98"/>
                  </a:lnTo>
                  <a:lnTo>
                    <a:pt x="3" y="98"/>
                  </a:lnTo>
                  <a:lnTo>
                    <a:pt x="3" y="98"/>
                  </a:lnTo>
                  <a:lnTo>
                    <a:pt x="3" y="98"/>
                  </a:lnTo>
                  <a:lnTo>
                    <a:pt x="3" y="98"/>
                  </a:lnTo>
                  <a:lnTo>
                    <a:pt x="2" y="98"/>
                  </a:lnTo>
                  <a:close/>
                  <a:moveTo>
                    <a:pt x="2" y="97"/>
                  </a:moveTo>
                  <a:lnTo>
                    <a:pt x="2" y="97"/>
                  </a:lnTo>
                  <a:lnTo>
                    <a:pt x="2" y="97"/>
                  </a:lnTo>
                  <a:lnTo>
                    <a:pt x="2" y="97"/>
                  </a:lnTo>
                  <a:lnTo>
                    <a:pt x="2" y="97"/>
                  </a:lnTo>
                  <a:lnTo>
                    <a:pt x="2" y="97"/>
                  </a:lnTo>
                  <a:lnTo>
                    <a:pt x="3" y="97"/>
                  </a:lnTo>
                  <a:lnTo>
                    <a:pt x="3" y="97"/>
                  </a:lnTo>
                  <a:lnTo>
                    <a:pt x="2" y="97"/>
                  </a:lnTo>
                  <a:close/>
                  <a:moveTo>
                    <a:pt x="2" y="97"/>
                  </a:moveTo>
                  <a:lnTo>
                    <a:pt x="2" y="97"/>
                  </a:lnTo>
                  <a:lnTo>
                    <a:pt x="2" y="97"/>
                  </a:lnTo>
                  <a:lnTo>
                    <a:pt x="2" y="97"/>
                  </a:lnTo>
                  <a:lnTo>
                    <a:pt x="2" y="97"/>
                  </a:lnTo>
                  <a:close/>
                  <a:moveTo>
                    <a:pt x="3" y="96"/>
                  </a:moveTo>
                  <a:lnTo>
                    <a:pt x="3" y="96"/>
                  </a:lnTo>
                  <a:lnTo>
                    <a:pt x="3" y="96"/>
                  </a:lnTo>
                  <a:lnTo>
                    <a:pt x="3" y="96"/>
                  </a:lnTo>
                  <a:close/>
                  <a:moveTo>
                    <a:pt x="1" y="97"/>
                  </a:moveTo>
                  <a:lnTo>
                    <a:pt x="1" y="97"/>
                  </a:lnTo>
                  <a:lnTo>
                    <a:pt x="1" y="97"/>
                  </a:lnTo>
                  <a:lnTo>
                    <a:pt x="1" y="96"/>
                  </a:lnTo>
                  <a:lnTo>
                    <a:pt x="1" y="96"/>
                  </a:lnTo>
                  <a:lnTo>
                    <a:pt x="1" y="96"/>
                  </a:lnTo>
                  <a:lnTo>
                    <a:pt x="1" y="96"/>
                  </a:lnTo>
                  <a:lnTo>
                    <a:pt x="2" y="96"/>
                  </a:lnTo>
                  <a:lnTo>
                    <a:pt x="1" y="96"/>
                  </a:lnTo>
                  <a:lnTo>
                    <a:pt x="1" y="96"/>
                  </a:lnTo>
                  <a:lnTo>
                    <a:pt x="1" y="97"/>
                  </a:lnTo>
                  <a:lnTo>
                    <a:pt x="1" y="97"/>
                  </a:lnTo>
                  <a:close/>
                  <a:moveTo>
                    <a:pt x="4" y="97"/>
                  </a:moveTo>
                  <a:lnTo>
                    <a:pt x="3" y="97"/>
                  </a:lnTo>
                  <a:lnTo>
                    <a:pt x="3" y="97"/>
                  </a:lnTo>
                  <a:lnTo>
                    <a:pt x="3" y="97"/>
                  </a:lnTo>
                  <a:lnTo>
                    <a:pt x="3" y="97"/>
                  </a:lnTo>
                  <a:lnTo>
                    <a:pt x="3" y="97"/>
                  </a:lnTo>
                  <a:lnTo>
                    <a:pt x="3" y="96"/>
                  </a:lnTo>
                  <a:lnTo>
                    <a:pt x="3" y="96"/>
                  </a:lnTo>
                  <a:lnTo>
                    <a:pt x="3" y="96"/>
                  </a:lnTo>
                  <a:lnTo>
                    <a:pt x="3" y="96"/>
                  </a:lnTo>
                  <a:lnTo>
                    <a:pt x="3" y="96"/>
                  </a:lnTo>
                  <a:lnTo>
                    <a:pt x="3" y="96"/>
                  </a:lnTo>
                  <a:lnTo>
                    <a:pt x="3" y="96"/>
                  </a:lnTo>
                  <a:lnTo>
                    <a:pt x="4" y="97"/>
                  </a:lnTo>
                  <a:lnTo>
                    <a:pt x="4" y="97"/>
                  </a:lnTo>
                  <a:close/>
                  <a:moveTo>
                    <a:pt x="2" y="96"/>
                  </a:moveTo>
                  <a:lnTo>
                    <a:pt x="2" y="96"/>
                  </a:lnTo>
                  <a:lnTo>
                    <a:pt x="2" y="96"/>
                  </a:lnTo>
                  <a:lnTo>
                    <a:pt x="3" y="96"/>
                  </a:lnTo>
                  <a:lnTo>
                    <a:pt x="3" y="96"/>
                  </a:lnTo>
                  <a:lnTo>
                    <a:pt x="3" y="96"/>
                  </a:lnTo>
                  <a:lnTo>
                    <a:pt x="2" y="96"/>
                  </a:lnTo>
                  <a:close/>
                  <a:moveTo>
                    <a:pt x="2" y="95"/>
                  </a:moveTo>
                  <a:lnTo>
                    <a:pt x="1" y="96"/>
                  </a:lnTo>
                  <a:lnTo>
                    <a:pt x="1" y="96"/>
                  </a:lnTo>
                  <a:lnTo>
                    <a:pt x="1" y="96"/>
                  </a:lnTo>
                  <a:lnTo>
                    <a:pt x="1" y="95"/>
                  </a:lnTo>
                  <a:lnTo>
                    <a:pt x="1" y="95"/>
                  </a:lnTo>
                  <a:lnTo>
                    <a:pt x="1" y="96"/>
                  </a:lnTo>
                  <a:lnTo>
                    <a:pt x="1" y="96"/>
                  </a:lnTo>
                  <a:lnTo>
                    <a:pt x="1" y="95"/>
                  </a:lnTo>
                  <a:lnTo>
                    <a:pt x="1" y="95"/>
                  </a:lnTo>
                  <a:lnTo>
                    <a:pt x="1" y="95"/>
                  </a:lnTo>
                  <a:lnTo>
                    <a:pt x="1" y="95"/>
                  </a:lnTo>
                  <a:lnTo>
                    <a:pt x="1" y="95"/>
                  </a:lnTo>
                  <a:lnTo>
                    <a:pt x="1" y="95"/>
                  </a:lnTo>
                  <a:lnTo>
                    <a:pt x="1" y="95"/>
                  </a:lnTo>
                  <a:lnTo>
                    <a:pt x="1" y="95"/>
                  </a:lnTo>
                  <a:lnTo>
                    <a:pt x="1" y="95"/>
                  </a:lnTo>
                  <a:lnTo>
                    <a:pt x="1" y="95"/>
                  </a:lnTo>
                  <a:lnTo>
                    <a:pt x="1" y="95"/>
                  </a:lnTo>
                  <a:lnTo>
                    <a:pt x="1" y="95"/>
                  </a:lnTo>
                  <a:lnTo>
                    <a:pt x="2" y="95"/>
                  </a:lnTo>
                  <a:lnTo>
                    <a:pt x="2" y="95"/>
                  </a:lnTo>
                  <a:lnTo>
                    <a:pt x="2" y="95"/>
                  </a:lnTo>
                  <a:lnTo>
                    <a:pt x="2" y="95"/>
                  </a:lnTo>
                  <a:lnTo>
                    <a:pt x="2" y="95"/>
                  </a:lnTo>
                  <a:lnTo>
                    <a:pt x="2" y="95"/>
                  </a:lnTo>
                  <a:lnTo>
                    <a:pt x="2" y="95"/>
                  </a:lnTo>
                  <a:lnTo>
                    <a:pt x="2" y="95"/>
                  </a:lnTo>
                  <a:lnTo>
                    <a:pt x="2" y="95"/>
                  </a:lnTo>
                  <a:lnTo>
                    <a:pt x="2" y="95"/>
                  </a:lnTo>
                  <a:close/>
                  <a:moveTo>
                    <a:pt x="1" y="94"/>
                  </a:moveTo>
                  <a:lnTo>
                    <a:pt x="1" y="94"/>
                  </a:lnTo>
                  <a:lnTo>
                    <a:pt x="1" y="94"/>
                  </a:lnTo>
                  <a:lnTo>
                    <a:pt x="1" y="94"/>
                  </a:lnTo>
                  <a:lnTo>
                    <a:pt x="1" y="94"/>
                  </a:lnTo>
                  <a:lnTo>
                    <a:pt x="1" y="94"/>
                  </a:lnTo>
                  <a:lnTo>
                    <a:pt x="1" y="94"/>
                  </a:lnTo>
                  <a:lnTo>
                    <a:pt x="1" y="94"/>
                  </a:lnTo>
                  <a:lnTo>
                    <a:pt x="0" y="94"/>
                  </a:lnTo>
                  <a:lnTo>
                    <a:pt x="0" y="93"/>
                  </a:lnTo>
                  <a:lnTo>
                    <a:pt x="1" y="93"/>
                  </a:lnTo>
                  <a:lnTo>
                    <a:pt x="1" y="93"/>
                  </a:lnTo>
                  <a:lnTo>
                    <a:pt x="1" y="93"/>
                  </a:lnTo>
                  <a:lnTo>
                    <a:pt x="1" y="94"/>
                  </a:lnTo>
                  <a:lnTo>
                    <a:pt x="1" y="94"/>
                  </a:lnTo>
                  <a:close/>
                  <a:moveTo>
                    <a:pt x="1" y="93"/>
                  </a:moveTo>
                  <a:lnTo>
                    <a:pt x="1" y="93"/>
                  </a:lnTo>
                  <a:lnTo>
                    <a:pt x="0" y="93"/>
                  </a:lnTo>
                  <a:lnTo>
                    <a:pt x="1" y="93"/>
                  </a:lnTo>
                  <a:close/>
                  <a:moveTo>
                    <a:pt x="3" y="93"/>
                  </a:moveTo>
                  <a:lnTo>
                    <a:pt x="3" y="93"/>
                  </a:lnTo>
                  <a:lnTo>
                    <a:pt x="3" y="93"/>
                  </a:lnTo>
                  <a:lnTo>
                    <a:pt x="3" y="93"/>
                  </a:lnTo>
                  <a:lnTo>
                    <a:pt x="3" y="93"/>
                  </a:lnTo>
                  <a:lnTo>
                    <a:pt x="3" y="93"/>
                  </a:lnTo>
                  <a:lnTo>
                    <a:pt x="3" y="93"/>
                  </a:lnTo>
                  <a:close/>
                  <a:moveTo>
                    <a:pt x="2" y="92"/>
                  </a:moveTo>
                  <a:lnTo>
                    <a:pt x="2" y="92"/>
                  </a:lnTo>
                  <a:lnTo>
                    <a:pt x="1" y="92"/>
                  </a:lnTo>
                  <a:lnTo>
                    <a:pt x="1" y="92"/>
                  </a:lnTo>
                  <a:lnTo>
                    <a:pt x="2" y="91"/>
                  </a:lnTo>
                  <a:lnTo>
                    <a:pt x="2" y="91"/>
                  </a:lnTo>
                  <a:lnTo>
                    <a:pt x="2" y="92"/>
                  </a:lnTo>
                  <a:lnTo>
                    <a:pt x="2" y="92"/>
                  </a:lnTo>
                  <a:close/>
                  <a:moveTo>
                    <a:pt x="1" y="92"/>
                  </a:moveTo>
                  <a:lnTo>
                    <a:pt x="0" y="92"/>
                  </a:lnTo>
                  <a:lnTo>
                    <a:pt x="0" y="92"/>
                  </a:lnTo>
                  <a:lnTo>
                    <a:pt x="1" y="92"/>
                  </a:lnTo>
                  <a:lnTo>
                    <a:pt x="1" y="92"/>
                  </a:lnTo>
                  <a:lnTo>
                    <a:pt x="1" y="91"/>
                  </a:lnTo>
                  <a:lnTo>
                    <a:pt x="1" y="91"/>
                  </a:lnTo>
                  <a:lnTo>
                    <a:pt x="1" y="91"/>
                  </a:lnTo>
                  <a:lnTo>
                    <a:pt x="1" y="91"/>
                  </a:lnTo>
                  <a:lnTo>
                    <a:pt x="1" y="92"/>
                  </a:lnTo>
                  <a:lnTo>
                    <a:pt x="1" y="92"/>
                  </a:lnTo>
                  <a:close/>
                  <a:moveTo>
                    <a:pt x="1" y="92"/>
                  </a:moveTo>
                  <a:lnTo>
                    <a:pt x="1" y="91"/>
                  </a:lnTo>
                  <a:lnTo>
                    <a:pt x="1" y="91"/>
                  </a:lnTo>
                  <a:lnTo>
                    <a:pt x="1" y="91"/>
                  </a:lnTo>
                  <a:lnTo>
                    <a:pt x="1" y="91"/>
                  </a:lnTo>
                  <a:lnTo>
                    <a:pt x="0" y="91"/>
                  </a:lnTo>
                  <a:lnTo>
                    <a:pt x="0" y="91"/>
                  </a:lnTo>
                  <a:lnTo>
                    <a:pt x="1" y="91"/>
                  </a:lnTo>
                  <a:lnTo>
                    <a:pt x="1" y="91"/>
                  </a:lnTo>
                  <a:lnTo>
                    <a:pt x="1" y="91"/>
                  </a:lnTo>
                  <a:lnTo>
                    <a:pt x="1" y="91"/>
                  </a:lnTo>
                  <a:lnTo>
                    <a:pt x="1" y="92"/>
                  </a:lnTo>
                  <a:close/>
                  <a:moveTo>
                    <a:pt x="1" y="91"/>
                  </a:moveTo>
                  <a:lnTo>
                    <a:pt x="1" y="91"/>
                  </a:lnTo>
                  <a:lnTo>
                    <a:pt x="1" y="91"/>
                  </a:lnTo>
                  <a:lnTo>
                    <a:pt x="1" y="91"/>
                  </a:lnTo>
                  <a:lnTo>
                    <a:pt x="1" y="91"/>
                  </a:lnTo>
                  <a:lnTo>
                    <a:pt x="2" y="91"/>
                  </a:lnTo>
                  <a:lnTo>
                    <a:pt x="2" y="91"/>
                  </a:lnTo>
                  <a:lnTo>
                    <a:pt x="1" y="91"/>
                  </a:lnTo>
                  <a:close/>
                  <a:moveTo>
                    <a:pt x="2" y="95"/>
                  </a:moveTo>
                  <a:lnTo>
                    <a:pt x="2" y="95"/>
                  </a:lnTo>
                  <a:lnTo>
                    <a:pt x="2" y="94"/>
                  </a:lnTo>
                  <a:lnTo>
                    <a:pt x="2" y="94"/>
                  </a:lnTo>
                  <a:lnTo>
                    <a:pt x="3" y="94"/>
                  </a:lnTo>
                  <a:lnTo>
                    <a:pt x="2" y="94"/>
                  </a:lnTo>
                  <a:lnTo>
                    <a:pt x="2" y="94"/>
                  </a:lnTo>
                  <a:lnTo>
                    <a:pt x="2" y="94"/>
                  </a:lnTo>
                  <a:lnTo>
                    <a:pt x="2" y="94"/>
                  </a:lnTo>
                  <a:lnTo>
                    <a:pt x="2" y="94"/>
                  </a:lnTo>
                  <a:lnTo>
                    <a:pt x="2" y="93"/>
                  </a:lnTo>
                  <a:lnTo>
                    <a:pt x="2" y="93"/>
                  </a:lnTo>
                  <a:lnTo>
                    <a:pt x="2" y="93"/>
                  </a:lnTo>
                  <a:lnTo>
                    <a:pt x="3" y="93"/>
                  </a:lnTo>
                  <a:lnTo>
                    <a:pt x="3" y="92"/>
                  </a:lnTo>
                  <a:lnTo>
                    <a:pt x="3" y="93"/>
                  </a:lnTo>
                  <a:lnTo>
                    <a:pt x="2" y="93"/>
                  </a:lnTo>
                  <a:lnTo>
                    <a:pt x="2" y="93"/>
                  </a:lnTo>
                  <a:lnTo>
                    <a:pt x="2" y="93"/>
                  </a:lnTo>
                  <a:lnTo>
                    <a:pt x="2" y="93"/>
                  </a:lnTo>
                  <a:lnTo>
                    <a:pt x="2" y="93"/>
                  </a:lnTo>
                  <a:lnTo>
                    <a:pt x="2" y="93"/>
                  </a:lnTo>
                  <a:lnTo>
                    <a:pt x="2" y="93"/>
                  </a:lnTo>
                  <a:lnTo>
                    <a:pt x="2" y="94"/>
                  </a:lnTo>
                  <a:lnTo>
                    <a:pt x="2" y="94"/>
                  </a:lnTo>
                  <a:lnTo>
                    <a:pt x="2" y="94"/>
                  </a:lnTo>
                  <a:lnTo>
                    <a:pt x="2" y="94"/>
                  </a:lnTo>
                  <a:lnTo>
                    <a:pt x="2" y="94"/>
                  </a:lnTo>
                  <a:lnTo>
                    <a:pt x="1" y="94"/>
                  </a:lnTo>
                  <a:lnTo>
                    <a:pt x="1" y="94"/>
                  </a:lnTo>
                  <a:lnTo>
                    <a:pt x="1" y="93"/>
                  </a:lnTo>
                  <a:lnTo>
                    <a:pt x="1" y="93"/>
                  </a:lnTo>
                  <a:lnTo>
                    <a:pt x="1" y="93"/>
                  </a:lnTo>
                  <a:lnTo>
                    <a:pt x="1" y="93"/>
                  </a:lnTo>
                  <a:lnTo>
                    <a:pt x="1" y="93"/>
                  </a:lnTo>
                  <a:lnTo>
                    <a:pt x="1" y="93"/>
                  </a:lnTo>
                  <a:lnTo>
                    <a:pt x="1" y="92"/>
                  </a:lnTo>
                  <a:lnTo>
                    <a:pt x="1" y="92"/>
                  </a:lnTo>
                  <a:lnTo>
                    <a:pt x="1" y="92"/>
                  </a:lnTo>
                  <a:lnTo>
                    <a:pt x="1" y="92"/>
                  </a:lnTo>
                  <a:lnTo>
                    <a:pt x="1" y="92"/>
                  </a:lnTo>
                  <a:lnTo>
                    <a:pt x="1" y="93"/>
                  </a:lnTo>
                  <a:lnTo>
                    <a:pt x="1" y="93"/>
                  </a:lnTo>
                  <a:lnTo>
                    <a:pt x="1" y="93"/>
                  </a:lnTo>
                  <a:lnTo>
                    <a:pt x="1" y="93"/>
                  </a:lnTo>
                  <a:lnTo>
                    <a:pt x="1" y="92"/>
                  </a:lnTo>
                  <a:lnTo>
                    <a:pt x="1" y="92"/>
                  </a:lnTo>
                  <a:lnTo>
                    <a:pt x="1" y="92"/>
                  </a:lnTo>
                  <a:lnTo>
                    <a:pt x="1" y="92"/>
                  </a:lnTo>
                  <a:lnTo>
                    <a:pt x="2" y="92"/>
                  </a:lnTo>
                  <a:lnTo>
                    <a:pt x="2" y="92"/>
                  </a:lnTo>
                  <a:lnTo>
                    <a:pt x="2" y="92"/>
                  </a:lnTo>
                  <a:lnTo>
                    <a:pt x="2" y="92"/>
                  </a:lnTo>
                  <a:lnTo>
                    <a:pt x="2" y="92"/>
                  </a:lnTo>
                  <a:lnTo>
                    <a:pt x="2" y="92"/>
                  </a:lnTo>
                  <a:lnTo>
                    <a:pt x="2" y="92"/>
                  </a:lnTo>
                  <a:lnTo>
                    <a:pt x="2" y="92"/>
                  </a:lnTo>
                  <a:lnTo>
                    <a:pt x="2" y="91"/>
                  </a:lnTo>
                  <a:lnTo>
                    <a:pt x="2" y="91"/>
                  </a:lnTo>
                  <a:lnTo>
                    <a:pt x="2" y="91"/>
                  </a:lnTo>
                  <a:lnTo>
                    <a:pt x="2" y="91"/>
                  </a:lnTo>
                  <a:lnTo>
                    <a:pt x="2" y="91"/>
                  </a:lnTo>
                  <a:lnTo>
                    <a:pt x="2" y="91"/>
                  </a:lnTo>
                  <a:lnTo>
                    <a:pt x="2" y="90"/>
                  </a:lnTo>
                  <a:lnTo>
                    <a:pt x="2" y="90"/>
                  </a:lnTo>
                  <a:lnTo>
                    <a:pt x="3" y="90"/>
                  </a:lnTo>
                  <a:lnTo>
                    <a:pt x="3" y="91"/>
                  </a:lnTo>
                  <a:lnTo>
                    <a:pt x="3" y="91"/>
                  </a:lnTo>
                  <a:lnTo>
                    <a:pt x="3" y="91"/>
                  </a:lnTo>
                  <a:lnTo>
                    <a:pt x="3" y="92"/>
                  </a:lnTo>
                  <a:lnTo>
                    <a:pt x="3" y="92"/>
                  </a:lnTo>
                  <a:lnTo>
                    <a:pt x="3" y="92"/>
                  </a:lnTo>
                  <a:lnTo>
                    <a:pt x="3" y="92"/>
                  </a:lnTo>
                  <a:lnTo>
                    <a:pt x="3" y="93"/>
                  </a:lnTo>
                  <a:lnTo>
                    <a:pt x="3" y="93"/>
                  </a:lnTo>
                  <a:lnTo>
                    <a:pt x="3" y="93"/>
                  </a:lnTo>
                  <a:lnTo>
                    <a:pt x="3" y="93"/>
                  </a:lnTo>
                  <a:lnTo>
                    <a:pt x="3" y="94"/>
                  </a:lnTo>
                  <a:lnTo>
                    <a:pt x="3" y="94"/>
                  </a:lnTo>
                  <a:lnTo>
                    <a:pt x="3" y="93"/>
                  </a:lnTo>
                  <a:lnTo>
                    <a:pt x="3" y="93"/>
                  </a:lnTo>
                  <a:lnTo>
                    <a:pt x="3" y="94"/>
                  </a:lnTo>
                  <a:lnTo>
                    <a:pt x="3" y="94"/>
                  </a:lnTo>
                  <a:lnTo>
                    <a:pt x="3" y="94"/>
                  </a:lnTo>
                  <a:lnTo>
                    <a:pt x="3" y="94"/>
                  </a:lnTo>
                  <a:lnTo>
                    <a:pt x="3" y="95"/>
                  </a:lnTo>
                  <a:lnTo>
                    <a:pt x="3" y="95"/>
                  </a:lnTo>
                  <a:lnTo>
                    <a:pt x="2" y="95"/>
                  </a:lnTo>
                  <a:close/>
                  <a:moveTo>
                    <a:pt x="2" y="90"/>
                  </a:moveTo>
                  <a:lnTo>
                    <a:pt x="2" y="90"/>
                  </a:lnTo>
                  <a:lnTo>
                    <a:pt x="2" y="90"/>
                  </a:lnTo>
                  <a:lnTo>
                    <a:pt x="2" y="90"/>
                  </a:lnTo>
                  <a:close/>
                  <a:moveTo>
                    <a:pt x="0" y="91"/>
                  </a:moveTo>
                  <a:lnTo>
                    <a:pt x="0" y="90"/>
                  </a:lnTo>
                  <a:lnTo>
                    <a:pt x="1" y="90"/>
                  </a:lnTo>
                  <a:lnTo>
                    <a:pt x="1" y="90"/>
                  </a:lnTo>
                  <a:lnTo>
                    <a:pt x="1" y="90"/>
                  </a:lnTo>
                  <a:lnTo>
                    <a:pt x="1" y="90"/>
                  </a:lnTo>
                  <a:lnTo>
                    <a:pt x="1" y="91"/>
                  </a:lnTo>
                  <a:lnTo>
                    <a:pt x="0" y="91"/>
                  </a:lnTo>
                  <a:close/>
                  <a:moveTo>
                    <a:pt x="2" y="91"/>
                  </a:moveTo>
                  <a:lnTo>
                    <a:pt x="1" y="91"/>
                  </a:lnTo>
                  <a:lnTo>
                    <a:pt x="1" y="91"/>
                  </a:lnTo>
                  <a:lnTo>
                    <a:pt x="1" y="91"/>
                  </a:lnTo>
                  <a:lnTo>
                    <a:pt x="1" y="90"/>
                  </a:lnTo>
                  <a:lnTo>
                    <a:pt x="2" y="90"/>
                  </a:lnTo>
                  <a:lnTo>
                    <a:pt x="2" y="90"/>
                  </a:lnTo>
                  <a:lnTo>
                    <a:pt x="2" y="91"/>
                  </a:lnTo>
                  <a:close/>
                  <a:moveTo>
                    <a:pt x="0" y="90"/>
                  </a:moveTo>
                  <a:lnTo>
                    <a:pt x="0" y="90"/>
                  </a:lnTo>
                  <a:lnTo>
                    <a:pt x="1" y="90"/>
                  </a:lnTo>
                  <a:lnTo>
                    <a:pt x="1" y="90"/>
                  </a:lnTo>
                  <a:lnTo>
                    <a:pt x="1" y="90"/>
                  </a:lnTo>
                  <a:lnTo>
                    <a:pt x="0" y="90"/>
                  </a:lnTo>
                  <a:lnTo>
                    <a:pt x="0" y="90"/>
                  </a:lnTo>
                  <a:lnTo>
                    <a:pt x="0" y="90"/>
                  </a:lnTo>
                  <a:lnTo>
                    <a:pt x="0" y="89"/>
                  </a:lnTo>
                  <a:lnTo>
                    <a:pt x="1" y="89"/>
                  </a:lnTo>
                  <a:lnTo>
                    <a:pt x="1" y="89"/>
                  </a:lnTo>
                  <a:lnTo>
                    <a:pt x="1" y="90"/>
                  </a:lnTo>
                  <a:lnTo>
                    <a:pt x="1" y="90"/>
                  </a:lnTo>
                  <a:lnTo>
                    <a:pt x="1" y="90"/>
                  </a:lnTo>
                  <a:lnTo>
                    <a:pt x="0" y="90"/>
                  </a:lnTo>
                  <a:close/>
                  <a:moveTo>
                    <a:pt x="3" y="90"/>
                  </a:moveTo>
                  <a:lnTo>
                    <a:pt x="3" y="89"/>
                  </a:lnTo>
                  <a:lnTo>
                    <a:pt x="3" y="89"/>
                  </a:lnTo>
                  <a:lnTo>
                    <a:pt x="3" y="90"/>
                  </a:lnTo>
                  <a:close/>
                  <a:moveTo>
                    <a:pt x="4" y="90"/>
                  </a:moveTo>
                  <a:lnTo>
                    <a:pt x="4" y="89"/>
                  </a:lnTo>
                  <a:lnTo>
                    <a:pt x="4" y="89"/>
                  </a:lnTo>
                  <a:lnTo>
                    <a:pt x="4" y="89"/>
                  </a:lnTo>
                  <a:lnTo>
                    <a:pt x="4" y="90"/>
                  </a:lnTo>
                  <a:close/>
                  <a:moveTo>
                    <a:pt x="3" y="90"/>
                  </a:moveTo>
                  <a:lnTo>
                    <a:pt x="3" y="89"/>
                  </a:lnTo>
                  <a:lnTo>
                    <a:pt x="3" y="89"/>
                  </a:lnTo>
                  <a:lnTo>
                    <a:pt x="3" y="89"/>
                  </a:lnTo>
                  <a:lnTo>
                    <a:pt x="3" y="89"/>
                  </a:lnTo>
                  <a:lnTo>
                    <a:pt x="3" y="89"/>
                  </a:lnTo>
                  <a:lnTo>
                    <a:pt x="3" y="89"/>
                  </a:lnTo>
                  <a:lnTo>
                    <a:pt x="3" y="89"/>
                  </a:lnTo>
                  <a:lnTo>
                    <a:pt x="4" y="89"/>
                  </a:lnTo>
                  <a:lnTo>
                    <a:pt x="3" y="90"/>
                  </a:lnTo>
                  <a:close/>
                  <a:moveTo>
                    <a:pt x="3" y="90"/>
                  </a:moveTo>
                  <a:lnTo>
                    <a:pt x="2" y="90"/>
                  </a:lnTo>
                  <a:lnTo>
                    <a:pt x="2" y="90"/>
                  </a:lnTo>
                  <a:lnTo>
                    <a:pt x="2" y="90"/>
                  </a:lnTo>
                  <a:lnTo>
                    <a:pt x="2" y="90"/>
                  </a:lnTo>
                  <a:lnTo>
                    <a:pt x="2" y="90"/>
                  </a:lnTo>
                  <a:lnTo>
                    <a:pt x="2" y="90"/>
                  </a:lnTo>
                  <a:lnTo>
                    <a:pt x="2" y="89"/>
                  </a:lnTo>
                  <a:lnTo>
                    <a:pt x="2" y="89"/>
                  </a:lnTo>
                  <a:lnTo>
                    <a:pt x="2" y="90"/>
                  </a:lnTo>
                  <a:lnTo>
                    <a:pt x="2" y="90"/>
                  </a:lnTo>
                  <a:lnTo>
                    <a:pt x="2" y="89"/>
                  </a:lnTo>
                  <a:lnTo>
                    <a:pt x="2" y="89"/>
                  </a:lnTo>
                  <a:lnTo>
                    <a:pt x="2" y="89"/>
                  </a:lnTo>
                  <a:lnTo>
                    <a:pt x="2" y="89"/>
                  </a:lnTo>
                  <a:lnTo>
                    <a:pt x="2" y="89"/>
                  </a:lnTo>
                  <a:lnTo>
                    <a:pt x="2" y="89"/>
                  </a:lnTo>
                  <a:lnTo>
                    <a:pt x="3" y="89"/>
                  </a:lnTo>
                  <a:lnTo>
                    <a:pt x="3" y="89"/>
                  </a:lnTo>
                  <a:lnTo>
                    <a:pt x="3" y="90"/>
                  </a:lnTo>
                  <a:lnTo>
                    <a:pt x="3" y="90"/>
                  </a:lnTo>
                  <a:lnTo>
                    <a:pt x="3" y="90"/>
                  </a:lnTo>
                  <a:lnTo>
                    <a:pt x="3" y="90"/>
                  </a:lnTo>
                  <a:lnTo>
                    <a:pt x="3" y="90"/>
                  </a:lnTo>
                  <a:lnTo>
                    <a:pt x="3" y="90"/>
                  </a:lnTo>
                  <a:close/>
                  <a:moveTo>
                    <a:pt x="3" y="89"/>
                  </a:moveTo>
                  <a:lnTo>
                    <a:pt x="3" y="89"/>
                  </a:lnTo>
                  <a:lnTo>
                    <a:pt x="3" y="89"/>
                  </a:lnTo>
                  <a:lnTo>
                    <a:pt x="3" y="89"/>
                  </a:lnTo>
                  <a:lnTo>
                    <a:pt x="3" y="89"/>
                  </a:lnTo>
                  <a:lnTo>
                    <a:pt x="3" y="89"/>
                  </a:lnTo>
                  <a:lnTo>
                    <a:pt x="3" y="89"/>
                  </a:lnTo>
                  <a:lnTo>
                    <a:pt x="3" y="89"/>
                  </a:lnTo>
                  <a:lnTo>
                    <a:pt x="3" y="89"/>
                  </a:lnTo>
                  <a:lnTo>
                    <a:pt x="3" y="89"/>
                  </a:lnTo>
                  <a:lnTo>
                    <a:pt x="3" y="89"/>
                  </a:lnTo>
                  <a:close/>
                  <a:moveTo>
                    <a:pt x="2" y="89"/>
                  </a:moveTo>
                  <a:lnTo>
                    <a:pt x="2" y="89"/>
                  </a:lnTo>
                  <a:lnTo>
                    <a:pt x="1" y="89"/>
                  </a:lnTo>
                  <a:lnTo>
                    <a:pt x="1" y="89"/>
                  </a:lnTo>
                  <a:lnTo>
                    <a:pt x="1" y="88"/>
                  </a:lnTo>
                  <a:lnTo>
                    <a:pt x="1" y="88"/>
                  </a:lnTo>
                  <a:lnTo>
                    <a:pt x="1" y="89"/>
                  </a:lnTo>
                  <a:lnTo>
                    <a:pt x="2" y="89"/>
                  </a:lnTo>
                  <a:lnTo>
                    <a:pt x="2" y="89"/>
                  </a:lnTo>
                  <a:lnTo>
                    <a:pt x="2" y="89"/>
                  </a:lnTo>
                  <a:lnTo>
                    <a:pt x="2" y="89"/>
                  </a:lnTo>
                  <a:lnTo>
                    <a:pt x="2" y="89"/>
                  </a:lnTo>
                  <a:lnTo>
                    <a:pt x="2" y="89"/>
                  </a:lnTo>
                  <a:close/>
                  <a:moveTo>
                    <a:pt x="1" y="90"/>
                  </a:moveTo>
                  <a:lnTo>
                    <a:pt x="1" y="90"/>
                  </a:lnTo>
                  <a:lnTo>
                    <a:pt x="1" y="90"/>
                  </a:lnTo>
                  <a:lnTo>
                    <a:pt x="1" y="90"/>
                  </a:lnTo>
                  <a:lnTo>
                    <a:pt x="1" y="89"/>
                  </a:lnTo>
                  <a:lnTo>
                    <a:pt x="1" y="89"/>
                  </a:lnTo>
                  <a:lnTo>
                    <a:pt x="1" y="89"/>
                  </a:lnTo>
                  <a:lnTo>
                    <a:pt x="1" y="89"/>
                  </a:lnTo>
                  <a:lnTo>
                    <a:pt x="1" y="89"/>
                  </a:lnTo>
                  <a:lnTo>
                    <a:pt x="1" y="89"/>
                  </a:lnTo>
                  <a:lnTo>
                    <a:pt x="1" y="89"/>
                  </a:lnTo>
                  <a:lnTo>
                    <a:pt x="1" y="89"/>
                  </a:lnTo>
                  <a:lnTo>
                    <a:pt x="1" y="89"/>
                  </a:lnTo>
                  <a:lnTo>
                    <a:pt x="0" y="89"/>
                  </a:lnTo>
                  <a:lnTo>
                    <a:pt x="1" y="88"/>
                  </a:lnTo>
                  <a:lnTo>
                    <a:pt x="1" y="88"/>
                  </a:lnTo>
                  <a:lnTo>
                    <a:pt x="1" y="88"/>
                  </a:lnTo>
                  <a:lnTo>
                    <a:pt x="1" y="89"/>
                  </a:lnTo>
                  <a:lnTo>
                    <a:pt x="1" y="89"/>
                  </a:lnTo>
                  <a:lnTo>
                    <a:pt x="1" y="89"/>
                  </a:lnTo>
                  <a:lnTo>
                    <a:pt x="1" y="89"/>
                  </a:lnTo>
                  <a:lnTo>
                    <a:pt x="2" y="89"/>
                  </a:lnTo>
                  <a:lnTo>
                    <a:pt x="2" y="90"/>
                  </a:lnTo>
                  <a:lnTo>
                    <a:pt x="2" y="90"/>
                  </a:lnTo>
                  <a:lnTo>
                    <a:pt x="2" y="90"/>
                  </a:lnTo>
                  <a:lnTo>
                    <a:pt x="1" y="90"/>
                  </a:lnTo>
                  <a:close/>
                  <a:moveTo>
                    <a:pt x="2" y="88"/>
                  </a:moveTo>
                  <a:lnTo>
                    <a:pt x="2" y="88"/>
                  </a:lnTo>
                  <a:lnTo>
                    <a:pt x="2" y="88"/>
                  </a:lnTo>
                  <a:lnTo>
                    <a:pt x="2" y="88"/>
                  </a:lnTo>
                  <a:lnTo>
                    <a:pt x="2" y="88"/>
                  </a:lnTo>
                  <a:lnTo>
                    <a:pt x="2" y="88"/>
                  </a:lnTo>
                  <a:lnTo>
                    <a:pt x="1" y="88"/>
                  </a:lnTo>
                  <a:lnTo>
                    <a:pt x="1" y="88"/>
                  </a:lnTo>
                  <a:lnTo>
                    <a:pt x="1" y="88"/>
                  </a:lnTo>
                  <a:lnTo>
                    <a:pt x="2" y="88"/>
                  </a:lnTo>
                  <a:lnTo>
                    <a:pt x="2" y="88"/>
                  </a:lnTo>
                  <a:lnTo>
                    <a:pt x="2" y="88"/>
                  </a:lnTo>
                  <a:lnTo>
                    <a:pt x="2" y="88"/>
                  </a:lnTo>
                  <a:lnTo>
                    <a:pt x="2" y="88"/>
                  </a:lnTo>
                  <a:lnTo>
                    <a:pt x="2" y="88"/>
                  </a:lnTo>
                  <a:close/>
                  <a:moveTo>
                    <a:pt x="3" y="88"/>
                  </a:moveTo>
                  <a:lnTo>
                    <a:pt x="3" y="88"/>
                  </a:lnTo>
                  <a:lnTo>
                    <a:pt x="3" y="88"/>
                  </a:lnTo>
                  <a:lnTo>
                    <a:pt x="3" y="88"/>
                  </a:lnTo>
                  <a:lnTo>
                    <a:pt x="3" y="88"/>
                  </a:lnTo>
                  <a:lnTo>
                    <a:pt x="3" y="88"/>
                  </a:lnTo>
                  <a:lnTo>
                    <a:pt x="3" y="88"/>
                  </a:lnTo>
                  <a:lnTo>
                    <a:pt x="4" y="88"/>
                  </a:lnTo>
                  <a:lnTo>
                    <a:pt x="4" y="88"/>
                  </a:lnTo>
                  <a:lnTo>
                    <a:pt x="4" y="88"/>
                  </a:lnTo>
                  <a:lnTo>
                    <a:pt x="4" y="88"/>
                  </a:lnTo>
                  <a:lnTo>
                    <a:pt x="4" y="88"/>
                  </a:lnTo>
                  <a:lnTo>
                    <a:pt x="4" y="88"/>
                  </a:lnTo>
                  <a:lnTo>
                    <a:pt x="4" y="88"/>
                  </a:lnTo>
                  <a:lnTo>
                    <a:pt x="3" y="88"/>
                  </a:lnTo>
                  <a:close/>
                  <a:moveTo>
                    <a:pt x="1" y="88"/>
                  </a:moveTo>
                  <a:lnTo>
                    <a:pt x="1" y="88"/>
                  </a:lnTo>
                  <a:lnTo>
                    <a:pt x="1" y="87"/>
                  </a:lnTo>
                  <a:lnTo>
                    <a:pt x="1" y="87"/>
                  </a:lnTo>
                  <a:lnTo>
                    <a:pt x="2" y="87"/>
                  </a:lnTo>
                  <a:lnTo>
                    <a:pt x="2" y="88"/>
                  </a:lnTo>
                  <a:lnTo>
                    <a:pt x="2" y="88"/>
                  </a:lnTo>
                  <a:lnTo>
                    <a:pt x="1" y="88"/>
                  </a:lnTo>
                  <a:close/>
                  <a:moveTo>
                    <a:pt x="2" y="88"/>
                  </a:moveTo>
                  <a:lnTo>
                    <a:pt x="2" y="87"/>
                  </a:lnTo>
                  <a:lnTo>
                    <a:pt x="2" y="87"/>
                  </a:lnTo>
                  <a:lnTo>
                    <a:pt x="2" y="87"/>
                  </a:lnTo>
                  <a:lnTo>
                    <a:pt x="2" y="87"/>
                  </a:lnTo>
                  <a:lnTo>
                    <a:pt x="2" y="88"/>
                  </a:lnTo>
                  <a:close/>
                  <a:moveTo>
                    <a:pt x="3" y="86"/>
                  </a:moveTo>
                  <a:lnTo>
                    <a:pt x="3" y="85"/>
                  </a:lnTo>
                  <a:lnTo>
                    <a:pt x="3" y="85"/>
                  </a:lnTo>
                  <a:lnTo>
                    <a:pt x="3" y="85"/>
                  </a:lnTo>
                  <a:lnTo>
                    <a:pt x="3" y="85"/>
                  </a:lnTo>
                  <a:lnTo>
                    <a:pt x="3" y="85"/>
                  </a:lnTo>
                  <a:lnTo>
                    <a:pt x="3" y="86"/>
                  </a:lnTo>
                  <a:close/>
                  <a:moveTo>
                    <a:pt x="4" y="86"/>
                  </a:moveTo>
                  <a:lnTo>
                    <a:pt x="4" y="85"/>
                  </a:lnTo>
                  <a:lnTo>
                    <a:pt x="4" y="85"/>
                  </a:lnTo>
                  <a:lnTo>
                    <a:pt x="4" y="85"/>
                  </a:lnTo>
                  <a:lnTo>
                    <a:pt x="4" y="85"/>
                  </a:lnTo>
                  <a:lnTo>
                    <a:pt x="4" y="86"/>
                  </a:lnTo>
                  <a:close/>
                  <a:moveTo>
                    <a:pt x="4" y="83"/>
                  </a:moveTo>
                  <a:lnTo>
                    <a:pt x="4" y="83"/>
                  </a:lnTo>
                  <a:lnTo>
                    <a:pt x="4" y="82"/>
                  </a:lnTo>
                  <a:lnTo>
                    <a:pt x="4" y="82"/>
                  </a:lnTo>
                  <a:lnTo>
                    <a:pt x="4" y="82"/>
                  </a:lnTo>
                  <a:lnTo>
                    <a:pt x="5" y="82"/>
                  </a:lnTo>
                  <a:lnTo>
                    <a:pt x="5" y="82"/>
                  </a:lnTo>
                  <a:lnTo>
                    <a:pt x="4" y="83"/>
                  </a:lnTo>
                  <a:close/>
                  <a:moveTo>
                    <a:pt x="5" y="82"/>
                  </a:moveTo>
                  <a:lnTo>
                    <a:pt x="4" y="82"/>
                  </a:lnTo>
                  <a:lnTo>
                    <a:pt x="4" y="82"/>
                  </a:lnTo>
                  <a:lnTo>
                    <a:pt x="4" y="82"/>
                  </a:lnTo>
                  <a:lnTo>
                    <a:pt x="5" y="82"/>
                  </a:lnTo>
                  <a:close/>
                  <a:moveTo>
                    <a:pt x="2" y="82"/>
                  </a:moveTo>
                  <a:lnTo>
                    <a:pt x="2" y="82"/>
                  </a:lnTo>
                  <a:lnTo>
                    <a:pt x="2" y="82"/>
                  </a:lnTo>
                  <a:lnTo>
                    <a:pt x="2" y="82"/>
                  </a:lnTo>
                  <a:lnTo>
                    <a:pt x="2" y="82"/>
                  </a:lnTo>
                  <a:lnTo>
                    <a:pt x="2" y="82"/>
                  </a:lnTo>
                  <a:lnTo>
                    <a:pt x="2" y="82"/>
                  </a:lnTo>
                  <a:lnTo>
                    <a:pt x="2" y="82"/>
                  </a:lnTo>
                  <a:lnTo>
                    <a:pt x="2" y="81"/>
                  </a:lnTo>
                  <a:lnTo>
                    <a:pt x="2" y="82"/>
                  </a:lnTo>
                  <a:lnTo>
                    <a:pt x="2" y="82"/>
                  </a:lnTo>
                  <a:lnTo>
                    <a:pt x="2" y="82"/>
                  </a:lnTo>
                  <a:lnTo>
                    <a:pt x="2" y="82"/>
                  </a:lnTo>
                  <a:lnTo>
                    <a:pt x="2" y="82"/>
                  </a:lnTo>
                  <a:close/>
                  <a:moveTo>
                    <a:pt x="4" y="82"/>
                  </a:moveTo>
                  <a:lnTo>
                    <a:pt x="4" y="82"/>
                  </a:lnTo>
                  <a:lnTo>
                    <a:pt x="4" y="82"/>
                  </a:lnTo>
                  <a:lnTo>
                    <a:pt x="4" y="82"/>
                  </a:lnTo>
                  <a:lnTo>
                    <a:pt x="4" y="81"/>
                  </a:lnTo>
                  <a:lnTo>
                    <a:pt x="5" y="81"/>
                  </a:lnTo>
                  <a:lnTo>
                    <a:pt x="5" y="82"/>
                  </a:lnTo>
                  <a:lnTo>
                    <a:pt x="4" y="82"/>
                  </a:lnTo>
                  <a:close/>
                  <a:moveTo>
                    <a:pt x="4" y="82"/>
                  </a:moveTo>
                  <a:lnTo>
                    <a:pt x="4" y="81"/>
                  </a:lnTo>
                  <a:lnTo>
                    <a:pt x="4" y="81"/>
                  </a:lnTo>
                  <a:lnTo>
                    <a:pt x="4" y="81"/>
                  </a:lnTo>
                  <a:lnTo>
                    <a:pt x="4" y="81"/>
                  </a:lnTo>
                  <a:lnTo>
                    <a:pt x="4" y="82"/>
                  </a:lnTo>
                  <a:close/>
                  <a:moveTo>
                    <a:pt x="2" y="81"/>
                  </a:moveTo>
                  <a:lnTo>
                    <a:pt x="2" y="81"/>
                  </a:lnTo>
                  <a:lnTo>
                    <a:pt x="2" y="81"/>
                  </a:lnTo>
                  <a:lnTo>
                    <a:pt x="2" y="81"/>
                  </a:lnTo>
                  <a:close/>
                  <a:moveTo>
                    <a:pt x="2" y="81"/>
                  </a:moveTo>
                  <a:lnTo>
                    <a:pt x="2" y="81"/>
                  </a:lnTo>
                  <a:lnTo>
                    <a:pt x="3" y="81"/>
                  </a:lnTo>
                  <a:lnTo>
                    <a:pt x="3" y="81"/>
                  </a:lnTo>
                  <a:lnTo>
                    <a:pt x="3" y="81"/>
                  </a:lnTo>
                  <a:lnTo>
                    <a:pt x="3" y="81"/>
                  </a:lnTo>
                  <a:lnTo>
                    <a:pt x="3" y="81"/>
                  </a:lnTo>
                  <a:lnTo>
                    <a:pt x="3" y="81"/>
                  </a:lnTo>
                  <a:lnTo>
                    <a:pt x="2" y="81"/>
                  </a:lnTo>
                  <a:close/>
                  <a:moveTo>
                    <a:pt x="4" y="81"/>
                  </a:moveTo>
                  <a:lnTo>
                    <a:pt x="4" y="81"/>
                  </a:lnTo>
                  <a:lnTo>
                    <a:pt x="4" y="81"/>
                  </a:lnTo>
                  <a:lnTo>
                    <a:pt x="4" y="81"/>
                  </a:lnTo>
                  <a:lnTo>
                    <a:pt x="4" y="80"/>
                  </a:lnTo>
                  <a:lnTo>
                    <a:pt x="4" y="81"/>
                  </a:lnTo>
                  <a:lnTo>
                    <a:pt x="4" y="81"/>
                  </a:lnTo>
                  <a:lnTo>
                    <a:pt x="4" y="81"/>
                  </a:lnTo>
                  <a:lnTo>
                    <a:pt x="4" y="81"/>
                  </a:lnTo>
                  <a:close/>
                  <a:moveTo>
                    <a:pt x="3" y="81"/>
                  </a:moveTo>
                  <a:lnTo>
                    <a:pt x="3" y="81"/>
                  </a:lnTo>
                  <a:lnTo>
                    <a:pt x="3" y="81"/>
                  </a:lnTo>
                  <a:lnTo>
                    <a:pt x="3" y="81"/>
                  </a:lnTo>
                  <a:lnTo>
                    <a:pt x="3" y="81"/>
                  </a:lnTo>
                  <a:lnTo>
                    <a:pt x="3" y="81"/>
                  </a:lnTo>
                  <a:lnTo>
                    <a:pt x="3" y="80"/>
                  </a:lnTo>
                  <a:lnTo>
                    <a:pt x="3" y="80"/>
                  </a:lnTo>
                  <a:lnTo>
                    <a:pt x="3" y="80"/>
                  </a:lnTo>
                  <a:lnTo>
                    <a:pt x="4" y="80"/>
                  </a:lnTo>
                  <a:lnTo>
                    <a:pt x="4" y="81"/>
                  </a:lnTo>
                  <a:lnTo>
                    <a:pt x="4" y="81"/>
                  </a:lnTo>
                  <a:lnTo>
                    <a:pt x="3" y="81"/>
                  </a:lnTo>
                  <a:close/>
                  <a:moveTo>
                    <a:pt x="5" y="81"/>
                  </a:moveTo>
                  <a:lnTo>
                    <a:pt x="4" y="81"/>
                  </a:lnTo>
                  <a:lnTo>
                    <a:pt x="4" y="81"/>
                  </a:lnTo>
                  <a:lnTo>
                    <a:pt x="4" y="80"/>
                  </a:lnTo>
                  <a:lnTo>
                    <a:pt x="4" y="80"/>
                  </a:lnTo>
                  <a:lnTo>
                    <a:pt x="5" y="80"/>
                  </a:lnTo>
                  <a:lnTo>
                    <a:pt x="5" y="80"/>
                  </a:lnTo>
                  <a:lnTo>
                    <a:pt x="5" y="80"/>
                  </a:lnTo>
                  <a:lnTo>
                    <a:pt x="5" y="81"/>
                  </a:lnTo>
                  <a:close/>
                  <a:moveTo>
                    <a:pt x="4" y="81"/>
                  </a:moveTo>
                  <a:lnTo>
                    <a:pt x="4" y="80"/>
                  </a:lnTo>
                  <a:lnTo>
                    <a:pt x="4" y="80"/>
                  </a:lnTo>
                  <a:lnTo>
                    <a:pt x="4" y="80"/>
                  </a:lnTo>
                  <a:lnTo>
                    <a:pt x="4" y="80"/>
                  </a:lnTo>
                  <a:lnTo>
                    <a:pt x="4" y="80"/>
                  </a:lnTo>
                  <a:lnTo>
                    <a:pt x="4" y="80"/>
                  </a:lnTo>
                  <a:lnTo>
                    <a:pt x="4" y="80"/>
                  </a:lnTo>
                  <a:lnTo>
                    <a:pt x="4" y="81"/>
                  </a:lnTo>
                  <a:lnTo>
                    <a:pt x="4" y="81"/>
                  </a:lnTo>
                  <a:lnTo>
                    <a:pt x="4" y="80"/>
                  </a:lnTo>
                  <a:lnTo>
                    <a:pt x="4" y="80"/>
                  </a:lnTo>
                  <a:lnTo>
                    <a:pt x="4" y="81"/>
                  </a:lnTo>
                  <a:close/>
                  <a:moveTo>
                    <a:pt x="3" y="81"/>
                  </a:moveTo>
                  <a:lnTo>
                    <a:pt x="3" y="80"/>
                  </a:lnTo>
                  <a:lnTo>
                    <a:pt x="3" y="80"/>
                  </a:lnTo>
                  <a:lnTo>
                    <a:pt x="3" y="80"/>
                  </a:lnTo>
                  <a:lnTo>
                    <a:pt x="3" y="80"/>
                  </a:lnTo>
                  <a:lnTo>
                    <a:pt x="3" y="80"/>
                  </a:lnTo>
                  <a:lnTo>
                    <a:pt x="3" y="81"/>
                  </a:lnTo>
                  <a:close/>
                  <a:moveTo>
                    <a:pt x="4" y="80"/>
                  </a:moveTo>
                  <a:lnTo>
                    <a:pt x="4" y="80"/>
                  </a:lnTo>
                  <a:lnTo>
                    <a:pt x="4" y="80"/>
                  </a:lnTo>
                  <a:lnTo>
                    <a:pt x="4" y="80"/>
                  </a:lnTo>
                  <a:close/>
                  <a:moveTo>
                    <a:pt x="3" y="80"/>
                  </a:moveTo>
                  <a:lnTo>
                    <a:pt x="3" y="80"/>
                  </a:lnTo>
                  <a:lnTo>
                    <a:pt x="3" y="80"/>
                  </a:lnTo>
                  <a:lnTo>
                    <a:pt x="3" y="80"/>
                  </a:lnTo>
                  <a:lnTo>
                    <a:pt x="3" y="80"/>
                  </a:lnTo>
                  <a:lnTo>
                    <a:pt x="3" y="80"/>
                  </a:lnTo>
                  <a:close/>
                  <a:moveTo>
                    <a:pt x="4" y="80"/>
                  </a:moveTo>
                  <a:lnTo>
                    <a:pt x="4" y="80"/>
                  </a:lnTo>
                  <a:lnTo>
                    <a:pt x="4" y="80"/>
                  </a:lnTo>
                  <a:lnTo>
                    <a:pt x="4" y="80"/>
                  </a:lnTo>
                  <a:lnTo>
                    <a:pt x="4" y="79"/>
                  </a:lnTo>
                  <a:lnTo>
                    <a:pt x="4" y="80"/>
                  </a:lnTo>
                  <a:lnTo>
                    <a:pt x="4" y="80"/>
                  </a:lnTo>
                  <a:lnTo>
                    <a:pt x="4" y="80"/>
                  </a:lnTo>
                  <a:lnTo>
                    <a:pt x="4" y="80"/>
                  </a:lnTo>
                  <a:lnTo>
                    <a:pt x="4" y="80"/>
                  </a:lnTo>
                  <a:lnTo>
                    <a:pt x="4" y="80"/>
                  </a:lnTo>
                  <a:close/>
                  <a:moveTo>
                    <a:pt x="3" y="80"/>
                  </a:moveTo>
                  <a:lnTo>
                    <a:pt x="3" y="80"/>
                  </a:lnTo>
                  <a:lnTo>
                    <a:pt x="3" y="79"/>
                  </a:lnTo>
                  <a:lnTo>
                    <a:pt x="3" y="79"/>
                  </a:lnTo>
                  <a:lnTo>
                    <a:pt x="3" y="80"/>
                  </a:lnTo>
                  <a:close/>
                  <a:moveTo>
                    <a:pt x="4" y="80"/>
                  </a:moveTo>
                  <a:lnTo>
                    <a:pt x="4" y="80"/>
                  </a:lnTo>
                  <a:lnTo>
                    <a:pt x="4" y="80"/>
                  </a:lnTo>
                  <a:lnTo>
                    <a:pt x="4" y="79"/>
                  </a:lnTo>
                  <a:lnTo>
                    <a:pt x="4" y="79"/>
                  </a:lnTo>
                  <a:lnTo>
                    <a:pt x="4" y="79"/>
                  </a:lnTo>
                  <a:lnTo>
                    <a:pt x="4" y="79"/>
                  </a:lnTo>
                  <a:lnTo>
                    <a:pt x="4" y="79"/>
                  </a:lnTo>
                  <a:lnTo>
                    <a:pt x="4" y="79"/>
                  </a:lnTo>
                  <a:lnTo>
                    <a:pt x="4" y="79"/>
                  </a:lnTo>
                  <a:lnTo>
                    <a:pt x="4" y="79"/>
                  </a:lnTo>
                  <a:lnTo>
                    <a:pt x="4" y="79"/>
                  </a:lnTo>
                  <a:lnTo>
                    <a:pt x="4" y="79"/>
                  </a:lnTo>
                  <a:lnTo>
                    <a:pt x="4" y="79"/>
                  </a:lnTo>
                  <a:lnTo>
                    <a:pt x="4" y="79"/>
                  </a:lnTo>
                  <a:lnTo>
                    <a:pt x="4" y="79"/>
                  </a:lnTo>
                  <a:lnTo>
                    <a:pt x="5" y="79"/>
                  </a:lnTo>
                  <a:lnTo>
                    <a:pt x="5" y="79"/>
                  </a:lnTo>
                  <a:lnTo>
                    <a:pt x="4" y="79"/>
                  </a:lnTo>
                  <a:lnTo>
                    <a:pt x="4" y="80"/>
                  </a:lnTo>
                  <a:close/>
                  <a:moveTo>
                    <a:pt x="3" y="79"/>
                  </a:moveTo>
                  <a:lnTo>
                    <a:pt x="3" y="79"/>
                  </a:lnTo>
                  <a:lnTo>
                    <a:pt x="3" y="79"/>
                  </a:lnTo>
                  <a:lnTo>
                    <a:pt x="3" y="79"/>
                  </a:lnTo>
                  <a:lnTo>
                    <a:pt x="4" y="78"/>
                  </a:lnTo>
                  <a:lnTo>
                    <a:pt x="4" y="78"/>
                  </a:lnTo>
                  <a:lnTo>
                    <a:pt x="4" y="79"/>
                  </a:lnTo>
                  <a:lnTo>
                    <a:pt x="4" y="79"/>
                  </a:lnTo>
                  <a:lnTo>
                    <a:pt x="4" y="79"/>
                  </a:lnTo>
                  <a:lnTo>
                    <a:pt x="4" y="79"/>
                  </a:lnTo>
                  <a:lnTo>
                    <a:pt x="4" y="79"/>
                  </a:lnTo>
                  <a:lnTo>
                    <a:pt x="3" y="79"/>
                  </a:lnTo>
                  <a:close/>
                  <a:moveTo>
                    <a:pt x="2" y="79"/>
                  </a:moveTo>
                  <a:lnTo>
                    <a:pt x="2" y="78"/>
                  </a:lnTo>
                  <a:lnTo>
                    <a:pt x="1" y="78"/>
                  </a:lnTo>
                  <a:lnTo>
                    <a:pt x="1" y="78"/>
                  </a:lnTo>
                  <a:lnTo>
                    <a:pt x="2" y="78"/>
                  </a:lnTo>
                  <a:lnTo>
                    <a:pt x="2" y="78"/>
                  </a:lnTo>
                  <a:lnTo>
                    <a:pt x="2" y="79"/>
                  </a:lnTo>
                  <a:close/>
                  <a:moveTo>
                    <a:pt x="4" y="78"/>
                  </a:moveTo>
                  <a:lnTo>
                    <a:pt x="4" y="78"/>
                  </a:lnTo>
                  <a:lnTo>
                    <a:pt x="4" y="78"/>
                  </a:lnTo>
                  <a:lnTo>
                    <a:pt x="4" y="78"/>
                  </a:lnTo>
                  <a:lnTo>
                    <a:pt x="4" y="78"/>
                  </a:lnTo>
                  <a:close/>
                  <a:moveTo>
                    <a:pt x="4" y="79"/>
                  </a:moveTo>
                  <a:lnTo>
                    <a:pt x="4" y="78"/>
                  </a:lnTo>
                  <a:lnTo>
                    <a:pt x="4" y="78"/>
                  </a:lnTo>
                  <a:lnTo>
                    <a:pt x="4" y="78"/>
                  </a:lnTo>
                  <a:lnTo>
                    <a:pt x="4" y="78"/>
                  </a:lnTo>
                  <a:lnTo>
                    <a:pt x="4" y="78"/>
                  </a:lnTo>
                  <a:lnTo>
                    <a:pt x="4" y="79"/>
                  </a:lnTo>
                  <a:close/>
                  <a:moveTo>
                    <a:pt x="5" y="78"/>
                  </a:moveTo>
                  <a:lnTo>
                    <a:pt x="4" y="78"/>
                  </a:lnTo>
                  <a:lnTo>
                    <a:pt x="4" y="78"/>
                  </a:lnTo>
                  <a:lnTo>
                    <a:pt x="5" y="78"/>
                  </a:lnTo>
                  <a:lnTo>
                    <a:pt x="5" y="78"/>
                  </a:lnTo>
                  <a:lnTo>
                    <a:pt x="5" y="78"/>
                  </a:lnTo>
                  <a:close/>
                  <a:moveTo>
                    <a:pt x="3" y="78"/>
                  </a:moveTo>
                  <a:lnTo>
                    <a:pt x="3" y="78"/>
                  </a:lnTo>
                  <a:lnTo>
                    <a:pt x="3" y="78"/>
                  </a:lnTo>
                  <a:lnTo>
                    <a:pt x="3" y="78"/>
                  </a:lnTo>
                  <a:lnTo>
                    <a:pt x="3" y="78"/>
                  </a:lnTo>
                  <a:lnTo>
                    <a:pt x="3" y="78"/>
                  </a:lnTo>
                  <a:lnTo>
                    <a:pt x="3" y="78"/>
                  </a:lnTo>
                  <a:close/>
                  <a:moveTo>
                    <a:pt x="3" y="78"/>
                  </a:moveTo>
                  <a:lnTo>
                    <a:pt x="3" y="78"/>
                  </a:lnTo>
                  <a:lnTo>
                    <a:pt x="3" y="78"/>
                  </a:lnTo>
                  <a:lnTo>
                    <a:pt x="3" y="78"/>
                  </a:lnTo>
                  <a:lnTo>
                    <a:pt x="3" y="78"/>
                  </a:lnTo>
                  <a:lnTo>
                    <a:pt x="3" y="78"/>
                  </a:lnTo>
                  <a:close/>
                  <a:moveTo>
                    <a:pt x="3" y="78"/>
                  </a:moveTo>
                  <a:lnTo>
                    <a:pt x="3" y="78"/>
                  </a:lnTo>
                  <a:lnTo>
                    <a:pt x="3" y="78"/>
                  </a:lnTo>
                  <a:lnTo>
                    <a:pt x="3" y="77"/>
                  </a:lnTo>
                  <a:lnTo>
                    <a:pt x="4" y="77"/>
                  </a:lnTo>
                  <a:lnTo>
                    <a:pt x="4" y="78"/>
                  </a:lnTo>
                  <a:lnTo>
                    <a:pt x="4" y="78"/>
                  </a:lnTo>
                  <a:lnTo>
                    <a:pt x="4" y="78"/>
                  </a:lnTo>
                  <a:lnTo>
                    <a:pt x="4" y="78"/>
                  </a:lnTo>
                  <a:lnTo>
                    <a:pt x="4" y="78"/>
                  </a:lnTo>
                  <a:lnTo>
                    <a:pt x="3" y="78"/>
                  </a:lnTo>
                  <a:close/>
                  <a:moveTo>
                    <a:pt x="2" y="78"/>
                  </a:moveTo>
                  <a:lnTo>
                    <a:pt x="2" y="78"/>
                  </a:lnTo>
                  <a:lnTo>
                    <a:pt x="2" y="78"/>
                  </a:lnTo>
                  <a:lnTo>
                    <a:pt x="2" y="77"/>
                  </a:lnTo>
                  <a:lnTo>
                    <a:pt x="2" y="77"/>
                  </a:lnTo>
                  <a:lnTo>
                    <a:pt x="2" y="78"/>
                  </a:lnTo>
                  <a:close/>
                  <a:moveTo>
                    <a:pt x="4" y="78"/>
                  </a:moveTo>
                  <a:lnTo>
                    <a:pt x="4" y="78"/>
                  </a:lnTo>
                  <a:lnTo>
                    <a:pt x="4" y="77"/>
                  </a:lnTo>
                  <a:lnTo>
                    <a:pt x="4" y="77"/>
                  </a:lnTo>
                  <a:lnTo>
                    <a:pt x="5" y="77"/>
                  </a:lnTo>
                  <a:lnTo>
                    <a:pt x="5" y="78"/>
                  </a:lnTo>
                  <a:lnTo>
                    <a:pt x="5" y="78"/>
                  </a:lnTo>
                  <a:lnTo>
                    <a:pt x="5" y="78"/>
                  </a:lnTo>
                  <a:lnTo>
                    <a:pt x="4" y="78"/>
                  </a:lnTo>
                  <a:close/>
                  <a:moveTo>
                    <a:pt x="3" y="77"/>
                  </a:moveTo>
                  <a:lnTo>
                    <a:pt x="3" y="77"/>
                  </a:lnTo>
                  <a:lnTo>
                    <a:pt x="3" y="77"/>
                  </a:lnTo>
                  <a:lnTo>
                    <a:pt x="3" y="77"/>
                  </a:lnTo>
                  <a:lnTo>
                    <a:pt x="4" y="77"/>
                  </a:lnTo>
                  <a:lnTo>
                    <a:pt x="4" y="77"/>
                  </a:lnTo>
                  <a:lnTo>
                    <a:pt x="4" y="77"/>
                  </a:lnTo>
                  <a:lnTo>
                    <a:pt x="3" y="77"/>
                  </a:lnTo>
                  <a:close/>
                  <a:moveTo>
                    <a:pt x="4" y="77"/>
                  </a:moveTo>
                  <a:lnTo>
                    <a:pt x="4" y="77"/>
                  </a:lnTo>
                  <a:lnTo>
                    <a:pt x="4" y="77"/>
                  </a:lnTo>
                  <a:lnTo>
                    <a:pt x="4" y="77"/>
                  </a:lnTo>
                  <a:lnTo>
                    <a:pt x="4" y="77"/>
                  </a:lnTo>
                  <a:close/>
                  <a:moveTo>
                    <a:pt x="3" y="77"/>
                  </a:moveTo>
                  <a:lnTo>
                    <a:pt x="3" y="77"/>
                  </a:lnTo>
                  <a:lnTo>
                    <a:pt x="3" y="77"/>
                  </a:lnTo>
                  <a:lnTo>
                    <a:pt x="3" y="77"/>
                  </a:lnTo>
                  <a:lnTo>
                    <a:pt x="3" y="77"/>
                  </a:lnTo>
                  <a:lnTo>
                    <a:pt x="4" y="77"/>
                  </a:lnTo>
                  <a:lnTo>
                    <a:pt x="3" y="77"/>
                  </a:lnTo>
                  <a:lnTo>
                    <a:pt x="3" y="77"/>
                  </a:lnTo>
                  <a:close/>
                  <a:moveTo>
                    <a:pt x="4" y="77"/>
                  </a:moveTo>
                  <a:lnTo>
                    <a:pt x="4" y="77"/>
                  </a:lnTo>
                  <a:lnTo>
                    <a:pt x="4" y="77"/>
                  </a:lnTo>
                  <a:lnTo>
                    <a:pt x="4" y="77"/>
                  </a:lnTo>
                  <a:lnTo>
                    <a:pt x="4" y="77"/>
                  </a:lnTo>
                  <a:lnTo>
                    <a:pt x="4" y="77"/>
                  </a:lnTo>
                  <a:close/>
                  <a:moveTo>
                    <a:pt x="6" y="78"/>
                  </a:moveTo>
                  <a:lnTo>
                    <a:pt x="6" y="78"/>
                  </a:lnTo>
                  <a:lnTo>
                    <a:pt x="6" y="78"/>
                  </a:lnTo>
                  <a:lnTo>
                    <a:pt x="6" y="78"/>
                  </a:lnTo>
                  <a:lnTo>
                    <a:pt x="6" y="78"/>
                  </a:lnTo>
                  <a:lnTo>
                    <a:pt x="6" y="79"/>
                  </a:lnTo>
                  <a:lnTo>
                    <a:pt x="5" y="79"/>
                  </a:lnTo>
                  <a:lnTo>
                    <a:pt x="5" y="78"/>
                  </a:lnTo>
                  <a:lnTo>
                    <a:pt x="5" y="78"/>
                  </a:lnTo>
                  <a:lnTo>
                    <a:pt x="5" y="78"/>
                  </a:lnTo>
                  <a:lnTo>
                    <a:pt x="6" y="78"/>
                  </a:lnTo>
                  <a:lnTo>
                    <a:pt x="5" y="78"/>
                  </a:lnTo>
                  <a:lnTo>
                    <a:pt x="5" y="78"/>
                  </a:lnTo>
                  <a:lnTo>
                    <a:pt x="5" y="78"/>
                  </a:lnTo>
                  <a:lnTo>
                    <a:pt x="5" y="78"/>
                  </a:lnTo>
                  <a:lnTo>
                    <a:pt x="5" y="77"/>
                  </a:lnTo>
                  <a:lnTo>
                    <a:pt x="5" y="77"/>
                  </a:lnTo>
                  <a:lnTo>
                    <a:pt x="6" y="77"/>
                  </a:lnTo>
                  <a:lnTo>
                    <a:pt x="6" y="77"/>
                  </a:lnTo>
                  <a:lnTo>
                    <a:pt x="6" y="77"/>
                  </a:lnTo>
                  <a:lnTo>
                    <a:pt x="6" y="77"/>
                  </a:lnTo>
                  <a:lnTo>
                    <a:pt x="6" y="77"/>
                  </a:lnTo>
                  <a:lnTo>
                    <a:pt x="6" y="77"/>
                  </a:lnTo>
                  <a:lnTo>
                    <a:pt x="6" y="77"/>
                  </a:lnTo>
                  <a:lnTo>
                    <a:pt x="7" y="77"/>
                  </a:lnTo>
                  <a:lnTo>
                    <a:pt x="7" y="77"/>
                  </a:lnTo>
                  <a:lnTo>
                    <a:pt x="7" y="78"/>
                  </a:lnTo>
                  <a:lnTo>
                    <a:pt x="6" y="78"/>
                  </a:lnTo>
                  <a:lnTo>
                    <a:pt x="6" y="78"/>
                  </a:lnTo>
                  <a:lnTo>
                    <a:pt x="6" y="78"/>
                  </a:lnTo>
                  <a:close/>
                  <a:moveTo>
                    <a:pt x="4" y="77"/>
                  </a:moveTo>
                  <a:lnTo>
                    <a:pt x="4" y="77"/>
                  </a:lnTo>
                  <a:lnTo>
                    <a:pt x="5" y="77"/>
                  </a:lnTo>
                  <a:lnTo>
                    <a:pt x="5" y="77"/>
                  </a:lnTo>
                  <a:lnTo>
                    <a:pt x="4" y="77"/>
                  </a:lnTo>
                  <a:close/>
                  <a:moveTo>
                    <a:pt x="4" y="77"/>
                  </a:moveTo>
                  <a:lnTo>
                    <a:pt x="4" y="77"/>
                  </a:lnTo>
                  <a:lnTo>
                    <a:pt x="4" y="77"/>
                  </a:lnTo>
                  <a:lnTo>
                    <a:pt x="4" y="77"/>
                  </a:lnTo>
                  <a:lnTo>
                    <a:pt x="4" y="77"/>
                  </a:lnTo>
                  <a:lnTo>
                    <a:pt x="4" y="77"/>
                  </a:lnTo>
                  <a:close/>
                  <a:moveTo>
                    <a:pt x="5" y="77"/>
                  </a:moveTo>
                  <a:lnTo>
                    <a:pt x="5" y="77"/>
                  </a:lnTo>
                  <a:lnTo>
                    <a:pt x="6" y="77"/>
                  </a:lnTo>
                  <a:lnTo>
                    <a:pt x="6" y="77"/>
                  </a:lnTo>
                  <a:lnTo>
                    <a:pt x="5" y="77"/>
                  </a:lnTo>
                  <a:close/>
                  <a:moveTo>
                    <a:pt x="4" y="77"/>
                  </a:moveTo>
                  <a:lnTo>
                    <a:pt x="4" y="77"/>
                  </a:lnTo>
                  <a:lnTo>
                    <a:pt x="4" y="77"/>
                  </a:lnTo>
                  <a:lnTo>
                    <a:pt x="4" y="77"/>
                  </a:lnTo>
                  <a:lnTo>
                    <a:pt x="4" y="77"/>
                  </a:lnTo>
                  <a:lnTo>
                    <a:pt x="4" y="77"/>
                  </a:lnTo>
                  <a:close/>
                  <a:moveTo>
                    <a:pt x="3" y="77"/>
                  </a:moveTo>
                  <a:lnTo>
                    <a:pt x="3" y="77"/>
                  </a:lnTo>
                  <a:lnTo>
                    <a:pt x="3" y="77"/>
                  </a:lnTo>
                  <a:lnTo>
                    <a:pt x="3" y="77"/>
                  </a:lnTo>
                  <a:close/>
                  <a:moveTo>
                    <a:pt x="4" y="77"/>
                  </a:moveTo>
                  <a:lnTo>
                    <a:pt x="4" y="77"/>
                  </a:lnTo>
                  <a:lnTo>
                    <a:pt x="5" y="77"/>
                  </a:lnTo>
                  <a:lnTo>
                    <a:pt x="5" y="77"/>
                  </a:lnTo>
                  <a:lnTo>
                    <a:pt x="4" y="77"/>
                  </a:lnTo>
                  <a:close/>
                  <a:moveTo>
                    <a:pt x="4" y="77"/>
                  </a:moveTo>
                  <a:lnTo>
                    <a:pt x="4" y="77"/>
                  </a:lnTo>
                  <a:lnTo>
                    <a:pt x="4" y="77"/>
                  </a:lnTo>
                  <a:lnTo>
                    <a:pt x="4" y="76"/>
                  </a:lnTo>
                  <a:lnTo>
                    <a:pt x="4" y="76"/>
                  </a:lnTo>
                  <a:lnTo>
                    <a:pt x="4" y="77"/>
                  </a:lnTo>
                  <a:close/>
                  <a:moveTo>
                    <a:pt x="3" y="76"/>
                  </a:moveTo>
                  <a:lnTo>
                    <a:pt x="3" y="76"/>
                  </a:lnTo>
                  <a:close/>
                  <a:moveTo>
                    <a:pt x="4" y="76"/>
                  </a:moveTo>
                  <a:lnTo>
                    <a:pt x="4" y="76"/>
                  </a:lnTo>
                  <a:lnTo>
                    <a:pt x="4" y="76"/>
                  </a:lnTo>
                  <a:lnTo>
                    <a:pt x="4" y="76"/>
                  </a:lnTo>
                  <a:close/>
                  <a:moveTo>
                    <a:pt x="3" y="76"/>
                  </a:moveTo>
                  <a:lnTo>
                    <a:pt x="4" y="76"/>
                  </a:lnTo>
                  <a:lnTo>
                    <a:pt x="3" y="76"/>
                  </a:lnTo>
                  <a:close/>
                  <a:moveTo>
                    <a:pt x="5" y="76"/>
                  </a:moveTo>
                  <a:lnTo>
                    <a:pt x="4" y="76"/>
                  </a:lnTo>
                  <a:lnTo>
                    <a:pt x="4" y="76"/>
                  </a:lnTo>
                  <a:lnTo>
                    <a:pt x="5" y="76"/>
                  </a:lnTo>
                  <a:lnTo>
                    <a:pt x="5" y="76"/>
                  </a:lnTo>
                  <a:lnTo>
                    <a:pt x="5" y="76"/>
                  </a:lnTo>
                  <a:close/>
                  <a:moveTo>
                    <a:pt x="6" y="76"/>
                  </a:moveTo>
                  <a:lnTo>
                    <a:pt x="5" y="76"/>
                  </a:lnTo>
                  <a:lnTo>
                    <a:pt x="5" y="76"/>
                  </a:lnTo>
                  <a:lnTo>
                    <a:pt x="6" y="76"/>
                  </a:lnTo>
                  <a:lnTo>
                    <a:pt x="6" y="75"/>
                  </a:lnTo>
                  <a:lnTo>
                    <a:pt x="6" y="75"/>
                  </a:lnTo>
                  <a:lnTo>
                    <a:pt x="6" y="76"/>
                  </a:lnTo>
                  <a:lnTo>
                    <a:pt x="6" y="76"/>
                  </a:lnTo>
                  <a:close/>
                  <a:moveTo>
                    <a:pt x="4" y="76"/>
                  </a:moveTo>
                  <a:lnTo>
                    <a:pt x="4" y="76"/>
                  </a:lnTo>
                  <a:lnTo>
                    <a:pt x="4" y="75"/>
                  </a:lnTo>
                  <a:lnTo>
                    <a:pt x="4" y="75"/>
                  </a:lnTo>
                  <a:lnTo>
                    <a:pt x="4" y="75"/>
                  </a:lnTo>
                  <a:lnTo>
                    <a:pt x="4" y="75"/>
                  </a:lnTo>
                  <a:lnTo>
                    <a:pt x="4" y="75"/>
                  </a:lnTo>
                  <a:lnTo>
                    <a:pt x="4" y="75"/>
                  </a:lnTo>
                  <a:lnTo>
                    <a:pt x="4" y="75"/>
                  </a:lnTo>
                  <a:lnTo>
                    <a:pt x="4" y="75"/>
                  </a:lnTo>
                  <a:lnTo>
                    <a:pt x="4" y="75"/>
                  </a:lnTo>
                  <a:lnTo>
                    <a:pt x="4" y="76"/>
                  </a:lnTo>
                  <a:close/>
                  <a:moveTo>
                    <a:pt x="2" y="75"/>
                  </a:moveTo>
                  <a:lnTo>
                    <a:pt x="2" y="75"/>
                  </a:lnTo>
                  <a:lnTo>
                    <a:pt x="2" y="74"/>
                  </a:lnTo>
                  <a:lnTo>
                    <a:pt x="2" y="74"/>
                  </a:lnTo>
                  <a:lnTo>
                    <a:pt x="3" y="74"/>
                  </a:lnTo>
                  <a:lnTo>
                    <a:pt x="3" y="75"/>
                  </a:lnTo>
                  <a:lnTo>
                    <a:pt x="2" y="75"/>
                  </a:lnTo>
                  <a:close/>
                  <a:moveTo>
                    <a:pt x="5" y="73"/>
                  </a:moveTo>
                  <a:lnTo>
                    <a:pt x="5" y="72"/>
                  </a:lnTo>
                  <a:lnTo>
                    <a:pt x="5" y="72"/>
                  </a:lnTo>
                  <a:lnTo>
                    <a:pt x="5" y="72"/>
                  </a:lnTo>
                  <a:lnTo>
                    <a:pt x="5" y="73"/>
                  </a:lnTo>
                  <a:lnTo>
                    <a:pt x="5" y="73"/>
                  </a:lnTo>
                  <a:close/>
                  <a:moveTo>
                    <a:pt x="5" y="72"/>
                  </a:moveTo>
                  <a:lnTo>
                    <a:pt x="5" y="71"/>
                  </a:lnTo>
                  <a:lnTo>
                    <a:pt x="4" y="71"/>
                  </a:lnTo>
                  <a:lnTo>
                    <a:pt x="5" y="71"/>
                  </a:lnTo>
                  <a:lnTo>
                    <a:pt x="5" y="72"/>
                  </a:lnTo>
                  <a:close/>
                  <a:moveTo>
                    <a:pt x="5" y="71"/>
                  </a:moveTo>
                  <a:lnTo>
                    <a:pt x="5" y="71"/>
                  </a:lnTo>
                  <a:lnTo>
                    <a:pt x="5" y="71"/>
                  </a:lnTo>
                  <a:lnTo>
                    <a:pt x="5" y="71"/>
                  </a:lnTo>
                  <a:lnTo>
                    <a:pt x="5" y="71"/>
                  </a:lnTo>
                  <a:close/>
                  <a:moveTo>
                    <a:pt x="6" y="71"/>
                  </a:moveTo>
                  <a:lnTo>
                    <a:pt x="6" y="71"/>
                  </a:lnTo>
                  <a:close/>
                  <a:moveTo>
                    <a:pt x="7" y="70"/>
                  </a:moveTo>
                  <a:lnTo>
                    <a:pt x="7" y="70"/>
                  </a:lnTo>
                  <a:lnTo>
                    <a:pt x="7" y="70"/>
                  </a:lnTo>
                  <a:close/>
                  <a:moveTo>
                    <a:pt x="5" y="73"/>
                  </a:moveTo>
                  <a:lnTo>
                    <a:pt x="5" y="73"/>
                  </a:lnTo>
                  <a:lnTo>
                    <a:pt x="5" y="73"/>
                  </a:lnTo>
                  <a:lnTo>
                    <a:pt x="4" y="73"/>
                  </a:lnTo>
                  <a:lnTo>
                    <a:pt x="4" y="73"/>
                  </a:lnTo>
                  <a:lnTo>
                    <a:pt x="4" y="73"/>
                  </a:lnTo>
                  <a:lnTo>
                    <a:pt x="4" y="73"/>
                  </a:lnTo>
                  <a:lnTo>
                    <a:pt x="5" y="73"/>
                  </a:lnTo>
                  <a:lnTo>
                    <a:pt x="5" y="74"/>
                  </a:lnTo>
                  <a:lnTo>
                    <a:pt x="4" y="74"/>
                  </a:lnTo>
                  <a:lnTo>
                    <a:pt x="4" y="74"/>
                  </a:lnTo>
                  <a:lnTo>
                    <a:pt x="4" y="74"/>
                  </a:lnTo>
                  <a:lnTo>
                    <a:pt x="4" y="74"/>
                  </a:lnTo>
                  <a:lnTo>
                    <a:pt x="4" y="74"/>
                  </a:lnTo>
                  <a:lnTo>
                    <a:pt x="3" y="74"/>
                  </a:lnTo>
                  <a:lnTo>
                    <a:pt x="3" y="74"/>
                  </a:lnTo>
                  <a:lnTo>
                    <a:pt x="3" y="73"/>
                  </a:lnTo>
                  <a:lnTo>
                    <a:pt x="3" y="73"/>
                  </a:lnTo>
                  <a:lnTo>
                    <a:pt x="4" y="73"/>
                  </a:lnTo>
                  <a:lnTo>
                    <a:pt x="4" y="72"/>
                  </a:lnTo>
                  <a:lnTo>
                    <a:pt x="4" y="72"/>
                  </a:lnTo>
                  <a:lnTo>
                    <a:pt x="4" y="71"/>
                  </a:lnTo>
                  <a:lnTo>
                    <a:pt x="4" y="71"/>
                  </a:lnTo>
                  <a:lnTo>
                    <a:pt x="4" y="71"/>
                  </a:lnTo>
                  <a:lnTo>
                    <a:pt x="4" y="70"/>
                  </a:lnTo>
                  <a:lnTo>
                    <a:pt x="4" y="70"/>
                  </a:lnTo>
                  <a:lnTo>
                    <a:pt x="4" y="70"/>
                  </a:lnTo>
                  <a:lnTo>
                    <a:pt x="4" y="70"/>
                  </a:lnTo>
                  <a:lnTo>
                    <a:pt x="4" y="69"/>
                  </a:lnTo>
                  <a:lnTo>
                    <a:pt x="4" y="69"/>
                  </a:lnTo>
                  <a:lnTo>
                    <a:pt x="4" y="69"/>
                  </a:lnTo>
                  <a:lnTo>
                    <a:pt x="4" y="69"/>
                  </a:lnTo>
                  <a:lnTo>
                    <a:pt x="4" y="69"/>
                  </a:lnTo>
                  <a:lnTo>
                    <a:pt x="4" y="69"/>
                  </a:lnTo>
                  <a:lnTo>
                    <a:pt x="4" y="69"/>
                  </a:lnTo>
                  <a:lnTo>
                    <a:pt x="4" y="69"/>
                  </a:lnTo>
                  <a:lnTo>
                    <a:pt x="4" y="69"/>
                  </a:lnTo>
                  <a:lnTo>
                    <a:pt x="4" y="69"/>
                  </a:lnTo>
                  <a:lnTo>
                    <a:pt x="4" y="69"/>
                  </a:lnTo>
                  <a:lnTo>
                    <a:pt x="4" y="69"/>
                  </a:lnTo>
                  <a:lnTo>
                    <a:pt x="5" y="69"/>
                  </a:lnTo>
                  <a:lnTo>
                    <a:pt x="5" y="69"/>
                  </a:lnTo>
                  <a:lnTo>
                    <a:pt x="5" y="70"/>
                  </a:lnTo>
                  <a:lnTo>
                    <a:pt x="5" y="70"/>
                  </a:lnTo>
                  <a:lnTo>
                    <a:pt x="5" y="70"/>
                  </a:lnTo>
                  <a:lnTo>
                    <a:pt x="5" y="70"/>
                  </a:lnTo>
                  <a:lnTo>
                    <a:pt x="5" y="70"/>
                  </a:lnTo>
                  <a:lnTo>
                    <a:pt x="5" y="70"/>
                  </a:lnTo>
                  <a:lnTo>
                    <a:pt x="5" y="71"/>
                  </a:lnTo>
                  <a:lnTo>
                    <a:pt x="5" y="71"/>
                  </a:lnTo>
                  <a:lnTo>
                    <a:pt x="5" y="71"/>
                  </a:lnTo>
                  <a:lnTo>
                    <a:pt x="5" y="71"/>
                  </a:lnTo>
                  <a:lnTo>
                    <a:pt x="5" y="71"/>
                  </a:lnTo>
                  <a:lnTo>
                    <a:pt x="5" y="71"/>
                  </a:lnTo>
                  <a:lnTo>
                    <a:pt x="5" y="71"/>
                  </a:lnTo>
                  <a:lnTo>
                    <a:pt x="5" y="71"/>
                  </a:lnTo>
                  <a:lnTo>
                    <a:pt x="4" y="71"/>
                  </a:lnTo>
                  <a:lnTo>
                    <a:pt x="4" y="71"/>
                  </a:lnTo>
                  <a:lnTo>
                    <a:pt x="4" y="71"/>
                  </a:lnTo>
                  <a:lnTo>
                    <a:pt x="4" y="71"/>
                  </a:lnTo>
                  <a:lnTo>
                    <a:pt x="4" y="71"/>
                  </a:lnTo>
                  <a:lnTo>
                    <a:pt x="5" y="72"/>
                  </a:lnTo>
                  <a:lnTo>
                    <a:pt x="5" y="72"/>
                  </a:lnTo>
                  <a:lnTo>
                    <a:pt x="5" y="72"/>
                  </a:lnTo>
                  <a:lnTo>
                    <a:pt x="5" y="72"/>
                  </a:lnTo>
                  <a:lnTo>
                    <a:pt x="5" y="72"/>
                  </a:lnTo>
                  <a:lnTo>
                    <a:pt x="5" y="73"/>
                  </a:lnTo>
                  <a:close/>
                  <a:moveTo>
                    <a:pt x="6" y="69"/>
                  </a:moveTo>
                  <a:lnTo>
                    <a:pt x="6" y="69"/>
                  </a:lnTo>
                  <a:lnTo>
                    <a:pt x="6" y="69"/>
                  </a:lnTo>
                  <a:lnTo>
                    <a:pt x="6" y="69"/>
                  </a:lnTo>
                  <a:lnTo>
                    <a:pt x="6" y="69"/>
                  </a:lnTo>
                  <a:close/>
                  <a:moveTo>
                    <a:pt x="4" y="86"/>
                  </a:moveTo>
                  <a:lnTo>
                    <a:pt x="4" y="86"/>
                  </a:lnTo>
                  <a:lnTo>
                    <a:pt x="4" y="86"/>
                  </a:lnTo>
                  <a:lnTo>
                    <a:pt x="4" y="85"/>
                  </a:lnTo>
                  <a:lnTo>
                    <a:pt x="4" y="85"/>
                  </a:lnTo>
                  <a:lnTo>
                    <a:pt x="4" y="85"/>
                  </a:lnTo>
                  <a:lnTo>
                    <a:pt x="4" y="85"/>
                  </a:lnTo>
                  <a:lnTo>
                    <a:pt x="4" y="85"/>
                  </a:lnTo>
                  <a:lnTo>
                    <a:pt x="3" y="84"/>
                  </a:lnTo>
                  <a:lnTo>
                    <a:pt x="3" y="84"/>
                  </a:lnTo>
                  <a:lnTo>
                    <a:pt x="3" y="84"/>
                  </a:lnTo>
                  <a:lnTo>
                    <a:pt x="3" y="84"/>
                  </a:lnTo>
                  <a:lnTo>
                    <a:pt x="3" y="85"/>
                  </a:lnTo>
                  <a:lnTo>
                    <a:pt x="3" y="85"/>
                  </a:lnTo>
                  <a:lnTo>
                    <a:pt x="3" y="85"/>
                  </a:lnTo>
                  <a:lnTo>
                    <a:pt x="2" y="84"/>
                  </a:lnTo>
                  <a:lnTo>
                    <a:pt x="2" y="84"/>
                  </a:lnTo>
                  <a:lnTo>
                    <a:pt x="2" y="84"/>
                  </a:lnTo>
                  <a:lnTo>
                    <a:pt x="2" y="84"/>
                  </a:lnTo>
                  <a:lnTo>
                    <a:pt x="2" y="84"/>
                  </a:lnTo>
                  <a:lnTo>
                    <a:pt x="2" y="83"/>
                  </a:lnTo>
                  <a:lnTo>
                    <a:pt x="2" y="83"/>
                  </a:lnTo>
                  <a:lnTo>
                    <a:pt x="2" y="83"/>
                  </a:lnTo>
                  <a:lnTo>
                    <a:pt x="2" y="84"/>
                  </a:lnTo>
                  <a:lnTo>
                    <a:pt x="1" y="84"/>
                  </a:lnTo>
                  <a:lnTo>
                    <a:pt x="1" y="84"/>
                  </a:lnTo>
                  <a:lnTo>
                    <a:pt x="1" y="84"/>
                  </a:lnTo>
                  <a:lnTo>
                    <a:pt x="1" y="84"/>
                  </a:lnTo>
                  <a:lnTo>
                    <a:pt x="0" y="84"/>
                  </a:lnTo>
                  <a:lnTo>
                    <a:pt x="0" y="84"/>
                  </a:lnTo>
                  <a:lnTo>
                    <a:pt x="0" y="84"/>
                  </a:lnTo>
                  <a:lnTo>
                    <a:pt x="1" y="84"/>
                  </a:lnTo>
                  <a:lnTo>
                    <a:pt x="1" y="84"/>
                  </a:lnTo>
                  <a:lnTo>
                    <a:pt x="1" y="85"/>
                  </a:lnTo>
                  <a:lnTo>
                    <a:pt x="1" y="85"/>
                  </a:lnTo>
                  <a:lnTo>
                    <a:pt x="1" y="85"/>
                  </a:lnTo>
                  <a:lnTo>
                    <a:pt x="0" y="85"/>
                  </a:lnTo>
                  <a:lnTo>
                    <a:pt x="0" y="84"/>
                  </a:lnTo>
                  <a:lnTo>
                    <a:pt x="0" y="84"/>
                  </a:lnTo>
                  <a:lnTo>
                    <a:pt x="0" y="84"/>
                  </a:lnTo>
                  <a:lnTo>
                    <a:pt x="0" y="84"/>
                  </a:lnTo>
                  <a:lnTo>
                    <a:pt x="1" y="84"/>
                  </a:lnTo>
                  <a:lnTo>
                    <a:pt x="1" y="83"/>
                  </a:lnTo>
                  <a:lnTo>
                    <a:pt x="1" y="83"/>
                  </a:lnTo>
                  <a:lnTo>
                    <a:pt x="1" y="83"/>
                  </a:lnTo>
                  <a:lnTo>
                    <a:pt x="1" y="83"/>
                  </a:lnTo>
                  <a:lnTo>
                    <a:pt x="1" y="83"/>
                  </a:lnTo>
                  <a:lnTo>
                    <a:pt x="1" y="83"/>
                  </a:lnTo>
                  <a:lnTo>
                    <a:pt x="1" y="83"/>
                  </a:lnTo>
                  <a:lnTo>
                    <a:pt x="1" y="83"/>
                  </a:lnTo>
                  <a:lnTo>
                    <a:pt x="2" y="83"/>
                  </a:lnTo>
                  <a:lnTo>
                    <a:pt x="2" y="83"/>
                  </a:lnTo>
                  <a:lnTo>
                    <a:pt x="2" y="82"/>
                  </a:lnTo>
                  <a:lnTo>
                    <a:pt x="2" y="82"/>
                  </a:lnTo>
                  <a:lnTo>
                    <a:pt x="2" y="82"/>
                  </a:lnTo>
                  <a:lnTo>
                    <a:pt x="3" y="81"/>
                  </a:lnTo>
                  <a:lnTo>
                    <a:pt x="3" y="81"/>
                  </a:lnTo>
                  <a:lnTo>
                    <a:pt x="3" y="81"/>
                  </a:lnTo>
                  <a:lnTo>
                    <a:pt x="4" y="81"/>
                  </a:lnTo>
                  <a:lnTo>
                    <a:pt x="4" y="81"/>
                  </a:lnTo>
                  <a:lnTo>
                    <a:pt x="4" y="82"/>
                  </a:lnTo>
                  <a:lnTo>
                    <a:pt x="4" y="82"/>
                  </a:lnTo>
                  <a:lnTo>
                    <a:pt x="4" y="82"/>
                  </a:lnTo>
                  <a:lnTo>
                    <a:pt x="4" y="82"/>
                  </a:lnTo>
                  <a:lnTo>
                    <a:pt x="4" y="82"/>
                  </a:lnTo>
                  <a:lnTo>
                    <a:pt x="4" y="82"/>
                  </a:lnTo>
                  <a:lnTo>
                    <a:pt x="4" y="82"/>
                  </a:lnTo>
                  <a:lnTo>
                    <a:pt x="4" y="82"/>
                  </a:lnTo>
                  <a:lnTo>
                    <a:pt x="4" y="82"/>
                  </a:lnTo>
                  <a:lnTo>
                    <a:pt x="4" y="83"/>
                  </a:lnTo>
                  <a:lnTo>
                    <a:pt x="4" y="83"/>
                  </a:lnTo>
                  <a:lnTo>
                    <a:pt x="3" y="83"/>
                  </a:lnTo>
                  <a:lnTo>
                    <a:pt x="3" y="83"/>
                  </a:lnTo>
                  <a:lnTo>
                    <a:pt x="3" y="83"/>
                  </a:lnTo>
                  <a:lnTo>
                    <a:pt x="3" y="83"/>
                  </a:lnTo>
                  <a:lnTo>
                    <a:pt x="3" y="83"/>
                  </a:lnTo>
                  <a:lnTo>
                    <a:pt x="3" y="83"/>
                  </a:lnTo>
                  <a:lnTo>
                    <a:pt x="4" y="83"/>
                  </a:lnTo>
                  <a:lnTo>
                    <a:pt x="4" y="83"/>
                  </a:lnTo>
                  <a:lnTo>
                    <a:pt x="4" y="83"/>
                  </a:lnTo>
                  <a:lnTo>
                    <a:pt x="4" y="83"/>
                  </a:lnTo>
                  <a:lnTo>
                    <a:pt x="4" y="83"/>
                  </a:lnTo>
                  <a:lnTo>
                    <a:pt x="4" y="83"/>
                  </a:lnTo>
                  <a:lnTo>
                    <a:pt x="4" y="83"/>
                  </a:lnTo>
                  <a:lnTo>
                    <a:pt x="4" y="83"/>
                  </a:lnTo>
                  <a:lnTo>
                    <a:pt x="4" y="82"/>
                  </a:lnTo>
                  <a:lnTo>
                    <a:pt x="4" y="82"/>
                  </a:lnTo>
                  <a:lnTo>
                    <a:pt x="4" y="83"/>
                  </a:lnTo>
                  <a:lnTo>
                    <a:pt x="4" y="83"/>
                  </a:lnTo>
                  <a:lnTo>
                    <a:pt x="4" y="83"/>
                  </a:lnTo>
                  <a:lnTo>
                    <a:pt x="4" y="83"/>
                  </a:lnTo>
                  <a:lnTo>
                    <a:pt x="4" y="84"/>
                  </a:lnTo>
                  <a:lnTo>
                    <a:pt x="4" y="84"/>
                  </a:lnTo>
                  <a:lnTo>
                    <a:pt x="4" y="83"/>
                  </a:lnTo>
                  <a:lnTo>
                    <a:pt x="4" y="83"/>
                  </a:lnTo>
                  <a:lnTo>
                    <a:pt x="5" y="83"/>
                  </a:lnTo>
                  <a:lnTo>
                    <a:pt x="5" y="83"/>
                  </a:lnTo>
                  <a:lnTo>
                    <a:pt x="5" y="83"/>
                  </a:lnTo>
                  <a:lnTo>
                    <a:pt x="5" y="82"/>
                  </a:lnTo>
                  <a:lnTo>
                    <a:pt x="5" y="82"/>
                  </a:lnTo>
                  <a:lnTo>
                    <a:pt x="5" y="83"/>
                  </a:lnTo>
                  <a:lnTo>
                    <a:pt x="5" y="83"/>
                  </a:lnTo>
                  <a:lnTo>
                    <a:pt x="5" y="83"/>
                  </a:lnTo>
                  <a:lnTo>
                    <a:pt x="5" y="83"/>
                  </a:lnTo>
                  <a:lnTo>
                    <a:pt x="5" y="83"/>
                  </a:lnTo>
                  <a:lnTo>
                    <a:pt x="5" y="83"/>
                  </a:lnTo>
                  <a:lnTo>
                    <a:pt x="5" y="82"/>
                  </a:lnTo>
                  <a:lnTo>
                    <a:pt x="5" y="82"/>
                  </a:lnTo>
                  <a:lnTo>
                    <a:pt x="5" y="82"/>
                  </a:lnTo>
                  <a:lnTo>
                    <a:pt x="5" y="81"/>
                  </a:lnTo>
                  <a:lnTo>
                    <a:pt x="5" y="81"/>
                  </a:lnTo>
                  <a:lnTo>
                    <a:pt x="5" y="81"/>
                  </a:lnTo>
                  <a:lnTo>
                    <a:pt x="5" y="81"/>
                  </a:lnTo>
                  <a:lnTo>
                    <a:pt x="6" y="81"/>
                  </a:lnTo>
                  <a:lnTo>
                    <a:pt x="5" y="81"/>
                  </a:lnTo>
                  <a:lnTo>
                    <a:pt x="5" y="81"/>
                  </a:lnTo>
                  <a:lnTo>
                    <a:pt x="5" y="81"/>
                  </a:lnTo>
                  <a:lnTo>
                    <a:pt x="5" y="81"/>
                  </a:lnTo>
                  <a:lnTo>
                    <a:pt x="5" y="81"/>
                  </a:lnTo>
                  <a:lnTo>
                    <a:pt x="5" y="81"/>
                  </a:lnTo>
                  <a:lnTo>
                    <a:pt x="5" y="80"/>
                  </a:lnTo>
                  <a:lnTo>
                    <a:pt x="5" y="80"/>
                  </a:lnTo>
                  <a:lnTo>
                    <a:pt x="5" y="80"/>
                  </a:lnTo>
                  <a:lnTo>
                    <a:pt x="6" y="80"/>
                  </a:lnTo>
                  <a:lnTo>
                    <a:pt x="6" y="80"/>
                  </a:lnTo>
                  <a:lnTo>
                    <a:pt x="6" y="80"/>
                  </a:lnTo>
                  <a:lnTo>
                    <a:pt x="6" y="80"/>
                  </a:lnTo>
                  <a:lnTo>
                    <a:pt x="6" y="80"/>
                  </a:lnTo>
                  <a:lnTo>
                    <a:pt x="6" y="80"/>
                  </a:lnTo>
                  <a:lnTo>
                    <a:pt x="6" y="80"/>
                  </a:lnTo>
                  <a:lnTo>
                    <a:pt x="6" y="80"/>
                  </a:lnTo>
                  <a:lnTo>
                    <a:pt x="6" y="80"/>
                  </a:lnTo>
                  <a:lnTo>
                    <a:pt x="6" y="80"/>
                  </a:lnTo>
                  <a:lnTo>
                    <a:pt x="6" y="80"/>
                  </a:lnTo>
                  <a:lnTo>
                    <a:pt x="6" y="80"/>
                  </a:lnTo>
                  <a:lnTo>
                    <a:pt x="6" y="80"/>
                  </a:lnTo>
                  <a:lnTo>
                    <a:pt x="5" y="80"/>
                  </a:lnTo>
                  <a:lnTo>
                    <a:pt x="5" y="80"/>
                  </a:lnTo>
                  <a:lnTo>
                    <a:pt x="5" y="79"/>
                  </a:lnTo>
                  <a:lnTo>
                    <a:pt x="5" y="79"/>
                  </a:lnTo>
                  <a:lnTo>
                    <a:pt x="5" y="79"/>
                  </a:lnTo>
                  <a:lnTo>
                    <a:pt x="5" y="79"/>
                  </a:lnTo>
                  <a:lnTo>
                    <a:pt x="5" y="79"/>
                  </a:lnTo>
                  <a:lnTo>
                    <a:pt x="5" y="79"/>
                  </a:lnTo>
                  <a:lnTo>
                    <a:pt x="6" y="79"/>
                  </a:lnTo>
                  <a:lnTo>
                    <a:pt x="6" y="79"/>
                  </a:lnTo>
                  <a:lnTo>
                    <a:pt x="6" y="78"/>
                  </a:lnTo>
                  <a:lnTo>
                    <a:pt x="6" y="78"/>
                  </a:lnTo>
                  <a:lnTo>
                    <a:pt x="7" y="78"/>
                  </a:lnTo>
                  <a:lnTo>
                    <a:pt x="7" y="78"/>
                  </a:lnTo>
                  <a:lnTo>
                    <a:pt x="7" y="77"/>
                  </a:lnTo>
                  <a:lnTo>
                    <a:pt x="7" y="77"/>
                  </a:lnTo>
                  <a:lnTo>
                    <a:pt x="7" y="77"/>
                  </a:lnTo>
                  <a:lnTo>
                    <a:pt x="6" y="77"/>
                  </a:lnTo>
                  <a:lnTo>
                    <a:pt x="6" y="77"/>
                  </a:lnTo>
                  <a:lnTo>
                    <a:pt x="6" y="77"/>
                  </a:lnTo>
                  <a:lnTo>
                    <a:pt x="6" y="77"/>
                  </a:lnTo>
                  <a:lnTo>
                    <a:pt x="6" y="77"/>
                  </a:lnTo>
                  <a:lnTo>
                    <a:pt x="6" y="77"/>
                  </a:lnTo>
                  <a:lnTo>
                    <a:pt x="5" y="76"/>
                  </a:lnTo>
                  <a:lnTo>
                    <a:pt x="5" y="76"/>
                  </a:lnTo>
                  <a:lnTo>
                    <a:pt x="6" y="76"/>
                  </a:lnTo>
                  <a:lnTo>
                    <a:pt x="6" y="76"/>
                  </a:lnTo>
                  <a:lnTo>
                    <a:pt x="6" y="76"/>
                  </a:lnTo>
                  <a:lnTo>
                    <a:pt x="6" y="75"/>
                  </a:lnTo>
                  <a:lnTo>
                    <a:pt x="6" y="75"/>
                  </a:lnTo>
                  <a:lnTo>
                    <a:pt x="6" y="75"/>
                  </a:lnTo>
                  <a:lnTo>
                    <a:pt x="6" y="75"/>
                  </a:lnTo>
                  <a:lnTo>
                    <a:pt x="6" y="75"/>
                  </a:lnTo>
                  <a:lnTo>
                    <a:pt x="6" y="75"/>
                  </a:lnTo>
                  <a:lnTo>
                    <a:pt x="6" y="75"/>
                  </a:lnTo>
                  <a:lnTo>
                    <a:pt x="6" y="74"/>
                  </a:lnTo>
                  <a:lnTo>
                    <a:pt x="6" y="74"/>
                  </a:lnTo>
                  <a:lnTo>
                    <a:pt x="6" y="74"/>
                  </a:lnTo>
                  <a:lnTo>
                    <a:pt x="6" y="74"/>
                  </a:lnTo>
                  <a:lnTo>
                    <a:pt x="6" y="73"/>
                  </a:lnTo>
                  <a:lnTo>
                    <a:pt x="6" y="73"/>
                  </a:lnTo>
                  <a:lnTo>
                    <a:pt x="6" y="73"/>
                  </a:lnTo>
                  <a:lnTo>
                    <a:pt x="6" y="73"/>
                  </a:lnTo>
                  <a:lnTo>
                    <a:pt x="6" y="73"/>
                  </a:lnTo>
                  <a:lnTo>
                    <a:pt x="6" y="73"/>
                  </a:lnTo>
                  <a:lnTo>
                    <a:pt x="6" y="73"/>
                  </a:lnTo>
                  <a:lnTo>
                    <a:pt x="7" y="73"/>
                  </a:lnTo>
                  <a:lnTo>
                    <a:pt x="7" y="73"/>
                  </a:lnTo>
                  <a:lnTo>
                    <a:pt x="7" y="72"/>
                  </a:lnTo>
                  <a:lnTo>
                    <a:pt x="7" y="72"/>
                  </a:lnTo>
                  <a:lnTo>
                    <a:pt x="6" y="72"/>
                  </a:lnTo>
                  <a:lnTo>
                    <a:pt x="6" y="72"/>
                  </a:lnTo>
                  <a:lnTo>
                    <a:pt x="6" y="72"/>
                  </a:lnTo>
                  <a:lnTo>
                    <a:pt x="6" y="71"/>
                  </a:lnTo>
                  <a:lnTo>
                    <a:pt x="6" y="71"/>
                  </a:lnTo>
                  <a:lnTo>
                    <a:pt x="7" y="71"/>
                  </a:lnTo>
                  <a:lnTo>
                    <a:pt x="7" y="71"/>
                  </a:lnTo>
                  <a:lnTo>
                    <a:pt x="7" y="71"/>
                  </a:lnTo>
                  <a:lnTo>
                    <a:pt x="7" y="71"/>
                  </a:lnTo>
                  <a:lnTo>
                    <a:pt x="7" y="71"/>
                  </a:lnTo>
                  <a:lnTo>
                    <a:pt x="7" y="71"/>
                  </a:lnTo>
                  <a:lnTo>
                    <a:pt x="7" y="71"/>
                  </a:lnTo>
                  <a:lnTo>
                    <a:pt x="6" y="71"/>
                  </a:lnTo>
                  <a:lnTo>
                    <a:pt x="7" y="71"/>
                  </a:lnTo>
                  <a:lnTo>
                    <a:pt x="7" y="70"/>
                  </a:lnTo>
                  <a:lnTo>
                    <a:pt x="7" y="70"/>
                  </a:lnTo>
                  <a:lnTo>
                    <a:pt x="7" y="70"/>
                  </a:lnTo>
                  <a:lnTo>
                    <a:pt x="7" y="71"/>
                  </a:lnTo>
                  <a:lnTo>
                    <a:pt x="7" y="71"/>
                  </a:lnTo>
                  <a:lnTo>
                    <a:pt x="7" y="71"/>
                  </a:lnTo>
                  <a:lnTo>
                    <a:pt x="7" y="70"/>
                  </a:lnTo>
                  <a:lnTo>
                    <a:pt x="7" y="70"/>
                  </a:lnTo>
                  <a:lnTo>
                    <a:pt x="7" y="70"/>
                  </a:lnTo>
                  <a:lnTo>
                    <a:pt x="7" y="70"/>
                  </a:lnTo>
                  <a:lnTo>
                    <a:pt x="7" y="70"/>
                  </a:lnTo>
                  <a:lnTo>
                    <a:pt x="7" y="70"/>
                  </a:lnTo>
                  <a:lnTo>
                    <a:pt x="7" y="70"/>
                  </a:lnTo>
                  <a:lnTo>
                    <a:pt x="7" y="70"/>
                  </a:lnTo>
                  <a:lnTo>
                    <a:pt x="6" y="70"/>
                  </a:lnTo>
                  <a:lnTo>
                    <a:pt x="6" y="69"/>
                  </a:lnTo>
                  <a:lnTo>
                    <a:pt x="7" y="69"/>
                  </a:lnTo>
                  <a:lnTo>
                    <a:pt x="7" y="69"/>
                  </a:lnTo>
                  <a:lnTo>
                    <a:pt x="7" y="69"/>
                  </a:lnTo>
                  <a:lnTo>
                    <a:pt x="7" y="69"/>
                  </a:lnTo>
                  <a:lnTo>
                    <a:pt x="7" y="69"/>
                  </a:lnTo>
                  <a:lnTo>
                    <a:pt x="7" y="69"/>
                  </a:lnTo>
                  <a:lnTo>
                    <a:pt x="8" y="69"/>
                  </a:lnTo>
                  <a:lnTo>
                    <a:pt x="8" y="68"/>
                  </a:lnTo>
                  <a:lnTo>
                    <a:pt x="8" y="68"/>
                  </a:lnTo>
                  <a:lnTo>
                    <a:pt x="8" y="69"/>
                  </a:lnTo>
                  <a:lnTo>
                    <a:pt x="7" y="69"/>
                  </a:lnTo>
                  <a:lnTo>
                    <a:pt x="7" y="69"/>
                  </a:lnTo>
                  <a:lnTo>
                    <a:pt x="7" y="69"/>
                  </a:lnTo>
                  <a:lnTo>
                    <a:pt x="7" y="69"/>
                  </a:lnTo>
                  <a:lnTo>
                    <a:pt x="7" y="68"/>
                  </a:lnTo>
                  <a:lnTo>
                    <a:pt x="7" y="68"/>
                  </a:lnTo>
                  <a:lnTo>
                    <a:pt x="6" y="68"/>
                  </a:lnTo>
                  <a:lnTo>
                    <a:pt x="6" y="68"/>
                  </a:lnTo>
                  <a:lnTo>
                    <a:pt x="6" y="68"/>
                  </a:lnTo>
                  <a:lnTo>
                    <a:pt x="6" y="68"/>
                  </a:lnTo>
                  <a:lnTo>
                    <a:pt x="6" y="69"/>
                  </a:lnTo>
                  <a:lnTo>
                    <a:pt x="6" y="69"/>
                  </a:lnTo>
                  <a:lnTo>
                    <a:pt x="6" y="69"/>
                  </a:lnTo>
                  <a:lnTo>
                    <a:pt x="5" y="69"/>
                  </a:lnTo>
                  <a:lnTo>
                    <a:pt x="5" y="69"/>
                  </a:lnTo>
                  <a:lnTo>
                    <a:pt x="5" y="69"/>
                  </a:lnTo>
                  <a:lnTo>
                    <a:pt x="5" y="69"/>
                  </a:lnTo>
                  <a:lnTo>
                    <a:pt x="4" y="69"/>
                  </a:lnTo>
                  <a:lnTo>
                    <a:pt x="4" y="69"/>
                  </a:lnTo>
                  <a:lnTo>
                    <a:pt x="5" y="69"/>
                  </a:lnTo>
                  <a:lnTo>
                    <a:pt x="5" y="69"/>
                  </a:lnTo>
                  <a:lnTo>
                    <a:pt x="5" y="68"/>
                  </a:lnTo>
                  <a:lnTo>
                    <a:pt x="5" y="68"/>
                  </a:lnTo>
                  <a:lnTo>
                    <a:pt x="5" y="68"/>
                  </a:lnTo>
                  <a:lnTo>
                    <a:pt x="5" y="68"/>
                  </a:lnTo>
                  <a:lnTo>
                    <a:pt x="4" y="68"/>
                  </a:lnTo>
                  <a:lnTo>
                    <a:pt x="4" y="68"/>
                  </a:lnTo>
                  <a:lnTo>
                    <a:pt x="4" y="68"/>
                  </a:lnTo>
                  <a:lnTo>
                    <a:pt x="4" y="68"/>
                  </a:lnTo>
                  <a:lnTo>
                    <a:pt x="4" y="67"/>
                  </a:lnTo>
                  <a:lnTo>
                    <a:pt x="4" y="67"/>
                  </a:lnTo>
                  <a:lnTo>
                    <a:pt x="4" y="67"/>
                  </a:lnTo>
                  <a:lnTo>
                    <a:pt x="4" y="67"/>
                  </a:lnTo>
                  <a:lnTo>
                    <a:pt x="4" y="66"/>
                  </a:lnTo>
                  <a:lnTo>
                    <a:pt x="4" y="66"/>
                  </a:lnTo>
                  <a:lnTo>
                    <a:pt x="4" y="65"/>
                  </a:lnTo>
                  <a:lnTo>
                    <a:pt x="4" y="65"/>
                  </a:lnTo>
                  <a:lnTo>
                    <a:pt x="4" y="65"/>
                  </a:lnTo>
                  <a:lnTo>
                    <a:pt x="4" y="65"/>
                  </a:lnTo>
                  <a:lnTo>
                    <a:pt x="4" y="64"/>
                  </a:lnTo>
                  <a:lnTo>
                    <a:pt x="5" y="64"/>
                  </a:lnTo>
                  <a:lnTo>
                    <a:pt x="5" y="64"/>
                  </a:lnTo>
                  <a:lnTo>
                    <a:pt x="4" y="64"/>
                  </a:lnTo>
                  <a:lnTo>
                    <a:pt x="5" y="64"/>
                  </a:lnTo>
                  <a:lnTo>
                    <a:pt x="5" y="63"/>
                  </a:lnTo>
                  <a:lnTo>
                    <a:pt x="5" y="63"/>
                  </a:lnTo>
                  <a:lnTo>
                    <a:pt x="5" y="63"/>
                  </a:lnTo>
                  <a:lnTo>
                    <a:pt x="5" y="62"/>
                  </a:lnTo>
                  <a:lnTo>
                    <a:pt x="6" y="62"/>
                  </a:lnTo>
                  <a:lnTo>
                    <a:pt x="6" y="62"/>
                  </a:lnTo>
                  <a:lnTo>
                    <a:pt x="6" y="62"/>
                  </a:lnTo>
                  <a:lnTo>
                    <a:pt x="6" y="61"/>
                  </a:lnTo>
                  <a:lnTo>
                    <a:pt x="5" y="61"/>
                  </a:lnTo>
                  <a:lnTo>
                    <a:pt x="5" y="60"/>
                  </a:lnTo>
                  <a:lnTo>
                    <a:pt x="5" y="60"/>
                  </a:lnTo>
                  <a:lnTo>
                    <a:pt x="5" y="59"/>
                  </a:lnTo>
                  <a:lnTo>
                    <a:pt x="5" y="59"/>
                  </a:lnTo>
                  <a:lnTo>
                    <a:pt x="5" y="59"/>
                  </a:lnTo>
                  <a:lnTo>
                    <a:pt x="5" y="59"/>
                  </a:lnTo>
                  <a:lnTo>
                    <a:pt x="5" y="59"/>
                  </a:lnTo>
                  <a:lnTo>
                    <a:pt x="5" y="59"/>
                  </a:lnTo>
                  <a:lnTo>
                    <a:pt x="5" y="58"/>
                  </a:lnTo>
                  <a:lnTo>
                    <a:pt x="5" y="58"/>
                  </a:lnTo>
                  <a:lnTo>
                    <a:pt x="5" y="58"/>
                  </a:lnTo>
                  <a:lnTo>
                    <a:pt x="5" y="58"/>
                  </a:lnTo>
                  <a:lnTo>
                    <a:pt x="5" y="57"/>
                  </a:lnTo>
                  <a:lnTo>
                    <a:pt x="5" y="57"/>
                  </a:lnTo>
                  <a:lnTo>
                    <a:pt x="5" y="57"/>
                  </a:lnTo>
                  <a:lnTo>
                    <a:pt x="5" y="57"/>
                  </a:lnTo>
                  <a:lnTo>
                    <a:pt x="5" y="56"/>
                  </a:lnTo>
                  <a:lnTo>
                    <a:pt x="5" y="56"/>
                  </a:lnTo>
                  <a:lnTo>
                    <a:pt x="5" y="56"/>
                  </a:lnTo>
                  <a:lnTo>
                    <a:pt x="5" y="56"/>
                  </a:lnTo>
                  <a:lnTo>
                    <a:pt x="5" y="55"/>
                  </a:lnTo>
                  <a:lnTo>
                    <a:pt x="5" y="55"/>
                  </a:lnTo>
                  <a:lnTo>
                    <a:pt x="5" y="55"/>
                  </a:lnTo>
                  <a:lnTo>
                    <a:pt x="5" y="55"/>
                  </a:lnTo>
                  <a:lnTo>
                    <a:pt x="5" y="55"/>
                  </a:lnTo>
                  <a:lnTo>
                    <a:pt x="5" y="55"/>
                  </a:lnTo>
                  <a:lnTo>
                    <a:pt x="6" y="55"/>
                  </a:lnTo>
                  <a:lnTo>
                    <a:pt x="6" y="55"/>
                  </a:lnTo>
                  <a:lnTo>
                    <a:pt x="6" y="55"/>
                  </a:lnTo>
                  <a:lnTo>
                    <a:pt x="6" y="54"/>
                  </a:lnTo>
                  <a:lnTo>
                    <a:pt x="6" y="54"/>
                  </a:lnTo>
                  <a:lnTo>
                    <a:pt x="6" y="54"/>
                  </a:lnTo>
                  <a:lnTo>
                    <a:pt x="6" y="54"/>
                  </a:lnTo>
                  <a:lnTo>
                    <a:pt x="6" y="53"/>
                  </a:lnTo>
                  <a:lnTo>
                    <a:pt x="6" y="53"/>
                  </a:lnTo>
                  <a:lnTo>
                    <a:pt x="6" y="53"/>
                  </a:lnTo>
                  <a:lnTo>
                    <a:pt x="7" y="52"/>
                  </a:lnTo>
                  <a:lnTo>
                    <a:pt x="7" y="52"/>
                  </a:lnTo>
                  <a:lnTo>
                    <a:pt x="7" y="52"/>
                  </a:lnTo>
                  <a:lnTo>
                    <a:pt x="7" y="51"/>
                  </a:lnTo>
                  <a:lnTo>
                    <a:pt x="7" y="51"/>
                  </a:lnTo>
                  <a:lnTo>
                    <a:pt x="7" y="51"/>
                  </a:lnTo>
                  <a:lnTo>
                    <a:pt x="7" y="51"/>
                  </a:lnTo>
                  <a:lnTo>
                    <a:pt x="7" y="51"/>
                  </a:lnTo>
                  <a:lnTo>
                    <a:pt x="7" y="51"/>
                  </a:lnTo>
                  <a:lnTo>
                    <a:pt x="7" y="51"/>
                  </a:lnTo>
                  <a:lnTo>
                    <a:pt x="7" y="50"/>
                  </a:lnTo>
                  <a:lnTo>
                    <a:pt x="7" y="50"/>
                  </a:lnTo>
                  <a:lnTo>
                    <a:pt x="7" y="50"/>
                  </a:lnTo>
                  <a:lnTo>
                    <a:pt x="7" y="50"/>
                  </a:lnTo>
                  <a:lnTo>
                    <a:pt x="8" y="50"/>
                  </a:lnTo>
                  <a:lnTo>
                    <a:pt x="8" y="49"/>
                  </a:lnTo>
                  <a:lnTo>
                    <a:pt x="8" y="49"/>
                  </a:lnTo>
                  <a:lnTo>
                    <a:pt x="8" y="49"/>
                  </a:lnTo>
                  <a:lnTo>
                    <a:pt x="8" y="49"/>
                  </a:lnTo>
                  <a:lnTo>
                    <a:pt x="8" y="49"/>
                  </a:lnTo>
                  <a:lnTo>
                    <a:pt x="8" y="48"/>
                  </a:lnTo>
                  <a:lnTo>
                    <a:pt x="8" y="48"/>
                  </a:lnTo>
                  <a:lnTo>
                    <a:pt x="8" y="48"/>
                  </a:lnTo>
                  <a:lnTo>
                    <a:pt x="8" y="48"/>
                  </a:lnTo>
                  <a:lnTo>
                    <a:pt x="8" y="47"/>
                  </a:lnTo>
                  <a:lnTo>
                    <a:pt x="8" y="47"/>
                  </a:lnTo>
                  <a:lnTo>
                    <a:pt x="8" y="47"/>
                  </a:lnTo>
                  <a:lnTo>
                    <a:pt x="8" y="47"/>
                  </a:lnTo>
                  <a:lnTo>
                    <a:pt x="8" y="47"/>
                  </a:lnTo>
                  <a:lnTo>
                    <a:pt x="8" y="47"/>
                  </a:lnTo>
                  <a:lnTo>
                    <a:pt x="9" y="46"/>
                  </a:lnTo>
                  <a:lnTo>
                    <a:pt x="9" y="46"/>
                  </a:lnTo>
                  <a:lnTo>
                    <a:pt x="9" y="46"/>
                  </a:lnTo>
                  <a:lnTo>
                    <a:pt x="9" y="46"/>
                  </a:lnTo>
                  <a:lnTo>
                    <a:pt x="9" y="45"/>
                  </a:lnTo>
                  <a:lnTo>
                    <a:pt x="9" y="45"/>
                  </a:lnTo>
                  <a:lnTo>
                    <a:pt x="9" y="45"/>
                  </a:lnTo>
                  <a:lnTo>
                    <a:pt x="9" y="45"/>
                  </a:lnTo>
                  <a:lnTo>
                    <a:pt x="9" y="45"/>
                  </a:lnTo>
                  <a:lnTo>
                    <a:pt x="9" y="44"/>
                  </a:lnTo>
                  <a:lnTo>
                    <a:pt x="9" y="44"/>
                  </a:lnTo>
                  <a:lnTo>
                    <a:pt x="9" y="44"/>
                  </a:lnTo>
                  <a:lnTo>
                    <a:pt x="9" y="43"/>
                  </a:lnTo>
                  <a:lnTo>
                    <a:pt x="9" y="43"/>
                  </a:lnTo>
                  <a:lnTo>
                    <a:pt x="9" y="43"/>
                  </a:lnTo>
                  <a:lnTo>
                    <a:pt x="9" y="43"/>
                  </a:lnTo>
                  <a:lnTo>
                    <a:pt x="9" y="43"/>
                  </a:lnTo>
                  <a:lnTo>
                    <a:pt x="10" y="43"/>
                  </a:lnTo>
                  <a:lnTo>
                    <a:pt x="10" y="42"/>
                  </a:lnTo>
                  <a:lnTo>
                    <a:pt x="10" y="42"/>
                  </a:lnTo>
                  <a:lnTo>
                    <a:pt x="10" y="42"/>
                  </a:lnTo>
                  <a:lnTo>
                    <a:pt x="10" y="41"/>
                  </a:lnTo>
                  <a:lnTo>
                    <a:pt x="10" y="41"/>
                  </a:lnTo>
                  <a:lnTo>
                    <a:pt x="9" y="41"/>
                  </a:lnTo>
                  <a:lnTo>
                    <a:pt x="9" y="41"/>
                  </a:lnTo>
                  <a:lnTo>
                    <a:pt x="9" y="41"/>
                  </a:lnTo>
                  <a:lnTo>
                    <a:pt x="9" y="40"/>
                  </a:lnTo>
                  <a:lnTo>
                    <a:pt x="9" y="40"/>
                  </a:lnTo>
                  <a:lnTo>
                    <a:pt x="9" y="40"/>
                  </a:lnTo>
                  <a:lnTo>
                    <a:pt x="9" y="40"/>
                  </a:lnTo>
                  <a:lnTo>
                    <a:pt x="9" y="39"/>
                  </a:lnTo>
                  <a:lnTo>
                    <a:pt x="9" y="39"/>
                  </a:lnTo>
                  <a:lnTo>
                    <a:pt x="9" y="38"/>
                  </a:lnTo>
                  <a:lnTo>
                    <a:pt x="9" y="38"/>
                  </a:lnTo>
                  <a:lnTo>
                    <a:pt x="9" y="38"/>
                  </a:lnTo>
                  <a:lnTo>
                    <a:pt x="9" y="38"/>
                  </a:lnTo>
                  <a:lnTo>
                    <a:pt x="9" y="37"/>
                  </a:lnTo>
                  <a:lnTo>
                    <a:pt x="9" y="37"/>
                  </a:lnTo>
                  <a:lnTo>
                    <a:pt x="9" y="37"/>
                  </a:lnTo>
                  <a:lnTo>
                    <a:pt x="9" y="36"/>
                  </a:lnTo>
                  <a:lnTo>
                    <a:pt x="9" y="36"/>
                  </a:lnTo>
                  <a:lnTo>
                    <a:pt x="9" y="36"/>
                  </a:lnTo>
                  <a:lnTo>
                    <a:pt x="9" y="35"/>
                  </a:lnTo>
                  <a:lnTo>
                    <a:pt x="9" y="35"/>
                  </a:lnTo>
                  <a:lnTo>
                    <a:pt x="10" y="35"/>
                  </a:lnTo>
                  <a:lnTo>
                    <a:pt x="10" y="35"/>
                  </a:lnTo>
                  <a:lnTo>
                    <a:pt x="10" y="35"/>
                  </a:lnTo>
                  <a:lnTo>
                    <a:pt x="10" y="34"/>
                  </a:lnTo>
                  <a:lnTo>
                    <a:pt x="10" y="34"/>
                  </a:lnTo>
                  <a:lnTo>
                    <a:pt x="10" y="34"/>
                  </a:lnTo>
                  <a:lnTo>
                    <a:pt x="10" y="33"/>
                  </a:lnTo>
                  <a:lnTo>
                    <a:pt x="10" y="33"/>
                  </a:lnTo>
                  <a:lnTo>
                    <a:pt x="10" y="33"/>
                  </a:lnTo>
                  <a:lnTo>
                    <a:pt x="10" y="33"/>
                  </a:lnTo>
                  <a:lnTo>
                    <a:pt x="10" y="32"/>
                  </a:lnTo>
                  <a:lnTo>
                    <a:pt x="10" y="32"/>
                  </a:lnTo>
                  <a:lnTo>
                    <a:pt x="10" y="32"/>
                  </a:lnTo>
                  <a:lnTo>
                    <a:pt x="9" y="32"/>
                  </a:lnTo>
                  <a:lnTo>
                    <a:pt x="9" y="32"/>
                  </a:lnTo>
                  <a:lnTo>
                    <a:pt x="10" y="32"/>
                  </a:lnTo>
                  <a:lnTo>
                    <a:pt x="10" y="31"/>
                  </a:lnTo>
                  <a:lnTo>
                    <a:pt x="10" y="31"/>
                  </a:lnTo>
                  <a:lnTo>
                    <a:pt x="10" y="31"/>
                  </a:lnTo>
                  <a:lnTo>
                    <a:pt x="10" y="31"/>
                  </a:lnTo>
                  <a:lnTo>
                    <a:pt x="10" y="31"/>
                  </a:lnTo>
                  <a:lnTo>
                    <a:pt x="10" y="30"/>
                  </a:lnTo>
                  <a:lnTo>
                    <a:pt x="10" y="30"/>
                  </a:lnTo>
                  <a:lnTo>
                    <a:pt x="10" y="30"/>
                  </a:lnTo>
                  <a:lnTo>
                    <a:pt x="10" y="29"/>
                  </a:lnTo>
                  <a:lnTo>
                    <a:pt x="10" y="29"/>
                  </a:lnTo>
                  <a:lnTo>
                    <a:pt x="10" y="29"/>
                  </a:lnTo>
                  <a:lnTo>
                    <a:pt x="10" y="29"/>
                  </a:lnTo>
                  <a:lnTo>
                    <a:pt x="10" y="28"/>
                  </a:lnTo>
                  <a:lnTo>
                    <a:pt x="11" y="28"/>
                  </a:lnTo>
                  <a:lnTo>
                    <a:pt x="11" y="28"/>
                  </a:lnTo>
                  <a:lnTo>
                    <a:pt x="11" y="28"/>
                  </a:lnTo>
                  <a:lnTo>
                    <a:pt x="11" y="27"/>
                  </a:lnTo>
                  <a:lnTo>
                    <a:pt x="10" y="27"/>
                  </a:lnTo>
                  <a:lnTo>
                    <a:pt x="11" y="27"/>
                  </a:lnTo>
                  <a:lnTo>
                    <a:pt x="11" y="26"/>
                  </a:lnTo>
                  <a:lnTo>
                    <a:pt x="11" y="26"/>
                  </a:lnTo>
                  <a:lnTo>
                    <a:pt x="11" y="26"/>
                  </a:lnTo>
                  <a:lnTo>
                    <a:pt x="11" y="26"/>
                  </a:lnTo>
                  <a:lnTo>
                    <a:pt x="11" y="25"/>
                  </a:lnTo>
                  <a:lnTo>
                    <a:pt x="11" y="25"/>
                  </a:lnTo>
                  <a:lnTo>
                    <a:pt x="11" y="24"/>
                  </a:lnTo>
                  <a:lnTo>
                    <a:pt x="11" y="24"/>
                  </a:lnTo>
                  <a:lnTo>
                    <a:pt x="11" y="24"/>
                  </a:lnTo>
                  <a:lnTo>
                    <a:pt x="11" y="24"/>
                  </a:lnTo>
                  <a:lnTo>
                    <a:pt x="11" y="23"/>
                  </a:lnTo>
                  <a:lnTo>
                    <a:pt x="11" y="23"/>
                  </a:lnTo>
                  <a:lnTo>
                    <a:pt x="11" y="23"/>
                  </a:lnTo>
                  <a:lnTo>
                    <a:pt x="11" y="23"/>
                  </a:lnTo>
                  <a:lnTo>
                    <a:pt x="11" y="23"/>
                  </a:lnTo>
                  <a:lnTo>
                    <a:pt x="11" y="22"/>
                  </a:lnTo>
                  <a:lnTo>
                    <a:pt x="11" y="22"/>
                  </a:lnTo>
                  <a:lnTo>
                    <a:pt x="11" y="22"/>
                  </a:lnTo>
                  <a:lnTo>
                    <a:pt x="12" y="22"/>
                  </a:lnTo>
                  <a:lnTo>
                    <a:pt x="12" y="22"/>
                  </a:lnTo>
                  <a:lnTo>
                    <a:pt x="12" y="21"/>
                  </a:lnTo>
                  <a:lnTo>
                    <a:pt x="12" y="21"/>
                  </a:lnTo>
                  <a:lnTo>
                    <a:pt x="12" y="21"/>
                  </a:lnTo>
                  <a:lnTo>
                    <a:pt x="11" y="21"/>
                  </a:lnTo>
                  <a:lnTo>
                    <a:pt x="11" y="20"/>
                  </a:lnTo>
                  <a:lnTo>
                    <a:pt x="11" y="20"/>
                  </a:lnTo>
                  <a:lnTo>
                    <a:pt x="11" y="20"/>
                  </a:lnTo>
                  <a:lnTo>
                    <a:pt x="11" y="19"/>
                  </a:lnTo>
                  <a:lnTo>
                    <a:pt x="11" y="19"/>
                  </a:lnTo>
                  <a:lnTo>
                    <a:pt x="11" y="19"/>
                  </a:lnTo>
                  <a:lnTo>
                    <a:pt x="12" y="18"/>
                  </a:lnTo>
                  <a:lnTo>
                    <a:pt x="12" y="18"/>
                  </a:lnTo>
                  <a:lnTo>
                    <a:pt x="11" y="18"/>
                  </a:lnTo>
                  <a:lnTo>
                    <a:pt x="11" y="18"/>
                  </a:lnTo>
                  <a:lnTo>
                    <a:pt x="11" y="18"/>
                  </a:lnTo>
                  <a:lnTo>
                    <a:pt x="12" y="17"/>
                  </a:lnTo>
                  <a:lnTo>
                    <a:pt x="12" y="17"/>
                  </a:lnTo>
                  <a:lnTo>
                    <a:pt x="12" y="17"/>
                  </a:lnTo>
                  <a:lnTo>
                    <a:pt x="12" y="17"/>
                  </a:lnTo>
                  <a:lnTo>
                    <a:pt x="12" y="17"/>
                  </a:lnTo>
                  <a:lnTo>
                    <a:pt x="12" y="17"/>
                  </a:lnTo>
                  <a:lnTo>
                    <a:pt x="12" y="17"/>
                  </a:lnTo>
                  <a:lnTo>
                    <a:pt x="11" y="17"/>
                  </a:lnTo>
                  <a:lnTo>
                    <a:pt x="11" y="17"/>
                  </a:lnTo>
                  <a:lnTo>
                    <a:pt x="11" y="17"/>
                  </a:lnTo>
                  <a:lnTo>
                    <a:pt x="11" y="16"/>
                  </a:lnTo>
                  <a:lnTo>
                    <a:pt x="11" y="16"/>
                  </a:lnTo>
                  <a:lnTo>
                    <a:pt x="11" y="16"/>
                  </a:lnTo>
                  <a:lnTo>
                    <a:pt x="11" y="16"/>
                  </a:lnTo>
                  <a:lnTo>
                    <a:pt x="11" y="15"/>
                  </a:lnTo>
                  <a:lnTo>
                    <a:pt x="12" y="15"/>
                  </a:lnTo>
                  <a:lnTo>
                    <a:pt x="12" y="16"/>
                  </a:lnTo>
                  <a:lnTo>
                    <a:pt x="12" y="16"/>
                  </a:lnTo>
                  <a:lnTo>
                    <a:pt x="12" y="15"/>
                  </a:lnTo>
                  <a:lnTo>
                    <a:pt x="12" y="15"/>
                  </a:lnTo>
                  <a:lnTo>
                    <a:pt x="12" y="15"/>
                  </a:lnTo>
                  <a:lnTo>
                    <a:pt x="12" y="15"/>
                  </a:lnTo>
                  <a:lnTo>
                    <a:pt x="12" y="15"/>
                  </a:lnTo>
                  <a:lnTo>
                    <a:pt x="12" y="15"/>
                  </a:lnTo>
                  <a:lnTo>
                    <a:pt x="12" y="14"/>
                  </a:lnTo>
                  <a:lnTo>
                    <a:pt x="12" y="14"/>
                  </a:lnTo>
                  <a:lnTo>
                    <a:pt x="12" y="13"/>
                  </a:lnTo>
                  <a:lnTo>
                    <a:pt x="12" y="13"/>
                  </a:lnTo>
                  <a:lnTo>
                    <a:pt x="12" y="13"/>
                  </a:lnTo>
                  <a:lnTo>
                    <a:pt x="12" y="12"/>
                  </a:lnTo>
                  <a:lnTo>
                    <a:pt x="12" y="12"/>
                  </a:lnTo>
                  <a:lnTo>
                    <a:pt x="12" y="11"/>
                  </a:lnTo>
                  <a:lnTo>
                    <a:pt x="12" y="11"/>
                  </a:lnTo>
                  <a:lnTo>
                    <a:pt x="13" y="11"/>
                  </a:lnTo>
                  <a:lnTo>
                    <a:pt x="12" y="11"/>
                  </a:lnTo>
                  <a:lnTo>
                    <a:pt x="13" y="11"/>
                  </a:lnTo>
                  <a:lnTo>
                    <a:pt x="13" y="10"/>
                  </a:lnTo>
                  <a:lnTo>
                    <a:pt x="12" y="10"/>
                  </a:lnTo>
                  <a:lnTo>
                    <a:pt x="12" y="10"/>
                  </a:lnTo>
                  <a:lnTo>
                    <a:pt x="12" y="10"/>
                  </a:lnTo>
                  <a:lnTo>
                    <a:pt x="12" y="9"/>
                  </a:lnTo>
                  <a:lnTo>
                    <a:pt x="12" y="9"/>
                  </a:lnTo>
                  <a:lnTo>
                    <a:pt x="12" y="8"/>
                  </a:lnTo>
                  <a:lnTo>
                    <a:pt x="12" y="8"/>
                  </a:lnTo>
                  <a:lnTo>
                    <a:pt x="12" y="8"/>
                  </a:lnTo>
                  <a:lnTo>
                    <a:pt x="12" y="7"/>
                  </a:lnTo>
                  <a:lnTo>
                    <a:pt x="12" y="7"/>
                  </a:lnTo>
                  <a:lnTo>
                    <a:pt x="12" y="7"/>
                  </a:lnTo>
                  <a:lnTo>
                    <a:pt x="12" y="7"/>
                  </a:lnTo>
                  <a:lnTo>
                    <a:pt x="12" y="6"/>
                  </a:lnTo>
                  <a:lnTo>
                    <a:pt x="12" y="6"/>
                  </a:lnTo>
                  <a:lnTo>
                    <a:pt x="12" y="5"/>
                  </a:lnTo>
                  <a:lnTo>
                    <a:pt x="12" y="5"/>
                  </a:lnTo>
                  <a:lnTo>
                    <a:pt x="12" y="5"/>
                  </a:lnTo>
                  <a:lnTo>
                    <a:pt x="12" y="5"/>
                  </a:lnTo>
                  <a:lnTo>
                    <a:pt x="12" y="4"/>
                  </a:lnTo>
                  <a:lnTo>
                    <a:pt x="12" y="4"/>
                  </a:lnTo>
                  <a:lnTo>
                    <a:pt x="12" y="3"/>
                  </a:lnTo>
                  <a:lnTo>
                    <a:pt x="12" y="3"/>
                  </a:lnTo>
                  <a:lnTo>
                    <a:pt x="12" y="3"/>
                  </a:lnTo>
                  <a:lnTo>
                    <a:pt x="12" y="3"/>
                  </a:lnTo>
                  <a:lnTo>
                    <a:pt x="12" y="3"/>
                  </a:lnTo>
                  <a:lnTo>
                    <a:pt x="12" y="3"/>
                  </a:lnTo>
                  <a:lnTo>
                    <a:pt x="12" y="3"/>
                  </a:lnTo>
                  <a:lnTo>
                    <a:pt x="13" y="2"/>
                  </a:lnTo>
                  <a:lnTo>
                    <a:pt x="13" y="2"/>
                  </a:lnTo>
                  <a:lnTo>
                    <a:pt x="13" y="2"/>
                  </a:lnTo>
                  <a:lnTo>
                    <a:pt x="13" y="2"/>
                  </a:lnTo>
                  <a:lnTo>
                    <a:pt x="13" y="2"/>
                  </a:lnTo>
                  <a:lnTo>
                    <a:pt x="13" y="2"/>
                  </a:lnTo>
                  <a:lnTo>
                    <a:pt x="13" y="1"/>
                  </a:lnTo>
                  <a:lnTo>
                    <a:pt x="13" y="1"/>
                  </a:lnTo>
                  <a:lnTo>
                    <a:pt x="13" y="1"/>
                  </a:lnTo>
                  <a:lnTo>
                    <a:pt x="13" y="1"/>
                  </a:lnTo>
                  <a:lnTo>
                    <a:pt x="13" y="1"/>
                  </a:lnTo>
                  <a:lnTo>
                    <a:pt x="13" y="1"/>
                  </a:lnTo>
                  <a:lnTo>
                    <a:pt x="13" y="1"/>
                  </a:lnTo>
                  <a:lnTo>
                    <a:pt x="13" y="1"/>
                  </a:lnTo>
                  <a:lnTo>
                    <a:pt x="14" y="0"/>
                  </a:lnTo>
                  <a:lnTo>
                    <a:pt x="14" y="1"/>
                  </a:lnTo>
                  <a:lnTo>
                    <a:pt x="14" y="1"/>
                  </a:lnTo>
                  <a:lnTo>
                    <a:pt x="14" y="1"/>
                  </a:lnTo>
                  <a:lnTo>
                    <a:pt x="14" y="1"/>
                  </a:lnTo>
                  <a:lnTo>
                    <a:pt x="14" y="2"/>
                  </a:lnTo>
                  <a:lnTo>
                    <a:pt x="14" y="2"/>
                  </a:lnTo>
                  <a:lnTo>
                    <a:pt x="15" y="2"/>
                  </a:lnTo>
                  <a:lnTo>
                    <a:pt x="15" y="2"/>
                  </a:lnTo>
                  <a:lnTo>
                    <a:pt x="15" y="2"/>
                  </a:lnTo>
                  <a:lnTo>
                    <a:pt x="15" y="2"/>
                  </a:lnTo>
                  <a:lnTo>
                    <a:pt x="15" y="2"/>
                  </a:lnTo>
                  <a:lnTo>
                    <a:pt x="15" y="3"/>
                  </a:lnTo>
                  <a:lnTo>
                    <a:pt x="15" y="3"/>
                  </a:lnTo>
                  <a:lnTo>
                    <a:pt x="15" y="3"/>
                  </a:lnTo>
                  <a:lnTo>
                    <a:pt x="15" y="3"/>
                  </a:lnTo>
                  <a:lnTo>
                    <a:pt x="15" y="4"/>
                  </a:lnTo>
                  <a:lnTo>
                    <a:pt x="15" y="4"/>
                  </a:lnTo>
                  <a:lnTo>
                    <a:pt x="15" y="4"/>
                  </a:lnTo>
                  <a:lnTo>
                    <a:pt x="15" y="4"/>
                  </a:lnTo>
                  <a:lnTo>
                    <a:pt x="15" y="4"/>
                  </a:lnTo>
                  <a:lnTo>
                    <a:pt x="15" y="5"/>
                  </a:lnTo>
                  <a:lnTo>
                    <a:pt x="15" y="5"/>
                  </a:lnTo>
                  <a:lnTo>
                    <a:pt x="15" y="5"/>
                  </a:lnTo>
                  <a:lnTo>
                    <a:pt x="16" y="5"/>
                  </a:lnTo>
                  <a:lnTo>
                    <a:pt x="16" y="5"/>
                  </a:lnTo>
                  <a:lnTo>
                    <a:pt x="16" y="6"/>
                  </a:lnTo>
                  <a:lnTo>
                    <a:pt x="16" y="6"/>
                  </a:lnTo>
                  <a:lnTo>
                    <a:pt x="15" y="6"/>
                  </a:lnTo>
                  <a:lnTo>
                    <a:pt x="15" y="6"/>
                  </a:lnTo>
                  <a:lnTo>
                    <a:pt x="16" y="6"/>
                  </a:lnTo>
                  <a:lnTo>
                    <a:pt x="16" y="7"/>
                  </a:lnTo>
                  <a:lnTo>
                    <a:pt x="16" y="7"/>
                  </a:lnTo>
                  <a:lnTo>
                    <a:pt x="16" y="7"/>
                  </a:lnTo>
                  <a:lnTo>
                    <a:pt x="16" y="7"/>
                  </a:lnTo>
                  <a:lnTo>
                    <a:pt x="16" y="7"/>
                  </a:lnTo>
                  <a:lnTo>
                    <a:pt x="15" y="7"/>
                  </a:lnTo>
                  <a:lnTo>
                    <a:pt x="15" y="7"/>
                  </a:lnTo>
                  <a:lnTo>
                    <a:pt x="15" y="8"/>
                  </a:lnTo>
                  <a:lnTo>
                    <a:pt x="15" y="8"/>
                  </a:lnTo>
                  <a:lnTo>
                    <a:pt x="15" y="8"/>
                  </a:lnTo>
                  <a:lnTo>
                    <a:pt x="15" y="8"/>
                  </a:lnTo>
                  <a:lnTo>
                    <a:pt x="15" y="8"/>
                  </a:lnTo>
                  <a:lnTo>
                    <a:pt x="15" y="9"/>
                  </a:lnTo>
                  <a:lnTo>
                    <a:pt x="16" y="9"/>
                  </a:lnTo>
                  <a:lnTo>
                    <a:pt x="16" y="9"/>
                  </a:lnTo>
                  <a:lnTo>
                    <a:pt x="16" y="9"/>
                  </a:lnTo>
                  <a:lnTo>
                    <a:pt x="16" y="9"/>
                  </a:lnTo>
                  <a:lnTo>
                    <a:pt x="16" y="10"/>
                  </a:lnTo>
                  <a:lnTo>
                    <a:pt x="16" y="10"/>
                  </a:lnTo>
                  <a:lnTo>
                    <a:pt x="16" y="10"/>
                  </a:lnTo>
                  <a:lnTo>
                    <a:pt x="16" y="10"/>
                  </a:lnTo>
                  <a:lnTo>
                    <a:pt x="17" y="11"/>
                  </a:lnTo>
                  <a:lnTo>
                    <a:pt x="17" y="11"/>
                  </a:lnTo>
                  <a:lnTo>
                    <a:pt x="17" y="12"/>
                  </a:lnTo>
                  <a:lnTo>
                    <a:pt x="17" y="12"/>
                  </a:lnTo>
                  <a:lnTo>
                    <a:pt x="17" y="12"/>
                  </a:lnTo>
                  <a:lnTo>
                    <a:pt x="17" y="12"/>
                  </a:lnTo>
                  <a:lnTo>
                    <a:pt x="17" y="12"/>
                  </a:lnTo>
                  <a:lnTo>
                    <a:pt x="17" y="13"/>
                  </a:lnTo>
                  <a:lnTo>
                    <a:pt x="17" y="13"/>
                  </a:lnTo>
                  <a:lnTo>
                    <a:pt x="17" y="13"/>
                  </a:lnTo>
                  <a:lnTo>
                    <a:pt x="17" y="13"/>
                  </a:lnTo>
                  <a:lnTo>
                    <a:pt x="17" y="13"/>
                  </a:lnTo>
                  <a:lnTo>
                    <a:pt x="17" y="14"/>
                  </a:lnTo>
                  <a:lnTo>
                    <a:pt x="17" y="14"/>
                  </a:lnTo>
                  <a:lnTo>
                    <a:pt x="17" y="15"/>
                  </a:lnTo>
                  <a:lnTo>
                    <a:pt x="17" y="15"/>
                  </a:lnTo>
                  <a:lnTo>
                    <a:pt x="17" y="15"/>
                  </a:lnTo>
                  <a:lnTo>
                    <a:pt x="18" y="15"/>
                  </a:lnTo>
                  <a:lnTo>
                    <a:pt x="18" y="15"/>
                  </a:lnTo>
                  <a:lnTo>
                    <a:pt x="18" y="15"/>
                  </a:lnTo>
                  <a:lnTo>
                    <a:pt x="19" y="15"/>
                  </a:lnTo>
                  <a:lnTo>
                    <a:pt x="19" y="15"/>
                  </a:lnTo>
                  <a:lnTo>
                    <a:pt x="19" y="15"/>
                  </a:lnTo>
                  <a:lnTo>
                    <a:pt x="19" y="16"/>
                  </a:lnTo>
                  <a:lnTo>
                    <a:pt x="19" y="16"/>
                  </a:lnTo>
                  <a:lnTo>
                    <a:pt x="19" y="16"/>
                  </a:lnTo>
                  <a:lnTo>
                    <a:pt x="19" y="17"/>
                  </a:lnTo>
                  <a:lnTo>
                    <a:pt x="19" y="17"/>
                  </a:lnTo>
                  <a:lnTo>
                    <a:pt x="18" y="18"/>
                  </a:lnTo>
                  <a:lnTo>
                    <a:pt x="18" y="18"/>
                  </a:lnTo>
                  <a:lnTo>
                    <a:pt x="17" y="19"/>
                  </a:lnTo>
                  <a:lnTo>
                    <a:pt x="17" y="19"/>
                  </a:lnTo>
                  <a:lnTo>
                    <a:pt x="16" y="19"/>
                  </a:lnTo>
                  <a:lnTo>
                    <a:pt x="16" y="19"/>
                  </a:lnTo>
                  <a:lnTo>
                    <a:pt x="16" y="20"/>
                  </a:lnTo>
                  <a:lnTo>
                    <a:pt x="16" y="20"/>
                  </a:lnTo>
                  <a:lnTo>
                    <a:pt x="16" y="20"/>
                  </a:lnTo>
                  <a:lnTo>
                    <a:pt x="16" y="20"/>
                  </a:lnTo>
                  <a:lnTo>
                    <a:pt x="16" y="21"/>
                  </a:lnTo>
                  <a:lnTo>
                    <a:pt x="16" y="21"/>
                  </a:lnTo>
                  <a:lnTo>
                    <a:pt x="16" y="21"/>
                  </a:lnTo>
                  <a:lnTo>
                    <a:pt x="16" y="22"/>
                  </a:lnTo>
                  <a:lnTo>
                    <a:pt x="16" y="22"/>
                  </a:lnTo>
                  <a:lnTo>
                    <a:pt x="16" y="22"/>
                  </a:lnTo>
                  <a:lnTo>
                    <a:pt x="16" y="22"/>
                  </a:lnTo>
                  <a:lnTo>
                    <a:pt x="16" y="23"/>
                  </a:lnTo>
                  <a:lnTo>
                    <a:pt x="16" y="23"/>
                  </a:lnTo>
                  <a:lnTo>
                    <a:pt x="16" y="23"/>
                  </a:lnTo>
                  <a:lnTo>
                    <a:pt x="16" y="24"/>
                  </a:lnTo>
                  <a:lnTo>
                    <a:pt x="16" y="24"/>
                  </a:lnTo>
                  <a:lnTo>
                    <a:pt x="16" y="24"/>
                  </a:lnTo>
                  <a:lnTo>
                    <a:pt x="16" y="25"/>
                  </a:lnTo>
                  <a:lnTo>
                    <a:pt x="16" y="25"/>
                  </a:lnTo>
                  <a:lnTo>
                    <a:pt x="16" y="25"/>
                  </a:lnTo>
                  <a:lnTo>
                    <a:pt x="16" y="25"/>
                  </a:lnTo>
                  <a:lnTo>
                    <a:pt x="16" y="26"/>
                  </a:lnTo>
                  <a:lnTo>
                    <a:pt x="16" y="26"/>
                  </a:lnTo>
                  <a:lnTo>
                    <a:pt x="16" y="26"/>
                  </a:lnTo>
                  <a:lnTo>
                    <a:pt x="16" y="27"/>
                  </a:lnTo>
                  <a:lnTo>
                    <a:pt x="16" y="27"/>
                  </a:lnTo>
                  <a:lnTo>
                    <a:pt x="15" y="27"/>
                  </a:lnTo>
                  <a:lnTo>
                    <a:pt x="15" y="27"/>
                  </a:lnTo>
                  <a:lnTo>
                    <a:pt x="15" y="27"/>
                  </a:lnTo>
                  <a:lnTo>
                    <a:pt x="15" y="27"/>
                  </a:lnTo>
                  <a:lnTo>
                    <a:pt x="15" y="27"/>
                  </a:lnTo>
                  <a:lnTo>
                    <a:pt x="15" y="27"/>
                  </a:lnTo>
                  <a:lnTo>
                    <a:pt x="15" y="27"/>
                  </a:lnTo>
                  <a:lnTo>
                    <a:pt x="15" y="28"/>
                  </a:lnTo>
                  <a:lnTo>
                    <a:pt x="15" y="28"/>
                  </a:lnTo>
                  <a:lnTo>
                    <a:pt x="15" y="28"/>
                  </a:lnTo>
                  <a:lnTo>
                    <a:pt x="15" y="29"/>
                  </a:lnTo>
                  <a:lnTo>
                    <a:pt x="15" y="29"/>
                  </a:lnTo>
                  <a:lnTo>
                    <a:pt x="15" y="29"/>
                  </a:lnTo>
                  <a:lnTo>
                    <a:pt x="14" y="29"/>
                  </a:lnTo>
                  <a:lnTo>
                    <a:pt x="14" y="29"/>
                  </a:lnTo>
                  <a:lnTo>
                    <a:pt x="14" y="29"/>
                  </a:lnTo>
                  <a:lnTo>
                    <a:pt x="14" y="30"/>
                  </a:lnTo>
                  <a:lnTo>
                    <a:pt x="14" y="30"/>
                  </a:lnTo>
                  <a:lnTo>
                    <a:pt x="14" y="30"/>
                  </a:lnTo>
                  <a:lnTo>
                    <a:pt x="13" y="30"/>
                  </a:lnTo>
                  <a:lnTo>
                    <a:pt x="13" y="31"/>
                  </a:lnTo>
                  <a:lnTo>
                    <a:pt x="13" y="31"/>
                  </a:lnTo>
                  <a:lnTo>
                    <a:pt x="13" y="31"/>
                  </a:lnTo>
                  <a:lnTo>
                    <a:pt x="13" y="31"/>
                  </a:lnTo>
                  <a:lnTo>
                    <a:pt x="13" y="31"/>
                  </a:lnTo>
                  <a:lnTo>
                    <a:pt x="13" y="31"/>
                  </a:lnTo>
                  <a:lnTo>
                    <a:pt x="13" y="32"/>
                  </a:lnTo>
                  <a:lnTo>
                    <a:pt x="13" y="32"/>
                  </a:lnTo>
                  <a:lnTo>
                    <a:pt x="13" y="32"/>
                  </a:lnTo>
                  <a:lnTo>
                    <a:pt x="13" y="32"/>
                  </a:lnTo>
                  <a:lnTo>
                    <a:pt x="13" y="32"/>
                  </a:lnTo>
                  <a:lnTo>
                    <a:pt x="13" y="33"/>
                  </a:lnTo>
                  <a:lnTo>
                    <a:pt x="13" y="33"/>
                  </a:lnTo>
                  <a:lnTo>
                    <a:pt x="13" y="33"/>
                  </a:lnTo>
                  <a:lnTo>
                    <a:pt x="13" y="33"/>
                  </a:lnTo>
                  <a:lnTo>
                    <a:pt x="13" y="34"/>
                  </a:lnTo>
                  <a:lnTo>
                    <a:pt x="13" y="34"/>
                  </a:lnTo>
                  <a:lnTo>
                    <a:pt x="13" y="34"/>
                  </a:lnTo>
                  <a:lnTo>
                    <a:pt x="13" y="34"/>
                  </a:lnTo>
                  <a:lnTo>
                    <a:pt x="13" y="34"/>
                  </a:lnTo>
                  <a:lnTo>
                    <a:pt x="13" y="34"/>
                  </a:lnTo>
                  <a:lnTo>
                    <a:pt x="13" y="34"/>
                  </a:lnTo>
                  <a:lnTo>
                    <a:pt x="13" y="35"/>
                  </a:lnTo>
                  <a:lnTo>
                    <a:pt x="13" y="35"/>
                  </a:lnTo>
                  <a:lnTo>
                    <a:pt x="13" y="35"/>
                  </a:lnTo>
                  <a:lnTo>
                    <a:pt x="13" y="35"/>
                  </a:lnTo>
                  <a:lnTo>
                    <a:pt x="13" y="35"/>
                  </a:lnTo>
                  <a:lnTo>
                    <a:pt x="13" y="36"/>
                  </a:lnTo>
                  <a:lnTo>
                    <a:pt x="13" y="36"/>
                  </a:lnTo>
                  <a:lnTo>
                    <a:pt x="12" y="36"/>
                  </a:lnTo>
                  <a:lnTo>
                    <a:pt x="12" y="36"/>
                  </a:lnTo>
                  <a:lnTo>
                    <a:pt x="12" y="36"/>
                  </a:lnTo>
                  <a:lnTo>
                    <a:pt x="12" y="37"/>
                  </a:lnTo>
                  <a:lnTo>
                    <a:pt x="12" y="37"/>
                  </a:lnTo>
                  <a:lnTo>
                    <a:pt x="12" y="37"/>
                  </a:lnTo>
                  <a:lnTo>
                    <a:pt x="12" y="38"/>
                  </a:lnTo>
                  <a:lnTo>
                    <a:pt x="12" y="38"/>
                  </a:lnTo>
                  <a:lnTo>
                    <a:pt x="12" y="38"/>
                  </a:lnTo>
                  <a:lnTo>
                    <a:pt x="11" y="38"/>
                  </a:lnTo>
                  <a:lnTo>
                    <a:pt x="11" y="38"/>
                  </a:lnTo>
                  <a:lnTo>
                    <a:pt x="11" y="39"/>
                  </a:lnTo>
                  <a:lnTo>
                    <a:pt x="11" y="39"/>
                  </a:lnTo>
                  <a:lnTo>
                    <a:pt x="11" y="39"/>
                  </a:lnTo>
                  <a:lnTo>
                    <a:pt x="12" y="40"/>
                  </a:lnTo>
                  <a:lnTo>
                    <a:pt x="12" y="40"/>
                  </a:lnTo>
                  <a:lnTo>
                    <a:pt x="12" y="40"/>
                  </a:lnTo>
                  <a:lnTo>
                    <a:pt x="12" y="40"/>
                  </a:lnTo>
                  <a:lnTo>
                    <a:pt x="12" y="41"/>
                  </a:lnTo>
                  <a:lnTo>
                    <a:pt x="12" y="41"/>
                  </a:lnTo>
                  <a:lnTo>
                    <a:pt x="12" y="41"/>
                  </a:lnTo>
                  <a:lnTo>
                    <a:pt x="12" y="41"/>
                  </a:lnTo>
                  <a:lnTo>
                    <a:pt x="12" y="41"/>
                  </a:lnTo>
                  <a:lnTo>
                    <a:pt x="12" y="41"/>
                  </a:lnTo>
                  <a:lnTo>
                    <a:pt x="12" y="41"/>
                  </a:lnTo>
                  <a:lnTo>
                    <a:pt x="12" y="42"/>
                  </a:lnTo>
                  <a:lnTo>
                    <a:pt x="12" y="42"/>
                  </a:lnTo>
                  <a:lnTo>
                    <a:pt x="12" y="42"/>
                  </a:lnTo>
                  <a:lnTo>
                    <a:pt x="12" y="42"/>
                  </a:lnTo>
                  <a:lnTo>
                    <a:pt x="12" y="43"/>
                  </a:lnTo>
                  <a:lnTo>
                    <a:pt x="13" y="43"/>
                  </a:lnTo>
                  <a:lnTo>
                    <a:pt x="13" y="43"/>
                  </a:lnTo>
                  <a:lnTo>
                    <a:pt x="12" y="43"/>
                  </a:lnTo>
                  <a:lnTo>
                    <a:pt x="12" y="43"/>
                  </a:lnTo>
                  <a:lnTo>
                    <a:pt x="12" y="44"/>
                  </a:lnTo>
                  <a:lnTo>
                    <a:pt x="12" y="44"/>
                  </a:lnTo>
                  <a:lnTo>
                    <a:pt x="13" y="44"/>
                  </a:lnTo>
                  <a:lnTo>
                    <a:pt x="13" y="44"/>
                  </a:lnTo>
                  <a:lnTo>
                    <a:pt x="13" y="44"/>
                  </a:lnTo>
                  <a:lnTo>
                    <a:pt x="13" y="44"/>
                  </a:lnTo>
                  <a:lnTo>
                    <a:pt x="13" y="44"/>
                  </a:lnTo>
                  <a:lnTo>
                    <a:pt x="13" y="45"/>
                  </a:lnTo>
                  <a:lnTo>
                    <a:pt x="13" y="45"/>
                  </a:lnTo>
                  <a:lnTo>
                    <a:pt x="13" y="46"/>
                  </a:lnTo>
                  <a:lnTo>
                    <a:pt x="13" y="46"/>
                  </a:lnTo>
                  <a:lnTo>
                    <a:pt x="13" y="47"/>
                  </a:lnTo>
                  <a:lnTo>
                    <a:pt x="13" y="47"/>
                  </a:lnTo>
                  <a:lnTo>
                    <a:pt x="13" y="47"/>
                  </a:lnTo>
                  <a:lnTo>
                    <a:pt x="13" y="47"/>
                  </a:lnTo>
                  <a:lnTo>
                    <a:pt x="13" y="47"/>
                  </a:lnTo>
                  <a:lnTo>
                    <a:pt x="12" y="48"/>
                  </a:lnTo>
                  <a:lnTo>
                    <a:pt x="12" y="48"/>
                  </a:lnTo>
                  <a:lnTo>
                    <a:pt x="12" y="49"/>
                  </a:lnTo>
                  <a:lnTo>
                    <a:pt x="12" y="49"/>
                  </a:lnTo>
                  <a:lnTo>
                    <a:pt x="12" y="49"/>
                  </a:lnTo>
                  <a:lnTo>
                    <a:pt x="12" y="49"/>
                  </a:lnTo>
                  <a:lnTo>
                    <a:pt x="12" y="50"/>
                  </a:lnTo>
                  <a:lnTo>
                    <a:pt x="11" y="50"/>
                  </a:lnTo>
                  <a:lnTo>
                    <a:pt x="11" y="50"/>
                  </a:lnTo>
                  <a:lnTo>
                    <a:pt x="12" y="50"/>
                  </a:lnTo>
                  <a:lnTo>
                    <a:pt x="12" y="51"/>
                  </a:lnTo>
                  <a:lnTo>
                    <a:pt x="12" y="51"/>
                  </a:lnTo>
                  <a:lnTo>
                    <a:pt x="12" y="51"/>
                  </a:lnTo>
                  <a:lnTo>
                    <a:pt x="12" y="51"/>
                  </a:lnTo>
                  <a:lnTo>
                    <a:pt x="12" y="52"/>
                  </a:lnTo>
                  <a:lnTo>
                    <a:pt x="12" y="52"/>
                  </a:lnTo>
                  <a:lnTo>
                    <a:pt x="12" y="52"/>
                  </a:lnTo>
                  <a:lnTo>
                    <a:pt x="12" y="52"/>
                  </a:lnTo>
                  <a:lnTo>
                    <a:pt x="12" y="52"/>
                  </a:lnTo>
                  <a:lnTo>
                    <a:pt x="11" y="52"/>
                  </a:lnTo>
                  <a:lnTo>
                    <a:pt x="11" y="53"/>
                  </a:lnTo>
                  <a:lnTo>
                    <a:pt x="11" y="53"/>
                  </a:lnTo>
                  <a:lnTo>
                    <a:pt x="11" y="53"/>
                  </a:lnTo>
                  <a:lnTo>
                    <a:pt x="11" y="53"/>
                  </a:lnTo>
                  <a:lnTo>
                    <a:pt x="10" y="53"/>
                  </a:lnTo>
                  <a:lnTo>
                    <a:pt x="10" y="53"/>
                  </a:lnTo>
                  <a:lnTo>
                    <a:pt x="10" y="54"/>
                  </a:lnTo>
                  <a:lnTo>
                    <a:pt x="10" y="54"/>
                  </a:lnTo>
                  <a:lnTo>
                    <a:pt x="10" y="55"/>
                  </a:lnTo>
                  <a:lnTo>
                    <a:pt x="10" y="55"/>
                  </a:lnTo>
                  <a:lnTo>
                    <a:pt x="10" y="55"/>
                  </a:lnTo>
                  <a:lnTo>
                    <a:pt x="10" y="56"/>
                  </a:lnTo>
                  <a:lnTo>
                    <a:pt x="10" y="56"/>
                  </a:lnTo>
                  <a:lnTo>
                    <a:pt x="10" y="56"/>
                  </a:lnTo>
                  <a:lnTo>
                    <a:pt x="10" y="56"/>
                  </a:lnTo>
                  <a:lnTo>
                    <a:pt x="10" y="57"/>
                  </a:lnTo>
                  <a:lnTo>
                    <a:pt x="10" y="57"/>
                  </a:lnTo>
                  <a:lnTo>
                    <a:pt x="10" y="57"/>
                  </a:lnTo>
                  <a:lnTo>
                    <a:pt x="10" y="57"/>
                  </a:lnTo>
                  <a:lnTo>
                    <a:pt x="10" y="57"/>
                  </a:lnTo>
                  <a:lnTo>
                    <a:pt x="10" y="58"/>
                  </a:lnTo>
                  <a:lnTo>
                    <a:pt x="10" y="58"/>
                  </a:lnTo>
                  <a:lnTo>
                    <a:pt x="10" y="59"/>
                  </a:lnTo>
                  <a:lnTo>
                    <a:pt x="10" y="59"/>
                  </a:lnTo>
                  <a:lnTo>
                    <a:pt x="11" y="59"/>
                  </a:lnTo>
                  <a:lnTo>
                    <a:pt x="11" y="59"/>
                  </a:lnTo>
                  <a:lnTo>
                    <a:pt x="11" y="59"/>
                  </a:lnTo>
                  <a:lnTo>
                    <a:pt x="11" y="59"/>
                  </a:lnTo>
                  <a:lnTo>
                    <a:pt x="11" y="60"/>
                  </a:lnTo>
                  <a:lnTo>
                    <a:pt x="11" y="60"/>
                  </a:lnTo>
                  <a:lnTo>
                    <a:pt x="10" y="60"/>
                  </a:lnTo>
                  <a:lnTo>
                    <a:pt x="10" y="60"/>
                  </a:lnTo>
                  <a:lnTo>
                    <a:pt x="10" y="60"/>
                  </a:lnTo>
                  <a:lnTo>
                    <a:pt x="10" y="60"/>
                  </a:lnTo>
                  <a:lnTo>
                    <a:pt x="10" y="60"/>
                  </a:lnTo>
                  <a:lnTo>
                    <a:pt x="10" y="61"/>
                  </a:lnTo>
                  <a:lnTo>
                    <a:pt x="10" y="61"/>
                  </a:lnTo>
                  <a:lnTo>
                    <a:pt x="10" y="61"/>
                  </a:lnTo>
                  <a:lnTo>
                    <a:pt x="10" y="61"/>
                  </a:lnTo>
                  <a:lnTo>
                    <a:pt x="10" y="62"/>
                  </a:lnTo>
                  <a:lnTo>
                    <a:pt x="10" y="62"/>
                  </a:lnTo>
                  <a:lnTo>
                    <a:pt x="10" y="62"/>
                  </a:lnTo>
                  <a:lnTo>
                    <a:pt x="10" y="62"/>
                  </a:lnTo>
                  <a:lnTo>
                    <a:pt x="10" y="63"/>
                  </a:lnTo>
                  <a:lnTo>
                    <a:pt x="9" y="63"/>
                  </a:lnTo>
                  <a:lnTo>
                    <a:pt x="9" y="63"/>
                  </a:lnTo>
                  <a:lnTo>
                    <a:pt x="9" y="62"/>
                  </a:lnTo>
                  <a:lnTo>
                    <a:pt x="9" y="63"/>
                  </a:lnTo>
                  <a:lnTo>
                    <a:pt x="9" y="63"/>
                  </a:lnTo>
                  <a:lnTo>
                    <a:pt x="9" y="63"/>
                  </a:lnTo>
                  <a:lnTo>
                    <a:pt x="9" y="64"/>
                  </a:lnTo>
                  <a:lnTo>
                    <a:pt x="9" y="64"/>
                  </a:lnTo>
                  <a:lnTo>
                    <a:pt x="9" y="64"/>
                  </a:lnTo>
                  <a:lnTo>
                    <a:pt x="9" y="64"/>
                  </a:lnTo>
                  <a:lnTo>
                    <a:pt x="9" y="65"/>
                  </a:lnTo>
                  <a:lnTo>
                    <a:pt x="9" y="65"/>
                  </a:lnTo>
                  <a:lnTo>
                    <a:pt x="9" y="65"/>
                  </a:lnTo>
                  <a:lnTo>
                    <a:pt x="9" y="65"/>
                  </a:lnTo>
                  <a:lnTo>
                    <a:pt x="9" y="65"/>
                  </a:lnTo>
                  <a:lnTo>
                    <a:pt x="9" y="65"/>
                  </a:lnTo>
                  <a:lnTo>
                    <a:pt x="9" y="65"/>
                  </a:lnTo>
                  <a:lnTo>
                    <a:pt x="9" y="66"/>
                  </a:lnTo>
                  <a:lnTo>
                    <a:pt x="8" y="66"/>
                  </a:lnTo>
                  <a:lnTo>
                    <a:pt x="8" y="66"/>
                  </a:lnTo>
                  <a:lnTo>
                    <a:pt x="9" y="66"/>
                  </a:lnTo>
                  <a:lnTo>
                    <a:pt x="9" y="66"/>
                  </a:lnTo>
                  <a:lnTo>
                    <a:pt x="9" y="67"/>
                  </a:lnTo>
                  <a:lnTo>
                    <a:pt x="9" y="67"/>
                  </a:lnTo>
                  <a:lnTo>
                    <a:pt x="9" y="67"/>
                  </a:lnTo>
                  <a:lnTo>
                    <a:pt x="9" y="68"/>
                  </a:lnTo>
                  <a:lnTo>
                    <a:pt x="9" y="68"/>
                  </a:lnTo>
                  <a:lnTo>
                    <a:pt x="9" y="68"/>
                  </a:lnTo>
                  <a:lnTo>
                    <a:pt x="9" y="69"/>
                  </a:lnTo>
                  <a:lnTo>
                    <a:pt x="9" y="69"/>
                  </a:lnTo>
                  <a:lnTo>
                    <a:pt x="9" y="69"/>
                  </a:lnTo>
                  <a:lnTo>
                    <a:pt x="9" y="70"/>
                  </a:lnTo>
                  <a:lnTo>
                    <a:pt x="9" y="70"/>
                  </a:lnTo>
                  <a:lnTo>
                    <a:pt x="9" y="70"/>
                  </a:lnTo>
                  <a:lnTo>
                    <a:pt x="9" y="70"/>
                  </a:lnTo>
                  <a:lnTo>
                    <a:pt x="8" y="70"/>
                  </a:lnTo>
                  <a:lnTo>
                    <a:pt x="8" y="70"/>
                  </a:lnTo>
                  <a:lnTo>
                    <a:pt x="8" y="71"/>
                  </a:lnTo>
                  <a:lnTo>
                    <a:pt x="8" y="71"/>
                  </a:lnTo>
                  <a:lnTo>
                    <a:pt x="8" y="71"/>
                  </a:lnTo>
                  <a:lnTo>
                    <a:pt x="8" y="71"/>
                  </a:lnTo>
                  <a:lnTo>
                    <a:pt x="8" y="71"/>
                  </a:lnTo>
                  <a:lnTo>
                    <a:pt x="8" y="72"/>
                  </a:lnTo>
                  <a:lnTo>
                    <a:pt x="8" y="72"/>
                  </a:lnTo>
                  <a:lnTo>
                    <a:pt x="8" y="72"/>
                  </a:lnTo>
                  <a:lnTo>
                    <a:pt x="8" y="72"/>
                  </a:lnTo>
                  <a:lnTo>
                    <a:pt x="8" y="73"/>
                  </a:lnTo>
                  <a:lnTo>
                    <a:pt x="8" y="73"/>
                  </a:lnTo>
                  <a:lnTo>
                    <a:pt x="8" y="73"/>
                  </a:lnTo>
                  <a:lnTo>
                    <a:pt x="9" y="73"/>
                  </a:lnTo>
                  <a:lnTo>
                    <a:pt x="9" y="73"/>
                  </a:lnTo>
                  <a:lnTo>
                    <a:pt x="9" y="74"/>
                  </a:lnTo>
                  <a:lnTo>
                    <a:pt x="9" y="74"/>
                  </a:lnTo>
                  <a:lnTo>
                    <a:pt x="9" y="74"/>
                  </a:lnTo>
                  <a:lnTo>
                    <a:pt x="8" y="74"/>
                  </a:lnTo>
                  <a:lnTo>
                    <a:pt x="9" y="74"/>
                  </a:lnTo>
                  <a:lnTo>
                    <a:pt x="9" y="75"/>
                  </a:lnTo>
                  <a:lnTo>
                    <a:pt x="9" y="75"/>
                  </a:lnTo>
                  <a:lnTo>
                    <a:pt x="9" y="75"/>
                  </a:lnTo>
                  <a:lnTo>
                    <a:pt x="9" y="75"/>
                  </a:lnTo>
                  <a:lnTo>
                    <a:pt x="9" y="75"/>
                  </a:lnTo>
                  <a:lnTo>
                    <a:pt x="9" y="76"/>
                  </a:lnTo>
                  <a:lnTo>
                    <a:pt x="9" y="76"/>
                  </a:lnTo>
                  <a:lnTo>
                    <a:pt x="9" y="76"/>
                  </a:lnTo>
                  <a:lnTo>
                    <a:pt x="9" y="77"/>
                  </a:lnTo>
                  <a:lnTo>
                    <a:pt x="9" y="77"/>
                  </a:lnTo>
                  <a:lnTo>
                    <a:pt x="9" y="77"/>
                  </a:lnTo>
                  <a:lnTo>
                    <a:pt x="9" y="77"/>
                  </a:lnTo>
                  <a:lnTo>
                    <a:pt x="9" y="77"/>
                  </a:lnTo>
                  <a:lnTo>
                    <a:pt x="9" y="77"/>
                  </a:lnTo>
                  <a:lnTo>
                    <a:pt x="9" y="77"/>
                  </a:lnTo>
                  <a:lnTo>
                    <a:pt x="10" y="77"/>
                  </a:lnTo>
                  <a:lnTo>
                    <a:pt x="10" y="77"/>
                  </a:lnTo>
                  <a:lnTo>
                    <a:pt x="10" y="77"/>
                  </a:lnTo>
                  <a:lnTo>
                    <a:pt x="10" y="77"/>
                  </a:lnTo>
                  <a:lnTo>
                    <a:pt x="10" y="77"/>
                  </a:lnTo>
                  <a:lnTo>
                    <a:pt x="10" y="78"/>
                  </a:lnTo>
                  <a:lnTo>
                    <a:pt x="10" y="78"/>
                  </a:lnTo>
                  <a:lnTo>
                    <a:pt x="10" y="78"/>
                  </a:lnTo>
                  <a:lnTo>
                    <a:pt x="10" y="78"/>
                  </a:lnTo>
                  <a:lnTo>
                    <a:pt x="10" y="78"/>
                  </a:lnTo>
                  <a:lnTo>
                    <a:pt x="10" y="78"/>
                  </a:lnTo>
                  <a:lnTo>
                    <a:pt x="9" y="78"/>
                  </a:lnTo>
                  <a:lnTo>
                    <a:pt x="9" y="78"/>
                  </a:lnTo>
                  <a:lnTo>
                    <a:pt x="9" y="78"/>
                  </a:lnTo>
                  <a:lnTo>
                    <a:pt x="9" y="78"/>
                  </a:lnTo>
                  <a:lnTo>
                    <a:pt x="9" y="78"/>
                  </a:lnTo>
                  <a:lnTo>
                    <a:pt x="9" y="78"/>
                  </a:lnTo>
                  <a:lnTo>
                    <a:pt x="8" y="78"/>
                  </a:lnTo>
                  <a:lnTo>
                    <a:pt x="8" y="78"/>
                  </a:lnTo>
                  <a:lnTo>
                    <a:pt x="8" y="78"/>
                  </a:lnTo>
                  <a:lnTo>
                    <a:pt x="8" y="78"/>
                  </a:lnTo>
                  <a:lnTo>
                    <a:pt x="8" y="78"/>
                  </a:lnTo>
                  <a:lnTo>
                    <a:pt x="9" y="79"/>
                  </a:lnTo>
                  <a:lnTo>
                    <a:pt x="9" y="79"/>
                  </a:lnTo>
                  <a:lnTo>
                    <a:pt x="9" y="79"/>
                  </a:lnTo>
                  <a:lnTo>
                    <a:pt x="9" y="79"/>
                  </a:lnTo>
                  <a:lnTo>
                    <a:pt x="10" y="79"/>
                  </a:lnTo>
                  <a:lnTo>
                    <a:pt x="10" y="79"/>
                  </a:lnTo>
                  <a:lnTo>
                    <a:pt x="10" y="80"/>
                  </a:lnTo>
                  <a:lnTo>
                    <a:pt x="10" y="80"/>
                  </a:lnTo>
                  <a:lnTo>
                    <a:pt x="10" y="80"/>
                  </a:lnTo>
                  <a:lnTo>
                    <a:pt x="9" y="80"/>
                  </a:lnTo>
                  <a:lnTo>
                    <a:pt x="9" y="80"/>
                  </a:lnTo>
                  <a:lnTo>
                    <a:pt x="9" y="81"/>
                  </a:lnTo>
                  <a:lnTo>
                    <a:pt x="9" y="81"/>
                  </a:lnTo>
                  <a:lnTo>
                    <a:pt x="9" y="81"/>
                  </a:lnTo>
                  <a:lnTo>
                    <a:pt x="9" y="81"/>
                  </a:lnTo>
                  <a:lnTo>
                    <a:pt x="9" y="82"/>
                  </a:lnTo>
                  <a:lnTo>
                    <a:pt x="9" y="82"/>
                  </a:lnTo>
                  <a:lnTo>
                    <a:pt x="9" y="82"/>
                  </a:lnTo>
                  <a:lnTo>
                    <a:pt x="9" y="82"/>
                  </a:lnTo>
                  <a:lnTo>
                    <a:pt x="9" y="82"/>
                  </a:lnTo>
                  <a:lnTo>
                    <a:pt x="9" y="82"/>
                  </a:lnTo>
                  <a:lnTo>
                    <a:pt x="9" y="82"/>
                  </a:lnTo>
                  <a:lnTo>
                    <a:pt x="9" y="82"/>
                  </a:lnTo>
                  <a:lnTo>
                    <a:pt x="9" y="83"/>
                  </a:lnTo>
                  <a:lnTo>
                    <a:pt x="9" y="83"/>
                  </a:lnTo>
                  <a:lnTo>
                    <a:pt x="9" y="83"/>
                  </a:lnTo>
                  <a:lnTo>
                    <a:pt x="9" y="83"/>
                  </a:lnTo>
                  <a:lnTo>
                    <a:pt x="9" y="83"/>
                  </a:lnTo>
                  <a:lnTo>
                    <a:pt x="9" y="84"/>
                  </a:lnTo>
                  <a:lnTo>
                    <a:pt x="9" y="84"/>
                  </a:lnTo>
                  <a:lnTo>
                    <a:pt x="9" y="84"/>
                  </a:lnTo>
                  <a:lnTo>
                    <a:pt x="9" y="84"/>
                  </a:lnTo>
                  <a:lnTo>
                    <a:pt x="9" y="84"/>
                  </a:lnTo>
                  <a:lnTo>
                    <a:pt x="8" y="85"/>
                  </a:lnTo>
                  <a:lnTo>
                    <a:pt x="9" y="85"/>
                  </a:lnTo>
                  <a:lnTo>
                    <a:pt x="9" y="86"/>
                  </a:lnTo>
                  <a:lnTo>
                    <a:pt x="8" y="86"/>
                  </a:lnTo>
                  <a:lnTo>
                    <a:pt x="8" y="86"/>
                  </a:lnTo>
                  <a:lnTo>
                    <a:pt x="8" y="86"/>
                  </a:lnTo>
                  <a:lnTo>
                    <a:pt x="8" y="86"/>
                  </a:lnTo>
                  <a:lnTo>
                    <a:pt x="8" y="86"/>
                  </a:lnTo>
                  <a:lnTo>
                    <a:pt x="8" y="87"/>
                  </a:lnTo>
                  <a:lnTo>
                    <a:pt x="8" y="87"/>
                  </a:lnTo>
                  <a:lnTo>
                    <a:pt x="8" y="87"/>
                  </a:lnTo>
                  <a:lnTo>
                    <a:pt x="7" y="87"/>
                  </a:lnTo>
                  <a:lnTo>
                    <a:pt x="7" y="87"/>
                  </a:lnTo>
                  <a:lnTo>
                    <a:pt x="7" y="88"/>
                  </a:lnTo>
                  <a:lnTo>
                    <a:pt x="7" y="88"/>
                  </a:lnTo>
                  <a:lnTo>
                    <a:pt x="7" y="88"/>
                  </a:lnTo>
                  <a:lnTo>
                    <a:pt x="7" y="88"/>
                  </a:lnTo>
                  <a:lnTo>
                    <a:pt x="8" y="88"/>
                  </a:lnTo>
                  <a:lnTo>
                    <a:pt x="8" y="89"/>
                  </a:lnTo>
                  <a:lnTo>
                    <a:pt x="8" y="89"/>
                  </a:lnTo>
                  <a:lnTo>
                    <a:pt x="8" y="89"/>
                  </a:lnTo>
                  <a:lnTo>
                    <a:pt x="7" y="89"/>
                  </a:lnTo>
                  <a:lnTo>
                    <a:pt x="7" y="89"/>
                  </a:lnTo>
                  <a:lnTo>
                    <a:pt x="7" y="90"/>
                  </a:lnTo>
                  <a:lnTo>
                    <a:pt x="7" y="90"/>
                  </a:lnTo>
                  <a:lnTo>
                    <a:pt x="7" y="90"/>
                  </a:lnTo>
                  <a:lnTo>
                    <a:pt x="7" y="90"/>
                  </a:lnTo>
                  <a:lnTo>
                    <a:pt x="7" y="90"/>
                  </a:lnTo>
                  <a:lnTo>
                    <a:pt x="7" y="90"/>
                  </a:lnTo>
                  <a:lnTo>
                    <a:pt x="7" y="91"/>
                  </a:lnTo>
                  <a:lnTo>
                    <a:pt x="7" y="91"/>
                  </a:lnTo>
                  <a:lnTo>
                    <a:pt x="7" y="91"/>
                  </a:lnTo>
                  <a:lnTo>
                    <a:pt x="6" y="91"/>
                  </a:lnTo>
                  <a:lnTo>
                    <a:pt x="6" y="91"/>
                  </a:lnTo>
                  <a:lnTo>
                    <a:pt x="6" y="91"/>
                  </a:lnTo>
                  <a:lnTo>
                    <a:pt x="6" y="92"/>
                  </a:lnTo>
                  <a:lnTo>
                    <a:pt x="6" y="92"/>
                  </a:lnTo>
                  <a:lnTo>
                    <a:pt x="6" y="92"/>
                  </a:lnTo>
                  <a:lnTo>
                    <a:pt x="6" y="92"/>
                  </a:lnTo>
                  <a:lnTo>
                    <a:pt x="6" y="92"/>
                  </a:lnTo>
                  <a:lnTo>
                    <a:pt x="5" y="92"/>
                  </a:lnTo>
                  <a:lnTo>
                    <a:pt x="5" y="93"/>
                  </a:lnTo>
                  <a:lnTo>
                    <a:pt x="5" y="93"/>
                  </a:lnTo>
                  <a:lnTo>
                    <a:pt x="5" y="93"/>
                  </a:lnTo>
                  <a:lnTo>
                    <a:pt x="5" y="94"/>
                  </a:lnTo>
                  <a:lnTo>
                    <a:pt x="5" y="94"/>
                  </a:lnTo>
                  <a:lnTo>
                    <a:pt x="5" y="94"/>
                  </a:lnTo>
                  <a:lnTo>
                    <a:pt x="5" y="95"/>
                  </a:lnTo>
                  <a:lnTo>
                    <a:pt x="5" y="95"/>
                  </a:lnTo>
                  <a:lnTo>
                    <a:pt x="5" y="95"/>
                  </a:lnTo>
                  <a:lnTo>
                    <a:pt x="5" y="95"/>
                  </a:lnTo>
                  <a:lnTo>
                    <a:pt x="5" y="95"/>
                  </a:lnTo>
                  <a:lnTo>
                    <a:pt x="5" y="95"/>
                  </a:lnTo>
                  <a:lnTo>
                    <a:pt x="5" y="95"/>
                  </a:lnTo>
                  <a:lnTo>
                    <a:pt x="5" y="96"/>
                  </a:lnTo>
                  <a:lnTo>
                    <a:pt x="6" y="96"/>
                  </a:lnTo>
                  <a:lnTo>
                    <a:pt x="6" y="96"/>
                  </a:lnTo>
                  <a:lnTo>
                    <a:pt x="6" y="97"/>
                  </a:lnTo>
                  <a:lnTo>
                    <a:pt x="6" y="97"/>
                  </a:lnTo>
                  <a:lnTo>
                    <a:pt x="6" y="97"/>
                  </a:lnTo>
                  <a:lnTo>
                    <a:pt x="6" y="97"/>
                  </a:lnTo>
                  <a:lnTo>
                    <a:pt x="6" y="97"/>
                  </a:lnTo>
                  <a:lnTo>
                    <a:pt x="7" y="96"/>
                  </a:lnTo>
                  <a:lnTo>
                    <a:pt x="7" y="96"/>
                  </a:lnTo>
                  <a:lnTo>
                    <a:pt x="7" y="97"/>
                  </a:lnTo>
                  <a:lnTo>
                    <a:pt x="7" y="97"/>
                  </a:lnTo>
                  <a:lnTo>
                    <a:pt x="7" y="96"/>
                  </a:lnTo>
                  <a:lnTo>
                    <a:pt x="7" y="96"/>
                  </a:lnTo>
                  <a:lnTo>
                    <a:pt x="8" y="96"/>
                  </a:lnTo>
                  <a:lnTo>
                    <a:pt x="8" y="97"/>
                  </a:lnTo>
                  <a:lnTo>
                    <a:pt x="8" y="97"/>
                  </a:lnTo>
                  <a:lnTo>
                    <a:pt x="8" y="97"/>
                  </a:lnTo>
                  <a:lnTo>
                    <a:pt x="8" y="97"/>
                  </a:lnTo>
                  <a:lnTo>
                    <a:pt x="8" y="98"/>
                  </a:lnTo>
                  <a:lnTo>
                    <a:pt x="8" y="98"/>
                  </a:lnTo>
                  <a:lnTo>
                    <a:pt x="8" y="98"/>
                  </a:lnTo>
                  <a:lnTo>
                    <a:pt x="7" y="98"/>
                  </a:lnTo>
                  <a:lnTo>
                    <a:pt x="8" y="98"/>
                  </a:lnTo>
                  <a:lnTo>
                    <a:pt x="8" y="98"/>
                  </a:lnTo>
                  <a:lnTo>
                    <a:pt x="8" y="99"/>
                  </a:lnTo>
                  <a:lnTo>
                    <a:pt x="8" y="99"/>
                  </a:lnTo>
                  <a:lnTo>
                    <a:pt x="8" y="99"/>
                  </a:lnTo>
                  <a:lnTo>
                    <a:pt x="8" y="99"/>
                  </a:lnTo>
                  <a:lnTo>
                    <a:pt x="8" y="99"/>
                  </a:lnTo>
                  <a:lnTo>
                    <a:pt x="7" y="99"/>
                  </a:lnTo>
                  <a:lnTo>
                    <a:pt x="8" y="100"/>
                  </a:lnTo>
                  <a:lnTo>
                    <a:pt x="8" y="100"/>
                  </a:lnTo>
                  <a:lnTo>
                    <a:pt x="8" y="100"/>
                  </a:lnTo>
                  <a:lnTo>
                    <a:pt x="8" y="100"/>
                  </a:lnTo>
                  <a:lnTo>
                    <a:pt x="8" y="101"/>
                  </a:lnTo>
                  <a:lnTo>
                    <a:pt x="9" y="101"/>
                  </a:lnTo>
                  <a:lnTo>
                    <a:pt x="9" y="101"/>
                  </a:lnTo>
                  <a:lnTo>
                    <a:pt x="8" y="101"/>
                  </a:lnTo>
                  <a:lnTo>
                    <a:pt x="9" y="101"/>
                  </a:lnTo>
                  <a:lnTo>
                    <a:pt x="9" y="101"/>
                  </a:lnTo>
                  <a:lnTo>
                    <a:pt x="10" y="101"/>
                  </a:lnTo>
                  <a:lnTo>
                    <a:pt x="11" y="101"/>
                  </a:lnTo>
                  <a:lnTo>
                    <a:pt x="12" y="101"/>
                  </a:lnTo>
                  <a:lnTo>
                    <a:pt x="12" y="101"/>
                  </a:lnTo>
                  <a:lnTo>
                    <a:pt x="13" y="101"/>
                  </a:lnTo>
                  <a:lnTo>
                    <a:pt x="13" y="101"/>
                  </a:lnTo>
                  <a:lnTo>
                    <a:pt x="13" y="101"/>
                  </a:lnTo>
                  <a:lnTo>
                    <a:pt x="14" y="101"/>
                  </a:lnTo>
                  <a:lnTo>
                    <a:pt x="14" y="101"/>
                  </a:lnTo>
                  <a:lnTo>
                    <a:pt x="15" y="102"/>
                  </a:lnTo>
                  <a:lnTo>
                    <a:pt x="15" y="102"/>
                  </a:lnTo>
                  <a:lnTo>
                    <a:pt x="15" y="102"/>
                  </a:lnTo>
                  <a:lnTo>
                    <a:pt x="15" y="102"/>
                  </a:lnTo>
                  <a:lnTo>
                    <a:pt x="16" y="102"/>
                  </a:lnTo>
                  <a:lnTo>
                    <a:pt x="16" y="102"/>
                  </a:lnTo>
                  <a:lnTo>
                    <a:pt x="16" y="102"/>
                  </a:lnTo>
                  <a:lnTo>
                    <a:pt x="16" y="102"/>
                  </a:lnTo>
                  <a:lnTo>
                    <a:pt x="15" y="102"/>
                  </a:lnTo>
                  <a:lnTo>
                    <a:pt x="15" y="102"/>
                  </a:lnTo>
                  <a:lnTo>
                    <a:pt x="15" y="102"/>
                  </a:lnTo>
                  <a:lnTo>
                    <a:pt x="15" y="102"/>
                  </a:lnTo>
                  <a:lnTo>
                    <a:pt x="15" y="102"/>
                  </a:lnTo>
                  <a:lnTo>
                    <a:pt x="15" y="102"/>
                  </a:lnTo>
                  <a:lnTo>
                    <a:pt x="14" y="102"/>
                  </a:lnTo>
                  <a:lnTo>
                    <a:pt x="14" y="102"/>
                  </a:lnTo>
                  <a:lnTo>
                    <a:pt x="14" y="102"/>
                  </a:lnTo>
                  <a:lnTo>
                    <a:pt x="14" y="102"/>
                  </a:lnTo>
                  <a:lnTo>
                    <a:pt x="14" y="102"/>
                  </a:lnTo>
                  <a:lnTo>
                    <a:pt x="13" y="103"/>
                  </a:lnTo>
                  <a:lnTo>
                    <a:pt x="13" y="103"/>
                  </a:lnTo>
                  <a:lnTo>
                    <a:pt x="13" y="103"/>
                  </a:lnTo>
                  <a:lnTo>
                    <a:pt x="12" y="103"/>
                  </a:lnTo>
                  <a:lnTo>
                    <a:pt x="12" y="103"/>
                  </a:lnTo>
                  <a:lnTo>
                    <a:pt x="12" y="103"/>
                  </a:lnTo>
                  <a:lnTo>
                    <a:pt x="11" y="103"/>
                  </a:lnTo>
                  <a:lnTo>
                    <a:pt x="11" y="103"/>
                  </a:lnTo>
                  <a:lnTo>
                    <a:pt x="11" y="103"/>
                  </a:lnTo>
                  <a:lnTo>
                    <a:pt x="11" y="103"/>
                  </a:lnTo>
                  <a:lnTo>
                    <a:pt x="11" y="104"/>
                  </a:lnTo>
                  <a:lnTo>
                    <a:pt x="11" y="104"/>
                  </a:lnTo>
                  <a:lnTo>
                    <a:pt x="11" y="104"/>
                  </a:lnTo>
                  <a:lnTo>
                    <a:pt x="11" y="105"/>
                  </a:lnTo>
                  <a:lnTo>
                    <a:pt x="11" y="105"/>
                  </a:lnTo>
                  <a:lnTo>
                    <a:pt x="10" y="105"/>
                  </a:lnTo>
                  <a:lnTo>
                    <a:pt x="10" y="106"/>
                  </a:lnTo>
                  <a:lnTo>
                    <a:pt x="10" y="106"/>
                  </a:lnTo>
                  <a:lnTo>
                    <a:pt x="10" y="106"/>
                  </a:lnTo>
                  <a:lnTo>
                    <a:pt x="11" y="106"/>
                  </a:lnTo>
                  <a:lnTo>
                    <a:pt x="11" y="106"/>
                  </a:lnTo>
                  <a:lnTo>
                    <a:pt x="10" y="107"/>
                  </a:lnTo>
                  <a:lnTo>
                    <a:pt x="10" y="107"/>
                  </a:lnTo>
                  <a:lnTo>
                    <a:pt x="10" y="107"/>
                  </a:lnTo>
                  <a:lnTo>
                    <a:pt x="10" y="107"/>
                  </a:lnTo>
                  <a:lnTo>
                    <a:pt x="10" y="107"/>
                  </a:lnTo>
                  <a:lnTo>
                    <a:pt x="9" y="107"/>
                  </a:lnTo>
                  <a:lnTo>
                    <a:pt x="9" y="107"/>
                  </a:lnTo>
                  <a:lnTo>
                    <a:pt x="9" y="107"/>
                  </a:lnTo>
                  <a:lnTo>
                    <a:pt x="8" y="107"/>
                  </a:lnTo>
                  <a:lnTo>
                    <a:pt x="8" y="107"/>
                  </a:lnTo>
                  <a:lnTo>
                    <a:pt x="8" y="106"/>
                  </a:lnTo>
                  <a:lnTo>
                    <a:pt x="7" y="106"/>
                  </a:lnTo>
                  <a:lnTo>
                    <a:pt x="7" y="106"/>
                  </a:lnTo>
                  <a:lnTo>
                    <a:pt x="7" y="105"/>
                  </a:lnTo>
                  <a:lnTo>
                    <a:pt x="8" y="105"/>
                  </a:lnTo>
                  <a:lnTo>
                    <a:pt x="8" y="105"/>
                  </a:lnTo>
                  <a:lnTo>
                    <a:pt x="8" y="105"/>
                  </a:lnTo>
                  <a:lnTo>
                    <a:pt x="8" y="105"/>
                  </a:lnTo>
                  <a:lnTo>
                    <a:pt x="8" y="106"/>
                  </a:lnTo>
                  <a:lnTo>
                    <a:pt x="8" y="106"/>
                  </a:lnTo>
                  <a:lnTo>
                    <a:pt x="8" y="106"/>
                  </a:lnTo>
                  <a:lnTo>
                    <a:pt x="8" y="106"/>
                  </a:lnTo>
                  <a:lnTo>
                    <a:pt x="8" y="106"/>
                  </a:lnTo>
                  <a:lnTo>
                    <a:pt x="8" y="105"/>
                  </a:lnTo>
                  <a:lnTo>
                    <a:pt x="8" y="105"/>
                  </a:lnTo>
                  <a:lnTo>
                    <a:pt x="9" y="105"/>
                  </a:lnTo>
                  <a:lnTo>
                    <a:pt x="9" y="106"/>
                  </a:lnTo>
                  <a:lnTo>
                    <a:pt x="9" y="106"/>
                  </a:lnTo>
                  <a:lnTo>
                    <a:pt x="9" y="106"/>
                  </a:lnTo>
                  <a:lnTo>
                    <a:pt x="8" y="106"/>
                  </a:lnTo>
                  <a:lnTo>
                    <a:pt x="9" y="106"/>
                  </a:lnTo>
                  <a:lnTo>
                    <a:pt x="9" y="106"/>
                  </a:lnTo>
                  <a:lnTo>
                    <a:pt x="9" y="106"/>
                  </a:lnTo>
                  <a:lnTo>
                    <a:pt x="9" y="106"/>
                  </a:lnTo>
                  <a:lnTo>
                    <a:pt x="9" y="105"/>
                  </a:lnTo>
                  <a:lnTo>
                    <a:pt x="9" y="105"/>
                  </a:lnTo>
                  <a:lnTo>
                    <a:pt x="9" y="105"/>
                  </a:lnTo>
                  <a:lnTo>
                    <a:pt x="10" y="105"/>
                  </a:lnTo>
                  <a:lnTo>
                    <a:pt x="10" y="105"/>
                  </a:lnTo>
                  <a:lnTo>
                    <a:pt x="10" y="104"/>
                  </a:lnTo>
                  <a:lnTo>
                    <a:pt x="10" y="104"/>
                  </a:lnTo>
                  <a:lnTo>
                    <a:pt x="10" y="104"/>
                  </a:lnTo>
                  <a:lnTo>
                    <a:pt x="10" y="104"/>
                  </a:lnTo>
                  <a:lnTo>
                    <a:pt x="9" y="104"/>
                  </a:lnTo>
                  <a:lnTo>
                    <a:pt x="9" y="104"/>
                  </a:lnTo>
                  <a:lnTo>
                    <a:pt x="9" y="104"/>
                  </a:lnTo>
                  <a:lnTo>
                    <a:pt x="9" y="104"/>
                  </a:lnTo>
                  <a:lnTo>
                    <a:pt x="8" y="105"/>
                  </a:lnTo>
                  <a:lnTo>
                    <a:pt x="8" y="105"/>
                  </a:lnTo>
                  <a:lnTo>
                    <a:pt x="8" y="105"/>
                  </a:lnTo>
                  <a:lnTo>
                    <a:pt x="8" y="104"/>
                  </a:lnTo>
                  <a:lnTo>
                    <a:pt x="8" y="104"/>
                  </a:lnTo>
                  <a:lnTo>
                    <a:pt x="7" y="104"/>
                  </a:lnTo>
                  <a:lnTo>
                    <a:pt x="7" y="105"/>
                  </a:lnTo>
                  <a:lnTo>
                    <a:pt x="7" y="105"/>
                  </a:lnTo>
                  <a:lnTo>
                    <a:pt x="8" y="104"/>
                  </a:lnTo>
                  <a:lnTo>
                    <a:pt x="8" y="105"/>
                  </a:lnTo>
                  <a:lnTo>
                    <a:pt x="8" y="105"/>
                  </a:lnTo>
                  <a:lnTo>
                    <a:pt x="8" y="105"/>
                  </a:lnTo>
                  <a:lnTo>
                    <a:pt x="7" y="105"/>
                  </a:lnTo>
                  <a:lnTo>
                    <a:pt x="7" y="105"/>
                  </a:lnTo>
                  <a:lnTo>
                    <a:pt x="7" y="105"/>
                  </a:lnTo>
                  <a:lnTo>
                    <a:pt x="7" y="105"/>
                  </a:lnTo>
                  <a:lnTo>
                    <a:pt x="7" y="105"/>
                  </a:lnTo>
                  <a:lnTo>
                    <a:pt x="7" y="106"/>
                  </a:lnTo>
                  <a:lnTo>
                    <a:pt x="7" y="105"/>
                  </a:lnTo>
                  <a:lnTo>
                    <a:pt x="7" y="105"/>
                  </a:lnTo>
                  <a:lnTo>
                    <a:pt x="7" y="106"/>
                  </a:lnTo>
                  <a:lnTo>
                    <a:pt x="7" y="106"/>
                  </a:lnTo>
                  <a:lnTo>
                    <a:pt x="7" y="106"/>
                  </a:lnTo>
                  <a:lnTo>
                    <a:pt x="7" y="106"/>
                  </a:lnTo>
                  <a:lnTo>
                    <a:pt x="7" y="106"/>
                  </a:lnTo>
                  <a:lnTo>
                    <a:pt x="8" y="106"/>
                  </a:lnTo>
                  <a:lnTo>
                    <a:pt x="7" y="106"/>
                  </a:lnTo>
                  <a:lnTo>
                    <a:pt x="7" y="106"/>
                  </a:lnTo>
                  <a:lnTo>
                    <a:pt x="7" y="106"/>
                  </a:lnTo>
                  <a:lnTo>
                    <a:pt x="6" y="106"/>
                  </a:lnTo>
                  <a:lnTo>
                    <a:pt x="6" y="105"/>
                  </a:lnTo>
                  <a:lnTo>
                    <a:pt x="6" y="105"/>
                  </a:lnTo>
                  <a:lnTo>
                    <a:pt x="6" y="105"/>
                  </a:lnTo>
                  <a:lnTo>
                    <a:pt x="5" y="105"/>
                  </a:lnTo>
                  <a:lnTo>
                    <a:pt x="6" y="105"/>
                  </a:lnTo>
                  <a:lnTo>
                    <a:pt x="6" y="105"/>
                  </a:lnTo>
                  <a:lnTo>
                    <a:pt x="6" y="105"/>
                  </a:lnTo>
                  <a:lnTo>
                    <a:pt x="7" y="105"/>
                  </a:lnTo>
                  <a:lnTo>
                    <a:pt x="7" y="105"/>
                  </a:lnTo>
                  <a:lnTo>
                    <a:pt x="7" y="105"/>
                  </a:lnTo>
                  <a:lnTo>
                    <a:pt x="7" y="105"/>
                  </a:lnTo>
                  <a:lnTo>
                    <a:pt x="7" y="105"/>
                  </a:lnTo>
                  <a:lnTo>
                    <a:pt x="7" y="105"/>
                  </a:lnTo>
                  <a:lnTo>
                    <a:pt x="7" y="105"/>
                  </a:lnTo>
                  <a:lnTo>
                    <a:pt x="7" y="105"/>
                  </a:lnTo>
                  <a:lnTo>
                    <a:pt x="7" y="105"/>
                  </a:lnTo>
                  <a:lnTo>
                    <a:pt x="6" y="105"/>
                  </a:lnTo>
                  <a:lnTo>
                    <a:pt x="6" y="105"/>
                  </a:lnTo>
                  <a:lnTo>
                    <a:pt x="6" y="105"/>
                  </a:lnTo>
                  <a:lnTo>
                    <a:pt x="6" y="105"/>
                  </a:lnTo>
                  <a:lnTo>
                    <a:pt x="6" y="104"/>
                  </a:lnTo>
                  <a:lnTo>
                    <a:pt x="6" y="104"/>
                  </a:lnTo>
                  <a:lnTo>
                    <a:pt x="6" y="104"/>
                  </a:lnTo>
                  <a:lnTo>
                    <a:pt x="6" y="104"/>
                  </a:lnTo>
                  <a:lnTo>
                    <a:pt x="6" y="104"/>
                  </a:lnTo>
                  <a:lnTo>
                    <a:pt x="7" y="103"/>
                  </a:lnTo>
                  <a:lnTo>
                    <a:pt x="7" y="104"/>
                  </a:lnTo>
                  <a:lnTo>
                    <a:pt x="7" y="104"/>
                  </a:lnTo>
                  <a:lnTo>
                    <a:pt x="8" y="103"/>
                  </a:lnTo>
                  <a:lnTo>
                    <a:pt x="8" y="103"/>
                  </a:lnTo>
                  <a:lnTo>
                    <a:pt x="8" y="103"/>
                  </a:lnTo>
                  <a:lnTo>
                    <a:pt x="8" y="103"/>
                  </a:lnTo>
                  <a:lnTo>
                    <a:pt x="9" y="103"/>
                  </a:lnTo>
                  <a:lnTo>
                    <a:pt x="9" y="103"/>
                  </a:lnTo>
                  <a:lnTo>
                    <a:pt x="9" y="103"/>
                  </a:lnTo>
                  <a:lnTo>
                    <a:pt x="9" y="103"/>
                  </a:lnTo>
                  <a:lnTo>
                    <a:pt x="10" y="103"/>
                  </a:lnTo>
                  <a:lnTo>
                    <a:pt x="9" y="103"/>
                  </a:lnTo>
                  <a:lnTo>
                    <a:pt x="9" y="103"/>
                  </a:lnTo>
                  <a:lnTo>
                    <a:pt x="9" y="103"/>
                  </a:lnTo>
                  <a:lnTo>
                    <a:pt x="9" y="103"/>
                  </a:lnTo>
                  <a:lnTo>
                    <a:pt x="9" y="103"/>
                  </a:lnTo>
                  <a:lnTo>
                    <a:pt x="9" y="103"/>
                  </a:lnTo>
                  <a:lnTo>
                    <a:pt x="8" y="103"/>
                  </a:lnTo>
                  <a:lnTo>
                    <a:pt x="8" y="103"/>
                  </a:lnTo>
                  <a:lnTo>
                    <a:pt x="8" y="103"/>
                  </a:lnTo>
                  <a:lnTo>
                    <a:pt x="7" y="103"/>
                  </a:lnTo>
                  <a:lnTo>
                    <a:pt x="7" y="103"/>
                  </a:lnTo>
                  <a:lnTo>
                    <a:pt x="7" y="103"/>
                  </a:lnTo>
                  <a:lnTo>
                    <a:pt x="7" y="103"/>
                  </a:lnTo>
                  <a:lnTo>
                    <a:pt x="7" y="103"/>
                  </a:lnTo>
                  <a:lnTo>
                    <a:pt x="7" y="103"/>
                  </a:lnTo>
                  <a:lnTo>
                    <a:pt x="7" y="103"/>
                  </a:lnTo>
                  <a:lnTo>
                    <a:pt x="6" y="103"/>
                  </a:lnTo>
                  <a:lnTo>
                    <a:pt x="6" y="103"/>
                  </a:lnTo>
                  <a:lnTo>
                    <a:pt x="7" y="103"/>
                  </a:lnTo>
                  <a:lnTo>
                    <a:pt x="7" y="103"/>
                  </a:lnTo>
                  <a:lnTo>
                    <a:pt x="7" y="103"/>
                  </a:lnTo>
                  <a:lnTo>
                    <a:pt x="7" y="103"/>
                  </a:lnTo>
                  <a:lnTo>
                    <a:pt x="6" y="104"/>
                  </a:lnTo>
                  <a:lnTo>
                    <a:pt x="6" y="104"/>
                  </a:lnTo>
                  <a:lnTo>
                    <a:pt x="6" y="104"/>
                  </a:lnTo>
                  <a:lnTo>
                    <a:pt x="6" y="104"/>
                  </a:lnTo>
                  <a:lnTo>
                    <a:pt x="6" y="104"/>
                  </a:lnTo>
                  <a:lnTo>
                    <a:pt x="6" y="105"/>
                  </a:lnTo>
                  <a:lnTo>
                    <a:pt x="6" y="105"/>
                  </a:lnTo>
                  <a:lnTo>
                    <a:pt x="5" y="105"/>
                  </a:lnTo>
                  <a:lnTo>
                    <a:pt x="5" y="104"/>
                  </a:lnTo>
                  <a:lnTo>
                    <a:pt x="5" y="104"/>
                  </a:lnTo>
                  <a:lnTo>
                    <a:pt x="5" y="104"/>
                  </a:lnTo>
                  <a:lnTo>
                    <a:pt x="5" y="104"/>
                  </a:lnTo>
                  <a:lnTo>
                    <a:pt x="6" y="104"/>
                  </a:lnTo>
                  <a:lnTo>
                    <a:pt x="5" y="104"/>
                  </a:lnTo>
                  <a:lnTo>
                    <a:pt x="5" y="104"/>
                  </a:lnTo>
                  <a:lnTo>
                    <a:pt x="5" y="103"/>
                  </a:lnTo>
                  <a:lnTo>
                    <a:pt x="5" y="104"/>
                  </a:lnTo>
                  <a:lnTo>
                    <a:pt x="6" y="104"/>
                  </a:lnTo>
                  <a:lnTo>
                    <a:pt x="6" y="103"/>
                  </a:lnTo>
                  <a:lnTo>
                    <a:pt x="6" y="103"/>
                  </a:lnTo>
                  <a:lnTo>
                    <a:pt x="6" y="103"/>
                  </a:lnTo>
                  <a:lnTo>
                    <a:pt x="6" y="103"/>
                  </a:lnTo>
                  <a:lnTo>
                    <a:pt x="6" y="102"/>
                  </a:lnTo>
                  <a:lnTo>
                    <a:pt x="6" y="102"/>
                  </a:lnTo>
                  <a:lnTo>
                    <a:pt x="6" y="103"/>
                  </a:lnTo>
                  <a:lnTo>
                    <a:pt x="6" y="103"/>
                  </a:lnTo>
                  <a:lnTo>
                    <a:pt x="6" y="103"/>
                  </a:lnTo>
                  <a:lnTo>
                    <a:pt x="6" y="103"/>
                  </a:lnTo>
                  <a:lnTo>
                    <a:pt x="5" y="103"/>
                  </a:lnTo>
                  <a:lnTo>
                    <a:pt x="5" y="103"/>
                  </a:lnTo>
                  <a:lnTo>
                    <a:pt x="5" y="103"/>
                  </a:lnTo>
                  <a:lnTo>
                    <a:pt x="5" y="103"/>
                  </a:lnTo>
                  <a:lnTo>
                    <a:pt x="5" y="103"/>
                  </a:lnTo>
                  <a:lnTo>
                    <a:pt x="5" y="103"/>
                  </a:lnTo>
                  <a:lnTo>
                    <a:pt x="5" y="103"/>
                  </a:lnTo>
                  <a:lnTo>
                    <a:pt x="5" y="103"/>
                  </a:lnTo>
                  <a:lnTo>
                    <a:pt x="5" y="103"/>
                  </a:lnTo>
                  <a:lnTo>
                    <a:pt x="5" y="102"/>
                  </a:lnTo>
                  <a:lnTo>
                    <a:pt x="5" y="102"/>
                  </a:lnTo>
                  <a:lnTo>
                    <a:pt x="5" y="102"/>
                  </a:lnTo>
                  <a:lnTo>
                    <a:pt x="5" y="102"/>
                  </a:lnTo>
                  <a:lnTo>
                    <a:pt x="5" y="102"/>
                  </a:lnTo>
                  <a:lnTo>
                    <a:pt x="5" y="101"/>
                  </a:lnTo>
                  <a:lnTo>
                    <a:pt x="4" y="101"/>
                  </a:lnTo>
                  <a:lnTo>
                    <a:pt x="4" y="101"/>
                  </a:lnTo>
                  <a:lnTo>
                    <a:pt x="5" y="101"/>
                  </a:lnTo>
                  <a:lnTo>
                    <a:pt x="5" y="101"/>
                  </a:lnTo>
                  <a:lnTo>
                    <a:pt x="5" y="101"/>
                  </a:lnTo>
                  <a:lnTo>
                    <a:pt x="5" y="102"/>
                  </a:lnTo>
                  <a:lnTo>
                    <a:pt x="5" y="101"/>
                  </a:lnTo>
                  <a:lnTo>
                    <a:pt x="5" y="101"/>
                  </a:lnTo>
                  <a:lnTo>
                    <a:pt x="5" y="102"/>
                  </a:lnTo>
                  <a:lnTo>
                    <a:pt x="6" y="102"/>
                  </a:lnTo>
                  <a:lnTo>
                    <a:pt x="6" y="101"/>
                  </a:lnTo>
                  <a:lnTo>
                    <a:pt x="6" y="101"/>
                  </a:lnTo>
                  <a:lnTo>
                    <a:pt x="6" y="101"/>
                  </a:lnTo>
                  <a:lnTo>
                    <a:pt x="6" y="101"/>
                  </a:lnTo>
                  <a:lnTo>
                    <a:pt x="6" y="101"/>
                  </a:lnTo>
                  <a:lnTo>
                    <a:pt x="6" y="102"/>
                  </a:lnTo>
                  <a:lnTo>
                    <a:pt x="7" y="101"/>
                  </a:lnTo>
                  <a:lnTo>
                    <a:pt x="6" y="101"/>
                  </a:lnTo>
                  <a:lnTo>
                    <a:pt x="6" y="102"/>
                  </a:lnTo>
                  <a:lnTo>
                    <a:pt x="6" y="101"/>
                  </a:lnTo>
                  <a:lnTo>
                    <a:pt x="6" y="101"/>
                  </a:lnTo>
                  <a:lnTo>
                    <a:pt x="6" y="101"/>
                  </a:lnTo>
                  <a:lnTo>
                    <a:pt x="7" y="101"/>
                  </a:lnTo>
                  <a:lnTo>
                    <a:pt x="7" y="101"/>
                  </a:lnTo>
                  <a:lnTo>
                    <a:pt x="7" y="101"/>
                  </a:lnTo>
                  <a:lnTo>
                    <a:pt x="7" y="101"/>
                  </a:lnTo>
                  <a:lnTo>
                    <a:pt x="7" y="101"/>
                  </a:lnTo>
                  <a:lnTo>
                    <a:pt x="7" y="102"/>
                  </a:lnTo>
                  <a:lnTo>
                    <a:pt x="7" y="102"/>
                  </a:lnTo>
                  <a:lnTo>
                    <a:pt x="7" y="102"/>
                  </a:lnTo>
                  <a:lnTo>
                    <a:pt x="7" y="102"/>
                  </a:lnTo>
                  <a:lnTo>
                    <a:pt x="6" y="102"/>
                  </a:lnTo>
                  <a:lnTo>
                    <a:pt x="6" y="102"/>
                  </a:lnTo>
                  <a:lnTo>
                    <a:pt x="7" y="102"/>
                  </a:lnTo>
                  <a:lnTo>
                    <a:pt x="7" y="102"/>
                  </a:lnTo>
                  <a:lnTo>
                    <a:pt x="7" y="102"/>
                  </a:lnTo>
                  <a:lnTo>
                    <a:pt x="7" y="102"/>
                  </a:lnTo>
                  <a:lnTo>
                    <a:pt x="7" y="102"/>
                  </a:lnTo>
                  <a:lnTo>
                    <a:pt x="7" y="102"/>
                  </a:lnTo>
                  <a:lnTo>
                    <a:pt x="7" y="101"/>
                  </a:lnTo>
                  <a:lnTo>
                    <a:pt x="7" y="101"/>
                  </a:lnTo>
                  <a:lnTo>
                    <a:pt x="7" y="101"/>
                  </a:lnTo>
                  <a:lnTo>
                    <a:pt x="7" y="101"/>
                  </a:lnTo>
                  <a:lnTo>
                    <a:pt x="7" y="101"/>
                  </a:lnTo>
                  <a:lnTo>
                    <a:pt x="7" y="101"/>
                  </a:lnTo>
                  <a:lnTo>
                    <a:pt x="7" y="101"/>
                  </a:lnTo>
                  <a:lnTo>
                    <a:pt x="7" y="100"/>
                  </a:lnTo>
                  <a:lnTo>
                    <a:pt x="7" y="100"/>
                  </a:lnTo>
                  <a:lnTo>
                    <a:pt x="7" y="100"/>
                  </a:lnTo>
                  <a:lnTo>
                    <a:pt x="7" y="100"/>
                  </a:lnTo>
                  <a:lnTo>
                    <a:pt x="7" y="100"/>
                  </a:lnTo>
                  <a:lnTo>
                    <a:pt x="6" y="100"/>
                  </a:lnTo>
                  <a:lnTo>
                    <a:pt x="6" y="99"/>
                  </a:lnTo>
                  <a:lnTo>
                    <a:pt x="6" y="99"/>
                  </a:lnTo>
                  <a:lnTo>
                    <a:pt x="6" y="99"/>
                  </a:lnTo>
                  <a:lnTo>
                    <a:pt x="6" y="99"/>
                  </a:lnTo>
                  <a:lnTo>
                    <a:pt x="5" y="99"/>
                  </a:lnTo>
                  <a:lnTo>
                    <a:pt x="6" y="99"/>
                  </a:lnTo>
                  <a:lnTo>
                    <a:pt x="6" y="99"/>
                  </a:lnTo>
                  <a:lnTo>
                    <a:pt x="6" y="100"/>
                  </a:lnTo>
                  <a:lnTo>
                    <a:pt x="6" y="100"/>
                  </a:lnTo>
                  <a:lnTo>
                    <a:pt x="7" y="100"/>
                  </a:lnTo>
                  <a:lnTo>
                    <a:pt x="7" y="100"/>
                  </a:lnTo>
                  <a:lnTo>
                    <a:pt x="7" y="100"/>
                  </a:lnTo>
                  <a:lnTo>
                    <a:pt x="7" y="101"/>
                  </a:lnTo>
                  <a:lnTo>
                    <a:pt x="7" y="101"/>
                  </a:lnTo>
                  <a:lnTo>
                    <a:pt x="7" y="100"/>
                  </a:lnTo>
                  <a:lnTo>
                    <a:pt x="6" y="100"/>
                  </a:lnTo>
                  <a:lnTo>
                    <a:pt x="6" y="100"/>
                  </a:lnTo>
                  <a:lnTo>
                    <a:pt x="5" y="100"/>
                  </a:lnTo>
                  <a:lnTo>
                    <a:pt x="6" y="100"/>
                  </a:lnTo>
                  <a:lnTo>
                    <a:pt x="6" y="100"/>
                  </a:lnTo>
                  <a:lnTo>
                    <a:pt x="6" y="100"/>
                  </a:lnTo>
                  <a:lnTo>
                    <a:pt x="6" y="100"/>
                  </a:lnTo>
                  <a:lnTo>
                    <a:pt x="6" y="101"/>
                  </a:lnTo>
                  <a:lnTo>
                    <a:pt x="6" y="101"/>
                  </a:lnTo>
                  <a:lnTo>
                    <a:pt x="6" y="101"/>
                  </a:lnTo>
                  <a:lnTo>
                    <a:pt x="6" y="101"/>
                  </a:lnTo>
                  <a:lnTo>
                    <a:pt x="6" y="100"/>
                  </a:lnTo>
                  <a:lnTo>
                    <a:pt x="6" y="101"/>
                  </a:lnTo>
                  <a:lnTo>
                    <a:pt x="6" y="101"/>
                  </a:lnTo>
                  <a:lnTo>
                    <a:pt x="6" y="101"/>
                  </a:lnTo>
                  <a:lnTo>
                    <a:pt x="6" y="101"/>
                  </a:lnTo>
                  <a:lnTo>
                    <a:pt x="6" y="101"/>
                  </a:lnTo>
                  <a:lnTo>
                    <a:pt x="6" y="101"/>
                  </a:lnTo>
                  <a:lnTo>
                    <a:pt x="6" y="101"/>
                  </a:lnTo>
                  <a:lnTo>
                    <a:pt x="5" y="101"/>
                  </a:lnTo>
                  <a:lnTo>
                    <a:pt x="5" y="101"/>
                  </a:lnTo>
                  <a:lnTo>
                    <a:pt x="5" y="100"/>
                  </a:lnTo>
                  <a:lnTo>
                    <a:pt x="5" y="100"/>
                  </a:lnTo>
                  <a:lnTo>
                    <a:pt x="5" y="100"/>
                  </a:lnTo>
                  <a:lnTo>
                    <a:pt x="5" y="100"/>
                  </a:lnTo>
                  <a:lnTo>
                    <a:pt x="5" y="100"/>
                  </a:lnTo>
                  <a:lnTo>
                    <a:pt x="5" y="100"/>
                  </a:lnTo>
                  <a:lnTo>
                    <a:pt x="5" y="100"/>
                  </a:lnTo>
                  <a:lnTo>
                    <a:pt x="5" y="101"/>
                  </a:lnTo>
                  <a:lnTo>
                    <a:pt x="5" y="101"/>
                  </a:lnTo>
                  <a:lnTo>
                    <a:pt x="5" y="101"/>
                  </a:lnTo>
                  <a:lnTo>
                    <a:pt x="5" y="101"/>
                  </a:lnTo>
                  <a:lnTo>
                    <a:pt x="5" y="101"/>
                  </a:lnTo>
                  <a:lnTo>
                    <a:pt x="5" y="101"/>
                  </a:lnTo>
                  <a:lnTo>
                    <a:pt x="5" y="101"/>
                  </a:lnTo>
                  <a:lnTo>
                    <a:pt x="5" y="100"/>
                  </a:lnTo>
                  <a:lnTo>
                    <a:pt x="5" y="100"/>
                  </a:lnTo>
                  <a:lnTo>
                    <a:pt x="5" y="101"/>
                  </a:lnTo>
                  <a:lnTo>
                    <a:pt x="5" y="101"/>
                  </a:lnTo>
                  <a:lnTo>
                    <a:pt x="5" y="101"/>
                  </a:lnTo>
                  <a:lnTo>
                    <a:pt x="5" y="101"/>
                  </a:lnTo>
                  <a:lnTo>
                    <a:pt x="5" y="100"/>
                  </a:lnTo>
                  <a:lnTo>
                    <a:pt x="5" y="100"/>
                  </a:lnTo>
                  <a:lnTo>
                    <a:pt x="5" y="100"/>
                  </a:lnTo>
                  <a:lnTo>
                    <a:pt x="5" y="100"/>
                  </a:lnTo>
                  <a:lnTo>
                    <a:pt x="5" y="100"/>
                  </a:lnTo>
                  <a:lnTo>
                    <a:pt x="5" y="100"/>
                  </a:lnTo>
                  <a:lnTo>
                    <a:pt x="4" y="100"/>
                  </a:lnTo>
                  <a:lnTo>
                    <a:pt x="4" y="100"/>
                  </a:lnTo>
                  <a:lnTo>
                    <a:pt x="4" y="100"/>
                  </a:lnTo>
                  <a:lnTo>
                    <a:pt x="4" y="100"/>
                  </a:lnTo>
                  <a:lnTo>
                    <a:pt x="4" y="99"/>
                  </a:lnTo>
                  <a:lnTo>
                    <a:pt x="4" y="99"/>
                  </a:lnTo>
                  <a:lnTo>
                    <a:pt x="4" y="99"/>
                  </a:lnTo>
                  <a:lnTo>
                    <a:pt x="4" y="99"/>
                  </a:lnTo>
                  <a:lnTo>
                    <a:pt x="4" y="99"/>
                  </a:lnTo>
                  <a:lnTo>
                    <a:pt x="4" y="99"/>
                  </a:lnTo>
                  <a:lnTo>
                    <a:pt x="5" y="99"/>
                  </a:lnTo>
                  <a:lnTo>
                    <a:pt x="5" y="100"/>
                  </a:lnTo>
                  <a:lnTo>
                    <a:pt x="5" y="100"/>
                  </a:lnTo>
                  <a:lnTo>
                    <a:pt x="5" y="100"/>
                  </a:lnTo>
                  <a:lnTo>
                    <a:pt x="5" y="99"/>
                  </a:lnTo>
                  <a:lnTo>
                    <a:pt x="4" y="98"/>
                  </a:lnTo>
                  <a:lnTo>
                    <a:pt x="5" y="99"/>
                  </a:lnTo>
                  <a:lnTo>
                    <a:pt x="4" y="98"/>
                  </a:lnTo>
                  <a:lnTo>
                    <a:pt x="4" y="98"/>
                  </a:lnTo>
                  <a:lnTo>
                    <a:pt x="4" y="98"/>
                  </a:lnTo>
                  <a:lnTo>
                    <a:pt x="4" y="98"/>
                  </a:lnTo>
                  <a:lnTo>
                    <a:pt x="4" y="99"/>
                  </a:lnTo>
                  <a:lnTo>
                    <a:pt x="4" y="98"/>
                  </a:lnTo>
                  <a:lnTo>
                    <a:pt x="4" y="98"/>
                  </a:lnTo>
                  <a:lnTo>
                    <a:pt x="4" y="98"/>
                  </a:lnTo>
                  <a:lnTo>
                    <a:pt x="4" y="97"/>
                  </a:lnTo>
                  <a:lnTo>
                    <a:pt x="4" y="97"/>
                  </a:lnTo>
                  <a:lnTo>
                    <a:pt x="4" y="97"/>
                  </a:lnTo>
                  <a:lnTo>
                    <a:pt x="4" y="97"/>
                  </a:lnTo>
                  <a:lnTo>
                    <a:pt x="4" y="97"/>
                  </a:lnTo>
                  <a:lnTo>
                    <a:pt x="5" y="97"/>
                  </a:lnTo>
                  <a:lnTo>
                    <a:pt x="5" y="97"/>
                  </a:lnTo>
                  <a:lnTo>
                    <a:pt x="5" y="97"/>
                  </a:lnTo>
                  <a:lnTo>
                    <a:pt x="5" y="97"/>
                  </a:lnTo>
                  <a:lnTo>
                    <a:pt x="5" y="96"/>
                  </a:lnTo>
                  <a:lnTo>
                    <a:pt x="5" y="96"/>
                  </a:lnTo>
                  <a:lnTo>
                    <a:pt x="4" y="96"/>
                  </a:lnTo>
                  <a:lnTo>
                    <a:pt x="4" y="96"/>
                  </a:lnTo>
                  <a:lnTo>
                    <a:pt x="5" y="96"/>
                  </a:lnTo>
                  <a:lnTo>
                    <a:pt x="5" y="96"/>
                  </a:lnTo>
                  <a:lnTo>
                    <a:pt x="5" y="96"/>
                  </a:lnTo>
                  <a:lnTo>
                    <a:pt x="4" y="96"/>
                  </a:lnTo>
                  <a:lnTo>
                    <a:pt x="4" y="96"/>
                  </a:lnTo>
                  <a:lnTo>
                    <a:pt x="4" y="97"/>
                  </a:lnTo>
                  <a:lnTo>
                    <a:pt x="4" y="97"/>
                  </a:lnTo>
                  <a:lnTo>
                    <a:pt x="4" y="97"/>
                  </a:lnTo>
                  <a:lnTo>
                    <a:pt x="4" y="97"/>
                  </a:lnTo>
                  <a:lnTo>
                    <a:pt x="4" y="97"/>
                  </a:lnTo>
                  <a:lnTo>
                    <a:pt x="4" y="97"/>
                  </a:lnTo>
                  <a:lnTo>
                    <a:pt x="4" y="97"/>
                  </a:lnTo>
                  <a:lnTo>
                    <a:pt x="4" y="97"/>
                  </a:lnTo>
                  <a:lnTo>
                    <a:pt x="4" y="97"/>
                  </a:lnTo>
                  <a:lnTo>
                    <a:pt x="4" y="96"/>
                  </a:lnTo>
                  <a:lnTo>
                    <a:pt x="3" y="96"/>
                  </a:lnTo>
                  <a:lnTo>
                    <a:pt x="4" y="96"/>
                  </a:lnTo>
                  <a:lnTo>
                    <a:pt x="4" y="96"/>
                  </a:lnTo>
                  <a:lnTo>
                    <a:pt x="4" y="96"/>
                  </a:lnTo>
                  <a:lnTo>
                    <a:pt x="4" y="96"/>
                  </a:lnTo>
                  <a:lnTo>
                    <a:pt x="4" y="96"/>
                  </a:lnTo>
                  <a:lnTo>
                    <a:pt x="4" y="96"/>
                  </a:lnTo>
                  <a:lnTo>
                    <a:pt x="4" y="96"/>
                  </a:lnTo>
                  <a:lnTo>
                    <a:pt x="3" y="96"/>
                  </a:lnTo>
                  <a:lnTo>
                    <a:pt x="3" y="96"/>
                  </a:lnTo>
                  <a:lnTo>
                    <a:pt x="3" y="95"/>
                  </a:lnTo>
                  <a:lnTo>
                    <a:pt x="2" y="95"/>
                  </a:lnTo>
                  <a:lnTo>
                    <a:pt x="3" y="95"/>
                  </a:lnTo>
                  <a:lnTo>
                    <a:pt x="3" y="95"/>
                  </a:lnTo>
                  <a:lnTo>
                    <a:pt x="3" y="95"/>
                  </a:lnTo>
                  <a:lnTo>
                    <a:pt x="3" y="95"/>
                  </a:lnTo>
                  <a:lnTo>
                    <a:pt x="3" y="95"/>
                  </a:lnTo>
                  <a:lnTo>
                    <a:pt x="3" y="95"/>
                  </a:lnTo>
                  <a:lnTo>
                    <a:pt x="4" y="95"/>
                  </a:lnTo>
                  <a:lnTo>
                    <a:pt x="4" y="95"/>
                  </a:lnTo>
                  <a:lnTo>
                    <a:pt x="4" y="95"/>
                  </a:lnTo>
                  <a:lnTo>
                    <a:pt x="4" y="95"/>
                  </a:lnTo>
                  <a:lnTo>
                    <a:pt x="4" y="95"/>
                  </a:lnTo>
                  <a:lnTo>
                    <a:pt x="4" y="95"/>
                  </a:lnTo>
                  <a:lnTo>
                    <a:pt x="3" y="95"/>
                  </a:lnTo>
                  <a:lnTo>
                    <a:pt x="3" y="94"/>
                  </a:lnTo>
                  <a:lnTo>
                    <a:pt x="4" y="94"/>
                  </a:lnTo>
                  <a:lnTo>
                    <a:pt x="4" y="95"/>
                  </a:lnTo>
                  <a:lnTo>
                    <a:pt x="4" y="95"/>
                  </a:lnTo>
                  <a:lnTo>
                    <a:pt x="4" y="95"/>
                  </a:lnTo>
                  <a:lnTo>
                    <a:pt x="4" y="95"/>
                  </a:lnTo>
                  <a:lnTo>
                    <a:pt x="4" y="95"/>
                  </a:lnTo>
                  <a:lnTo>
                    <a:pt x="4" y="94"/>
                  </a:lnTo>
                  <a:lnTo>
                    <a:pt x="3" y="94"/>
                  </a:lnTo>
                  <a:lnTo>
                    <a:pt x="3" y="94"/>
                  </a:lnTo>
                  <a:lnTo>
                    <a:pt x="3" y="94"/>
                  </a:lnTo>
                  <a:lnTo>
                    <a:pt x="4" y="94"/>
                  </a:lnTo>
                  <a:lnTo>
                    <a:pt x="4" y="94"/>
                  </a:lnTo>
                  <a:lnTo>
                    <a:pt x="4" y="94"/>
                  </a:lnTo>
                  <a:lnTo>
                    <a:pt x="4" y="94"/>
                  </a:lnTo>
                  <a:lnTo>
                    <a:pt x="3" y="94"/>
                  </a:lnTo>
                  <a:lnTo>
                    <a:pt x="3" y="94"/>
                  </a:lnTo>
                  <a:lnTo>
                    <a:pt x="3" y="93"/>
                  </a:lnTo>
                  <a:lnTo>
                    <a:pt x="4" y="93"/>
                  </a:lnTo>
                  <a:lnTo>
                    <a:pt x="4" y="93"/>
                  </a:lnTo>
                  <a:lnTo>
                    <a:pt x="4" y="93"/>
                  </a:lnTo>
                  <a:lnTo>
                    <a:pt x="4" y="93"/>
                  </a:lnTo>
                  <a:lnTo>
                    <a:pt x="4" y="94"/>
                  </a:lnTo>
                  <a:lnTo>
                    <a:pt x="4" y="94"/>
                  </a:lnTo>
                  <a:lnTo>
                    <a:pt x="4" y="94"/>
                  </a:lnTo>
                  <a:lnTo>
                    <a:pt x="4" y="94"/>
                  </a:lnTo>
                  <a:lnTo>
                    <a:pt x="4" y="93"/>
                  </a:lnTo>
                  <a:lnTo>
                    <a:pt x="4" y="93"/>
                  </a:lnTo>
                  <a:lnTo>
                    <a:pt x="4" y="93"/>
                  </a:lnTo>
                  <a:lnTo>
                    <a:pt x="4" y="93"/>
                  </a:lnTo>
                  <a:lnTo>
                    <a:pt x="4" y="93"/>
                  </a:lnTo>
                  <a:lnTo>
                    <a:pt x="4" y="93"/>
                  </a:lnTo>
                  <a:lnTo>
                    <a:pt x="4" y="93"/>
                  </a:lnTo>
                  <a:lnTo>
                    <a:pt x="4" y="93"/>
                  </a:lnTo>
                  <a:lnTo>
                    <a:pt x="4" y="92"/>
                  </a:lnTo>
                  <a:lnTo>
                    <a:pt x="4" y="92"/>
                  </a:lnTo>
                  <a:lnTo>
                    <a:pt x="4" y="92"/>
                  </a:lnTo>
                  <a:lnTo>
                    <a:pt x="4" y="92"/>
                  </a:lnTo>
                  <a:lnTo>
                    <a:pt x="4" y="92"/>
                  </a:lnTo>
                  <a:lnTo>
                    <a:pt x="4" y="92"/>
                  </a:lnTo>
                  <a:lnTo>
                    <a:pt x="4" y="92"/>
                  </a:lnTo>
                  <a:lnTo>
                    <a:pt x="4" y="91"/>
                  </a:lnTo>
                  <a:lnTo>
                    <a:pt x="4" y="91"/>
                  </a:lnTo>
                  <a:lnTo>
                    <a:pt x="4" y="91"/>
                  </a:lnTo>
                  <a:lnTo>
                    <a:pt x="4" y="92"/>
                  </a:lnTo>
                  <a:lnTo>
                    <a:pt x="4" y="92"/>
                  </a:lnTo>
                  <a:lnTo>
                    <a:pt x="4" y="92"/>
                  </a:lnTo>
                  <a:lnTo>
                    <a:pt x="4" y="92"/>
                  </a:lnTo>
                  <a:lnTo>
                    <a:pt x="4" y="93"/>
                  </a:lnTo>
                  <a:lnTo>
                    <a:pt x="4" y="93"/>
                  </a:lnTo>
                  <a:lnTo>
                    <a:pt x="4" y="93"/>
                  </a:lnTo>
                  <a:lnTo>
                    <a:pt x="3" y="93"/>
                  </a:lnTo>
                  <a:lnTo>
                    <a:pt x="3" y="93"/>
                  </a:lnTo>
                  <a:lnTo>
                    <a:pt x="3" y="92"/>
                  </a:lnTo>
                  <a:lnTo>
                    <a:pt x="3" y="92"/>
                  </a:lnTo>
                  <a:lnTo>
                    <a:pt x="3" y="91"/>
                  </a:lnTo>
                  <a:lnTo>
                    <a:pt x="3" y="91"/>
                  </a:lnTo>
                  <a:lnTo>
                    <a:pt x="3" y="91"/>
                  </a:lnTo>
                  <a:lnTo>
                    <a:pt x="3" y="90"/>
                  </a:lnTo>
                  <a:lnTo>
                    <a:pt x="3" y="90"/>
                  </a:lnTo>
                  <a:lnTo>
                    <a:pt x="4" y="90"/>
                  </a:lnTo>
                  <a:lnTo>
                    <a:pt x="4" y="90"/>
                  </a:lnTo>
                  <a:lnTo>
                    <a:pt x="4" y="90"/>
                  </a:lnTo>
                  <a:lnTo>
                    <a:pt x="3" y="90"/>
                  </a:lnTo>
                  <a:lnTo>
                    <a:pt x="3" y="90"/>
                  </a:lnTo>
                  <a:lnTo>
                    <a:pt x="3" y="90"/>
                  </a:lnTo>
                  <a:lnTo>
                    <a:pt x="3" y="90"/>
                  </a:lnTo>
                  <a:lnTo>
                    <a:pt x="3" y="90"/>
                  </a:lnTo>
                  <a:lnTo>
                    <a:pt x="4" y="90"/>
                  </a:lnTo>
                  <a:lnTo>
                    <a:pt x="4" y="90"/>
                  </a:lnTo>
                  <a:lnTo>
                    <a:pt x="4" y="90"/>
                  </a:lnTo>
                  <a:lnTo>
                    <a:pt x="4" y="89"/>
                  </a:lnTo>
                  <a:lnTo>
                    <a:pt x="4" y="89"/>
                  </a:lnTo>
                  <a:lnTo>
                    <a:pt x="4" y="89"/>
                  </a:lnTo>
                  <a:lnTo>
                    <a:pt x="4" y="89"/>
                  </a:lnTo>
                  <a:lnTo>
                    <a:pt x="4" y="89"/>
                  </a:lnTo>
                  <a:lnTo>
                    <a:pt x="3" y="89"/>
                  </a:lnTo>
                  <a:lnTo>
                    <a:pt x="3" y="89"/>
                  </a:lnTo>
                  <a:lnTo>
                    <a:pt x="3" y="89"/>
                  </a:lnTo>
                  <a:lnTo>
                    <a:pt x="3" y="89"/>
                  </a:lnTo>
                  <a:lnTo>
                    <a:pt x="3" y="88"/>
                  </a:lnTo>
                  <a:lnTo>
                    <a:pt x="3" y="88"/>
                  </a:lnTo>
                  <a:lnTo>
                    <a:pt x="3" y="88"/>
                  </a:lnTo>
                  <a:lnTo>
                    <a:pt x="3" y="88"/>
                  </a:lnTo>
                  <a:lnTo>
                    <a:pt x="3" y="88"/>
                  </a:lnTo>
                  <a:lnTo>
                    <a:pt x="3" y="89"/>
                  </a:lnTo>
                  <a:lnTo>
                    <a:pt x="3" y="89"/>
                  </a:lnTo>
                  <a:lnTo>
                    <a:pt x="4" y="89"/>
                  </a:lnTo>
                  <a:lnTo>
                    <a:pt x="4" y="89"/>
                  </a:lnTo>
                  <a:lnTo>
                    <a:pt x="4" y="89"/>
                  </a:lnTo>
                  <a:lnTo>
                    <a:pt x="3" y="89"/>
                  </a:lnTo>
                  <a:lnTo>
                    <a:pt x="3" y="88"/>
                  </a:lnTo>
                  <a:lnTo>
                    <a:pt x="3" y="88"/>
                  </a:lnTo>
                  <a:lnTo>
                    <a:pt x="4" y="88"/>
                  </a:lnTo>
                  <a:lnTo>
                    <a:pt x="4" y="88"/>
                  </a:lnTo>
                  <a:lnTo>
                    <a:pt x="4" y="88"/>
                  </a:lnTo>
                  <a:lnTo>
                    <a:pt x="4" y="88"/>
                  </a:lnTo>
                  <a:lnTo>
                    <a:pt x="4" y="88"/>
                  </a:lnTo>
                  <a:lnTo>
                    <a:pt x="4" y="88"/>
                  </a:lnTo>
                  <a:lnTo>
                    <a:pt x="5" y="89"/>
                  </a:lnTo>
                  <a:lnTo>
                    <a:pt x="5" y="89"/>
                  </a:lnTo>
                  <a:lnTo>
                    <a:pt x="5" y="89"/>
                  </a:lnTo>
                  <a:lnTo>
                    <a:pt x="5" y="89"/>
                  </a:lnTo>
                  <a:lnTo>
                    <a:pt x="5" y="89"/>
                  </a:lnTo>
                  <a:lnTo>
                    <a:pt x="5" y="89"/>
                  </a:lnTo>
                  <a:lnTo>
                    <a:pt x="5" y="89"/>
                  </a:lnTo>
                  <a:lnTo>
                    <a:pt x="5" y="89"/>
                  </a:lnTo>
                  <a:lnTo>
                    <a:pt x="5" y="88"/>
                  </a:lnTo>
                  <a:lnTo>
                    <a:pt x="5" y="89"/>
                  </a:lnTo>
                  <a:lnTo>
                    <a:pt x="5" y="89"/>
                  </a:lnTo>
                  <a:lnTo>
                    <a:pt x="5" y="89"/>
                  </a:lnTo>
                  <a:lnTo>
                    <a:pt x="5" y="89"/>
                  </a:lnTo>
                  <a:lnTo>
                    <a:pt x="5" y="88"/>
                  </a:lnTo>
                  <a:lnTo>
                    <a:pt x="5" y="88"/>
                  </a:lnTo>
                  <a:lnTo>
                    <a:pt x="5" y="88"/>
                  </a:lnTo>
                  <a:lnTo>
                    <a:pt x="5" y="88"/>
                  </a:lnTo>
                  <a:lnTo>
                    <a:pt x="5" y="88"/>
                  </a:lnTo>
                  <a:lnTo>
                    <a:pt x="5" y="88"/>
                  </a:lnTo>
                  <a:lnTo>
                    <a:pt x="6" y="88"/>
                  </a:lnTo>
                  <a:lnTo>
                    <a:pt x="6" y="88"/>
                  </a:lnTo>
                  <a:lnTo>
                    <a:pt x="5" y="88"/>
                  </a:lnTo>
                  <a:lnTo>
                    <a:pt x="5" y="88"/>
                  </a:lnTo>
                  <a:lnTo>
                    <a:pt x="5" y="88"/>
                  </a:lnTo>
                  <a:lnTo>
                    <a:pt x="4" y="88"/>
                  </a:lnTo>
                  <a:lnTo>
                    <a:pt x="4" y="87"/>
                  </a:lnTo>
                  <a:lnTo>
                    <a:pt x="4" y="87"/>
                  </a:lnTo>
                  <a:lnTo>
                    <a:pt x="5" y="87"/>
                  </a:lnTo>
                  <a:lnTo>
                    <a:pt x="5" y="87"/>
                  </a:lnTo>
                  <a:lnTo>
                    <a:pt x="4" y="87"/>
                  </a:lnTo>
                  <a:lnTo>
                    <a:pt x="4" y="87"/>
                  </a:lnTo>
                  <a:lnTo>
                    <a:pt x="4" y="87"/>
                  </a:lnTo>
                  <a:lnTo>
                    <a:pt x="4" y="88"/>
                  </a:lnTo>
                  <a:lnTo>
                    <a:pt x="4" y="88"/>
                  </a:lnTo>
                  <a:lnTo>
                    <a:pt x="4" y="88"/>
                  </a:lnTo>
                  <a:lnTo>
                    <a:pt x="4" y="88"/>
                  </a:lnTo>
                  <a:lnTo>
                    <a:pt x="3" y="87"/>
                  </a:lnTo>
                  <a:lnTo>
                    <a:pt x="3" y="87"/>
                  </a:lnTo>
                  <a:lnTo>
                    <a:pt x="3" y="87"/>
                  </a:lnTo>
                  <a:lnTo>
                    <a:pt x="3" y="88"/>
                  </a:lnTo>
                  <a:lnTo>
                    <a:pt x="3" y="88"/>
                  </a:lnTo>
                  <a:lnTo>
                    <a:pt x="3" y="87"/>
                  </a:lnTo>
                  <a:lnTo>
                    <a:pt x="2" y="87"/>
                  </a:lnTo>
                  <a:lnTo>
                    <a:pt x="3" y="87"/>
                  </a:lnTo>
                  <a:lnTo>
                    <a:pt x="3" y="87"/>
                  </a:lnTo>
                  <a:lnTo>
                    <a:pt x="3" y="87"/>
                  </a:lnTo>
                  <a:lnTo>
                    <a:pt x="3" y="87"/>
                  </a:lnTo>
                  <a:lnTo>
                    <a:pt x="3" y="87"/>
                  </a:lnTo>
                  <a:lnTo>
                    <a:pt x="4" y="87"/>
                  </a:lnTo>
                  <a:lnTo>
                    <a:pt x="3" y="87"/>
                  </a:lnTo>
                  <a:lnTo>
                    <a:pt x="3" y="87"/>
                  </a:lnTo>
                  <a:lnTo>
                    <a:pt x="4" y="87"/>
                  </a:lnTo>
                  <a:lnTo>
                    <a:pt x="4" y="87"/>
                  </a:lnTo>
                  <a:lnTo>
                    <a:pt x="4" y="87"/>
                  </a:lnTo>
                  <a:lnTo>
                    <a:pt x="4" y="87"/>
                  </a:lnTo>
                  <a:lnTo>
                    <a:pt x="4" y="87"/>
                  </a:lnTo>
                  <a:lnTo>
                    <a:pt x="4" y="87"/>
                  </a:lnTo>
                  <a:lnTo>
                    <a:pt x="4" y="87"/>
                  </a:lnTo>
                  <a:lnTo>
                    <a:pt x="3" y="87"/>
                  </a:lnTo>
                  <a:lnTo>
                    <a:pt x="3" y="86"/>
                  </a:lnTo>
                  <a:lnTo>
                    <a:pt x="3" y="86"/>
                  </a:lnTo>
                  <a:lnTo>
                    <a:pt x="3" y="86"/>
                  </a:lnTo>
                  <a:lnTo>
                    <a:pt x="3" y="86"/>
                  </a:lnTo>
                  <a:lnTo>
                    <a:pt x="3" y="86"/>
                  </a:lnTo>
                  <a:lnTo>
                    <a:pt x="3" y="86"/>
                  </a:lnTo>
                  <a:lnTo>
                    <a:pt x="4" y="86"/>
                  </a:lnTo>
                  <a:lnTo>
                    <a:pt x="4" y="8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Freeform 324">
              <a:extLst>
                <a:ext uri="{FF2B5EF4-FFF2-40B4-BE49-F238E27FC236}">
                  <a16:creationId xmlns:a16="http://schemas.microsoft.com/office/drawing/2014/main" id="{C0F710DB-80DF-42AF-96D9-DB8D628C8C9B}"/>
                </a:ext>
              </a:extLst>
            </p:cNvPr>
            <p:cNvSpPr>
              <a:spLocks noEditPoints="1"/>
            </p:cNvSpPr>
            <p:nvPr/>
          </p:nvSpPr>
          <p:spPr bwMode="auto">
            <a:xfrm>
              <a:off x="7504375" y="2772262"/>
              <a:ext cx="1456241" cy="1171666"/>
            </a:xfrm>
            <a:custGeom>
              <a:avLst/>
              <a:gdLst/>
              <a:ahLst/>
              <a:cxnLst>
                <a:cxn ang="0">
                  <a:pos x="81" y="99"/>
                </a:cxn>
                <a:cxn ang="0">
                  <a:pos x="83" y="94"/>
                </a:cxn>
                <a:cxn ang="0">
                  <a:pos x="95" y="89"/>
                </a:cxn>
                <a:cxn ang="0">
                  <a:pos x="105" y="67"/>
                </a:cxn>
                <a:cxn ang="0">
                  <a:pos x="22" y="73"/>
                </a:cxn>
                <a:cxn ang="0">
                  <a:pos x="13" y="68"/>
                </a:cxn>
                <a:cxn ang="0">
                  <a:pos x="13" y="63"/>
                </a:cxn>
                <a:cxn ang="0">
                  <a:pos x="8" y="55"/>
                </a:cxn>
                <a:cxn ang="0">
                  <a:pos x="2" y="50"/>
                </a:cxn>
                <a:cxn ang="0">
                  <a:pos x="0" y="44"/>
                </a:cxn>
                <a:cxn ang="0">
                  <a:pos x="7" y="39"/>
                </a:cxn>
                <a:cxn ang="0">
                  <a:pos x="15" y="33"/>
                </a:cxn>
                <a:cxn ang="0">
                  <a:pos x="17" y="26"/>
                </a:cxn>
                <a:cxn ang="0">
                  <a:pos x="21" y="20"/>
                </a:cxn>
                <a:cxn ang="0">
                  <a:pos x="29" y="16"/>
                </a:cxn>
                <a:cxn ang="0">
                  <a:pos x="35" y="18"/>
                </a:cxn>
                <a:cxn ang="0">
                  <a:pos x="39" y="27"/>
                </a:cxn>
                <a:cxn ang="0">
                  <a:pos x="49" y="32"/>
                </a:cxn>
                <a:cxn ang="0">
                  <a:pos x="66" y="37"/>
                </a:cxn>
                <a:cxn ang="0">
                  <a:pos x="82" y="32"/>
                </a:cxn>
                <a:cxn ang="0">
                  <a:pos x="89" y="27"/>
                </a:cxn>
                <a:cxn ang="0">
                  <a:pos x="99" y="22"/>
                </a:cxn>
                <a:cxn ang="0">
                  <a:pos x="93" y="18"/>
                </a:cxn>
                <a:cxn ang="0">
                  <a:pos x="100" y="11"/>
                </a:cxn>
                <a:cxn ang="0">
                  <a:pos x="102" y="3"/>
                </a:cxn>
                <a:cxn ang="0">
                  <a:pos x="111" y="1"/>
                </a:cxn>
                <a:cxn ang="0">
                  <a:pos x="116" y="7"/>
                </a:cxn>
                <a:cxn ang="0">
                  <a:pos x="122" y="13"/>
                </a:cxn>
                <a:cxn ang="0">
                  <a:pos x="128" y="19"/>
                </a:cxn>
                <a:cxn ang="0">
                  <a:pos x="132" y="22"/>
                </a:cxn>
                <a:cxn ang="0">
                  <a:pos x="125" y="27"/>
                </a:cxn>
                <a:cxn ang="0">
                  <a:pos x="122" y="34"/>
                </a:cxn>
                <a:cxn ang="0">
                  <a:pos x="115" y="38"/>
                </a:cxn>
                <a:cxn ang="0">
                  <a:pos x="105" y="45"/>
                </a:cxn>
                <a:cxn ang="0">
                  <a:pos x="105" y="40"/>
                </a:cxn>
                <a:cxn ang="0">
                  <a:pos x="96" y="45"/>
                </a:cxn>
                <a:cxn ang="0">
                  <a:pos x="102" y="49"/>
                </a:cxn>
                <a:cxn ang="0">
                  <a:pos x="104" y="52"/>
                </a:cxn>
                <a:cxn ang="0">
                  <a:pos x="99" y="57"/>
                </a:cxn>
                <a:cxn ang="0">
                  <a:pos x="105" y="66"/>
                </a:cxn>
                <a:cxn ang="0">
                  <a:pos x="103" y="66"/>
                </a:cxn>
                <a:cxn ang="0">
                  <a:pos x="104" y="70"/>
                </a:cxn>
                <a:cxn ang="0">
                  <a:pos x="105" y="73"/>
                </a:cxn>
                <a:cxn ang="0">
                  <a:pos x="102" y="78"/>
                </a:cxn>
                <a:cxn ang="0">
                  <a:pos x="100" y="80"/>
                </a:cxn>
                <a:cxn ang="0">
                  <a:pos x="100" y="84"/>
                </a:cxn>
                <a:cxn ang="0">
                  <a:pos x="97" y="86"/>
                </a:cxn>
                <a:cxn ang="0">
                  <a:pos x="93" y="91"/>
                </a:cxn>
                <a:cxn ang="0">
                  <a:pos x="88" y="92"/>
                </a:cxn>
                <a:cxn ang="0">
                  <a:pos x="86" y="93"/>
                </a:cxn>
                <a:cxn ang="0">
                  <a:pos x="81" y="95"/>
                </a:cxn>
                <a:cxn ang="0">
                  <a:pos x="79" y="98"/>
                </a:cxn>
                <a:cxn ang="0">
                  <a:pos x="76" y="94"/>
                </a:cxn>
                <a:cxn ang="0">
                  <a:pos x="71" y="91"/>
                </a:cxn>
                <a:cxn ang="0">
                  <a:pos x="63" y="92"/>
                </a:cxn>
                <a:cxn ang="0">
                  <a:pos x="58" y="94"/>
                </a:cxn>
                <a:cxn ang="0">
                  <a:pos x="53" y="88"/>
                </a:cxn>
                <a:cxn ang="0">
                  <a:pos x="55" y="81"/>
                </a:cxn>
                <a:cxn ang="0">
                  <a:pos x="50" y="75"/>
                </a:cxn>
                <a:cxn ang="0">
                  <a:pos x="44" y="75"/>
                </a:cxn>
                <a:cxn ang="0">
                  <a:pos x="37" y="77"/>
                </a:cxn>
                <a:cxn ang="0">
                  <a:pos x="31" y="77"/>
                </a:cxn>
              </a:cxnLst>
              <a:rect l="0" t="0" r="r" b="b"/>
              <a:pathLst>
                <a:path w="133" h="104">
                  <a:moveTo>
                    <a:pt x="79" y="104"/>
                  </a:moveTo>
                  <a:lnTo>
                    <a:pt x="78" y="104"/>
                  </a:lnTo>
                  <a:lnTo>
                    <a:pt x="78" y="104"/>
                  </a:lnTo>
                  <a:lnTo>
                    <a:pt x="78" y="104"/>
                  </a:lnTo>
                  <a:lnTo>
                    <a:pt x="78" y="104"/>
                  </a:lnTo>
                  <a:lnTo>
                    <a:pt x="78" y="103"/>
                  </a:lnTo>
                  <a:lnTo>
                    <a:pt x="78" y="103"/>
                  </a:lnTo>
                  <a:lnTo>
                    <a:pt x="78" y="103"/>
                  </a:lnTo>
                  <a:lnTo>
                    <a:pt x="77" y="103"/>
                  </a:lnTo>
                  <a:lnTo>
                    <a:pt x="77" y="103"/>
                  </a:lnTo>
                  <a:lnTo>
                    <a:pt x="77" y="103"/>
                  </a:lnTo>
                  <a:lnTo>
                    <a:pt x="76" y="103"/>
                  </a:lnTo>
                  <a:lnTo>
                    <a:pt x="76" y="103"/>
                  </a:lnTo>
                  <a:lnTo>
                    <a:pt x="76" y="102"/>
                  </a:lnTo>
                  <a:lnTo>
                    <a:pt x="76" y="102"/>
                  </a:lnTo>
                  <a:lnTo>
                    <a:pt x="76" y="101"/>
                  </a:lnTo>
                  <a:lnTo>
                    <a:pt x="76" y="101"/>
                  </a:lnTo>
                  <a:lnTo>
                    <a:pt x="76" y="101"/>
                  </a:lnTo>
                  <a:lnTo>
                    <a:pt x="76" y="100"/>
                  </a:lnTo>
                  <a:lnTo>
                    <a:pt x="77" y="100"/>
                  </a:lnTo>
                  <a:lnTo>
                    <a:pt x="77" y="100"/>
                  </a:lnTo>
                  <a:lnTo>
                    <a:pt x="77" y="100"/>
                  </a:lnTo>
                  <a:lnTo>
                    <a:pt x="77" y="100"/>
                  </a:lnTo>
                  <a:lnTo>
                    <a:pt x="77" y="100"/>
                  </a:lnTo>
                  <a:lnTo>
                    <a:pt x="77" y="100"/>
                  </a:lnTo>
                  <a:lnTo>
                    <a:pt x="78" y="99"/>
                  </a:lnTo>
                  <a:lnTo>
                    <a:pt x="78" y="99"/>
                  </a:lnTo>
                  <a:lnTo>
                    <a:pt x="77" y="99"/>
                  </a:lnTo>
                  <a:lnTo>
                    <a:pt x="77" y="99"/>
                  </a:lnTo>
                  <a:lnTo>
                    <a:pt x="78" y="99"/>
                  </a:lnTo>
                  <a:lnTo>
                    <a:pt x="78" y="99"/>
                  </a:lnTo>
                  <a:lnTo>
                    <a:pt x="78" y="99"/>
                  </a:lnTo>
                  <a:lnTo>
                    <a:pt x="78" y="99"/>
                  </a:lnTo>
                  <a:lnTo>
                    <a:pt x="78" y="99"/>
                  </a:lnTo>
                  <a:lnTo>
                    <a:pt x="79" y="99"/>
                  </a:lnTo>
                  <a:lnTo>
                    <a:pt x="79" y="99"/>
                  </a:lnTo>
                  <a:lnTo>
                    <a:pt x="79" y="99"/>
                  </a:lnTo>
                  <a:lnTo>
                    <a:pt x="79" y="99"/>
                  </a:lnTo>
                  <a:lnTo>
                    <a:pt x="79" y="99"/>
                  </a:lnTo>
                  <a:lnTo>
                    <a:pt x="79" y="99"/>
                  </a:lnTo>
                  <a:lnTo>
                    <a:pt x="80" y="99"/>
                  </a:lnTo>
                  <a:lnTo>
                    <a:pt x="80" y="99"/>
                  </a:lnTo>
                  <a:lnTo>
                    <a:pt x="80" y="99"/>
                  </a:lnTo>
                  <a:lnTo>
                    <a:pt x="81" y="99"/>
                  </a:lnTo>
                  <a:lnTo>
                    <a:pt x="81" y="99"/>
                  </a:lnTo>
                  <a:lnTo>
                    <a:pt x="81" y="99"/>
                  </a:lnTo>
                  <a:lnTo>
                    <a:pt x="81" y="99"/>
                  </a:lnTo>
                  <a:lnTo>
                    <a:pt x="81" y="99"/>
                  </a:lnTo>
                  <a:lnTo>
                    <a:pt x="81" y="99"/>
                  </a:lnTo>
                  <a:lnTo>
                    <a:pt x="81" y="99"/>
                  </a:lnTo>
                  <a:lnTo>
                    <a:pt x="81" y="100"/>
                  </a:lnTo>
                  <a:lnTo>
                    <a:pt x="81" y="100"/>
                  </a:lnTo>
                  <a:lnTo>
                    <a:pt x="81" y="100"/>
                  </a:lnTo>
                  <a:lnTo>
                    <a:pt x="81" y="100"/>
                  </a:lnTo>
                  <a:lnTo>
                    <a:pt x="81" y="100"/>
                  </a:lnTo>
                  <a:lnTo>
                    <a:pt x="81" y="101"/>
                  </a:lnTo>
                  <a:lnTo>
                    <a:pt x="80" y="101"/>
                  </a:lnTo>
                  <a:lnTo>
                    <a:pt x="81" y="101"/>
                  </a:lnTo>
                  <a:lnTo>
                    <a:pt x="80" y="102"/>
                  </a:lnTo>
                  <a:lnTo>
                    <a:pt x="80" y="102"/>
                  </a:lnTo>
                  <a:lnTo>
                    <a:pt x="81" y="102"/>
                  </a:lnTo>
                  <a:lnTo>
                    <a:pt x="81" y="102"/>
                  </a:lnTo>
                  <a:lnTo>
                    <a:pt x="80" y="102"/>
                  </a:lnTo>
                  <a:lnTo>
                    <a:pt x="80" y="102"/>
                  </a:lnTo>
                  <a:lnTo>
                    <a:pt x="80" y="102"/>
                  </a:lnTo>
                  <a:lnTo>
                    <a:pt x="80" y="103"/>
                  </a:lnTo>
                  <a:lnTo>
                    <a:pt x="80" y="103"/>
                  </a:lnTo>
                  <a:lnTo>
                    <a:pt x="80" y="103"/>
                  </a:lnTo>
                  <a:lnTo>
                    <a:pt x="79" y="103"/>
                  </a:lnTo>
                  <a:lnTo>
                    <a:pt x="79" y="103"/>
                  </a:lnTo>
                  <a:lnTo>
                    <a:pt x="79" y="103"/>
                  </a:lnTo>
                  <a:lnTo>
                    <a:pt x="79" y="104"/>
                  </a:lnTo>
                  <a:lnTo>
                    <a:pt x="79" y="104"/>
                  </a:lnTo>
                  <a:close/>
                  <a:moveTo>
                    <a:pt x="81" y="96"/>
                  </a:moveTo>
                  <a:lnTo>
                    <a:pt x="81" y="96"/>
                  </a:lnTo>
                  <a:lnTo>
                    <a:pt x="81" y="96"/>
                  </a:lnTo>
                  <a:lnTo>
                    <a:pt x="81" y="96"/>
                  </a:lnTo>
                  <a:close/>
                  <a:moveTo>
                    <a:pt x="80" y="96"/>
                  </a:moveTo>
                  <a:lnTo>
                    <a:pt x="81" y="96"/>
                  </a:lnTo>
                  <a:lnTo>
                    <a:pt x="81" y="96"/>
                  </a:lnTo>
                  <a:lnTo>
                    <a:pt x="80" y="96"/>
                  </a:lnTo>
                  <a:lnTo>
                    <a:pt x="80" y="96"/>
                  </a:lnTo>
                  <a:lnTo>
                    <a:pt x="80" y="96"/>
                  </a:lnTo>
                  <a:lnTo>
                    <a:pt x="80" y="96"/>
                  </a:lnTo>
                  <a:lnTo>
                    <a:pt x="80" y="96"/>
                  </a:lnTo>
                  <a:close/>
                  <a:moveTo>
                    <a:pt x="81" y="96"/>
                  </a:moveTo>
                  <a:lnTo>
                    <a:pt x="81" y="96"/>
                  </a:lnTo>
                  <a:lnTo>
                    <a:pt x="81" y="96"/>
                  </a:lnTo>
                  <a:lnTo>
                    <a:pt x="81" y="96"/>
                  </a:lnTo>
                  <a:lnTo>
                    <a:pt x="80" y="96"/>
                  </a:lnTo>
                  <a:lnTo>
                    <a:pt x="80" y="95"/>
                  </a:lnTo>
                  <a:lnTo>
                    <a:pt x="80" y="96"/>
                  </a:lnTo>
                  <a:lnTo>
                    <a:pt x="81" y="96"/>
                  </a:lnTo>
                  <a:close/>
                  <a:moveTo>
                    <a:pt x="83" y="94"/>
                  </a:moveTo>
                  <a:lnTo>
                    <a:pt x="83" y="94"/>
                  </a:lnTo>
                  <a:lnTo>
                    <a:pt x="83" y="94"/>
                  </a:lnTo>
                  <a:lnTo>
                    <a:pt x="84" y="94"/>
                  </a:lnTo>
                  <a:lnTo>
                    <a:pt x="84" y="94"/>
                  </a:lnTo>
                  <a:lnTo>
                    <a:pt x="83" y="94"/>
                  </a:lnTo>
                  <a:close/>
                  <a:moveTo>
                    <a:pt x="85" y="94"/>
                  </a:moveTo>
                  <a:lnTo>
                    <a:pt x="85" y="94"/>
                  </a:lnTo>
                  <a:lnTo>
                    <a:pt x="85" y="94"/>
                  </a:lnTo>
                  <a:lnTo>
                    <a:pt x="85" y="94"/>
                  </a:lnTo>
                  <a:close/>
                  <a:moveTo>
                    <a:pt x="85" y="94"/>
                  </a:moveTo>
                  <a:lnTo>
                    <a:pt x="85" y="94"/>
                  </a:lnTo>
                  <a:lnTo>
                    <a:pt x="85" y="94"/>
                  </a:lnTo>
                  <a:lnTo>
                    <a:pt x="85" y="94"/>
                  </a:lnTo>
                  <a:lnTo>
                    <a:pt x="86" y="94"/>
                  </a:lnTo>
                  <a:lnTo>
                    <a:pt x="85" y="94"/>
                  </a:lnTo>
                  <a:close/>
                  <a:moveTo>
                    <a:pt x="87" y="93"/>
                  </a:moveTo>
                  <a:lnTo>
                    <a:pt x="87" y="93"/>
                  </a:lnTo>
                  <a:lnTo>
                    <a:pt x="87" y="93"/>
                  </a:lnTo>
                  <a:lnTo>
                    <a:pt x="87" y="93"/>
                  </a:lnTo>
                  <a:close/>
                  <a:moveTo>
                    <a:pt x="87" y="93"/>
                  </a:moveTo>
                  <a:lnTo>
                    <a:pt x="87" y="93"/>
                  </a:lnTo>
                  <a:close/>
                  <a:moveTo>
                    <a:pt x="88" y="93"/>
                  </a:moveTo>
                  <a:lnTo>
                    <a:pt x="88" y="93"/>
                  </a:lnTo>
                  <a:lnTo>
                    <a:pt x="89" y="93"/>
                  </a:lnTo>
                  <a:lnTo>
                    <a:pt x="88" y="93"/>
                  </a:lnTo>
                  <a:lnTo>
                    <a:pt x="88" y="93"/>
                  </a:lnTo>
                  <a:lnTo>
                    <a:pt x="88" y="93"/>
                  </a:lnTo>
                  <a:close/>
                  <a:moveTo>
                    <a:pt x="88" y="93"/>
                  </a:moveTo>
                  <a:lnTo>
                    <a:pt x="88" y="93"/>
                  </a:lnTo>
                  <a:lnTo>
                    <a:pt x="88" y="93"/>
                  </a:lnTo>
                  <a:lnTo>
                    <a:pt x="88" y="93"/>
                  </a:lnTo>
                  <a:lnTo>
                    <a:pt x="88" y="93"/>
                  </a:lnTo>
                  <a:close/>
                  <a:moveTo>
                    <a:pt x="89" y="92"/>
                  </a:moveTo>
                  <a:lnTo>
                    <a:pt x="89" y="93"/>
                  </a:lnTo>
                  <a:lnTo>
                    <a:pt x="89" y="92"/>
                  </a:lnTo>
                  <a:close/>
                  <a:moveTo>
                    <a:pt x="87" y="91"/>
                  </a:moveTo>
                  <a:lnTo>
                    <a:pt x="87" y="92"/>
                  </a:lnTo>
                  <a:lnTo>
                    <a:pt x="87" y="92"/>
                  </a:lnTo>
                  <a:lnTo>
                    <a:pt x="87" y="91"/>
                  </a:lnTo>
                  <a:close/>
                  <a:moveTo>
                    <a:pt x="87" y="91"/>
                  </a:moveTo>
                  <a:lnTo>
                    <a:pt x="87" y="91"/>
                  </a:lnTo>
                  <a:lnTo>
                    <a:pt x="87" y="91"/>
                  </a:lnTo>
                  <a:lnTo>
                    <a:pt x="87" y="91"/>
                  </a:lnTo>
                  <a:lnTo>
                    <a:pt x="87" y="91"/>
                  </a:lnTo>
                  <a:lnTo>
                    <a:pt x="87" y="91"/>
                  </a:lnTo>
                  <a:close/>
                  <a:moveTo>
                    <a:pt x="95" y="89"/>
                  </a:moveTo>
                  <a:lnTo>
                    <a:pt x="95" y="89"/>
                  </a:lnTo>
                  <a:lnTo>
                    <a:pt x="94" y="89"/>
                  </a:lnTo>
                  <a:lnTo>
                    <a:pt x="95" y="89"/>
                  </a:lnTo>
                  <a:close/>
                  <a:moveTo>
                    <a:pt x="96" y="88"/>
                  </a:moveTo>
                  <a:lnTo>
                    <a:pt x="96" y="89"/>
                  </a:lnTo>
                  <a:lnTo>
                    <a:pt x="95" y="89"/>
                  </a:lnTo>
                  <a:lnTo>
                    <a:pt x="95" y="89"/>
                  </a:lnTo>
                  <a:lnTo>
                    <a:pt x="95" y="89"/>
                  </a:lnTo>
                  <a:lnTo>
                    <a:pt x="95" y="89"/>
                  </a:lnTo>
                  <a:lnTo>
                    <a:pt x="95" y="88"/>
                  </a:lnTo>
                  <a:lnTo>
                    <a:pt x="96" y="88"/>
                  </a:lnTo>
                  <a:close/>
                  <a:moveTo>
                    <a:pt x="97" y="87"/>
                  </a:moveTo>
                  <a:lnTo>
                    <a:pt x="97" y="87"/>
                  </a:lnTo>
                  <a:lnTo>
                    <a:pt x="97" y="86"/>
                  </a:lnTo>
                  <a:lnTo>
                    <a:pt x="97" y="87"/>
                  </a:lnTo>
                  <a:lnTo>
                    <a:pt x="97" y="87"/>
                  </a:lnTo>
                  <a:close/>
                  <a:moveTo>
                    <a:pt x="99" y="84"/>
                  </a:moveTo>
                  <a:lnTo>
                    <a:pt x="99" y="84"/>
                  </a:lnTo>
                  <a:lnTo>
                    <a:pt x="100" y="84"/>
                  </a:lnTo>
                  <a:lnTo>
                    <a:pt x="100" y="84"/>
                  </a:lnTo>
                  <a:lnTo>
                    <a:pt x="99" y="84"/>
                  </a:lnTo>
                  <a:close/>
                  <a:moveTo>
                    <a:pt x="99" y="82"/>
                  </a:moveTo>
                  <a:lnTo>
                    <a:pt x="100" y="82"/>
                  </a:lnTo>
                  <a:lnTo>
                    <a:pt x="100" y="82"/>
                  </a:lnTo>
                  <a:lnTo>
                    <a:pt x="99" y="82"/>
                  </a:lnTo>
                  <a:close/>
                  <a:moveTo>
                    <a:pt x="104" y="76"/>
                  </a:moveTo>
                  <a:lnTo>
                    <a:pt x="104" y="76"/>
                  </a:lnTo>
                  <a:lnTo>
                    <a:pt x="104" y="76"/>
                  </a:lnTo>
                  <a:lnTo>
                    <a:pt x="104" y="77"/>
                  </a:lnTo>
                  <a:lnTo>
                    <a:pt x="104" y="77"/>
                  </a:lnTo>
                  <a:lnTo>
                    <a:pt x="104" y="76"/>
                  </a:lnTo>
                  <a:close/>
                  <a:moveTo>
                    <a:pt x="105" y="67"/>
                  </a:moveTo>
                  <a:lnTo>
                    <a:pt x="105" y="67"/>
                  </a:lnTo>
                  <a:lnTo>
                    <a:pt x="105" y="68"/>
                  </a:lnTo>
                  <a:lnTo>
                    <a:pt x="105" y="68"/>
                  </a:lnTo>
                  <a:lnTo>
                    <a:pt x="105" y="67"/>
                  </a:lnTo>
                  <a:close/>
                  <a:moveTo>
                    <a:pt x="104" y="66"/>
                  </a:moveTo>
                  <a:lnTo>
                    <a:pt x="104" y="66"/>
                  </a:lnTo>
                  <a:lnTo>
                    <a:pt x="104" y="66"/>
                  </a:lnTo>
                  <a:lnTo>
                    <a:pt x="104" y="66"/>
                  </a:lnTo>
                  <a:lnTo>
                    <a:pt x="105" y="67"/>
                  </a:lnTo>
                  <a:lnTo>
                    <a:pt x="105" y="67"/>
                  </a:lnTo>
                  <a:lnTo>
                    <a:pt x="105" y="67"/>
                  </a:lnTo>
                  <a:lnTo>
                    <a:pt x="105" y="67"/>
                  </a:lnTo>
                  <a:lnTo>
                    <a:pt x="105" y="67"/>
                  </a:lnTo>
                  <a:lnTo>
                    <a:pt x="105" y="67"/>
                  </a:lnTo>
                  <a:lnTo>
                    <a:pt x="105" y="67"/>
                  </a:lnTo>
                  <a:lnTo>
                    <a:pt x="105" y="67"/>
                  </a:lnTo>
                  <a:lnTo>
                    <a:pt x="104" y="67"/>
                  </a:lnTo>
                  <a:lnTo>
                    <a:pt x="104" y="66"/>
                  </a:lnTo>
                  <a:close/>
                  <a:moveTo>
                    <a:pt x="100" y="65"/>
                  </a:moveTo>
                  <a:lnTo>
                    <a:pt x="101" y="65"/>
                  </a:lnTo>
                  <a:lnTo>
                    <a:pt x="101" y="65"/>
                  </a:lnTo>
                  <a:lnTo>
                    <a:pt x="101" y="65"/>
                  </a:lnTo>
                  <a:lnTo>
                    <a:pt x="101" y="65"/>
                  </a:lnTo>
                  <a:lnTo>
                    <a:pt x="101" y="65"/>
                  </a:lnTo>
                  <a:lnTo>
                    <a:pt x="100" y="65"/>
                  </a:lnTo>
                  <a:close/>
                  <a:moveTo>
                    <a:pt x="104" y="44"/>
                  </a:moveTo>
                  <a:lnTo>
                    <a:pt x="104" y="44"/>
                  </a:lnTo>
                  <a:lnTo>
                    <a:pt x="104" y="44"/>
                  </a:lnTo>
                  <a:lnTo>
                    <a:pt x="104" y="44"/>
                  </a:lnTo>
                  <a:lnTo>
                    <a:pt x="104" y="44"/>
                  </a:lnTo>
                  <a:lnTo>
                    <a:pt x="104" y="44"/>
                  </a:lnTo>
                  <a:close/>
                  <a:moveTo>
                    <a:pt x="25" y="76"/>
                  </a:moveTo>
                  <a:lnTo>
                    <a:pt x="25" y="76"/>
                  </a:lnTo>
                  <a:lnTo>
                    <a:pt x="25" y="75"/>
                  </a:lnTo>
                  <a:lnTo>
                    <a:pt x="25" y="75"/>
                  </a:lnTo>
                  <a:lnTo>
                    <a:pt x="25" y="75"/>
                  </a:lnTo>
                  <a:lnTo>
                    <a:pt x="25" y="75"/>
                  </a:lnTo>
                  <a:lnTo>
                    <a:pt x="25" y="75"/>
                  </a:lnTo>
                  <a:lnTo>
                    <a:pt x="25" y="75"/>
                  </a:lnTo>
                  <a:lnTo>
                    <a:pt x="25" y="75"/>
                  </a:lnTo>
                  <a:lnTo>
                    <a:pt x="24" y="75"/>
                  </a:lnTo>
                  <a:lnTo>
                    <a:pt x="24" y="75"/>
                  </a:lnTo>
                  <a:lnTo>
                    <a:pt x="24" y="75"/>
                  </a:lnTo>
                  <a:lnTo>
                    <a:pt x="24" y="75"/>
                  </a:lnTo>
                  <a:lnTo>
                    <a:pt x="24" y="75"/>
                  </a:lnTo>
                  <a:lnTo>
                    <a:pt x="24" y="75"/>
                  </a:lnTo>
                  <a:lnTo>
                    <a:pt x="24" y="74"/>
                  </a:lnTo>
                  <a:lnTo>
                    <a:pt x="23" y="74"/>
                  </a:lnTo>
                  <a:lnTo>
                    <a:pt x="23" y="74"/>
                  </a:lnTo>
                  <a:lnTo>
                    <a:pt x="23" y="74"/>
                  </a:lnTo>
                  <a:lnTo>
                    <a:pt x="23" y="74"/>
                  </a:lnTo>
                  <a:lnTo>
                    <a:pt x="23" y="74"/>
                  </a:lnTo>
                  <a:lnTo>
                    <a:pt x="23" y="74"/>
                  </a:lnTo>
                  <a:lnTo>
                    <a:pt x="23" y="73"/>
                  </a:lnTo>
                  <a:lnTo>
                    <a:pt x="23" y="73"/>
                  </a:lnTo>
                  <a:lnTo>
                    <a:pt x="23" y="73"/>
                  </a:lnTo>
                  <a:lnTo>
                    <a:pt x="23" y="73"/>
                  </a:lnTo>
                  <a:lnTo>
                    <a:pt x="22" y="73"/>
                  </a:lnTo>
                  <a:lnTo>
                    <a:pt x="22" y="73"/>
                  </a:lnTo>
                  <a:lnTo>
                    <a:pt x="22" y="74"/>
                  </a:lnTo>
                  <a:lnTo>
                    <a:pt x="22" y="74"/>
                  </a:lnTo>
                  <a:lnTo>
                    <a:pt x="22" y="73"/>
                  </a:lnTo>
                  <a:lnTo>
                    <a:pt x="22" y="73"/>
                  </a:lnTo>
                  <a:lnTo>
                    <a:pt x="21" y="73"/>
                  </a:lnTo>
                  <a:lnTo>
                    <a:pt x="21" y="73"/>
                  </a:lnTo>
                  <a:lnTo>
                    <a:pt x="21" y="72"/>
                  </a:lnTo>
                  <a:lnTo>
                    <a:pt x="21" y="72"/>
                  </a:lnTo>
                  <a:lnTo>
                    <a:pt x="21" y="72"/>
                  </a:lnTo>
                  <a:lnTo>
                    <a:pt x="21" y="72"/>
                  </a:lnTo>
                  <a:lnTo>
                    <a:pt x="21" y="72"/>
                  </a:lnTo>
                  <a:lnTo>
                    <a:pt x="20" y="72"/>
                  </a:lnTo>
                  <a:lnTo>
                    <a:pt x="20" y="72"/>
                  </a:lnTo>
                  <a:lnTo>
                    <a:pt x="20" y="72"/>
                  </a:lnTo>
                  <a:lnTo>
                    <a:pt x="20" y="71"/>
                  </a:lnTo>
                  <a:lnTo>
                    <a:pt x="19" y="71"/>
                  </a:lnTo>
                  <a:lnTo>
                    <a:pt x="19" y="71"/>
                  </a:lnTo>
                  <a:lnTo>
                    <a:pt x="19" y="71"/>
                  </a:lnTo>
                  <a:lnTo>
                    <a:pt x="19" y="70"/>
                  </a:lnTo>
                  <a:lnTo>
                    <a:pt x="18" y="70"/>
                  </a:lnTo>
                  <a:lnTo>
                    <a:pt x="18" y="70"/>
                  </a:lnTo>
                  <a:lnTo>
                    <a:pt x="18" y="70"/>
                  </a:lnTo>
                  <a:lnTo>
                    <a:pt x="17" y="70"/>
                  </a:lnTo>
                  <a:lnTo>
                    <a:pt x="17" y="70"/>
                  </a:lnTo>
                  <a:lnTo>
                    <a:pt x="17" y="70"/>
                  </a:lnTo>
                  <a:lnTo>
                    <a:pt x="17" y="70"/>
                  </a:lnTo>
                  <a:lnTo>
                    <a:pt x="17" y="70"/>
                  </a:lnTo>
                  <a:lnTo>
                    <a:pt x="17" y="71"/>
                  </a:lnTo>
                  <a:lnTo>
                    <a:pt x="17" y="71"/>
                  </a:lnTo>
                  <a:lnTo>
                    <a:pt x="17" y="71"/>
                  </a:lnTo>
                  <a:lnTo>
                    <a:pt x="17" y="71"/>
                  </a:lnTo>
                  <a:lnTo>
                    <a:pt x="17" y="71"/>
                  </a:lnTo>
                  <a:lnTo>
                    <a:pt x="16" y="71"/>
                  </a:lnTo>
                  <a:lnTo>
                    <a:pt x="16" y="71"/>
                  </a:lnTo>
                  <a:lnTo>
                    <a:pt x="16" y="70"/>
                  </a:lnTo>
                  <a:lnTo>
                    <a:pt x="16" y="70"/>
                  </a:lnTo>
                  <a:lnTo>
                    <a:pt x="16" y="70"/>
                  </a:lnTo>
                  <a:lnTo>
                    <a:pt x="16" y="70"/>
                  </a:lnTo>
                  <a:lnTo>
                    <a:pt x="15" y="70"/>
                  </a:lnTo>
                  <a:lnTo>
                    <a:pt x="15" y="70"/>
                  </a:lnTo>
                  <a:lnTo>
                    <a:pt x="15" y="70"/>
                  </a:lnTo>
                  <a:lnTo>
                    <a:pt x="15" y="70"/>
                  </a:lnTo>
                  <a:lnTo>
                    <a:pt x="15" y="70"/>
                  </a:lnTo>
                  <a:lnTo>
                    <a:pt x="15" y="69"/>
                  </a:lnTo>
                  <a:lnTo>
                    <a:pt x="15" y="69"/>
                  </a:lnTo>
                  <a:lnTo>
                    <a:pt x="15" y="69"/>
                  </a:lnTo>
                  <a:lnTo>
                    <a:pt x="14" y="69"/>
                  </a:lnTo>
                  <a:lnTo>
                    <a:pt x="14" y="69"/>
                  </a:lnTo>
                  <a:lnTo>
                    <a:pt x="14" y="69"/>
                  </a:lnTo>
                  <a:lnTo>
                    <a:pt x="14" y="69"/>
                  </a:lnTo>
                  <a:lnTo>
                    <a:pt x="13" y="68"/>
                  </a:lnTo>
                  <a:lnTo>
                    <a:pt x="13" y="69"/>
                  </a:lnTo>
                  <a:lnTo>
                    <a:pt x="13" y="69"/>
                  </a:lnTo>
                  <a:lnTo>
                    <a:pt x="13" y="68"/>
                  </a:lnTo>
                  <a:lnTo>
                    <a:pt x="13" y="68"/>
                  </a:lnTo>
                  <a:lnTo>
                    <a:pt x="12" y="68"/>
                  </a:lnTo>
                  <a:lnTo>
                    <a:pt x="12" y="68"/>
                  </a:lnTo>
                  <a:lnTo>
                    <a:pt x="12" y="67"/>
                  </a:lnTo>
                  <a:lnTo>
                    <a:pt x="12" y="67"/>
                  </a:lnTo>
                  <a:lnTo>
                    <a:pt x="12" y="67"/>
                  </a:lnTo>
                  <a:lnTo>
                    <a:pt x="12" y="67"/>
                  </a:lnTo>
                  <a:lnTo>
                    <a:pt x="11" y="68"/>
                  </a:lnTo>
                  <a:lnTo>
                    <a:pt x="11" y="68"/>
                  </a:lnTo>
                  <a:lnTo>
                    <a:pt x="11" y="67"/>
                  </a:lnTo>
                  <a:lnTo>
                    <a:pt x="11" y="67"/>
                  </a:lnTo>
                  <a:lnTo>
                    <a:pt x="11" y="67"/>
                  </a:lnTo>
                  <a:lnTo>
                    <a:pt x="11" y="66"/>
                  </a:lnTo>
                  <a:lnTo>
                    <a:pt x="11" y="66"/>
                  </a:lnTo>
                  <a:lnTo>
                    <a:pt x="11" y="66"/>
                  </a:lnTo>
                  <a:lnTo>
                    <a:pt x="11" y="66"/>
                  </a:lnTo>
                  <a:lnTo>
                    <a:pt x="11" y="66"/>
                  </a:lnTo>
                  <a:lnTo>
                    <a:pt x="11" y="65"/>
                  </a:lnTo>
                  <a:lnTo>
                    <a:pt x="11" y="65"/>
                  </a:lnTo>
                  <a:lnTo>
                    <a:pt x="11" y="65"/>
                  </a:lnTo>
                  <a:lnTo>
                    <a:pt x="11" y="65"/>
                  </a:lnTo>
                  <a:lnTo>
                    <a:pt x="11" y="65"/>
                  </a:lnTo>
                  <a:lnTo>
                    <a:pt x="11" y="65"/>
                  </a:lnTo>
                  <a:lnTo>
                    <a:pt x="11" y="64"/>
                  </a:lnTo>
                  <a:lnTo>
                    <a:pt x="11" y="64"/>
                  </a:lnTo>
                  <a:lnTo>
                    <a:pt x="11" y="64"/>
                  </a:lnTo>
                  <a:lnTo>
                    <a:pt x="11" y="64"/>
                  </a:lnTo>
                  <a:lnTo>
                    <a:pt x="11" y="64"/>
                  </a:lnTo>
                  <a:lnTo>
                    <a:pt x="11" y="64"/>
                  </a:lnTo>
                  <a:lnTo>
                    <a:pt x="11" y="64"/>
                  </a:lnTo>
                  <a:lnTo>
                    <a:pt x="11" y="64"/>
                  </a:lnTo>
                  <a:lnTo>
                    <a:pt x="11" y="64"/>
                  </a:lnTo>
                  <a:lnTo>
                    <a:pt x="12" y="64"/>
                  </a:lnTo>
                  <a:lnTo>
                    <a:pt x="12" y="64"/>
                  </a:lnTo>
                  <a:lnTo>
                    <a:pt x="12" y="64"/>
                  </a:lnTo>
                  <a:lnTo>
                    <a:pt x="12" y="64"/>
                  </a:lnTo>
                  <a:lnTo>
                    <a:pt x="12" y="64"/>
                  </a:lnTo>
                  <a:lnTo>
                    <a:pt x="12" y="64"/>
                  </a:lnTo>
                  <a:lnTo>
                    <a:pt x="13" y="64"/>
                  </a:lnTo>
                  <a:lnTo>
                    <a:pt x="13" y="63"/>
                  </a:lnTo>
                  <a:lnTo>
                    <a:pt x="13" y="63"/>
                  </a:lnTo>
                  <a:lnTo>
                    <a:pt x="13" y="63"/>
                  </a:lnTo>
                  <a:lnTo>
                    <a:pt x="13" y="63"/>
                  </a:lnTo>
                  <a:lnTo>
                    <a:pt x="13" y="63"/>
                  </a:lnTo>
                  <a:lnTo>
                    <a:pt x="13" y="63"/>
                  </a:lnTo>
                  <a:lnTo>
                    <a:pt x="13" y="62"/>
                  </a:lnTo>
                  <a:lnTo>
                    <a:pt x="12" y="62"/>
                  </a:lnTo>
                  <a:lnTo>
                    <a:pt x="12" y="62"/>
                  </a:lnTo>
                  <a:lnTo>
                    <a:pt x="12" y="62"/>
                  </a:lnTo>
                  <a:lnTo>
                    <a:pt x="12" y="62"/>
                  </a:lnTo>
                  <a:lnTo>
                    <a:pt x="12" y="62"/>
                  </a:lnTo>
                  <a:lnTo>
                    <a:pt x="12" y="62"/>
                  </a:lnTo>
                  <a:lnTo>
                    <a:pt x="12" y="61"/>
                  </a:lnTo>
                  <a:lnTo>
                    <a:pt x="11" y="61"/>
                  </a:lnTo>
                  <a:lnTo>
                    <a:pt x="11" y="61"/>
                  </a:lnTo>
                  <a:lnTo>
                    <a:pt x="11" y="61"/>
                  </a:lnTo>
                  <a:lnTo>
                    <a:pt x="11" y="61"/>
                  </a:lnTo>
                  <a:lnTo>
                    <a:pt x="11" y="60"/>
                  </a:lnTo>
                  <a:lnTo>
                    <a:pt x="11" y="60"/>
                  </a:lnTo>
                  <a:lnTo>
                    <a:pt x="11" y="60"/>
                  </a:lnTo>
                  <a:lnTo>
                    <a:pt x="11" y="59"/>
                  </a:lnTo>
                  <a:lnTo>
                    <a:pt x="11" y="59"/>
                  </a:lnTo>
                  <a:lnTo>
                    <a:pt x="12" y="59"/>
                  </a:lnTo>
                  <a:lnTo>
                    <a:pt x="12" y="59"/>
                  </a:lnTo>
                  <a:lnTo>
                    <a:pt x="12" y="59"/>
                  </a:lnTo>
                  <a:lnTo>
                    <a:pt x="12" y="59"/>
                  </a:lnTo>
                  <a:lnTo>
                    <a:pt x="12" y="59"/>
                  </a:lnTo>
                  <a:lnTo>
                    <a:pt x="11" y="58"/>
                  </a:lnTo>
                  <a:lnTo>
                    <a:pt x="11" y="58"/>
                  </a:lnTo>
                  <a:lnTo>
                    <a:pt x="11" y="58"/>
                  </a:lnTo>
                  <a:lnTo>
                    <a:pt x="11" y="58"/>
                  </a:lnTo>
                  <a:lnTo>
                    <a:pt x="11" y="58"/>
                  </a:lnTo>
                  <a:lnTo>
                    <a:pt x="10" y="58"/>
                  </a:lnTo>
                  <a:lnTo>
                    <a:pt x="10" y="58"/>
                  </a:lnTo>
                  <a:lnTo>
                    <a:pt x="10" y="57"/>
                  </a:lnTo>
                  <a:lnTo>
                    <a:pt x="10" y="57"/>
                  </a:lnTo>
                  <a:lnTo>
                    <a:pt x="10" y="57"/>
                  </a:lnTo>
                  <a:lnTo>
                    <a:pt x="10" y="57"/>
                  </a:lnTo>
                  <a:lnTo>
                    <a:pt x="10" y="57"/>
                  </a:lnTo>
                  <a:lnTo>
                    <a:pt x="10" y="56"/>
                  </a:lnTo>
                  <a:lnTo>
                    <a:pt x="10" y="56"/>
                  </a:lnTo>
                  <a:lnTo>
                    <a:pt x="10" y="56"/>
                  </a:lnTo>
                  <a:lnTo>
                    <a:pt x="10" y="56"/>
                  </a:lnTo>
                  <a:lnTo>
                    <a:pt x="10" y="56"/>
                  </a:lnTo>
                  <a:lnTo>
                    <a:pt x="9" y="56"/>
                  </a:lnTo>
                  <a:lnTo>
                    <a:pt x="9" y="56"/>
                  </a:lnTo>
                  <a:lnTo>
                    <a:pt x="9" y="56"/>
                  </a:lnTo>
                  <a:lnTo>
                    <a:pt x="9" y="56"/>
                  </a:lnTo>
                  <a:lnTo>
                    <a:pt x="8" y="56"/>
                  </a:lnTo>
                  <a:lnTo>
                    <a:pt x="8" y="55"/>
                  </a:lnTo>
                  <a:lnTo>
                    <a:pt x="8" y="55"/>
                  </a:lnTo>
                  <a:lnTo>
                    <a:pt x="7" y="55"/>
                  </a:lnTo>
                  <a:lnTo>
                    <a:pt x="7" y="55"/>
                  </a:lnTo>
                  <a:lnTo>
                    <a:pt x="7" y="55"/>
                  </a:lnTo>
                  <a:lnTo>
                    <a:pt x="7" y="55"/>
                  </a:lnTo>
                  <a:lnTo>
                    <a:pt x="7" y="55"/>
                  </a:lnTo>
                  <a:lnTo>
                    <a:pt x="6" y="55"/>
                  </a:lnTo>
                  <a:lnTo>
                    <a:pt x="7" y="55"/>
                  </a:lnTo>
                  <a:lnTo>
                    <a:pt x="6" y="54"/>
                  </a:lnTo>
                  <a:lnTo>
                    <a:pt x="6" y="54"/>
                  </a:lnTo>
                  <a:lnTo>
                    <a:pt x="6" y="55"/>
                  </a:lnTo>
                  <a:lnTo>
                    <a:pt x="6" y="55"/>
                  </a:lnTo>
                  <a:lnTo>
                    <a:pt x="6" y="54"/>
                  </a:lnTo>
                  <a:lnTo>
                    <a:pt x="6" y="54"/>
                  </a:lnTo>
                  <a:lnTo>
                    <a:pt x="5" y="54"/>
                  </a:lnTo>
                  <a:lnTo>
                    <a:pt x="5" y="54"/>
                  </a:lnTo>
                  <a:lnTo>
                    <a:pt x="5" y="54"/>
                  </a:lnTo>
                  <a:lnTo>
                    <a:pt x="5" y="54"/>
                  </a:lnTo>
                  <a:lnTo>
                    <a:pt x="5" y="54"/>
                  </a:lnTo>
                  <a:lnTo>
                    <a:pt x="5" y="54"/>
                  </a:lnTo>
                  <a:lnTo>
                    <a:pt x="5" y="53"/>
                  </a:lnTo>
                  <a:lnTo>
                    <a:pt x="5" y="53"/>
                  </a:lnTo>
                  <a:lnTo>
                    <a:pt x="5" y="53"/>
                  </a:lnTo>
                  <a:lnTo>
                    <a:pt x="5" y="52"/>
                  </a:lnTo>
                  <a:lnTo>
                    <a:pt x="5" y="52"/>
                  </a:lnTo>
                  <a:lnTo>
                    <a:pt x="5" y="52"/>
                  </a:lnTo>
                  <a:lnTo>
                    <a:pt x="5" y="52"/>
                  </a:lnTo>
                  <a:lnTo>
                    <a:pt x="5" y="52"/>
                  </a:lnTo>
                  <a:lnTo>
                    <a:pt x="4" y="52"/>
                  </a:lnTo>
                  <a:lnTo>
                    <a:pt x="4" y="52"/>
                  </a:lnTo>
                  <a:lnTo>
                    <a:pt x="4" y="52"/>
                  </a:lnTo>
                  <a:lnTo>
                    <a:pt x="4" y="52"/>
                  </a:lnTo>
                  <a:lnTo>
                    <a:pt x="4" y="51"/>
                  </a:lnTo>
                  <a:lnTo>
                    <a:pt x="4" y="51"/>
                  </a:lnTo>
                  <a:lnTo>
                    <a:pt x="4" y="51"/>
                  </a:lnTo>
                  <a:lnTo>
                    <a:pt x="4" y="51"/>
                  </a:lnTo>
                  <a:lnTo>
                    <a:pt x="4" y="51"/>
                  </a:lnTo>
                  <a:lnTo>
                    <a:pt x="3" y="51"/>
                  </a:lnTo>
                  <a:lnTo>
                    <a:pt x="3" y="51"/>
                  </a:lnTo>
                  <a:lnTo>
                    <a:pt x="3" y="51"/>
                  </a:lnTo>
                  <a:lnTo>
                    <a:pt x="3" y="51"/>
                  </a:lnTo>
                  <a:lnTo>
                    <a:pt x="3" y="51"/>
                  </a:lnTo>
                  <a:lnTo>
                    <a:pt x="2" y="51"/>
                  </a:lnTo>
                  <a:lnTo>
                    <a:pt x="2" y="51"/>
                  </a:lnTo>
                  <a:lnTo>
                    <a:pt x="2" y="51"/>
                  </a:lnTo>
                  <a:lnTo>
                    <a:pt x="2" y="51"/>
                  </a:lnTo>
                  <a:lnTo>
                    <a:pt x="2" y="50"/>
                  </a:lnTo>
                  <a:lnTo>
                    <a:pt x="2" y="50"/>
                  </a:lnTo>
                  <a:lnTo>
                    <a:pt x="3" y="50"/>
                  </a:lnTo>
                  <a:lnTo>
                    <a:pt x="3" y="51"/>
                  </a:lnTo>
                  <a:lnTo>
                    <a:pt x="3" y="51"/>
                  </a:lnTo>
                  <a:lnTo>
                    <a:pt x="3" y="50"/>
                  </a:lnTo>
                  <a:lnTo>
                    <a:pt x="3" y="50"/>
                  </a:lnTo>
                  <a:lnTo>
                    <a:pt x="3" y="50"/>
                  </a:lnTo>
                  <a:lnTo>
                    <a:pt x="4" y="50"/>
                  </a:lnTo>
                  <a:lnTo>
                    <a:pt x="3" y="50"/>
                  </a:lnTo>
                  <a:lnTo>
                    <a:pt x="3" y="50"/>
                  </a:lnTo>
                  <a:lnTo>
                    <a:pt x="3" y="49"/>
                  </a:lnTo>
                  <a:lnTo>
                    <a:pt x="3" y="49"/>
                  </a:lnTo>
                  <a:lnTo>
                    <a:pt x="3" y="49"/>
                  </a:lnTo>
                  <a:lnTo>
                    <a:pt x="3" y="49"/>
                  </a:lnTo>
                  <a:lnTo>
                    <a:pt x="3" y="49"/>
                  </a:lnTo>
                  <a:lnTo>
                    <a:pt x="3" y="49"/>
                  </a:lnTo>
                  <a:lnTo>
                    <a:pt x="3" y="49"/>
                  </a:lnTo>
                  <a:lnTo>
                    <a:pt x="3" y="48"/>
                  </a:lnTo>
                  <a:lnTo>
                    <a:pt x="3" y="48"/>
                  </a:lnTo>
                  <a:lnTo>
                    <a:pt x="3" y="48"/>
                  </a:lnTo>
                  <a:lnTo>
                    <a:pt x="3" y="48"/>
                  </a:lnTo>
                  <a:lnTo>
                    <a:pt x="3" y="48"/>
                  </a:lnTo>
                  <a:lnTo>
                    <a:pt x="3" y="47"/>
                  </a:lnTo>
                  <a:lnTo>
                    <a:pt x="3" y="47"/>
                  </a:lnTo>
                  <a:lnTo>
                    <a:pt x="3" y="47"/>
                  </a:lnTo>
                  <a:lnTo>
                    <a:pt x="3" y="47"/>
                  </a:lnTo>
                  <a:lnTo>
                    <a:pt x="3" y="47"/>
                  </a:lnTo>
                  <a:lnTo>
                    <a:pt x="3" y="47"/>
                  </a:lnTo>
                  <a:lnTo>
                    <a:pt x="2" y="46"/>
                  </a:lnTo>
                  <a:lnTo>
                    <a:pt x="2" y="46"/>
                  </a:lnTo>
                  <a:lnTo>
                    <a:pt x="2" y="46"/>
                  </a:lnTo>
                  <a:lnTo>
                    <a:pt x="1" y="46"/>
                  </a:lnTo>
                  <a:lnTo>
                    <a:pt x="1" y="46"/>
                  </a:lnTo>
                  <a:lnTo>
                    <a:pt x="1" y="46"/>
                  </a:lnTo>
                  <a:lnTo>
                    <a:pt x="1" y="47"/>
                  </a:lnTo>
                  <a:lnTo>
                    <a:pt x="1" y="47"/>
                  </a:lnTo>
                  <a:lnTo>
                    <a:pt x="1" y="46"/>
                  </a:lnTo>
                  <a:lnTo>
                    <a:pt x="0" y="46"/>
                  </a:lnTo>
                  <a:lnTo>
                    <a:pt x="0" y="46"/>
                  </a:lnTo>
                  <a:lnTo>
                    <a:pt x="0" y="46"/>
                  </a:lnTo>
                  <a:lnTo>
                    <a:pt x="0" y="46"/>
                  </a:lnTo>
                  <a:lnTo>
                    <a:pt x="0" y="45"/>
                  </a:lnTo>
                  <a:lnTo>
                    <a:pt x="1" y="45"/>
                  </a:lnTo>
                  <a:lnTo>
                    <a:pt x="1" y="45"/>
                  </a:lnTo>
                  <a:lnTo>
                    <a:pt x="0" y="45"/>
                  </a:lnTo>
                  <a:lnTo>
                    <a:pt x="0" y="45"/>
                  </a:lnTo>
                  <a:lnTo>
                    <a:pt x="0" y="44"/>
                  </a:lnTo>
                  <a:lnTo>
                    <a:pt x="0" y="44"/>
                  </a:lnTo>
                  <a:lnTo>
                    <a:pt x="0" y="44"/>
                  </a:lnTo>
                  <a:lnTo>
                    <a:pt x="0" y="44"/>
                  </a:lnTo>
                  <a:lnTo>
                    <a:pt x="1" y="44"/>
                  </a:lnTo>
                  <a:lnTo>
                    <a:pt x="1" y="44"/>
                  </a:lnTo>
                  <a:lnTo>
                    <a:pt x="1" y="43"/>
                  </a:lnTo>
                  <a:lnTo>
                    <a:pt x="1" y="43"/>
                  </a:lnTo>
                  <a:lnTo>
                    <a:pt x="1" y="43"/>
                  </a:lnTo>
                  <a:lnTo>
                    <a:pt x="1" y="42"/>
                  </a:lnTo>
                  <a:lnTo>
                    <a:pt x="1" y="42"/>
                  </a:lnTo>
                  <a:lnTo>
                    <a:pt x="2" y="42"/>
                  </a:lnTo>
                  <a:lnTo>
                    <a:pt x="2" y="42"/>
                  </a:lnTo>
                  <a:lnTo>
                    <a:pt x="2" y="42"/>
                  </a:lnTo>
                  <a:lnTo>
                    <a:pt x="2" y="41"/>
                  </a:lnTo>
                  <a:lnTo>
                    <a:pt x="3" y="41"/>
                  </a:lnTo>
                  <a:lnTo>
                    <a:pt x="3" y="41"/>
                  </a:lnTo>
                  <a:lnTo>
                    <a:pt x="3" y="41"/>
                  </a:lnTo>
                  <a:lnTo>
                    <a:pt x="3" y="41"/>
                  </a:lnTo>
                  <a:lnTo>
                    <a:pt x="3" y="41"/>
                  </a:lnTo>
                  <a:lnTo>
                    <a:pt x="3" y="41"/>
                  </a:lnTo>
                  <a:lnTo>
                    <a:pt x="3" y="41"/>
                  </a:lnTo>
                  <a:lnTo>
                    <a:pt x="3" y="41"/>
                  </a:lnTo>
                  <a:lnTo>
                    <a:pt x="3" y="41"/>
                  </a:lnTo>
                  <a:lnTo>
                    <a:pt x="4" y="41"/>
                  </a:lnTo>
                  <a:lnTo>
                    <a:pt x="4" y="41"/>
                  </a:lnTo>
                  <a:lnTo>
                    <a:pt x="4" y="41"/>
                  </a:lnTo>
                  <a:lnTo>
                    <a:pt x="4" y="40"/>
                  </a:lnTo>
                  <a:lnTo>
                    <a:pt x="4" y="40"/>
                  </a:lnTo>
                  <a:lnTo>
                    <a:pt x="5" y="40"/>
                  </a:lnTo>
                  <a:lnTo>
                    <a:pt x="5" y="40"/>
                  </a:lnTo>
                  <a:lnTo>
                    <a:pt x="5" y="41"/>
                  </a:lnTo>
                  <a:lnTo>
                    <a:pt x="5" y="41"/>
                  </a:lnTo>
                  <a:lnTo>
                    <a:pt x="5" y="41"/>
                  </a:lnTo>
                  <a:lnTo>
                    <a:pt x="5" y="41"/>
                  </a:lnTo>
                  <a:lnTo>
                    <a:pt x="5" y="41"/>
                  </a:lnTo>
                  <a:lnTo>
                    <a:pt x="5" y="41"/>
                  </a:lnTo>
                  <a:lnTo>
                    <a:pt x="5" y="41"/>
                  </a:lnTo>
                  <a:lnTo>
                    <a:pt x="5" y="41"/>
                  </a:lnTo>
                  <a:lnTo>
                    <a:pt x="6" y="41"/>
                  </a:lnTo>
                  <a:lnTo>
                    <a:pt x="6" y="41"/>
                  </a:lnTo>
                  <a:lnTo>
                    <a:pt x="6" y="41"/>
                  </a:lnTo>
                  <a:lnTo>
                    <a:pt x="6" y="41"/>
                  </a:lnTo>
                  <a:lnTo>
                    <a:pt x="6" y="41"/>
                  </a:lnTo>
                  <a:lnTo>
                    <a:pt x="6" y="41"/>
                  </a:lnTo>
                  <a:lnTo>
                    <a:pt x="7" y="40"/>
                  </a:lnTo>
                  <a:lnTo>
                    <a:pt x="7" y="40"/>
                  </a:lnTo>
                  <a:lnTo>
                    <a:pt x="7" y="40"/>
                  </a:lnTo>
                  <a:lnTo>
                    <a:pt x="7" y="39"/>
                  </a:lnTo>
                  <a:lnTo>
                    <a:pt x="7" y="39"/>
                  </a:lnTo>
                  <a:lnTo>
                    <a:pt x="7" y="39"/>
                  </a:lnTo>
                  <a:lnTo>
                    <a:pt x="7" y="39"/>
                  </a:lnTo>
                  <a:lnTo>
                    <a:pt x="7" y="39"/>
                  </a:lnTo>
                  <a:lnTo>
                    <a:pt x="8" y="39"/>
                  </a:lnTo>
                  <a:lnTo>
                    <a:pt x="8" y="39"/>
                  </a:lnTo>
                  <a:lnTo>
                    <a:pt x="8" y="39"/>
                  </a:lnTo>
                  <a:lnTo>
                    <a:pt x="8" y="39"/>
                  </a:lnTo>
                  <a:lnTo>
                    <a:pt x="8" y="39"/>
                  </a:lnTo>
                  <a:lnTo>
                    <a:pt x="9" y="39"/>
                  </a:lnTo>
                  <a:lnTo>
                    <a:pt x="9" y="39"/>
                  </a:lnTo>
                  <a:lnTo>
                    <a:pt x="9" y="39"/>
                  </a:lnTo>
                  <a:lnTo>
                    <a:pt x="10" y="39"/>
                  </a:lnTo>
                  <a:lnTo>
                    <a:pt x="10" y="39"/>
                  </a:lnTo>
                  <a:lnTo>
                    <a:pt x="10" y="39"/>
                  </a:lnTo>
                  <a:lnTo>
                    <a:pt x="10" y="39"/>
                  </a:lnTo>
                  <a:lnTo>
                    <a:pt x="10" y="39"/>
                  </a:lnTo>
                  <a:lnTo>
                    <a:pt x="10" y="39"/>
                  </a:lnTo>
                  <a:lnTo>
                    <a:pt x="11" y="39"/>
                  </a:lnTo>
                  <a:lnTo>
                    <a:pt x="11" y="38"/>
                  </a:lnTo>
                  <a:lnTo>
                    <a:pt x="11" y="38"/>
                  </a:lnTo>
                  <a:lnTo>
                    <a:pt x="11" y="38"/>
                  </a:lnTo>
                  <a:lnTo>
                    <a:pt x="11" y="38"/>
                  </a:lnTo>
                  <a:lnTo>
                    <a:pt x="12" y="37"/>
                  </a:lnTo>
                  <a:lnTo>
                    <a:pt x="12" y="37"/>
                  </a:lnTo>
                  <a:lnTo>
                    <a:pt x="12" y="37"/>
                  </a:lnTo>
                  <a:lnTo>
                    <a:pt x="13" y="37"/>
                  </a:lnTo>
                  <a:lnTo>
                    <a:pt x="13" y="37"/>
                  </a:lnTo>
                  <a:lnTo>
                    <a:pt x="13" y="37"/>
                  </a:lnTo>
                  <a:lnTo>
                    <a:pt x="14" y="37"/>
                  </a:lnTo>
                  <a:lnTo>
                    <a:pt x="14" y="36"/>
                  </a:lnTo>
                  <a:lnTo>
                    <a:pt x="14" y="36"/>
                  </a:lnTo>
                  <a:lnTo>
                    <a:pt x="14" y="36"/>
                  </a:lnTo>
                  <a:lnTo>
                    <a:pt x="14" y="36"/>
                  </a:lnTo>
                  <a:lnTo>
                    <a:pt x="14" y="36"/>
                  </a:lnTo>
                  <a:lnTo>
                    <a:pt x="15" y="36"/>
                  </a:lnTo>
                  <a:lnTo>
                    <a:pt x="15" y="36"/>
                  </a:lnTo>
                  <a:lnTo>
                    <a:pt x="15" y="36"/>
                  </a:lnTo>
                  <a:lnTo>
                    <a:pt x="15" y="35"/>
                  </a:lnTo>
                  <a:lnTo>
                    <a:pt x="15" y="35"/>
                  </a:lnTo>
                  <a:lnTo>
                    <a:pt x="14" y="34"/>
                  </a:lnTo>
                  <a:lnTo>
                    <a:pt x="14" y="34"/>
                  </a:lnTo>
                  <a:lnTo>
                    <a:pt x="15" y="34"/>
                  </a:lnTo>
                  <a:lnTo>
                    <a:pt x="15" y="34"/>
                  </a:lnTo>
                  <a:lnTo>
                    <a:pt x="15" y="34"/>
                  </a:lnTo>
                  <a:lnTo>
                    <a:pt x="15" y="33"/>
                  </a:lnTo>
                  <a:lnTo>
                    <a:pt x="15" y="33"/>
                  </a:lnTo>
                  <a:lnTo>
                    <a:pt x="15" y="33"/>
                  </a:lnTo>
                  <a:lnTo>
                    <a:pt x="15" y="33"/>
                  </a:lnTo>
                  <a:lnTo>
                    <a:pt x="15" y="33"/>
                  </a:lnTo>
                  <a:lnTo>
                    <a:pt x="15" y="33"/>
                  </a:lnTo>
                  <a:lnTo>
                    <a:pt x="16" y="33"/>
                  </a:lnTo>
                  <a:lnTo>
                    <a:pt x="16" y="33"/>
                  </a:lnTo>
                  <a:lnTo>
                    <a:pt x="16" y="33"/>
                  </a:lnTo>
                  <a:lnTo>
                    <a:pt x="16" y="33"/>
                  </a:lnTo>
                  <a:lnTo>
                    <a:pt x="16" y="32"/>
                  </a:lnTo>
                  <a:lnTo>
                    <a:pt x="16" y="32"/>
                  </a:lnTo>
                  <a:lnTo>
                    <a:pt x="16" y="32"/>
                  </a:lnTo>
                  <a:lnTo>
                    <a:pt x="15" y="31"/>
                  </a:lnTo>
                  <a:lnTo>
                    <a:pt x="15" y="31"/>
                  </a:lnTo>
                  <a:lnTo>
                    <a:pt x="15" y="31"/>
                  </a:lnTo>
                  <a:lnTo>
                    <a:pt x="15" y="30"/>
                  </a:lnTo>
                  <a:lnTo>
                    <a:pt x="15" y="30"/>
                  </a:lnTo>
                  <a:lnTo>
                    <a:pt x="15" y="30"/>
                  </a:lnTo>
                  <a:lnTo>
                    <a:pt x="15" y="30"/>
                  </a:lnTo>
                  <a:lnTo>
                    <a:pt x="15" y="29"/>
                  </a:lnTo>
                  <a:lnTo>
                    <a:pt x="15" y="29"/>
                  </a:lnTo>
                  <a:lnTo>
                    <a:pt x="15" y="29"/>
                  </a:lnTo>
                  <a:lnTo>
                    <a:pt x="15" y="29"/>
                  </a:lnTo>
                  <a:lnTo>
                    <a:pt x="15" y="28"/>
                  </a:lnTo>
                  <a:lnTo>
                    <a:pt x="15" y="28"/>
                  </a:lnTo>
                  <a:lnTo>
                    <a:pt x="15" y="28"/>
                  </a:lnTo>
                  <a:lnTo>
                    <a:pt x="15" y="28"/>
                  </a:lnTo>
                  <a:lnTo>
                    <a:pt x="14" y="28"/>
                  </a:lnTo>
                  <a:lnTo>
                    <a:pt x="14" y="28"/>
                  </a:lnTo>
                  <a:lnTo>
                    <a:pt x="14" y="27"/>
                  </a:lnTo>
                  <a:lnTo>
                    <a:pt x="14" y="27"/>
                  </a:lnTo>
                  <a:lnTo>
                    <a:pt x="14" y="27"/>
                  </a:lnTo>
                  <a:lnTo>
                    <a:pt x="14" y="27"/>
                  </a:lnTo>
                  <a:lnTo>
                    <a:pt x="14" y="27"/>
                  </a:lnTo>
                  <a:lnTo>
                    <a:pt x="15" y="27"/>
                  </a:lnTo>
                  <a:lnTo>
                    <a:pt x="15" y="27"/>
                  </a:lnTo>
                  <a:lnTo>
                    <a:pt x="15" y="27"/>
                  </a:lnTo>
                  <a:lnTo>
                    <a:pt x="15" y="27"/>
                  </a:lnTo>
                  <a:lnTo>
                    <a:pt x="16" y="27"/>
                  </a:lnTo>
                  <a:lnTo>
                    <a:pt x="16" y="27"/>
                  </a:lnTo>
                  <a:lnTo>
                    <a:pt x="16" y="27"/>
                  </a:lnTo>
                  <a:lnTo>
                    <a:pt x="16" y="27"/>
                  </a:lnTo>
                  <a:lnTo>
                    <a:pt x="17" y="27"/>
                  </a:lnTo>
                  <a:lnTo>
                    <a:pt x="17" y="26"/>
                  </a:lnTo>
                  <a:lnTo>
                    <a:pt x="17" y="26"/>
                  </a:lnTo>
                  <a:lnTo>
                    <a:pt x="17" y="26"/>
                  </a:lnTo>
                  <a:lnTo>
                    <a:pt x="17" y="26"/>
                  </a:lnTo>
                  <a:lnTo>
                    <a:pt x="17" y="26"/>
                  </a:lnTo>
                  <a:lnTo>
                    <a:pt x="18" y="26"/>
                  </a:lnTo>
                  <a:lnTo>
                    <a:pt x="18" y="26"/>
                  </a:lnTo>
                  <a:lnTo>
                    <a:pt x="18" y="26"/>
                  </a:lnTo>
                  <a:lnTo>
                    <a:pt x="18" y="27"/>
                  </a:lnTo>
                  <a:lnTo>
                    <a:pt x="18" y="27"/>
                  </a:lnTo>
                  <a:lnTo>
                    <a:pt x="18" y="27"/>
                  </a:lnTo>
                  <a:lnTo>
                    <a:pt x="19" y="27"/>
                  </a:lnTo>
                  <a:lnTo>
                    <a:pt x="19" y="27"/>
                  </a:lnTo>
                  <a:lnTo>
                    <a:pt x="19" y="26"/>
                  </a:lnTo>
                  <a:lnTo>
                    <a:pt x="19" y="26"/>
                  </a:lnTo>
                  <a:lnTo>
                    <a:pt x="19" y="27"/>
                  </a:lnTo>
                  <a:lnTo>
                    <a:pt x="19" y="27"/>
                  </a:lnTo>
                  <a:lnTo>
                    <a:pt x="20" y="27"/>
                  </a:lnTo>
                  <a:lnTo>
                    <a:pt x="20" y="27"/>
                  </a:lnTo>
                  <a:lnTo>
                    <a:pt x="20" y="27"/>
                  </a:lnTo>
                  <a:lnTo>
                    <a:pt x="20" y="26"/>
                  </a:lnTo>
                  <a:lnTo>
                    <a:pt x="20" y="26"/>
                  </a:lnTo>
                  <a:lnTo>
                    <a:pt x="20" y="26"/>
                  </a:lnTo>
                  <a:lnTo>
                    <a:pt x="20" y="26"/>
                  </a:lnTo>
                  <a:lnTo>
                    <a:pt x="20" y="26"/>
                  </a:lnTo>
                  <a:lnTo>
                    <a:pt x="19" y="26"/>
                  </a:lnTo>
                  <a:lnTo>
                    <a:pt x="19" y="26"/>
                  </a:lnTo>
                  <a:lnTo>
                    <a:pt x="19" y="25"/>
                  </a:lnTo>
                  <a:lnTo>
                    <a:pt x="19" y="25"/>
                  </a:lnTo>
                  <a:lnTo>
                    <a:pt x="19" y="25"/>
                  </a:lnTo>
                  <a:lnTo>
                    <a:pt x="19" y="25"/>
                  </a:lnTo>
                  <a:lnTo>
                    <a:pt x="19" y="24"/>
                  </a:lnTo>
                  <a:lnTo>
                    <a:pt x="20" y="24"/>
                  </a:lnTo>
                  <a:lnTo>
                    <a:pt x="20" y="24"/>
                  </a:lnTo>
                  <a:lnTo>
                    <a:pt x="20" y="24"/>
                  </a:lnTo>
                  <a:lnTo>
                    <a:pt x="20" y="23"/>
                  </a:lnTo>
                  <a:lnTo>
                    <a:pt x="20" y="23"/>
                  </a:lnTo>
                  <a:lnTo>
                    <a:pt x="20" y="23"/>
                  </a:lnTo>
                  <a:lnTo>
                    <a:pt x="20" y="23"/>
                  </a:lnTo>
                  <a:lnTo>
                    <a:pt x="20" y="22"/>
                  </a:lnTo>
                  <a:lnTo>
                    <a:pt x="20" y="22"/>
                  </a:lnTo>
                  <a:lnTo>
                    <a:pt x="20" y="22"/>
                  </a:lnTo>
                  <a:lnTo>
                    <a:pt x="20" y="22"/>
                  </a:lnTo>
                  <a:lnTo>
                    <a:pt x="20" y="22"/>
                  </a:lnTo>
                  <a:lnTo>
                    <a:pt x="20" y="21"/>
                  </a:lnTo>
                  <a:lnTo>
                    <a:pt x="20" y="21"/>
                  </a:lnTo>
                  <a:lnTo>
                    <a:pt x="21" y="21"/>
                  </a:lnTo>
                  <a:lnTo>
                    <a:pt x="21" y="21"/>
                  </a:lnTo>
                  <a:lnTo>
                    <a:pt x="21" y="21"/>
                  </a:lnTo>
                  <a:lnTo>
                    <a:pt x="21" y="20"/>
                  </a:lnTo>
                  <a:lnTo>
                    <a:pt x="21" y="20"/>
                  </a:lnTo>
                  <a:lnTo>
                    <a:pt x="21" y="20"/>
                  </a:lnTo>
                  <a:lnTo>
                    <a:pt x="21" y="20"/>
                  </a:lnTo>
                  <a:lnTo>
                    <a:pt x="22" y="21"/>
                  </a:lnTo>
                  <a:lnTo>
                    <a:pt x="22" y="21"/>
                  </a:lnTo>
                  <a:lnTo>
                    <a:pt x="22" y="21"/>
                  </a:lnTo>
                  <a:lnTo>
                    <a:pt x="22" y="21"/>
                  </a:lnTo>
                  <a:lnTo>
                    <a:pt x="23" y="21"/>
                  </a:lnTo>
                  <a:lnTo>
                    <a:pt x="23" y="21"/>
                  </a:lnTo>
                  <a:lnTo>
                    <a:pt x="23" y="21"/>
                  </a:lnTo>
                  <a:lnTo>
                    <a:pt x="23" y="21"/>
                  </a:lnTo>
                  <a:lnTo>
                    <a:pt x="24" y="21"/>
                  </a:lnTo>
                  <a:lnTo>
                    <a:pt x="24" y="21"/>
                  </a:lnTo>
                  <a:lnTo>
                    <a:pt x="24" y="21"/>
                  </a:lnTo>
                  <a:lnTo>
                    <a:pt x="24" y="21"/>
                  </a:lnTo>
                  <a:lnTo>
                    <a:pt x="24" y="21"/>
                  </a:lnTo>
                  <a:lnTo>
                    <a:pt x="25" y="21"/>
                  </a:lnTo>
                  <a:lnTo>
                    <a:pt x="25" y="21"/>
                  </a:lnTo>
                  <a:lnTo>
                    <a:pt x="25" y="21"/>
                  </a:lnTo>
                  <a:lnTo>
                    <a:pt x="25" y="21"/>
                  </a:lnTo>
                  <a:lnTo>
                    <a:pt x="25" y="21"/>
                  </a:lnTo>
                  <a:lnTo>
                    <a:pt x="26" y="21"/>
                  </a:lnTo>
                  <a:lnTo>
                    <a:pt x="26" y="21"/>
                  </a:lnTo>
                  <a:lnTo>
                    <a:pt x="26" y="21"/>
                  </a:lnTo>
                  <a:lnTo>
                    <a:pt x="26" y="20"/>
                  </a:lnTo>
                  <a:lnTo>
                    <a:pt x="26" y="20"/>
                  </a:lnTo>
                  <a:lnTo>
                    <a:pt x="26" y="20"/>
                  </a:lnTo>
                  <a:lnTo>
                    <a:pt x="26" y="20"/>
                  </a:lnTo>
                  <a:lnTo>
                    <a:pt x="26" y="19"/>
                  </a:lnTo>
                  <a:lnTo>
                    <a:pt x="26" y="19"/>
                  </a:lnTo>
                  <a:lnTo>
                    <a:pt x="26" y="19"/>
                  </a:lnTo>
                  <a:lnTo>
                    <a:pt x="26" y="19"/>
                  </a:lnTo>
                  <a:lnTo>
                    <a:pt x="26" y="18"/>
                  </a:lnTo>
                  <a:lnTo>
                    <a:pt x="26" y="18"/>
                  </a:lnTo>
                  <a:lnTo>
                    <a:pt x="26" y="18"/>
                  </a:lnTo>
                  <a:lnTo>
                    <a:pt x="26" y="18"/>
                  </a:lnTo>
                  <a:lnTo>
                    <a:pt x="26" y="17"/>
                  </a:lnTo>
                  <a:lnTo>
                    <a:pt x="26" y="17"/>
                  </a:lnTo>
                  <a:lnTo>
                    <a:pt x="27" y="17"/>
                  </a:lnTo>
                  <a:lnTo>
                    <a:pt x="27" y="16"/>
                  </a:lnTo>
                  <a:lnTo>
                    <a:pt x="27" y="16"/>
                  </a:lnTo>
                  <a:lnTo>
                    <a:pt x="27" y="16"/>
                  </a:lnTo>
                  <a:lnTo>
                    <a:pt x="27" y="16"/>
                  </a:lnTo>
                  <a:lnTo>
                    <a:pt x="28" y="16"/>
                  </a:lnTo>
                  <a:lnTo>
                    <a:pt x="28" y="16"/>
                  </a:lnTo>
                  <a:lnTo>
                    <a:pt x="28" y="16"/>
                  </a:lnTo>
                  <a:lnTo>
                    <a:pt x="28" y="16"/>
                  </a:lnTo>
                  <a:lnTo>
                    <a:pt x="29" y="16"/>
                  </a:lnTo>
                  <a:lnTo>
                    <a:pt x="29" y="16"/>
                  </a:lnTo>
                  <a:lnTo>
                    <a:pt x="29" y="16"/>
                  </a:lnTo>
                  <a:lnTo>
                    <a:pt x="29" y="15"/>
                  </a:lnTo>
                  <a:lnTo>
                    <a:pt x="29" y="15"/>
                  </a:lnTo>
                  <a:lnTo>
                    <a:pt x="29" y="15"/>
                  </a:lnTo>
                  <a:lnTo>
                    <a:pt x="29" y="15"/>
                  </a:lnTo>
                  <a:lnTo>
                    <a:pt x="29" y="15"/>
                  </a:lnTo>
                  <a:lnTo>
                    <a:pt x="29" y="14"/>
                  </a:lnTo>
                  <a:lnTo>
                    <a:pt x="29" y="14"/>
                  </a:lnTo>
                  <a:lnTo>
                    <a:pt x="30" y="14"/>
                  </a:lnTo>
                  <a:lnTo>
                    <a:pt x="30" y="14"/>
                  </a:lnTo>
                  <a:lnTo>
                    <a:pt x="30" y="14"/>
                  </a:lnTo>
                  <a:lnTo>
                    <a:pt x="30" y="14"/>
                  </a:lnTo>
                  <a:lnTo>
                    <a:pt x="31" y="14"/>
                  </a:lnTo>
                  <a:lnTo>
                    <a:pt x="31" y="14"/>
                  </a:lnTo>
                  <a:lnTo>
                    <a:pt x="31" y="14"/>
                  </a:lnTo>
                  <a:lnTo>
                    <a:pt x="31" y="15"/>
                  </a:lnTo>
                  <a:lnTo>
                    <a:pt x="31" y="15"/>
                  </a:lnTo>
                  <a:lnTo>
                    <a:pt x="31" y="15"/>
                  </a:lnTo>
                  <a:lnTo>
                    <a:pt x="31" y="15"/>
                  </a:lnTo>
                  <a:lnTo>
                    <a:pt x="31" y="15"/>
                  </a:lnTo>
                  <a:lnTo>
                    <a:pt x="31" y="15"/>
                  </a:lnTo>
                  <a:lnTo>
                    <a:pt x="32" y="15"/>
                  </a:lnTo>
                  <a:lnTo>
                    <a:pt x="32" y="16"/>
                  </a:lnTo>
                  <a:lnTo>
                    <a:pt x="31" y="16"/>
                  </a:lnTo>
                  <a:lnTo>
                    <a:pt x="31" y="16"/>
                  </a:lnTo>
                  <a:lnTo>
                    <a:pt x="32" y="16"/>
                  </a:lnTo>
                  <a:lnTo>
                    <a:pt x="32" y="16"/>
                  </a:lnTo>
                  <a:lnTo>
                    <a:pt x="32" y="16"/>
                  </a:lnTo>
                  <a:lnTo>
                    <a:pt x="33" y="16"/>
                  </a:lnTo>
                  <a:lnTo>
                    <a:pt x="33" y="17"/>
                  </a:lnTo>
                  <a:lnTo>
                    <a:pt x="33" y="17"/>
                  </a:lnTo>
                  <a:lnTo>
                    <a:pt x="33" y="17"/>
                  </a:lnTo>
                  <a:lnTo>
                    <a:pt x="33" y="17"/>
                  </a:lnTo>
                  <a:lnTo>
                    <a:pt x="34" y="17"/>
                  </a:lnTo>
                  <a:lnTo>
                    <a:pt x="34" y="18"/>
                  </a:lnTo>
                  <a:lnTo>
                    <a:pt x="34" y="18"/>
                  </a:lnTo>
                  <a:lnTo>
                    <a:pt x="34" y="18"/>
                  </a:lnTo>
                  <a:lnTo>
                    <a:pt x="34" y="18"/>
                  </a:lnTo>
                  <a:lnTo>
                    <a:pt x="34" y="18"/>
                  </a:lnTo>
                  <a:lnTo>
                    <a:pt x="34" y="18"/>
                  </a:lnTo>
                  <a:lnTo>
                    <a:pt x="35" y="18"/>
                  </a:lnTo>
                  <a:lnTo>
                    <a:pt x="35" y="18"/>
                  </a:lnTo>
                  <a:lnTo>
                    <a:pt x="35" y="18"/>
                  </a:lnTo>
                  <a:lnTo>
                    <a:pt x="35" y="18"/>
                  </a:lnTo>
                  <a:lnTo>
                    <a:pt x="35" y="18"/>
                  </a:lnTo>
                  <a:lnTo>
                    <a:pt x="35" y="18"/>
                  </a:lnTo>
                  <a:lnTo>
                    <a:pt x="35" y="18"/>
                  </a:lnTo>
                  <a:lnTo>
                    <a:pt x="36" y="18"/>
                  </a:lnTo>
                  <a:lnTo>
                    <a:pt x="36" y="18"/>
                  </a:lnTo>
                  <a:lnTo>
                    <a:pt x="36" y="18"/>
                  </a:lnTo>
                  <a:lnTo>
                    <a:pt x="36" y="18"/>
                  </a:lnTo>
                  <a:lnTo>
                    <a:pt x="36" y="19"/>
                  </a:lnTo>
                  <a:lnTo>
                    <a:pt x="36" y="19"/>
                  </a:lnTo>
                  <a:lnTo>
                    <a:pt x="36" y="19"/>
                  </a:lnTo>
                  <a:lnTo>
                    <a:pt x="37" y="19"/>
                  </a:lnTo>
                  <a:lnTo>
                    <a:pt x="37" y="19"/>
                  </a:lnTo>
                  <a:lnTo>
                    <a:pt x="37" y="19"/>
                  </a:lnTo>
                  <a:lnTo>
                    <a:pt x="37" y="19"/>
                  </a:lnTo>
                  <a:lnTo>
                    <a:pt x="37" y="20"/>
                  </a:lnTo>
                  <a:lnTo>
                    <a:pt x="37" y="20"/>
                  </a:lnTo>
                  <a:lnTo>
                    <a:pt x="37" y="20"/>
                  </a:lnTo>
                  <a:lnTo>
                    <a:pt x="37" y="21"/>
                  </a:lnTo>
                  <a:lnTo>
                    <a:pt x="37" y="21"/>
                  </a:lnTo>
                  <a:lnTo>
                    <a:pt x="38" y="21"/>
                  </a:lnTo>
                  <a:lnTo>
                    <a:pt x="38" y="21"/>
                  </a:lnTo>
                  <a:lnTo>
                    <a:pt x="38" y="21"/>
                  </a:lnTo>
                  <a:lnTo>
                    <a:pt x="38" y="22"/>
                  </a:lnTo>
                  <a:lnTo>
                    <a:pt x="38" y="22"/>
                  </a:lnTo>
                  <a:lnTo>
                    <a:pt x="38" y="22"/>
                  </a:lnTo>
                  <a:lnTo>
                    <a:pt x="38" y="22"/>
                  </a:lnTo>
                  <a:lnTo>
                    <a:pt x="38" y="23"/>
                  </a:lnTo>
                  <a:lnTo>
                    <a:pt x="38" y="23"/>
                  </a:lnTo>
                  <a:lnTo>
                    <a:pt x="38" y="23"/>
                  </a:lnTo>
                  <a:lnTo>
                    <a:pt x="38" y="24"/>
                  </a:lnTo>
                  <a:lnTo>
                    <a:pt x="38" y="24"/>
                  </a:lnTo>
                  <a:lnTo>
                    <a:pt x="38" y="24"/>
                  </a:lnTo>
                  <a:lnTo>
                    <a:pt x="38" y="24"/>
                  </a:lnTo>
                  <a:lnTo>
                    <a:pt x="38" y="24"/>
                  </a:lnTo>
                  <a:lnTo>
                    <a:pt x="38" y="24"/>
                  </a:lnTo>
                  <a:lnTo>
                    <a:pt x="37" y="25"/>
                  </a:lnTo>
                  <a:lnTo>
                    <a:pt x="37" y="25"/>
                  </a:lnTo>
                  <a:lnTo>
                    <a:pt x="37" y="26"/>
                  </a:lnTo>
                  <a:lnTo>
                    <a:pt x="37" y="26"/>
                  </a:lnTo>
                  <a:lnTo>
                    <a:pt x="38" y="26"/>
                  </a:lnTo>
                  <a:lnTo>
                    <a:pt x="38" y="26"/>
                  </a:lnTo>
                  <a:lnTo>
                    <a:pt x="38" y="27"/>
                  </a:lnTo>
                  <a:lnTo>
                    <a:pt x="38" y="27"/>
                  </a:lnTo>
                  <a:lnTo>
                    <a:pt x="39" y="27"/>
                  </a:lnTo>
                  <a:lnTo>
                    <a:pt x="39" y="27"/>
                  </a:lnTo>
                  <a:lnTo>
                    <a:pt x="39" y="27"/>
                  </a:lnTo>
                  <a:lnTo>
                    <a:pt x="39" y="27"/>
                  </a:lnTo>
                  <a:lnTo>
                    <a:pt x="39" y="27"/>
                  </a:lnTo>
                  <a:lnTo>
                    <a:pt x="39" y="27"/>
                  </a:lnTo>
                  <a:lnTo>
                    <a:pt x="39" y="27"/>
                  </a:lnTo>
                  <a:lnTo>
                    <a:pt x="40" y="27"/>
                  </a:lnTo>
                  <a:lnTo>
                    <a:pt x="40" y="27"/>
                  </a:lnTo>
                  <a:lnTo>
                    <a:pt x="41" y="27"/>
                  </a:lnTo>
                  <a:lnTo>
                    <a:pt x="41" y="27"/>
                  </a:lnTo>
                  <a:lnTo>
                    <a:pt x="41" y="27"/>
                  </a:lnTo>
                  <a:lnTo>
                    <a:pt x="42" y="27"/>
                  </a:lnTo>
                  <a:lnTo>
                    <a:pt x="42" y="27"/>
                  </a:lnTo>
                  <a:lnTo>
                    <a:pt x="42" y="27"/>
                  </a:lnTo>
                  <a:lnTo>
                    <a:pt x="42" y="27"/>
                  </a:lnTo>
                  <a:lnTo>
                    <a:pt x="43" y="27"/>
                  </a:lnTo>
                  <a:lnTo>
                    <a:pt x="43" y="27"/>
                  </a:lnTo>
                  <a:lnTo>
                    <a:pt x="43" y="27"/>
                  </a:lnTo>
                  <a:lnTo>
                    <a:pt x="43" y="27"/>
                  </a:lnTo>
                  <a:lnTo>
                    <a:pt x="43" y="27"/>
                  </a:lnTo>
                  <a:lnTo>
                    <a:pt x="44" y="27"/>
                  </a:lnTo>
                  <a:lnTo>
                    <a:pt x="44" y="27"/>
                  </a:lnTo>
                  <a:lnTo>
                    <a:pt x="44" y="27"/>
                  </a:lnTo>
                  <a:lnTo>
                    <a:pt x="44" y="28"/>
                  </a:lnTo>
                  <a:lnTo>
                    <a:pt x="44" y="28"/>
                  </a:lnTo>
                  <a:lnTo>
                    <a:pt x="45" y="28"/>
                  </a:lnTo>
                  <a:lnTo>
                    <a:pt x="45" y="28"/>
                  </a:lnTo>
                  <a:lnTo>
                    <a:pt x="45" y="28"/>
                  </a:lnTo>
                  <a:lnTo>
                    <a:pt x="45" y="28"/>
                  </a:lnTo>
                  <a:lnTo>
                    <a:pt x="46" y="29"/>
                  </a:lnTo>
                  <a:lnTo>
                    <a:pt x="46" y="29"/>
                  </a:lnTo>
                  <a:lnTo>
                    <a:pt x="46" y="29"/>
                  </a:lnTo>
                  <a:lnTo>
                    <a:pt x="46" y="29"/>
                  </a:lnTo>
                  <a:lnTo>
                    <a:pt x="47" y="29"/>
                  </a:lnTo>
                  <a:lnTo>
                    <a:pt x="47" y="29"/>
                  </a:lnTo>
                  <a:lnTo>
                    <a:pt x="47" y="29"/>
                  </a:lnTo>
                  <a:lnTo>
                    <a:pt x="47" y="29"/>
                  </a:lnTo>
                  <a:lnTo>
                    <a:pt x="48" y="29"/>
                  </a:lnTo>
                  <a:lnTo>
                    <a:pt x="48" y="29"/>
                  </a:lnTo>
                  <a:lnTo>
                    <a:pt x="47" y="29"/>
                  </a:lnTo>
                  <a:lnTo>
                    <a:pt x="47" y="30"/>
                  </a:lnTo>
                  <a:lnTo>
                    <a:pt x="47" y="30"/>
                  </a:lnTo>
                  <a:lnTo>
                    <a:pt x="48" y="30"/>
                  </a:lnTo>
                  <a:lnTo>
                    <a:pt x="48" y="30"/>
                  </a:lnTo>
                  <a:lnTo>
                    <a:pt x="48" y="31"/>
                  </a:lnTo>
                  <a:lnTo>
                    <a:pt x="48" y="31"/>
                  </a:lnTo>
                  <a:lnTo>
                    <a:pt x="48" y="31"/>
                  </a:lnTo>
                  <a:lnTo>
                    <a:pt x="48" y="31"/>
                  </a:lnTo>
                  <a:lnTo>
                    <a:pt x="48" y="32"/>
                  </a:lnTo>
                  <a:lnTo>
                    <a:pt x="48" y="32"/>
                  </a:lnTo>
                  <a:lnTo>
                    <a:pt x="49" y="32"/>
                  </a:lnTo>
                  <a:lnTo>
                    <a:pt x="49" y="32"/>
                  </a:lnTo>
                  <a:lnTo>
                    <a:pt x="49" y="32"/>
                  </a:lnTo>
                  <a:lnTo>
                    <a:pt x="49" y="33"/>
                  </a:lnTo>
                  <a:lnTo>
                    <a:pt x="49" y="33"/>
                  </a:lnTo>
                  <a:lnTo>
                    <a:pt x="50" y="33"/>
                  </a:lnTo>
                  <a:lnTo>
                    <a:pt x="50" y="34"/>
                  </a:lnTo>
                  <a:lnTo>
                    <a:pt x="50" y="34"/>
                  </a:lnTo>
                  <a:lnTo>
                    <a:pt x="50" y="34"/>
                  </a:lnTo>
                  <a:lnTo>
                    <a:pt x="51" y="34"/>
                  </a:lnTo>
                  <a:lnTo>
                    <a:pt x="51" y="34"/>
                  </a:lnTo>
                  <a:lnTo>
                    <a:pt x="51" y="34"/>
                  </a:lnTo>
                  <a:lnTo>
                    <a:pt x="51" y="34"/>
                  </a:lnTo>
                  <a:lnTo>
                    <a:pt x="52" y="34"/>
                  </a:lnTo>
                  <a:lnTo>
                    <a:pt x="52" y="34"/>
                  </a:lnTo>
                  <a:lnTo>
                    <a:pt x="52" y="34"/>
                  </a:lnTo>
                  <a:lnTo>
                    <a:pt x="52" y="34"/>
                  </a:lnTo>
                  <a:lnTo>
                    <a:pt x="53" y="34"/>
                  </a:lnTo>
                  <a:lnTo>
                    <a:pt x="53" y="34"/>
                  </a:lnTo>
                  <a:lnTo>
                    <a:pt x="54" y="34"/>
                  </a:lnTo>
                  <a:lnTo>
                    <a:pt x="54" y="34"/>
                  </a:lnTo>
                  <a:lnTo>
                    <a:pt x="54" y="34"/>
                  </a:lnTo>
                  <a:lnTo>
                    <a:pt x="55" y="34"/>
                  </a:lnTo>
                  <a:lnTo>
                    <a:pt x="56" y="34"/>
                  </a:lnTo>
                  <a:lnTo>
                    <a:pt x="56" y="34"/>
                  </a:lnTo>
                  <a:lnTo>
                    <a:pt x="56" y="34"/>
                  </a:lnTo>
                  <a:lnTo>
                    <a:pt x="57" y="34"/>
                  </a:lnTo>
                  <a:lnTo>
                    <a:pt x="58" y="34"/>
                  </a:lnTo>
                  <a:lnTo>
                    <a:pt x="58" y="34"/>
                  </a:lnTo>
                  <a:lnTo>
                    <a:pt x="58" y="34"/>
                  </a:lnTo>
                  <a:lnTo>
                    <a:pt x="58" y="34"/>
                  </a:lnTo>
                  <a:lnTo>
                    <a:pt x="59" y="34"/>
                  </a:lnTo>
                  <a:lnTo>
                    <a:pt x="59" y="34"/>
                  </a:lnTo>
                  <a:lnTo>
                    <a:pt x="60" y="34"/>
                  </a:lnTo>
                  <a:lnTo>
                    <a:pt x="60" y="34"/>
                  </a:lnTo>
                  <a:lnTo>
                    <a:pt x="61" y="34"/>
                  </a:lnTo>
                  <a:lnTo>
                    <a:pt x="61" y="35"/>
                  </a:lnTo>
                  <a:lnTo>
                    <a:pt x="62" y="35"/>
                  </a:lnTo>
                  <a:lnTo>
                    <a:pt x="62" y="35"/>
                  </a:lnTo>
                  <a:lnTo>
                    <a:pt x="62" y="35"/>
                  </a:lnTo>
                  <a:lnTo>
                    <a:pt x="62" y="36"/>
                  </a:lnTo>
                  <a:lnTo>
                    <a:pt x="63" y="36"/>
                  </a:lnTo>
                  <a:lnTo>
                    <a:pt x="63" y="36"/>
                  </a:lnTo>
                  <a:lnTo>
                    <a:pt x="63" y="36"/>
                  </a:lnTo>
                  <a:lnTo>
                    <a:pt x="64" y="36"/>
                  </a:lnTo>
                  <a:lnTo>
                    <a:pt x="64" y="36"/>
                  </a:lnTo>
                  <a:lnTo>
                    <a:pt x="64" y="36"/>
                  </a:lnTo>
                  <a:lnTo>
                    <a:pt x="65" y="37"/>
                  </a:lnTo>
                  <a:lnTo>
                    <a:pt x="66" y="37"/>
                  </a:lnTo>
                  <a:lnTo>
                    <a:pt x="66" y="37"/>
                  </a:lnTo>
                  <a:lnTo>
                    <a:pt x="67" y="37"/>
                  </a:lnTo>
                  <a:lnTo>
                    <a:pt x="67" y="37"/>
                  </a:lnTo>
                  <a:lnTo>
                    <a:pt x="67" y="37"/>
                  </a:lnTo>
                  <a:lnTo>
                    <a:pt x="68" y="37"/>
                  </a:lnTo>
                  <a:lnTo>
                    <a:pt x="68" y="37"/>
                  </a:lnTo>
                  <a:lnTo>
                    <a:pt x="68" y="37"/>
                  </a:lnTo>
                  <a:lnTo>
                    <a:pt x="69" y="38"/>
                  </a:lnTo>
                  <a:lnTo>
                    <a:pt x="69" y="37"/>
                  </a:lnTo>
                  <a:lnTo>
                    <a:pt x="69" y="37"/>
                  </a:lnTo>
                  <a:lnTo>
                    <a:pt x="70" y="37"/>
                  </a:lnTo>
                  <a:lnTo>
                    <a:pt x="70" y="37"/>
                  </a:lnTo>
                  <a:lnTo>
                    <a:pt x="70" y="36"/>
                  </a:lnTo>
                  <a:lnTo>
                    <a:pt x="71" y="36"/>
                  </a:lnTo>
                  <a:lnTo>
                    <a:pt x="72" y="36"/>
                  </a:lnTo>
                  <a:lnTo>
                    <a:pt x="72" y="35"/>
                  </a:lnTo>
                  <a:lnTo>
                    <a:pt x="73" y="35"/>
                  </a:lnTo>
                  <a:lnTo>
                    <a:pt x="73" y="35"/>
                  </a:lnTo>
                  <a:lnTo>
                    <a:pt x="73" y="35"/>
                  </a:lnTo>
                  <a:lnTo>
                    <a:pt x="74" y="35"/>
                  </a:lnTo>
                  <a:lnTo>
                    <a:pt x="74" y="35"/>
                  </a:lnTo>
                  <a:lnTo>
                    <a:pt x="75" y="35"/>
                  </a:lnTo>
                  <a:lnTo>
                    <a:pt x="76" y="35"/>
                  </a:lnTo>
                  <a:lnTo>
                    <a:pt x="76" y="35"/>
                  </a:lnTo>
                  <a:lnTo>
                    <a:pt x="76" y="35"/>
                  </a:lnTo>
                  <a:lnTo>
                    <a:pt x="76" y="35"/>
                  </a:lnTo>
                  <a:lnTo>
                    <a:pt x="77" y="35"/>
                  </a:lnTo>
                  <a:lnTo>
                    <a:pt x="77" y="35"/>
                  </a:lnTo>
                  <a:lnTo>
                    <a:pt x="77" y="35"/>
                  </a:lnTo>
                  <a:lnTo>
                    <a:pt x="78" y="35"/>
                  </a:lnTo>
                  <a:lnTo>
                    <a:pt x="78" y="35"/>
                  </a:lnTo>
                  <a:lnTo>
                    <a:pt x="79" y="35"/>
                  </a:lnTo>
                  <a:lnTo>
                    <a:pt x="79" y="34"/>
                  </a:lnTo>
                  <a:lnTo>
                    <a:pt x="79" y="34"/>
                  </a:lnTo>
                  <a:lnTo>
                    <a:pt x="79" y="34"/>
                  </a:lnTo>
                  <a:lnTo>
                    <a:pt x="80" y="34"/>
                  </a:lnTo>
                  <a:lnTo>
                    <a:pt x="80" y="34"/>
                  </a:lnTo>
                  <a:lnTo>
                    <a:pt x="80" y="34"/>
                  </a:lnTo>
                  <a:lnTo>
                    <a:pt x="80" y="34"/>
                  </a:lnTo>
                  <a:lnTo>
                    <a:pt x="81" y="34"/>
                  </a:lnTo>
                  <a:lnTo>
                    <a:pt x="81" y="33"/>
                  </a:lnTo>
                  <a:lnTo>
                    <a:pt x="81" y="33"/>
                  </a:lnTo>
                  <a:lnTo>
                    <a:pt x="81" y="33"/>
                  </a:lnTo>
                  <a:lnTo>
                    <a:pt x="81" y="33"/>
                  </a:lnTo>
                  <a:lnTo>
                    <a:pt x="81" y="33"/>
                  </a:lnTo>
                  <a:lnTo>
                    <a:pt x="81" y="33"/>
                  </a:lnTo>
                  <a:lnTo>
                    <a:pt x="81" y="32"/>
                  </a:lnTo>
                  <a:lnTo>
                    <a:pt x="82" y="32"/>
                  </a:lnTo>
                  <a:lnTo>
                    <a:pt x="82" y="32"/>
                  </a:lnTo>
                  <a:lnTo>
                    <a:pt x="82" y="32"/>
                  </a:lnTo>
                  <a:lnTo>
                    <a:pt x="83" y="32"/>
                  </a:lnTo>
                  <a:lnTo>
                    <a:pt x="83" y="32"/>
                  </a:lnTo>
                  <a:lnTo>
                    <a:pt x="83" y="31"/>
                  </a:lnTo>
                  <a:lnTo>
                    <a:pt x="83" y="31"/>
                  </a:lnTo>
                  <a:lnTo>
                    <a:pt x="83" y="31"/>
                  </a:lnTo>
                  <a:lnTo>
                    <a:pt x="84" y="31"/>
                  </a:lnTo>
                  <a:lnTo>
                    <a:pt x="84" y="31"/>
                  </a:lnTo>
                  <a:lnTo>
                    <a:pt x="84" y="31"/>
                  </a:lnTo>
                  <a:lnTo>
                    <a:pt x="83" y="30"/>
                  </a:lnTo>
                  <a:lnTo>
                    <a:pt x="83" y="30"/>
                  </a:lnTo>
                  <a:lnTo>
                    <a:pt x="83" y="30"/>
                  </a:lnTo>
                  <a:lnTo>
                    <a:pt x="83" y="30"/>
                  </a:lnTo>
                  <a:lnTo>
                    <a:pt x="83" y="29"/>
                  </a:lnTo>
                  <a:lnTo>
                    <a:pt x="82" y="29"/>
                  </a:lnTo>
                  <a:lnTo>
                    <a:pt x="82" y="29"/>
                  </a:lnTo>
                  <a:lnTo>
                    <a:pt x="82" y="29"/>
                  </a:lnTo>
                  <a:lnTo>
                    <a:pt x="83" y="29"/>
                  </a:lnTo>
                  <a:lnTo>
                    <a:pt x="83" y="28"/>
                  </a:lnTo>
                  <a:lnTo>
                    <a:pt x="83" y="28"/>
                  </a:lnTo>
                  <a:lnTo>
                    <a:pt x="83" y="28"/>
                  </a:lnTo>
                  <a:lnTo>
                    <a:pt x="83" y="27"/>
                  </a:lnTo>
                  <a:lnTo>
                    <a:pt x="83" y="27"/>
                  </a:lnTo>
                  <a:lnTo>
                    <a:pt x="83" y="27"/>
                  </a:lnTo>
                  <a:lnTo>
                    <a:pt x="84" y="27"/>
                  </a:lnTo>
                  <a:lnTo>
                    <a:pt x="84" y="27"/>
                  </a:lnTo>
                  <a:lnTo>
                    <a:pt x="84" y="27"/>
                  </a:lnTo>
                  <a:lnTo>
                    <a:pt x="84" y="27"/>
                  </a:lnTo>
                  <a:lnTo>
                    <a:pt x="85" y="27"/>
                  </a:lnTo>
                  <a:lnTo>
                    <a:pt x="85" y="27"/>
                  </a:lnTo>
                  <a:lnTo>
                    <a:pt x="85" y="27"/>
                  </a:lnTo>
                  <a:lnTo>
                    <a:pt x="85" y="27"/>
                  </a:lnTo>
                  <a:lnTo>
                    <a:pt x="86" y="27"/>
                  </a:lnTo>
                  <a:lnTo>
                    <a:pt x="86" y="28"/>
                  </a:lnTo>
                  <a:lnTo>
                    <a:pt x="86" y="28"/>
                  </a:lnTo>
                  <a:lnTo>
                    <a:pt x="87" y="28"/>
                  </a:lnTo>
                  <a:lnTo>
                    <a:pt x="87" y="28"/>
                  </a:lnTo>
                  <a:lnTo>
                    <a:pt x="87" y="28"/>
                  </a:lnTo>
                  <a:lnTo>
                    <a:pt x="87" y="28"/>
                  </a:lnTo>
                  <a:lnTo>
                    <a:pt x="88" y="27"/>
                  </a:lnTo>
                  <a:lnTo>
                    <a:pt x="88" y="27"/>
                  </a:lnTo>
                  <a:lnTo>
                    <a:pt x="88" y="27"/>
                  </a:lnTo>
                  <a:lnTo>
                    <a:pt x="88" y="27"/>
                  </a:lnTo>
                  <a:lnTo>
                    <a:pt x="88" y="27"/>
                  </a:lnTo>
                  <a:lnTo>
                    <a:pt x="89" y="27"/>
                  </a:lnTo>
                  <a:lnTo>
                    <a:pt x="89" y="27"/>
                  </a:lnTo>
                  <a:lnTo>
                    <a:pt x="89" y="27"/>
                  </a:lnTo>
                  <a:lnTo>
                    <a:pt x="89" y="26"/>
                  </a:lnTo>
                  <a:lnTo>
                    <a:pt x="89" y="26"/>
                  </a:lnTo>
                  <a:lnTo>
                    <a:pt x="90" y="26"/>
                  </a:lnTo>
                  <a:lnTo>
                    <a:pt x="90" y="26"/>
                  </a:lnTo>
                  <a:lnTo>
                    <a:pt x="90" y="26"/>
                  </a:lnTo>
                  <a:lnTo>
                    <a:pt x="90" y="26"/>
                  </a:lnTo>
                  <a:lnTo>
                    <a:pt x="91" y="26"/>
                  </a:lnTo>
                  <a:lnTo>
                    <a:pt x="91" y="26"/>
                  </a:lnTo>
                  <a:lnTo>
                    <a:pt x="91" y="26"/>
                  </a:lnTo>
                  <a:lnTo>
                    <a:pt x="91" y="26"/>
                  </a:lnTo>
                  <a:lnTo>
                    <a:pt x="92" y="26"/>
                  </a:lnTo>
                  <a:lnTo>
                    <a:pt x="92" y="25"/>
                  </a:lnTo>
                  <a:lnTo>
                    <a:pt x="92" y="25"/>
                  </a:lnTo>
                  <a:lnTo>
                    <a:pt x="93" y="25"/>
                  </a:lnTo>
                  <a:lnTo>
                    <a:pt x="93" y="25"/>
                  </a:lnTo>
                  <a:lnTo>
                    <a:pt x="93" y="25"/>
                  </a:lnTo>
                  <a:lnTo>
                    <a:pt x="93" y="25"/>
                  </a:lnTo>
                  <a:lnTo>
                    <a:pt x="93" y="24"/>
                  </a:lnTo>
                  <a:lnTo>
                    <a:pt x="93" y="24"/>
                  </a:lnTo>
                  <a:lnTo>
                    <a:pt x="93" y="24"/>
                  </a:lnTo>
                  <a:lnTo>
                    <a:pt x="93" y="24"/>
                  </a:lnTo>
                  <a:lnTo>
                    <a:pt x="93" y="23"/>
                  </a:lnTo>
                  <a:lnTo>
                    <a:pt x="94" y="23"/>
                  </a:lnTo>
                  <a:lnTo>
                    <a:pt x="94" y="23"/>
                  </a:lnTo>
                  <a:lnTo>
                    <a:pt x="94" y="23"/>
                  </a:lnTo>
                  <a:lnTo>
                    <a:pt x="94" y="23"/>
                  </a:lnTo>
                  <a:lnTo>
                    <a:pt x="94" y="23"/>
                  </a:lnTo>
                  <a:lnTo>
                    <a:pt x="95" y="23"/>
                  </a:lnTo>
                  <a:lnTo>
                    <a:pt x="95" y="23"/>
                  </a:lnTo>
                  <a:lnTo>
                    <a:pt x="95" y="23"/>
                  </a:lnTo>
                  <a:lnTo>
                    <a:pt x="96" y="22"/>
                  </a:lnTo>
                  <a:lnTo>
                    <a:pt x="95" y="22"/>
                  </a:lnTo>
                  <a:lnTo>
                    <a:pt x="96" y="22"/>
                  </a:lnTo>
                  <a:lnTo>
                    <a:pt x="96" y="22"/>
                  </a:lnTo>
                  <a:lnTo>
                    <a:pt x="96" y="22"/>
                  </a:lnTo>
                  <a:lnTo>
                    <a:pt x="96" y="22"/>
                  </a:lnTo>
                  <a:lnTo>
                    <a:pt x="97" y="22"/>
                  </a:lnTo>
                  <a:lnTo>
                    <a:pt x="97" y="22"/>
                  </a:lnTo>
                  <a:lnTo>
                    <a:pt x="97" y="22"/>
                  </a:lnTo>
                  <a:lnTo>
                    <a:pt x="98" y="22"/>
                  </a:lnTo>
                  <a:lnTo>
                    <a:pt x="98" y="22"/>
                  </a:lnTo>
                  <a:lnTo>
                    <a:pt x="98" y="22"/>
                  </a:lnTo>
                  <a:lnTo>
                    <a:pt x="99" y="22"/>
                  </a:lnTo>
                  <a:lnTo>
                    <a:pt x="99" y="22"/>
                  </a:lnTo>
                  <a:lnTo>
                    <a:pt x="99" y="22"/>
                  </a:lnTo>
                  <a:lnTo>
                    <a:pt x="99" y="22"/>
                  </a:lnTo>
                  <a:lnTo>
                    <a:pt x="99" y="22"/>
                  </a:lnTo>
                  <a:lnTo>
                    <a:pt x="99" y="22"/>
                  </a:lnTo>
                  <a:lnTo>
                    <a:pt x="100" y="22"/>
                  </a:lnTo>
                  <a:lnTo>
                    <a:pt x="100" y="22"/>
                  </a:lnTo>
                  <a:lnTo>
                    <a:pt x="100" y="22"/>
                  </a:lnTo>
                  <a:lnTo>
                    <a:pt x="100" y="22"/>
                  </a:lnTo>
                  <a:lnTo>
                    <a:pt x="100" y="22"/>
                  </a:lnTo>
                  <a:lnTo>
                    <a:pt x="100" y="22"/>
                  </a:lnTo>
                  <a:lnTo>
                    <a:pt x="101" y="22"/>
                  </a:lnTo>
                  <a:lnTo>
                    <a:pt x="101" y="22"/>
                  </a:lnTo>
                  <a:lnTo>
                    <a:pt x="101" y="22"/>
                  </a:lnTo>
                  <a:lnTo>
                    <a:pt x="101" y="21"/>
                  </a:lnTo>
                  <a:lnTo>
                    <a:pt x="101" y="21"/>
                  </a:lnTo>
                  <a:lnTo>
                    <a:pt x="101" y="21"/>
                  </a:lnTo>
                  <a:lnTo>
                    <a:pt x="101" y="21"/>
                  </a:lnTo>
                  <a:lnTo>
                    <a:pt x="100" y="20"/>
                  </a:lnTo>
                  <a:lnTo>
                    <a:pt x="100" y="20"/>
                  </a:lnTo>
                  <a:lnTo>
                    <a:pt x="100" y="20"/>
                  </a:lnTo>
                  <a:lnTo>
                    <a:pt x="100" y="20"/>
                  </a:lnTo>
                  <a:lnTo>
                    <a:pt x="100" y="20"/>
                  </a:lnTo>
                  <a:lnTo>
                    <a:pt x="99" y="19"/>
                  </a:lnTo>
                  <a:lnTo>
                    <a:pt x="99" y="19"/>
                  </a:lnTo>
                  <a:lnTo>
                    <a:pt x="99" y="19"/>
                  </a:lnTo>
                  <a:lnTo>
                    <a:pt x="99" y="19"/>
                  </a:lnTo>
                  <a:lnTo>
                    <a:pt x="99" y="19"/>
                  </a:lnTo>
                  <a:lnTo>
                    <a:pt x="99" y="19"/>
                  </a:lnTo>
                  <a:lnTo>
                    <a:pt x="99" y="18"/>
                  </a:lnTo>
                  <a:lnTo>
                    <a:pt x="98" y="18"/>
                  </a:lnTo>
                  <a:lnTo>
                    <a:pt x="98" y="18"/>
                  </a:lnTo>
                  <a:lnTo>
                    <a:pt x="98" y="18"/>
                  </a:lnTo>
                  <a:lnTo>
                    <a:pt x="98" y="18"/>
                  </a:lnTo>
                  <a:lnTo>
                    <a:pt x="97" y="18"/>
                  </a:lnTo>
                  <a:lnTo>
                    <a:pt x="97" y="18"/>
                  </a:lnTo>
                  <a:lnTo>
                    <a:pt x="97" y="18"/>
                  </a:lnTo>
                  <a:lnTo>
                    <a:pt x="96" y="18"/>
                  </a:lnTo>
                  <a:lnTo>
                    <a:pt x="96" y="18"/>
                  </a:lnTo>
                  <a:lnTo>
                    <a:pt x="96" y="18"/>
                  </a:lnTo>
                  <a:lnTo>
                    <a:pt x="96" y="18"/>
                  </a:lnTo>
                  <a:lnTo>
                    <a:pt x="95" y="19"/>
                  </a:lnTo>
                  <a:lnTo>
                    <a:pt x="95" y="19"/>
                  </a:lnTo>
                  <a:lnTo>
                    <a:pt x="95" y="18"/>
                  </a:lnTo>
                  <a:lnTo>
                    <a:pt x="95" y="18"/>
                  </a:lnTo>
                  <a:lnTo>
                    <a:pt x="94" y="18"/>
                  </a:lnTo>
                  <a:lnTo>
                    <a:pt x="94" y="18"/>
                  </a:lnTo>
                  <a:lnTo>
                    <a:pt x="94" y="18"/>
                  </a:lnTo>
                  <a:lnTo>
                    <a:pt x="93" y="18"/>
                  </a:lnTo>
                  <a:lnTo>
                    <a:pt x="93" y="18"/>
                  </a:lnTo>
                  <a:lnTo>
                    <a:pt x="93" y="18"/>
                  </a:lnTo>
                  <a:lnTo>
                    <a:pt x="93" y="18"/>
                  </a:lnTo>
                  <a:lnTo>
                    <a:pt x="93" y="19"/>
                  </a:lnTo>
                  <a:lnTo>
                    <a:pt x="92" y="19"/>
                  </a:lnTo>
                  <a:lnTo>
                    <a:pt x="92" y="19"/>
                  </a:lnTo>
                  <a:lnTo>
                    <a:pt x="92" y="18"/>
                  </a:lnTo>
                  <a:lnTo>
                    <a:pt x="91" y="17"/>
                  </a:lnTo>
                  <a:lnTo>
                    <a:pt x="92" y="17"/>
                  </a:lnTo>
                  <a:lnTo>
                    <a:pt x="92" y="17"/>
                  </a:lnTo>
                  <a:lnTo>
                    <a:pt x="92" y="17"/>
                  </a:lnTo>
                  <a:lnTo>
                    <a:pt x="92" y="16"/>
                  </a:lnTo>
                  <a:lnTo>
                    <a:pt x="92" y="16"/>
                  </a:lnTo>
                  <a:lnTo>
                    <a:pt x="92" y="16"/>
                  </a:lnTo>
                  <a:lnTo>
                    <a:pt x="92" y="15"/>
                  </a:lnTo>
                  <a:lnTo>
                    <a:pt x="93" y="15"/>
                  </a:lnTo>
                  <a:lnTo>
                    <a:pt x="93" y="15"/>
                  </a:lnTo>
                  <a:lnTo>
                    <a:pt x="93" y="15"/>
                  </a:lnTo>
                  <a:lnTo>
                    <a:pt x="93" y="14"/>
                  </a:lnTo>
                  <a:lnTo>
                    <a:pt x="93" y="14"/>
                  </a:lnTo>
                  <a:lnTo>
                    <a:pt x="93" y="13"/>
                  </a:lnTo>
                  <a:lnTo>
                    <a:pt x="93" y="13"/>
                  </a:lnTo>
                  <a:lnTo>
                    <a:pt x="94" y="13"/>
                  </a:lnTo>
                  <a:lnTo>
                    <a:pt x="94" y="12"/>
                  </a:lnTo>
                  <a:lnTo>
                    <a:pt x="94" y="12"/>
                  </a:lnTo>
                  <a:lnTo>
                    <a:pt x="94" y="12"/>
                  </a:lnTo>
                  <a:lnTo>
                    <a:pt x="94" y="12"/>
                  </a:lnTo>
                  <a:lnTo>
                    <a:pt x="95" y="13"/>
                  </a:lnTo>
                  <a:lnTo>
                    <a:pt x="95" y="13"/>
                  </a:lnTo>
                  <a:lnTo>
                    <a:pt x="95" y="13"/>
                  </a:lnTo>
                  <a:lnTo>
                    <a:pt x="96" y="13"/>
                  </a:lnTo>
                  <a:lnTo>
                    <a:pt x="96" y="13"/>
                  </a:lnTo>
                  <a:lnTo>
                    <a:pt x="96" y="13"/>
                  </a:lnTo>
                  <a:lnTo>
                    <a:pt x="96" y="13"/>
                  </a:lnTo>
                  <a:lnTo>
                    <a:pt x="97" y="13"/>
                  </a:lnTo>
                  <a:lnTo>
                    <a:pt x="97" y="12"/>
                  </a:lnTo>
                  <a:lnTo>
                    <a:pt x="98" y="12"/>
                  </a:lnTo>
                  <a:lnTo>
                    <a:pt x="98" y="12"/>
                  </a:lnTo>
                  <a:lnTo>
                    <a:pt x="98" y="12"/>
                  </a:lnTo>
                  <a:lnTo>
                    <a:pt x="98" y="12"/>
                  </a:lnTo>
                  <a:lnTo>
                    <a:pt x="98" y="12"/>
                  </a:lnTo>
                  <a:lnTo>
                    <a:pt x="99" y="11"/>
                  </a:lnTo>
                  <a:lnTo>
                    <a:pt x="99" y="11"/>
                  </a:lnTo>
                  <a:lnTo>
                    <a:pt x="99" y="11"/>
                  </a:lnTo>
                  <a:lnTo>
                    <a:pt x="99" y="11"/>
                  </a:lnTo>
                  <a:lnTo>
                    <a:pt x="99" y="11"/>
                  </a:lnTo>
                  <a:lnTo>
                    <a:pt x="99" y="11"/>
                  </a:lnTo>
                  <a:lnTo>
                    <a:pt x="100" y="11"/>
                  </a:lnTo>
                  <a:lnTo>
                    <a:pt x="100" y="11"/>
                  </a:lnTo>
                  <a:lnTo>
                    <a:pt x="100" y="11"/>
                  </a:lnTo>
                  <a:lnTo>
                    <a:pt x="100" y="10"/>
                  </a:lnTo>
                  <a:lnTo>
                    <a:pt x="100" y="10"/>
                  </a:lnTo>
                  <a:lnTo>
                    <a:pt x="99" y="10"/>
                  </a:lnTo>
                  <a:lnTo>
                    <a:pt x="99" y="10"/>
                  </a:lnTo>
                  <a:lnTo>
                    <a:pt x="99" y="10"/>
                  </a:lnTo>
                  <a:lnTo>
                    <a:pt x="99" y="10"/>
                  </a:lnTo>
                  <a:lnTo>
                    <a:pt x="99" y="10"/>
                  </a:lnTo>
                  <a:lnTo>
                    <a:pt x="99" y="9"/>
                  </a:lnTo>
                  <a:lnTo>
                    <a:pt x="100" y="9"/>
                  </a:lnTo>
                  <a:lnTo>
                    <a:pt x="100" y="9"/>
                  </a:lnTo>
                  <a:lnTo>
                    <a:pt x="100" y="9"/>
                  </a:lnTo>
                  <a:lnTo>
                    <a:pt x="100" y="9"/>
                  </a:lnTo>
                  <a:lnTo>
                    <a:pt x="100" y="9"/>
                  </a:lnTo>
                  <a:lnTo>
                    <a:pt x="100" y="8"/>
                  </a:lnTo>
                  <a:lnTo>
                    <a:pt x="100" y="8"/>
                  </a:lnTo>
                  <a:lnTo>
                    <a:pt x="100" y="8"/>
                  </a:lnTo>
                  <a:lnTo>
                    <a:pt x="101" y="8"/>
                  </a:lnTo>
                  <a:lnTo>
                    <a:pt x="101" y="7"/>
                  </a:lnTo>
                  <a:lnTo>
                    <a:pt x="101" y="7"/>
                  </a:lnTo>
                  <a:lnTo>
                    <a:pt x="101" y="7"/>
                  </a:lnTo>
                  <a:lnTo>
                    <a:pt x="101" y="7"/>
                  </a:lnTo>
                  <a:lnTo>
                    <a:pt x="101" y="7"/>
                  </a:lnTo>
                  <a:lnTo>
                    <a:pt x="101" y="7"/>
                  </a:lnTo>
                  <a:lnTo>
                    <a:pt x="101" y="6"/>
                  </a:lnTo>
                  <a:lnTo>
                    <a:pt x="101" y="6"/>
                  </a:lnTo>
                  <a:lnTo>
                    <a:pt x="102" y="6"/>
                  </a:lnTo>
                  <a:lnTo>
                    <a:pt x="102" y="6"/>
                  </a:lnTo>
                  <a:lnTo>
                    <a:pt x="102" y="5"/>
                  </a:lnTo>
                  <a:lnTo>
                    <a:pt x="102" y="5"/>
                  </a:lnTo>
                  <a:lnTo>
                    <a:pt x="102" y="5"/>
                  </a:lnTo>
                  <a:lnTo>
                    <a:pt x="103" y="5"/>
                  </a:lnTo>
                  <a:lnTo>
                    <a:pt x="103" y="5"/>
                  </a:lnTo>
                  <a:lnTo>
                    <a:pt x="103" y="5"/>
                  </a:lnTo>
                  <a:lnTo>
                    <a:pt x="103" y="4"/>
                  </a:lnTo>
                  <a:lnTo>
                    <a:pt x="103" y="4"/>
                  </a:lnTo>
                  <a:lnTo>
                    <a:pt x="103" y="4"/>
                  </a:lnTo>
                  <a:lnTo>
                    <a:pt x="103" y="4"/>
                  </a:lnTo>
                  <a:lnTo>
                    <a:pt x="102" y="4"/>
                  </a:lnTo>
                  <a:lnTo>
                    <a:pt x="102" y="4"/>
                  </a:lnTo>
                  <a:lnTo>
                    <a:pt x="103" y="4"/>
                  </a:lnTo>
                  <a:lnTo>
                    <a:pt x="103" y="3"/>
                  </a:lnTo>
                  <a:lnTo>
                    <a:pt x="103" y="3"/>
                  </a:lnTo>
                  <a:lnTo>
                    <a:pt x="102" y="3"/>
                  </a:lnTo>
                  <a:lnTo>
                    <a:pt x="102" y="3"/>
                  </a:lnTo>
                  <a:lnTo>
                    <a:pt x="102" y="3"/>
                  </a:lnTo>
                  <a:lnTo>
                    <a:pt x="101" y="3"/>
                  </a:lnTo>
                  <a:lnTo>
                    <a:pt x="101" y="3"/>
                  </a:lnTo>
                  <a:lnTo>
                    <a:pt x="101" y="3"/>
                  </a:lnTo>
                  <a:lnTo>
                    <a:pt x="101" y="3"/>
                  </a:lnTo>
                  <a:lnTo>
                    <a:pt x="101" y="2"/>
                  </a:lnTo>
                  <a:lnTo>
                    <a:pt x="102" y="2"/>
                  </a:lnTo>
                  <a:lnTo>
                    <a:pt x="102" y="2"/>
                  </a:lnTo>
                  <a:lnTo>
                    <a:pt x="102" y="2"/>
                  </a:lnTo>
                  <a:lnTo>
                    <a:pt x="102" y="2"/>
                  </a:lnTo>
                  <a:lnTo>
                    <a:pt x="102" y="2"/>
                  </a:lnTo>
                  <a:lnTo>
                    <a:pt x="102" y="1"/>
                  </a:lnTo>
                  <a:lnTo>
                    <a:pt x="103" y="1"/>
                  </a:lnTo>
                  <a:lnTo>
                    <a:pt x="103" y="1"/>
                  </a:lnTo>
                  <a:lnTo>
                    <a:pt x="103" y="1"/>
                  </a:lnTo>
                  <a:lnTo>
                    <a:pt x="103" y="1"/>
                  </a:lnTo>
                  <a:lnTo>
                    <a:pt x="104" y="1"/>
                  </a:lnTo>
                  <a:lnTo>
                    <a:pt x="104" y="1"/>
                  </a:lnTo>
                  <a:lnTo>
                    <a:pt x="104" y="1"/>
                  </a:lnTo>
                  <a:lnTo>
                    <a:pt x="104" y="1"/>
                  </a:lnTo>
                  <a:lnTo>
                    <a:pt x="105" y="1"/>
                  </a:lnTo>
                  <a:lnTo>
                    <a:pt x="105" y="0"/>
                  </a:lnTo>
                  <a:lnTo>
                    <a:pt x="105" y="0"/>
                  </a:lnTo>
                  <a:lnTo>
                    <a:pt x="105" y="0"/>
                  </a:lnTo>
                  <a:lnTo>
                    <a:pt x="105" y="0"/>
                  </a:lnTo>
                  <a:lnTo>
                    <a:pt x="106" y="0"/>
                  </a:lnTo>
                  <a:lnTo>
                    <a:pt x="106" y="0"/>
                  </a:lnTo>
                  <a:lnTo>
                    <a:pt x="106" y="0"/>
                  </a:lnTo>
                  <a:lnTo>
                    <a:pt x="107" y="0"/>
                  </a:lnTo>
                  <a:lnTo>
                    <a:pt x="107" y="0"/>
                  </a:lnTo>
                  <a:lnTo>
                    <a:pt x="107" y="0"/>
                  </a:lnTo>
                  <a:lnTo>
                    <a:pt x="107" y="0"/>
                  </a:lnTo>
                  <a:lnTo>
                    <a:pt x="108" y="0"/>
                  </a:lnTo>
                  <a:lnTo>
                    <a:pt x="108" y="0"/>
                  </a:lnTo>
                  <a:lnTo>
                    <a:pt x="108" y="0"/>
                  </a:lnTo>
                  <a:lnTo>
                    <a:pt x="108" y="0"/>
                  </a:lnTo>
                  <a:lnTo>
                    <a:pt x="109" y="0"/>
                  </a:lnTo>
                  <a:lnTo>
                    <a:pt x="109" y="0"/>
                  </a:lnTo>
                  <a:lnTo>
                    <a:pt x="109" y="0"/>
                  </a:lnTo>
                  <a:lnTo>
                    <a:pt x="110" y="0"/>
                  </a:lnTo>
                  <a:lnTo>
                    <a:pt x="110" y="0"/>
                  </a:lnTo>
                  <a:lnTo>
                    <a:pt x="110" y="1"/>
                  </a:lnTo>
                  <a:lnTo>
                    <a:pt x="110" y="1"/>
                  </a:lnTo>
                  <a:lnTo>
                    <a:pt x="111" y="1"/>
                  </a:lnTo>
                  <a:lnTo>
                    <a:pt x="111" y="1"/>
                  </a:lnTo>
                  <a:lnTo>
                    <a:pt x="111" y="1"/>
                  </a:lnTo>
                  <a:lnTo>
                    <a:pt x="111" y="1"/>
                  </a:lnTo>
                  <a:lnTo>
                    <a:pt x="111" y="1"/>
                  </a:lnTo>
                  <a:lnTo>
                    <a:pt x="111" y="1"/>
                  </a:lnTo>
                  <a:lnTo>
                    <a:pt x="112" y="1"/>
                  </a:lnTo>
                  <a:lnTo>
                    <a:pt x="112" y="1"/>
                  </a:lnTo>
                  <a:lnTo>
                    <a:pt x="112" y="1"/>
                  </a:lnTo>
                  <a:lnTo>
                    <a:pt x="112" y="1"/>
                  </a:lnTo>
                  <a:lnTo>
                    <a:pt x="112" y="1"/>
                  </a:lnTo>
                  <a:lnTo>
                    <a:pt x="113" y="1"/>
                  </a:lnTo>
                  <a:lnTo>
                    <a:pt x="113" y="1"/>
                  </a:lnTo>
                  <a:lnTo>
                    <a:pt x="113" y="1"/>
                  </a:lnTo>
                  <a:lnTo>
                    <a:pt x="113" y="2"/>
                  </a:lnTo>
                  <a:lnTo>
                    <a:pt x="113" y="2"/>
                  </a:lnTo>
                  <a:lnTo>
                    <a:pt x="114" y="2"/>
                  </a:lnTo>
                  <a:lnTo>
                    <a:pt x="113" y="2"/>
                  </a:lnTo>
                  <a:lnTo>
                    <a:pt x="113" y="2"/>
                  </a:lnTo>
                  <a:lnTo>
                    <a:pt x="114" y="2"/>
                  </a:lnTo>
                  <a:lnTo>
                    <a:pt x="114" y="2"/>
                  </a:lnTo>
                  <a:lnTo>
                    <a:pt x="114" y="2"/>
                  </a:lnTo>
                  <a:lnTo>
                    <a:pt x="114" y="3"/>
                  </a:lnTo>
                  <a:lnTo>
                    <a:pt x="114" y="2"/>
                  </a:lnTo>
                  <a:lnTo>
                    <a:pt x="114" y="2"/>
                  </a:lnTo>
                  <a:lnTo>
                    <a:pt x="114" y="3"/>
                  </a:lnTo>
                  <a:lnTo>
                    <a:pt x="114" y="3"/>
                  </a:lnTo>
                  <a:lnTo>
                    <a:pt x="114" y="3"/>
                  </a:lnTo>
                  <a:lnTo>
                    <a:pt x="114" y="3"/>
                  </a:lnTo>
                  <a:lnTo>
                    <a:pt x="115" y="3"/>
                  </a:lnTo>
                  <a:lnTo>
                    <a:pt x="115" y="3"/>
                  </a:lnTo>
                  <a:lnTo>
                    <a:pt x="115" y="3"/>
                  </a:lnTo>
                  <a:lnTo>
                    <a:pt x="115" y="4"/>
                  </a:lnTo>
                  <a:lnTo>
                    <a:pt x="115" y="4"/>
                  </a:lnTo>
                  <a:lnTo>
                    <a:pt x="115" y="4"/>
                  </a:lnTo>
                  <a:lnTo>
                    <a:pt x="115" y="4"/>
                  </a:lnTo>
                  <a:lnTo>
                    <a:pt x="115" y="4"/>
                  </a:lnTo>
                  <a:lnTo>
                    <a:pt x="115" y="4"/>
                  </a:lnTo>
                  <a:lnTo>
                    <a:pt x="115" y="5"/>
                  </a:lnTo>
                  <a:lnTo>
                    <a:pt x="115" y="5"/>
                  </a:lnTo>
                  <a:lnTo>
                    <a:pt x="115" y="5"/>
                  </a:lnTo>
                  <a:lnTo>
                    <a:pt x="115" y="5"/>
                  </a:lnTo>
                  <a:lnTo>
                    <a:pt x="116" y="6"/>
                  </a:lnTo>
                  <a:lnTo>
                    <a:pt x="116" y="6"/>
                  </a:lnTo>
                  <a:lnTo>
                    <a:pt x="116" y="6"/>
                  </a:lnTo>
                  <a:lnTo>
                    <a:pt x="116" y="7"/>
                  </a:lnTo>
                  <a:lnTo>
                    <a:pt x="116" y="7"/>
                  </a:lnTo>
                  <a:lnTo>
                    <a:pt x="116" y="7"/>
                  </a:lnTo>
                  <a:lnTo>
                    <a:pt x="116" y="7"/>
                  </a:lnTo>
                  <a:lnTo>
                    <a:pt x="116" y="7"/>
                  </a:lnTo>
                  <a:lnTo>
                    <a:pt x="116" y="7"/>
                  </a:lnTo>
                  <a:lnTo>
                    <a:pt x="116" y="7"/>
                  </a:lnTo>
                  <a:lnTo>
                    <a:pt x="116" y="8"/>
                  </a:lnTo>
                  <a:lnTo>
                    <a:pt x="116" y="8"/>
                  </a:lnTo>
                  <a:lnTo>
                    <a:pt x="116" y="8"/>
                  </a:lnTo>
                  <a:lnTo>
                    <a:pt x="116" y="8"/>
                  </a:lnTo>
                  <a:lnTo>
                    <a:pt x="116" y="9"/>
                  </a:lnTo>
                  <a:lnTo>
                    <a:pt x="117" y="9"/>
                  </a:lnTo>
                  <a:lnTo>
                    <a:pt x="117" y="9"/>
                  </a:lnTo>
                  <a:lnTo>
                    <a:pt x="117" y="9"/>
                  </a:lnTo>
                  <a:lnTo>
                    <a:pt x="117" y="9"/>
                  </a:lnTo>
                  <a:lnTo>
                    <a:pt x="117" y="9"/>
                  </a:lnTo>
                  <a:lnTo>
                    <a:pt x="117" y="9"/>
                  </a:lnTo>
                  <a:lnTo>
                    <a:pt x="117" y="10"/>
                  </a:lnTo>
                  <a:lnTo>
                    <a:pt x="117" y="10"/>
                  </a:lnTo>
                  <a:lnTo>
                    <a:pt x="117" y="10"/>
                  </a:lnTo>
                  <a:lnTo>
                    <a:pt x="117" y="10"/>
                  </a:lnTo>
                  <a:lnTo>
                    <a:pt x="117" y="10"/>
                  </a:lnTo>
                  <a:lnTo>
                    <a:pt x="117" y="11"/>
                  </a:lnTo>
                  <a:lnTo>
                    <a:pt x="117" y="11"/>
                  </a:lnTo>
                  <a:lnTo>
                    <a:pt x="118" y="11"/>
                  </a:lnTo>
                  <a:lnTo>
                    <a:pt x="118" y="11"/>
                  </a:lnTo>
                  <a:lnTo>
                    <a:pt x="117" y="11"/>
                  </a:lnTo>
                  <a:lnTo>
                    <a:pt x="117" y="11"/>
                  </a:lnTo>
                  <a:lnTo>
                    <a:pt x="117" y="11"/>
                  </a:lnTo>
                  <a:lnTo>
                    <a:pt x="117" y="12"/>
                  </a:lnTo>
                  <a:lnTo>
                    <a:pt x="117" y="12"/>
                  </a:lnTo>
                  <a:lnTo>
                    <a:pt x="118" y="12"/>
                  </a:lnTo>
                  <a:lnTo>
                    <a:pt x="118" y="12"/>
                  </a:lnTo>
                  <a:lnTo>
                    <a:pt x="118" y="12"/>
                  </a:lnTo>
                  <a:lnTo>
                    <a:pt x="118" y="13"/>
                  </a:lnTo>
                  <a:lnTo>
                    <a:pt x="118" y="13"/>
                  </a:lnTo>
                  <a:lnTo>
                    <a:pt x="118" y="13"/>
                  </a:lnTo>
                  <a:lnTo>
                    <a:pt x="119" y="13"/>
                  </a:lnTo>
                  <a:lnTo>
                    <a:pt x="119" y="13"/>
                  </a:lnTo>
                  <a:lnTo>
                    <a:pt x="119" y="13"/>
                  </a:lnTo>
                  <a:lnTo>
                    <a:pt x="119" y="13"/>
                  </a:lnTo>
                  <a:lnTo>
                    <a:pt x="120" y="13"/>
                  </a:lnTo>
                  <a:lnTo>
                    <a:pt x="120" y="13"/>
                  </a:lnTo>
                  <a:lnTo>
                    <a:pt x="120" y="13"/>
                  </a:lnTo>
                  <a:lnTo>
                    <a:pt x="120" y="13"/>
                  </a:lnTo>
                  <a:lnTo>
                    <a:pt x="120" y="13"/>
                  </a:lnTo>
                  <a:lnTo>
                    <a:pt x="121" y="13"/>
                  </a:lnTo>
                  <a:lnTo>
                    <a:pt x="121" y="13"/>
                  </a:lnTo>
                  <a:lnTo>
                    <a:pt x="121" y="13"/>
                  </a:lnTo>
                  <a:lnTo>
                    <a:pt x="121" y="14"/>
                  </a:lnTo>
                  <a:lnTo>
                    <a:pt x="121" y="14"/>
                  </a:lnTo>
                  <a:lnTo>
                    <a:pt x="121" y="13"/>
                  </a:lnTo>
                  <a:lnTo>
                    <a:pt x="122" y="13"/>
                  </a:lnTo>
                  <a:lnTo>
                    <a:pt x="122" y="13"/>
                  </a:lnTo>
                  <a:lnTo>
                    <a:pt x="122" y="14"/>
                  </a:lnTo>
                  <a:lnTo>
                    <a:pt x="122" y="14"/>
                  </a:lnTo>
                  <a:lnTo>
                    <a:pt x="122" y="14"/>
                  </a:lnTo>
                  <a:lnTo>
                    <a:pt x="122" y="14"/>
                  </a:lnTo>
                  <a:lnTo>
                    <a:pt x="122" y="14"/>
                  </a:lnTo>
                  <a:lnTo>
                    <a:pt x="123" y="14"/>
                  </a:lnTo>
                  <a:lnTo>
                    <a:pt x="123" y="15"/>
                  </a:lnTo>
                  <a:lnTo>
                    <a:pt x="123" y="15"/>
                  </a:lnTo>
                  <a:lnTo>
                    <a:pt x="123" y="15"/>
                  </a:lnTo>
                  <a:lnTo>
                    <a:pt x="123" y="15"/>
                  </a:lnTo>
                  <a:lnTo>
                    <a:pt x="124" y="15"/>
                  </a:lnTo>
                  <a:lnTo>
                    <a:pt x="124" y="15"/>
                  </a:lnTo>
                  <a:lnTo>
                    <a:pt x="124" y="15"/>
                  </a:lnTo>
                  <a:lnTo>
                    <a:pt x="124" y="15"/>
                  </a:lnTo>
                  <a:lnTo>
                    <a:pt x="124" y="15"/>
                  </a:lnTo>
                  <a:lnTo>
                    <a:pt x="124" y="15"/>
                  </a:lnTo>
                  <a:lnTo>
                    <a:pt x="124" y="16"/>
                  </a:lnTo>
                  <a:lnTo>
                    <a:pt x="124" y="16"/>
                  </a:lnTo>
                  <a:lnTo>
                    <a:pt x="124" y="16"/>
                  </a:lnTo>
                  <a:lnTo>
                    <a:pt x="124" y="16"/>
                  </a:lnTo>
                  <a:lnTo>
                    <a:pt x="125" y="17"/>
                  </a:lnTo>
                  <a:lnTo>
                    <a:pt x="125" y="17"/>
                  </a:lnTo>
                  <a:lnTo>
                    <a:pt x="124" y="17"/>
                  </a:lnTo>
                  <a:lnTo>
                    <a:pt x="124" y="17"/>
                  </a:lnTo>
                  <a:lnTo>
                    <a:pt x="124" y="17"/>
                  </a:lnTo>
                  <a:lnTo>
                    <a:pt x="124" y="18"/>
                  </a:lnTo>
                  <a:lnTo>
                    <a:pt x="124" y="18"/>
                  </a:lnTo>
                  <a:lnTo>
                    <a:pt x="125" y="18"/>
                  </a:lnTo>
                  <a:lnTo>
                    <a:pt x="125" y="18"/>
                  </a:lnTo>
                  <a:lnTo>
                    <a:pt x="125" y="18"/>
                  </a:lnTo>
                  <a:lnTo>
                    <a:pt x="125" y="18"/>
                  </a:lnTo>
                  <a:lnTo>
                    <a:pt x="125" y="19"/>
                  </a:lnTo>
                  <a:lnTo>
                    <a:pt x="125" y="19"/>
                  </a:lnTo>
                  <a:lnTo>
                    <a:pt x="125" y="19"/>
                  </a:lnTo>
                  <a:lnTo>
                    <a:pt x="125" y="19"/>
                  </a:lnTo>
                  <a:lnTo>
                    <a:pt x="125" y="19"/>
                  </a:lnTo>
                  <a:lnTo>
                    <a:pt x="126" y="19"/>
                  </a:lnTo>
                  <a:lnTo>
                    <a:pt x="126" y="19"/>
                  </a:lnTo>
                  <a:lnTo>
                    <a:pt x="126" y="19"/>
                  </a:lnTo>
                  <a:lnTo>
                    <a:pt x="126" y="19"/>
                  </a:lnTo>
                  <a:lnTo>
                    <a:pt x="126" y="19"/>
                  </a:lnTo>
                  <a:lnTo>
                    <a:pt x="127" y="19"/>
                  </a:lnTo>
                  <a:lnTo>
                    <a:pt x="127" y="19"/>
                  </a:lnTo>
                  <a:lnTo>
                    <a:pt x="128" y="19"/>
                  </a:lnTo>
                  <a:lnTo>
                    <a:pt x="128" y="19"/>
                  </a:lnTo>
                  <a:lnTo>
                    <a:pt x="128" y="19"/>
                  </a:lnTo>
                  <a:lnTo>
                    <a:pt x="128" y="19"/>
                  </a:lnTo>
                  <a:lnTo>
                    <a:pt x="128" y="19"/>
                  </a:lnTo>
                  <a:lnTo>
                    <a:pt x="128" y="19"/>
                  </a:lnTo>
                  <a:lnTo>
                    <a:pt x="129" y="18"/>
                  </a:lnTo>
                  <a:lnTo>
                    <a:pt x="129" y="18"/>
                  </a:lnTo>
                  <a:lnTo>
                    <a:pt x="129" y="17"/>
                  </a:lnTo>
                  <a:lnTo>
                    <a:pt x="130" y="17"/>
                  </a:lnTo>
                  <a:lnTo>
                    <a:pt x="130" y="17"/>
                  </a:lnTo>
                  <a:lnTo>
                    <a:pt x="130" y="17"/>
                  </a:lnTo>
                  <a:lnTo>
                    <a:pt x="130" y="18"/>
                  </a:lnTo>
                  <a:lnTo>
                    <a:pt x="130" y="17"/>
                  </a:lnTo>
                  <a:lnTo>
                    <a:pt x="131" y="17"/>
                  </a:lnTo>
                  <a:lnTo>
                    <a:pt x="131" y="17"/>
                  </a:lnTo>
                  <a:lnTo>
                    <a:pt x="131" y="17"/>
                  </a:lnTo>
                  <a:lnTo>
                    <a:pt x="131" y="17"/>
                  </a:lnTo>
                  <a:lnTo>
                    <a:pt x="132" y="17"/>
                  </a:lnTo>
                  <a:lnTo>
                    <a:pt x="132" y="17"/>
                  </a:lnTo>
                  <a:lnTo>
                    <a:pt x="132" y="17"/>
                  </a:lnTo>
                  <a:lnTo>
                    <a:pt x="133" y="16"/>
                  </a:lnTo>
                  <a:lnTo>
                    <a:pt x="133" y="17"/>
                  </a:lnTo>
                  <a:lnTo>
                    <a:pt x="133" y="17"/>
                  </a:lnTo>
                  <a:lnTo>
                    <a:pt x="133" y="17"/>
                  </a:lnTo>
                  <a:lnTo>
                    <a:pt x="133" y="17"/>
                  </a:lnTo>
                  <a:lnTo>
                    <a:pt x="133" y="17"/>
                  </a:lnTo>
                  <a:lnTo>
                    <a:pt x="133" y="17"/>
                  </a:lnTo>
                  <a:lnTo>
                    <a:pt x="133" y="17"/>
                  </a:lnTo>
                  <a:lnTo>
                    <a:pt x="133" y="18"/>
                  </a:lnTo>
                  <a:lnTo>
                    <a:pt x="133" y="18"/>
                  </a:lnTo>
                  <a:lnTo>
                    <a:pt x="133" y="18"/>
                  </a:lnTo>
                  <a:lnTo>
                    <a:pt x="133" y="18"/>
                  </a:lnTo>
                  <a:lnTo>
                    <a:pt x="133" y="19"/>
                  </a:lnTo>
                  <a:lnTo>
                    <a:pt x="133" y="19"/>
                  </a:lnTo>
                  <a:lnTo>
                    <a:pt x="133" y="19"/>
                  </a:lnTo>
                  <a:lnTo>
                    <a:pt x="133" y="19"/>
                  </a:lnTo>
                  <a:lnTo>
                    <a:pt x="133" y="20"/>
                  </a:lnTo>
                  <a:lnTo>
                    <a:pt x="132" y="20"/>
                  </a:lnTo>
                  <a:lnTo>
                    <a:pt x="132" y="20"/>
                  </a:lnTo>
                  <a:lnTo>
                    <a:pt x="132" y="20"/>
                  </a:lnTo>
                  <a:lnTo>
                    <a:pt x="132" y="20"/>
                  </a:lnTo>
                  <a:lnTo>
                    <a:pt x="132" y="20"/>
                  </a:lnTo>
                  <a:lnTo>
                    <a:pt x="132" y="21"/>
                  </a:lnTo>
                  <a:lnTo>
                    <a:pt x="132" y="21"/>
                  </a:lnTo>
                  <a:lnTo>
                    <a:pt x="132" y="21"/>
                  </a:lnTo>
                  <a:lnTo>
                    <a:pt x="132" y="21"/>
                  </a:lnTo>
                  <a:lnTo>
                    <a:pt x="132" y="21"/>
                  </a:lnTo>
                  <a:lnTo>
                    <a:pt x="132" y="22"/>
                  </a:lnTo>
                  <a:lnTo>
                    <a:pt x="132" y="22"/>
                  </a:lnTo>
                  <a:lnTo>
                    <a:pt x="132" y="22"/>
                  </a:lnTo>
                  <a:lnTo>
                    <a:pt x="131" y="22"/>
                  </a:lnTo>
                  <a:lnTo>
                    <a:pt x="131" y="22"/>
                  </a:lnTo>
                  <a:lnTo>
                    <a:pt x="131" y="23"/>
                  </a:lnTo>
                  <a:lnTo>
                    <a:pt x="131" y="23"/>
                  </a:lnTo>
                  <a:lnTo>
                    <a:pt x="131" y="23"/>
                  </a:lnTo>
                  <a:lnTo>
                    <a:pt x="131" y="23"/>
                  </a:lnTo>
                  <a:lnTo>
                    <a:pt x="131" y="23"/>
                  </a:lnTo>
                  <a:lnTo>
                    <a:pt x="131" y="24"/>
                  </a:lnTo>
                  <a:lnTo>
                    <a:pt x="131" y="24"/>
                  </a:lnTo>
                  <a:lnTo>
                    <a:pt x="131" y="24"/>
                  </a:lnTo>
                  <a:lnTo>
                    <a:pt x="131" y="24"/>
                  </a:lnTo>
                  <a:lnTo>
                    <a:pt x="130" y="24"/>
                  </a:lnTo>
                  <a:lnTo>
                    <a:pt x="130" y="25"/>
                  </a:lnTo>
                  <a:lnTo>
                    <a:pt x="130" y="25"/>
                  </a:lnTo>
                  <a:lnTo>
                    <a:pt x="130" y="25"/>
                  </a:lnTo>
                  <a:lnTo>
                    <a:pt x="130" y="25"/>
                  </a:lnTo>
                  <a:lnTo>
                    <a:pt x="130" y="26"/>
                  </a:lnTo>
                  <a:lnTo>
                    <a:pt x="130" y="26"/>
                  </a:lnTo>
                  <a:lnTo>
                    <a:pt x="130" y="26"/>
                  </a:lnTo>
                  <a:lnTo>
                    <a:pt x="130" y="26"/>
                  </a:lnTo>
                  <a:lnTo>
                    <a:pt x="130" y="27"/>
                  </a:lnTo>
                  <a:lnTo>
                    <a:pt x="130" y="27"/>
                  </a:lnTo>
                  <a:lnTo>
                    <a:pt x="129" y="27"/>
                  </a:lnTo>
                  <a:lnTo>
                    <a:pt x="129" y="27"/>
                  </a:lnTo>
                  <a:lnTo>
                    <a:pt x="129" y="27"/>
                  </a:lnTo>
                  <a:lnTo>
                    <a:pt x="129" y="27"/>
                  </a:lnTo>
                  <a:lnTo>
                    <a:pt x="128" y="27"/>
                  </a:lnTo>
                  <a:lnTo>
                    <a:pt x="128" y="27"/>
                  </a:lnTo>
                  <a:lnTo>
                    <a:pt x="128" y="27"/>
                  </a:lnTo>
                  <a:lnTo>
                    <a:pt x="128" y="27"/>
                  </a:lnTo>
                  <a:lnTo>
                    <a:pt x="127" y="26"/>
                  </a:lnTo>
                  <a:lnTo>
                    <a:pt x="127" y="26"/>
                  </a:lnTo>
                  <a:lnTo>
                    <a:pt x="127" y="26"/>
                  </a:lnTo>
                  <a:lnTo>
                    <a:pt x="127" y="26"/>
                  </a:lnTo>
                  <a:lnTo>
                    <a:pt x="127" y="27"/>
                  </a:lnTo>
                  <a:lnTo>
                    <a:pt x="126" y="27"/>
                  </a:lnTo>
                  <a:lnTo>
                    <a:pt x="127" y="27"/>
                  </a:lnTo>
                  <a:lnTo>
                    <a:pt x="126" y="27"/>
                  </a:lnTo>
                  <a:lnTo>
                    <a:pt x="126" y="27"/>
                  </a:lnTo>
                  <a:lnTo>
                    <a:pt x="126" y="27"/>
                  </a:lnTo>
                  <a:lnTo>
                    <a:pt x="126" y="27"/>
                  </a:lnTo>
                  <a:lnTo>
                    <a:pt x="125" y="27"/>
                  </a:lnTo>
                  <a:lnTo>
                    <a:pt x="125" y="27"/>
                  </a:lnTo>
                  <a:lnTo>
                    <a:pt x="125" y="27"/>
                  </a:lnTo>
                  <a:lnTo>
                    <a:pt x="125" y="27"/>
                  </a:lnTo>
                  <a:lnTo>
                    <a:pt x="125" y="27"/>
                  </a:lnTo>
                  <a:lnTo>
                    <a:pt x="125" y="28"/>
                  </a:lnTo>
                  <a:lnTo>
                    <a:pt x="125" y="28"/>
                  </a:lnTo>
                  <a:lnTo>
                    <a:pt x="125" y="28"/>
                  </a:lnTo>
                  <a:lnTo>
                    <a:pt x="125" y="28"/>
                  </a:lnTo>
                  <a:lnTo>
                    <a:pt x="126" y="30"/>
                  </a:lnTo>
                  <a:lnTo>
                    <a:pt x="126" y="30"/>
                  </a:lnTo>
                  <a:lnTo>
                    <a:pt x="126" y="30"/>
                  </a:lnTo>
                  <a:lnTo>
                    <a:pt x="126" y="30"/>
                  </a:lnTo>
                  <a:lnTo>
                    <a:pt x="125" y="31"/>
                  </a:lnTo>
                  <a:lnTo>
                    <a:pt x="125" y="32"/>
                  </a:lnTo>
                  <a:lnTo>
                    <a:pt x="126" y="32"/>
                  </a:lnTo>
                  <a:lnTo>
                    <a:pt x="126" y="32"/>
                  </a:lnTo>
                  <a:lnTo>
                    <a:pt x="126" y="32"/>
                  </a:lnTo>
                  <a:lnTo>
                    <a:pt x="126" y="32"/>
                  </a:lnTo>
                  <a:lnTo>
                    <a:pt x="126" y="33"/>
                  </a:lnTo>
                  <a:lnTo>
                    <a:pt x="125" y="33"/>
                  </a:lnTo>
                  <a:lnTo>
                    <a:pt x="125" y="33"/>
                  </a:lnTo>
                  <a:lnTo>
                    <a:pt x="125" y="33"/>
                  </a:lnTo>
                  <a:lnTo>
                    <a:pt x="125" y="33"/>
                  </a:lnTo>
                  <a:lnTo>
                    <a:pt x="125" y="33"/>
                  </a:lnTo>
                  <a:lnTo>
                    <a:pt x="125" y="34"/>
                  </a:lnTo>
                  <a:lnTo>
                    <a:pt x="125" y="34"/>
                  </a:lnTo>
                  <a:lnTo>
                    <a:pt x="125" y="34"/>
                  </a:lnTo>
                  <a:lnTo>
                    <a:pt x="125" y="33"/>
                  </a:lnTo>
                  <a:lnTo>
                    <a:pt x="125" y="34"/>
                  </a:lnTo>
                  <a:lnTo>
                    <a:pt x="124" y="34"/>
                  </a:lnTo>
                  <a:lnTo>
                    <a:pt x="124" y="34"/>
                  </a:lnTo>
                  <a:lnTo>
                    <a:pt x="124" y="34"/>
                  </a:lnTo>
                  <a:lnTo>
                    <a:pt x="124" y="34"/>
                  </a:lnTo>
                  <a:lnTo>
                    <a:pt x="124" y="34"/>
                  </a:lnTo>
                  <a:lnTo>
                    <a:pt x="124" y="34"/>
                  </a:lnTo>
                  <a:lnTo>
                    <a:pt x="124" y="34"/>
                  </a:lnTo>
                  <a:lnTo>
                    <a:pt x="124" y="35"/>
                  </a:lnTo>
                  <a:lnTo>
                    <a:pt x="124" y="35"/>
                  </a:lnTo>
                  <a:lnTo>
                    <a:pt x="124" y="35"/>
                  </a:lnTo>
                  <a:lnTo>
                    <a:pt x="124" y="34"/>
                  </a:lnTo>
                  <a:lnTo>
                    <a:pt x="124" y="34"/>
                  </a:lnTo>
                  <a:lnTo>
                    <a:pt x="123" y="34"/>
                  </a:lnTo>
                  <a:lnTo>
                    <a:pt x="123" y="34"/>
                  </a:lnTo>
                  <a:lnTo>
                    <a:pt x="123" y="34"/>
                  </a:lnTo>
                  <a:lnTo>
                    <a:pt x="123" y="33"/>
                  </a:lnTo>
                  <a:lnTo>
                    <a:pt x="123" y="33"/>
                  </a:lnTo>
                  <a:lnTo>
                    <a:pt x="123" y="33"/>
                  </a:lnTo>
                  <a:lnTo>
                    <a:pt x="123" y="33"/>
                  </a:lnTo>
                  <a:lnTo>
                    <a:pt x="122" y="33"/>
                  </a:lnTo>
                  <a:lnTo>
                    <a:pt x="122" y="33"/>
                  </a:lnTo>
                  <a:lnTo>
                    <a:pt x="122" y="34"/>
                  </a:lnTo>
                  <a:lnTo>
                    <a:pt x="122" y="34"/>
                  </a:lnTo>
                  <a:lnTo>
                    <a:pt x="122" y="34"/>
                  </a:lnTo>
                  <a:lnTo>
                    <a:pt x="122" y="35"/>
                  </a:lnTo>
                  <a:lnTo>
                    <a:pt x="122" y="35"/>
                  </a:lnTo>
                  <a:lnTo>
                    <a:pt x="122" y="35"/>
                  </a:lnTo>
                  <a:lnTo>
                    <a:pt x="122" y="35"/>
                  </a:lnTo>
                  <a:lnTo>
                    <a:pt x="121" y="35"/>
                  </a:lnTo>
                  <a:lnTo>
                    <a:pt x="121" y="35"/>
                  </a:lnTo>
                  <a:lnTo>
                    <a:pt x="121" y="36"/>
                  </a:lnTo>
                  <a:lnTo>
                    <a:pt x="121" y="36"/>
                  </a:lnTo>
                  <a:lnTo>
                    <a:pt x="121" y="36"/>
                  </a:lnTo>
                  <a:lnTo>
                    <a:pt x="121" y="36"/>
                  </a:lnTo>
                  <a:lnTo>
                    <a:pt x="120" y="36"/>
                  </a:lnTo>
                  <a:lnTo>
                    <a:pt x="120" y="36"/>
                  </a:lnTo>
                  <a:lnTo>
                    <a:pt x="120" y="36"/>
                  </a:lnTo>
                  <a:lnTo>
                    <a:pt x="120" y="36"/>
                  </a:lnTo>
                  <a:lnTo>
                    <a:pt x="120" y="36"/>
                  </a:lnTo>
                  <a:lnTo>
                    <a:pt x="119" y="36"/>
                  </a:lnTo>
                  <a:lnTo>
                    <a:pt x="119" y="36"/>
                  </a:lnTo>
                  <a:lnTo>
                    <a:pt x="119" y="36"/>
                  </a:lnTo>
                  <a:lnTo>
                    <a:pt x="119" y="37"/>
                  </a:lnTo>
                  <a:lnTo>
                    <a:pt x="119" y="37"/>
                  </a:lnTo>
                  <a:lnTo>
                    <a:pt x="119" y="37"/>
                  </a:lnTo>
                  <a:lnTo>
                    <a:pt x="119" y="37"/>
                  </a:lnTo>
                  <a:lnTo>
                    <a:pt x="119" y="37"/>
                  </a:lnTo>
                  <a:lnTo>
                    <a:pt x="119" y="38"/>
                  </a:lnTo>
                  <a:lnTo>
                    <a:pt x="119" y="38"/>
                  </a:lnTo>
                  <a:lnTo>
                    <a:pt x="119" y="38"/>
                  </a:lnTo>
                  <a:lnTo>
                    <a:pt x="118" y="38"/>
                  </a:lnTo>
                  <a:lnTo>
                    <a:pt x="118" y="38"/>
                  </a:lnTo>
                  <a:lnTo>
                    <a:pt x="118" y="38"/>
                  </a:lnTo>
                  <a:lnTo>
                    <a:pt x="118" y="38"/>
                  </a:lnTo>
                  <a:lnTo>
                    <a:pt x="118" y="38"/>
                  </a:lnTo>
                  <a:lnTo>
                    <a:pt x="117" y="38"/>
                  </a:lnTo>
                  <a:lnTo>
                    <a:pt x="117" y="38"/>
                  </a:lnTo>
                  <a:lnTo>
                    <a:pt x="116" y="38"/>
                  </a:lnTo>
                  <a:lnTo>
                    <a:pt x="116" y="37"/>
                  </a:lnTo>
                  <a:lnTo>
                    <a:pt x="116" y="37"/>
                  </a:lnTo>
                  <a:lnTo>
                    <a:pt x="116" y="37"/>
                  </a:lnTo>
                  <a:lnTo>
                    <a:pt x="116" y="37"/>
                  </a:lnTo>
                  <a:lnTo>
                    <a:pt x="116" y="37"/>
                  </a:lnTo>
                  <a:lnTo>
                    <a:pt x="116" y="37"/>
                  </a:lnTo>
                  <a:lnTo>
                    <a:pt x="116" y="37"/>
                  </a:lnTo>
                  <a:lnTo>
                    <a:pt x="115" y="37"/>
                  </a:lnTo>
                  <a:lnTo>
                    <a:pt x="115" y="38"/>
                  </a:lnTo>
                  <a:lnTo>
                    <a:pt x="115" y="38"/>
                  </a:lnTo>
                  <a:lnTo>
                    <a:pt x="115" y="38"/>
                  </a:lnTo>
                  <a:lnTo>
                    <a:pt x="115" y="38"/>
                  </a:lnTo>
                  <a:lnTo>
                    <a:pt x="115" y="38"/>
                  </a:lnTo>
                  <a:lnTo>
                    <a:pt x="115" y="39"/>
                  </a:lnTo>
                  <a:lnTo>
                    <a:pt x="115" y="39"/>
                  </a:lnTo>
                  <a:lnTo>
                    <a:pt x="115" y="39"/>
                  </a:lnTo>
                  <a:lnTo>
                    <a:pt x="114" y="39"/>
                  </a:lnTo>
                  <a:lnTo>
                    <a:pt x="114" y="39"/>
                  </a:lnTo>
                  <a:lnTo>
                    <a:pt x="114" y="40"/>
                  </a:lnTo>
                  <a:lnTo>
                    <a:pt x="114" y="40"/>
                  </a:lnTo>
                  <a:lnTo>
                    <a:pt x="113" y="40"/>
                  </a:lnTo>
                  <a:lnTo>
                    <a:pt x="113" y="40"/>
                  </a:lnTo>
                  <a:lnTo>
                    <a:pt x="113" y="40"/>
                  </a:lnTo>
                  <a:lnTo>
                    <a:pt x="113" y="40"/>
                  </a:lnTo>
                  <a:lnTo>
                    <a:pt x="113" y="40"/>
                  </a:lnTo>
                  <a:lnTo>
                    <a:pt x="113" y="40"/>
                  </a:lnTo>
                  <a:lnTo>
                    <a:pt x="112" y="40"/>
                  </a:lnTo>
                  <a:lnTo>
                    <a:pt x="112" y="41"/>
                  </a:lnTo>
                  <a:lnTo>
                    <a:pt x="112" y="41"/>
                  </a:lnTo>
                  <a:lnTo>
                    <a:pt x="112" y="41"/>
                  </a:lnTo>
                  <a:lnTo>
                    <a:pt x="111" y="41"/>
                  </a:lnTo>
                  <a:lnTo>
                    <a:pt x="111" y="41"/>
                  </a:lnTo>
                  <a:lnTo>
                    <a:pt x="111" y="42"/>
                  </a:lnTo>
                  <a:lnTo>
                    <a:pt x="111" y="42"/>
                  </a:lnTo>
                  <a:lnTo>
                    <a:pt x="111" y="42"/>
                  </a:lnTo>
                  <a:lnTo>
                    <a:pt x="111" y="42"/>
                  </a:lnTo>
                  <a:lnTo>
                    <a:pt x="111" y="42"/>
                  </a:lnTo>
                  <a:lnTo>
                    <a:pt x="110" y="43"/>
                  </a:lnTo>
                  <a:lnTo>
                    <a:pt x="110" y="43"/>
                  </a:lnTo>
                  <a:lnTo>
                    <a:pt x="109" y="43"/>
                  </a:lnTo>
                  <a:lnTo>
                    <a:pt x="109" y="43"/>
                  </a:lnTo>
                  <a:lnTo>
                    <a:pt x="109" y="43"/>
                  </a:lnTo>
                  <a:lnTo>
                    <a:pt x="109" y="43"/>
                  </a:lnTo>
                  <a:lnTo>
                    <a:pt x="108" y="43"/>
                  </a:lnTo>
                  <a:lnTo>
                    <a:pt x="108" y="43"/>
                  </a:lnTo>
                  <a:lnTo>
                    <a:pt x="108" y="43"/>
                  </a:lnTo>
                  <a:lnTo>
                    <a:pt x="108" y="43"/>
                  </a:lnTo>
                  <a:lnTo>
                    <a:pt x="108" y="43"/>
                  </a:lnTo>
                  <a:lnTo>
                    <a:pt x="108" y="43"/>
                  </a:lnTo>
                  <a:lnTo>
                    <a:pt x="107" y="44"/>
                  </a:lnTo>
                  <a:lnTo>
                    <a:pt x="107" y="44"/>
                  </a:lnTo>
                  <a:lnTo>
                    <a:pt x="106" y="44"/>
                  </a:lnTo>
                  <a:lnTo>
                    <a:pt x="106" y="44"/>
                  </a:lnTo>
                  <a:lnTo>
                    <a:pt x="106" y="44"/>
                  </a:lnTo>
                  <a:lnTo>
                    <a:pt x="106" y="45"/>
                  </a:lnTo>
                  <a:lnTo>
                    <a:pt x="106" y="45"/>
                  </a:lnTo>
                  <a:lnTo>
                    <a:pt x="105" y="45"/>
                  </a:lnTo>
                  <a:lnTo>
                    <a:pt x="105" y="45"/>
                  </a:lnTo>
                  <a:lnTo>
                    <a:pt x="105" y="45"/>
                  </a:lnTo>
                  <a:lnTo>
                    <a:pt x="105" y="45"/>
                  </a:lnTo>
                  <a:lnTo>
                    <a:pt x="105" y="46"/>
                  </a:lnTo>
                  <a:lnTo>
                    <a:pt x="104" y="46"/>
                  </a:lnTo>
                  <a:lnTo>
                    <a:pt x="104" y="46"/>
                  </a:lnTo>
                  <a:lnTo>
                    <a:pt x="104" y="46"/>
                  </a:lnTo>
                  <a:lnTo>
                    <a:pt x="104" y="46"/>
                  </a:lnTo>
                  <a:lnTo>
                    <a:pt x="104" y="45"/>
                  </a:lnTo>
                  <a:lnTo>
                    <a:pt x="104" y="45"/>
                  </a:lnTo>
                  <a:lnTo>
                    <a:pt x="104" y="45"/>
                  </a:lnTo>
                  <a:lnTo>
                    <a:pt x="105" y="45"/>
                  </a:lnTo>
                  <a:lnTo>
                    <a:pt x="105" y="45"/>
                  </a:lnTo>
                  <a:lnTo>
                    <a:pt x="105" y="45"/>
                  </a:lnTo>
                  <a:lnTo>
                    <a:pt x="105" y="45"/>
                  </a:lnTo>
                  <a:lnTo>
                    <a:pt x="105" y="45"/>
                  </a:lnTo>
                  <a:lnTo>
                    <a:pt x="105" y="44"/>
                  </a:lnTo>
                  <a:lnTo>
                    <a:pt x="105" y="44"/>
                  </a:lnTo>
                  <a:lnTo>
                    <a:pt x="105" y="44"/>
                  </a:lnTo>
                  <a:lnTo>
                    <a:pt x="104" y="44"/>
                  </a:lnTo>
                  <a:lnTo>
                    <a:pt x="104" y="44"/>
                  </a:lnTo>
                  <a:lnTo>
                    <a:pt x="104" y="44"/>
                  </a:lnTo>
                  <a:lnTo>
                    <a:pt x="104" y="44"/>
                  </a:lnTo>
                  <a:lnTo>
                    <a:pt x="104" y="44"/>
                  </a:lnTo>
                  <a:lnTo>
                    <a:pt x="104" y="44"/>
                  </a:lnTo>
                  <a:lnTo>
                    <a:pt x="104" y="44"/>
                  </a:lnTo>
                  <a:lnTo>
                    <a:pt x="104" y="43"/>
                  </a:lnTo>
                  <a:lnTo>
                    <a:pt x="105" y="43"/>
                  </a:lnTo>
                  <a:lnTo>
                    <a:pt x="105" y="43"/>
                  </a:lnTo>
                  <a:lnTo>
                    <a:pt x="104" y="43"/>
                  </a:lnTo>
                  <a:lnTo>
                    <a:pt x="104" y="43"/>
                  </a:lnTo>
                  <a:lnTo>
                    <a:pt x="105" y="43"/>
                  </a:lnTo>
                  <a:lnTo>
                    <a:pt x="105" y="42"/>
                  </a:lnTo>
                  <a:lnTo>
                    <a:pt x="105" y="43"/>
                  </a:lnTo>
                  <a:lnTo>
                    <a:pt x="105" y="43"/>
                  </a:lnTo>
                  <a:lnTo>
                    <a:pt x="105" y="42"/>
                  </a:lnTo>
                  <a:lnTo>
                    <a:pt x="105" y="42"/>
                  </a:lnTo>
                  <a:lnTo>
                    <a:pt x="105" y="42"/>
                  </a:lnTo>
                  <a:lnTo>
                    <a:pt x="106" y="41"/>
                  </a:lnTo>
                  <a:lnTo>
                    <a:pt x="106" y="41"/>
                  </a:lnTo>
                  <a:lnTo>
                    <a:pt x="106" y="41"/>
                  </a:lnTo>
                  <a:lnTo>
                    <a:pt x="106" y="41"/>
                  </a:lnTo>
                  <a:lnTo>
                    <a:pt x="106" y="41"/>
                  </a:lnTo>
                  <a:lnTo>
                    <a:pt x="106" y="40"/>
                  </a:lnTo>
                  <a:lnTo>
                    <a:pt x="105" y="40"/>
                  </a:lnTo>
                  <a:lnTo>
                    <a:pt x="105" y="40"/>
                  </a:lnTo>
                  <a:lnTo>
                    <a:pt x="105" y="40"/>
                  </a:lnTo>
                  <a:lnTo>
                    <a:pt x="105" y="40"/>
                  </a:lnTo>
                  <a:lnTo>
                    <a:pt x="105" y="40"/>
                  </a:lnTo>
                  <a:lnTo>
                    <a:pt x="105" y="39"/>
                  </a:lnTo>
                  <a:lnTo>
                    <a:pt x="104" y="39"/>
                  </a:lnTo>
                  <a:lnTo>
                    <a:pt x="104" y="39"/>
                  </a:lnTo>
                  <a:lnTo>
                    <a:pt x="104" y="39"/>
                  </a:lnTo>
                  <a:lnTo>
                    <a:pt x="104" y="40"/>
                  </a:lnTo>
                  <a:lnTo>
                    <a:pt x="103" y="40"/>
                  </a:lnTo>
                  <a:lnTo>
                    <a:pt x="103" y="40"/>
                  </a:lnTo>
                  <a:lnTo>
                    <a:pt x="103" y="40"/>
                  </a:lnTo>
                  <a:lnTo>
                    <a:pt x="103" y="40"/>
                  </a:lnTo>
                  <a:lnTo>
                    <a:pt x="103" y="40"/>
                  </a:lnTo>
                  <a:lnTo>
                    <a:pt x="103" y="40"/>
                  </a:lnTo>
                  <a:lnTo>
                    <a:pt x="103" y="40"/>
                  </a:lnTo>
                  <a:lnTo>
                    <a:pt x="103" y="41"/>
                  </a:lnTo>
                  <a:lnTo>
                    <a:pt x="102" y="41"/>
                  </a:lnTo>
                  <a:lnTo>
                    <a:pt x="102" y="41"/>
                  </a:lnTo>
                  <a:lnTo>
                    <a:pt x="102" y="42"/>
                  </a:lnTo>
                  <a:lnTo>
                    <a:pt x="102" y="42"/>
                  </a:lnTo>
                  <a:lnTo>
                    <a:pt x="101" y="42"/>
                  </a:lnTo>
                  <a:lnTo>
                    <a:pt x="101" y="42"/>
                  </a:lnTo>
                  <a:lnTo>
                    <a:pt x="101" y="42"/>
                  </a:lnTo>
                  <a:lnTo>
                    <a:pt x="101" y="42"/>
                  </a:lnTo>
                  <a:lnTo>
                    <a:pt x="100" y="42"/>
                  </a:lnTo>
                  <a:lnTo>
                    <a:pt x="100" y="43"/>
                  </a:lnTo>
                  <a:lnTo>
                    <a:pt x="100" y="43"/>
                  </a:lnTo>
                  <a:lnTo>
                    <a:pt x="100" y="43"/>
                  </a:lnTo>
                  <a:lnTo>
                    <a:pt x="99" y="44"/>
                  </a:lnTo>
                  <a:lnTo>
                    <a:pt x="99" y="44"/>
                  </a:lnTo>
                  <a:lnTo>
                    <a:pt x="99" y="44"/>
                  </a:lnTo>
                  <a:lnTo>
                    <a:pt x="99" y="45"/>
                  </a:lnTo>
                  <a:lnTo>
                    <a:pt x="99" y="45"/>
                  </a:lnTo>
                  <a:lnTo>
                    <a:pt x="99" y="45"/>
                  </a:lnTo>
                  <a:lnTo>
                    <a:pt x="99" y="45"/>
                  </a:lnTo>
                  <a:lnTo>
                    <a:pt x="98" y="45"/>
                  </a:lnTo>
                  <a:lnTo>
                    <a:pt x="98" y="45"/>
                  </a:lnTo>
                  <a:lnTo>
                    <a:pt x="98" y="45"/>
                  </a:lnTo>
                  <a:lnTo>
                    <a:pt x="98" y="45"/>
                  </a:lnTo>
                  <a:lnTo>
                    <a:pt x="97" y="45"/>
                  </a:lnTo>
                  <a:lnTo>
                    <a:pt x="97" y="45"/>
                  </a:lnTo>
                  <a:lnTo>
                    <a:pt x="97" y="45"/>
                  </a:lnTo>
                  <a:lnTo>
                    <a:pt x="97" y="45"/>
                  </a:lnTo>
                  <a:lnTo>
                    <a:pt x="97" y="45"/>
                  </a:lnTo>
                  <a:lnTo>
                    <a:pt x="97" y="45"/>
                  </a:lnTo>
                  <a:lnTo>
                    <a:pt x="96" y="45"/>
                  </a:lnTo>
                  <a:lnTo>
                    <a:pt x="96" y="45"/>
                  </a:lnTo>
                  <a:lnTo>
                    <a:pt x="96" y="45"/>
                  </a:lnTo>
                  <a:lnTo>
                    <a:pt x="96" y="45"/>
                  </a:lnTo>
                  <a:lnTo>
                    <a:pt x="96" y="45"/>
                  </a:lnTo>
                  <a:lnTo>
                    <a:pt x="96" y="46"/>
                  </a:lnTo>
                  <a:lnTo>
                    <a:pt x="96" y="46"/>
                  </a:lnTo>
                  <a:lnTo>
                    <a:pt x="96" y="46"/>
                  </a:lnTo>
                  <a:lnTo>
                    <a:pt x="96" y="46"/>
                  </a:lnTo>
                  <a:lnTo>
                    <a:pt x="96" y="46"/>
                  </a:lnTo>
                  <a:lnTo>
                    <a:pt x="96" y="47"/>
                  </a:lnTo>
                  <a:lnTo>
                    <a:pt x="96" y="47"/>
                  </a:lnTo>
                  <a:lnTo>
                    <a:pt x="96" y="47"/>
                  </a:lnTo>
                  <a:lnTo>
                    <a:pt x="96" y="47"/>
                  </a:lnTo>
                  <a:lnTo>
                    <a:pt x="96" y="47"/>
                  </a:lnTo>
                  <a:lnTo>
                    <a:pt x="97" y="47"/>
                  </a:lnTo>
                  <a:lnTo>
                    <a:pt x="97" y="48"/>
                  </a:lnTo>
                  <a:lnTo>
                    <a:pt x="97" y="48"/>
                  </a:lnTo>
                  <a:lnTo>
                    <a:pt x="98" y="48"/>
                  </a:lnTo>
                  <a:lnTo>
                    <a:pt x="98" y="48"/>
                  </a:lnTo>
                  <a:lnTo>
                    <a:pt x="98" y="48"/>
                  </a:lnTo>
                  <a:lnTo>
                    <a:pt x="98" y="48"/>
                  </a:lnTo>
                  <a:lnTo>
                    <a:pt x="99" y="48"/>
                  </a:lnTo>
                  <a:lnTo>
                    <a:pt x="99" y="48"/>
                  </a:lnTo>
                  <a:lnTo>
                    <a:pt x="99" y="48"/>
                  </a:lnTo>
                  <a:lnTo>
                    <a:pt x="99" y="49"/>
                  </a:lnTo>
                  <a:lnTo>
                    <a:pt x="99" y="49"/>
                  </a:lnTo>
                  <a:lnTo>
                    <a:pt x="99" y="49"/>
                  </a:lnTo>
                  <a:lnTo>
                    <a:pt x="99" y="49"/>
                  </a:lnTo>
                  <a:lnTo>
                    <a:pt x="99" y="49"/>
                  </a:lnTo>
                  <a:lnTo>
                    <a:pt x="99" y="50"/>
                  </a:lnTo>
                  <a:lnTo>
                    <a:pt x="99" y="50"/>
                  </a:lnTo>
                  <a:lnTo>
                    <a:pt x="99" y="50"/>
                  </a:lnTo>
                  <a:lnTo>
                    <a:pt x="99" y="51"/>
                  </a:lnTo>
                  <a:lnTo>
                    <a:pt x="99" y="51"/>
                  </a:lnTo>
                  <a:lnTo>
                    <a:pt x="100" y="51"/>
                  </a:lnTo>
                  <a:lnTo>
                    <a:pt x="100" y="51"/>
                  </a:lnTo>
                  <a:lnTo>
                    <a:pt x="100" y="51"/>
                  </a:lnTo>
                  <a:lnTo>
                    <a:pt x="100" y="51"/>
                  </a:lnTo>
                  <a:lnTo>
                    <a:pt x="101" y="51"/>
                  </a:lnTo>
                  <a:lnTo>
                    <a:pt x="101" y="51"/>
                  </a:lnTo>
                  <a:lnTo>
                    <a:pt x="101" y="51"/>
                  </a:lnTo>
                  <a:lnTo>
                    <a:pt x="101" y="50"/>
                  </a:lnTo>
                  <a:lnTo>
                    <a:pt x="101" y="50"/>
                  </a:lnTo>
                  <a:lnTo>
                    <a:pt x="101" y="50"/>
                  </a:lnTo>
                  <a:lnTo>
                    <a:pt x="101" y="50"/>
                  </a:lnTo>
                  <a:lnTo>
                    <a:pt x="101" y="50"/>
                  </a:lnTo>
                  <a:lnTo>
                    <a:pt x="101" y="50"/>
                  </a:lnTo>
                  <a:lnTo>
                    <a:pt x="102" y="50"/>
                  </a:lnTo>
                  <a:lnTo>
                    <a:pt x="102" y="49"/>
                  </a:lnTo>
                  <a:lnTo>
                    <a:pt x="102" y="49"/>
                  </a:lnTo>
                  <a:lnTo>
                    <a:pt x="102" y="49"/>
                  </a:lnTo>
                  <a:lnTo>
                    <a:pt x="102" y="49"/>
                  </a:lnTo>
                  <a:lnTo>
                    <a:pt x="102" y="49"/>
                  </a:lnTo>
                  <a:lnTo>
                    <a:pt x="103" y="49"/>
                  </a:lnTo>
                  <a:lnTo>
                    <a:pt x="103" y="49"/>
                  </a:lnTo>
                  <a:lnTo>
                    <a:pt x="103" y="49"/>
                  </a:lnTo>
                  <a:lnTo>
                    <a:pt x="103" y="49"/>
                  </a:lnTo>
                  <a:lnTo>
                    <a:pt x="104" y="49"/>
                  </a:lnTo>
                  <a:lnTo>
                    <a:pt x="104" y="49"/>
                  </a:lnTo>
                  <a:lnTo>
                    <a:pt x="104" y="50"/>
                  </a:lnTo>
                  <a:lnTo>
                    <a:pt x="104" y="50"/>
                  </a:lnTo>
                  <a:lnTo>
                    <a:pt x="105" y="50"/>
                  </a:lnTo>
                  <a:lnTo>
                    <a:pt x="105" y="50"/>
                  </a:lnTo>
                  <a:lnTo>
                    <a:pt x="105" y="50"/>
                  </a:lnTo>
                  <a:lnTo>
                    <a:pt x="105" y="50"/>
                  </a:lnTo>
                  <a:lnTo>
                    <a:pt x="105" y="50"/>
                  </a:lnTo>
                  <a:lnTo>
                    <a:pt x="105" y="50"/>
                  </a:lnTo>
                  <a:lnTo>
                    <a:pt x="106" y="50"/>
                  </a:lnTo>
                  <a:lnTo>
                    <a:pt x="106" y="50"/>
                  </a:lnTo>
                  <a:lnTo>
                    <a:pt x="106" y="50"/>
                  </a:lnTo>
                  <a:lnTo>
                    <a:pt x="107" y="50"/>
                  </a:lnTo>
                  <a:lnTo>
                    <a:pt x="107" y="51"/>
                  </a:lnTo>
                  <a:lnTo>
                    <a:pt x="107" y="51"/>
                  </a:lnTo>
                  <a:lnTo>
                    <a:pt x="106" y="51"/>
                  </a:lnTo>
                  <a:lnTo>
                    <a:pt x="106" y="51"/>
                  </a:lnTo>
                  <a:lnTo>
                    <a:pt x="107" y="51"/>
                  </a:lnTo>
                  <a:lnTo>
                    <a:pt x="107" y="51"/>
                  </a:lnTo>
                  <a:lnTo>
                    <a:pt x="107" y="51"/>
                  </a:lnTo>
                  <a:lnTo>
                    <a:pt x="106" y="51"/>
                  </a:lnTo>
                  <a:lnTo>
                    <a:pt x="106" y="51"/>
                  </a:lnTo>
                  <a:lnTo>
                    <a:pt x="106" y="52"/>
                  </a:lnTo>
                  <a:lnTo>
                    <a:pt x="106" y="51"/>
                  </a:lnTo>
                  <a:lnTo>
                    <a:pt x="106" y="51"/>
                  </a:lnTo>
                  <a:lnTo>
                    <a:pt x="106" y="51"/>
                  </a:lnTo>
                  <a:lnTo>
                    <a:pt x="105" y="51"/>
                  </a:lnTo>
                  <a:lnTo>
                    <a:pt x="105" y="51"/>
                  </a:lnTo>
                  <a:lnTo>
                    <a:pt x="105" y="51"/>
                  </a:lnTo>
                  <a:lnTo>
                    <a:pt x="105" y="51"/>
                  </a:lnTo>
                  <a:lnTo>
                    <a:pt x="105" y="51"/>
                  </a:lnTo>
                  <a:lnTo>
                    <a:pt x="105" y="52"/>
                  </a:lnTo>
                  <a:lnTo>
                    <a:pt x="104" y="52"/>
                  </a:lnTo>
                  <a:lnTo>
                    <a:pt x="105" y="52"/>
                  </a:lnTo>
                  <a:lnTo>
                    <a:pt x="105" y="51"/>
                  </a:lnTo>
                  <a:lnTo>
                    <a:pt x="104" y="52"/>
                  </a:lnTo>
                  <a:lnTo>
                    <a:pt x="104" y="52"/>
                  </a:lnTo>
                  <a:lnTo>
                    <a:pt x="104" y="52"/>
                  </a:lnTo>
                  <a:lnTo>
                    <a:pt x="104" y="52"/>
                  </a:lnTo>
                  <a:lnTo>
                    <a:pt x="104" y="52"/>
                  </a:lnTo>
                  <a:lnTo>
                    <a:pt x="103" y="52"/>
                  </a:lnTo>
                  <a:lnTo>
                    <a:pt x="103" y="52"/>
                  </a:lnTo>
                  <a:lnTo>
                    <a:pt x="103" y="52"/>
                  </a:lnTo>
                  <a:lnTo>
                    <a:pt x="103" y="52"/>
                  </a:lnTo>
                  <a:lnTo>
                    <a:pt x="103" y="52"/>
                  </a:lnTo>
                  <a:lnTo>
                    <a:pt x="103" y="52"/>
                  </a:lnTo>
                  <a:lnTo>
                    <a:pt x="103" y="52"/>
                  </a:lnTo>
                  <a:lnTo>
                    <a:pt x="103" y="52"/>
                  </a:lnTo>
                  <a:lnTo>
                    <a:pt x="103" y="52"/>
                  </a:lnTo>
                  <a:lnTo>
                    <a:pt x="103" y="52"/>
                  </a:lnTo>
                  <a:lnTo>
                    <a:pt x="103" y="53"/>
                  </a:lnTo>
                  <a:lnTo>
                    <a:pt x="103" y="53"/>
                  </a:lnTo>
                  <a:lnTo>
                    <a:pt x="103" y="53"/>
                  </a:lnTo>
                  <a:lnTo>
                    <a:pt x="103" y="53"/>
                  </a:lnTo>
                  <a:lnTo>
                    <a:pt x="103" y="53"/>
                  </a:lnTo>
                  <a:lnTo>
                    <a:pt x="103" y="54"/>
                  </a:lnTo>
                  <a:lnTo>
                    <a:pt x="102" y="54"/>
                  </a:lnTo>
                  <a:lnTo>
                    <a:pt x="102" y="54"/>
                  </a:lnTo>
                  <a:lnTo>
                    <a:pt x="102" y="54"/>
                  </a:lnTo>
                  <a:lnTo>
                    <a:pt x="102" y="54"/>
                  </a:lnTo>
                  <a:lnTo>
                    <a:pt x="102" y="53"/>
                  </a:lnTo>
                  <a:lnTo>
                    <a:pt x="102" y="53"/>
                  </a:lnTo>
                  <a:lnTo>
                    <a:pt x="102" y="53"/>
                  </a:lnTo>
                  <a:lnTo>
                    <a:pt x="102" y="53"/>
                  </a:lnTo>
                  <a:lnTo>
                    <a:pt x="101" y="53"/>
                  </a:lnTo>
                  <a:lnTo>
                    <a:pt x="101" y="54"/>
                  </a:lnTo>
                  <a:lnTo>
                    <a:pt x="101" y="54"/>
                  </a:lnTo>
                  <a:lnTo>
                    <a:pt x="101" y="54"/>
                  </a:lnTo>
                  <a:lnTo>
                    <a:pt x="102" y="54"/>
                  </a:lnTo>
                  <a:lnTo>
                    <a:pt x="101" y="54"/>
                  </a:lnTo>
                  <a:lnTo>
                    <a:pt x="101" y="54"/>
                  </a:lnTo>
                  <a:lnTo>
                    <a:pt x="101" y="55"/>
                  </a:lnTo>
                  <a:lnTo>
                    <a:pt x="101" y="55"/>
                  </a:lnTo>
                  <a:lnTo>
                    <a:pt x="101" y="55"/>
                  </a:lnTo>
                  <a:lnTo>
                    <a:pt x="100" y="55"/>
                  </a:lnTo>
                  <a:lnTo>
                    <a:pt x="100" y="55"/>
                  </a:lnTo>
                  <a:lnTo>
                    <a:pt x="100" y="55"/>
                  </a:lnTo>
                  <a:lnTo>
                    <a:pt x="100" y="56"/>
                  </a:lnTo>
                  <a:lnTo>
                    <a:pt x="100" y="56"/>
                  </a:lnTo>
                  <a:lnTo>
                    <a:pt x="100" y="56"/>
                  </a:lnTo>
                  <a:lnTo>
                    <a:pt x="100" y="56"/>
                  </a:lnTo>
                  <a:lnTo>
                    <a:pt x="100" y="56"/>
                  </a:lnTo>
                  <a:lnTo>
                    <a:pt x="100" y="57"/>
                  </a:lnTo>
                  <a:lnTo>
                    <a:pt x="100" y="57"/>
                  </a:lnTo>
                  <a:lnTo>
                    <a:pt x="99" y="57"/>
                  </a:lnTo>
                  <a:lnTo>
                    <a:pt x="99" y="57"/>
                  </a:lnTo>
                  <a:lnTo>
                    <a:pt x="99" y="57"/>
                  </a:lnTo>
                  <a:lnTo>
                    <a:pt x="99" y="57"/>
                  </a:lnTo>
                  <a:lnTo>
                    <a:pt x="99" y="58"/>
                  </a:lnTo>
                  <a:lnTo>
                    <a:pt x="100" y="58"/>
                  </a:lnTo>
                  <a:lnTo>
                    <a:pt x="100" y="57"/>
                  </a:lnTo>
                  <a:lnTo>
                    <a:pt x="100" y="58"/>
                  </a:lnTo>
                  <a:lnTo>
                    <a:pt x="100" y="58"/>
                  </a:lnTo>
                  <a:lnTo>
                    <a:pt x="100" y="58"/>
                  </a:lnTo>
                  <a:lnTo>
                    <a:pt x="100" y="58"/>
                  </a:lnTo>
                  <a:lnTo>
                    <a:pt x="101" y="58"/>
                  </a:lnTo>
                  <a:lnTo>
                    <a:pt x="101" y="58"/>
                  </a:lnTo>
                  <a:lnTo>
                    <a:pt x="101" y="58"/>
                  </a:lnTo>
                  <a:lnTo>
                    <a:pt x="102" y="59"/>
                  </a:lnTo>
                  <a:lnTo>
                    <a:pt x="102" y="59"/>
                  </a:lnTo>
                  <a:lnTo>
                    <a:pt x="102" y="59"/>
                  </a:lnTo>
                  <a:lnTo>
                    <a:pt x="102" y="60"/>
                  </a:lnTo>
                  <a:lnTo>
                    <a:pt x="102" y="60"/>
                  </a:lnTo>
                  <a:lnTo>
                    <a:pt x="102" y="60"/>
                  </a:lnTo>
                  <a:lnTo>
                    <a:pt x="102" y="61"/>
                  </a:lnTo>
                  <a:lnTo>
                    <a:pt x="102" y="61"/>
                  </a:lnTo>
                  <a:lnTo>
                    <a:pt x="102" y="61"/>
                  </a:lnTo>
                  <a:lnTo>
                    <a:pt x="103" y="62"/>
                  </a:lnTo>
                  <a:lnTo>
                    <a:pt x="103" y="62"/>
                  </a:lnTo>
                  <a:lnTo>
                    <a:pt x="103" y="62"/>
                  </a:lnTo>
                  <a:lnTo>
                    <a:pt x="103" y="62"/>
                  </a:lnTo>
                  <a:lnTo>
                    <a:pt x="103" y="63"/>
                  </a:lnTo>
                  <a:lnTo>
                    <a:pt x="103" y="63"/>
                  </a:lnTo>
                  <a:lnTo>
                    <a:pt x="103" y="63"/>
                  </a:lnTo>
                  <a:lnTo>
                    <a:pt x="103" y="63"/>
                  </a:lnTo>
                  <a:lnTo>
                    <a:pt x="103" y="64"/>
                  </a:lnTo>
                  <a:lnTo>
                    <a:pt x="103" y="64"/>
                  </a:lnTo>
                  <a:lnTo>
                    <a:pt x="104" y="64"/>
                  </a:lnTo>
                  <a:lnTo>
                    <a:pt x="104" y="64"/>
                  </a:lnTo>
                  <a:lnTo>
                    <a:pt x="104" y="64"/>
                  </a:lnTo>
                  <a:lnTo>
                    <a:pt x="104" y="64"/>
                  </a:lnTo>
                  <a:lnTo>
                    <a:pt x="104" y="64"/>
                  </a:lnTo>
                  <a:lnTo>
                    <a:pt x="104" y="64"/>
                  </a:lnTo>
                  <a:lnTo>
                    <a:pt x="104" y="65"/>
                  </a:lnTo>
                  <a:lnTo>
                    <a:pt x="104" y="65"/>
                  </a:lnTo>
                  <a:lnTo>
                    <a:pt x="104" y="65"/>
                  </a:lnTo>
                  <a:lnTo>
                    <a:pt x="105" y="65"/>
                  </a:lnTo>
                  <a:lnTo>
                    <a:pt x="105" y="65"/>
                  </a:lnTo>
                  <a:lnTo>
                    <a:pt x="105" y="66"/>
                  </a:lnTo>
                  <a:lnTo>
                    <a:pt x="105" y="66"/>
                  </a:lnTo>
                  <a:lnTo>
                    <a:pt x="105" y="66"/>
                  </a:lnTo>
                  <a:lnTo>
                    <a:pt x="105" y="66"/>
                  </a:lnTo>
                  <a:lnTo>
                    <a:pt x="105" y="66"/>
                  </a:lnTo>
                  <a:lnTo>
                    <a:pt x="105" y="66"/>
                  </a:lnTo>
                  <a:lnTo>
                    <a:pt x="105" y="66"/>
                  </a:lnTo>
                  <a:lnTo>
                    <a:pt x="105" y="66"/>
                  </a:lnTo>
                  <a:lnTo>
                    <a:pt x="104" y="66"/>
                  </a:lnTo>
                  <a:lnTo>
                    <a:pt x="104" y="66"/>
                  </a:lnTo>
                  <a:lnTo>
                    <a:pt x="104" y="66"/>
                  </a:lnTo>
                  <a:lnTo>
                    <a:pt x="104" y="66"/>
                  </a:lnTo>
                  <a:lnTo>
                    <a:pt x="103" y="66"/>
                  </a:lnTo>
                  <a:lnTo>
                    <a:pt x="103" y="66"/>
                  </a:lnTo>
                  <a:lnTo>
                    <a:pt x="103" y="66"/>
                  </a:lnTo>
                  <a:lnTo>
                    <a:pt x="103" y="66"/>
                  </a:lnTo>
                  <a:lnTo>
                    <a:pt x="103" y="65"/>
                  </a:lnTo>
                  <a:lnTo>
                    <a:pt x="103" y="65"/>
                  </a:lnTo>
                  <a:lnTo>
                    <a:pt x="103" y="65"/>
                  </a:lnTo>
                  <a:lnTo>
                    <a:pt x="102" y="65"/>
                  </a:lnTo>
                  <a:lnTo>
                    <a:pt x="102" y="65"/>
                  </a:lnTo>
                  <a:lnTo>
                    <a:pt x="102" y="65"/>
                  </a:lnTo>
                  <a:lnTo>
                    <a:pt x="102" y="65"/>
                  </a:lnTo>
                  <a:lnTo>
                    <a:pt x="102" y="66"/>
                  </a:lnTo>
                  <a:lnTo>
                    <a:pt x="102" y="66"/>
                  </a:lnTo>
                  <a:lnTo>
                    <a:pt x="101" y="66"/>
                  </a:lnTo>
                  <a:lnTo>
                    <a:pt x="101" y="66"/>
                  </a:lnTo>
                  <a:lnTo>
                    <a:pt x="101" y="65"/>
                  </a:lnTo>
                  <a:lnTo>
                    <a:pt x="101" y="65"/>
                  </a:lnTo>
                  <a:lnTo>
                    <a:pt x="101" y="65"/>
                  </a:lnTo>
                  <a:lnTo>
                    <a:pt x="101" y="65"/>
                  </a:lnTo>
                  <a:lnTo>
                    <a:pt x="101" y="65"/>
                  </a:lnTo>
                  <a:lnTo>
                    <a:pt x="100" y="65"/>
                  </a:lnTo>
                  <a:lnTo>
                    <a:pt x="100" y="65"/>
                  </a:lnTo>
                  <a:lnTo>
                    <a:pt x="100" y="65"/>
                  </a:lnTo>
                  <a:lnTo>
                    <a:pt x="100" y="65"/>
                  </a:lnTo>
                  <a:lnTo>
                    <a:pt x="101" y="65"/>
                  </a:lnTo>
                  <a:lnTo>
                    <a:pt x="101" y="65"/>
                  </a:lnTo>
                  <a:lnTo>
                    <a:pt x="101" y="65"/>
                  </a:lnTo>
                  <a:lnTo>
                    <a:pt x="101" y="66"/>
                  </a:lnTo>
                  <a:lnTo>
                    <a:pt x="101" y="66"/>
                  </a:lnTo>
                  <a:lnTo>
                    <a:pt x="101" y="66"/>
                  </a:lnTo>
                  <a:lnTo>
                    <a:pt x="102" y="66"/>
                  </a:lnTo>
                  <a:lnTo>
                    <a:pt x="102" y="66"/>
                  </a:lnTo>
                  <a:lnTo>
                    <a:pt x="102" y="66"/>
                  </a:lnTo>
                  <a:lnTo>
                    <a:pt x="102" y="65"/>
                  </a:lnTo>
                  <a:lnTo>
                    <a:pt x="103" y="66"/>
                  </a:lnTo>
                  <a:lnTo>
                    <a:pt x="103" y="66"/>
                  </a:lnTo>
                  <a:lnTo>
                    <a:pt x="103" y="66"/>
                  </a:lnTo>
                  <a:lnTo>
                    <a:pt x="103" y="66"/>
                  </a:lnTo>
                  <a:lnTo>
                    <a:pt x="103" y="66"/>
                  </a:lnTo>
                  <a:lnTo>
                    <a:pt x="103" y="66"/>
                  </a:lnTo>
                  <a:lnTo>
                    <a:pt x="103" y="66"/>
                  </a:lnTo>
                  <a:lnTo>
                    <a:pt x="103" y="66"/>
                  </a:lnTo>
                  <a:lnTo>
                    <a:pt x="104" y="66"/>
                  </a:lnTo>
                  <a:lnTo>
                    <a:pt x="104" y="67"/>
                  </a:lnTo>
                  <a:lnTo>
                    <a:pt x="104" y="67"/>
                  </a:lnTo>
                  <a:lnTo>
                    <a:pt x="104" y="67"/>
                  </a:lnTo>
                  <a:lnTo>
                    <a:pt x="104" y="67"/>
                  </a:lnTo>
                  <a:lnTo>
                    <a:pt x="104" y="67"/>
                  </a:lnTo>
                  <a:lnTo>
                    <a:pt x="105" y="67"/>
                  </a:lnTo>
                  <a:lnTo>
                    <a:pt x="105" y="67"/>
                  </a:lnTo>
                  <a:lnTo>
                    <a:pt x="105" y="68"/>
                  </a:lnTo>
                  <a:lnTo>
                    <a:pt x="105" y="68"/>
                  </a:lnTo>
                  <a:lnTo>
                    <a:pt x="105" y="68"/>
                  </a:lnTo>
                  <a:lnTo>
                    <a:pt x="105" y="68"/>
                  </a:lnTo>
                  <a:lnTo>
                    <a:pt x="105" y="69"/>
                  </a:lnTo>
                  <a:lnTo>
                    <a:pt x="105" y="69"/>
                  </a:lnTo>
                  <a:lnTo>
                    <a:pt x="105" y="69"/>
                  </a:lnTo>
                  <a:lnTo>
                    <a:pt x="105" y="69"/>
                  </a:lnTo>
                  <a:lnTo>
                    <a:pt x="105" y="69"/>
                  </a:lnTo>
                  <a:lnTo>
                    <a:pt x="104" y="69"/>
                  </a:lnTo>
                  <a:lnTo>
                    <a:pt x="104" y="69"/>
                  </a:lnTo>
                  <a:lnTo>
                    <a:pt x="104" y="69"/>
                  </a:lnTo>
                  <a:lnTo>
                    <a:pt x="104" y="69"/>
                  </a:lnTo>
                  <a:lnTo>
                    <a:pt x="104" y="69"/>
                  </a:lnTo>
                  <a:lnTo>
                    <a:pt x="103" y="69"/>
                  </a:lnTo>
                  <a:lnTo>
                    <a:pt x="103" y="70"/>
                  </a:lnTo>
                  <a:lnTo>
                    <a:pt x="103" y="70"/>
                  </a:lnTo>
                  <a:lnTo>
                    <a:pt x="103" y="70"/>
                  </a:lnTo>
                  <a:lnTo>
                    <a:pt x="103" y="70"/>
                  </a:lnTo>
                  <a:lnTo>
                    <a:pt x="103" y="70"/>
                  </a:lnTo>
                  <a:lnTo>
                    <a:pt x="103" y="70"/>
                  </a:lnTo>
                  <a:lnTo>
                    <a:pt x="102" y="70"/>
                  </a:lnTo>
                  <a:lnTo>
                    <a:pt x="102" y="70"/>
                  </a:lnTo>
                  <a:lnTo>
                    <a:pt x="102" y="70"/>
                  </a:lnTo>
                  <a:lnTo>
                    <a:pt x="101" y="71"/>
                  </a:lnTo>
                  <a:lnTo>
                    <a:pt x="102" y="70"/>
                  </a:lnTo>
                  <a:lnTo>
                    <a:pt x="102" y="70"/>
                  </a:lnTo>
                  <a:lnTo>
                    <a:pt x="102" y="70"/>
                  </a:lnTo>
                  <a:lnTo>
                    <a:pt x="102" y="70"/>
                  </a:lnTo>
                  <a:lnTo>
                    <a:pt x="102" y="70"/>
                  </a:lnTo>
                  <a:lnTo>
                    <a:pt x="102" y="70"/>
                  </a:lnTo>
                  <a:lnTo>
                    <a:pt x="102" y="71"/>
                  </a:lnTo>
                  <a:lnTo>
                    <a:pt x="102" y="71"/>
                  </a:lnTo>
                  <a:lnTo>
                    <a:pt x="103" y="71"/>
                  </a:lnTo>
                  <a:lnTo>
                    <a:pt x="103" y="71"/>
                  </a:lnTo>
                  <a:lnTo>
                    <a:pt x="103" y="70"/>
                  </a:lnTo>
                  <a:lnTo>
                    <a:pt x="104" y="70"/>
                  </a:lnTo>
                  <a:lnTo>
                    <a:pt x="104" y="70"/>
                  </a:lnTo>
                  <a:lnTo>
                    <a:pt x="104" y="70"/>
                  </a:lnTo>
                  <a:lnTo>
                    <a:pt x="104" y="70"/>
                  </a:lnTo>
                  <a:lnTo>
                    <a:pt x="104" y="70"/>
                  </a:lnTo>
                  <a:lnTo>
                    <a:pt x="104" y="71"/>
                  </a:lnTo>
                  <a:lnTo>
                    <a:pt x="105" y="71"/>
                  </a:lnTo>
                  <a:lnTo>
                    <a:pt x="105" y="71"/>
                  </a:lnTo>
                  <a:lnTo>
                    <a:pt x="105" y="71"/>
                  </a:lnTo>
                  <a:lnTo>
                    <a:pt x="105" y="71"/>
                  </a:lnTo>
                  <a:lnTo>
                    <a:pt x="105" y="71"/>
                  </a:lnTo>
                  <a:lnTo>
                    <a:pt x="105" y="71"/>
                  </a:lnTo>
                  <a:lnTo>
                    <a:pt x="105" y="71"/>
                  </a:lnTo>
                  <a:lnTo>
                    <a:pt x="106" y="71"/>
                  </a:lnTo>
                  <a:lnTo>
                    <a:pt x="106" y="72"/>
                  </a:lnTo>
                  <a:lnTo>
                    <a:pt x="105" y="72"/>
                  </a:lnTo>
                  <a:lnTo>
                    <a:pt x="105" y="72"/>
                  </a:lnTo>
                  <a:lnTo>
                    <a:pt x="105" y="72"/>
                  </a:lnTo>
                  <a:lnTo>
                    <a:pt x="105" y="72"/>
                  </a:lnTo>
                  <a:lnTo>
                    <a:pt x="105" y="72"/>
                  </a:lnTo>
                  <a:lnTo>
                    <a:pt x="105" y="73"/>
                  </a:lnTo>
                  <a:lnTo>
                    <a:pt x="104" y="72"/>
                  </a:lnTo>
                  <a:lnTo>
                    <a:pt x="104" y="73"/>
                  </a:lnTo>
                  <a:lnTo>
                    <a:pt x="104" y="73"/>
                  </a:lnTo>
                  <a:lnTo>
                    <a:pt x="104" y="73"/>
                  </a:lnTo>
                  <a:lnTo>
                    <a:pt x="105" y="73"/>
                  </a:lnTo>
                  <a:lnTo>
                    <a:pt x="105" y="73"/>
                  </a:lnTo>
                  <a:lnTo>
                    <a:pt x="105" y="73"/>
                  </a:lnTo>
                  <a:lnTo>
                    <a:pt x="105" y="73"/>
                  </a:lnTo>
                  <a:lnTo>
                    <a:pt x="105" y="72"/>
                  </a:lnTo>
                  <a:lnTo>
                    <a:pt x="105" y="72"/>
                  </a:lnTo>
                  <a:lnTo>
                    <a:pt x="105" y="72"/>
                  </a:lnTo>
                  <a:lnTo>
                    <a:pt x="105" y="72"/>
                  </a:lnTo>
                  <a:lnTo>
                    <a:pt x="105" y="72"/>
                  </a:lnTo>
                  <a:lnTo>
                    <a:pt x="105" y="73"/>
                  </a:lnTo>
                  <a:lnTo>
                    <a:pt x="105" y="73"/>
                  </a:lnTo>
                  <a:lnTo>
                    <a:pt x="105" y="73"/>
                  </a:lnTo>
                  <a:lnTo>
                    <a:pt x="105" y="73"/>
                  </a:lnTo>
                  <a:lnTo>
                    <a:pt x="105" y="73"/>
                  </a:lnTo>
                  <a:lnTo>
                    <a:pt x="105" y="74"/>
                  </a:lnTo>
                  <a:lnTo>
                    <a:pt x="105" y="74"/>
                  </a:lnTo>
                  <a:lnTo>
                    <a:pt x="105" y="73"/>
                  </a:lnTo>
                  <a:lnTo>
                    <a:pt x="105" y="73"/>
                  </a:lnTo>
                  <a:lnTo>
                    <a:pt x="105" y="73"/>
                  </a:lnTo>
                  <a:lnTo>
                    <a:pt x="105" y="73"/>
                  </a:lnTo>
                  <a:lnTo>
                    <a:pt x="105" y="74"/>
                  </a:lnTo>
                  <a:lnTo>
                    <a:pt x="105" y="74"/>
                  </a:lnTo>
                  <a:lnTo>
                    <a:pt x="105" y="73"/>
                  </a:lnTo>
                  <a:lnTo>
                    <a:pt x="105" y="73"/>
                  </a:lnTo>
                  <a:lnTo>
                    <a:pt x="104" y="73"/>
                  </a:lnTo>
                  <a:lnTo>
                    <a:pt x="104" y="74"/>
                  </a:lnTo>
                  <a:lnTo>
                    <a:pt x="104" y="74"/>
                  </a:lnTo>
                  <a:lnTo>
                    <a:pt x="105" y="74"/>
                  </a:lnTo>
                  <a:lnTo>
                    <a:pt x="105" y="74"/>
                  </a:lnTo>
                  <a:lnTo>
                    <a:pt x="105" y="74"/>
                  </a:lnTo>
                  <a:lnTo>
                    <a:pt x="105" y="74"/>
                  </a:lnTo>
                  <a:lnTo>
                    <a:pt x="105" y="74"/>
                  </a:lnTo>
                  <a:lnTo>
                    <a:pt x="105" y="74"/>
                  </a:lnTo>
                  <a:lnTo>
                    <a:pt x="104" y="74"/>
                  </a:lnTo>
                  <a:lnTo>
                    <a:pt x="104" y="74"/>
                  </a:lnTo>
                  <a:lnTo>
                    <a:pt x="105" y="74"/>
                  </a:lnTo>
                  <a:lnTo>
                    <a:pt x="105" y="75"/>
                  </a:lnTo>
                  <a:lnTo>
                    <a:pt x="105" y="75"/>
                  </a:lnTo>
                  <a:lnTo>
                    <a:pt x="104" y="75"/>
                  </a:lnTo>
                  <a:lnTo>
                    <a:pt x="104" y="75"/>
                  </a:lnTo>
                  <a:lnTo>
                    <a:pt x="104" y="75"/>
                  </a:lnTo>
                  <a:lnTo>
                    <a:pt x="104" y="75"/>
                  </a:lnTo>
                  <a:lnTo>
                    <a:pt x="104" y="75"/>
                  </a:lnTo>
                  <a:lnTo>
                    <a:pt x="104" y="75"/>
                  </a:lnTo>
                  <a:lnTo>
                    <a:pt x="104" y="75"/>
                  </a:lnTo>
                  <a:lnTo>
                    <a:pt x="105" y="75"/>
                  </a:lnTo>
                  <a:lnTo>
                    <a:pt x="105" y="75"/>
                  </a:lnTo>
                  <a:lnTo>
                    <a:pt x="105" y="76"/>
                  </a:lnTo>
                  <a:lnTo>
                    <a:pt x="105" y="76"/>
                  </a:lnTo>
                  <a:lnTo>
                    <a:pt x="105" y="76"/>
                  </a:lnTo>
                  <a:lnTo>
                    <a:pt x="104" y="76"/>
                  </a:lnTo>
                  <a:lnTo>
                    <a:pt x="104" y="76"/>
                  </a:lnTo>
                  <a:lnTo>
                    <a:pt x="104" y="76"/>
                  </a:lnTo>
                  <a:lnTo>
                    <a:pt x="104" y="76"/>
                  </a:lnTo>
                  <a:lnTo>
                    <a:pt x="104" y="76"/>
                  </a:lnTo>
                  <a:lnTo>
                    <a:pt x="104" y="76"/>
                  </a:lnTo>
                  <a:lnTo>
                    <a:pt x="104" y="76"/>
                  </a:lnTo>
                  <a:lnTo>
                    <a:pt x="104" y="76"/>
                  </a:lnTo>
                  <a:lnTo>
                    <a:pt x="104" y="76"/>
                  </a:lnTo>
                  <a:lnTo>
                    <a:pt x="104" y="76"/>
                  </a:lnTo>
                  <a:lnTo>
                    <a:pt x="103" y="77"/>
                  </a:lnTo>
                  <a:lnTo>
                    <a:pt x="103" y="77"/>
                  </a:lnTo>
                  <a:lnTo>
                    <a:pt x="103" y="77"/>
                  </a:lnTo>
                  <a:lnTo>
                    <a:pt x="102" y="77"/>
                  </a:lnTo>
                  <a:lnTo>
                    <a:pt x="103" y="77"/>
                  </a:lnTo>
                  <a:lnTo>
                    <a:pt x="103" y="77"/>
                  </a:lnTo>
                  <a:lnTo>
                    <a:pt x="103" y="77"/>
                  </a:lnTo>
                  <a:lnTo>
                    <a:pt x="103" y="78"/>
                  </a:lnTo>
                  <a:lnTo>
                    <a:pt x="103" y="78"/>
                  </a:lnTo>
                  <a:lnTo>
                    <a:pt x="102" y="78"/>
                  </a:lnTo>
                  <a:lnTo>
                    <a:pt x="102" y="78"/>
                  </a:lnTo>
                  <a:lnTo>
                    <a:pt x="103" y="78"/>
                  </a:lnTo>
                  <a:lnTo>
                    <a:pt x="103" y="78"/>
                  </a:lnTo>
                  <a:lnTo>
                    <a:pt x="103" y="79"/>
                  </a:lnTo>
                  <a:lnTo>
                    <a:pt x="102" y="79"/>
                  </a:lnTo>
                  <a:lnTo>
                    <a:pt x="102" y="79"/>
                  </a:lnTo>
                  <a:lnTo>
                    <a:pt x="102" y="79"/>
                  </a:lnTo>
                  <a:lnTo>
                    <a:pt x="102" y="79"/>
                  </a:lnTo>
                  <a:lnTo>
                    <a:pt x="102" y="79"/>
                  </a:lnTo>
                  <a:lnTo>
                    <a:pt x="102" y="79"/>
                  </a:lnTo>
                  <a:lnTo>
                    <a:pt x="102" y="79"/>
                  </a:lnTo>
                  <a:lnTo>
                    <a:pt x="102" y="79"/>
                  </a:lnTo>
                  <a:lnTo>
                    <a:pt x="102" y="79"/>
                  </a:lnTo>
                  <a:lnTo>
                    <a:pt x="102" y="79"/>
                  </a:lnTo>
                  <a:lnTo>
                    <a:pt x="102" y="79"/>
                  </a:lnTo>
                  <a:lnTo>
                    <a:pt x="102" y="79"/>
                  </a:lnTo>
                  <a:lnTo>
                    <a:pt x="102" y="79"/>
                  </a:lnTo>
                  <a:lnTo>
                    <a:pt x="101" y="79"/>
                  </a:lnTo>
                  <a:lnTo>
                    <a:pt x="101" y="79"/>
                  </a:lnTo>
                  <a:lnTo>
                    <a:pt x="102" y="79"/>
                  </a:lnTo>
                  <a:lnTo>
                    <a:pt x="102" y="79"/>
                  </a:lnTo>
                  <a:lnTo>
                    <a:pt x="102" y="79"/>
                  </a:lnTo>
                  <a:lnTo>
                    <a:pt x="102" y="79"/>
                  </a:lnTo>
                  <a:lnTo>
                    <a:pt x="102" y="79"/>
                  </a:lnTo>
                  <a:lnTo>
                    <a:pt x="102" y="79"/>
                  </a:lnTo>
                  <a:lnTo>
                    <a:pt x="102" y="80"/>
                  </a:lnTo>
                  <a:lnTo>
                    <a:pt x="102" y="80"/>
                  </a:lnTo>
                  <a:lnTo>
                    <a:pt x="101" y="80"/>
                  </a:lnTo>
                  <a:lnTo>
                    <a:pt x="101" y="80"/>
                  </a:lnTo>
                  <a:lnTo>
                    <a:pt x="101" y="80"/>
                  </a:lnTo>
                  <a:lnTo>
                    <a:pt x="101" y="80"/>
                  </a:lnTo>
                  <a:lnTo>
                    <a:pt x="101" y="81"/>
                  </a:lnTo>
                  <a:lnTo>
                    <a:pt x="101" y="81"/>
                  </a:lnTo>
                  <a:lnTo>
                    <a:pt x="101" y="81"/>
                  </a:lnTo>
                  <a:lnTo>
                    <a:pt x="101" y="81"/>
                  </a:lnTo>
                  <a:lnTo>
                    <a:pt x="101" y="81"/>
                  </a:lnTo>
                  <a:lnTo>
                    <a:pt x="101" y="81"/>
                  </a:lnTo>
                  <a:lnTo>
                    <a:pt x="101" y="81"/>
                  </a:lnTo>
                  <a:lnTo>
                    <a:pt x="101" y="81"/>
                  </a:lnTo>
                  <a:lnTo>
                    <a:pt x="101" y="80"/>
                  </a:lnTo>
                  <a:lnTo>
                    <a:pt x="101" y="80"/>
                  </a:lnTo>
                  <a:lnTo>
                    <a:pt x="101" y="80"/>
                  </a:lnTo>
                  <a:lnTo>
                    <a:pt x="101" y="80"/>
                  </a:lnTo>
                  <a:lnTo>
                    <a:pt x="101" y="81"/>
                  </a:lnTo>
                  <a:lnTo>
                    <a:pt x="101" y="81"/>
                  </a:lnTo>
                  <a:lnTo>
                    <a:pt x="101" y="80"/>
                  </a:lnTo>
                  <a:lnTo>
                    <a:pt x="100" y="80"/>
                  </a:lnTo>
                  <a:lnTo>
                    <a:pt x="100" y="80"/>
                  </a:lnTo>
                  <a:lnTo>
                    <a:pt x="100" y="81"/>
                  </a:lnTo>
                  <a:lnTo>
                    <a:pt x="100" y="80"/>
                  </a:lnTo>
                  <a:lnTo>
                    <a:pt x="100" y="80"/>
                  </a:lnTo>
                  <a:lnTo>
                    <a:pt x="100" y="80"/>
                  </a:lnTo>
                  <a:lnTo>
                    <a:pt x="100" y="80"/>
                  </a:lnTo>
                  <a:lnTo>
                    <a:pt x="100" y="81"/>
                  </a:lnTo>
                  <a:lnTo>
                    <a:pt x="100" y="81"/>
                  </a:lnTo>
                  <a:lnTo>
                    <a:pt x="100" y="81"/>
                  </a:lnTo>
                  <a:lnTo>
                    <a:pt x="100" y="81"/>
                  </a:lnTo>
                  <a:lnTo>
                    <a:pt x="101" y="81"/>
                  </a:lnTo>
                  <a:lnTo>
                    <a:pt x="101" y="81"/>
                  </a:lnTo>
                  <a:lnTo>
                    <a:pt x="100" y="81"/>
                  </a:lnTo>
                  <a:lnTo>
                    <a:pt x="100" y="81"/>
                  </a:lnTo>
                  <a:lnTo>
                    <a:pt x="100" y="81"/>
                  </a:lnTo>
                  <a:lnTo>
                    <a:pt x="100" y="81"/>
                  </a:lnTo>
                  <a:lnTo>
                    <a:pt x="100" y="81"/>
                  </a:lnTo>
                  <a:lnTo>
                    <a:pt x="101" y="81"/>
                  </a:lnTo>
                  <a:lnTo>
                    <a:pt x="101" y="81"/>
                  </a:lnTo>
                  <a:lnTo>
                    <a:pt x="101" y="81"/>
                  </a:lnTo>
                  <a:lnTo>
                    <a:pt x="101" y="81"/>
                  </a:lnTo>
                  <a:lnTo>
                    <a:pt x="100" y="81"/>
                  </a:lnTo>
                  <a:lnTo>
                    <a:pt x="100" y="82"/>
                  </a:lnTo>
                  <a:lnTo>
                    <a:pt x="100" y="82"/>
                  </a:lnTo>
                  <a:lnTo>
                    <a:pt x="100" y="82"/>
                  </a:lnTo>
                  <a:lnTo>
                    <a:pt x="100" y="82"/>
                  </a:lnTo>
                  <a:lnTo>
                    <a:pt x="100" y="82"/>
                  </a:lnTo>
                  <a:lnTo>
                    <a:pt x="99" y="82"/>
                  </a:lnTo>
                  <a:lnTo>
                    <a:pt x="99" y="82"/>
                  </a:lnTo>
                  <a:lnTo>
                    <a:pt x="99" y="82"/>
                  </a:lnTo>
                  <a:lnTo>
                    <a:pt x="99" y="82"/>
                  </a:lnTo>
                  <a:lnTo>
                    <a:pt x="100" y="82"/>
                  </a:lnTo>
                  <a:lnTo>
                    <a:pt x="100" y="82"/>
                  </a:lnTo>
                  <a:lnTo>
                    <a:pt x="100" y="82"/>
                  </a:lnTo>
                  <a:lnTo>
                    <a:pt x="100" y="82"/>
                  </a:lnTo>
                  <a:lnTo>
                    <a:pt x="100" y="82"/>
                  </a:lnTo>
                  <a:lnTo>
                    <a:pt x="100" y="82"/>
                  </a:lnTo>
                  <a:lnTo>
                    <a:pt x="100" y="83"/>
                  </a:lnTo>
                  <a:lnTo>
                    <a:pt x="100" y="83"/>
                  </a:lnTo>
                  <a:lnTo>
                    <a:pt x="100" y="83"/>
                  </a:lnTo>
                  <a:lnTo>
                    <a:pt x="100" y="83"/>
                  </a:lnTo>
                  <a:lnTo>
                    <a:pt x="100" y="83"/>
                  </a:lnTo>
                  <a:lnTo>
                    <a:pt x="100" y="84"/>
                  </a:lnTo>
                  <a:lnTo>
                    <a:pt x="100" y="84"/>
                  </a:lnTo>
                  <a:lnTo>
                    <a:pt x="100" y="84"/>
                  </a:lnTo>
                  <a:lnTo>
                    <a:pt x="100" y="84"/>
                  </a:lnTo>
                  <a:lnTo>
                    <a:pt x="100" y="84"/>
                  </a:lnTo>
                  <a:lnTo>
                    <a:pt x="100" y="84"/>
                  </a:lnTo>
                  <a:lnTo>
                    <a:pt x="100" y="84"/>
                  </a:lnTo>
                  <a:lnTo>
                    <a:pt x="100" y="84"/>
                  </a:lnTo>
                  <a:lnTo>
                    <a:pt x="100" y="84"/>
                  </a:lnTo>
                  <a:lnTo>
                    <a:pt x="100" y="83"/>
                  </a:lnTo>
                  <a:lnTo>
                    <a:pt x="99" y="83"/>
                  </a:lnTo>
                  <a:lnTo>
                    <a:pt x="99" y="84"/>
                  </a:lnTo>
                  <a:lnTo>
                    <a:pt x="99" y="84"/>
                  </a:lnTo>
                  <a:lnTo>
                    <a:pt x="99" y="84"/>
                  </a:lnTo>
                  <a:lnTo>
                    <a:pt x="99" y="84"/>
                  </a:lnTo>
                  <a:lnTo>
                    <a:pt x="99" y="84"/>
                  </a:lnTo>
                  <a:lnTo>
                    <a:pt x="100" y="84"/>
                  </a:lnTo>
                  <a:lnTo>
                    <a:pt x="99" y="85"/>
                  </a:lnTo>
                  <a:lnTo>
                    <a:pt x="99" y="85"/>
                  </a:lnTo>
                  <a:lnTo>
                    <a:pt x="99" y="85"/>
                  </a:lnTo>
                  <a:lnTo>
                    <a:pt x="99" y="85"/>
                  </a:lnTo>
                  <a:lnTo>
                    <a:pt x="99" y="84"/>
                  </a:lnTo>
                  <a:lnTo>
                    <a:pt x="99" y="84"/>
                  </a:lnTo>
                  <a:lnTo>
                    <a:pt x="99" y="84"/>
                  </a:lnTo>
                  <a:lnTo>
                    <a:pt x="99" y="85"/>
                  </a:lnTo>
                  <a:lnTo>
                    <a:pt x="99" y="85"/>
                  </a:lnTo>
                  <a:lnTo>
                    <a:pt x="99" y="85"/>
                  </a:lnTo>
                  <a:lnTo>
                    <a:pt x="99" y="85"/>
                  </a:lnTo>
                  <a:lnTo>
                    <a:pt x="99" y="85"/>
                  </a:lnTo>
                  <a:lnTo>
                    <a:pt x="99" y="85"/>
                  </a:lnTo>
                  <a:lnTo>
                    <a:pt x="99" y="85"/>
                  </a:lnTo>
                  <a:lnTo>
                    <a:pt x="98" y="86"/>
                  </a:lnTo>
                  <a:lnTo>
                    <a:pt x="98" y="85"/>
                  </a:lnTo>
                  <a:lnTo>
                    <a:pt x="98" y="85"/>
                  </a:lnTo>
                  <a:lnTo>
                    <a:pt x="98" y="86"/>
                  </a:lnTo>
                  <a:lnTo>
                    <a:pt x="98" y="86"/>
                  </a:lnTo>
                  <a:lnTo>
                    <a:pt x="98" y="86"/>
                  </a:lnTo>
                  <a:lnTo>
                    <a:pt x="98" y="86"/>
                  </a:lnTo>
                  <a:lnTo>
                    <a:pt x="99" y="86"/>
                  </a:lnTo>
                  <a:lnTo>
                    <a:pt x="98" y="86"/>
                  </a:lnTo>
                  <a:lnTo>
                    <a:pt x="98" y="86"/>
                  </a:lnTo>
                  <a:lnTo>
                    <a:pt x="98" y="86"/>
                  </a:lnTo>
                  <a:lnTo>
                    <a:pt x="98" y="87"/>
                  </a:lnTo>
                  <a:lnTo>
                    <a:pt x="98" y="86"/>
                  </a:lnTo>
                  <a:lnTo>
                    <a:pt x="98" y="86"/>
                  </a:lnTo>
                  <a:lnTo>
                    <a:pt x="98" y="86"/>
                  </a:lnTo>
                  <a:lnTo>
                    <a:pt x="98" y="86"/>
                  </a:lnTo>
                  <a:lnTo>
                    <a:pt x="97" y="86"/>
                  </a:lnTo>
                  <a:lnTo>
                    <a:pt x="97" y="86"/>
                  </a:lnTo>
                  <a:lnTo>
                    <a:pt x="97" y="86"/>
                  </a:lnTo>
                  <a:lnTo>
                    <a:pt x="97" y="86"/>
                  </a:lnTo>
                  <a:lnTo>
                    <a:pt x="97" y="86"/>
                  </a:lnTo>
                  <a:lnTo>
                    <a:pt x="97" y="87"/>
                  </a:lnTo>
                  <a:lnTo>
                    <a:pt x="97" y="87"/>
                  </a:lnTo>
                  <a:lnTo>
                    <a:pt x="97" y="87"/>
                  </a:lnTo>
                  <a:lnTo>
                    <a:pt x="96" y="87"/>
                  </a:lnTo>
                  <a:lnTo>
                    <a:pt x="96" y="87"/>
                  </a:lnTo>
                  <a:lnTo>
                    <a:pt x="97" y="87"/>
                  </a:lnTo>
                  <a:lnTo>
                    <a:pt x="97" y="87"/>
                  </a:lnTo>
                  <a:lnTo>
                    <a:pt x="97" y="87"/>
                  </a:lnTo>
                  <a:lnTo>
                    <a:pt x="97" y="87"/>
                  </a:lnTo>
                  <a:lnTo>
                    <a:pt x="97" y="87"/>
                  </a:lnTo>
                  <a:lnTo>
                    <a:pt x="97" y="87"/>
                  </a:lnTo>
                  <a:lnTo>
                    <a:pt x="97" y="87"/>
                  </a:lnTo>
                  <a:lnTo>
                    <a:pt x="96" y="88"/>
                  </a:lnTo>
                  <a:lnTo>
                    <a:pt x="96" y="88"/>
                  </a:lnTo>
                  <a:lnTo>
                    <a:pt x="96" y="88"/>
                  </a:lnTo>
                  <a:lnTo>
                    <a:pt x="96" y="88"/>
                  </a:lnTo>
                  <a:lnTo>
                    <a:pt x="96" y="88"/>
                  </a:lnTo>
                  <a:lnTo>
                    <a:pt x="96" y="88"/>
                  </a:lnTo>
                  <a:lnTo>
                    <a:pt x="96" y="88"/>
                  </a:lnTo>
                  <a:lnTo>
                    <a:pt x="96" y="88"/>
                  </a:lnTo>
                  <a:lnTo>
                    <a:pt x="96" y="88"/>
                  </a:lnTo>
                  <a:lnTo>
                    <a:pt x="95" y="88"/>
                  </a:lnTo>
                  <a:lnTo>
                    <a:pt x="95" y="88"/>
                  </a:lnTo>
                  <a:lnTo>
                    <a:pt x="95" y="89"/>
                  </a:lnTo>
                  <a:lnTo>
                    <a:pt x="95" y="89"/>
                  </a:lnTo>
                  <a:lnTo>
                    <a:pt x="95" y="89"/>
                  </a:lnTo>
                  <a:lnTo>
                    <a:pt x="94" y="89"/>
                  </a:lnTo>
                  <a:lnTo>
                    <a:pt x="94" y="89"/>
                  </a:lnTo>
                  <a:lnTo>
                    <a:pt x="94" y="89"/>
                  </a:lnTo>
                  <a:lnTo>
                    <a:pt x="94" y="89"/>
                  </a:lnTo>
                  <a:lnTo>
                    <a:pt x="94" y="89"/>
                  </a:lnTo>
                  <a:lnTo>
                    <a:pt x="94" y="90"/>
                  </a:lnTo>
                  <a:lnTo>
                    <a:pt x="94" y="90"/>
                  </a:lnTo>
                  <a:lnTo>
                    <a:pt x="93" y="90"/>
                  </a:lnTo>
                  <a:lnTo>
                    <a:pt x="93" y="89"/>
                  </a:lnTo>
                  <a:lnTo>
                    <a:pt x="93" y="90"/>
                  </a:lnTo>
                  <a:lnTo>
                    <a:pt x="94" y="90"/>
                  </a:lnTo>
                  <a:lnTo>
                    <a:pt x="94" y="90"/>
                  </a:lnTo>
                  <a:lnTo>
                    <a:pt x="94" y="90"/>
                  </a:lnTo>
                  <a:lnTo>
                    <a:pt x="94" y="90"/>
                  </a:lnTo>
                  <a:lnTo>
                    <a:pt x="94" y="90"/>
                  </a:lnTo>
                  <a:lnTo>
                    <a:pt x="94" y="90"/>
                  </a:lnTo>
                  <a:lnTo>
                    <a:pt x="94" y="90"/>
                  </a:lnTo>
                  <a:lnTo>
                    <a:pt x="94" y="90"/>
                  </a:lnTo>
                  <a:lnTo>
                    <a:pt x="93" y="90"/>
                  </a:lnTo>
                  <a:lnTo>
                    <a:pt x="93" y="91"/>
                  </a:lnTo>
                  <a:lnTo>
                    <a:pt x="93" y="91"/>
                  </a:lnTo>
                  <a:lnTo>
                    <a:pt x="93" y="91"/>
                  </a:lnTo>
                  <a:lnTo>
                    <a:pt x="93" y="91"/>
                  </a:lnTo>
                  <a:lnTo>
                    <a:pt x="93" y="91"/>
                  </a:lnTo>
                  <a:lnTo>
                    <a:pt x="93" y="91"/>
                  </a:lnTo>
                  <a:lnTo>
                    <a:pt x="93" y="91"/>
                  </a:lnTo>
                  <a:lnTo>
                    <a:pt x="92" y="91"/>
                  </a:lnTo>
                  <a:lnTo>
                    <a:pt x="92" y="91"/>
                  </a:lnTo>
                  <a:lnTo>
                    <a:pt x="92" y="91"/>
                  </a:lnTo>
                  <a:lnTo>
                    <a:pt x="92" y="91"/>
                  </a:lnTo>
                  <a:lnTo>
                    <a:pt x="91" y="91"/>
                  </a:lnTo>
                  <a:lnTo>
                    <a:pt x="91" y="92"/>
                  </a:lnTo>
                  <a:lnTo>
                    <a:pt x="91" y="92"/>
                  </a:lnTo>
                  <a:lnTo>
                    <a:pt x="91" y="91"/>
                  </a:lnTo>
                  <a:lnTo>
                    <a:pt x="91" y="91"/>
                  </a:lnTo>
                  <a:lnTo>
                    <a:pt x="91" y="91"/>
                  </a:lnTo>
                  <a:lnTo>
                    <a:pt x="91" y="91"/>
                  </a:lnTo>
                  <a:lnTo>
                    <a:pt x="90" y="91"/>
                  </a:lnTo>
                  <a:lnTo>
                    <a:pt x="90" y="91"/>
                  </a:lnTo>
                  <a:lnTo>
                    <a:pt x="90" y="91"/>
                  </a:lnTo>
                  <a:lnTo>
                    <a:pt x="90" y="92"/>
                  </a:lnTo>
                  <a:lnTo>
                    <a:pt x="90" y="92"/>
                  </a:lnTo>
                  <a:lnTo>
                    <a:pt x="90" y="92"/>
                  </a:lnTo>
                  <a:lnTo>
                    <a:pt x="90" y="92"/>
                  </a:lnTo>
                  <a:lnTo>
                    <a:pt x="90" y="91"/>
                  </a:lnTo>
                  <a:lnTo>
                    <a:pt x="90" y="91"/>
                  </a:lnTo>
                  <a:lnTo>
                    <a:pt x="90" y="91"/>
                  </a:lnTo>
                  <a:lnTo>
                    <a:pt x="90" y="91"/>
                  </a:lnTo>
                  <a:lnTo>
                    <a:pt x="90" y="91"/>
                  </a:lnTo>
                  <a:lnTo>
                    <a:pt x="89" y="91"/>
                  </a:lnTo>
                  <a:lnTo>
                    <a:pt x="89" y="92"/>
                  </a:lnTo>
                  <a:lnTo>
                    <a:pt x="89" y="92"/>
                  </a:lnTo>
                  <a:lnTo>
                    <a:pt x="89" y="92"/>
                  </a:lnTo>
                  <a:lnTo>
                    <a:pt x="89" y="92"/>
                  </a:lnTo>
                  <a:lnTo>
                    <a:pt x="89" y="92"/>
                  </a:lnTo>
                  <a:lnTo>
                    <a:pt x="89" y="92"/>
                  </a:lnTo>
                  <a:lnTo>
                    <a:pt x="89" y="92"/>
                  </a:lnTo>
                  <a:lnTo>
                    <a:pt x="89" y="92"/>
                  </a:lnTo>
                  <a:lnTo>
                    <a:pt x="89" y="92"/>
                  </a:lnTo>
                  <a:lnTo>
                    <a:pt x="88" y="92"/>
                  </a:lnTo>
                  <a:lnTo>
                    <a:pt x="88" y="92"/>
                  </a:lnTo>
                  <a:lnTo>
                    <a:pt x="88" y="92"/>
                  </a:lnTo>
                  <a:lnTo>
                    <a:pt x="89" y="92"/>
                  </a:lnTo>
                  <a:lnTo>
                    <a:pt x="89" y="92"/>
                  </a:lnTo>
                  <a:lnTo>
                    <a:pt x="89" y="92"/>
                  </a:lnTo>
                  <a:lnTo>
                    <a:pt x="89" y="93"/>
                  </a:lnTo>
                  <a:lnTo>
                    <a:pt x="88" y="93"/>
                  </a:lnTo>
                  <a:lnTo>
                    <a:pt x="88" y="92"/>
                  </a:lnTo>
                  <a:lnTo>
                    <a:pt x="88" y="92"/>
                  </a:lnTo>
                  <a:lnTo>
                    <a:pt x="88" y="92"/>
                  </a:lnTo>
                  <a:lnTo>
                    <a:pt x="88" y="92"/>
                  </a:lnTo>
                  <a:lnTo>
                    <a:pt x="88" y="92"/>
                  </a:lnTo>
                  <a:lnTo>
                    <a:pt x="88" y="92"/>
                  </a:lnTo>
                  <a:lnTo>
                    <a:pt x="88" y="92"/>
                  </a:lnTo>
                  <a:lnTo>
                    <a:pt x="87" y="92"/>
                  </a:lnTo>
                  <a:lnTo>
                    <a:pt x="87" y="91"/>
                  </a:lnTo>
                  <a:lnTo>
                    <a:pt x="87" y="91"/>
                  </a:lnTo>
                  <a:lnTo>
                    <a:pt x="87" y="91"/>
                  </a:lnTo>
                  <a:lnTo>
                    <a:pt x="87" y="91"/>
                  </a:lnTo>
                  <a:lnTo>
                    <a:pt x="87" y="91"/>
                  </a:lnTo>
                  <a:lnTo>
                    <a:pt x="87" y="90"/>
                  </a:lnTo>
                  <a:lnTo>
                    <a:pt x="87" y="90"/>
                  </a:lnTo>
                  <a:lnTo>
                    <a:pt x="87" y="90"/>
                  </a:lnTo>
                  <a:lnTo>
                    <a:pt x="88" y="90"/>
                  </a:lnTo>
                  <a:lnTo>
                    <a:pt x="87" y="90"/>
                  </a:lnTo>
                  <a:lnTo>
                    <a:pt x="87" y="90"/>
                  </a:lnTo>
                  <a:lnTo>
                    <a:pt x="87" y="90"/>
                  </a:lnTo>
                  <a:lnTo>
                    <a:pt x="87" y="91"/>
                  </a:lnTo>
                  <a:lnTo>
                    <a:pt x="87" y="91"/>
                  </a:lnTo>
                  <a:lnTo>
                    <a:pt x="87" y="91"/>
                  </a:lnTo>
                  <a:lnTo>
                    <a:pt x="87" y="91"/>
                  </a:lnTo>
                  <a:lnTo>
                    <a:pt x="87" y="91"/>
                  </a:lnTo>
                  <a:lnTo>
                    <a:pt x="87" y="91"/>
                  </a:lnTo>
                  <a:lnTo>
                    <a:pt x="87" y="91"/>
                  </a:lnTo>
                  <a:lnTo>
                    <a:pt x="87" y="91"/>
                  </a:lnTo>
                  <a:lnTo>
                    <a:pt x="87" y="92"/>
                  </a:lnTo>
                  <a:lnTo>
                    <a:pt x="87" y="92"/>
                  </a:lnTo>
                  <a:lnTo>
                    <a:pt x="87" y="92"/>
                  </a:lnTo>
                  <a:lnTo>
                    <a:pt x="87" y="92"/>
                  </a:lnTo>
                  <a:lnTo>
                    <a:pt x="87" y="92"/>
                  </a:lnTo>
                  <a:lnTo>
                    <a:pt x="87" y="93"/>
                  </a:lnTo>
                  <a:lnTo>
                    <a:pt x="87" y="93"/>
                  </a:lnTo>
                  <a:lnTo>
                    <a:pt x="87" y="93"/>
                  </a:lnTo>
                  <a:lnTo>
                    <a:pt x="87" y="92"/>
                  </a:lnTo>
                  <a:lnTo>
                    <a:pt x="86" y="92"/>
                  </a:lnTo>
                  <a:lnTo>
                    <a:pt x="86" y="92"/>
                  </a:lnTo>
                  <a:lnTo>
                    <a:pt x="86" y="92"/>
                  </a:lnTo>
                  <a:lnTo>
                    <a:pt x="86" y="92"/>
                  </a:lnTo>
                  <a:lnTo>
                    <a:pt x="86" y="92"/>
                  </a:lnTo>
                  <a:lnTo>
                    <a:pt x="87" y="93"/>
                  </a:lnTo>
                  <a:lnTo>
                    <a:pt x="87" y="93"/>
                  </a:lnTo>
                  <a:lnTo>
                    <a:pt x="87" y="93"/>
                  </a:lnTo>
                  <a:lnTo>
                    <a:pt x="87" y="93"/>
                  </a:lnTo>
                  <a:lnTo>
                    <a:pt x="87" y="93"/>
                  </a:lnTo>
                  <a:lnTo>
                    <a:pt x="86" y="93"/>
                  </a:lnTo>
                  <a:lnTo>
                    <a:pt x="86" y="93"/>
                  </a:lnTo>
                  <a:lnTo>
                    <a:pt x="86" y="93"/>
                  </a:lnTo>
                  <a:lnTo>
                    <a:pt x="86" y="93"/>
                  </a:lnTo>
                  <a:lnTo>
                    <a:pt x="86" y="93"/>
                  </a:lnTo>
                  <a:lnTo>
                    <a:pt x="86" y="93"/>
                  </a:lnTo>
                  <a:lnTo>
                    <a:pt x="86" y="93"/>
                  </a:lnTo>
                  <a:lnTo>
                    <a:pt x="86" y="93"/>
                  </a:lnTo>
                  <a:lnTo>
                    <a:pt x="86" y="93"/>
                  </a:lnTo>
                  <a:lnTo>
                    <a:pt x="86" y="94"/>
                  </a:lnTo>
                  <a:lnTo>
                    <a:pt x="86" y="94"/>
                  </a:lnTo>
                  <a:lnTo>
                    <a:pt x="86" y="93"/>
                  </a:lnTo>
                  <a:lnTo>
                    <a:pt x="85" y="93"/>
                  </a:lnTo>
                  <a:lnTo>
                    <a:pt x="85" y="94"/>
                  </a:lnTo>
                  <a:lnTo>
                    <a:pt x="85" y="94"/>
                  </a:lnTo>
                  <a:lnTo>
                    <a:pt x="85" y="94"/>
                  </a:lnTo>
                  <a:lnTo>
                    <a:pt x="85" y="94"/>
                  </a:lnTo>
                  <a:lnTo>
                    <a:pt x="84" y="94"/>
                  </a:lnTo>
                  <a:lnTo>
                    <a:pt x="84" y="94"/>
                  </a:lnTo>
                  <a:lnTo>
                    <a:pt x="84" y="94"/>
                  </a:lnTo>
                  <a:lnTo>
                    <a:pt x="84" y="94"/>
                  </a:lnTo>
                  <a:lnTo>
                    <a:pt x="84" y="94"/>
                  </a:lnTo>
                  <a:lnTo>
                    <a:pt x="83" y="93"/>
                  </a:lnTo>
                  <a:lnTo>
                    <a:pt x="83" y="94"/>
                  </a:lnTo>
                  <a:lnTo>
                    <a:pt x="83" y="94"/>
                  </a:lnTo>
                  <a:lnTo>
                    <a:pt x="84" y="94"/>
                  </a:lnTo>
                  <a:lnTo>
                    <a:pt x="83" y="94"/>
                  </a:lnTo>
                  <a:lnTo>
                    <a:pt x="83" y="94"/>
                  </a:lnTo>
                  <a:lnTo>
                    <a:pt x="83" y="94"/>
                  </a:lnTo>
                  <a:lnTo>
                    <a:pt x="83" y="94"/>
                  </a:lnTo>
                  <a:lnTo>
                    <a:pt x="83" y="94"/>
                  </a:lnTo>
                  <a:lnTo>
                    <a:pt x="83" y="94"/>
                  </a:lnTo>
                  <a:lnTo>
                    <a:pt x="83" y="94"/>
                  </a:lnTo>
                  <a:lnTo>
                    <a:pt x="83" y="95"/>
                  </a:lnTo>
                  <a:lnTo>
                    <a:pt x="82" y="95"/>
                  </a:lnTo>
                  <a:lnTo>
                    <a:pt x="82" y="95"/>
                  </a:lnTo>
                  <a:lnTo>
                    <a:pt x="82" y="95"/>
                  </a:lnTo>
                  <a:lnTo>
                    <a:pt x="82" y="95"/>
                  </a:lnTo>
                  <a:lnTo>
                    <a:pt x="81" y="95"/>
                  </a:lnTo>
                  <a:lnTo>
                    <a:pt x="81" y="95"/>
                  </a:lnTo>
                  <a:lnTo>
                    <a:pt x="81" y="95"/>
                  </a:lnTo>
                  <a:lnTo>
                    <a:pt x="82" y="95"/>
                  </a:lnTo>
                  <a:lnTo>
                    <a:pt x="81" y="95"/>
                  </a:lnTo>
                  <a:lnTo>
                    <a:pt x="81" y="95"/>
                  </a:lnTo>
                  <a:lnTo>
                    <a:pt x="81" y="95"/>
                  </a:lnTo>
                  <a:lnTo>
                    <a:pt x="81" y="95"/>
                  </a:lnTo>
                  <a:lnTo>
                    <a:pt x="81" y="95"/>
                  </a:lnTo>
                  <a:lnTo>
                    <a:pt x="81" y="95"/>
                  </a:lnTo>
                  <a:lnTo>
                    <a:pt x="81" y="95"/>
                  </a:lnTo>
                  <a:lnTo>
                    <a:pt x="81" y="95"/>
                  </a:lnTo>
                  <a:lnTo>
                    <a:pt x="81" y="95"/>
                  </a:lnTo>
                  <a:lnTo>
                    <a:pt x="81" y="95"/>
                  </a:lnTo>
                  <a:lnTo>
                    <a:pt x="81" y="95"/>
                  </a:lnTo>
                  <a:lnTo>
                    <a:pt x="81" y="95"/>
                  </a:lnTo>
                  <a:lnTo>
                    <a:pt x="81" y="95"/>
                  </a:lnTo>
                  <a:lnTo>
                    <a:pt x="81" y="95"/>
                  </a:lnTo>
                  <a:lnTo>
                    <a:pt x="81" y="95"/>
                  </a:lnTo>
                  <a:lnTo>
                    <a:pt x="80" y="95"/>
                  </a:lnTo>
                  <a:lnTo>
                    <a:pt x="80" y="95"/>
                  </a:lnTo>
                  <a:lnTo>
                    <a:pt x="80" y="95"/>
                  </a:lnTo>
                  <a:lnTo>
                    <a:pt x="80" y="95"/>
                  </a:lnTo>
                  <a:lnTo>
                    <a:pt x="80" y="95"/>
                  </a:lnTo>
                  <a:lnTo>
                    <a:pt x="80" y="95"/>
                  </a:lnTo>
                  <a:lnTo>
                    <a:pt x="80" y="96"/>
                  </a:lnTo>
                  <a:lnTo>
                    <a:pt x="80" y="96"/>
                  </a:lnTo>
                  <a:lnTo>
                    <a:pt x="80" y="96"/>
                  </a:lnTo>
                  <a:lnTo>
                    <a:pt x="80" y="96"/>
                  </a:lnTo>
                  <a:lnTo>
                    <a:pt x="80" y="96"/>
                  </a:lnTo>
                  <a:lnTo>
                    <a:pt x="80" y="96"/>
                  </a:lnTo>
                  <a:lnTo>
                    <a:pt x="80" y="97"/>
                  </a:lnTo>
                  <a:lnTo>
                    <a:pt x="80" y="97"/>
                  </a:lnTo>
                  <a:lnTo>
                    <a:pt x="80" y="97"/>
                  </a:lnTo>
                  <a:lnTo>
                    <a:pt x="80" y="96"/>
                  </a:lnTo>
                  <a:lnTo>
                    <a:pt x="80" y="97"/>
                  </a:lnTo>
                  <a:lnTo>
                    <a:pt x="80" y="97"/>
                  </a:lnTo>
                  <a:lnTo>
                    <a:pt x="80" y="97"/>
                  </a:lnTo>
                  <a:lnTo>
                    <a:pt x="80" y="97"/>
                  </a:lnTo>
                  <a:lnTo>
                    <a:pt x="80" y="97"/>
                  </a:lnTo>
                  <a:lnTo>
                    <a:pt x="80" y="97"/>
                  </a:lnTo>
                  <a:lnTo>
                    <a:pt x="80" y="97"/>
                  </a:lnTo>
                  <a:lnTo>
                    <a:pt x="80" y="97"/>
                  </a:lnTo>
                  <a:lnTo>
                    <a:pt x="80" y="97"/>
                  </a:lnTo>
                  <a:lnTo>
                    <a:pt x="80" y="97"/>
                  </a:lnTo>
                  <a:lnTo>
                    <a:pt x="81" y="97"/>
                  </a:lnTo>
                  <a:lnTo>
                    <a:pt x="81" y="98"/>
                  </a:lnTo>
                  <a:lnTo>
                    <a:pt x="80" y="98"/>
                  </a:lnTo>
                  <a:lnTo>
                    <a:pt x="80" y="98"/>
                  </a:lnTo>
                  <a:lnTo>
                    <a:pt x="80" y="98"/>
                  </a:lnTo>
                  <a:lnTo>
                    <a:pt x="80" y="98"/>
                  </a:lnTo>
                  <a:lnTo>
                    <a:pt x="80" y="98"/>
                  </a:lnTo>
                  <a:lnTo>
                    <a:pt x="79" y="98"/>
                  </a:lnTo>
                  <a:lnTo>
                    <a:pt x="79" y="98"/>
                  </a:lnTo>
                  <a:lnTo>
                    <a:pt x="79" y="98"/>
                  </a:lnTo>
                  <a:lnTo>
                    <a:pt x="79" y="98"/>
                  </a:lnTo>
                  <a:lnTo>
                    <a:pt x="79" y="98"/>
                  </a:lnTo>
                  <a:lnTo>
                    <a:pt x="79" y="98"/>
                  </a:lnTo>
                  <a:lnTo>
                    <a:pt x="79" y="97"/>
                  </a:lnTo>
                  <a:lnTo>
                    <a:pt x="79" y="97"/>
                  </a:lnTo>
                  <a:lnTo>
                    <a:pt x="79" y="97"/>
                  </a:lnTo>
                  <a:lnTo>
                    <a:pt x="79" y="96"/>
                  </a:lnTo>
                  <a:lnTo>
                    <a:pt x="79" y="96"/>
                  </a:lnTo>
                  <a:lnTo>
                    <a:pt x="79" y="96"/>
                  </a:lnTo>
                  <a:lnTo>
                    <a:pt x="79" y="95"/>
                  </a:lnTo>
                  <a:lnTo>
                    <a:pt x="79" y="95"/>
                  </a:lnTo>
                  <a:lnTo>
                    <a:pt x="79" y="95"/>
                  </a:lnTo>
                  <a:lnTo>
                    <a:pt x="79" y="95"/>
                  </a:lnTo>
                  <a:lnTo>
                    <a:pt x="79" y="95"/>
                  </a:lnTo>
                  <a:lnTo>
                    <a:pt x="79" y="95"/>
                  </a:lnTo>
                  <a:lnTo>
                    <a:pt x="79" y="94"/>
                  </a:lnTo>
                  <a:lnTo>
                    <a:pt x="79" y="95"/>
                  </a:lnTo>
                  <a:lnTo>
                    <a:pt x="79" y="95"/>
                  </a:lnTo>
                  <a:lnTo>
                    <a:pt x="78" y="94"/>
                  </a:lnTo>
                  <a:lnTo>
                    <a:pt x="78" y="94"/>
                  </a:lnTo>
                  <a:lnTo>
                    <a:pt x="78" y="94"/>
                  </a:lnTo>
                  <a:lnTo>
                    <a:pt x="78" y="94"/>
                  </a:lnTo>
                  <a:lnTo>
                    <a:pt x="78" y="95"/>
                  </a:lnTo>
                  <a:lnTo>
                    <a:pt x="78" y="95"/>
                  </a:lnTo>
                  <a:lnTo>
                    <a:pt x="78" y="95"/>
                  </a:lnTo>
                  <a:lnTo>
                    <a:pt x="78" y="95"/>
                  </a:lnTo>
                  <a:lnTo>
                    <a:pt x="78" y="95"/>
                  </a:lnTo>
                  <a:lnTo>
                    <a:pt x="77" y="95"/>
                  </a:lnTo>
                  <a:lnTo>
                    <a:pt x="77" y="95"/>
                  </a:lnTo>
                  <a:lnTo>
                    <a:pt x="77" y="95"/>
                  </a:lnTo>
                  <a:lnTo>
                    <a:pt x="77" y="94"/>
                  </a:lnTo>
                  <a:lnTo>
                    <a:pt x="77" y="94"/>
                  </a:lnTo>
                  <a:lnTo>
                    <a:pt x="77" y="94"/>
                  </a:lnTo>
                  <a:lnTo>
                    <a:pt x="77" y="94"/>
                  </a:lnTo>
                  <a:lnTo>
                    <a:pt x="77" y="94"/>
                  </a:lnTo>
                  <a:lnTo>
                    <a:pt x="77" y="94"/>
                  </a:lnTo>
                  <a:lnTo>
                    <a:pt x="77" y="94"/>
                  </a:lnTo>
                  <a:lnTo>
                    <a:pt x="77" y="94"/>
                  </a:lnTo>
                  <a:lnTo>
                    <a:pt x="77" y="94"/>
                  </a:lnTo>
                  <a:lnTo>
                    <a:pt x="76" y="94"/>
                  </a:lnTo>
                  <a:lnTo>
                    <a:pt x="76" y="94"/>
                  </a:lnTo>
                  <a:lnTo>
                    <a:pt x="76" y="94"/>
                  </a:lnTo>
                  <a:lnTo>
                    <a:pt x="76" y="94"/>
                  </a:lnTo>
                  <a:lnTo>
                    <a:pt x="76" y="93"/>
                  </a:lnTo>
                  <a:lnTo>
                    <a:pt x="76" y="93"/>
                  </a:lnTo>
                  <a:lnTo>
                    <a:pt x="76" y="94"/>
                  </a:lnTo>
                  <a:lnTo>
                    <a:pt x="76" y="94"/>
                  </a:lnTo>
                  <a:lnTo>
                    <a:pt x="76" y="94"/>
                  </a:lnTo>
                  <a:lnTo>
                    <a:pt x="76" y="94"/>
                  </a:lnTo>
                  <a:lnTo>
                    <a:pt x="76" y="95"/>
                  </a:lnTo>
                  <a:lnTo>
                    <a:pt x="76" y="94"/>
                  </a:lnTo>
                  <a:lnTo>
                    <a:pt x="76" y="94"/>
                  </a:lnTo>
                  <a:lnTo>
                    <a:pt x="76" y="94"/>
                  </a:lnTo>
                  <a:lnTo>
                    <a:pt x="76" y="94"/>
                  </a:lnTo>
                  <a:lnTo>
                    <a:pt x="76" y="94"/>
                  </a:lnTo>
                  <a:lnTo>
                    <a:pt x="76" y="95"/>
                  </a:lnTo>
                  <a:lnTo>
                    <a:pt x="76" y="94"/>
                  </a:lnTo>
                  <a:lnTo>
                    <a:pt x="75" y="94"/>
                  </a:lnTo>
                  <a:lnTo>
                    <a:pt x="75" y="95"/>
                  </a:lnTo>
                  <a:lnTo>
                    <a:pt x="75" y="95"/>
                  </a:lnTo>
                  <a:lnTo>
                    <a:pt x="75" y="94"/>
                  </a:lnTo>
                  <a:lnTo>
                    <a:pt x="75" y="94"/>
                  </a:lnTo>
                  <a:lnTo>
                    <a:pt x="75" y="94"/>
                  </a:lnTo>
                  <a:lnTo>
                    <a:pt x="74" y="94"/>
                  </a:lnTo>
                  <a:lnTo>
                    <a:pt x="74" y="94"/>
                  </a:lnTo>
                  <a:lnTo>
                    <a:pt x="74" y="94"/>
                  </a:lnTo>
                  <a:lnTo>
                    <a:pt x="74" y="94"/>
                  </a:lnTo>
                  <a:lnTo>
                    <a:pt x="74" y="94"/>
                  </a:lnTo>
                  <a:lnTo>
                    <a:pt x="73" y="94"/>
                  </a:lnTo>
                  <a:lnTo>
                    <a:pt x="73" y="94"/>
                  </a:lnTo>
                  <a:lnTo>
                    <a:pt x="73" y="94"/>
                  </a:lnTo>
                  <a:lnTo>
                    <a:pt x="73" y="94"/>
                  </a:lnTo>
                  <a:lnTo>
                    <a:pt x="73" y="94"/>
                  </a:lnTo>
                  <a:lnTo>
                    <a:pt x="73" y="93"/>
                  </a:lnTo>
                  <a:lnTo>
                    <a:pt x="73" y="93"/>
                  </a:lnTo>
                  <a:lnTo>
                    <a:pt x="72" y="93"/>
                  </a:lnTo>
                  <a:lnTo>
                    <a:pt x="72" y="93"/>
                  </a:lnTo>
                  <a:lnTo>
                    <a:pt x="72" y="93"/>
                  </a:lnTo>
                  <a:lnTo>
                    <a:pt x="72" y="93"/>
                  </a:lnTo>
                  <a:lnTo>
                    <a:pt x="72" y="93"/>
                  </a:lnTo>
                  <a:lnTo>
                    <a:pt x="72" y="92"/>
                  </a:lnTo>
                  <a:lnTo>
                    <a:pt x="72" y="92"/>
                  </a:lnTo>
                  <a:lnTo>
                    <a:pt x="72" y="92"/>
                  </a:lnTo>
                  <a:lnTo>
                    <a:pt x="72" y="92"/>
                  </a:lnTo>
                  <a:lnTo>
                    <a:pt x="72" y="92"/>
                  </a:lnTo>
                  <a:lnTo>
                    <a:pt x="72" y="91"/>
                  </a:lnTo>
                  <a:lnTo>
                    <a:pt x="72" y="91"/>
                  </a:lnTo>
                  <a:lnTo>
                    <a:pt x="72" y="91"/>
                  </a:lnTo>
                  <a:lnTo>
                    <a:pt x="72" y="91"/>
                  </a:lnTo>
                  <a:lnTo>
                    <a:pt x="72" y="91"/>
                  </a:lnTo>
                  <a:lnTo>
                    <a:pt x="71" y="91"/>
                  </a:lnTo>
                  <a:lnTo>
                    <a:pt x="71" y="91"/>
                  </a:lnTo>
                  <a:lnTo>
                    <a:pt x="71" y="91"/>
                  </a:lnTo>
                  <a:lnTo>
                    <a:pt x="71" y="91"/>
                  </a:lnTo>
                  <a:lnTo>
                    <a:pt x="71" y="91"/>
                  </a:lnTo>
                  <a:lnTo>
                    <a:pt x="71" y="91"/>
                  </a:lnTo>
                  <a:lnTo>
                    <a:pt x="70" y="91"/>
                  </a:lnTo>
                  <a:lnTo>
                    <a:pt x="70" y="91"/>
                  </a:lnTo>
                  <a:lnTo>
                    <a:pt x="70" y="91"/>
                  </a:lnTo>
                  <a:lnTo>
                    <a:pt x="70" y="91"/>
                  </a:lnTo>
                  <a:lnTo>
                    <a:pt x="70" y="90"/>
                  </a:lnTo>
                  <a:lnTo>
                    <a:pt x="70" y="90"/>
                  </a:lnTo>
                  <a:lnTo>
                    <a:pt x="70" y="90"/>
                  </a:lnTo>
                  <a:lnTo>
                    <a:pt x="69" y="90"/>
                  </a:lnTo>
                  <a:lnTo>
                    <a:pt x="69" y="90"/>
                  </a:lnTo>
                  <a:lnTo>
                    <a:pt x="69" y="90"/>
                  </a:lnTo>
                  <a:lnTo>
                    <a:pt x="68" y="90"/>
                  </a:lnTo>
                  <a:lnTo>
                    <a:pt x="68" y="90"/>
                  </a:lnTo>
                  <a:lnTo>
                    <a:pt x="68" y="91"/>
                  </a:lnTo>
                  <a:lnTo>
                    <a:pt x="68" y="91"/>
                  </a:lnTo>
                  <a:lnTo>
                    <a:pt x="68" y="91"/>
                  </a:lnTo>
                  <a:lnTo>
                    <a:pt x="68" y="91"/>
                  </a:lnTo>
                  <a:lnTo>
                    <a:pt x="67" y="91"/>
                  </a:lnTo>
                  <a:lnTo>
                    <a:pt x="67" y="91"/>
                  </a:lnTo>
                  <a:lnTo>
                    <a:pt x="67" y="92"/>
                  </a:lnTo>
                  <a:lnTo>
                    <a:pt x="67" y="91"/>
                  </a:lnTo>
                  <a:lnTo>
                    <a:pt x="67" y="91"/>
                  </a:lnTo>
                  <a:lnTo>
                    <a:pt x="67" y="91"/>
                  </a:lnTo>
                  <a:lnTo>
                    <a:pt x="66" y="91"/>
                  </a:lnTo>
                  <a:lnTo>
                    <a:pt x="66" y="91"/>
                  </a:lnTo>
                  <a:lnTo>
                    <a:pt x="66" y="92"/>
                  </a:lnTo>
                  <a:lnTo>
                    <a:pt x="66" y="92"/>
                  </a:lnTo>
                  <a:lnTo>
                    <a:pt x="66" y="92"/>
                  </a:lnTo>
                  <a:lnTo>
                    <a:pt x="66" y="92"/>
                  </a:lnTo>
                  <a:lnTo>
                    <a:pt x="66" y="92"/>
                  </a:lnTo>
                  <a:lnTo>
                    <a:pt x="66" y="92"/>
                  </a:lnTo>
                  <a:lnTo>
                    <a:pt x="66" y="92"/>
                  </a:lnTo>
                  <a:lnTo>
                    <a:pt x="65" y="91"/>
                  </a:lnTo>
                  <a:lnTo>
                    <a:pt x="65" y="92"/>
                  </a:lnTo>
                  <a:lnTo>
                    <a:pt x="65" y="92"/>
                  </a:lnTo>
                  <a:lnTo>
                    <a:pt x="65" y="92"/>
                  </a:lnTo>
                  <a:lnTo>
                    <a:pt x="65" y="92"/>
                  </a:lnTo>
                  <a:lnTo>
                    <a:pt x="65" y="91"/>
                  </a:lnTo>
                  <a:lnTo>
                    <a:pt x="65" y="91"/>
                  </a:lnTo>
                  <a:lnTo>
                    <a:pt x="65" y="91"/>
                  </a:lnTo>
                  <a:lnTo>
                    <a:pt x="64" y="92"/>
                  </a:lnTo>
                  <a:lnTo>
                    <a:pt x="64" y="92"/>
                  </a:lnTo>
                  <a:lnTo>
                    <a:pt x="64" y="92"/>
                  </a:lnTo>
                  <a:lnTo>
                    <a:pt x="64" y="92"/>
                  </a:lnTo>
                  <a:lnTo>
                    <a:pt x="64" y="92"/>
                  </a:lnTo>
                  <a:lnTo>
                    <a:pt x="63" y="91"/>
                  </a:lnTo>
                  <a:lnTo>
                    <a:pt x="63" y="91"/>
                  </a:lnTo>
                  <a:lnTo>
                    <a:pt x="63" y="92"/>
                  </a:lnTo>
                  <a:lnTo>
                    <a:pt x="63" y="92"/>
                  </a:lnTo>
                  <a:lnTo>
                    <a:pt x="63" y="92"/>
                  </a:lnTo>
                  <a:lnTo>
                    <a:pt x="62" y="92"/>
                  </a:lnTo>
                  <a:lnTo>
                    <a:pt x="62" y="92"/>
                  </a:lnTo>
                  <a:lnTo>
                    <a:pt x="62" y="92"/>
                  </a:lnTo>
                  <a:lnTo>
                    <a:pt x="62" y="92"/>
                  </a:lnTo>
                  <a:lnTo>
                    <a:pt x="62" y="92"/>
                  </a:lnTo>
                  <a:lnTo>
                    <a:pt x="61" y="92"/>
                  </a:lnTo>
                  <a:lnTo>
                    <a:pt x="61" y="92"/>
                  </a:lnTo>
                  <a:lnTo>
                    <a:pt x="61" y="92"/>
                  </a:lnTo>
                  <a:lnTo>
                    <a:pt x="61" y="93"/>
                  </a:lnTo>
                  <a:lnTo>
                    <a:pt x="61" y="93"/>
                  </a:lnTo>
                  <a:lnTo>
                    <a:pt x="61" y="93"/>
                  </a:lnTo>
                  <a:lnTo>
                    <a:pt x="61" y="94"/>
                  </a:lnTo>
                  <a:lnTo>
                    <a:pt x="61" y="94"/>
                  </a:lnTo>
                  <a:lnTo>
                    <a:pt x="61" y="94"/>
                  </a:lnTo>
                  <a:lnTo>
                    <a:pt x="61" y="95"/>
                  </a:lnTo>
                  <a:lnTo>
                    <a:pt x="61" y="95"/>
                  </a:lnTo>
                  <a:lnTo>
                    <a:pt x="61" y="95"/>
                  </a:lnTo>
                  <a:lnTo>
                    <a:pt x="61" y="95"/>
                  </a:lnTo>
                  <a:lnTo>
                    <a:pt x="62" y="95"/>
                  </a:lnTo>
                  <a:lnTo>
                    <a:pt x="61" y="96"/>
                  </a:lnTo>
                  <a:lnTo>
                    <a:pt x="61" y="96"/>
                  </a:lnTo>
                  <a:lnTo>
                    <a:pt x="61" y="95"/>
                  </a:lnTo>
                  <a:lnTo>
                    <a:pt x="61" y="95"/>
                  </a:lnTo>
                  <a:lnTo>
                    <a:pt x="61" y="95"/>
                  </a:lnTo>
                  <a:lnTo>
                    <a:pt x="60" y="96"/>
                  </a:lnTo>
                  <a:lnTo>
                    <a:pt x="60" y="95"/>
                  </a:lnTo>
                  <a:lnTo>
                    <a:pt x="60" y="95"/>
                  </a:lnTo>
                  <a:lnTo>
                    <a:pt x="60" y="95"/>
                  </a:lnTo>
                  <a:lnTo>
                    <a:pt x="60" y="94"/>
                  </a:lnTo>
                  <a:lnTo>
                    <a:pt x="60" y="94"/>
                  </a:lnTo>
                  <a:lnTo>
                    <a:pt x="59" y="94"/>
                  </a:lnTo>
                  <a:lnTo>
                    <a:pt x="59" y="94"/>
                  </a:lnTo>
                  <a:lnTo>
                    <a:pt x="59" y="94"/>
                  </a:lnTo>
                  <a:lnTo>
                    <a:pt x="59" y="95"/>
                  </a:lnTo>
                  <a:lnTo>
                    <a:pt x="59" y="95"/>
                  </a:lnTo>
                  <a:lnTo>
                    <a:pt x="59" y="95"/>
                  </a:lnTo>
                  <a:lnTo>
                    <a:pt x="59" y="95"/>
                  </a:lnTo>
                  <a:lnTo>
                    <a:pt x="58" y="95"/>
                  </a:lnTo>
                  <a:lnTo>
                    <a:pt x="58" y="95"/>
                  </a:lnTo>
                  <a:lnTo>
                    <a:pt x="58" y="95"/>
                  </a:lnTo>
                  <a:lnTo>
                    <a:pt x="58" y="95"/>
                  </a:lnTo>
                  <a:lnTo>
                    <a:pt x="58" y="95"/>
                  </a:lnTo>
                  <a:lnTo>
                    <a:pt x="58" y="94"/>
                  </a:lnTo>
                  <a:lnTo>
                    <a:pt x="58" y="94"/>
                  </a:lnTo>
                  <a:lnTo>
                    <a:pt x="58" y="94"/>
                  </a:lnTo>
                  <a:lnTo>
                    <a:pt x="58" y="94"/>
                  </a:lnTo>
                  <a:lnTo>
                    <a:pt x="58" y="94"/>
                  </a:lnTo>
                  <a:lnTo>
                    <a:pt x="58" y="93"/>
                  </a:lnTo>
                  <a:lnTo>
                    <a:pt x="58" y="93"/>
                  </a:lnTo>
                  <a:lnTo>
                    <a:pt x="57" y="93"/>
                  </a:lnTo>
                  <a:lnTo>
                    <a:pt x="57" y="93"/>
                  </a:lnTo>
                  <a:lnTo>
                    <a:pt x="57" y="93"/>
                  </a:lnTo>
                  <a:lnTo>
                    <a:pt x="57" y="93"/>
                  </a:lnTo>
                  <a:lnTo>
                    <a:pt x="57" y="93"/>
                  </a:lnTo>
                  <a:lnTo>
                    <a:pt x="56" y="93"/>
                  </a:lnTo>
                  <a:lnTo>
                    <a:pt x="56" y="93"/>
                  </a:lnTo>
                  <a:lnTo>
                    <a:pt x="56" y="93"/>
                  </a:lnTo>
                  <a:lnTo>
                    <a:pt x="56" y="92"/>
                  </a:lnTo>
                  <a:lnTo>
                    <a:pt x="56" y="92"/>
                  </a:lnTo>
                  <a:lnTo>
                    <a:pt x="56" y="92"/>
                  </a:lnTo>
                  <a:lnTo>
                    <a:pt x="56" y="92"/>
                  </a:lnTo>
                  <a:lnTo>
                    <a:pt x="56" y="91"/>
                  </a:lnTo>
                  <a:lnTo>
                    <a:pt x="56" y="91"/>
                  </a:lnTo>
                  <a:lnTo>
                    <a:pt x="57" y="91"/>
                  </a:lnTo>
                  <a:lnTo>
                    <a:pt x="57" y="90"/>
                  </a:lnTo>
                  <a:lnTo>
                    <a:pt x="56" y="90"/>
                  </a:lnTo>
                  <a:lnTo>
                    <a:pt x="56" y="90"/>
                  </a:lnTo>
                  <a:lnTo>
                    <a:pt x="56" y="90"/>
                  </a:lnTo>
                  <a:lnTo>
                    <a:pt x="55" y="90"/>
                  </a:lnTo>
                  <a:lnTo>
                    <a:pt x="55" y="90"/>
                  </a:lnTo>
                  <a:lnTo>
                    <a:pt x="55" y="90"/>
                  </a:lnTo>
                  <a:lnTo>
                    <a:pt x="55" y="89"/>
                  </a:lnTo>
                  <a:lnTo>
                    <a:pt x="55" y="89"/>
                  </a:lnTo>
                  <a:lnTo>
                    <a:pt x="55" y="89"/>
                  </a:lnTo>
                  <a:lnTo>
                    <a:pt x="55" y="89"/>
                  </a:lnTo>
                  <a:lnTo>
                    <a:pt x="55" y="89"/>
                  </a:lnTo>
                  <a:lnTo>
                    <a:pt x="55" y="89"/>
                  </a:lnTo>
                  <a:lnTo>
                    <a:pt x="55" y="88"/>
                  </a:lnTo>
                  <a:lnTo>
                    <a:pt x="55" y="88"/>
                  </a:lnTo>
                  <a:lnTo>
                    <a:pt x="55" y="88"/>
                  </a:lnTo>
                  <a:lnTo>
                    <a:pt x="55" y="88"/>
                  </a:lnTo>
                  <a:lnTo>
                    <a:pt x="55" y="88"/>
                  </a:lnTo>
                  <a:lnTo>
                    <a:pt x="55" y="87"/>
                  </a:lnTo>
                  <a:lnTo>
                    <a:pt x="54" y="88"/>
                  </a:lnTo>
                  <a:lnTo>
                    <a:pt x="54" y="87"/>
                  </a:lnTo>
                  <a:lnTo>
                    <a:pt x="54" y="87"/>
                  </a:lnTo>
                  <a:lnTo>
                    <a:pt x="54" y="87"/>
                  </a:lnTo>
                  <a:lnTo>
                    <a:pt x="53" y="88"/>
                  </a:lnTo>
                  <a:lnTo>
                    <a:pt x="53" y="88"/>
                  </a:lnTo>
                  <a:lnTo>
                    <a:pt x="53" y="88"/>
                  </a:lnTo>
                  <a:lnTo>
                    <a:pt x="53" y="88"/>
                  </a:lnTo>
                  <a:lnTo>
                    <a:pt x="53" y="88"/>
                  </a:lnTo>
                  <a:lnTo>
                    <a:pt x="52" y="88"/>
                  </a:lnTo>
                  <a:lnTo>
                    <a:pt x="52" y="88"/>
                  </a:lnTo>
                  <a:lnTo>
                    <a:pt x="52" y="88"/>
                  </a:lnTo>
                  <a:lnTo>
                    <a:pt x="52" y="88"/>
                  </a:lnTo>
                  <a:lnTo>
                    <a:pt x="52" y="87"/>
                  </a:lnTo>
                  <a:lnTo>
                    <a:pt x="53" y="87"/>
                  </a:lnTo>
                  <a:lnTo>
                    <a:pt x="53" y="87"/>
                  </a:lnTo>
                  <a:lnTo>
                    <a:pt x="52" y="87"/>
                  </a:lnTo>
                  <a:lnTo>
                    <a:pt x="52" y="87"/>
                  </a:lnTo>
                  <a:lnTo>
                    <a:pt x="52" y="86"/>
                  </a:lnTo>
                  <a:lnTo>
                    <a:pt x="52" y="86"/>
                  </a:lnTo>
                  <a:lnTo>
                    <a:pt x="52" y="86"/>
                  </a:lnTo>
                  <a:lnTo>
                    <a:pt x="52" y="86"/>
                  </a:lnTo>
                  <a:lnTo>
                    <a:pt x="53" y="85"/>
                  </a:lnTo>
                  <a:lnTo>
                    <a:pt x="53" y="85"/>
                  </a:lnTo>
                  <a:lnTo>
                    <a:pt x="53" y="85"/>
                  </a:lnTo>
                  <a:lnTo>
                    <a:pt x="53" y="85"/>
                  </a:lnTo>
                  <a:lnTo>
                    <a:pt x="53" y="84"/>
                  </a:lnTo>
                  <a:lnTo>
                    <a:pt x="53" y="84"/>
                  </a:lnTo>
                  <a:lnTo>
                    <a:pt x="53" y="85"/>
                  </a:lnTo>
                  <a:lnTo>
                    <a:pt x="53" y="85"/>
                  </a:lnTo>
                  <a:lnTo>
                    <a:pt x="53" y="84"/>
                  </a:lnTo>
                  <a:lnTo>
                    <a:pt x="53" y="84"/>
                  </a:lnTo>
                  <a:lnTo>
                    <a:pt x="53" y="84"/>
                  </a:lnTo>
                  <a:lnTo>
                    <a:pt x="54" y="84"/>
                  </a:lnTo>
                  <a:lnTo>
                    <a:pt x="54" y="83"/>
                  </a:lnTo>
                  <a:lnTo>
                    <a:pt x="54" y="84"/>
                  </a:lnTo>
                  <a:lnTo>
                    <a:pt x="54" y="83"/>
                  </a:lnTo>
                  <a:lnTo>
                    <a:pt x="54" y="83"/>
                  </a:lnTo>
                  <a:lnTo>
                    <a:pt x="54" y="83"/>
                  </a:lnTo>
                  <a:lnTo>
                    <a:pt x="54" y="83"/>
                  </a:lnTo>
                  <a:lnTo>
                    <a:pt x="54" y="83"/>
                  </a:lnTo>
                  <a:lnTo>
                    <a:pt x="55" y="83"/>
                  </a:lnTo>
                  <a:lnTo>
                    <a:pt x="55" y="83"/>
                  </a:lnTo>
                  <a:lnTo>
                    <a:pt x="55" y="83"/>
                  </a:lnTo>
                  <a:lnTo>
                    <a:pt x="55" y="83"/>
                  </a:lnTo>
                  <a:lnTo>
                    <a:pt x="55" y="82"/>
                  </a:lnTo>
                  <a:lnTo>
                    <a:pt x="54" y="82"/>
                  </a:lnTo>
                  <a:lnTo>
                    <a:pt x="54" y="82"/>
                  </a:lnTo>
                  <a:lnTo>
                    <a:pt x="54" y="82"/>
                  </a:lnTo>
                  <a:lnTo>
                    <a:pt x="55" y="82"/>
                  </a:lnTo>
                  <a:lnTo>
                    <a:pt x="55" y="82"/>
                  </a:lnTo>
                  <a:lnTo>
                    <a:pt x="55" y="82"/>
                  </a:lnTo>
                  <a:lnTo>
                    <a:pt x="55" y="82"/>
                  </a:lnTo>
                  <a:lnTo>
                    <a:pt x="55" y="82"/>
                  </a:lnTo>
                  <a:lnTo>
                    <a:pt x="55" y="82"/>
                  </a:lnTo>
                  <a:lnTo>
                    <a:pt x="55" y="81"/>
                  </a:lnTo>
                  <a:lnTo>
                    <a:pt x="55" y="81"/>
                  </a:lnTo>
                  <a:lnTo>
                    <a:pt x="55" y="81"/>
                  </a:lnTo>
                  <a:lnTo>
                    <a:pt x="55" y="80"/>
                  </a:lnTo>
                  <a:lnTo>
                    <a:pt x="55" y="80"/>
                  </a:lnTo>
                  <a:lnTo>
                    <a:pt x="55" y="80"/>
                  </a:lnTo>
                  <a:lnTo>
                    <a:pt x="55" y="79"/>
                  </a:lnTo>
                  <a:lnTo>
                    <a:pt x="55" y="79"/>
                  </a:lnTo>
                  <a:lnTo>
                    <a:pt x="55" y="79"/>
                  </a:lnTo>
                  <a:lnTo>
                    <a:pt x="55" y="79"/>
                  </a:lnTo>
                  <a:lnTo>
                    <a:pt x="55" y="79"/>
                  </a:lnTo>
                  <a:lnTo>
                    <a:pt x="55" y="79"/>
                  </a:lnTo>
                  <a:lnTo>
                    <a:pt x="55" y="78"/>
                  </a:lnTo>
                  <a:lnTo>
                    <a:pt x="55" y="78"/>
                  </a:lnTo>
                  <a:lnTo>
                    <a:pt x="55" y="78"/>
                  </a:lnTo>
                  <a:lnTo>
                    <a:pt x="54" y="78"/>
                  </a:lnTo>
                  <a:lnTo>
                    <a:pt x="54" y="78"/>
                  </a:lnTo>
                  <a:lnTo>
                    <a:pt x="54" y="78"/>
                  </a:lnTo>
                  <a:lnTo>
                    <a:pt x="54" y="78"/>
                  </a:lnTo>
                  <a:lnTo>
                    <a:pt x="54" y="78"/>
                  </a:lnTo>
                  <a:lnTo>
                    <a:pt x="54" y="78"/>
                  </a:lnTo>
                  <a:lnTo>
                    <a:pt x="54" y="78"/>
                  </a:lnTo>
                  <a:lnTo>
                    <a:pt x="54" y="77"/>
                  </a:lnTo>
                  <a:lnTo>
                    <a:pt x="54" y="77"/>
                  </a:lnTo>
                  <a:lnTo>
                    <a:pt x="53" y="77"/>
                  </a:lnTo>
                  <a:lnTo>
                    <a:pt x="53" y="76"/>
                  </a:lnTo>
                  <a:lnTo>
                    <a:pt x="53" y="76"/>
                  </a:lnTo>
                  <a:lnTo>
                    <a:pt x="53" y="76"/>
                  </a:lnTo>
                  <a:lnTo>
                    <a:pt x="53" y="76"/>
                  </a:lnTo>
                  <a:lnTo>
                    <a:pt x="53" y="76"/>
                  </a:lnTo>
                  <a:lnTo>
                    <a:pt x="53" y="75"/>
                  </a:lnTo>
                  <a:lnTo>
                    <a:pt x="52" y="75"/>
                  </a:lnTo>
                  <a:lnTo>
                    <a:pt x="52" y="75"/>
                  </a:lnTo>
                  <a:lnTo>
                    <a:pt x="52" y="75"/>
                  </a:lnTo>
                  <a:lnTo>
                    <a:pt x="52" y="76"/>
                  </a:lnTo>
                  <a:lnTo>
                    <a:pt x="52" y="76"/>
                  </a:lnTo>
                  <a:lnTo>
                    <a:pt x="52" y="76"/>
                  </a:lnTo>
                  <a:lnTo>
                    <a:pt x="52" y="76"/>
                  </a:lnTo>
                  <a:lnTo>
                    <a:pt x="51" y="76"/>
                  </a:lnTo>
                  <a:lnTo>
                    <a:pt x="51" y="76"/>
                  </a:lnTo>
                  <a:lnTo>
                    <a:pt x="51" y="76"/>
                  </a:lnTo>
                  <a:lnTo>
                    <a:pt x="51" y="76"/>
                  </a:lnTo>
                  <a:lnTo>
                    <a:pt x="51" y="75"/>
                  </a:lnTo>
                  <a:lnTo>
                    <a:pt x="50" y="75"/>
                  </a:lnTo>
                  <a:lnTo>
                    <a:pt x="50" y="75"/>
                  </a:lnTo>
                  <a:lnTo>
                    <a:pt x="50" y="76"/>
                  </a:lnTo>
                  <a:lnTo>
                    <a:pt x="50" y="76"/>
                  </a:lnTo>
                  <a:lnTo>
                    <a:pt x="50" y="75"/>
                  </a:lnTo>
                  <a:lnTo>
                    <a:pt x="50" y="75"/>
                  </a:lnTo>
                  <a:lnTo>
                    <a:pt x="50" y="75"/>
                  </a:lnTo>
                  <a:lnTo>
                    <a:pt x="50" y="75"/>
                  </a:lnTo>
                  <a:lnTo>
                    <a:pt x="50" y="74"/>
                  </a:lnTo>
                  <a:lnTo>
                    <a:pt x="50" y="74"/>
                  </a:lnTo>
                  <a:lnTo>
                    <a:pt x="50" y="74"/>
                  </a:lnTo>
                  <a:lnTo>
                    <a:pt x="50" y="74"/>
                  </a:lnTo>
                  <a:lnTo>
                    <a:pt x="50" y="74"/>
                  </a:lnTo>
                  <a:lnTo>
                    <a:pt x="49" y="74"/>
                  </a:lnTo>
                  <a:lnTo>
                    <a:pt x="49" y="74"/>
                  </a:lnTo>
                  <a:lnTo>
                    <a:pt x="49" y="74"/>
                  </a:lnTo>
                  <a:lnTo>
                    <a:pt x="49" y="74"/>
                  </a:lnTo>
                  <a:lnTo>
                    <a:pt x="49" y="74"/>
                  </a:lnTo>
                  <a:lnTo>
                    <a:pt x="49" y="74"/>
                  </a:lnTo>
                  <a:lnTo>
                    <a:pt x="50" y="74"/>
                  </a:lnTo>
                  <a:lnTo>
                    <a:pt x="50" y="73"/>
                  </a:lnTo>
                  <a:lnTo>
                    <a:pt x="50" y="73"/>
                  </a:lnTo>
                  <a:lnTo>
                    <a:pt x="50" y="73"/>
                  </a:lnTo>
                  <a:lnTo>
                    <a:pt x="49" y="73"/>
                  </a:lnTo>
                  <a:lnTo>
                    <a:pt x="49" y="73"/>
                  </a:lnTo>
                  <a:lnTo>
                    <a:pt x="49" y="73"/>
                  </a:lnTo>
                  <a:lnTo>
                    <a:pt x="49" y="73"/>
                  </a:lnTo>
                  <a:lnTo>
                    <a:pt x="49" y="73"/>
                  </a:lnTo>
                  <a:lnTo>
                    <a:pt x="49" y="73"/>
                  </a:lnTo>
                  <a:lnTo>
                    <a:pt x="49" y="73"/>
                  </a:lnTo>
                  <a:lnTo>
                    <a:pt x="49" y="73"/>
                  </a:lnTo>
                  <a:lnTo>
                    <a:pt x="48" y="73"/>
                  </a:lnTo>
                  <a:lnTo>
                    <a:pt x="48" y="73"/>
                  </a:lnTo>
                  <a:lnTo>
                    <a:pt x="48" y="74"/>
                  </a:lnTo>
                  <a:lnTo>
                    <a:pt x="48" y="74"/>
                  </a:lnTo>
                  <a:lnTo>
                    <a:pt x="47" y="74"/>
                  </a:lnTo>
                  <a:lnTo>
                    <a:pt x="47" y="74"/>
                  </a:lnTo>
                  <a:lnTo>
                    <a:pt x="47" y="74"/>
                  </a:lnTo>
                  <a:lnTo>
                    <a:pt x="46" y="74"/>
                  </a:lnTo>
                  <a:lnTo>
                    <a:pt x="46" y="73"/>
                  </a:lnTo>
                  <a:lnTo>
                    <a:pt x="46" y="73"/>
                  </a:lnTo>
                  <a:lnTo>
                    <a:pt x="46" y="73"/>
                  </a:lnTo>
                  <a:lnTo>
                    <a:pt x="46" y="73"/>
                  </a:lnTo>
                  <a:lnTo>
                    <a:pt x="45" y="74"/>
                  </a:lnTo>
                  <a:lnTo>
                    <a:pt x="45" y="74"/>
                  </a:lnTo>
                  <a:lnTo>
                    <a:pt x="45" y="74"/>
                  </a:lnTo>
                  <a:lnTo>
                    <a:pt x="45" y="74"/>
                  </a:lnTo>
                  <a:lnTo>
                    <a:pt x="45" y="75"/>
                  </a:lnTo>
                  <a:lnTo>
                    <a:pt x="45" y="75"/>
                  </a:lnTo>
                  <a:lnTo>
                    <a:pt x="44" y="75"/>
                  </a:lnTo>
                  <a:lnTo>
                    <a:pt x="44" y="75"/>
                  </a:lnTo>
                  <a:lnTo>
                    <a:pt x="44" y="75"/>
                  </a:lnTo>
                  <a:lnTo>
                    <a:pt x="44" y="75"/>
                  </a:lnTo>
                  <a:lnTo>
                    <a:pt x="44" y="75"/>
                  </a:lnTo>
                  <a:lnTo>
                    <a:pt x="43" y="75"/>
                  </a:lnTo>
                  <a:lnTo>
                    <a:pt x="43" y="75"/>
                  </a:lnTo>
                  <a:lnTo>
                    <a:pt x="43" y="75"/>
                  </a:lnTo>
                  <a:lnTo>
                    <a:pt x="43" y="75"/>
                  </a:lnTo>
                  <a:lnTo>
                    <a:pt x="43" y="76"/>
                  </a:lnTo>
                  <a:lnTo>
                    <a:pt x="43" y="76"/>
                  </a:lnTo>
                  <a:lnTo>
                    <a:pt x="43" y="76"/>
                  </a:lnTo>
                  <a:lnTo>
                    <a:pt x="42" y="76"/>
                  </a:lnTo>
                  <a:lnTo>
                    <a:pt x="42" y="76"/>
                  </a:lnTo>
                  <a:lnTo>
                    <a:pt x="42" y="76"/>
                  </a:lnTo>
                  <a:lnTo>
                    <a:pt x="42" y="76"/>
                  </a:lnTo>
                  <a:lnTo>
                    <a:pt x="42" y="76"/>
                  </a:lnTo>
                  <a:lnTo>
                    <a:pt x="42" y="77"/>
                  </a:lnTo>
                  <a:lnTo>
                    <a:pt x="42" y="77"/>
                  </a:lnTo>
                  <a:lnTo>
                    <a:pt x="41" y="77"/>
                  </a:lnTo>
                  <a:lnTo>
                    <a:pt x="41" y="77"/>
                  </a:lnTo>
                  <a:lnTo>
                    <a:pt x="41" y="77"/>
                  </a:lnTo>
                  <a:lnTo>
                    <a:pt x="41" y="77"/>
                  </a:lnTo>
                  <a:lnTo>
                    <a:pt x="41" y="77"/>
                  </a:lnTo>
                  <a:lnTo>
                    <a:pt x="41" y="77"/>
                  </a:lnTo>
                  <a:lnTo>
                    <a:pt x="41" y="77"/>
                  </a:lnTo>
                  <a:lnTo>
                    <a:pt x="40" y="77"/>
                  </a:lnTo>
                  <a:lnTo>
                    <a:pt x="40" y="77"/>
                  </a:lnTo>
                  <a:lnTo>
                    <a:pt x="40" y="78"/>
                  </a:lnTo>
                  <a:lnTo>
                    <a:pt x="40" y="78"/>
                  </a:lnTo>
                  <a:lnTo>
                    <a:pt x="40" y="77"/>
                  </a:lnTo>
                  <a:lnTo>
                    <a:pt x="39" y="77"/>
                  </a:lnTo>
                  <a:lnTo>
                    <a:pt x="39" y="77"/>
                  </a:lnTo>
                  <a:lnTo>
                    <a:pt x="40" y="77"/>
                  </a:lnTo>
                  <a:lnTo>
                    <a:pt x="40" y="77"/>
                  </a:lnTo>
                  <a:lnTo>
                    <a:pt x="39" y="77"/>
                  </a:lnTo>
                  <a:lnTo>
                    <a:pt x="39" y="77"/>
                  </a:lnTo>
                  <a:lnTo>
                    <a:pt x="39" y="77"/>
                  </a:lnTo>
                  <a:lnTo>
                    <a:pt x="39" y="77"/>
                  </a:lnTo>
                  <a:lnTo>
                    <a:pt x="39" y="77"/>
                  </a:lnTo>
                  <a:lnTo>
                    <a:pt x="38" y="77"/>
                  </a:lnTo>
                  <a:lnTo>
                    <a:pt x="38" y="77"/>
                  </a:lnTo>
                  <a:lnTo>
                    <a:pt x="38" y="77"/>
                  </a:lnTo>
                  <a:lnTo>
                    <a:pt x="38" y="77"/>
                  </a:lnTo>
                  <a:lnTo>
                    <a:pt x="38" y="77"/>
                  </a:lnTo>
                  <a:lnTo>
                    <a:pt x="38" y="77"/>
                  </a:lnTo>
                  <a:lnTo>
                    <a:pt x="37" y="77"/>
                  </a:lnTo>
                  <a:lnTo>
                    <a:pt x="37" y="77"/>
                  </a:lnTo>
                  <a:lnTo>
                    <a:pt x="37" y="77"/>
                  </a:lnTo>
                  <a:lnTo>
                    <a:pt x="37" y="77"/>
                  </a:lnTo>
                  <a:lnTo>
                    <a:pt x="37" y="76"/>
                  </a:lnTo>
                  <a:lnTo>
                    <a:pt x="37" y="76"/>
                  </a:lnTo>
                  <a:lnTo>
                    <a:pt x="37" y="76"/>
                  </a:lnTo>
                  <a:lnTo>
                    <a:pt x="36" y="76"/>
                  </a:lnTo>
                  <a:lnTo>
                    <a:pt x="36" y="76"/>
                  </a:lnTo>
                  <a:lnTo>
                    <a:pt x="36" y="76"/>
                  </a:lnTo>
                  <a:lnTo>
                    <a:pt x="36" y="76"/>
                  </a:lnTo>
                  <a:lnTo>
                    <a:pt x="35" y="76"/>
                  </a:lnTo>
                  <a:lnTo>
                    <a:pt x="35" y="76"/>
                  </a:lnTo>
                  <a:lnTo>
                    <a:pt x="35" y="76"/>
                  </a:lnTo>
                  <a:lnTo>
                    <a:pt x="35" y="76"/>
                  </a:lnTo>
                  <a:lnTo>
                    <a:pt x="35" y="77"/>
                  </a:lnTo>
                  <a:lnTo>
                    <a:pt x="35" y="77"/>
                  </a:lnTo>
                  <a:lnTo>
                    <a:pt x="35" y="77"/>
                  </a:lnTo>
                  <a:lnTo>
                    <a:pt x="35" y="77"/>
                  </a:lnTo>
                  <a:lnTo>
                    <a:pt x="34" y="77"/>
                  </a:lnTo>
                  <a:lnTo>
                    <a:pt x="34" y="77"/>
                  </a:lnTo>
                  <a:lnTo>
                    <a:pt x="34" y="77"/>
                  </a:lnTo>
                  <a:lnTo>
                    <a:pt x="34" y="78"/>
                  </a:lnTo>
                  <a:lnTo>
                    <a:pt x="34" y="78"/>
                  </a:lnTo>
                  <a:lnTo>
                    <a:pt x="34" y="78"/>
                  </a:lnTo>
                  <a:lnTo>
                    <a:pt x="34" y="78"/>
                  </a:lnTo>
                  <a:lnTo>
                    <a:pt x="34" y="78"/>
                  </a:lnTo>
                  <a:lnTo>
                    <a:pt x="34" y="78"/>
                  </a:lnTo>
                  <a:lnTo>
                    <a:pt x="34" y="78"/>
                  </a:lnTo>
                  <a:lnTo>
                    <a:pt x="34" y="79"/>
                  </a:lnTo>
                  <a:lnTo>
                    <a:pt x="33" y="79"/>
                  </a:lnTo>
                  <a:lnTo>
                    <a:pt x="33" y="78"/>
                  </a:lnTo>
                  <a:lnTo>
                    <a:pt x="33" y="78"/>
                  </a:lnTo>
                  <a:lnTo>
                    <a:pt x="33" y="78"/>
                  </a:lnTo>
                  <a:lnTo>
                    <a:pt x="33" y="78"/>
                  </a:lnTo>
                  <a:lnTo>
                    <a:pt x="33" y="78"/>
                  </a:lnTo>
                  <a:lnTo>
                    <a:pt x="33" y="77"/>
                  </a:lnTo>
                  <a:lnTo>
                    <a:pt x="33" y="77"/>
                  </a:lnTo>
                  <a:lnTo>
                    <a:pt x="33" y="77"/>
                  </a:lnTo>
                  <a:lnTo>
                    <a:pt x="33" y="77"/>
                  </a:lnTo>
                  <a:lnTo>
                    <a:pt x="33" y="76"/>
                  </a:lnTo>
                  <a:lnTo>
                    <a:pt x="33" y="77"/>
                  </a:lnTo>
                  <a:lnTo>
                    <a:pt x="32" y="77"/>
                  </a:lnTo>
                  <a:lnTo>
                    <a:pt x="32" y="77"/>
                  </a:lnTo>
                  <a:lnTo>
                    <a:pt x="32" y="77"/>
                  </a:lnTo>
                  <a:lnTo>
                    <a:pt x="32" y="77"/>
                  </a:lnTo>
                  <a:lnTo>
                    <a:pt x="32" y="77"/>
                  </a:lnTo>
                  <a:lnTo>
                    <a:pt x="32" y="77"/>
                  </a:lnTo>
                  <a:lnTo>
                    <a:pt x="32" y="77"/>
                  </a:lnTo>
                  <a:lnTo>
                    <a:pt x="31" y="77"/>
                  </a:lnTo>
                  <a:lnTo>
                    <a:pt x="31" y="77"/>
                  </a:lnTo>
                  <a:lnTo>
                    <a:pt x="31" y="77"/>
                  </a:lnTo>
                  <a:lnTo>
                    <a:pt x="31" y="77"/>
                  </a:lnTo>
                  <a:lnTo>
                    <a:pt x="31" y="77"/>
                  </a:lnTo>
                  <a:lnTo>
                    <a:pt x="31" y="77"/>
                  </a:lnTo>
                  <a:lnTo>
                    <a:pt x="31" y="77"/>
                  </a:lnTo>
                  <a:lnTo>
                    <a:pt x="30" y="77"/>
                  </a:lnTo>
                  <a:lnTo>
                    <a:pt x="30" y="77"/>
                  </a:lnTo>
                  <a:lnTo>
                    <a:pt x="30" y="77"/>
                  </a:lnTo>
                  <a:lnTo>
                    <a:pt x="30" y="77"/>
                  </a:lnTo>
                  <a:lnTo>
                    <a:pt x="30" y="77"/>
                  </a:lnTo>
                  <a:lnTo>
                    <a:pt x="30" y="77"/>
                  </a:lnTo>
                  <a:lnTo>
                    <a:pt x="29" y="77"/>
                  </a:lnTo>
                  <a:lnTo>
                    <a:pt x="29" y="77"/>
                  </a:lnTo>
                  <a:lnTo>
                    <a:pt x="29" y="77"/>
                  </a:lnTo>
                  <a:lnTo>
                    <a:pt x="29" y="77"/>
                  </a:lnTo>
                  <a:lnTo>
                    <a:pt x="29" y="77"/>
                  </a:lnTo>
                  <a:lnTo>
                    <a:pt x="29" y="76"/>
                  </a:lnTo>
                  <a:lnTo>
                    <a:pt x="29" y="76"/>
                  </a:lnTo>
                  <a:lnTo>
                    <a:pt x="28" y="76"/>
                  </a:lnTo>
                  <a:lnTo>
                    <a:pt x="28" y="77"/>
                  </a:lnTo>
                  <a:lnTo>
                    <a:pt x="28" y="77"/>
                  </a:lnTo>
                  <a:lnTo>
                    <a:pt x="28" y="77"/>
                  </a:lnTo>
                  <a:lnTo>
                    <a:pt x="28" y="77"/>
                  </a:lnTo>
                  <a:lnTo>
                    <a:pt x="28" y="77"/>
                  </a:lnTo>
                  <a:lnTo>
                    <a:pt x="28" y="76"/>
                  </a:lnTo>
                  <a:lnTo>
                    <a:pt x="27" y="76"/>
                  </a:lnTo>
                  <a:lnTo>
                    <a:pt x="27" y="77"/>
                  </a:lnTo>
                  <a:lnTo>
                    <a:pt x="27" y="77"/>
                  </a:lnTo>
                  <a:lnTo>
                    <a:pt x="27" y="77"/>
                  </a:lnTo>
                  <a:lnTo>
                    <a:pt x="27" y="77"/>
                  </a:lnTo>
                  <a:lnTo>
                    <a:pt x="27" y="77"/>
                  </a:lnTo>
                  <a:lnTo>
                    <a:pt x="27" y="77"/>
                  </a:lnTo>
                  <a:lnTo>
                    <a:pt x="27" y="76"/>
                  </a:lnTo>
                  <a:lnTo>
                    <a:pt x="27" y="76"/>
                  </a:lnTo>
                  <a:lnTo>
                    <a:pt x="27" y="76"/>
                  </a:lnTo>
                  <a:lnTo>
                    <a:pt x="27" y="76"/>
                  </a:lnTo>
                  <a:lnTo>
                    <a:pt x="26" y="76"/>
                  </a:lnTo>
                  <a:lnTo>
                    <a:pt x="26" y="76"/>
                  </a:lnTo>
                  <a:lnTo>
                    <a:pt x="26" y="76"/>
                  </a:lnTo>
                  <a:lnTo>
                    <a:pt x="25" y="7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Freeform 325">
              <a:extLst>
                <a:ext uri="{FF2B5EF4-FFF2-40B4-BE49-F238E27FC236}">
                  <a16:creationId xmlns:a16="http://schemas.microsoft.com/office/drawing/2014/main" id="{A23DF7C2-E995-4F9C-AC1B-F8B3830BF750}"/>
                </a:ext>
              </a:extLst>
            </p:cNvPr>
            <p:cNvSpPr>
              <a:spLocks noEditPoints="1"/>
            </p:cNvSpPr>
            <p:nvPr/>
          </p:nvSpPr>
          <p:spPr bwMode="auto">
            <a:xfrm>
              <a:off x="3874027" y="4112816"/>
              <a:ext cx="295693" cy="494353"/>
            </a:xfrm>
            <a:custGeom>
              <a:avLst/>
              <a:gdLst/>
              <a:ahLst/>
              <a:cxnLst>
                <a:cxn ang="0">
                  <a:pos x="4" y="23"/>
                </a:cxn>
                <a:cxn ang="0">
                  <a:pos x="4" y="22"/>
                </a:cxn>
                <a:cxn ang="0">
                  <a:pos x="4" y="21"/>
                </a:cxn>
                <a:cxn ang="0">
                  <a:pos x="4" y="19"/>
                </a:cxn>
                <a:cxn ang="0">
                  <a:pos x="3" y="17"/>
                </a:cxn>
                <a:cxn ang="0">
                  <a:pos x="3" y="14"/>
                </a:cxn>
                <a:cxn ang="0">
                  <a:pos x="4" y="13"/>
                </a:cxn>
                <a:cxn ang="0">
                  <a:pos x="4" y="11"/>
                </a:cxn>
                <a:cxn ang="0">
                  <a:pos x="4" y="11"/>
                </a:cxn>
                <a:cxn ang="0">
                  <a:pos x="5" y="12"/>
                </a:cxn>
                <a:cxn ang="0">
                  <a:pos x="5" y="10"/>
                </a:cxn>
                <a:cxn ang="0">
                  <a:pos x="7" y="8"/>
                </a:cxn>
                <a:cxn ang="0">
                  <a:pos x="8" y="5"/>
                </a:cxn>
                <a:cxn ang="0">
                  <a:pos x="9" y="4"/>
                </a:cxn>
                <a:cxn ang="0">
                  <a:pos x="10" y="5"/>
                </a:cxn>
                <a:cxn ang="0">
                  <a:pos x="11" y="3"/>
                </a:cxn>
                <a:cxn ang="0">
                  <a:pos x="14" y="2"/>
                </a:cxn>
                <a:cxn ang="0">
                  <a:pos x="15" y="1"/>
                </a:cxn>
                <a:cxn ang="0">
                  <a:pos x="17" y="0"/>
                </a:cxn>
                <a:cxn ang="0">
                  <a:pos x="15" y="2"/>
                </a:cxn>
                <a:cxn ang="0">
                  <a:pos x="13" y="5"/>
                </a:cxn>
                <a:cxn ang="0">
                  <a:pos x="12" y="9"/>
                </a:cxn>
                <a:cxn ang="0">
                  <a:pos x="14" y="9"/>
                </a:cxn>
                <a:cxn ang="0">
                  <a:pos x="14" y="13"/>
                </a:cxn>
                <a:cxn ang="0">
                  <a:pos x="15" y="14"/>
                </a:cxn>
                <a:cxn ang="0">
                  <a:pos x="18" y="14"/>
                </a:cxn>
                <a:cxn ang="0">
                  <a:pos x="21" y="17"/>
                </a:cxn>
                <a:cxn ang="0">
                  <a:pos x="23" y="17"/>
                </a:cxn>
                <a:cxn ang="0">
                  <a:pos x="25" y="17"/>
                </a:cxn>
                <a:cxn ang="0">
                  <a:pos x="25" y="19"/>
                </a:cxn>
                <a:cxn ang="0">
                  <a:pos x="24" y="22"/>
                </a:cxn>
                <a:cxn ang="0">
                  <a:pos x="25" y="24"/>
                </a:cxn>
                <a:cxn ang="0">
                  <a:pos x="25" y="26"/>
                </a:cxn>
                <a:cxn ang="0">
                  <a:pos x="26" y="27"/>
                </a:cxn>
                <a:cxn ang="0">
                  <a:pos x="26" y="29"/>
                </a:cxn>
                <a:cxn ang="0">
                  <a:pos x="25" y="27"/>
                </a:cxn>
                <a:cxn ang="0">
                  <a:pos x="23" y="28"/>
                </a:cxn>
                <a:cxn ang="0">
                  <a:pos x="21" y="28"/>
                </a:cxn>
                <a:cxn ang="0">
                  <a:pos x="21" y="30"/>
                </a:cxn>
                <a:cxn ang="0">
                  <a:pos x="20" y="31"/>
                </a:cxn>
                <a:cxn ang="0">
                  <a:pos x="20" y="34"/>
                </a:cxn>
                <a:cxn ang="0">
                  <a:pos x="21" y="36"/>
                </a:cxn>
                <a:cxn ang="0">
                  <a:pos x="20" y="42"/>
                </a:cxn>
                <a:cxn ang="0">
                  <a:pos x="19" y="43"/>
                </a:cxn>
                <a:cxn ang="0">
                  <a:pos x="19" y="40"/>
                </a:cxn>
                <a:cxn ang="0">
                  <a:pos x="17" y="39"/>
                </a:cxn>
                <a:cxn ang="0">
                  <a:pos x="16" y="39"/>
                </a:cxn>
                <a:cxn ang="0">
                  <a:pos x="13" y="39"/>
                </a:cxn>
                <a:cxn ang="0">
                  <a:pos x="12" y="38"/>
                </a:cxn>
                <a:cxn ang="0">
                  <a:pos x="11" y="36"/>
                </a:cxn>
                <a:cxn ang="0">
                  <a:pos x="10" y="34"/>
                </a:cxn>
                <a:cxn ang="0">
                  <a:pos x="8" y="33"/>
                </a:cxn>
                <a:cxn ang="0">
                  <a:pos x="6" y="32"/>
                </a:cxn>
                <a:cxn ang="0">
                  <a:pos x="4" y="32"/>
                </a:cxn>
                <a:cxn ang="0">
                  <a:pos x="3" y="31"/>
                </a:cxn>
                <a:cxn ang="0">
                  <a:pos x="1" y="30"/>
                </a:cxn>
                <a:cxn ang="0">
                  <a:pos x="0" y="29"/>
                </a:cxn>
                <a:cxn ang="0">
                  <a:pos x="1" y="27"/>
                </a:cxn>
                <a:cxn ang="0">
                  <a:pos x="2" y="26"/>
                </a:cxn>
                <a:cxn ang="0">
                  <a:pos x="1" y="27"/>
                </a:cxn>
                <a:cxn ang="0">
                  <a:pos x="2" y="26"/>
                </a:cxn>
                <a:cxn ang="0">
                  <a:pos x="3" y="24"/>
                </a:cxn>
                <a:cxn ang="0">
                  <a:pos x="4" y="22"/>
                </a:cxn>
              </a:cxnLst>
              <a:rect l="0" t="0" r="r" b="b"/>
              <a:pathLst>
                <a:path w="27" h="44">
                  <a:moveTo>
                    <a:pt x="3" y="24"/>
                  </a:moveTo>
                  <a:lnTo>
                    <a:pt x="3" y="24"/>
                  </a:lnTo>
                  <a:lnTo>
                    <a:pt x="4" y="24"/>
                  </a:lnTo>
                  <a:lnTo>
                    <a:pt x="4" y="24"/>
                  </a:lnTo>
                  <a:lnTo>
                    <a:pt x="3" y="24"/>
                  </a:lnTo>
                  <a:close/>
                  <a:moveTo>
                    <a:pt x="4" y="24"/>
                  </a:moveTo>
                  <a:lnTo>
                    <a:pt x="3" y="24"/>
                  </a:lnTo>
                  <a:lnTo>
                    <a:pt x="4" y="24"/>
                  </a:lnTo>
                  <a:lnTo>
                    <a:pt x="4" y="24"/>
                  </a:lnTo>
                  <a:lnTo>
                    <a:pt x="4" y="23"/>
                  </a:lnTo>
                  <a:lnTo>
                    <a:pt x="4" y="23"/>
                  </a:lnTo>
                  <a:lnTo>
                    <a:pt x="4" y="23"/>
                  </a:lnTo>
                  <a:lnTo>
                    <a:pt x="4" y="23"/>
                  </a:lnTo>
                  <a:lnTo>
                    <a:pt x="4" y="23"/>
                  </a:lnTo>
                  <a:lnTo>
                    <a:pt x="4" y="23"/>
                  </a:lnTo>
                  <a:lnTo>
                    <a:pt x="4" y="23"/>
                  </a:lnTo>
                  <a:lnTo>
                    <a:pt x="4" y="23"/>
                  </a:lnTo>
                  <a:lnTo>
                    <a:pt x="4" y="23"/>
                  </a:lnTo>
                  <a:lnTo>
                    <a:pt x="4" y="22"/>
                  </a:lnTo>
                  <a:lnTo>
                    <a:pt x="4" y="22"/>
                  </a:lnTo>
                  <a:lnTo>
                    <a:pt x="4" y="23"/>
                  </a:lnTo>
                  <a:lnTo>
                    <a:pt x="4" y="23"/>
                  </a:lnTo>
                  <a:lnTo>
                    <a:pt x="4" y="22"/>
                  </a:lnTo>
                  <a:lnTo>
                    <a:pt x="4" y="22"/>
                  </a:lnTo>
                  <a:lnTo>
                    <a:pt x="4" y="22"/>
                  </a:lnTo>
                  <a:lnTo>
                    <a:pt x="4" y="22"/>
                  </a:lnTo>
                  <a:lnTo>
                    <a:pt x="4" y="22"/>
                  </a:lnTo>
                  <a:lnTo>
                    <a:pt x="4" y="22"/>
                  </a:lnTo>
                  <a:lnTo>
                    <a:pt x="4" y="21"/>
                  </a:lnTo>
                  <a:lnTo>
                    <a:pt x="4" y="21"/>
                  </a:lnTo>
                  <a:lnTo>
                    <a:pt x="4" y="21"/>
                  </a:lnTo>
                  <a:lnTo>
                    <a:pt x="4" y="21"/>
                  </a:lnTo>
                  <a:lnTo>
                    <a:pt x="4" y="20"/>
                  </a:lnTo>
                  <a:lnTo>
                    <a:pt x="4" y="20"/>
                  </a:lnTo>
                  <a:lnTo>
                    <a:pt x="4" y="20"/>
                  </a:lnTo>
                  <a:lnTo>
                    <a:pt x="4" y="20"/>
                  </a:lnTo>
                  <a:lnTo>
                    <a:pt x="4" y="19"/>
                  </a:lnTo>
                  <a:lnTo>
                    <a:pt x="4" y="19"/>
                  </a:lnTo>
                  <a:lnTo>
                    <a:pt x="4" y="19"/>
                  </a:lnTo>
                  <a:lnTo>
                    <a:pt x="4" y="19"/>
                  </a:lnTo>
                  <a:lnTo>
                    <a:pt x="3" y="18"/>
                  </a:lnTo>
                  <a:lnTo>
                    <a:pt x="3" y="18"/>
                  </a:lnTo>
                  <a:lnTo>
                    <a:pt x="4" y="18"/>
                  </a:lnTo>
                  <a:lnTo>
                    <a:pt x="4" y="18"/>
                  </a:lnTo>
                  <a:lnTo>
                    <a:pt x="4" y="18"/>
                  </a:lnTo>
                  <a:lnTo>
                    <a:pt x="4" y="18"/>
                  </a:lnTo>
                  <a:lnTo>
                    <a:pt x="4" y="17"/>
                  </a:lnTo>
                  <a:lnTo>
                    <a:pt x="4" y="17"/>
                  </a:lnTo>
                  <a:lnTo>
                    <a:pt x="3" y="17"/>
                  </a:lnTo>
                  <a:lnTo>
                    <a:pt x="3" y="17"/>
                  </a:lnTo>
                  <a:lnTo>
                    <a:pt x="4" y="17"/>
                  </a:lnTo>
                  <a:lnTo>
                    <a:pt x="4" y="16"/>
                  </a:lnTo>
                  <a:lnTo>
                    <a:pt x="4" y="16"/>
                  </a:lnTo>
                  <a:lnTo>
                    <a:pt x="4" y="16"/>
                  </a:lnTo>
                  <a:lnTo>
                    <a:pt x="4" y="16"/>
                  </a:lnTo>
                  <a:lnTo>
                    <a:pt x="4" y="15"/>
                  </a:lnTo>
                  <a:lnTo>
                    <a:pt x="3" y="15"/>
                  </a:lnTo>
                  <a:lnTo>
                    <a:pt x="3" y="15"/>
                  </a:lnTo>
                  <a:lnTo>
                    <a:pt x="3" y="15"/>
                  </a:lnTo>
                  <a:lnTo>
                    <a:pt x="3" y="14"/>
                  </a:lnTo>
                  <a:lnTo>
                    <a:pt x="3" y="14"/>
                  </a:lnTo>
                  <a:lnTo>
                    <a:pt x="3" y="14"/>
                  </a:lnTo>
                  <a:lnTo>
                    <a:pt x="3" y="13"/>
                  </a:lnTo>
                  <a:lnTo>
                    <a:pt x="3" y="13"/>
                  </a:lnTo>
                  <a:lnTo>
                    <a:pt x="3" y="13"/>
                  </a:lnTo>
                  <a:lnTo>
                    <a:pt x="3" y="13"/>
                  </a:lnTo>
                  <a:lnTo>
                    <a:pt x="3" y="13"/>
                  </a:lnTo>
                  <a:lnTo>
                    <a:pt x="3" y="13"/>
                  </a:lnTo>
                  <a:lnTo>
                    <a:pt x="3" y="13"/>
                  </a:lnTo>
                  <a:lnTo>
                    <a:pt x="4" y="13"/>
                  </a:lnTo>
                  <a:lnTo>
                    <a:pt x="4" y="13"/>
                  </a:lnTo>
                  <a:lnTo>
                    <a:pt x="4" y="12"/>
                  </a:lnTo>
                  <a:lnTo>
                    <a:pt x="4" y="12"/>
                  </a:lnTo>
                  <a:lnTo>
                    <a:pt x="4" y="12"/>
                  </a:lnTo>
                  <a:lnTo>
                    <a:pt x="4" y="12"/>
                  </a:lnTo>
                  <a:lnTo>
                    <a:pt x="4" y="11"/>
                  </a:lnTo>
                  <a:lnTo>
                    <a:pt x="4" y="11"/>
                  </a:lnTo>
                  <a:lnTo>
                    <a:pt x="4" y="11"/>
                  </a:lnTo>
                  <a:lnTo>
                    <a:pt x="4" y="11"/>
                  </a:lnTo>
                  <a:lnTo>
                    <a:pt x="4" y="11"/>
                  </a:lnTo>
                  <a:lnTo>
                    <a:pt x="4" y="11"/>
                  </a:lnTo>
                  <a:lnTo>
                    <a:pt x="3" y="11"/>
                  </a:lnTo>
                  <a:lnTo>
                    <a:pt x="3" y="11"/>
                  </a:lnTo>
                  <a:lnTo>
                    <a:pt x="4" y="10"/>
                  </a:lnTo>
                  <a:lnTo>
                    <a:pt x="4" y="10"/>
                  </a:lnTo>
                  <a:lnTo>
                    <a:pt x="4" y="10"/>
                  </a:lnTo>
                  <a:lnTo>
                    <a:pt x="4" y="11"/>
                  </a:lnTo>
                  <a:lnTo>
                    <a:pt x="4" y="11"/>
                  </a:lnTo>
                  <a:lnTo>
                    <a:pt x="4" y="11"/>
                  </a:lnTo>
                  <a:lnTo>
                    <a:pt x="4" y="11"/>
                  </a:lnTo>
                  <a:lnTo>
                    <a:pt x="4" y="11"/>
                  </a:lnTo>
                  <a:lnTo>
                    <a:pt x="5" y="11"/>
                  </a:lnTo>
                  <a:lnTo>
                    <a:pt x="5" y="11"/>
                  </a:lnTo>
                  <a:lnTo>
                    <a:pt x="5" y="11"/>
                  </a:lnTo>
                  <a:lnTo>
                    <a:pt x="5" y="12"/>
                  </a:lnTo>
                  <a:lnTo>
                    <a:pt x="5" y="12"/>
                  </a:lnTo>
                  <a:lnTo>
                    <a:pt x="5" y="12"/>
                  </a:lnTo>
                  <a:lnTo>
                    <a:pt x="5" y="12"/>
                  </a:lnTo>
                  <a:lnTo>
                    <a:pt x="5" y="12"/>
                  </a:lnTo>
                  <a:lnTo>
                    <a:pt x="5" y="12"/>
                  </a:lnTo>
                  <a:lnTo>
                    <a:pt x="5" y="12"/>
                  </a:lnTo>
                  <a:lnTo>
                    <a:pt x="5" y="11"/>
                  </a:lnTo>
                  <a:lnTo>
                    <a:pt x="5" y="11"/>
                  </a:lnTo>
                  <a:lnTo>
                    <a:pt x="5" y="11"/>
                  </a:lnTo>
                  <a:lnTo>
                    <a:pt x="5" y="11"/>
                  </a:lnTo>
                  <a:lnTo>
                    <a:pt x="5" y="11"/>
                  </a:lnTo>
                  <a:lnTo>
                    <a:pt x="5" y="10"/>
                  </a:lnTo>
                  <a:lnTo>
                    <a:pt x="5" y="10"/>
                  </a:lnTo>
                  <a:lnTo>
                    <a:pt x="5" y="10"/>
                  </a:lnTo>
                  <a:lnTo>
                    <a:pt x="5" y="10"/>
                  </a:lnTo>
                  <a:lnTo>
                    <a:pt x="6" y="10"/>
                  </a:lnTo>
                  <a:lnTo>
                    <a:pt x="6" y="9"/>
                  </a:lnTo>
                  <a:lnTo>
                    <a:pt x="6" y="9"/>
                  </a:lnTo>
                  <a:lnTo>
                    <a:pt x="6" y="9"/>
                  </a:lnTo>
                  <a:lnTo>
                    <a:pt x="6" y="8"/>
                  </a:lnTo>
                  <a:lnTo>
                    <a:pt x="7" y="8"/>
                  </a:lnTo>
                  <a:lnTo>
                    <a:pt x="7" y="8"/>
                  </a:lnTo>
                  <a:lnTo>
                    <a:pt x="7" y="8"/>
                  </a:lnTo>
                  <a:lnTo>
                    <a:pt x="7" y="8"/>
                  </a:lnTo>
                  <a:lnTo>
                    <a:pt x="7" y="8"/>
                  </a:lnTo>
                  <a:lnTo>
                    <a:pt x="7" y="8"/>
                  </a:lnTo>
                  <a:lnTo>
                    <a:pt x="7" y="7"/>
                  </a:lnTo>
                  <a:lnTo>
                    <a:pt x="7" y="7"/>
                  </a:lnTo>
                  <a:lnTo>
                    <a:pt x="7" y="7"/>
                  </a:lnTo>
                  <a:lnTo>
                    <a:pt x="7" y="6"/>
                  </a:lnTo>
                  <a:lnTo>
                    <a:pt x="8" y="6"/>
                  </a:lnTo>
                  <a:lnTo>
                    <a:pt x="8" y="6"/>
                  </a:lnTo>
                  <a:lnTo>
                    <a:pt x="8" y="5"/>
                  </a:lnTo>
                  <a:lnTo>
                    <a:pt x="8" y="5"/>
                  </a:lnTo>
                  <a:lnTo>
                    <a:pt x="8" y="5"/>
                  </a:lnTo>
                  <a:lnTo>
                    <a:pt x="8" y="5"/>
                  </a:lnTo>
                  <a:lnTo>
                    <a:pt x="8" y="5"/>
                  </a:lnTo>
                  <a:lnTo>
                    <a:pt x="8" y="5"/>
                  </a:lnTo>
                  <a:lnTo>
                    <a:pt x="8" y="5"/>
                  </a:lnTo>
                  <a:lnTo>
                    <a:pt x="8" y="5"/>
                  </a:lnTo>
                  <a:lnTo>
                    <a:pt x="8" y="5"/>
                  </a:lnTo>
                  <a:lnTo>
                    <a:pt x="9" y="4"/>
                  </a:lnTo>
                  <a:lnTo>
                    <a:pt x="9" y="4"/>
                  </a:lnTo>
                  <a:lnTo>
                    <a:pt x="9" y="4"/>
                  </a:lnTo>
                  <a:lnTo>
                    <a:pt x="9" y="4"/>
                  </a:lnTo>
                  <a:lnTo>
                    <a:pt x="9" y="4"/>
                  </a:lnTo>
                  <a:lnTo>
                    <a:pt x="10" y="4"/>
                  </a:lnTo>
                  <a:lnTo>
                    <a:pt x="10" y="4"/>
                  </a:lnTo>
                  <a:lnTo>
                    <a:pt x="10" y="4"/>
                  </a:lnTo>
                  <a:lnTo>
                    <a:pt x="10" y="4"/>
                  </a:lnTo>
                  <a:lnTo>
                    <a:pt x="10" y="4"/>
                  </a:lnTo>
                  <a:lnTo>
                    <a:pt x="10" y="5"/>
                  </a:lnTo>
                  <a:lnTo>
                    <a:pt x="10" y="5"/>
                  </a:lnTo>
                  <a:lnTo>
                    <a:pt x="10" y="5"/>
                  </a:lnTo>
                  <a:lnTo>
                    <a:pt x="10" y="5"/>
                  </a:lnTo>
                  <a:lnTo>
                    <a:pt x="10" y="4"/>
                  </a:lnTo>
                  <a:lnTo>
                    <a:pt x="10" y="4"/>
                  </a:lnTo>
                  <a:lnTo>
                    <a:pt x="10" y="4"/>
                  </a:lnTo>
                  <a:lnTo>
                    <a:pt x="11" y="4"/>
                  </a:lnTo>
                  <a:lnTo>
                    <a:pt x="11" y="3"/>
                  </a:lnTo>
                  <a:lnTo>
                    <a:pt x="11" y="3"/>
                  </a:lnTo>
                  <a:lnTo>
                    <a:pt x="11" y="3"/>
                  </a:lnTo>
                  <a:lnTo>
                    <a:pt x="11" y="3"/>
                  </a:lnTo>
                  <a:lnTo>
                    <a:pt x="11" y="3"/>
                  </a:lnTo>
                  <a:lnTo>
                    <a:pt x="11" y="3"/>
                  </a:lnTo>
                  <a:lnTo>
                    <a:pt x="12" y="3"/>
                  </a:lnTo>
                  <a:lnTo>
                    <a:pt x="12" y="3"/>
                  </a:lnTo>
                  <a:lnTo>
                    <a:pt x="12" y="3"/>
                  </a:lnTo>
                  <a:lnTo>
                    <a:pt x="12" y="3"/>
                  </a:lnTo>
                  <a:lnTo>
                    <a:pt x="12" y="3"/>
                  </a:lnTo>
                  <a:lnTo>
                    <a:pt x="13" y="3"/>
                  </a:lnTo>
                  <a:lnTo>
                    <a:pt x="13" y="3"/>
                  </a:lnTo>
                  <a:lnTo>
                    <a:pt x="13" y="3"/>
                  </a:lnTo>
                  <a:lnTo>
                    <a:pt x="13" y="3"/>
                  </a:lnTo>
                  <a:lnTo>
                    <a:pt x="14" y="2"/>
                  </a:lnTo>
                  <a:lnTo>
                    <a:pt x="14" y="2"/>
                  </a:lnTo>
                  <a:lnTo>
                    <a:pt x="14" y="2"/>
                  </a:lnTo>
                  <a:lnTo>
                    <a:pt x="15" y="2"/>
                  </a:lnTo>
                  <a:lnTo>
                    <a:pt x="15" y="2"/>
                  </a:lnTo>
                  <a:lnTo>
                    <a:pt x="15" y="1"/>
                  </a:lnTo>
                  <a:lnTo>
                    <a:pt x="15" y="1"/>
                  </a:lnTo>
                  <a:lnTo>
                    <a:pt x="15" y="1"/>
                  </a:lnTo>
                  <a:lnTo>
                    <a:pt x="15" y="1"/>
                  </a:lnTo>
                  <a:lnTo>
                    <a:pt x="15" y="1"/>
                  </a:lnTo>
                  <a:lnTo>
                    <a:pt x="15" y="1"/>
                  </a:lnTo>
                  <a:lnTo>
                    <a:pt x="15" y="1"/>
                  </a:lnTo>
                  <a:lnTo>
                    <a:pt x="16" y="1"/>
                  </a:lnTo>
                  <a:lnTo>
                    <a:pt x="16" y="1"/>
                  </a:lnTo>
                  <a:lnTo>
                    <a:pt x="16" y="0"/>
                  </a:lnTo>
                  <a:lnTo>
                    <a:pt x="16" y="0"/>
                  </a:lnTo>
                  <a:lnTo>
                    <a:pt x="16" y="0"/>
                  </a:lnTo>
                  <a:lnTo>
                    <a:pt x="16" y="0"/>
                  </a:lnTo>
                  <a:lnTo>
                    <a:pt x="16" y="0"/>
                  </a:lnTo>
                  <a:lnTo>
                    <a:pt x="16" y="0"/>
                  </a:lnTo>
                  <a:lnTo>
                    <a:pt x="17" y="0"/>
                  </a:lnTo>
                  <a:lnTo>
                    <a:pt x="17" y="1"/>
                  </a:lnTo>
                  <a:lnTo>
                    <a:pt x="17" y="1"/>
                  </a:lnTo>
                  <a:lnTo>
                    <a:pt x="17" y="1"/>
                  </a:lnTo>
                  <a:lnTo>
                    <a:pt x="17" y="1"/>
                  </a:lnTo>
                  <a:lnTo>
                    <a:pt x="17" y="1"/>
                  </a:lnTo>
                  <a:lnTo>
                    <a:pt x="17" y="2"/>
                  </a:lnTo>
                  <a:lnTo>
                    <a:pt x="17" y="2"/>
                  </a:lnTo>
                  <a:lnTo>
                    <a:pt x="16" y="2"/>
                  </a:lnTo>
                  <a:lnTo>
                    <a:pt x="16" y="2"/>
                  </a:lnTo>
                  <a:lnTo>
                    <a:pt x="15" y="2"/>
                  </a:lnTo>
                  <a:lnTo>
                    <a:pt x="15" y="3"/>
                  </a:lnTo>
                  <a:lnTo>
                    <a:pt x="15" y="3"/>
                  </a:lnTo>
                  <a:lnTo>
                    <a:pt x="15" y="4"/>
                  </a:lnTo>
                  <a:lnTo>
                    <a:pt x="14" y="4"/>
                  </a:lnTo>
                  <a:lnTo>
                    <a:pt x="14" y="4"/>
                  </a:lnTo>
                  <a:lnTo>
                    <a:pt x="14" y="4"/>
                  </a:lnTo>
                  <a:lnTo>
                    <a:pt x="14" y="4"/>
                  </a:lnTo>
                  <a:lnTo>
                    <a:pt x="14" y="5"/>
                  </a:lnTo>
                  <a:lnTo>
                    <a:pt x="14" y="5"/>
                  </a:lnTo>
                  <a:lnTo>
                    <a:pt x="13" y="5"/>
                  </a:lnTo>
                  <a:lnTo>
                    <a:pt x="13" y="5"/>
                  </a:lnTo>
                  <a:lnTo>
                    <a:pt x="13" y="6"/>
                  </a:lnTo>
                  <a:lnTo>
                    <a:pt x="13" y="6"/>
                  </a:lnTo>
                  <a:lnTo>
                    <a:pt x="13" y="6"/>
                  </a:lnTo>
                  <a:lnTo>
                    <a:pt x="13" y="7"/>
                  </a:lnTo>
                  <a:lnTo>
                    <a:pt x="13" y="7"/>
                  </a:lnTo>
                  <a:lnTo>
                    <a:pt x="13" y="7"/>
                  </a:lnTo>
                  <a:lnTo>
                    <a:pt x="13" y="8"/>
                  </a:lnTo>
                  <a:lnTo>
                    <a:pt x="13" y="8"/>
                  </a:lnTo>
                  <a:lnTo>
                    <a:pt x="12" y="9"/>
                  </a:lnTo>
                  <a:lnTo>
                    <a:pt x="12" y="9"/>
                  </a:lnTo>
                  <a:lnTo>
                    <a:pt x="12" y="9"/>
                  </a:lnTo>
                  <a:lnTo>
                    <a:pt x="13" y="9"/>
                  </a:lnTo>
                  <a:lnTo>
                    <a:pt x="13" y="9"/>
                  </a:lnTo>
                  <a:lnTo>
                    <a:pt x="13" y="9"/>
                  </a:lnTo>
                  <a:lnTo>
                    <a:pt x="13" y="8"/>
                  </a:lnTo>
                  <a:lnTo>
                    <a:pt x="13" y="9"/>
                  </a:lnTo>
                  <a:lnTo>
                    <a:pt x="13" y="9"/>
                  </a:lnTo>
                  <a:lnTo>
                    <a:pt x="13" y="9"/>
                  </a:lnTo>
                  <a:lnTo>
                    <a:pt x="14" y="9"/>
                  </a:lnTo>
                  <a:lnTo>
                    <a:pt x="14" y="10"/>
                  </a:lnTo>
                  <a:lnTo>
                    <a:pt x="14" y="10"/>
                  </a:lnTo>
                  <a:lnTo>
                    <a:pt x="14" y="11"/>
                  </a:lnTo>
                  <a:lnTo>
                    <a:pt x="14" y="11"/>
                  </a:lnTo>
                  <a:lnTo>
                    <a:pt x="15" y="11"/>
                  </a:lnTo>
                  <a:lnTo>
                    <a:pt x="15" y="11"/>
                  </a:lnTo>
                  <a:lnTo>
                    <a:pt x="15" y="12"/>
                  </a:lnTo>
                  <a:lnTo>
                    <a:pt x="14" y="12"/>
                  </a:lnTo>
                  <a:lnTo>
                    <a:pt x="14" y="12"/>
                  </a:lnTo>
                  <a:lnTo>
                    <a:pt x="14" y="13"/>
                  </a:lnTo>
                  <a:lnTo>
                    <a:pt x="14" y="13"/>
                  </a:lnTo>
                  <a:lnTo>
                    <a:pt x="14" y="13"/>
                  </a:lnTo>
                  <a:lnTo>
                    <a:pt x="14" y="13"/>
                  </a:lnTo>
                  <a:lnTo>
                    <a:pt x="15" y="13"/>
                  </a:lnTo>
                  <a:lnTo>
                    <a:pt x="15" y="13"/>
                  </a:lnTo>
                  <a:lnTo>
                    <a:pt x="15" y="14"/>
                  </a:lnTo>
                  <a:lnTo>
                    <a:pt x="15" y="14"/>
                  </a:lnTo>
                  <a:lnTo>
                    <a:pt x="15" y="14"/>
                  </a:lnTo>
                  <a:lnTo>
                    <a:pt x="15" y="14"/>
                  </a:lnTo>
                  <a:lnTo>
                    <a:pt x="15" y="14"/>
                  </a:lnTo>
                  <a:lnTo>
                    <a:pt x="15" y="15"/>
                  </a:lnTo>
                  <a:lnTo>
                    <a:pt x="16" y="15"/>
                  </a:lnTo>
                  <a:lnTo>
                    <a:pt x="16" y="15"/>
                  </a:lnTo>
                  <a:lnTo>
                    <a:pt x="16" y="14"/>
                  </a:lnTo>
                  <a:lnTo>
                    <a:pt x="16" y="14"/>
                  </a:lnTo>
                  <a:lnTo>
                    <a:pt x="17" y="14"/>
                  </a:lnTo>
                  <a:lnTo>
                    <a:pt x="17" y="14"/>
                  </a:lnTo>
                  <a:lnTo>
                    <a:pt x="17" y="15"/>
                  </a:lnTo>
                  <a:lnTo>
                    <a:pt x="17" y="15"/>
                  </a:lnTo>
                  <a:lnTo>
                    <a:pt x="18" y="14"/>
                  </a:lnTo>
                  <a:lnTo>
                    <a:pt x="18" y="14"/>
                  </a:lnTo>
                  <a:lnTo>
                    <a:pt x="18" y="14"/>
                  </a:lnTo>
                  <a:lnTo>
                    <a:pt x="18" y="14"/>
                  </a:lnTo>
                  <a:lnTo>
                    <a:pt x="19" y="15"/>
                  </a:lnTo>
                  <a:lnTo>
                    <a:pt x="19" y="15"/>
                  </a:lnTo>
                  <a:lnTo>
                    <a:pt x="19" y="15"/>
                  </a:lnTo>
                  <a:lnTo>
                    <a:pt x="19" y="15"/>
                  </a:lnTo>
                  <a:lnTo>
                    <a:pt x="20" y="16"/>
                  </a:lnTo>
                  <a:lnTo>
                    <a:pt x="21" y="17"/>
                  </a:lnTo>
                  <a:lnTo>
                    <a:pt x="21" y="17"/>
                  </a:lnTo>
                  <a:lnTo>
                    <a:pt x="21" y="17"/>
                  </a:lnTo>
                  <a:lnTo>
                    <a:pt x="22" y="17"/>
                  </a:lnTo>
                  <a:lnTo>
                    <a:pt x="22" y="17"/>
                  </a:lnTo>
                  <a:lnTo>
                    <a:pt x="22" y="17"/>
                  </a:lnTo>
                  <a:lnTo>
                    <a:pt x="22" y="17"/>
                  </a:lnTo>
                  <a:lnTo>
                    <a:pt x="22" y="17"/>
                  </a:lnTo>
                  <a:lnTo>
                    <a:pt x="23" y="17"/>
                  </a:lnTo>
                  <a:lnTo>
                    <a:pt x="23" y="17"/>
                  </a:lnTo>
                  <a:lnTo>
                    <a:pt x="23" y="17"/>
                  </a:lnTo>
                  <a:lnTo>
                    <a:pt x="23" y="17"/>
                  </a:lnTo>
                  <a:lnTo>
                    <a:pt x="24" y="17"/>
                  </a:lnTo>
                  <a:lnTo>
                    <a:pt x="24" y="17"/>
                  </a:lnTo>
                  <a:lnTo>
                    <a:pt x="24" y="17"/>
                  </a:lnTo>
                  <a:lnTo>
                    <a:pt x="24" y="16"/>
                  </a:lnTo>
                  <a:lnTo>
                    <a:pt x="25" y="16"/>
                  </a:lnTo>
                  <a:lnTo>
                    <a:pt x="25" y="17"/>
                  </a:lnTo>
                  <a:lnTo>
                    <a:pt x="25" y="17"/>
                  </a:lnTo>
                  <a:lnTo>
                    <a:pt x="25" y="17"/>
                  </a:lnTo>
                  <a:lnTo>
                    <a:pt x="25" y="17"/>
                  </a:lnTo>
                  <a:lnTo>
                    <a:pt x="25" y="17"/>
                  </a:lnTo>
                  <a:lnTo>
                    <a:pt x="25" y="17"/>
                  </a:lnTo>
                  <a:lnTo>
                    <a:pt x="25" y="17"/>
                  </a:lnTo>
                  <a:lnTo>
                    <a:pt x="25" y="18"/>
                  </a:lnTo>
                  <a:lnTo>
                    <a:pt x="25" y="18"/>
                  </a:lnTo>
                  <a:lnTo>
                    <a:pt x="25" y="18"/>
                  </a:lnTo>
                  <a:lnTo>
                    <a:pt x="25" y="18"/>
                  </a:lnTo>
                  <a:lnTo>
                    <a:pt x="25" y="18"/>
                  </a:lnTo>
                  <a:lnTo>
                    <a:pt x="25" y="18"/>
                  </a:lnTo>
                  <a:lnTo>
                    <a:pt x="25" y="18"/>
                  </a:lnTo>
                  <a:lnTo>
                    <a:pt x="25" y="19"/>
                  </a:lnTo>
                  <a:lnTo>
                    <a:pt x="24" y="19"/>
                  </a:lnTo>
                  <a:lnTo>
                    <a:pt x="24" y="19"/>
                  </a:lnTo>
                  <a:lnTo>
                    <a:pt x="24" y="19"/>
                  </a:lnTo>
                  <a:lnTo>
                    <a:pt x="24" y="20"/>
                  </a:lnTo>
                  <a:lnTo>
                    <a:pt x="24" y="20"/>
                  </a:lnTo>
                  <a:lnTo>
                    <a:pt x="24" y="20"/>
                  </a:lnTo>
                  <a:lnTo>
                    <a:pt x="24" y="21"/>
                  </a:lnTo>
                  <a:lnTo>
                    <a:pt x="24" y="21"/>
                  </a:lnTo>
                  <a:lnTo>
                    <a:pt x="24" y="21"/>
                  </a:lnTo>
                  <a:lnTo>
                    <a:pt x="24" y="22"/>
                  </a:lnTo>
                  <a:lnTo>
                    <a:pt x="24" y="22"/>
                  </a:lnTo>
                  <a:lnTo>
                    <a:pt x="24" y="22"/>
                  </a:lnTo>
                  <a:lnTo>
                    <a:pt x="25" y="22"/>
                  </a:lnTo>
                  <a:lnTo>
                    <a:pt x="25" y="23"/>
                  </a:lnTo>
                  <a:lnTo>
                    <a:pt x="25" y="23"/>
                  </a:lnTo>
                  <a:lnTo>
                    <a:pt x="25" y="23"/>
                  </a:lnTo>
                  <a:lnTo>
                    <a:pt x="25" y="23"/>
                  </a:lnTo>
                  <a:lnTo>
                    <a:pt x="25" y="23"/>
                  </a:lnTo>
                  <a:lnTo>
                    <a:pt x="25" y="23"/>
                  </a:lnTo>
                  <a:lnTo>
                    <a:pt x="25" y="24"/>
                  </a:lnTo>
                  <a:lnTo>
                    <a:pt x="25" y="24"/>
                  </a:lnTo>
                  <a:lnTo>
                    <a:pt x="26" y="24"/>
                  </a:lnTo>
                  <a:lnTo>
                    <a:pt x="25" y="24"/>
                  </a:lnTo>
                  <a:lnTo>
                    <a:pt x="25" y="24"/>
                  </a:lnTo>
                  <a:lnTo>
                    <a:pt x="25" y="25"/>
                  </a:lnTo>
                  <a:lnTo>
                    <a:pt x="25" y="25"/>
                  </a:lnTo>
                  <a:lnTo>
                    <a:pt x="24" y="25"/>
                  </a:lnTo>
                  <a:lnTo>
                    <a:pt x="24" y="26"/>
                  </a:lnTo>
                  <a:lnTo>
                    <a:pt x="24" y="25"/>
                  </a:lnTo>
                  <a:lnTo>
                    <a:pt x="25" y="26"/>
                  </a:lnTo>
                  <a:lnTo>
                    <a:pt x="25" y="26"/>
                  </a:lnTo>
                  <a:lnTo>
                    <a:pt x="25" y="26"/>
                  </a:lnTo>
                  <a:lnTo>
                    <a:pt x="25" y="26"/>
                  </a:lnTo>
                  <a:lnTo>
                    <a:pt x="26" y="27"/>
                  </a:lnTo>
                  <a:lnTo>
                    <a:pt x="26" y="27"/>
                  </a:lnTo>
                  <a:lnTo>
                    <a:pt x="26" y="27"/>
                  </a:lnTo>
                  <a:lnTo>
                    <a:pt x="26" y="27"/>
                  </a:lnTo>
                  <a:lnTo>
                    <a:pt x="26" y="27"/>
                  </a:lnTo>
                  <a:lnTo>
                    <a:pt x="26" y="27"/>
                  </a:lnTo>
                  <a:lnTo>
                    <a:pt x="26" y="27"/>
                  </a:lnTo>
                  <a:lnTo>
                    <a:pt x="26" y="28"/>
                  </a:lnTo>
                  <a:lnTo>
                    <a:pt x="26" y="29"/>
                  </a:lnTo>
                  <a:lnTo>
                    <a:pt x="26" y="29"/>
                  </a:lnTo>
                  <a:lnTo>
                    <a:pt x="26" y="29"/>
                  </a:lnTo>
                  <a:lnTo>
                    <a:pt x="26" y="30"/>
                  </a:lnTo>
                  <a:lnTo>
                    <a:pt x="27" y="30"/>
                  </a:lnTo>
                  <a:lnTo>
                    <a:pt x="26" y="30"/>
                  </a:lnTo>
                  <a:lnTo>
                    <a:pt x="26" y="30"/>
                  </a:lnTo>
                  <a:lnTo>
                    <a:pt x="26" y="30"/>
                  </a:lnTo>
                  <a:lnTo>
                    <a:pt x="26" y="29"/>
                  </a:lnTo>
                  <a:lnTo>
                    <a:pt x="26" y="29"/>
                  </a:lnTo>
                  <a:lnTo>
                    <a:pt x="26" y="29"/>
                  </a:lnTo>
                  <a:lnTo>
                    <a:pt x="26" y="29"/>
                  </a:lnTo>
                  <a:lnTo>
                    <a:pt x="26" y="28"/>
                  </a:lnTo>
                  <a:lnTo>
                    <a:pt x="26" y="28"/>
                  </a:lnTo>
                  <a:lnTo>
                    <a:pt x="26" y="28"/>
                  </a:lnTo>
                  <a:lnTo>
                    <a:pt x="26" y="28"/>
                  </a:lnTo>
                  <a:lnTo>
                    <a:pt x="26" y="28"/>
                  </a:lnTo>
                  <a:lnTo>
                    <a:pt x="25" y="28"/>
                  </a:lnTo>
                  <a:lnTo>
                    <a:pt x="25" y="27"/>
                  </a:lnTo>
                  <a:lnTo>
                    <a:pt x="25" y="27"/>
                  </a:lnTo>
                  <a:lnTo>
                    <a:pt x="25" y="28"/>
                  </a:lnTo>
                  <a:lnTo>
                    <a:pt x="25" y="28"/>
                  </a:lnTo>
                  <a:lnTo>
                    <a:pt x="25" y="28"/>
                  </a:lnTo>
                  <a:lnTo>
                    <a:pt x="24" y="28"/>
                  </a:lnTo>
                  <a:lnTo>
                    <a:pt x="24" y="28"/>
                  </a:lnTo>
                  <a:lnTo>
                    <a:pt x="24" y="28"/>
                  </a:lnTo>
                  <a:lnTo>
                    <a:pt x="24" y="28"/>
                  </a:lnTo>
                  <a:lnTo>
                    <a:pt x="24" y="28"/>
                  </a:lnTo>
                  <a:lnTo>
                    <a:pt x="23" y="28"/>
                  </a:lnTo>
                  <a:lnTo>
                    <a:pt x="23" y="28"/>
                  </a:lnTo>
                  <a:lnTo>
                    <a:pt x="23" y="28"/>
                  </a:lnTo>
                  <a:lnTo>
                    <a:pt x="24" y="28"/>
                  </a:lnTo>
                  <a:lnTo>
                    <a:pt x="24" y="29"/>
                  </a:lnTo>
                  <a:lnTo>
                    <a:pt x="22" y="29"/>
                  </a:lnTo>
                  <a:lnTo>
                    <a:pt x="22" y="29"/>
                  </a:lnTo>
                  <a:lnTo>
                    <a:pt x="21" y="29"/>
                  </a:lnTo>
                  <a:lnTo>
                    <a:pt x="21" y="29"/>
                  </a:lnTo>
                  <a:lnTo>
                    <a:pt x="21" y="28"/>
                  </a:lnTo>
                  <a:lnTo>
                    <a:pt x="21" y="28"/>
                  </a:lnTo>
                  <a:lnTo>
                    <a:pt x="21" y="28"/>
                  </a:lnTo>
                  <a:lnTo>
                    <a:pt x="20" y="28"/>
                  </a:lnTo>
                  <a:lnTo>
                    <a:pt x="20" y="29"/>
                  </a:lnTo>
                  <a:lnTo>
                    <a:pt x="20" y="30"/>
                  </a:lnTo>
                  <a:lnTo>
                    <a:pt x="20" y="30"/>
                  </a:lnTo>
                  <a:lnTo>
                    <a:pt x="21" y="30"/>
                  </a:lnTo>
                  <a:lnTo>
                    <a:pt x="21" y="30"/>
                  </a:lnTo>
                  <a:lnTo>
                    <a:pt x="21" y="30"/>
                  </a:lnTo>
                  <a:lnTo>
                    <a:pt x="21" y="30"/>
                  </a:lnTo>
                  <a:lnTo>
                    <a:pt x="21" y="30"/>
                  </a:lnTo>
                  <a:lnTo>
                    <a:pt x="22" y="31"/>
                  </a:lnTo>
                  <a:lnTo>
                    <a:pt x="22" y="31"/>
                  </a:lnTo>
                  <a:lnTo>
                    <a:pt x="22" y="31"/>
                  </a:lnTo>
                  <a:lnTo>
                    <a:pt x="22" y="31"/>
                  </a:lnTo>
                  <a:lnTo>
                    <a:pt x="21" y="31"/>
                  </a:lnTo>
                  <a:lnTo>
                    <a:pt x="21" y="31"/>
                  </a:lnTo>
                  <a:lnTo>
                    <a:pt x="21" y="31"/>
                  </a:lnTo>
                  <a:lnTo>
                    <a:pt x="20" y="31"/>
                  </a:lnTo>
                  <a:lnTo>
                    <a:pt x="20" y="31"/>
                  </a:lnTo>
                  <a:lnTo>
                    <a:pt x="20" y="31"/>
                  </a:lnTo>
                  <a:lnTo>
                    <a:pt x="20" y="31"/>
                  </a:lnTo>
                  <a:lnTo>
                    <a:pt x="20" y="32"/>
                  </a:lnTo>
                  <a:lnTo>
                    <a:pt x="20" y="32"/>
                  </a:lnTo>
                  <a:lnTo>
                    <a:pt x="20" y="32"/>
                  </a:lnTo>
                  <a:lnTo>
                    <a:pt x="20" y="33"/>
                  </a:lnTo>
                  <a:lnTo>
                    <a:pt x="20" y="33"/>
                  </a:lnTo>
                  <a:lnTo>
                    <a:pt x="20" y="33"/>
                  </a:lnTo>
                  <a:lnTo>
                    <a:pt x="20" y="33"/>
                  </a:lnTo>
                  <a:lnTo>
                    <a:pt x="20" y="34"/>
                  </a:lnTo>
                  <a:lnTo>
                    <a:pt x="20" y="34"/>
                  </a:lnTo>
                  <a:lnTo>
                    <a:pt x="20" y="34"/>
                  </a:lnTo>
                  <a:lnTo>
                    <a:pt x="20" y="34"/>
                  </a:lnTo>
                  <a:lnTo>
                    <a:pt x="21" y="34"/>
                  </a:lnTo>
                  <a:lnTo>
                    <a:pt x="21" y="35"/>
                  </a:lnTo>
                  <a:lnTo>
                    <a:pt x="21" y="35"/>
                  </a:lnTo>
                  <a:lnTo>
                    <a:pt x="21" y="35"/>
                  </a:lnTo>
                  <a:lnTo>
                    <a:pt x="21" y="35"/>
                  </a:lnTo>
                  <a:lnTo>
                    <a:pt x="21" y="35"/>
                  </a:lnTo>
                  <a:lnTo>
                    <a:pt x="21" y="36"/>
                  </a:lnTo>
                  <a:lnTo>
                    <a:pt x="21" y="36"/>
                  </a:lnTo>
                  <a:lnTo>
                    <a:pt x="21" y="36"/>
                  </a:lnTo>
                  <a:lnTo>
                    <a:pt x="21" y="36"/>
                  </a:lnTo>
                  <a:lnTo>
                    <a:pt x="21" y="37"/>
                  </a:lnTo>
                  <a:lnTo>
                    <a:pt x="21" y="37"/>
                  </a:lnTo>
                  <a:lnTo>
                    <a:pt x="21" y="38"/>
                  </a:lnTo>
                  <a:lnTo>
                    <a:pt x="21" y="39"/>
                  </a:lnTo>
                  <a:lnTo>
                    <a:pt x="21" y="39"/>
                  </a:lnTo>
                  <a:lnTo>
                    <a:pt x="21" y="40"/>
                  </a:lnTo>
                  <a:lnTo>
                    <a:pt x="20" y="40"/>
                  </a:lnTo>
                  <a:lnTo>
                    <a:pt x="20" y="42"/>
                  </a:lnTo>
                  <a:lnTo>
                    <a:pt x="20" y="43"/>
                  </a:lnTo>
                  <a:lnTo>
                    <a:pt x="20" y="44"/>
                  </a:lnTo>
                  <a:lnTo>
                    <a:pt x="20" y="44"/>
                  </a:lnTo>
                  <a:lnTo>
                    <a:pt x="19" y="44"/>
                  </a:lnTo>
                  <a:lnTo>
                    <a:pt x="19" y="43"/>
                  </a:lnTo>
                  <a:lnTo>
                    <a:pt x="19" y="43"/>
                  </a:lnTo>
                  <a:lnTo>
                    <a:pt x="19" y="43"/>
                  </a:lnTo>
                  <a:lnTo>
                    <a:pt x="19" y="43"/>
                  </a:lnTo>
                  <a:lnTo>
                    <a:pt x="19" y="43"/>
                  </a:lnTo>
                  <a:lnTo>
                    <a:pt x="19" y="43"/>
                  </a:lnTo>
                  <a:lnTo>
                    <a:pt x="18" y="43"/>
                  </a:lnTo>
                  <a:lnTo>
                    <a:pt x="18" y="43"/>
                  </a:lnTo>
                  <a:lnTo>
                    <a:pt x="18" y="43"/>
                  </a:lnTo>
                  <a:lnTo>
                    <a:pt x="18" y="43"/>
                  </a:lnTo>
                  <a:lnTo>
                    <a:pt x="18" y="42"/>
                  </a:lnTo>
                  <a:lnTo>
                    <a:pt x="18" y="42"/>
                  </a:lnTo>
                  <a:lnTo>
                    <a:pt x="19" y="42"/>
                  </a:lnTo>
                  <a:lnTo>
                    <a:pt x="20" y="40"/>
                  </a:lnTo>
                  <a:lnTo>
                    <a:pt x="19" y="40"/>
                  </a:lnTo>
                  <a:lnTo>
                    <a:pt x="19" y="40"/>
                  </a:lnTo>
                  <a:lnTo>
                    <a:pt x="19" y="40"/>
                  </a:lnTo>
                  <a:lnTo>
                    <a:pt x="19" y="40"/>
                  </a:lnTo>
                  <a:lnTo>
                    <a:pt x="19" y="40"/>
                  </a:lnTo>
                  <a:lnTo>
                    <a:pt x="18" y="40"/>
                  </a:lnTo>
                  <a:lnTo>
                    <a:pt x="18" y="39"/>
                  </a:lnTo>
                  <a:lnTo>
                    <a:pt x="18" y="39"/>
                  </a:lnTo>
                  <a:lnTo>
                    <a:pt x="18" y="39"/>
                  </a:lnTo>
                  <a:lnTo>
                    <a:pt x="17" y="39"/>
                  </a:lnTo>
                  <a:lnTo>
                    <a:pt x="17" y="39"/>
                  </a:lnTo>
                  <a:lnTo>
                    <a:pt x="17" y="39"/>
                  </a:lnTo>
                  <a:lnTo>
                    <a:pt x="17" y="39"/>
                  </a:lnTo>
                  <a:lnTo>
                    <a:pt x="17" y="39"/>
                  </a:lnTo>
                  <a:lnTo>
                    <a:pt x="17" y="39"/>
                  </a:lnTo>
                  <a:lnTo>
                    <a:pt x="16" y="39"/>
                  </a:lnTo>
                  <a:lnTo>
                    <a:pt x="16" y="39"/>
                  </a:lnTo>
                  <a:lnTo>
                    <a:pt x="16" y="39"/>
                  </a:lnTo>
                  <a:lnTo>
                    <a:pt x="16" y="39"/>
                  </a:lnTo>
                  <a:lnTo>
                    <a:pt x="16" y="39"/>
                  </a:lnTo>
                  <a:lnTo>
                    <a:pt x="16" y="39"/>
                  </a:lnTo>
                  <a:lnTo>
                    <a:pt x="16" y="39"/>
                  </a:lnTo>
                  <a:lnTo>
                    <a:pt x="15" y="39"/>
                  </a:lnTo>
                  <a:lnTo>
                    <a:pt x="15" y="39"/>
                  </a:lnTo>
                  <a:lnTo>
                    <a:pt x="15" y="40"/>
                  </a:lnTo>
                  <a:lnTo>
                    <a:pt x="15" y="40"/>
                  </a:lnTo>
                  <a:lnTo>
                    <a:pt x="14" y="39"/>
                  </a:lnTo>
                  <a:lnTo>
                    <a:pt x="14" y="39"/>
                  </a:lnTo>
                  <a:lnTo>
                    <a:pt x="14" y="39"/>
                  </a:lnTo>
                  <a:lnTo>
                    <a:pt x="14" y="40"/>
                  </a:lnTo>
                  <a:lnTo>
                    <a:pt x="13" y="40"/>
                  </a:lnTo>
                  <a:lnTo>
                    <a:pt x="13" y="39"/>
                  </a:lnTo>
                  <a:lnTo>
                    <a:pt x="13" y="39"/>
                  </a:lnTo>
                  <a:lnTo>
                    <a:pt x="13" y="39"/>
                  </a:lnTo>
                  <a:lnTo>
                    <a:pt x="13" y="39"/>
                  </a:lnTo>
                  <a:lnTo>
                    <a:pt x="13" y="39"/>
                  </a:lnTo>
                  <a:lnTo>
                    <a:pt x="13" y="38"/>
                  </a:lnTo>
                  <a:lnTo>
                    <a:pt x="13" y="38"/>
                  </a:lnTo>
                  <a:lnTo>
                    <a:pt x="13" y="38"/>
                  </a:lnTo>
                  <a:lnTo>
                    <a:pt x="13" y="38"/>
                  </a:lnTo>
                  <a:lnTo>
                    <a:pt x="12" y="38"/>
                  </a:lnTo>
                  <a:lnTo>
                    <a:pt x="12" y="38"/>
                  </a:lnTo>
                  <a:lnTo>
                    <a:pt x="12" y="38"/>
                  </a:lnTo>
                  <a:lnTo>
                    <a:pt x="12" y="37"/>
                  </a:lnTo>
                  <a:lnTo>
                    <a:pt x="12" y="37"/>
                  </a:lnTo>
                  <a:lnTo>
                    <a:pt x="12" y="37"/>
                  </a:lnTo>
                  <a:lnTo>
                    <a:pt x="12" y="37"/>
                  </a:lnTo>
                  <a:lnTo>
                    <a:pt x="12" y="36"/>
                  </a:lnTo>
                  <a:lnTo>
                    <a:pt x="11" y="36"/>
                  </a:lnTo>
                  <a:lnTo>
                    <a:pt x="11" y="36"/>
                  </a:lnTo>
                  <a:lnTo>
                    <a:pt x="11" y="36"/>
                  </a:lnTo>
                  <a:lnTo>
                    <a:pt x="11" y="36"/>
                  </a:lnTo>
                  <a:lnTo>
                    <a:pt x="11" y="35"/>
                  </a:lnTo>
                  <a:lnTo>
                    <a:pt x="10" y="35"/>
                  </a:lnTo>
                  <a:lnTo>
                    <a:pt x="10" y="35"/>
                  </a:lnTo>
                  <a:lnTo>
                    <a:pt x="11" y="35"/>
                  </a:lnTo>
                  <a:lnTo>
                    <a:pt x="10" y="35"/>
                  </a:lnTo>
                  <a:lnTo>
                    <a:pt x="10" y="35"/>
                  </a:lnTo>
                  <a:lnTo>
                    <a:pt x="10" y="35"/>
                  </a:lnTo>
                  <a:lnTo>
                    <a:pt x="10" y="35"/>
                  </a:lnTo>
                  <a:lnTo>
                    <a:pt x="10" y="34"/>
                  </a:lnTo>
                  <a:lnTo>
                    <a:pt x="10" y="34"/>
                  </a:lnTo>
                  <a:lnTo>
                    <a:pt x="10" y="34"/>
                  </a:lnTo>
                  <a:lnTo>
                    <a:pt x="9" y="34"/>
                  </a:lnTo>
                  <a:lnTo>
                    <a:pt x="9" y="34"/>
                  </a:lnTo>
                  <a:lnTo>
                    <a:pt x="9" y="34"/>
                  </a:lnTo>
                  <a:lnTo>
                    <a:pt x="9" y="34"/>
                  </a:lnTo>
                  <a:lnTo>
                    <a:pt x="9" y="34"/>
                  </a:lnTo>
                  <a:lnTo>
                    <a:pt x="9" y="33"/>
                  </a:lnTo>
                  <a:lnTo>
                    <a:pt x="9" y="33"/>
                  </a:lnTo>
                  <a:lnTo>
                    <a:pt x="8" y="33"/>
                  </a:lnTo>
                  <a:lnTo>
                    <a:pt x="8" y="33"/>
                  </a:lnTo>
                  <a:lnTo>
                    <a:pt x="8" y="33"/>
                  </a:lnTo>
                  <a:lnTo>
                    <a:pt x="8" y="33"/>
                  </a:lnTo>
                  <a:lnTo>
                    <a:pt x="8" y="33"/>
                  </a:lnTo>
                  <a:lnTo>
                    <a:pt x="8" y="33"/>
                  </a:lnTo>
                  <a:lnTo>
                    <a:pt x="8" y="33"/>
                  </a:lnTo>
                  <a:lnTo>
                    <a:pt x="7" y="33"/>
                  </a:lnTo>
                  <a:lnTo>
                    <a:pt x="7" y="33"/>
                  </a:lnTo>
                  <a:lnTo>
                    <a:pt x="7" y="33"/>
                  </a:lnTo>
                  <a:lnTo>
                    <a:pt x="7" y="32"/>
                  </a:lnTo>
                  <a:lnTo>
                    <a:pt x="6" y="32"/>
                  </a:lnTo>
                  <a:lnTo>
                    <a:pt x="6" y="32"/>
                  </a:lnTo>
                  <a:lnTo>
                    <a:pt x="6" y="32"/>
                  </a:lnTo>
                  <a:lnTo>
                    <a:pt x="6" y="32"/>
                  </a:lnTo>
                  <a:lnTo>
                    <a:pt x="6" y="32"/>
                  </a:lnTo>
                  <a:lnTo>
                    <a:pt x="5" y="32"/>
                  </a:lnTo>
                  <a:lnTo>
                    <a:pt x="5" y="32"/>
                  </a:lnTo>
                  <a:lnTo>
                    <a:pt x="5" y="32"/>
                  </a:lnTo>
                  <a:lnTo>
                    <a:pt x="5" y="32"/>
                  </a:lnTo>
                  <a:lnTo>
                    <a:pt x="5" y="32"/>
                  </a:lnTo>
                  <a:lnTo>
                    <a:pt x="4" y="32"/>
                  </a:lnTo>
                  <a:lnTo>
                    <a:pt x="4" y="32"/>
                  </a:lnTo>
                  <a:lnTo>
                    <a:pt x="4" y="32"/>
                  </a:lnTo>
                  <a:lnTo>
                    <a:pt x="4" y="32"/>
                  </a:lnTo>
                  <a:lnTo>
                    <a:pt x="4" y="32"/>
                  </a:lnTo>
                  <a:lnTo>
                    <a:pt x="3" y="32"/>
                  </a:lnTo>
                  <a:lnTo>
                    <a:pt x="3" y="31"/>
                  </a:lnTo>
                  <a:lnTo>
                    <a:pt x="4" y="31"/>
                  </a:lnTo>
                  <a:lnTo>
                    <a:pt x="3" y="31"/>
                  </a:lnTo>
                  <a:lnTo>
                    <a:pt x="3" y="31"/>
                  </a:lnTo>
                  <a:lnTo>
                    <a:pt x="3" y="31"/>
                  </a:lnTo>
                  <a:lnTo>
                    <a:pt x="3" y="31"/>
                  </a:lnTo>
                  <a:lnTo>
                    <a:pt x="3" y="31"/>
                  </a:lnTo>
                  <a:lnTo>
                    <a:pt x="3" y="31"/>
                  </a:lnTo>
                  <a:lnTo>
                    <a:pt x="3" y="31"/>
                  </a:lnTo>
                  <a:lnTo>
                    <a:pt x="2" y="31"/>
                  </a:lnTo>
                  <a:lnTo>
                    <a:pt x="2" y="31"/>
                  </a:lnTo>
                  <a:lnTo>
                    <a:pt x="2" y="30"/>
                  </a:lnTo>
                  <a:lnTo>
                    <a:pt x="2" y="30"/>
                  </a:lnTo>
                  <a:lnTo>
                    <a:pt x="2" y="30"/>
                  </a:lnTo>
                  <a:lnTo>
                    <a:pt x="1" y="30"/>
                  </a:lnTo>
                  <a:lnTo>
                    <a:pt x="1" y="30"/>
                  </a:lnTo>
                  <a:lnTo>
                    <a:pt x="1" y="30"/>
                  </a:lnTo>
                  <a:lnTo>
                    <a:pt x="1" y="30"/>
                  </a:lnTo>
                  <a:lnTo>
                    <a:pt x="1" y="30"/>
                  </a:lnTo>
                  <a:lnTo>
                    <a:pt x="1" y="29"/>
                  </a:lnTo>
                  <a:lnTo>
                    <a:pt x="0" y="29"/>
                  </a:lnTo>
                  <a:lnTo>
                    <a:pt x="0" y="29"/>
                  </a:lnTo>
                  <a:lnTo>
                    <a:pt x="0" y="29"/>
                  </a:lnTo>
                  <a:lnTo>
                    <a:pt x="0" y="29"/>
                  </a:lnTo>
                  <a:lnTo>
                    <a:pt x="0" y="29"/>
                  </a:lnTo>
                  <a:lnTo>
                    <a:pt x="0" y="28"/>
                  </a:lnTo>
                  <a:lnTo>
                    <a:pt x="0" y="28"/>
                  </a:lnTo>
                  <a:lnTo>
                    <a:pt x="1" y="28"/>
                  </a:lnTo>
                  <a:lnTo>
                    <a:pt x="1" y="28"/>
                  </a:lnTo>
                  <a:lnTo>
                    <a:pt x="1" y="28"/>
                  </a:lnTo>
                  <a:lnTo>
                    <a:pt x="1" y="28"/>
                  </a:lnTo>
                  <a:lnTo>
                    <a:pt x="1" y="28"/>
                  </a:lnTo>
                  <a:lnTo>
                    <a:pt x="1" y="27"/>
                  </a:lnTo>
                  <a:lnTo>
                    <a:pt x="1" y="27"/>
                  </a:lnTo>
                  <a:lnTo>
                    <a:pt x="1" y="27"/>
                  </a:lnTo>
                  <a:lnTo>
                    <a:pt x="1" y="27"/>
                  </a:lnTo>
                  <a:lnTo>
                    <a:pt x="1" y="27"/>
                  </a:lnTo>
                  <a:lnTo>
                    <a:pt x="1" y="26"/>
                  </a:lnTo>
                  <a:lnTo>
                    <a:pt x="1" y="26"/>
                  </a:lnTo>
                  <a:lnTo>
                    <a:pt x="1" y="27"/>
                  </a:lnTo>
                  <a:lnTo>
                    <a:pt x="2" y="26"/>
                  </a:lnTo>
                  <a:lnTo>
                    <a:pt x="2" y="26"/>
                  </a:lnTo>
                  <a:lnTo>
                    <a:pt x="2" y="26"/>
                  </a:lnTo>
                  <a:lnTo>
                    <a:pt x="2" y="26"/>
                  </a:lnTo>
                  <a:lnTo>
                    <a:pt x="2" y="26"/>
                  </a:lnTo>
                  <a:lnTo>
                    <a:pt x="2" y="26"/>
                  </a:lnTo>
                  <a:lnTo>
                    <a:pt x="3" y="26"/>
                  </a:lnTo>
                  <a:lnTo>
                    <a:pt x="3" y="26"/>
                  </a:lnTo>
                  <a:lnTo>
                    <a:pt x="3" y="26"/>
                  </a:lnTo>
                  <a:lnTo>
                    <a:pt x="3" y="26"/>
                  </a:lnTo>
                  <a:lnTo>
                    <a:pt x="3" y="25"/>
                  </a:lnTo>
                  <a:lnTo>
                    <a:pt x="3" y="25"/>
                  </a:lnTo>
                  <a:lnTo>
                    <a:pt x="3" y="25"/>
                  </a:lnTo>
                  <a:lnTo>
                    <a:pt x="4" y="24"/>
                  </a:lnTo>
                  <a:close/>
                  <a:moveTo>
                    <a:pt x="1" y="27"/>
                  </a:moveTo>
                  <a:lnTo>
                    <a:pt x="1" y="27"/>
                  </a:lnTo>
                  <a:close/>
                  <a:moveTo>
                    <a:pt x="2" y="26"/>
                  </a:moveTo>
                  <a:lnTo>
                    <a:pt x="2" y="26"/>
                  </a:lnTo>
                  <a:lnTo>
                    <a:pt x="2" y="26"/>
                  </a:lnTo>
                  <a:lnTo>
                    <a:pt x="2" y="26"/>
                  </a:lnTo>
                  <a:lnTo>
                    <a:pt x="2" y="26"/>
                  </a:lnTo>
                  <a:lnTo>
                    <a:pt x="2" y="26"/>
                  </a:lnTo>
                  <a:close/>
                  <a:moveTo>
                    <a:pt x="2" y="26"/>
                  </a:moveTo>
                  <a:lnTo>
                    <a:pt x="2" y="26"/>
                  </a:lnTo>
                  <a:lnTo>
                    <a:pt x="2" y="26"/>
                  </a:lnTo>
                  <a:lnTo>
                    <a:pt x="2" y="26"/>
                  </a:lnTo>
                  <a:lnTo>
                    <a:pt x="2" y="26"/>
                  </a:lnTo>
                  <a:close/>
                  <a:moveTo>
                    <a:pt x="3" y="26"/>
                  </a:moveTo>
                  <a:lnTo>
                    <a:pt x="2" y="26"/>
                  </a:lnTo>
                  <a:lnTo>
                    <a:pt x="3" y="26"/>
                  </a:lnTo>
                  <a:close/>
                  <a:moveTo>
                    <a:pt x="3" y="26"/>
                  </a:moveTo>
                  <a:lnTo>
                    <a:pt x="3" y="26"/>
                  </a:lnTo>
                  <a:lnTo>
                    <a:pt x="3" y="26"/>
                  </a:lnTo>
                  <a:close/>
                  <a:moveTo>
                    <a:pt x="3" y="25"/>
                  </a:moveTo>
                  <a:lnTo>
                    <a:pt x="3" y="24"/>
                  </a:lnTo>
                  <a:lnTo>
                    <a:pt x="3" y="25"/>
                  </a:lnTo>
                  <a:lnTo>
                    <a:pt x="3" y="25"/>
                  </a:lnTo>
                  <a:lnTo>
                    <a:pt x="3" y="25"/>
                  </a:lnTo>
                  <a:close/>
                  <a:moveTo>
                    <a:pt x="3" y="22"/>
                  </a:moveTo>
                  <a:lnTo>
                    <a:pt x="3" y="22"/>
                  </a:lnTo>
                  <a:lnTo>
                    <a:pt x="3" y="22"/>
                  </a:lnTo>
                  <a:lnTo>
                    <a:pt x="4" y="22"/>
                  </a:lnTo>
                  <a:lnTo>
                    <a:pt x="4" y="22"/>
                  </a:lnTo>
                  <a:lnTo>
                    <a:pt x="3" y="22"/>
                  </a:lnTo>
                  <a:close/>
                  <a:moveTo>
                    <a:pt x="4" y="22"/>
                  </a:moveTo>
                  <a:lnTo>
                    <a:pt x="4" y="22"/>
                  </a:lnTo>
                  <a:lnTo>
                    <a:pt x="4" y="22"/>
                  </a:lnTo>
                  <a:lnTo>
                    <a:pt x="3" y="22"/>
                  </a:lnTo>
                  <a:lnTo>
                    <a:pt x="3" y="22"/>
                  </a:lnTo>
                  <a:lnTo>
                    <a:pt x="3" y="22"/>
                  </a:lnTo>
                  <a:lnTo>
                    <a:pt x="4" y="2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Freeform 326">
              <a:extLst>
                <a:ext uri="{FF2B5EF4-FFF2-40B4-BE49-F238E27FC236}">
                  <a16:creationId xmlns:a16="http://schemas.microsoft.com/office/drawing/2014/main" id="{B962A957-66EB-4C50-8FD9-899CBACDD109}"/>
                </a:ext>
              </a:extLst>
            </p:cNvPr>
            <p:cNvSpPr>
              <a:spLocks/>
            </p:cNvSpPr>
            <p:nvPr/>
          </p:nvSpPr>
          <p:spPr bwMode="auto">
            <a:xfrm>
              <a:off x="6017368" y="4371426"/>
              <a:ext cx="186304" cy="258612"/>
            </a:xfrm>
            <a:custGeom>
              <a:avLst/>
              <a:gdLst/>
              <a:ahLst/>
              <a:cxnLst>
                <a:cxn ang="0">
                  <a:pos x="10" y="21"/>
                </a:cxn>
                <a:cxn ang="0">
                  <a:pos x="9" y="21"/>
                </a:cxn>
                <a:cxn ang="0">
                  <a:pos x="8" y="22"/>
                </a:cxn>
                <a:cxn ang="0">
                  <a:pos x="7" y="23"/>
                </a:cxn>
                <a:cxn ang="0">
                  <a:pos x="7" y="21"/>
                </a:cxn>
                <a:cxn ang="0">
                  <a:pos x="6" y="22"/>
                </a:cxn>
                <a:cxn ang="0">
                  <a:pos x="5" y="22"/>
                </a:cxn>
                <a:cxn ang="0">
                  <a:pos x="4" y="22"/>
                </a:cxn>
                <a:cxn ang="0">
                  <a:pos x="3" y="22"/>
                </a:cxn>
                <a:cxn ang="0">
                  <a:pos x="2" y="23"/>
                </a:cxn>
                <a:cxn ang="0">
                  <a:pos x="1" y="22"/>
                </a:cxn>
                <a:cxn ang="0">
                  <a:pos x="1" y="21"/>
                </a:cxn>
                <a:cxn ang="0">
                  <a:pos x="1" y="19"/>
                </a:cxn>
                <a:cxn ang="0">
                  <a:pos x="2" y="19"/>
                </a:cxn>
                <a:cxn ang="0">
                  <a:pos x="1" y="18"/>
                </a:cxn>
                <a:cxn ang="0">
                  <a:pos x="1" y="18"/>
                </a:cxn>
                <a:cxn ang="0">
                  <a:pos x="1" y="17"/>
                </a:cxn>
                <a:cxn ang="0">
                  <a:pos x="2" y="16"/>
                </a:cxn>
                <a:cxn ang="0">
                  <a:pos x="3" y="15"/>
                </a:cxn>
                <a:cxn ang="0">
                  <a:pos x="4" y="15"/>
                </a:cxn>
                <a:cxn ang="0">
                  <a:pos x="4" y="16"/>
                </a:cxn>
                <a:cxn ang="0">
                  <a:pos x="5" y="16"/>
                </a:cxn>
                <a:cxn ang="0">
                  <a:pos x="6" y="16"/>
                </a:cxn>
                <a:cxn ang="0">
                  <a:pos x="7" y="17"/>
                </a:cxn>
                <a:cxn ang="0">
                  <a:pos x="7" y="15"/>
                </a:cxn>
                <a:cxn ang="0">
                  <a:pos x="7" y="14"/>
                </a:cxn>
                <a:cxn ang="0">
                  <a:pos x="7" y="12"/>
                </a:cxn>
                <a:cxn ang="0">
                  <a:pos x="7" y="11"/>
                </a:cxn>
                <a:cxn ang="0">
                  <a:pos x="6" y="10"/>
                </a:cxn>
                <a:cxn ang="0">
                  <a:pos x="7" y="9"/>
                </a:cxn>
                <a:cxn ang="0">
                  <a:pos x="7" y="8"/>
                </a:cxn>
                <a:cxn ang="0">
                  <a:pos x="7" y="6"/>
                </a:cxn>
                <a:cxn ang="0">
                  <a:pos x="5" y="7"/>
                </a:cxn>
                <a:cxn ang="0">
                  <a:pos x="5" y="6"/>
                </a:cxn>
                <a:cxn ang="0">
                  <a:pos x="5" y="5"/>
                </a:cxn>
                <a:cxn ang="0">
                  <a:pos x="8" y="4"/>
                </a:cxn>
                <a:cxn ang="0">
                  <a:pos x="9" y="5"/>
                </a:cxn>
                <a:cxn ang="0">
                  <a:pos x="10" y="5"/>
                </a:cxn>
                <a:cxn ang="0">
                  <a:pos x="11" y="5"/>
                </a:cxn>
                <a:cxn ang="0">
                  <a:pos x="11" y="4"/>
                </a:cxn>
                <a:cxn ang="0">
                  <a:pos x="12" y="3"/>
                </a:cxn>
                <a:cxn ang="0">
                  <a:pos x="12" y="1"/>
                </a:cxn>
                <a:cxn ang="0">
                  <a:pos x="13" y="1"/>
                </a:cxn>
                <a:cxn ang="0">
                  <a:pos x="14" y="0"/>
                </a:cxn>
                <a:cxn ang="0">
                  <a:pos x="16" y="1"/>
                </a:cxn>
                <a:cxn ang="0">
                  <a:pos x="17" y="1"/>
                </a:cxn>
                <a:cxn ang="0">
                  <a:pos x="16" y="2"/>
                </a:cxn>
                <a:cxn ang="0">
                  <a:pos x="15" y="4"/>
                </a:cxn>
                <a:cxn ang="0">
                  <a:pos x="15" y="6"/>
                </a:cxn>
                <a:cxn ang="0">
                  <a:pos x="15" y="8"/>
                </a:cxn>
                <a:cxn ang="0">
                  <a:pos x="15" y="9"/>
                </a:cxn>
                <a:cxn ang="0">
                  <a:pos x="14" y="10"/>
                </a:cxn>
                <a:cxn ang="0">
                  <a:pos x="14" y="11"/>
                </a:cxn>
                <a:cxn ang="0">
                  <a:pos x="13" y="13"/>
                </a:cxn>
                <a:cxn ang="0">
                  <a:pos x="13" y="14"/>
                </a:cxn>
                <a:cxn ang="0">
                  <a:pos x="12" y="15"/>
                </a:cxn>
                <a:cxn ang="0">
                  <a:pos x="11" y="16"/>
                </a:cxn>
                <a:cxn ang="0">
                  <a:pos x="11" y="17"/>
                </a:cxn>
                <a:cxn ang="0">
                  <a:pos x="11" y="18"/>
                </a:cxn>
                <a:cxn ang="0">
                  <a:pos x="11" y="19"/>
                </a:cxn>
              </a:cxnLst>
              <a:rect l="0" t="0" r="r" b="b"/>
              <a:pathLst>
                <a:path w="17" h="23">
                  <a:moveTo>
                    <a:pt x="11" y="20"/>
                  </a:moveTo>
                  <a:lnTo>
                    <a:pt x="10" y="20"/>
                  </a:lnTo>
                  <a:lnTo>
                    <a:pt x="10" y="20"/>
                  </a:lnTo>
                  <a:lnTo>
                    <a:pt x="10" y="21"/>
                  </a:lnTo>
                  <a:lnTo>
                    <a:pt x="10" y="21"/>
                  </a:lnTo>
                  <a:lnTo>
                    <a:pt x="10" y="21"/>
                  </a:lnTo>
                  <a:lnTo>
                    <a:pt x="10" y="21"/>
                  </a:lnTo>
                  <a:lnTo>
                    <a:pt x="10" y="21"/>
                  </a:lnTo>
                  <a:lnTo>
                    <a:pt x="9" y="21"/>
                  </a:lnTo>
                  <a:lnTo>
                    <a:pt x="9" y="21"/>
                  </a:lnTo>
                  <a:lnTo>
                    <a:pt x="9" y="21"/>
                  </a:lnTo>
                  <a:lnTo>
                    <a:pt x="9" y="21"/>
                  </a:lnTo>
                  <a:lnTo>
                    <a:pt x="9" y="22"/>
                  </a:lnTo>
                  <a:lnTo>
                    <a:pt x="9" y="22"/>
                  </a:lnTo>
                  <a:lnTo>
                    <a:pt x="9" y="22"/>
                  </a:lnTo>
                  <a:lnTo>
                    <a:pt x="9" y="22"/>
                  </a:lnTo>
                  <a:lnTo>
                    <a:pt x="8" y="22"/>
                  </a:lnTo>
                  <a:lnTo>
                    <a:pt x="8" y="22"/>
                  </a:lnTo>
                  <a:lnTo>
                    <a:pt x="8" y="23"/>
                  </a:lnTo>
                  <a:lnTo>
                    <a:pt x="8" y="23"/>
                  </a:lnTo>
                  <a:lnTo>
                    <a:pt x="8" y="23"/>
                  </a:lnTo>
                  <a:lnTo>
                    <a:pt x="7" y="23"/>
                  </a:lnTo>
                  <a:lnTo>
                    <a:pt x="7" y="23"/>
                  </a:lnTo>
                  <a:lnTo>
                    <a:pt x="7" y="23"/>
                  </a:lnTo>
                  <a:lnTo>
                    <a:pt x="7" y="22"/>
                  </a:lnTo>
                  <a:lnTo>
                    <a:pt x="7" y="22"/>
                  </a:lnTo>
                  <a:lnTo>
                    <a:pt x="7" y="22"/>
                  </a:lnTo>
                  <a:lnTo>
                    <a:pt x="7" y="22"/>
                  </a:lnTo>
                  <a:lnTo>
                    <a:pt x="7" y="21"/>
                  </a:lnTo>
                  <a:lnTo>
                    <a:pt x="7" y="21"/>
                  </a:lnTo>
                  <a:lnTo>
                    <a:pt x="7" y="21"/>
                  </a:lnTo>
                  <a:lnTo>
                    <a:pt x="7" y="22"/>
                  </a:lnTo>
                  <a:lnTo>
                    <a:pt x="6" y="22"/>
                  </a:lnTo>
                  <a:lnTo>
                    <a:pt x="6" y="22"/>
                  </a:lnTo>
                  <a:lnTo>
                    <a:pt x="6" y="22"/>
                  </a:lnTo>
                  <a:lnTo>
                    <a:pt x="6" y="22"/>
                  </a:lnTo>
                  <a:lnTo>
                    <a:pt x="6" y="22"/>
                  </a:lnTo>
                  <a:lnTo>
                    <a:pt x="6" y="22"/>
                  </a:lnTo>
                  <a:lnTo>
                    <a:pt x="6" y="23"/>
                  </a:lnTo>
                  <a:lnTo>
                    <a:pt x="5" y="23"/>
                  </a:lnTo>
                  <a:lnTo>
                    <a:pt x="5" y="23"/>
                  </a:lnTo>
                  <a:lnTo>
                    <a:pt x="5" y="22"/>
                  </a:lnTo>
                  <a:lnTo>
                    <a:pt x="5" y="22"/>
                  </a:lnTo>
                  <a:lnTo>
                    <a:pt x="4" y="22"/>
                  </a:lnTo>
                  <a:lnTo>
                    <a:pt x="4" y="22"/>
                  </a:lnTo>
                  <a:lnTo>
                    <a:pt x="4" y="22"/>
                  </a:lnTo>
                  <a:lnTo>
                    <a:pt x="4" y="22"/>
                  </a:lnTo>
                  <a:lnTo>
                    <a:pt x="4" y="22"/>
                  </a:lnTo>
                  <a:lnTo>
                    <a:pt x="4" y="22"/>
                  </a:lnTo>
                  <a:lnTo>
                    <a:pt x="3" y="22"/>
                  </a:lnTo>
                  <a:lnTo>
                    <a:pt x="3" y="22"/>
                  </a:lnTo>
                  <a:lnTo>
                    <a:pt x="3" y="22"/>
                  </a:lnTo>
                  <a:lnTo>
                    <a:pt x="3" y="22"/>
                  </a:lnTo>
                  <a:lnTo>
                    <a:pt x="3" y="22"/>
                  </a:lnTo>
                  <a:lnTo>
                    <a:pt x="3" y="23"/>
                  </a:lnTo>
                  <a:lnTo>
                    <a:pt x="3" y="23"/>
                  </a:lnTo>
                  <a:lnTo>
                    <a:pt x="2" y="23"/>
                  </a:lnTo>
                  <a:lnTo>
                    <a:pt x="2" y="23"/>
                  </a:lnTo>
                  <a:lnTo>
                    <a:pt x="2" y="23"/>
                  </a:lnTo>
                  <a:lnTo>
                    <a:pt x="2" y="23"/>
                  </a:lnTo>
                  <a:lnTo>
                    <a:pt x="2" y="23"/>
                  </a:lnTo>
                  <a:lnTo>
                    <a:pt x="2" y="23"/>
                  </a:lnTo>
                  <a:lnTo>
                    <a:pt x="2" y="23"/>
                  </a:lnTo>
                  <a:lnTo>
                    <a:pt x="2" y="23"/>
                  </a:lnTo>
                  <a:lnTo>
                    <a:pt x="1" y="22"/>
                  </a:lnTo>
                  <a:lnTo>
                    <a:pt x="1" y="22"/>
                  </a:lnTo>
                  <a:lnTo>
                    <a:pt x="2" y="22"/>
                  </a:lnTo>
                  <a:lnTo>
                    <a:pt x="1" y="22"/>
                  </a:lnTo>
                  <a:lnTo>
                    <a:pt x="1" y="22"/>
                  </a:lnTo>
                  <a:lnTo>
                    <a:pt x="1" y="21"/>
                  </a:lnTo>
                  <a:lnTo>
                    <a:pt x="1" y="21"/>
                  </a:lnTo>
                  <a:lnTo>
                    <a:pt x="1" y="21"/>
                  </a:lnTo>
                  <a:lnTo>
                    <a:pt x="1" y="21"/>
                  </a:lnTo>
                  <a:lnTo>
                    <a:pt x="0" y="20"/>
                  </a:lnTo>
                  <a:lnTo>
                    <a:pt x="0" y="20"/>
                  </a:lnTo>
                  <a:lnTo>
                    <a:pt x="0" y="20"/>
                  </a:lnTo>
                  <a:lnTo>
                    <a:pt x="1" y="19"/>
                  </a:lnTo>
                  <a:lnTo>
                    <a:pt x="1" y="19"/>
                  </a:lnTo>
                  <a:lnTo>
                    <a:pt x="1" y="19"/>
                  </a:lnTo>
                  <a:lnTo>
                    <a:pt x="1" y="19"/>
                  </a:lnTo>
                  <a:lnTo>
                    <a:pt x="1" y="20"/>
                  </a:lnTo>
                  <a:lnTo>
                    <a:pt x="2" y="20"/>
                  </a:lnTo>
                  <a:lnTo>
                    <a:pt x="2" y="20"/>
                  </a:lnTo>
                  <a:lnTo>
                    <a:pt x="2" y="19"/>
                  </a:lnTo>
                  <a:lnTo>
                    <a:pt x="2" y="19"/>
                  </a:lnTo>
                  <a:lnTo>
                    <a:pt x="2" y="19"/>
                  </a:lnTo>
                  <a:lnTo>
                    <a:pt x="2" y="19"/>
                  </a:lnTo>
                  <a:lnTo>
                    <a:pt x="2" y="19"/>
                  </a:lnTo>
                  <a:lnTo>
                    <a:pt x="2" y="18"/>
                  </a:lnTo>
                  <a:lnTo>
                    <a:pt x="1" y="18"/>
                  </a:lnTo>
                  <a:lnTo>
                    <a:pt x="1" y="18"/>
                  </a:lnTo>
                  <a:lnTo>
                    <a:pt x="1" y="18"/>
                  </a:lnTo>
                  <a:lnTo>
                    <a:pt x="2" y="18"/>
                  </a:lnTo>
                  <a:lnTo>
                    <a:pt x="2" y="18"/>
                  </a:lnTo>
                  <a:lnTo>
                    <a:pt x="1" y="17"/>
                  </a:lnTo>
                  <a:lnTo>
                    <a:pt x="1" y="18"/>
                  </a:lnTo>
                  <a:lnTo>
                    <a:pt x="1" y="18"/>
                  </a:lnTo>
                  <a:lnTo>
                    <a:pt x="1" y="17"/>
                  </a:lnTo>
                  <a:lnTo>
                    <a:pt x="1" y="17"/>
                  </a:lnTo>
                  <a:lnTo>
                    <a:pt x="1" y="17"/>
                  </a:lnTo>
                  <a:lnTo>
                    <a:pt x="1" y="17"/>
                  </a:lnTo>
                  <a:lnTo>
                    <a:pt x="1" y="17"/>
                  </a:lnTo>
                  <a:lnTo>
                    <a:pt x="1" y="16"/>
                  </a:lnTo>
                  <a:lnTo>
                    <a:pt x="1" y="16"/>
                  </a:lnTo>
                  <a:lnTo>
                    <a:pt x="1" y="16"/>
                  </a:lnTo>
                  <a:lnTo>
                    <a:pt x="2" y="16"/>
                  </a:lnTo>
                  <a:lnTo>
                    <a:pt x="2" y="16"/>
                  </a:lnTo>
                  <a:lnTo>
                    <a:pt x="2" y="16"/>
                  </a:lnTo>
                  <a:lnTo>
                    <a:pt x="3" y="16"/>
                  </a:lnTo>
                  <a:lnTo>
                    <a:pt x="3" y="16"/>
                  </a:lnTo>
                  <a:lnTo>
                    <a:pt x="3" y="16"/>
                  </a:lnTo>
                  <a:lnTo>
                    <a:pt x="3" y="15"/>
                  </a:lnTo>
                  <a:lnTo>
                    <a:pt x="3" y="15"/>
                  </a:lnTo>
                  <a:lnTo>
                    <a:pt x="3" y="15"/>
                  </a:lnTo>
                  <a:lnTo>
                    <a:pt x="3" y="15"/>
                  </a:lnTo>
                  <a:lnTo>
                    <a:pt x="3" y="15"/>
                  </a:lnTo>
                  <a:lnTo>
                    <a:pt x="3" y="15"/>
                  </a:lnTo>
                  <a:lnTo>
                    <a:pt x="3" y="15"/>
                  </a:lnTo>
                  <a:lnTo>
                    <a:pt x="3" y="15"/>
                  </a:lnTo>
                  <a:lnTo>
                    <a:pt x="4" y="15"/>
                  </a:lnTo>
                  <a:lnTo>
                    <a:pt x="4" y="15"/>
                  </a:lnTo>
                  <a:lnTo>
                    <a:pt x="4" y="15"/>
                  </a:lnTo>
                  <a:lnTo>
                    <a:pt x="4" y="16"/>
                  </a:lnTo>
                  <a:lnTo>
                    <a:pt x="4" y="16"/>
                  </a:lnTo>
                  <a:lnTo>
                    <a:pt x="4" y="16"/>
                  </a:lnTo>
                  <a:lnTo>
                    <a:pt x="4" y="16"/>
                  </a:lnTo>
                  <a:lnTo>
                    <a:pt x="4" y="16"/>
                  </a:lnTo>
                  <a:lnTo>
                    <a:pt x="4" y="16"/>
                  </a:lnTo>
                  <a:lnTo>
                    <a:pt x="5" y="16"/>
                  </a:lnTo>
                  <a:lnTo>
                    <a:pt x="5" y="16"/>
                  </a:lnTo>
                  <a:lnTo>
                    <a:pt x="5" y="16"/>
                  </a:lnTo>
                  <a:lnTo>
                    <a:pt x="5" y="16"/>
                  </a:lnTo>
                  <a:lnTo>
                    <a:pt x="5" y="16"/>
                  </a:lnTo>
                  <a:lnTo>
                    <a:pt x="6" y="16"/>
                  </a:lnTo>
                  <a:lnTo>
                    <a:pt x="6" y="16"/>
                  </a:lnTo>
                  <a:lnTo>
                    <a:pt x="6" y="16"/>
                  </a:lnTo>
                  <a:lnTo>
                    <a:pt x="6" y="15"/>
                  </a:lnTo>
                  <a:lnTo>
                    <a:pt x="6" y="16"/>
                  </a:lnTo>
                  <a:lnTo>
                    <a:pt x="6" y="16"/>
                  </a:lnTo>
                  <a:lnTo>
                    <a:pt x="6" y="16"/>
                  </a:lnTo>
                  <a:lnTo>
                    <a:pt x="6" y="17"/>
                  </a:lnTo>
                  <a:lnTo>
                    <a:pt x="6" y="17"/>
                  </a:lnTo>
                  <a:lnTo>
                    <a:pt x="7" y="17"/>
                  </a:lnTo>
                  <a:lnTo>
                    <a:pt x="7" y="17"/>
                  </a:lnTo>
                  <a:lnTo>
                    <a:pt x="7" y="16"/>
                  </a:lnTo>
                  <a:lnTo>
                    <a:pt x="7" y="16"/>
                  </a:lnTo>
                  <a:lnTo>
                    <a:pt x="7" y="16"/>
                  </a:lnTo>
                  <a:lnTo>
                    <a:pt x="7" y="16"/>
                  </a:lnTo>
                  <a:lnTo>
                    <a:pt x="7" y="15"/>
                  </a:lnTo>
                  <a:lnTo>
                    <a:pt x="7" y="15"/>
                  </a:lnTo>
                  <a:lnTo>
                    <a:pt x="7" y="15"/>
                  </a:lnTo>
                  <a:lnTo>
                    <a:pt x="7" y="15"/>
                  </a:lnTo>
                  <a:lnTo>
                    <a:pt x="7" y="14"/>
                  </a:lnTo>
                  <a:lnTo>
                    <a:pt x="7" y="14"/>
                  </a:lnTo>
                  <a:lnTo>
                    <a:pt x="7" y="14"/>
                  </a:lnTo>
                  <a:lnTo>
                    <a:pt x="7" y="14"/>
                  </a:lnTo>
                  <a:lnTo>
                    <a:pt x="7" y="13"/>
                  </a:lnTo>
                  <a:lnTo>
                    <a:pt x="7" y="13"/>
                  </a:lnTo>
                  <a:lnTo>
                    <a:pt x="7" y="13"/>
                  </a:lnTo>
                  <a:lnTo>
                    <a:pt x="7" y="12"/>
                  </a:lnTo>
                  <a:lnTo>
                    <a:pt x="7" y="12"/>
                  </a:lnTo>
                  <a:lnTo>
                    <a:pt x="7" y="12"/>
                  </a:lnTo>
                  <a:lnTo>
                    <a:pt x="7" y="12"/>
                  </a:lnTo>
                  <a:lnTo>
                    <a:pt x="7" y="11"/>
                  </a:lnTo>
                  <a:lnTo>
                    <a:pt x="7" y="11"/>
                  </a:lnTo>
                  <a:lnTo>
                    <a:pt x="7" y="11"/>
                  </a:lnTo>
                  <a:lnTo>
                    <a:pt x="7" y="11"/>
                  </a:lnTo>
                  <a:lnTo>
                    <a:pt x="7" y="11"/>
                  </a:lnTo>
                  <a:lnTo>
                    <a:pt x="7" y="11"/>
                  </a:lnTo>
                  <a:lnTo>
                    <a:pt x="7" y="11"/>
                  </a:lnTo>
                  <a:lnTo>
                    <a:pt x="6" y="11"/>
                  </a:lnTo>
                  <a:lnTo>
                    <a:pt x="6" y="11"/>
                  </a:lnTo>
                  <a:lnTo>
                    <a:pt x="6" y="10"/>
                  </a:lnTo>
                  <a:lnTo>
                    <a:pt x="6" y="10"/>
                  </a:lnTo>
                  <a:lnTo>
                    <a:pt x="6" y="10"/>
                  </a:lnTo>
                  <a:lnTo>
                    <a:pt x="6" y="10"/>
                  </a:lnTo>
                  <a:lnTo>
                    <a:pt x="6" y="10"/>
                  </a:lnTo>
                  <a:lnTo>
                    <a:pt x="6" y="9"/>
                  </a:lnTo>
                  <a:lnTo>
                    <a:pt x="6" y="9"/>
                  </a:lnTo>
                  <a:lnTo>
                    <a:pt x="7" y="9"/>
                  </a:lnTo>
                  <a:lnTo>
                    <a:pt x="7" y="9"/>
                  </a:lnTo>
                  <a:lnTo>
                    <a:pt x="7" y="8"/>
                  </a:lnTo>
                  <a:lnTo>
                    <a:pt x="7" y="9"/>
                  </a:lnTo>
                  <a:lnTo>
                    <a:pt x="7" y="9"/>
                  </a:lnTo>
                  <a:lnTo>
                    <a:pt x="7" y="8"/>
                  </a:lnTo>
                  <a:lnTo>
                    <a:pt x="7" y="8"/>
                  </a:lnTo>
                  <a:lnTo>
                    <a:pt x="7" y="7"/>
                  </a:lnTo>
                  <a:lnTo>
                    <a:pt x="7" y="7"/>
                  </a:lnTo>
                  <a:lnTo>
                    <a:pt x="7" y="7"/>
                  </a:lnTo>
                  <a:lnTo>
                    <a:pt x="7" y="7"/>
                  </a:lnTo>
                  <a:lnTo>
                    <a:pt x="7" y="6"/>
                  </a:lnTo>
                  <a:lnTo>
                    <a:pt x="7" y="6"/>
                  </a:lnTo>
                  <a:lnTo>
                    <a:pt x="7" y="6"/>
                  </a:lnTo>
                  <a:lnTo>
                    <a:pt x="6" y="6"/>
                  </a:lnTo>
                  <a:lnTo>
                    <a:pt x="6" y="6"/>
                  </a:lnTo>
                  <a:lnTo>
                    <a:pt x="6" y="6"/>
                  </a:lnTo>
                  <a:lnTo>
                    <a:pt x="5" y="6"/>
                  </a:lnTo>
                  <a:lnTo>
                    <a:pt x="5" y="7"/>
                  </a:lnTo>
                  <a:lnTo>
                    <a:pt x="5" y="7"/>
                  </a:lnTo>
                  <a:lnTo>
                    <a:pt x="5" y="7"/>
                  </a:lnTo>
                  <a:lnTo>
                    <a:pt x="5" y="6"/>
                  </a:lnTo>
                  <a:lnTo>
                    <a:pt x="5" y="6"/>
                  </a:lnTo>
                  <a:lnTo>
                    <a:pt x="5" y="6"/>
                  </a:lnTo>
                  <a:lnTo>
                    <a:pt x="5" y="6"/>
                  </a:lnTo>
                  <a:lnTo>
                    <a:pt x="5" y="6"/>
                  </a:lnTo>
                  <a:lnTo>
                    <a:pt x="5" y="6"/>
                  </a:lnTo>
                  <a:lnTo>
                    <a:pt x="5" y="5"/>
                  </a:lnTo>
                  <a:lnTo>
                    <a:pt x="5" y="5"/>
                  </a:lnTo>
                  <a:lnTo>
                    <a:pt x="5" y="5"/>
                  </a:lnTo>
                  <a:lnTo>
                    <a:pt x="5" y="5"/>
                  </a:lnTo>
                  <a:lnTo>
                    <a:pt x="5" y="4"/>
                  </a:lnTo>
                  <a:lnTo>
                    <a:pt x="6" y="4"/>
                  </a:lnTo>
                  <a:lnTo>
                    <a:pt x="7" y="4"/>
                  </a:lnTo>
                  <a:lnTo>
                    <a:pt x="7" y="4"/>
                  </a:lnTo>
                  <a:lnTo>
                    <a:pt x="7" y="4"/>
                  </a:lnTo>
                  <a:lnTo>
                    <a:pt x="8" y="4"/>
                  </a:lnTo>
                  <a:lnTo>
                    <a:pt x="8" y="4"/>
                  </a:lnTo>
                  <a:lnTo>
                    <a:pt x="8" y="5"/>
                  </a:lnTo>
                  <a:lnTo>
                    <a:pt x="8" y="5"/>
                  </a:lnTo>
                  <a:lnTo>
                    <a:pt x="8" y="5"/>
                  </a:lnTo>
                  <a:lnTo>
                    <a:pt x="9" y="5"/>
                  </a:lnTo>
                  <a:lnTo>
                    <a:pt x="9" y="5"/>
                  </a:lnTo>
                  <a:lnTo>
                    <a:pt x="9" y="5"/>
                  </a:lnTo>
                  <a:lnTo>
                    <a:pt x="9" y="5"/>
                  </a:lnTo>
                  <a:lnTo>
                    <a:pt x="9" y="5"/>
                  </a:lnTo>
                  <a:lnTo>
                    <a:pt x="10" y="5"/>
                  </a:lnTo>
                  <a:lnTo>
                    <a:pt x="10" y="5"/>
                  </a:lnTo>
                  <a:lnTo>
                    <a:pt x="10" y="5"/>
                  </a:lnTo>
                  <a:lnTo>
                    <a:pt x="10" y="5"/>
                  </a:lnTo>
                  <a:lnTo>
                    <a:pt x="11" y="5"/>
                  </a:lnTo>
                  <a:lnTo>
                    <a:pt x="11" y="5"/>
                  </a:lnTo>
                  <a:lnTo>
                    <a:pt x="11" y="6"/>
                  </a:lnTo>
                  <a:lnTo>
                    <a:pt x="11" y="6"/>
                  </a:lnTo>
                  <a:lnTo>
                    <a:pt x="11" y="5"/>
                  </a:lnTo>
                  <a:lnTo>
                    <a:pt x="11" y="5"/>
                  </a:lnTo>
                  <a:lnTo>
                    <a:pt x="11" y="5"/>
                  </a:lnTo>
                  <a:lnTo>
                    <a:pt x="11" y="5"/>
                  </a:lnTo>
                  <a:lnTo>
                    <a:pt x="11" y="4"/>
                  </a:lnTo>
                  <a:lnTo>
                    <a:pt x="11" y="4"/>
                  </a:lnTo>
                  <a:lnTo>
                    <a:pt x="11" y="4"/>
                  </a:lnTo>
                  <a:lnTo>
                    <a:pt x="11" y="4"/>
                  </a:lnTo>
                  <a:lnTo>
                    <a:pt x="11" y="4"/>
                  </a:lnTo>
                  <a:lnTo>
                    <a:pt x="12" y="4"/>
                  </a:lnTo>
                  <a:lnTo>
                    <a:pt x="12" y="3"/>
                  </a:lnTo>
                  <a:lnTo>
                    <a:pt x="12" y="3"/>
                  </a:lnTo>
                  <a:lnTo>
                    <a:pt x="12" y="3"/>
                  </a:lnTo>
                  <a:lnTo>
                    <a:pt x="12" y="2"/>
                  </a:lnTo>
                  <a:lnTo>
                    <a:pt x="12" y="2"/>
                  </a:lnTo>
                  <a:lnTo>
                    <a:pt x="12" y="2"/>
                  </a:lnTo>
                  <a:lnTo>
                    <a:pt x="12" y="1"/>
                  </a:lnTo>
                  <a:lnTo>
                    <a:pt x="12" y="1"/>
                  </a:lnTo>
                  <a:lnTo>
                    <a:pt x="12" y="1"/>
                  </a:lnTo>
                  <a:lnTo>
                    <a:pt x="12" y="1"/>
                  </a:lnTo>
                  <a:lnTo>
                    <a:pt x="12" y="1"/>
                  </a:lnTo>
                  <a:lnTo>
                    <a:pt x="12" y="1"/>
                  </a:lnTo>
                  <a:lnTo>
                    <a:pt x="13" y="0"/>
                  </a:lnTo>
                  <a:lnTo>
                    <a:pt x="13" y="1"/>
                  </a:lnTo>
                  <a:lnTo>
                    <a:pt x="13" y="1"/>
                  </a:lnTo>
                  <a:lnTo>
                    <a:pt x="13" y="0"/>
                  </a:lnTo>
                  <a:lnTo>
                    <a:pt x="14" y="0"/>
                  </a:lnTo>
                  <a:lnTo>
                    <a:pt x="14" y="0"/>
                  </a:lnTo>
                  <a:lnTo>
                    <a:pt x="14" y="0"/>
                  </a:lnTo>
                  <a:lnTo>
                    <a:pt x="14" y="0"/>
                  </a:lnTo>
                  <a:lnTo>
                    <a:pt x="14" y="0"/>
                  </a:lnTo>
                  <a:lnTo>
                    <a:pt x="15" y="0"/>
                  </a:lnTo>
                  <a:lnTo>
                    <a:pt x="15" y="1"/>
                  </a:lnTo>
                  <a:lnTo>
                    <a:pt x="15" y="0"/>
                  </a:lnTo>
                  <a:lnTo>
                    <a:pt x="15" y="0"/>
                  </a:lnTo>
                  <a:lnTo>
                    <a:pt x="15" y="1"/>
                  </a:lnTo>
                  <a:lnTo>
                    <a:pt x="16" y="1"/>
                  </a:lnTo>
                  <a:lnTo>
                    <a:pt x="16" y="0"/>
                  </a:lnTo>
                  <a:lnTo>
                    <a:pt x="16" y="0"/>
                  </a:lnTo>
                  <a:lnTo>
                    <a:pt x="16" y="0"/>
                  </a:lnTo>
                  <a:lnTo>
                    <a:pt x="16" y="1"/>
                  </a:lnTo>
                  <a:lnTo>
                    <a:pt x="17" y="1"/>
                  </a:lnTo>
                  <a:lnTo>
                    <a:pt x="17" y="1"/>
                  </a:lnTo>
                  <a:lnTo>
                    <a:pt x="17" y="1"/>
                  </a:lnTo>
                  <a:lnTo>
                    <a:pt x="17" y="1"/>
                  </a:lnTo>
                  <a:lnTo>
                    <a:pt x="17" y="2"/>
                  </a:lnTo>
                  <a:lnTo>
                    <a:pt x="16" y="2"/>
                  </a:lnTo>
                  <a:lnTo>
                    <a:pt x="16" y="2"/>
                  </a:lnTo>
                  <a:lnTo>
                    <a:pt x="16" y="2"/>
                  </a:lnTo>
                  <a:lnTo>
                    <a:pt x="16" y="3"/>
                  </a:lnTo>
                  <a:lnTo>
                    <a:pt x="16" y="3"/>
                  </a:lnTo>
                  <a:lnTo>
                    <a:pt x="16" y="3"/>
                  </a:lnTo>
                  <a:lnTo>
                    <a:pt x="16" y="3"/>
                  </a:lnTo>
                  <a:lnTo>
                    <a:pt x="16" y="4"/>
                  </a:lnTo>
                  <a:lnTo>
                    <a:pt x="15" y="4"/>
                  </a:lnTo>
                  <a:lnTo>
                    <a:pt x="15" y="4"/>
                  </a:lnTo>
                  <a:lnTo>
                    <a:pt x="15" y="5"/>
                  </a:lnTo>
                  <a:lnTo>
                    <a:pt x="15" y="5"/>
                  </a:lnTo>
                  <a:lnTo>
                    <a:pt x="15" y="5"/>
                  </a:lnTo>
                  <a:lnTo>
                    <a:pt x="15" y="6"/>
                  </a:lnTo>
                  <a:lnTo>
                    <a:pt x="15" y="6"/>
                  </a:lnTo>
                  <a:lnTo>
                    <a:pt x="15" y="6"/>
                  </a:lnTo>
                  <a:lnTo>
                    <a:pt x="15" y="7"/>
                  </a:lnTo>
                  <a:lnTo>
                    <a:pt x="15" y="7"/>
                  </a:lnTo>
                  <a:lnTo>
                    <a:pt x="15" y="7"/>
                  </a:lnTo>
                  <a:lnTo>
                    <a:pt x="15" y="7"/>
                  </a:lnTo>
                  <a:lnTo>
                    <a:pt x="15" y="8"/>
                  </a:lnTo>
                  <a:lnTo>
                    <a:pt x="15" y="8"/>
                  </a:lnTo>
                  <a:lnTo>
                    <a:pt x="15" y="8"/>
                  </a:lnTo>
                  <a:lnTo>
                    <a:pt x="15" y="8"/>
                  </a:lnTo>
                  <a:lnTo>
                    <a:pt x="15" y="9"/>
                  </a:lnTo>
                  <a:lnTo>
                    <a:pt x="15" y="9"/>
                  </a:lnTo>
                  <a:lnTo>
                    <a:pt x="15" y="9"/>
                  </a:lnTo>
                  <a:lnTo>
                    <a:pt x="15" y="9"/>
                  </a:lnTo>
                  <a:lnTo>
                    <a:pt x="15" y="9"/>
                  </a:lnTo>
                  <a:lnTo>
                    <a:pt x="15" y="10"/>
                  </a:lnTo>
                  <a:lnTo>
                    <a:pt x="15" y="10"/>
                  </a:lnTo>
                  <a:lnTo>
                    <a:pt x="15" y="10"/>
                  </a:lnTo>
                  <a:lnTo>
                    <a:pt x="14" y="10"/>
                  </a:lnTo>
                  <a:lnTo>
                    <a:pt x="14" y="11"/>
                  </a:lnTo>
                  <a:lnTo>
                    <a:pt x="14" y="11"/>
                  </a:lnTo>
                  <a:lnTo>
                    <a:pt x="15" y="11"/>
                  </a:lnTo>
                  <a:lnTo>
                    <a:pt x="15" y="11"/>
                  </a:lnTo>
                  <a:lnTo>
                    <a:pt x="14" y="11"/>
                  </a:lnTo>
                  <a:lnTo>
                    <a:pt x="14" y="11"/>
                  </a:lnTo>
                  <a:lnTo>
                    <a:pt x="14" y="12"/>
                  </a:lnTo>
                  <a:lnTo>
                    <a:pt x="14" y="12"/>
                  </a:lnTo>
                  <a:lnTo>
                    <a:pt x="14" y="12"/>
                  </a:lnTo>
                  <a:lnTo>
                    <a:pt x="14" y="12"/>
                  </a:lnTo>
                  <a:lnTo>
                    <a:pt x="14" y="13"/>
                  </a:lnTo>
                  <a:lnTo>
                    <a:pt x="13" y="13"/>
                  </a:lnTo>
                  <a:lnTo>
                    <a:pt x="13" y="13"/>
                  </a:lnTo>
                  <a:lnTo>
                    <a:pt x="13" y="13"/>
                  </a:lnTo>
                  <a:lnTo>
                    <a:pt x="13" y="13"/>
                  </a:lnTo>
                  <a:lnTo>
                    <a:pt x="13" y="13"/>
                  </a:lnTo>
                  <a:lnTo>
                    <a:pt x="13" y="13"/>
                  </a:lnTo>
                  <a:lnTo>
                    <a:pt x="13" y="14"/>
                  </a:lnTo>
                  <a:lnTo>
                    <a:pt x="12" y="14"/>
                  </a:lnTo>
                  <a:lnTo>
                    <a:pt x="12" y="14"/>
                  </a:lnTo>
                  <a:lnTo>
                    <a:pt x="12" y="14"/>
                  </a:lnTo>
                  <a:lnTo>
                    <a:pt x="12" y="14"/>
                  </a:lnTo>
                  <a:lnTo>
                    <a:pt x="12" y="14"/>
                  </a:lnTo>
                  <a:lnTo>
                    <a:pt x="12" y="15"/>
                  </a:lnTo>
                  <a:lnTo>
                    <a:pt x="12" y="15"/>
                  </a:lnTo>
                  <a:lnTo>
                    <a:pt x="12" y="15"/>
                  </a:lnTo>
                  <a:lnTo>
                    <a:pt x="12" y="15"/>
                  </a:lnTo>
                  <a:lnTo>
                    <a:pt x="12" y="15"/>
                  </a:lnTo>
                  <a:lnTo>
                    <a:pt x="11" y="15"/>
                  </a:lnTo>
                  <a:lnTo>
                    <a:pt x="11" y="16"/>
                  </a:lnTo>
                  <a:lnTo>
                    <a:pt x="11" y="16"/>
                  </a:lnTo>
                  <a:lnTo>
                    <a:pt x="11" y="16"/>
                  </a:lnTo>
                  <a:lnTo>
                    <a:pt x="11" y="16"/>
                  </a:lnTo>
                  <a:lnTo>
                    <a:pt x="11" y="16"/>
                  </a:lnTo>
                  <a:lnTo>
                    <a:pt x="11" y="17"/>
                  </a:lnTo>
                  <a:lnTo>
                    <a:pt x="11" y="17"/>
                  </a:lnTo>
                  <a:lnTo>
                    <a:pt x="11" y="17"/>
                  </a:lnTo>
                  <a:lnTo>
                    <a:pt x="11" y="18"/>
                  </a:lnTo>
                  <a:lnTo>
                    <a:pt x="11" y="18"/>
                  </a:lnTo>
                  <a:lnTo>
                    <a:pt x="11" y="18"/>
                  </a:lnTo>
                  <a:lnTo>
                    <a:pt x="11" y="18"/>
                  </a:lnTo>
                  <a:lnTo>
                    <a:pt x="11" y="18"/>
                  </a:lnTo>
                  <a:lnTo>
                    <a:pt x="11" y="18"/>
                  </a:lnTo>
                  <a:lnTo>
                    <a:pt x="11" y="18"/>
                  </a:lnTo>
                  <a:lnTo>
                    <a:pt x="11" y="19"/>
                  </a:lnTo>
                  <a:lnTo>
                    <a:pt x="11" y="19"/>
                  </a:lnTo>
                  <a:lnTo>
                    <a:pt x="11" y="19"/>
                  </a:lnTo>
                  <a:lnTo>
                    <a:pt x="11" y="19"/>
                  </a:lnTo>
                  <a:lnTo>
                    <a:pt x="11" y="19"/>
                  </a:lnTo>
                  <a:lnTo>
                    <a:pt x="11" y="20"/>
                  </a:lnTo>
                  <a:lnTo>
                    <a:pt x="11" y="2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Freeform 327">
              <a:extLst>
                <a:ext uri="{FF2B5EF4-FFF2-40B4-BE49-F238E27FC236}">
                  <a16:creationId xmlns:a16="http://schemas.microsoft.com/office/drawing/2014/main" id="{8EAB03C7-C9F5-4781-B2E0-38141FCE2538}"/>
                </a:ext>
              </a:extLst>
            </p:cNvPr>
            <p:cNvSpPr>
              <a:spLocks noEditPoints="1"/>
            </p:cNvSpPr>
            <p:nvPr/>
          </p:nvSpPr>
          <p:spPr bwMode="auto">
            <a:xfrm>
              <a:off x="3709943" y="4146242"/>
              <a:ext cx="76915" cy="100279"/>
            </a:xfrm>
            <a:custGeom>
              <a:avLst/>
              <a:gdLst/>
              <a:ahLst/>
              <a:cxnLst>
                <a:cxn ang="0">
                  <a:pos x="2" y="3"/>
                </a:cxn>
                <a:cxn ang="0">
                  <a:pos x="5" y="1"/>
                </a:cxn>
                <a:cxn ang="0">
                  <a:pos x="5" y="2"/>
                </a:cxn>
                <a:cxn ang="0">
                  <a:pos x="5" y="2"/>
                </a:cxn>
                <a:cxn ang="0">
                  <a:pos x="6" y="4"/>
                </a:cxn>
                <a:cxn ang="0">
                  <a:pos x="7" y="4"/>
                </a:cxn>
                <a:cxn ang="0">
                  <a:pos x="7" y="5"/>
                </a:cxn>
                <a:cxn ang="0">
                  <a:pos x="7" y="5"/>
                </a:cxn>
                <a:cxn ang="0">
                  <a:pos x="7" y="5"/>
                </a:cxn>
                <a:cxn ang="0">
                  <a:pos x="7" y="6"/>
                </a:cxn>
                <a:cxn ang="0">
                  <a:pos x="7" y="7"/>
                </a:cxn>
                <a:cxn ang="0">
                  <a:pos x="7" y="7"/>
                </a:cxn>
                <a:cxn ang="0">
                  <a:pos x="7" y="8"/>
                </a:cxn>
                <a:cxn ang="0">
                  <a:pos x="7" y="8"/>
                </a:cxn>
                <a:cxn ang="0">
                  <a:pos x="6" y="8"/>
                </a:cxn>
                <a:cxn ang="0">
                  <a:pos x="6" y="7"/>
                </a:cxn>
                <a:cxn ang="0">
                  <a:pos x="5" y="7"/>
                </a:cxn>
                <a:cxn ang="0">
                  <a:pos x="6" y="8"/>
                </a:cxn>
                <a:cxn ang="0">
                  <a:pos x="6" y="8"/>
                </a:cxn>
                <a:cxn ang="0">
                  <a:pos x="5" y="7"/>
                </a:cxn>
                <a:cxn ang="0">
                  <a:pos x="5" y="7"/>
                </a:cxn>
                <a:cxn ang="0">
                  <a:pos x="5" y="6"/>
                </a:cxn>
                <a:cxn ang="0">
                  <a:pos x="4" y="5"/>
                </a:cxn>
                <a:cxn ang="0">
                  <a:pos x="4" y="5"/>
                </a:cxn>
                <a:cxn ang="0">
                  <a:pos x="3" y="5"/>
                </a:cxn>
                <a:cxn ang="0">
                  <a:pos x="3" y="4"/>
                </a:cxn>
                <a:cxn ang="0">
                  <a:pos x="2" y="4"/>
                </a:cxn>
                <a:cxn ang="0">
                  <a:pos x="2" y="3"/>
                </a:cxn>
                <a:cxn ang="0">
                  <a:pos x="2" y="3"/>
                </a:cxn>
                <a:cxn ang="0">
                  <a:pos x="2" y="3"/>
                </a:cxn>
                <a:cxn ang="0">
                  <a:pos x="2" y="4"/>
                </a:cxn>
                <a:cxn ang="0">
                  <a:pos x="2" y="5"/>
                </a:cxn>
                <a:cxn ang="0">
                  <a:pos x="1" y="4"/>
                </a:cxn>
                <a:cxn ang="0">
                  <a:pos x="1" y="4"/>
                </a:cxn>
                <a:cxn ang="0">
                  <a:pos x="0" y="3"/>
                </a:cxn>
                <a:cxn ang="0">
                  <a:pos x="0" y="3"/>
                </a:cxn>
                <a:cxn ang="0">
                  <a:pos x="1" y="2"/>
                </a:cxn>
                <a:cxn ang="0">
                  <a:pos x="0" y="1"/>
                </a:cxn>
                <a:cxn ang="0">
                  <a:pos x="1" y="1"/>
                </a:cxn>
                <a:cxn ang="0">
                  <a:pos x="1" y="0"/>
                </a:cxn>
                <a:cxn ang="0">
                  <a:pos x="1" y="1"/>
                </a:cxn>
                <a:cxn ang="0">
                  <a:pos x="2" y="1"/>
                </a:cxn>
                <a:cxn ang="0">
                  <a:pos x="4" y="1"/>
                </a:cxn>
                <a:cxn ang="0">
                  <a:pos x="4" y="2"/>
                </a:cxn>
                <a:cxn ang="0">
                  <a:pos x="5" y="2"/>
                </a:cxn>
              </a:cxnLst>
              <a:rect l="0" t="0" r="r" b="b"/>
              <a:pathLst>
                <a:path w="7" h="9">
                  <a:moveTo>
                    <a:pt x="2" y="3"/>
                  </a:moveTo>
                  <a:lnTo>
                    <a:pt x="2" y="3"/>
                  </a:lnTo>
                  <a:lnTo>
                    <a:pt x="2" y="3"/>
                  </a:lnTo>
                  <a:lnTo>
                    <a:pt x="2" y="3"/>
                  </a:lnTo>
                  <a:close/>
                  <a:moveTo>
                    <a:pt x="5" y="1"/>
                  </a:moveTo>
                  <a:lnTo>
                    <a:pt x="5" y="1"/>
                  </a:lnTo>
                  <a:lnTo>
                    <a:pt x="5" y="1"/>
                  </a:lnTo>
                  <a:lnTo>
                    <a:pt x="5" y="2"/>
                  </a:lnTo>
                  <a:lnTo>
                    <a:pt x="5" y="2"/>
                  </a:lnTo>
                  <a:lnTo>
                    <a:pt x="5" y="2"/>
                  </a:lnTo>
                  <a:lnTo>
                    <a:pt x="5" y="2"/>
                  </a:lnTo>
                  <a:lnTo>
                    <a:pt x="5" y="2"/>
                  </a:lnTo>
                  <a:lnTo>
                    <a:pt x="6" y="3"/>
                  </a:lnTo>
                  <a:lnTo>
                    <a:pt x="6" y="3"/>
                  </a:lnTo>
                  <a:lnTo>
                    <a:pt x="6" y="4"/>
                  </a:lnTo>
                  <a:lnTo>
                    <a:pt x="6" y="4"/>
                  </a:lnTo>
                  <a:lnTo>
                    <a:pt x="6" y="4"/>
                  </a:lnTo>
                  <a:lnTo>
                    <a:pt x="7" y="4"/>
                  </a:lnTo>
                  <a:lnTo>
                    <a:pt x="7" y="4"/>
                  </a:lnTo>
                  <a:lnTo>
                    <a:pt x="7" y="5"/>
                  </a:lnTo>
                  <a:lnTo>
                    <a:pt x="7" y="5"/>
                  </a:lnTo>
                  <a:lnTo>
                    <a:pt x="7" y="5"/>
                  </a:lnTo>
                  <a:lnTo>
                    <a:pt x="7" y="5"/>
                  </a:lnTo>
                  <a:lnTo>
                    <a:pt x="7" y="5"/>
                  </a:lnTo>
                  <a:lnTo>
                    <a:pt x="7" y="5"/>
                  </a:lnTo>
                  <a:lnTo>
                    <a:pt x="7" y="5"/>
                  </a:lnTo>
                  <a:lnTo>
                    <a:pt x="7" y="5"/>
                  </a:lnTo>
                  <a:lnTo>
                    <a:pt x="7" y="6"/>
                  </a:lnTo>
                  <a:lnTo>
                    <a:pt x="7" y="6"/>
                  </a:lnTo>
                  <a:lnTo>
                    <a:pt x="7" y="6"/>
                  </a:lnTo>
                  <a:lnTo>
                    <a:pt x="7" y="6"/>
                  </a:lnTo>
                  <a:lnTo>
                    <a:pt x="7" y="7"/>
                  </a:lnTo>
                  <a:lnTo>
                    <a:pt x="7" y="7"/>
                  </a:lnTo>
                  <a:lnTo>
                    <a:pt x="7" y="7"/>
                  </a:lnTo>
                  <a:lnTo>
                    <a:pt x="7" y="7"/>
                  </a:lnTo>
                  <a:lnTo>
                    <a:pt x="7" y="7"/>
                  </a:lnTo>
                  <a:lnTo>
                    <a:pt x="7" y="7"/>
                  </a:lnTo>
                  <a:lnTo>
                    <a:pt x="7" y="8"/>
                  </a:lnTo>
                  <a:lnTo>
                    <a:pt x="7" y="8"/>
                  </a:lnTo>
                  <a:lnTo>
                    <a:pt x="6" y="8"/>
                  </a:lnTo>
                  <a:lnTo>
                    <a:pt x="6" y="8"/>
                  </a:lnTo>
                  <a:lnTo>
                    <a:pt x="7" y="8"/>
                  </a:lnTo>
                  <a:lnTo>
                    <a:pt x="7" y="9"/>
                  </a:lnTo>
                  <a:lnTo>
                    <a:pt x="7" y="8"/>
                  </a:lnTo>
                  <a:lnTo>
                    <a:pt x="6" y="8"/>
                  </a:lnTo>
                  <a:lnTo>
                    <a:pt x="6" y="8"/>
                  </a:lnTo>
                  <a:lnTo>
                    <a:pt x="6" y="8"/>
                  </a:lnTo>
                  <a:lnTo>
                    <a:pt x="6" y="7"/>
                  </a:lnTo>
                  <a:lnTo>
                    <a:pt x="6" y="7"/>
                  </a:lnTo>
                  <a:lnTo>
                    <a:pt x="5" y="7"/>
                  </a:lnTo>
                  <a:lnTo>
                    <a:pt x="5" y="7"/>
                  </a:lnTo>
                  <a:lnTo>
                    <a:pt x="6" y="7"/>
                  </a:lnTo>
                  <a:lnTo>
                    <a:pt x="6" y="8"/>
                  </a:lnTo>
                  <a:lnTo>
                    <a:pt x="6" y="8"/>
                  </a:lnTo>
                  <a:lnTo>
                    <a:pt x="6" y="8"/>
                  </a:lnTo>
                  <a:lnTo>
                    <a:pt x="6" y="8"/>
                  </a:lnTo>
                  <a:lnTo>
                    <a:pt x="6" y="8"/>
                  </a:lnTo>
                  <a:lnTo>
                    <a:pt x="5" y="8"/>
                  </a:lnTo>
                  <a:lnTo>
                    <a:pt x="5" y="8"/>
                  </a:lnTo>
                  <a:lnTo>
                    <a:pt x="5" y="7"/>
                  </a:lnTo>
                  <a:lnTo>
                    <a:pt x="5" y="7"/>
                  </a:lnTo>
                  <a:lnTo>
                    <a:pt x="5" y="7"/>
                  </a:lnTo>
                  <a:lnTo>
                    <a:pt x="5" y="7"/>
                  </a:lnTo>
                  <a:lnTo>
                    <a:pt x="5" y="7"/>
                  </a:lnTo>
                  <a:lnTo>
                    <a:pt x="5" y="6"/>
                  </a:lnTo>
                  <a:lnTo>
                    <a:pt x="5" y="6"/>
                  </a:lnTo>
                  <a:lnTo>
                    <a:pt x="5" y="6"/>
                  </a:lnTo>
                  <a:lnTo>
                    <a:pt x="5" y="6"/>
                  </a:lnTo>
                  <a:lnTo>
                    <a:pt x="4" y="5"/>
                  </a:lnTo>
                  <a:lnTo>
                    <a:pt x="4" y="5"/>
                  </a:lnTo>
                  <a:lnTo>
                    <a:pt x="4" y="5"/>
                  </a:lnTo>
                  <a:lnTo>
                    <a:pt x="4" y="5"/>
                  </a:lnTo>
                  <a:lnTo>
                    <a:pt x="4" y="5"/>
                  </a:lnTo>
                  <a:lnTo>
                    <a:pt x="3" y="5"/>
                  </a:lnTo>
                  <a:lnTo>
                    <a:pt x="3" y="5"/>
                  </a:lnTo>
                  <a:lnTo>
                    <a:pt x="3" y="5"/>
                  </a:lnTo>
                  <a:lnTo>
                    <a:pt x="3" y="5"/>
                  </a:lnTo>
                  <a:lnTo>
                    <a:pt x="3" y="4"/>
                  </a:lnTo>
                  <a:lnTo>
                    <a:pt x="3" y="4"/>
                  </a:lnTo>
                  <a:lnTo>
                    <a:pt x="3" y="4"/>
                  </a:lnTo>
                  <a:lnTo>
                    <a:pt x="2" y="4"/>
                  </a:lnTo>
                  <a:lnTo>
                    <a:pt x="2" y="4"/>
                  </a:lnTo>
                  <a:lnTo>
                    <a:pt x="2" y="3"/>
                  </a:lnTo>
                  <a:lnTo>
                    <a:pt x="2" y="3"/>
                  </a:lnTo>
                  <a:lnTo>
                    <a:pt x="2" y="3"/>
                  </a:lnTo>
                  <a:lnTo>
                    <a:pt x="2" y="3"/>
                  </a:lnTo>
                  <a:lnTo>
                    <a:pt x="2" y="3"/>
                  </a:lnTo>
                  <a:lnTo>
                    <a:pt x="2" y="3"/>
                  </a:lnTo>
                  <a:lnTo>
                    <a:pt x="2" y="3"/>
                  </a:lnTo>
                  <a:lnTo>
                    <a:pt x="2" y="3"/>
                  </a:lnTo>
                  <a:lnTo>
                    <a:pt x="2" y="4"/>
                  </a:lnTo>
                  <a:lnTo>
                    <a:pt x="2" y="4"/>
                  </a:lnTo>
                  <a:lnTo>
                    <a:pt x="2" y="4"/>
                  </a:lnTo>
                  <a:lnTo>
                    <a:pt x="2" y="4"/>
                  </a:lnTo>
                  <a:lnTo>
                    <a:pt x="2" y="4"/>
                  </a:lnTo>
                  <a:lnTo>
                    <a:pt x="2" y="5"/>
                  </a:lnTo>
                  <a:lnTo>
                    <a:pt x="2" y="4"/>
                  </a:lnTo>
                  <a:lnTo>
                    <a:pt x="2" y="4"/>
                  </a:lnTo>
                  <a:lnTo>
                    <a:pt x="1" y="4"/>
                  </a:lnTo>
                  <a:lnTo>
                    <a:pt x="1" y="4"/>
                  </a:lnTo>
                  <a:lnTo>
                    <a:pt x="1" y="4"/>
                  </a:lnTo>
                  <a:lnTo>
                    <a:pt x="1" y="4"/>
                  </a:lnTo>
                  <a:lnTo>
                    <a:pt x="1" y="4"/>
                  </a:lnTo>
                  <a:lnTo>
                    <a:pt x="0" y="4"/>
                  </a:lnTo>
                  <a:lnTo>
                    <a:pt x="0" y="3"/>
                  </a:lnTo>
                  <a:lnTo>
                    <a:pt x="0" y="3"/>
                  </a:lnTo>
                  <a:lnTo>
                    <a:pt x="0" y="3"/>
                  </a:lnTo>
                  <a:lnTo>
                    <a:pt x="0" y="3"/>
                  </a:lnTo>
                  <a:lnTo>
                    <a:pt x="0" y="2"/>
                  </a:lnTo>
                  <a:lnTo>
                    <a:pt x="1" y="2"/>
                  </a:lnTo>
                  <a:lnTo>
                    <a:pt x="1" y="2"/>
                  </a:lnTo>
                  <a:lnTo>
                    <a:pt x="0" y="2"/>
                  </a:lnTo>
                  <a:lnTo>
                    <a:pt x="0" y="1"/>
                  </a:lnTo>
                  <a:lnTo>
                    <a:pt x="0" y="1"/>
                  </a:lnTo>
                  <a:lnTo>
                    <a:pt x="0" y="1"/>
                  </a:lnTo>
                  <a:lnTo>
                    <a:pt x="0" y="1"/>
                  </a:lnTo>
                  <a:lnTo>
                    <a:pt x="1" y="1"/>
                  </a:lnTo>
                  <a:lnTo>
                    <a:pt x="1" y="1"/>
                  </a:lnTo>
                  <a:lnTo>
                    <a:pt x="1" y="0"/>
                  </a:lnTo>
                  <a:lnTo>
                    <a:pt x="1" y="0"/>
                  </a:lnTo>
                  <a:lnTo>
                    <a:pt x="1" y="1"/>
                  </a:lnTo>
                  <a:lnTo>
                    <a:pt x="1" y="1"/>
                  </a:lnTo>
                  <a:lnTo>
                    <a:pt x="1" y="1"/>
                  </a:lnTo>
                  <a:lnTo>
                    <a:pt x="2" y="1"/>
                  </a:lnTo>
                  <a:lnTo>
                    <a:pt x="2" y="1"/>
                  </a:lnTo>
                  <a:lnTo>
                    <a:pt x="2" y="1"/>
                  </a:lnTo>
                  <a:lnTo>
                    <a:pt x="3" y="1"/>
                  </a:lnTo>
                  <a:lnTo>
                    <a:pt x="3" y="1"/>
                  </a:lnTo>
                  <a:lnTo>
                    <a:pt x="4" y="1"/>
                  </a:lnTo>
                  <a:lnTo>
                    <a:pt x="4" y="2"/>
                  </a:lnTo>
                  <a:lnTo>
                    <a:pt x="4" y="2"/>
                  </a:lnTo>
                  <a:lnTo>
                    <a:pt x="4" y="2"/>
                  </a:lnTo>
                  <a:lnTo>
                    <a:pt x="4" y="2"/>
                  </a:lnTo>
                  <a:lnTo>
                    <a:pt x="4" y="2"/>
                  </a:lnTo>
                  <a:lnTo>
                    <a:pt x="5" y="2"/>
                  </a:lnTo>
                  <a:lnTo>
                    <a:pt x="5" y="2"/>
                  </a:lnTo>
                  <a:lnTo>
                    <a:pt x="5"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Freeform 328">
              <a:extLst>
                <a:ext uri="{FF2B5EF4-FFF2-40B4-BE49-F238E27FC236}">
                  <a16:creationId xmlns:a16="http://schemas.microsoft.com/office/drawing/2014/main" id="{E62FC239-B5EA-408E-B61E-A85217B30834}"/>
                </a:ext>
              </a:extLst>
            </p:cNvPr>
            <p:cNvSpPr>
              <a:spLocks noEditPoints="1"/>
            </p:cNvSpPr>
            <p:nvPr/>
          </p:nvSpPr>
          <p:spPr bwMode="auto">
            <a:xfrm>
              <a:off x="6072063" y="3020316"/>
              <a:ext cx="141864" cy="146019"/>
            </a:xfrm>
            <a:custGeom>
              <a:avLst/>
              <a:gdLst/>
              <a:ahLst/>
              <a:cxnLst>
                <a:cxn ang="0">
                  <a:pos x="10" y="12"/>
                </a:cxn>
                <a:cxn ang="0">
                  <a:pos x="11" y="13"/>
                </a:cxn>
                <a:cxn ang="0">
                  <a:pos x="10" y="12"/>
                </a:cxn>
                <a:cxn ang="0">
                  <a:pos x="9" y="11"/>
                </a:cxn>
                <a:cxn ang="0">
                  <a:pos x="9" y="11"/>
                </a:cxn>
                <a:cxn ang="0">
                  <a:pos x="7" y="11"/>
                </a:cxn>
                <a:cxn ang="0">
                  <a:pos x="7" y="10"/>
                </a:cxn>
                <a:cxn ang="0">
                  <a:pos x="6" y="10"/>
                </a:cxn>
                <a:cxn ang="0">
                  <a:pos x="3" y="6"/>
                </a:cxn>
                <a:cxn ang="0">
                  <a:pos x="4" y="7"/>
                </a:cxn>
                <a:cxn ang="0">
                  <a:pos x="4" y="7"/>
                </a:cxn>
                <a:cxn ang="0">
                  <a:pos x="2" y="5"/>
                </a:cxn>
                <a:cxn ang="0">
                  <a:pos x="2" y="5"/>
                </a:cxn>
                <a:cxn ang="0">
                  <a:pos x="2" y="5"/>
                </a:cxn>
                <a:cxn ang="0">
                  <a:pos x="3" y="5"/>
                </a:cxn>
                <a:cxn ang="0">
                  <a:pos x="3" y="4"/>
                </a:cxn>
                <a:cxn ang="0">
                  <a:pos x="9" y="11"/>
                </a:cxn>
                <a:cxn ang="0">
                  <a:pos x="8" y="10"/>
                </a:cxn>
                <a:cxn ang="0">
                  <a:pos x="7" y="10"/>
                </a:cxn>
                <a:cxn ang="0">
                  <a:pos x="6" y="9"/>
                </a:cxn>
                <a:cxn ang="0">
                  <a:pos x="5" y="8"/>
                </a:cxn>
                <a:cxn ang="0">
                  <a:pos x="4" y="7"/>
                </a:cxn>
                <a:cxn ang="0">
                  <a:pos x="5" y="7"/>
                </a:cxn>
                <a:cxn ang="0">
                  <a:pos x="3" y="6"/>
                </a:cxn>
                <a:cxn ang="0">
                  <a:pos x="3" y="5"/>
                </a:cxn>
                <a:cxn ang="0">
                  <a:pos x="2" y="4"/>
                </a:cxn>
                <a:cxn ang="0">
                  <a:pos x="2" y="5"/>
                </a:cxn>
                <a:cxn ang="0">
                  <a:pos x="1" y="6"/>
                </a:cxn>
                <a:cxn ang="0">
                  <a:pos x="0" y="4"/>
                </a:cxn>
                <a:cxn ang="0">
                  <a:pos x="1" y="4"/>
                </a:cxn>
                <a:cxn ang="0">
                  <a:pos x="3" y="3"/>
                </a:cxn>
                <a:cxn ang="0">
                  <a:pos x="4" y="4"/>
                </a:cxn>
                <a:cxn ang="0">
                  <a:pos x="4" y="3"/>
                </a:cxn>
                <a:cxn ang="0">
                  <a:pos x="5" y="3"/>
                </a:cxn>
                <a:cxn ang="0">
                  <a:pos x="5" y="1"/>
                </a:cxn>
                <a:cxn ang="0">
                  <a:pos x="6" y="0"/>
                </a:cxn>
                <a:cxn ang="0">
                  <a:pos x="8" y="1"/>
                </a:cxn>
                <a:cxn ang="0">
                  <a:pos x="8" y="2"/>
                </a:cxn>
                <a:cxn ang="0">
                  <a:pos x="9" y="2"/>
                </a:cxn>
                <a:cxn ang="0">
                  <a:pos x="11" y="3"/>
                </a:cxn>
                <a:cxn ang="0">
                  <a:pos x="12" y="3"/>
                </a:cxn>
                <a:cxn ang="0">
                  <a:pos x="12" y="4"/>
                </a:cxn>
                <a:cxn ang="0">
                  <a:pos x="13" y="4"/>
                </a:cxn>
                <a:cxn ang="0">
                  <a:pos x="13" y="5"/>
                </a:cxn>
                <a:cxn ang="0">
                  <a:pos x="12" y="5"/>
                </a:cxn>
                <a:cxn ang="0">
                  <a:pos x="11" y="5"/>
                </a:cxn>
                <a:cxn ang="0">
                  <a:pos x="9" y="5"/>
                </a:cxn>
                <a:cxn ang="0">
                  <a:pos x="8" y="5"/>
                </a:cxn>
                <a:cxn ang="0">
                  <a:pos x="7" y="5"/>
                </a:cxn>
                <a:cxn ang="0">
                  <a:pos x="6" y="5"/>
                </a:cxn>
                <a:cxn ang="0">
                  <a:pos x="5" y="6"/>
                </a:cxn>
                <a:cxn ang="0">
                  <a:pos x="6" y="7"/>
                </a:cxn>
                <a:cxn ang="0">
                  <a:pos x="7" y="8"/>
                </a:cxn>
                <a:cxn ang="0">
                  <a:pos x="8" y="9"/>
                </a:cxn>
                <a:cxn ang="0">
                  <a:pos x="8" y="10"/>
                </a:cxn>
                <a:cxn ang="0">
                  <a:pos x="9" y="11"/>
                </a:cxn>
              </a:cxnLst>
              <a:rect l="0" t="0" r="r" b="b"/>
              <a:pathLst>
                <a:path w="13" h="13">
                  <a:moveTo>
                    <a:pt x="9" y="11"/>
                  </a:moveTo>
                  <a:lnTo>
                    <a:pt x="10" y="11"/>
                  </a:lnTo>
                  <a:lnTo>
                    <a:pt x="10" y="12"/>
                  </a:lnTo>
                  <a:lnTo>
                    <a:pt x="10" y="12"/>
                  </a:lnTo>
                  <a:lnTo>
                    <a:pt x="10" y="12"/>
                  </a:lnTo>
                  <a:lnTo>
                    <a:pt x="10" y="12"/>
                  </a:lnTo>
                  <a:lnTo>
                    <a:pt x="11" y="12"/>
                  </a:lnTo>
                  <a:lnTo>
                    <a:pt x="11" y="12"/>
                  </a:lnTo>
                  <a:lnTo>
                    <a:pt x="11" y="12"/>
                  </a:lnTo>
                  <a:lnTo>
                    <a:pt x="11" y="12"/>
                  </a:lnTo>
                  <a:lnTo>
                    <a:pt x="11" y="13"/>
                  </a:lnTo>
                  <a:lnTo>
                    <a:pt x="11" y="13"/>
                  </a:lnTo>
                  <a:lnTo>
                    <a:pt x="11" y="13"/>
                  </a:lnTo>
                  <a:lnTo>
                    <a:pt x="11" y="13"/>
                  </a:lnTo>
                  <a:lnTo>
                    <a:pt x="11" y="13"/>
                  </a:lnTo>
                  <a:lnTo>
                    <a:pt x="11" y="13"/>
                  </a:lnTo>
                  <a:lnTo>
                    <a:pt x="11" y="12"/>
                  </a:lnTo>
                  <a:lnTo>
                    <a:pt x="10" y="12"/>
                  </a:lnTo>
                  <a:lnTo>
                    <a:pt x="10" y="12"/>
                  </a:lnTo>
                  <a:lnTo>
                    <a:pt x="10" y="12"/>
                  </a:lnTo>
                  <a:lnTo>
                    <a:pt x="9" y="12"/>
                  </a:lnTo>
                  <a:lnTo>
                    <a:pt x="9" y="12"/>
                  </a:lnTo>
                  <a:lnTo>
                    <a:pt x="9" y="12"/>
                  </a:lnTo>
                  <a:lnTo>
                    <a:pt x="9" y="11"/>
                  </a:lnTo>
                  <a:lnTo>
                    <a:pt x="8" y="11"/>
                  </a:lnTo>
                  <a:lnTo>
                    <a:pt x="8" y="11"/>
                  </a:lnTo>
                  <a:lnTo>
                    <a:pt x="8" y="11"/>
                  </a:lnTo>
                  <a:lnTo>
                    <a:pt x="8" y="11"/>
                  </a:lnTo>
                  <a:lnTo>
                    <a:pt x="8" y="11"/>
                  </a:lnTo>
                  <a:lnTo>
                    <a:pt x="9" y="11"/>
                  </a:lnTo>
                  <a:lnTo>
                    <a:pt x="9" y="11"/>
                  </a:lnTo>
                  <a:lnTo>
                    <a:pt x="9" y="11"/>
                  </a:lnTo>
                  <a:lnTo>
                    <a:pt x="9" y="11"/>
                  </a:lnTo>
                  <a:lnTo>
                    <a:pt x="9" y="12"/>
                  </a:lnTo>
                  <a:lnTo>
                    <a:pt x="9" y="11"/>
                  </a:lnTo>
                  <a:close/>
                  <a:moveTo>
                    <a:pt x="7" y="11"/>
                  </a:moveTo>
                  <a:lnTo>
                    <a:pt x="7" y="11"/>
                  </a:lnTo>
                  <a:lnTo>
                    <a:pt x="7" y="10"/>
                  </a:lnTo>
                  <a:lnTo>
                    <a:pt x="7" y="10"/>
                  </a:lnTo>
                  <a:lnTo>
                    <a:pt x="7" y="10"/>
                  </a:lnTo>
                  <a:lnTo>
                    <a:pt x="7" y="10"/>
                  </a:lnTo>
                  <a:lnTo>
                    <a:pt x="7" y="10"/>
                  </a:lnTo>
                  <a:lnTo>
                    <a:pt x="8" y="10"/>
                  </a:lnTo>
                  <a:lnTo>
                    <a:pt x="8" y="10"/>
                  </a:lnTo>
                  <a:lnTo>
                    <a:pt x="8" y="11"/>
                  </a:lnTo>
                  <a:lnTo>
                    <a:pt x="7" y="11"/>
                  </a:lnTo>
                  <a:close/>
                  <a:moveTo>
                    <a:pt x="7" y="10"/>
                  </a:moveTo>
                  <a:lnTo>
                    <a:pt x="6" y="10"/>
                  </a:lnTo>
                  <a:lnTo>
                    <a:pt x="7" y="10"/>
                  </a:lnTo>
                  <a:close/>
                  <a:moveTo>
                    <a:pt x="3" y="6"/>
                  </a:moveTo>
                  <a:lnTo>
                    <a:pt x="3" y="6"/>
                  </a:lnTo>
                  <a:lnTo>
                    <a:pt x="3" y="6"/>
                  </a:lnTo>
                  <a:lnTo>
                    <a:pt x="3" y="6"/>
                  </a:lnTo>
                  <a:lnTo>
                    <a:pt x="3" y="6"/>
                  </a:lnTo>
                  <a:lnTo>
                    <a:pt x="4" y="6"/>
                  </a:lnTo>
                  <a:lnTo>
                    <a:pt x="4" y="7"/>
                  </a:lnTo>
                  <a:lnTo>
                    <a:pt x="3" y="6"/>
                  </a:lnTo>
                  <a:lnTo>
                    <a:pt x="4" y="7"/>
                  </a:lnTo>
                  <a:lnTo>
                    <a:pt x="4" y="7"/>
                  </a:lnTo>
                  <a:lnTo>
                    <a:pt x="4" y="7"/>
                  </a:lnTo>
                  <a:lnTo>
                    <a:pt x="4" y="7"/>
                  </a:lnTo>
                  <a:lnTo>
                    <a:pt x="4" y="7"/>
                  </a:lnTo>
                  <a:lnTo>
                    <a:pt x="4" y="7"/>
                  </a:lnTo>
                  <a:lnTo>
                    <a:pt x="4" y="7"/>
                  </a:lnTo>
                  <a:lnTo>
                    <a:pt x="4" y="7"/>
                  </a:lnTo>
                  <a:lnTo>
                    <a:pt x="4" y="7"/>
                  </a:lnTo>
                  <a:lnTo>
                    <a:pt x="4" y="7"/>
                  </a:lnTo>
                  <a:lnTo>
                    <a:pt x="4" y="7"/>
                  </a:lnTo>
                  <a:lnTo>
                    <a:pt x="3" y="7"/>
                  </a:lnTo>
                  <a:moveTo>
                    <a:pt x="2" y="6"/>
                  </a:moveTo>
                  <a:lnTo>
                    <a:pt x="2" y="6"/>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5"/>
                  </a:lnTo>
                  <a:lnTo>
                    <a:pt x="2" y="6"/>
                  </a:lnTo>
                  <a:lnTo>
                    <a:pt x="2" y="6"/>
                  </a:lnTo>
                  <a:moveTo>
                    <a:pt x="3" y="5"/>
                  </a:moveTo>
                  <a:lnTo>
                    <a:pt x="3" y="5"/>
                  </a:lnTo>
                  <a:lnTo>
                    <a:pt x="3" y="5"/>
                  </a:lnTo>
                  <a:lnTo>
                    <a:pt x="2" y="5"/>
                  </a:lnTo>
                  <a:lnTo>
                    <a:pt x="2" y="5"/>
                  </a:lnTo>
                  <a:lnTo>
                    <a:pt x="2" y="5"/>
                  </a:lnTo>
                  <a:lnTo>
                    <a:pt x="2" y="4"/>
                  </a:lnTo>
                  <a:lnTo>
                    <a:pt x="3" y="4"/>
                  </a:lnTo>
                  <a:lnTo>
                    <a:pt x="3" y="5"/>
                  </a:lnTo>
                  <a:lnTo>
                    <a:pt x="3" y="5"/>
                  </a:lnTo>
                  <a:lnTo>
                    <a:pt x="3" y="5"/>
                  </a:lnTo>
                  <a:lnTo>
                    <a:pt x="3" y="5"/>
                  </a:lnTo>
                  <a:close/>
                  <a:moveTo>
                    <a:pt x="9" y="11"/>
                  </a:moveTo>
                  <a:lnTo>
                    <a:pt x="9" y="11"/>
                  </a:lnTo>
                  <a:lnTo>
                    <a:pt x="8" y="11"/>
                  </a:lnTo>
                  <a:lnTo>
                    <a:pt x="8" y="11"/>
                  </a:lnTo>
                  <a:lnTo>
                    <a:pt x="8" y="11"/>
                  </a:lnTo>
                  <a:lnTo>
                    <a:pt x="8" y="11"/>
                  </a:lnTo>
                  <a:lnTo>
                    <a:pt x="8" y="10"/>
                  </a:lnTo>
                  <a:lnTo>
                    <a:pt x="8" y="10"/>
                  </a:lnTo>
                  <a:lnTo>
                    <a:pt x="8" y="10"/>
                  </a:lnTo>
                  <a:lnTo>
                    <a:pt x="7" y="10"/>
                  </a:lnTo>
                  <a:lnTo>
                    <a:pt x="7" y="10"/>
                  </a:lnTo>
                  <a:lnTo>
                    <a:pt x="7" y="10"/>
                  </a:lnTo>
                  <a:lnTo>
                    <a:pt x="7" y="10"/>
                  </a:lnTo>
                  <a:lnTo>
                    <a:pt x="7" y="10"/>
                  </a:lnTo>
                  <a:lnTo>
                    <a:pt x="7" y="10"/>
                  </a:lnTo>
                  <a:lnTo>
                    <a:pt x="6" y="10"/>
                  </a:lnTo>
                  <a:lnTo>
                    <a:pt x="6" y="10"/>
                  </a:lnTo>
                  <a:lnTo>
                    <a:pt x="6" y="10"/>
                  </a:lnTo>
                  <a:lnTo>
                    <a:pt x="6" y="10"/>
                  </a:lnTo>
                  <a:lnTo>
                    <a:pt x="6" y="9"/>
                  </a:lnTo>
                  <a:lnTo>
                    <a:pt x="6" y="9"/>
                  </a:lnTo>
                  <a:lnTo>
                    <a:pt x="5" y="9"/>
                  </a:lnTo>
                  <a:lnTo>
                    <a:pt x="5" y="9"/>
                  </a:lnTo>
                  <a:lnTo>
                    <a:pt x="5" y="9"/>
                  </a:lnTo>
                  <a:lnTo>
                    <a:pt x="5" y="9"/>
                  </a:lnTo>
                  <a:lnTo>
                    <a:pt x="5" y="8"/>
                  </a:lnTo>
                  <a:lnTo>
                    <a:pt x="4" y="8"/>
                  </a:lnTo>
                  <a:lnTo>
                    <a:pt x="4" y="8"/>
                  </a:lnTo>
                  <a:lnTo>
                    <a:pt x="4" y="8"/>
                  </a:lnTo>
                  <a:lnTo>
                    <a:pt x="4" y="7"/>
                  </a:lnTo>
                  <a:lnTo>
                    <a:pt x="4" y="7"/>
                  </a:lnTo>
                  <a:lnTo>
                    <a:pt x="4" y="7"/>
                  </a:lnTo>
                  <a:lnTo>
                    <a:pt x="4" y="7"/>
                  </a:lnTo>
                  <a:lnTo>
                    <a:pt x="4" y="7"/>
                  </a:lnTo>
                  <a:lnTo>
                    <a:pt x="4" y="7"/>
                  </a:lnTo>
                  <a:lnTo>
                    <a:pt x="4" y="7"/>
                  </a:lnTo>
                  <a:lnTo>
                    <a:pt x="4" y="7"/>
                  </a:lnTo>
                  <a:lnTo>
                    <a:pt x="5" y="7"/>
                  </a:lnTo>
                  <a:lnTo>
                    <a:pt x="4" y="7"/>
                  </a:lnTo>
                  <a:lnTo>
                    <a:pt x="4" y="7"/>
                  </a:lnTo>
                  <a:lnTo>
                    <a:pt x="4" y="7"/>
                  </a:lnTo>
                  <a:lnTo>
                    <a:pt x="4" y="7"/>
                  </a:lnTo>
                  <a:lnTo>
                    <a:pt x="4" y="6"/>
                  </a:lnTo>
                  <a:lnTo>
                    <a:pt x="3" y="6"/>
                  </a:lnTo>
                  <a:lnTo>
                    <a:pt x="3" y="6"/>
                  </a:lnTo>
                  <a:lnTo>
                    <a:pt x="3" y="6"/>
                  </a:lnTo>
                  <a:lnTo>
                    <a:pt x="3" y="6"/>
                  </a:lnTo>
                  <a:lnTo>
                    <a:pt x="3" y="5"/>
                  </a:lnTo>
                  <a:lnTo>
                    <a:pt x="3" y="5"/>
                  </a:lnTo>
                  <a:lnTo>
                    <a:pt x="3" y="5"/>
                  </a:lnTo>
                  <a:lnTo>
                    <a:pt x="3" y="5"/>
                  </a:lnTo>
                  <a:lnTo>
                    <a:pt x="3" y="5"/>
                  </a:lnTo>
                  <a:lnTo>
                    <a:pt x="3" y="4"/>
                  </a:lnTo>
                  <a:lnTo>
                    <a:pt x="2" y="4"/>
                  </a:lnTo>
                  <a:lnTo>
                    <a:pt x="2" y="4"/>
                  </a:lnTo>
                  <a:lnTo>
                    <a:pt x="2" y="4"/>
                  </a:lnTo>
                  <a:lnTo>
                    <a:pt x="2" y="4"/>
                  </a:lnTo>
                  <a:lnTo>
                    <a:pt x="2" y="5"/>
                  </a:lnTo>
                  <a:lnTo>
                    <a:pt x="2" y="5"/>
                  </a:lnTo>
                  <a:lnTo>
                    <a:pt x="2" y="5"/>
                  </a:lnTo>
                  <a:lnTo>
                    <a:pt x="2" y="5"/>
                  </a:lnTo>
                  <a:lnTo>
                    <a:pt x="2" y="5"/>
                  </a:lnTo>
                  <a:lnTo>
                    <a:pt x="2" y="5"/>
                  </a:lnTo>
                  <a:lnTo>
                    <a:pt x="2" y="5"/>
                  </a:lnTo>
                  <a:lnTo>
                    <a:pt x="1" y="5"/>
                  </a:lnTo>
                  <a:lnTo>
                    <a:pt x="1" y="6"/>
                  </a:lnTo>
                  <a:lnTo>
                    <a:pt x="2" y="6"/>
                  </a:lnTo>
                  <a:lnTo>
                    <a:pt x="1" y="6"/>
                  </a:lnTo>
                  <a:lnTo>
                    <a:pt x="1" y="5"/>
                  </a:lnTo>
                  <a:lnTo>
                    <a:pt x="1" y="5"/>
                  </a:lnTo>
                  <a:lnTo>
                    <a:pt x="1" y="5"/>
                  </a:lnTo>
                  <a:lnTo>
                    <a:pt x="1" y="5"/>
                  </a:lnTo>
                  <a:lnTo>
                    <a:pt x="1" y="4"/>
                  </a:lnTo>
                  <a:lnTo>
                    <a:pt x="0" y="4"/>
                  </a:lnTo>
                  <a:lnTo>
                    <a:pt x="0" y="4"/>
                  </a:lnTo>
                  <a:lnTo>
                    <a:pt x="1" y="4"/>
                  </a:lnTo>
                  <a:lnTo>
                    <a:pt x="1" y="4"/>
                  </a:lnTo>
                  <a:lnTo>
                    <a:pt x="1" y="4"/>
                  </a:lnTo>
                  <a:lnTo>
                    <a:pt x="1" y="4"/>
                  </a:lnTo>
                  <a:lnTo>
                    <a:pt x="1" y="4"/>
                  </a:lnTo>
                  <a:lnTo>
                    <a:pt x="2" y="4"/>
                  </a:lnTo>
                  <a:lnTo>
                    <a:pt x="2" y="4"/>
                  </a:lnTo>
                  <a:lnTo>
                    <a:pt x="2" y="4"/>
                  </a:lnTo>
                  <a:lnTo>
                    <a:pt x="2" y="4"/>
                  </a:lnTo>
                  <a:lnTo>
                    <a:pt x="2" y="3"/>
                  </a:lnTo>
                  <a:lnTo>
                    <a:pt x="3" y="3"/>
                  </a:lnTo>
                  <a:lnTo>
                    <a:pt x="3" y="3"/>
                  </a:lnTo>
                  <a:lnTo>
                    <a:pt x="3" y="4"/>
                  </a:lnTo>
                  <a:lnTo>
                    <a:pt x="3" y="4"/>
                  </a:lnTo>
                  <a:lnTo>
                    <a:pt x="3" y="4"/>
                  </a:lnTo>
                  <a:lnTo>
                    <a:pt x="4" y="4"/>
                  </a:lnTo>
                  <a:lnTo>
                    <a:pt x="4" y="4"/>
                  </a:lnTo>
                  <a:lnTo>
                    <a:pt x="4" y="4"/>
                  </a:lnTo>
                  <a:lnTo>
                    <a:pt x="4" y="4"/>
                  </a:lnTo>
                  <a:lnTo>
                    <a:pt x="4" y="3"/>
                  </a:lnTo>
                  <a:lnTo>
                    <a:pt x="4" y="3"/>
                  </a:lnTo>
                  <a:lnTo>
                    <a:pt x="4" y="3"/>
                  </a:lnTo>
                  <a:lnTo>
                    <a:pt x="4" y="3"/>
                  </a:lnTo>
                  <a:lnTo>
                    <a:pt x="4" y="3"/>
                  </a:lnTo>
                  <a:lnTo>
                    <a:pt x="4" y="3"/>
                  </a:lnTo>
                  <a:lnTo>
                    <a:pt x="4" y="3"/>
                  </a:lnTo>
                  <a:lnTo>
                    <a:pt x="4" y="3"/>
                  </a:lnTo>
                  <a:lnTo>
                    <a:pt x="5" y="3"/>
                  </a:lnTo>
                  <a:lnTo>
                    <a:pt x="5" y="3"/>
                  </a:lnTo>
                  <a:lnTo>
                    <a:pt x="5" y="3"/>
                  </a:lnTo>
                  <a:lnTo>
                    <a:pt x="5" y="2"/>
                  </a:lnTo>
                  <a:lnTo>
                    <a:pt x="5" y="2"/>
                  </a:lnTo>
                  <a:lnTo>
                    <a:pt x="5" y="2"/>
                  </a:lnTo>
                  <a:lnTo>
                    <a:pt x="5" y="1"/>
                  </a:lnTo>
                  <a:lnTo>
                    <a:pt x="5" y="1"/>
                  </a:lnTo>
                  <a:lnTo>
                    <a:pt x="5" y="1"/>
                  </a:lnTo>
                  <a:lnTo>
                    <a:pt x="6" y="1"/>
                  </a:lnTo>
                  <a:lnTo>
                    <a:pt x="6" y="1"/>
                  </a:lnTo>
                  <a:lnTo>
                    <a:pt x="6" y="1"/>
                  </a:lnTo>
                  <a:lnTo>
                    <a:pt x="6" y="1"/>
                  </a:lnTo>
                  <a:lnTo>
                    <a:pt x="6" y="0"/>
                  </a:lnTo>
                  <a:lnTo>
                    <a:pt x="7" y="0"/>
                  </a:lnTo>
                  <a:lnTo>
                    <a:pt x="7" y="0"/>
                  </a:lnTo>
                  <a:lnTo>
                    <a:pt x="7" y="0"/>
                  </a:lnTo>
                  <a:lnTo>
                    <a:pt x="7" y="1"/>
                  </a:lnTo>
                  <a:lnTo>
                    <a:pt x="8" y="1"/>
                  </a:lnTo>
                  <a:lnTo>
                    <a:pt x="8" y="1"/>
                  </a:lnTo>
                  <a:lnTo>
                    <a:pt x="8" y="1"/>
                  </a:lnTo>
                  <a:lnTo>
                    <a:pt x="8" y="1"/>
                  </a:lnTo>
                  <a:lnTo>
                    <a:pt x="8" y="1"/>
                  </a:lnTo>
                  <a:lnTo>
                    <a:pt x="8" y="1"/>
                  </a:lnTo>
                  <a:lnTo>
                    <a:pt x="8" y="2"/>
                  </a:lnTo>
                  <a:lnTo>
                    <a:pt x="8" y="2"/>
                  </a:lnTo>
                  <a:lnTo>
                    <a:pt x="8" y="2"/>
                  </a:lnTo>
                  <a:lnTo>
                    <a:pt x="9" y="2"/>
                  </a:lnTo>
                  <a:lnTo>
                    <a:pt x="9" y="2"/>
                  </a:lnTo>
                  <a:lnTo>
                    <a:pt x="9" y="2"/>
                  </a:lnTo>
                  <a:lnTo>
                    <a:pt x="9" y="2"/>
                  </a:lnTo>
                  <a:lnTo>
                    <a:pt x="9" y="2"/>
                  </a:lnTo>
                  <a:lnTo>
                    <a:pt x="9" y="3"/>
                  </a:lnTo>
                  <a:lnTo>
                    <a:pt x="10" y="3"/>
                  </a:lnTo>
                  <a:lnTo>
                    <a:pt x="10" y="3"/>
                  </a:lnTo>
                  <a:lnTo>
                    <a:pt x="10" y="3"/>
                  </a:lnTo>
                  <a:lnTo>
                    <a:pt x="11" y="3"/>
                  </a:lnTo>
                  <a:lnTo>
                    <a:pt x="11" y="3"/>
                  </a:lnTo>
                  <a:lnTo>
                    <a:pt x="11" y="3"/>
                  </a:lnTo>
                  <a:lnTo>
                    <a:pt x="11" y="3"/>
                  </a:lnTo>
                  <a:lnTo>
                    <a:pt x="11" y="3"/>
                  </a:lnTo>
                  <a:lnTo>
                    <a:pt x="12" y="2"/>
                  </a:lnTo>
                  <a:lnTo>
                    <a:pt x="12" y="2"/>
                  </a:lnTo>
                  <a:lnTo>
                    <a:pt x="12" y="3"/>
                  </a:lnTo>
                  <a:lnTo>
                    <a:pt x="12" y="3"/>
                  </a:lnTo>
                  <a:lnTo>
                    <a:pt x="12" y="3"/>
                  </a:lnTo>
                  <a:lnTo>
                    <a:pt x="12" y="3"/>
                  </a:lnTo>
                  <a:lnTo>
                    <a:pt x="12" y="3"/>
                  </a:lnTo>
                  <a:lnTo>
                    <a:pt x="12" y="4"/>
                  </a:lnTo>
                  <a:lnTo>
                    <a:pt x="12" y="4"/>
                  </a:lnTo>
                  <a:lnTo>
                    <a:pt x="12" y="3"/>
                  </a:lnTo>
                  <a:lnTo>
                    <a:pt x="13" y="4"/>
                  </a:lnTo>
                  <a:lnTo>
                    <a:pt x="12" y="4"/>
                  </a:lnTo>
                  <a:lnTo>
                    <a:pt x="12" y="4"/>
                  </a:lnTo>
                  <a:lnTo>
                    <a:pt x="12" y="4"/>
                  </a:lnTo>
                  <a:lnTo>
                    <a:pt x="13" y="4"/>
                  </a:lnTo>
                  <a:lnTo>
                    <a:pt x="13" y="4"/>
                  </a:lnTo>
                  <a:lnTo>
                    <a:pt x="13" y="4"/>
                  </a:lnTo>
                  <a:lnTo>
                    <a:pt x="13" y="4"/>
                  </a:lnTo>
                  <a:lnTo>
                    <a:pt x="13" y="5"/>
                  </a:lnTo>
                  <a:lnTo>
                    <a:pt x="13" y="5"/>
                  </a:lnTo>
                  <a:lnTo>
                    <a:pt x="13" y="5"/>
                  </a:lnTo>
                  <a:lnTo>
                    <a:pt x="13" y="5"/>
                  </a:lnTo>
                  <a:lnTo>
                    <a:pt x="13" y="5"/>
                  </a:lnTo>
                  <a:lnTo>
                    <a:pt x="13" y="5"/>
                  </a:lnTo>
                  <a:lnTo>
                    <a:pt x="12" y="5"/>
                  </a:lnTo>
                  <a:lnTo>
                    <a:pt x="12" y="5"/>
                  </a:lnTo>
                  <a:lnTo>
                    <a:pt x="12" y="5"/>
                  </a:lnTo>
                  <a:lnTo>
                    <a:pt x="12" y="5"/>
                  </a:lnTo>
                  <a:lnTo>
                    <a:pt x="12" y="5"/>
                  </a:lnTo>
                  <a:lnTo>
                    <a:pt x="12" y="5"/>
                  </a:lnTo>
                  <a:lnTo>
                    <a:pt x="12" y="5"/>
                  </a:lnTo>
                  <a:lnTo>
                    <a:pt x="11" y="5"/>
                  </a:lnTo>
                  <a:lnTo>
                    <a:pt x="11" y="5"/>
                  </a:lnTo>
                  <a:lnTo>
                    <a:pt x="10" y="5"/>
                  </a:lnTo>
                  <a:lnTo>
                    <a:pt x="10" y="5"/>
                  </a:lnTo>
                  <a:lnTo>
                    <a:pt x="10" y="5"/>
                  </a:lnTo>
                  <a:lnTo>
                    <a:pt x="10" y="5"/>
                  </a:lnTo>
                  <a:lnTo>
                    <a:pt x="10" y="5"/>
                  </a:lnTo>
                  <a:lnTo>
                    <a:pt x="9" y="5"/>
                  </a:lnTo>
                  <a:lnTo>
                    <a:pt x="9" y="5"/>
                  </a:lnTo>
                  <a:lnTo>
                    <a:pt x="9" y="5"/>
                  </a:lnTo>
                  <a:lnTo>
                    <a:pt x="8" y="5"/>
                  </a:lnTo>
                  <a:lnTo>
                    <a:pt x="8" y="5"/>
                  </a:lnTo>
                  <a:lnTo>
                    <a:pt x="8" y="5"/>
                  </a:lnTo>
                  <a:lnTo>
                    <a:pt x="8" y="5"/>
                  </a:lnTo>
                  <a:lnTo>
                    <a:pt x="8" y="4"/>
                  </a:lnTo>
                  <a:lnTo>
                    <a:pt x="8" y="5"/>
                  </a:lnTo>
                  <a:lnTo>
                    <a:pt x="7" y="5"/>
                  </a:lnTo>
                  <a:lnTo>
                    <a:pt x="7" y="5"/>
                  </a:lnTo>
                  <a:lnTo>
                    <a:pt x="7" y="4"/>
                  </a:lnTo>
                  <a:lnTo>
                    <a:pt x="7" y="5"/>
                  </a:lnTo>
                  <a:lnTo>
                    <a:pt x="7" y="5"/>
                  </a:lnTo>
                  <a:lnTo>
                    <a:pt x="7" y="5"/>
                  </a:lnTo>
                  <a:lnTo>
                    <a:pt x="7" y="5"/>
                  </a:lnTo>
                  <a:lnTo>
                    <a:pt x="6" y="5"/>
                  </a:lnTo>
                  <a:lnTo>
                    <a:pt x="6" y="5"/>
                  </a:lnTo>
                  <a:lnTo>
                    <a:pt x="6" y="5"/>
                  </a:lnTo>
                  <a:lnTo>
                    <a:pt x="6" y="5"/>
                  </a:lnTo>
                  <a:lnTo>
                    <a:pt x="5" y="5"/>
                  </a:lnTo>
                  <a:lnTo>
                    <a:pt x="5" y="5"/>
                  </a:lnTo>
                  <a:lnTo>
                    <a:pt x="5" y="5"/>
                  </a:lnTo>
                  <a:lnTo>
                    <a:pt x="5" y="5"/>
                  </a:lnTo>
                  <a:lnTo>
                    <a:pt x="5" y="6"/>
                  </a:lnTo>
                  <a:lnTo>
                    <a:pt x="5" y="6"/>
                  </a:lnTo>
                  <a:lnTo>
                    <a:pt x="5" y="6"/>
                  </a:lnTo>
                  <a:lnTo>
                    <a:pt x="6" y="6"/>
                  </a:lnTo>
                  <a:lnTo>
                    <a:pt x="6" y="6"/>
                  </a:lnTo>
                  <a:lnTo>
                    <a:pt x="6" y="6"/>
                  </a:lnTo>
                  <a:lnTo>
                    <a:pt x="6" y="7"/>
                  </a:lnTo>
                  <a:lnTo>
                    <a:pt x="6" y="7"/>
                  </a:lnTo>
                  <a:lnTo>
                    <a:pt x="6" y="7"/>
                  </a:lnTo>
                  <a:lnTo>
                    <a:pt x="6" y="8"/>
                  </a:lnTo>
                  <a:lnTo>
                    <a:pt x="6" y="8"/>
                  </a:lnTo>
                  <a:lnTo>
                    <a:pt x="7" y="8"/>
                  </a:lnTo>
                  <a:lnTo>
                    <a:pt x="7" y="8"/>
                  </a:lnTo>
                  <a:lnTo>
                    <a:pt x="7" y="8"/>
                  </a:lnTo>
                  <a:lnTo>
                    <a:pt x="7" y="8"/>
                  </a:lnTo>
                  <a:lnTo>
                    <a:pt x="7" y="8"/>
                  </a:lnTo>
                  <a:lnTo>
                    <a:pt x="7" y="9"/>
                  </a:lnTo>
                  <a:lnTo>
                    <a:pt x="8" y="9"/>
                  </a:lnTo>
                  <a:lnTo>
                    <a:pt x="8" y="9"/>
                  </a:lnTo>
                  <a:lnTo>
                    <a:pt x="8" y="9"/>
                  </a:lnTo>
                  <a:lnTo>
                    <a:pt x="8" y="10"/>
                  </a:lnTo>
                  <a:lnTo>
                    <a:pt x="8" y="10"/>
                  </a:lnTo>
                  <a:lnTo>
                    <a:pt x="8" y="10"/>
                  </a:lnTo>
                  <a:lnTo>
                    <a:pt x="8" y="10"/>
                  </a:lnTo>
                  <a:lnTo>
                    <a:pt x="8" y="10"/>
                  </a:lnTo>
                  <a:lnTo>
                    <a:pt x="8" y="10"/>
                  </a:lnTo>
                  <a:lnTo>
                    <a:pt x="9" y="10"/>
                  </a:lnTo>
                  <a:lnTo>
                    <a:pt x="9" y="11"/>
                  </a:lnTo>
                  <a:lnTo>
                    <a:pt x="9" y="11"/>
                  </a:lnTo>
                  <a:lnTo>
                    <a:pt x="9" y="11"/>
                  </a:lnTo>
                  <a:lnTo>
                    <a:pt x="9" y="11"/>
                  </a:lnTo>
                  <a:lnTo>
                    <a:pt x="9" y="11"/>
                  </a:lnTo>
                  <a:lnTo>
                    <a:pt x="9" y="11"/>
                  </a:lnTo>
                  <a:lnTo>
                    <a:pt x="9" y="1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Freeform 329">
              <a:extLst>
                <a:ext uri="{FF2B5EF4-FFF2-40B4-BE49-F238E27FC236}">
                  <a16:creationId xmlns:a16="http://schemas.microsoft.com/office/drawing/2014/main" id="{ECF05CDB-B6F6-4FE4-A687-50213AC000EA}"/>
                </a:ext>
              </a:extLst>
            </p:cNvPr>
            <p:cNvSpPr>
              <a:spLocks noEditPoints="1"/>
            </p:cNvSpPr>
            <p:nvPr/>
          </p:nvSpPr>
          <p:spPr bwMode="auto">
            <a:xfrm>
              <a:off x="3732163" y="3785595"/>
              <a:ext cx="261509" cy="102036"/>
            </a:xfrm>
            <a:custGeom>
              <a:avLst/>
              <a:gdLst/>
              <a:ahLst/>
              <a:cxnLst>
                <a:cxn ang="0">
                  <a:pos x="4" y="5"/>
                </a:cxn>
                <a:cxn ang="0">
                  <a:pos x="5" y="4"/>
                </a:cxn>
                <a:cxn ang="0">
                  <a:pos x="5" y="3"/>
                </a:cxn>
                <a:cxn ang="0">
                  <a:pos x="5" y="5"/>
                </a:cxn>
                <a:cxn ang="0">
                  <a:pos x="16" y="4"/>
                </a:cxn>
                <a:cxn ang="0">
                  <a:pos x="17" y="5"/>
                </a:cxn>
                <a:cxn ang="0">
                  <a:pos x="18" y="5"/>
                </a:cxn>
                <a:cxn ang="0">
                  <a:pos x="18" y="6"/>
                </a:cxn>
                <a:cxn ang="0">
                  <a:pos x="19" y="6"/>
                </a:cxn>
                <a:cxn ang="0">
                  <a:pos x="20" y="6"/>
                </a:cxn>
                <a:cxn ang="0">
                  <a:pos x="21" y="7"/>
                </a:cxn>
                <a:cxn ang="0">
                  <a:pos x="22" y="7"/>
                </a:cxn>
                <a:cxn ang="0">
                  <a:pos x="23" y="8"/>
                </a:cxn>
                <a:cxn ang="0">
                  <a:pos x="23" y="9"/>
                </a:cxn>
                <a:cxn ang="0">
                  <a:pos x="22" y="9"/>
                </a:cxn>
                <a:cxn ang="0">
                  <a:pos x="21" y="9"/>
                </a:cxn>
                <a:cxn ang="0">
                  <a:pos x="20" y="9"/>
                </a:cxn>
                <a:cxn ang="0">
                  <a:pos x="19" y="9"/>
                </a:cxn>
                <a:cxn ang="0">
                  <a:pos x="18" y="9"/>
                </a:cxn>
                <a:cxn ang="0">
                  <a:pos x="17" y="9"/>
                </a:cxn>
                <a:cxn ang="0">
                  <a:pos x="16" y="9"/>
                </a:cxn>
                <a:cxn ang="0">
                  <a:pos x="17" y="8"/>
                </a:cxn>
                <a:cxn ang="0">
                  <a:pos x="17" y="7"/>
                </a:cxn>
                <a:cxn ang="0">
                  <a:pos x="15" y="7"/>
                </a:cxn>
                <a:cxn ang="0">
                  <a:pos x="14" y="5"/>
                </a:cxn>
                <a:cxn ang="0">
                  <a:pos x="13" y="4"/>
                </a:cxn>
                <a:cxn ang="0">
                  <a:pos x="11" y="4"/>
                </a:cxn>
                <a:cxn ang="0">
                  <a:pos x="10" y="3"/>
                </a:cxn>
                <a:cxn ang="0">
                  <a:pos x="10" y="3"/>
                </a:cxn>
                <a:cxn ang="0">
                  <a:pos x="9" y="3"/>
                </a:cxn>
                <a:cxn ang="0">
                  <a:pos x="8" y="3"/>
                </a:cxn>
                <a:cxn ang="0">
                  <a:pos x="6" y="2"/>
                </a:cxn>
                <a:cxn ang="0">
                  <a:pos x="7" y="2"/>
                </a:cxn>
                <a:cxn ang="0">
                  <a:pos x="5" y="2"/>
                </a:cxn>
                <a:cxn ang="0">
                  <a:pos x="4" y="2"/>
                </a:cxn>
                <a:cxn ang="0">
                  <a:pos x="4" y="3"/>
                </a:cxn>
                <a:cxn ang="0">
                  <a:pos x="2" y="3"/>
                </a:cxn>
                <a:cxn ang="0">
                  <a:pos x="2" y="3"/>
                </a:cxn>
                <a:cxn ang="0">
                  <a:pos x="1" y="4"/>
                </a:cxn>
                <a:cxn ang="0">
                  <a:pos x="0" y="4"/>
                </a:cxn>
                <a:cxn ang="0">
                  <a:pos x="0" y="3"/>
                </a:cxn>
                <a:cxn ang="0">
                  <a:pos x="1" y="3"/>
                </a:cxn>
                <a:cxn ang="0">
                  <a:pos x="2" y="1"/>
                </a:cxn>
                <a:cxn ang="0">
                  <a:pos x="5" y="1"/>
                </a:cxn>
                <a:cxn ang="0">
                  <a:pos x="6" y="0"/>
                </a:cxn>
                <a:cxn ang="0">
                  <a:pos x="7" y="0"/>
                </a:cxn>
                <a:cxn ang="0">
                  <a:pos x="8" y="0"/>
                </a:cxn>
                <a:cxn ang="0">
                  <a:pos x="10" y="1"/>
                </a:cxn>
                <a:cxn ang="0">
                  <a:pos x="11" y="1"/>
                </a:cxn>
                <a:cxn ang="0">
                  <a:pos x="12" y="2"/>
                </a:cxn>
                <a:cxn ang="0">
                  <a:pos x="13" y="2"/>
                </a:cxn>
                <a:cxn ang="0">
                  <a:pos x="15" y="3"/>
                </a:cxn>
                <a:cxn ang="0">
                  <a:pos x="16" y="4"/>
                </a:cxn>
                <a:cxn ang="0">
                  <a:pos x="17" y="4"/>
                </a:cxn>
                <a:cxn ang="0">
                  <a:pos x="16" y="4"/>
                </a:cxn>
              </a:cxnLst>
              <a:rect l="0" t="0" r="r" b="b"/>
              <a:pathLst>
                <a:path w="24" h="9">
                  <a:moveTo>
                    <a:pt x="21" y="7"/>
                  </a:moveTo>
                  <a:lnTo>
                    <a:pt x="20" y="7"/>
                  </a:lnTo>
                  <a:lnTo>
                    <a:pt x="21" y="7"/>
                  </a:lnTo>
                  <a:close/>
                  <a:moveTo>
                    <a:pt x="5" y="5"/>
                  </a:moveTo>
                  <a:lnTo>
                    <a:pt x="4" y="5"/>
                  </a:lnTo>
                  <a:lnTo>
                    <a:pt x="4" y="5"/>
                  </a:lnTo>
                  <a:lnTo>
                    <a:pt x="4" y="5"/>
                  </a:lnTo>
                  <a:lnTo>
                    <a:pt x="4" y="4"/>
                  </a:lnTo>
                  <a:lnTo>
                    <a:pt x="4" y="4"/>
                  </a:lnTo>
                  <a:lnTo>
                    <a:pt x="4" y="5"/>
                  </a:lnTo>
                  <a:lnTo>
                    <a:pt x="4" y="5"/>
                  </a:lnTo>
                  <a:lnTo>
                    <a:pt x="5" y="4"/>
                  </a:lnTo>
                  <a:lnTo>
                    <a:pt x="4" y="4"/>
                  </a:lnTo>
                  <a:lnTo>
                    <a:pt x="4" y="4"/>
                  </a:lnTo>
                  <a:lnTo>
                    <a:pt x="4" y="4"/>
                  </a:lnTo>
                  <a:lnTo>
                    <a:pt x="4" y="3"/>
                  </a:lnTo>
                  <a:lnTo>
                    <a:pt x="5" y="3"/>
                  </a:lnTo>
                  <a:lnTo>
                    <a:pt x="5" y="3"/>
                  </a:lnTo>
                  <a:lnTo>
                    <a:pt x="5" y="4"/>
                  </a:lnTo>
                  <a:lnTo>
                    <a:pt x="5" y="4"/>
                  </a:lnTo>
                  <a:lnTo>
                    <a:pt x="5" y="4"/>
                  </a:lnTo>
                  <a:lnTo>
                    <a:pt x="5" y="4"/>
                  </a:lnTo>
                  <a:lnTo>
                    <a:pt x="5" y="5"/>
                  </a:lnTo>
                  <a:lnTo>
                    <a:pt x="5" y="5"/>
                  </a:lnTo>
                  <a:lnTo>
                    <a:pt x="5" y="5"/>
                  </a:lnTo>
                  <a:close/>
                  <a:moveTo>
                    <a:pt x="9" y="0"/>
                  </a:moveTo>
                  <a:lnTo>
                    <a:pt x="9" y="0"/>
                  </a:lnTo>
                  <a:lnTo>
                    <a:pt x="9" y="0"/>
                  </a:lnTo>
                  <a:lnTo>
                    <a:pt x="9" y="0"/>
                  </a:lnTo>
                  <a:close/>
                  <a:moveTo>
                    <a:pt x="16" y="4"/>
                  </a:moveTo>
                  <a:lnTo>
                    <a:pt x="17" y="4"/>
                  </a:lnTo>
                  <a:lnTo>
                    <a:pt x="17" y="4"/>
                  </a:lnTo>
                  <a:lnTo>
                    <a:pt x="17" y="4"/>
                  </a:lnTo>
                  <a:lnTo>
                    <a:pt x="17" y="4"/>
                  </a:lnTo>
                  <a:lnTo>
                    <a:pt x="17" y="5"/>
                  </a:lnTo>
                  <a:lnTo>
                    <a:pt x="17" y="5"/>
                  </a:lnTo>
                  <a:lnTo>
                    <a:pt x="17" y="5"/>
                  </a:lnTo>
                  <a:lnTo>
                    <a:pt x="17" y="4"/>
                  </a:lnTo>
                  <a:lnTo>
                    <a:pt x="18" y="5"/>
                  </a:lnTo>
                  <a:lnTo>
                    <a:pt x="18" y="5"/>
                  </a:lnTo>
                  <a:lnTo>
                    <a:pt x="18" y="5"/>
                  </a:lnTo>
                  <a:lnTo>
                    <a:pt x="18" y="5"/>
                  </a:lnTo>
                  <a:lnTo>
                    <a:pt x="18" y="5"/>
                  </a:lnTo>
                  <a:lnTo>
                    <a:pt x="18" y="5"/>
                  </a:lnTo>
                  <a:lnTo>
                    <a:pt x="18" y="5"/>
                  </a:lnTo>
                  <a:lnTo>
                    <a:pt x="18" y="5"/>
                  </a:lnTo>
                  <a:lnTo>
                    <a:pt x="18" y="5"/>
                  </a:lnTo>
                  <a:lnTo>
                    <a:pt x="18" y="6"/>
                  </a:lnTo>
                  <a:lnTo>
                    <a:pt x="19" y="5"/>
                  </a:lnTo>
                  <a:lnTo>
                    <a:pt x="18" y="5"/>
                  </a:lnTo>
                  <a:lnTo>
                    <a:pt x="19" y="5"/>
                  </a:lnTo>
                  <a:lnTo>
                    <a:pt x="19" y="5"/>
                  </a:lnTo>
                  <a:lnTo>
                    <a:pt x="19" y="5"/>
                  </a:lnTo>
                  <a:lnTo>
                    <a:pt x="19" y="6"/>
                  </a:lnTo>
                  <a:lnTo>
                    <a:pt x="19" y="6"/>
                  </a:lnTo>
                  <a:lnTo>
                    <a:pt x="20" y="6"/>
                  </a:lnTo>
                  <a:lnTo>
                    <a:pt x="20" y="6"/>
                  </a:lnTo>
                  <a:lnTo>
                    <a:pt x="20" y="6"/>
                  </a:lnTo>
                  <a:lnTo>
                    <a:pt x="20" y="6"/>
                  </a:lnTo>
                  <a:lnTo>
                    <a:pt x="20" y="6"/>
                  </a:lnTo>
                  <a:lnTo>
                    <a:pt x="20" y="6"/>
                  </a:lnTo>
                  <a:lnTo>
                    <a:pt x="20" y="7"/>
                  </a:lnTo>
                  <a:lnTo>
                    <a:pt x="20" y="7"/>
                  </a:lnTo>
                  <a:lnTo>
                    <a:pt x="20" y="7"/>
                  </a:lnTo>
                  <a:lnTo>
                    <a:pt x="21" y="7"/>
                  </a:lnTo>
                  <a:lnTo>
                    <a:pt x="21" y="7"/>
                  </a:lnTo>
                  <a:lnTo>
                    <a:pt x="21" y="7"/>
                  </a:lnTo>
                  <a:lnTo>
                    <a:pt x="21" y="7"/>
                  </a:lnTo>
                  <a:lnTo>
                    <a:pt x="21" y="7"/>
                  </a:lnTo>
                  <a:lnTo>
                    <a:pt x="22" y="7"/>
                  </a:lnTo>
                  <a:lnTo>
                    <a:pt x="22" y="7"/>
                  </a:lnTo>
                  <a:lnTo>
                    <a:pt x="22" y="7"/>
                  </a:lnTo>
                  <a:lnTo>
                    <a:pt x="23" y="7"/>
                  </a:lnTo>
                  <a:lnTo>
                    <a:pt x="23" y="8"/>
                  </a:lnTo>
                  <a:lnTo>
                    <a:pt x="23" y="8"/>
                  </a:lnTo>
                  <a:lnTo>
                    <a:pt x="23" y="8"/>
                  </a:lnTo>
                  <a:lnTo>
                    <a:pt x="23" y="8"/>
                  </a:lnTo>
                  <a:lnTo>
                    <a:pt x="23" y="8"/>
                  </a:lnTo>
                  <a:lnTo>
                    <a:pt x="24" y="8"/>
                  </a:lnTo>
                  <a:lnTo>
                    <a:pt x="24" y="8"/>
                  </a:lnTo>
                  <a:lnTo>
                    <a:pt x="24" y="8"/>
                  </a:lnTo>
                  <a:lnTo>
                    <a:pt x="24" y="8"/>
                  </a:lnTo>
                  <a:lnTo>
                    <a:pt x="24" y="9"/>
                  </a:lnTo>
                  <a:lnTo>
                    <a:pt x="23" y="9"/>
                  </a:lnTo>
                  <a:lnTo>
                    <a:pt x="23" y="9"/>
                  </a:lnTo>
                  <a:lnTo>
                    <a:pt x="23" y="9"/>
                  </a:lnTo>
                  <a:lnTo>
                    <a:pt x="23" y="9"/>
                  </a:lnTo>
                  <a:lnTo>
                    <a:pt x="22" y="9"/>
                  </a:lnTo>
                  <a:lnTo>
                    <a:pt x="22" y="9"/>
                  </a:lnTo>
                  <a:lnTo>
                    <a:pt x="22" y="9"/>
                  </a:lnTo>
                  <a:lnTo>
                    <a:pt x="22" y="9"/>
                  </a:lnTo>
                  <a:lnTo>
                    <a:pt x="21" y="9"/>
                  </a:lnTo>
                  <a:lnTo>
                    <a:pt x="22" y="9"/>
                  </a:lnTo>
                  <a:lnTo>
                    <a:pt x="22" y="9"/>
                  </a:lnTo>
                  <a:lnTo>
                    <a:pt x="21" y="9"/>
                  </a:lnTo>
                  <a:lnTo>
                    <a:pt x="21" y="9"/>
                  </a:lnTo>
                  <a:lnTo>
                    <a:pt x="21" y="9"/>
                  </a:lnTo>
                  <a:lnTo>
                    <a:pt x="21" y="9"/>
                  </a:lnTo>
                  <a:lnTo>
                    <a:pt x="21" y="9"/>
                  </a:lnTo>
                  <a:lnTo>
                    <a:pt x="21" y="9"/>
                  </a:lnTo>
                  <a:lnTo>
                    <a:pt x="21" y="9"/>
                  </a:lnTo>
                  <a:lnTo>
                    <a:pt x="20" y="9"/>
                  </a:lnTo>
                  <a:lnTo>
                    <a:pt x="20" y="9"/>
                  </a:lnTo>
                  <a:lnTo>
                    <a:pt x="20" y="9"/>
                  </a:lnTo>
                  <a:lnTo>
                    <a:pt x="20" y="9"/>
                  </a:lnTo>
                  <a:lnTo>
                    <a:pt x="20" y="9"/>
                  </a:lnTo>
                  <a:lnTo>
                    <a:pt x="19" y="9"/>
                  </a:lnTo>
                  <a:lnTo>
                    <a:pt x="19" y="9"/>
                  </a:lnTo>
                  <a:lnTo>
                    <a:pt x="19" y="9"/>
                  </a:lnTo>
                  <a:lnTo>
                    <a:pt x="19" y="9"/>
                  </a:lnTo>
                  <a:lnTo>
                    <a:pt x="19" y="9"/>
                  </a:lnTo>
                  <a:lnTo>
                    <a:pt x="18" y="9"/>
                  </a:lnTo>
                  <a:lnTo>
                    <a:pt x="18" y="9"/>
                  </a:lnTo>
                  <a:lnTo>
                    <a:pt x="18" y="9"/>
                  </a:lnTo>
                  <a:lnTo>
                    <a:pt x="18" y="9"/>
                  </a:lnTo>
                  <a:lnTo>
                    <a:pt x="18" y="9"/>
                  </a:lnTo>
                  <a:lnTo>
                    <a:pt x="17" y="9"/>
                  </a:lnTo>
                  <a:lnTo>
                    <a:pt x="17" y="9"/>
                  </a:lnTo>
                  <a:lnTo>
                    <a:pt x="17" y="9"/>
                  </a:lnTo>
                  <a:lnTo>
                    <a:pt x="17" y="9"/>
                  </a:lnTo>
                  <a:lnTo>
                    <a:pt x="17" y="9"/>
                  </a:lnTo>
                  <a:lnTo>
                    <a:pt x="17" y="9"/>
                  </a:lnTo>
                  <a:lnTo>
                    <a:pt x="17" y="9"/>
                  </a:lnTo>
                  <a:lnTo>
                    <a:pt x="17" y="9"/>
                  </a:lnTo>
                  <a:lnTo>
                    <a:pt x="16" y="9"/>
                  </a:lnTo>
                  <a:lnTo>
                    <a:pt x="16" y="9"/>
                  </a:lnTo>
                  <a:lnTo>
                    <a:pt x="16" y="9"/>
                  </a:lnTo>
                  <a:lnTo>
                    <a:pt x="16" y="9"/>
                  </a:lnTo>
                  <a:lnTo>
                    <a:pt x="17" y="8"/>
                  </a:lnTo>
                  <a:lnTo>
                    <a:pt x="17" y="8"/>
                  </a:lnTo>
                  <a:lnTo>
                    <a:pt x="17" y="8"/>
                  </a:lnTo>
                  <a:lnTo>
                    <a:pt x="17" y="8"/>
                  </a:lnTo>
                  <a:lnTo>
                    <a:pt x="17" y="8"/>
                  </a:lnTo>
                  <a:lnTo>
                    <a:pt x="17" y="8"/>
                  </a:lnTo>
                  <a:lnTo>
                    <a:pt x="17" y="7"/>
                  </a:lnTo>
                  <a:lnTo>
                    <a:pt x="17" y="7"/>
                  </a:lnTo>
                  <a:lnTo>
                    <a:pt x="17" y="7"/>
                  </a:lnTo>
                  <a:lnTo>
                    <a:pt x="17" y="7"/>
                  </a:lnTo>
                  <a:lnTo>
                    <a:pt x="16" y="7"/>
                  </a:lnTo>
                  <a:lnTo>
                    <a:pt x="16" y="7"/>
                  </a:lnTo>
                  <a:lnTo>
                    <a:pt x="16" y="7"/>
                  </a:lnTo>
                  <a:lnTo>
                    <a:pt x="15" y="7"/>
                  </a:lnTo>
                  <a:lnTo>
                    <a:pt x="15" y="7"/>
                  </a:lnTo>
                  <a:lnTo>
                    <a:pt x="15" y="7"/>
                  </a:lnTo>
                  <a:lnTo>
                    <a:pt x="15" y="6"/>
                  </a:lnTo>
                  <a:lnTo>
                    <a:pt x="14" y="6"/>
                  </a:lnTo>
                  <a:lnTo>
                    <a:pt x="14" y="6"/>
                  </a:lnTo>
                  <a:lnTo>
                    <a:pt x="14" y="6"/>
                  </a:lnTo>
                  <a:lnTo>
                    <a:pt x="14" y="5"/>
                  </a:lnTo>
                  <a:lnTo>
                    <a:pt x="14" y="5"/>
                  </a:lnTo>
                  <a:lnTo>
                    <a:pt x="14" y="5"/>
                  </a:lnTo>
                  <a:lnTo>
                    <a:pt x="14" y="4"/>
                  </a:lnTo>
                  <a:lnTo>
                    <a:pt x="13" y="4"/>
                  </a:lnTo>
                  <a:lnTo>
                    <a:pt x="13" y="4"/>
                  </a:lnTo>
                  <a:lnTo>
                    <a:pt x="13" y="4"/>
                  </a:lnTo>
                  <a:lnTo>
                    <a:pt x="13" y="4"/>
                  </a:lnTo>
                  <a:lnTo>
                    <a:pt x="13" y="5"/>
                  </a:lnTo>
                  <a:lnTo>
                    <a:pt x="12" y="5"/>
                  </a:lnTo>
                  <a:lnTo>
                    <a:pt x="12" y="4"/>
                  </a:lnTo>
                  <a:lnTo>
                    <a:pt x="12" y="4"/>
                  </a:lnTo>
                  <a:lnTo>
                    <a:pt x="12" y="4"/>
                  </a:lnTo>
                  <a:lnTo>
                    <a:pt x="11" y="4"/>
                  </a:lnTo>
                  <a:lnTo>
                    <a:pt x="11" y="4"/>
                  </a:lnTo>
                  <a:lnTo>
                    <a:pt x="11" y="4"/>
                  </a:lnTo>
                  <a:lnTo>
                    <a:pt x="11" y="4"/>
                  </a:lnTo>
                  <a:lnTo>
                    <a:pt x="11" y="4"/>
                  </a:lnTo>
                  <a:lnTo>
                    <a:pt x="10" y="4"/>
                  </a:lnTo>
                  <a:lnTo>
                    <a:pt x="10" y="3"/>
                  </a:lnTo>
                  <a:lnTo>
                    <a:pt x="10" y="3"/>
                  </a:lnTo>
                  <a:lnTo>
                    <a:pt x="10" y="3"/>
                  </a:lnTo>
                  <a:lnTo>
                    <a:pt x="10" y="3"/>
                  </a:lnTo>
                  <a:lnTo>
                    <a:pt x="10" y="3"/>
                  </a:lnTo>
                  <a:lnTo>
                    <a:pt x="10" y="3"/>
                  </a:lnTo>
                  <a:lnTo>
                    <a:pt x="10" y="3"/>
                  </a:lnTo>
                  <a:lnTo>
                    <a:pt x="10" y="3"/>
                  </a:lnTo>
                  <a:lnTo>
                    <a:pt x="10" y="3"/>
                  </a:lnTo>
                  <a:lnTo>
                    <a:pt x="10" y="3"/>
                  </a:lnTo>
                  <a:lnTo>
                    <a:pt x="9" y="3"/>
                  </a:lnTo>
                  <a:lnTo>
                    <a:pt x="9" y="3"/>
                  </a:lnTo>
                  <a:lnTo>
                    <a:pt x="9" y="3"/>
                  </a:lnTo>
                  <a:lnTo>
                    <a:pt x="9" y="3"/>
                  </a:lnTo>
                  <a:lnTo>
                    <a:pt x="8" y="3"/>
                  </a:lnTo>
                  <a:lnTo>
                    <a:pt x="8" y="3"/>
                  </a:lnTo>
                  <a:lnTo>
                    <a:pt x="8" y="3"/>
                  </a:lnTo>
                  <a:lnTo>
                    <a:pt x="8" y="3"/>
                  </a:lnTo>
                  <a:lnTo>
                    <a:pt x="8" y="3"/>
                  </a:lnTo>
                  <a:lnTo>
                    <a:pt x="7" y="3"/>
                  </a:lnTo>
                  <a:lnTo>
                    <a:pt x="7" y="3"/>
                  </a:lnTo>
                  <a:lnTo>
                    <a:pt x="7" y="3"/>
                  </a:lnTo>
                  <a:lnTo>
                    <a:pt x="6" y="3"/>
                  </a:lnTo>
                  <a:lnTo>
                    <a:pt x="6" y="3"/>
                  </a:lnTo>
                  <a:lnTo>
                    <a:pt x="6" y="2"/>
                  </a:lnTo>
                  <a:lnTo>
                    <a:pt x="6" y="2"/>
                  </a:lnTo>
                  <a:lnTo>
                    <a:pt x="7" y="2"/>
                  </a:lnTo>
                  <a:lnTo>
                    <a:pt x="7" y="2"/>
                  </a:lnTo>
                  <a:lnTo>
                    <a:pt x="7" y="2"/>
                  </a:lnTo>
                  <a:lnTo>
                    <a:pt x="7" y="2"/>
                  </a:lnTo>
                  <a:lnTo>
                    <a:pt x="7" y="2"/>
                  </a:lnTo>
                  <a:lnTo>
                    <a:pt x="7" y="2"/>
                  </a:lnTo>
                  <a:lnTo>
                    <a:pt x="7" y="2"/>
                  </a:lnTo>
                  <a:lnTo>
                    <a:pt x="6" y="2"/>
                  </a:lnTo>
                  <a:lnTo>
                    <a:pt x="6" y="2"/>
                  </a:lnTo>
                  <a:lnTo>
                    <a:pt x="5" y="2"/>
                  </a:lnTo>
                  <a:lnTo>
                    <a:pt x="5" y="2"/>
                  </a:lnTo>
                  <a:lnTo>
                    <a:pt x="5" y="1"/>
                  </a:lnTo>
                  <a:lnTo>
                    <a:pt x="5" y="1"/>
                  </a:lnTo>
                  <a:lnTo>
                    <a:pt x="5" y="2"/>
                  </a:lnTo>
                  <a:lnTo>
                    <a:pt x="5" y="2"/>
                  </a:lnTo>
                  <a:lnTo>
                    <a:pt x="5" y="2"/>
                  </a:lnTo>
                  <a:lnTo>
                    <a:pt x="4" y="2"/>
                  </a:lnTo>
                  <a:lnTo>
                    <a:pt x="4" y="2"/>
                  </a:lnTo>
                  <a:lnTo>
                    <a:pt x="4" y="2"/>
                  </a:lnTo>
                  <a:lnTo>
                    <a:pt x="4" y="3"/>
                  </a:lnTo>
                  <a:lnTo>
                    <a:pt x="4" y="3"/>
                  </a:lnTo>
                  <a:lnTo>
                    <a:pt x="4" y="2"/>
                  </a:lnTo>
                  <a:lnTo>
                    <a:pt x="4" y="3"/>
                  </a:lnTo>
                  <a:lnTo>
                    <a:pt x="4" y="3"/>
                  </a:lnTo>
                  <a:lnTo>
                    <a:pt x="3" y="3"/>
                  </a:lnTo>
                  <a:lnTo>
                    <a:pt x="3" y="3"/>
                  </a:lnTo>
                  <a:lnTo>
                    <a:pt x="3" y="3"/>
                  </a:lnTo>
                  <a:lnTo>
                    <a:pt x="3" y="3"/>
                  </a:lnTo>
                  <a:lnTo>
                    <a:pt x="2" y="3"/>
                  </a:lnTo>
                  <a:lnTo>
                    <a:pt x="2" y="3"/>
                  </a:lnTo>
                  <a:lnTo>
                    <a:pt x="2" y="3"/>
                  </a:lnTo>
                  <a:lnTo>
                    <a:pt x="2" y="3"/>
                  </a:lnTo>
                  <a:lnTo>
                    <a:pt x="2" y="3"/>
                  </a:lnTo>
                  <a:lnTo>
                    <a:pt x="2" y="3"/>
                  </a:lnTo>
                  <a:lnTo>
                    <a:pt x="2" y="3"/>
                  </a:lnTo>
                  <a:lnTo>
                    <a:pt x="2" y="3"/>
                  </a:lnTo>
                  <a:lnTo>
                    <a:pt x="2" y="4"/>
                  </a:lnTo>
                  <a:lnTo>
                    <a:pt x="1" y="4"/>
                  </a:lnTo>
                  <a:lnTo>
                    <a:pt x="1" y="4"/>
                  </a:lnTo>
                  <a:lnTo>
                    <a:pt x="1" y="4"/>
                  </a:lnTo>
                  <a:lnTo>
                    <a:pt x="1" y="4"/>
                  </a:lnTo>
                  <a:lnTo>
                    <a:pt x="1" y="3"/>
                  </a:lnTo>
                  <a:lnTo>
                    <a:pt x="1" y="3"/>
                  </a:lnTo>
                  <a:lnTo>
                    <a:pt x="1" y="3"/>
                  </a:lnTo>
                  <a:lnTo>
                    <a:pt x="1" y="4"/>
                  </a:lnTo>
                  <a:lnTo>
                    <a:pt x="0" y="4"/>
                  </a:lnTo>
                  <a:lnTo>
                    <a:pt x="0" y="4"/>
                  </a:lnTo>
                  <a:lnTo>
                    <a:pt x="0" y="4"/>
                  </a:lnTo>
                  <a:lnTo>
                    <a:pt x="0" y="4"/>
                  </a:lnTo>
                  <a:lnTo>
                    <a:pt x="0" y="4"/>
                  </a:lnTo>
                  <a:lnTo>
                    <a:pt x="0" y="3"/>
                  </a:lnTo>
                  <a:lnTo>
                    <a:pt x="0" y="4"/>
                  </a:lnTo>
                  <a:lnTo>
                    <a:pt x="0" y="3"/>
                  </a:lnTo>
                  <a:lnTo>
                    <a:pt x="1" y="3"/>
                  </a:lnTo>
                  <a:lnTo>
                    <a:pt x="1" y="3"/>
                  </a:lnTo>
                  <a:lnTo>
                    <a:pt x="1" y="3"/>
                  </a:lnTo>
                  <a:lnTo>
                    <a:pt x="1" y="3"/>
                  </a:lnTo>
                  <a:lnTo>
                    <a:pt x="1" y="3"/>
                  </a:lnTo>
                  <a:lnTo>
                    <a:pt x="1" y="3"/>
                  </a:lnTo>
                  <a:lnTo>
                    <a:pt x="1" y="2"/>
                  </a:lnTo>
                  <a:lnTo>
                    <a:pt x="1" y="2"/>
                  </a:lnTo>
                  <a:lnTo>
                    <a:pt x="2" y="2"/>
                  </a:lnTo>
                  <a:lnTo>
                    <a:pt x="2" y="2"/>
                  </a:lnTo>
                  <a:lnTo>
                    <a:pt x="2" y="2"/>
                  </a:lnTo>
                  <a:lnTo>
                    <a:pt x="2" y="1"/>
                  </a:lnTo>
                  <a:lnTo>
                    <a:pt x="3" y="1"/>
                  </a:lnTo>
                  <a:lnTo>
                    <a:pt x="3" y="1"/>
                  </a:lnTo>
                  <a:lnTo>
                    <a:pt x="4" y="1"/>
                  </a:lnTo>
                  <a:lnTo>
                    <a:pt x="4" y="1"/>
                  </a:lnTo>
                  <a:lnTo>
                    <a:pt x="5" y="1"/>
                  </a:lnTo>
                  <a:lnTo>
                    <a:pt x="5" y="1"/>
                  </a:lnTo>
                  <a:lnTo>
                    <a:pt x="5" y="1"/>
                  </a:lnTo>
                  <a:lnTo>
                    <a:pt x="5" y="1"/>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8" y="0"/>
                  </a:lnTo>
                  <a:lnTo>
                    <a:pt x="8" y="0"/>
                  </a:lnTo>
                  <a:lnTo>
                    <a:pt x="8" y="0"/>
                  </a:lnTo>
                  <a:lnTo>
                    <a:pt x="8" y="0"/>
                  </a:lnTo>
                  <a:lnTo>
                    <a:pt x="8" y="1"/>
                  </a:lnTo>
                  <a:lnTo>
                    <a:pt x="8" y="0"/>
                  </a:lnTo>
                  <a:lnTo>
                    <a:pt x="9" y="0"/>
                  </a:lnTo>
                  <a:lnTo>
                    <a:pt x="9" y="0"/>
                  </a:lnTo>
                  <a:lnTo>
                    <a:pt x="10" y="0"/>
                  </a:lnTo>
                  <a:lnTo>
                    <a:pt x="10" y="1"/>
                  </a:lnTo>
                  <a:lnTo>
                    <a:pt x="10" y="1"/>
                  </a:lnTo>
                  <a:lnTo>
                    <a:pt x="10" y="1"/>
                  </a:lnTo>
                  <a:lnTo>
                    <a:pt x="10" y="1"/>
                  </a:lnTo>
                  <a:lnTo>
                    <a:pt x="11" y="1"/>
                  </a:lnTo>
                  <a:lnTo>
                    <a:pt x="11" y="1"/>
                  </a:lnTo>
                  <a:lnTo>
                    <a:pt x="11" y="1"/>
                  </a:lnTo>
                  <a:lnTo>
                    <a:pt x="11" y="1"/>
                  </a:lnTo>
                  <a:lnTo>
                    <a:pt x="11" y="1"/>
                  </a:lnTo>
                  <a:lnTo>
                    <a:pt x="12" y="1"/>
                  </a:lnTo>
                  <a:lnTo>
                    <a:pt x="12" y="2"/>
                  </a:lnTo>
                  <a:lnTo>
                    <a:pt x="12" y="2"/>
                  </a:lnTo>
                  <a:lnTo>
                    <a:pt x="12" y="2"/>
                  </a:lnTo>
                  <a:lnTo>
                    <a:pt x="12" y="2"/>
                  </a:lnTo>
                  <a:lnTo>
                    <a:pt x="12" y="2"/>
                  </a:lnTo>
                  <a:lnTo>
                    <a:pt x="12" y="2"/>
                  </a:lnTo>
                  <a:lnTo>
                    <a:pt x="13" y="2"/>
                  </a:lnTo>
                  <a:lnTo>
                    <a:pt x="13" y="2"/>
                  </a:lnTo>
                  <a:lnTo>
                    <a:pt x="13" y="2"/>
                  </a:lnTo>
                  <a:lnTo>
                    <a:pt x="13" y="2"/>
                  </a:lnTo>
                  <a:lnTo>
                    <a:pt x="14" y="3"/>
                  </a:lnTo>
                  <a:lnTo>
                    <a:pt x="14" y="3"/>
                  </a:lnTo>
                  <a:lnTo>
                    <a:pt x="15" y="3"/>
                  </a:lnTo>
                  <a:lnTo>
                    <a:pt x="15" y="3"/>
                  </a:lnTo>
                  <a:lnTo>
                    <a:pt x="15" y="3"/>
                  </a:lnTo>
                  <a:lnTo>
                    <a:pt x="15" y="3"/>
                  </a:lnTo>
                  <a:lnTo>
                    <a:pt x="15" y="3"/>
                  </a:lnTo>
                  <a:lnTo>
                    <a:pt x="15" y="4"/>
                  </a:lnTo>
                  <a:lnTo>
                    <a:pt x="16" y="4"/>
                  </a:lnTo>
                  <a:lnTo>
                    <a:pt x="16" y="4"/>
                  </a:lnTo>
                  <a:lnTo>
                    <a:pt x="16" y="4"/>
                  </a:lnTo>
                  <a:lnTo>
                    <a:pt x="16" y="4"/>
                  </a:lnTo>
                  <a:lnTo>
                    <a:pt x="17" y="4"/>
                  </a:lnTo>
                  <a:lnTo>
                    <a:pt x="16" y="4"/>
                  </a:lnTo>
                  <a:lnTo>
                    <a:pt x="16" y="4"/>
                  </a:lnTo>
                  <a:lnTo>
                    <a:pt x="17" y="4"/>
                  </a:lnTo>
                  <a:lnTo>
                    <a:pt x="17" y="4"/>
                  </a:lnTo>
                  <a:lnTo>
                    <a:pt x="17" y="4"/>
                  </a:lnTo>
                  <a:lnTo>
                    <a:pt x="17" y="4"/>
                  </a:lnTo>
                  <a:lnTo>
                    <a:pt x="17" y="4"/>
                  </a:lnTo>
                  <a:lnTo>
                    <a:pt x="17" y="4"/>
                  </a:lnTo>
                  <a:lnTo>
                    <a:pt x="16" y="4"/>
                  </a:lnTo>
                  <a:lnTo>
                    <a:pt x="16" y="4"/>
                  </a:lnTo>
                  <a:lnTo>
                    <a:pt x="16" y="4"/>
                  </a:lnTo>
                  <a:lnTo>
                    <a:pt x="16" y="3"/>
                  </a:lnTo>
                  <a:lnTo>
                    <a:pt x="16" y="4"/>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Freeform 330">
              <a:extLst>
                <a:ext uri="{FF2B5EF4-FFF2-40B4-BE49-F238E27FC236}">
                  <a16:creationId xmlns:a16="http://schemas.microsoft.com/office/drawing/2014/main" id="{7CEDFC0D-32ED-452D-BC58-E9BF6E59A021}"/>
                </a:ext>
              </a:extLst>
            </p:cNvPr>
            <p:cNvSpPr>
              <a:spLocks noEditPoints="1"/>
            </p:cNvSpPr>
            <p:nvPr/>
          </p:nvSpPr>
          <p:spPr bwMode="auto">
            <a:xfrm>
              <a:off x="3732163" y="3785595"/>
              <a:ext cx="261509" cy="102036"/>
            </a:xfrm>
            <a:custGeom>
              <a:avLst/>
              <a:gdLst/>
              <a:ahLst/>
              <a:cxnLst>
                <a:cxn ang="0">
                  <a:pos x="4" y="5"/>
                </a:cxn>
                <a:cxn ang="0">
                  <a:pos x="5" y="4"/>
                </a:cxn>
                <a:cxn ang="0">
                  <a:pos x="5" y="3"/>
                </a:cxn>
                <a:cxn ang="0">
                  <a:pos x="5" y="5"/>
                </a:cxn>
                <a:cxn ang="0">
                  <a:pos x="16" y="4"/>
                </a:cxn>
                <a:cxn ang="0">
                  <a:pos x="17" y="5"/>
                </a:cxn>
                <a:cxn ang="0">
                  <a:pos x="18" y="5"/>
                </a:cxn>
                <a:cxn ang="0">
                  <a:pos x="18" y="6"/>
                </a:cxn>
                <a:cxn ang="0">
                  <a:pos x="19" y="6"/>
                </a:cxn>
                <a:cxn ang="0">
                  <a:pos x="20" y="6"/>
                </a:cxn>
                <a:cxn ang="0">
                  <a:pos x="21" y="7"/>
                </a:cxn>
                <a:cxn ang="0">
                  <a:pos x="22" y="7"/>
                </a:cxn>
                <a:cxn ang="0">
                  <a:pos x="23" y="8"/>
                </a:cxn>
                <a:cxn ang="0">
                  <a:pos x="23" y="9"/>
                </a:cxn>
                <a:cxn ang="0">
                  <a:pos x="22" y="9"/>
                </a:cxn>
                <a:cxn ang="0">
                  <a:pos x="21" y="9"/>
                </a:cxn>
                <a:cxn ang="0">
                  <a:pos x="20" y="9"/>
                </a:cxn>
                <a:cxn ang="0">
                  <a:pos x="19" y="9"/>
                </a:cxn>
                <a:cxn ang="0">
                  <a:pos x="18" y="9"/>
                </a:cxn>
                <a:cxn ang="0">
                  <a:pos x="17" y="9"/>
                </a:cxn>
                <a:cxn ang="0">
                  <a:pos x="16" y="9"/>
                </a:cxn>
                <a:cxn ang="0">
                  <a:pos x="17" y="8"/>
                </a:cxn>
                <a:cxn ang="0">
                  <a:pos x="17" y="7"/>
                </a:cxn>
                <a:cxn ang="0">
                  <a:pos x="15" y="7"/>
                </a:cxn>
                <a:cxn ang="0">
                  <a:pos x="14" y="5"/>
                </a:cxn>
                <a:cxn ang="0">
                  <a:pos x="13" y="4"/>
                </a:cxn>
                <a:cxn ang="0">
                  <a:pos x="11" y="4"/>
                </a:cxn>
                <a:cxn ang="0">
                  <a:pos x="10" y="3"/>
                </a:cxn>
                <a:cxn ang="0">
                  <a:pos x="10" y="3"/>
                </a:cxn>
                <a:cxn ang="0">
                  <a:pos x="9" y="3"/>
                </a:cxn>
                <a:cxn ang="0">
                  <a:pos x="8" y="3"/>
                </a:cxn>
                <a:cxn ang="0">
                  <a:pos x="6" y="2"/>
                </a:cxn>
                <a:cxn ang="0">
                  <a:pos x="7" y="2"/>
                </a:cxn>
                <a:cxn ang="0">
                  <a:pos x="5" y="2"/>
                </a:cxn>
                <a:cxn ang="0">
                  <a:pos x="4" y="2"/>
                </a:cxn>
                <a:cxn ang="0">
                  <a:pos x="4" y="3"/>
                </a:cxn>
                <a:cxn ang="0">
                  <a:pos x="2" y="3"/>
                </a:cxn>
                <a:cxn ang="0">
                  <a:pos x="2" y="3"/>
                </a:cxn>
                <a:cxn ang="0">
                  <a:pos x="1" y="4"/>
                </a:cxn>
                <a:cxn ang="0">
                  <a:pos x="0" y="4"/>
                </a:cxn>
                <a:cxn ang="0">
                  <a:pos x="0" y="3"/>
                </a:cxn>
                <a:cxn ang="0">
                  <a:pos x="1" y="3"/>
                </a:cxn>
                <a:cxn ang="0">
                  <a:pos x="2" y="1"/>
                </a:cxn>
                <a:cxn ang="0">
                  <a:pos x="5" y="1"/>
                </a:cxn>
                <a:cxn ang="0">
                  <a:pos x="6" y="0"/>
                </a:cxn>
                <a:cxn ang="0">
                  <a:pos x="7" y="0"/>
                </a:cxn>
                <a:cxn ang="0">
                  <a:pos x="8" y="0"/>
                </a:cxn>
                <a:cxn ang="0">
                  <a:pos x="10" y="1"/>
                </a:cxn>
                <a:cxn ang="0">
                  <a:pos x="11" y="1"/>
                </a:cxn>
                <a:cxn ang="0">
                  <a:pos x="12" y="2"/>
                </a:cxn>
                <a:cxn ang="0">
                  <a:pos x="13" y="2"/>
                </a:cxn>
                <a:cxn ang="0">
                  <a:pos x="15" y="3"/>
                </a:cxn>
                <a:cxn ang="0">
                  <a:pos x="16" y="4"/>
                </a:cxn>
                <a:cxn ang="0">
                  <a:pos x="17" y="4"/>
                </a:cxn>
                <a:cxn ang="0">
                  <a:pos x="16" y="4"/>
                </a:cxn>
              </a:cxnLst>
              <a:rect l="0" t="0" r="r" b="b"/>
              <a:pathLst>
                <a:path w="24" h="9">
                  <a:moveTo>
                    <a:pt x="21" y="7"/>
                  </a:moveTo>
                  <a:lnTo>
                    <a:pt x="20" y="7"/>
                  </a:lnTo>
                  <a:lnTo>
                    <a:pt x="21" y="7"/>
                  </a:lnTo>
                  <a:close/>
                  <a:moveTo>
                    <a:pt x="5" y="5"/>
                  </a:moveTo>
                  <a:lnTo>
                    <a:pt x="4" y="5"/>
                  </a:lnTo>
                  <a:lnTo>
                    <a:pt x="4" y="5"/>
                  </a:lnTo>
                  <a:lnTo>
                    <a:pt x="4" y="5"/>
                  </a:lnTo>
                  <a:lnTo>
                    <a:pt x="4" y="4"/>
                  </a:lnTo>
                  <a:lnTo>
                    <a:pt x="4" y="4"/>
                  </a:lnTo>
                  <a:lnTo>
                    <a:pt x="4" y="5"/>
                  </a:lnTo>
                  <a:lnTo>
                    <a:pt x="4" y="5"/>
                  </a:lnTo>
                  <a:lnTo>
                    <a:pt x="5" y="4"/>
                  </a:lnTo>
                  <a:lnTo>
                    <a:pt x="4" y="4"/>
                  </a:lnTo>
                  <a:lnTo>
                    <a:pt x="4" y="4"/>
                  </a:lnTo>
                  <a:lnTo>
                    <a:pt x="4" y="4"/>
                  </a:lnTo>
                  <a:lnTo>
                    <a:pt x="4" y="3"/>
                  </a:lnTo>
                  <a:lnTo>
                    <a:pt x="5" y="3"/>
                  </a:lnTo>
                  <a:lnTo>
                    <a:pt x="5" y="3"/>
                  </a:lnTo>
                  <a:lnTo>
                    <a:pt x="5" y="4"/>
                  </a:lnTo>
                  <a:lnTo>
                    <a:pt x="5" y="4"/>
                  </a:lnTo>
                  <a:lnTo>
                    <a:pt x="5" y="4"/>
                  </a:lnTo>
                  <a:lnTo>
                    <a:pt x="5" y="4"/>
                  </a:lnTo>
                  <a:lnTo>
                    <a:pt x="5" y="5"/>
                  </a:lnTo>
                  <a:lnTo>
                    <a:pt x="5" y="5"/>
                  </a:lnTo>
                  <a:lnTo>
                    <a:pt x="5" y="5"/>
                  </a:lnTo>
                  <a:close/>
                  <a:moveTo>
                    <a:pt x="9" y="0"/>
                  </a:moveTo>
                  <a:lnTo>
                    <a:pt x="9" y="0"/>
                  </a:lnTo>
                  <a:lnTo>
                    <a:pt x="9" y="0"/>
                  </a:lnTo>
                  <a:lnTo>
                    <a:pt x="9" y="0"/>
                  </a:lnTo>
                  <a:close/>
                  <a:moveTo>
                    <a:pt x="16" y="4"/>
                  </a:moveTo>
                  <a:lnTo>
                    <a:pt x="17" y="4"/>
                  </a:lnTo>
                  <a:lnTo>
                    <a:pt x="17" y="4"/>
                  </a:lnTo>
                  <a:lnTo>
                    <a:pt x="17" y="4"/>
                  </a:lnTo>
                  <a:lnTo>
                    <a:pt x="17" y="4"/>
                  </a:lnTo>
                  <a:lnTo>
                    <a:pt x="17" y="5"/>
                  </a:lnTo>
                  <a:lnTo>
                    <a:pt x="17" y="5"/>
                  </a:lnTo>
                  <a:lnTo>
                    <a:pt x="17" y="5"/>
                  </a:lnTo>
                  <a:lnTo>
                    <a:pt x="17" y="4"/>
                  </a:lnTo>
                  <a:lnTo>
                    <a:pt x="18" y="5"/>
                  </a:lnTo>
                  <a:lnTo>
                    <a:pt x="18" y="5"/>
                  </a:lnTo>
                  <a:lnTo>
                    <a:pt x="18" y="5"/>
                  </a:lnTo>
                  <a:lnTo>
                    <a:pt x="18" y="5"/>
                  </a:lnTo>
                  <a:lnTo>
                    <a:pt x="18" y="5"/>
                  </a:lnTo>
                  <a:lnTo>
                    <a:pt x="18" y="5"/>
                  </a:lnTo>
                  <a:lnTo>
                    <a:pt x="18" y="5"/>
                  </a:lnTo>
                  <a:lnTo>
                    <a:pt x="18" y="5"/>
                  </a:lnTo>
                  <a:lnTo>
                    <a:pt x="18" y="5"/>
                  </a:lnTo>
                  <a:lnTo>
                    <a:pt x="18" y="6"/>
                  </a:lnTo>
                  <a:lnTo>
                    <a:pt x="19" y="5"/>
                  </a:lnTo>
                  <a:lnTo>
                    <a:pt x="18" y="5"/>
                  </a:lnTo>
                  <a:lnTo>
                    <a:pt x="19" y="5"/>
                  </a:lnTo>
                  <a:lnTo>
                    <a:pt x="19" y="5"/>
                  </a:lnTo>
                  <a:lnTo>
                    <a:pt x="19" y="5"/>
                  </a:lnTo>
                  <a:lnTo>
                    <a:pt x="19" y="6"/>
                  </a:lnTo>
                  <a:lnTo>
                    <a:pt x="19" y="6"/>
                  </a:lnTo>
                  <a:lnTo>
                    <a:pt x="20" y="6"/>
                  </a:lnTo>
                  <a:lnTo>
                    <a:pt x="20" y="6"/>
                  </a:lnTo>
                  <a:lnTo>
                    <a:pt x="20" y="6"/>
                  </a:lnTo>
                  <a:lnTo>
                    <a:pt x="20" y="6"/>
                  </a:lnTo>
                  <a:lnTo>
                    <a:pt x="20" y="6"/>
                  </a:lnTo>
                  <a:lnTo>
                    <a:pt x="20" y="6"/>
                  </a:lnTo>
                  <a:lnTo>
                    <a:pt x="20" y="7"/>
                  </a:lnTo>
                  <a:lnTo>
                    <a:pt x="20" y="7"/>
                  </a:lnTo>
                  <a:lnTo>
                    <a:pt x="20" y="7"/>
                  </a:lnTo>
                  <a:lnTo>
                    <a:pt x="21" y="7"/>
                  </a:lnTo>
                  <a:lnTo>
                    <a:pt x="21" y="7"/>
                  </a:lnTo>
                  <a:lnTo>
                    <a:pt x="21" y="7"/>
                  </a:lnTo>
                  <a:lnTo>
                    <a:pt x="21" y="7"/>
                  </a:lnTo>
                  <a:lnTo>
                    <a:pt x="21" y="7"/>
                  </a:lnTo>
                  <a:lnTo>
                    <a:pt x="22" y="7"/>
                  </a:lnTo>
                  <a:lnTo>
                    <a:pt x="22" y="7"/>
                  </a:lnTo>
                  <a:lnTo>
                    <a:pt x="22" y="7"/>
                  </a:lnTo>
                  <a:lnTo>
                    <a:pt x="23" y="7"/>
                  </a:lnTo>
                  <a:lnTo>
                    <a:pt x="23" y="8"/>
                  </a:lnTo>
                  <a:lnTo>
                    <a:pt x="23" y="8"/>
                  </a:lnTo>
                  <a:lnTo>
                    <a:pt x="23" y="8"/>
                  </a:lnTo>
                  <a:lnTo>
                    <a:pt x="23" y="8"/>
                  </a:lnTo>
                  <a:lnTo>
                    <a:pt x="23" y="8"/>
                  </a:lnTo>
                  <a:lnTo>
                    <a:pt x="24" y="8"/>
                  </a:lnTo>
                  <a:lnTo>
                    <a:pt x="24" y="8"/>
                  </a:lnTo>
                  <a:lnTo>
                    <a:pt x="24" y="8"/>
                  </a:lnTo>
                  <a:lnTo>
                    <a:pt x="24" y="8"/>
                  </a:lnTo>
                  <a:lnTo>
                    <a:pt x="24" y="9"/>
                  </a:lnTo>
                  <a:lnTo>
                    <a:pt x="23" y="9"/>
                  </a:lnTo>
                  <a:lnTo>
                    <a:pt x="23" y="9"/>
                  </a:lnTo>
                  <a:lnTo>
                    <a:pt x="23" y="9"/>
                  </a:lnTo>
                  <a:lnTo>
                    <a:pt x="23" y="9"/>
                  </a:lnTo>
                  <a:lnTo>
                    <a:pt x="22" y="9"/>
                  </a:lnTo>
                  <a:lnTo>
                    <a:pt x="22" y="9"/>
                  </a:lnTo>
                  <a:lnTo>
                    <a:pt x="22" y="9"/>
                  </a:lnTo>
                  <a:lnTo>
                    <a:pt x="22" y="9"/>
                  </a:lnTo>
                  <a:lnTo>
                    <a:pt x="21" y="9"/>
                  </a:lnTo>
                  <a:lnTo>
                    <a:pt x="22" y="9"/>
                  </a:lnTo>
                  <a:lnTo>
                    <a:pt x="22" y="9"/>
                  </a:lnTo>
                  <a:lnTo>
                    <a:pt x="21" y="9"/>
                  </a:lnTo>
                  <a:lnTo>
                    <a:pt x="21" y="9"/>
                  </a:lnTo>
                  <a:lnTo>
                    <a:pt x="21" y="9"/>
                  </a:lnTo>
                  <a:lnTo>
                    <a:pt x="21" y="9"/>
                  </a:lnTo>
                  <a:lnTo>
                    <a:pt x="21" y="9"/>
                  </a:lnTo>
                  <a:lnTo>
                    <a:pt x="21" y="9"/>
                  </a:lnTo>
                  <a:lnTo>
                    <a:pt x="21" y="9"/>
                  </a:lnTo>
                  <a:lnTo>
                    <a:pt x="20" y="9"/>
                  </a:lnTo>
                  <a:lnTo>
                    <a:pt x="20" y="9"/>
                  </a:lnTo>
                  <a:lnTo>
                    <a:pt x="20" y="9"/>
                  </a:lnTo>
                  <a:lnTo>
                    <a:pt x="20" y="9"/>
                  </a:lnTo>
                  <a:lnTo>
                    <a:pt x="20" y="9"/>
                  </a:lnTo>
                  <a:lnTo>
                    <a:pt x="19" y="9"/>
                  </a:lnTo>
                  <a:lnTo>
                    <a:pt x="19" y="9"/>
                  </a:lnTo>
                  <a:lnTo>
                    <a:pt x="19" y="9"/>
                  </a:lnTo>
                  <a:lnTo>
                    <a:pt x="19" y="9"/>
                  </a:lnTo>
                  <a:lnTo>
                    <a:pt x="19" y="9"/>
                  </a:lnTo>
                  <a:lnTo>
                    <a:pt x="18" y="9"/>
                  </a:lnTo>
                  <a:lnTo>
                    <a:pt x="18" y="9"/>
                  </a:lnTo>
                  <a:lnTo>
                    <a:pt x="18" y="9"/>
                  </a:lnTo>
                  <a:lnTo>
                    <a:pt x="18" y="9"/>
                  </a:lnTo>
                  <a:lnTo>
                    <a:pt x="18" y="9"/>
                  </a:lnTo>
                  <a:lnTo>
                    <a:pt x="17" y="9"/>
                  </a:lnTo>
                  <a:lnTo>
                    <a:pt x="17" y="9"/>
                  </a:lnTo>
                  <a:lnTo>
                    <a:pt x="17" y="9"/>
                  </a:lnTo>
                  <a:lnTo>
                    <a:pt x="17" y="9"/>
                  </a:lnTo>
                  <a:lnTo>
                    <a:pt x="17" y="9"/>
                  </a:lnTo>
                  <a:lnTo>
                    <a:pt x="17" y="9"/>
                  </a:lnTo>
                  <a:lnTo>
                    <a:pt x="17" y="9"/>
                  </a:lnTo>
                  <a:lnTo>
                    <a:pt x="17" y="9"/>
                  </a:lnTo>
                  <a:lnTo>
                    <a:pt x="16" y="9"/>
                  </a:lnTo>
                  <a:lnTo>
                    <a:pt x="16" y="9"/>
                  </a:lnTo>
                  <a:lnTo>
                    <a:pt x="16" y="9"/>
                  </a:lnTo>
                  <a:lnTo>
                    <a:pt x="16" y="9"/>
                  </a:lnTo>
                  <a:lnTo>
                    <a:pt x="17" y="8"/>
                  </a:lnTo>
                  <a:lnTo>
                    <a:pt x="17" y="8"/>
                  </a:lnTo>
                  <a:lnTo>
                    <a:pt x="17" y="8"/>
                  </a:lnTo>
                  <a:lnTo>
                    <a:pt x="17" y="8"/>
                  </a:lnTo>
                  <a:lnTo>
                    <a:pt x="17" y="8"/>
                  </a:lnTo>
                  <a:lnTo>
                    <a:pt x="17" y="8"/>
                  </a:lnTo>
                  <a:lnTo>
                    <a:pt x="17" y="7"/>
                  </a:lnTo>
                  <a:lnTo>
                    <a:pt x="17" y="7"/>
                  </a:lnTo>
                  <a:lnTo>
                    <a:pt x="17" y="7"/>
                  </a:lnTo>
                  <a:lnTo>
                    <a:pt x="17" y="7"/>
                  </a:lnTo>
                  <a:lnTo>
                    <a:pt x="16" y="7"/>
                  </a:lnTo>
                  <a:lnTo>
                    <a:pt x="16" y="7"/>
                  </a:lnTo>
                  <a:lnTo>
                    <a:pt x="16" y="7"/>
                  </a:lnTo>
                  <a:lnTo>
                    <a:pt x="15" y="7"/>
                  </a:lnTo>
                  <a:lnTo>
                    <a:pt x="15" y="7"/>
                  </a:lnTo>
                  <a:lnTo>
                    <a:pt x="15" y="7"/>
                  </a:lnTo>
                  <a:lnTo>
                    <a:pt x="15" y="6"/>
                  </a:lnTo>
                  <a:lnTo>
                    <a:pt x="14" y="6"/>
                  </a:lnTo>
                  <a:lnTo>
                    <a:pt x="14" y="6"/>
                  </a:lnTo>
                  <a:lnTo>
                    <a:pt x="14" y="6"/>
                  </a:lnTo>
                  <a:lnTo>
                    <a:pt x="14" y="5"/>
                  </a:lnTo>
                  <a:lnTo>
                    <a:pt x="14" y="5"/>
                  </a:lnTo>
                  <a:lnTo>
                    <a:pt x="14" y="5"/>
                  </a:lnTo>
                  <a:lnTo>
                    <a:pt x="14" y="4"/>
                  </a:lnTo>
                  <a:lnTo>
                    <a:pt x="13" y="4"/>
                  </a:lnTo>
                  <a:lnTo>
                    <a:pt x="13" y="4"/>
                  </a:lnTo>
                  <a:lnTo>
                    <a:pt x="13" y="4"/>
                  </a:lnTo>
                  <a:lnTo>
                    <a:pt x="13" y="4"/>
                  </a:lnTo>
                  <a:lnTo>
                    <a:pt x="13" y="5"/>
                  </a:lnTo>
                  <a:lnTo>
                    <a:pt x="12" y="5"/>
                  </a:lnTo>
                  <a:lnTo>
                    <a:pt x="12" y="4"/>
                  </a:lnTo>
                  <a:lnTo>
                    <a:pt x="12" y="4"/>
                  </a:lnTo>
                  <a:lnTo>
                    <a:pt x="12" y="4"/>
                  </a:lnTo>
                  <a:lnTo>
                    <a:pt x="11" y="4"/>
                  </a:lnTo>
                  <a:lnTo>
                    <a:pt x="11" y="4"/>
                  </a:lnTo>
                  <a:lnTo>
                    <a:pt x="11" y="4"/>
                  </a:lnTo>
                  <a:lnTo>
                    <a:pt x="11" y="4"/>
                  </a:lnTo>
                  <a:lnTo>
                    <a:pt x="11" y="4"/>
                  </a:lnTo>
                  <a:lnTo>
                    <a:pt x="10" y="4"/>
                  </a:lnTo>
                  <a:lnTo>
                    <a:pt x="10" y="3"/>
                  </a:lnTo>
                  <a:lnTo>
                    <a:pt x="10" y="3"/>
                  </a:lnTo>
                  <a:lnTo>
                    <a:pt x="10" y="3"/>
                  </a:lnTo>
                  <a:lnTo>
                    <a:pt x="10" y="3"/>
                  </a:lnTo>
                  <a:lnTo>
                    <a:pt x="10" y="3"/>
                  </a:lnTo>
                  <a:lnTo>
                    <a:pt x="10" y="3"/>
                  </a:lnTo>
                  <a:lnTo>
                    <a:pt x="10" y="3"/>
                  </a:lnTo>
                  <a:lnTo>
                    <a:pt x="10" y="3"/>
                  </a:lnTo>
                  <a:lnTo>
                    <a:pt x="10" y="3"/>
                  </a:lnTo>
                  <a:lnTo>
                    <a:pt x="10" y="3"/>
                  </a:lnTo>
                  <a:lnTo>
                    <a:pt x="9" y="3"/>
                  </a:lnTo>
                  <a:lnTo>
                    <a:pt x="9" y="3"/>
                  </a:lnTo>
                  <a:lnTo>
                    <a:pt x="9" y="3"/>
                  </a:lnTo>
                  <a:lnTo>
                    <a:pt x="9" y="3"/>
                  </a:lnTo>
                  <a:lnTo>
                    <a:pt x="8" y="3"/>
                  </a:lnTo>
                  <a:lnTo>
                    <a:pt x="8" y="3"/>
                  </a:lnTo>
                  <a:lnTo>
                    <a:pt x="8" y="3"/>
                  </a:lnTo>
                  <a:lnTo>
                    <a:pt x="8" y="3"/>
                  </a:lnTo>
                  <a:lnTo>
                    <a:pt x="8" y="3"/>
                  </a:lnTo>
                  <a:lnTo>
                    <a:pt x="7" y="3"/>
                  </a:lnTo>
                  <a:lnTo>
                    <a:pt x="7" y="3"/>
                  </a:lnTo>
                  <a:lnTo>
                    <a:pt x="7" y="3"/>
                  </a:lnTo>
                  <a:lnTo>
                    <a:pt x="6" y="3"/>
                  </a:lnTo>
                  <a:lnTo>
                    <a:pt x="6" y="3"/>
                  </a:lnTo>
                  <a:lnTo>
                    <a:pt x="6" y="2"/>
                  </a:lnTo>
                  <a:lnTo>
                    <a:pt x="6" y="2"/>
                  </a:lnTo>
                  <a:lnTo>
                    <a:pt x="7" y="2"/>
                  </a:lnTo>
                  <a:lnTo>
                    <a:pt x="7" y="2"/>
                  </a:lnTo>
                  <a:lnTo>
                    <a:pt x="7" y="2"/>
                  </a:lnTo>
                  <a:lnTo>
                    <a:pt x="7" y="2"/>
                  </a:lnTo>
                  <a:lnTo>
                    <a:pt x="7" y="2"/>
                  </a:lnTo>
                  <a:lnTo>
                    <a:pt x="7" y="2"/>
                  </a:lnTo>
                  <a:lnTo>
                    <a:pt x="7" y="2"/>
                  </a:lnTo>
                  <a:lnTo>
                    <a:pt x="6" y="2"/>
                  </a:lnTo>
                  <a:lnTo>
                    <a:pt x="6" y="2"/>
                  </a:lnTo>
                  <a:lnTo>
                    <a:pt x="5" y="2"/>
                  </a:lnTo>
                  <a:lnTo>
                    <a:pt x="5" y="2"/>
                  </a:lnTo>
                  <a:lnTo>
                    <a:pt x="5" y="1"/>
                  </a:lnTo>
                  <a:lnTo>
                    <a:pt x="5" y="1"/>
                  </a:lnTo>
                  <a:lnTo>
                    <a:pt x="5" y="2"/>
                  </a:lnTo>
                  <a:lnTo>
                    <a:pt x="5" y="2"/>
                  </a:lnTo>
                  <a:lnTo>
                    <a:pt x="5" y="2"/>
                  </a:lnTo>
                  <a:lnTo>
                    <a:pt x="4" y="2"/>
                  </a:lnTo>
                  <a:lnTo>
                    <a:pt x="4" y="2"/>
                  </a:lnTo>
                  <a:lnTo>
                    <a:pt x="4" y="2"/>
                  </a:lnTo>
                  <a:lnTo>
                    <a:pt x="4" y="3"/>
                  </a:lnTo>
                  <a:lnTo>
                    <a:pt x="4" y="3"/>
                  </a:lnTo>
                  <a:lnTo>
                    <a:pt x="4" y="2"/>
                  </a:lnTo>
                  <a:lnTo>
                    <a:pt x="4" y="3"/>
                  </a:lnTo>
                  <a:lnTo>
                    <a:pt x="4" y="3"/>
                  </a:lnTo>
                  <a:lnTo>
                    <a:pt x="3" y="3"/>
                  </a:lnTo>
                  <a:lnTo>
                    <a:pt x="3" y="3"/>
                  </a:lnTo>
                  <a:lnTo>
                    <a:pt x="3" y="3"/>
                  </a:lnTo>
                  <a:lnTo>
                    <a:pt x="3" y="3"/>
                  </a:lnTo>
                  <a:lnTo>
                    <a:pt x="2" y="3"/>
                  </a:lnTo>
                  <a:lnTo>
                    <a:pt x="2" y="3"/>
                  </a:lnTo>
                  <a:lnTo>
                    <a:pt x="2" y="3"/>
                  </a:lnTo>
                  <a:lnTo>
                    <a:pt x="2" y="3"/>
                  </a:lnTo>
                  <a:lnTo>
                    <a:pt x="2" y="3"/>
                  </a:lnTo>
                  <a:lnTo>
                    <a:pt x="2" y="3"/>
                  </a:lnTo>
                  <a:lnTo>
                    <a:pt x="2" y="3"/>
                  </a:lnTo>
                  <a:lnTo>
                    <a:pt x="2" y="3"/>
                  </a:lnTo>
                  <a:lnTo>
                    <a:pt x="2" y="4"/>
                  </a:lnTo>
                  <a:lnTo>
                    <a:pt x="1" y="4"/>
                  </a:lnTo>
                  <a:lnTo>
                    <a:pt x="1" y="4"/>
                  </a:lnTo>
                  <a:lnTo>
                    <a:pt x="1" y="4"/>
                  </a:lnTo>
                  <a:lnTo>
                    <a:pt x="1" y="4"/>
                  </a:lnTo>
                  <a:lnTo>
                    <a:pt x="1" y="3"/>
                  </a:lnTo>
                  <a:lnTo>
                    <a:pt x="1" y="3"/>
                  </a:lnTo>
                  <a:lnTo>
                    <a:pt x="1" y="3"/>
                  </a:lnTo>
                  <a:lnTo>
                    <a:pt x="1" y="4"/>
                  </a:lnTo>
                  <a:lnTo>
                    <a:pt x="0" y="4"/>
                  </a:lnTo>
                  <a:lnTo>
                    <a:pt x="0" y="4"/>
                  </a:lnTo>
                  <a:lnTo>
                    <a:pt x="0" y="4"/>
                  </a:lnTo>
                  <a:lnTo>
                    <a:pt x="0" y="4"/>
                  </a:lnTo>
                  <a:lnTo>
                    <a:pt x="0" y="4"/>
                  </a:lnTo>
                  <a:lnTo>
                    <a:pt x="0" y="3"/>
                  </a:lnTo>
                  <a:lnTo>
                    <a:pt x="0" y="4"/>
                  </a:lnTo>
                  <a:lnTo>
                    <a:pt x="0" y="3"/>
                  </a:lnTo>
                  <a:lnTo>
                    <a:pt x="1" y="3"/>
                  </a:lnTo>
                  <a:lnTo>
                    <a:pt x="1" y="3"/>
                  </a:lnTo>
                  <a:lnTo>
                    <a:pt x="1" y="3"/>
                  </a:lnTo>
                  <a:lnTo>
                    <a:pt x="1" y="3"/>
                  </a:lnTo>
                  <a:lnTo>
                    <a:pt x="1" y="3"/>
                  </a:lnTo>
                  <a:lnTo>
                    <a:pt x="1" y="3"/>
                  </a:lnTo>
                  <a:lnTo>
                    <a:pt x="1" y="2"/>
                  </a:lnTo>
                  <a:lnTo>
                    <a:pt x="1" y="2"/>
                  </a:lnTo>
                  <a:lnTo>
                    <a:pt x="2" y="2"/>
                  </a:lnTo>
                  <a:lnTo>
                    <a:pt x="2" y="2"/>
                  </a:lnTo>
                  <a:lnTo>
                    <a:pt x="2" y="2"/>
                  </a:lnTo>
                  <a:lnTo>
                    <a:pt x="2" y="1"/>
                  </a:lnTo>
                  <a:lnTo>
                    <a:pt x="3" y="1"/>
                  </a:lnTo>
                  <a:lnTo>
                    <a:pt x="3" y="1"/>
                  </a:lnTo>
                  <a:lnTo>
                    <a:pt x="4" y="1"/>
                  </a:lnTo>
                  <a:lnTo>
                    <a:pt x="4" y="1"/>
                  </a:lnTo>
                  <a:lnTo>
                    <a:pt x="5" y="1"/>
                  </a:lnTo>
                  <a:lnTo>
                    <a:pt x="5" y="1"/>
                  </a:lnTo>
                  <a:lnTo>
                    <a:pt x="5" y="1"/>
                  </a:lnTo>
                  <a:lnTo>
                    <a:pt x="5" y="1"/>
                  </a:lnTo>
                  <a:lnTo>
                    <a:pt x="5" y="0"/>
                  </a:lnTo>
                  <a:lnTo>
                    <a:pt x="6" y="0"/>
                  </a:lnTo>
                  <a:lnTo>
                    <a:pt x="6" y="0"/>
                  </a:lnTo>
                  <a:lnTo>
                    <a:pt x="6" y="0"/>
                  </a:lnTo>
                  <a:lnTo>
                    <a:pt x="6" y="0"/>
                  </a:lnTo>
                  <a:lnTo>
                    <a:pt x="6" y="0"/>
                  </a:lnTo>
                  <a:lnTo>
                    <a:pt x="6" y="0"/>
                  </a:lnTo>
                  <a:lnTo>
                    <a:pt x="7" y="0"/>
                  </a:lnTo>
                  <a:lnTo>
                    <a:pt x="7" y="0"/>
                  </a:lnTo>
                  <a:lnTo>
                    <a:pt x="7" y="0"/>
                  </a:lnTo>
                  <a:lnTo>
                    <a:pt x="7" y="0"/>
                  </a:lnTo>
                  <a:lnTo>
                    <a:pt x="7" y="0"/>
                  </a:lnTo>
                  <a:lnTo>
                    <a:pt x="8" y="0"/>
                  </a:lnTo>
                  <a:lnTo>
                    <a:pt x="8" y="0"/>
                  </a:lnTo>
                  <a:lnTo>
                    <a:pt x="8" y="0"/>
                  </a:lnTo>
                  <a:lnTo>
                    <a:pt x="8" y="0"/>
                  </a:lnTo>
                  <a:lnTo>
                    <a:pt x="8" y="1"/>
                  </a:lnTo>
                  <a:lnTo>
                    <a:pt x="8" y="0"/>
                  </a:lnTo>
                  <a:lnTo>
                    <a:pt x="9" y="0"/>
                  </a:lnTo>
                  <a:lnTo>
                    <a:pt x="9" y="0"/>
                  </a:lnTo>
                  <a:lnTo>
                    <a:pt x="10" y="0"/>
                  </a:lnTo>
                  <a:lnTo>
                    <a:pt x="10" y="1"/>
                  </a:lnTo>
                  <a:lnTo>
                    <a:pt x="10" y="1"/>
                  </a:lnTo>
                  <a:lnTo>
                    <a:pt x="10" y="1"/>
                  </a:lnTo>
                  <a:lnTo>
                    <a:pt x="10" y="1"/>
                  </a:lnTo>
                  <a:lnTo>
                    <a:pt x="11" y="1"/>
                  </a:lnTo>
                  <a:lnTo>
                    <a:pt x="11" y="1"/>
                  </a:lnTo>
                  <a:lnTo>
                    <a:pt x="11" y="1"/>
                  </a:lnTo>
                  <a:lnTo>
                    <a:pt x="11" y="1"/>
                  </a:lnTo>
                  <a:lnTo>
                    <a:pt x="11" y="1"/>
                  </a:lnTo>
                  <a:lnTo>
                    <a:pt x="12" y="1"/>
                  </a:lnTo>
                  <a:lnTo>
                    <a:pt x="12" y="2"/>
                  </a:lnTo>
                  <a:lnTo>
                    <a:pt x="12" y="2"/>
                  </a:lnTo>
                  <a:lnTo>
                    <a:pt x="12" y="2"/>
                  </a:lnTo>
                  <a:lnTo>
                    <a:pt x="12" y="2"/>
                  </a:lnTo>
                  <a:lnTo>
                    <a:pt x="12" y="2"/>
                  </a:lnTo>
                  <a:lnTo>
                    <a:pt x="12" y="2"/>
                  </a:lnTo>
                  <a:lnTo>
                    <a:pt x="13" y="2"/>
                  </a:lnTo>
                  <a:lnTo>
                    <a:pt x="13" y="2"/>
                  </a:lnTo>
                  <a:lnTo>
                    <a:pt x="13" y="2"/>
                  </a:lnTo>
                  <a:lnTo>
                    <a:pt x="13" y="2"/>
                  </a:lnTo>
                  <a:lnTo>
                    <a:pt x="14" y="3"/>
                  </a:lnTo>
                  <a:lnTo>
                    <a:pt x="14" y="3"/>
                  </a:lnTo>
                  <a:lnTo>
                    <a:pt x="15" y="3"/>
                  </a:lnTo>
                  <a:lnTo>
                    <a:pt x="15" y="3"/>
                  </a:lnTo>
                  <a:lnTo>
                    <a:pt x="15" y="3"/>
                  </a:lnTo>
                  <a:lnTo>
                    <a:pt x="15" y="3"/>
                  </a:lnTo>
                  <a:lnTo>
                    <a:pt x="15" y="3"/>
                  </a:lnTo>
                  <a:lnTo>
                    <a:pt x="15" y="4"/>
                  </a:lnTo>
                  <a:lnTo>
                    <a:pt x="16" y="4"/>
                  </a:lnTo>
                  <a:lnTo>
                    <a:pt x="16" y="4"/>
                  </a:lnTo>
                  <a:lnTo>
                    <a:pt x="16" y="4"/>
                  </a:lnTo>
                  <a:lnTo>
                    <a:pt x="16" y="4"/>
                  </a:lnTo>
                  <a:lnTo>
                    <a:pt x="17" y="4"/>
                  </a:lnTo>
                  <a:lnTo>
                    <a:pt x="16" y="4"/>
                  </a:lnTo>
                  <a:lnTo>
                    <a:pt x="16" y="4"/>
                  </a:lnTo>
                  <a:lnTo>
                    <a:pt x="17" y="4"/>
                  </a:lnTo>
                  <a:lnTo>
                    <a:pt x="17" y="4"/>
                  </a:lnTo>
                  <a:lnTo>
                    <a:pt x="17" y="4"/>
                  </a:lnTo>
                  <a:lnTo>
                    <a:pt x="17" y="4"/>
                  </a:lnTo>
                  <a:lnTo>
                    <a:pt x="17" y="4"/>
                  </a:lnTo>
                  <a:lnTo>
                    <a:pt x="17" y="4"/>
                  </a:lnTo>
                  <a:lnTo>
                    <a:pt x="16" y="4"/>
                  </a:lnTo>
                  <a:lnTo>
                    <a:pt x="16" y="4"/>
                  </a:lnTo>
                  <a:lnTo>
                    <a:pt x="16" y="4"/>
                  </a:lnTo>
                  <a:lnTo>
                    <a:pt x="16" y="3"/>
                  </a:lnTo>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Freeform 331">
              <a:extLst>
                <a:ext uri="{FF2B5EF4-FFF2-40B4-BE49-F238E27FC236}">
                  <a16:creationId xmlns:a16="http://schemas.microsoft.com/office/drawing/2014/main" id="{F8DE3B37-640D-45F9-8C38-C7177F597A0A}"/>
                </a:ext>
              </a:extLst>
            </p:cNvPr>
            <p:cNvSpPr>
              <a:spLocks noEditPoints="1"/>
            </p:cNvSpPr>
            <p:nvPr/>
          </p:nvSpPr>
          <p:spPr bwMode="auto">
            <a:xfrm>
              <a:off x="5547338" y="4169113"/>
              <a:ext cx="152120" cy="190000"/>
            </a:xfrm>
            <a:custGeom>
              <a:avLst/>
              <a:gdLst/>
              <a:ahLst/>
              <a:cxnLst>
                <a:cxn ang="0">
                  <a:pos x="9" y="14"/>
                </a:cxn>
                <a:cxn ang="0">
                  <a:pos x="10" y="14"/>
                </a:cxn>
                <a:cxn ang="0">
                  <a:pos x="8" y="14"/>
                </a:cxn>
                <a:cxn ang="0">
                  <a:pos x="8" y="14"/>
                </a:cxn>
                <a:cxn ang="0">
                  <a:pos x="7" y="14"/>
                </a:cxn>
                <a:cxn ang="0">
                  <a:pos x="7" y="15"/>
                </a:cxn>
                <a:cxn ang="0">
                  <a:pos x="6" y="15"/>
                </a:cxn>
                <a:cxn ang="0">
                  <a:pos x="5" y="16"/>
                </a:cxn>
                <a:cxn ang="0">
                  <a:pos x="4" y="16"/>
                </a:cxn>
                <a:cxn ang="0">
                  <a:pos x="3" y="17"/>
                </a:cxn>
                <a:cxn ang="0">
                  <a:pos x="3" y="15"/>
                </a:cxn>
                <a:cxn ang="0">
                  <a:pos x="3" y="14"/>
                </a:cxn>
                <a:cxn ang="0">
                  <a:pos x="3" y="13"/>
                </a:cxn>
                <a:cxn ang="0">
                  <a:pos x="2" y="12"/>
                </a:cxn>
                <a:cxn ang="0">
                  <a:pos x="1" y="12"/>
                </a:cxn>
                <a:cxn ang="0">
                  <a:pos x="0" y="11"/>
                </a:cxn>
                <a:cxn ang="0">
                  <a:pos x="1" y="11"/>
                </a:cxn>
                <a:cxn ang="0">
                  <a:pos x="1" y="9"/>
                </a:cxn>
                <a:cxn ang="0">
                  <a:pos x="1" y="8"/>
                </a:cxn>
                <a:cxn ang="0">
                  <a:pos x="1" y="7"/>
                </a:cxn>
                <a:cxn ang="0">
                  <a:pos x="2" y="7"/>
                </a:cxn>
                <a:cxn ang="0">
                  <a:pos x="1" y="6"/>
                </a:cxn>
                <a:cxn ang="0">
                  <a:pos x="2" y="6"/>
                </a:cxn>
                <a:cxn ang="0">
                  <a:pos x="2" y="6"/>
                </a:cxn>
                <a:cxn ang="0">
                  <a:pos x="2" y="5"/>
                </a:cxn>
                <a:cxn ang="0">
                  <a:pos x="2" y="4"/>
                </a:cxn>
                <a:cxn ang="0">
                  <a:pos x="1" y="3"/>
                </a:cxn>
                <a:cxn ang="0">
                  <a:pos x="1" y="2"/>
                </a:cxn>
                <a:cxn ang="0">
                  <a:pos x="2" y="1"/>
                </a:cxn>
                <a:cxn ang="0">
                  <a:pos x="2" y="0"/>
                </a:cxn>
                <a:cxn ang="0">
                  <a:pos x="4" y="1"/>
                </a:cxn>
                <a:cxn ang="0">
                  <a:pos x="4" y="1"/>
                </a:cxn>
                <a:cxn ang="0">
                  <a:pos x="4" y="0"/>
                </a:cxn>
                <a:cxn ang="0">
                  <a:pos x="5" y="0"/>
                </a:cxn>
                <a:cxn ang="0">
                  <a:pos x="5" y="0"/>
                </a:cxn>
                <a:cxn ang="0">
                  <a:pos x="6" y="1"/>
                </a:cxn>
                <a:cxn ang="0">
                  <a:pos x="7" y="0"/>
                </a:cxn>
                <a:cxn ang="0">
                  <a:pos x="8" y="1"/>
                </a:cxn>
                <a:cxn ang="0">
                  <a:pos x="9" y="2"/>
                </a:cxn>
                <a:cxn ang="0">
                  <a:pos x="10" y="2"/>
                </a:cxn>
                <a:cxn ang="0">
                  <a:pos x="11" y="2"/>
                </a:cxn>
                <a:cxn ang="0">
                  <a:pos x="12" y="2"/>
                </a:cxn>
                <a:cxn ang="0">
                  <a:pos x="13" y="3"/>
                </a:cxn>
                <a:cxn ang="0">
                  <a:pos x="13" y="4"/>
                </a:cxn>
                <a:cxn ang="0">
                  <a:pos x="13" y="5"/>
                </a:cxn>
                <a:cxn ang="0">
                  <a:pos x="14" y="6"/>
                </a:cxn>
                <a:cxn ang="0">
                  <a:pos x="13" y="7"/>
                </a:cxn>
                <a:cxn ang="0">
                  <a:pos x="12" y="9"/>
                </a:cxn>
                <a:cxn ang="0">
                  <a:pos x="12" y="11"/>
                </a:cxn>
                <a:cxn ang="0">
                  <a:pos x="12" y="12"/>
                </a:cxn>
                <a:cxn ang="0">
                  <a:pos x="13" y="13"/>
                </a:cxn>
                <a:cxn ang="0">
                  <a:pos x="13" y="15"/>
                </a:cxn>
                <a:cxn ang="0">
                  <a:pos x="12" y="14"/>
                </a:cxn>
                <a:cxn ang="0">
                  <a:pos x="12" y="14"/>
                </a:cxn>
                <a:cxn ang="0">
                  <a:pos x="11" y="14"/>
                </a:cxn>
                <a:cxn ang="0">
                  <a:pos x="10" y="14"/>
                </a:cxn>
                <a:cxn ang="0">
                  <a:pos x="11" y="14"/>
                </a:cxn>
                <a:cxn ang="0">
                  <a:pos x="9" y="14"/>
                </a:cxn>
                <a:cxn ang="0">
                  <a:pos x="12" y="14"/>
                </a:cxn>
              </a:cxnLst>
              <a:rect l="0" t="0" r="r" b="b"/>
              <a:pathLst>
                <a:path w="14" h="17">
                  <a:moveTo>
                    <a:pt x="9" y="14"/>
                  </a:moveTo>
                  <a:lnTo>
                    <a:pt x="9" y="14"/>
                  </a:lnTo>
                  <a:lnTo>
                    <a:pt x="9" y="14"/>
                  </a:lnTo>
                  <a:lnTo>
                    <a:pt x="9" y="14"/>
                  </a:lnTo>
                  <a:lnTo>
                    <a:pt x="9" y="14"/>
                  </a:lnTo>
                  <a:lnTo>
                    <a:pt x="9" y="14"/>
                  </a:lnTo>
                  <a:lnTo>
                    <a:pt x="10" y="14"/>
                  </a:lnTo>
                  <a:lnTo>
                    <a:pt x="10" y="14"/>
                  </a:lnTo>
                  <a:lnTo>
                    <a:pt x="10" y="14"/>
                  </a:lnTo>
                  <a:lnTo>
                    <a:pt x="10" y="14"/>
                  </a:lnTo>
                  <a:lnTo>
                    <a:pt x="10" y="14"/>
                  </a:lnTo>
                  <a:lnTo>
                    <a:pt x="9" y="14"/>
                  </a:lnTo>
                  <a:lnTo>
                    <a:pt x="9" y="14"/>
                  </a:lnTo>
                  <a:close/>
                  <a:moveTo>
                    <a:pt x="9" y="14"/>
                  </a:moveTo>
                  <a:lnTo>
                    <a:pt x="8" y="14"/>
                  </a:lnTo>
                  <a:lnTo>
                    <a:pt x="8" y="14"/>
                  </a:lnTo>
                  <a:lnTo>
                    <a:pt x="8" y="14"/>
                  </a:lnTo>
                  <a:lnTo>
                    <a:pt x="8" y="14"/>
                  </a:lnTo>
                  <a:lnTo>
                    <a:pt x="8" y="14"/>
                  </a:lnTo>
                  <a:lnTo>
                    <a:pt x="8" y="14"/>
                  </a:lnTo>
                  <a:lnTo>
                    <a:pt x="8" y="14"/>
                  </a:lnTo>
                  <a:lnTo>
                    <a:pt x="7" y="14"/>
                  </a:lnTo>
                  <a:lnTo>
                    <a:pt x="7" y="14"/>
                  </a:lnTo>
                  <a:lnTo>
                    <a:pt x="7" y="14"/>
                  </a:lnTo>
                  <a:lnTo>
                    <a:pt x="7" y="14"/>
                  </a:lnTo>
                  <a:lnTo>
                    <a:pt x="8" y="14"/>
                  </a:lnTo>
                  <a:lnTo>
                    <a:pt x="8" y="14"/>
                  </a:lnTo>
                  <a:lnTo>
                    <a:pt x="8" y="14"/>
                  </a:lnTo>
                  <a:lnTo>
                    <a:pt x="8" y="14"/>
                  </a:lnTo>
                  <a:lnTo>
                    <a:pt x="7" y="15"/>
                  </a:lnTo>
                  <a:lnTo>
                    <a:pt x="7" y="15"/>
                  </a:lnTo>
                  <a:lnTo>
                    <a:pt x="6" y="15"/>
                  </a:lnTo>
                  <a:lnTo>
                    <a:pt x="6" y="15"/>
                  </a:lnTo>
                  <a:lnTo>
                    <a:pt x="6" y="15"/>
                  </a:lnTo>
                  <a:lnTo>
                    <a:pt x="6" y="15"/>
                  </a:lnTo>
                  <a:lnTo>
                    <a:pt x="5" y="15"/>
                  </a:lnTo>
                  <a:lnTo>
                    <a:pt x="5" y="15"/>
                  </a:lnTo>
                  <a:lnTo>
                    <a:pt x="5" y="15"/>
                  </a:lnTo>
                  <a:lnTo>
                    <a:pt x="5" y="15"/>
                  </a:lnTo>
                  <a:lnTo>
                    <a:pt x="5" y="16"/>
                  </a:lnTo>
                  <a:lnTo>
                    <a:pt x="4" y="16"/>
                  </a:lnTo>
                  <a:lnTo>
                    <a:pt x="4" y="16"/>
                  </a:lnTo>
                  <a:lnTo>
                    <a:pt x="4" y="16"/>
                  </a:lnTo>
                  <a:lnTo>
                    <a:pt x="4" y="16"/>
                  </a:lnTo>
                  <a:lnTo>
                    <a:pt x="4" y="16"/>
                  </a:lnTo>
                  <a:lnTo>
                    <a:pt x="4" y="16"/>
                  </a:lnTo>
                  <a:lnTo>
                    <a:pt x="3" y="16"/>
                  </a:lnTo>
                  <a:lnTo>
                    <a:pt x="3" y="16"/>
                  </a:lnTo>
                  <a:lnTo>
                    <a:pt x="3" y="16"/>
                  </a:lnTo>
                  <a:lnTo>
                    <a:pt x="3" y="17"/>
                  </a:lnTo>
                  <a:lnTo>
                    <a:pt x="3" y="17"/>
                  </a:lnTo>
                  <a:lnTo>
                    <a:pt x="3" y="16"/>
                  </a:lnTo>
                  <a:lnTo>
                    <a:pt x="3" y="16"/>
                  </a:lnTo>
                  <a:lnTo>
                    <a:pt x="3" y="16"/>
                  </a:lnTo>
                  <a:lnTo>
                    <a:pt x="3" y="15"/>
                  </a:lnTo>
                  <a:lnTo>
                    <a:pt x="3" y="15"/>
                  </a:lnTo>
                  <a:lnTo>
                    <a:pt x="3" y="15"/>
                  </a:lnTo>
                  <a:lnTo>
                    <a:pt x="3" y="14"/>
                  </a:lnTo>
                  <a:lnTo>
                    <a:pt x="3" y="14"/>
                  </a:lnTo>
                  <a:lnTo>
                    <a:pt x="3" y="14"/>
                  </a:lnTo>
                  <a:lnTo>
                    <a:pt x="3" y="13"/>
                  </a:lnTo>
                  <a:lnTo>
                    <a:pt x="3" y="13"/>
                  </a:lnTo>
                  <a:lnTo>
                    <a:pt x="3" y="13"/>
                  </a:lnTo>
                  <a:lnTo>
                    <a:pt x="3" y="13"/>
                  </a:lnTo>
                  <a:lnTo>
                    <a:pt x="3" y="13"/>
                  </a:lnTo>
                  <a:lnTo>
                    <a:pt x="3" y="12"/>
                  </a:lnTo>
                  <a:lnTo>
                    <a:pt x="3" y="12"/>
                  </a:lnTo>
                  <a:lnTo>
                    <a:pt x="2" y="12"/>
                  </a:lnTo>
                  <a:lnTo>
                    <a:pt x="2" y="12"/>
                  </a:lnTo>
                  <a:lnTo>
                    <a:pt x="2" y="12"/>
                  </a:lnTo>
                  <a:lnTo>
                    <a:pt x="2" y="12"/>
                  </a:lnTo>
                  <a:lnTo>
                    <a:pt x="2" y="12"/>
                  </a:lnTo>
                  <a:lnTo>
                    <a:pt x="2" y="11"/>
                  </a:lnTo>
                  <a:lnTo>
                    <a:pt x="1" y="11"/>
                  </a:lnTo>
                  <a:lnTo>
                    <a:pt x="1" y="12"/>
                  </a:lnTo>
                  <a:lnTo>
                    <a:pt x="1" y="12"/>
                  </a:lnTo>
                  <a:lnTo>
                    <a:pt x="1" y="11"/>
                  </a:lnTo>
                  <a:lnTo>
                    <a:pt x="1" y="11"/>
                  </a:lnTo>
                  <a:lnTo>
                    <a:pt x="0" y="11"/>
                  </a:lnTo>
                  <a:lnTo>
                    <a:pt x="0" y="11"/>
                  </a:lnTo>
                  <a:lnTo>
                    <a:pt x="0" y="11"/>
                  </a:lnTo>
                  <a:lnTo>
                    <a:pt x="0" y="11"/>
                  </a:lnTo>
                  <a:lnTo>
                    <a:pt x="1" y="11"/>
                  </a:lnTo>
                  <a:lnTo>
                    <a:pt x="1" y="10"/>
                  </a:lnTo>
                  <a:lnTo>
                    <a:pt x="1" y="11"/>
                  </a:lnTo>
                  <a:lnTo>
                    <a:pt x="1" y="10"/>
                  </a:lnTo>
                  <a:lnTo>
                    <a:pt x="1" y="10"/>
                  </a:lnTo>
                  <a:lnTo>
                    <a:pt x="1" y="10"/>
                  </a:lnTo>
                  <a:lnTo>
                    <a:pt x="1" y="10"/>
                  </a:lnTo>
                  <a:lnTo>
                    <a:pt x="1" y="9"/>
                  </a:lnTo>
                  <a:lnTo>
                    <a:pt x="1" y="9"/>
                  </a:lnTo>
                  <a:lnTo>
                    <a:pt x="1" y="9"/>
                  </a:lnTo>
                  <a:lnTo>
                    <a:pt x="1" y="9"/>
                  </a:lnTo>
                  <a:lnTo>
                    <a:pt x="1" y="8"/>
                  </a:lnTo>
                  <a:lnTo>
                    <a:pt x="1" y="8"/>
                  </a:lnTo>
                  <a:lnTo>
                    <a:pt x="1" y="8"/>
                  </a:lnTo>
                  <a:lnTo>
                    <a:pt x="1" y="8"/>
                  </a:lnTo>
                  <a:lnTo>
                    <a:pt x="1" y="8"/>
                  </a:lnTo>
                  <a:lnTo>
                    <a:pt x="1" y="8"/>
                  </a:lnTo>
                  <a:lnTo>
                    <a:pt x="1" y="7"/>
                  </a:lnTo>
                  <a:lnTo>
                    <a:pt x="1" y="7"/>
                  </a:lnTo>
                  <a:lnTo>
                    <a:pt x="1" y="7"/>
                  </a:lnTo>
                  <a:lnTo>
                    <a:pt x="1" y="7"/>
                  </a:lnTo>
                  <a:lnTo>
                    <a:pt x="2" y="7"/>
                  </a:lnTo>
                  <a:lnTo>
                    <a:pt x="2" y="7"/>
                  </a:lnTo>
                  <a:lnTo>
                    <a:pt x="2" y="7"/>
                  </a:lnTo>
                  <a:lnTo>
                    <a:pt x="2" y="6"/>
                  </a:lnTo>
                  <a:lnTo>
                    <a:pt x="1" y="6"/>
                  </a:lnTo>
                  <a:lnTo>
                    <a:pt x="1" y="6"/>
                  </a:lnTo>
                  <a:lnTo>
                    <a:pt x="1" y="6"/>
                  </a:lnTo>
                  <a:lnTo>
                    <a:pt x="1" y="6"/>
                  </a:lnTo>
                  <a:lnTo>
                    <a:pt x="1" y="6"/>
                  </a:lnTo>
                  <a:lnTo>
                    <a:pt x="1" y="6"/>
                  </a:lnTo>
                  <a:lnTo>
                    <a:pt x="2" y="6"/>
                  </a:lnTo>
                  <a:lnTo>
                    <a:pt x="2" y="6"/>
                  </a:lnTo>
                  <a:lnTo>
                    <a:pt x="2" y="6"/>
                  </a:lnTo>
                  <a:lnTo>
                    <a:pt x="2" y="6"/>
                  </a:lnTo>
                  <a:lnTo>
                    <a:pt x="2" y="6"/>
                  </a:lnTo>
                  <a:lnTo>
                    <a:pt x="2" y="6"/>
                  </a:lnTo>
                  <a:lnTo>
                    <a:pt x="2" y="6"/>
                  </a:lnTo>
                  <a:lnTo>
                    <a:pt x="2" y="5"/>
                  </a:lnTo>
                  <a:lnTo>
                    <a:pt x="2" y="5"/>
                  </a:lnTo>
                  <a:lnTo>
                    <a:pt x="2" y="5"/>
                  </a:lnTo>
                  <a:lnTo>
                    <a:pt x="2" y="5"/>
                  </a:lnTo>
                  <a:lnTo>
                    <a:pt x="2" y="5"/>
                  </a:lnTo>
                  <a:lnTo>
                    <a:pt x="2" y="4"/>
                  </a:lnTo>
                  <a:lnTo>
                    <a:pt x="2" y="4"/>
                  </a:lnTo>
                  <a:lnTo>
                    <a:pt x="2" y="4"/>
                  </a:lnTo>
                  <a:lnTo>
                    <a:pt x="2" y="4"/>
                  </a:lnTo>
                  <a:lnTo>
                    <a:pt x="2" y="4"/>
                  </a:lnTo>
                  <a:lnTo>
                    <a:pt x="2" y="4"/>
                  </a:lnTo>
                  <a:lnTo>
                    <a:pt x="2" y="4"/>
                  </a:lnTo>
                  <a:lnTo>
                    <a:pt x="2" y="3"/>
                  </a:lnTo>
                  <a:lnTo>
                    <a:pt x="2" y="3"/>
                  </a:lnTo>
                  <a:lnTo>
                    <a:pt x="1" y="3"/>
                  </a:lnTo>
                  <a:lnTo>
                    <a:pt x="1" y="3"/>
                  </a:lnTo>
                  <a:lnTo>
                    <a:pt x="1" y="3"/>
                  </a:lnTo>
                  <a:lnTo>
                    <a:pt x="1" y="2"/>
                  </a:lnTo>
                  <a:lnTo>
                    <a:pt x="1" y="2"/>
                  </a:lnTo>
                  <a:lnTo>
                    <a:pt x="1" y="2"/>
                  </a:lnTo>
                  <a:lnTo>
                    <a:pt x="1" y="2"/>
                  </a:lnTo>
                  <a:lnTo>
                    <a:pt x="1" y="2"/>
                  </a:lnTo>
                  <a:lnTo>
                    <a:pt x="1" y="1"/>
                  </a:lnTo>
                  <a:lnTo>
                    <a:pt x="2" y="1"/>
                  </a:lnTo>
                  <a:lnTo>
                    <a:pt x="2" y="1"/>
                  </a:lnTo>
                  <a:lnTo>
                    <a:pt x="2" y="1"/>
                  </a:lnTo>
                  <a:lnTo>
                    <a:pt x="2" y="1"/>
                  </a:lnTo>
                  <a:lnTo>
                    <a:pt x="2" y="1"/>
                  </a:lnTo>
                  <a:lnTo>
                    <a:pt x="2" y="1"/>
                  </a:lnTo>
                  <a:lnTo>
                    <a:pt x="2" y="0"/>
                  </a:lnTo>
                  <a:lnTo>
                    <a:pt x="2" y="0"/>
                  </a:lnTo>
                  <a:lnTo>
                    <a:pt x="3" y="0"/>
                  </a:lnTo>
                  <a:lnTo>
                    <a:pt x="3" y="1"/>
                  </a:lnTo>
                  <a:lnTo>
                    <a:pt x="3" y="1"/>
                  </a:lnTo>
                  <a:lnTo>
                    <a:pt x="4" y="1"/>
                  </a:lnTo>
                  <a:lnTo>
                    <a:pt x="4" y="1"/>
                  </a:lnTo>
                  <a:lnTo>
                    <a:pt x="4" y="1"/>
                  </a:lnTo>
                  <a:lnTo>
                    <a:pt x="4" y="1"/>
                  </a:lnTo>
                  <a:lnTo>
                    <a:pt x="4" y="1"/>
                  </a:lnTo>
                  <a:lnTo>
                    <a:pt x="4" y="1"/>
                  </a:lnTo>
                  <a:lnTo>
                    <a:pt x="4" y="1"/>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0"/>
                  </a:lnTo>
                  <a:lnTo>
                    <a:pt x="5" y="0"/>
                  </a:lnTo>
                  <a:lnTo>
                    <a:pt x="5" y="1"/>
                  </a:lnTo>
                  <a:lnTo>
                    <a:pt x="5" y="1"/>
                  </a:lnTo>
                  <a:lnTo>
                    <a:pt x="6" y="1"/>
                  </a:lnTo>
                  <a:lnTo>
                    <a:pt x="6" y="1"/>
                  </a:lnTo>
                  <a:lnTo>
                    <a:pt x="6" y="1"/>
                  </a:lnTo>
                  <a:lnTo>
                    <a:pt x="6" y="1"/>
                  </a:lnTo>
                  <a:lnTo>
                    <a:pt x="6" y="1"/>
                  </a:lnTo>
                  <a:lnTo>
                    <a:pt x="6" y="1"/>
                  </a:lnTo>
                  <a:lnTo>
                    <a:pt x="6" y="0"/>
                  </a:lnTo>
                  <a:lnTo>
                    <a:pt x="7" y="0"/>
                  </a:lnTo>
                  <a:lnTo>
                    <a:pt x="7" y="0"/>
                  </a:lnTo>
                  <a:lnTo>
                    <a:pt x="7" y="1"/>
                  </a:lnTo>
                  <a:lnTo>
                    <a:pt x="7" y="1"/>
                  </a:lnTo>
                  <a:lnTo>
                    <a:pt x="8" y="1"/>
                  </a:lnTo>
                  <a:lnTo>
                    <a:pt x="8" y="1"/>
                  </a:lnTo>
                  <a:lnTo>
                    <a:pt x="8" y="1"/>
                  </a:lnTo>
                  <a:lnTo>
                    <a:pt x="8" y="2"/>
                  </a:lnTo>
                  <a:lnTo>
                    <a:pt x="9" y="2"/>
                  </a:lnTo>
                  <a:lnTo>
                    <a:pt x="9" y="2"/>
                  </a:lnTo>
                  <a:lnTo>
                    <a:pt x="9" y="2"/>
                  </a:lnTo>
                  <a:lnTo>
                    <a:pt x="9" y="2"/>
                  </a:lnTo>
                  <a:lnTo>
                    <a:pt x="9" y="2"/>
                  </a:lnTo>
                  <a:lnTo>
                    <a:pt x="9" y="2"/>
                  </a:lnTo>
                  <a:lnTo>
                    <a:pt x="9" y="3"/>
                  </a:lnTo>
                  <a:lnTo>
                    <a:pt x="10" y="2"/>
                  </a:lnTo>
                  <a:lnTo>
                    <a:pt x="10" y="2"/>
                  </a:lnTo>
                  <a:lnTo>
                    <a:pt x="10" y="2"/>
                  </a:lnTo>
                  <a:lnTo>
                    <a:pt x="10" y="2"/>
                  </a:lnTo>
                  <a:lnTo>
                    <a:pt x="10" y="2"/>
                  </a:lnTo>
                  <a:lnTo>
                    <a:pt x="11" y="2"/>
                  </a:lnTo>
                  <a:lnTo>
                    <a:pt x="11" y="2"/>
                  </a:lnTo>
                  <a:lnTo>
                    <a:pt x="11" y="2"/>
                  </a:lnTo>
                  <a:lnTo>
                    <a:pt x="12" y="2"/>
                  </a:lnTo>
                  <a:lnTo>
                    <a:pt x="12" y="2"/>
                  </a:lnTo>
                  <a:lnTo>
                    <a:pt x="12" y="2"/>
                  </a:lnTo>
                  <a:lnTo>
                    <a:pt x="12" y="2"/>
                  </a:lnTo>
                  <a:lnTo>
                    <a:pt x="13" y="2"/>
                  </a:lnTo>
                  <a:lnTo>
                    <a:pt x="13" y="3"/>
                  </a:lnTo>
                  <a:lnTo>
                    <a:pt x="13" y="3"/>
                  </a:lnTo>
                  <a:lnTo>
                    <a:pt x="13" y="3"/>
                  </a:lnTo>
                  <a:lnTo>
                    <a:pt x="13" y="3"/>
                  </a:lnTo>
                  <a:lnTo>
                    <a:pt x="13" y="3"/>
                  </a:lnTo>
                  <a:lnTo>
                    <a:pt x="13" y="3"/>
                  </a:lnTo>
                  <a:lnTo>
                    <a:pt x="13" y="4"/>
                  </a:lnTo>
                  <a:lnTo>
                    <a:pt x="13" y="4"/>
                  </a:lnTo>
                  <a:lnTo>
                    <a:pt x="13" y="4"/>
                  </a:lnTo>
                  <a:lnTo>
                    <a:pt x="13" y="4"/>
                  </a:lnTo>
                  <a:lnTo>
                    <a:pt x="13" y="4"/>
                  </a:lnTo>
                  <a:lnTo>
                    <a:pt x="13" y="4"/>
                  </a:lnTo>
                  <a:lnTo>
                    <a:pt x="13" y="5"/>
                  </a:lnTo>
                  <a:lnTo>
                    <a:pt x="13" y="5"/>
                  </a:lnTo>
                  <a:lnTo>
                    <a:pt x="13" y="5"/>
                  </a:lnTo>
                  <a:lnTo>
                    <a:pt x="13" y="5"/>
                  </a:lnTo>
                  <a:lnTo>
                    <a:pt x="14" y="6"/>
                  </a:lnTo>
                  <a:lnTo>
                    <a:pt x="14" y="6"/>
                  </a:lnTo>
                  <a:lnTo>
                    <a:pt x="13" y="6"/>
                  </a:lnTo>
                  <a:lnTo>
                    <a:pt x="13" y="7"/>
                  </a:lnTo>
                  <a:lnTo>
                    <a:pt x="13" y="7"/>
                  </a:lnTo>
                  <a:lnTo>
                    <a:pt x="13" y="7"/>
                  </a:lnTo>
                  <a:lnTo>
                    <a:pt x="13" y="7"/>
                  </a:lnTo>
                  <a:lnTo>
                    <a:pt x="13" y="8"/>
                  </a:lnTo>
                  <a:lnTo>
                    <a:pt x="13" y="8"/>
                  </a:lnTo>
                  <a:lnTo>
                    <a:pt x="13" y="8"/>
                  </a:lnTo>
                  <a:lnTo>
                    <a:pt x="13" y="9"/>
                  </a:lnTo>
                  <a:lnTo>
                    <a:pt x="12" y="9"/>
                  </a:lnTo>
                  <a:lnTo>
                    <a:pt x="12" y="9"/>
                  </a:lnTo>
                  <a:lnTo>
                    <a:pt x="12" y="10"/>
                  </a:lnTo>
                  <a:lnTo>
                    <a:pt x="12" y="10"/>
                  </a:lnTo>
                  <a:lnTo>
                    <a:pt x="12" y="10"/>
                  </a:lnTo>
                  <a:lnTo>
                    <a:pt x="12" y="11"/>
                  </a:lnTo>
                  <a:lnTo>
                    <a:pt x="12" y="11"/>
                  </a:lnTo>
                  <a:lnTo>
                    <a:pt x="12" y="11"/>
                  </a:lnTo>
                  <a:lnTo>
                    <a:pt x="12" y="11"/>
                  </a:lnTo>
                  <a:lnTo>
                    <a:pt x="12" y="12"/>
                  </a:lnTo>
                  <a:lnTo>
                    <a:pt x="12" y="12"/>
                  </a:lnTo>
                  <a:lnTo>
                    <a:pt x="12" y="12"/>
                  </a:lnTo>
                  <a:lnTo>
                    <a:pt x="12" y="12"/>
                  </a:lnTo>
                  <a:lnTo>
                    <a:pt x="12" y="13"/>
                  </a:lnTo>
                  <a:lnTo>
                    <a:pt x="13" y="13"/>
                  </a:lnTo>
                  <a:lnTo>
                    <a:pt x="13" y="13"/>
                  </a:lnTo>
                  <a:lnTo>
                    <a:pt x="13" y="14"/>
                  </a:lnTo>
                  <a:lnTo>
                    <a:pt x="13" y="14"/>
                  </a:lnTo>
                  <a:lnTo>
                    <a:pt x="13" y="14"/>
                  </a:lnTo>
                  <a:lnTo>
                    <a:pt x="13" y="14"/>
                  </a:lnTo>
                  <a:lnTo>
                    <a:pt x="13" y="15"/>
                  </a:lnTo>
                  <a:lnTo>
                    <a:pt x="13" y="15"/>
                  </a:lnTo>
                  <a:lnTo>
                    <a:pt x="13" y="14"/>
                  </a:lnTo>
                  <a:lnTo>
                    <a:pt x="13" y="14"/>
                  </a:lnTo>
                  <a:lnTo>
                    <a:pt x="13" y="14"/>
                  </a:lnTo>
                  <a:lnTo>
                    <a:pt x="12" y="14"/>
                  </a:lnTo>
                  <a:lnTo>
                    <a:pt x="12" y="14"/>
                  </a:lnTo>
                  <a:lnTo>
                    <a:pt x="12" y="14"/>
                  </a:lnTo>
                  <a:lnTo>
                    <a:pt x="12" y="14"/>
                  </a:lnTo>
                  <a:lnTo>
                    <a:pt x="12" y="14"/>
                  </a:lnTo>
                  <a:lnTo>
                    <a:pt x="12" y="14"/>
                  </a:lnTo>
                  <a:lnTo>
                    <a:pt x="12" y="14"/>
                  </a:lnTo>
                  <a:lnTo>
                    <a:pt x="12" y="14"/>
                  </a:lnTo>
                  <a:lnTo>
                    <a:pt x="12" y="14"/>
                  </a:lnTo>
                  <a:lnTo>
                    <a:pt x="11" y="14"/>
                  </a:lnTo>
                  <a:lnTo>
                    <a:pt x="11" y="14"/>
                  </a:lnTo>
                  <a:lnTo>
                    <a:pt x="11" y="14"/>
                  </a:lnTo>
                  <a:lnTo>
                    <a:pt x="11" y="14"/>
                  </a:lnTo>
                  <a:lnTo>
                    <a:pt x="10" y="14"/>
                  </a:lnTo>
                  <a:lnTo>
                    <a:pt x="10" y="14"/>
                  </a:lnTo>
                  <a:lnTo>
                    <a:pt x="10" y="14"/>
                  </a:lnTo>
                  <a:lnTo>
                    <a:pt x="11" y="14"/>
                  </a:lnTo>
                  <a:lnTo>
                    <a:pt x="11" y="14"/>
                  </a:lnTo>
                  <a:lnTo>
                    <a:pt x="11" y="14"/>
                  </a:lnTo>
                  <a:lnTo>
                    <a:pt x="11" y="14"/>
                  </a:lnTo>
                  <a:lnTo>
                    <a:pt x="11" y="14"/>
                  </a:lnTo>
                  <a:lnTo>
                    <a:pt x="11" y="14"/>
                  </a:lnTo>
                  <a:lnTo>
                    <a:pt x="10" y="14"/>
                  </a:lnTo>
                  <a:lnTo>
                    <a:pt x="10" y="14"/>
                  </a:lnTo>
                  <a:lnTo>
                    <a:pt x="9" y="14"/>
                  </a:lnTo>
                  <a:lnTo>
                    <a:pt x="9" y="14"/>
                  </a:lnTo>
                  <a:lnTo>
                    <a:pt x="9" y="14"/>
                  </a:lnTo>
                  <a:lnTo>
                    <a:pt x="9" y="14"/>
                  </a:lnTo>
                  <a:lnTo>
                    <a:pt x="9" y="14"/>
                  </a:lnTo>
                  <a:close/>
                  <a:moveTo>
                    <a:pt x="12" y="15"/>
                  </a:moveTo>
                  <a:lnTo>
                    <a:pt x="12" y="14"/>
                  </a:lnTo>
                  <a:lnTo>
                    <a:pt x="12" y="1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Freeform 332">
              <a:extLst>
                <a:ext uri="{FF2B5EF4-FFF2-40B4-BE49-F238E27FC236}">
                  <a16:creationId xmlns:a16="http://schemas.microsoft.com/office/drawing/2014/main" id="{3ED9878B-5C21-4344-9CB8-02FDC5406AE8}"/>
                </a:ext>
              </a:extLst>
            </p:cNvPr>
            <p:cNvSpPr>
              <a:spLocks/>
            </p:cNvSpPr>
            <p:nvPr/>
          </p:nvSpPr>
          <p:spPr bwMode="auto">
            <a:xfrm>
              <a:off x="6519874" y="3391520"/>
              <a:ext cx="54695" cy="33427"/>
            </a:xfrm>
            <a:custGeom>
              <a:avLst/>
              <a:gdLst/>
              <a:ahLst/>
              <a:cxnLst>
                <a:cxn ang="0">
                  <a:pos x="2" y="3"/>
                </a:cxn>
                <a:cxn ang="0">
                  <a:pos x="2" y="3"/>
                </a:cxn>
                <a:cxn ang="0">
                  <a:pos x="2" y="3"/>
                </a:cxn>
                <a:cxn ang="0">
                  <a:pos x="2" y="3"/>
                </a:cxn>
                <a:cxn ang="0">
                  <a:pos x="2" y="3"/>
                </a:cxn>
                <a:cxn ang="0">
                  <a:pos x="2" y="3"/>
                </a:cxn>
                <a:cxn ang="0">
                  <a:pos x="1" y="3"/>
                </a:cxn>
                <a:cxn ang="0">
                  <a:pos x="1" y="3"/>
                </a:cxn>
                <a:cxn ang="0">
                  <a:pos x="1" y="3"/>
                </a:cxn>
                <a:cxn ang="0">
                  <a:pos x="0" y="2"/>
                </a:cxn>
                <a:cxn ang="0">
                  <a:pos x="0" y="2"/>
                </a:cxn>
                <a:cxn ang="0">
                  <a:pos x="0" y="2"/>
                </a:cxn>
                <a:cxn ang="0">
                  <a:pos x="0" y="2"/>
                </a:cxn>
                <a:cxn ang="0">
                  <a:pos x="1" y="2"/>
                </a:cxn>
                <a:cxn ang="0">
                  <a:pos x="1" y="2"/>
                </a:cxn>
                <a:cxn ang="0">
                  <a:pos x="1" y="2"/>
                </a:cxn>
                <a:cxn ang="0">
                  <a:pos x="1" y="1"/>
                </a:cxn>
                <a:cxn ang="0">
                  <a:pos x="1" y="1"/>
                </a:cxn>
                <a:cxn ang="0">
                  <a:pos x="1" y="2"/>
                </a:cxn>
                <a:cxn ang="0">
                  <a:pos x="2" y="2"/>
                </a:cxn>
                <a:cxn ang="0">
                  <a:pos x="2" y="1"/>
                </a:cxn>
                <a:cxn ang="0">
                  <a:pos x="2" y="1"/>
                </a:cxn>
                <a:cxn ang="0">
                  <a:pos x="2" y="1"/>
                </a:cxn>
                <a:cxn ang="0">
                  <a:pos x="2" y="1"/>
                </a:cxn>
                <a:cxn ang="0">
                  <a:pos x="2" y="1"/>
                </a:cxn>
                <a:cxn ang="0">
                  <a:pos x="3" y="1"/>
                </a:cxn>
                <a:cxn ang="0">
                  <a:pos x="3" y="1"/>
                </a:cxn>
                <a:cxn ang="0">
                  <a:pos x="3" y="1"/>
                </a:cxn>
                <a:cxn ang="0">
                  <a:pos x="4" y="1"/>
                </a:cxn>
                <a:cxn ang="0">
                  <a:pos x="4" y="1"/>
                </a:cxn>
                <a:cxn ang="0">
                  <a:pos x="5" y="0"/>
                </a:cxn>
                <a:cxn ang="0">
                  <a:pos x="5" y="0"/>
                </a:cxn>
                <a:cxn ang="0">
                  <a:pos x="5" y="0"/>
                </a:cxn>
                <a:cxn ang="0">
                  <a:pos x="5" y="0"/>
                </a:cxn>
                <a:cxn ang="0">
                  <a:pos x="5" y="0"/>
                </a:cxn>
                <a:cxn ang="0">
                  <a:pos x="5" y="0"/>
                </a:cxn>
                <a:cxn ang="0">
                  <a:pos x="5" y="1"/>
                </a:cxn>
                <a:cxn ang="0">
                  <a:pos x="4" y="1"/>
                </a:cxn>
                <a:cxn ang="0">
                  <a:pos x="4" y="1"/>
                </a:cxn>
                <a:cxn ang="0">
                  <a:pos x="4" y="1"/>
                </a:cxn>
                <a:cxn ang="0">
                  <a:pos x="4" y="1"/>
                </a:cxn>
                <a:cxn ang="0">
                  <a:pos x="4" y="1"/>
                </a:cxn>
                <a:cxn ang="0">
                  <a:pos x="4" y="2"/>
                </a:cxn>
                <a:cxn ang="0">
                  <a:pos x="4" y="2"/>
                </a:cxn>
                <a:cxn ang="0">
                  <a:pos x="4" y="2"/>
                </a:cxn>
                <a:cxn ang="0">
                  <a:pos x="4" y="2"/>
                </a:cxn>
                <a:cxn ang="0">
                  <a:pos x="4" y="2"/>
                </a:cxn>
                <a:cxn ang="0">
                  <a:pos x="4" y="2"/>
                </a:cxn>
                <a:cxn ang="0">
                  <a:pos x="3" y="2"/>
                </a:cxn>
                <a:cxn ang="0">
                  <a:pos x="3" y="2"/>
                </a:cxn>
                <a:cxn ang="0">
                  <a:pos x="3" y="2"/>
                </a:cxn>
                <a:cxn ang="0">
                  <a:pos x="3" y="2"/>
                </a:cxn>
                <a:cxn ang="0">
                  <a:pos x="3" y="2"/>
                </a:cxn>
                <a:cxn ang="0">
                  <a:pos x="2" y="3"/>
                </a:cxn>
              </a:cxnLst>
              <a:rect l="0" t="0" r="r" b="b"/>
              <a:pathLst>
                <a:path w="5" h="3">
                  <a:moveTo>
                    <a:pt x="2" y="3"/>
                  </a:moveTo>
                  <a:lnTo>
                    <a:pt x="2" y="3"/>
                  </a:lnTo>
                  <a:lnTo>
                    <a:pt x="2" y="3"/>
                  </a:lnTo>
                  <a:lnTo>
                    <a:pt x="2" y="3"/>
                  </a:lnTo>
                  <a:lnTo>
                    <a:pt x="2" y="3"/>
                  </a:lnTo>
                  <a:lnTo>
                    <a:pt x="2" y="3"/>
                  </a:lnTo>
                  <a:lnTo>
                    <a:pt x="1" y="3"/>
                  </a:lnTo>
                  <a:lnTo>
                    <a:pt x="1" y="3"/>
                  </a:lnTo>
                  <a:lnTo>
                    <a:pt x="1" y="3"/>
                  </a:lnTo>
                  <a:lnTo>
                    <a:pt x="0" y="2"/>
                  </a:lnTo>
                  <a:lnTo>
                    <a:pt x="0" y="2"/>
                  </a:lnTo>
                  <a:lnTo>
                    <a:pt x="0" y="2"/>
                  </a:lnTo>
                  <a:lnTo>
                    <a:pt x="0" y="2"/>
                  </a:lnTo>
                  <a:lnTo>
                    <a:pt x="1" y="2"/>
                  </a:lnTo>
                  <a:lnTo>
                    <a:pt x="1" y="2"/>
                  </a:lnTo>
                  <a:lnTo>
                    <a:pt x="1" y="2"/>
                  </a:lnTo>
                  <a:lnTo>
                    <a:pt x="1" y="1"/>
                  </a:lnTo>
                  <a:lnTo>
                    <a:pt x="1" y="1"/>
                  </a:lnTo>
                  <a:lnTo>
                    <a:pt x="1" y="2"/>
                  </a:lnTo>
                  <a:lnTo>
                    <a:pt x="2" y="2"/>
                  </a:lnTo>
                  <a:lnTo>
                    <a:pt x="2" y="1"/>
                  </a:lnTo>
                  <a:lnTo>
                    <a:pt x="2" y="1"/>
                  </a:lnTo>
                  <a:lnTo>
                    <a:pt x="2" y="1"/>
                  </a:lnTo>
                  <a:lnTo>
                    <a:pt x="2" y="1"/>
                  </a:lnTo>
                  <a:lnTo>
                    <a:pt x="2" y="1"/>
                  </a:lnTo>
                  <a:lnTo>
                    <a:pt x="3" y="1"/>
                  </a:lnTo>
                  <a:lnTo>
                    <a:pt x="3" y="1"/>
                  </a:lnTo>
                  <a:lnTo>
                    <a:pt x="3" y="1"/>
                  </a:lnTo>
                  <a:lnTo>
                    <a:pt x="4" y="1"/>
                  </a:lnTo>
                  <a:lnTo>
                    <a:pt x="4" y="1"/>
                  </a:lnTo>
                  <a:lnTo>
                    <a:pt x="5" y="0"/>
                  </a:lnTo>
                  <a:lnTo>
                    <a:pt x="5" y="0"/>
                  </a:lnTo>
                  <a:lnTo>
                    <a:pt x="5" y="0"/>
                  </a:lnTo>
                  <a:lnTo>
                    <a:pt x="5" y="0"/>
                  </a:lnTo>
                  <a:lnTo>
                    <a:pt x="5" y="0"/>
                  </a:lnTo>
                  <a:lnTo>
                    <a:pt x="5" y="0"/>
                  </a:lnTo>
                  <a:lnTo>
                    <a:pt x="5" y="1"/>
                  </a:lnTo>
                  <a:lnTo>
                    <a:pt x="4" y="1"/>
                  </a:lnTo>
                  <a:lnTo>
                    <a:pt x="4" y="1"/>
                  </a:lnTo>
                  <a:lnTo>
                    <a:pt x="4" y="1"/>
                  </a:lnTo>
                  <a:lnTo>
                    <a:pt x="4" y="1"/>
                  </a:lnTo>
                  <a:lnTo>
                    <a:pt x="4" y="1"/>
                  </a:lnTo>
                  <a:lnTo>
                    <a:pt x="4" y="2"/>
                  </a:lnTo>
                  <a:lnTo>
                    <a:pt x="4" y="2"/>
                  </a:lnTo>
                  <a:lnTo>
                    <a:pt x="4" y="2"/>
                  </a:lnTo>
                  <a:lnTo>
                    <a:pt x="4" y="2"/>
                  </a:lnTo>
                  <a:lnTo>
                    <a:pt x="4" y="2"/>
                  </a:lnTo>
                  <a:lnTo>
                    <a:pt x="4" y="2"/>
                  </a:lnTo>
                  <a:lnTo>
                    <a:pt x="3" y="2"/>
                  </a:lnTo>
                  <a:lnTo>
                    <a:pt x="3" y="2"/>
                  </a:lnTo>
                  <a:lnTo>
                    <a:pt x="3" y="2"/>
                  </a:lnTo>
                  <a:lnTo>
                    <a:pt x="3" y="2"/>
                  </a:lnTo>
                  <a:lnTo>
                    <a:pt x="3" y="2"/>
                  </a:lnTo>
                  <a:lnTo>
                    <a:pt x="2"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Freeform 333">
              <a:extLst>
                <a:ext uri="{FF2B5EF4-FFF2-40B4-BE49-F238E27FC236}">
                  <a16:creationId xmlns:a16="http://schemas.microsoft.com/office/drawing/2014/main" id="{0CE2B267-9338-4933-A43C-68C2B3ACC009}"/>
                </a:ext>
              </a:extLst>
            </p:cNvPr>
            <p:cNvSpPr>
              <a:spLocks/>
            </p:cNvSpPr>
            <p:nvPr/>
          </p:nvSpPr>
          <p:spPr bwMode="auto">
            <a:xfrm>
              <a:off x="6039589" y="2863743"/>
              <a:ext cx="164084" cy="89723"/>
            </a:xfrm>
            <a:custGeom>
              <a:avLst/>
              <a:gdLst/>
              <a:ahLst/>
              <a:cxnLst>
                <a:cxn ang="0">
                  <a:pos x="13" y="7"/>
                </a:cxn>
                <a:cxn ang="0">
                  <a:pos x="13" y="7"/>
                </a:cxn>
                <a:cxn ang="0">
                  <a:pos x="12" y="7"/>
                </a:cxn>
                <a:cxn ang="0">
                  <a:pos x="11" y="7"/>
                </a:cxn>
                <a:cxn ang="0">
                  <a:pos x="11" y="7"/>
                </a:cxn>
                <a:cxn ang="0">
                  <a:pos x="11" y="7"/>
                </a:cxn>
                <a:cxn ang="0">
                  <a:pos x="10" y="7"/>
                </a:cxn>
                <a:cxn ang="0">
                  <a:pos x="10" y="7"/>
                </a:cxn>
                <a:cxn ang="0">
                  <a:pos x="9" y="7"/>
                </a:cxn>
                <a:cxn ang="0">
                  <a:pos x="8" y="7"/>
                </a:cxn>
                <a:cxn ang="0">
                  <a:pos x="8" y="7"/>
                </a:cxn>
                <a:cxn ang="0">
                  <a:pos x="7" y="7"/>
                </a:cxn>
                <a:cxn ang="0">
                  <a:pos x="6" y="7"/>
                </a:cxn>
                <a:cxn ang="0">
                  <a:pos x="6" y="7"/>
                </a:cxn>
                <a:cxn ang="0">
                  <a:pos x="6" y="8"/>
                </a:cxn>
                <a:cxn ang="0">
                  <a:pos x="5" y="8"/>
                </a:cxn>
                <a:cxn ang="0">
                  <a:pos x="5" y="8"/>
                </a:cxn>
                <a:cxn ang="0">
                  <a:pos x="4" y="7"/>
                </a:cxn>
                <a:cxn ang="0">
                  <a:pos x="4" y="7"/>
                </a:cxn>
                <a:cxn ang="0">
                  <a:pos x="3" y="7"/>
                </a:cxn>
                <a:cxn ang="0">
                  <a:pos x="3" y="6"/>
                </a:cxn>
                <a:cxn ang="0">
                  <a:pos x="2" y="6"/>
                </a:cxn>
                <a:cxn ang="0">
                  <a:pos x="2" y="5"/>
                </a:cxn>
                <a:cxn ang="0">
                  <a:pos x="1" y="4"/>
                </a:cxn>
                <a:cxn ang="0">
                  <a:pos x="1" y="3"/>
                </a:cxn>
                <a:cxn ang="0">
                  <a:pos x="0" y="3"/>
                </a:cxn>
                <a:cxn ang="0">
                  <a:pos x="0" y="2"/>
                </a:cxn>
                <a:cxn ang="0">
                  <a:pos x="1" y="2"/>
                </a:cxn>
                <a:cxn ang="0">
                  <a:pos x="2" y="2"/>
                </a:cxn>
                <a:cxn ang="0">
                  <a:pos x="2" y="2"/>
                </a:cxn>
                <a:cxn ang="0">
                  <a:pos x="2" y="2"/>
                </a:cxn>
                <a:cxn ang="0">
                  <a:pos x="3" y="2"/>
                </a:cxn>
                <a:cxn ang="0">
                  <a:pos x="3" y="1"/>
                </a:cxn>
                <a:cxn ang="0">
                  <a:pos x="4" y="1"/>
                </a:cxn>
                <a:cxn ang="0">
                  <a:pos x="4" y="1"/>
                </a:cxn>
                <a:cxn ang="0">
                  <a:pos x="5" y="1"/>
                </a:cxn>
                <a:cxn ang="0">
                  <a:pos x="5" y="0"/>
                </a:cxn>
                <a:cxn ang="0">
                  <a:pos x="6" y="0"/>
                </a:cxn>
                <a:cxn ang="0">
                  <a:pos x="6" y="1"/>
                </a:cxn>
                <a:cxn ang="0">
                  <a:pos x="6" y="1"/>
                </a:cxn>
                <a:cxn ang="0">
                  <a:pos x="7" y="0"/>
                </a:cxn>
                <a:cxn ang="0">
                  <a:pos x="7" y="1"/>
                </a:cxn>
                <a:cxn ang="0">
                  <a:pos x="8" y="1"/>
                </a:cxn>
                <a:cxn ang="0">
                  <a:pos x="9" y="1"/>
                </a:cxn>
                <a:cxn ang="0">
                  <a:pos x="9" y="1"/>
                </a:cxn>
                <a:cxn ang="0">
                  <a:pos x="10" y="2"/>
                </a:cxn>
                <a:cxn ang="0">
                  <a:pos x="10" y="2"/>
                </a:cxn>
                <a:cxn ang="0">
                  <a:pos x="10" y="3"/>
                </a:cxn>
                <a:cxn ang="0">
                  <a:pos x="11" y="3"/>
                </a:cxn>
                <a:cxn ang="0">
                  <a:pos x="11" y="2"/>
                </a:cxn>
                <a:cxn ang="0">
                  <a:pos x="11" y="2"/>
                </a:cxn>
                <a:cxn ang="0">
                  <a:pos x="11" y="2"/>
                </a:cxn>
                <a:cxn ang="0">
                  <a:pos x="12" y="2"/>
                </a:cxn>
                <a:cxn ang="0">
                  <a:pos x="13" y="3"/>
                </a:cxn>
                <a:cxn ang="0">
                  <a:pos x="12" y="3"/>
                </a:cxn>
                <a:cxn ang="0">
                  <a:pos x="13" y="3"/>
                </a:cxn>
                <a:cxn ang="0">
                  <a:pos x="14" y="4"/>
                </a:cxn>
                <a:cxn ang="0">
                  <a:pos x="14" y="4"/>
                </a:cxn>
                <a:cxn ang="0">
                  <a:pos x="15" y="5"/>
                </a:cxn>
                <a:cxn ang="0">
                  <a:pos x="15" y="5"/>
                </a:cxn>
                <a:cxn ang="0">
                  <a:pos x="14" y="6"/>
                </a:cxn>
              </a:cxnLst>
              <a:rect l="0" t="0" r="r" b="b"/>
              <a:pathLst>
                <a:path w="15" h="8">
                  <a:moveTo>
                    <a:pt x="13" y="6"/>
                  </a:moveTo>
                  <a:lnTo>
                    <a:pt x="13" y="6"/>
                  </a:lnTo>
                  <a:lnTo>
                    <a:pt x="13" y="7"/>
                  </a:lnTo>
                  <a:lnTo>
                    <a:pt x="13" y="7"/>
                  </a:lnTo>
                  <a:lnTo>
                    <a:pt x="13" y="7"/>
                  </a:lnTo>
                  <a:lnTo>
                    <a:pt x="13" y="7"/>
                  </a:lnTo>
                  <a:lnTo>
                    <a:pt x="12" y="7"/>
                  </a:lnTo>
                  <a:lnTo>
                    <a:pt x="12" y="7"/>
                  </a:lnTo>
                  <a:lnTo>
                    <a:pt x="12" y="7"/>
                  </a:lnTo>
                  <a:lnTo>
                    <a:pt x="12" y="7"/>
                  </a:lnTo>
                  <a:lnTo>
                    <a:pt x="12" y="7"/>
                  </a:lnTo>
                  <a:lnTo>
                    <a:pt x="11" y="7"/>
                  </a:lnTo>
                  <a:lnTo>
                    <a:pt x="11" y="7"/>
                  </a:lnTo>
                  <a:lnTo>
                    <a:pt x="11" y="7"/>
                  </a:lnTo>
                  <a:lnTo>
                    <a:pt x="11" y="7"/>
                  </a:lnTo>
                  <a:lnTo>
                    <a:pt x="11" y="8"/>
                  </a:lnTo>
                  <a:lnTo>
                    <a:pt x="11" y="8"/>
                  </a:lnTo>
                  <a:lnTo>
                    <a:pt x="11" y="7"/>
                  </a:lnTo>
                  <a:lnTo>
                    <a:pt x="11" y="7"/>
                  </a:lnTo>
                  <a:lnTo>
                    <a:pt x="10" y="7"/>
                  </a:lnTo>
                  <a:lnTo>
                    <a:pt x="10" y="7"/>
                  </a:lnTo>
                  <a:lnTo>
                    <a:pt x="10" y="7"/>
                  </a:lnTo>
                  <a:lnTo>
                    <a:pt x="10" y="7"/>
                  </a:lnTo>
                  <a:lnTo>
                    <a:pt x="10" y="7"/>
                  </a:lnTo>
                  <a:lnTo>
                    <a:pt x="10" y="7"/>
                  </a:lnTo>
                  <a:lnTo>
                    <a:pt x="9" y="7"/>
                  </a:lnTo>
                  <a:lnTo>
                    <a:pt x="9" y="7"/>
                  </a:lnTo>
                  <a:lnTo>
                    <a:pt x="9" y="7"/>
                  </a:lnTo>
                  <a:lnTo>
                    <a:pt x="9" y="7"/>
                  </a:lnTo>
                  <a:lnTo>
                    <a:pt x="8" y="7"/>
                  </a:lnTo>
                  <a:lnTo>
                    <a:pt x="8" y="7"/>
                  </a:lnTo>
                  <a:lnTo>
                    <a:pt x="8" y="7"/>
                  </a:lnTo>
                  <a:lnTo>
                    <a:pt x="8" y="7"/>
                  </a:lnTo>
                  <a:lnTo>
                    <a:pt x="8" y="7"/>
                  </a:lnTo>
                  <a:lnTo>
                    <a:pt x="7" y="7"/>
                  </a:lnTo>
                  <a:lnTo>
                    <a:pt x="7" y="7"/>
                  </a:lnTo>
                  <a:lnTo>
                    <a:pt x="7" y="7"/>
                  </a:lnTo>
                  <a:lnTo>
                    <a:pt x="7" y="7"/>
                  </a:lnTo>
                  <a:lnTo>
                    <a:pt x="6" y="7"/>
                  </a:lnTo>
                  <a:lnTo>
                    <a:pt x="7" y="7"/>
                  </a:lnTo>
                  <a:lnTo>
                    <a:pt x="6" y="7"/>
                  </a:lnTo>
                  <a:lnTo>
                    <a:pt x="6" y="7"/>
                  </a:lnTo>
                  <a:lnTo>
                    <a:pt x="6" y="7"/>
                  </a:lnTo>
                  <a:lnTo>
                    <a:pt x="6" y="8"/>
                  </a:lnTo>
                  <a:lnTo>
                    <a:pt x="6" y="8"/>
                  </a:lnTo>
                  <a:lnTo>
                    <a:pt x="6" y="8"/>
                  </a:lnTo>
                  <a:lnTo>
                    <a:pt x="5" y="8"/>
                  </a:lnTo>
                  <a:lnTo>
                    <a:pt x="5" y="8"/>
                  </a:lnTo>
                  <a:lnTo>
                    <a:pt x="5" y="8"/>
                  </a:lnTo>
                  <a:lnTo>
                    <a:pt x="5" y="8"/>
                  </a:lnTo>
                  <a:lnTo>
                    <a:pt x="5" y="8"/>
                  </a:lnTo>
                  <a:lnTo>
                    <a:pt x="5" y="7"/>
                  </a:lnTo>
                  <a:lnTo>
                    <a:pt x="4" y="7"/>
                  </a:lnTo>
                  <a:lnTo>
                    <a:pt x="4" y="7"/>
                  </a:lnTo>
                  <a:lnTo>
                    <a:pt x="4" y="7"/>
                  </a:lnTo>
                  <a:lnTo>
                    <a:pt x="4" y="7"/>
                  </a:lnTo>
                  <a:lnTo>
                    <a:pt x="4" y="7"/>
                  </a:lnTo>
                  <a:lnTo>
                    <a:pt x="4" y="7"/>
                  </a:lnTo>
                  <a:lnTo>
                    <a:pt x="4" y="7"/>
                  </a:lnTo>
                  <a:lnTo>
                    <a:pt x="3" y="7"/>
                  </a:lnTo>
                  <a:lnTo>
                    <a:pt x="3" y="7"/>
                  </a:lnTo>
                  <a:lnTo>
                    <a:pt x="3" y="6"/>
                  </a:lnTo>
                  <a:lnTo>
                    <a:pt x="3" y="6"/>
                  </a:lnTo>
                  <a:lnTo>
                    <a:pt x="2" y="6"/>
                  </a:lnTo>
                  <a:lnTo>
                    <a:pt x="2" y="6"/>
                  </a:lnTo>
                  <a:lnTo>
                    <a:pt x="2" y="6"/>
                  </a:lnTo>
                  <a:lnTo>
                    <a:pt x="2" y="6"/>
                  </a:lnTo>
                  <a:lnTo>
                    <a:pt x="2" y="6"/>
                  </a:lnTo>
                  <a:lnTo>
                    <a:pt x="2" y="5"/>
                  </a:lnTo>
                  <a:lnTo>
                    <a:pt x="1" y="5"/>
                  </a:lnTo>
                  <a:lnTo>
                    <a:pt x="1" y="5"/>
                  </a:lnTo>
                  <a:lnTo>
                    <a:pt x="1" y="4"/>
                  </a:lnTo>
                  <a:lnTo>
                    <a:pt x="1" y="4"/>
                  </a:lnTo>
                  <a:lnTo>
                    <a:pt x="1" y="4"/>
                  </a:lnTo>
                  <a:lnTo>
                    <a:pt x="1" y="3"/>
                  </a:lnTo>
                  <a:lnTo>
                    <a:pt x="1" y="3"/>
                  </a:lnTo>
                  <a:lnTo>
                    <a:pt x="1" y="3"/>
                  </a:lnTo>
                  <a:lnTo>
                    <a:pt x="0" y="3"/>
                  </a:lnTo>
                  <a:lnTo>
                    <a:pt x="0" y="3"/>
                  </a:lnTo>
                  <a:lnTo>
                    <a:pt x="0" y="2"/>
                  </a:lnTo>
                  <a:lnTo>
                    <a:pt x="0" y="2"/>
                  </a:lnTo>
                  <a:lnTo>
                    <a:pt x="0" y="2"/>
                  </a:lnTo>
                  <a:lnTo>
                    <a:pt x="1" y="3"/>
                  </a:lnTo>
                  <a:lnTo>
                    <a:pt x="1" y="2"/>
                  </a:lnTo>
                  <a:lnTo>
                    <a:pt x="1" y="2"/>
                  </a:lnTo>
                  <a:lnTo>
                    <a:pt x="1" y="2"/>
                  </a:lnTo>
                  <a:lnTo>
                    <a:pt x="2" y="2"/>
                  </a:lnTo>
                  <a:lnTo>
                    <a:pt x="2" y="2"/>
                  </a:lnTo>
                  <a:lnTo>
                    <a:pt x="2" y="2"/>
                  </a:lnTo>
                  <a:lnTo>
                    <a:pt x="2" y="2"/>
                  </a:lnTo>
                  <a:lnTo>
                    <a:pt x="2" y="2"/>
                  </a:lnTo>
                  <a:lnTo>
                    <a:pt x="2" y="2"/>
                  </a:lnTo>
                  <a:lnTo>
                    <a:pt x="2" y="2"/>
                  </a:lnTo>
                  <a:lnTo>
                    <a:pt x="2" y="2"/>
                  </a:lnTo>
                  <a:lnTo>
                    <a:pt x="3" y="2"/>
                  </a:lnTo>
                  <a:lnTo>
                    <a:pt x="3" y="2"/>
                  </a:lnTo>
                  <a:lnTo>
                    <a:pt x="3" y="1"/>
                  </a:lnTo>
                  <a:lnTo>
                    <a:pt x="3" y="1"/>
                  </a:lnTo>
                  <a:lnTo>
                    <a:pt x="3" y="1"/>
                  </a:lnTo>
                  <a:lnTo>
                    <a:pt x="3" y="1"/>
                  </a:lnTo>
                  <a:lnTo>
                    <a:pt x="4" y="1"/>
                  </a:lnTo>
                  <a:lnTo>
                    <a:pt x="4" y="1"/>
                  </a:lnTo>
                  <a:lnTo>
                    <a:pt x="4" y="1"/>
                  </a:lnTo>
                  <a:lnTo>
                    <a:pt x="4" y="1"/>
                  </a:lnTo>
                  <a:lnTo>
                    <a:pt x="4" y="1"/>
                  </a:lnTo>
                  <a:lnTo>
                    <a:pt x="5" y="1"/>
                  </a:lnTo>
                  <a:lnTo>
                    <a:pt x="5" y="1"/>
                  </a:lnTo>
                  <a:lnTo>
                    <a:pt x="5" y="1"/>
                  </a:lnTo>
                  <a:lnTo>
                    <a:pt x="5" y="1"/>
                  </a:lnTo>
                  <a:lnTo>
                    <a:pt x="5" y="0"/>
                  </a:lnTo>
                  <a:lnTo>
                    <a:pt x="5" y="0"/>
                  </a:lnTo>
                  <a:lnTo>
                    <a:pt x="5" y="0"/>
                  </a:lnTo>
                  <a:lnTo>
                    <a:pt x="5" y="0"/>
                  </a:lnTo>
                  <a:lnTo>
                    <a:pt x="6" y="0"/>
                  </a:lnTo>
                  <a:lnTo>
                    <a:pt x="6" y="1"/>
                  </a:lnTo>
                  <a:lnTo>
                    <a:pt x="6" y="1"/>
                  </a:lnTo>
                  <a:lnTo>
                    <a:pt x="6" y="1"/>
                  </a:lnTo>
                  <a:lnTo>
                    <a:pt x="6" y="1"/>
                  </a:lnTo>
                  <a:lnTo>
                    <a:pt x="6" y="1"/>
                  </a:lnTo>
                  <a:lnTo>
                    <a:pt x="6" y="1"/>
                  </a:lnTo>
                  <a:lnTo>
                    <a:pt x="7" y="1"/>
                  </a:lnTo>
                  <a:lnTo>
                    <a:pt x="7" y="0"/>
                  </a:lnTo>
                  <a:lnTo>
                    <a:pt x="7" y="0"/>
                  </a:lnTo>
                  <a:lnTo>
                    <a:pt x="7" y="0"/>
                  </a:lnTo>
                  <a:lnTo>
                    <a:pt x="7" y="1"/>
                  </a:lnTo>
                  <a:lnTo>
                    <a:pt x="7" y="1"/>
                  </a:lnTo>
                  <a:lnTo>
                    <a:pt x="7" y="1"/>
                  </a:lnTo>
                  <a:lnTo>
                    <a:pt x="7" y="1"/>
                  </a:lnTo>
                  <a:lnTo>
                    <a:pt x="8" y="1"/>
                  </a:lnTo>
                  <a:lnTo>
                    <a:pt x="8" y="1"/>
                  </a:lnTo>
                  <a:lnTo>
                    <a:pt x="8" y="1"/>
                  </a:lnTo>
                  <a:lnTo>
                    <a:pt x="9" y="1"/>
                  </a:lnTo>
                  <a:lnTo>
                    <a:pt x="9" y="1"/>
                  </a:lnTo>
                  <a:lnTo>
                    <a:pt x="9" y="1"/>
                  </a:lnTo>
                  <a:lnTo>
                    <a:pt x="9" y="1"/>
                  </a:lnTo>
                  <a:lnTo>
                    <a:pt x="10" y="1"/>
                  </a:lnTo>
                  <a:lnTo>
                    <a:pt x="10" y="1"/>
                  </a:lnTo>
                  <a:lnTo>
                    <a:pt x="10" y="2"/>
                  </a:lnTo>
                  <a:lnTo>
                    <a:pt x="9" y="2"/>
                  </a:lnTo>
                  <a:lnTo>
                    <a:pt x="9" y="2"/>
                  </a:lnTo>
                  <a:lnTo>
                    <a:pt x="10" y="2"/>
                  </a:lnTo>
                  <a:lnTo>
                    <a:pt x="10" y="2"/>
                  </a:lnTo>
                  <a:lnTo>
                    <a:pt x="10" y="3"/>
                  </a:lnTo>
                  <a:lnTo>
                    <a:pt x="10" y="3"/>
                  </a:lnTo>
                  <a:lnTo>
                    <a:pt x="10" y="3"/>
                  </a:lnTo>
                  <a:lnTo>
                    <a:pt x="11" y="3"/>
                  </a:lnTo>
                  <a:lnTo>
                    <a:pt x="11" y="3"/>
                  </a:lnTo>
                  <a:lnTo>
                    <a:pt x="11" y="3"/>
                  </a:lnTo>
                  <a:lnTo>
                    <a:pt x="11" y="3"/>
                  </a:lnTo>
                  <a:lnTo>
                    <a:pt x="11" y="2"/>
                  </a:lnTo>
                  <a:lnTo>
                    <a:pt x="11" y="2"/>
                  </a:lnTo>
                  <a:lnTo>
                    <a:pt x="11" y="2"/>
                  </a:lnTo>
                  <a:lnTo>
                    <a:pt x="11" y="2"/>
                  </a:lnTo>
                  <a:lnTo>
                    <a:pt x="11" y="2"/>
                  </a:lnTo>
                  <a:lnTo>
                    <a:pt x="11" y="2"/>
                  </a:lnTo>
                  <a:lnTo>
                    <a:pt x="11" y="2"/>
                  </a:lnTo>
                  <a:lnTo>
                    <a:pt x="12" y="2"/>
                  </a:lnTo>
                  <a:lnTo>
                    <a:pt x="12" y="2"/>
                  </a:lnTo>
                  <a:lnTo>
                    <a:pt x="12" y="2"/>
                  </a:lnTo>
                  <a:lnTo>
                    <a:pt x="12" y="2"/>
                  </a:lnTo>
                  <a:lnTo>
                    <a:pt x="13" y="2"/>
                  </a:lnTo>
                  <a:lnTo>
                    <a:pt x="13" y="3"/>
                  </a:lnTo>
                  <a:lnTo>
                    <a:pt x="12" y="3"/>
                  </a:lnTo>
                  <a:lnTo>
                    <a:pt x="12" y="3"/>
                  </a:lnTo>
                  <a:lnTo>
                    <a:pt x="12" y="3"/>
                  </a:lnTo>
                  <a:lnTo>
                    <a:pt x="13" y="3"/>
                  </a:lnTo>
                  <a:lnTo>
                    <a:pt x="13" y="3"/>
                  </a:lnTo>
                  <a:lnTo>
                    <a:pt x="13" y="3"/>
                  </a:lnTo>
                  <a:lnTo>
                    <a:pt x="13" y="3"/>
                  </a:lnTo>
                  <a:lnTo>
                    <a:pt x="13" y="3"/>
                  </a:lnTo>
                  <a:lnTo>
                    <a:pt x="14" y="4"/>
                  </a:lnTo>
                  <a:lnTo>
                    <a:pt x="14" y="4"/>
                  </a:lnTo>
                  <a:lnTo>
                    <a:pt x="14" y="4"/>
                  </a:lnTo>
                  <a:lnTo>
                    <a:pt x="14" y="4"/>
                  </a:lnTo>
                  <a:lnTo>
                    <a:pt x="15" y="4"/>
                  </a:lnTo>
                  <a:lnTo>
                    <a:pt x="15" y="4"/>
                  </a:lnTo>
                  <a:lnTo>
                    <a:pt x="15" y="5"/>
                  </a:lnTo>
                  <a:lnTo>
                    <a:pt x="15" y="5"/>
                  </a:lnTo>
                  <a:lnTo>
                    <a:pt x="15" y="5"/>
                  </a:lnTo>
                  <a:lnTo>
                    <a:pt x="15" y="5"/>
                  </a:lnTo>
                  <a:lnTo>
                    <a:pt x="14" y="5"/>
                  </a:lnTo>
                  <a:lnTo>
                    <a:pt x="14" y="6"/>
                  </a:lnTo>
                  <a:lnTo>
                    <a:pt x="14" y="6"/>
                  </a:lnTo>
                  <a:lnTo>
                    <a:pt x="14" y="6"/>
                  </a:lnTo>
                  <a:lnTo>
                    <a:pt x="13"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Freeform 334">
              <a:extLst>
                <a:ext uri="{FF2B5EF4-FFF2-40B4-BE49-F238E27FC236}">
                  <a16:creationId xmlns:a16="http://schemas.microsoft.com/office/drawing/2014/main" id="{F867B97F-74EC-4D6B-8BBE-7A26A209B256}"/>
                </a:ext>
              </a:extLst>
            </p:cNvPr>
            <p:cNvSpPr>
              <a:spLocks noEditPoints="1"/>
            </p:cNvSpPr>
            <p:nvPr/>
          </p:nvSpPr>
          <p:spPr bwMode="auto">
            <a:xfrm>
              <a:off x="8719619" y="3143465"/>
              <a:ext cx="141864" cy="181204"/>
            </a:xfrm>
            <a:custGeom>
              <a:avLst/>
              <a:gdLst/>
              <a:ahLst/>
              <a:cxnLst>
                <a:cxn ang="0">
                  <a:pos x="1" y="11"/>
                </a:cxn>
                <a:cxn ang="0">
                  <a:pos x="2" y="13"/>
                </a:cxn>
                <a:cxn ang="0">
                  <a:pos x="1" y="12"/>
                </a:cxn>
                <a:cxn ang="0">
                  <a:pos x="2" y="12"/>
                </a:cxn>
                <a:cxn ang="0">
                  <a:pos x="2" y="11"/>
                </a:cxn>
                <a:cxn ang="0">
                  <a:pos x="0" y="10"/>
                </a:cxn>
                <a:cxn ang="0">
                  <a:pos x="0" y="10"/>
                </a:cxn>
                <a:cxn ang="0">
                  <a:pos x="0" y="9"/>
                </a:cxn>
                <a:cxn ang="0">
                  <a:pos x="0" y="8"/>
                </a:cxn>
                <a:cxn ang="0">
                  <a:pos x="2" y="7"/>
                </a:cxn>
                <a:cxn ang="0">
                  <a:pos x="2" y="7"/>
                </a:cxn>
                <a:cxn ang="0">
                  <a:pos x="4" y="6"/>
                </a:cxn>
                <a:cxn ang="0">
                  <a:pos x="4" y="5"/>
                </a:cxn>
                <a:cxn ang="0">
                  <a:pos x="5" y="4"/>
                </a:cxn>
                <a:cxn ang="0">
                  <a:pos x="5" y="4"/>
                </a:cxn>
                <a:cxn ang="0">
                  <a:pos x="7" y="5"/>
                </a:cxn>
                <a:cxn ang="0">
                  <a:pos x="8" y="5"/>
                </a:cxn>
                <a:cxn ang="0">
                  <a:pos x="8" y="4"/>
                </a:cxn>
                <a:cxn ang="0">
                  <a:pos x="9" y="3"/>
                </a:cxn>
                <a:cxn ang="0">
                  <a:pos x="10" y="3"/>
                </a:cxn>
                <a:cxn ang="0">
                  <a:pos x="10" y="2"/>
                </a:cxn>
                <a:cxn ang="0">
                  <a:pos x="11" y="1"/>
                </a:cxn>
                <a:cxn ang="0">
                  <a:pos x="12" y="0"/>
                </a:cxn>
                <a:cxn ang="0">
                  <a:pos x="12" y="1"/>
                </a:cxn>
                <a:cxn ang="0">
                  <a:pos x="13" y="2"/>
                </a:cxn>
                <a:cxn ang="0">
                  <a:pos x="13" y="2"/>
                </a:cxn>
                <a:cxn ang="0">
                  <a:pos x="12" y="4"/>
                </a:cxn>
                <a:cxn ang="0">
                  <a:pos x="11" y="5"/>
                </a:cxn>
                <a:cxn ang="0">
                  <a:pos x="11" y="5"/>
                </a:cxn>
                <a:cxn ang="0">
                  <a:pos x="11" y="7"/>
                </a:cxn>
                <a:cxn ang="0">
                  <a:pos x="10" y="8"/>
                </a:cxn>
                <a:cxn ang="0">
                  <a:pos x="9" y="8"/>
                </a:cxn>
                <a:cxn ang="0">
                  <a:pos x="7" y="9"/>
                </a:cxn>
                <a:cxn ang="0">
                  <a:pos x="6" y="10"/>
                </a:cxn>
                <a:cxn ang="0">
                  <a:pos x="6" y="11"/>
                </a:cxn>
                <a:cxn ang="0">
                  <a:pos x="6" y="12"/>
                </a:cxn>
                <a:cxn ang="0">
                  <a:pos x="7" y="13"/>
                </a:cxn>
                <a:cxn ang="0">
                  <a:pos x="8" y="13"/>
                </a:cxn>
                <a:cxn ang="0">
                  <a:pos x="8" y="14"/>
                </a:cxn>
                <a:cxn ang="0">
                  <a:pos x="7" y="14"/>
                </a:cxn>
                <a:cxn ang="0">
                  <a:pos x="6" y="14"/>
                </a:cxn>
                <a:cxn ang="0">
                  <a:pos x="5" y="15"/>
                </a:cxn>
                <a:cxn ang="0">
                  <a:pos x="4" y="16"/>
                </a:cxn>
                <a:cxn ang="0">
                  <a:pos x="3" y="16"/>
                </a:cxn>
                <a:cxn ang="0">
                  <a:pos x="3" y="15"/>
                </a:cxn>
                <a:cxn ang="0">
                  <a:pos x="2" y="15"/>
                </a:cxn>
                <a:cxn ang="0">
                  <a:pos x="2" y="16"/>
                </a:cxn>
                <a:cxn ang="0">
                  <a:pos x="2" y="16"/>
                </a:cxn>
                <a:cxn ang="0">
                  <a:pos x="1" y="15"/>
                </a:cxn>
                <a:cxn ang="0">
                  <a:pos x="1" y="15"/>
                </a:cxn>
                <a:cxn ang="0">
                  <a:pos x="1" y="15"/>
                </a:cxn>
                <a:cxn ang="0">
                  <a:pos x="1" y="14"/>
                </a:cxn>
                <a:cxn ang="0">
                  <a:pos x="1" y="13"/>
                </a:cxn>
                <a:cxn ang="0">
                  <a:pos x="2" y="13"/>
                </a:cxn>
              </a:cxnLst>
              <a:rect l="0" t="0" r="r" b="b"/>
              <a:pathLst>
                <a:path w="13" h="16">
                  <a:moveTo>
                    <a:pt x="1" y="11"/>
                  </a:moveTo>
                  <a:lnTo>
                    <a:pt x="1" y="11"/>
                  </a:lnTo>
                  <a:lnTo>
                    <a:pt x="1" y="10"/>
                  </a:lnTo>
                  <a:lnTo>
                    <a:pt x="1" y="10"/>
                  </a:lnTo>
                  <a:lnTo>
                    <a:pt x="1" y="11"/>
                  </a:lnTo>
                  <a:close/>
                  <a:moveTo>
                    <a:pt x="2" y="13"/>
                  </a:moveTo>
                  <a:lnTo>
                    <a:pt x="2" y="13"/>
                  </a:lnTo>
                  <a:lnTo>
                    <a:pt x="2" y="13"/>
                  </a:lnTo>
                  <a:lnTo>
                    <a:pt x="2" y="13"/>
                  </a:lnTo>
                  <a:lnTo>
                    <a:pt x="2" y="13"/>
                  </a:lnTo>
                  <a:lnTo>
                    <a:pt x="1" y="13"/>
                  </a:lnTo>
                  <a:lnTo>
                    <a:pt x="1" y="13"/>
                  </a:lnTo>
                  <a:lnTo>
                    <a:pt x="1" y="13"/>
                  </a:lnTo>
                  <a:lnTo>
                    <a:pt x="1" y="12"/>
                  </a:lnTo>
                  <a:lnTo>
                    <a:pt x="1" y="12"/>
                  </a:lnTo>
                  <a:lnTo>
                    <a:pt x="1" y="12"/>
                  </a:lnTo>
                  <a:lnTo>
                    <a:pt x="1" y="12"/>
                  </a:lnTo>
                  <a:lnTo>
                    <a:pt x="2" y="12"/>
                  </a:lnTo>
                  <a:lnTo>
                    <a:pt x="2" y="12"/>
                  </a:lnTo>
                  <a:lnTo>
                    <a:pt x="2" y="12"/>
                  </a:lnTo>
                  <a:lnTo>
                    <a:pt x="2" y="11"/>
                  </a:lnTo>
                  <a:lnTo>
                    <a:pt x="2" y="11"/>
                  </a:lnTo>
                  <a:lnTo>
                    <a:pt x="2" y="11"/>
                  </a:lnTo>
                  <a:lnTo>
                    <a:pt x="2" y="11"/>
                  </a:lnTo>
                  <a:lnTo>
                    <a:pt x="2" y="11"/>
                  </a:lnTo>
                  <a:lnTo>
                    <a:pt x="2" y="11"/>
                  </a:lnTo>
                  <a:lnTo>
                    <a:pt x="1" y="11"/>
                  </a:lnTo>
                  <a:lnTo>
                    <a:pt x="1" y="10"/>
                  </a:lnTo>
                  <a:lnTo>
                    <a:pt x="1" y="10"/>
                  </a:lnTo>
                  <a:lnTo>
                    <a:pt x="0" y="10"/>
                  </a:lnTo>
                  <a:lnTo>
                    <a:pt x="0" y="10"/>
                  </a:lnTo>
                  <a:lnTo>
                    <a:pt x="0" y="10"/>
                  </a:lnTo>
                  <a:lnTo>
                    <a:pt x="0" y="11"/>
                  </a:lnTo>
                  <a:lnTo>
                    <a:pt x="0" y="10"/>
                  </a:lnTo>
                  <a:lnTo>
                    <a:pt x="0" y="10"/>
                  </a:lnTo>
                  <a:lnTo>
                    <a:pt x="0" y="10"/>
                  </a:lnTo>
                  <a:lnTo>
                    <a:pt x="0" y="10"/>
                  </a:lnTo>
                  <a:lnTo>
                    <a:pt x="0" y="10"/>
                  </a:lnTo>
                  <a:lnTo>
                    <a:pt x="0" y="9"/>
                  </a:lnTo>
                  <a:lnTo>
                    <a:pt x="0" y="9"/>
                  </a:lnTo>
                  <a:lnTo>
                    <a:pt x="0" y="9"/>
                  </a:lnTo>
                  <a:lnTo>
                    <a:pt x="0" y="9"/>
                  </a:lnTo>
                  <a:lnTo>
                    <a:pt x="0" y="9"/>
                  </a:lnTo>
                  <a:lnTo>
                    <a:pt x="0" y="8"/>
                  </a:lnTo>
                  <a:lnTo>
                    <a:pt x="0" y="8"/>
                  </a:lnTo>
                  <a:lnTo>
                    <a:pt x="1" y="8"/>
                  </a:lnTo>
                  <a:lnTo>
                    <a:pt x="1" y="8"/>
                  </a:lnTo>
                  <a:lnTo>
                    <a:pt x="1" y="8"/>
                  </a:lnTo>
                  <a:lnTo>
                    <a:pt x="1" y="7"/>
                  </a:lnTo>
                  <a:lnTo>
                    <a:pt x="2" y="7"/>
                  </a:lnTo>
                  <a:lnTo>
                    <a:pt x="2" y="7"/>
                  </a:lnTo>
                  <a:lnTo>
                    <a:pt x="2" y="7"/>
                  </a:lnTo>
                  <a:lnTo>
                    <a:pt x="2" y="7"/>
                  </a:lnTo>
                  <a:lnTo>
                    <a:pt x="2" y="7"/>
                  </a:lnTo>
                  <a:lnTo>
                    <a:pt x="2" y="7"/>
                  </a:lnTo>
                  <a:lnTo>
                    <a:pt x="3" y="7"/>
                  </a:lnTo>
                  <a:lnTo>
                    <a:pt x="3" y="7"/>
                  </a:lnTo>
                  <a:lnTo>
                    <a:pt x="3" y="6"/>
                  </a:lnTo>
                  <a:lnTo>
                    <a:pt x="3" y="6"/>
                  </a:lnTo>
                  <a:lnTo>
                    <a:pt x="4" y="6"/>
                  </a:lnTo>
                  <a:lnTo>
                    <a:pt x="4" y="6"/>
                  </a:lnTo>
                  <a:lnTo>
                    <a:pt x="4" y="6"/>
                  </a:lnTo>
                  <a:lnTo>
                    <a:pt x="4" y="5"/>
                  </a:lnTo>
                  <a:lnTo>
                    <a:pt x="4" y="5"/>
                  </a:lnTo>
                  <a:lnTo>
                    <a:pt x="4" y="5"/>
                  </a:lnTo>
                  <a:lnTo>
                    <a:pt x="4" y="5"/>
                  </a:lnTo>
                  <a:lnTo>
                    <a:pt x="4" y="5"/>
                  </a:lnTo>
                  <a:lnTo>
                    <a:pt x="4" y="4"/>
                  </a:lnTo>
                  <a:lnTo>
                    <a:pt x="5" y="4"/>
                  </a:lnTo>
                  <a:lnTo>
                    <a:pt x="5" y="4"/>
                  </a:lnTo>
                  <a:lnTo>
                    <a:pt x="5" y="4"/>
                  </a:lnTo>
                  <a:lnTo>
                    <a:pt x="5" y="4"/>
                  </a:lnTo>
                  <a:lnTo>
                    <a:pt x="5" y="4"/>
                  </a:lnTo>
                  <a:lnTo>
                    <a:pt x="5" y="4"/>
                  </a:lnTo>
                  <a:lnTo>
                    <a:pt x="5" y="4"/>
                  </a:lnTo>
                  <a:lnTo>
                    <a:pt x="5" y="5"/>
                  </a:lnTo>
                  <a:lnTo>
                    <a:pt x="6" y="5"/>
                  </a:lnTo>
                  <a:lnTo>
                    <a:pt x="6" y="5"/>
                  </a:lnTo>
                  <a:lnTo>
                    <a:pt x="7" y="5"/>
                  </a:lnTo>
                  <a:lnTo>
                    <a:pt x="7" y="5"/>
                  </a:lnTo>
                  <a:lnTo>
                    <a:pt x="7" y="5"/>
                  </a:lnTo>
                  <a:lnTo>
                    <a:pt x="7" y="5"/>
                  </a:lnTo>
                  <a:lnTo>
                    <a:pt x="7" y="5"/>
                  </a:lnTo>
                  <a:lnTo>
                    <a:pt x="8" y="5"/>
                  </a:lnTo>
                  <a:lnTo>
                    <a:pt x="8" y="5"/>
                  </a:lnTo>
                  <a:lnTo>
                    <a:pt x="8" y="5"/>
                  </a:lnTo>
                  <a:lnTo>
                    <a:pt x="8" y="4"/>
                  </a:lnTo>
                  <a:lnTo>
                    <a:pt x="8" y="4"/>
                  </a:lnTo>
                  <a:lnTo>
                    <a:pt x="8" y="4"/>
                  </a:lnTo>
                  <a:lnTo>
                    <a:pt x="8" y="4"/>
                  </a:lnTo>
                  <a:lnTo>
                    <a:pt x="8" y="4"/>
                  </a:lnTo>
                  <a:lnTo>
                    <a:pt x="8" y="3"/>
                  </a:lnTo>
                  <a:lnTo>
                    <a:pt x="8" y="3"/>
                  </a:lnTo>
                  <a:lnTo>
                    <a:pt x="8" y="3"/>
                  </a:lnTo>
                  <a:lnTo>
                    <a:pt x="9" y="3"/>
                  </a:lnTo>
                  <a:lnTo>
                    <a:pt x="9" y="3"/>
                  </a:lnTo>
                  <a:lnTo>
                    <a:pt x="9" y="3"/>
                  </a:lnTo>
                  <a:lnTo>
                    <a:pt x="9" y="3"/>
                  </a:lnTo>
                  <a:lnTo>
                    <a:pt x="9" y="3"/>
                  </a:lnTo>
                  <a:lnTo>
                    <a:pt x="10" y="3"/>
                  </a:lnTo>
                  <a:lnTo>
                    <a:pt x="10" y="3"/>
                  </a:lnTo>
                  <a:lnTo>
                    <a:pt x="10" y="3"/>
                  </a:lnTo>
                  <a:lnTo>
                    <a:pt x="10" y="3"/>
                  </a:lnTo>
                  <a:lnTo>
                    <a:pt x="10" y="2"/>
                  </a:lnTo>
                  <a:lnTo>
                    <a:pt x="10" y="2"/>
                  </a:lnTo>
                  <a:lnTo>
                    <a:pt x="11" y="2"/>
                  </a:lnTo>
                  <a:lnTo>
                    <a:pt x="11" y="2"/>
                  </a:lnTo>
                  <a:lnTo>
                    <a:pt x="11" y="2"/>
                  </a:lnTo>
                  <a:lnTo>
                    <a:pt x="11" y="2"/>
                  </a:lnTo>
                  <a:lnTo>
                    <a:pt x="11" y="1"/>
                  </a:lnTo>
                  <a:lnTo>
                    <a:pt x="11" y="1"/>
                  </a:lnTo>
                  <a:lnTo>
                    <a:pt x="11" y="1"/>
                  </a:lnTo>
                  <a:lnTo>
                    <a:pt x="11" y="0"/>
                  </a:lnTo>
                  <a:lnTo>
                    <a:pt x="11" y="0"/>
                  </a:lnTo>
                  <a:lnTo>
                    <a:pt x="12" y="0"/>
                  </a:lnTo>
                  <a:lnTo>
                    <a:pt x="12" y="0"/>
                  </a:lnTo>
                  <a:lnTo>
                    <a:pt x="12" y="0"/>
                  </a:lnTo>
                  <a:lnTo>
                    <a:pt x="12" y="0"/>
                  </a:lnTo>
                  <a:lnTo>
                    <a:pt x="12" y="1"/>
                  </a:lnTo>
                  <a:lnTo>
                    <a:pt x="12" y="1"/>
                  </a:lnTo>
                  <a:lnTo>
                    <a:pt x="12" y="1"/>
                  </a:lnTo>
                  <a:lnTo>
                    <a:pt x="13" y="1"/>
                  </a:lnTo>
                  <a:lnTo>
                    <a:pt x="13" y="1"/>
                  </a:lnTo>
                  <a:lnTo>
                    <a:pt x="13" y="2"/>
                  </a:lnTo>
                  <a:lnTo>
                    <a:pt x="13" y="2"/>
                  </a:lnTo>
                  <a:lnTo>
                    <a:pt x="13" y="2"/>
                  </a:lnTo>
                  <a:lnTo>
                    <a:pt x="13" y="2"/>
                  </a:lnTo>
                  <a:lnTo>
                    <a:pt x="13" y="2"/>
                  </a:lnTo>
                  <a:lnTo>
                    <a:pt x="13" y="2"/>
                  </a:lnTo>
                  <a:lnTo>
                    <a:pt x="13" y="2"/>
                  </a:lnTo>
                  <a:lnTo>
                    <a:pt x="13" y="2"/>
                  </a:lnTo>
                  <a:lnTo>
                    <a:pt x="12" y="3"/>
                  </a:lnTo>
                  <a:lnTo>
                    <a:pt x="12" y="3"/>
                  </a:lnTo>
                  <a:lnTo>
                    <a:pt x="12" y="3"/>
                  </a:lnTo>
                  <a:lnTo>
                    <a:pt x="12" y="4"/>
                  </a:lnTo>
                  <a:lnTo>
                    <a:pt x="11" y="4"/>
                  </a:lnTo>
                  <a:lnTo>
                    <a:pt x="11" y="4"/>
                  </a:lnTo>
                  <a:lnTo>
                    <a:pt x="11" y="4"/>
                  </a:lnTo>
                  <a:lnTo>
                    <a:pt x="11" y="5"/>
                  </a:lnTo>
                  <a:lnTo>
                    <a:pt x="11" y="5"/>
                  </a:lnTo>
                  <a:lnTo>
                    <a:pt x="11" y="5"/>
                  </a:lnTo>
                  <a:lnTo>
                    <a:pt x="11" y="5"/>
                  </a:lnTo>
                  <a:lnTo>
                    <a:pt x="11" y="5"/>
                  </a:lnTo>
                  <a:lnTo>
                    <a:pt x="11" y="5"/>
                  </a:lnTo>
                  <a:lnTo>
                    <a:pt x="11" y="5"/>
                  </a:lnTo>
                  <a:lnTo>
                    <a:pt x="11" y="6"/>
                  </a:lnTo>
                  <a:lnTo>
                    <a:pt x="11" y="6"/>
                  </a:lnTo>
                  <a:lnTo>
                    <a:pt x="11" y="6"/>
                  </a:lnTo>
                  <a:lnTo>
                    <a:pt x="11" y="6"/>
                  </a:lnTo>
                  <a:lnTo>
                    <a:pt x="11" y="7"/>
                  </a:lnTo>
                  <a:lnTo>
                    <a:pt x="11" y="7"/>
                  </a:lnTo>
                  <a:lnTo>
                    <a:pt x="10" y="7"/>
                  </a:lnTo>
                  <a:lnTo>
                    <a:pt x="10" y="7"/>
                  </a:lnTo>
                  <a:lnTo>
                    <a:pt x="10" y="8"/>
                  </a:lnTo>
                  <a:lnTo>
                    <a:pt x="10" y="8"/>
                  </a:lnTo>
                  <a:lnTo>
                    <a:pt x="10" y="8"/>
                  </a:lnTo>
                  <a:lnTo>
                    <a:pt x="10" y="8"/>
                  </a:lnTo>
                  <a:lnTo>
                    <a:pt x="9" y="8"/>
                  </a:lnTo>
                  <a:lnTo>
                    <a:pt x="9" y="8"/>
                  </a:lnTo>
                  <a:lnTo>
                    <a:pt x="9" y="8"/>
                  </a:lnTo>
                  <a:lnTo>
                    <a:pt x="9" y="9"/>
                  </a:lnTo>
                  <a:lnTo>
                    <a:pt x="8" y="9"/>
                  </a:lnTo>
                  <a:lnTo>
                    <a:pt x="8" y="9"/>
                  </a:lnTo>
                  <a:lnTo>
                    <a:pt x="8" y="9"/>
                  </a:lnTo>
                  <a:lnTo>
                    <a:pt x="7" y="9"/>
                  </a:lnTo>
                  <a:lnTo>
                    <a:pt x="7" y="9"/>
                  </a:lnTo>
                  <a:lnTo>
                    <a:pt x="7" y="10"/>
                  </a:lnTo>
                  <a:lnTo>
                    <a:pt x="7" y="10"/>
                  </a:lnTo>
                  <a:lnTo>
                    <a:pt x="7" y="10"/>
                  </a:lnTo>
                  <a:lnTo>
                    <a:pt x="6" y="10"/>
                  </a:lnTo>
                  <a:lnTo>
                    <a:pt x="6" y="10"/>
                  </a:lnTo>
                  <a:lnTo>
                    <a:pt x="6" y="10"/>
                  </a:lnTo>
                  <a:lnTo>
                    <a:pt x="6" y="11"/>
                  </a:lnTo>
                  <a:lnTo>
                    <a:pt x="6" y="11"/>
                  </a:lnTo>
                  <a:lnTo>
                    <a:pt x="6" y="11"/>
                  </a:lnTo>
                  <a:lnTo>
                    <a:pt x="6" y="11"/>
                  </a:lnTo>
                  <a:lnTo>
                    <a:pt x="6" y="11"/>
                  </a:lnTo>
                  <a:lnTo>
                    <a:pt x="6" y="12"/>
                  </a:lnTo>
                  <a:lnTo>
                    <a:pt x="6" y="12"/>
                  </a:lnTo>
                  <a:lnTo>
                    <a:pt x="6" y="12"/>
                  </a:lnTo>
                  <a:lnTo>
                    <a:pt x="7" y="12"/>
                  </a:lnTo>
                  <a:lnTo>
                    <a:pt x="7" y="12"/>
                  </a:lnTo>
                  <a:lnTo>
                    <a:pt x="7" y="12"/>
                  </a:lnTo>
                  <a:lnTo>
                    <a:pt x="7" y="12"/>
                  </a:lnTo>
                  <a:lnTo>
                    <a:pt x="7" y="13"/>
                  </a:lnTo>
                  <a:lnTo>
                    <a:pt x="8" y="13"/>
                  </a:lnTo>
                  <a:lnTo>
                    <a:pt x="8" y="13"/>
                  </a:lnTo>
                  <a:lnTo>
                    <a:pt x="8" y="13"/>
                  </a:lnTo>
                  <a:lnTo>
                    <a:pt x="8" y="13"/>
                  </a:lnTo>
                  <a:lnTo>
                    <a:pt x="8" y="13"/>
                  </a:lnTo>
                  <a:lnTo>
                    <a:pt x="8" y="13"/>
                  </a:lnTo>
                  <a:lnTo>
                    <a:pt x="8" y="13"/>
                  </a:lnTo>
                  <a:lnTo>
                    <a:pt x="8" y="13"/>
                  </a:lnTo>
                  <a:lnTo>
                    <a:pt x="8" y="14"/>
                  </a:lnTo>
                  <a:lnTo>
                    <a:pt x="8" y="14"/>
                  </a:lnTo>
                  <a:lnTo>
                    <a:pt x="8" y="14"/>
                  </a:lnTo>
                  <a:lnTo>
                    <a:pt x="8" y="14"/>
                  </a:lnTo>
                  <a:lnTo>
                    <a:pt x="8" y="14"/>
                  </a:lnTo>
                  <a:lnTo>
                    <a:pt x="7" y="14"/>
                  </a:lnTo>
                  <a:lnTo>
                    <a:pt x="7" y="14"/>
                  </a:lnTo>
                  <a:lnTo>
                    <a:pt x="7" y="14"/>
                  </a:lnTo>
                  <a:lnTo>
                    <a:pt x="6" y="14"/>
                  </a:lnTo>
                  <a:lnTo>
                    <a:pt x="6" y="14"/>
                  </a:lnTo>
                  <a:lnTo>
                    <a:pt x="6" y="14"/>
                  </a:lnTo>
                  <a:lnTo>
                    <a:pt x="6" y="14"/>
                  </a:lnTo>
                  <a:lnTo>
                    <a:pt x="5" y="14"/>
                  </a:lnTo>
                  <a:lnTo>
                    <a:pt x="5" y="14"/>
                  </a:lnTo>
                  <a:lnTo>
                    <a:pt x="5" y="15"/>
                  </a:lnTo>
                  <a:lnTo>
                    <a:pt x="5" y="15"/>
                  </a:lnTo>
                  <a:lnTo>
                    <a:pt x="5" y="15"/>
                  </a:lnTo>
                  <a:lnTo>
                    <a:pt x="5" y="15"/>
                  </a:lnTo>
                  <a:lnTo>
                    <a:pt x="5" y="15"/>
                  </a:lnTo>
                  <a:lnTo>
                    <a:pt x="5" y="16"/>
                  </a:lnTo>
                  <a:lnTo>
                    <a:pt x="5" y="16"/>
                  </a:lnTo>
                  <a:lnTo>
                    <a:pt x="4" y="16"/>
                  </a:lnTo>
                  <a:lnTo>
                    <a:pt x="4" y="16"/>
                  </a:lnTo>
                  <a:lnTo>
                    <a:pt x="4" y="16"/>
                  </a:lnTo>
                  <a:lnTo>
                    <a:pt x="4" y="16"/>
                  </a:lnTo>
                  <a:lnTo>
                    <a:pt x="4" y="16"/>
                  </a:lnTo>
                  <a:lnTo>
                    <a:pt x="3" y="16"/>
                  </a:lnTo>
                  <a:lnTo>
                    <a:pt x="3" y="16"/>
                  </a:lnTo>
                  <a:lnTo>
                    <a:pt x="4" y="16"/>
                  </a:lnTo>
                  <a:lnTo>
                    <a:pt x="3" y="16"/>
                  </a:lnTo>
                  <a:lnTo>
                    <a:pt x="3" y="16"/>
                  </a:lnTo>
                  <a:lnTo>
                    <a:pt x="3" y="15"/>
                  </a:lnTo>
                  <a:lnTo>
                    <a:pt x="3" y="16"/>
                  </a:lnTo>
                  <a:lnTo>
                    <a:pt x="3" y="16"/>
                  </a:lnTo>
                  <a:lnTo>
                    <a:pt x="3" y="15"/>
                  </a:lnTo>
                  <a:lnTo>
                    <a:pt x="3" y="15"/>
                  </a:lnTo>
                  <a:lnTo>
                    <a:pt x="2" y="15"/>
                  </a:lnTo>
                  <a:lnTo>
                    <a:pt x="2" y="15"/>
                  </a:lnTo>
                  <a:lnTo>
                    <a:pt x="2" y="15"/>
                  </a:lnTo>
                  <a:lnTo>
                    <a:pt x="2" y="15"/>
                  </a:lnTo>
                  <a:lnTo>
                    <a:pt x="3" y="15"/>
                  </a:lnTo>
                  <a:lnTo>
                    <a:pt x="2" y="16"/>
                  </a:lnTo>
                  <a:lnTo>
                    <a:pt x="2" y="16"/>
                  </a:lnTo>
                  <a:lnTo>
                    <a:pt x="2" y="16"/>
                  </a:lnTo>
                  <a:lnTo>
                    <a:pt x="2" y="16"/>
                  </a:lnTo>
                  <a:lnTo>
                    <a:pt x="2" y="16"/>
                  </a:lnTo>
                  <a:lnTo>
                    <a:pt x="2" y="16"/>
                  </a:lnTo>
                  <a:lnTo>
                    <a:pt x="2" y="16"/>
                  </a:lnTo>
                  <a:lnTo>
                    <a:pt x="2" y="15"/>
                  </a:lnTo>
                  <a:lnTo>
                    <a:pt x="2" y="15"/>
                  </a:lnTo>
                  <a:lnTo>
                    <a:pt x="2" y="16"/>
                  </a:lnTo>
                  <a:lnTo>
                    <a:pt x="1" y="15"/>
                  </a:lnTo>
                  <a:lnTo>
                    <a:pt x="1" y="16"/>
                  </a:lnTo>
                  <a:lnTo>
                    <a:pt x="1" y="16"/>
                  </a:lnTo>
                  <a:lnTo>
                    <a:pt x="1" y="15"/>
                  </a:lnTo>
                  <a:lnTo>
                    <a:pt x="1" y="15"/>
                  </a:lnTo>
                  <a:lnTo>
                    <a:pt x="1" y="15"/>
                  </a:lnTo>
                  <a:lnTo>
                    <a:pt x="2" y="15"/>
                  </a:lnTo>
                  <a:lnTo>
                    <a:pt x="1" y="15"/>
                  </a:lnTo>
                  <a:lnTo>
                    <a:pt x="1" y="15"/>
                  </a:lnTo>
                  <a:lnTo>
                    <a:pt x="1" y="15"/>
                  </a:lnTo>
                  <a:lnTo>
                    <a:pt x="1" y="15"/>
                  </a:lnTo>
                  <a:lnTo>
                    <a:pt x="0" y="15"/>
                  </a:lnTo>
                  <a:lnTo>
                    <a:pt x="0" y="15"/>
                  </a:lnTo>
                  <a:lnTo>
                    <a:pt x="0" y="15"/>
                  </a:lnTo>
                  <a:lnTo>
                    <a:pt x="0" y="15"/>
                  </a:lnTo>
                  <a:lnTo>
                    <a:pt x="1" y="14"/>
                  </a:lnTo>
                  <a:lnTo>
                    <a:pt x="1" y="14"/>
                  </a:lnTo>
                  <a:lnTo>
                    <a:pt x="1" y="14"/>
                  </a:lnTo>
                  <a:lnTo>
                    <a:pt x="1" y="13"/>
                  </a:lnTo>
                  <a:lnTo>
                    <a:pt x="1" y="13"/>
                  </a:lnTo>
                  <a:lnTo>
                    <a:pt x="1" y="13"/>
                  </a:lnTo>
                  <a:lnTo>
                    <a:pt x="2" y="13"/>
                  </a:lnTo>
                  <a:lnTo>
                    <a:pt x="2" y="13"/>
                  </a:lnTo>
                  <a:lnTo>
                    <a:pt x="2" y="13"/>
                  </a:lnTo>
                  <a:lnTo>
                    <a:pt x="2" y="13"/>
                  </a:lnTo>
                  <a:lnTo>
                    <a:pt x="2"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Freeform 335">
              <a:extLst>
                <a:ext uri="{FF2B5EF4-FFF2-40B4-BE49-F238E27FC236}">
                  <a16:creationId xmlns:a16="http://schemas.microsoft.com/office/drawing/2014/main" id="{8CA8C9FF-D7FC-4089-88E8-CF91C7F9EF31}"/>
                </a:ext>
              </a:extLst>
            </p:cNvPr>
            <p:cNvSpPr>
              <a:spLocks noEditPoints="1"/>
            </p:cNvSpPr>
            <p:nvPr/>
          </p:nvSpPr>
          <p:spPr bwMode="auto">
            <a:xfrm>
              <a:off x="6039589" y="4325686"/>
              <a:ext cx="459777" cy="562962"/>
            </a:xfrm>
            <a:custGeom>
              <a:avLst/>
              <a:gdLst/>
              <a:ahLst/>
              <a:cxnLst>
                <a:cxn ang="0">
                  <a:pos x="6" y="29"/>
                </a:cxn>
                <a:cxn ang="0">
                  <a:pos x="3" y="29"/>
                </a:cxn>
                <a:cxn ang="0">
                  <a:pos x="0" y="29"/>
                </a:cxn>
                <a:cxn ang="0">
                  <a:pos x="2" y="26"/>
                </a:cxn>
                <a:cxn ang="0">
                  <a:pos x="5" y="26"/>
                </a:cxn>
                <a:cxn ang="0">
                  <a:pos x="6" y="27"/>
                </a:cxn>
                <a:cxn ang="0">
                  <a:pos x="8" y="25"/>
                </a:cxn>
                <a:cxn ang="0">
                  <a:pos x="9" y="23"/>
                </a:cxn>
                <a:cxn ang="0">
                  <a:pos x="9" y="21"/>
                </a:cxn>
                <a:cxn ang="0">
                  <a:pos x="10" y="18"/>
                </a:cxn>
                <a:cxn ang="0">
                  <a:pos x="12" y="17"/>
                </a:cxn>
                <a:cxn ang="0">
                  <a:pos x="13" y="14"/>
                </a:cxn>
                <a:cxn ang="0">
                  <a:pos x="13" y="11"/>
                </a:cxn>
                <a:cxn ang="0">
                  <a:pos x="14" y="8"/>
                </a:cxn>
                <a:cxn ang="0">
                  <a:pos x="15" y="5"/>
                </a:cxn>
                <a:cxn ang="0">
                  <a:pos x="15" y="2"/>
                </a:cxn>
                <a:cxn ang="0">
                  <a:pos x="17" y="1"/>
                </a:cxn>
                <a:cxn ang="0">
                  <a:pos x="20" y="2"/>
                </a:cxn>
                <a:cxn ang="0">
                  <a:pos x="22" y="3"/>
                </a:cxn>
                <a:cxn ang="0">
                  <a:pos x="24" y="2"/>
                </a:cxn>
                <a:cxn ang="0">
                  <a:pos x="27" y="1"/>
                </a:cxn>
                <a:cxn ang="0">
                  <a:pos x="29" y="1"/>
                </a:cxn>
                <a:cxn ang="0">
                  <a:pos x="31" y="0"/>
                </a:cxn>
                <a:cxn ang="0">
                  <a:pos x="33" y="0"/>
                </a:cxn>
                <a:cxn ang="0">
                  <a:pos x="35" y="3"/>
                </a:cxn>
                <a:cxn ang="0">
                  <a:pos x="38" y="3"/>
                </a:cxn>
                <a:cxn ang="0">
                  <a:pos x="39" y="3"/>
                </a:cxn>
                <a:cxn ang="0">
                  <a:pos x="41" y="4"/>
                </a:cxn>
                <a:cxn ang="0">
                  <a:pos x="41" y="7"/>
                </a:cxn>
                <a:cxn ang="0">
                  <a:pos x="41" y="9"/>
                </a:cxn>
                <a:cxn ang="0">
                  <a:pos x="39" y="12"/>
                </a:cxn>
                <a:cxn ang="0">
                  <a:pos x="39" y="15"/>
                </a:cxn>
                <a:cxn ang="0">
                  <a:pos x="38" y="18"/>
                </a:cxn>
                <a:cxn ang="0">
                  <a:pos x="37" y="20"/>
                </a:cxn>
                <a:cxn ang="0">
                  <a:pos x="38" y="23"/>
                </a:cxn>
                <a:cxn ang="0">
                  <a:pos x="38" y="26"/>
                </a:cxn>
                <a:cxn ang="0">
                  <a:pos x="38" y="28"/>
                </a:cxn>
                <a:cxn ang="0">
                  <a:pos x="38" y="31"/>
                </a:cxn>
                <a:cxn ang="0">
                  <a:pos x="40" y="33"/>
                </a:cxn>
                <a:cxn ang="0">
                  <a:pos x="41" y="35"/>
                </a:cxn>
                <a:cxn ang="0">
                  <a:pos x="37" y="37"/>
                </a:cxn>
                <a:cxn ang="0">
                  <a:pos x="36" y="40"/>
                </a:cxn>
                <a:cxn ang="0">
                  <a:pos x="36" y="43"/>
                </a:cxn>
                <a:cxn ang="0">
                  <a:pos x="37" y="46"/>
                </a:cxn>
                <a:cxn ang="0">
                  <a:pos x="38" y="47"/>
                </a:cxn>
                <a:cxn ang="0">
                  <a:pos x="39" y="49"/>
                </a:cxn>
                <a:cxn ang="0">
                  <a:pos x="37" y="49"/>
                </a:cxn>
                <a:cxn ang="0">
                  <a:pos x="35" y="47"/>
                </a:cxn>
                <a:cxn ang="0">
                  <a:pos x="34" y="45"/>
                </a:cxn>
                <a:cxn ang="0">
                  <a:pos x="32" y="46"/>
                </a:cxn>
                <a:cxn ang="0">
                  <a:pos x="29" y="45"/>
                </a:cxn>
                <a:cxn ang="0">
                  <a:pos x="27" y="44"/>
                </a:cxn>
                <a:cxn ang="0">
                  <a:pos x="26" y="43"/>
                </a:cxn>
                <a:cxn ang="0">
                  <a:pos x="24" y="43"/>
                </a:cxn>
                <a:cxn ang="0">
                  <a:pos x="22" y="42"/>
                </a:cxn>
                <a:cxn ang="0">
                  <a:pos x="22" y="40"/>
                </a:cxn>
                <a:cxn ang="0">
                  <a:pos x="22" y="37"/>
                </a:cxn>
                <a:cxn ang="0">
                  <a:pos x="22" y="33"/>
                </a:cxn>
                <a:cxn ang="0">
                  <a:pos x="17" y="32"/>
                </a:cxn>
                <a:cxn ang="0">
                  <a:pos x="16" y="34"/>
                </a:cxn>
                <a:cxn ang="0">
                  <a:pos x="13" y="35"/>
                </a:cxn>
                <a:cxn ang="0">
                  <a:pos x="11" y="33"/>
                </a:cxn>
                <a:cxn ang="0">
                  <a:pos x="10" y="30"/>
                </a:cxn>
              </a:cxnLst>
              <a:rect l="0" t="0" r="r" b="b"/>
              <a:pathLst>
                <a:path w="42" h="50">
                  <a:moveTo>
                    <a:pt x="2" y="30"/>
                  </a:moveTo>
                  <a:lnTo>
                    <a:pt x="2" y="29"/>
                  </a:lnTo>
                  <a:lnTo>
                    <a:pt x="2" y="29"/>
                  </a:lnTo>
                  <a:lnTo>
                    <a:pt x="2" y="29"/>
                  </a:lnTo>
                  <a:lnTo>
                    <a:pt x="2" y="29"/>
                  </a:lnTo>
                  <a:lnTo>
                    <a:pt x="2" y="30"/>
                  </a:lnTo>
                  <a:close/>
                  <a:moveTo>
                    <a:pt x="9" y="29"/>
                  </a:moveTo>
                  <a:lnTo>
                    <a:pt x="9" y="29"/>
                  </a:lnTo>
                  <a:lnTo>
                    <a:pt x="8" y="29"/>
                  </a:lnTo>
                  <a:lnTo>
                    <a:pt x="8" y="29"/>
                  </a:lnTo>
                  <a:lnTo>
                    <a:pt x="7" y="29"/>
                  </a:lnTo>
                  <a:lnTo>
                    <a:pt x="6" y="29"/>
                  </a:lnTo>
                  <a:lnTo>
                    <a:pt x="6" y="29"/>
                  </a:lnTo>
                  <a:lnTo>
                    <a:pt x="6" y="29"/>
                  </a:lnTo>
                  <a:lnTo>
                    <a:pt x="5" y="29"/>
                  </a:lnTo>
                  <a:lnTo>
                    <a:pt x="5" y="29"/>
                  </a:lnTo>
                  <a:lnTo>
                    <a:pt x="5" y="29"/>
                  </a:lnTo>
                  <a:lnTo>
                    <a:pt x="4" y="29"/>
                  </a:lnTo>
                  <a:lnTo>
                    <a:pt x="4" y="29"/>
                  </a:lnTo>
                  <a:lnTo>
                    <a:pt x="4" y="29"/>
                  </a:lnTo>
                  <a:lnTo>
                    <a:pt x="4" y="29"/>
                  </a:lnTo>
                  <a:lnTo>
                    <a:pt x="3" y="29"/>
                  </a:lnTo>
                  <a:lnTo>
                    <a:pt x="3" y="29"/>
                  </a:lnTo>
                  <a:lnTo>
                    <a:pt x="3" y="29"/>
                  </a:lnTo>
                  <a:lnTo>
                    <a:pt x="3" y="29"/>
                  </a:lnTo>
                  <a:lnTo>
                    <a:pt x="2" y="29"/>
                  </a:lnTo>
                  <a:lnTo>
                    <a:pt x="2" y="29"/>
                  </a:lnTo>
                  <a:lnTo>
                    <a:pt x="2" y="29"/>
                  </a:lnTo>
                  <a:lnTo>
                    <a:pt x="2" y="29"/>
                  </a:lnTo>
                  <a:lnTo>
                    <a:pt x="2" y="30"/>
                  </a:lnTo>
                  <a:lnTo>
                    <a:pt x="1" y="30"/>
                  </a:lnTo>
                  <a:lnTo>
                    <a:pt x="1" y="30"/>
                  </a:lnTo>
                  <a:lnTo>
                    <a:pt x="1" y="30"/>
                  </a:lnTo>
                  <a:lnTo>
                    <a:pt x="1" y="29"/>
                  </a:lnTo>
                  <a:lnTo>
                    <a:pt x="1" y="29"/>
                  </a:lnTo>
                  <a:lnTo>
                    <a:pt x="0" y="29"/>
                  </a:lnTo>
                  <a:lnTo>
                    <a:pt x="1" y="29"/>
                  </a:lnTo>
                  <a:lnTo>
                    <a:pt x="1" y="29"/>
                  </a:lnTo>
                  <a:lnTo>
                    <a:pt x="1" y="29"/>
                  </a:lnTo>
                  <a:lnTo>
                    <a:pt x="1" y="29"/>
                  </a:lnTo>
                  <a:lnTo>
                    <a:pt x="1" y="28"/>
                  </a:lnTo>
                  <a:lnTo>
                    <a:pt x="1" y="28"/>
                  </a:lnTo>
                  <a:lnTo>
                    <a:pt x="1" y="27"/>
                  </a:lnTo>
                  <a:lnTo>
                    <a:pt x="1" y="27"/>
                  </a:lnTo>
                  <a:lnTo>
                    <a:pt x="2" y="27"/>
                  </a:lnTo>
                  <a:lnTo>
                    <a:pt x="2" y="26"/>
                  </a:lnTo>
                  <a:lnTo>
                    <a:pt x="2" y="26"/>
                  </a:lnTo>
                  <a:lnTo>
                    <a:pt x="2" y="26"/>
                  </a:lnTo>
                  <a:lnTo>
                    <a:pt x="3" y="26"/>
                  </a:lnTo>
                  <a:lnTo>
                    <a:pt x="3" y="26"/>
                  </a:lnTo>
                  <a:lnTo>
                    <a:pt x="3" y="27"/>
                  </a:lnTo>
                  <a:lnTo>
                    <a:pt x="3" y="27"/>
                  </a:lnTo>
                  <a:lnTo>
                    <a:pt x="4" y="27"/>
                  </a:lnTo>
                  <a:lnTo>
                    <a:pt x="4" y="26"/>
                  </a:lnTo>
                  <a:lnTo>
                    <a:pt x="4" y="26"/>
                  </a:lnTo>
                  <a:lnTo>
                    <a:pt x="4" y="26"/>
                  </a:lnTo>
                  <a:lnTo>
                    <a:pt x="4" y="26"/>
                  </a:lnTo>
                  <a:lnTo>
                    <a:pt x="4" y="26"/>
                  </a:lnTo>
                  <a:lnTo>
                    <a:pt x="4" y="26"/>
                  </a:lnTo>
                  <a:lnTo>
                    <a:pt x="5" y="26"/>
                  </a:lnTo>
                  <a:lnTo>
                    <a:pt x="5" y="25"/>
                  </a:lnTo>
                  <a:lnTo>
                    <a:pt x="5" y="25"/>
                  </a:lnTo>
                  <a:lnTo>
                    <a:pt x="5" y="25"/>
                  </a:lnTo>
                  <a:lnTo>
                    <a:pt x="5" y="26"/>
                  </a:lnTo>
                  <a:lnTo>
                    <a:pt x="5" y="26"/>
                  </a:lnTo>
                  <a:lnTo>
                    <a:pt x="5" y="26"/>
                  </a:lnTo>
                  <a:lnTo>
                    <a:pt x="5" y="26"/>
                  </a:lnTo>
                  <a:lnTo>
                    <a:pt x="5" y="27"/>
                  </a:lnTo>
                  <a:lnTo>
                    <a:pt x="5" y="27"/>
                  </a:lnTo>
                  <a:lnTo>
                    <a:pt x="5" y="27"/>
                  </a:lnTo>
                  <a:lnTo>
                    <a:pt x="6" y="27"/>
                  </a:lnTo>
                  <a:lnTo>
                    <a:pt x="6" y="27"/>
                  </a:lnTo>
                  <a:lnTo>
                    <a:pt x="6" y="27"/>
                  </a:lnTo>
                  <a:lnTo>
                    <a:pt x="6" y="26"/>
                  </a:lnTo>
                  <a:lnTo>
                    <a:pt x="6" y="26"/>
                  </a:lnTo>
                  <a:lnTo>
                    <a:pt x="7" y="26"/>
                  </a:lnTo>
                  <a:lnTo>
                    <a:pt x="7" y="26"/>
                  </a:lnTo>
                  <a:lnTo>
                    <a:pt x="7" y="26"/>
                  </a:lnTo>
                  <a:lnTo>
                    <a:pt x="7" y="26"/>
                  </a:lnTo>
                  <a:lnTo>
                    <a:pt x="7" y="25"/>
                  </a:lnTo>
                  <a:lnTo>
                    <a:pt x="7" y="25"/>
                  </a:lnTo>
                  <a:lnTo>
                    <a:pt x="7" y="25"/>
                  </a:lnTo>
                  <a:lnTo>
                    <a:pt x="7" y="25"/>
                  </a:lnTo>
                  <a:lnTo>
                    <a:pt x="8" y="25"/>
                  </a:lnTo>
                  <a:lnTo>
                    <a:pt x="8" y="25"/>
                  </a:lnTo>
                  <a:lnTo>
                    <a:pt x="8" y="25"/>
                  </a:lnTo>
                  <a:lnTo>
                    <a:pt x="8" y="25"/>
                  </a:lnTo>
                  <a:lnTo>
                    <a:pt x="8" y="25"/>
                  </a:lnTo>
                  <a:lnTo>
                    <a:pt x="8" y="24"/>
                  </a:lnTo>
                  <a:lnTo>
                    <a:pt x="8" y="24"/>
                  </a:lnTo>
                  <a:lnTo>
                    <a:pt x="9" y="24"/>
                  </a:lnTo>
                  <a:lnTo>
                    <a:pt x="9" y="24"/>
                  </a:lnTo>
                  <a:lnTo>
                    <a:pt x="9" y="24"/>
                  </a:lnTo>
                  <a:lnTo>
                    <a:pt x="9" y="23"/>
                  </a:lnTo>
                  <a:lnTo>
                    <a:pt x="9" y="23"/>
                  </a:lnTo>
                  <a:lnTo>
                    <a:pt x="9" y="23"/>
                  </a:lnTo>
                  <a:lnTo>
                    <a:pt x="9" y="23"/>
                  </a:lnTo>
                  <a:lnTo>
                    <a:pt x="9" y="23"/>
                  </a:lnTo>
                  <a:lnTo>
                    <a:pt x="9" y="22"/>
                  </a:lnTo>
                  <a:lnTo>
                    <a:pt x="9" y="22"/>
                  </a:lnTo>
                  <a:lnTo>
                    <a:pt x="9" y="22"/>
                  </a:lnTo>
                  <a:lnTo>
                    <a:pt x="9" y="22"/>
                  </a:lnTo>
                  <a:lnTo>
                    <a:pt x="9" y="22"/>
                  </a:lnTo>
                  <a:lnTo>
                    <a:pt x="9" y="22"/>
                  </a:lnTo>
                  <a:lnTo>
                    <a:pt x="9" y="22"/>
                  </a:lnTo>
                  <a:lnTo>
                    <a:pt x="9" y="21"/>
                  </a:lnTo>
                  <a:lnTo>
                    <a:pt x="9" y="21"/>
                  </a:lnTo>
                  <a:lnTo>
                    <a:pt x="9" y="21"/>
                  </a:lnTo>
                  <a:lnTo>
                    <a:pt x="9" y="20"/>
                  </a:lnTo>
                  <a:lnTo>
                    <a:pt x="9" y="20"/>
                  </a:lnTo>
                  <a:lnTo>
                    <a:pt x="9" y="20"/>
                  </a:lnTo>
                  <a:lnTo>
                    <a:pt x="9" y="20"/>
                  </a:lnTo>
                  <a:lnTo>
                    <a:pt x="9" y="20"/>
                  </a:lnTo>
                  <a:lnTo>
                    <a:pt x="9" y="19"/>
                  </a:lnTo>
                  <a:lnTo>
                    <a:pt x="10" y="19"/>
                  </a:lnTo>
                  <a:lnTo>
                    <a:pt x="10" y="19"/>
                  </a:lnTo>
                  <a:lnTo>
                    <a:pt x="10" y="19"/>
                  </a:lnTo>
                  <a:lnTo>
                    <a:pt x="10" y="19"/>
                  </a:lnTo>
                  <a:lnTo>
                    <a:pt x="10" y="19"/>
                  </a:lnTo>
                  <a:lnTo>
                    <a:pt x="10" y="18"/>
                  </a:lnTo>
                  <a:lnTo>
                    <a:pt x="10" y="18"/>
                  </a:lnTo>
                  <a:lnTo>
                    <a:pt x="10" y="18"/>
                  </a:lnTo>
                  <a:lnTo>
                    <a:pt x="10" y="18"/>
                  </a:lnTo>
                  <a:lnTo>
                    <a:pt x="10" y="18"/>
                  </a:lnTo>
                  <a:lnTo>
                    <a:pt x="11" y="18"/>
                  </a:lnTo>
                  <a:lnTo>
                    <a:pt x="11" y="17"/>
                  </a:lnTo>
                  <a:lnTo>
                    <a:pt x="11" y="17"/>
                  </a:lnTo>
                  <a:lnTo>
                    <a:pt x="11" y="17"/>
                  </a:lnTo>
                  <a:lnTo>
                    <a:pt x="11" y="17"/>
                  </a:lnTo>
                  <a:lnTo>
                    <a:pt x="11" y="17"/>
                  </a:lnTo>
                  <a:lnTo>
                    <a:pt x="11" y="17"/>
                  </a:lnTo>
                  <a:lnTo>
                    <a:pt x="12" y="17"/>
                  </a:lnTo>
                  <a:lnTo>
                    <a:pt x="12" y="16"/>
                  </a:lnTo>
                  <a:lnTo>
                    <a:pt x="12" y="16"/>
                  </a:lnTo>
                  <a:lnTo>
                    <a:pt x="12" y="16"/>
                  </a:lnTo>
                  <a:lnTo>
                    <a:pt x="12" y="16"/>
                  </a:lnTo>
                  <a:lnTo>
                    <a:pt x="12" y="15"/>
                  </a:lnTo>
                  <a:lnTo>
                    <a:pt x="12" y="15"/>
                  </a:lnTo>
                  <a:lnTo>
                    <a:pt x="13" y="15"/>
                  </a:lnTo>
                  <a:lnTo>
                    <a:pt x="13" y="15"/>
                  </a:lnTo>
                  <a:lnTo>
                    <a:pt x="12" y="15"/>
                  </a:lnTo>
                  <a:lnTo>
                    <a:pt x="12" y="15"/>
                  </a:lnTo>
                  <a:lnTo>
                    <a:pt x="12" y="14"/>
                  </a:lnTo>
                  <a:lnTo>
                    <a:pt x="13" y="14"/>
                  </a:lnTo>
                  <a:lnTo>
                    <a:pt x="13" y="14"/>
                  </a:lnTo>
                  <a:lnTo>
                    <a:pt x="13" y="14"/>
                  </a:lnTo>
                  <a:lnTo>
                    <a:pt x="13" y="13"/>
                  </a:lnTo>
                  <a:lnTo>
                    <a:pt x="13" y="13"/>
                  </a:lnTo>
                  <a:lnTo>
                    <a:pt x="13" y="13"/>
                  </a:lnTo>
                  <a:lnTo>
                    <a:pt x="13" y="13"/>
                  </a:lnTo>
                  <a:lnTo>
                    <a:pt x="13" y="13"/>
                  </a:lnTo>
                  <a:lnTo>
                    <a:pt x="13" y="12"/>
                  </a:lnTo>
                  <a:lnTo>
                    <a:pt x="13" y="12"/>
                  </a:lnTo>
                  <a:lnTo>
                    <a:pt x="13" y="12"/>
                  </a:lnTo>
                  <a:lnTo>
                    <a:pt x="13" y="12"/>
                  </a:lnTo>
                  <a:lnTo>
                    <a:pt x="13" y="11"/>
                  </a:lnTo>
                  <a:lnTo>
                    <a:pt x="13" y="11"/>
                  </a:lnTo>
                  <a:lnTo>
                    <a:pt x="13" y="11"/>
                  </a:lnTo>
                  <a:lnTo>
                    <a:pt x="13" y="11"/>
                  </a:lnTo>
                  <a:lnTo>
                    <a:pt x="13" y="10"/>
                  </a:lnTo>
                  <a:lnTo>
                    <a:pt x="13" y="10"/>
                  </a:lnTo>
                  <a:lnTo>
                    <a:pt x="13" y="10"/>
                  </a:lnTo>
                  <a:lnTo>
                    <a:pt x="13" y="9"/>
                  </a:lnTo>
                  <a:lnTo>
                    <a:pt x="13" y="9"/>
                  </a:lnTo>
                  <a:lnTo>
                    <a:pt x="13" y="9"/>
                  </a:lnTo>
                  <a:lnTo>
                    <a:pt x="13" y="8"/>
                  </a:lnTo>
                  <a:lnTo>
                    <a:pt x="13" y="8"/>
                  </a:lnTo>
                  <a:lnTo>
                    <a:pt x="14" y="8"/>
                  </a:lnTo>
                  <a:lnTo>
                    <a:pt x="14" y="7"/>
                  </a:lnTo>
                  <a:lnTo>
                    <a:pt x="14" y="7"/>
                  </a:lnTo>
                  <a:lnTo>
                    <a:pt x="14" y="7"/>
                  </a:lnTo>
                  <a:lnTo>
                    <a:pt x="14" y="7"/>
                  </a:lnTo>
                  <a:lnTo>
                    <a:pt x="14" y="6"/>
                  </a:lnTo>
                  <a:lnTo>
                    <a:pt x="14" y="6"/>
                  </a:lnTo>
                  <a:lnTo>
                    <a:pt x="14" y="6"/>
                  </a:lnTo>
                  <a:lnTo>
                    <a:pt x="15" y="6"/>
                  </a:lnTo>
                  <a:lnTo>
                    <a:pt x="15" y="5"/>
                  </a:lnTo>
                  <a:lnTo>
                    <a:pt x="15" y="5"/>
                  </a:lnTo>
                  <a:lnTo>
                    <a:pt x="15" y="5"/>
                  </a:lnTo>
                  <a:lnTo>
                    <a:pt x="15" y="5"/>
                  </a:lnTo>
                  <a:lnTo>
                    <a:pt x="14" y="5"/>
                  </a:lnTo>
                  <a:lnTo>
                    <a:pt x="14" y="4"/>
                  </a:lnTo>
                  <a:lnTo>
                    <a:pt x="14" y="4"/>
                  </a:lnTo>
                  <a:lnTo>
                    <a:pt x="14" y="4"/>
                  </a:lnTo>
                  <a:lnTo>
                    <a:pt x="15" y="4"/>
                  </a:lnTo>
                  <a:lnTo>
                    <a:pt x="15" y="3"/>
                  </a:lnTo>
                  <a:lnTo>
                    <a:pt x="15" y="3"/>
                  </a:lnTo>
                  <a:lnTo>
                    <a:pt x="14" y="3"/>
                  </a:lnTo>
                  <a:lnTo>
                    <a:pt x="14" y="3"/>
                  </a:lnTo>
                  <a:lnTo>
                    <a:pt x="15" y="3"/>
                  </a:lnTo>
                  <a:lnTo>
                    <a:pt x="15" y="2"/>
                  </a:lnTo>
                  <a:lnTo>
                    <a:pt x="15" y="2"/>
                  </a:lnTo>
                  <a:lnTo>
                    <a:pt x="15" y="2"/>
                  </a:lnTo>
                  <a:lnTo>
                    <a:pt x="15" y="2"/>
                  </a:lnTo>
                  <a:lnTo>
                    <a:pt x="15" y="2"/>
                  </a:lnTo>
                  <a:lnTo>
                    <a:pt x="15" y="1"/>
                  </a:lnTo>
                  <a:lnTo>
                    <a:pt x="16" y="1"/>
                  </a:lnTo>
                  <a:lnTo>
                    <a:pt x="16" y="1"/>
                  </a:lnTo>
                  <a:lnTo>
                    <a:pt x="16" y="1"/>
                  </a:lnTo>
                  <a:lnTo>
                    <a:pt x="16" y="0"/>
                  </a:lnTo>
                  <a:lnTo>
                    <a:pt x="17" y="0"/>
                  </a:lnTo>
                  <a:lnTo>
                    <a:pt x="17" y="0"/>
                  </a:lnTo>
                  <a:lnTo>
                    <a:pt x="17" y="0"/>
                  </a:lnTo>
                  <a:lnTo>
                    <a:pt x="17" y="1"/>
                  </a:lnTo>
                  <a:lnTo>
                    <a:pt x="17" y="1"/>
                  </a:lnTo>
                  <a:lnTo>
                    <a:pt x="17" y="1"/>
                  </a:lnTo>
                  <a:lnTo>
                    <a:pt x="17" y="1"/>
                  </a:lnTo>
                  <a:lnTo>
                    <a:pt x="18" y="1"/>
                  </a:lnTo>
                  <a:lnTo>
                    <a:pt x="18" y="1"/>
                  </a:lnTo>
                  <a:lnTo>
                    <a:pt x="18" y="2"/>
                  </a:lnTo>
                  <a:lnTo>
                    <a:pt x="18" y="2"/>
                  </a:lnTo>
                  <a:lnTo>
                    <a:pt x="19" y="2"/>
                  </a:lnTo>
                  <a:lnTo>
                    <a:pt x="19" y="2"/>
                  </a:lnTo>
                  <a:lnTo>
                    <a:pt x="19" y="2"/>
                  </a:lnTo>
                  <a:lnTo>
                    <a:pt x="19" y="2"/>
                  </a:lnTo>
                  <a:lnTo>
                    <a:pt x="20" y="2"/>
                  </a:lnTo>
                  <a:lnTo>
                    <a:pt x="20" y="2"/>
                  </a:lnTo>
                  <a:lnTo>
                    <a:pt x="20" y="3"/>
                  </a:lnTo>
                  <a:lnTo>
                    <a:pt x="20" y="3"/>
                  </a:lnTo>
                  <a:lnTo>
                    <a:pt x="21" y="3"/>
                  </a:lnTo>
                  <a:lnTo>
                    <a:pt x="21" y="3"/>
                  </a:lnTo>
                  <a:lnTo>
                    <a:pt x="21" y="3"/>
                  </a:lnTo>
                  <a:lnTo>
                    <a:pt x="21" y="3"/>
                  </a:lnTo>
                  <a:lnTo>
                    <a:pt x="22" y="3"/>
                  </a:lnTo>
                  <a:lnTo>
                    <a:pt x="22" y="3"/>
                  </a:lnTo>
                  <a:lnTo>
                    <a:pt x="22" y="3"/>
                  </a:lnTo>
                  <a:lnTo>
                    <a:pt x="22" y="3"/>
                  </a:lnTo>
                  <a:lnTo>
                    <a:pt x="22" y="3"/>
                  </a:lnTo>
                  <a:lnTo>
                    <a:pt x="23" y="3"/>
                  </a:lnTo>
                  <a:lnTo>
                    <a:pt x="23" y="3"/>
                  </a:lnTo>
                  <a:lnTo>
                    <a:pt x="23" y="3"/>
                  </a:lnTo>
                  <a:lnTo>
                    <a:pt x="23" y="3"/>
                  </a:lnTo>
                  <a:lnTo>
                    <a:pt x="23" y="3"/>
                  </a:lnTo>
                  <a:lnTo>
                    <a:pt x="23" y="2"/>
                  </a:lnTo>
                  <a:lnTo>
                    <a:pt x="23" y="2"/>
                  </a:lnTo>
                  <a:lnTo>
                    <a:pt x="23" y="2"/>
                  </a:lnTo>
                  <a:lnTo>
                    <a:pt x="23" y="2"/>
                  </a:lnTo>
                  <a:lnTo>
                    <a:pt x="24" y="1"/>
                  </a:lnTo>
                  <a:lnTo>
                    <a:pt x="24" y="1"/>
                  </a:lnTo>
                  <a:lnTo>
                    <a:pt x="24" y="2"/>
                  </a:lnTo>
                  <a:lnTo>
                    <a:pt x="24" y="2"/>
                  </a:lnTo>
                  <a:lnTo>
                    <a:pt x="24" y="2"/>
                  </a:lnTo>
                  <a:lnTo>
                    <a:pt x="25" y="2"/>
                  </a:lnTo>
                  <a:lnTo>
                    <a:pt x="25" y="2"/>
                  </a:lnTo>
                  <a:lnTo>
                    <a:pt x="25" y="2"/>
                  </a:lnTo>
                  <a:lnTo>
                    <a:pt x="25" y="2"/>
                  </a:lnTo>
                  <a:lnTo>
                    <a:pt x="25" y="2"/>
                  </a:lnTo>
                  <a:lnTo>
                    <a:pt x="26" y="1"/>
                  </a:lnTo>
                  <a:lnTo>
                    <a:pt x="26" y="1"/>
                  </a:lnTo>
                  <a:lnTo>
                    <a:pt x="27" y="1"/>
                  </a:lnTo>
                  <a:lnTo>
                    <a:pt x="27" y="1"/>
                  </a:lnTo>
                  <a:lnTo>
                    <a:pt x="27" y="1"/>
                  </a:lnTo>
                  <a:lnTo>
                    <a:pt x="27" y="1"/>
                  </a:lnTo>
                  <a:lnTo>
                    <a:pt x="27" y="0"/>
                  </a:lnTo>
                  <a:lnTo>
                    <a:pt x="27" y="1"/>
                  </a:lnTo>
                  <a:lnTo>
                    <a:pt x="27" y="1"/>
                  </a:lnTo>
                  <a:lnTo>
                    <a:pt x="28" y="1"/>
                  </a:lnTo>
                  <a:lnTo>
                    <a:pt x="28" y="1"/>
                  </a:lnTo>
                  <a:lnTo>
                    <a:pt x="28" y="1"/>
                  </a:lnTo>
                  <a:lnTo>
                    <a:pt x="28" y="1"/>
                  </a:lnTo>
                  <a:lnTo>
                    <a:pt x="28" y="1"/>
                  </a:lnTo>
                  <a:lnTo>
                    <a:pt x="29" y="1"/>
                  </a:lnTo>
                  <a:lnTo>
                    <a:pt x="29" y="1"/>
                  </a:lnTo>
                  <a:lnTo>
                    <a:pt x="29" y="1"/>
                  </a:lnTo>
                  <a:lnTo>
                    <a:pt x="29" y="0"/>
                  </a:lnTo>
                  <a:lnTo>
                    <a:pt x="29" y="0"/>
                  </a:lnTo>
                  <a:lnTo>
                    <a:pt x="29" y="0"/>
                  </a:lnTo>
                  <a:lnTo>
                    <a:pt x="29" y="0"/>
                  </a:lnTo>
                  <a:lnTo>
                    <a:pt x="29" y="0"/>
                  </a:lnTo>
                  <a:lnTo>
                    <a:pt x="29" y="0"/>
                  </a:lnTo>
                  <a:lnTo>
                    <a:pt x="30" y="0"/>
                  </a:lnTo>
                  <a:lnTo>
                    <a:pt x="30" y="0"/>
                  </a:lnTo>
                  <a:lnTo>
                    <a:pt x="30" y="0"/>
                  </a:lnTo>
                  <a:lnTo>
                    <a:pt x="30" y="0"/>
                  </a:lnTo>
                  <a:lnTo>
                    <a:pt x="31" y="0"/>
                  </a:lnTo>
                  <a:lnTo>
                    <a:pt x="31" y="0"/>
                  </a:lnTo>
                  <a:lnTo>
                    <a:pt x="31" y="0"/>
                  </a:lnTo>
                  <a:lnTo>
                    <a:pt x="31" y="0"/>
                  </a:lnTo>
                  <a:lnTo>
                    <a:pt x="32" y="1"/>
                  </a:lnTo>
                  <a:lnTo>
                    <a:pt x="32" y="1"/>
                  </a:lnTo>
                  <a:lnTo>
                    <a:pt x="32" y="1"/>
                  </a:lnTo>
                  <a:lnTo>
                    <a:pt x="32" y="1"/>
                  </a:lnTo>
                  <a:lnTo>
                    <a:pt x="33" y="1"/>
                  </a:lnTo>
                  <a:lnTo>
                    <a:pt x="33" y="0"/>
                  </a:lnTo>
                  <a:lnTo>
                    <a:pt x="33" y="0"/>
                  </a:lnTo>
                  <a:lnTo>
                    <a:pt x="33" y="0"/>
                  </a:lnTo>
                  <a:lnTo>
                    <a:pt x="33" y="0"/>
                  </a:lnTo>
                  <a:lnTo>
                    <a:pt x="33" y="0"/>
                  </a:lnTo>
                  <a:lnTo>
                    <a:pt x="34" y="1"/>
                  </a:lnTo>
                  <a:lnTo>
                    <a:pt x="34" y="1"/>
                  </a:lnTo>
                  <a:lnTo>
                    <a:pt x="34" y="1"/>
                  </a:lnTo>
                  <a:lnTo>
                    <a:pt x="34" y="1"/>
                  </a:lnTo>
                  <a:lnTo>
                    <a:pt x="34" y="1"/>
                  </a:lnTo>
                  <a:lnTo>
                    <a:pt x="34" y="2"/>
                  </a:lnTo>
                  <a:lnTo>
                    <a:pt x="34" y="2"/>
                  </a:lnTo>
                  <a:lnTo>
                    <a:pt x="34" y="2"/>
                  </a:lnTo>
                  <a:lnTo>
                    <a:pt x="35" y="2"/>
                  </a:lnTo>
                  <a:lnTo>
                    <a:pt x="35" y="2"/>
                  </a:lnTo>
                  <a:lnTo>
                    <a:pt x="35" y="2"/>
                  </a:lnTo>
                  <a:lnTo>
                    <a:pt x="35" y="3"/>
                  </a:lnTo>
                  <a:lnTo>
                    <a:pt x="35" y="3"/>
                  </a:lnTo>
                  <a:lnTo>
                    <a:pt x="36" y="3"/>
                  </a:lnTo>
                  <a:lnTo>
                    <a:pt x="36" y="3"/>
                  </a:lnTo>
                  <a:lnTo>
                    <a:pt x="36" y="2"/>
                  </a:lnTo>
                  <a:lnTo>
                    <a:pt x="36" y="2"/>
                  </a:lnTo>
                  <a:lnTo>
                    <a:pt x="36" y="2"/>
                  </a:lnTo>
                  <a:lnTo>
                    <a:pt x="37" y="2"/>
                  </a:lnTo>
                  <a:lnTo>
                    <a:pt x="37" y="2"/>
                  </a:lnTo>
                  <a:lnTo>
                    <a:pt x="37" y="2"/>
                  </a:lnTo>
                  <a:lnTo>
                    <a:pt x="37" y="2"/>
                  </a:lnTo>
                  <a:lnTo>
                    <a:pt x="37" y="2"/>
                  </a:lnTo>
                  <a:lnTo>
                    <a:pt x="38" y="3"/>
                  </a:lnTo>
                  <a:lnTo>
                    <a:pt x="38" y="2"/>
                  </a:lnTo>
                  <a:lnTo>
                    <a:pt x="38" y="2"/>
                  </a:lnTo>
                  <a:lnTo>
                    <a:pt x="38" y="2"/>
                  </a:lnTo>
                  <a:lnTo>
                    <a:pt x="38" y="2"/>
                  </a:lnTo>
                  <a:lnTo>
                    <a:pt x="38" y="2"/>
                  </a:lnTo>
                  <a:lnTo>
                    <a:pt x="39" y="2"/>
                  </a:lnTo>
                  <a:lnTo>
                    <a:pt x="39" y="2"/>
                  </a:lnTo>
                  <a:lnTo>
                    <a:pt x="39" y="2"/>
                  </a:lnTo>
                  <a:lnTo>
                    <a:pt x="39" y="2"/>
                  </a:lnTo>
                  <a:lnTo>
                    <a:pt x="39" y="3"/>
                  </a:lnTo>
                  <a:lnTo>
                    <a:pt x="39" y="3"/>
                  </a:lnTo>
                  <a:lnTo>
                    <a:pt x="39" y="3"/>
                  </a:lnTo>
                  <a:lnTo>
                    <a:pt x="39" y="3"/>
                  </a:lnTo>
                  <a:lnTo>
                    <a:pt x="40" y="3"/>
                  </a:lnTo>
                  <a:lnTo>
                    <a:pt x="40" y="3"/>
                  </a:lnTo>
                  <a:lnTo>
                    <a:pt x="40" y="4"/>
                  </a:lnTo>
                  <a:lnTo>
                    <a:pt x="40" y="4"/>
                  </a:lnTo>
                  <a:lnTo>
                    <a:pt x="40" y="4"/>
                  </a:lnTo>
                  <a:lnTo>
                    <a:pt x="40" y="4"/>
                  </a:lnTo>
                  <a:lnTo>
                    <a:pt x="40" y="4"/>
                  </a:lnTo>
                  <a:lnTo>
                    <a:pt x="40" y="4"/>
                  </a:lnTo>
                  <a:lnTo>
                    <a:pt x="41" y="4"/>
                  </a:lnTo>
                  <a:lnTo>
                    <a:pt x="41" y="4"/>
                  </a:lnTo>
                  <a:lnTo>
                    <a:pt x="41" y="4"/>
                  </a:lnTo>
                  <a:lnTo>
                    <a:pt x="41" y="5"/>
                  </a:lnTo>
                  <a:lnTo>
                    <a:pt x="41" y="5"/>
                  </a:lnTo>
                  <a:lnTo>
                    <a:pt x="41" y="5"/>
                  </a:lnTo>
                  <a:lnTo>
                    <a:pt x="41" y="5"/>
                  </a:lnTo>
                  <a:lnTo>
                    <a:pt x="41" y="5"/>
                  </a:lnTo>
                  <a:lnTo>
                    <a:pt x="41" y="6"/>
                  </a:lnTo>
                  <a:lnTo>
                    <a:pt x="41" y="6"/>
                  </a:lnTo>
                  <a:lnTo>
                    <a:pt x="41" y="6"/>
                  </a:lnTo>
                  <a:lnTo>
                    <a:pt x="41" y="6"/>
                  </a:lnTo>
                  <a:lnTo>
                    <a:pt x="41" y="6"/>
                  </a:lnTo>
                  <a:lnTo>
                    <a:pt x="41" y="7"/>
                  </a:lnTo>
                  <a:lnTo>
                    <a:pt x="41" y="7"/>
                  </a:lnTo>
                  <a:lnTo>
                    <a:pt x="41" y="7"/>
                  </a:lnTo>
                  <a:lnTo>
                    <a:pt x="41" y="7"/>
                  </a:lnTo>
                  <a:lnTo>
                    <a:pt x="41" y="7"/>
                  </a:lnTo>
                  <a:lnTo>
                    <a:pt x="41" y="8"/>
                  </a:lnTo>
                  <a:lnTo>
                    <a:pt x="41" y="8"/>
                  </a:lnTo>
                  <a:lnTo>
                    <a:pt x="41" y="8"/>
                  </a:lnTo>
                  <a:lnTo>
                    <a:pt x="41" y="8"/>
                  </a:lnTo>
                  <a:lnTo>
                    <a:pt x="42" y="8"/>
                  </a:lnTo>
                  <a:lnTo>
                    <a:pt x="42" y="8"/>
                  </a:lnTo>
                  <a:lnTo>
                    <a:pt x="42" y="8"/>
                  </a:lnTo>
                  <a:lnTo>
                    <a:pt x="42" y="9"/>
                  </a:lnTo>
                  <a:lnTo>
                    <a:pt x="41" y="9"/>
                  </a:lnTo>
                  <a:lnTo>
                    <a:pt x="41" y="10"/>
                  </a:lnTo>
                  <a:lnTo>
                    <a:pt x="41" y="10"/>
                  </a:lnTo>
                  <a:lnTo>
                    <a:pt x="40" y="10"/>
                  </a:lnTo>
                  <a:lnTo>
                    <a:pt x="40" y="11"/>
                  </a:lnTo>
                  <a:lnTo>
                    <a:pt x="40" y="11"/>
                  </a:lnTo>
                  <a:lnTo>
                    <a:pt x="40" y="11"/>
                  </a:lnTo>
                  <a:lnTo>
                    <a:pt x="40" y="11"/>
                  </a:lnTo>
                  <a:lnTo>
                    <a:pt x="40" y="11"/>
                  </a:lnTo>
                  <a:lnTo>
                    <a:pt x="40" y="11"/>
                  </a:lnTo>
                  <a:lnTo>
                    <a:pt x="40" y="12"/>
                  </a:lnTo>
                  <a:lnTo>
                    <a:pt x="39" y="12"/>
                  </a:lnTo>
                  <a:lnTo>
                    <a:pt x="39" y="12"/>
                  </a:lnTo>
                  <a:lnTo>
                    <a:pt x="39" y="12"/>
                  </a:lnTo>
                  <a:lnTo>
                    <a:pt x="39" y="12"/>
                  </a:lnTo>
                  <a:lnTo>
                    <a:pt x="39" y="13"/>
                  </a:lnTo>
                  <a:lnTo>
                    <a:pt x="39" y="13"/>
                  </a:lnTo>
                  <a:lnTo>
                    <a:pt x="39" y="13"/>
                  </a:lnTo>
                  <a:lnTo>
                    <a:pt x="39" y="14"/>
                  </a:lnTo>
                  <a:lnTo>
                    <a:pt x="39" y="14"/>
                  </a:lnTo>
                  <a:lnTo>
                    <a:pt x="39" y="14"/>
                  </a:lnTo>
                  <a:lnTo>
                    <a:pt x="39" y="14"/>
                  </a:lnTo>
                  <a:lnTo>
                    <a:pt x="39" y="15"/>
                  </a:lnTo>
                  <a:lnTo>
                    <a:pt x="39" y="15"/>
                  </a:lnTo>
                  <a:lnTo>
                    <a:pt x="39" y="15"/>
                  </a:lnTo>
                  <a:lnTo>
                    <a:pt x="39" y="15"/>
                  </a:lnTo>
                  <a:lnTo>
                    <a:pt x="39" y="16"/>
                  </a:lnTo>
                  <a:lnTo>
                    <a:pt x="38" y="16"/>
                  </a:lnTo>
                  <a:lnTo>
                    <a:pt x="38" y="16"/>
                  </a:lnTo>
                  <a:lnTo>
                    <a:pt x="38" y="16"/>
                  </a:lnTo>
                  <a:lnTo>
                    <a:pt x="38" y="16"/>
                  </a:lnTo>
                  <a:lnTo>
                    <a:pt x="38" y="17"/>
                  </a:lnTo>
                  <a:lnTo>
                    <a:pt x="38" y="17"/>
                  </a:lnTo>
                  <a:lnTo>
                    <a:pt x="38" y="17"/>
                  </a:lnTo>
                  <a:lnTo>
                    <a:pt x="38" y="18"/>
                  </a:lnTo>
                  <a:lnTo>
                    <a:pt x="38" y="18"/>
                  </a:lnTo>
                  <a:lnTo>
                    <a:pt x="38" y="18"/>
                  </a:lnTo>
                  <a:lnTo>
                    <a:pt x="38" y="18"/>
                  </a:lnTo>
                  <a:lnTo>
                    <a:pt x="38" y="18"/>
                  </a:lnTo>
                  <a:lnTo>
                    <a:pt x="38" y="18"/>
                  </a:lnTo>
                  <a:lnTo>
                    <a:pt x="37" y="19"/>
                  </a:lnTo>
                  <a:lnTo>
                    <a:pt x="37" y="19"/>
                  </a:lnTo>
                  <a:lnTo>
                    <a:pt x="37" y="19"/>
                  </a:lnTo>
                  <a:lnTo>
                    <a:pt x="37" y="19"/>
                  </a:lnTo>
                  <a:lnTo>
                    <a:pt x="37" y="20"/>
                  </a:lnTo>
                  <a:lnTo>
                    <a:pt x="37" y="20"/>
                  </a:lnTo>
                  <a:lnTo>
                    <a:pt x="37" y="20"/>
                  </a:lnTo>
                  <a:lnTo>
                    <a:pt x="37" y="20"/>
                  </a:lnTo>
                  <a:lnTo>
                    <a:pt x="37" y="20"/>
                  </a:lnTo>
                  <a:lnTo>
                    <a:pt x="37" y="20"/>
                  </a:lnTo>
                  <a:lnTo>
                    <a:pt x="37" y="21"/>
                  </a:lnTo>
                  <a:lnTo>
                    <a:pt x="37" y="21"/>
                  </a:lnTo>
                  <a:lnTo>
                    <a:pt x="37" y="21"/>
                  </a:lnTo>
                  <a:lnTo>
                    <a:pt x="37" y="21"/>
                  </a:lnTo>
                  <a:lnTo>
                    <a:pt x="37" y="22"/>
                  </a:lnTo>
                  <a:lnTo>
                    <a:pt x="37" y="22"/>
                  </a:lnTo>
                  <a:lnTo>
                    <a:pt x="38" y="22"/>
                  </a:lnTo>
                  <a:lnTo>
                    <a:pt x="38" y="22"/>
                  </a:lnTo>
                  <a:lnTo>
                    <a:pt x="38" y="22"/>
                  </a:lnTo>
                  <a:lnTo>
                    <a:pt x="38" y="23"/>
                  </a:lnTo>
                  <a:lnTo>
                    <a:pt x="38" y="23"/>
                  </a:lnTo>
                  <a:lnTo>
                    <a:pt x="38" y="23"/>
                  </a:lnTo>
                  <a:lnTo>
                    <a:pt x="38" y="23"/>
                  </a:lnTo>
                  <a:lnTo>
                    <a:pt x="38" y="24"/>
                  </a:lnTo>
                  <a:lnTo>
                    <a:pt x="38" y="24"/>
                  </a:lnTo>
                  <a:lnTo>
                    <a:pt x="38" y="24"/>
                  </a:lnTo>
                  <a:lnTo>
                    <a:pt x="38" y="24"/>
                  </a:lnTo>
                  <a:lnTo>
                    <a:pt x="38" y="24"/>
                  </a:lnTo>
                  <a:lnTo>
                    <a:pt x="38" y="25"/>
                  </a:lnTo>
                  <a:lnTo>
                    <a:pt x="38" y="25"/>
                  </a:lnTo>
                  <a:lnTo>
                    <a:pt x="38" y="25"/>
                  </a:lnTo>
                  <a:lnTo>
                    <a:pt x="38" y="25"/>
                  </a:lnTo>
                  <a:lnTo>
                    <a:pt x="38" y="26"/>
                  </a:lnTo>
                  <a:lnTo>
                    <a:pt x="38" y="26"/>
                  </a:lnTo>
                  <a:lnTo>
                    <a:pt x="38" y="26"/>
                  </a:lnTo>
                  <a:lnTo>
                    <a:pt x="38" y="26"/>
                  </a:lnTo>
                  <a:lnTo>
                    <a:pt x="38" y="26"/>
                  </a:lnTo>
                  <a:lnTo>
                    <a:pt x="38" y="27"/>
                  </a:lnTo>
                  <a:lnTo>
                    <a:pt x="38" y="27"/>
                  </a:lnTo>
                  <a:lnTo>
                    <a:pt x="38" y="27"/>
                  </a:lnTo>
                  <a:lnTo>
                    <a:pt x="38" y="27"/>
                  </a:lnTo>
                  <a:lnTo>
                    <a:pt x="38" y="28"/>
                  </a:lnTo>
                  <a:lnTo>
                    <a:pt x="38" y="28"/>
                  </a:lnTo>
                  <a:lnTo>
                    <a:pt x="38" y="28"/>
                  </a:lnTo>
                  <a:lnTo>
                    <a:pt x="38" y="28"/>
                  </a:lnTo>
                  <a:lnTo>
                    <a:pt x="38" y="28"/>
                  </a:lnTo>
                  <a:lnTo>
                    <a:pt x="38" y="28"/>
                  </a:lnTo>
                  <a:lnTo>
                    <a:pt x="38" y="28"/>
                  </a:lnTo>
                  <a:lnTo>
                    <a:pt x="38" y="29"/>
                  </a:lnTo>
                  <a:lnTo>
                    <a:pt x="38" y="29"/>
                  </a:lnTo>
                  <a:lnTo>
                    <a:pt x="38" y="29"/>
                  </a:lnTo>
                  <a:lnTo>
                    <a:pt x="38" y="29"/>
                  </a:lnTo>
                  <a:lnTo>
                    <a:pt x="38" y="29"/>
                  </a:lnTo>
                  <a:lnTo>
                    <a:pt x="38" y="30"/>
                  </a:lnTo>
                  <a:lnTo>
                    <a:pt x="38" y="30"/>
                  </a:lnTo>
                  <a:lnTo>
                    <a:pt x="38" y="30"/>
                  </a:lnTo>
                  <a:lnTo>
                    <a:pt x="38" y="31"/>
                  </a:lnTo>
                  <a:lnTo>
                    <a:pt x="38" y="31"/>
                  </a:lnTo>
                  <a:lnTo>
                    <a:pt x="39" y="31"/>
                  </a:lnTo>
                  <a:lnTo>
                    <a:pt x="39" y="31"/>
                  </a:lnTo>
                  <a:lnTo>
                    <a:pt x="39" y="32"/>
                  </a:lnTo>
                  <a:lnTo>
                    <a:pt x="39" y="32"/>
                  </a:lnTo>
                  <a:lnTo>
                    <a:pt x="39" y="32"/>
                  </a:lnTo>
                  <a:lnTo>
                    <a:pt x="40" y="32"/>
                  </a:lnTo>
                  <a:lnTo>
                    <a:pt x="40" y="32"/>
                  </a:lnTo>
                  <a:lnTo>
                    <a:pt x="40" y="32"/>
                  </a:lnTo>
                  <a:lnTo>
                    <a:pt x="40" y="33"/>
                  </a:lnTo>
                  <a:lnTo>
                    <a:pt x="40" y="33"/>
                  </a:lnTo>
                  <a:lnTo>
                    <a:pt x="40" y="33"/>
                  </a:lnTo>
                  <a:lnTo>
                    <a:pt x="40" y="33"/>
                  </a:lnTo>
                  <a:lnTo>
                    <a:pt x="40" y="33"/>
                  </a:lnTo>
                  <a:lnTo>
                    <a:pt x="40" y="34"/>
                  </a:lnTo>
                  <a:lnTo>
                    <a:pt x="40" y="34"/>
                  </a:lnTo>
                  <a:lnTo>
                    <a:pt x="40" y="34"/>
                  </a:lnTo>
                  <a:lnTo>
                    <a:pt x="40" y="34"/>
                  </a:lnTo>
                  <a:lnTo>
                    <a:pt x="40" y="34"/>
                  </a:lnTo>
                  <a:lnTo>
                    <a:pt x="40" y="34"/>
                  </a:lnTo>
                  <a:lnTo>
                    <a:pt x="41" y="35"/>
                  </a:lnTo>
                  <a:lnTo>
                    <a:pt x="41" y="35"/>
                  </a:lnTo>
                  <a:lnTo>
                    <a:pt x="41" y="35"/>
                  </a:lnTo>
                  <a:lnTo>
                    <a:pt x="41" y="35"/>
                  </a:lnTo>
                  <a:lnTo>
                    <a:pt x="40" y="36"/>
                  </a:lnTo>
                  <a:lnTo>
                    <a:pt x="40" y="36"/>
                  </a:lnTo>
                  <a:lnTo>
                    <a:pt x="40" y="36"/>
                  </a:lnTo>
                  <a:lnTo>
                    <a:pt x="39" y="36"/>
                  </a:lnTo>
                  <a:lnTo>
                    <a:pt x="38" y="36"/>
                  </a:lnTo>
                  <a:lnTo>
                    <a:pt x="38" y="36"/>
                  </a:lnTo>
                  <a:lnTo>
                    <a:pt x="38" y="36"/>
                  </a:lnTo>
                  <a:lnTo>
                    <a:pt x="37" y="36"/>
                  </a:lnTo>
                  <a:lnTo>
                    <a:pt x="37" y="36"/>
                  </a:lnTo>
                  <a:lnTo>
                    <a:pt x="37" y="37"/>
                  </a:lnTo>
                  <a:lnTo>
                    <a:pt x="37" y="37"/>
                  </a:lnTo>
                  <a:lnTo>
                    <a:pt x="37" y="37"/>
                  </a:lnTo>
                  <a:lnTo>
                    <a:pt x="37" y="37"/>
                  </a:lnTo>
                  <a:lnTo>
                    <a:pt x="36" y="38"/>
                  </a:lnTo>
                  <a:lnTo>
                    <a:pt x="36" y="38"/>
                  </a:lnTo>
                  <a:lnTo>
                    <a:pt x="36" y="38"/>
                  </a:lnTo>
                  <a:lnTo>
                    <a:pt x="36" y="38"/>
                  </a:lnTo>
                  <a:lnTo>
                    <a:pt x="36" y="38"/>
                  </a:lnTo>
                  <a:lnTo>
                    <a:pt x="36" y="38"/>
                  </a:lnTo>
                  <a:lnTo>
                    <a:pt x="36" y="38"/>
                  </a:lnTo>
                  <a:lnTo>
                    <a:pt x="36" y="39"/>
                  </a:lnTo>
                  <a:lnTo>
                    <a:pt x="36" y="39"/>
                  </a:lnTo>
                  <a:lnTo>
                    <a:pt x="36" y="39"/>
                  </a:lnTo>
                  <a:lnTo>
                    <a:pt x="36" y="40"/>
                  </a:lnTo>
                  <a:lnTo>
                    <a:pt x="36" y="40"/>
                  </a:lnTo>
                  <a:lnTo>
                    <a:pt x="36" y="40"/>
                  </a:lnTo>
                  <a:lnTo>
                    <a:pt x="36" y="41"/>
                  </a:lnTo>
                  <a:lnTo>
                    <a:pt x="36" y="41"/>
                  </a:lnTo>
                  <a:lnTo>
                    <a:pt x="36" y="42"/>
                  </a:lnTo>
                  <a:lnTo>
                    <a:pt x="36" y="42"/>
                  </a:lnTo>
                  <a:lnTo>
                    <a:pt x="36" y="42"/>
                  </a:lnTo>
                  <a:lnTo>
                    <a:pt x="36" y="42"/>
                  </a:lnTo>
                  <a:lnTo>
                    <a:pt x="36" y="42"/>
                  </a:lnTo>
                  <a:lnTo>
                    <a:pt x="36" y="42"/>
                  </a:lnTo>
                  <a:lnTo>
                    <a:pt x="36" y="43"/>
                  </a:lnTo>
                  <a:lnTo>
                    <a:pt x="36" y="43"/>
                  </a:lnTo>
                  <a:lnTo>
                    <a:pt x="36" y="43"/>
                  </a:lnTo>
                  <a:lnTo>
                    <a:pt x="36" y="44"/>
                  </a:lnTo>
                  <a:lnTo>
                    <a:pt x="36" y="44"/>
                  </a:lnTo>
                  <a:lnTo>
                    <a:pt x="36" y="44"/>
                  </a:lnTo>
                  <a:lnTo>
                    <a:pt x="36" y="44"/>
                  </a:lnTo>
                  <a:lnTo>
                    <a:pt x="36" y="45"/>
                  </a:lnTo>
                  <a:lnTo>
                    <a:pt x="36" y="45"/>
                  </a:lnTo>
                  <a:lnTo>
                    <a:pt x="36" y="45"/>
                  </a:lnTo>
                  <a:lnTo>
                    <a:pt x="36" y="45"/>
                  </a:lnTo>
                  <a:lnTo>
                    <a:pt x="36" y="46"/>
                  </a:lnTo>
                  <a:lnTo>
                    <a:pt x="36" y="46"/>
                  </a:lnTo>
                  <a:lnTo>
                    <a:pt x="37" y="46"/>
                  </a:lnTo>
                  <a:lnTo>
                    <a:pt x="37" y="46"/>
                  </a:lnTo>
                  <a:lnTo>
                    <a:pt x="37" y="46"/>
                  </a:lnTo>
                  <a:lnTo>
                    <a:pt x="37" y="46"/>
                  </a:lnTo>
                  <a:lnTo>
                    <a:pt x="37" y="47"/>
                  </a:lnTo>
                  <a:lnTo>
                    <a:pt x="37" y="47"/>
                  </a:lnTo>
                  <a:lnTo>
                    <a:pt x="38" y="46"/>
                  </a:lnTo>
                  <a:lnTo>
                    <a:pt x="38" y="47"/>
                  </a:lnTo>
                  <a:lnTo>
                    <a:pt x="38" y="47"/>
                  </a:lnTo>
                  <a:lnTo>
                    <a:pt x="38" y="47"/>
                  </a:lnTo>
                  <a:lnTo>
                    <a:pt x="38" y="47"/>
                  </a:lnTo>
                  <a:lnTo>
                    <a:pt x="38" y="47"/>
                  </a:lnTo>
                  <a:lnTo>
                    <a:pt x="38" y="47"/>
                  </a:lnTo>
                  <a:lnTo>
                    <a:pt x="38" y="46"/>
                  </a:lnTo>
                  <a:lnTo>
                    <a:pt x="38" y="46"/>
                  </a:lnTo>
                  <a:lnTo>
                    <a:pt x="38" y="46"/>
                  </a:lnTo>
                  <a:lnTo>
                    <a:pt x="39" y="46"/>
                  </a:lnTo>
                  <a:lnTo>
                    <a:pt x="39" y="46"/>
                  </a:lnTo>
                  <a:lnTo>
                    <a:pt x="39" y="47"/>
                  </a:lnTo>
                  <a:lnTo>
                    <a:pt x="39" y="48"/>
                  </a:lnTo>
                  <a:lnTo>
                    <a:pt x="39" y="49"/>
                  </a:lnTo>
                  <a:lnTo>
                    <a:pt x="39" y="49"/>
                  </a:lnTo>
                  <a:lnTo>
                    <a:pt x="39" y="50"/>
                  </a:lnTo>
                  <a:lnTo>
                    <a:pt x="39" y="50"/>
                  </a:lnTo>
                  <a:lnTo>
                    <a:pt x="39" y="49"/>
                  </a:lnTo>
                  <a:lnTo>
                    <a:pt x="38" y="49"/>
                  </a:lnTo>
                  <a:lnTo>
                    <a:pt x="39" y="49"/>
                  </a:lnTo>
                  <a:lnTo>
                    <a:pt x="39" y="49"/>
                  </a:lnTo>
                  <a:lnTo>
                    <a:pt x="38" y="49"/>
                  </a:lnTo>
                  <a:lnTo>
                    <a:pt x="38" y="49"/>
                  </a:lnTo>
                  <a:lnTo>
                    <a:pt x="38" y="49"/>
                  </a:lnTo>
                  <a:lnTo>
                    <a:pt x="38" y="49"/>
                  </a:lnTo>
                  <a:lnTo>
                    <a:pt x="38" y="49"/>
                  </a:lnTo>
                  <a:lnTo>
                    <a:pt x="37" y="49"/>
                  </a:lnTo>
                  <a:lnTo>
                    <a:pt x="37" y="49"/>
                  </a:lnTo>
                  <a:lnTo>
                    <a:pt x="37" y="49"/>
                  </a:lnTo>
                  <a:lnTo>
                    <a:pt x="37" y="49"/>
                  </a:lnTo>
                  <a:lnTo>
                    <a:pt x="37" y="49"/>
                  </a:lnTo>
                  <a:lnTo>
                    <a:pt x="37" y="49"/>
                  </a:lnTo>
                  <a:lnTo>
                    <a:pt x="37" y="48"/>
                  </a:lnTo>
                  <a:lnTo>
                    <a:pt x="36" y="48"/>
                  </a:lnTo>
                  <a:lnTo>
                    <a:pt x="36" y="48"/>
                  </a:lnTo>
                  <a:lnTo>
                    <a:pt x="36" y="48"/>
                  </a:lnTo>
                  <a:lnTo>
                    <a:pt x="36" y="48"/>
                  </a:lnTo>
                  <a:lnTo>
                    <a:pt x="36" y="47"/>
                  </a:lnTo>
                  <a:lnTo>
                    <a:pt x="36" y="47"/>
                  </a:lnTo>
                  <a:lnTo>
                    <a:pt x="36" y="47"/>
                  </a:lnTo>
                  <a:lnTo>
                    <a:pt x="35" y="47"/>
                  </a:lnTo>
                  <a:lnTo>
                    <a:pt x="35" y="47"/>
                  </a:lnTo>
                  <a:lnTo>
                    <a:pt x="35" y="47"/>
                  </a:lnTo>
                  <a:lnTo>
                    <a:pt x="35" y="46"/>
                  </a:lnTo>
                  <a:lnTo>
                    <a:pt x="35" y="46"/>
                  </a:lnTo>
                  <a:lnTo>
                    <a:pt x="34" y="46"/>
                  </a:lnTo>
                  <a:lnTo>
                    <a:pt x="34" y="46"/>
                  </a:lnTo>
                  <a:lnTo>
                    <a:pt x="34" y="46"/>
                  </a:lnTo>
                  <a:lnTo>
                    <a:pt x="34" y="46"/>
                  </a:lnTo>
                  <a:lnTo>
                    <a:pt x="34" y="46"/>
                  </a:lnTo>
                  <a:lnTo>
                    <a:pt x="34" y="46"/>
                  </a:lnTo>
                  <a:lnTo>
                    <a:pt x="34" y="46"/>
                  </a:lnTo>
                  <a:lnTo>
                    <a:pt x="34" y="46"/>
                  </a:lnTo>
                  <a:lnTo>
                    <a:pt x="34" y="45"/>
                  </a:lnTo>
                  <a:lnTo>
                    <a:pt x="33" y="45"/>
                  </a:lnTo>
                  <a:lnTo>
                    <a:pt x="33" y="45"/>
                  </a:lnTo>
                  <a:lnTo>
                    <a:pt x="33" y="45"/>
                  </a:lnTo>
                  <a:lnTo>
                    <a:pt x="33" y="45"/>
                  </a:lnTo>
                  <a:lnTo>
                    <a:pt x="33" y="45"/>
                  </a:lnTo>
                  <a:lnTo>
                    <a:pt x="33" y="45"/>
                  </a:lnTo>
                  <a:lnTo>
                    <a:pt x="33" y="45"/>
                  </a:lnTo>
                  <a:lnTo>
                    <a:pt x="33" y="45"/>
                  </a:lnTo>
                  <a:lnTo>
                    <a:pt x="33" y="46"/>
                  </a:lnTo>
                  <a:lnTo>
                    <a:pt x="32" y="46"/>
                  </a:lnTo>
                  <a:lnTo>
                    <a:pt x="32" y="46"/>
                  </a:lnTo>
                  <a:lnTo>
                    <a:pt x="32" y="46"/>
                  </a:lnTo>
                  <a:lnTo>
                    <a:pt x="32" y="46"/>
                  </a:lnTo>
                  <a:lnTo>
                    <a:pt x="32" y="45"/>
                  </a:lnTo>
                  <a:lnTo>
                    <a:pt x="31" y="45"/>
                  </a:lnTo>
                  <a:lnTo>
                    <a:pt x="31" y="45"/>
                  </a:lnTo>
                  <a:lnTo>
                    <a:pt x="31" y="45"/>
                  </a:lnTo>
                  <a:lnTo>
                    <a:pt x="30" y="45"/>
                  </a:lnTo>
                  <a:lnTo>
                    <a:pt x="30" y="45"/>
                  </a:lnTo>
                  <a:lnTo>
                    <a:pt x="30" y="45"/>
                  </a:lnTo>
                  <a:lnTo>
                    <a:pt x="29" y="45"/>
                  </a:lnTo>
                  <a:lnTo>
                    <a:pt x="29" y="45"/>
                  </a:lnTo>
                  <a:lnTo>
                    <a:pt x="29" y="45"/>
                  </a:lnTo>
                  <a:lnTo>
                    <a:pt x="29" y="45"/>
                  </a:lnTo>
                  <a:lnTo>
                    <a:pt x="29" y="44"/>
                  </a:lnTo>
                  <a:lnTo>
                    <a:pt x="29" y="44"/>
                  </a:lnTo>
                  <a:lnTo>
                    <a:pt x="29" y="44"/>
                  </a:lnTo>
                  <a:lnTo>
                    <a:pt x="29" y="44"/>
                  </a:lnTo>
                  <a:lnTo>
                    <a:pt x="29" y="44"/>
                  </a:lnTo>
                  <a:lnTo>
                    <a:pt x="29" y="44"/>
                  </a:lnTo>
                  <a:lnTo>
                    <a:pt x="29" y="44"/>
                  </a:lnTo>
                  <a:lnTo>
                    <a:pt x="29" y="44"/>
                  </a:lnTo>
                  <a:lnTo>
                    <a:pt x="28" y="44"/>
                  </a:lnTo>
                  <a:lnTo>
                    <a:pt x="28" y="44"/>
                  </a:lnTo>
                  <a:lnTo>
                    <a:pt x="28" y="44"/>
                  </a:lnTo>
                  <a:lnTo>
                    <a:pt x="27" y="44"/>
                  </a:lnTo>
                  <a:lnTo>
                    <a:pt x="27" y="44"/>
                  </a:lnTo>
                  <a:lnTo>
                    <a:pt x="27" y="44"/>
                  </a:lnTo>
                  <a:lnTo>
                    <a:pt x="27" y="44"/>
                  </a:lnTo>
                  <a:lnTo>
                    <a:pt x="27" y="44"/>
                  </a:lnTo>
                  <a:lnTo>
                    <a:pt x="27" y="44"/>
                  </a:lnTo>
                  <a:lnTo>
                    <a:pt x="27" y="43"/>
                  </a:lnTo>
                  <a:lnTo>
                    <a:pt x="27" y="43"/>
                  </a:lnTo>
                  <a:lnTo>
                    <a:pt x="27" y="43"/>
                  </a:lnTo>
                  <a:lnTo>
                    <a:pt x="27" y="43"/>
                  </a:lnTo>
                  <a:lnTo>
                    <a:pt x="27" y="43"/>
                  </a:lnTo>
                  <a:lnTo>
                    <a:pt x="27" y="43"/>
                  </a:lnTo>
                  <a:lnTo>
                    <a:pt x="26" y="43"/>
                  </a:lnTo>
                  <a:lnTo>
                    <a:pt x="26" y="43"/>
                  </a:lnTo>
                  <a:lnTo>
                    <a:pt x="26" y="43"/>
                  </a:lnTo>
                  <a:lnTo>
                    <a:pt x="26" y="43"/>
                  </a:lnTo>
                  <a:lnTo>
                    <a:pt x="25" y="43"/>
                  </a:lnTo>
                  <a:lnTo>
                    <a:pt x="25" y="43"/>
                  </a:lnTo>
                  <a:lnTo>
                    <a:pt x="25" y="43"/>
                  </a:lnTo>
                  <a:lnTo>
                    <a:pt x="25" y="43"/>
                  </a:lnTo>
                  <a:lnTo>
                    <a:pt x="25" y="43"/>
                  </a:lnTo>
                  <a:lnTo>
                    <a:pt x="24" y="43"/>
                  </a:lnTo>
                  <a:lnTo>
                    <a:pt x="24" y="43"/>
                  </a:lnTo>
                  <a:lnTo>
                    <a:pt x="24" y="43"/>
                  </a:lnTo>
                  <a:lnTo>
                    <a:pt x="24" y="43"/>
                  </a:lnTo>
                  <a:lnTo>
                    <a:pt x="23" y="43"/>
                  </a:lnTo>
                  <a:lnTo>
                    <a:pt x="23" y="43"/>
                  </a:lnTo>
                  <a:lnTo>
                    <a:pt x="23" y="43"/>
                  </a:lnTo>
                  <a:lnTo>
                    <a:pt x="23" y="43"/>
                  </a:lnTo>
                  <a:lnTo>
                    <a:pt x="23" y="43"/>
                  </a:lnTo>
                  <a:lnTo>
                    <a:pt x="23" y="44"/>
                  </a:lnTo>
                  <a:lnTo>
                    <a:pt x="22" y="44"/>
                  </a:lnTo>
                  <a:lnTo>
                    <a:pt x="23" y="43"/>
                  </a:lnTo>
                  <a:lnTo>
                    <a:pt x="22" y="43"/>
                  </a:lnTo>
                  <a:lnTo>
                    <a:pt x="22" y="43"/>
                  </a:lnTo>
                  <a:lnTo>
                    <a:pt x="22" y="43"/>
                  </a:lnTo>
                  <a:lnTo>
                    <a:pt x="22" y="42"/>
                  </a:lnTo>
                  <a:lnTo>
                    <a:pt x="23" y="42"/>
                  </a:lnTo>
                  <a:lnTo>
                    <a:pt x="23" y="42"/>
                  </a:lnTo>
                  <a:lnTo>
                    <a:pt x="23" y="42"/>
                  </a:lnTo>
                  <a:lnTo>
                    <a:pt x="23" y="41"/>
                  </a:lnTo>
                  <a:lnTo>
                    <a:pt x="23" y="41"/>
                  </a:lnTo>
                  <a:lnTo>
                    <a:pt x="23" y="41"/>
                  </a:lnTo>
                  <a:lnTo>
                    <a:pt x="22" y="41"/>
                  </a:lnTo>
                  <a:lnTo>
                    <a:pt x="22" y="41"/>
                  </a:lnTo>
                  <a:lnTo>
                    <a:pt x="22" y="40"/>
                  </a:lnTo>
                  <a:lnTo>
                    <a:pt x="22" y="40"/>
                  </a:lnTo>
                  <a:lnTo>
                    <a:pt x="22" y="40"/>
                  </a:lnTo>
                  <a:lnTo>
                    <a:pt x="22" y="40"/>
                  </a:lnTo>
                  <a:lnTo>
                    <a:pt x="22" y="40"/>
                  </a:lnTo>
                  <a:lnTo>
                    <a:pt x="22" y="40"/>
                  </a:lnTo>
                  <a:lnTo>
                    <a:pt x="22" y="39"/>
                  </a:lnTo>
                  <a:lnTo>
                    <a:pt x="21" y="39"/>
                  </a:lnTo>
                  <a:lnTo>
                    <a:pt x="21" y="39"/>
                  </a:lnTo>
                  <a:lnTo>
                    <a:pt x="22" y="39"/>
                  </a:lnTo>
                  <a:lnTo>
                    <a:pt x="22" y="38"/>
                  </a:lnTo>
                  <a:lnTo>
                    <a:pt x="22" y="38"/>
                  </a:lnTo>
                  <a:lnTo>
                    <a:pt x="22" y="38"/>
                  </a:lnTo>
                  <a:lnTo>
                    <a:pt x="22" y="37"/>
                  </a:lnTo>
                  <a:lnTo>
                    <a:pt x="22" y="37"/>
                  </a:lnTo>
                  <a:lnTo>
                    <a:pt x="22" y="37"/>
                  </a:lnTo>
                  <a:lnTo>
                    <a:pt x="22" y="36"/>
                  </a:lnTo>
                  <a:lnTo>
                    <a:pt x="22" y="36"/>
                  </a:lnTo>
                  <a:lnTo>
                    <a:pt x="22" y="36"/>
                  </a:lnTo>
                  <a:lnTo>
                    <a:pt x="22" y="36"/>
                  </a:lnTo>
                  <a:lnTo>
                    <a:pt x="22" y="36"/>
                  </a:lnTo>
                  <a:lnTo>
                    <a:pt x="22" y="35"/>
                  </a:lnTo>
                  <a:lnTo>
                    <a:pt x="21" y="35"/>
                  </a:lnTo>
                  <a:lnTo>
                    <a:pt x="21" y="35"/>
                  </a:lnTo>
                  <a:lnTo>
                    <a:pt x="21" y="34"/>
                  </a:lnTo>
                  <a:lnTo>
                    <a:pt x="22" y="34"/>
                  </a:lnTo>
                  <a:lnTo>
                    <a:pt x="22" y="34"/>
                  </a:lnTo>
                  <a:lnTo>
                    <a:pt x="22" y="33"/>
                  </a:lnTo>
                  <a:lnTo>
                    <a:pt x="21" y="33"/>
                  </a:lnTo>
                  <a:lnTo>
                    <a:pt x="21" y="33"/>
                  </a:lnTo>
                  <a:lnTo>
                    <a:pt x="21" y="33"/>
                  </a:lnTo>
                  <a:lnTo>
                    <a:pt x="20" y="33"/>
                  </a:lnTo>
                  <a:lnTo>
                    <a:pt x="19" y="33"/>
                  </a:lnTo>
                  <a:lnTo>
                    <a:pt x="19" y="33"/>
                  </a:lnTo>
                  <a:lnTo>
                    <a:pt x="19" y="33"/>
                  </a:lnTo>
                  <a:lnTo>
                    <a:pt x="19" y="32"/>
                  </a:lnTo>
                  <a:lnTo>
                    <a:pt x="19" y="32"/>
                  </a:lnTo>
                  <a:lnTo>
                    <a:pt x="18" y="32"/>
                  </a:lnTo>
                  <a:lnTo>
                    <a:pt x="18" y="32"/>
                  </a:lnTo>
                  <a:lnTo>
                    <a:pt x="17" y="32"/>
                  </a:lnTo>
                  <a:lnTo>
                    <a:pt x="17" y="32"/>
                  </a:lnTo>
                  <a:lnTo>
                    <a:pt x="17" y="33"/>
                  </a:lnTo>
                  <a:lnTo>
                    <a:pt x="16" y="33"/>
                  </a:lnTo>
                  <a:lnTo>
                    <a:pt x="16" y="33"/>
                  </a:lnTo>
                  <a:lnTo>
                    <a:pt x="16" y="33"/>
                  </a:lnTo>
                  <a:lnTo>
                    <a:pt x="17" y="33"/>
                  </a:lnTo>
                  <a:lnTo>
                    <a:pt x="17" y="34"/>
                  </a:lnTo>
                  <a:lnTo>
                    <a:pt x="17" y="34"/>
                  </a:lnTo>
                  <a:lnTo>
                    <a:pt x="16" y="34"/>
                  </a:lnTo>
                  <a:lnTo>
                    <a:pt x="16" y="34"/>
                  </a:lnTo>
                  <a:lnTo>
                    <a:pt x="16" y="34"/>
                  </a:lnTo>
                  <a:lnTo>
                    <a:pt x="16" y="34"/>
                  </a:lnTo>
                  <a:lnTo>
                    <a:pt x="16" y="34"/>
                  </a:lnTo>
                  <a:lnTo>
                    <a:pt x="16" y="35"/>
                  </a:lnTo>
                  <a:lnTo>
                    <a:pt x="16" y="35"/>
                  </a:lnTo>
                  <a:lnTo>
                    <a:pt x="15" y="35"/>
                  </a:lnTo>
                  <a:lnTo>
                    <a:pt x="15" y="35"/>
                  </a:lnTo>
                  <a:lnTo>
                    <a:pt x="14" y="35"/>
                  </a:lnTo>
                  <a:lnTo>
                    <a:pt x="14" y="35"/>
                  </a:lnTo>
                  <a:lnTo>
                    <a:pt x="14" y="35"/>
                  </a:lnTo>
                  <a:lnTo>
                    <a:pt x="14" y="35"/>
                  </a:lnTo>
                  <a:lnTo>
                    <a:pt x="13" y="35"/>
                  </a:lnTo>
                  <a:lnTo>
                    <a:pt x="13" y="35"/>
                  </a:lnTo>
                  <a:lnTo>
                    <a:pt x="13" y="35"/>
                  </a:lnTo>
                  <a:lnTo>
                    <a:pt x="13" y="35"/>
                  </a:lnTo>
                  <a:lnTo>
                    <a:pt x="12" y="35"/>
                  </a:lnTo>
                  <a:lnTo>
                    <a:pt x="12" y="35"/>
                  </a:lnTo>
                  <a:lnTo>
                    <a:pt x="12" y="35"/>
                  </a:lnTo>
                  <a:lnTo>
                    <a:pt x="12" y="35"/>
                  </a:lnTo>
                  <a:lnTo>
                    <a:pt x="12" y="35"/>
                  </a:lnTo>
                  <a:lnTo>
                    <a:pt x="12" y="34"/>
                  </a:lnTo>
                  <a:lnTo>
                    <a:pt x="11" y="34"/>
                  </a:lnTo>
                  <a:lnTo>
                    <a:pt x="11" y="34"/>
                  </a:lnTo>
                  <a:lnTo>
                    <a:pt x="11" y="34"/>
                  </a:lnTo>
                  <a:lnTo>
                    <a:pt x="11" y="33"/>
                  </a:lnTo>
                  <a:lnTo>
                    <a:pt x="11" y="33"/>
                  </a:lnTo>
                  <a:lnTo>
                    <a:pt x="11" y="33"/>
                  </a:lnTo>
                  <a:lnTo>
                    <a:pt x="11" y="33"/>
                  </a:lnTo>
                  <a:lnTo>
                    <a:pt x="11" y="33"/>
                  </a:lnTo>
                  <a:lnTo>
                    <a:pt x="11" y="33"/>
                  </a:lnTo>
                  <a:lnTo>
                    <a:pt x="11" y="32"/>
                  </a:lnTo>
                  <a:lnTo>
                    <a:pt x="11" y="32"/>
                  </a:lnTo>
                  <a:lnTo>
                    <a:pt x="11" y="32"/>
                  </a:lnTo>
                  <a:lnTo>
                    <a:pt x="11" y="32"/>
                  </a:lnTo>
                  <a:lnTo>
                    <a:pt x="10" y="31"/>
                  </a:lnTo>
                  <a:lnTo>
                    <a:pt x="10" y="31"/>
                  </a:lnTo>
                  <a:lnTo>
                    <a:pt x="10" y="30"/>
                  </a:lnTo>
                  <a:lnTo>
                    <a:pt x="10" y="30"/>
                  </a:lnTo>
                  <a:lnTo>
                    <a:pt x="10" y="30"/>
                  </a:lnTo>
                  <a:lnTo>
                    <a:pt x="10" y="29"/>
                  </a:lnTo>
                  <a:lnTo>
                    <a:pt x="10" y="29"/>
                  </a:lnTo>
                  <a:lnTo>
                    <a:pt x="10" y="29"/>
                  </a:lnTo>
                  <a:lnTo>
                    <a:pt x="9" y="2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Freeform 336">
              <a:extLst>
                <a:ext uri="{FF2B5EF4-FFF2-40B4-BE49-F238E27FC236}">
                  <a16:creationId xmlns:a16="http://schemas.microsoft.com/office/drawing/2014/main" id="{94E28027-CD74-4C6E-AD52-744224B4F053}"/>
                </a:ext>
              </a:extLst>
            </p:cNvPr>
            <p:cNvSpPr>
              <a:spLocks noEditPoints="1"/>
            </p:cNvSpPr>
            <p:nvPr/>
          </p:nvSpPr>
          <p:spPr bwMode="auto">
            <a:xfrm>
              <a:off x="5952419" y="2615687"/>
              <a:ext cx="164084" cy="112592"/>
            </a:xfrm>
            <a:custGeom>
              <a:avLst/>
              <a:gdLst/>
              <a:ahLst/>
              <a:cxnLst>
                <a:cxn ang="0">
                  <a:pos x="7" y="10"/>
                </a:cxn>
                <a:cxn ang="0">
                  <a:pos x="7" y="10"/>
                </a:cxn>
                <a:cxn ang="0">
                  <a:pos x="8" y="9"/>
                </a:cxn>
                <a:cxn ang="0">
                  <a:pos x="8" y="10"/>
                </a:cxn>
                <a:cxn ang="0">
                  <a:pos x="7" y="9"/>
                </a:cxn>
                <a:cxn ang="0">
                  <a:pos x="9" y="9"/>
                </a:cxn>
                <a:cxn ang="0">
                  <a:pos x="5" y="9"/>
                </a:cxn>
                <a:cxn ang="0">
                  <a:pos x="4" y="10"/>
                </a:cxn>
                <a:cxn ang="0">
                  <a:pos x="3" y="9"/>
                </a:cxn>
                <a:cxn ang="0">
                  <a:pos x="5" y="9"/>
                </a:cxn>
                <a:cxn ang="0">
                  <a:pos x="6" y="9"/>
                </a:cxn>
                <a:cxn ang="0">
                  <a:pos x="14" y="8"/>
                </a:cxn>
                <a:cxn ang="0">
                  <a:pos x="0" y="8"/>
                </a:cxn>
                <a:cxn ang="0">
                  <a:pos x="4" y="9"/>
                </a:cxn>
                <a:cxn ang="0">
                  <a:pos x="3" y="7"/>
                </a:cxn>
                <a:cxn ang="0">
                  <a:pos x="4" y="7"/>
                </a:cxn>
                <a:cxn ang="0">
                  <a:pos x="5" y="7"/>
                </a:cxn>
                <a:cxn ang="0">
                  <a:pos x="5" y="9"/>
                </a:cxn>
                <a:cxn ang="0">
                  <a:pos x="9" y="7"/>
                </a:cxn>
                <a:cxn ang="0">
                  <a:pos x="5" y="6"/>
                </a:cxn>
                <a:cxn ang="0">
                  <a:pos x="6" y="7"/>
                </a:cxn>
                <a:cxn ang="0">
                  <a:pos x="7" y="6"/>
                </a:cxn>
                <a:cxn ang="0">
                  <a:pos x="7" y="6"/>
                </a:cxn>
                <a:cxn ang="0">
                  <a:pos x="8" y="7"/>
                </a:cxn>
                <a:cxn ang="0">
                  <a:pos x="8" y="6"/>
                </a:cxn>
                <a:cxn ang="0">
                  <a:pos x="9" y="6"/>
                </a:cxn>
                <a:cxn ang="0">
                  <a:pos x="9" y="7"/>
                </a:cxn>
                <a:cxn ang="0">
                  <a:pos x="9" y="8"/>
                </a:cxn>
                <a:cxn ang="0">
                  <a:pos x="8" y="9"/>
                </a:cxn>
                <a:cxn ang="0">
                  <a:pos x="8" y="9"/>
                </a:cxn>
                <a:cxn ang="0">
                  <a:pos x="1" y="3"/>
                </a:cxn>
                <a:cxn ang="0">
                  <a:pos x="1" y="3"/>
                </a:cxn>
                <a:cxn ang="0">
                  <a:pos x="0" y="7"/>
                </a:cxn>
                <a:cxn ang="0">
                  <a:pos x="0" y="6"/>
                </a:cxn>
                <a:cxn ang="0">
                  <a:pos x="0" y="5"/>
                </a:cxn>
                <a:cxn ang="0">
                  <a:pos x="0" y="4"/>
                </a:cxn>
                <a:cxn ang="0">
                  <a:pos x="1" y="4"/>
                </a:cxn>
                <a:cxn ang="0">
                  <a:pos x="2" y="3"/>
                </a:cxn>
                <a:cxn ang="0">
                  <a:pos x="2" y="4"/>
                </a:cxn>
                <a:cxn ang="0">
                  <a:pos x="2" y="2"/>
                </a:cxn>
                <a:cxn ang="0">
                  <a:pos x="4" y="2"/>
                </a:cxn>
                <a:cxn ang="0">
                  <a:pos x="4" y="3"/>
                </a:cxn>
                <a:cxn ang="0">
                  <a:pos x="4" y="4"/>
                </a:cxn>
                <a:cxn ang="0">
                  <a:pos x="6" y="4"/>
                </a:cxn>
                <a:cxn ang="0">
                  <a:pos x="5" y="5"/>
                </a:cxn>
                <a:cxn ang="0">
                  <a:pos x="5" y="5"/>
                </a:cxn>
                <a:cxn ang="0">
                  <a:pos x="4" y="6"/>
                </a:cxn>
                <a:cxn ang="0">
                  <a:pos x="3" y="7"/>
                </a:cxn>
                <a:cxn ang="0">
                  <a:pos x="3" y="7"/>
                </a:cxn>
                <a:cxn ang="0">
                  <a:pos x="3" y="9"/>
                </a:cxn>
                <a:cxn ang="0">
                  <a:pos x="3" y="9"/>
                </a:cxn>
                <a:cxn ang="0">
                  <a:pos x="1" y="9"/>
                </a:cxn>
                <a:cxn ang="0">
                  <a:pos x="1" y="8"/>
                </a:cxn>
                <a:cxn ang="0">
                  <a:pos x="1" y="4"/>
                </a:cxn>
                <a:cxn ang="0">
                  <a:pos x="0" y="3"/>
                </a:cxn>
                <a:cxn ang="0">
                  <a:pos x="1" y="2"/>
                </a:cxn>
                <a:cxn ang="0">
                  <a:pos x="2" y="2"/>
                </a:cxn>
                <a:cxn ang="0">
                  <a:pos x="4" y="0"/>
                </a:cxn>
                <a:cxn ang="0">
                  <a:pos x="5" y="0"/>
                </a:cxn>
                <a:cxn ang="0">
                  <a:pos x="4" y="2"/>
                </a:cxn>
                <a:cxn ang="0">
                  <a:pos x="2" y="2"/>
                </a:cxn>
                <a:cxn ang="0">
                  <a:pos x="1" y="3"/>
                </a:cxn>
              </a:cxnLst>
              <a:rect l="0" t="0" r="r" b="b"/>
              <a:pathLst>
                <a:path w="15" h="10">
                  <a:moveTo>
                    <a:pt x="6" y="10"/>
                  </a:moveTo>
                  <a:lnTo>
                    <a:pt x="6" y="10"/>
                  </a:lnTo>
                  <a:lnTo>
                    <a:pt x="6" y="9"/>
                  </a:lnTo>
                  <a:lnTo>
                    <a:pt x="6" y="9"/>
                  </a:lnTo>
                  <a:lnTo>
                    <a:pt x="6" y="9"/>
                  </a:lnTo>
                  <a:lnTo>
                    <a:pt x="7" y="9"/>
                  </a:lnTo>
                  <a:lnTo>
                    <a:pt x="7" y="9"/>
                  </a:lnTo>
                  <a:lnTo>
                    <a:pt x="7" y="10"/>
                  </a:lnTo>
                  <a:lnTo>
                    <a:pt x="7" y="10"/>
                  </a:lnTo>
                  <a:lnTo>
                    <a:pt x="7" y="10"/>
                  </a:lnTo>
                  <a:lnTo>
                    <a:pt x="7" y="9"/>
                  </a:lnTo>
                  <a:lnTo>
                    <a:pt x="7" y="10"/>
                  </a:lnTo>
                  <a:lnTo>
                    <a:pt x="8" y="10"/>
                  </a:lnTo>
                  <a:lnTo>
                    <a:pt x="8" y="10"/>
                  </a:lnTo>
                  <a:lnTo>
                    <a:pt x="8" y="10"/>
                  </a:lnTo>
                  <a:lnTo>
                    <a:pt x="7" y="10"/>
                  </a:lnTo>
                  <a:lnTo>
                    <a:pt x="7" y="10"/>
                  </a:lnTo>
                  <a:lnTo>
                    <a:pt x="7" y="10"/>
                  </a:lnTo>
                  <a:lnTo>
                    <a:pt x="7" y="10"/>
                  </a:lnTo>
                  <a:lnTo>
                    <a:pt x="7" y="10"/>
                  </a:lnTo>
                  <a:lnTo>
                    <a:pt x="6" y="10"/>
                  </a:lnTo>
                  <a:lnTo>
                    <a:pt x="6" y="10"/>
                  </a:lnTo>
                  <a:lnTo>
                    <a:pt x="6" y="10"/>
                  </a:lnTo>
                  <a:close/>
                  <a:moveTo>
                    <a:pt x="8" y="9"/>
                  </a:moveTo>
                  <a:lnTo>
                    <a:pt x="8" y="9"/>
                  </a:lnTo>
                  <a:lnTo>
                    <a:pt x="8" y="9"/>
                  </a:lnTo>
                  <a:lnTo>
                    <a:pt x="8" y="10"/>
                  </a:lnTo>
                  <a:lnTo>
                    <a:pt x="8" y="10"/>
                  </a:lnTo>
                  <a:lnTo>
                    <a:pt x="8" y="10"/>
                  </a:lnTo>
                  <a:lnTo>
                    <a:pt x="8" y="10"/>
                  </a:lnTo>
                  <a:lnTo>
                    <a:pt x="8" y="10"/>
                  </a:lnTo>
                  <a:lnTo>
                    <a:pt x="8" y="10"/>
                  </a:lnTo>
                  <a:lnTo>
                    <a:pt x="8" y="10"/>
                  </a:lnTo>
                  <a:lnTo>
                    <a:pt x="8" y="10"/>
                  </a:lnTo>
                  <a:lnTo>
                    <a:pt x="8" y="10"/>
                  </a:lnTo>
                  <a:lnTo>
                    <a:pt x="8" y="10"/>
                  </a:lnTo>
                  <a:lnTo>
                    <a:pt x="8" y="10"/>
                  </a:lnTo>
                  <a:lnTo>
                    <a:pt x="7" y="10"/>
                  </a:lnTo>
                  <a:lnTo>
                    <a:pt x="7" y="9"/>
                  </a:lnTo>
                  <a:lnTo>
                    <a:pt x="7" y="9"/>
                  </a:lnTo>
                  <a:lnTo>
                    <a:pt x="8" y="9"/>
                  </a:lnTo>
                  <a:close/>
                  <a:moveTo>
                    <a:pt x="8" y="10"/>
                  </a:moveTo>
                  <a:lnTo>
                    <a:pt x="8" y="9"/>
                  </a:lnTo>
                  <a:lnTo>
                    <a:pt x="8" y="9"/>
                  </a:lnTo>
                  <a:lnTo>
                    <a:pt x="8" y="9"/>
                  </a:lnTo>
                  <a:lnTo>
                    <a:pt x="8" y="9"/>
                  </a:lnTo>
                  <a:lnTo>
                    <a:pt x="9" y="9"/>
                  </a:lnTo>
                  <a:lnTo>
                    <a:pt x="9" y="9"/>
                  </a:lnTo>
                  <a:lnTo>
                    <a:pt x="9" y="9"/>
                  </a:lnTo>
                  <a:lnTo>
                    <a:pt x="9" y="9"/>
                  </a:lnTo>
                  <a:lnTo>
                    <a:pt x="9" y="9"/>
                  </a:lnTo>
                  <a:lnTo>
                    <a:pt x="9" y="9"/>
                  </a:lnTo>
                  <a:lnTo>
                    <a:pt x="9" y="9"/>
                  </a:lnTo>
                  <a:lnTo>
                    <a:pt x="9" y="9"/>
                  </a:lnTo>
                  <a:lnTo>
                    <a:pt x="8" y="10"/>
                  </a:lnTo>
                  <a:close/>
                  <a:moveTo>
                    <a:pt x="5" y="9"/>
                  </a:moveTo>
                  <a:lnTo>
                    <a:pt x="5" y="9"/>
                  </a:lnTo>
                  <a:lnTo>
                    <a:pt x="5" y="9"/>
                  </a:lnTo>
                  <a:lnTo>
                    <a:pt x="5" y="9"/>
                  </a:lnTo>
                  <a:lnTo>
                    <a:pt x="5" y="9"/>
                  </a:lnTo>
                  <a:close/>
                  <a:moveTo>
                    <a:pt x="4" y="9"/>
                  </a:moveTo>
                  <a:lnTo>
                    <a:pt x="4" y="9"/>
                  </a:lnTo>
                  <a:lnTo>
                    <a:pt x="4" y="10"/>
                  </a:lnTo>
                  <a:lnTo>
                    <a:pt x="4" y="10"/>
                  </a:lnTo>
                  <a:lnTo>
                    <a:pt x="3" y="10"/>
                  </a:lnTo>
                  <a:lnTo>
                    <a:pt x="3" y="9"/>
                  </a:lnTo>
                  <a:lnTo>
                    <a:pt x="3" y="9"/>
                  </a:lnTo>
                  <a:lnTo>
                    <a:pt x="3" y="9"/>
                  </a:lnTo>
                  <a:lnTo>
                    <a:pt x="3" y="9"/>
                  </a:lnTo>
                  <a:lnTo>
                    <a:pt x="3" y="9"/>
                  </a:lnTo>
                  <a:lnTo>
                    <a:pt x="3" y="9"/>
                  </a:lnTo>
                  <a:lnTo>
                    <a:pt x="3" y="9"/>
                  </a:lnTo>
                  <a:lnTo>
                    <a:pt x="3" y="9"/>
                  </a:lnTo>
                  <a:lnTo>
                    <a:pt x="4" y="9"/>
                  </a:lnTo>
                  <a:close/>
                  <a:moveTo>
                    <a:pt x="5" y="10"/>
                  </a:moveTo>
                  <a:lnTo>
                    <a:pt x="5" y="10"/>
                  </a:lnTo>
                  <a:lnTo>
                    <a:pt x="5" y="10"/>
                  </a:lnTo>
                  <a:lnTo>
                    <a:pt x="5" y="9"/>
                  </a:lnTo>
                  <a:lnTo>
                    <a:pt x="5" y="9"/>
                  </a:lnTo>
                  <a:lnTo>
                    <a:pt x="5" y="9"/>
                  </a:lnTo>
                  <a:lnTo>
                    <a:pt x="6" y="9"/>
                  </a:lnTo>
                  <a:lnTo>
                    <a:pt x="6" y="9"/>
                  </a:lnTo>
                  <a:lnTo>
                    <a:pt x="6" y="9"/>
                  </a:lnTo>
                  <a:lnTo>
                    <a:pt x="6" y="9"/>
                  </a:lnTo>
                  <a:lnTo>
                    <a:pt x="6" y="9"/>
                  </a:lnTo>
                  <a:lnTo>
                    <a:pt x="6" y="9"/>
                  </a:lnTo>
                  <a:lnTo>
                    <a:pt x="6" y="9"/>
                  </a:lnTo>
                  <a:lnTo>
                    <a:pt x="6" y="9"/>
                  </a:lnTo>
                  <a:lnTo>
                    <a:pt x="5" y="10"/>
                  </a:lnTo>
                  <a:lnTo>
                    <a:pt x="5" y="10"/>
                  </a:lnTo>
                  <a:close/>
                  <a:moveTo>
                    <a:pt x="15" y="9"/>
                  </a:moveTo>
                  <a:lnTo>
                    <a:pt x="14" y="9"/>
                  </a:lnTo>
                  <a:lnTo>
                    <a:pt x="14" y="9"/>
                  </a:lnTo>
                  <a:lnTo>
                    <a:pt x="14" y="9"/>
                  </a:lnTo>
                  <a:lnTo>
                    <a:pt x="14" y="8"/>
                  </a:lnTo>
                  <a:lnTo>
                    <a:pt x="14" y="8"/>
                  </a:lnTo>
                  <a:lnTo>
                    <a:pt x="14" y="8"/>
                  </a:lnTo>
                  <a:lnTo>
                    <a:pt x="14" y="8"/>
                  </a:lnTo>
                  <a:lnTo>
                    <a:pt x="15" y="8"/>
                  </a:lnTo>
                  <a:lnTo>
                    <a:pt x="15" y="9"/>
                  </a:lnTo>
                  <a:lnTo>
                    <a:pt x="15" y="9"/>
                  </a:lnTo>
                  <a:lnTo>
                    <a:pt x="15" y="9"/>
                  </a:lnTo>
                  <a:lnTo>
                    <a:pt x="15" y="9"/>
                  </a:lnTo>
                  <a:close/>
                  <a:moveTo>
                    <a:pt x="0" y="8"/>
                  </a:moveTo>
                  <a:lnTo>
                    <a:pt x="0" y="8"/>
                  </a:lnTo>
                  <a:lnTo>
                    <a:pt x="0" y="8"/>
                  </a:lnTo>
                  <a:lnTo>
                    <a:pt x="0" y="7"/>
                  </a:lnTo>
                  <a:lnTo>
                    <a:pt x="0" y="7"/>
                  </a:lnTo>
                  <a:lnTo>
                    <a:pt x="0" y="8"/>
                  </a:lnTo>
                  <a:close/>
                  <a:moveTo>
                    <a:pt x="5" y="9"/>
                  </a:moveTo>
                  <a:lnTo>
                    <a:pt x="5" y="9"/>
                  </a:lnTo>
                  <a:lnTo>
                    <a:pt x="4" y="9"/>
                  </a:lnTo>
                  <a:lnTo>
                    <a:pt x="4" y="9"/>
                  </a:lnTo>
                  <a:lnTo>
                    <a:pt x="4" y="9"/>
                  </a:lnTo>
                  <a:lnTo>
                    <a:pt x="4" y="8"/>
                  </a:lnTo>
                  <a:lnTo>
                    <a:pt x="4" y="8"/>
                  </a:lnTo>
                  <a:lnTo>
                    <a:pt x="3" y="8"/>
                  </a:lnTo>
                  <a:lnTo>
                    <a:pt x="3" y="8"/>
                  </a:lnTo>
                  <a:lnTo>
                    <a:pt x="3" y="8"/>
                  </a:lnTo>
                  <a:lnTo>
                    <a:pt x="3" y="7"/>
                  </a:lnTo>
                  <a:lnTo>
                    <a:pt x="3" y="7"/>
                  </a:lnTo>
                  <a:lnTo>
                    <a:pt x="3" y="7"/>
                  </a:lnTo>
                  <a:lnTo>
                    <a:pt x="3" y="7"/>
                  </a:lnTo>
                  <a:lnTo>
                    <a:pt x="3" y="7"/>
                  </a:lnTo>
                  <a:lnTo>
                    <a:pt x="4" y="7"/>
                  </a:lnTo>
                  <a:lnTo>
                    <a:pt x="4" y="7"/>
                  </a:lnTo>
                  <a:lnTo>
                    <a:pt x="4" y="7"/>
                  </a:lnTo>
                  <a:lnTo>
                    <a:pt x="4" y="7"/>
                  </a:lnTo>
                  <a:lnTo>
                    <a:pt x="4" y="7"/>
                  </a:lnTo>
                  <a:lnTo>
                    <a:pt x="5" y="7"/>
                  </a:lnTo>
                  <a:lnTo>
                    <a:pt x="5" y="7"/>
                  </a:lnTo>
                  <a:lnTo>
                    <a:pt x="5" y="7"/>
                  </a:lnTo>
                  <a:lnTo>
                    <a:pt x="5" y="7"/>
                  </a:lnTo>
                  <a:lnTo>
                    <a:pt x="5" y="8"/>
                  </a:lnTo>
                  <a:lnTo>
                    <a:pt x="5" y="8"/>
                  </a:lnTo>
                  <a:lnTo>
                    <a:pt x="5" y="7"/>
                  </a:lnTo>
                  <a:lnTo>
                    <a:pt x="5" y="7"/>
                  </a:lnTo>
                  <a:lnTo>
                    <a:pt x="5" y="7"/>
                  </a:lnTo>
                  <a:lnTo>
                    <a:pt x="5" y="7"/>
                  </a:lnTo>
                  <a:lnTo>
                    <a:pt x="5" y="7"/>
                  </a:lnTo>
                  <a:lnTo>
                    <a:pt x="5" y="8"/>
                  </a:lnTo>
                  <a:lnTo>
                    <a:pt x="6" y="8"/>
                  </a:lnTo>
                  <a:lnTo>
                    <a:pt x="6" y="8"/>
                  </a:lnTo>
                  <a:lnTo>
                    <a:pt x="5" y="9"/>
                  </a:lnTo>
                  <a:lnTo>
                    <a:pt x="5" y="9"/>
                  </a:lnTo>
                  <a:lnTo>
                    <a:pt x="5" y="9"/>
                  </a:lnTo>
                  <a:close/>
                  <a:moveTo>
                    <a:pt x="9" y="7"/>
                  </a:moveTo>
                  <a:lnTo>
                    <a:pt x="10" y="7"/>
                  </a:lnTo>
                  <a:lnTo>
                    <a:pt x="9" y="7"/>
                  </a:lnTo>
                  <a:lnTo>
                    <a:pt x="9" y="7"/>
                  </a:lnTo>
                  <a:lnTo>
                    <a:pt x="9" y="7"/>
                  </a:lnTo>
                  <a:lnTo>
                    <a:pt x="9" y="7"/>
                  </a:lnTo>
                  <a:lnTo>
                    <a:pt x="9" y="7"/>
                  </a:lnTo>
                  <a:close/>
                  <a:moveTo>
                    <a:pt x="5" y="6"/>
                  </a:moveTo>
                  <a:lnTo>
                    <a:pt x="5" y="6"/>
                  </a:lnTo>
                  <a:lnTo>
                    <a:pt x="5" y="6"/>
                  </a:lnTo>
                  <a:lnTo>
                    <a:pt x="5" y="6"/>
                  </a:lnTo>
                  <a:lnTo>
                    <a:pt x="5" y="6"/>
                  </a:lnTo>
                  <a:lnTo>
                    <a:pt x="5" y="6"/>
                  </a:lnTo>
                  <a:lnTo>
                    <a:pt x="5" y="6"/>
                  </a:lnTo>
                  <a:close/>
                  <a:moveTo>
                    <a:pt x="7" y="8"/>
                  </a:moveTo>
                  <a:lnTo>
                    <a:pt x="7" y="8"/>
                  </a:lnTo>
                  <a:lnTo>
                    <a:pt x="7" y="8"/>
                  </a:lnTo>
                  <a:lnTo>
                    <a:pt x="6" y="8"/>
                  </a:lnTo>
                  <a:lnTo>
                    <a:pt x="6" y="8"/>
                  </a:lnTo>
                  <a:lnTo>
                    <a:pt x="6" y="7"/>
                  </a:lnTo>
                  <a:lnTo>
                    <a:pt x="6" y="7"/>
                  </a:lnTo>
                  <a:lnTo>
                    <a:pt x="6" y="7"/>
                  </a:lnTo>
                  <a:lnTo>
                    <a:pt x="6" y="7"/>
                  </a:lnTo>
                  <a:lnTo>
                    <a:pt x="6" y="7"/>
                  </a:lnTo>
                  <a:lnTo>
                    <a:pt x="6" y="7"/>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7" y="6"/>
                  </a:lnTo>
                  <a:lnTo>
                    <a:pt x="8" y="7"/>
                  </a:lnTo>
                  <a:lnTo>
                    <a:pt x="8" y="7"/>
                  </a:lnTo>
                  <a:lnTo>
                    <a:pt x="8" y="7"/>
                  </a:lnTo>
                  <a:lnTo>
                    <a:pt x="8" y="6"/>
                  </a:lnTo>
                  <a:lnTo>
                    <a:pt x="8" y="6"/>
                  </a:lnTo>
                  <a:lnTo>
                    <a:pt x="8" y="6"/>
                  </a:lnTo>
                  <a:lnTo>
                    <a:pt x="8" y="7"/>
                  </a:lnTo>
                  <a:lnTo>
                    <a:pt x="8" y="7"/>
                  </a:lnTo>
                  <a:lnTo>
                    <a:pt x="8" y="7"/>
                  </a:lnTo>
                  <a:lnTo>
                    <a:pt x="8" y="7"/>
                  </a:lnTo>
                  <a:lnTo>
                    <a:pt x="8" y="7"/>
                  </a:lnTo>
                  <a:lnTo>
                    <a:pt x="8" y="6"/>
                  </a:lnTo>
                  <a:lnTo>
                    <a:pt x="8" y="6"/>
                  </a:lnTo>
                  <a:lnTo>
                    <a:pt x="8" y="6"/>
                  </a:lnTo>
                  <a:lnTo>
                    <a:pt x="8" y="6"/>
                  </a:lnTo>
                  <a:lnTo>
                    <a:pt x="8" y="6"/>
                  </a:lnTo>
                  <a:lnTo>
                    <a:pt x="8" y="6"/>
                  </a:lnTo>
                  <a:lnTo>
                    <a:pt x="8" y="6"/>
                  </a:lnTo>
                  <a:lnTo>
                    <a:pt x="8" y="5"/>
                  </a:lnTo>
                  <a:lnTo>
                    <a:pt x="9" y="5"/>
                  </a:lnTo>
                  <a:lnTo>
                    <a:pt x="9" y="5"/>
                  </a:lnTo>
                  <a:lnTo>
                    <a:pt x="9" y="5"/>
                  </a:lnTo>
                  <a:lnTo>
                    <a:pt x="9" y="6"/>
                  </a:lnTo>
                  <a:lnTo>
                    <a:pt x="9" y="6"/>
                  </a:lnTo>
                  <a:lnTo>
                    <a:pt x="9" y="6"/>
                  </a:lnTo>
                  <a:lnTo>
                    <a:pt x="9" y="6"/>
                  </a:lnTo>
                  <a:lnTo>
                    <a:pt x="9" y="6"/>
                  </a:lnTo>
                  <a:lnTo>
                    <a:pt x="9" y="7"/>
                  </a:lnTo>
                  <a:lnTo>
                    <a:pt x="9" y="7"/>
                  </a:lnTo>
                  <a:lnTo>
                    <a:pt x="9" y="7"/>
                  </a:lnTo>
                  <a:lnTo>
                    <a:pt x="9" y="7"/>
                  </a:lnTo>
                  <a:lnTo>
                    <a:pt x="9" y="7"/>
                  </a:lnTo>
                  <a:lnTo>
                    <a:pt x="9" y="7"/>
                  </a:lnTo>
                  <a:lnTo>
                    <a:pt x="9" y="7"/>
                  </a:lnTo>
                  <a:lnTo>
                    <a:pt x="8" y="7"/>
                  </a:lnTo>
                  <a:lnTo>
                    <a:pt x="8" y="8"/>
                  </a:lnTo>
                  <a:lnTo>
                    <a:pt x="9" y="8"/>
                  </a:lnTo>
                  <a:lnTo>
                    <a:pt x="9" y="8"/>
                  </a:lnTo>
                  <a:lnTo>
                    <a:pt x="9" y="8"/>
                  </a:lnTo>
                  <a:lnTo>
                    <a:pt x="9" y="8"/>
                  </a:lnTo>
                  <a:lnTo>
                    <a:pt x="9" y="8"/>
                  </a:lnTo>
                  <a:lnTo>
                    <a:pt x="9" y="8"/>
                  </a:lnTo>
                  <a:lnTo>
                    <a:pt x="9" y="8"/>
                  </a:lnTo>
                  <a:lnTo>
                    <a:pt x="8" y="8"/>
                  </a:lnTo>
                  <a:lnTo>
                    <a:pt x="8" y="8"/>
                  </a:lnTo>
                  <a:lnTo>
                    <a:pt x="8" y="9"/>
                  </a:lnTo>
                  <a:lnTo>
                    <a:pt x="8" y="9"/>
                  </a:lnTo>
                  <a:lnTo>
                    <a:pt x="8" y="9"/>
                  </a:lnTo>
                  <a:lnTo>
                    <a:pt x="8" y="9"/>
                  </a:lnTo>
                  <a:lnTo>
                    <a:pt x="8" y="9"/>
                  </a:lnTo>
                  <a:lnTo>
                    <a:pt x="8" y="9"/>
                  </a:lnTo>
                  <a:lnTo>
                    <a:pt x="8" y="9"/>
                  </a:lnTo>
                  <a:lnTo>
                    <a:pt x="8" y="9"/>
                  </a:lnTo>
                  <a:lnTo>
                    <a:pt x="7" y="9"/>
                  </a:lnTo>
                  <a:lnTo>
                    <a:pt x="7" y="9"/>
                  </a:lnTo>
                  <a:lnTo>
                    <a:pt x="8" y="9"/>
                  </a:lnTo>
                  <a:lnTo>
                    <a:pt x="7" y="8"/>
                  </a:lnTo>
                  <a:lnTo>
                    <a:pt x="7" y="8"/>
                  </a:lnTo>
                  <a:close/>
                  <a:moveTo>
                    <a:pt x="1" y="3"/>
                  </a:moveTo>
                  <a:lnTo>
                    <a:pt x="1" y="3"/>
                  </a:lnTo>
                  <a:lnTo>
                    <a:pt x="1" y="3"/>
                  </a:lnTo>
                  <a:lnTo>
                    <a:pt x="1" y="3"/>
                  </a:lnTo>
                  <a:lnTo>
                    <a:pt x="1" y="3"/>
                  </a:lnTo>
                  <a:lnTo>
                    <a:pt x="1" y="3"/>
                  </a:lnTo>
                  <a:lnTo>
                    <a:pt x="1" y="3"/>
                  </a:lnTo>
                  <a:lnTo>
                    <a:pt x="1" y="3"/>
                  </a:lnTo>
                  <a:lnTo>
                    <a:pt x="1" y="3"/>
                  </a:lnTo>
                  <a:lnTo>
                    <a:pt x="1" y="2"/>
                  </a:lnTo>
                  <a:lnTo>
                    <a:pt x="1" y="3"/>
                  </a:lnTo>
                  <a:lnTo>
                    <a:pt x="2" y="3"/>
                  </a:lnTo>
                  <a:lnTo>
                    <a:pt x="1" y="3"/>
                  </a:lnTo>
                  <a:lnTo>
                    <a:pt x="1" y="3"/>
                  </a:lnTo>
                  <a:close/>
                  <a:moveTo>
                    <a:pt x="1" y="8"/>
                  </a:moveTo>
                  <a:lnTo>
                    <a:pt x="1" y="8"/>
                  </a:lnTo>
                  <a:lnTo>
                    <a:pt x="1" y="8"/>
                  </a:lnTo>
                  <a:lnTo>
                    <a:pt x="1" y="8"/>
                  </a:lnTo>
                  <a:lnTo>
                    <a:pt x="1" y="8"/>
                  </a:lnTo>
                  <a:lnTo>
                    <a:pt x="0" y="8"/>
                  </a:lnTo>
                  <a:lnTo>
                    <a:pt x="0" y="7"/>
                  </a:lnTo>
                  <a:lnTo>
                    <a:pt x="0" y="7"/>
                  </a:lnTo>
                  <a:lnTo>
                    <a:pt x="0" y="7"/>
                  </a:lnTo>
                  <a:lnTo>
                    <a:pt x="0" y="7"/>
                  </a:lnTo>
                  <a:lnTo>
                    <a:pt x="0" y="7"/>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5"/>
                  </a:lnTo>
                  <a:lnTo>
                    <a:pt x="0" y="5"/>
                  </a:lnTo>
                  <a:lnTo>
                    <a:pt x="0" y="5"/>
                  </a:lnTo>
                  <a:lnTo>
                    <a:pt x="0" y="5"/>
                  </a:lnTo>
                  <a:lnTo>
                    <a:pt x="0" y="6"/>
                  </a:lnTo>
                  <a:lnTo>
                    <a:pt x="0" y="5"/>
                  </a:lnTo>
                  <a:lnTo>
                    <a:pt x="0" y="5"/>
                  </a:lnTo>
                  <a:lnTo>
                    <a:pt x="0" y="4"/>
                  </a:lnTo>
                  <a:lnTo>
                    <a:pt x="0" y="4"/>
                  </a:lnTo>
                  <a:lnTo>
                    <a:pt x="0" y="4"/>
                  </a:lnTo>
                  <a:lnTo>
                    <a:pt x="0" y="4"/>
                  </a:lnTo>
                  <a:lnTo>
                    <a:pt x="0" y="3"/>
                  </a:lnTo>
                  <a:lnTo>
                    <a:pt x="0" y="4"/>
                  </a:lnTo>
                  <a:lnTo>
                    <a:pt x="0" y="4"/>
                  </a:lnTo>
                  <a:lnTo>
                    <a:pt x="0" y="4"/>
                  </a:lnTo>
                  <a:lnTo>
                    <a:pt x="1" y="4"/>
                  </a:lnTo>
                  <a:lnTo>
                    <a:pt x="1" y="4"/>
                  </a:lnTo>
                  <a:lnTo>
                    <a:pt x="1" y="4"/>
                  </a:lnTo>
                  <a:lnTo>
                    <a:pt x="1" y="4"/>
                  </a:lnTo>
                  <a:lnTo>
                    <a:pt x="1" y="4"/>
                  </a:lnTo>
                  <a:lnTo>
                    <a:pt x="1" y="4"/>
                  </a:lnTo>
                  <a:lnTo>
                    <a:pt x="1" y="3"/>
                  </a:lnTo>
                  <a:lnTo>
                    <a:pt x="1" y="3"/>
                  </a:lnTo>
                  <a:lnTo>
                    <a:pt x="2" y="3"/>
                  </a:lnTo>
                  <a:lnTo>
                    <a:pt x="2" y="3"/>
                  </a:lnTo>
                  <a:lnTo>
                    <a:pt x="2" y="3"/>
                  </a:lnTo>
                  <a:lnTo>
                    <a:pt x="2" y="3"/>
                  </a:lnTo>
                  <a:lnTo>
                    <a:pt x="2" y="4"/>
                  </a:lnTo>
                  <a:lnTo>
                    <a:pt x="2" y="4"/>
                  </a:lnTo>
                  <a:lnTo>
                    <a:pt x="2" y="4"/>
                  </a:lnTo>
                  <a:lnTo>
                    <a:pt x="2" y="4"/>
                  </a:lnTo>
                  <a:lnTo>
                    <a:pt x="2" y="4"/>
                  </a:lnTo>
                  <a:lnTo>
                    <a:pt x="2" y="4"/>
                  </a:lnTo>
                  <a:lnTo>
                    <a:pt x="2" y="4"/>
                  </a:lnTo>
                  <a:lnTo>
                    <a:pt x="2" y="4"/>
                  </a:lnTo>
                  <a:lnTo>
                    <a:pt x="2" y="4"/>
                  </a:lnTo>
                  <a:lnTo>
                    <a:pt x="2" y="4"/>
                  </a:lnTo>
                  <a:lnTo>
                    <a:pt x="2" y="3"/>
                  </a:lnTo>
                  <a:lnTo>
                    <a:pt x="2" y="3"/>
                  </a:lnTo>
                  <a:lnTo>
                    <a:pt x="2" y="3"/>
                  </a:lnTo>
                  <a:lnTo>
                    <a:pt x="2" y="2"/>
                  </a:lnTo>
                  <a:lnTo>
                    <a:pt x="2" y="2"/>
                  </a:lnTo>
                  <a:lnTo>
                    <a:pt x="3" y="2"/>
                  </a:lnTo>
                  <a:lnTo>
                    <a:pt x="3" y="2"/>
                  </a:lnTo>
                  <a:lnTo>
                    <a:pt x="3" y="2"/>
                  </a:lnTo>
                  <a:lnTo>
                    <a:pt x="3" y="2"/>
                  </a:lnTo>
                  <a:lnTo>
                    <a:pt x="4" y="2"/>
                  </a:lnTo>
                  <a:lnTo>
                    <a:pt x="4" y="2"/>
                  </a:lnTo>
                  <a:lnTo>
                    <a:pt x="4" y="2"/>
                  </a:lnTo>
                  <a:lnTo>
                    <a:pt x="4" y="2"/>
                  </a:lnTo>
                  <a:lnTo>
                    <a:pt x="4" y="3"/>
                  </a:lnTo>
                  <a:lnTo>
                    <a:pt x="4" y="3"/>
                  </a:lnTo>
                  <a:lnTo>
                    <a:pt x="4" y="3"/>
                  </a:lnTo>
                  <a:lnTo>
                    <a:pt x="4" y="3"/>
                  </a:lnTo>
                  <a:lnTo>
                    <a:pt x="3" y="4"/>
                  </a:lnTo>
                  <a:lnTo>
                    <a:pt x="4" y="4"/>
                  </a:lnTo>
                  <a:lnTo>
                    <a:pt x="4" y="3"/>
                  </a:lnTo>
                  <a:lnTo>
                    <a:pt x="4" y="3"/>
                  </a:lnTo>
                  <a:lnTo>
                    <a:pt x="4" y="3"/>
                  </a:lnTo>
                  <a:lnTo>
                    <a:pt x="5" y="3"/>
                  </a:lnTo>
                  <a:lnTo>
                    <a:pt x="5" y="4"/>
                  </a:lnTo>
                  <a:lnTo>
                    <a:pt x="4" y="4"/>
                  </a:lnTo>
                  <a:lnTo>
                    <a:pt x="4" y="4"/>
                  </a:lnTo>
                  <a:lnTo>
                    <a:pt x="4" y="4"/>
                  </a:lnTo>
                  <a:lnTo>
                    <a:pt x="4" y="4"/>
                  </a:lnTo>
                  <a:lnTo>
                    <a:pt x="4" y="4"/>
                  </a:lnTo>
                  <a:lnTo>
                    <a:pt x="4" y="4"/>
                  </a:lnTo>
                  <a:lnTo>
                    <a:pt x="5" y="4"/>
                  </a:lnTo>
                  <a:lnTo>
                    <a:pt x="5" y="4"/>
                  </a:lnTo>
                  <a:lnTo>
                    <a:pt x="5" y="4"/>
                  </a:lnTo>
                  <a:lnTo>
                    <a:pt x="5" y="4"/>
                  </a:lnTo>
                  <a:lnTo>
                    <a:pt x="5" y="4"/>
                  </a:lnTo>
                  <a:lnTo>
                    <a:pt x="6" y="4"/>
                  </a:lnTo>
                  <a:lnTo>
                    <a:pt x="6" y="4"/>
                  </a:lnTo>
                  <a:lnTo>
                    <a:pt x="6" y="4"/>
                  </a:lnTo>
                  <a:lnTo>
                    <a:pt x="5" y="5"/>
                  </a:lnTo>
                  <a:lnTo>
                    <a:pt x="5" y="5"/>
                  </a:lnTo>
                  <a:lnTo>
                    <a:pt x="5" y="5"/>
                  </a:lnTo>
                  <a:lnTo>
                    <a:pt x="5" y="5"/>
                  </a:lnTo>
                  <a:lnTo>
                    <a:pt x="5" y="5"/>
                  </a:lnTo>
                  <a:lnTo>
                    <a:pt x="5" y="5"/>
                  </a:lnTo>
                  <a:lnTo>
                    <a:pt x="5" y="5"/>
                  </a:lnTo>
                  <a:lnTo>
                    <a:pt x="5" y="5"/>
                  </a:lnTo>
                  <a:lnTo>
                    <a:pt x="5" y="5"/>
                  </a:lnTo>
                  <a:lnTo>
                    <a:pt x="5" y="5"/>
                  </a:lnTo>
                  <a:lnTo>
                    <a:pt x="5" y="5"/>
                  </a:lnTo>
                  <a:lnTo>
                    <a:pt x="4" y="5"/>
                  </a:lnTo>
                  <a:lnTo>
                    <a:pt x="5" y="5"/>
                  </a:lnTo>
                  <a:lnTo>
                    <a:pt x="5" y="5"/>
                  </a:lnTo>
                  <a:lnTo>
                    <a:pt x="5" y="5"/>
                  </a:lnTo>
                  <a:lnTo>
                    <a:pt x="5" y="5"/>
                  </a:lnTo>
                  <a:lnTo>
                    <a:pt x="4" y="5"/>
                  </a:lnTo>
                  <a:lnTo>
                    <a:pt x="4" y="5"/>
                  </a:lnTo>
                  <a:lnTo>
                    <a:pt x="4" y="5"/>
                  </a:lnTo>
                  <a:lnTo>
                    <a:pt x="4" y="6"/>
                  </a:lnTo>
                  <a:lnTo>
                    <a:pt x="4" y="6"/>
                  </a:lnTo>
                  <a:lnTo>
                    <a:pt x="4" y="6"/>
                  </a:lnTo>
                  <a:lnTo>
                    <a:pt x="4" y="6"/>
                  </a:lnTo>
                  <a:lnTo>
                    <a:pt x="4" y="6"/>
                  </a:lnTo>
                  <a:lnTo>
                    <a:pt x="3" y="6"/>
                  </a:lnTo>
                  <a:lnTo>
                    <a:pt x="4" y="6"/>
                  </a:lnTo>
                  <a:lnTo>
                    <a:pt x="4" y="6"/>
                  </a:lnTo>
                  <a:lnTo>
                    <a:pt x="4" y="6"/>
                  </a:lnTo>
                  <a:lnTo>
                    <a:pt x="4" y="7"/>
                  </a:lnTo>
                  <a:lnTo>
                    <a:pt x="3" y="7"/>
                  </a:lnTo>
                  <a:lnTo>
                    <a:pt x="3" y="7"/>
                  </a:lnTo>
                  <a:lnTo>
                    <a:pt x="3" y="7"/>
                  </a:lnTo>
                  <a:lnTo>
                    <a:pt x="3" y="7"/>
                  </a:lnTo>
                  <a:lnTo>
                    <a:pt x="3" y="7"/>
                  </a:lnTo>
                  <a:lnTo>
                    <a:pt x="3" y="7"/>
                  </a:lnTo>
                  <a:lnTo>
                    <a:pt x="3" y="7"/>
                  </a:lnTo>
                  <a:lnTo>
                    <a:pt x="3" y="7"/>
                  </a:lnTo>
                  <a:lnTo>
                    <a:pt x="3" y="7"/>
                  </a:lnTo>
                  <a:lnTo>
                    <a:pt x="3" y="8"/>
                  </a:lnTo>
                  <a:lnTo>
                    <a:pt x="3" y="8"/>
                  </a:lnTo>
                  <a:lnTo>
                    <a:pt x="3" y="8"/>
                  </a:lnTo>
                  <a:lnTo>
                    <a:pt x="3" y="8"/>
                  </a:lnTo>
                  <a:lnTo>
                    <a:pt x="3" y="8"/>
                  </a:lnTo>
                  <a:lnTo>
                    <a:pt x="3" y="8"/>
                  </a:lnTo>
                  <a:lnTo>
                    <a:pt x="3" y="8"/>
                  </a:lnTo>
                  <a:lnTo>
                    <a:pt x="3" y="9"/>
                  </a:lnTo>
                  <a:lnTo>
                    <a:pt x="2" y="9"/>
                  </a:lnTo>
                  <a:lnTo>
                    <a:pt x="3" y="9"/>
                  </a:lnTo>
                  <a:lnTo>
                    <a:pt x="3" y="9"/>
                  </a:lnTo>
                  <a:lnTo>
                    <a:pt x="3" y="9"/>
                  </a:lnTo>
                  <a:lnTo>
                    <a:pt x="3" y="9"/>
                  </a:lnTo>
                  <a:lnTo>
                    <a:pt x="3" y="10"/>
                  </a:lnTo>
                  <a:lnTo>
                    <a:pt x="3" y="10"/>
                  </a:lnTo>
                  <a:lnTo>
                    <a:pt x="3" y="9"/>
                  </a:lnTo>
                  <a:lnTo>
                    <a:pt x="3" y="10"/>
                  </a:lnTo>
                  <a:lnTo>
                    <a:pt x="2" y="10"/>
                  </a:lnTo>
                  <a:lnTo>
                    <a:pt x="2" y="10"/>
                  </a:lnTo>
                  <a:lnTo>
                    <a:pt x="2" y="10"/>
                  </a:lnTo>
                  <a:lnTo>
                    <a:pt x="2" y="10"/>
                  </a:lnTo>
                  <a:lnTo>
                    <a:pt x="2" y="9"/>
                  </a:lnTo>
                  <a:lnTo>
                    <a:pt x="1" y="9"/>
                  </a:lnTo>
                  <a:lnTo>
                    <a:pt x="1" y="9"/>
                  </a:lnTo>
                  <a:lnTo>
                    <a:pt x="1" y="9"/>
                  </a:lnTo>
                  <a:lnTo>
                    <a:pt x="1" y="9"/>
                  </a:lnTo>
                  <a:lnTo>
                    <a:pt x="1" y="9"/>
                  </a:lnTo>
                  <a:lnTo>
                    <a:pt x="1" y="9"/>
                  </a:lnTo>
                  <a:lnTo>
                    <a:pt x="0" y="9"/>
                  </a:lnTo>
                  <a:lnTo>
                    <a:pt x="0" y="9"/>
                  </a:lnTo>
                  <a:lnTo>
                    <a:pt x="0" y="8"/>
                  </a:lnTo>
                  <a:lnTo>
                    <a:pt x="1" y="8"/>
                  </a:lnTo>
                  <a:lnTo>
                    <a:pt x="1" y="8"/>
                  </a:lnTo>
                  <a:lnTo>
                    <a:pt x="1" y="8"/>
                  </a:lnTo>
                  <a:lnTo>
                    <a:pt x="1" y="9"/>
                  </a:lnTo>
                  <a:lnTo>
                    <a:pt x="1" y="9"/>
                  </a:lnTo>
                  <a:lnTo>
                    <a:pt x="1" y="8"/>
                  </a:lnTo>
                  <a:close/>
                  <a:moveTo>
                    <a:pt x="0" y="3"/>
                  </a:moveTo>
                  <a:lnTo>
                    <a:pt x="1" y="3"/>
                  </a:lnTo>
                  <a:lnTo>
                    <a:pt x="1" y="4"/>
                  </a:lnTo>
                  <a:lnTo>
                    <a:pt x="1" y="3"/>
                  </a:lnTo>
                  <a:lnTo>
                    <a:pt x="1" y="3"/>
                  </a:lnTo>
                  <a:lnTo>
                    <a:pt x="1" y="4"/>
                  </a:lnTo>
                  <a:lnTo>
                    <a:pt x="1" y="4"/>
                  </a:lnTo>
                  <a:lnTo>
                    <a:pt x="0" y="4"/>
                  </a:lnTo>
                  <a:lnTo>
                    <a:pt x="0" y="3"/>
                  </a:lnTo>
                  <a:lnTo>
                    <a:pt x="0" y="3"/>
                  </a:lnTo>
                  <a:lnTo>
                    <a:pt x="0" y="3"/>
                  </a:lnTo>
                  <a:lnTo>
                    <a:pt x="0" y="3"/>
                  </a:lnTo>
                  <a:lnTo>
                    <a:pt x="0" y="3"/>
                  </a:lnTo>
                  <a:lnTo>
                    <a:pt x="0" y="3"/>
                  </a:lnTo>
                  <a:lnTo>
                    <a:pt x="0" y="3"/>
                  </a:lnTo>
                  <a:lnTo>
                    <a:pt x="0" y="3"/>
                  </a:lnTo>
                  <a:lnTo>
                    <a:pt x="0" y="2"/>
                  </a:lnTo>
                  <a:lnTo>
                    <a:pt x="1" y="2"/>
                  </a:lnTo>
                  <a:lnTo>
                    <a:pt x="1" y="2"/>
                  </a:lnTo>
                  <a:lnTo>
                    <a:pt x="1" y="2"/>
                  </a:lnTo>
                  <a:lnTo>
                    <a:pt x="1" y="2"/>
                  </a:lnTo>
                  <a:lnTo>
                    <a:pt x="2" y="2"/>
                  </a:lnTo>
                  <a:lnTo>
                    <a:pt x="2" y="2"/>
                  </a:lnTo>
                  <a:lnTo>
                    <a:pt x="2" y="2"/>
                  </a:lnTo>
                  <a:lnTo>
                    <a:pt x="2" y="2"/>
                  </a:lnTo>
                  <a:lnTo>
                    <a:pt x="2" y="2"/>
                  </a:lnTo>
                  <a:lnTo>
                    <a:pt x="2" y="2"/>
                  </a:lnTo>
                  <a:lnTo>
                    <a:pt x="3" y="2"/>
                  </a:lnTo>
                  <a:lnTo>
                    <a:pt x="3" y="1"/>
                  </a:lnTo>
                  <a:lnTo>
                    <a:pt x="3" y="1"/>
                  </a:lnTo>
                  <a:lnTo>
                    <a:pt x="3" y="1"/>
                  </a:lnTo>
                  <a:lnTo>
                    <a:pt x="3" y="1"/>
                  </a:lnTo>
                  <a:lnTo>
                    <a:pt x="3" y="1"/>
                  </a:lnTo>
                  <a:lnTo>
                    <a:pt x="4" y="0"/>
                  </a:lnTo>
                  <a:lnTo>
                    <a:pt x="4" y="0"/>
                  </a:lnTo>
                  <a:lnTo>
                    <a:pt x="4" y="0"/>
                  </a:lnTo>
                  <a:lnTo>
                    <a:pt x="4" y="0"/>
                  </a:lnTo>
                  <a:lnTo>
                    <a:pt x="5" y="0"/>
                  </a:lnTo>
                  <a:lnTo>
                    <a:pt x="5" y="0"/>
                  </a:lnTo>
                  <a:lnTo>
                    <a:pt x="5" y="0"/>
                  </a:lnTo>
                  <a:lnTo>
                    <a:pt x="5" y="0"/>
                  </a:lnTo>
                  <a:lnTo>
                    <a:pt x="5" y="0"/>
                  </a:lnTo>
                  <a:lnTo>
                    <a:pt x="5" y="0"/>
                  </a:lnTo>
                  <a:lnTo>
                    <a:pt x="5" y="0"/>
                  </a:lnTo>
                  <a:lnTo>
                    <a:pt x="5" y="0"/>
                  </a:lnTo>
                  <a:lnTo>
                    <a:pt x="5" y="1"/>
                  </a:lnTo>
                  <a:lnTo>
                    <a:pt x="5" y="2"/>
                  </a:lnTo>
                  <a:lnTo>
                    <a:pt x="5" y="2"/>
                  </a:lnTo>
                  <a:lnTo>
                    <a:pt x="5" y="2"/>
                  </a:lnTo>
                  <a:lnTo>
                    <a:pt x="4" y="2"/>
                  </a:lnTo>
                  <a:lnTo>
                    <a:pt x="4" y="2"/>
                  </a:lnTo>
                  <a:lnTo>
                    <a:pt x="4" y="2"/>
                  </a:lnTo>
                  <a:lnTo>
                    <a:pt x="4" y="2"/>
                  </a:lnTo>
                  <a:lnTo>
                    <a:pt x="4" y="2"/>
                  </a:lnTo>
                  <a:lnTo>
                    <a:pt x="3" y="2"/>
                  </a:lnTo>
                  <a:lnTo>
                    <a:pt x="2" y="2"/>
                  </a:lnTo>
                  <a:lnTo>
                    <a:pt x="2" y="2"/>
                  </a:lnTo>
                  <a:lnTo>
                    <a:pt x="2" y="2"/>
                  </a:lnTo>
                  <a:lnTo>
                    <a:pt x="2" y="2"/>
                  </a:lnTo>
                  <a:lnTo>
                    <a:pt x="2" y="2"/>
                  </a:lnTo>
                  <a:lnTo>
                    <a:pt x="2" y="2"/>
                  </a:lnTo>
                  <a:lnTo>
                    <a:pt x="2" y="2"/>
                  </a:lnTo>
                  <a:lnTo>
                    <a:pt x="1" y="2"/>
                  </a:lnTo>
                  <a:lnTo>
                    <a:pt x="1" y="2"/>
                  </a:lnTo>
                  <a:lnTo>
                    <a:pt x="1" y="3"/>
                  </a:lnTo>
                  <a:lnTo>
                    <a:pt x="1" y="2"/>
                  </a:lnTo>
                  <a:lnTo>
                    <a:pt x="1" y="3"/>
                  </a:lnTo>
                  <a:lnTo>
                    <a:pt x="1" y="3"/>
                  </a:lnTo>
                  <a:lnTo>
                    <a:pt x="1" y="3"/>
                  </a:lnTo>
                  <a:lnTo>
                    <a:pt x="1" y="3"/>
                  </a:lnTo>
                  <a:lnTo>
                    <a:pt x="0"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Freeform 337">
              <a:extLst>
                <a:ext uri="{FF2B5EF4-FFF2-40B4-BE49-F238E27FC236}">
                  <a16:creationId xmlns:a16="http://schemas.microsoft.com/office/drawing/2014/main" id="{E944976A-0003-4FFB-8CCB-60E2C73D90C1}"/>
                </a:ext>
              </a:extLst>
            </p:cNvPr>
            <p:cNvSpPr>
              <a:spLocks/>
            </p:cNvSpPr>
            <p:nvPr/>
          </p:nvSpPr>
          <p:spPr bwMode="auto">
            <a:xfrm>
              <a:off x="6750617" y="4100501"/>
              <a:ext cx="42730" cy="56297"/>
            </a:xfrm>
            <a:custGeom>
              <a:avLst/>
              <a:gdLst/>
              <a:ahLst/>
              <a:cxnLst>
                <a:cxn ang="0">
                  <a:pos x="3" y="4"/>
                </a:cxn>
                <a:cxn ang="0">
                  <a:pos x="3" y="5"/>
                </a:cxn>
                <a:cxn ang="0">
                  <a:pos x="2" y="5"/>
                </a:cxn>
                <a:cxn ang="0">
                  <a:pos x="2" y="5"/>
                </a:cxn>
                <a:cxn ang="0">
                  <a:pos x="2" y="5"/>
                </a:cxn>
                <a:cxn ang="0">
                  <a:pos x="1" y="5"/>
                </a:cxn>
                <a:cxn ang="0">
                  <a:pos x="1" y="5"/>
                </a:cxn>
                <a:cxn ang="0">
                  <a:pos x="0" y="5"/>
                </a:cxn>
                <a:cxn ang="0">
                  <a:pos x="0" y="5"/>
                </a:cxn>
                <a:cxn ang="0">
                  <a:pos x="0" y="5"/>
                </a:cxn>
                <a:cxn ang="0">
                  <a:pos x="0" y="4"/>
                </a:cxn>
                <a:cxn ang="0">
                  <a:pos x="0" y="3"/>
                </a:cxn>
                <a:cxn ang="0">
                  <a:pos x="0" y="3"/>
                </a:cxn>
                <a:cxn ang="0">
                  <a:pos x="1" y="2"/>
                </a:cxn>
                <a:cxn ang="0">
                  <a:pos x="1" y="2"/>
                </a:cxn>
                <a:cxn ang="0">
                  <a:pos x="1" y="1"/>
                </a:cxn>
                <a:cxn ang="0">
                  <a:pos x="1" y="1"/>
                </a:cxn>
                <a:cxn ang="0">
                  <a:pos x="2" y="1"/>
                </a:cxn>
                <a:cxn ang="0">
                  <a:pos x="2" y="1"/>
                </a:cxn>
                <a:cxn ang="0">
                  <a:pos x="2" y="1"/>
                </a:cxn>
                <a:cxn ang="0">
                  <a:pos x="2" y="1"/>
                </a:cxn>
                <a:cxn ang="0">
                  <a:pos x="3" y="1"/>
                </a:cxn>
                <a:cxn ang="0">
                  <a:pos x="3" y="1"/>
                </a:cxn>
                <a:cxn ang="0">
                  <a:pos x="3" y="1"/>
                </a:cxn>
                <a:cxn ang="0">
                  <a:pos x="3" y="2"/>
                </a:cxn>
                <a:cxn ang="0">
                  <a:pos x="4" y="2"/>
                </a:cxn>
                <a:cxn ang="0">
                  <a:pos x="3" y="2"/>
                </a:cxn>
                <a:cxn ang="0">
                  <a:pos x="3" y="2"/>
                </a:cxn>
                <a:cxn ang="0">
                  <a:pos x="3" y="3"/>
                </a:cxn>
                <a:cxn ang="0">
                  <a:pos x="2" y="3"/>
                </a:cxn>
                <a:cxn ang="0">
                  <a:pos x="2" y="3"/>
                </a:cxn>
                <a:cxn ang="0">
                  <a:pos x="2" y="4"/>
                </a:cxn>
                <a:cxn ang="0">
                  <a:pos x="1" y="3"/>
                </a:cxn>
                <a:cxn ang="0">
                  <a:pos x="2" y="4"/>
                </a:cxn>
                <a:cxn ang="0">
                  <a:pos x="2" y="3"/>
                </a:cxn>
                <a:cxn ang="0">
                  <a:pos x="3" y="3"/>
                </a:cxn>
              </a:cxnLst>
              <a:rect l="0" t="0" r="r" b="b"/>
              <a:pathLst>
                <a:path w="4" h="5">
                  <a:moveTo>
                    <a:pt x="3" y="4"/>
                  </a:moveTo>
                  <a:lnTo>
                    <a:pt x="3" y="4"/>
                  </a:lnTo>
                  <a:lnTo>
                    <a:pt x="3" y="4"/>
                  </a:lnTo>
                  <a:lnTo>
                    <a:pt x="3" y="5"/>
                  </a:lnTo>
                  <a:lnTo>
                    <a:pt x="3" y="5"/>
                  </a:lnTo>
                  <a:lnTo>
                    <a:pt x="2" y="5"/>
                  </a:lnTo>
                  <a:lnTo>
                    <a:pt x="2" y="5"/>
                  </a:lnTo>
                  <a:lnTo>
                    <a:pt x="2" y="5"/>
                  </a:lnTo>
                  <a:lnTo>
                    <a:pt x="2" y="5"/>
                  </a:lnTo>
                  <a:lnTo>
                    <a:pt x="2" y="5"/>
                  </a:lnTo>
                  <a:lnTo>
                    <a:pt x="2" y="5"/>
                  </a:lnTo>
                  <a:lnTo>
                    <a:pt x="1" y="5"/>
                  </a:lnTo>
                  <a:lnTo>
                    <a:pt x="1" y="5"/>
                  </a:lnTo>
                  <a:lnTo>
                    <a:pt x="1" y="5"/>
                  </a:lnTo>
                  <a:lnTo>
                    <a:pt x="1" y="5"/>
                  </a:lnTo>
                  <a:lnTo>
                    <a:pt x="0" y="5"/>
                  </a:lnTo>
                  <a:lnTo>
                    <a:pt x="0" y="5"/>
                  </a:lnTo>
                  <a:lnTo>
                    <a:pt x="0" y="5"/>
                  </a:lnTo>
                  <a:lnTo>
                    <a:pt x="0" y="5"/>
                  </a:lnTo>
                  <a:lnTo>
                    <a:pt x="0" y="5"/>
                  </a:lnTo>
                  <a:lnTo>
                    <a:pt x="0" y="4"/>
                  </a:lnTo>
                  <a:lnTo>
                    <a:pt x="0" y="4"/>
                  </a:lnTo>
                  <a:lnTo>
                    <a:pt x="0" y="4"/>
                  </a:lnTo>
                  <a:lnTo>
                    <a:pt x="0" y="3"/>
                  </a:lnTo>
                  <a:lnTo>
                    <a:pt x="0" y="3"/>
                  </a:lnTo>
                  <a:lnTo>
                    <a:pt x="0" y="3"/>
                  </a:lnTo>
                  <a:lnTo>
                    <a:pt x="0" y="2"/>
                  </a:lnTo>
                  <a:lnTo>
                    <a:pt x="1" y="2"/>
                  </a:lnTo>
                  <a:lnTo>
                    <a:pt x="1" y="2"/>
                  </a:lnTo>
                  <a:lnTo>
                    <a:pt x="1" y="2"/>
                  </a:lnTo>
                  <a:lnTo>
                    <a:pt x="1" y="1"/>
                  </a:lnTo>
                  <a:lnTo>
                    <a:pt x="1" y="1"/>
                  </a:lnTo>
                  <a:lnTo>
                    <a:pt x="1" y="1"/>
                  </a:lnTo>
                  <a:lnTo>
                    <a:pt x="1" y="1"/>
                  </a:lnTo>
                  <a:lnTo>
                    <a:pt x="1" y="1"/>
                  </a:lnTo>
                  <a:lnTo>
                    <a:pt x="2" y="1"/>
                  </a:lnTo>
                  <a:lnTo>
                    <a:pt x="2" y="1"/>
                  </a:lnTo>
                  <a:lnTo>
                    <a:pt x="2" y="1"/>
                  </a:lnTo>
                  <a:lnTo>
                    <a:pt x="2" y="1"/>
                  </a:lnTo>
                  <a:lnTo>
                    <a:pt x="2" y="1"/>
                  </a:lnTo>
                  <a:lnTo>
                    <a:pt x="2" y="1"/>
                  </a:lnTo>
                  <a:lnTo>
                    <a:pt x="2" y="1"/>
                  </a:lnTo>
                  <a:lnTo>
                    <a:pt x="3" y="0"/>
                  </a:lnTo>
                  <a:lnTo>
                    <a:pt x="3" y="1"/>
                  </a:lnTo>
                  <a:lnTo>
                    <a:pt x="3" y="1"/>
                  </a:lnTo>
                  <a:lnTo>
                    <a:pt x="3" y="1"/>
                  </a:lnTo>
                  <a:lnTo>
                    <a:pt x="3" y="1"/>
                  </a:lnTo>
                  <a:lnTo>
                    <a:pt x="3" y="1"/>
                  </a:lnTo>
                  <a:lnTo>
                    <a:pt x="3" y="1"/>
                  </a:lnTo>
                  <a:lnTo>
                    <a:pt x="3" y="2"/>
                  </a:lnTo>
                  <a:lnTo>
                    <a:pt x="4" y="2"/>
                  </a:lnTo>
                  <a:lnTo>
                    <a:pt x="4" y="2"/>
                  </a:lnTo>
                  <a:lnTo>
                    <a:pt x="4" y="2"/>
                  </a:lnTo>
                  <a:lnTo>
                    <a:pt x="3" y="2"/>
                  </a:lnTo>
                  <a:lnTo>
                    <a:pt x="3" y="2"/>
                  </a:lnTo>
                  <a:lnTo>
                    <a:pt x="3" y="2"/>
                  </a:lnTo>
                  <a:lnTo>
                    <a:pt x="3" y="3"/>
                  </a:lnTo>
                  <a:lnTo>
                    <a:pt x="3" y="3"/>
                  </a:lnTo>
                  <a:lnTo>
                    <a:pt x="2" y="3"/>
                  </a:lnTo>
                  <a:lnTo>
                    <a:pt x="2" y="3"/>
                  </a:lnTo>
                  <a:lnTo>
                    <a:pt x="2" y="3"/>
                  </a:lnTo>
                  <a:lnTo>
                    <a:pt x="2" y="3"/>
                  </a:lnTo>
                  <a:lnTo>
                    <a:pt x="2" y="3"/>
                  </a:lnTo>
                  <a:lnTo>
                    <a:pt x="2" y="4"/>
                  </a:lnTo>
                  <a:lnTo>
                    <a:pt x="2" y="3"/>
                  </a:lnTo>
                  <a:lnTo>
                    <a:pt x="1" y="3"/>
                  </a:lnTo>
                  <a:lnTo>
                    <a:pt x="2" y="4"/>
                  </a:lnTo>
                  <a:lnTo>
                    <a:pt x="2" y="4"/>
                  </a:lnTo>
                  <a:lnTo>
                    <a:pt x="2" y="3"/>
                  </a:lnTo>
                  <a:lnTo>
                    <a:pt x="2" y="3"/>
                  </a:lnTo>
                  <a:lnTo>
                    <a:pt x="3" y="3"/>
                  </a:lnTo>
                  <a:lnTo>
                    <a:pt x="3" y="3"/>
                  </a:lnTo>
                  <a:lnTo>
                    <a:pt x="3"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Freeform 338">
              <a:extLst>
                <a:ext uri="{FF2B5EF4-FFF2-40B4-BE49-F238E27FC236}">
                  <a16:creationId xmlns:a16="http://schemas.microsoft.com/office/drawing/2014/main" id="{9D8B2E77-A22F-4BAD-97D8-0EEE230D9805}"/>
                </a:ext>
              </a:extLst>
            </p:cNvPr>
            <p:cNvSpPr>
              <a:spLocks/>
            </p:cNvSpPr>
            <p:nvPr/>
          </p:nvSpPr>
          <p:spPr bwMode="auto">
            <a:xfrm>
              <a:off x="4289364" y="4021335"/>
              <a:ext cx="10255" cy="12315"/>
            </a:xfrm>
            <a:custGeom>
              <a:avLst/>
              <a:gdLst/>
              <a:ahLst/>
              <a:cxnLst>
                <a:cxn ang="0">
                  <a:pos x="1" y="1"/>
                </a:cxn>
                <a:cxn ang="0">
                  <a:pos x="0" y="1"/>
                </a:cxn>
                <a:cxn ang="0">
                  <a:pos x="0" y="1"/>
                </a:cxn>
                <a:cxn ang="0">
                  <a:pos x="0" y="0"/>
                </a:cxn>
                <a:cxn ang="0">
                  <a:pos x="0" y="0"/>
                </a:cxn>
                <a:cxn ang="0">
                  <a:pos x="0" y="0"/>
                </a:cxn>
                <a:cxn ang="0">
                  <a:pos x="0" y="0"/>
                </a:cxn>
                <a:cxn ang="0">
                  <a:pos x="0" y="0"/>
                </a:cxn>
                <a:cxn ang="0">
                  <a:pos x="1" y="0"/>
                </a:cxn>
                <a:cxn ang="0">
                  <a:pos x="1" y="0"/>
                </a:cxn>
                <a:cxn ang="0">
                  <a:pos x="1" y="1"/>
                </a:cxn>
                <a:cxn ang="0">
                  <a:pos x="1" y="1"/>
                </a:cxn>
              </a:cxnLst>
              <a:rect l="0" t="0" r="r" b="b"/>
              <a:pathLst>
                <a:path w="1" h="1">
                  <a:moveTo>
                    <a:pt x="1" y="1"/>
                  </a:moveTo>
                  <a:lnTo>
                    <a:pt x="0" y="1"/>
                  </a:lnTo>
                  <a:lnTo>
                    <a:pt x="0" y="1"/>
                  </a:lnTo>
                  <a:lnTo>
                    <a:pt x="0" y="0"/>
                  </a:lnTo>
                  <a:lnTo>
                    <a:pt x="0" y="0"/>
                  </a:lnTo>
                  <a:lnTo>
                    <a:pt x="0" y="0"/>
                  </a:lnTo>
                  <a:lnTo>
                    <a:pt x="0" y="0"/>
                  </a:lnTo>
                  <a:lnTo>
                    <a:pt x="0" y="0"/>
                  </a:lnTo>
                  <a:lnTo>
                    <a:pt x="1" y="0"/>
                  </a:lnTo>
                  <a:lnTo>
                    <a:pt x="1" y="0"/>
                  </a:lnTo>
                  <a:lnTo>
                    <a:pt x="1" y="1"/>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Freeform 339">
              <a:extLst>
                <a:ext uri="{FF2B5EF4-FFF2-40B4-BE49-F238E27FC236}">
                  <a16:creationId xmlns:a16="http://schemas.microsoft.com/office/drawing/2014/main" id="{2D9086FE-A12E-4B55-8DCE-33B37FF817CA}"/>
                </a:ext>
              </a:extLst>
            </p:cNvPr>
            <p:cNvSpPr>
              <a:spLocks noEditPoints="1"/>
            </p:cNvSpPr>
            <p:nvPr/>
          </p:nvSpPr>
          <p:spPr bwMode="auto">
            <a:xfrm>
              <a:off x="4038110" y="3887631"/>
              <a:ext cx="87170" cy="66852"/>
            </a:xfrm>
            <a:custGeom>
              <a:avLst/>
              <a:gdLst/>
              <a:ahLst/>
              <a:cxnLst>
                <a:cxn ang="0">
                  <a:pos x="2" y="6"/>
                </a:cxn>
                <a:cxn ang="0">
                  <a:pos x="8" y="5"/>
                </a:cxn>
                <a:cxn ang="0">
                  <a:pos x="7" y="5"/>
                </a:cxn>
                <a:cxn ang="0">
                  <a:pos x="7" y="4"/>
                </a:cxn>
                <a:cxn ang="0">
                  <a:pos x="6" y="4"/>
                </a:cxn>
                <a:cxn ang="0">
                  <a:pos x="5" y="4"/>
                </a:cxn>
                <a:cxn ang="0">
                  <a:pos x="5" y="4"/>
                </a:cxn>
                <a:cxn ang="0">
                  <a:pos x="4" y="4"/>
                </a:cxn>
                <a:cxn ang="0">
                  <a:pos x="4" y="5"/>
                </a:cxn>
                <a:cxn ang="0">
                  <a:pos x="3" y="4"/>
                </a:cxn>
                <a:cxn ang="0">
                  <a:pos x="3" y="4"/>
                </a:cxn>
                <a:cxn ang="0">
                  <a:pos x="3" y="5"/>
                </a:cxn>
                <a:cxn ang="0">
                  <a:pos x="2" y="5"/>
                </a:cxn>
                <a:cxn ang="0">
                  <a:pos x="2" y="5"/>
                </a:cxn>
                <a:cxn ang="0">
                  <a:pos x="2" y="6"/>
                </a:cxn>
                <a:cxn ang="0">
                  <a:pos x="1" y="5"/>
                </a:cxn>
                <a:cxn ang="0">
                  <a:pos x="1" y="4"/>
                </a:cxn>
                <a:cxn ang="0">
                  <a:pos x="1" y="4"/>
                </a:cxn>
                <a:cxn ang="0">
                  <a:pos x="0" y="4"/>
                </a:cxn>
                <a:cxn ang="0">
                  <a:pos x="1" y="3"/>
                </a:cxn>
                <a:cxn ang="0">
                  <a:pos x="1" y="3"/>
                </a:cxn>
                <a:cxn ang="0">
                  <a:pos x="1" y="2"/>
                </a:cxn>
                <a:cxn ang="0">
                  <a:pos x="1" y="1"/>
                </a:cxn>
                <a:cxn ang="0">
                  <a:pos x="1" y="1"/>
                </a:cxn>
                <a:cxn ang="0">
                  <a:pos x="1" y="0"/>
                </a:cxn>
                <a:cxn ang="0">
                  <a:pos x="1" y="0"/>
                </a:cxn>
                <a:cxn ang="0">
                  <a:pos x="1" y="0"/>
                </a:cxn>
                <a:cxn ang="0">
                  <a:pos x="2" y="0"/>
                </a:cxn>
                <a:cxn ang="0">
                  <a:pos x="2" y="0"/>
                </a:cxn>
                <a:cxn ang="0">
                  <a:pos x="3" y="0"/>
                </a:cxn>
                <a:cxn ang="0">
                  <a:pos x="3" y="0"/>
                </a:cxn>
                <a:cxn ang="0">
                  <a:pos x="4" y="0"/>
                </a:cxn>
                <a:cxn ang="0">
                  <a:pos x="4" y="1"/>
                </a:cxn>
                <a:cxn ang="0">
                  <a:pos x="5" y="1"/>
                </a:cxn>
                <a:cxn ang="0">
                  <a:pos x="5" y="1"/>
                </a:cxn>
                <a:cxn ang="0">
                  <a:pos x="6" y="2"/>
                </a:cxn>
                <a:cxn ang="0">
                  <a:pos x="6" y="1"/>
                </a:cxn>
                <a:cxn ang="0">
                  <a:pos x="6" y="2"/>
                </a:cxn>
                <a:cxn ang="0">
                  <a:pos x="6" y="2"/>
                </a:cxn>
                <a:cxn ang="0">
                  <a:pos x="6" y="2"/>
                </a:cxn>
                <a:cxn ang="0">
                  <a:pos x="7" y="2"/>
                </a:cxn>
                <a:cxn ang="0">
                  <a:pos x="7" y="3"/>
                </a:cxn>
                <a:cxn ang="0">
                  <a:pos x="8" y="3"/>
                </a:cxn>
                <a:cxn ang="0">
                  <a:pos x="8" y="4"/>
                </a:cxn>
                <a:cxn ang="0">
                  <a:pos x="8" y="4"/>
                </a:cxn>
                <a:cxn ang="0">
                  <a:pos x="7" y="5"/>
                </a:cxn>
                <a:cxn ang="0">
                  <a:pos x="7" y="4"/>
                </a:cxn>
              </a:cxnLst>
              <a:rect l="0" t="0" r="r" b="b"/>
              <a:pathLst>
                <a:path w="8" h="6">
                  <a:moveTo>
                    <a:pt x="1" y="6"/>
                  </a:moveTo>
                  <a:lnTo>
                    <a:pt x="1" y="6"/>
                  </a:lnTo>
                  <a:lnTo>
                    <a:pt x="2" y="6"/>
                  </a:lnTo>
                  <a:lnTo>
                    <a:pt x="2" y="6"/>
                  </a:lnTo>
                  <a:lnTo>
                    <a:pt x="1" y="6"/>
                  </a:lnTo>
                  <a:close/>
                  <a:moveTo>
                    <a:pt x="8" y="5"/>
                  </a:moveTo>
                  <a:lnTo>
                    <a:pt x="7" y="5"/>
                  </a:lnTo>
                  <a:lnTo>
                    <a:pt x="7" y="5"/>
                  </a:lnTo>
                  <a:lnTo>
                    <a:pt x="7" y="5"/>
                  </a:lnTo>
                  <a:lnTo>
                    <a:pt x="8" y="5"/>
                  </a:lnTo>
                  <a:close/>
                  <a:moveTo>
                    <a:pt x="7" y="4"/>
                  </a:moveTo>
                  <a:lnTo>
                    <a:pt x="7" y="4"/>
                  </a:lnTo>
                  <a:lnTo>
                    <a:pt x="7" y="4"/>
                  </a:lnTo>
                  <a:lnTo>
                    <a:pt x="6" y="4"/>
                  </a:lnTo>
                  <a:lnTo>
                    <a:pt x="6" y="4"/>
                  </a:lnTo>
                  <a:lnTo>
                    <a:pt x="6" y="4"/>
                  </a:lnTo>
                  <a:lnTo>
                    <a:pt x="6" y="4"/>
                  </a:lnTo>
                  <a:lnTo>
                    <a:pt x="5" y="4"/>
                  </a:lnTo>
                  <a:lnTo>
                    <a:pt x="5" y="4"/>
                  </a:lnTo>
                  <a:lnTo>
                    <a:pt x="5" y="4"/>
                  </a:lnTo>
                  <a:lnTo>
                    <a:pt x="5" y="4"/>
                  </a:lnTo>
                  <a:lnTo>
                    <a:pt x="5" y="4"/>
                  </a:lnTo>
                  <a:lnTo>
                    <a:pt x="5" y="4"/>
                  </a:lnTo>
                  <a:lnTo>
                    <a:pt x="4" y="4"/>
                  </a:lnTo>
                  <a:lnTo>
                    <a:pt x="4" y="5"/>
                  </a:lnTo>
                  <a:lnTo>
                    <a:pt x="4" y="5"/>
                  </a:lnTo>
                  <a:lnTo>
                    <a:pt x="4" y="5"/>
                  </a:lnTo>
                  <a:lnTo>
                    <a:pt x="4" y="5"/>
                  </a:lnTo>
                  <a:lnTo>
                    <a:pt x="3" y="5"/>
                  </a:lnTo>
                  <a:lnTo>
                    <a:pt x="3" y="4"/>
                  </a:lnTo>
                  <a:lnTo>
                    <a:pt x="3" y="4"/>
                  </a:lnTo>
                  <a:lnTo>
                    <a:pt x="3" y="4"/>
                  </a:lnTo>
                  <a:lnTo>
                    <a:pt x="3" y="4"/>
                  </a:lnTo>
                  <a:lnTo>
                    <a:pt x="3" y="4"/>
                  </a:lnTo>
                  <a:lnTo>
                    <a:pt x="3" y="4"/>
                  </a:lnTo>
                  <a:lnTo>
                    <a:pt x="3" y="5"/>
                  </a:lnTo>
                  <a:lnTo>
                    <a:pt x="2" y="4"/>
                  </a:lnTo>
                  <a:lnTo>
                    <a:pt x="2" y="4"/>
                  </a:lnTo>
                  <a:lnTo>
                    <a:pt x="2" y="5"/>
                  </a:lnTo>
                  <a:lnTo>
                    <a:pt x="2" y="5"/>
                  </a:lnTo>
                  <a:lnTo>
                    <a:pt x="2" y="5"/>
                  </a:lnTo>
                  <a:lnTo>
                    <a:pt x="2" y="5"/>
                  </a:lnTo>
                  <a:lnTo>
                    <a:pt x="2" y="5"/>
                  </a:lnTo>
                  <a:lnTo>
                    <a:pt x="2" y="6"/>
                  </a:lnTo>
                  <a:lnTo>
                    <a:pt x="2" y="6"/>
                  </a:lnTo>
                  <a:lnTo>
                    <a:pt x="1" y="6"/>
                  </a:lnTo>
                  <a:lnTo>
                    <a:pt x="1" y="5"/>
                  </a:lnTo>
                  <a:lnTo>
                    <a:pt x="1" y="5"/>
                  </a:lnTo>
                  <a:lnTo>
                    <a:pt x="1" y="5"/>
                  </a:lnTo>
                  <a:lnTo>
                    <a:pt x="1" y="5"/>
                  </a:lnTo>
                  <a:lnTo>
                    <a:pt x="1" y="4"/>
                  </a:lnTo>
                  <a:lnTo>
                    <a:pt x="1" y="4"/>
                  </a:lnTo>
                  <a:lnTo>
                    <a:pt x="1" y="4"/>
                  </a:lnTo>
                  <a:lnTo>
                    <a:pt x="1" y="4"/>
                  </a:lnTo>
                  <a:lnTo>
                    <a:pt x="1" y="4"/>
                  </a:lnTo>
                  <a:lnTo>
                    <a:pt x="1" y="4"/>
                  </a:lnTo>
                  <a:lnTo>
                    <a:pt x="0" y="4"/>
                  </a:lnTo>
                  <a:lnTo>
                    <a:pt x="1" y="4"/>
                  </a:lnTo>
                  <a:lnTo>
                    <a:pt x="1" y="4"/>
                  </a:lnTo>
                  <a:lnTo>
                    <a:pt x="1" y="3"/>
                  </a:lnTo>
                  <a:lnTo>
                    <a:pt x="1" y="3"/>
                  </a:lnTo>
                  <a:lnTo>
                    <a:pt x="1" y="3"/>
                  </a:lnTo>
                  <a:lnTo>
                    <a:pt x="1" y="3"/>
                  </a:lnTo>
                  <a:lnTo>
                    <a:pt x="1" y="2"/>
                  </a:lnTo>
                  <a:lnTo>
                    <a:pt x="1" y="2"/>
                  </a:lnTo>
                  <a:lnTo>
                    <a:pt x="1" y="2"/>
                  </a:lnTo>
                  <a:lnTo>
                    <a:pt x="1" y="2"/>
                  </a:lnTo>
                  <a:lnTo>
                    <a:pt x="1" y="2"/>
                  </a:lnTo>
                  <a:lnTo>
                    <a:pt x="1" y="1"/>
                  </a:lnTo>
                  <a:lnTo>
                    <a:pt x="1" y="1"/>
                  </a:lnTo>
                  <a:lnTo>
                    <a:pt x="1" y="1"/>
                  </a:lnTo>
                  <a:lnTo>
                    <a:pt x="1" y="1"/>
                  </a:lnTo>
                  <a:lnTo>
                    <a:pt x="1" y="1"/>
                  </a:lnTo>
                  <a:lnTo>
                    <a:pt x="1" y="1"/>
                  </a:lnTo>
                  <a:lnTo>
                    <a:pt x="1" y="0"/>
                  </a:lnTo>
                  <a:lnTo>
                    <a:pt x="1" y="1"/>
                  </a:lnTo>
                  <a:lnTo>
                    <a:pt x="1" y="1"/>
                  </a:lnTo>
                  <a:lnTo>
                    <a:pt x="1" y="0"/>
                  </a:lnTo>
                  <a:lnTo>
                    <a:pt x="1" y="0"/>
                  </a:lnTo>
                  <a:lnTo>
                    <a:pt x="1" y="0"/>
                  </a:lnTo>
                  <a:lnTo>
                    <a:pt x="1"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4" y="0"/>
                  </a:lnTo>
                  <a:lnTo>
                    <a:pt x="4" y="0"/>
                  </a:lnTo>
                  <a:lnTo>
                    <a:pt x="4" y="1"/>
                  </a:lnTo>
                  <a:lnTo>
                    <a:pt x="4" y="1"/>
                  </a:lnTo>
                  <a:lnTo>
                    <a:pt x="4" y="1"/>
                  </a:lnTo>
                  <a:lnTo>
                    <a:pt x="5" y="1"/>
                  </a:lnTo>
                  <a:lnTo>
                    <a:pt x="5" y="1"/>
                  </a:lnTo>
                  <a:lnTo>
                    <a:pt x="5" y="1"/>
                  </a:lnTo>
                  <a:lnTo>
                    <a:pt x="5" y="1"/>
                  </a:lnTo>
                  <a:lnTo>
                    <a:pt x="5" y="1"/>
                  </a:lnTo>
                  <a:lnTo>
                    <a:pt x="5" y="1"/>
                  </a:lnTo>
                  <a:lnTo>
                    <a:pt x="5" y="2"/>
                  </a:lnTo>
                  <a:lnTo>
                    <a:pt x="5" y="2"/>
                  </a:lnTo>
                  <a:lnTo>
                    <a:pt x="6" y="2"/>
                  </a:lnTo>
                  <a:lnTo>
                    <a:pt x="6" y="2"/>
                  </a:lnTo>
                  <a:lnTo>
                    <a:pt x="6" y="2"/>
                  </a:lnTo>
                  <a:lnTo>
                    <a:pt x="6" y="1"/>
                  </a:lnTo>
                  <a:lnTo>
                    <a:pt x="7" y="2"/>
                  </a:lnTo>
                  <a:lnTo>
                    <a:pt x="6" y="2"/>
                  </a:lnTo>
                  <a:lnTo>
                    <a:pt x="6" y="2"/>
                  </a:lnTo>
                  <a:lnTo>
                    <a:pt x="6" y="2"/>
                  </a:lnTo>
                  <a:lnTo>
                    <a:pt x="5" y="2"/>
                  </a:lnTo>
                  <a:lnTo>
                    <a:pt x="6" y="2"/>
                  </a:lnTo>
                  <a:lnTo>
                    <a:pt x="6" y="2"/>
                  </a:lnTo>
                  <a:lnTo>
                    <a:pt x="6" y="2"/>
                  </a:lnTo>
                  <a:lnTo>
                    <a:pt x="6" y="2"/>
                  </a:lnTo>
                  <a:lnTo>
                    <a:pt x="6" y="2"/>
                  </a:lnTo>
                  <a:lnTo>
                    <a:pt x="7" y="2"/>
                  </a:lnTo>
                  <a:lnTo>
                    <a:pt x="7" y="2"/>
                  </a:lnTo>
                  <a:lnTo>
                    <a:pt x="7" y="2"/>
                  </a:lnTo>
                  <a:lnTo>
                    <a:pt x="7" y="3"/>
                  </a:lnTo>
                  <a:lnTo>
                    <a:pt x="7" y="3"/>
                  </a:lnTo>
                  <a:lnTo>
                    <a:pt x="7" y="3"/>
                  </a:lnTo>
                  <a:lnTo>
                    <a:pt x="8" y="3"/>
                  </a:lnTo>
                  <a:lnTo>
                    <a:pt x="8" y="3"/>
                  </a:lnTo>
                  <a:lnTo>
                    <a:pt x="8" y="3"/>
                  </a:lnTo>
                  <a:lnTo>
                    <a:pt x="8" y="3"/>
                  </a:lnTo>
                  <a:lnTo>
                    <a:pt x="8" y="4"/>
                  </a:lnTo>
                  <a:lnTo>
                    <a:pt x="8" y="4"/>
                  </a:lnTo>
                  <a:lnTo>
                    <a:pt x="8" y="4"/>
                  </a:lnTo>
                  <a:lnTo>
                    <a:pt x="8" y="4"/>
                  </a:lnTo>
                  <a:lnTo>
                    <a:pt x="8" y="4"/>
                  </a:lnTo>
                  <a:lnTo>
                    <a:pt x="8" y="5"/>
                  </a:lnTo>
                  <a:lnTo>
                    <a:pt x="7" y="5"/>
                  </a:lnTo>
                  <a:lnTo>
                    <a:pt x="7" y="5"/>
                  </a:lnTo>
                  <a:lnTo>
                    <a:pt x="7" y="4"/>
                  </a:lnTo>
                  <a:lnTo>
                    <a:pt x="7"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Freeform 340">
              <a:extLst>
                <a:ext uri="{FF2B5EF4-FFF2-40B4-BE49-F238E27FC236}">
                  <a16:creationId xmlns:a16="http://schemas.microsoft.com/office/drawing/2014/main" id="{9C10BFA5-FC7B-4AB4-9064-45BE0BC2576B}"/>
                </a:ext>
              </a:extLst>
            </p:cNvPr>
            <p:cNvSpPr>
              <a:spLocks noEditPoints="1"/>
            </p:cNvSpPr>
            <p:nvPr/>
          </p:nvSpPr>
          <p:spPr bwMode="auto">
            <a:xfrm>
              <a:off x="3829587" y="4438278"/>
              <a:ext cx="131609" cy="191759"/>
            </a:xfrm>
            <a:custGeom>
              <a:avLst/>
              <a:gdLst/>
              <a:ahLst/>
              <a:cxnLst>
                <a:cxn ang="0">
                  <a:pos x="2" y="11"/>
                </a:cxn>
                <a:cxn ang="0">
                  <a:pos x="2" y="12"/>
                </a:cxn>
                <a:cxn ang="0">
                  <a:pos x="4" y="1"/>
                </a:cxn>
                <a:cxn ang="0">
                  <a:pos x="1" y="15"/>
                </a:cxn>
                <a:cxn ang="0">
                  <a:pos x="1" y="14"/>
                </a:cxn>
                <a:cxn ang="0">
                  <a:pos x="1" y="13"/>
                </a:cxn>
                <a:cxn ang="0">
                  <a:pos x="2" y="12"/>
                </a:cxn>
                <a:cxn ang="0">
                  <a:pos x="3" y="11"/>
                </a:cxn>
                <a:cxn ang="0">
                  <a:pos x="2" y="10"/>
                </a:cxn>
                <a:cxn ang="0">
                  <a:pos x="2" y="9"/>
                </a:cxn>
                <a:cxn ang="0">
                  <a:pos x="2" y="11"/>
                </a:cxn>
                <a:cxn ang="0">
                  <a:pos x="2" y="10"/>
                </a:cxn>
                <a:cxn ang="0">
                  <a:pos x="1" y="11"/>
                </a:cxn>
                <a:cxn ang="0">
                  <a:pos x="0" y="10"/>
                </a:cxn>
                <a:cxn ang="0">
                  <a:pos x="0" y="10"/>
                </a:cxn>
                <a:cxn ang="0">
                  <a:pos x="0" y="9"/>
                </a:cxn>
                <a:cxn ang="0">
                  <a:pos x="0" y="8"/>
                </a:cxn>
                <a:cxn ang="0">
                  <a:pos x="0" y="7"/>
                </a:cxn>
                <a:cxn ang="0">
                  <a:pos x="1" y="6"/>
                </a:cxn>
                <a:cxn ang="0">
                  <a:pos x="1" y="6"/>
                </a:cxn>
                <a:cxn ang="0">
                  <a:pos x="1" y="4"/>
                </a:cxn>
                <a:cxn ang="0">
                  <a:pos x="2" y="3"/>
                </a:cxn>
                <a:cxn ang="0">
                  <a:pos x="2" y="2"/>
                </a:cxn>
                <a:cxn ang="0">
                  <a:pos x="2" y="2"/>
                </a:cxn>
                <a:cxn ang="0">
                  <a:pos x="3" y="1"/>
                </a:cxn>
                <a:cxn ang="0">
                  <a:pos x="4" y="1"/>
                </a:cxn>
                <a:cxn ang="0">
                  <a:pos x="5" y="1"/>
                </a:cxn>
                <a:cxn ang="0">
                  <a:pos x="6" y="1"/>
                </a:cxn>
                <a:cxn ang="0">
                  <a:pos x="7" y="2"/>
                </a:cxn>
                <a:cxn ang="0">
                  <a:pos x="7" y="2"/>
                </a:cxn>
                <a:cxn ang="0">
                  <a:pos x="8" y="3"/>
                </a:cxn>
                <a:cxn ang="0">
                  <a:pos x="9" y="3"/>
                </a:cxn>
                <a:cxn ang="0">
                  <a:pos x="10" y="3"/>
                </a:cxn>
                <a:cxn ang="0">
                  <a:pos x="11" y="3"/>
                </a:cxn>
                <a:cxn ang="0">
                  <a:pos x="12" y="4"/>
                </a:cxn>
                <a:cxn ang="0">
                  <a:pos x="12" y="4"/>
                </a:cxn>
                <a:cxn ang="0">
                  <a:pos x="12" y="5"/>
                </a:cxn>
                <a:cxn ang="0">
                  <a:pos x="12" y="6"/>
                </a:cxn>
                <a:cxn ang="0">
                  <a:pos x="12" y="6"/>
                </a:cxn>
                <a:cxn ang="0">
                  <a:pos x="11" y="8"/>
                </a:cxn>
                <a:cxn ang="0">
                  <a:pos x="10" y="10"/>
                </a:cxn>
                <a:cxn ang="0">
                  <a:pos x="8" y="12"/>
                </a:cxn>
                <a:cxn ang="0">
                  <a:pos x="6" y="12"/>
                </a:cxn>
                <a:cxn ang="0">
                  <a:pos x="6" y="13"/>
                </a:cxn>
                <a:cxn ang="0">
                  <a:pos x="5" y="14"/>
                </a:cxn>
                <a:cxn ang="0">
                  <a:pos x="5" y="15"/>
                </a:cxn>
                <a:cxn ang="0">
                  <a:pos x="5" y="16"/>
                </a:cxn>
                <a:cxn ang="0">
                  <a:pos x="4" y="17"/>
                </a:cxn>
                <a:cxn ang="0">
                  <a:pos x="3" y="17"/>
                </a:cxn>
                <a:cxn ang="0">
                  <a:pos x="3" y="16"/>
                </a:cxn>
                <a:cxn ang="0">
                  <a:pos x="1" y="15"/>
                </a:cxn>
                <a:cxn ang="0">
                  <a:pos x="1" y="15"/>
                </a:cxn>
                <a:cxn ang="0">
                  <a:pos x="1" y="15"/>
                </a:cxn>
              </a:cxnLst>
              <a:rect l="0" t="0" r="r" b="b"/>
              <a:pathLst>
                <a:path w="12" h="17">
                  <a:moveTo>
                    <a:pt x="1" y="12"/>
                  </a:moveTo>
                  <a:lnTo>
                    <a:pt x="1" y="12"/>
                  </a:lnTo>
                  <a:lnTo>
                    <a:pt x="1" y="11"/>
                  </a:lnTo>
                  <a:lnTo>
                    <a:pt x="1" y="11"/>
                  </a:lnTo>
                  <a:lnTo>
                    <a:pt x="2" y="11"/>
                  </a:lnTo>
                  <a:lnTo>
                    <a:pt x="2" y="11"/>
                  </a:lnTo>
                  <a:lnTo>
                    <a:pt x="2" y="11"/>
                  </a:lnTo>
                  <a:lnTo>
                    <a:pt x="2" y="12"/>
                  </a:lnTo>
                  <a:lnTo>
                    <a:pt x="2" y="12"/>
                  </a:lnTo>
                  <a:lnTo>
                    <a:pt x="2" y="12"/>
                  </a:lnTo>
                  <a:lnTo>
                    <a:pt x="1" y="12"/>
                  </a:lnTo>
                  <a:close/>
                  <a:moveTo>
                    <a:pt x="2" y="11"/>
                  </a:moveTo>
                  <a:lnTo>
                    <a:pt x="2" y="11"/>
                  </a:lnTo>
                  <a:lnTo>
                    <a:pt x="2" y="11"/>
                  </a:lnTo>
                  <a:close/>
                  <a:moveTo>
                    <a:pt x="4" y="1"/>
                  </a:moveTo>
                  <a:lnTo>
                    <a:pt x="4" y="1"/>
                  </a:lnTo>
                  <a:lnTo>
                    <a:pt x="4" y="0"/>
                  </a:lnTo>
                  <a:lnTo>
                    <a:pt x="4" y="0"/>
                  </a:lnTo>
                  <a:lnTo>
                    <a:pt x="4" y="1"/>
                  </a:lnTo>
                  <a:close/>
                  <a:moveTo>
                    <a:pt x="1" y="15"/>
                  </a:moveTo>
                  <a:lnTo>
                    <a:pt x="1" y="14"/>
                  </a:lnTo>
                  <a:lnTo>
                    <a:pt x="1" y="14"/>
                  </a:lnTo>
                  <a:lnTo>
                    <a:pt x="1" y="14"/>
                  </a:lnTo>
                  <a:lnTo>
                    <a:pt x="2" y="14"/>
                  </a:lnTo>
                  <a:lnTo>
                    <a:pt x="1" y="14"/>
                  </a:lnTo>
                  <a:lnTo>
                    <a:pt x="1" y="13"/>
                  </a:lnTo>
                  <a:lnTo>
                    <a:pt x="1" y="13"/>
                  </a:lnTo>
                  <a:lnTo>
                    <a:pt x="1" y="13"/>
                  </a:lnTo>
                  <a:lnTo>
                    <a:pt x="1" y="13"/>
                  </a:lnTo>
                  <a:lnTo>
                    <a:pt x="1" y="13"/>
                  </a:lnTo>
                  <a:lnTo>
                    <a:pt x="1" y="13"/>
                  </a:lnTo>
                  <a:lnTo>
                    <a:pt x="2" y="13"/>
                  </a:lnTo>
                  <a:lnTo>
                    <a:pt x="2" y="12"/>
                  </a:lnTo>
                  <a:lnTo>
                    <a:pt x="2" y="12"/>
                  </a:lnTo>
                  <a:lnTo>
                    <a:pt x="2" y="12"/>
                  </a:lnTo>
                  <a:lnTo>
                    <a:pt x="2" y="12"/>
                  </a:lnTo>
                  <a:lnTo>
                    <a:pt x="2" y="12"/>
                  </a:lnTo>
                  <a:lnTo>
                    <a:pt x="2" y="11"/>
                  </a:lnTo>
                  <a:lnTo>
                    <a:pt x="2" y="11"/>
                  </a:lnTo>
                  <a:lnTo>
                    <a:pt x="3" y="11"/>
                  </a:lnTo>
                  <a:lnTo>
                    <a:pt x="3" y="11"/>
                  </a:lnTo>
                  <a:lnTo>
                    <a:pt x="2" y="11"/>
                  </a:lnTo>
                  <a:lnTo>
                    <a:pt x="2" y="10"/>
                  </a:lnTo>
                  <a:lnTo>
                    <a:pt x="2" y="10"/>
                  </a:lnTo>
                  <a:lnTo>
                    <a:pt x="2" y="10"/>
                  </a:lnTo>
                  <a:lnTo>
                    <a:pt x="2" y="10"/>
                  </a:lnTo>
                  <a:lnTo>
                    <a:pt x="2" y="9"/>
                  </a:lnTo>
                  <a:lnTo>
                    <a:pt x="3" y="9"/>
                  </a:lnTo>
                  <a:lnTo>
                    <a:pt x="2" y="9"/>
                  </a:lnTo>
                  <a:lnTo>
                    <a:pt x="2" y="9"/>
                  </a:lnTo>
                  <a:lnTo>
                    <a:pt x="2" y="10"/>
                  </a:lnTo>
                  <a:lnTo>
                    <a:pt x="2" y="10"/>
                  </a:lnTo>
                  <a:lnTo>
                    <a:pt x="2" y="10"/>
                  </a:lnTo>
                  <a:lnTo>
                    <a:pt x="2" y="10"/>
                  </a:lnTo>
                  <a:lnTo>
                    <a:pt x="2" y="11"/>
                  </a:lnTo>
                  <a:lnTo>
                    <a:pt x="2" y="11"/>
                  </a:lnTo>
                  <a:lnTo>
                    <a:pt x="2" y="11"/>
                  </a:lnTo>
                  <a:lnTo>
                    <a:pt x="2" y="10"/>
                  </a:lnTo>
                  <a:lnTo>
                    <a:pt x="2" y="10"/>
                  </a:lnTo>
                  <a:lnTo>
                    <a:pt x="2" y="10"/>
                  </a:lnTo>
                  <a:lnTo>
                    <a:pt x="2" y="10"/>
                  </a:lnTo>
                  <a:lnTo>
                    <a:pt x="2" y="10"/>
                  </a:lnTo>
                  <a:lnTo>
                    <a:pt x="2" y="11"/>
                  </a:lnTo>
                  <a:lnTo>
                    <a:pt x="2" y="11"/>
                  </a:lnTo>
                  <a:lnTo>
                    <a:pt x="1" y="11"/>
                  </a:lnTo>
                  <a:lnTo>
                    <a:pt x="1" y="11"/>
                  </a:lnTo>
                  <a:lnTo>
                    <a:pt x="1" y="11"/>
                  </a:lnTo>
                  <a:lnTo>
                    <a:pt x="1" y="11"/>
                  </a:lnTo>
                  <a:lnTo>
                    <a:pt x="1" y="10"/>
                  </a:lnTo>
                  <a:lnTo>
                    <a:pt x="0" y="10"/>
                  </a:lnTo>
                  <a:lnTo>
                    <a:pt x="0" y="10"/>
                  </a:lnTo>
                  <a:lnTo>
                    <a:pt x="0" y="10"/>
                  </a:lnTo>
                  <a:lnTo>
                    <a:pt x="0" y="10"/>
                  </a:lnTo>
                  <a:lnTo>
                    <a:pt x="0" y="10"/>
                  </a:lnTo>
                  <a:lnTo>
                    <a:pt x="0" y="10"/>
                  </a:lnTo>
                  <a:lnTo>
                    <a:pt x="0" y="10"/>
                  </a:lnTo>
                  <a:lnTo>
                    <a:pt x="0" y="10"/>
                  </a:lnTo>
                  <a:lnTo>
                    <a:pt x="0" y="9"/>
                  </a:lnTo>
                  <a:lnTo>
                    <a:pt x="0" y="9"/>
                  </a:lnTo>
                  <a:lnTo>
                    <a:pt x="0" y="9"/>
                  </a:lnTo>
                  <a:lnTo>
                    <a:pt x="0" y="9"/>
                  </a:lnTo>
                  <a:lnTo>
                    <a:pt x="0" y="9"/>
                  </a:lnTo>
                  <a:lnTo>
                    <a:pt x="0" y="8"/>
                  </a:lnTo>
                  <a:lnTo>
                    <a:pt x="0" y="8"/>
                  </a:lnTo>
                  <a:lnTo>
                    <a:pt x="0" y="8"/>
                  </a:lnTo>
                  <a:lnTo>
                    <a:pt x="0" y="8"/>
                  </a:lnTo>
                  <a:lnTo>
                    <a:pt x="0" y="7"/>
                  </a:lnTo>
                  <a:lnTo>
                    <a:pt x="0" y="7"/>
                  </a:lnTo>
                  <a:lnTo>
                    <a:pt x="0" y="7"/>
                  </a:lnTo>
                  <a:lnTo>
                    <a:pt x="0" y="7"/>
                  </a:lnTo>
                  <a:lnTo>
                    <a:pt x="0" y="6"/>
                  </a:lnTo>
                  <a:lnTo>
                    <a:pt x="0" y="6"/>
                  </a:lnTo>
                  <a:lnTo>
                    <a:pt x="1" y="6"/>
                  </a:lnTo>
                  <a:lnTo>
                    <a:pt x="1" y="6"/>
                  </a:lnTo>
                  <a:lnTo>
                    <a:pt x="1" y="6"/>
                  </a:lnTo>
                  <a:lnTo>
                    <a:pt x="1" y="6"/>
                  </a:lnTo>
                  <a:lnTo>
                    <a:pt x="1" y="6"/>
                  </a:lnTo>
                  <a:lnTo>
                    <a:pt x="1" y="6"/>
                  </a:lnTo>
                  <a:lnTo>
                    <a:pt x="1" y="6"/>
                  </a:lnTo>
                  <a:lnTo>
                    <a:pt x="1" y="6"/>
                  </a:lnTo>
                  <a:lnTo>
                    <a:pt x="1" y="5"/>
                  </a:lnTo>
                  <a:lnTo>
                    <a:pt x="1" y="5"/>
                  </a:lnTo>
                  <a:lnTo>
                    <a:pt x="1" y="5"/>
                  </a:lnTo>
                  <a:lnTo>
                    <a:pt x="1" y="5"/>
                  </a:lnTo>
                  <a:lnTo>
                    <a:pt x="1" y="4"/>
                  </a:lnTo>
                  <a:lnTo>
                    <a:pt x="2" y="4"/>
                  </a:lnTo>
                  <a:lnTo>
                    <a:pt x="2" y="4"/>
                  </a:lnTo>
                  <a:lnTo>
                    <a:pt x="2" y="4"/>
                  </a:lnTo>
                  <a:lnTo>
                    <a:pt x="2" y="4"/>
                  </a:lnTo>
                  <a:lnTo>
                    <a:pt x="2" y="3"/>
                  </a:lnTo>
                  <a:lnTo>
                    <a:pt x="2" y="3"/>
                  </a:lnTo>
                  <a:lnTo>
                    <a:pt x="2" y="3"/>
                  </a:lnTo>
                  <a:lnTo>
                    <a:pt x="2" y="3"/>
                  </a:lnTo>
                  <a:lnTo>
                    <a:pt x="2" y="2"/>
                  </a:lnTo>
                  <a:lnTo>
                    <a:pt x="2" y="2"/>
                  </a:lnTo>
                  <a:lnTo>
                    <a:pt x="2" y="2"/>
                  </a:lnTo>
                  <a:lnTo>
                    <a:pt x="2" y="2"/>
                  </a:lnTo>
                  <a:lnTo>
                    <a:pt x="2" y="2"/>
                  </a:lnTo>
                  <a:lnTo>
                    <a:pt x="2" y="2"/>
                  </a:lnTo>
                  <a:lnTo>
                    <a:pt x="2" y="2"/>
                  </a:lnTo>
                  <a:lnTo>
                    <a:pt x="2" y="1"/>
                  </a:lnTo>
                  <a:lnTo>
                    <a:pt x="3" y="1"/>
                  </a:lnTo>
                  <a:lnTo>
                    <a:pt x="3" y="1"/>
                  </a:lnTo>
                  <a:lnTo>
                    <a:pt x="3" y="1"/>
                  </a:lnTo>
                  <a:lnTo>
                    <a:pt x="3" y="1"/>
                  </a:lnTo>
                  <a:lnTo>
                    <a:pt x="3" y="1"/>
                  </a:lnTo>
                  <a:lnTo>
                    <a:pt x="4" y="1"/>
                  </a:lnTo>
                  <a:lnTo>
                    <a:pt x="4" y="1"/>
                  </a:lnTo>
                  <a:lnTo>
                    <a:pt x="4" y="1"/>
                  </a:lnTo>
                  <a:lnTo>
                    <a:pt x="4" y="1"/>
                  </a:lnTo>
                  <a:lnTo>
                    <a:pt x="4" y="1"/>
                  </a:lnTo>
                  <a:lnTo>
                    <a:pt x="4" y="0"/>
                  </a:lnTo>
                  <a:lnTo>
                    <a:pt x="4" y="0"/>
                  </a:lnTo>
                  <a:lnTo>
                    <a:pt x="5" y="0"/>
                  </a:lnTo>
                  <a:lnTo>
                    <a:pt x="5" y="1"/>
                  </a:lnTo>
                  <a:lnTo>
                    <a:pt x="5" y="1"/>
                  </a:lnTo>
                  <a:lnTo>
                    <a:pt x="5" y="1"/>
                  </a:lnTo>
                  <a:lnTo>
                    <a:pt x="5" y="1"/>
                  </a:lnTo>
                  <a:lnTo>
                    <a:pt x="5" y="1"/>
                  </a:lnTo>
                  <a:lnTo>
                    <a:pt x="6" y="1"/>
                  </a:lnTo>
                  <a:lnTo>
                    <a:pt x="6" y="1"/>
                  </a:lnTo>
                  <a:lnTo>
                    <a:pt x="6" y="1"/>
                  </a:lnTo>
                  <a:lnTo>
                    <a:pt x="6" y="2"/>
                  </a:lnTo>
                  <a:lnTo>
                    <a:pt x="6" y="2"/>
                  </a:lnTo>
                  <a:lnTo>
                    <a:pt x="7" y="2"/>
                  </a:lnTo>
                  <a:lnTo>
                    <a:pt x="7" y="2"/>
                  </a:lnTo>
                  <a:lnTo>
                    <a:pt x="7" y="2"/>
                  </a:lnTo>
                  <a:lnTo>
                    <a:pt x="7" y="2"/>
                  </a:lnTo>
                  <a:lnTo>
                    <a:pt x="7" y="2"/>
                  </a:lnTo>
                  <a:lnTo>
                    <a:pt x="7" y="2"/>
                  </a:lnTo>
                  <a:lnTo>
                    <a:pt x="7" y="2"/>
                  </a:lnTo>
                  <a:lnTo>
                    <a:pt x="8" y="2"/>
                  </a:lnTo>
                  <a:lnTo>
                    <a:pt x="7" y="2"/>
                  </a:lnTo>
                  <a:lnTo>
                    <a:pt x="7" y="3"/>
                  </a:lnTo>
                  <a:lnTo>
                    <a:pt x="8" y="3"/>
                  </a:lnTo>
                  <a:lnTo>
                    <a:pt x="8" y="3"/>
                  </a:lnTo>
                  <a:lnTo>
                    <a:pt x="8" y="3"/>
                  </a:lnTo>
                  <a:lnTo>
                    <a:pt x="8" y="3"/>
                  </a:lnTo>
                  <a:lnTo>
                    <a:pt x="8" y="3"/>
                  </a:lnTo>
                  <a:lnTo>
                    <a:pt x="9" y="3"/>
                  </a:lnTo>
                  <a:lnTo>
                    <a:pt x="9" y="3"/>
                  </a:lnTo>
                  <a:lnTo>
                    <a:pt x="9" y="3"/>
                  </a:lnTo>
                  <a:lnTo>
                    <a:pt x="9" y="3"/>
                  </a:lnTo>
                  <a:lnTo>
                    <a:pt x="9" y="3"/>
                  </a:lnTo>
                  <a:lnTo>
                    <a:pt x="10" y="3"/>
                  </a:lnTo>
                  <a:lnTo>
                    <a:pt x="10" y="3"/>
                  </a:lnTo>
                  <a:lnTo>
                    <a:pt x="10" y="3"/>
                  </a:lnTo>
                  <a:lnTo>
                    <a:pt x="10" y="3"/>
                  </a:lnTo>
                  <a:lnTo>
                    <a:pt x="10" y="3"/>
                  </a:lnTo>
                  <a:lnTo>
                    <a:pt x="11" y="3"/>
                  </a:lnTo>
                  <a:lnTo>
                    <a:pt x="11" y="4"/>
                  </a:lnTo>
                  <a:lnTo>
                    <a:pt x="11" y="4"/>
                  </a:lnTo>
                  <a:lnTo>
                    <a:pt x="11" y="4"/>
                  </a:lnTo>
                  <a:lnTo>
                    <a:pt x="12" y="4"/>
                  </a:lnTo>
                  <a:lnTo>
                    <a:pt x="12" y="4"/>
                  </a:lnTo>
                  <a:lnTo>
                    <a:pt x="12" y="4"/>
                  </a:lnTo>
                  <a:lnTo>
                    <a:pt x="12" y="4"/>
                  </a:lnTo>
                  <a:lnTo>
                    <a:pt x="12" y="4"/>
                  </a:lnTo>
                  <a:lnTo>
                    <a:pt x="12" y="4"/>
                  </a:lnTo>
                  <a:lnTo>
                    <a:pt x="12" y="4"/>
                  </a:lnTo>
                  <a:lnTo>
                    <a:pt x="11" y="4"/>
                  </a:lnTo>
                  <a:lnTo>
                    <a:pt x="12" y="4"/>
                  </a:lnTo>
                  <a:lnTo>
                    <a:pt x="12" y="5"/>
                  </a:lnTo>
                  <a:lnTo>
                    <a:pt x="12" y="5"/>
                  </a:lnTo>
                  <a:lnTo>
                    <a:pt x="12" y="5"/>
                  </a:lnTo>
                  <a:lnTo>
                    <a:pt x="12" y="5"/>
                  </a:lnTo>
                  <a:lnTo>
                    <a:pt x="12" y="5"/>
                  </a:lnTo>
                  <a:lnTo>
                    <a:pt x="12" y="5"/>
                  </a:lnTo>
                  <a:lnTo>
                    <a:pt x="12" y="6"/>
                  </a:lnTo>
                  <a:lnTo>
                    <a:pt x="12" y="6"/>
                  </a:lnTo>
                  <a:lnTo>
                    <a:pt x="12" y="6"/>
                  </a:lnTo>
                  <a:lnTo>
                    <a:pt x="12" y="6"/>
                  </a:lnTo>
                  <a:lnTo>
                    <a:pt x="12" y="6"/>
                  </a:lnTo>
                  <a:lnTo>
                    <a:pt x="12" y="6"/>
                  </a:lnTo>
                  <a:lnTo>
                    <a:pt x="12" y="6"/>
                  </a:lnTo>
                  <a:lnTo>
                    <a:pt x="12" y="7"/>
                  </a:lnTo>
                  <a:lnTo>
                    <a:pt x="12" y="7"/>
                  </a:lnTo>
                  <a:lnTo>
                    <a:pt x="12" y="7"/>
                  </a:lnTo>
                  <a:lnTo>
                    <a:pt x="12" y="8"/>
                  </a:lnTo>
                  <a:lnTo>
                    <a:pt x="11" y="8"/>
                  </a:lnTo>
                  <a:lnTo>
                    <a:pt x="11" y="8"/>
                  </a:lnTo>
                  <a:lnTo>
                    <a:pt x="11" y="9"/>
                  </a:lnTo>
                  <a:lnTo>
                    <a:pt x="11" y="9"/>
                  </a:lnTo>
                  <a:lnTo>
                    <a:pt x="10" y="10"/>
                  </a:lnTo>
                  <a:lnTo>
                    <a:pt x="10" y="10"/>
                  </a:lnTo>
                  <a:lnTo>
                    <a:pt x="9" y="11"/>
                  </a:lnTo>
                  <a:lnTo>
                    <a:pt x="9" y="11"/>
                  </a:lnTo>
                  <a:lnTo>
                    <a:pt x="8" y="11"/>
                  </a:lnTo>
                  <a:lnTo>
                    <a:pt x="8" y="11"/>
                  </a:lnTo>
                  <a:lnTo>
                    <a:pt x="8" y="12"/>
                  </a:lnTo>
                  <a:lnTo>
                    <a:pt x="7" y="12"/>
                  </a:lnTo>
                  <a:lnTo>
                    <a:pt x="6" y="12"/>
                  </a:lnTo>
                  <a:lnTo>
                    <a:pt x="6" y="12"/>
                  </a:lnTo>
                  <a:lnTo>
                    <a:pt x="6" y="12"/>
                  </a:lnTo>
                  <a:lnTo>
                    <a:pt x="6" y="12"/>
                  </a:lnTo>
                  <a:lnTo>
                    <a:pt x="6" y="13"/>
                  </a:lnTo>
                  <a:lnTo>
                    <a:pt x="6" y="13"/>
                  </a:lnTo>
                  <a:lnTo>
                    <a:pt x="6" y="13"/>
                  </a:lnTo>
                  <a:lnTo>
                    <a:pt x="6" y="13"/>
                  </a:lnTo>
                  <a:lnTo>
                    <a:pt x="6" y="13"/>
                  </a:lnTo>
                  <a:lnTo>
                    <a:pt x="5" y="13"/>
                  </a:lnTo>
                  <a:lnTo>
                    <a:pt x="5" y="13"/>
                  </a:lnTo>
                  <a:lnTo>
                    <a:pt x="5" y="13"/>
                  </a:lnTo>
                  <a:lnTo>
                    <a:pt x="5" y="14"/>
                  </a:lnTo>
                  <a:lnTo>
                    <a:pt x="5" y="14"/>
                  </a:lnTo>
                  <a:lnTo>
                    <a:pt x="5" y="14"/>
                  </a:lnTo>
                  <a:lnTo>
                    <a:pt x="5" y="14"/>
                  </a:lnTo>
                  <a:lnTo>
                    <a:pt x="5" y="14"/>
                  </a:lnTo>
                  <a:lnTo>
                    <a:pt x="5" y="15"/>
                  </a:lnTo>
                  <a:lnTo>
                    <a:pt x="5" y="15"/>
                  </a:lnTo>
                  <a:lnTo>
                    <a:pt x="5" y="15"/>
                  </a:lnTo>
                  <a:lnTo>
                    <a:pt x="5" y="15"/>
                  </a:lnTo>
                  <a:lnTo>
                    <a:pt x="5" y="16"/>
                  </a:lnTo>
                  <a:lnTo>
                    <a:pt x="5" y="16"/>
                  </a:lnTo>
                  <a:lnTo>
                    <a:pt x="5" y="16"/>
                  </a:lnTo>
                  <a:lnTo>
                    <a:pt x="5" y="16"/>
                  </a:lnTo>
                  <a:lnTo>
                    <a:pt x="4" y="16"/>
                  </a:lnTo>
                  <a:lnTo>
                    <a:pt x="4" y="16"/>
                  </a:lnTo>
                  <a:lnTo>
                    <a:pt x="4" y="16"/>
                  </a:lnTo>
                  <a:lnTo>
                    <a:pt x="4" y="17"/>
                  </a:lnTo>
                  <a:lnTo>
                    <a:pt x="4" y="17"/>
                  </a:lnTo>
                  <a:lnTo>
                    <a:pt x="4" y="17"/>
                  </a:lnTo>
                  <a:lnTo>
                    <a:pt x="4" y="17"/>
                  </a:lnTo>
                  <a:lnTo>
                    <a:pt x="3" y="17"/>
                  </a:lnTo>
                  <a:lnTo>
                    <a:pt x="3" y="17"/>
                  </a:lnTo>
                  <a:lnTo>
                    <a:pt x="3" y="17"/>
                  </a:lnTo>
                  <a:lnTo>
                    <a:pt x="3" y="16"/>
                  </a:lnTo>
                  <a:lnTo>
                    <a:pt x="3" y="16"/>
                  </a:lnTo>
                  <a:lnTo>
                    <a:pt x="3" y="16"/>
                  </a:lnTo>
                  <a:lnTo>
                    <a:pt x="3" y="16"/>
                  </a:lnTo>
                  <a:lnTo>
                    <a:pt x="2" y="16"/>
                  </a:lnTo>
                  <a:lnTo>
                    <a:pt x="2" y="15"/>
                  </a:lnTo>
                  <a:lnTo>
                    <a:pt x="2" y="15"/>
                  </a:lnTo>
                  <a:lnTo>
                    <a:pt x="2" y="15"/>
                  </a:lnTo>
                  <a:lnTo>
                    <a:pt x="1" y="15"/>
                  </a:lnTo>
                  <a:lnTo>
                    <a:pt x="1" y="16"/>
                  </a:lnTo>
                  <a:lnTo>
                    <a:pt x="1" y="16"/>
                  </a:lnTo>
                  <a:lnTo>
                    <a:pt x="1" y="16"/>
                  </a:lnTo>
                  <a:lnTo>
                    <a:pt x="1" y="16"/>
                  </a:lnTo>
                  <a:lnTo>
                    <a:pt x="1" y="15"/>
                  </a:lnTo>
                  <a:lnTo>
                    <a:pt x="1" y="15"/>
                  </a:lnTo>
                  <a:lnTo>
                    <a:pt x="1" y="15"/>
                  </a:lnTo>
                  <a:lnTo>
                    <a:pt x="1" y="15"/>
                  </a:lnTo>
                  <a:lnTo>
                    <a:pt x="1" y="15"/>
                  </a:lnTo>
                  <a:lnTo>
                    <a:pt x="1" y="15"/>
                  </a:lnTo>
                  <a:lnTo>
                    <a:pt x="1" y="1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Freeform 341">
              <a:extLst>
                <a:ext uri="{FF2B5EF4-FFF2-40B4-BE49-F238E27FC236}">
                  <a16:creationId xmlns:a16="http://schemas.microsoft.com/office/drawing/2014/main" id="{C6D1F0AB-1396-45FB-9EC8-33F01ECEE54D}"/>
                </a:ext>
              </a:extLst>
            </p:cNvPr>
            <p:cNvSpPr>
              <a:spLocks noEditPoints="1"/>
            </p:cNvSpPr>
            <p:nvPr/>
          </p:nvSpPr>
          <p:spPr bwMode="auto">
            <a:xfrm>
              <a:off x="6345535" y="3526983"/>
              <a:ext cx="283728" cy="292036"/>
            </a:xfrm>
            <a:custGeom>
              <a:avLst/>
              <a:gdLst/>
              <a:ahLst/>
              <a:cxnLst>
                <a:cxn ang="0">
                  <a:pos x="18" y="1"/>
                </a:cxn>
                <a:cxn ang="0">
                  <a:pos x="20" y="10"/>
                </a:cxn>
                <a:cxn ang="0">
                  <a:pos x="19" y="9"/>
                </a:cxn>
                <a:cxn ang="0">
                  <a:pos x="18" y="7"/>
                </a:cxn>
                <a:cxn ang="0">
                  <a:pos x="17" y="5"/>
                </a:cxn>
                <a:cxn ang="0">
                  <a:pos x="16" y="5"/>
                </a:cxn>
                <a:cxn ang="0">
                  <a:pos x="17" y="7"/>
                </a:cxn>
                <a:cxn ang="0">
                  <a:pos x="18" y="8"/>
                </a:cxn>
                <a:cxn ang="0">
                  <a:pos x="19" y="10"/>
                </a:cxn>
                <a:cxn ang="0">
                  <a:pos x="19" y="10"/>
                </a:cxn>
                <a:cxn ang="0">
                  <a:pos x="20" y="12"/>
                </a:cxn>
                <a:cxn ang="0">
                  <a:pos x="20" y="14"/>
                </a:cxn>
                <a:cxn ang="0">
                  <a:pos x="21" y="16"/>
                </a:cxn>
                <a:cxn ang="0">
                  <a:pos x="22" y="18"/>
                </a:cxn>
                <a:cxn ang="0">
                  <a:pos x="23" y="20"/>
                </a:cxn>
                <a:cxn ang="0">
                  <a:pos x="24" y="21"/>
                </a:cxn>
                <a:cxn ang="0">
                  <a:pos x="23" y="22"/>
                </a:cxn>
                <a:cxn ang="0">
                  <a:pos x="24" y="23"/>
                </a:cxn>
                <a:cxn ang="0">
                  <a:pos x="25" y="25"/>
                </a:cxn>
                <a:cxn ang="0">
                  <a:pos x="26" y="26"/>
                </a:cxn>
                <a:cxn ang="0">
                  <a:pos x="24" y="26"/>
                </a:cxn>
                <a:cxn ang="0">
                  <a:pos x="22" y="26"/>
                </a:cxn>
                <a:cxn ang="0">
                  <a:pos x="19" y="26"/>
                </a:cxn>
                <a:cxn ang="0">
                  <a:pos x="16" y="26"/>
                </a:cxn>
                <a:cxn ang="0">
                  <a:pos x="14" y="26"/>
                </a:cxn>
                <a:cxn ang="0">
                  <a:pos x="12" y="26"/>
                </a:cxn>
                <a:cxn ang="0">
                  <a:pos x="9" y="26"/>
                </a:cxn>
                <a:cxn ang="0">
                  <a:pos x="5" y="26"/>
                </a:cxn>
                <a:cxn ang="0">
                  <a:pos x="3" y="26"/>
                </a:cxn>
                <a:cxn ang="0">
                  <a:pos x="0" y="22"/>
                </a:cxn>
                <a:cxn ang="0">
                  <a:pos x="0" y="14"/>
                </a:cxn>
                <a:cxn ang="0">
                  <a:pos x="0" y="11"/>
                </a:cxn>
                <a:cxn ang="0">
                  <a:pos x="0" y="7"/>
                </a:cxn>
                <a:cxn ang="0">
                  <a:pos x="0" y="4"/>
                </a:cxn>
                <a:cxn ang="0">
                  <a:pos x="0" y="2"/>
                </a:cxn>
                <a:cxn ang="0">
                  <a:pos x="1" y="0"/>
                </a:cxn>
                <a:cxn ang="0">
                  <a:pos x="1" y="0"/>
                </a:cxn>
                <a:cxn ang="0">
                  <a:pos x="3" y="0"/>
                </a:cxn>
                <a:cxn ang="0">
                  <a:pos x="5" y="0"/>
                </a:cxn>
                <a:cxn ang="0">
                  <a:pos x="6" y="1"/>
                </a:cxn>
                <a:cxn ang="0">
                  <a:pos x="7" y="1"/>
                </a:cxn>
                <a:cxn ang="0">
                  <a:pos x="9" y="2"/>
                </a:cxn>
                <a:cxn ang="0">
                  <a:pos x="11" y="1"/>
                </a:cxn>
                <a:cxn ang="0">
                  <a:pos x="12" y="1"/>
                </a:cxn>
                <a:cxn ang="0">
                  <a:pos x="13" y="0"/>
                </a:cxn>
                <a:cxn ang="0">
                  <a:pos x="13" y="0"/>
                </a:cxn>
                <a:cxn ang="0">
                  <a:pos x="13" y="0"/>
                </a:cxn>
                <a:cxn ang="0">
                  <a:pos x="15" y="0"/>
                </a:cxn>
                <a:cxn ang="0">
                  <a:pos x="16" y="0"/>
                </a:cxn>
                <a:cxn ang="0">
                  <a:pos x="15" y="1"/>
                </a:cxn>
                <a:cxn ang="0">
                  <a:pos x="16" y="1"/>
                </a:cxn>
                <a:cxn ang="0">
                  <a:pos x="17" y="1"/>
                </a:cxn>
                <a:cxn ang="0">
                  <a:pos x="18" y="1"/>
                </a:cxn>
                <a:cxn ang="0">
                  <a:pos x="20" y="1"/>
                </a:cxn>
                <a:cxn ang="0">
                  <a:pos x="21" y="1"/>
                </a:cxn>
                <a:cxn ang="0">
                  <a:pos x="22" y="4"/>
                </a:cxn>
                <a:cxn ang="0">
                  <a:pos x="21" y="7"/>
                </a:cxn>
                <a:cxn ang="0">
                  <a:pos x="21" y="9"/>
                </a:cxn>
                <a:cxn ang="0">
                  <a:pos x="20" y="11"/>
                </a:cxn>
              </a:cxnLst>
              <a:rect l="0" t="0" r="r" b="b"/>
              <a:pathLst>
                <a:path w="26" h="26">
                  <a:moveTo>
                    <a:pt x="16" y="1"/>
                  </a:moveTo>
                  <a:lnTo>
                    <a:pt x="16" y="1"/>
                  </a:lnTo>
                  <a:close/>
                  <a:moveTo>
                    <a:pt x="19" y="1"/>
                  </a:moveTo>
                  <a:lnTo>
                    <a:pt x="19" y="1"/>
                  </a:lnTo>
                  <a:lnTo>
                    <a:pt x="18" y="1"/>
                  </a:lnTo>
                  <a:lnTo>
                    <a:pt x="18" y="1"/>
                  </a:lnTo>
                  <a:lnTo>
                    <a:pt x="18" y="1"/>
                  </a:lnTo>
                  <a:lnTo>
                    <a:pt x="19" y="1"/>
                  </a:lnTo>
                  <a:close/>
                  <a:moveTo>
                    <a:pt x="18" y="1"/>
                  </a:moveTo>
                  <a:lnTo>
                    <a:pt x="18" y="1"/>
                  </a:lnTo>
                  <a:lnTo>
                    <a:pt x="18" y="1"/>
                  </a:lnTo>
                  <a:lnTo>
                    <a:pt x="18" y="1"/>
                  </a:lnTo>
                  <a:close/>
                  <a:moveTo>
                    <a:pt x="20" y="11"/>
                  </a:moveTo>
                  <a:lnTo>
                    <a:pt x="20" y="10"/>
                  </a:lnTo>
                  <a:lnTo>
                    <a:pt x="20" y="10"/>
                  </a:lnTo>
                  <a:lnTo>
                    <a:pt x="20" y="10"/>
                  </a:lnTo>
                  <a:lnTo>
                    <a:pt x="20" y="10"/>
                  </a:lnTo>
                  <a:lnTo>
                    <a:pt x="19" y="10"/>
                  </a:lnTo>
                  <a:lnTo>
                    <a:pt x="19" y="10"/>
                  </a:lnTo>
                  <a:lnTo>
                    <a:pt x="19" y="9"/>
                  </a:lnTo>
                  <a:lnTo>
                    <a:pt x="19" y="9"/>
                  </a:lnTo>
                  <a:lnTo>
                    <a:pt x="19" y="9"/>
                  </a:lnTo>
                  <a:lnTo>
                    <a:pt x="19" y="9"/>
                  </a:lnTo>
                  <a:lnTo>
                    <a:pt x="18" y="8"/>
                  </a:lnTo>
                  <a:lnTo>
                    <a:pt x="18" y="8"/>
                  </a:lnTo>
                  <a:lnTo>
                    <a:pt x="18" y="8"/>
                  </a:lnTo>
                  <a:lnTo>
                    <a:pt x="18" y="7"/>
                  </a:lnTo>
                  <a:lnTo>
                    <a:pt x="18" y="7"/>
                  </a:lnTo>
                  <a:lnTo>
                    <a:pt x="18" y="6"/>
                  </a:lnTo>
                  <a:lnTo>
                    <a:pt x="18" y="6"/>
                  </a:lnTo>
                  <a:lnTo>
                    <a:pt x="17" y="6"/>
                  </a:lnTo>
                  <a:lnTo>
                    <a:pt x="17" y="5"/>
                  </a:lnTo>
                  <a:lnTo>
                    <a:pt x="17" y="5"/>
                  </a:lnTo>
                  <a:lnTo>
                    <a:pt x="17" y="5"/>
                  </a:lnTo>
                  <a:lnTo>
                    <a:pt x="17" y="5"/>
                  </a:lnTo>
                  <a:lnTo>
                    <a:pt x="17" y="4"/>
                  </a:lnTo>
                  <a:lnTo>
                    <a:pt x="17" y="4"/>
                  </a:lnTo>
                  <a:lnTo>
                    <a:pt x="17" y="4"/>
                  </a:lnTo>
                  <a:lnTo>
                    <a:pt x="17" y="5"/>
                  </a:lnTo>
                  <a:lnTo>
                    <a:pt x="17" y="5"/>
                  </a:lnTo>
                  <a:lnTo>
                    <a:pt x="16" y="5"/>
                  </a:lnTo>
                  <a:lnTo>
                    <a:pt x="16" y="5"/>
                  </a:lnTo>
                  <a:lnTo>
                    <a:pt x="16" y="6"/>
                  </a:lnTo>
                  <a:lnTo>
                    <a:pt x="17" y="6"/>
                  </a:lnTo>
                  <a:lnTo>
                    <a:pt x="17" y="6"/>
                  </a:lnTo>
                  <a:lnTo>
                    <a:pt x="17" y="6"/>
                  </a:lnTo>
                  <a:lnTo>
                    <a:pt x="17" y="6"/>
                  </a:lnTo>
                  <a:lnTo>
                    <a:pt x="17" y="7"/>
                  </a:lnTo>
                  <a:lnTo>
                    <a:pt x="17" y="7"/>
                  </a:lnTo>
                  <a:lnTo>
                    <a:pt x="17" y="7"/>
                  </a:lnTo>
                  <a:lnTo>
                    <a:pt x="17" y="7"/>
                  </a:lnTo>
                  <a:lnTo>
                    <a:pt x="17" y="8"/>
                  </a:lnTo>
                  <a:lnTo>
                    <a:pt x="17" y="8"/>
                  </a:lnTo>
                  <a:lnTo>
                    <a:pt x="18" y="8"/>
                  </a:lnTo>
                  <a:lnTo>
                    <a:pt x="18" y="8"/>
                  </a:lnTo>
                  <a:lnTo>
                    <a:pt x="18" y="8"/>
                  </a:lnTo>
                  <a:lnTo>
                    <a:pt x="18" y="8"/>
                  </a:lnTo>
                  <a:lnTo>
                    <a:pt x="18" y="8"/>
                  </a:lnTo>
                  <a:lnTo>
                    <a:pt x="18" y="9"/>
                  </a:lnTo>
                  <a:lnTo>
                    <a:pt x="18" y="9"/>
                  </a:lnTo>
                  <a:lnTo>
                    <a:pt x="18" y="9"/>
                  </a:lnTo>
                  <a:lnTo>
                    <a:pt x="18" y="10"/>
                  </a:lnTo>
                  <a:lnTo>
                    <a:pt x="19" y="10"/>
                  </a:lnTo>
                  <a:lnTo>
                    <a:pt x="19" y="10"/>
                  </a:lnTo>
                  <a:lnTo>
                    <a:pt x="19" y="10"/>
                  </a:lnTo>
                  <a:lnTo>
                    <a:pt x="19" y="10"/>
                  </a:lnTo>
                  <a:lnTo>
                    <a:pt x="19" y="10"/>
                  </a:lnTo>
                  <a:lnTo>
                    <a:pt x="19" y="10"/>
                  </a:lnTo>
                  <a:lnTo>
                    <a:pt x="19" y="10"/>
                  </a:lnTo>
                  <a:lnTo>
                    <a:pt x="19" y="10"/>
                  </a:lnTo>
                  <a:lnTo>
                    <a:pt x="19" y="11"/>
                  </a:lnTo>
                  <a:lnTo>
                    <a:pt x="19" y="11"/>
                  </a:lnTo>
                  <a:lnTo>
                    <a:pt x="19" y="11"/>
                  </a:lnTo>
                  <a:lnTo>
                    <a:pt x="19" y="12"/>
                  </a:lnTo>
                  <a:lnTo>
                    <a:pt x="19" y="12"/>
                  </a:lnTo>
                  <a:lnTo>
                    <a:pt x="20" y="12"/>
                  </a:lnTo>
                  <a:lnTo>
                    <a:pt x="20" y="12"/>
                  </a:lnTo>
                  <a:lnTo>
                    <a:pt x="20" y="12"/>
                  </a:lnTo>
                  <a:lnTo>
                    <a:pt x="20" y="13"/>
                  </a:lnTo>
                  <a:lnTo>
                    <a:pt x="20" y="13"/>
                  </a:lnTo>
                  <a:lnTo>
                    <a:pt x="20" y="14"/>
                  </a:lnTo>
                  <a:lnTo>
                    <a:pt x="20" y="14"/>
                  </a:lnTo>
                  <a:lnTo>
                    <a:pt x="20" y="14"/>
                  </a:lnTo>
                  <a:lnTo>
                    <a:pt x="20" y="14"/>
                  </a:lnTo>
                  <a:lnTo>
                    <a:pt x="20" y="14"/>
                  </a:lnTo>
                  <a:lnTo>
                    <a:pt x="20" y="14"/>
                  </a:lnTo>
                  <a:lnTo>
                    <a:pt x="20" y="15"/>
                  </a:lnTo>
                  <a:lnTo>
                    <a:pt x="21" y="15"/>
                  </a:lnTo>
                  <a:lnTo>
                    <a:pt x="21" y="16"/>
                  </a:lnTo>
                  <a:lnTo>
                    <a:pt x="21" y="16"/>
                  </a:lnTo>
                  <a:lnTo>
                    <a:pt x="21" y="16"/>
                  </a:lnTo>
                  <a:lnTo>
                    <a:pt x="21" y="16"/>
                  </a:lnTo>
                  <a:lnTo>
                    <a:pt x="21" y="17"/>
                  </a:lnTo>
                  <a:lnTo>
                    <a:pt x="21" y="17"/>
                  </a:lnTo>
                  <a:lnTo>
                    <a:pt x="22" y="17"/>
                  </a:lnTo>
                  <a:lnTo>
                    <a:pt x="22" y="18"/>
                  </a:lnTo>
                  <a:lnTo>
                    <a:pt x="22" y="18"/>
                  </a:lnTo>
                  <a:lnTo>
                    <a:pt x="22" y="18"/>
                  </a:lnTo>
                  <a:lnTo>
                    <a:pt x="22" y="18"/>
                  </a:lnTo>
                  <a:lnTo>
                    <a:pt x="22" y="18"/>
                  </a:lnTo>
                  <a:lnTo>
                    <a:pt x="22" y="19"/>
                  </a:lnTo>
                  <a:lnTo>
                    <a:pt x="22" y="19"/>
                  </a:lnTo>
                  <a:lnTo>
                    <a:pt x="22" y="20"/>
                  </a:lnTo>
                  <a:lnTo>
                    <a:pt x="23" y="20"/>
                  </a:lnTo>
                  <a:lnTo>
                    <a:pt x="23" y="20"/>
                  </a:lnTo>
                  <a:lnTo>
                    <a:pt x="23" y="20"/>
                  </a:lnTo>
                  <a:lnTo>
                    <a:pt x="23" y="20"/>
                  </a:lnTo>
                  <a:lnTo>
                    <a:pt x="23" y="20"/>
                  </a:lnTo>
                  <a:lnTo>
                    <a:pt x="23" y="20"/>
                  </a:lnTo>
                  <a:lnTo>
                    <a:pt x="23" y="20"/>
                  </a:lnTo>
                  <a:lnTo>
                    <a:pt x="24" y="21"/>
                  </a:lnTo>
                  <a:lnTo>
                    <a:pt x="24" y="21"/>
                  </a:lnTo>
                  <a:lnTo>
                    <a:pt x="24" y="21"/>
                  </a:lnTo>
                  <a:lnTo>
                    <a:pt x="24" y="21"/>
                  </a:lnTo>
                  <a:lnTo>
                    <a:pt x="24" y="21"/>
                  </a:lnTo>
                  <a:lnTo>
                    <a:pt x="23" y="21"/>
                  </a:lnTo>
                  <a:lnTo>
                    <a:pt x="23" y="21"/>
                  </a:lnTo>
                  <a:lnTo>
                    <a:pt x="23" y="22"/>
                  </a:lnTo>
                  <a:lnTo>
                    <a:pt x="23" y="22"/>
                  </a:lnTo>
                  <a:lnTo>
                    <a:pt x="23" y="22"/>
                  </a:lnTo>
                  <a:lnTo>
                    <a:pt x="23" y="22"/>
                  </a:lnTo>
                  <a:lnTo>
                    <a:pt x="23" y="23"/>
                  </a:lnTo>
                  <a:lnTo>
                    <a:pt x="23" y="23"/>
                  </a:lnTo>
                  <a:lnTo>
                    <a:pt x="23" y="23"/>
                  </a:lnTo>
                  <a:lnTo>
                    <a:pt x="24" y="23"/>
                  </a:lnTo>
                  <a:lnTo>
                    <a:pt x="24" y="23"/>
                  </a:lnTo>
                  <a:lnTo>
                    <a:pt x="24" y="24"/>
                  </a:lnTo>
                  <a:lnTo>
                    <a:pt x="24" y="24"/>
                  </a:lnTo>
                  <a:lnTo>
                    <a:pt x="24" y="24"/>
                  </a:lnTo>
                  <a:lnTo>
                    <a:pt x="24" y="24"/>
                  </a:lnTo>
                  <a:lnTo>
                    <a:pt x="24" y="25"/>
                  </a:lnTo>
                  <a:lnTo>
                    <a:pt x="24" y="25"/>
                  </a:lnTo>
                  <a:lnTo>
                    <a:pt x="25" y="25"/>
                  </a:lnTo>
                  <a:lnTo>
                    <a:pt x="25" y="25"/>
                  </a:lnTo>
                  <a:lnTo>
                    <a:pt x="25" y="25"/>
                  </a:lnTo>
                  <a:lnTo>
                    <a:pt x="25" y="25"/>
                  </a:lnTo>
                  <a:lnTo>
                    <a:pt x="25" y="26"/>
                  </a:lnTo>
                  <a:lnTo>
                    <a:pt x="25" y="26"/>
                  </a:lnTo>
                  <a:lnTo>
                    <a:pt x="26" y="26"/>
                  </a:lnTo>
                  <a:lnTo>
                    <a:pt x="26" y="26"/>
                  </a:lnTo>
                  <a:lnTo>
                    <a:pt x="26" y="26"/>
                  </a:lnTo>
                  <a:lnTo>
                    <a:pt x="26" y="26"/>
                  </a:lnTo>
                  <a:lnTo>
                    <a:pt x="25" y="26"/>
                  </a:lnTo>
                  <a:lnTo>
                    <a:pt x="25" y="26"/>
                  </a:lnTo>
                  <a:lnTo>
                    <a:pt x="25" y="26"/>
                  </a:lnTo>
                  <a:lnTo>
                    <a:pt x="24" y="26"/>
                  </a:lnTo>
                  <a:lnTo>
                    <a:pt x="24" y="26"/>
                  </a:lnTo>
                  <a:lnTo>
                    <a:pt x="24" y="26"/>
                  </a:lnTo>
                  <a:lnTo>
                    <a:pt x="23" y="26"/>
                  </a:lnTo>
                  <a:lnTo>
                    <a:pt x="23" y="26"/>
                  </a:lnTo>
                  <a:lnTo>
                    <a:pt x="23" y="26"/>
                  </a:lnTo>
                  <a:lnTo>
                    <a:pt x="22" y="26"/>
                  </a:lnTo>
                  <a:lnTo>
                    <a:pt x="22" y="26"/>
                  </a:lnTo>
                  <a:lnTo>
                    <a:pt x="22" y="26"/>
                  </a:lnTo>
                  <a:lnTo>
                    <a:pt x="21" y="26"/>
                  </a:lnTo>
                  <a:lnTo>
                    <a:pt x="21" y="26"/>
                  </a:lnTo>
                  <a:lnTo>
                    <a:pt x="20" y="26"/>
                  </a:lnTo>
                  <a:lnTo>
                    <a:pt x="20" y="26"/>
                  </a:lnTo>
                  <a:lnTo>
                    <a:pt x="20" y="26"/>
                  </a:lnTo>
                  <a:lnTo>
                    <a:pt x="19" y="26"/>
                  </a:lnTo>
                  <a:lnTo>
                    <a:pt x="19" y="26"/>
                  </a:lnTo>
                  <a:lnTo>
                    <a:pt x="18" y="26"/>
                  </a:lnTo>
                  <a:lnTo>
                    <a:pt x="18" y="26"/>
                  </a:lnTo>
                  <a:lnTo>
                    <a:pt x="17" y="26"/>
                  </a:lnTo>
                  <a:lnTo>
                    <a:pt x="17" y="26"/>
                  </a:lnTo>
                  <a:lnTo>
                    <a:pt x="17" y="26"/>
                  </a:lnTo>
                  <a:lnTo>
                    <a:pt x="16" y="26"/>
                  </a:lnTo>
                  <a:lnTo>
                    <a:pt x="16" y="26"/>
                  </a:lnTo>
                  <a:lnTo>
                    <a:pt x="15" y="26"/>
                  </a:lnTo>
                  <a:lnTo>
                    <a:pt x="14" y="26"/>
                  </a:lnTo>
                  <a:lnTo>
                    <a:pt x="15" y="26"/>
                  </a:lnTo>
                  <a:lnTo>
                    <a:pt x="15" y="26"/>
                  </a:lnTo>
                  <a:lnTo>
                    <a:pt x="14" y="26"/>
                  </a:lnTo>
                  <a:lnTo>
                    <a:pt x="14" y="26"/>
                  </a:lnTo>
                  <a:lnTo>
                    <a:pt x="14" y="26"/>
                  </a:lnTo>
                  <a:lnTo>
                    <a:pt x="14" y="26"/>
                  </a:lnTo>
                  <a:lnTo>
                    <a:pt x="14" y="26"/>
                  </a:lnTo>
                  <a:lnTo>
                    <a:pt x="14" y="26"/>
                  </a:lnTo>
                  <a:lnTo>
                    <a:pt x="13" y="26"/>
                  </a:lnTo>
                  <a:lnTo>
                    <a:pt x="13" y="26"/>
                  </a:lnTo>
                  <a:lnTo>
                    <a:pt x="12" y="26"/>
                  </a:lnTo>
                  <a:lnTo>
                    <a:pt x="12" y="26"/>
                  </a:lnTo>
                  <a:lnTo>
                    <a:pt x="12" y="26"/>
                  </a:lnTo>
                  <a:lnTo>
                    <a:pt x="12" y="26"/>
                  </a:lnTo>
                  <a:lnTo>
                    <a:pt x="12" y="26"/>
                  </a:lnTo>
                  <a:lnTo>
                    <a:pt x="10" y="26"/>
                  </a:lnTo>
                  <a:lnTo>
                    <a:pt x="10" y="26"/>
                  </a:lnTo>
                  <a:lnTo>
                    <a:pt x="9" y="26"/>
                  </a:lnTo>
                  <a:lnTo>
                    <a:pt x="9" y="26"/>
                  </a:lnTo>
                  <a:lnTo>
                    <a:pt x="8" y="26"/>
                  </a:lnTo>
                  <a:lnTo>
                    <a:pt x="8" y="26"/>
                  </a:lnTo>
                  <a:lnTo>
                    <a:pt x="7" y="26"/>
                  </a:lnTo>
                  <a:lnTo>
                    <a:pt x="6" y="26"/>
                  </a:lnTo>
                  <a:lnTo>
                    <a:pt x="6" y="26"/>
                  </a:lnTo>
                  <a:lnTo>
                    <a:pt x="6" y="26"/>
                  </a:lnTo>
                  <a:lnTo>
                    <a:pt x="5" y="26"/>
                  </a:lnTo>
                  <a:lnTo>
                    <a:pt x="5" y="26"/>
                  </a:lnTo>
                  <a:lnTo>
                    <a:pt x="5" y="26"/>
                  </a:lnTo>
                  <a:lnTo>
                    <a:pt x="5" y="26"/>
                  </a:lnTo>
                  <a:lnTo>
                    <a:pt x="4" y="26"/>
                  </a:lnTo>
                  <a:lnTo>
                    <a:pt x="4" y="26"/>
                  </a:lnTo>
                  <a:lnTo>
                    <a:pt x="4" y="26"/>
                  </a:lnTo>
                  <a:lnTo>
                    <a:pt x="3" y="26"/>
                  </a:lnTo>
                  <a:lnTo>
                    <a:pt x="2" y="26"/>
                  </a:lnTo>
                  <a:lnTo>
                    <a:pt x="1" y="26"/>
                  </a:lnTo>
                  <a:lnTo>
                    <a:pt x="1" y="26"/>
                  </a:lnTo>
                  <a:lnTo>
                    <a:pt x="1" y="26"/>
                  </a:lnTo>
                  <a:lnTo>
                    <a:pt x="0" y="26"/>
                  </a:lnTo>
                  <a:lnTo>
                    <a:pt x="0" y="26"/>
                  </a:lnTo>
                  <a:lnTo>
                    <a:pt x="0" y="22"/>
                  </a:lnTo>
                  <a:lnTo>
                    <a:pt x="0" y="21"/>
                  </a:lnTo>
                  <a:lnTo>
                    <a:pt x="0" y="20"/>
                  </a:lnTo>
                  <a:lnTo>
                    <a:pt x="0" y="19"/>
                  </a:lnTo>
                  <a:lnTo>
                    <a:pt x="0" y="18"/>
                  </a:lnTo>
                  <a:lnTo>
                    <a:pt x="0" y="17"/>
                  </a:lnTo>
                  <a:lnTo>
                    <a:pt x="0" y="15"/>
                  </a:lnTo>
                  <a:lnTo>
                    <a:pt x="0" y="14"/>
                  </a:lnTo>
                  <a:lnTo>
                    <a:pt x="0" y="14"/>
                  </a:lnTo>
                  <a:lnTo>
                    <a:pt x="0" y="13"/>
                  </a:lnTo>
                  <a:lnTo>
                    <a:pt x="0" y="13"/>
                  </a:lnTo>
                  <a:lnTo>
                    <a:pt x="0" y="13"/>
                  </a:lnTo>
                  <a:lnTo>
                    <a:pt x="0" y="12"/>
                  </a:lnTo>
                  <a:lnTo>
                    <a:pt x="0" y="11"/>
                  </a:lnTo>
                  <a:lnTo>
                    <a:pt x="0" y="11"/>
                  </a:lnTo>
                  <a:lnTo>
                    <a:pt x="0" y="11"/>
                  </a:lnTo>
                  <a:lnTo>
                    <a:pt x="0" y="10"/>
                  </a:lnTo>
                  <a:lnTo>
                    <a:pt x="0" y="10"/>
                  </a:lnTo>
                  <a:lnTo>
                    <a:pt x="0" y="10"/>
                  </a:lnTo>
                  <a:lnTo>
                    <a:pt x="0" y="9"/>
                  </a:lnTo>
                  <a:lnTo>
                    <a:pt x="0" y="9"/>
                  </a:lnTo>
                  <a:lnTo>
                    <a:pt x="0" y="7"/>
                  </a:lnTo>
                  <a:lnTo>
                    <a:pt x="0" y="6"/>
                  </a:lnTo>
                  <a:lnTo>
                    <a:pt x="0" y="6"/>
                  </a:lnTo>
                  <a:lnTo>
                    <a:pt x="0" y="6"/>
                  </a:lnTo>
                  <a:lnTo>
                    <a:pt x="0" y="5"/>
                  </a:lnTo>
                  <a:lnTo>
                    <a:pt x="0" y="5"/>
                  </a:lnTo>
                  <a:lnTo>
                    <a:pt x="0" y="4"/>
                  </a:lnTo>
                  <a:lnTo>
                    <a:pt x="0" y="4"/>
                  </a:lnTo>
                  <a:lnTo>
                    <a:pt x="0" y="4"/>
                  </a:lnTo>
                  <a:lnTo>
                    <a:pt x="0" y="4"/>
                  </a:lnTo>
                  <a:lnTo>
                    <a:pt x="0" y="3"/>
                  </a:lnTo>
                  <a:lnTo>
                    <a:pt x="0" y="3"/>
                  </a:lnTo>
                  <a:lnTo>
                    <a:pt x="0" y="3"/>
                  </a:lnTo>
                  <a:lnTo>
                    <a:pt x="0" y="3"/>
                  </a:lnTo>
                  <a:lnTo>
                    <a:pt x="0" y="2"/>
                  </a:lnTo>
                  <a:lnTo>
                    <a:pt x="1" y="2"/>
                  </a:lnTo>
                  <a:lnTo>
                    <a:pt x="0" y="2"/>
                  </a:lnTo>
                  <a:lnTo>
                    <a:pt x="0" y="1"/>
                  </a:lnTo>
                  <a:lnTo>
                    <a:pt x="0" y="1"/>
                  </a:lnTo>
                  <a:lnTo>
                    <a:pt x="0" y="0"/>
                  </a:lnTo>
                  <a:lnTo>
                    <a:pt x="0"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3" y="0"/>
                  </a:lnTo>
                  <a:lnTo>
                    <a:pt x="3" y="0"/>
                  </a:lnTo>
                  <a:lnTo>
                    <a:pt x="3" y="0"/>
                  </a:lnTo>
                  <a:lnTo>
                    <a:pt x="3" y="0"/>
                  </a:lnTo>
                  <a:lnTo>
                    <a:pt x="4" y="0"/>
                  </a:lnTo>
                  <a:lnTo>
                    <a:pt x="4" y="0"/>
                  </a:lnTo>
                  <a:lnTo>
                    <a:pt x="4" y="0"/>
                  </a:lnTo>
                  <a:lnTo>
                    <a:pt x="5" y="0"/>
                  </a:lnTo>
                  <a:lnTo>
                    <a:pt x="5" y="0"/>
                  </a:lnTo>
                  <a:lnTo>
                    <a:pt x="5" y="0"/>
                  </a:lnTo>
                  <a:lnTo>
                    <a:pt x="5" y="0"/>
                  </a:lnTo>
                  <a:lnTo>
                    <a:pt x="6" y="0"/>
                  </a:lnTo>
                  <a:lnTo>
                    <a:pt x="6" y="1"/>
                  </a:lnTo>
                  <a:lnTo>
                    <a:pt x="6" y="1"/>
                  </a:lnTo>
                  <a:lnTo>
                    <a:pt x="6" y="1"/>
                  </a:lnTo>
                  <a:lnTo>
                    <a:pt x="6" y="1"/>
                  </a:lnTo>
                  <a:lnTo>
                    <a:pt x="6" y="1"/>
                  </a:lnTo>
                  <a:lnTo>
                    <a:pt x="6" y="1"/>
                  </a:lnTo>
                  <a:lnTo>
                    <a:pt x="6" y="1"/>
                  </a:lnTo>
                  <a:lnTo>
                    <a:pt x="6" y="1"/>
                  </a:lnTo>
                  <a:lnTo>
                    <a:pt x="7" y="1"/>
                  </a:lnTo>
                  <a:lnTo>
                    <a:pt x="7" y="1"/>
                  </a:lnTo>
                  <a:lnTo>
                    <a:pt x="7" y="1"/>
                  </a:lnTo>
                  <a:lnTo>
                    <a:pt x="7" y="1"/>
                  </a:lnTo>
                  <a:lnTo>
                    <a:pt x="8" y="1"/>
                  </a:lnTo>
                  <a:lnTo>
                    <a:pt x="8" y="1"/>
                  </a:lnTo>
                  <a:lnTo>
                    <a:pt x="8" y="1"/>
                  </a:lnTo>
                  <a:lnTo>
                    <a:pt x="8" y="1"/>
                  </a:lnTo>
                  <a:lnTo>
                    <a:pt x="9" y="2"/>
                  </a:lnTo>
                  <a:lnTo>
                    <a:pt x="9" y="2"/>
                  </a:lnTo>
                  <a:lnTo>
                    <a:pt x="9" y="2"/>
                  </a:lnTo>
                  <a:lnTo>
                    <a:pt x="9" y="2"/>
                  </a:lnTo>
                  <a:lnTo>
                    <a:pt x="10" y="2"/>
                  </a:lnTo>
                  <a:lnTo>
                    <a:pt x="10" y="2"/>
                  </a:lnTo>
                  <a:lnTo>
                    <a:pt x="10" y="2"/>
                  </a:lnTo>
                  <a:lnTo>
                    <a:pt x="10" y="1"/>
                  </a:lnTo>
                  <a:lnTo>
                    <a:pt x="11" y="1"/>
                  </a:lnTo>
                  <a:lnTo>
                    <a:pt x="11" y="1"/>
                  </a:lnTo>
                  <a:lnTo>
                    <a:pt x="11" y="1"/>
                  </a:lnTo>
                  <a:lnTo>
                    <a:pt x="11" y="1"/>
                  </a:lnTo>
                  <a:lnTo>
                    <a:pt x="12" y="1"/>
                  </a:lnTo>
                  <a:lnTo>
                    <a:pt x="12" y="1"/>
                  </a:lnTo>
                  <a:lnTo>
                    <a:pt x="12" y="1"/>
                  </a:lnTo>
                  <a:lnTo>
                    <a:pt x="12" y="1"/>
                  </a:lnTo>
                  <a:lnTo>
                    <a:pt x="12" y="1"/>
                  </a:lnTo>
                  <a:lnTo>
                    <a:pt x="12" y="0"/>
                  </a:lnTo>
                  <a:lnTo>
                    <a:pt x="12" y="0"/>
                  </a:lnTo>
                  <a:lnTo>
                    <a:pt x="12" y="0"/>
                  </a:lnTo>
                  <a:lnTo>
                    <a:pt x="12" y="0"/>
                  </a:lnTo>
                  <a:lnTo>
                    <a:pt x="12" y="0"/>
                  </a:lnTo>
                  <a:lnTo>
                    <a:pt x="12" y="0"/>
                  </a:lnTo>
                  <a:lnTo>
                    <a:pt x="13" y="0"/>
                  </a:lnTo>
                  <a:lnTo>
                    <a:pt x="13" y="0"/>
                  </a:lnTo>
                  <a:lnTo>
                    <a:pt x="13" y="0"/>
                  </a:lnTo>
                  <a:lnTo>
                    <a:pt x="13" y="0"/>
                  </a:lnTo>
                  <a:lnTo>
                    <a:pt x="13" y="0"/>
                  </a:lnTo>
                  <a:lnTo>
                    <a:pt x="12" y="0"/>
                  </a:lnTo>
                  <a:lnTo>
                    <a:pt x="12" y="0"/>
                  </a:lnTo>
                  <a:lnTo>
                    <a:pt x="13" y="0"/>
                  </a:lnTo>
                  <a:lnTo>
                    <a:pt x="13" y="0"/>
                  </a:lnTo>
                  <a:lnTo>
                    <a:pt x="13" y="0"/>
                  </a:lnTo>
                  <a:lnTo>
                    <a:pt x="14" y="0"/>
                  </a:lnTo>
                  <a:lnTo>
                    <a:pt x="14" y="0"/>
                  </a:lnTo>
                  <a:lnTo>
                    <a:pt x="14" y="0"/>
                  </a:lnTo>
                  <a:lnTo>
                    <a:pt x="13" y="0"/>
                  </a:lnTo>
                  <a:lnTo>
                    <a:pt x="13" y="0"/>
                  </a:lnTo>
                  <a:lnTo>
                    <a:pt x="14" y="0"/>
                  </a:lnTo>
                  <a:lnTo>
                    <a:pt x="14" y="0"/>
                  </a:lnTo>
                  <a:lnTo>
                    <a:pt x="14" y="0"/>
                  </a:lnTo>
                  <a:lnTo>
                    <a:pt x="14" y="0"/>
                  </a:lnTo>
                  <a:lnTo>
                    <a:pt x="14" y="0"/>
                  </a:lnTo>
                  <a:lnTo>
                    <a:pt x="15" y="0"/>
                  </a:lnTo>
                  <a:lnTo>
                    <a:pt x="15" y="0"/>
                  </a:lnTo>
                  <a:lnTo>
                    <a:pt x="15" y="0"/>
                  </a:lnTo>
                  <a:lnTo>
                    <a:pt x="15" y="0"/>
                  </a:lnTo>
                  <a:lnTo>
                    <a:pt x="15" y="0"/>
                  </a:lnTo>
                  <a:lnTo>
                    <a:pt x="16" y="0"/>
                  </a:lnTo>
                  <a:lnTo>
                    <a:pt x="16" y="0"/>
                  </a:lnTo>
                  <a:lnTo>
                    <a:pt x="16" y="0"/>
                  </a:lnTo>
                  <a:lnTo>
                    <a:pt x="16" y="0"/>
                  </a:lnTo>
                  <a:lnTo>
                    <a:pt x="16" y="1"/>
                  </a:lnTo>
                  <a:lnTo>
                    <a:pt x="16" y="1"/>
                  </a:lnTo>
                  <a:lnTo>
                    <a:pt x="16" y="0"/>
                  </a:lnTo>
                  <a:lnTo>
                    <a:pt x="16" y="0"/>
                  </a:lnTo>
                  <a:lnTo>
                    <a:pt x="16" y="0"/>
                  </a:lnTo>
                  <a:lnTo>
                    <a:pt x="15" y="0"/>
                  </a:lnTo>
                  <a:lnTo>
                    <a:pt x="15" y="1"/>
                  </a:lnTo>
                  <a:lnTo>
                    <a:pt x="15" y="1"/>
                  </a:lnTo>
                  <a:lnTo>
                    <a:pt x="16" y="1"/>
                  </a:lnTo>
                  <a:lnTo>
                    <a:pt x="16" y="1"/>
                  </a:lnTo>
                  <a:lnTo>
                    <a:pt x="16" y="1"/>
                  </a:lnTo>
                  <a:lnTo>
                    <a:pt x="16" y="1"/>
                  </a:lnTo>
                  <a:lnTo>
                    <a:pt x="16" y="1"/>
                  </a:lnTo>
                  <a:lnTo>
                    <a:pt x="16" y="1"/>
                  </a:lnTo>
                  <a:lnTo>
                    <a:pt x="16" y="1"/>
                  </a:lnTo>
                  <a:lnTo>
                    <a:pt x="16" y="1"/>
                  </a:lnTo>
                  <a:lnTo>
                    <a:pt x="17" y="1"/>
                  </a:lnTo>
                  <a:lnTo>
                    <a:pt x="17" y="1"/>
                  </a:lnTo>
                  <a:lnTo>
                    <a:pt x="17" y="1"/>
                  </a:lnTo>
                  <a:lnTo>
                    <a:pt x="17" y="1"/>
                  </a:lnTo>
                  <a:lnTo>
                    <a:pt x="17" y="1"/>
                  </a:lnTo>
                  <a:lnTo>
                    <a:pt x="17" y="1"/>
                  </a:lnTo>
                  <a:lnTo>
                    <a:pt x="18" y="1"/>
                  </a:lnTo>
                  <a:lnTo>
                    <a:pt x="18" y="1"/>
                  </a:lnTo>
                  <a:lnTo>
                    <a:pt x="18" y="1"/>
                  </a:lnTo>
                  <a:lnTo>
                    <a:pt x="18" y="1"/>
                  </a:lnTo>
                  <a:lnTo>
                    <a:pt x="18" y="1"/>
                  </a:lnTo>
                  <a:lnTo>
                    <a:pt x="18" y="1"/>
                  </a:lnTo>
                  <a:lnTo>
                    <a:pt x="18" y="1"/>
                  </a:lnTo>
                  <a:lnTo>
                    <a:pt x="19" y="1"/>
                  </a:lnTo>
                  <a:lnTo>
                    <a:pt x="19" y="1"/>
                  </a:lnTo>
                  <a:lnTo>
                    <a:pt x="19" y="1"/>
                  </a:lnTo>
                  <a:lnTo>
                    <a:pt x="19" y="1"/>
                  </a:lnTo>
                  <a:lnTo>
                    <a:pt x="19" y="1"/>
                  </a:lnTo>
                  <a:lnTo>
                    <a:pt x="20" y="1"/>
                  </a:lnTo>
                  <a:lnTo>
                    <a:pt x="20" y="1"/>
                  </a:lnTo>
                  <a:lnTo>
                    <a:pt x="20" y="1"/>
                  </a:lnTo>
                  <a:lnTo>
                    <a:pt x="20" y="1"/>
                  </a:lnTo>
                  <a:lnTo>
                    <a:pt x="20" y="1"/>
                  </a:lnTo>
                  <a:lnTo>
                    <a:pt x="20" y="0"/>
                  </a:lnTo>
                  <a:lnTo>
                    <a:pt x="20" y="1"/>
                  </a:lnTo>
                  <a:lnTo>
                    <a:pt x="21" y="1"/>
                  </a:lnTo>
                  <a:lnTo>
                    <a:pt x="21" y="2"/>
                  </a:lnTo>
                  <a:lnTo>
                    <a:pt x="21" y="2"/>
                  </a:lnTo>
                  <a:lnTo>
                    <a:pt x="21" y="3"/>
                  </a:lnTo>
                  <a:lnTo>
                    <a:pt x="21" y="3"/>
                  </a:lnTo>
                  <a:lnTo>
                    <a:pt x="21" y="3"/>
                  </a:lnTo>
                  <a:lnTo>
                    <a:pt x="22" y="4"/>
                  </a:lnTo>
                  <a:lnTo>
                    <a:pt x="22" y="4"/>
                  </a:lnTo>
                  <a:lnTo>
                    <a:pt x="22" y="5"/>
                  </a:lnTo>
                  <a:lnTo>
                    <a:pt x="22" y="5"/>
                  </a:lnTo>
                  <a:lnTo>
                    <a:pt x="22" y="5"/>
                  </a:lnTo>
                  <a:lnTo>
                    <a:pt x="22" y="6"/>
                  </a:lnTo>
                  <a:lnTo>
                    <a:pt x="22" y="6"/>
                  </a:lnTo>
                  <a:lnTo>
                    <a:pt x="21" y="7"/>
                  </a:lnTo>
                  <a:lnTo>
                    <a:pt x="21" y="7"/>
                  </a:lnTo>
                  <a:lnTo>
                    <a:pt x="21" y="8"/>
                  </a:lnTo>
                  <a:lnTo>
                    <a:pt x="21" y="8"/>
                  </a:lnTo>
                  <a:lnTo>
                    <a:pt x="21" y="8"/>
                  </a:lnTo>
                  <a:lnTo>
                    <a:pt x="21" y="8"/>
                  </a:lnTo>
                  <a:lnTo>
                    <a:pt x="21" y="8"/>
                  </a:lnTo>
                  <a:lnTo>
                    <a:pt x="21" y="9"/>
                  </a:lnTo>
                  <a:lnTo>
                    <a:pt x="21" y="9"/>
                  </a:lnTo>
                  <a:lnTo>
                    <a:pt x="21" y="9"/>
                  </a:lnTo>
                  <a:lnTo>
                    <a:pt x="21" y="10"/>
                  </a:lnTo>
                  <a:lnTo>
                    <a:pt x="21" y="10"/>
                  </a:lnTo>
                  <a:lnTo>
                    <a:pt x="21" y="10"/>
                  </a:lnTo>
                  <a:lnTo>
                    <a:pt x="21" y="10"/>
                  </a:lnTo>
                  <a:lnTo>
                    <a:pt x="20" y="10"/>
                  </a:lnTo>
                  <a:lnTo>
                    <a:pt x="20" y="1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Freeform 342">
              <a:extLst>
                <a:ext uri="{FF2B5EF4-FFF2-40B4-BE49-F238E27FC236}">
                  <a16:creationId xmlns:a16="http://schemas.microsoft.com/office/drawing/2014/main" id="{169A2BD1-692D-4FB7-80FD-87800F1B5753}"/>
                </a:ext>
              </a:extLst>
            </p:cNvPr>
            <p:cNvSpPr>
              <a:spLocks noEditPoints="1"/>
            </p:cNvSpPr>
            <p:nvPr/>
          </p:nvSpPr>
          <p:spPr bwMode="auto">
            <a:xfrm>
              <a:off x="3610809" y="4056520"/>
              <a:ext cx="54695" cy="33427"/>
            </a:xfrm>
            <a:custGeom>
              <a:avLst/>
              <a:gdLst/>
              <a:ahLst/>
              <a:cxnLst>
                <a:cxn ang="0">
                  <a:pos x="5" y="3"/>
                </a:cxn>
                <a:cxn ang="0">
                  <a:pos x="5" y="3"/>
                </a:cxn>
                <a:cxn ang="0">
                  <a:pos x="0" y="2"/>
                </a:cxn>
                <a:cxn ang="0">
                  <a:pos x="0" y="1"/>
                </a:cxn>
                <a:cxn ang="0">
                  <a:pos x="1" y="1"/>
                </a:cxn>
                <a:cxn ang="0">
                  <a:pos x="1" y="0"/>
                </a:cxn>
                <a:cxn ang="0">
                  <a:pos x="1" y="0"/>
                </a:cxn>
                <a:cxn ang="0">
                  <a:pos x="1" y="0"/>
                </a:cxn>
                <a:cxn ang="0">
                  <a:pos x="1" y="0"/>
                </a:cxn>
                <a:cxn ang="0">
                  <a:pos x="2" y="0"/>
                </a:cxn>
                <a:cxn ang="0">
                  <a:pos x="2" y="0"/>
                </a:cxn>
                <a:cxn ang="0">
                  <a:pos x="2" y="0"/>
                </a:cxn>
                <a:cxn ang="0">
                  <a:pos x="3" y="1"/>
                </a:cxn>
                <a:cxn ang="0">
                  <a:pos x="3" y="1"/>
                </a:cxn>
                <a:cxn ang="0">
                  <a:pos x="3" y="1"/>
                </a:cxn>
                <a:cxn ang="0">
                  <a:pos x="4" y="1"/>
                </a:cxn>
                <a:cxn ang="0">
                  <a:pos x="4" y="1"/>
                </a:cxn>
                <a:cxn ang="0">
                  <a:pos x="4" y="1"/>
                </a:cxn>
                <a:cxn ang="0">
                  <a:pos x="4" y="1"/>
                </a:cxn>
                <a:cxn ang="0">
                  <a:pos x="5" y="1"/>
                </a:cxn>
                <a:cxn ang="0">
                  <a:pos x="5" y="1"/>
                </a:cxn>
                <a:cxn ang="0">
                  <a:pos x="5" y="1"/>
                </a:cxn>
                <a:cxn ang="0">
                  <a:pos x="5" y="1"/>
                </a:cxn>
                <a:cxn ang="0">
                  <a:pos x="5" y="2"/>
                </a:cxn>
                <a:cxn ang="0">
                  <a:pos x="5" y="3"/>
                </a:cxn>
                <a:cxn ang="0">
                  <a:pos x="5" y="3"/>
                </a:cxn>
                <a:cxn ang="0">
                  <a:pos x="5" y="3"/>
                </a:cxn>
                <a:cxn ang="0">
                  <a:pos x="5" y="3"/>
                </a:cxn>
                <a:cxn ang="0">
                  <a:pos x="4" y="3"/>
                </a:cxn>
                <a:cxn ang="0">
                  <a:pos x="3" y="3"/>
                </a:cxn>
                <a:cxn ang="0">
                  <a:pos x="3" y="3"/>
                </a:cxn>
                <a:cxn ang="0">
                  <a:pos x="3" y="3"/>
                </a:cxn>
                <a:cxn ang="0">
                  <a:pos x="3" y="3"/>
                </a:cxn>
                <a:cxn ang="0">
                  <a:pos x="3" y="3"/>
                </a:cxn>
                <a:cxn ang="0">
                  <a:pos x="3" y="3"/>
                </a:cxn>
                <a:cxn ang="0">
                  <a:pos x="2" y="3"/>
                </a:cxn>
                <a:cxn ang="0">
                  <a:pos x="2" y="2"/>
                </a:cxn>
                <a:cxn ang="0">
                  <a:pos x="1" y="2"/>
                </a:cxn>
                <a:cxn ang="0">
                  <a:pos x="1" y="2"/>
                </a:cxn>
                <a:cxn ang="0">
                  <a:pos x="0" y="2"/>
                </a:cxn>
                <a:cxn ang="0">
                  <a:pos x="0" y="2"/>
                </a:cxn>
              </a:cxnLst>
              <a:rect l="0" t="0" r="r" b="b"/>
              <a:pathLst>
                <a:path w="5" h="3">
                  <a:moveTo>
                    <a:pt x="5" y="3"/>
                  </a:moveTo>
                  <a:lnTo>
                    <a:pt x="5" y="3"/>
                  </a:lnTo>
                  <a:lnTo>
                    <a:pt x="5" y="3"/>
                  </a:lnTo>
                  <a:lnTo>
                    <a:pt x="5" y="3"/>
                  </a:lnTo>
                  <a:close/>
                  <a:moveTo>
                    <a:pt x="0" y="2"/>
                  </a:moveTo>
                  <a:lnTo>
                    <a:pt x="0" y="2"/>
                  </a:lnTo>
                  <a:lnTo>
                    <a:pt x="0" y="1"/>
                  </a:lnTo>
                  <a:lnTo>
                    <a:pt x="0" y="1"/>
                  </a:lnTo>
                  <a:lnTo>
                    <a:pt x="0" y="1"/>
                  </a:lnTo>
                  <a:lnTo>
                    <a:pt x="1" y="1"/>
                  </a:lnTo>
                  <a:lnTo>
                    <a:pt x="1" y="1"/>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2" y="0"/>
                  </a:lnTo>
                  <a:lnTo>
                    <a:pt x="3" y="0"/>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5" y="1"/>
                  </a:lnTo>
                  <a:lnTo>
                    <a:pt x="5" y="1"/>
                  </a:lnTo>
                  <a:lnTo>
                    <a:pt x="5" y="2"/>
                  </a:lnTo>
                  <a:lnTo>
                    <a:pt x="5" y="2"/>
                  </a:lnTo>
                  <a:lnTo>
                    <a:pt x="5" y="2"/>
                  </a:lnTo>
                  <a:lnTo>
                    <a:pt x="5" y="3"/>
                  </a:lnTo>
                  <a:lnTo>
                    <a:pt x="5" y="3"/>
                  </a:lnTo>
                  <a:lnTo>
                    <a:pt x="5" y="3"/>
                  </a:lnTo>
                  <a:lnTo>
                    <a:pt x="5" y="3"/>
                  </a:lnTo>
                  <a:lnTo>
                    <a:pt x="5" y="3"/>
                  </a:lnTo>
                  <a:lnTo>
                    <a:pt x="5" y="3"/>
                  </a:lnTo>
                  <a:lnTo>
                    <a:pt x="5" y="3"/>
                  </a:lnTo>
                  <a:lnTo>
                    <a:pt x="4" y="3"/>
                  </a:lnTo>
                  <a:lnTo>
                    <a:pt x="4" y="3"/>
                  </a:lnTo>
                  <a:lnTo>
                    <a:pt x="4" y="3"/>
                  </a:lnTo>
                  <a:lnTo>
                    <a:pt x="3" y="3"/>
                  </a:lnTo>
                  <a:lnTo>
                    <a:pt x="3" y="3"/>
                  </a:lnTo>
                  <a:lnTo>
                    <a:pt x="3" y="3"/>
                  </a:lnTo>
                  <a:lnTo>
                    <a:pt x="3" y="3"/>
                  </a:lnTo>
                  <a:lnTo>
                    <a:pt x="3" y="3"/>
                  </a:lnTo>
                  <a:lnTo>
                    <a:pt x="3" y="3"/>
                  </a:lnTo>
                  <a:lnTo>
                    <a:pt x="3" y="3"/>
                  </a:lnTo>
                  <a:lnTo>
                    <a:pt x="3" y="3"/>
                  </a:lnTo>
                  <a:lnTo>
                    <a:pt x="3" y="3"/>
                  </a:lnTo>
                  <a:lnTo>
                    <a:pt x="3" y="3"/>
                  </a:lnTo>
                  <a:lnTo>
                    <a:pt x="3" y="3"/>
                  </a:lnTo>
                  <a:lnTo>
                    <a:pt x="2" y="3"/>
                  </a:lnTo>
                  <a:lnTo>
                    <a:pt x="2" y="3"/>
                  </a:lnTo>
                  <a:lnTo>
                    <a:pt x="2" y="3"/>
                  </a:lnTo>
                  <a:lnTo>
                    <a:pt x="2" y="2"/>
                  </a:lnTo>
                  <a:lnTo>
                    <a:pt x="2" y="2"/>
                  </a:lnTo>
                  <a:lnTo>
                    <a:pt x="1" y="2"/>
                  </a:lnTo>
                  <a:lnTo>
                    <a:pt x="1" y="2"/>
                  </a:lnTo>
                  <a:lnTo>
                    <a:pt x="1" y="2"/>
                  </a:lnTo>
                  <a:lnTo>
                    <a:pt x="1" y="2"/>
                  </a:lnTo>
                  <a:lnTo>
                    <a:pt x="0" y="2"/>
                  </a:lnTo>
                  <a:lnTo>
                    <a:pt x="0" y="2"/>
                  </a:lnTo>
                  <a:lnTo>
                    <a:pt x="0"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Freeform 343">
              <a:extLst>
                <a:ext uri="{FF2B5EF4-FFF2-40B4-BE49-F238E27FC236}">
                  <a16:creationId xmlns:a16="http://schemas.microsoft.com/office/drawing/2014/main" id="{B08A4FB0-EBB2-4D89-A6C7-51E81A93C12F}"/>
                </a:ext>
              </a:extLst>
            </p:cNvPr>
            <p:cNvSpPr>
              <a:spLocks/>
            </p:cNvSpPr>
            <p:nvPr/>
          </p:nvSpPr>
          <p:spPr bwMode="auto">
            <a:xfrm>
              <a:off x="5972929" y="4415408"/>
              <a:ext cx="54695" cy="35185"/>
            </a:xfrm>
            <a:custGeom>
              <a:avLst/>
              <a:gdLst/>
              <a:ahLst/>
              <a:cxnLst>
                <a:cxn ang="0">
                  <a:pos x="5" y="1"/>
                </a:cxn>
                <a:cxn ang="0">
                  <a:pos x="5" y="2"/>
                </a:cxn>
                <a:cxn ang="0">
                  <a:pos x="5" y="2"/>
                </a:cxn>
                <a:cxn ang="0">
                  <a:pos x="5" y="2"/>
                </a:cxn>
                <a:cxn ang="0">
                  <a:pos x="5" y="3"/>
                </a:cxn>
                <a:cxn ang="0">
                  <a:pos x="5" y="3"/>
                </a:cxn>
                <a:cxn ang="0">
                  <a:pos x="4" y="3"/>
                </a:cxn>
                <a:cxn ang="0">
                  <a:pos x="3" y="3"/>
                </a:cxn>
                <a:cxn ang="0">
                  <a:pos x="3" y="3"/>
                </a:cxn>
                <a:cxn ang="0">
                  <a:pos x="3" y="3"/>
                </a:cxn>
                <a:cxn ang="0">
                  <a:pos x="2" y="3"/>
                </a:cxn>
                <a:cxn ang="0">
                  <a:pos x="2" y="3"/>
                </a:cxn>
                <a:cxn ang="0">
                  <a:pos x="2" y="3"/>
                </a:cxn>
                <a:cxn ang="0">
                  <a:pos x="2" y="3"/>
                </a:cxn>
                <a:cxn ang="0">
                  <a:pos x="1" y="3"/>
                </a:cxn>
                <a:cxn ang="0">
                  <a:pos x="1" y="3"/>
                </a:cxn>
                <a:cxn ang="0">
                  <a:pos x="1" y="3"/>
                </a:cxn>
                <a:cxn ang="0">
                  <a:pos x="1" y="3"/>
                </a:cxn>
                <a:cxn ang="0">
                  <a:pos x="1" y="3"/>
                </a:cxn>
                <a:cxn ang="0">
                  <a:pos x="1" y="3"/>
                </a:cxn>
                <a:cxn ang="0">
                  <a:pos x="1" y="3"/>
                </a:cxn>
                <a:cxn ang="0">
                  <a:pos x="1" y="3"/>
                </a:cxn>
                <a:cxn ang="0">
                  <a:pos x="1" y="3"/>
                </a:cxn>
                <a:cxn ang="0">
                  <a:pos x="0" y="3"/>
                </a:cxn>
                <a:cxn ang="0">
                  <a:pos x="0" y="3"/>
                </a:cxn>
                <a:cxn ang="0">
                  <a:pos x="0" y="2"/>
                </a:cxn>
                <a:cxn ang="0">
                  <a:pos x="0" y="2"/>
                </a:cxn>
                <a:cxn ang="0">
                  <a:pos x="1" y="2"/>
                </a:cxn>
                <a:cxn ang="0">
                  <a:pos x="1" y="2"/>
                </a:cxn>
                <a:cxn ang="0">
                  <a:pos x="1" y="2"/>
                </a:cxn>
                <a:cxn ang="0">
                  <a:pos x="1" y="2"/>
                </a:cxn>
                <a:cxn ang="0">
                  <a:pos x="1" y="1"/>
                </a:cxn>
                <a:cxn ang="0">
                  <a:pos x="1" y="1"/>
                </a:cxn>
                <a:cxn ang="0">
                  <a:pos x="1" y="1"/>
                </a:cxn>
                <a:cxn ang="0">
                  <a:pos x="1" y="1"/>
                </a:cxn>
                <a:cxn ang="0">
                  <a:pos x="1" y="1"/>
                </a:cxn>
                <a:cxn ang="0">
                  <a:pos x="1" y="0"/>
                </a:cxn>
                <a:cxn ang="0">
                  <a:pos x="1" y="0"/>
                </a:cxn>
                <a:cxn ang="0">
                  <a:pos x="1" y="0"/>
                </a:cxn>
                <a:cxn ang="0">
                  <a:pos x="1" y="0"/>
                </a:cxn>
                <a:cxn ang="0">
                  <a:pos x="2" y="0"/>
                </a:cxn>
                <a:cxn ang="0">
                  <a:pos x="2" y="0"/>
                </a:cxn>
                <a:cxn ang="0">
                  <a:pos x="2" y="0"/>
                </a:cxn>
                <a:cxn ang="0">
                  <a:pos x="2" y="0"/>
                </a:cxn>
                <a:cxn ang="0">
                  <a:pos x="2" y="0"/>
                </a:cxn>
                <a:cxn ang="0">
                  <a:pos x="3" y="0"/>
                </a:cxn>
                <a:cxn ang="0">
                  <a:pos x="3" y="0"/>
                </a:cxn>
                <a:cxn ang="0">
                  <a:pos x="3" y="0"/>
                </a:cxn>
                <a:cxn ang="0">
                  <a:pos x="4" y="0"/>
                </a:cxn>
                <a:cxn ang="0">
                  <a:pos x="4" y="0"/>
                </a:cxn>
                <a:cxn ang="0">
                  <a:pos x="5" y="0"/>
                </a:cxn>
                <a:cxn ang="0">
                  <a:pos x="5" y="1"/>
                </a:cxn>
                <a:cxn ang="0">
                  <a:pos x="5" y="1"/>
                </a:cxn>
                <a:cxn ang="0">
                  <a:pos x="5" y="1"/>
                </a:cxn>
              </a:cxnLst>
              <a:rect l="0" t="0" r="r" b="b"/>
              <a:pathLst>
                <a:path w="5" h="3">
                  <a:moveTo>
                    <a:pt x="5" y="1"/>
                  </a:moveTo>
                  <a:lnTo>
                    <a:pt x="5" y="2"/>
                  </a:lnTo>
                  <a:lnTo>
                    <a:pt x="5" y="2"/>
                  </a:lnTo>
                  <a:lnTo>
                    <a:pt x="5" y="2"/>
                  </a:lnTo>
                  <a:lnTo>
                    <a:pt x="5" y="3"/>
                  </a:lnTo>
                  <a:lnTo>
                    <a:pt x="5" y="3"/>
                  </a:lnTo>
                  <a:lnTo>
                    <a:pt x="4" y="3"/>
                  </a:lnTo>
                  <a:lnTo>
                    <a:pt x="3" y="3"/>
                  </a:lnTo>
                  <a:lnTo>
                    <a:pt x="3" y="3"/>
                  </a:lnTo>
                  <a:lnTo>
                    <a:pt x="3" y="3"/>
                  </a:lnTo>
                  <a:lnTo>
                    <a:pt x="2" y="3"/>
                  </a:lnTo>
                  <a:lnTo>
                    <a:pt x="2" y="3"/>
                  </a:lnTo>
                  <a:lnTo>
                    <a:pt x="2" y="3"/>
                  </a:lnTo>
                  <a:lnTo>
                    <a:pt x="2" y="3"/>
                  </a:lnTo>
                  <a:lnTo>
                    <a:pt x="1" y="3"/>
                  </a:lnTo>
                  <a:lnTo>
                    <a:pt x="1" y="3"/>
                  </a:lnTo>
                  <a:lnTo>
                    <a:pt x="1" y="3"/>
                  </a:lnTo>
                  <a:lnTo>
                    <a:pt x="1" y="3"/>
                  </a:lnTo>
                  <a:lnTo>
                    <a:pt x="1" y="3"/>
                  </a:lnTo>
                  <a:lnTo>
                    <a:pt x="1" y="3"/>
                  </a:lnTo>
                  <a:lnTo>
                    <a:pt x="1" y="3"/>
                  </a:lnTo>
                  <a:lnTo>
                    <a:pt x="1" y="3"/>
                  </a:lnTo>
                  <a:lnTo>
                    <a:pt x="1" y="3"/>
                  </a:lnTo>
                  <a:lnTo>
                    <a:pt x="0" y="3"/>
                  </a:lnTo>
                  <a:lnTo>
                    <a:pt x="0" y="3"/>
                  </a:lnTo>
                  <a:lnTo>
                    <a:pt x="0" y="2"/>
                  </a:lnTo>
                  <a:lnTo>
                    <a:pt x="0" y="2"/>
                  </a:lnTo>
                  <a:lnTo>
                    <a:pt x="1" y="2"/>
                  </a:lnTo>
                  <a:lnTo>
                    <a:pt x="1" y="2"/>
                  </a:lnTo>
                  <a:lnTo>
                    <a:pt x="1" y="2"/>
                  </a:lnTo>
                  <a:lnTo>
                    <a:pt x="1" y="2"/>
                  </a:lnTo>
                  <a:lnTo>
                    <a:pt x="1" y="1"/>
                  </a:lnTo>
                  <a:lnTo>
                    <a:pt x="1" y="1"/>
                  </a:lnTo>
                  <a:lnTo>
                    <a:pt x="1" y="1"/>
                  </a:lnTo>
                  <a:lnTo>
                    <a:pt x="1" y="1"/>
                  </a:lnTo>
                  <a:lnTo>
                    <a:pt x="1" y="1"/>
                  </a:lnTo>
                  <a:lnTo>
                    <a:pt x="1" y="0"/>
                  </a:lnTo>
                  <a:lnTo>
                    <a:pt x="1" y="0"/>
                  </a:lnTo>
                  <a:lnTo>
                    <a:pt x="1" y="0"/>
                  </a:lnTo>
                  <a:lnTo>
                    <a:pt x="1" y="0"/>
                  </a:lnTo>
                  <a:lnTo>
                    <a:pt x="2" y="0"/>
                  </a:lnTo>
                  <a:lnTo>
                    <a:pt x="2" y="0"/>
                  </a:lnTo>
                  <a:lnTo>
                    <a:pt x="2" y="0"/>
                  </a:lnTo>
                  <a:lnTo>
                    <a:pt x="2" y="0"/>
                  </a:lnTo>
                  <a:lnTo>
                    <a:pt x="2" y="0"/>
                  </a:lnTo>
                  <a:lnTo>
                    <a:pt x="3" y="0"/>
                  </a:lnTo>
                  <a:lnTo>
                    <a:pt x="3" y="0"/>
                  </a:lnTo>
                  <a:lnTo>
                    <a:pt x="3" y="0"/>
                  </a:lnTo>
                  <a:lnTo>
                    <a:pt x="4" y="0"/>
                  </a:lnTo>
                  <a:lnTo>
                    <a:pt x="4" y="0"/>
                  </a:lnTo>
                  <a:lnTo>
                    <a:pt x="5" y="0"/>
                  </a:lnTo>
                  <a:lnTo>
                    <a:pt x="5" y="1"/>
                  </a:lnTo>
                  <a:lnTo>
                    <a:pt x="5" y="1"/>
                  </a:lnTo>
                  <a:lnTo>
                    <a:pt x="5"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Freeform 344">
              <a:extLst>
                <a:ext uri="{FF2B5EF4-FFF2-40B4-BE49-F238E27FC236}">
                  <a16:creationId xmlns:a16="http://schemas.microsoft.com/office/drawing/2014/main" id="{12E9D3CB-B83E-4D76-B001-21952037CA2A}"/>
                </a:ext>
              </a:extLst>
            </p:cNvPr>
            <p:cNvSpPr>
              <a:spLocks/>
            </p:cNvSpPr>
            <p:nvPr/>
          </p:nvSpPr>
          <p:spPr bwMode="auto">
            <a:xfrm>
              <a:off x="6619008" y="3943928"/>
              <a:ext cx="164084" cy="168889"/>
            </a:xfrm>
            <a:custGeom>
              <a:avLst/>
              <a:gdLst/>
              <a:ahLst/>
              <a:cxnLst>
                <a:cxn ang="0">
                  <a:pos x="13" y="12"/>
                </a:cxn>
                <a:cxn ang="0">
                  <a:pos x="13" y="12"/>
                </a:cxn>
                <a:cxn ang="0">
                  <a:pos x="13" y="13"/>
                </a:cxn>
                <a:cxn ang="0">
                  <a:pos x="14" y="14"/>
                </a:cxn>
                <a:cxn ang="0">
                  <a:pos x="15" y="14"/>
                </a:cxn>
                <a:cxn ang="0">
                  <a:pos x="14" y="15"/>
                </a:cxn>
                <a:cxn ang="0">
                  <a:pos x="14" y="15"/>
                </a:cxn>
                <a:cxn ang="0">
                  <a:pos x="13" y="15"/>
                </a:cxn>
                <a:cxn ang="0">
                  <a:pos x="13" y="14"/>
                </a:cxn>
                <a:cxn ang="0">
                  <a:pos x="12" y="13"/>
                </a:cxn>
                <a:cxn ang="0">
                  <a:pos x="11" y="13"/>
                </a:cxn>
                <a:cxn ang="0">
                  <a:pos x="11" y="12"/>
                </a:cxn>
                <a:cxn ang="0">
                  <a:pos x="10" y="11"/>
                </a:cxn>
                <a:cxn ang="0">
                  <a:pos x="9" y="10"/>
                </a:cxn>
                <a:cxn ang="0">
                  <a:pos x="9" y="10"/>
                </a:cxn>
                <a:cxn ang="0">
                  <a:pos x="8" y="10"/>
                </a:cxn>
                <a:cxn ang="0">
                  <a:pos x="7" y="9"/>
                </a:cxn>
                <a:cxn ang="0">
                  <a:pos x="6" y="10"/>
                </a:cxn>
                <a:cxn ang="0">
                  <a:pos x="6" y="9"/>
                </a:cxn>
                <a:cxn ang="0">
                  <a:pos x="5" y="10"/>
                </a:cxn>
                <a:cxn ang="0">
                  <a:pos x="4" y="10"/>
                </a:cxn>
                <a:cxn ang="0">
                  <a:pos x="4" y="9"/>
                </a:cxn>
                <a:cxn ang="0">
                  <a:pos x="3" y="10"/>
                </a:cxn>
                <a:cxn ang="0">
                  <a:pos x="2" y="10"/>
                </a:cxn>
                <a:cxn ang="0">
                  <a:pos x="2" y="10"/>
                </a:cxn>
                <a:cxn ang="0">
                  <a:pos x="1" y="10"/>
                </a:cxn>
                <a:cxn ang="0">
                  <a:pos x="0" y="8"/>
                </a:cxn>
                <a:cxn ang="0">
                  <a:pos x="1" y="7"/>
                </a:cxn>
                <a:cxn ang="0">
                  <a:pos x="1" y="5"/>
                </a:cxn>
                <a:cxn ang="0">
                  <a:pos x="1" y="4"/>
                </a:cxn>
                <a:cxn ang="0">
                  <a:pos x="1" y="3"/>
                </a:cxn>
                <a:cxn ang="0">
                  <a:pos x="2" y="3"/>
                </a:cxn>
                <a:cxn ang="0">
                  <a:pos x="3" y="3"/>
                </a:cxn>
                <a:cxn ang="0">
                  <a:pos x="3" y="2"/>
                </a:cxn>
                <a:cxn ang="0">
                  <a:pos x="4" y="1"/>
                </a:cxn>
                <a:cxn ang="0">
                  <a:pos x="5" y="1"/>
                </a:cxn>
                <a:cxn ang="0">
                  <a:pos x="5" y="1"/>
                </a:cxn>
                <a:cxn ang="0">
                  <a:pos x="6" y="2"/>
                </a:cxn>
                <a:cxn ang="0">
                  <a:pos x="6" y="3"/>
                </a:cxn>
                <a:cxn ang="0">
                  <a:pos x="6" y="4"/>
                </a:cxn>
                <a:cxn ang="0">
                  <a:pos x="6" y="5"/>
                </a:cxn>
                <a:cxn ang="0">
                  <a:pos x="7" y="6"/>
                </a:cxn>
                <a:cxn ang="0">
                  <a:pos x="7" y="7"/>
                </a:cxn>
                <a:cxn ang="0">
                  <a:pos x="7" y="8"/>
                </a:cxn>
                <a:cxn ang="0">
                  <a:pos x="8" y="8"/>
                </a:cxn>
                <a:cxn ang="0">
                  <a:pos x="7" y="7"/>
                </a:cxn>
                <a:cxn ang="0">
                  <a:pos x="8" y="8"/>
                </a:cxn>
                <a:cxn ang="0">
                  <a:pos x="9" y="8"/>
                </a:cxn>
                <a:cxn ang="0">
                  <a:pos x="9" y="8"/>
                </a:cxn>
                <a:cxn ang="0">
                  <a:pos x="10" y="9"/>
                </a:cxn>
                <a:cxn ang="0">
                  <a:pos x="11" y="10"/>
                </a:cxn>
                <a:cxn ang="0">
                  <a:pos x="12" y="11"/>
                </a:cxn>
                <a:cxn ang="0">
                  <a:pos x="12" y="11"/>
                </a:cxn>
              </a:cxnLst>
              <a:rect l="0" t="0" r="r" b="b"/>
              <a:pathLst>
                <a:path w="15" h="15">
                  <a:moveTo>
                    <a:pt x="12" y="12"/>
                  </a:moveTo>
                  <a:lnTo>
                    <a:pt x="13" y="12"/>
                  </a:lnTo>
                  <a:lnTo>
                    <a:pt x="13" y="12"/>
                  </a:lnTo>
                  <a:lnTo>
                    <a:pt x="13" y="12"/>
                  </a:lnTo>
                  <a:lnTo>
                    <a:pt x="13" y="12"/>
                  </a:lnTo>
                  <a:lnTo>
                    <a:pt x="13" y="12"/>
                  </a:lnTo>
                  <a:lnTo>
                    <a:pt x="13" y="12"/>
                  </a:lnTo>
                  <a:lnTo>
                    <a:pt x="13" y="12"/>
                  </a:lnTo>
                  <a:lnTo>
                    <a:pt x="13" y="13"/>
                  </a:lnTo>
                  <a:lnTo>
                    <a:pt x="13" y="13"/>
                  </a:lnTo>
                  <a:lnTo>
                    <a:pt x="13" y="13"/>
                  </a:lnTo>
                  <a:lnTo>
                    <a:pt x="13" y="13"/>
                  </a:lnTo>
                  <a:lnTo>
                    <a:pt x="14" y="13"/>
                  </a:lnTo>
                  <a:lnTo>
                    <a:pt x="14" y="14"/>
                  </a:lnTo>
                  <a:lnTo>
                    <a:pt x="14" y="14"/>
                  </a:lnTo>
                  <a:lnTo>
                    <a:pt x="14" y="14"/>
                  </a:lnTo>
                  <a:lnTo>
                    <a:pt x="14" y="14"/>
                  </a:lnTo>
                  <a:lnTo>
                    <a:pt x="15" y="14"/>
                  </a:lnTo>
                  <a:lnTo>
                    <a:pt x="15" y="14"/>
                  </a:lnTo>
                  <a:lnTo>
                    <a:pt x="15" y="14"/>
                  </a:lnTo>
                  <a:lnTo>
                    <a:pt x="15" y="14"/>
                  </a:lnTo>
                  <a:lnTo>
                    <a:pt x="15" y="14"/>
                  </a:lnTo>
                  <a:lnTo>
                    <a:pt x="14" y="15"/>
                  </a:lnTo>
                  <a:lnTo>
                    <a:pt x="14" y="15"/>
                  </a:lnTo>
                  <a:lnTo>
                    <a:pt x="14" y="15"/>
                  </a:lnTo>
                  <a:lnTo>
                    <a:pt x="14" y="15"/>
                  </a:lnTo>
                  <a:lnTo>
                    <a:pt x="14" y="15"/>
                  </a:lnTo>
                  <a:lnTo>
                    <a:pt x="14" y="15"/>
                  </a:lnTo>
                  <a:lnTo>
                    <a:pt x="14" y="15"/>
                  </a:lnTo>
                  <a:lnTo>
                    <a:pt x="13" y="15"/>
                  </a:lnTo>
                  <a:lnTo>
                    <a:pt x="13" y="15"/>
                  </a:lnTo>
                  <a:lnTo>
                    <a:pt x="13" y="15"/>
                  </a:lnTo>
                  <a:lnTo>
                    <a:pt x="13" y="15"/>
                  </a:lnTo>
                  <a:lnTo>
                    <a:pt x="13" y="14"/>
                  </a:lnTo>
                  <a:lnTo>
                    <a:pt x="13" y="14"/>
                  </a:lnTo>
                  <a:lnTo>
                    <a:pt x="13" y="14"/>
                  </a:lnTo>
                  <a:lnTo>
                    <a:pt x="12" y="14"/>
                  </a:lnTo>
                  <a:lnTo>
                    <a:pt x="12" y="14"/>
                  </a:lnTo>
                  <a:lnTo>
                    <a:pt x="12" y="14"/>
                  </a:lnTo>
                  <a:lnTo>
                    <a:pt x="12" y="13"/>
                  </a:lnTo>
                  <a:lnTo>
                    <a:pt x="12" y="13"/>
                  </a:lnTo>
                  <a:lnTo>
                    <a:pt x="11" y="13"/>
                  </a:lnTo>
                  <a:lnTo>
                    <a:pt x="11" y="13"/>
                  </a:lnTo>
                  <a:lnTo>
                    <a:pt x="11" y="13"/>
                  </a:lnTo>
                  <a:lnTo>
                    <a:pt x="11" y="12"/>
                  </a:lnTo>
                  <a:lnTo>
                    <a:pt x="11" y="12"/>
                  </a:lnTo>
                  <a:lnTo>
                    <a:pt x="11" y="12"/>
                  </a:lnTo>
                  <a:lnTo>
                    <a:pt x="11" y="12"/>
                  </a:lnTo>
                  <a:lnTo>
                    <a:pt x="11" y="11"/>
                  </a:lnTo>
                  <a:lnTo>
                    <a:pt x="10" y="11"/>
                  </a:lnTo>
                  <a:lnTo>
                    <a:pt x="10" y="11"/>
                  </a:lnTo>
                  <a:lnTo>
                    <a:pt x="10" y="11"/>
                  </a:lnTo>
                  <a:lnTo>
                    <a:pt x="10" y="11"/>
                  </a:lnTo>
                  <a:lnTo>
                    <a:pt x="10" y="10"/>
                  </a:lnTo>
                  <a:lnTo>
                    <a:pt x="9" y="10"/>
                  </a:lnTo>
                  <a:lnTo>
                    <a:pt x="9" y="10"/>
                  </a:lnTo>
                  <a:lnTo>
                    <a:pt x="9" y="10"/>
                  </a:lnTo>
                  <a:lnTo>
                    <a:pt x="9" y="10"/>
                  </a:lnTo>
                  <a:lnTo>
                    <a:pt x="9" y="10"/>
                  </a:lnTo>
                  <a:lnTo>
                    <a:pt x="9" y="10"/>
                  </a:lnTo>
                  <a:lnTo>
                    <a:pt x="8" y="10"/>
                  </a:lnTo>
                  <a:lnTo>
                    <a:pt x="8" y="10"/>
                  </a:lnTo>
                  <a:lnTo>
                    <a:pt x="8" y="10"/>
                  </a:lnTo>
                  <a:lnTo>
                    <a:pt x="8" y="10"/>
                  </a:lnTo>
                  <a:lnTo>
                    <a:pt x="8" y="10"/>
                  </a:lnTo>
                  <a:lnTo>
                    <a:pt x="7" y="10"/>
                  </a:lnTo>
                  <a:lnTo>
                    <a:pt x="7" y="10"/>
                  </a:lnTo>
                  <a:lnTo>
                    <a:pt x="7" y="9"/>
                  </a:lnTo>
                  <a:lnTo>
                    <a:pt x="7" y="10"/>
                  </a:lnTo>
                  <a:lnTo>
                    <a:pt x="7" y="10"/>
                  </a:lnTo>
                  <a:lnTo>
                    <a:pt x="6" y="10"/>
                  </a:lnTo>
                  <a:lnTo>
                    <a:pt x="6" y="10"/>
                  </a:lnTo>
                  <a:lnTo>
                    <a:pt x="6" y="9"/>
                  </a:lnTo>
                  <a:lnTo>
                    <a:pt x="6" y="9"/>
                  </a:lnTo>
                  <a:lnTo>
                    <a:pt x="6" y="9"/>
                  </a:lnTo>
                  <a:lnTo>
                    <a:pt x="6" y="9"/>
                  </a:lnTo>
                  <a:lnTo>
                    <a:pt x="6" y="9"/>
                  </a:lnTo>
                  <a:lnTo>
                    <a:pt x="6" y="10"/>
                  </a:lnTo>
                  <a:lnTo>
                    <a:pt x="5" y="10"/>
                  </a:lnTo>
                  <a:lnTo>
                    <a:pt x="5" y="10"/>
                  </a:lnTo>
                  <a:lnTo>
                    <a:pt x="5" y="10"/>
                  </a:lnTo>
                  <a:lnTo>
                    <a:pt x="5" y="10"/>
                  </a:lnTo>
                  <a:lnTo>
                    <a:pt x="5" y="10"/>
                  </a:lnTo>
                  <a:lnTo>
                    <a:pt x="4" y="10"/>
                  </a:lnTo>
                  <a:lnTo>
                    <a:pt x="4" y="9"/>
                  </a:lnTo>
                  <a:lnTo>
                    <a:pt x="4" y="9"/>
                  </a:lnTo>
                  <a:lnTo>
                    <a:pt x="4" y="9"/>
                  </a:lnTo>
                  <a:lnTo>
                    <a:pt x="4" y="9"/>
                  </a:lnTo>
                  <a:lnTo>
                    <a:pt x="4" y="9"/>
                  </a:lnTo>
                  <a:lnTo>
                    <a:pt x="4" y="9"/>
                  </a:lnTo>
                  <a:lnTo>
                    <a:pt x="3" y="9"/>
                  </a:lnTo>
                  <a:lnTo>
                    <a:pt x="3" y="10"/>
                  </a:lnTo>
                  <a:lnTo>
                    <a:pt x="3" y="11"/>
                  </a:lnTo>
                  <a:lnTo>
                    <a:pt x="3" y="11"/>
                  </a:lnTo>
                  <a:lnTo>
                    <a:pt x="2" y="10"/>
                  </a:lnTo>
                  <a:lnTo>
                    <a:pt x="2" y="10"/>
                  </a:lnTo>
                  <a:lnTo>
                    <a:pt x="2" y="10"/>
                  </a:lnTo>
                  <a:lnTo>
                    <a:pt x="2" y="10"/>
                  </a:lnTo>
                  <a:lnTo>
                    <a:pt x="2" y="10"/>
                  </a:lnTo>
                  <a:lnTo>
                    <a:pt x="2" y="10"/>
                  </a:lnTo>
                  <a:lnTo>
                    <a:pt x="2" y="10"/>
                  </a:lnTo>
                  <a:lnTo>
                    <a:pt x="1" y="10"/>
                  </a:lnTo>
                  <a:lnTo>
                    <a:pt x="1" y="10"/>
                  </a:lnTo>
                  <a:lnTo>
                    <a:pt x="1" y="10"/>
                  </a:lnTo>
                  <a:lnTo>
                    <a:pt x="1" y="10"/>
                  </a:lnTo>
                  <a:lnTo>
                    <a:pt x="0" y="10"/>
                  </a:lnTo>
                  <a:lnTo>
                    <a:pt x="0" y="10"/>
                  </a:lnTo>
                  <a:lnTo>
                    <a:pt x="0" y="8"/>
                  </a:lnTo>
                  <a:lnTo>
                    <a:pt x="0" y="8"/>
                  </a:lnTo>
                  <a:lnTo>
                    <a:pt x="0" y="8"/>
                  </a:lnTo>
                  <a:lnTo>
                    <a:pt x="1" y="7"/>
                  </a:lnTo>
                  <a:lnTo>
                    <a:pt x="1" y="7"/>
                  </a:lnTo>
                  <a:lnTo>
                    <a:pt x="1" y="6"/>
                  </a:lnTo>
                  <a:lnTo>
                    <a:pt x="1" y="6"/>
                  </a:lnTo>
                  <a:lnTo>
                    <a:pt x="1" y="6"/>
                  </a:lnTo>
                  <a:lnTo>
                    <a:pt x="1" y="5"/>
                  </a:lnTo>
                  <a:lnTo>
                    <a:pt x="1" y="5"/>
                  </a:lnTo>
                  <a:lnTo>
                    <a:pt x="1" y="5"/>
                  </a:lnTo>
                  <a:lnTo>
                    <a:pt x="1" y="4"/>
                  </a:lnTo>
                  <a:lnTo>
                    <a:pt x="1" y="4"/>
                  </a:lnTo>
                  <a:lnTo>
                    <a:pt x="1" y="4"/>
                  </a:lnTo>
                  <a:lnTo>
                    <a:pt x="1" y="4"/>
                  </a:lnTo>
                  <a:lnTo>
                    <a:pt x="1" y="4"/>
                  </a:lnTo>
                  <a:lnTo>
                    <a:pt x="1" y="3"/>
                  </a:lnTo>
                  <a:lnTo>
                    <a:pt x="2" y="3"/>
                  </a:lnTo>
                  <a:lnTo>
                    <a:pt x="1" y="3"/>
                  </a:lnTo>
                  <a:lnTo>
                    <a:pt x="1" y="3"/>
                  </a:lnTo>
                  <a:lnTo>
                    <a:pt x="2" y="3"/>
                  </a:lnTo>
                  <a:lnTo>
                    <a:pt x="2" y="3"/>
                  </a:lnTo>
                  <a:lnTo>
                    <a:pt x="2" y="3"/>
                  </a:lnTo>
                  <a:lnTo>
                    <a:pt x="2" y="3"/>
                  </a:lnTo>
                  <a:lnTo>
                    <a:pt x="3" y="3"/>
                  </a:lnTo>
                  <a:lnTo>
                    <a:pt x="3" y="2"/>
                  </a:lnTo>
                  <a:lnTo>
                    <a:pt x="3" y="2"/>
                  </a:lnTo>
                  <a:lnTo>
                    <a:pt x="3" y="2"/>
                  </a:lnTo>
                  <a:lnTo>
                    <a:pt x="3" y="2"/>
                  </a:lnTo>
                  <a:lnTo>
                    <a:pt x="3" y="2"/>
                  </a:lnTo>
                  <a:lnTo>
                    <a:pt x="3" y="2"/>
                  </a:lnTo>
                  <a:lnTo>
                    <a:pt x="4" y="2"/>
                  </a:lnTo>
                  <a:lnTo>
                    <a:pt x="4" y="1"/>
                  </a:lnTo>
                  <a:lnTo>
                    <a:pt x="4" y="1"/>
                  </a:lnTo>
                  <a:lnTo>
                    <a:pt x="4" y="1"/>
                  </a:lnTo>
                  <a:lnTo>
                    <a:pt x="4" y="1"/>
                  </a:lnTo>
                  <a:lnTo>
                    <a:pt x="5" y="1"/>
                  </a:lnTo>
                  <a:lnTo>
                    <a:pt x="5" y="1"/>
                  </a:lnTo>
                  <a:lnTo>
                    <a:pt x="5" y="1"/>
                  </a:lnTo>
                  <a:lnTo>
                    <a:pt x="5" y="0"/>
                  </a:lnTo>
                  <a:lnTo>
                    <a:pt x="5" y="1"/>
                  </a:lnTo>
                  <a:lnTo>
                    <a:pt x="5" y="1"/>
                  </a:lnTo>
                  <a:lnTo>
                    <a:pt x="5" y="1"/>
                  </a:lnTo>
                  <a:lnTo>
                    <a:pt x="5" y="1"/>
                  </a:lnTo>
                  <a:lnTo>
                    <a:pt x="6" y="2"/>
                  </a:lnTo>
                  <a:lnTo>
                    <a:pt x="6" y="2"/>
                  </a:lnTo>
                  <a:lnTo>
                    <a:pt x="6" y="2"/>
                  </a:lnTo>
                  <a:lnTo>
                    <a:pt x="6" y="3"/>
                  </a:lnTo>
                  <a:lnTo>
                    <a:pt x="6" y="3"/>
                  </a:lnTo>
                  <a:lnTo>
                    <a:pt x="6" y="3"/>
                  </a:lnTo>
                  <a:lnTo>
                    <a:pt x="6" y="4"/>
                  </a:lnTo>
                  <a:lnTo>
                    <a:pt x="6" y="4"/>
                  </a:lnTo>
                  <a:lnTo>
                    <a:pt x="6" y="4"/>
                  </a:lnTo>
                  <a:lnTo>
                    <a:pt x="6" y="4"/>
                  </a:lnTo>
                  <a:lnTo>
                    <a:pt x="6" y="5"/>
                  </a:lnTo>
                  <a:lnTo>
                    <a:pt x="6" y="5"/>
                  </a:lnTo>
                  <a:lnTo>
                    <a:pt x="6" y="5"/>
                  </a:lnTo>
                  <a:lnTo>
                    <a:pt x="6" y="5"/>
                  </a:lnTo>
                  <a:lnTo>
                    <a:pt x="6" y="6"/>
                  </a:lnTo>
                  <a:lnTo>
                    <a:pt x="6" y="6"/>
                  </a:lnTo>
                  <a:lnTo>
                    <a:pt x="7" y="6"/>
                  </a:lnTo>
                  <a:lnTo>
                    <a:pt x="7" y="6"/>
                  </a:lnTo>
                  <a:lnTo>
                    <a:pt x="7" y="7"/>
                  </a:lnTo>
                  <a:lnTo>
                    <a:pt x="7" y="7"/>
                  </a:lnTo>
                  <a:lnTo>
                    <a:pt x="7" y="7"/>
                  </a:lnTo>
                  <a:lnTo>
                    <a:pt x="7" y="7"/>
                  </a:lnTo>
                  <a:lnTo>
                    <a:pt x="7" y="7"/>
                  </a:lnTo>
                  <a:lnTo>
                    <a:pt x="7" y="7"/>
                  </a:lnTo>
                  <a:lnTo>
                    <a:pt x="7" y="8"/>
                  </a:lnTo>
                  <a:lnTo>
                    <a:pt x="7" y="8"/>
                  </a:lnTo>
                  <a:lnTo>
                    <a:pt x="7" y="8"/>
                  </a:lnTo>
                  <a:lnTo>
                    <a:pt x="7" y="8"/>
                  </a:lnTo>
                  <a:lnTo>
                    <a:pt x="8" y="8"/>
                  </a:lnTo>
                  <a:lnTo>
                    <a:pt x="8" y="8"/>
                  </a:lnTo>
                  <a:lnTo>
                    <a:pt x="8" y="8"/>
                  </a:lnTo>
                  <a:lnTo>
                    <a:pt x="8" y="8"/>
                  </a:lnTo>
                  <a:lnTo>
                    <a:pt x="7" y="7"/>
                  </a:lnTo>
                  <a:lnTo>
                    <a:pt x="8" y="7"/>
                  </a:lnTo>
                  <a:lnTo>
                    <a:pt x="8" y="7"/>
                  </a:lnTo>
                  <a:lnTo>
                    <a:pt x="8" y="7"/>
                  </a:lnTo>
                  <a:lnTo>
                    <a:pt x="8" y="8"/>
                  </a:lnTo>
                  <a:lnTo>
                    <a:pt x="8" y="8"/>
                  </a:lnTo>
                  <a:lnTo>
                    <a:pt x="8" y="8"/>
                  </a:lnTo>
                  <a:lnTo>
                    <a:pt x="8" y="8"/>
                  </a:lnTo>
                  <a:lnTo>
                    <a:pt x="9" y="8"/>
                  </a:lnTo>
                  <a:lnTo>
                    <a:pt x="9" y="8"/>
                  </a:lnTo>
                  <a:lnTo>
                    <a:pt x="9" y="8"/>
                  </a:lnTo>
                  <a:lnTo>
                    <a:pt x="9" y="8"/>
                  </a:lnTo>
                  <a:lnTo>
                    <a:pt x="9" y="8"/>
                  </a:lnTo>
                  <a:lnTo>
                    <a:pt x="10" y="8"/>
                  </a:lnTo>
                  <a:lnTo>
                    <a:pt x="10" y="9"/>
                  </a:lnTo>
                  <a:lnTo>
                    <a:pt x="10" y="9"/>
                  </a:lnTo>
                  <a:lnTo>
                    <a:pt x="10" y="9"/>
                  </a:lnTo>
                  <a:lnTo>
                    <a:pt x="10" y="9"/>
                  </a:lnTo>
                  <a:lnTo>
                    <a:pt x="11" y="9"/>
                  </a:lnTo>
                  <a:lnTo>
                    <a:pt x="11" y="10"/>
                  </a:lnTo>
                  <a:lnTo>
                    <a:pt x="11" y="10"/>
                  </a:lnTo>
                  <a:lnTo>
                    <a:pt x="11" y="10"/>
                  </a:lnTo>
                  <a:lnTo>
                    <a:pt x="11" y="10"/>
                  </a:lnTo>
                  <a:lnTo>
                    <a:pt x="11" y="11"/>
                  </a:lnTo>
                  <a:lnTo>
                    <a:pt x="12" y="11"/>
                  </a:lnTo>
                  <a:lnTo>
                    <a:pt x="12" y="11"/>
                  </a:lnTo>
                  <a:lnTo>
                    <a:pt x="12" y="11"/>
                  </a:lnTo>
                  <a:lnTo>
                    <a:pt x="12" y="11"/>
                  </a:lnTo>
                  <a:lnTo>
                    <a:pt x="12" y="11"/>
                  </a:lnTo>
                  <a:lnTo>
                    <a:pt x="12"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7" name="Freeform 345">
              <a:extLst>
                <a:ext uri="{FF2B5EF4-FFF2-40B4-BE49-F238E27FC236}">
                  <a16:creationId xmlns:a16="http://schemas.microsoft.com/office/drawing/2014/main" id="{887271C7-D897-4EAC-A604-4E4FDD975F10}"/>
                </a:ext>
              </a:extLst>
            </p:cNvPr>
            <p:cNvSpPr>
              <a:spLocks noEditPoints="1"/>
            </p:cNvSpPr>
            <p:nvPr/>
          </p:nvSpPr>
          <p:spPr bwMode="auto">
            <a:xfrm>
              <a:off x="6280586" y="2536521"/>
              <a:ext cx="141864" cy="79167"/>
            </a:xfrm>
            <a:custGeom>
              <a:avLst/>
              <a:gdLst/>
              <a:ahLst/>
              <a:cxnLst>
                <a:cxn ang="0">
                  <a:pos x="0" y="5"/>
                </a:cxn>
                <a:cxn ang="0">
                  <a:pos x="0" y="5"/>
                </a:cxn>
                <a:cxn ang="0">
                  <a:pos x="0" y="4"/>
                </a:cxn>
                <a:cxn ang="0">
                  <a:pos x="0" y="4"/>
                </a:cxn>
                <a:cxn ang="0">
                  <a:pos x="1" y="4"/>
                </a:cxn>
                <a:cxn ang="0">
                  <a:pos x="3" y="4"/>
                </a:cxn>
                <a:cxn ang="0">
                  <a:pos x="1" y="5"/>
                </a:cxn>
                <a:cxn ang="0">
                  <a:pos x="1" y="5"/>
                </a:cxn>
                <a:cxn ang="0">
                  <a:pos x="3" y="4"/>
                </a:cxn>
                <a:cxn ang="0">
                  <a:pos x="2" y="4"/>
                </a:cxn>
                <a:cxn ang="0">
                  <a:pos x="3" y="2"/>
                </a:cxn>
                <a:cxn ang="0">
                  <a:pos x="2" y="2"/>
                </a:cxn>
                <a:cxn ang="0">
                  <a:pos x="1" y="3"/>
                </a:cxn>
                <a:cxn ang="0">
                  <a:pos x="0" y="3"/>
                </a:cxn>
                <a:cxn ang="0">
                  <a:pos x="1" y="2"/>
                </a:cxn>
                <a:cxn ang="0">
                  <a:pos x="1" y="2"/>
                </a:cxn>
                <a:cxn ang="0">
                  <a:pos x="2" y="3"/>
                </a:cxn>
                <a:cxn ang="0">
                  <a:pos x="2" y="3"/>
                </a:cxn>
                <a:cxn ang="0">
                  <a:pos x="1" y="3"/>
                </a:cxn>
                <a:cxn ang="0">
                  <a:pos x="12" y="7"/>
                </a:cxn>
                <a:cxn ang="0">
                  <a:pos x="11" y="7"/>
                </a:cxn>
                <a:cxn ang="0">
                  <a:pos x="10" y="7"/>
                </a:cxn>
                <a:cxn ang="0">
                  <a:pos x="8" y="6"/>
                </a:cxn>
                <a:cxn ang="0">
                  <a:pos x="7" y="6"/>
                </a:cxn>
                <a:cxn ang="0">
                  <a:pos x="7" y="6"/>
                </a:cxn>
                <a:cxn ang="0">
                  <a:pos x="7" y="6"/>
                </a:cxn>
                <a:cxn ang="0">
                  <a:pos x="5" y="6"/>
                </a:cxn>
                <a:cxn ang="0">
                  <a:pos x="5" y="5"/>
                </a:cxn>
                <a:cxn ang="0">
                  <a:pos x="5" y="5"/>
                </a:cxn>
                <a:cxn ang="0">
                  <a:pos x="5" y="5"/>
                </a:cxn>
                <a:cxn ang="0">
                  <a:pos x="4" y="5"/>
                </a:cxn>
                <a:cxn ang="0">
                  <a:pos x="3" y="4"/>
                </a:cxn>
                <a:cxn ang="0">
                  <a:pos x="3" y="4"/>
                </a:cxn>
                <a:cxn ang="0">
                  <a:pos x="4" y="3"/>
                </a:cxn>
                <a:cxn ang="0">
                  <a:pos x="3" y="3"/>
                </a:cxn>
                <a:cxn ang="0">
                  <a:pos x="3" y="3"/>
                </a:cxn>
                <a:cxn ang="0">
                  <a:pos x="3" y="2"/>
                </a:cxn>
                <a:cxn ang="0">
                  <a:pos x="3" y="2"/>
                </a:cxn>
                <a:cxn ang="0">
                  <a:pos x="3" y="2"/>
                </a:cxn>
                <a:cxn ang="0">
                  <a:pos x="4" y="1"/>
                </a:cxn>
                <a:cxn ang="0">
                  <a:pos x="4" y="1"/>
                </a:cxn>
                <a:cxn ang="0">
                  <a:pos x="5" y="1"/>
                </a:cxn>
                <a:cxn ang="0">
                  <a:pos x="6" y="1"/>
                </a:cxn>
                <a:cxn ang="0">
                  <a:pos x="6" y="1"/>
                </a:cxn>
                <a:cxn ang="0">
                  <a:pos x="7" y="1"/>
                </a:cxn>
                <a:cxn ang="0">
                  <a:pos x="8" y="0"/>
                </a:cxn>
                <a:cxn ang="0">
                  <a:pos x="8" y="0"/>
                </a:cxn>
                <a:cxn ang="0">
                  <a:pos x="8" y="0"/>
                </a:cxn>
                <a:cxn ang="0">
                  <a:pos x="9" y="0"/>
                </a:cxn>
                <a:cxn ang="0">
                  <a:pos x="10" y="1"/>
                </a:cxn>
                <a:cxn ang="0">
                  <a:pos x="11" y="1"/>
                </a:cxn>
                <a:cxn ang="0">
                  <a:pos x="12" y="1"/>
                </a:cxn>
                <a:cxn ang="0">
                  <a:pos x="13" y="1"/>
                </a:cxn>
                <a:cxn ang="0">
                  <a:pos x="13" y="1"/>
                </a:cxn>
                <a:cxn ang="0">
                  <a:pos x="12" y="2"/>
                </a:cxn>
                <a:cxn ang="0">
                  <a:pos x="12" y="3"/>
                </a:cxn>
                <a:cxn ang="0">
                  <a:pos x="12" y="4"/>
                </a:cxn>
                <a:cxn ang="0">
                  <a:pos x="12" y="5"/>
                </a:cxn>
                <a:cxn ang="0">
                  <a:pos x="12" y="5"/>
                </a:cxn>
                <a:cxn ang="0">
                  <a:pos x="12" y="6"/>
                </a:cxn>
                <a:cxn ang="0">
                  <a:pos x="12" y="6"/>
                </a:cxn>
              </a:cxnLst>
              <a:rect l="0" t="0" r="r" b="b"/>
              <a:pathLst>
                <a:path w="13" h="7">
                  <a:moveTo>
                    <a:pt x="0" y="6"/>
                  </a:moveTo>
                  <a:lnTo>
                    <a:pt x="0" y="6"/>
                  </a:lnTo>
                  <a:lnTo>
                    <a:pt x="0" y="6"/>
                  </a:lnTo>
                  <a:lnTo>
                    <a:pt x="0" y="5"/>
                  </a:lnTo>
                  <a:lnTo>
                    <a:pt x="0" y="5"/>
                  </a:lnTo>
                  <a:lnTo>
                    <a:pt x="0" y="5"/>
                  </a:lnTo>
                  <a:lnTo>
                    <a:pt x="0" y="5"/>
                  </a:lnTo>
                  <a:lnTo>
                    <a:pt x="0" y="5"/>
                  </a:lnTo>
                  <a:lnTo>
                    <a:pt x="0" y="5"/>
                  </a:lnTo>
                  <a:lnTo>
                    <a:pt x="0" y="5"/>
                  </a:lnTo>
                  <a:lnTo>
                    <a:pt x="0" y="5"/>
                  </a:lnTo>
                  <a:lnTo>
                    <a:pt x="0" y="4"/>
                  </a:lnTo>
                  <a:lnTo>
                    <a:pt x="0" y="4"/>
                  </a:lnTo>
                  <a:lnTo>
                    <a:pt x="0" y="4"/>
                  </a:lnTo>
                  <a:lnTo>
                    <a:pt x="0" y="4"/>
                  </a:lnTo>
                  <a:lnTo>
                    <a:pt x="0" y="4"/>
                  </a:lnTo>
                  <a:lnTo>
                    <a:pt x="1" y="4"/>
                  </a:lnTo>
                  <a:lnTo>
                    <a:pt x="1" y="4"/>
                  </a:lnTo>
                  <a:lnTo>
                    <a:pt x="1" y="4"/>
                  </a:lnTo>
                  <a:lnTo>
                    <a:pt x="1" y="4"/>
                  </a:lnTo>
                  <a:lnTo>
                    <a:pt x="2" y="4"/>
                  </a:lnTo>
                  <a:lnTo>
                    <a:pt x="2" y="4"/>
                  </a:lnTo>
                  <a:lnTo>
                    <a:pt x="2" y="4"/>
                  </a:lnTo>
                  <a:lnTo>
                    <a:pt x="3" y="4"/>
                  </a:lnTo>
                  <a:lnTo>
                    <a:pt x="3" y="4"/>
                  </a:lnTo>
                  <a:lnTo>
                    <a:pt x="2" y="4"/>
                  </a:lnTo>
                  <a:lnTo>
                    <a:pt x="2" y="5"/>
                  </a:lnTo>
                  <a:lnTo>
                    <a:pt x="1" y="5"/>
                  </a:lnTo>
                  <a:lnTo>
                    <a:pt x="1" y="5"/>
                  </a:lnTo>
                  <a:lnTo>
                    <a:pt x="1" y="5"/>
                  </a:lnTo>
                  <a:lnTo>
                    <a:pt x="1" y="5"/>
                  </a:lnTo>
                  <a:lnTo>
                    <a:pt x="1" y="5"/>
                  </a:lnTo>
                  <a:lnTo>
                    <a:pt x="1" y="5"/>
                  </a:lnTo>
                  <a:lnTo>
                    <a:pt x="0" y="6"/>
                  </a:lnTo>
                  <a:close/>
                  <a:moveTo>
                    <a:pt x="3" y="4"/>
                  </a:moveTo>
                  <a:lnTo>
                    <a:pt x="3" y="4"/>
                  </a:lnTo>
                  <a:lnTo>
                    <a:pt x="3" y="4"/>
                  </a:lnTo>
                  <a:lnTo>
                    <a:pt x="2" y="4"/>
                  </a:lnTo>
                  <a:lnTo>
                    <a:pt x="2" y="4"/>
                  </a:lnTo>
                  <a:lnTo>
                    <a:pt x="2" y="4"/>
                  </a:lnTo>
                  <a:lnTo>
                    <a:pt x="3" y="4"/>
                  </a:lnTo>
                  <a:close/>
                  <a:moveTo>
                    <a:pt x="2" y="2"/>
                  </a:moveTo>
                  <a:lnTo>
                    <a:pt x="3" y="2"/>
                  </a:lnTo>
                  <a:lnTo>
                    <a:pt x="3" y="2"/>
                  </a:lnTo>
                  <a:lnTo>
                    <a:pt x="3" y="3"/>
                  </a:lnTo>
                  <a:lnTo>
                    <a:pt x="3" y="3"/>
                  </a:lnTo>
                  <a:lnTo>
                    <a:pt x="2" y="3"/>
                  </a:lnTo>
                  <a:lnTo>
                    <a:pt x="2" y="2"/>
                  </a:lnTo>
                  <a:lnTo>
                    <a:pt x="2" y="2"/>
                  </a:lnTo>
                  <a:close/>
                  <a:moveTo>
                    <a:pt x="1" y="4"/>
                  </a:moveTo>
                  <a:lnTo>
                    <a:pt x="1" y="3"/>
                  </a:lnTo>
                  <a:lnTo>
                    <a:pt x="1" y="3"/>
                  </a:lnTo>
                  <a:lnTo>
                    <a:pt x="1" y="3"/>
                  </a:lnTo>
                  <a:lnTo>
                    <a:pt x="1" y="3"/>
                  </a:lnTo>
                  <a:lnTo>
                    <a:pt x="1" y="3"/>
                  </a:lnTo>
                  <a:lnTo>
                    <a:pt x="0" y="3"/>
                  </a:lnTo>
                  <a:lnTo>
                    <a:pt x="0" y="3"/>
                  </a:lnTo>
                  <a:lnTo>
                    <a:pt x="0" y="3"/>
                  </a:lnTo>
                  <a:lnTo>
                    <a:pt x="1" y="3"/>
                  </a:lnTo>
                  <a:lnTo>
                    <a:pt x="1" y="2"/>
                  </a:lnTo>
                  <a:lnTo>
                    <a:pt x="1" y="2"/>
                  </a:lnTo>
                  <a:lnTo>
                    <a:pt x="1" y="2"/>
                  </a:lnTo>
                  <a:lnTo>
                    <a:pt x="1" y="2"/>
                  </a:lnTo>
                  <a:lnTo>
                    <a:pt x="1" y="2"/>
                  </a:lnTo>
                  <a:lnTo>
                    <a:pt x="1" y="2"/>
                  </a:lnTo>
                  <a:lnTo>
                    <a:pt x="2" y="2"/>
                  </a:lnTo>
                  <a:lnTo>
                    <a:pt x="2" y="2"/>
                  </a:lnTo>
                  <a:lnTo>
                    <a:pt x="2" y="3"/>
                  </a:lnTo>
                  <a:lnTo>
                    <a:pt x="2" y="3"/>
                  </a:lnTo>
                  <a:lnTo>
                    <a:pt x="2" y="3"/>
                  </a:lnTo>
                  <a:lnTo>
                    <a:pt x="2" y="3"/>
                  </a:lnTo>
                  <a:lnTo>
                    <a:pt x="2" y="3"/>
                  </a:lnTo>
                  <a:lnTo>
                    <a:pt x="2" y="3"/>
                  </a:lnTo>
                  <a:lnTo>
                    <a:pt x="1" y="3"/>
                  </a:lnTo>
                  <a:lnTo>
                    <a:pt x="2" y="3"/>
                  </a:lnTo>
                  <a:lnTo>
                    <a:pt x="1" y="3"/>
                  </a:lnTo>
                  <a:lnTo>
                    <a:pt x="1" y="3"/>
                  </a:lnTo>
                  <a:lnTo>
                    <a:pt x="1" y="3"/>
                  </a:lnTo>
                  <a:lnTo>
                    <a:pt x="1" y="4"/>
                  </a:lnTo>
                  <a:close/>
                  <a:moveTo>
                    <a:pt x="12" y="7"/>
                  </a:moveTo>
                  <a:lnTo>
                    <a:pt x="11" y="7"/>
                  </a:lnTo>
                  <a:lnTo>
                    <a:pt x="11" y="7"/>
                  </a:lnTo>
                  <a:lnTo>
                    <a:pt x="11" y="7"/>
                  </a:lnTo>
                  <a:lnTo>
                    <a:pt x="11" y="7"/>
                  </a:lnTo>
                  <a:lnTo>
                    <a:pt x="10" y="7"/>
                  </a:lnTo>
                  <a:lnTo>
                    <a:pt x="10" y="7"/>
                  </a:lnTo>
                  <a:lnTo>
                    <a:pt x="10" y="7"/>
                  </a:lnTo>
                  <a:lnTo>
                    <a:pt x="10" y="7"/>
                  </a:lnTo>
                  <a:lnTo>
                    <a:pt x="9" y="7"/>
                  </a:lnTo>
                  <a:lnTo>
                    <a:pt x="9" y="7"/>
                  </a:lnTo>
                  <a:lnTo>
                    <a:pt x="9" y="6"/>
                  </a:lnTo>
                  <a:lnTo>
                    <a:pt x="8" y="6"/>
                  </a:lnTo>
                  <a:lnTo>
                    <a:pt x="8" y="6"/>
                  </a:lnTo>
                  <a:lnTo>
                    <a:pt x="8" y="6"/>
                  </a:lnTo>
                  <a:lnTo>
                    <a:pt x="8" y="6"/>
                  </a:lnTo>
                  <a:lnTo>
                    <a:pt x="7" y="6"/>
                  </a:lnTo>
                  <a:lnTo>
                    <a:pt x="7" y="6"/>
                  </a:lnTo>
                  <a:lnTo>
                    <a:pt x="7" y="5"/>
                  </a:lnTo>
                  <a:lnTo>
                    <a:pt x="7" y="6"/>
                  </a:lnTo>
                  <a:lnTo>
                    <a:pt x="7" y="6"/>
                  </a:lnTo>
                  <a:lnTo>
                    <a:pt x="7" y="6"/>
                  </a:lnTo>
                  <a:lnTo>
                    <a:pt x="7" y="6"/>
                  </a:lnTo>
                  <a:lnTo>
                    <a:pt x="7" y="5"/>
                  </a:lnTo>
                  <a:lnTo>
                    <a:pt x="7" y="6"/>
                  </a:lnTo>
                  <a:lnTo>
                    <a:pt x="6" y="6"/>
                  </a:lnTo>
                  <a:lnTo>
                    <a:pt x="5" y="6"/>
                  </a:lnTo>
                  <a:lnTo>
                    <a:pt x="5" y="6"/>
                  </a:lnTo>
                  <a:lnTo>
                    <a:pt x="5" y="6"/>
                  </a:lnTo>
                  <a:lnTo>
                    <a:pt x="5" y="6"/>
                  </a:lnTo>
                  <a:lnTo>
                    <a:pt x="5" y="6"/>
                  </a:lnTo>
                  <a:lnTo>
                    <a:pt x="5" y="6"/>
                  </a:lnTo>
                  <a:lnTo>
                    <a:pt x="5" y="5"/>
                  </a:lnTo>
                  <a:lnTo>
                    <a:pt x="5" y="5"/>
                  </a:lnTo>
                  <a:lnTo>
                    <a:pt x="5" y="5"/>
                  </a:lnTo>
                  <a:lnTo>
                    <a:pt x="5" y="5"/>
                  </a:lnTo>
                  <a:lnTo>
                    <a:pt x="5" y="5"/>
                  </a:lnTo>
                  <a:lnTo>
                    <a:pt x="5" y="5"/>
                  </a:lnTo>
                  <a:lnTo>
                    <a:pt x="5" y="5"/>
                  </a:lnTo>
                  <a:lnTo>
                    <a:pt x="5" y="5"/>
                  </a:lnTo>
                  <a:lnTo>
                    <a:pt x="5" y="5"/>
                  </a:lnTo>
                  <a:lnTo>
                    <a:pt x="5" y="5"/>
                  </a:lnTo>
                  <a:lnTo>
                    <a:pt x="5" y="5"/>
                  </a:lnTo>
                  <a:lnTo>
                    <a:pt x="4" y="5"/>
                  </a:lnTo>
                  <a:lnTo>
                    <a:pt x="4" y="5"/>
                  </a:lnTo>
                  <a:lnTo>
                    <a:pt x="4" y="5"/>
                  </a:lnTo>
                  <a:lnTo>
                    <a:pt x="4" y="5"/>
                  </a:lnTo>
                  <a:lnTo>
                    <a:pt x="4" y="5"/>
                  </a:lnTo>
                  <a:lnTo>
                    <a:pt x="3" y="4"/>
                  </a:lnTo>
                  <a:lnTo>
                    <a:pt x="3" y="4"/>
                  </a:lnTo>
                  <a:lnTo>
                    <a:pt x="3" y="4"/>
                  </a:lnTo>
                  <a:lnTo>
                    <a:pt x="3" y="4"/>
                  </a:lnTo>
                  <a:lnTo>
                    <a:pt x="3" y="4"/>
                  </a:lnTo>
                  <a:lnTo>
                    <a:pt x="3" y="3"/>
                  </a:lnTo>
                  <a:lnTo>
                    <a:pt x="3" y="3"/>
                  </a:lnTo>
                  <a:lnTo>
                    <a:pt x="4" y="3"/>
                  </a:lnTo>
                  <a:lnTo>
                    <a:pt x="4" y="3"/>
                  </a:lnTo>
                  <a:lnTo>
                    <a:pt x="4" y="3"/>
                  </a:lnTo>
                  <a:lnTo>
                    <a:pt x="4" y="3"/>
                  </a:lnTo>
                  <a:lnTo>
                    <a:pt x="3" y="3"/>
                  </a:lnTo>
                  <a:lnTo>
                    <a:pt x="3" y="3"/>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3" y="2"/>
                  </a:lnTo>
                  <a:lnTo>
                    <a:pt x="3" y="2"/>
                  </a:lnTo>
                  <a:lnTo>
                    <a:pt x="3" y="2"/>
                  </a:lnTo>
                  <a:lnTo>
                    <a:pt x="3" y="2"/>
                  </a:lnTo>
                  <a:lnTo>
                    <a:pt x="4" y="2"/>
                  </a:lnTo>
                  <a:lnTo>
                    <a:pt x="4" y="1"/>
                  </a:lnTo>
                  <a:lnTo>
                    <a:pt x="4" y="1"/>
                  </a:lnTo>
                  <a:lnTo>
                    <a:pt x="4" y="1"/>
                  </a:lnTo>
                  <a:lnTo>
                    <a:pt x="4" y="1"/>
                  </a:lnTo>
                  <a:lnTo>
                    <a:pt x="4" y="1"/>
                  </a:lnTo>
                  <a:lnTo>
                    <a:pt x="4" y="1"/>
                  </a:lnTo>
                  <a:lnTo>
                    <a:pt x="4" y="1"/>
                  </a:lnTo>
                  <a:lnTo>
                    <a:pt x="5" y="1"/>
                  </a:lnTo>
                  <a:lnTo>
                    <a:pt x="5" y="1"/>
                  </a:lnTo>
                  <a:lnTo>
                    <a:pt x="5" y="1"/>
                  </a:lnTo>
                  <a:lnTo>
                    <a:pt x="5" y="1"/>
                  </a:lnTo>
                  <a:lnTo>
                    <a:pt x="5" y="1"/>
                  </a:lnTo>
                  <a:lnTo>
                    <a:pt x="6" y="1"/>
                  </a:lnTo>
                  <a:lnTo>
                    <a:pt x="6" y="1"/>
                  </a:lnTo>
                  <a:lnTo>
                    <a:pt x="6" y="1"/>
                  </a:lnTo>
                  <a:lnTo>
                    <a:pt x="6" y="0"/>
                  </a:lnTo>
                  <a:lnTo>
                    <a:pt x="6" y="0"/>
                  </a:lnTo>
                  <a:lnTo>
                    <a:pt x="6" y="1"/>
                  </a:lnTo>
                  <a:lnTo>
                    <a:pt x="6" y="1"/>
                  </a:lnTo>
                  <a:lnTo>
                    <a:pt x="7" y="1"/>
                  </a:lnTo>
                  <a:lnTo>
                    <a:pt x="7" y="0"/>
                  </a:lnTo>
                  <a:lnTo>
                    <a:pt x="7" y="0"/>
                  </a:lnTo>
                  <a:lnTo>
                    <a:pt x="7" y="1"/>
                  </a:lnTo>
                  <a:lnTo>
                    <a:pt x="7" y="1"/>
                  </a:lnTo>
                  <a:lnTo>
                    <a:pt x="7" y="0"/>
                  </a:lnTo>
                  <a:lnTo>
                    <a:pt x="7" y="0"/>
                  </a:lnTo>
                  <a:lnTo>
                    <a:pt x="8" y="0"/>
                  </a:lnTo>
                  <a:lnTo>
                    <a:pt x="8" y="0"/>
                  </a:lnTo>
                  <a:lnTo>
                    <a:pt x="8" y="0"/>
                  </a:lnTo>
                  <a:lnTo>
                    <a:pt x="8" y="0"/>
                  </a:lnTo>
                  <a:lnTo>
                    <a:pt x="8" y="0"/>
                  </a:lnTo>
                  <a:lnTo>
                    <a:pt x="8" y="0"/>
                  </a:lnTo>
                  <a:lnTo>
                    <a:pt x="8" y="0"/>
                  </a:lnTo>
                  <a:lnTo>
                    <a:pt x="8" y="0"/>
                  </a:lnTo>
                  <a:lnTo>
                    <a:pt x="8" y="0"/>
                  </a:lnTo>
                  <a:lnTo>
                    <a:pt x="8" y="0"/>
                  </a:lnTo>
                  <a:lnTo>
                    <a:pt x="9" y="0"/>
                  </a:lnTo>
                  <a:lnTo>
                    <a:pt x="9" y="0"/>
                  </a:lnTo>
                  <a:lnTo>
                    <a:pt x="9" y="0"/>
                  </a:lnTo>
                  <a:lnTo>
                    <a:pt x="10" y="0"/>
                  </a:lnTo>
                  <a:lnTo>
                    <a:pt x="10" y="0"/>
                  </a:lnTo>
                  <a:lnTo>
                    <a:pt x="10" y="0"/>
                  </a:lnTo>
                  <a:lnTo>
                    <a:pt x="10" y="1"/>
                  </a:lnTo>
                  <a:lnTo>
                    <a:pt x="10" y="1"/>
                  </a:lnTo>
                  <a:lnTo>
                    <a:pt x="11" y="1"/>
                  </a:lnTo>
                  <a:lnTo>
                    <a:pt x="11" y="1"/>
                  </a:lnTo>
                  <a:lnTo>
                    <a:pt x="11" y="1"/>
                  </a:lnTo>
                  <a:lnTo>
                    <a:pt x="11" y="1"/>
                  </a:lnTo>
                  <a:lnTo>
                    <a:pt x="12" y="1"/>
                  </a:lnTo>
                  <a:lnTo>
                    <a:pt x="12" y="1"/>
                  </a:lnTo>
                  <a:lnTo>
                    <a:pt x="12" y="1"/>
                  </a:lnTo>
                  <a:lnTo>
                    <a:pt x="12" y="1"/>
                  </a:lnTo>
                  <a:lnTo>
                    <a:pt x="13" y="1"/>
                  </a:lnTo>
                  <a:lnTo>
                    <a:pt x="13" y="1"/>
                  </a:lnTo>
                  <a:lnTo>
                    <a:pt x="13" y="1"/>
                  </a:lnTo>
                  <a:lnTo>
                    <a:pt x="13" y="1"/>
                  </a:lnTo>
                  <a:lnTo>
                    <a:pt x="13" y="1"/>
                  </a:lnTo>
                  <a:lnTo>
                    <a:pt x="13" y="1"/>
                  </a:lnTo>
                  <a:lnTo>
                    <a:pt x="13" y="1"/>
                  </a:lnTo>
                  <a:lnTo>
                    <a:pt x="13" y="1"/>
                  </a:lnTo>
                  <a:lnTo>
                    <a:pt x="13" y="1"/>
                  </a:lnTo>
                  <a:lnTo>
                    <a:pt x="13" y="2"/>
                  </a:lnTo>
                  <a:lnTo>
                    <a:pt x="12" y="2"/>
                  </a:lnTo>
                  <a:lnTo>
                    <a:pt x="12" y="2"/>
                  </a:lnTo>
                  <a:lnTo>
                    <a:pt x="12" y="2"/>
                  </a:lnTo>
                  <a:lnTo>
                    <a:pt x="12" y="3"/>
                  </a:lnTo>
                  <a:lnTo>
                    <a:pt x="12" y="3"/>
                  </a:lnTo>
                  <a:lnTo>
                    <a:pt x="12" y="3"/>
                  </a:lnTo>
                  <a:lnTo>
                    <a:pt x="12" y="3"/>
                  </a:lnTo>
                  <a:lnTo>
                    <a:pt x="12" y="4"/>
                  </a:lnTo>
                  <a:lnTo>
                    <a:pt x="12" y="4"/>
                  </a:lnTo>
                  <a:lnTo>
                    <a:pt x="12" y="4"/>
                  </a:lnTo>
                  <a:lnTo>
                    <a:pt x="12" y="4"/>
                  </a:lnTo>
                  <a:lnTo>
                    <a:pt x="12" y="5"/>
                  </a:lnTo>
                  <a:lnTo>
                    <a:pt x="12" y="5"/>
                  </a:lnTo>
                  <a:lnTo>
                    <a:pt x="12" y="5"/>
                  </a:lnTo>
                  <a:lnTo>
                    <a:pt x="12" y="5"/>
                  </a:lnTo>
                  <a:lnTo>
                    <a:pt x="12" y="5"/>
                  </a:lnTo>
                  <a:lnTo>
                    <a:pt x="12" y="5"/>
                  </a:lnTo>
                  <a:lnTo>
                    <a:pt x="12" y="5"/>
                  </a:lnTo>
                  <a:lnTo>
                    <a:pt x="12" y="5"/>
                  </a:lnTo>
                  <a:lnTo>
                    <a:pt x="12" y="6"/>
                  </a:lnTo>
                  <a:lnTo>
                    <a:pt x="12" y="6"/>
                  </a:lnTo>
                  <a:lnTo>
                    <a:pt x="12" y="6"/>
                  </a:lnTo>
                  <a:lnTo>
                    <a:pt x="12" y="6"/>
                  </a:lnTo>
                  <a:lnTo>
                    <a:pt x="12" y="6"/>
                  </a:lnTo>
                  <a:lnTo>
                    <a:pt x="12" y="6"/>
                  </a:lnTo>
                  <a:lnTo>
                    <a:pt x="12" y="7"/>
                  </a:lnTo>
                  <a:lnTo>
                    <a:pt x="12"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8" name="Freeform 346">
              <a:extLst>
                <a:ext uri="{FF2B5EF4-FFF2-40B4-BE49-F238E27FC236}">
                  <a16:creationId xmlns:a16="http://schemas.microsoft.com/office/drawing/2014/main" id="{C5162AA9-0D3B-4A46-972A-59A76FF4AF1E}"/>
                </a:ext>
              </a:extLst>
            </p:cNvPr>
            <p:cNvSpPr>
              <a:spLocks/>
            </p:cNvSpPr>
            <p:nvPr/>
          </p:nvSpPr>
          <p:spPr bwMode="auto">
            <a:xfrm>
              <a:off x="6542094" y="4044205"/>
              <a:ext cx="350387" cy="337777"/>
            </a:xfrm>
            <a:custGeom>
              <a:avLst/>
              <a:gdLst/>
              <a:ahLst/>
              <a:cxnLst>
                <a:cxn ang="0">
                  <a:pos x="25" y="26"/>
                </a:cxn>
                <a:cxn ang="0">
                  <a:pos x="23" y="26"/>
                </a:cxn>
                <a:cxn ang="0">
                  <a:pos x="22" y="27"/>
                </a:cxn>
                <a:cxn ang="0">
                  <a:pos x="21" y="27"/>
                </a:cxn>
                <a:cxn ang="0">
                  <a:pos x="20" y="28"/>
                </a:cxn>
                <a:cxn ang="0">
                  <a:pos x="19" y="28"/>
                </a:cxn>
                <a:cxn ang="0">
                  <a:pos x="18" y="29"/>
                </a:cxn>
                <a:cxn ang="0">
                  <a:pos x="17" y="28"/>
                </a:cxn>
                <a:cxn ang="0">
                  <a:pos x="15" y="29"/>
                </a:cxn>
                <a:cxn ang="0">
                  <a:pos x="14" y="30"/>
                </a:cxn>
                <a:cxn ang="0">
                  <a:pos x="12" y="30"/>
                </a:cxn>
                <a:cxn ang="0">
                  <a:pos x="11" y="29"/>
                </a:cxn>
                <a:cxn ang="0">
                  <a:pos x="8" y="27"/>
                </a:cxn>
                <a:cxn ang="0">
                  <a:pos x="6" y="27"/>
                </a:cxn>
                <a:cxn ang="0">
                  <a:pos x="6" y="25"/>
                </a:cxn>
                <a:cxn ang="0">
                  <a:pos x="5" y="25"/>
                </a:cxn>
                <a:cxn ang="0">
                  <a:pos x="4" y="23"/>
                </a:cxn>
                <a:cxn ang="0">
                  <a:pos x="4" y="22"/>
                </a:cxn>
                <a:cxn ang="0">
                  <a:pos x="3" y="21"/>
                </a:cxn>
                <a:cxn ang="0">
                  <a:pos x="2" y="20"/>
                </a:cxn>
                <a:cxn ang="0">
                  <a:pos x="1" y="19"/>
                </a:cxn>
                <a:cxn ang="0">
                  <a:pos x="0" y="18"/>
                </a:cxn>
                <a:cxn ang="0">
                  <a:pos x="0" y="17"/>
                </a:cxn>
                <a:cxn ang="0">
                  <a:pos x="1" y="17"/>
                </a:cxn>
                <a:cxn ang="0">
                  <a:pos x="2" y="16"/>
                </a:cxn>
                <a:cxn ang="0">
                  <a:pos x="2" y="13"/>
                </a:cxn>
                <a:cxn ang="0">
                  <a:pos x="3" y="11"/>
                </a:cxn>
                <a:cxn ang="0">
                  <a:pos x="4" y="11"/>
                </a:cxn>
                <a:cxn ang="0">
                  <a:pos x="4" y="9"/>
                </a:cxn>
                <a:cxn ang="0">
                  <a:pos x="5" y="7"/>
                </a:cxn>
                <a:cxn ang="0">
                  <a:pos x="6" y="5"/>
                </a:cxn>
                <a:cxn ang="0">
                  <a:pos x="7" y="5"/>
                </a:cxn>
                <a:cxn ang="0">
                  <a:pos x="7" y="3"/>
                </a:cxn>
                <a:cxn ang="0">
                  <a:pos x="8" y="1"/>
                </a:cxn>
                <a:cxn ang="0">
                  <a:pos x="9" y="1"/>
                </a:cxn>
                <a:cxn ang="0">
                  <a:pos x="10" y="2"/>
                </a:cxn>
                <a:cxn ang="0">
                  <a:pos x="11" y="0"/>
                </a:cxn>
                <a:cxn ang="0">
                  <a:pos x="12" y="1"/>
                </a:cxn>
                <a:cxn ang="0">
                  <a:pos x="13" y="0"/>
                </a:cxn>
                <a:cxn ang="0">
                  <a:pos x="14" y="1"/>
                </a:cxn>
                <a:cxn ang="0">
                  <a:pos x="15" y="1"/>
                </a:cxn>
                <a:cxn ang="0">
                  <a:pos x="16" y="1"/>
                </a:cxn>
                <a:cxn ang="0">
                  <a:pos x="17" y="2"/>
                </a:cxn>
                <a:cxn ang="0">
                  <a:pos x="18" y="3"/>
                </a:cxn>
                <a:cxn ang="0">
                  <a:pos x="19" y="5"/>
                </a:cxn>
                <a:cxn ang="0">
                  <a:pos x="20" y="6"/>
                </a:cxn>
                <a:cxn ang="0">
                  <a:pos x="20" y="7"/>
                </a:cxn>
                <a:cxn ang="0">
                  <a:pos x="19" y="8"/>
                </a:cxn>
                <a:cxn ang="0">
                  <a:pos x="19" y="10"/>
                </a:cxn>
                <a:cxn ang="0">
                  <a:pos x="20" y="10"/>
                </a:cxn>
                <a:cxn ang="0">
                  <a:pos x="21" y="10"/>
                </a:cxn>
                <a:cxn ang="0">
                  <a:pos x="21" y="12"/>
                </a:cxn>
                <a:cxn ang="0">
                  <a:pos x="22" y="13"/>
                </a:cxn>
                <a:cxn ang="0">
                  <a:pos x="22" y="14"/>
                </a:cxn>
                <a:cxn ang="0">
                  <a:pos x="23" y="14"/>
                </a:cxn>
                <a:cxn ang="0">
                  <a:pos x="27" y="17"/>
                </a:cxn>
                <a:cxn ang="0">
                  <a:pos x="30" y="18"/>
                </a:cxn>
                <a:cxn ang="0">
                  <a:pos x="32" y="18"/>
                </a:cxn>
                <a:cxn ang="0">
                  <a:pos x="28" y="23"/>
                </a:cxn>
              </a:cxnLst>
              <a:rect l="0" t="0" r="r" b="b"/>
              <a:pathLst>
                <a:path w="32" h="30">
                  <a:moveTo>
                    <a:pt x="27" y="24"/>
                  </a:moveTo>
                  <a:lnTo>
                    <a:pt x="27" y="25"/>
                  </a:lnTo>
                  <a:lnTo>
                    <a:pt x="26" y="26"/>
                  </a:lnTo>
                  <a:lnTo>
                    <a:pt x="26" y="26"/>
                  </a:lnTo>
                  <a:lnTo>
                    <a:pt x="26" y="26"/>
                  </a:lnTo>
                  <a:lnTo>
                    <a:pt x="25" y="26"/>
                  </a:lnTo>
                  <a:lnTo>
                    <a:pt x="25" y="26"/>
                  </a:lnTo>
                  <a:lnTo>
                    <a:pt x="24" y="26"/>
                  </a:lnTo>
                  <a:lnTo>
                    <a:pt x="24" y="26"/>
                  </a:lnTo>
                  <a:lnTo>
                    <a:pt x="24" y="26"/>
                  </a:lnTo>
                  <a:lnTo>
                    <a:pt x="23" y="26"/>
                  </a:lnTo>
                  <a:lnTo>
                    <a:pt x="23" y="26"/>
                  </a:lnTo>
                  <a:lnTo>
                    <a:pt x="23" y="26"/>
                  </a:lnTo>
                  <a:lnTo>
                    <a:pt x="23" y="26"/>
                  </a:lnTo>
                  <a:lnTo>
                    <a:pt x="23" y="26"/>
                  </a:lnTo>
                  <a:lnTo>
                    <a:pt x="23" y="26"/>
                  </a:lnTo>
                  <a:lnTo>
                    <a:pt x="22" y="26"/>
                  </a:lnTo>
                  <a:lnTo>
                    <a:pt x="22" y="27"/>
                  </a:lnTo>
                  <a:lnTo>
                    <a:pt x="22" y="27"/>
                  </a:lnTo>
                  <a:lnTo>
                    <a:pt x="22" y="27"/>
                  </a:lnTo>
                  <a:lnTo>
                    <a:pt x="22" y="27"/>
                  </a:lnTo>
                  <a:lnTo>
                    <a:pt x="22" y="27"/>
                  </a:lnTo>
                  <a:lnTo>
                    <a:pt x="21" y="27"/>
                  </a:lnTo>
                  <a:lnTo>
                    <a:pt x="21" y="27"/>
                  </a:lnTo>
                  <a:lnTo>
                    <a:pt x="21" y="28"/>
                  </a:lnTo>
                  <a:lnTo>
                    <a:pt x="21" y="28"/>
                  </a:lnTo>
                  <a:lnTo>
                    <a:pt x="21" y="28"/>
                  </a:lnTo>
                  <a:lnTo>
                    <a:pt x="21" y="28"/>
                  </a:lnTo>
                  <a:lnTo>
                    <a:pt x="21" y="28"/>
                  </a:lnTo>
                  <a:lnTo>
                    <a:pt x="20" y="28"/>
                  </a:lnTo>
                  <a:lnTo>
                    <a:pt x="20" y="28"/>
                  </a:lnTo>
                  <a:lnTo>
                    <a:pt x="20" y="28"/>
                  </a:lnTo>
                  <a:lnTo>
                    <a:pt x="20" y="28"/>
                  </a:lnTo>
                  <a:lnTo>
                    <a:pt x="20" y="28"/>
                  </a:lnTo>
                  <a:lnTo>
                    <a:pt x="19" y="28"/>
                  </a:lnTo>
                  <a:lnTo>
                    <a:pt x="19" y="28"/>
                  </a:lnTo>
                  <a:lnTo>
                    <a:pt x="19" y="29"/>
                  </a:lnTo>
                  <a:lnTo>
                    <a:pt x="19" y="29"/>
                  </a:lnTo>
                  <a:lnTo>
                    <a:pt x="19" y="29"/>
                  </a:lnTo>
                  <a:lnTo>
                    <a:pt x="18" y="29"/>
                  </a:lnTo>
                  <a:lnTo>
                    <a:pt x="18" y="29"/>
                  </a:lnTo>
                  <a:lnTo>
                    <a:pt x="18" y="29"/>
                  </a:lnTo>
                  <a:lnTo>
                    <a:pt x="18" y="29"/>
                  </a:lnTo>
                  <a:lnTo>
                    <a:pt x="17" y="29"/>
                  </a:lnTo>
                  <a:lnTo>
                    <a:pt x="17" y="28"/>
                  </a:lnTo>
                  <a:lnTo>
                    <a:pt x="17" y="28"/>
                  </a:lnTo>
                  <a:lnTo>
                    <a:pt x="17" y="28"/>
                  </a:lnTo>
                  <a:lnTo>
                    <a:pt x="17" y="28"/>
                  </a:lnTo>
                  <a:lnTo>
                    <a:pt x="17" y="28"/>
                  </a:lnTo>
                  <a:lnTo>
                    <a:pt x="17" y="28"/>
                  </a:lnTo>
                  <a:lnTo>
                    <a:pt x="16" y="28"/>
                  </a:lnTo>
                  <a:lnTo>
                    <a:pt x="16" y="28"/>
                  </a:lnTo>
                  <a:lnTo>
                    <a:pt x="15" y="28"/>
                  </a:lnTo>
                  <a:lnTo>
                    <a:pt x="15" y="29"/>
                  </a:lnTo>
                  <a:lnTo>
                    <a:pt x="15" y="29"/>
                  </a:lnTo>
                  <a:lnTo>
                    <a:pt x="15" y="29"/>
                  </a:lnTo>
                  <a:lnTo>
                    <a:pt x="14" y="30"/>
                  </a:lnTo>
                  <a:lnTo>
                    <a:pt x="14" y="30"/>
                  </a:lnTo>
                  <a:lnTo>
                    <a:pt x="14" y="30"/>
                  </a:lnTo>
                  <a:lnTo>
                    <a:pt x="14" y="30"/>
                  </a:lnTo>
                  <a:lnTo>
                    <a:pt x="14" y="30"/>
                  </a:lnTo>
                  <a:lnTo>
                    <a:pt x="13" y="30"/>
                  </a:lnTo>
                  <a:lnTo>
                    <a:pt x="13" y="30"/>
                  </a:lnTo>
                  <a:lnTo>
                    <a:pt x="13" y="30"/>
                  </a:lnTo>
                  <a:lnTo>
                    <a:pt x="13" y="30"/>
                  </a:lnTo>
                  <a:lnTo>
                    <a:pt x="12" y="30"/>
                  </a:lnTo>
                  <a:lnTo>
                    <a:pt x="12" y="29"/>
                  </a:lnTo>
                  <a:lnTo>
                    <a:pt x="12" y="29"/>
                  </a:lnTo>
                  <a:lnTo>
                    <a:pt x="12" y="29"/>
                  </a:lnTo>
                  <a:lnTo>
                    <a:pt x="12" y="29"/>
                  </a:lnTo>
                  <a:lnTo>
                    <a:pt x="11" y="29"/>
                  </a:lnTo>
                  <a:lnTo>
                    <a:pt x="11" y="29"/>
                  </a:lnTo>
                  <a:lnTo>
                    <a:pt x="11" y="29"/>
                  </a:lnTo>
                  <a:lnTo>
                    <a:pt x="11" y="29"/>
                  </a:lnTo>
                  <a:lnTo>
                    <a:pt x="9" y="28"/>
                  </a:lnTo>
                  <a:lnTo>
                    <a:pt x="9" y="28"/>
                  </a:lnTo>
                  <a:lnTo>
                    <a:pt x="9" y="28"/>
                  </a:lnTo>
                  <a:lnTo>
                    <a:pt x="8" y="27"/>
                  </a:lnTo>
                  <a:lnTo>
                    <a:pt x="8" y="27"/>
                  </a:lnTo>
                  <a:lnTo>
                    <a:pt x="8" y="27"/>
                  </a:lnTo>
                  <a:lnTo>
                    <a:pt x="7" y="27"/>
                  </a:lnTo>
                  <a:lnTo>
                    <a:pt x="7" y="27"/>
                  </a:lnTo>
                  <a:lnTo>
                    <a:pt x="7" y="27"/>
                  </a:lnTo>
                  <a:lnTo>
                    <a:pt x="6" y="27"/>
                  </a:lnTo>
                  <a:lnTo>
                    <a:pt x="6" y="27"/>
                  </a:lnTo>
                  <a:lnTo>
                    <a:pt x="6" y="27"/>
                  </a:lnTo>
                  <a:lnTo>
                    <a:pt x="6" y="26"/>
                  </a:lnTo>
                  <a:lnTo>
                    <a:pt x="6" y="26"/>
                  </a:lnTo>
                  <a:lnTo>
                    <a:pt x="6" y="25"/>
                  </a:lnTo>
                  <a:lnTo>
                    <a:pt x="6" y="25"/>
                  </a:lnTo>
                  <a:lnTo>
                    <a:pt x="6" y="25"/>
                  </a:lnTo>
                  <a:lnTo>
                    <a:pt x="6" y="25"/>
                  </a:lnTo>
                  <a:lnTo>
                    <a:pt x="6" y="25"/>
                  </a:lnTo>
                  <a:lnTo>
                    <a:pt x="5" y="25"/>
                  </a:lnTo>
                  <a:lnTo>
                    <a:pt x="5" y="25"/>
                  </a:lnTo>
                  <a:lnTo>
                    <a:pt x="5" y="25"/>
                  </a:lnTo>
                  <a:lnTo>
                    <a:pt x="5" y="25"/>
                  </a:lnTo>
                  <a:lnTo>
                    <a:pt x="5" y="24"/>
                  </a:lnTo>
                  <a:lnTo>
                    <a:pt x="4" y="24"/>
                  </a:lnTo>
                  <a:lnTo>
                    <a:pt x="4" y="24"/>
                  </a:lnTo>
                  <a:lnTo>
                    <a:pt x="4" y="24"/>
                  </a:lnTo>
                  <a:lnTo>
                    <a:pt x="4" y="23"/>
                  </a:lnTo>
                  <a:lnTo>
                    <a:pt x="4" y="23"/>
                  </a:lnTo>
                  <a:lnTo>
                    <a:pt x="4" y="23"/>
                  </a:lnTo>
                  <a:lnTo>
                    <a:pt x="4" y="23"/>
                  </a:lnTo>
                  <a:lnTo>
                    <a:pt x="4" y="23"/>
                  </a:lnTo>
                  <a:lnTo>
                    <a:pt x="4" y="23"/>
                  </a:lnTo>
                  <a:lnTo>
                    <a:pt x="4" y="22"/>
                  </a:lnTo>
                  <a:lnTo>
                    <a:pt x="4" y="22"/>
                  </a:lnTo>
                  <a:lnTo>
                    <a:pt x="4" y="21"/>
                  </a:lnTo>
                  <a:lnTo>
                    <a:pt x="3" y="21"/>
                  </a:lnTo>
                  <a:lnTo>
                    <a:pt x="3" y="21"/>
                  </a:lnTo>
                  <a:lnTo>
                    <a:pt x="3" y="21"/>
                  </a:lnTo>
                  <a:lnTo>
                    <a:pt x="3" y="21"/>
                  </a:lnTo>
                  <a:lnTo>
                    <a:pt x="3" y="21"/>
                  </a:lnTo>
                  <a:lnTo>
                    <a:pt x="3" y="21"/>
                  </a:lnTo>
                  <a:lnTo>
                    <a:pt x="3" y="21"/>
                  </a:lnTo>
                  <a:lnTo>
                    <a:pt x="2" y="21"/>
                  </a:lnTo>
                  <a:lnTo>
                    <a:pt x="2" y="20"/>
                  </a:lnTo>
                  <a:lnTo>
                    <a:pt x="2" y="20"/>
                  </a:lnTo>
                  <a:lnTo>
                    <a:pt x="2" y="20"/>
                  </a:lnTo>
                  <a:lnTo>
                    <a:pt x="2" y="20"/>
                  </a:lnTo>
                  <a:lnTo>
                    <a:pt x="2" y="20"/>
                  </a:lnTo>
                  <a:lnTo>
                    <a:pt x="2" y="19"/>
                  </a:lnTo>
                  <a:lnTo>
                    <a:pt x="2" y="19"/>
                  </a:lnTo>
                  <a:lnTo>
                    <a:pt x="1" y="19"/>
                  </a:lnTo>
                  <a:lnTo>
                    <a:pt x="1" y="19"/>
                  </a:lnTo>
                  <a:lnTo>
                    <a:pt x="1" y="19"/>
                  </a:lnTo>
                  <a:lnTo>
                    <a:pt x="0" y="18"/>
                  </a:lnTo>
                  <a:lnTo>
                    <a:pt x="0" y="18"/>
                  </a:lnTo>
                  <a:lnTo>
                    <a:pt x="0" y="18"/>
                  </a:lnTo>
                  <a:lnTo>
                    <a:pt x="0" y="18"/>
                  </a:lnTo>
                  <a:lnTo>
                    <a:pt x="0" y="18"/>
                  </a:lnTo>
                  <a:lnTo>
                    <a:pt x="0" y="18"/>
                  </a:lnTo>
                  <a:lnTo>
                    <a:pt x="0" y="17"/>
                  </a:lnTo>
                  <a:lnTo>
                    <a:pt x="0" y="17"/>
                  </a:lnTo>
                  <a:lnTo>
                    <a:pt x="0" y="17"/>
                  </a:lnTo>
                  <a:lnTo>
                    <a:pt x="0" y="17"/>
                  </a:lnTo>
                  <a:lnTo>
                    <a:pt x="0" y="17"/>
                  </a:lnTo>
                  <a:lnTo>
                    <a:pt x="0" y="17"/>
                  </a:lnTo>
                  <a:lnTo>
                    <a:pt x="1" y="17"/>
                  </a:lnTo>
                  <a:lnTo>
                    <a:pt x="1" y="17"/>
                  </a:lnTo>
                  <a:lnTo>
                    <a:pt x="1" y="17"/>
                  </a:lnTo>
                  <a:lnTo>
                    <a:pt x="1" y="17"/>
                  </a:lnTo>
                  <a:lnTo>
                    <a:pt x="1" y="17"/>
                  </a:lnTo>
                  <a:lnTo>
                    <a:pt x="1" y="17"/>
                  </a:lnTo>
                  <a:lnTo>
                    <a:pt x="2" y="17"/>
                  </a:lnTo>
                  <a:lnTo>
                    <a:pt x="2" y="17"/>
                  </a:lnTo>
                  <a:lnTo>
                    <a:pt x="2" y="17"/>
                  </a:lnTo>
                  <a:lnTo>
                    <a:pt x="2" y="16"/>
                  </a:lnTo>
                  <a:lnTo>
                    <a:pt x="2" y="16"/>
                  </a:lnTo>
                  <a:lnTo>
                    <a:pt x="2" y="15"/>
                  </a:lnTo>
                  <a:lnTo>
                    <a:pt x="2" y="14"/>
                  </a:lnTo>
                  <a:lnTo>
                    <a:pt x="2" y="14"/>
                  </a:lnTo>
                  <a:lnTo>
                    <a:pt x="2" y="13"/>
                  </a:lnTo>
                  <a:lnTo>
                    <a:pt x="2" y="13"/>
                  </a:lnTo>
                  <a:lnTo>
                    <a:pt x="2" y="13"/>
                  </a:lnTo>
                  <a:lnTo>
                    <a:pt x="2" y="12"/>
                  </a:lnTo>
                  <a:lnTo>
                    <a:pt x="3" y="12"/>
                  </a:lnTo>
                  <a:lnTo>
                    <a:pt x="3" y="12"/>
                  </a:lnTo>
                  <a:lnTo>
                    <a:pt x="3" y="12"/>
                  </a:lnTo>
                  <a:lnTo>
                    <a:pt x="3" y="11"/>
                  </a:lnTo>
                  <a:lnTo>
                    <a:pt x="3" y="11"/>
                  </a:lnTo>
                  <a:lnTo>
                    <a:pt x="3" y="11"/>
                  </a:lnTo>
                  <a:lnTo>
                    <a:pt x="3" y="10"/>
                  </a:lnTo>
                  <a:lnTo>
                    <a:pt x="4" y="11"/>
                  </a:lnTo>
                  <a:lnTo>
                    <a:pt x="4" y="11"/>
                  </a:lnTo>
                  <a:lnTo>
                    <a:pt x="4" y="11"/>
                  </a:lnTo>
                  <a:lnTo>
                    <a:pt x="4" y="10"/>
                  </a:lnTo>
                  <a:lnTo>
                    <a:pt x="4" y="10"/>
                  </a:lnTo>
                  <a:lnTo>
                    <a:pt x="4" y="10"/>
                  </a:lnTo>
                  <a:lnTo>
                    <a:pt x="4" y="9"/>
                  </a:lnTo>
                  <a:lnTo>
                    <a:pt x="4" y="9"/>
                  </a:lnTo>
                  <a:lnTo>
                    <a:pt x="4" y="9"/>
                  </a:lnTo>
                  <a:lnTo>
                    <a:pt x="4" y="8"/>
                  </a:lnTo>
                  <a:lnTo>
                    <a:pt x="4" y="8"/>
                  </a:lnTo>
                  <a:lnTo>
                    <a:pt x="4" y="8"/>
                  </a:lnTo>
                  <a:lnTo>
                    <a:pt x="4" y="8"/>
                  </a:lnTo>
                  <a:lnTo>
                    <a:pt x="5" y="8"/>
                  </a:lnTo>
                  <a:lnTo>
                    <a:pt x="5" y="7"/>
                  </a:lnTo>
                  <a:lnTo>
                    <a:pt x="5" y="7"/>
                  </a:lnTo>
                  <a:lnTo>
                    <a:pt x="5" y="7"/>
                  </a:lnTo>
                  <a:lnTo>
                    <a:pt x="6" y="6"/>
                  </a:lnTo>
                  <a:lnTo>
                    <a:pt x="6" y="6"/>
                  </a:lnTo>
                  <a:lnTo>
                    <a:pt x="6" y="5"/>
                  </a:lnTo>
                  <a:lnTo>
                    <a:pt x="6" y="5"/>
                  </a:lnTo>
                  <a:lnTo>
                    <a:pt x="6" y="5"/>
                  </a:lnTo>
                  <a:lnTo>
                    <a:pt x="7" y="5"/>
                  </a:lnTo>
                  <a:lnTo>
                    <a:pt x="7" y="5"/>
                  </a:lnTo>
                  <a:lnTo>
                    <a:pt x="7" y="5"/>
                  </a:lnTo>
                  <a:lnTo>
                    <a:pt x="6" y="5"/>
                  </a:lnTo>
                  <a:lnTo>
                    <a:pt x="7" y="5"/>
                  </a:lnTo>
                  <a:lnTo>
                    <a:pt x="7" y="5"/>
                  </a:lnTo>
                  <a:lnTo>
                    <a:pt x="7" y="4"/>
                  </a:lnTo>
                  <a:lnTo>
                    <a:pt x="7" y="3"/>
                  </a:lnTo>
                  <a:lnTo>
                    <a:pt x="7" y="3"/>
                  </a:lnTo>
                  <a:lnTo>
                    <a:pt x="7" y="3"/>
                  </a:lnTo>
                  <a:lnTo>
                    <a:pt x="7" y="3"/>
                  </a:lnTo>
                  <a:lnTo>
                    <a:pt x="7" y="3"/>
                  </a:lnTo>
                  <a:lnTo>
                    <a:pt x="7" y="2"/>
                  </a:lnTo>
                  <a:lnTo>
                    <a:pt x="7" y="2"/>
                  </a:lnTo>
                  <a:lnTo>
                    <a:pt x="7" y="1"/>
                  </a:lnTo>
                  <a:lnTo>
                    <a:pt x="7" y="1"/>
                  </a:lnTo>
                  <a:lnTo>
                    <a:pt x="8" y="1"/>
                  </a:lnTo>
                  <a:lnTo>
                    <a:pt x="8" y="1"/>
                  </a:lnTo>
                  <a:lnTo>
                    <a:pt x="8" y="1"/>
                  </a:lnTo>
                  <a:lnTo>
                    <a:pt x="8" y="1"/>
                  </a:lnTo>
                  <a:lnTo>
                    <a:pt x="9" y="1"/>
                  </a:lnTo>
                  <a:lnTo>
                    <a:pt x="9" y="1"/>
                  </a:lnTo>
                  <a:lnTo>
                    <a:pt x="9" y="1"/>
                  </a:lnTo>
                  <a:lnTo>
                    <a:pt x="9" y="1"/>
                  </a:lnTo>
                  <a:lnTo>
                    <a:pt x="9" y="1"/>
                  </a:lnTo>
                  <a:lnTo>
                    <a:pt x="9" y="1"/>
                  </a:lnTo>
                  <a:lnTo>
                    <a:pt x="9" y="1"/>
                  </a:lnTo>
                  <a:lnTo>
                    <a:pt x="10" y="2"/>
                  </a:lnTo>
                  <a:lnTo>
                    <a:pt x="10" y="2"/>
                  </a:lnTo>
                  <a:lnTo>
                    <a:pt x="10" y="1"/>
                  </a:lnTo>
                  <a:lnTo>
                    <a:pt x="10" y="0"/>
                  </a:lnTo>
                  <a:lnTo>
                    <a:pt x="11" y="0"/>
                  </a:lnTo>
                  <a:lnTo>
                    <a:pt x="11" y="0"/>
                  </a:lnTo>
                  <a:lnTo>
                    <a:pt x="11" y="0"/>
                  </a:lnTo>
                  <a:lnTo>
                    <a:pt x="11" y="0"/>
                  </a:lnTo>
                  <a:lnTo>
                    <a:pt x="11" y="0"/>
                  </a:lnTo>
                  <a:lnTo>
                    <a:pt x="11" y="0"/>
                  </a:lnTo>
                  <a:lnTo>
                    <a:pt x="11" y="1"/>
                  </a:lnTo>
                  <a:lnTo>
                    <a:pt x="12" y="1"/>
                  </a:lnTo>
                  <a:lnTo>
                    <a:pt x="12" y="1"/>
                  </a:lnTo>
                  <a:lnTo>
                    <a:pt x="12" y="1"/>
                  </a:lnTo>
                  <a:lnTo>
                    <a:pt x="12" y="1"/>
                  </a:lnTo>
                  <a:lnTo>
                    <a:pt x="12" y="1"/>
                  </a:lnTo>
                  <a:lnTo>
                    <a:pt x="13" y="1"/>
                  </a:lnTo>
                  <a:lnTo>
                    <a:pt x="13" y="0"/>
                  </a:lnTo>
                  <a:lnTo>
                    <a:pt x="13" y="0"/>
                  </a:lnTo>
                  <a:lnTo>
                    <a:pt x="13" y="0"/>
                  </a:lnTo>
                  <a:lnTo>
                    <a:pt x="13" y="0"/>
                  </a:lnTo>
                  <a:lnTo>
                    <a:pt x="13" y="0"/>
                  </a:lnTo>
                  <a:lnTo>
                    <a:pt x="13" y="1"/>
                  </a:lnTo>
                  <a:lnTo>
                    <a:pt x="13" y="1"/>
                  </a:lnTo>
                  <a:lnTo>
                    <a:pt x="14" y="1"/>
                  </a:lnTo>
                  <a:lnTo>
                    <a:pt x="14" y="1"/>
                  </a:lnTo>
                  <a:lnTo>
                    <a:pt x="14" y="0"/>
                  </a:lnTo>
                  <a:lnTo>
                    <a:pt x="14" y="1"/>
                  </a:lnTo>
                  <a:lnTo>
                    <a:pt x="14" y="1"/>
                  </a:lnTo>
                  <a:lnTo>
                    <a:pt x="15" y="1"/>
                  </a:lnTo>
                  <a:lnTo>
                    <a:pt x="15" y="1"/>
                  </a:lnTo>
                  <a:lnTo>
                    <a:pt x="15" y="1"/>
                  </a:lnTo>
                  <a:lnTo>
                    <a:pt x="15" y="1"/>
                  </a:lnTo>
                  <a:lnTo>
                    <a:pt x="15" y="1"/>
                  </a:lnTo>
                  <a:lnTo>
                    <a:pt x="16" y="1"/>
                  </a:lnTo>
                  <a:lnTo>
                    <a:pt x="16" y="1"/>
                  </a:lnTo>
                  <a:lnTo>
                    <a:pt x="16" y="1"/>
                  </a:lnTo>
                  <a:lnTo>
                    <a:pt x="16" y="1"/>
                  </a:lnTo>
                  <a:lnTo>
                    <a:pt x="16" y="1"/>
                  </a:lnTo>
                  <a:lnTo>
                    <a:pt x="16" y="1"/>
                  </a:lnTo>
                  <a:lnTo>
                    <a:pt x="17" y="1"/>
                  </a:lnTo>
                  <a:lnTo>
                    <a:pt x="17" y="2"/>
                  </a:lnTo>
                  <a:lnTo>
                    <a:pt x="17" y="2"/>
                  </a:lnTo>
                  <a:lnTo>
                    <a:pt x="17" y="2"/>
                  </a:lnTo>
                  <a:lnTo>
                    <a:pt x="17" y="2"/>
                  </a:lnTo>
                  <a:lnTo>
                    <a:pt x="18" y="2"/>
                  </a:lnTo>
                  <a:lnTo>
                    <a:pt x="18" y="3"/>
                  </a:lnTo>
                  <a:lnTo>
                    <a:pt x="18" y="3"/>
                  </a:lnTo>
                  <a:lnTo>
                    <a:pt x="18" y="3"/>
                  </a:lnTo>
                  <a:lnTo>
                    <a:pt x="18" y="3"/>
                  </a:lnTo>
                  <a:lnTo>
                    <a:pt x="18" y="4"/>
                  </a:lnTo>
                  <a:lnTo>
                    <a:pt x="18" y="4"/>
                  </a:lnTo>
                  <a:lnTo>
                    <a:pt x="18" y="4"/>
                  </a:lnTo>
                  <a:lnTo>
                    <a:pt x="19" y="4"/>
                  </a:lnTo>
                  <a:lnTo>
                    <a:pt x="19" y="4"/>
                  </a:lnTo>
                  <a:lnTo>
                    <a:pt x="19" y="5"/>
                  </a:lnTo>
                  <a:lnTo>
                    <a:pt x="19" y="5"/>
                  </a:lnTo>
                  <a:lnTo>
                    <a:pt x="19" y="5"/>
                  </a:lnTo>
                  <a:lnTo>
                    <a:pt x="20" y="5"/>
                  </a:lnTo>
                  <a:lnTo>
                    <a:pt x="20" y="5"/>
                  </a:lnTo>
                  <a:lnTo>
                    <a:pt x="20" y="5"/>
                  </a:lnTo>
                  <a:lnTo>
                    <a:pt x="20" y="6"/>
                  </a:lnTo>
                  <a:lnTo>
                    <a:pt x="20" y="6"/>
                  </a:lnTo>
                  <a:lnTo>
                    <a:pt x="20" y="6"/>
                  </a:lnTo>
                  <a:lnTo>
                    <a:pt x="20" y="6"/>
                  </a:lnTo>
                  <a:lnTo>
                    <a:pt x="20" y="6"/>
                  </a:lnTo>
                  <a:lnTo>
                    <a:pt x="20" y="6"/>
                  </a:lnTo>
                  <a:lnTo>
                    <a:pt x="20" y="7"/>
                  </a:lnTo>
                  <a:lnTo>
                    <a:pt x="20" y="7"/>
                  </a:lnTo>
                  <a:lnTo>
                    <a:pt x="20" y="7"/>
                  </a:lnTo>
                  <a:lnTo>
                    <a:pt x="19" y="7"/>
                  </a:lnTo>
                  <a:lnTo>
                    <a:pt x="19" y="8"/>
                  </a:lnTo>
                  <a:lnTo>
                    <a:pt x="19" y="8"/>
                  </a:lnTo>
                  <a:lnTo>
                    <a:pt x="19" y="8"/>
                  </a:lnTo>
                  <a:lnTo>
                    <a:pt x="19" y="9"/>
                  </a:lnTo>
                  <a:lnTo>
                    <a:pt x="19" y="9"/>
                  </a:lnTo>
                  <a:lnTo>
                    <a:pt x="19" y="9"/>
                  </a:lnTo>
                  <a:lnTo>
                    <a:pt x="19" y="10"/>
                  </a:lnTo>
                  <a:lnTo>
                    <a:pt x="19" y="10"/>
                  </a:lnTo>
                  <a:lnTo>
                    <a:pt x="19" y="10"/>
                  </a:lnTo>
                  <a:lnTo>
                    <a:pt x="19" y="10"/>
                  </a:lnTo>
                  <a:lnTo>
                    <a:pt x="19" y="10"/>
                  </a:lnTo>
                  <a:lnTo>
                    <a:pt x="20" y="10"/>
                  </a:lnTo>
                  <a:lnTo>
                    <a:pt x="20" y="10"/>
                  </a:lnTo>
                  <a:lnTo>
                    <a:pt x="20" y="10"/>
                  </a:lnTo>
                  <a:lnTo>
                    <a:pt x="20" y="10"/>
                  </a:lnTo>
                  <a:lnTo>
                    <a:pt x="21" y="10"/>
                  </a:lnTo>
                  <a:lnTo>
                    <a:pt x="21" y="10"/>
                  </a:lnTo>
                  <a:lnTo>
                    <a:pt x="21" y="10"/>
                  </a:lnTo>
                  <a:lnTo>
                    <a:pt x="21" y="10"/>
                  </a:lnTo>
                  <a:lnTo>
                    <a:pt x="21" y="10"/>
                  </a:lnTo>
                  <a:lnTo>
                    <a:pt x="21" y="10"/>
                  </a:lnTo>
                  <a:lnTo>
                    <a:pt x="21" y="11"/>
                  </a:lnTo>
                  <a:lnTo>
                    <a:pt x="21" y="11"/>
                  </a:lnTo>
                  <a:lnTo>
                    <a:pt x="21" y="11"/>
                  </a:lnTo>
                  <a:lnTo>
                    <a:pt x="21" y="11"/>
                  </a:lnTo>
                  <a:lnTo>
                    <a:pt x="21" y="11"/>
                  </a:lnTo>
                  <a:lnTo>
                    <a:pt x="21" y="12"/>
                  </a:lnTo>
                  <a:lnTo>
                    <a:pt x="21" y="12"/>
                  </a:lnTo>
                  <a:lnTo>
                    <a:pt x="21" y="12"/>
                  </a:lnTo>
                  <a:lnTo>
                    <a:pt x="21" y="12"/>
                  </a:lnTo>
                  <a:lnTo>
                    <a:pt x="22" y="12"/>
                  </a:lnTo>
                  <a:lnTo>
                    <a:pt x="22" y="12"/>
                  </a:lnTo>
                  <a:lnTo>
                    <a:pt x="22" y="13"/>
                  </a:lnTo>
                  <a:lnTo>
                    <a:pt x="22" y="13"/>
                  </a:lnTo>
                  <a:lnTo>
                    <a:pt x="22" y="13"/>
                  </a:lnTo>
                  <a:lnTo>
                    <a:pt x="22" y="13"/>
                  </a:lnTo>
                  <a:lnTo>
                    <a:pt x="22" y="13"/>
                  </a:lnTo>
                  <a:lnTo>
                    <a:pt x="22" y="13"/>
                  </a:lnTo>
                  <a:lnTo>
                    <a:pt x="22" y="14"/>
                  </a:lnTo>
                  <a:lnTo>
                    <a:pt x="22" y="14"/>
                  </a:lnTo>
                  <a:lnTo>
                    <a:pt x="22" y="14"/>
                  </a:lnTo>
                  <a:lnTo>
                    <a:pt x="23" y="14"/>
                  </a:lnTo>
                  <a:lnTo>
                    <a:pt x="23" y="14"/>
                  </a:lnTo>
                  <a:lnTo>
                    <a:pt x="23" y="14"/>
                  </a:lnTo>
                  <a:lnTo>
                    <a:pt x="23" y="14"/>
                  </a:lnTo>
                  <a:lnTo>
                    <a:pt x="23" y="15"/>
                  </a:lnTo>
                  <a:lnTo>
                    <a:pt x="24" y="15"/>
                  </a:lnTo>
                  <a:lnTo>
                    <a:pt x="25" y="16"/>
                  </a:lnTo>
                  <a:lnTo>
                    <a:pt x="26" y="16"/>
                  </a:lnTo>
                  <a:lnTo>
                    <a:pt x="26" y="16"/>
                  </a:lnTo>
                  <a:lnTo>
                    <a:pt x="27" y="17"/>
                  </a:lnTo>
                  <a:lnTo>
                    <a:pt x="27" y="17"/>
                  </a:lnTo>
                  <a:lnTo>
                    <a:pt x="28" y="17"/>
                  </a:lnTo>
                  <a:lnTo>
                    <a:pt x="29" y="17"/>
                  </a:lnTo>
                  <a:lnTo>
                    <a:pt x="29" y="17"/>
                  </a:lnTo>
                  <a:lnTo>
                    <a:pt x="30" y="18"/>
                  </a:lnTo>
                  <a:lnTo>
                    <a:pt x="30" y="18"/>
                  </a:lnTo>
                  <a:lnTo>
                    <a:pt x="30" y="18"/>
                  </a:lnTo>
                  <a:lnTo>
                    <a:pt x="32" y="18"/>
                  </a:lnTo>
                  <a:lnTo>
                    <a:pt x="32" y="18"/>
                  </a:lnTo>
                  <a:lnTo>
                    <a:pt x="32" y="18"/>
                  </a:lnTo>
                  <a:lnTo>
                    <a:pt x="32" y="18"/>
                  </a:lnTo>
                  <a:lnTo>
                    <a:pt x="32" y="18"/>
                  </a:lnTo>
                  <a:lnTo>
                    <a:pt x="32" y="18"/>
                  </a:lnTo>
                  <a:lnTo>
                    <a:pt x="32" y="19"/>
                  </a:lnTo>
                  <a:lnTo>
                    <a:pt x="31" y="19"/>
                  </a:lnTo>
                  <a:lnTo>
                    <a:pt x="30" y="20"/>
                  </a:lnTo>
                  <a:lnTo>
                    <a:pt x="29" y="22"/>
                  </a:lnTo>
                  <a:lnTo>
                    <a:pt x="28" y="23"/>
                  </a:lnTo>
                  <a:lnTo>
                    <a:pt x="28" y="23"/>
                  </a:lnTo>
                  <a:lnTo>
                    <a:pt x="28" y="23"/>
                  </a:lnTo>
                  <a:lnTo>
                    <a:pt x="27" y="2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99" name="Freeform 347">
              <a:extLst>
                <a:ext uri="{FF2B5EF4-FFF2-40B4-BE49-F238E27FC236}">
                  <a16:creationId xmlns:a16="http://schemas.microsoft.com/office/drawing/2014/main" id="{DD10F5F3-0E8D-4423-958A-885A36E5DDF1}"/>
                </a:ext>
              </a:extLst>
            </p:cNvPr>
            <p:cNvSpPr>
              <a:spLocks noEditPoints="1"/>
            </p:cNvSpPr>
            <p:nvPr/>
          </p:nvSpPr>
          <p:spPr bwMode="auto">
            <a:xfrm>
              <a:off x="4299619" y="6114852"/>
              <a:ext cx="76915" cy="35185"/>
            </a:xfrm>
            <a:custGeom>
              <a:avLst/>
              <a:gdLst/>
              <a:ahLst/>
              <a:cxnLst>
                <a:cxn ang="0">
                  <a:pos x="3" y="3"/>
                </a:cxn>
                <a:cxn ang="0">
                  <a:pos x="6" y="2"/>
                </a:cxn>
                <a:cxn ang="0">
                  <a:pos x="0" y="1"/>
                </a:cxn>
                <a:cxn ang="0">
                  <a:pos x="0" y="2"/>
                </a:cxn>
                <a:cxn ang="0">
                  <a:pos x="0" y="1"/>
                </a:cxn>
                <a:cxn ang="0">
                  <a:pos x="1" y="2"/>
                </a:cxn>
                <a:cxn ang="0">
                  <a:pos x="0" y="1"/>
                </a:cxn>
                <a:cxn ang="0">
                  <a:pos x="2" y="2"/>
                </a:cxn>
                <a:cxn ang="0">
                  <a:pos x="1" y="3"/>
                </a:cxn>
                <a:cxn ang="0">
                  <a:pos x="0" y="2"/>
                </a:cxn>
                <a:cxn ang="0">
                  <a:pos x="1" y="2"/>
                </a:cxn>
                <a:cxn ang="0">
                  <a:pos x="1" y="2"/>
                </a:cxn>
                <a:cxn ang="0">
                  <a:pos x="2" y="1"/>
                </a:cxn>
                <a:cxn ang="0">
                  <a:pos x="2" y="1"/>
                </a:cxn>
                <a:cxn ang="0">
                  <a:pos x="1" y="1"/>
                </a:cxn>
                <a:cxn ang="0">
                  <a:pos x="1" y="1"/>
                </a:cxn>
                <a:cxn ang="0">
                  <a:pos x="2" y="1"/>
                </a:cxn>
                <a:cxn ang="0">
                  <a:pos x="1" y="1"/>
                </a:cxn>
                <a:cxn ang="0">
                  <a:pos x="1" y="0"/>
                </a:cxn>
                <a:cxn ang="0">
                  <a:pos x="2" y="0"/>
                </a:cxn>
                <a:cxn ang="0">
                  <a:pos x="2" y="0"/>
                </a:cxn>
                <a:cxn ang="0">
                  <a:pos x="3" y="0"/>
                </a:cxn>
                <a:cxn ang="0">
                  <a:pos x="3" y="0"/>
                </a:cxn>
                <a:cxn ang="0">
                  <a:pos x="4" y="0"/>
                </a:cxn>
                <a:cxn ang="0">
                  <a:pos x="3" y="1"/>
                </a:cxn>
                <a:cxn ang="0">
                  <a:pos x="5" y="1"/>
                </a:cxn>
                <a:cxn ang="0">
                  <a:pos x="4" y="1"/>
                </a:cxn>
                <a:cxn ang="0">
                  <a:pos x="5" y="0"/>
                </a:cxn>
                <a:cxn ang="0">
                  <a:pos x="5" y="0"/>
                </a:cxn>
                <a:cxn ang="0">
                  <a:pos x="6" y="0"/>
                </a:cxn>
                <a:cxn ang="0">
                  <a:pos x="6" y="0"/>
                </a:cxn>
                <a:cxn ang="0">
                  <a:pos x="6" y="0"/>
                </a:cxn>
                <a:cxn ang="0">
                  <a:pos x="6" y="1"/>
                </a:cxn>
                <a:cxn ang="0">
                  <a:pos x="6" y="0"/>
                </a:cxn>
                <a:cxn ang="0">
                  <a:pos x="7" y="0"/>
                </a:cxn>
                <a:cxn ang="0">
                  <a:pos x="7" y="0"/>
                </a:cxn>
                <a:cxn ang="0">
                  <a:pos x="7" y="1"/>
                </a:cxn>
                <a:cxn ang="0">
                  <a:pos x="7" y="1"/>
                </a:cxn>
                <a:cxn ang="0">
                  <a:pos x="6" y="2"/>
                </a:cxn>
                <a:cxn ang="0">
                  <a:pos x="5" y="2"/>
                </a:cxn>
                <a:cxn ang="0">
                  <a:pos x="5" y="2"/>
                </a:cxn>
                <a:cxn ang="0">
                  <a:pos x="6" y="2"/>
                </a:cxn>
                <a:cxn ang="0">
                  <a:pos x="5" y="2"/>
                </a:cxn>
                <a:cxn ang="0">
                  <a:pos x="4" y="2"/>
                </a:cxn>
                <a:cxn ang="0">
                  <a:pos x="4" y="2"/>
                </a:cxn>
                <a:cxn ang="0">
                  <a:pos x="4" y="3"/>
                </a:cxn>
                <a:cxn ang="0">
                  <a:pos x="4" y="2"/>
                </a:cxn>
                <a:cxn ang="0">
                  <a:pos x="4" y="3"/>
                </a:cxn>
                <a:cxn ang="0">
                  <a:pos x="3" y="2"/>
                </a:cxn>
                <a:cxn ang="0">
                  <a:pos x="4" y="1"/>
                </a:cxn>
                <a:cxn ang="0">
                  <a:pos x="3" y="0"/>
                </a:cxn>
                <a:cxn ang="0">
                  <a:pos x="2" y="0"/>
                </a:cxn>
                <a:cxn ang="0">
                  <a:pos x="2" y="0"/>
                </a:cxn>
                <a:cxn ang="0">
                  <a:pos x="4" y="0"/>
                </a:cxn>
              </a:cxnLst>
              <a:rect l="0" t="0" r="r" b="b"/>
              <a:pathLst>
                <a:path w="7" h="3">
                  <a:moveTo>
                    <a:pt x="3" y="3"/>
                  </a:moveTo>
                  <a:lnTo>
                    <a:pt x="3" y="2"/>
                  </a:lnTo>
                  <a:lnTo>
                    <a:pt x="3" y="2"/>
                  </a:lnTo>
                  <a:lnTo>
                    <a:pt x="3" y="3"/>
                  </a:lnTo>
                  <a:lnTo>
                    <a:pt x="3" y="3"/>
                  </a:lnTo>
                  <a:close/>
                  <a:moveTo>
                    <a:pt x="6" y="2"/>
                  </a:moveTo>
                  <a:lnTo>
                    <a:pt x="6" y="2"/>
                  </a:lnTo>
                  <a:lnTo>
                    <a:pt x="6" y="2"/>
                  </a:lnTo>
                  <a:lnTo>
                    <a:pt x="6" y="2"/>
                  </a:lnTo>
                  <a:close/>
                  <a:moveTo>
                    <a:pt x="0" y="2"/>
                  </a:moveTo>
                  <a:lnTo>
                    <a:pt x="0" y="2"/>
                  </a:lnTo>
                  <a:lnTo>
                    <a:pt x="0" y="1"/>
                  </a:lnTo>
                  <a:lnTo>
                    <a:pt x="0" y="1"/>
                  </a:lnTo>
                  <a:lnTo>
                    <a:pt x="0" y="2"/>
                  </a:lnTo>
                  <a:close/>
                  <a:moveTo>
                    <a:pt x="0" y="2"/>
                  </a:moveTo>
                  <a:lnTo>
                    <a:pt x="0" y="2"/>
                  </a:lnTo>
                  <a:lnTo>
                    <a:pt x="0" y="2"/>
                  </a:lnTo>
                  <a:lnTo>
                    <a:pt x="0" y="2"/>
                  </a:lnTo>
                  <a:lnTo>
                    <a:pt x="0" y="2"/>
                  </a:lnTo>
                  <a:lnTo>
                    <a:pt x="0" y="1"/>
                  </a:lnTo>
                  <a:lnTo>
                    <a:pt x="0" y="1"/>
                  </a:lnTo>
                  <a:lnTo>
                    <a:pt x="0" y="2"/>
                  </a:lnTo>
                  <a:lnTo>
                    <a:pt x="1" y="2"/>
                  </a:lnTo>
                  <a:lnTo>
                    <a:pt x="1" y="2"/>
                  </a:lnTo>
                  <a:lnTo>
                    <a:pt x="0" y="2"/>
                  </a:lnTo>
                  <a:close/>
                  <a:moveTo>
                    <a:pt x="0" y="1"/>
                  </a:moveTo>
                  <a:lnTo>
                    <a:pt x="0" y="1"/>
                  </a:lnTo>
                  <a:lnTo>
                    <a:pt x="0" y="1"/>
                  </a:lnTo>
                  <a:lnTo>
                    <a:pt x="0" y="1"/>
                  </a:lnTo>
                  <a:close/>
                  <a:moveTo>
                    <a:pt x="2" y="2"/>
                  </a:moveTo>
                  <a:lnTo>
                    <a:pt x="2" y="2"/>
                  </a:lnTo>
                  <a:lnTo>
                    <a:pt x="2" y="2"/>
                  </a:lnTo>
                  <a:lnTo>
                    <a:pt x="2" y="2"/>
                  </a:lnTo>
                  <a:lnTo>
                    <a:pt x="2" y="2"/>
                  </a:lnTo>
                  <a:lnTo>
                    <a:pt x="2" y="2"/>
                  </a:lnTo>
                  <a:lnTo>
                    <a:pt x="1" y="3"/>
                  </a:lnTo>
                  <a:lnTo>
                    <a:pt x="1" y="3"/>
                  </a:lnTo>
                  <a:lnTo>
                    <a:pt x="1" y="2"/>
                  </a:lnTo>
                  <a:lnTo>
                    <a:pt x="1" y="2"/>
                  </a:lnTo>
                  <a:lnTo>
                    <a:pt x="0" y="2"/>
                  </a:lnTo>
                  <a:lnTo>
                    <a:pt x="1" y="2"/>
                  </a:lnTo>
                  <a:lnTo>
                    <a:pt x="1" y="2"/>
                  </a:lnTo>
                  <a:lnTo>
                    <a:pt x="1" y="2"/>
                  </a:lnTo>
                  <a:lnTo>
                    <a:pt x="1" y="2"/>
                  </a:lnTo>
                  <a:lnTo>
                    <a:pt x="1" y="2"/>
                  </a:lnTo>
                  <a:lnTo>
                    <a:pt x="1" y="2"/>
                  </a:lnTo>
                  <a:lnTo>
                    <a:pt x="1" y="2"/>
                  </a:lnTo>
                  <a:lnTo>
                    <a:pt x="1" y="2"/>
                  </a:lnTo>
                  <a:lnTo>
                    <a:pt x="1" y="2"/>
                  </a:lnTo>
                  <a:lnTo>
                    <a:pt x="1" y="2"/>
                  </a:lnTo>
                  <a:lnTo>
                    <a:pt x="1" y="1"/>
                  </a:lnTo>
                  <a:lnTo>
                    <a:pt x="2" y="1"/>
                  </a:lnTo>
                  <a:lnTo>
                    <a:pt x="1" y="2"/>
                  </a:lnTo>
                  <a:lnTo>
                    <a:pt x="2" y="2"/>
                  </a:lnTo>
                  <a:lnTo>
                    <a:pt x="2" y="1"/>
                  </a:lnTo>
                  <a:lnTo>
                    <a:pt x="2" y="1"/>
                  </a:lnTo>
                  <a:lnTo>
                    <a:pt x="2" y="1"/>
                  </a:lnTo>
                  <a:lnTo>
                    <a:pt x="2" y="1"/>
                  </a:lnTo>
                  <a:lnTo>
                    <a:pt x="1" y="1"/>
                  </a:lnTo>
                  <a:lnTo>
                    <a:pt x="1" y="1"/>
                  </a:lnTo>
                  <a:lnTo>
                    <a:pt x="1" y="1"/>
                  </a:lnTo>
                  <a:lnTo>
                    <a:pt x="1" y="1"/>
                  </a:lnTo>
                  <a:lnTo>
                    <a:pt x="1" y="1"/>
                  </a:lnTo>
                  <a:lnTo>
                    <a:pt x="1" y="1"/>
                  </a:lnTo>
                  <a:lnTo>
                    <a:pt x="1" y="1"/>
                  </a:lnTo>
                  <a:lnTo>
                    <a:pt x="1" y="1"/>
                  </a:lnTo>
                  <a:lnTo>
                    <a:pt x="2" y="1"/>
                  </a:lnTo>
                  <a:lnTo>
                    <a:pt x="2" y="1"/>
                  </a:lnTo>
                  <a:lnTo>
                    <a:pt x="2" y="1"/>
                  </a:lnTo>
                  <a:lnTo>
                    <a:pt x="2" y="1"/>
                  </a:lnTo>
                  <a:lnTo>
                    <a:pt x="2" y="1"/>
                  </a:lnTo>
                  <a:lnTo>
                    <a:pt x="1" y="1"/>
                  </a:lnTo>
                  <a:lnTo>
                    <a:pt x="1"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3" y="0"/>
                  </a:lnTo>
                  <a:lnTo>
                    <a:pt x="3" y="0"/>
                  </a:lnTo>
                  <a:lnTo>
                    <a:pt x="3" y="0"/>
                  </a:lnTo>
                  <a:lnTo>
                    <a:pt x="3" y="0"/>
                  </a:lnTo>
                  <a:lnTo>
                    <a:pt x="3" y="0"/>
                  </a:lnTo>
                  <a:lnTo>
                    <a:pt x="3" y="0"/>
                  </a:lnTo>
                  <a:lnTo>
                    <a:pt x="4" y="0"/>
                  </a:lnTo>
                  <a:lnTo>
                    <a:pt x="4" y="0"/>
                  </a:lnTo>
                  <a:lnTo>
                    <a:pt x="4" y="0"/>
                  </a:lnTo>
                  <a:lnTo>
                    <a:pt x="4" y="0"/>
                  </a:lnTo>
                  <a:lnTo>
                    <a:pt x="4" y="1"/>
                  </a:lnTo>
                  <a:lnTo>
                    <a:pt x="4" y="1"/>
                  </a:lnTo>
                  <a:lnTo>
                    <a:pt x="3" y="1"/>
                  </a:lnTo>
                  <a:lnTo>
                    <a:pt x="3" y="1"/>
                  </a:lnTo>
                  <a:lnTo>
                    <a:pt x="3" y="2"/>
                  </a:lnTo>
                  <a:lnTo>
                    <a:pt x="3" y="2"/>
                  </a:lnTo>
                  <a:lnTo>
                    <a:pt x="2" y="2"/>
                  </a:lnTo>
                  <a:close/>
                  <a:moveTo>
                    <a:pt x="5" y="1"/>
                  </a:moveTo>
                  <a:lnTo>
                    <a:pt x="5" y="1"/>
                  </a:lnTo>
                  <a:lnTo>
                    <a:pt x="4" y="1"/>
                  </a:lnTo>
                  <a:lnTo>
                    <a:pt x="4" y="1"/>
                  </a:lnTo>
                  <a:lnTo>
                    <a:pt x="4" y="1"/>
                  </a:lnTo>
                  <a:lnTo>
                    <a:pt x="4" y="0"/>
                  </a:lnTo>
                  <a:lnTo>
                    <a:pt x="4" y="1"/>
                  </a:lnTo>
                  <a:lnTo>
                    <a:pt x="5" y="1"/>
                  </a:lnTo>
                  <a:lnTo>
                    <a:pt x="5" y="0"/>
                  </a:lnTo>
                  <a:lnTo>
                    <a:pt x="4" y="0"/>
                  </a:lnTo>
                  <a:lnTo>
                    <a:pt x="4"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6" y="1"/>
                  </a:lnTo>
                  <a:lnTo>
                    <a:pt x="6" y="1"/>
                  </a:lnTo>
                  <a:lnTo>
                    <a:pt x="6" y="1"/>
                  </a:lnTo>
                  <a:lnTo>
                    <a:pt x="6" y="1"/>
                  </a:lnTo>
                  <a:lnTo>
                    <a:pt x="6" y="1"/>
                  </a:lnTo>
                  <a:lnTo>
                    <a:pt x="6" y="0"/>
                  </a:lnTo>
                  <a:lnTo>
                    <a:pt x="6" y="0"/>
                  </a:lnTo>
                  <a:lnTo>
                    <a:pt x="7" y="0"/>
                  </a:lnTo>
                  <a:lnTo>
                    <a:pt x="7" y="0"/>
                  </a:lnTo>
                  <a:lnTo>
                    <a:pt x="7" y="0"/>
                  </a:lnTo>
                  <a:lnTo>
                    <a:pt x="7" y="0"/>
                  </a:lnTo>
                  <a:lnTo>
                    <a:pt x="7" y="1"/>
                  </a:lnTo>
                  <a:lnTo>
                    <a:pt x="7" y="1"/>
                  </a:lnTo>
                  <a:lnTo>
                    <a:pt x="7" y="1"/>
                  </a:lnTo>
                  <a:lnTo>
                    <a:pt x="7" y="0"/>
                  </a:lnTo>
                  <a:lnTo>
                    <a:pt x="7" y="1"/>
                  </a:lnTo>
                  <a:lnTo>
                    <a:pt x="7" y="1"/>
                  </a:lnTo>
                  <a:lnTo>
                    <a:pt x="7" y="1"/>
                  </a:lnTo>
                  <a:lnTo>
                    <a:pt x="7" y="1"/>
                  </a:lnTo>
                  <a:lnTo>
                    <a:pt x="7" y="1"/>
                  </a:lnTo>
                  <a:lnTo>
                    <a:pt x="7" y="1"/>
                  </a:lnTo>
                  <a:lnTo>
                    <a:pt x="7" y="1"/>
                  </a:lnTo>
                  <a:lnTo>
                    <a:pt x="7" y="1"/>
                  </a:lnTo>
                  <a:lnTo>
                    <a:pt x="6" y="1"/>
                  </a:lnTo>
                  <a:lnTo>
                    <a:pt x="6" y="2"/>
                  </a:lnTo>
                  <a:lnTo>
                    <a:pt x="6" y="2"/>
                  </a:lnTo>
                  <a:lnTo>
                    <a:pt x="6" y="2"/>
                  </a:lnTo>
                  <a:lnTo>
                    <a:pt x="6" y="2"/>
                  </a:lnTo>
                  <a:lnTo>
                    <a:pt x="6" y="2"/>
                  </a:lnTo>
                  <a:lnTo>
                    <a:pt x="6" y="2"/>
                  </a:lnTo>
                  <a:lnTo>
                    <a:pt x="5" y="2"/>
                  </a:lnTo>
                  <a:lnTo>
                    <a:pt x="5" y="2"/>
                  </a:lnTo>
                  <a:lnTo>
                    <a:pt x="5" y="1"/>
                  </a:lnTo>
                  <a:lnTo>
                    <a:pt x="5" y="1"/>
                  </a:lnTo>
                  <a:lnTo>
                    <a:pt x="5" y="2"/>
                  </a:lnTo>
                  <a:lnTo>
                    <a:pt x="5" y="2"/>
                  </a:lnTo>
                  <a:lnTo>
                    <a:pt x="5" y="2"/>
                  </a:lnTo>
                  <a:lnTo>
                    <a:pt x="5" y="2"/>
                  </a:lnTo>
                  <a:lnTo>
                    <a:pt x="6" y="2"/>
                  </a:lnTo>
                  <a:lnTo>
                    <a:pt x="5" y="2"/>
                  </a:lnTo>
                  <a:lnTo>
                    <a:pt x="5" y="2"/>
                  </a:lnTo>
                  <a:lnTo>
                    <a:pt x="5" y="2"/>
                  </a:lnTo>
                  <a:lnTo>
                    <a:pt x="5" y="2"/>
                  </a:lnTo>
                  <a:lnTo>
                    <a:pt x="5" y="2"/>
                  </a:lnTo>
                  <a:lnTo>
                    <a:pt x="5" y="2"/>
                  </a:lnTo>
                  <a:lnTo>
                    <a:pt x="5" y="2"/>
                  </a:lnTo>
                  <a:lnTo>
                    <a:pt x="4" y="2"/>
                  </a:lnTo>
                  <a:lnTo>
                    <a:pt x="4" y="2"/>
                  </a:lnTo>
                  <a:lnTo>
                    <a:pt x="4" y="2"/>
                  </a:lnTo>
                  <a:lnTo>
                    <a:pt x="4" y="2"/>
                  </a:lnTo>
                  <a:lnTo>
                    <a:pt x="4" y="2"/>
                  </a:lnTo>
                  <a:lnTo>
                    <a:pt x="5" y="2"/>
                  </a:lnTo>
                  <a:lnTo>
                    <a:pt x="5" y="3"/>
                  </a:lnTo>
                  <a:lnTo>
                    <a:pt x="4" y="3"/>
                  </a:lnTo>
                  <a:lnTo>
                    <a:pt x="4" y="3"/>
                  </a:lnTo>
                  <a:lnTo>
                    <a:pt x="4" y="2"/>
                  </a:lnTo>
                  <a:lnTo>
                    <a:pt x="4" y="2"/>
                  </a:lnTo>
                  <a:lnTo>
                    <a:pt x="4" y="2"/>
                  </a:lnTo>
                  <a:lnTo>
                    <a:pt x="4" y="2"/>
                  </a:lnTo>
                  <a:lnTo>
                    <a:pt x="4" y="3"/>
                  </a:lnTo>
                  <a:lnTo>
                    <a:pt x="4" y="3"/>
                  </a:lnTo>
                  <a:lnTo>
                    <a:pt x="4" y="3"/>
                  </a:lnTo>
                  <a:lnTo>
                    <a:pt x="4" y="3"/>
                  </a:lnTo>
                  <a:lnTo>
                    <a:pt x="4" y="3"/>
                  </a:lnTo>
                  <a:lnTo>
                    <a:pt x="3" y="3"/>
                  </a:lnTo>
                  <a:lnTo>
                    <a:pt x="3" y="2"/>
                  </a:lnTo>
                  <a:lnTo>
                    <a:pt x="3" y="2"/>
                  </a:lnTo>
                  <a:lnTo>
                    <a:pt x="3" y="2"/>
                  </a:lnTo>
                  <a:lnTo>
                    <a:pt x="3" y="2"/>
                  </a:lnTo>
                  <a:lnTo>
                    <a:pt x="4" y="1"/>
                  </a:lnTo>
                  <a:lnTo>
                    <a:pt x="4" y="1"/>
                  </a:lnTo>
                  <a:lnTo>
                    <a:pt x="4" y="1"/>
                  </a:lnTo>
                  <a:lnTo>
                    <a:pt x="5" y="1"/>
                  </a:lnTo>
                  <a:close/>
                  <a:moveTo>
                    <a:pt x="2" y="0"/>
                  </a:moveTo>
                  <a:lnTo>
                    <a:pt x="3" y="0"/>
                  </a:lnTo>
                  <a:lnTo>
                    <a:pt x="3" y="0"/>
                  </a:lnTo>
                  <a:lnTo>
                    <a:pt x="2" y="0"/>
                  </a:lnTo>
                  <a:close/>
                  <a:moveTo>
                    <a:pt x="2" y="0"/>
                  </a:moveTo>
                  <a:lnTo>
                    <a:pt x="2" y="0"/>
                  </a:lnTo>
                  <a:lnTo>
                    <a:pt x="2" y="0"/>
                  </a:lnTo>
                  <a:lnTo>
                    <a:pt x="2" y="0"/>
                  </a:lnTo>
                  <a:lnTo>
                    <a:pt x="2" y="0"/>
                  </a:lnTo>
                  <a:lnTo>
                    <a:pt x="2" y="0"/>
                  </a:lnTo>
                  <a:lnTo>
                    <a:pt x="2" y="0"/>
                  </a:lnTo>
                  <a:close/>
                  <a:moveTo>
                    <a:pt x="3" y="0"/>
                  </a:moveTo>
                  <a:lnTo>
                    <a:pt x="3" y="0"/>
                  </a:lnTo>
                  <a:lnTo>
                    <a:pt x="4" y="0"/>
                  </a:lnTo>
                  <a:lnTo>
                    <a:pt x="4" y="0"/>
                  </a:lnTo>
                  <a:lnTo>
                    <a:pt x="3"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0" name="Freeform 348">
              <a:extLst>
                <a:ext uri="{FF2B5EF4-FFF2-40B4-BE49-F238E27FC236}">
                  <a16:creationId xmlns:a16="http://schemas.microsoft.com/office/drawing/2014/main" id="{80FC2AB9-4175-4B54-B321-26B64DB723BE}"/>
                </a:ext>
              </a:extLst>
            </p:cNvPr>
            <p:cNvSpPr>
              <a:spLocks/>
            </p:cNvSpPr>
            <p:nvPr/>
          </p:nvSpPr>
          <p:spPr bwMode="auto">
            <a:xfrm>
              <a:off x="6355790" y="4944945"/>
              <a:ext cx="186304" cy="214630"/>
            </a:xfrm>
            <a:custGeom>
              <a:avLst/>
              <a:gdLst/>
              <a:ahLst/>
              <a:cxnLst>
                <a:cxn ang="0">
                  <a:pos x="13" y="18"/>
                </a:cxn>
                <a:cxn ang="0">
                  <a:pos x="12" y="18"/>
                </a:cxn>
                <a:cxn ang="0">
                  <a:pos x="11" y="18"/>
                </a:cxn>
                <a:cxn ang="0">
                  <a:pos x="10" y="18"/>
                </a:cxn>
                <a:cxn ang="0">
                  <a:pos x="10" y="18"/>
                </a:cxn>
                <a:cxn ang="0">
                  <a:pos x="8" y="18"/>
                </a:cxn>
                <a:cxn ang="0">
                  <a:pos x="8" y="17"/>
                </a:cxn>
                <a:cxn ang="0">
                  <a:pos x="7" y="17"/>
                </a:cxn>
                <a:cxn ang="0">
                  <a:pos x="6" y="16"/>
                </a:cxn>
                <a:cxn ang="0">
                  <a:pos x="6" y="16"/>
                </a:cxn>
                <a:cxn ang="0">
                  <a:pos x="5" y="15"/>
                </a:cxn>
                <a:cxn ang="0">
                  <a:pos x="5" y="14"/>
                </a:cxn>
                <a:cxn ang="0">
                  <a:pos x="5" y="13"/>
                </a:cxn>
                <a:cxn ang="0">
                  <a:pos x="4" y="13"/>
                </a:cxn>
                <a:cxn ang="0">
                  <a:pos x="4" y="12"/>
                </a:cxn>
                <a:cxn ang="0">
                  <a:pos x="3" y="11"/>
                </a:cxn>
                <a:cxn ang="0">
                  <a:pos x="2" y="11"/>
                </a:cxn>
                <a:cxn ang="0">
                  <a:pos x="2" y="10"/>
                </a:cxn>
                <a:cxn ang="0">
                  <a:pos x="1" y="9"/>
                </a:cxn>
                <a:cxn ang="0">
                  <a:pos x="1" y="8"/>
                </a:cxn>
                <a:cxn ang="0">
                  <a:pos x="0" y="7"/>
                </a:cxn>
                <a:cxn ang="0">
                  <a:pos x="0" y="6"/>
                </a:cxn>
                <a:cxn ang="0">
                  <a:pos x="1" y="6"/>
                </a:cxn>
                <a:cxn ang="0">
                  <a:pos x="1" y="7"/>
                </a:cxn>
                <a:cxn ang="0">
                  <a:pos x="2" y="6"/>
                </a:cxn>
                <a:cxn ang="0">
                  <a:pos x="3" y="7"/>
                </a:cxn>
                <a:cxn ang="0">
                  <a:pos x="4" y="7"/>
                </a:cxn>
                <a:cxn ang="0">
                  <a:pos x="5" y="5"/>
                </a:cxn>
                <a:cxn ang="0">
                  <a:pos x="5" y="4"/>
                </a:cxn>
                <a:cxn ang="0">
                  <a:pos x="7" y="3"/>
                </a:cxn>
                <a:cxn ang="0">
                  <a:pos x="8" y="2"/>
                </a:cxn>
                <a:cxn ang="0">
                  <a:pos x="8" y="1"/>
                </a:cxn>
                <a:cxn ang="0">
                  <a:pos x="9" y="1"/>
                </a:cxn>
                <a:cxn ang="0">
                  <a:pos x="11" y="0"/>
                </a:cxn>
                <a:cxn ang="0">
                  <a:pos x="11" y="1"/>
                </a:cxn>
                <a:cxn ang="0">
                  <a:pos x="13" y="1"/>
                </a:cxn>
                <a:cxn ang="0">
                  <a:pos x="14" y="2"/>
                </a:cxn>
                <a:cxn ang="0">
                  <a:pos x="15" y="3"/>
                </a:cxn>
                <a:cxn ang="0">
                  <a:pos x="16" y="3"/>
                </a:cxn>
                <a:cxn ang="0">
                  <a:pos x="17" y="3"/>
                </a:cxn>
                <a:cxn ang="0">
                  <a:pos x="17" y="4"/>
                </a:cxn>
                <a:cxn ang="0">
                  <a:pos x="17" y="5"/>
                </a:cxn>
                <a:cxn ang="0">
                  <a:pos x="17" y="6"/>
                </a:cxn>
                <a:cxn ang="0">
                  <a:pos x="17" y="7"/>
                </a:cxn>
                <a:cxn ang="0">
                  <a:pos x="17" y="8"/>
                </a:cxn>
                <a:cxn ang="0">
                  <a:pos x="17" y="9"/>
                </a:cxn>
                <a:cxn ang="0">
                  <a:pos x="16" y="9"/>
                </a:cxn>
                <a:cxn ang="0">
                  <a:pos x="17" y="10"/>
                </a:cxn>
                <a:cxn ang="0">
                  <a:pos x="17" y="11"/>
                </a:cxn>
                <a:cxn ang="0">
                  <a:pos x="17" y="12"/>
                </a:cxn>
                <a:cxn ang="0">
                  <a:pos x="17" y="13"/>
                </a:cxn>
                <a:cxn ang="0">
                  <a:pos x="16" y="14"/>
                </a:cxn>
                <a:cxn ang="0">
                  <a:pos x="16" y="15"/>
                </a:cxn>
                <a:cxn ang="0">
                  <a:pos x="16" y="15"/>
                </a:cxn>
              </a:cxnLst>
              <a:rect l="0" t="0" r="r" b="b"/>
              <a:pathLst>
                <a:path w="17" h="19">
                  <a:moveTo>
                    <a:pt x="16" y="16"/>
                  </a:moveTo>
                  <a:lnTo>
                    <a:pt x="14" y="17"/>
                  </a:lnTo>
                  <a:lnTo>
                    <a:pt x="14" y="18"/>
                  </a:lnTo>
                  <a:lnTo>
                    <a:pt x="13" y="18"/>
                  </a:lnTo>
                  <a:lnTo>
                    <a:pt x="13" y="19"/>
                  </a:lnTo>
                  <a:lnTo>
                    <a:pt x="13" y="19"/>
                  </a:lnTo>
                  <a:lnTo>
                    <a:pt x="13" y="18"/>
                  </a:lnTo>
                  <a:lnTo>
                    <a:pt x="12" y="18"/>
                  </a:lnTo>
                  <a:lnTo>
                    <a:pt x="12" y="18"/>
                  </a:lnTo>
                  <a:lnTo>
                    <a:pt x="12" y="18"/>
                  </a:lnTo>
                  <a:lnTo>
                    <a:pt x="12" y="18"/>
                  </a:lnTo>
                  <a:lnTo>
                    <a:pt x="11" y="18"/>
                  </a:lnTo>
                  <a:lnTo>
                    <a:pt x="11" y="18"/>
                  </a:lnTo>
                  <a:lnTo>
                    <a:pt x="11" y="18"/>
                  </a:lnTo>
                  <a:lnTo>
                    <a:pt x="11" y="18"/>
                  </a:lnTo>
                  <a:lnTo>
                    <a:pt x="10" y="18"/>
                  </a:lnTo>
                  <a:lnTo>
                    <a:pt x="10" y="18"/>
                  </a:lnTo>
                  <a:lnTo>
                    <a:pt x="10" y="18"/>
                  </a:lnTo>
                  <a:lnTo>
                    <a:pt x="10" y="18"/>
                  </a:lnTo>
                  <a:lnTo>
                    <a:pt x="10" y="18"/>
                  </a:lnTo>
                  <a:lnTo>
                    <a:pt x="9" y="18"/>
                  </a:lnTo>
                  <a:lnTo>
                    <a:pt x="9" y="18"/>
                  </a:lnTo>
                  <a:lnTo>
                    <a:pt x="9" y="18"/>
                  </a:lnTo>
                  <a:lnTo>
                    <a:pt x="8" y="18"/>
                  </a:lnTo>
                  <a:lnTo>
                    <a:pt x="8" y="18"/>
                  </a:lnTo>
                  <a:lnTo>
                    <a:pt x="8" y="17"/>
                  </a:lnTo>
                  <a:lnTo>
                    <a:pt x="8" y="17"/>
                  </a:lnTo>
                  <a:lnTo>
                    <a:pt x="8" y="17"/>
                  </a:lnTo>
                  <a:lnTo>
                    <a:pt x="8" y="17"/>
                  </a:lnTo>
                  <a:lnTo>
                    <a:pt x="8" y="17"/>
                  </a:lnTo>
                  <a:lnTo>
                    <a:pt x="7" y="17"/>
                  </a:lnTo>
                  <a:lnTo>
                    <a:pt x="7" y="17"/>
                  </a:lnTo>
                  <a:lnTo>
                    <a:pt x="7" y="16"/>
                  </a:lnTo>
                  <a:lnTo>
                    <a:pt x="7" y="17"/>
                  </a:lnTo>
                  <a:lnTo>
                    <a:pt x="7" y="16"/>
                  </a:lnTo>
                  <a:lnTo>
                    <a:pt x="6" y="16"/>
                  </a:lnTo>
                  <a:lnTo>
                    <a:pt x="6" y="16"/>
                  </a:lnTo>
                  <a:lnTo>
                    <a:pt x="6" y="16"/>
                  </a:lnTo>
                  <a:lnTo>
                    <a:pt x="6" y="16"/>
                  </a:lnTo>
                  <a:lnTo>
                    <a:pt x="6" y="16"/>
                  </a:lnTo>
                  <a:lnTo>
                    <a:pt x="6" y="16"/>
                  </a:lnTo>
                  <a:lnTo>
                    <a:pt x="5" y="15"/>
                  </a:lnTo>
                  <a:lnTo>
                    <a:pt x="5" y="15"/>
                  </a:lnTo>
                  <a:lnTo>
                    <a:pt x="5" y="15"/>
                  </a:lnTo>
                  <a:lnTo>
                    <a:pt x="5" y="15"/>
                  </a:lnTo>
                  <a:lnTo>
                    <a:pt x="5" y="15"/>
                  </a:lnTo>
                  <a:lnTo>
                    <a:pt x="5" y="14"/>
                  </a:lnTo>
                  <a:lnTo>
                    <a:pt x="5" y="14"/>
                  </a:lnTo>
                  <a:lnTo>
                    <a:pt x="5" y="14"/>
                  </a:lnTo>
                  <a:lnTo>
                    <a:pt x="5" y="13"/>
                  </a:lnTo>
                  <a:lnTo>
                    <a:pt x="5" y="13"/>
                  </a:lnTo>
                  <a:lnTo>
                    <a:pt x="5" y="13"/>
                  </a:lnTo>
                  <a:lnTo>
                    <a:pt x="5" y="13"/>
                  </a:lnTo>
                  <a:lnTo>
                    <a:pt x="4" y="13"/>
                  </a:lnTo>
                  <a:lnTo>
                    <a:pt x="4" y="13"/>
                  </a:lnTo>
                  <a:lnTo>
                    <a:pt x="4" y="13"/>
                  </a:lnTo>
                  <a:lnTo>
                    <a:pt x="4" y="13"/>
                  </a:lnTo>
                  <a:lnTo>
                    <a:pt x="4" y="12"/>
                  </a:lnTo>
                  <a:lnTo>
                    <a:pt x="4" y="12"/>
                  </a:lnTo>
                  <a:lnTo>
                    <a:pt x="4" y="12"/>
                  </a:lnTo>
                  <a:lnTo>
                    <a:pt x="4" y="12"/>
                  </a:lnTo>
                  <a:lnTo>
                    <a:pt x="3" y="12"/>
                  </a:lnTo>
                  <a:lnTo>
                    <a:pt x="3" y="12"/>
                  </a:lnTo>
                  <a:lnTo>
                    <a:pt x="3" y="11"/>
                  </a:lnTo>
                  <a:lnTo>
                    <a:pt x="3" y="11"/>
                  </a:lnTo>
                  <a:lnTo>
                    <a:pt x="2" y="11"/>
                  </a:lnTo>
                  <a:lnTo>
                    <a:pt x="2" y="11"/>
                  </a:lnTo>
                  <a:lnTo>
                    <a:pt x="2" y="11"/>
                  </a:lnTo>
                  <a:lnTo>
                    <a:pt x="2" y="11"/>
                  </a:lnTo>
                  <a:lnTo>
                    <a:pt x="2" y="10"/>
                  </a:lnTo>
                  <a:lnTo>
                    <a:pt x="2" y="10"/>
                  </a:lnTo>
                  <a:lnTo>
                    <a:pt x="2" y="10"/>
                  </a:lnTo>
                  <a:lnTo>
                    <a:pt x="1" y="10"/>
                  </a:lnTo>
                  <a:lnTo>
                    <a:pt x="1" y="9"/>
                  </a:lnTo>
                  <a:lnTo>
                    <a:pt x="1" y="9"/>
                  </a:lnTo>
                  <a:lnTo>
                    <a:pt x="1" y="9"/>
                  </a:lnTo>
                  <a:lnTo>
                    <a:pt x="1" y="9"/>
                  </a:lnTo>
                  <a:lnTo>
                    <a:pt x="1" y="9"/>
                  </a:lnTo>
                  <a:lnTo>
                    <a:pt x="1" y="8"/>
                  </a:lnTo>
                  <a:lnTo>
                    <a:pt x="1" y="8"/>
                  </a:lnTo>
                  <a:lnTo>
                    <a:pt x="0" y="8"/>
                  </a:lnTo>
                  <a:lnTo>
                    <a:pt x="0" y="8"/>
                  </a:lnTo>
                  <a:lnTo>
                    <a:pt x="0" y="7"/>
                  </a:lnTo>
                  <a:lnTo>
                    <a:pt x="0" y="7"/>
                  </a:lnTo>
                  <a:lnTo>
                    <a:pt x="0" y="7"/>
                  </a:lnTo>
                  <a:lnTo>
                    <a:pt x="0" y="7"/>
                  </a:lnTo>
                  <a:lnTo>
                    <a:pt x="0" y="6"/>
                  </a:lnTo>
                  <a:lnTo>
                    <a:pt x="0" y="6"/>
                  </a:lnTo>
                  <a:lnTo>
                    <a:pt x="0" y="6"/>
                  </a:lnTo>
                  <a:lnTo>
                    <a:pt x="0" y="6"/>
                  </a:lnTo>
                  <a:lnTo>
                    <a:pt x="0" y="6"/>
                  </a:lnTo>
                  <a:lnTo>
                    <a:pt x="1" y="6"/>
                  </a:lnTo>
                  <a:lnTo>
                    <a:pt x="1" y="6"/>
                  </a:lnTo>
                  <a:lnTo>
                    <a:pt x="1" y="6"/>
                  </a:lnTo>
                  <a:lnTo>
                    <a:pt x="1" y="6"/>
                  </a:lnTo>
                  <a:lnTo>
                    <a:pt x="1" y="7"/>
                  </a:lnTo>
                  <a:lnTo>
                    <a:pt x="1" y="7"/>
                  </a:lnTo>
                  <a:lnTo>
                    <a:pt x="2" y="7"/>
                  </a:lnTo>
                  <a:lnTo>
                    <a:pt x="2" y="7"/>
                  </a:lnTo>
                  <a:lnTo>
                    <a:pt x="2" y="6"/>
                  </a:lnTo>
                  <a:lnTo>
                    <a:pt x="2" y="6"/>
                  </a:lnTo>
                  <a:lnTo>
                    <a:pt x="2" y="7"/>
                  </a:lnTo>
                  <a:lnTo>
                    <a:pt x="3" y="7"/>
                  </a:lnTo>
                  <a:lnTo>
                    <a:pt x="3" y="7"/>
                  </a:lnTo>
                  <a:lnTo>
                    <a:pt x="3" y="7"/>
                  </a:lnTo>
                  <a:lnTo>
                    <a:pt x="3" y="7"/>
                  </a:lnTo>
                  <a:lnTo>
                    <a:pt x="4" y="7"/>
                  </a:lnTo>
                  <a:lnTo>
                    <a:pt x="4" y="7"/>
                  </a:lnTo>
                  <a:lnTo>
                    <a:pt x="4" y="6"/>
                  </a:lnTo>
                  <a:lnTo>
                    <a:pt x="4" y="6"/>
                  </a:lnTo>
                  <a:lnTo>
                    <a:pt x="5" y="6"/>
                  </a:lnTo>
                  <a:lnTo>
                    <a:pt x="5" y="5"/>
                  </a:lnTo>
                  <a:lnTo>
                    <a:pt x="5" y="5"/>
                  </a:lnTo>
                  <a:lnTo>
                    <a:pt x="5" y="5"/>
                  </a:lnTo>
                  <a:lnTo>
                    <a:pt x="5" y="4"/>
                  </a:lnTo>
                  <a:lnTo>
                    <a:pt x="5" y="4"/>
                  </a:lnTo>
                  <a:lnTo>
                    <a:pt x="6" y="4"/>
                  </a:lnTo>
                  <a:lnTo>
                    <a:pt x="6" y="3"/>
                  </a:lnTo>
                  <a:lnTo>
                    <a:pt x="6" y="3"/>
                  </a:lnTo>
                  <a:lnTo>
                    <a:pt x="7" y="3"/>
                  </a:lnTo>
                  <a:lnTo>
                    <a:pt x="7" y="3"/>
                  </a:lnTo>
                  <a:lnTo>
                    <a:pt x="8" y="3"/>
                  </a:lnTo>
                  <a:lnTo>
                    <a:pt x="8" y="3"/>
                  </a:lnTo>
                  <a:lnTo>
                    <a:pt x="8" y="2"/>
                  </a:lnTo>
                  <a:lnTo>
                    <a:pt x="8" y="2"/>
                  </a:lnTo>
                  <a:lnTo>
                    <a:pt x="8" y="2"/>
                  </a:lnTo>
                  <a:lnTo>
                    <a:pt x="8" y="2"/>
                  </a:lnTo>
                  <a:lnTo>
                    <a:pt x="8" y="1"/>
                  </a:lnTo>
                  <a:lnTo>
                    <a:pt x="8" y="1"/>
                  </a:lnTo>
                  <a:lnTo>
                    <a:pt x="8" y="1"/>
                  </a:lnTo>
                  <a:lnTo>
                    <a:pt x="9" y="1"/>
                  </a:lnTo>
                  <a:lnTo>
                    <a:pt x="9" y="1"/>
                  </a:lnTo>
                  <a:lnTo>
                    <a:pt x="9" y="0"/>
                  </a:lnTo>
                  <a:lnTo>
                    <a:pt x="10" y="0"/>
                  </a:lnTo>
                  <a:lnTo>
                    <a:pt x="10" y="0"/>
                  </a:lnTo>
                  <a:lnTo>
                    <a:pt x="11" y="0"/>
                  </a:lnTo>
                  <a:lnTo>
                    <a:pt x="11" y="0"/>
                  </a:lnTo>
                  <a:lnTo>
                    <a:pt x="11" y="0"/>
                  </a:lnTo>
                  <a:lnTo>
                    <a:pt x="11" y="0"/>
                  </a:lnTo>
                  <a:lnTo>
                    <a:pt x="11" y="1"/>
                  </a:lnTo>
                  <a:lnTo>
                    <a:pt x="12" y="1"/>
                  </a:lnTo>
                  <a:lnTo>
                    <a:pt x="13" y="1"/>
                  </a:lnTo>
                  <a:lnTo>
                    <a:pt x="13" y="1"/>
                  </a:lnTo>
                  <a:lnTo>
                    <a:pt x="13" y="1"/>
                  </a:lnTo>
                  <a:lnTo>
                    <a:pt x="13" y="2"/>
                  </a:lnTo>
                  <a:lnTo>
                    <a:pt x="13" y="2"/>
                  </a:lnTo>
                  <a:lnTo>
                    <a:pt x="14" y="2"/>
                  </a:lnTo>
                  <a:lnTo>
                    <a:pt x="14" y="2"/>
                  </a:lnTo>
                  <a:lnTo>
                    <a:pt x="14" y="2"/>
                  </a:lnTo>
                  <a:lnTo>
                    <a:pt x="14" y="2"/>
                  </a:lnTo>
                  <a:lnTo>
                    <a:pt x="14" y="3"/>
                  </a:lnTo>
                  <a:lnTo>
                    <a:pt x="15" y="3"/>
                  </a:lnTo>
                  <a:lnTo>
                    <a:pt x="15" y="3"/>
                  </a:lnTo>
                  <a:lnTo>
                    <a:pt x="15" y="3"/>
                  </a:lnTo>
                  <a:lnTo>
                    <a:pt x="15" y="3"/>
                  </a:lnTo>
                  <a:lnTo>
                    <a:pt x="16" y="3"/>
                  </a:lnTo>
                  <a:lnTo>
                    <a:pt x="16" y="3"/>
                  </a:lnTo>
                  <a:lnTo>
                    <a:pt x="16" y="3"/>
                  </a:lnTo>
                  <a:lnTo>
                    <a:pt x="16" y="3"/>
                  </a:lnTo>
                  <a:lnTo>
                    <a:pt x="17" y="3"/>
                  </a:lnTo>
                  <a:lnTo>
                    <a:pt x="17" y="3"/>
                  </a:lnTo>
                  <a:lnTo>
                    <a:pt x="17" y="3"/>
                  </a:lnTo>
                  <a:lnTo>
                    <a:pt x="17" y="3"/>
                  </a:lnTo>
                  <a:lnTo>
                    <a:pt x="17" y="4"/>
                  </a:lnTo>
                  <a:lnTo>
                    <a:pt x="17" y="4"/>
                  </a:lnTo>
                  <a:lnTo>
                    <a:pt x="17" y="4"/>
                  </a:lnTo>
                  <a:lnTo>
                    <a:pt x="17" y="5"/>
                  </a:lnTo>
                  <a:lnTo>
                    <a:pt x="17" y="5"/>
                  </a:lnTo>
                  <a:lnTo>
                    <a:pt x="17" y="5"/>
                  </a:lnTo>
                  <a:lnTo>
                    <a:pt x="17" y="6"/>
                  </a:lnTo>
                  <a:lnTo>
                    <a:pt x="17" y="6"/>
                  </a:lnTo>
                  <a:lnTo>
                    <a:pt x="17" y="6"/>
                  </a:lnTo>
                  <a:lnTo>
                    <a:pt x="17" y="6"/>
                  </a:lnTo>
                  <a:lnTo>
                    <a:pt x="17" y="7"/>
                  </a:lnTo>
                  <a:lnTo>
                    <a:pt x="17" y="7"/>
                  </a:lnTo>
                  <a:lnTo>
                    <a:pt x="17" y="7"/>
                  </a:lnTo>
                  <a:lnTo>
                    <a:pt x="17" y="7"/>
                  </a:lnTo>
                  <a:lnTo>
                    <a:pt x="17" y="8"/>
                  </a:lnTo>
                  <a:lnTo>
                    <a:pt x="17" y="8"/>
                  </a:lnTo>
                  <a:lnTo>
                    <a:pt x="17" y="8"/>
                  </a:lnTo>
                  <a:lnTo>
                    <a:pt x="17" y="8"/>
                  </a:lnTo>
                  <a:lnTo>
                    <a:pt x="17" y="8"/>
                  </a:lnTo>
                  <a:lnTo>
                    <a:pt x="17" y="8"/>
                  </a:lnTo>
                  <a:lnTo>
                    <a:pt x="17" y="9"/>
                  </a:lnTo>
                  <a:lnTo>
                    <a:pt x="17" y="9"/>
                  </a:lnTo>
                  <a:lnTo>
                    <a:pt x="16" y="9"/>
                  </a:lnTo>
                  <a:lnTo>
                    <a:pt x="16" y="9"/>
                  </a:lnTo>
                  <a:lnTo>
                    <a:pt x="16" y="9"/>
                  </a:lnTo>
                  <a:lnTo>
                    <a:pt x="16" y="9"/>
                  </a:lnTo>
                  <a:lnTo>
                    <a:pt x="16" y="9"/>
                  </a:lnTo>
                  <a:lnTo>
                    <a:pt x="17" y="9"/>
                  </a:lnTo>
                  <a:lnTo>
                    <a:pt x="17" y="10"/>
                  </a:lnTo>
                  <a:lnTo>
                    <a:pt x="17" y="10"/>
                  </a:lnTo>
                  <a:lnTo>
                    <a:pt x="16" y="10"/>
                  </a:lnTo>
                  <a:lnTo>
                    <a:pt x="16" y="11"/>
                  </a:lnTo>
                  <a:lnTo>
                    <a:pt x="17" y="11"/>
                  </a:lnTo>
                  <a:lnTo>
                    <a:pt x="17" y="11"/>
                  </a:lnTo>
                  <a:lnTo>
                    <a:pt x="17" y="11"/>
                  </a:lnTo>
                  <a:lnTo>
                    <a:pt x="17" y="11"/>
                  </a:lnTo>
                  <a:lnTo>
                    <a:pt x="17" y="12"/>
                  </a:lnTo>
                  <a:lnTo>
                    <a:pt x="17" y="12"/>
                  </a:lnTo>
                  <a:lnTo>
                    <a:pt x="17" y="12"/>
                  </a:lnTo>
                  <a:lnTo>
                    <a:pt x="17" y="13"/>
                  </a:lnTo>
                  <a:lnTo>
                    <a:pt x="17" y="13"/>
                  </a:lnTo>
                  <a:lnTo>
                    <a:pt x="16" y="13"/>
                  </a:lnTo>
                  <a:lnTo>
                    <a:pt x="16" y="14"/>
                  </a:lnTo>
                  <a:lnTo>
                    <a:pt x="16" y="14"/>
                  </a:lnTo>
                  <a:lnTo>
                    <a:pt x="16" y="14"/>
                  </a:lnTo>
                  <a:lnTo>
                    <a:pt x="16" y="14"/>
                  </a:lnTo>
                  <a:lnTo>
                    <a:pt x="16" y="14"/>
                  </a:lnTo>
                  <a:lnTo>
                    <a:pt x="16" y="14"/>
                  </a:lnTo>
                  <a:lnTo>
                    <a:pt x="16" y="15"/>
                  </a:lnTo>
                  <a:lnTo>
                    <a:pt x="16" y="15"/>
                  </a:lnTo>
                  <a:lnTo>
                    <a:pt x="15" y="15"/>
                  </a:lnTo>
                  <a:lnTo>
                    <a:pt x="15" y="15"/>
                  </a:lnTo>
                  <a:lnTo>
                    <a:pt x="16" y="15"/>
                  </a:lnTo>
                  <a:lnTo>
                    <a:pt x="16" y="1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1" name="Freeform 349">
              <a:extLst>
                <a:ext uri="{FF2B5EF4-FFF2-40B4-BE49-F238E27FC236}">
                  <a16:creationId xmlns:a16="http://schemas.microsoft.com/office/drawing/2014/main" id="{B8D75D72-974D-4BE6-84A3-BB53B7DE347B}"/>
                </a:ext>
              </a:extLst>
            </p:cNvPr>
            <p:cNvSpPr>
              <a:spLocks noEditPoints="1"/>
            </p:cNvSpPr>
            <p:nvPr/>
          </p:nvSpPr>
          <p:spPr bwMode="auto">
            <a:xfrm>
              <a:off x="5579812" y="2423928"/>
              <a:ext cx="22220" cy="45741"/>
            </a:xfrm>
            <a:custGeom>
              <a:avLst/>
              <a:gdLst/>
              <a:ahLst/>
              <a:cxnLst>
                <a:cxn ang="0">
                  <a:pos x="1" y="4"/>
                </a:cxn>
                <a:cxn ang="0">
                  <a:pos x="1" y="3"/>
                </a:cxn>
                <a:cxn ang="0">
                  <a:pos x="1" y="3"/>
                </a:cxn>
                <a:cxn ang="0">
                  <a:pos x="1" y="3"/>
                </a:cxn>
                <a:cxn ang="0">
                  <a:pos x="1" y="3"/>
                </a:cxn>
                <a:cxn ang="0">
                  <a:pos x="1" y="2"/>
                </a:cxn>
                <a:cxn ang="0">
                  <a:pos x="1" y="2"/>
                </a:cxn>
                <a:cxn ang="0">
                  <a:pos x="1" y="3"/>
                </a:cxn>
                <a:cxn ang="0">
                  <a:pos x="0" y="2"/>
                </a:cxn>
                <a:cxn ang="0">
                  <a:pos x="0" y="2"/>
                </a:cxn>
                <a:cxn ang="0">
                  <a:pos x="0" y="1"/>
                </a:cxn>
                <a:cxn ang="0">
                  <a:pos x="1" y="2"/>
                </a:cxn>
                <a:cxn ang="0">
                  <a:pos x="0" y="2"/>
                </a:cxn>
                <a:cxn ang="0">
                  <a:pos x="1" y="2"/>
                </a:cxn>
                <a:cxn ang="0">
                  <a:pos x="1" y="2"/>
                </a:cxn>
                <a:cxn ang="0">
                  <a:pos x="1" y="1"/>
                </a:cxn>
                <a:cxn ang="0">
                  <a:pos x="0" y="1"/>
                </a:cxn>
                <a:cxn ang="0">
                  <a:pos x="0" y="1"/>
                </a:cxn>
                <a:cxn ang="0">
                  <a:pos x="1" y="1"/>
                </a:cxn>
                <a:cxn ang="0">
                  <a:pos x="1" y="1"/>
                </a:cxn>
                <a:cxn ang="0">
                  <a:pos x="1" y="2"/>
                </a:cxn>
                <a:cxn ang="0">
                  <a:pos x="1" y="2"/>
                </a:cxn>
                <a:cxn ang="0">
                  <a:pos x="1" y="1"/>
                </a:cxn>
                <a:cxn ang="0">
                  <a:pos x="1" y="1"/>
                </a:cxn>
                <a:cxn ang="0">
                  <a:pos x="1" y="2"/>
                </a:cxn>
                <a:cxn ang="0">
                  <a:pos x="1" y="1"/>
                </a:cxn>
                <a:cxn ang="0">
                  <a:pos x="1" y="1"/>
                </a:cxn>
                <a:cxn ang="0">
                  <a:pos x="1" y="1"/>
                </a:cxn>
                <a:cxn ang="0">
                  <a:pos x="1" y="1"/>
                </a:cxn>
                <a:cxn ang="0">
                  <a:pos x="2" y="1"/>
                </a:cxn>
                <a:cxn ang="0">
                  <a:pos x="2" y="1"/>
                </a:cxn>
                <a:cxn ang="0">
                  <a:pos x="2" y="1"/>
                </a:cxn>
                <a:cxn ang="0">
                  <a:pos x="2" y="1"/>
                </a:cxn>
                <a:cxn ang="0">
                  <a:pos x="2" y="1"/>
                </a:cxn>
                <a:cxn ang="0">
                  <a:pos x="1" y="1"/>
                </a:cxn>
                <a:cxn ang="0">
                  <a:pos x="2" y="1"/>
                </a:cxn>
                <a:cxn ang="0">
                  <a:pos x="2" y="0"/>
                </a:cxn>
                <a:cxn ang="0">
                  <a:pos x="2" y="1"/>
                </a:cxn>
              </a:cxnLst>
              <a:rect l="0" t="0" r="r" b="b"/>
              <a:pathLst>
                <a:path w="2" h="4">
                  <a:moveTo>
                    <a:pt x="1" y="4"/>
                  </a:moveTo>
                  <a:lnTo>
                    <a:pt x="1" y="4"/>
                  </a:lnTo>
                  <a:lnTo>
                    <a:pt x="1" y="3"/>
                  </a:lnTo>
                  <a:lnTo>
                    <a:pt x="1" y="3"/>
                  </a:lnTo>
                  <a:lnTo>
                    <a:pt x="1" y="3"/>
                  </a:lnTo>
                  <a:lnTo>
                    <a:pt x="1" y="3"/>
                  </a:lnTo>
                  <a:lnTo>
                    <a:pt x="1" y="4"/>
                  </a:lnTo>
                  <a:close/>
                  <a:moveTo>
                    <a:pt x="1" y="3"/>
                  </a:moveTo>
                  <a:lnTo>
                    <a:pt x="1" y="3"/>
                  </a:lnTo>
                  <a:lnTo>
                    <a:pt x="1" y="3"/>
                  </a:lnTo>
                  <a:lnTo>
                    <a:pt x="1" y="2"/>
                  </a:lnTo>
                  <a:lnTo>
                    <a:pt x="1" y="2"/>
                  </a:lnTo>
                  <a:lnTo>
                    <a:pt x="1" y="2"/>
                  </a:lnTo>
                  <a:lnTo>
                    <a:pt x="1" y="2"/>
                  </a:lnTo>
                  <a:lnTo>
                    <a:pt x="2" y="3"/>
                  </a:lnTo>
                  <a:lnTo>
                    <a:pt x="1" y="3"/>
                  </a:lnTo>
                  <a:close/>
                  <a:moveTo>
                    <a:pt x="0" y="2"/>
                  </a:moveTo>
                  <a:lnTo>
                    <a:pt x="0" y="2"/>
                  </a:lnTo>
                  <a:lnTo>
                    <a:pt x="0" y="2"/>
                  </a:lnTo>
                  <a:lnTo>
                    <a:pt x="0" y="2"/>
                  </a:lnTo>
                  <a:lnTo>
                    <a:pt x="0" y="1"/>
                  </a:lnTo>
                  <a:lnTo>
                    <a:pt x="0" y="1"/>
                  </a:lnTo>
                  <a:lnTo>
                    <a:pt x="1" y="2"/>
                  </a:lnTo>
                  <a:lnTo>
                    <a:pt x="1" y="2"/>
                  </a:lnTo>
                  <a:lnTo>
                    <a:pt x="1" y="2"/>
                  </a:lnTo>
                  <a:lnTo>
                    <a:pt x="0" y="2"/>
                  </a:lnTo>
                  <a:close/>
                  <a:moveTo>
                    <a:pt x="1" y="2"/>
                  </a:moveTo>
                  <a:lnTo>
                    <a:pt x="1" y="2"/>
                  </a:lnTo>
                  <a:lnTo>
                    <a:pt x="1" y="2"/>
                  </a:lnTo>
                  <a:lnTo>
                    <a:pt x="1" y="2"/>
                  </a:lnTo>
                  <a:lnTo>
                    <a:pt x="1" y="1"/>
                  </a:lnTo>
                  <a:lnTo>
                    <a:pt x="1" y="1"/>
                  </a:lnTo>
                  <a:lnTo>
                    <a:pt x="0" y="1"/>
                  </a:lnTo>
                  <a:lnTo>
                    <a:pt x="0" y="1"/>
                  </a:lnTo>
                  <a:lnTo>
                    <a:pt x="0" y="1"/>
                  </a:lnTo>
                  <a:lnTo>
                    <a:pt x="0" y="1"/>
                  </a:lnTo>
                  <a:lnTo>
                    <a:pt x="1" y="1"/>
                  </a:lnTo>
                  <a:lnTo>
                    <a:pt x="1" y="1"/>
                  </a:lnTo>
                  <a:lnTo>
                    <a:pt x="1" y="1"/>
                  </a:lnTo>
                  <a:lnTo>
                    <a:pt x="1" y="1"/>
                  </a:lnTo>
                  <a:lnTo>
                    <a:pt x="1" y="1"/>
                  </a:lnTo>
                  <a:lnTo>
                    <a:pt x="1" y="2"/>
                  </a:lnTo>
                  <a:lnTo>
                    <a:pt x="1" y="2"/>
                  </a:lnTo>
                  <a:lnTo>
                    <a:pt x="1" y="2"/>
                  </a:lnTo>
                  <a:close/>
                  <a:moveTo>
                    <a:pt x="1" y="1"/>
                  </a:moveTo>
                  <a:lnTo>
                    <a:pt x="1" y="1"/>
                  </a:lnTo>
                  <a:lnTo>
                    <a:pt x="1" y="1"/>
                  </a:lnTo>
                  <a:lnTo>
                    <a:pt x="1" y="1"/>
                  </a:lnTo>
                  <a:close/>
                  <a:moveTo>
                    <a:pt x="1" y="2"/>
                  </a:moveTo>
                  <a:lnTo>
                    <a:pt x="1" y="2"/>
                  </a:lnTo>
                  <a:lnTo>
                    <a:pt x="1" y="1"/>
                  </a:lnTo>
                  <a:lnTo>
                    <a:pt x="1" y="1"/>
                  </a:lnTo>
                  <a:lnTo>
                    <a:pt x="1" y="1"/>
                  </a:lnTo>
                  <a:lnTo>
                    <a:pt x="1" y="1"/>
                  </a:lnTo>
                  <a:lnTo>
                    <a:pt x="1" y="1"/>
                  </a:lnTo>
                  <a:lnTo>
                    <a:pt x="1" y="1"/>
                  </a:lnTo>
                  <a:lnTo>
                    <a:pt x="1" y="1"/>
                  </a:lnTo>
                  <a:lnTo>
                    <a:pt x="1" y="1"/>
                  </a:lnTo>
                  <a:lnTo>
                    <a:pt x="2" y="1"/>
                  </a:lnTo>
                  <a:lnTo>
                    <a:pt x="2" y="1"/>
                  </a:lnTo>
                  <a:lnTo>
                    <a:pt x="1" y="2"/>
                  </a:lnTo>
                  <a:close/>
                  <a:moveTo>
                    <a:pt x="2" y="1"/>
                  </a:moveTo>
                  <a:lnTo>
                    <a:pt x="2" y="1"/>
                  </a:lnTo>
                  <a:lnTo>
                    <a:pt x="2" y="1"/>
                  </a:lnTo>
                  <a:lnTo>
                    <a:pt x="2" y="1"/>
                  </a:lnTo>
                  <a:lnTo>
                    <a:pt x="2" y="1"/>
                  </a:lnTo>
                  <a:lnTo>
                    <a:pt x="2" y="1"/>
                  </a:lnTo>
                  <a:lnTo>
                    <a:pt x="2" y="1"/>
                  </a:lnTo>
                  <a:close/>
                  <a:moveTo>
                    <a:pt x="2" y="1"/>
                  </a:moveTo>
                  <a:lnTo>
                    <a:pt x="1" y="1"/>
                  </a:lnTo>
                  <a:lnTo>
                    <a:pt x="1" y="1"/>
                  </a:lnTo>
                  <a:lnTo>
                    <a:pt x="2" y="1"/>
                  </a:lnTo>
                  <a:close/>
                  <a:moveTo>
                    <a:pt x="2" y="1"/>
                  </a:moveTo>
                  <a:lnTo>
                    <a:pt x="2" y="0"/>
                  </a:lnTo>
                  <a:lnTo>
                    <a:pt x="2" y="0"/>
                  </a:lnTo>
                  <a:lnTo>
                    <a:pt x="2"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Freeform 350">
              <a:extLst>
                <a:ext uri="{FF2B5EF4-FFF2-40B4-BE49-F238E27FC236}">
                  <a16:creationId xmlns:a16="http://schemas.microsoft.com/office/drawing/2014/main" id="{3229D453-D817-4583-B228-D95A39F1F86C}"/>
                </a:ext>
              </a:extLst>
            </p:cNvPr>
            <p:cNvSpPr>
              <a:spLocks noEditPoints="1"/>
            </p:cNvSpPr>
            <p:nvPr/>
          </p:nvSpPr>
          <p:spPr bwMode="auto">
            <a:xfrm>
              <a:off x="9977593" y="4967816"/>
              <a:ext cx="64950" cy="66852"/>
            </a:xfrm>
            <a:custGeom>
              <a:avLst/>
              <a:gdLst/>
              <a:ahLst/>
              <a:cxnLst>
                <a:cxn ang="0">
                  <a:pos x="1" y="6"/>
                </a:cxn>
                <a:cxn ang="0">
                  <a:pos x="2" y="6"/>
                </a:cxn>
                <a:cxn ang="0">
                  <a:pos x="3" y="4"/>
                </a:cxn>
                <a:cxn ang="0">
                  <a:pos x="3" y="4"/>
                </a:cxn>
                <a:cxn ang="0">
                  <a:pos x="3" y="4"/>
                </a:cxn>
                <a:cxn ang="0">
                  <a:pos x="2" y="5"/>
                </a:cxn>
                <a:cxn ang="0">
                  <a:pos x="1" y="5"/>
                </a:cxn>
                <a:cxn ang="0">
                  <a:pos x="0" y="5"/>
                </a:cxn>
                <a:cxn ang="0">
                  <a:pos x="0" y="5"/>
                </a:cxn>
                <a:cxn ang="0">
                  <a:pos x="0" y="5"/>
                </a:cxn>
                <a:cxn ang="0">
                  <a:pos x="0" y="4"/>
                </a:cxn>
                <a:cxn ang="0">
                  <a:pos x="0" y="4"/>
                </a:cxn>
                <a:cxn ang="0">
                  <a:pos x="0" y="4"/>
                </a:cxn>
                <a:cxn ang="0">
                  <a:pos x="1" y="3"/>
                </a:cxn>
                <a:cxn ang="0">
                  <a:pos x="1" y="3"/>
                </a:cxn>
                <a:cxn ang="0">
                  <a:pos x="1" y="3"/>
                </a:cxn>
                <a:cxn ang="0">
                  <a:pos x="2" y="3"/>
                </a:cxn>
                <a:cxn ang="0">
                  <a:pos x="2" y="3"/>
                </a:cxn>
                <a:cxn ang="0">
                  <a:pos x="3" y="4"/>
                </a:cxn>
                <a:cxn ang="0">
                  <a:pos x="3" y="4"/>
                </a:cxn>
                <a:cxn ang="0">
                  <a:pos x="3" y="5"/>
                </a:cxn>
                <a:cxn ang="0">
                  <a:pos x="3" y="5"/>
                </a:cxn>
                <a:cxn ang="0">
                  <a:pos x="2" y="5"/>
                </a:cxn>
                <a:cxn ang="0">
                  <a:pos x="2" y="5"/>
                </a:cxn>
                <a:cxn ang="0">
                  <a:pos x="5" y="1"/>
                </a:cxn>
                <a:cxn ang="0">
                  <a:pos x="6" y="2"/>
                </a:cxn>
                <a:cxn ang="0">
                  <a:pos x="5" y="2"/>
                </a:cxn>
                <a:cxn ang="0">
                  <a:pos x="6" y="1"/>
                </a:cxn>
                <a:cxn ang="0">
                  <a:pos x="6" y="1"/>
                </a:cxn>
                <a:cxn ang="0">
                  <a:pos x="6" y="0"/>
                </a:cxn>
                <a:cxn ang="0">
                  <a:pos x="5" y="0"/>
                </a:cxn>
                <a:cxn ang="0">
                  <a:pos x="5" y="1"/>
                </a:cxn>
                <a:cxn ang="0">
                  <a:pos x="5" y="1"/>
                </a:cxn>
                <a:cxn ang="0">
                  <a:pos x="5" y="1"/>
                </a:cxn>
                <a:cxn ang="0">
                  <a:pos x="5" y="1"/>
                </a:cxn>
                <a:cxn ang="0">
                  <a:pos x="6" y="1"/>
                </a:cxn>
                <a:cxn ang="0">
                  <a:pos x="5" y="1"/>
                </a:cxn>
                <a:cxn ang="0">
                  <a:pos x="6" y="1"/>
                </a:cxn>
                <a:cxn ang="0">
                  <a:pos x="5" y="1"/>
                </a:cxn>
                <a:cxn ang="0">
                  <a:pos x="5" y="1"/>
                </a:cxn>
                <a:cxn ang="0">
                  <a:pos x="4" y="1"/>
                </a:cxn>
                <a:cxn ang="0">
                  <a:pos x="4" y="1"/>
                </a:cxn>
                <a:cxn ang="0">
                  <a:pos x="4" y="1"/>
                </a:cxn>
                <a:cxn ang="0">
                  <a:pos x="4" y="2"/>
                </a:cxn>
                <a:cxn ang="0">
                  <a:pos x="3" y="2"/>
                </a:cxn>
                <a:cxn ang="0">
                  <a:pos x="3" y="2"/>
                </a:cxn>
                <a:cxn ang="0">
                  <a:pos x="3" y="2"/>
                </a:cxn>
                <a:cxn ang="0">
                  <a:pos x="2" y="1"/>
                </a:cxn>
                <a:cxn ang="0">
                  <a:pos x="2" y="1"/>
                </a:cxn>
                <a:cxn ang="0">
                  <a:pos x="3" y="1"/>
                </a:cxn>
                <a:cxn ang="0">
                  <a:pos x="3" y="1"/>
                </a:cxn>
                <a:cxn ang="0">
                  <a:pos x="3" y="1"/>
                </a:cxn>
                <a:cxn ang="0">
                  <a:pos x="4" y="1"/>
                </a:cxn>
                <a:cxn ang="0">
                  <a:pos x="4" y="1"/>
                </a:cxn>
                <a:cxn ang="0">
                  <a:pos x="4" y="0"/>
                </a:cxn>
                <a:cxn ang="0">
                  <a:pos x="5" y="0"/>
                </a:cxn>
                <a:cxn ang="0">
                  <a:pos x="5" y="0"/>
                </a:cxn>
              </a:cxnLst>
              <a:rect l="0" t="0" r="r" b="b"/>
              <a:pathLst>
                <a:path w="6" h="6">
                  <a:moveTo>
                    <a:pt x="1" y="6"/>
                  </a:moveTo>
                  <a:lnTo>
                    <a:pt x="1" y="6"/>
                  </a:lnTo>
                  <a:lnTo>
                    <a:pt x="2" y="6"/>
                  </a:lnTo>
                  <a:lnTo>
                    <a:pt x="2" y="6"/>
                  </a:lnTo>
                  <a:lnTo>
                    <a:pt x="1" y="6"/>
                  </a:lnTo>
                  <a:close/>
                  <a:moveTo>
                    <a:pt x="3" y="4"/>
                  </a:moveTo>
                  <a:lnTo>
                    <a:pt x="3" y="4"/>
                  </a:lnTo>
                  <a:lnTo>
                    <a:pt x="3" y="4"/>
                  </a:lnTo>
                  <a:lnTo>
                    <a:pt x="3" y="4"/>
                  </a:lnTo>
                  <a:lnTo>
                    <a:pt x="3" y="4"/>
                  </a:lnTo>
                  <a:close/>
                  <a:moveTo>
                    <a:pt x="2" y="5"/>
                  </a:moveTo>
                  <a:lnTo>
                    <a:pt x="2" y="5"/>
                  </a:lnTo>
                  <a:lnTo>
                    <a:pt x="1" y="5"/>
                  </a:lnTo>
                  <a:lnTo>
                    <a:pt x="1" y="5"/>
                  </a:lnTo>
                  <a:lnTo>
                    <a:pt x="1" y="5"/>
                  </a:lnTo>
                  <a:lnTo>
                    <a:pt x="0" y="5"/>
                  </a:lnTo>
                  <a:lnTo>
                    <a:pt x="0" y="5"/>
                  </a:lnTo>
                  <a:lnTo>
                    <a:pt x="0" y="5"/>
                  </a:lnTo>
                  <a:lnTo>
                    <a:pt x="0" y="5"/>
                  </a:lnTo>
                  <a:lnTo>
                    <a:pt x="0" y="5"/>
                  </a:lnTo>
                  <a:lnTo>
                    <a:pt x="0" y="4"/>
                  </a:lnTo>
                  <a:lnTo>
                    <a:pt x="0" y="4"/>
                  </a:lnTo>
                  <a:lnTo>
                    <a:pt x="0" y="4"/>
                  </a:lnTo>
                  <a:lnTo>
                    <a:pt x="0" y="4"/>
                  </a:lnTo>
                  <a:lnTo>
                    <a:pt x="0" y="4"/>
                  </a:lnTo>
                  <a:lnTo>
                    <a:pt x="0" y="4"/>
                  </a:lnTo>
                  <a:lnTo>
                    <a:pt x="0" y="3"/>
                  </a:lnTo>
                  <a:lnTo>
                    <a:pt x="1" y="3"/>
                  </a:lnTo>
                  <a:lnTo>
                    <a:pt x="1" y="3"/>
                  </a:lnTo>
                  <a:lnTo>
                    <a:pt x="1" y="3"/>
                  </a:lnTo>
                  <a:lnTo>
                    <a:pt x="1" y="3"/>
                  </a:lnTo>
                  <a:lnTo>
                    <a:pt x="1" y="3"/>
                  </a:lnTo>
                  <a:lnTo>
                    <a:pt x="2" y="3"/>
                  </a:lnTo>
                  <a:lnTo>
                    <a:pt x="2" y="3"/>
                  </a:lnTo>
                  <a:lnTo>
                    <a:pt x="2" y="3"/>
                  </a:lnTo>
                  <a:lnTo>
                    <a:pt x="2" y="3"/>
                  </a:lnTo>
                  <a:lnTo>
                    <a:pt x="3" y="4"/>
                  </a:lnTo>
                  <a:lnTo>
                    <a:pt x="3" y="4"/>
                  </a:lnTo>
                  <a:lnTo>
                    <a:pt x="3" y="4"/>
                  </a:lnTo>
                  <a:lnTo>
                    <a:pt x="3" y="4"/>
                  </a:lnTo>
                  <a:lnTo>
                    <a:pt x="3" y="5"/>
                  </a:lnTo>
                  <a:lnTo>
                    <a:pt x="3" y="5"/>
                  </a:lnTo>
                  <a:lnTo>
                    <a:pt x="3" y="5"/>
                  </a:lnTo>
                  <a:lnTo>
                    <a:pt x="3" y="5"/>
                  </a:lnTo>
                  <a:lnTo>
                    <a:pt x="2" y="5"/>
                  </a:lnTo>
                  <a:lnTo>
                    <a:pt x="2" y="5"/>
                  </a:lnTo>
                  <a:lnTo>
                    <a:pt x="2" y="5"/>
                  </a:lnTo>
                  <a:lnTo>
                    <a:pt x="2" y="5"/>
                  </a:lnTo>
                  <a:close/>
                  <a:moveTo>
                    <a:pt x="6" y="1"/>
                  </a:moveTo>
                  <a:lnTo>
                    <a:pt x="5" y="1"/>
                  </a:lnTo>
                  <a:lnTo>
                    <a:pt x="6" y="1"/>
                  </a:lnTo>
                  <a:close/>
                  <a:moveTo>
                    <a:pt x="6" y="2"/>
                  </a:moveTo>
                  <a:lnTo>
                    <a:pt x="5" y="2"/>
                  </a:lnTo>
                  <a:lnTo>
                    <a:pt x="5" y="2"/>
                  </a:lnTo>
                  <a:lnTo>
                    <a:pt x="6" y="2"/>
                  </a:lnTo>
                  <a:lnTo>
                    <a:pt x="6" y="1"/>
                  </a:lnTo>
                  <a:lnTo>
                    <a:pt x="6" y="2"/>
                  </a:lnTo>
                  <a:close/>
                  <a:moveTo>
                    <a:pt x="6" y="1"/>
                  </a:moveTo>
                  <a:lnTo>
                    <a:pt x="6" y="1"/>
                  </a:lnTo>
                  <a:close/>
                  <a:moveTo>
                    <a:pt x="6" y="0"/>
                  </a:moveTo>
                  <a:lnTo>
                    <a:pt x="5" y="0"/>
                  </a:lnTo>
                  <a:lnTo>
                    <a:pt x="5" y="0"/>
                  </a:lnTo>
                  <a:lnTo>
                    <a:pt x="5" y="1"/>
                  </a:lnTo>
                  <a:lnTo>
                    <a:pt x="5" y="1"/>
                  </a:lnTo>
                  <a:lnTo>
                    <a:pt x="5" y="1"/>
                  </a:lnTo>
                  <a:lnTo>
                    <a:pt x="5" y="1"/>
                  </a:lnTo>
                  <a:lnTo>
                    <a:pt x="5" y="1"/>
                  </a:lnTo>
                  <a:lnTo>
                    <a:pt x="5" y="1"/>
                  </a:lnTo>
                  <a:lnTo>
                    <a:pt x="5" y="1"/>
                  </a:lnTo>
                  <a:lnTo>
                    <a:pt x="5" y="1"/>
                  </a:lnTo>
                  <a:lnTo>
                    <a:pt x="5" y="1"/>
                  </a:lnTo>
                  <a:lnTo>
                    <a:pt x="6" y="1"/>
                  </a:lnTo>
                  <a:lnTo>
                    <a:pt x="6" y="1"/>
                  </a:lnTo>
                  <a:lnTo>
                    <a:pt x="5" y="1"/>
                  </a:lnTo>
                  <a:lnTo>
                    <a:pt x="5" y="1"/>
                  </a:lnTo>
                  <a:lnTo>
                    <a:pt x="6" y="1"/>
                  </a:lnTo>
                  <a:lnTo>
                    <a:pt x="5" y="1"/>
                  </a:lnTo>
                  <a:lnTo>
                    <a:pt x="5" y="1"/>
                  </a:lnTo>
                  <a:lnTo>
                    <a:pt x="5" y="1"/>
                  </a:lnTo>
                  <a:lnTo>
                    <a:pt x="5" y="1"/>
                  </a:lnTo>
                  <a:lnTo>
                    <a:pt x="5" y="1"/>
                  </a:lnTo>
                  <a:lnTo>
                    <a:pt x="4" y="1"/>
                  </a:lnTo>
                  <a:lnTo>
                    <a:pt x="4" y="1"/>
                  </a:lnTo>
                  <a:lnTo>
                    <a:pt x="4" y="1"/>
                  </a:lnTo>
                  <a:lnTo>
                    <a:pt x="4" y="1"/>
                  </a:lnTo>
                  <a:lnTo>
                    <a:pt x="4" y="1"/>
                  </a:lnTo>
                  <a:lnTo>
                    <a:pt x="3" y="2"/>
                  </a:lnTo>
                  <a:lnTo>
                    <a:pt x="4" y="2"/>
                  </a:lnTo>
                  <a:lnTo>
                    <a:pt x="3" y="2"/>
                  </a:lnTo>
                  <a:lnTo>
                    <a:pt x="3" y="2"/>
                  </a:lnTo>
                  <a:lnTo>
                    <a:pt x="3" y="2"/>
                  </a:lnTo>
                  <a:lnTo>
                    <a:pt x="3" y="2"/>
                  </a:lnTo>
                  <a:lnTo>
                    <a:pt x="3" y="2"/>
                  </a:lnTo>
                  <a:lnTo>
                    <a:pt x="3" y="2"/>
                  </a:lnTo>
                  <a:lnTo>
                    <a:pt x="3" y="1"/>
                  </a:lnTo>
                  <a:lnTo>
                    <a:pt x="2" y="1"/>
                  </a:lnTo>
                  <a:lnTo>
                    <a:pt x="2" y="1"/>
                  </a:lnTo>
                  <a:lnTo>
                    <a:pt x="2" y="1"/>
                  </a:lnTo>
                  <a:lnTo>
                    <a:pt x="3" y="1"/>
                  </a:lnTo>
                  <a:lnTo>
                    <a:pt x="3" y="1"/>
                  </a:lnTo>
                  <a:lnTo>
                    <a:pt x="3" y="1"/>
                  </a:lnTo>
                  <a:lnTo>
                    <a:pt x="3" y="1"/>
                  </a:lnTo>
                  <a:lnTo>
                    <a:pt x="3" y="1"/>
                  </a:lnTo>
                  <a:lnTo>
                    <a:pt x="3" y="1"/>
                  </a:lnTo>
                  <a:lnTo>
                    <a:pt x="4" y="0"/>
                  </a:lnTo>
                  <a:lnTo>
                    <a:pt x="4" y="1"/>
                  </a:lnTo>
                  <a:lnTo>
                    <a:pt x="4" y="1"/>
                  </a:lnTo>
                  <a:lnTo>
                    <a:pt x="4" y="1"/>
                  </a:lnTo>
                  <a:lnTo>
                    <a:pt x="4" y="0"/>
                  </a:lnTo>
                  <a:lnTo>
                    <a:pt x="4" y="0"/>
                  </a:lnTo>
                  <a:lnTo>
                    <a:pt x="5" y="0"/>
                  </a:lnTo>
                  <a:lnTo>
                    <a:pt x="5" y="0"/>
                  </a:lnTo>
                  <a:lnTo>
                    <a:pt x="5" y="0"/>
                  </a:lnTo>
                  <a:lnTo>
                    <a:pt x="5" y="0"/>
                  </a:lnTo>
                  <a:lnTo>
                    <a:pt x="6"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3" name="Freeform 351">
              <a:extLst>
                <a:ext uri="{FF2B5EF4-FFF2-40B4-BE49-F238E27FC236}">
                  <a16:creationId xmlns:a16="http://schemas.microsoft.com/office/drawing/2014/main" id="{B954440E-640F-4CE8-824B-BE919F45253B}"/>
                </a:ext>
              </a:extLst>
            </p:cNvPr>
            <p:cNvSpPr>
              <a:spLocks noEditPoints="1"/>
            </p:cNvSpPr>
            <p:nvPr/>
          </p:nvSpPr>
          <p:spPr bwMode="auto">
            <a:xfrm>
              <a:off x="6225891" y="2109021"/>
              <a:ext cx="283728" cy="416945"/>
            </a:xfrm>
            <a:custGeom>
              <a:avLst/>
              <a:gdLst/>
              <a:ahLst/>
              <a:cxnLst>
                <a:cxn ang="0">
                  <a:pos x="7" y="37"/>
                </a:cxn>
                <a:cxn ang="0">
                  <a:pos x="1" y="37"/>
                </a:cxn>
                <a:cxn ang="0">
                  <a:pos x="5" y="37"/>
                </a:cxn>
                <a:cxn ang="0">
                  <a:pos x="6" y="36"/>
                </a:cxn>
                <a:cxn ang="0">
                  <a:pos x="0" y="36"/>
                </a:cxn>
                <a:cxn ang="0">
                  <a:pos x="5" y="36"/>
                </a:cxn>
                <a:cxn ang="0">
                  <a:pos x="0" y="37"/>
                </a:cxn>
                <a:cxn ang="0">
                  <a:pos x="0" y="36"/>
                </a:cxn>
                <a:cxn ang="0">
                  <a:pos x="5" y="36"/>
                </a:cxn>
                <a:cxn ang="0">
                  <a:pos x="3" y="35"/>
                </a:cxn>
                <a:cxn ang="0">
                  <a:pos x="3" y="34"/>
                </a:cxn>
                <a:cxn ang="0">
                  <a:pos x="3" y="25"/>
                </a:cxn>
                <a:cxn ang="0">
                  <a:pos x="11" y="19"/>
                </a:cxn>
                <a:cxn ang="0">
                  <a:pos x="10" y="16"/>
                </a:cxn>
                <a:cxn ang="0">
                  <a:pos x="3" y="34"/>
                </a:cxn>
                <a:cxn ang="0">
                  <a:pos x="4" y="31"/>
                </a:cxn>
                <a:cxn ang="0">
                  <a:pos x="3" y="28"/>
                </a:cxn>
                <a:cxn ang="0">
                  <a:pos x="4" y="26"/>
                </a:cxn>
                <a:cxn ang="0">
                  <a:pos x="6" y="25"/>
                </a:cxn>
                <a:cxn ang="0">
                  <a:pos x="7" y="23"/>
                </a:cxn>
                <a:cxn ang="0">
                  <a:pos x="9" y="21"/>
                </a:cxn>
                <a:cxn ang="0">
                  <a:pos x="12" y="19"/>
                </a:cxn>
                <a:cxn ang="0">
                  <a:pos x="12" y="19"/>
                </a:cxn>
                <a:cxn ang="0">
                  <a:pos x="11" y="17"/>
                </a:cxn>
                <a:cxn ang="0">
                  <a:pos x="10" y="16"/>
                </a:cxn>
                <a:cxn ang="0">
                  <a:pos x="9" y="13"/>
                </a:cxn>
                <a:cxn ang="0">
                  <a:pos x="8" y="11"/>
                </a:cxn>
                <a:cxn ang="0">
                  <a:pos x="8" y="8"/>
                </a:cxn>
                <a:cxn ang="0">
                  <a:pos x="6" y="6"/>
                </a:cxn>
                <a:cxn ang="0">
                  <a:pos x="4" y="5"/>
                </a:cxn>
                <a:cxn ang="0">
                  <a:pos x="2" y="4"/>
                </a:cxn>
                <a:cxn ang="0">
                  <a:pos x="4" y="3"/>
                </a:cxn>
                <a:cxn ang="0">
                  <a:pos x="7" y="5"/>
                </a:cxn>
                <a:cxn ang="0">
                  <a:pos x="9" y="4"/>
                </a:cxn>
                <a:cxn ang="0">
                  <a:pos x="12" y="5"/>
                </a:cxn>
                <a:cxn ang="0">
                  <a:pos x="13" y="3"/>
                </a:cxn>
                <a:cxn ang="0">
                  <a:pos x="14" y="0"/>
                </a:cxn>
                <a:cxn ang="0">
                  <a:pos x="18" y="0"/>
                </a:cxn>
                <a:cxn ang="0">
                  <a:pos x="21" y="2"/>
                </a:cxn>
                <a:cxn ang="0">
                  <a:pos x="19" y="4"/>
                </a:cxn>
                <a:cxn ang="0">
                  <a:pos x="20" y="7"/>
                </a:cxn>
                <a:cxn ang="0">
                  <a:pos x="20" y="11"/>
                </a:cxn>
                <a:cxn ang="0">
                  <a:pos x="22" y="14"/>
                </a:cxn>
                <a:cxn ang="0">
                  <a:pos x="22" y="17"/>
                </a:cxn>
                <a:cxn ang="0">
                  <a:pos x="21" y="19"/>
                </a:cxn>
                <a:cxn ang="0">
                  <a:pos x="23" y="21"/>
                </a:cxn>
                <a:cxn ang="0">
                  <a:pos x="23" y="23"/>
                </a:cxn>
                <a:cxn ang="0">
                  <a:pos x="25" y="25"/>
                </a:cxn>
                <a:cxn ang="0">
                  <a:pos x="24" y="29"/>
                </a:cxn>
                <a:cxn ang="0">
                  <a:pos x="21" y="32"/>
                </a:cxn>
                <a:cxn ang="0">
                  <a:pos x="19" y="34"/>
                </a:cxn>
                <a:cxn ang="0">
                  <a:pos x="16" y="35"/>
                </a:cxn>
                <a:cxn ang="0">
                  <a:pos x="15" y="36"/>
                </a:cxn>
                <a:cxn ang="0">
                  <a:pos x="13" y="36"/>
                </a:cxn>
                <a:cxn ang="0">
                  <a:pos x="12" y="36"/>
                </a:cxn>
                <a:cxn ang="0">
                  <a:pos x="9" y="37"/>
                </a:cxn>
                <a:cxn ang="0">
                  <a:pos x="8" y="37"/>
                </a:cxn>
                <a:cxn ang="0">
                  <a:pos x="7" y="37"/>
                </a:cxn>
                <a:cxn ang="0">
                  <a:pos x="6" y="36"/>
                </a:cxn>
              </a:cxnLst>
              <a:rect l="0" t="0" r="r" b="b"/>
              <a:pathLst>
                <a:path w="26" h="37">
                  <a:moveTo>
                    <a:pt x="8" y="37"/>
                  </a:moveTo>
                  <a:lnTo>
                    <a:pt x="8" y="37"/>
                  </a:lnTo>
                  <a:lnTo>
                    <a:pt x="9" y="37"/>
                  </a:lnTo>
                  <a:lnTo>
                    <a:pt x="8" y="37"/>
                  </a:lnTo>
                  <a:lnTo>
                    <a:pt x="8" y="37"/>
                  </a:lnTo>
                  <a:close/>
                  <a:moveTo>
                    <a:pt x="7" y="37"/>
                  </a:moveTo>
                  <a:lnTo>
                    <a:pt x="7" y="37"/>
                  </a:lnTo>
                  <a:lnTo>
                    <a:pt x="7" y="37"/>
                  </a:lnTo>
                  <a:lnTo>
                    <a:pt x="7" y="37"/>
                  </a:lnTo>
                  <a:lnTo>
                    <a:pt x="6" y="37"/>
                  </a:lnTo>
                  <a:lnTo>
                    <a:pt x="7" y="37"/>
                  </a:lnTo>
                  <a:lnTo>
                    <a:pt x="7" y="37"/>
                  </a:lnTo>
                  <a:lnTo>
                    <a:pt x="7" y="37"/>
                  </a:lnTo>
                  <a:close/>
                  <a:moveTo>
                    <a:pt x="6" y="37"/>
                  </a:moveTo>
                  <a:lnTo>
                    <a:pt x="6" y="37"/>
                  </a:lnTo>
                  <a:lnTo>
                    <a:pt x="6" y="37"/>
                  </a:lnTo>
                  <a:lnTo>
                    <a:pt x="6" y="37"/>
                  </a:lnTo>
                  <a:close/>
                  <a:moveTo>
                    <a:pt x="1" y="37"/>
                  </a:moveTo>
                  <a:lnTo>
                    <a:pt x="1" y="37"/>
                  </a:lnTo>
                  <a:lnTo>
                    <a:pt x="1" y="37"/>
                  </a:lnTo>
                  <a:lnTo>
                    <a:pt x="1" y="37"/>
                  </a:lnTo>
                  <a:lnTo>
                    <a:pt x="0" y="37"/>
                  </a:lnTo>
                  <a:lnTo>
                    <a:pt x="1" y="37"/>
                  </a:lnTo>
                  <a:close/>
                  <a:moveTo>
                    <a:pt x="1" y="37"/>
                  </a:moveTo>
                  <a:lnTo>
                    <a:pt x="1" y="37"/>
                  </a:lnTo>
                  <a:lnTo>
                    <a:pt x="1" y="37"/>
                  </a:lnTo>
                  <a:close/>
                  <a:moveTo>
                    <a:pt x="4" y="37"/>
                  </a:moveTo>
                  <a:lnTo>
                    <a:pt x="4" y="36"/>
                  </a:lnTo>
                  <a:lnTo>
                    <a:pt x="4" y="36"/>
                  </a:lnTo>
                  <a:lnTo>
                    <a:pt x="4" y="37"/>
                  </a:lnTo>
                  <a:close/>
                  <a:moveTo>
                    <a:pt x="4" y="37"/>
                  </a:moveTo>
                  <a:lnTo>
                    <a:pt x="4" y="37"/>
                  </a:lnTo>
                  <a:lnTo>
                    <a:pt x="4" y="36"/>
                  </a:lnTo>
                  <a:lnTo>
                    <a:pt x="5" y="36"/>
                  </a:lnTo>
                  <a:lnTo>
                    <a:pt x="4" y="37"/>
                  </a:lnTo>
                  <a:close/>
                  <a:moveTo>
                    <a:pt x="5" y="37"/>
                  </a:moveTo>
                  <a:lnTo>
                    <a:pt x="5" y="36"/>
                  </a:lnTo>
                  <a:lnTo>
                    <a:pt x="5" y="36"/>
                  </a:lnTo>
                  <a:lnTo>
                    <a:pt x="5" y="37"/>
                  </a:lnTo>
                  <a:close/>
                  <a:moveTo>
                    <a:pt x="13" y="36"/>
                  </a:moveTo>
                  <a:lnTo>
                    <a:pt x="13" y="36"/>
                  </a:lnTo>
                  <a:close/>
                  <a:moveTo>
                    <a:pt x="6" y="37"/>
                  </a:moveTo>
                  <a:lnTo>
                    <a:pt x="6" y="37"/>
                  </a:lnTo>
                  <a:lnTo>
                    <a:pt x="6" y="37"/>
                  </a:lnTo>
                  <a:lnTo>
                    <a:pt x="6" y="37"/>
                  </a:lnTo>
                  <a:lnTo>
                    <a:pt x="6" y="37"/>
                  </a:lnTo>
                  <a:lnTo>
                    <a:pt x="6" y="37"/>
                  </a:lnTo>
                  <a:lnTo>
                    <a:pt x="6" y="36"/>
                  </a:lnTo>
                  <a:lnTo>
                    <a:pt x="6" y="36"/>
                  </a:lnTo>
                  <a:lnTo>
                    <a:pt x="6" y="36"/>
                  </a:lnTo>
                  <a:lnTo>
                    <a:pt x="6" y="36"/>
                  </a:lnTo>
                  <a:lnTo>
                    <a:pt x="6" y="36"/>
                  </a:lnTo>
                  <a:lnTo>
                    <a:pt x="7" y="36"/>
                  </a:lnTo>
                  <a:lnTo>
                    <a:pt x="7" y="36"/>
                  </a:lnTo>
                  <a:lnTo>
                    <a:pt x="7" y="37"/>
                  </a:lnTo>
                  <a:lnTo>
                    <a:pt x="6" y="37"/>
                  </a:lnTo>
                  <a:close/>
                  <a:moveTo>
                    <a:pt x="5" y="36"/>
                  </a:moveTo>
                  <a:lnTo>
                    <a:pt x="5" y="36"/>
                  </a:lnTo>
                  <a:lnTo>
                    <a:pt x="6" y="36"/>
                  </a:lnTo>
                  <a:lnTo>
                    <a:pt x="6" y="36"/>
                  </a:lnTo>
                  <a:lnTo>
                    <a:pt x="5" y="36"/>
                  </a:lnTo>
                  <a:close/>
                  <a:moveTo>
                    <a:pt x="0" y="37"/>
                  </a:moveTo>
                  <a:lnTo>
                    <a:pt x="0" y="36"/>
                  </a:lnTo>
                  <a:lnTo>
                    <a:pt x="0" y="36"/>
                  </a:lnTo>
                  <a:lnTo>
                    <a:pt x="0" y="36"/>
                  </a:lnTo>
                  <a:lnTo>
                    <a:pt x="0" y="36"/>
                  </a:lnTo>
                  <a:lnTo>
                    <a:pt x="0" y="36"/>
                  </a:lnTo>
                  <a:lnTo>
                    <a:pt x="0" y="37"/>
                  </a:lnTo>
                  <a:close/>
                  <a:moveTo>
                    <a:pt x="1" y="36"/>
                  </a:moveTo>
                  <a:lnTo>
                    <a:pt x="1" y="36"/>
                  </a:lnTo>
                  <a:lnTo>
                    <a:pt x="1" y="36"/>
                  </a:lnTo>
                  <a:close/>
                  <a:moveTo>
                    <a:pt x="13" y="36"/>
                  </a:moveTo>
                  <a:lnTo>
                    <a:pt x="13" y="36"/>
                  </a:lnTo>
                  <a:lnTo>
                    <a:pt x="13" y="36"/>
                  </a:lnTo>
                  <a:lnTo>
                    <a:pt x="13" y="36"/>
                  </a:lnTo>
                  <a:close/>
                  <a:moveTo>
                    <a:pt x="5" y="36"/>
                  </a:moveTo>
                  <a:lnTo>
                    <a:pt x="5" y="36"/>
                  </a:lnTo>
                  <a:lnTo>
                    <a:pt x="5" y="36"/>
                  </a:lnTo>
                  <a:lnTo>
                    <a:pt x="5" y="36"/>
                  </a:lnTo>
                  <a:lnTo>
                    <a:pt x="5" y="36"/>
                  </a:lnTo>
                  <a:lnTo>
                    <a:pt x="5" y="36"/>
                  </a:lnTo>
                  <a:lnTo>
                    <a:pt x="6" y="36"/>
                  </a:lnTo>
                  <a:lnTo>
                    <a:pt x="6" y="36"/>
                  </a:lnTo>
                  <a:lnTo>
                    <a:pt x="5" y="36"/>
                  </a:lnTo>
                  <a:close/>
                  <a:moveTo>
                    <a:pt x="6" y="36"/>
                  </a:moveTo>
                  <a:lnTo>
                    <a:pt x="6" y="36"/>
                  </a:lnTo>
                  <a:lnTo>
                    <a:pt x="6" y="36"/>
                  </a:lnTo>
                  <a:lnTo>
                    <a:pt x="6" y="36"/>
                  </a:lnTo>
                  <a:lnTo>
                    <a:pt x="6" y="36"/>
                  </a:lnTo>
                  <a:close/>
                  <a:moveTo>
                    <a:pt x="0" y="37"/>
                  </a:moveTo>
                  <a:lnTo>
                    <a:pt x="0" y="37"/>
                  </a:lnTo>
                  <a:lnTo>
                    <a:pt x="0" y="37"/>
                  </a:lnTo>
                  <a:lnTo>
                    <a:pt x="0" y="37"/>
                  </a:lnTo>
                  <a:lnTo>
                    <a:pt x="0" y="37"/>
                  </a:lnTo>
                  <a:lnTo>
                    <a:pt x="0" y="36"/>
                  </a:lnTo>
                  <a:lnTo>
                    <a:pt x="0" y="36"/>
                  </a:lnTo>
                  <a:lnTo>
                    <a:pt x="0" y="36"/>
                  </a:lnTo>
                  <a:lnTo>
                    <a:pt x="0" y="36"/>
                  </a:lnTo>
                  <a:lnTo>
                    <a:pt x="0" y="36"/>
                  </a:lnTo>
                  <a:lnTo>
                    <a:pt x="0" y="36"/>
                  </a:lnTo>
                  <a:lnTo>
                    <a:pt x="0" y="36"/>
                  </a:lnTo>
                  <a:lnTo>
                    <a:pt x="0" y="36"/>
                  </a:lnTo>
                  <a:lnTo>
                    <a:pt x="0" y="36"/>
                  </a:lnTo>
                  <a:lnTo>
                    <a:pt x="0" y="36"/>
                  </a:lnTo>
                  <a:lnTo>
                    <a:pt x="1" y="36"/>
                  </a:lnTo>
                  <a:lnTo>
                    <a:pt x="1" y="36"/>
                  </a:lnTo>
                  <a:lnTo>
                    <a:pt x="1" y="36"/>
                  </a:lnTo>
                  <a:lnTo>
                    <a:pt x="1" y="36"/>
                  </a:lnTo>
                  <a:lnTo>
                    <a:pt x="1" y="36"/>
                  </a:lnTo>
                  <a:lnTo>
                    <a:pt x="1" y="36"/>
                  </a:lnTo>
                  <a:lnTo>
                    <a:pt x="0" y="36"/>
                  </a:lnTo>
                  <a:lnTo>
                    <a:pt x="0" y="36"/>
                  </a:lnTo>
                  <a:lnTo>
                    <a:pt x="0" y="36"/>
                  </a:lnTo>
                  <a:lnTo>
                    <a:pt x="0" y="36"/>
                  </a:lnTo>
                  <a:lnTo>
                    <a:pt x="1" y="37"/>
                  </a:lnTo>
                  <a:lnTo>
                    <a:pt x="0" y="37"/>
                  </a:lnTo>
                  <a:close/>
                  <a:moveTo>
                    <a:pt x="5" y="36"/>
                  </a:moveTo>
                  <a:lnTo>
                    <a:pt x="5" y="36"/>
                  </a:lnTo>
                  <a:lnTo>
                    <a:pt x="5" y="36"/>
                  </a:lnTo>
                  <a:lnTo>
                    <a:pt x="4" y="36"/>
                  </a:lnTo>
                  <a:lnTo>
                    <a:pt x="4" y="35"/>
                  </a:lnTo>
                  <a:lnTo>
                    <a:pt x="5" y="35"/>
                  </a:lnTo>
                  <a:lnTo>
                    <a:pt x="5" y="36"/>
                  </a:lnTo>
                  <a:close/>
                  <a:moveTo>
                    <a:pt x="4" y="35"/>
                  </a:moveTo>
                  <a:lnTo>
                    <a:pt x="4" y="35"/>
                  </a:lnTo>
                  <a:lnTo>
                    <a:pt x="4" y="35"/>
                  </a:lnTo>
                  <a:close/>
                  <a:moveTo>
                    <a:pt x="3" y="35"/>
                  </a:moveTo>
                  <a:lnTo>
                    <a:pt x="3" y="35"/>
                  </a:lnTo>
                  <a:lnTo>
                    <a:pt x="3" y="35"/>
                  </a:lnTo>
                  <a:lnTo>
                    <a:pt x="3" y="35"/>
                  </a:lnTo>
                  <a:close/>
                  <a:moveTo>
                    <a:pt x="4" y="35"/>
                  </a:moveTo>
                  <a:lnTo>
                    <a:pt x="3" y="35"/>
                  </a:lnTo>
                  <a:lnTo>
                    <a:pt x="3" y="35"/>
                  </a:lnTo>
                  <a:lnTo>
                    <a:pt x="4" y="35"/>
                  </a:lnTo>
                  <a:lnTo>
                    <a:pt x="4" y="35"/>
                  </a:lnTo>
                  <a:close/>
                  <a:moveTo>
                    <a:pt x="3" y="35"/>
                  </a:moveTo>
                  <a:lnTo>
                    <a:pt x="3" y="35"/>
                  </a:lnTo>
                  <a:lnTo>
                    <a:pt x="3" y="35"/>
                  </a:lnTo>
                  <a:lnTo>
                    <a:pt x="3" y="35"/>
                  </a:lnTo>
                  <a:close/>
                  <a:moveTo>
                    <a:pt x="3" y="34"/>
                  </a:moveTo>
                  <a:lnTo>
                    <a:pt x="3" y="34"/>
                  </a:lnTo>
                  <a:lnTo>
                    <a:pt x="3" y="33"/>
                  </a:lnTo>
                  <a:lnTo>
                    <a:pt x="3" y="34"/>
                  </a:lnTo>
                  <a:close/>
                  <a:moveTo>
                    <a:pt x="3" y="26"/>
                  </a:moveTo>
                  <a:lnTo>
                    <a:pt x="3" y="25"/>
                  </a:lnTo>
                  <a:lnTo>
                    <a:pt x="3" y="25"/>
                  </a:lnTo>
                  <a:lnTo>
                    <a:pt x="3" y="25"/>
                  </a:lnTo>
                  <a:lnTo>
                    <a:pt x="3" y="25"/>
                  </a:lnTo>
                  <a:lnTo>
                    <a:pt x="4" y="25"/>
                  </a:lnTo>
                  <a:lnTo>
                    <a:pt x="4" y="25"/>
                  </a:lnTo>
                  <a:lnTo>
                    <a:pt x="3" y="26"/>
                  </a:lnTo>
                  <a:close/>
                  <a:moveTo>
                    <a:pt x="5" y="25"/>
                  </a:moveTo>
                  <a:lnTo>
                    <a:pt x="5" y="25"/>
                  </a:lnTo>
                  <a:lnTo>
                    <a:pt x="5" y="25"/>
                  </a:lnTo>
                  <a:lnTo>
                    <a:pt x="5" y="25"/>
                  </a:lnTo>
                  <a:close/>
                  <a:moveTo>
                    <a:pt x="3" y="25"/>
                  </a:moveTo>
                  <a:lnTo>
                    <a:pt x="3" y="25"/>
                  </a:lnTo>
                  <a:lnTo>
                    <a:pt x="3" y="25"/>
                  </a:lnTo>
                  <a:lnTo>
                    <a:pt x="4" y="25"/>
                  </a:lnTo>
                  <a:lnTo>
                    <a:pt x="3" y="25"/>
                  </a:lnTo>
                  <a:close/>
                  <a:moveTo>
                    <a:pt x="7" y="23"/>
                  </a:moveTo>
                  <a:lnTo>
                    <a:pt x="6" y="23"/>
                  </a:lnTo>
                  <a:lnTo>
                    <a:pt x="6" y="23"/>
                  </a:lnTo>
                  <a:lnTo>
                    <a:pt x="6" y="23"/>
                  </a:lnTo>
                  <a:lnTo>
                    <a:pt x="7" y="23"/>
                  </a:lnTo>
                  <a:lnTo>
                    <a:pt x="7" y="23"/>
                  </a:lnTo>
                  <a:lnTo>
                    <a:pt x="7" y="23"/>
                  </a:lnTo>
                  <a:close/>
                  <a:moveTo>
                    <a:pt x="11" y="19"/>
                  </a:moveTo>
                  <a:lnTo>
                    <a:pt x="11" y="19"/>
                  </a:lnTo>
                  <a:lnTo>
                    <a:pt x="11" y="19"/>
                  </a:lnTo>
                  <a:lnTo>
                    <a:pt x="11" y="19"/>
                  </a:lnTo>
                  <a:lnTo>
                    <a:pt x="10" y="19"/>
                  </a:lnTo>
                  <a:lnTo>
                    <a:pt x="10" y="19"/>
                  </a:lnTo>
                  <a:lnTo>
                    <a:pt x="11" y="19"/>
                  </a:lnTo>
                  <a:lnTo>
                    <a:pt x="11" y="19"/>
                  </a:lnTo>
                  <a:lnTo>
                    <a:pt x="11" y="19"/>
                  </a:lnTo>
                  <a:lnTo>
                    <a:pt x="12" y="19"/>
                  </a:lnTo>
                  <a:lnTo>
                    <a:pt x="11" y="19"/>
                  </a:lnTo>
                  <a:close/>
                  <a:moveTo>
                    <a:pt x="10" y="16"/>
                  </a:moveTo>
                  <a:lnTo>
                    <a:pt x="10" y="16"/>
                  </a:lnTo>
                  <a:lnTo>
                    <a:pt x="10" y="16"/>
                  </a:lnTo>
                  <a:lnTo>
                    <a:pt x="10" y="16"/>
                  </a:lnTo>
                  <a:close/>
                  <a:moveTo>
                    <a:pt x="5" y="35"/>
                  </a:moveTo>
                  <a:lnTo>
                    <a:pt x="4" y="35"/>
                  </a:lnTo>
                  <a:lnTo>
                    <a:pt x="4" y="35"/>
                  </a:lnTo>
                  <a:lnTo>
                    <a:pt x="5" y="35"/>
                  </a:lnTo>
                  <a:lnTo>
                    <a:pt x="4" y="35"/>
                  </a:lnTo>
                  <a:lnTo>
                    <a:pt x="4" y="35"/>
                  </a:lnTo>
                  <a:lnTo>
                    <a:pt x="4" y="35"/>
                  </a:lnTo>
                  <a:lnTo>
                    <a:pt x="4" y="35"/>
                  </a:lnTo>
                  <a:lnTo>
                    <a:pt x="4" y="35"/>
                  </a:lnTo>
                  <a:lnTo>
                    <a:pt x="3" y="35"/>
                  </a:lnTo>
                  <a:lnTo>
                    <a:pt x="4" y="35"/>
                  </a:lnTo>
                  <a:lnTo>
                    <a:pt x="4" y="34"/>
                  </a:lnTo>
                  <a:lnTo>
                    <a:pt x="3" y="34"/>
                  </a:lnTo>
                  <a:lnTo>
                    <a:pt x="3" y="34"/>
                  </a:lnTo>
                  <a:lnTo>
                    <a:pt x="4" y="34"/>
                  </a:lnTo>
                  <a:lnTo>
                    <a:pt x="4" y="33"/>
                  </a:lnTo>
                  <a:lnTo>
                    <a:pt x="4" y="33"/>
                  </a:lnTo>
                  <a:lnTo>
                    <a:pt x="4" y="32"/>
                  </a:lnTo>
                  <a:lnTo>
                    <a:pt x="4" y="32"/>
                  </a:lnTo>
                  <a:lnTo>
                    <a:pt x="4" y="32"/>
                  </a:lnTo>
                  <a:lnTo>
                    <a:pt x="4" y="31"/>
                  </a:lnTo>
                  <a:lnTo>
                    <a:pt x="4" y="31"/>
                  </a:lnTo>
                  <a:lnTo>
                    <a:pt x="4" y="31"/>
                  </a:lnTo>
                  <a:lnTo>
                    <a:pt x="4" y="31"/>
                  </a:lnTo>
                  <a:lnTo>
                    <a:pt x="4" y="31"/>
                  </a:lnTo>
                  <a:lnTo>
                    <a:pt x="4" y="31"/>
                  </a:lnTo>
                  <a:lnTo>
                    <a:pt x="4" y="31"/>
                  </a:lnTo>
                  <a:lnTo>
                    <a:pt x="4" y="31"/>
                  </a:lnTo>
                  <a:lnTo>
                    <a:pt x="4" y="31"/>
                  </a:lnTo>
                  <a:lnTo>
                    <a:pt x="4" y="30"/>
                  </a:lnTo>
                  <a:lnTo>
                    <a:pt x="3" y="30"/>
                  </a:lnTo>
                  <a:lnTo>
                    <a:pt x="3" y="30"/>
                  </a:lnTo>
                  <a:lnTo>
                    <a:pt x="3" y="30"/>
                  </a:lnTo>
                  <a:lnTo>
                    <a:pt x="3" y="29"/>
                  </a:lnTo>
                  <a:lnTo>
                    <a:pt x="4" y="29"/>
                  </a:lnTo>
                  <a:lnTo>
                    <a:pt x="3" y="29"/>
                  </a:lnTo>
                  <a:lnTo>
                    <a:pt x="3" y="29"/>
                  </a:lnTo>
                  <a:lnTo>
                    <a:pt x="3" y="28"/>
                  </a:lnTo>
                  <a:lnTo>
                    <a:pt x="3" y="28"/>
                  </a:lnTo>
                  <a:lnTo>
                    <a:pt x="3" y="28"/>
                  </a:lnTo>
                  <a:lnTo>
                    <a:pt x="3" y="28"/>
                  </a:lnTo>
                  <a:lnTo>
                    <a:pt x="3" y="27"/>
                  </a:lnTo>
                  <a:lnTo>
                    <a:pt x="3" y="27"/>
                  </a:lnTo>
                  <a:lnTo>
                    <a:pt x="3" y="27"/>
                  </a:lnTo>
                  <a:lnTo>
                    <a:pt x="4" y="27"/>
                  </a:lnTo>
                  <a:lnTo>
                    <a:pt x="4" y="26"/>
                  </a:lnTo>
                  <a:lnTo>
                    <a:pt x="4" y="26"/>
                  </a:lnTo>
                  <a:lnTo>
                    <a:pt x="4" y="26"/>
                  </a:lnTo>
                  <a:lnTo>
                    <a:pt x="4" y="26"/>
                  </a:lnTo>
                  <a:lnTo>
                    <a:pt x="4" y="26"/>
                  </a:lnTo>
                  <a:lnTo>
                    <a:pt x="4" y="26"/>
                  </a:lnTo>
                  <a:lnTo>
                    <a:pt x="4" y="26"/>
                  </a:lnTo>
                  <a:lnTo>
                    <a:pt x="4" y="26"/>
                  </a:lnTo>
                  <a:lnTo>
                    <a:pt x="4" y="26"/>
                  </a:lnTo>
                  <a:lnTo>
                    <a:pt x="4" y="25"/>
                  </a:lnTo>
                  <a:lnTo>
                    <a:pt x="4" y="25"/>
                  </a:lnTo>
                  <a:lnTo>
                    <a:pt x="5" y="25"/>
                  </a:lnTo>
                  <a:lnTo>
                    <a:pt x="5" y="25"/>
                  </a:lnTo>
                  <a:lnTo>
                    <a:pt x="5" y="25"/>
                  </a:lnTo>
                  <a:lnTo>
                    <a:pt x="5" y="25"/>
                  </a:lnTo>
                  <a:lnTo>
                    <a:pt x="5" y="25"/>
                  </a:lnTo>
                  <a:lnTo>
                    <a:pt x="6" y="25"/>
                  </a:lnTo>
                  <a:lnTo>
                    <a:pt x="6" y="25"/>
                  </a:lnTo>
                  <a:lnTo>
                    <a:pt x="6" y="25"/>
                  </a:lnTo>
                  <a:lnTo>
                    <a:pt x="6" y="25"/>
                  </a:lnTo>
                  <a:lnTo>
                    <a:pt x="5" y="25"/>
                  </a:lnTo>
                  <a:lnTo>
                    <a:pt x="5" y="25"/>
                  </a:lnTo>
                  <a:lnTo>
                    <a:pt x="6" y="24"/>
                  </a:lnTo>
                  <a:lnTo>
                    <a:pt x="6" y="25"/>
                  </a:lnTo>
                  <a:lnTo>
                    <a:pt x="6" y="24"/>
                  </a:lnTo>
                  <a:lnTo>
                    <a:pt x="6" y="24"/>
                  </a:lnTo>
                  <a:lnTo>
                    <a:pt x="6" y="24"/>
                  </a:lnTo>
                  <a:lnTo>
                    <a:pt x="6" y="24"/>
                  </a:lnTo>
                  <a:lnTo>
                    <a:pt x="6" y="24"/>
                  </a:lnTo>
                  <a:lnTo>
                    <a:pt x="7" y="24"/>
                  </a:lnTo>
                  <a:lnTo>
                    <a:pt x="7" y="24"/>
                  </a:lnTo>
                  <a:lnTo>
                    <a:pt x="7" y="23"/>
                  </a:lnTo>
                  <a:lnTo>
                    <a:pt x="7" y="23"/>
                  </a:lnTo>
                  <a:lnTo>
                    <a:pt x="7" y="23"/>
                  </a:lnTo>
                  <a:lnTo>
                    <a:pt x="8" y="23"/>
                  </a:lnTo>
                  <a:lnTo>
                    <a:pt x="8" y="23"/>
                  </a:lnTo>
                  <a:lnTo>
                    <a:pt x="8" y="23"/>
                  </a:lnTo>
                  <a:lnTo>
                    <a:pt x="8" y="22"/>
                  </a:lnTo>
                  <a:lnTo>
                    <a:pt x="8" y="22"/>
                  </a:lnTo>
                  <a:lnTo>
                    <a:pt x="8" y="22"/>
                  </a:lnTo>
                  <a:lnTo>
                    <a:pt x="8" y="22"/>
                  </a:lnTo>
                  <a:lnTo>
                    <a:pt x="9" y="22"/>
                  </a:lnTo>
                  <a:lnTo>
                    <a:pt x="9" y="22"/>
                  </a:lnTo>
                  <a:lnTo>
                    <a:pt x="9" y="22"/>
                  </a:lnTo>
                  <a:lnTo>
                    <a:pt x="9" y="22"/>
                  </a:lnTo>
                  <a:lnTo>
                    <a:pt x="9" y="21"/>
                  </a:lnTo>
                  <a:lnTo>
                    <a:pt x="9" y="21"/>
                  </a:lnTo>
                  <a:lnTo>
                    <a:pt x="9" y="21"/>
                  </a:lnTo>
                  <a:lnTo>
                    <a:pt x="10" y="21"/>
                  </a:lnTo>
                  <a:lnTo>
                    <a:pt x="10" y="21"/>
                  </a:lnTo>
                  <a:lnTo>
                    <a:pt x="10" y="21"/>
                  </a:lnTo>
                  <a:lnTo>
                    <a:pt x="10" y="20"/>
                  </a:lnTo>
                  <a:lnTo>
                    <a:pt x="10" y="20"/>
                  </a:lnTo>
                  <a:lnTo>
                    <a:pt x="10" y="20"/>
                  </a:lnTo>
                  <a:lnTo>
                    <a:pt x="10" y="20"/>
                  </a:lnTo>
                  <a:lnTo>
                    <a:pt x="11" y="19"/>
                  </a:lnTo>
                  <a:lnTo>
                    <a:pt x="11" y="19"/>
                  </a:lnTo>
                  <a:lnTo>
                    <a:pt x="11" y="19"/>
                  </a:lnTo>
                  <a:lnTo>
                    <a:pt x="12" y="19"/>
                  </a:lnTo>
                  <a:lnTo>
                    <a:pt x="12" y="19"/>
                  </a:lnTo>
                  <a:lnTo>
                    <a:pt x="12" y="19"/>
                  </a:lnTo>
                  <a:lnTo>
                    <a:pt x="12" y="19"/>
                  </a:lnTo>
                  <a:lnTo>
                    <a:pt x="12" y="20"/>
                  </a:lnTo>
                  <a:lnTo>
                    <a:pt x="12" y="19"/>
                  </a:lnTo>
                  <a:lnTo>
                    <a:pt x="12" y="19"/>
                  </a:lnTo>
                  <a:lnTo>
                    <a:pt x="12" y="19"/>
                  </a:lnTo>
                  <a:lnTo>
                    <a:pt x="12" y="19"/>
                  </a:lnTo>
                  <a:lnTo>
                    <a:pt x="12" y="19"/>
                  </a:lnTo>
                  <a:lnTo>
                    <a:pt x="12" y="19"/>
                  </a:lnTo>
                  <a:lnTo>
                    <a:pt x="12" y="19"/>
                  </a:lnTo>
                  <a:lnTo>
                    <a:pt x="12" y="19"/>
                  </a:lnTo>
                  <a:lnTo>
                    <a:pt x="12" y="19"/>
                  </a:lnTo>
                  <a:lnTo>
                    <a:pt x="12" y="19"/>
                  </a:lnTo>
                  <a:lnTo>
                    <a:pt x="12" y="19"/>
                  </a:lnTo>
                  <a:lnTo>
                    <a:pt x="12" y="18"/>
                  </a:lnTo>
                  <a:lnTo>
                    <a:pt x="12" y="18"/>
                  </a:lnTo>
                  <a:lnTo>
                    <a:pt x="12" y="18"/>
                  </a:lnTo>
                  <a:lnTo>
                    <a:pt x="12" y="18"/>
                  </a:lnTo>
                  <a:lnTo>
                    <a:pt x="12" y="17"/>
                  </a:lnTo>
                  <a:lnTo>
                    <a:pt x="12" y="17"/>
                  </a:lnTo>
                  <a:lnTo>
                    <a:pt x="12" y="17"/>
                  </a:lnTo>
                  <a:lnTo>
                    <a:pt x="12" y="17"/>
                  </a:lnTo>
                  <a:lnTo>
                    <a:pt x="12" y="17"/>
                  </a:lnTo>
                  <a:lnTo>
                    <a:pt x="12" y="17"/>
                  </a:lnTo>
                  <a:lnTo>
                    <a:pt x="11" y="17"/>
                  </a:lnTo>
                  <a:lnTo>
                    <a:pt x="11" y="16"/>
                  </a:lnTo>
                  <a:lnTo>
                    <a:pt x="11" y="16"/>
                  </a:lnTo>
                  <a:lnTo>
                    <a:pt x="11" y="17"/>
                  </a:lnTo>
                  <a:lnTo>
                    <a:pt x="11" y="17"/>
                  </a:lnTo>
                  <a:lnTo>
                    <a:pt x="10" y="16"/>
                  </a:lnTo>
                  <a:lnTo>
                    <a:pt x="10" y="16"/>
                  </a:lnTo>
                  <a:lnTo>
                    <a:pt x="11" y="16"/>
                  </a:lnTo>
                  <a:lnTo>
                    <a:pt x="11" y="16"/>
                  </a:lnTo>
                  <a:lnTo>
                    <a:pt x="11" y="16"/>
                  </a:lnTo>
                  <a:lnTo>
                    <a:pt x="10" y="16"/>
                  </a:lnTo>
                  <a:lnTo>
                    <a:pt x="10" y="16"/>
                  </a:lnTo>
                  <a:lnTo>
                    <a:pt x="10" y="16"/>
                  </a:lnTo>
                  <a:lnTo>
                    <a:pt x="10" y="16"/>
                  </a:lnTo>
                  <a:lnTo>
                    <a:pt x="10" y="16"/>
                  </a:lnTo>
                  <a:lnTo>
                    <a:pt x="9" y="15"/>
                  </a:lnTo>
                  <a:lnTo>
                    <a:pt x="9" y="15"/>
                  </a:lnTo>
                  <a:lnTo>
                    <a:pt x="9" y="15"/>
                  </a:lnTo>
                  <a:lnTo>
                    <a:pt x="9" y="15"/>
                  </a:lnTo>
                  <a:lnTo>
                    <a:pt x="9" y="14"/>
                  </a:lnTo>
                  <a:lnTo>
                    <a:pt x="9" y="14"/>
                  </a:lnTo>
                  <a:lnTo>
                    <a:pt x="8" y="14"/>
                  </a:lnTo>
                  <a:lnTo>
                    <a:pt x="8" y="14"/>
                  </a:lnTo>
                  <a:lnTo>
                    <a:pt x="8" y="13"/>
                  </a:lnTo>
                  <a:lnTo>
                    <a:pt x="9" y="13"/>
                  </a:lnTo>
                  <a:lnTo>
                    <a:pt x="9" y="13"/>
                  </a:lnTo>
                  <a:lnTo>
                    <a:pt x="9" y="13"/>
                  </a:lnTo>
                  <a:lnTo>
                    <a:pt x="9" y="13"/>
                  </a:lnTo>
                  <a:lnTo>
                    <a:pt x="9" y="13"/>
                  </a:lnTo>
                  <a:lnTo>
                    <a:pt x="9" y="12"/>
                  </a:lnTo>
                  <a:lnTo>
                    <a:pt x="9" y="12"/>
                  </a:lnTo>
                  <a:lnTo>
                    <a:pt x="9" y="12"/>
                  </a:lnTo>
                  <a:lnTo>
                    <a:pt x="9" y="12"/>
                  </a:lnTo>
                  <a:lnTo>
                    <a:pt x="9" y="12"/>
                  </a:lnTo>
                  <a:lnTo>
                    <a:pt x="9" y="12"/>
                  </a:lnTo>
                  <a:lnTo>
                    <a:pt x="9" y="11"/>
                  </a:lnTo>
                  <a:lnTo>
                    <a:pt x="8" y="11"/>
                  </a:lnTo>
                  <a:lnTo>
                    <a:pt x="8" y="11"/>
                  </a:lnTo>
                  <a:lnTo>
                    <a:pt x="8" y="11"/>
                  </a:lnTo>
                  <a:lnTo>
                    <a:pt x="8" y="11"/>
                  </a:lnTo>
                  <a:lnTo>
                    <a:pt x="8" y="10"/>
                  </a:lnTo>
                  <a:lnTo>
                    <a:pt x="9" y="10"/>
                  </a:lnTo>
                  <a:lnTo>
                    <a:pt x="9" y="10"/>
                  </a:lnTo>
                  <a:lnTo>
                    <a:pt x="9" y="10"/>
                  </a:lnTo>
                  <a:lnTo>
                    <a:pt x="8" y="10"/>
                  </a:lnTo>
                  <a:lnTo>
                    <a:pt x="8" y="10"/>
                  </a:lnTo>
                  <a:lnTo>
                    <a:pt x="8" y="10"/>
                  </a:lnTo>
                  <a:lnTo>
                    <a:pt x="8" y="10"/>
                  </a:lnTo>
                  <a:lnTo>
                    <a:pt x="8" y="9"/>
                  </a:lnTo>
                  <a:lnTo>
                    <a:pt x="8" y="9"/>
                  </a:lnTo>
                  <a:lnTo>
                    <a:pt x="8" y="9"/>
                  </a:lnTo>
                  <a:lnTo>
                    <a:pt x="8" y="8"/>
                  </a:lnTo>
                  <a:lnTo>
                    <a:pt x="8" y="8"/>
                  </a:lnTo>
                  <a:lnTo>
                    <a:pt x="8" y="8"/>
                  </a:lnTo>
                  <a:lnTo>
                    <a:pt x="8" y="8"/>
                  </a:lnTo>
                  <a:lnTo>
                    <a:pt x="8" y="8"/>
                  </a:lnTo>
                  <a:lnTo>
                    <a:pt x="8" y="8"/>
                  </a:lnTo>
                  <a:lnTo>
                    <a:pt x="8" y="7"/>
                  </a:lnTo>
                  <a:lnTo>
                    <a:pt x="8" y="7"/>
                  </a:lnTo>
                  <a:lnTo>
                    <a:pt x="7" y="7"/>
                  </a:lnTo>
                  <a:lnTo>
                    <a:pt x="7" y="7"/>
                  </a:lnTo>
                  <a:lnTo>
                    <a:pt x="7" y="6"/>
                  </a:lnTo>
                  <a:lnTo>
                    <a:pt x="7" y="6"/>
                  </a:lnTo>
                  <a:lnTo>
                    <a:pt x="7" y="6"/>
                  </a:lnTo>
                  <a:lnTo>
                    <a:pt x="6" y="6"/>
                  </a:lnTo>
                  <a:lnTo>
                    <a:pt x="6" y="6"/>
                  </a:lnTo>
                  <a:lnTo>
                    <a:pt x="6" y="6"/>
                  </a:lnTo>
                  <a:lnTo>
                    <a:pt x="5" y="6"/>
                  </a:lnTo>
                  <a:lnTo>
                    <a:pt x="5" y="6"/>
                  </a:lnTo>
                  <a:lnTo>
                    <a:pt x="5" y="6"/>
                  </a:lnTo>
                  <a:lnTo>
                    <a:pt x="5" y="6"/>
                  </a:lnTo>
                  <a:lnTo>
                    <a:pt x="5" y="6"/>
                  </a:lnTo>
                  <a:lnTo>
                    <a:pt x="5" y="5"/>
                  </a:lnTo>
                  <a:lnTo>
                    <a:pt x="5" y="6"/>
                  </a:lnTo>
                  <a:lnTo>
                    <a:pt x="4" y="6"/>
                  </a:lnTo>
                  <a:lnTo>
                    <a:pt x="4" y="5"/>
                  </a:lnTo>
                  <a:lnTo>
                    <a:pt x="4" y="5"/>
                  </a:lnTo>
                  <a:lnTo>
                    <a:pt x="4" y="5"/>
                  </a:lnTo>
                  <a:lnTo>
                    <a:pt x="4" y="5"/>
                  </a:lnTo>
                  <a:lnTo>
                    <a:pt x="4" y="5"/>
                  </a:lnTo>
                  <a:lnTo>
                    <a:pt x="4" y="5"/>
                  </a:lnTo>
                  <a:lnTo>
                    <a:pt x="3" y="5"/>
                  </a:lnTo>
                  <a:lnTo>
                    <a:pt x="3" y="4"/>
                  </a:lnTo>
                  <a:lnTo>
                    <a:pt x="3" y="4"/>
                  </a:lnTo>
                  <a:lnTo>
                    <a:pt x="3" y="4"/>
                  </a:lnTo>
                  <a:lnTo>
                    <a:pt x="2" y="4"/>
                  </a:lnTo>
                  <a:lnTo>
                    <a:pt x="2" y="4"/>
                  </a:lnTo>
                  <a:lnTo>
                    <a:pt x="3" y="4"/>
                  </a:lnTo>
                  <a:lnTo>
                    <a:pt x="2" y="4"/>
                  </a:lnTo>
                  <a:lnTo>
                    <a:pt x="2" y="4"/>
                  </a:lnTo>
                  <a:lnTo>
                    <a:pt x="2" y="4"/>
                  </a:lnTo>
                  <a:lnTo>
                    <a:pt x="2" y="4"/>
                  </a:lnTo>
                  <a:lnTo>
                    <a:pt x="2" y="4"/>
                  </a:lnTo>
                  <a:lnTo>
                    <a:pt x="2" y="3"/>
                  </a:lnTo>
                  <a:lnTo>
                    <a:pt x="2" y="3"/>
                  </a:lnTo>
                  <a:lnTo>
                    <a:pt x="2" y="3"/>
                  </a:lnTo>
                  <a:lnTo>
                    <a:pt x="3" y="4"/>
                  </a:lnTo>
                  <a:lnTo>
                    <a:pt x="3" y="4"/>
                  </a:lnTo>
                  <a:lnTo>
                    <a:pt x="3" y="3"/>
                  </a:lnTo>
                  <a:lnTo>
                    <a:pt x="3" y="3"/>
                  </a:lnTo>
                  <a:lnTo>
                    <a:pt x="3" y="3"/>
                  </a:lnTo>
                  <a:lnTo>
                    <a:pt x="3" y="3"/>
                  </a:lnTo>
                  <a:lnTo>
                    <a:pt x="3" y="3"/>
                  </a:lnTo>
                  <a:lnTo>
                    <a:pt x="3" y="2"/>
                  </a:lnTo>
                  <a:lnTo>
                    <a:pt x="4" y="3"/>
                  </a:lnTo>
                  <a:lnTo>
                    <a:pt x="5" y="3"/>
                  </a:lnTo>
                  <a:lnTo>
                    <a:pt x="5" y="4"/>
                  </a:lnTo>
                  <a:lnTo>
                    <a:pt x="5" y="4"/>
                  </a:lnTo>
                  <a:lnTo>
                    <a:pt x="5" y="4"/>
                  </a:lnTo>
                  <a:lnTo>
                    <a:pt x="6" y="4"/>
                  </a:lnTo>
                  <a:lnTo>
                    <a:pt x="6" y="4"/>
                  </a:lnTo>
                  <a:lnTo>
                    <a:pt x="6" y="5"/>
                  </a:lnTo>
                  <a:lnTo>
                    <a:pt x="6" y="5"/>
                  </a:lnTo>
                  <a:lnTo>
                    <a:pt x="6" y="5"/>
                  </a:lnTo>
                  <a:lnTo>
                    <a:pt x="6" y="5"/>
                  </a:lnTo>
                  <a:lnTo>
                    <a:pt x="6" y="5"/>
                  </a:lnTo>
                  <a:lnTo>
                    <a:pt x="7" y="5"/>
                  </a:lnTo>
                  <a:lnTo>
                    <a:pt x="7" y="5"/>
                  </a:lnTo>
                  <a:lnTo>
                    <a:pt x="7" y="5"/>
                  </a:lnTo>
                  <a:lnTo>
                    <a:pt x="7" y="5"/>
                  </a:lnTo>
                  <a:lnTo>
                    <a:pt x="7" y="5"/>
                  </a:lnTo>
                  <a:lnTo>
                    <a:pt x="8" y="5"/>
                  </a:lnTo>
                  <a:lnTo>
                    <a:pt x="8" y="5"/>
                  </a:lnTo>
                  <a:lnTo>
                    <a:pt x="8" y="5"/>
                  </a:lnTo>
                  <a:lnTo>
                    <a:pt x="8" y="5"/>
                  </a:lnTo>
                  <a:lnTo>
                    <a:pt x="8" y="5"/>
                  </a:lnTo>
                  <a:lnTo>
                    <a:pt x="9" y="5"/>
                  </a:lnTo>
                  <a:lnTo>
                    <a:pt x="9" y="5"/>
                  </a:lnTo>
                  <a:lnTo>
                    <a:pt x="9" y="5"/>
                  </a:lnTo>
                  <a:lnTo>
                    <a:pt x="9" y="4"/>
                  </a:lnTo>
                  <a:lnTo>
                    <a:pt x="9" y="4"/>
                  </a:lnTo>
                  <a:lnTo>
                    <a:pt x="9" y="4"/>
                  </a:lnTo>
                  <a:lnTo>
                    <a:pt x="9" y="5"/>
                  </a:lnTo>
                  <a:lnTo>
                    <a:pt x="10" y="5"/>
                  </a:lnTo>
                  <a:lnTo>
                    <a:pt x="10" y="5"/>
                  </a:lnTo>
                  <a:lnTo>
                    <a:pt x="10" y="5"/>
                  </a:lnTo>
                  <a:lnTo>
                    <a:pt x="10" y="5"/>
                  </a:lnTo>
                  <a:lnTo>
                    <a:pt x="11" y="5"/>
                  </a:lnTo>
                  <a:lnTo>
                    <a:pt x="11" y="5"/>
                  </a:lnTo>
                  <a:lnTo>
                    <a:pt x="11" y="5"/>
                  </a:lnTo>
                  <a:lnTo>
                    <a:pt x="11" y="5"/>
                  </a:lnTo>
                  <a:lnTo>
                    <a:pt x="11" y="5"/>
                  </a:lnTo>
                  <a:lnTo>
                    <a:pt x="12" y="5"/>
                  </a:lnTo>
                  <a:lnTo>
                    <a:pt x="12" y="5"/>
                  </a:lnTo>
                  <a:lnTo>
                    <a:pt x="12" y="5"/>
                  </a:lnTo>
                  <a:lnTo>
                    <a:pt x="12" y="4"/>
                  </a:lnTo>
                  <a:lnTo>
                    <a:pt x="12" y="4"/>
                  </a:lnTo>
                  <a:lnTo>
                    <a:pt x="12" y="4"/>
                  </a:lnTo>
                  <a:lnTo>
                    <a:pt x="12" y="4"/>
                  </a:lnTo>
                  <a:lnTo>
                    <a:pt x="12" y="4"/>
                  </a:lnTo>
                  <a:lnTo>
                    <a:pt x="13" y="4"/>
                  </a:lnTo>
                  <a:lnTo>
                    <a:pt x="13" y="4"/>
                  </a:lnTo>
                  <a:lnTo>
                    <a:pt x="13" y="4"/>
                  </a:lnTo>
                  <a:lnTo>
                    <a:pt x="13" y="4"/>
                  </a:lnTo>
                  <a:lnTo>
                    <a:pt x="13" y="4"/>
                  </a:lnTo>
                  <a:lnTo>
                    <a:pt x="13" y="3"/>
                  </a:lnTo>
                  <a:lnTo>
                    <a:pt x="13" y="3"/>
                  </a:lnTo>
                  <a:lnTo>
                    <a:pt x="13" y="3"/>
                  </a:lnTo>
                  <a:lnTo>
                    <a:pt x="13" y="2"/>
                  </a:lnTo>
                  <a:lnTo>
                    <a:pt x="13" y="2"/>
                  </a:lnTo>
                  <a:lnTo>
                    <a:pt x="13" y="2"/>
                  </a:lnTo>
                  <a:lnTo>
                    <a:pt x="13" y="2"/>
                  </a:lnTo>
                  <a:lnTo>
                    <a:pt x="13" y="1"/>
                  </a:lnTo>
                  <a:lnTo>
                    <a:pt x="13" y="1"/>
                  </a:lnTo>
                  <a:lnTo>
                    <a:pt x="13" y="1"/>
                  </a:lnTo>
                  <a:lnTo>
                    <a:pt x="14" y="1"/>
                  </a:lnTo>
                  <a:lnTo>
                    <a:pt x="14" y="1"/>
                  </a:lnTo>
                  <a:lnTo>
                    <a:pt x="14" y="1"/>
                  </a:lnTo>
                  <a:lnTo>
                    <a:pt x="14" y="1"/>
                  </a:lnTo>
                  <a:lnTo>
                    <a:pt x="14" y="0"/>
                  </a:lnTo>
                  <a:lnTo>
                    <a:pt x="15" y="0"/>
                  </a:lnTo>
                  <a:lnTo>
                    <a:pt x="15" y="0"/>
                  </a:lnTo>
                  <a:lnTo>
                    <a:pt x="15" y="0"/>
                  </a:lnTo>
                  <a:lnTo>
                    <a:pt x="15" y="0"/>
                  </a:lnTo>
                  <a:lnTo>
                    <a:pt x="15" y="0"/>
                  </a:lnTo>
                  <a:lnTo>
                    <a:pt x="16" y="0"/>
                  </a:lnTo>
                  <a:lnTo>
                    <a:pt x="16" y="0"/>
                  </a:lnTo>
                  <a:lnTo>
                    <a:pt x="16" y="0"/>
                  </a:lnTo>
                  <a:lnTo>
                    <a:pt x="16" y="0"/>
                  </a:lnTo>
                  <a:lnTo>
                    <a:pt x="17" y="0"/>
                  </a:lnTo>
                  <a:lnTo>
                    <a:pt x="17" y="0"/>
                  </a:lnTo>
                  <a:lnTo>
                    <a:pt x="17" y="0"/>
                  </a:lnTo>
                  <a:lnTo>
                    <a:pt x="18" y="0"/>
                  </a:lnTo>
                  <a:lnTo>
                    <a:pt x="18" y="0"/>
                  </a:lnTo>
                  <a:lnTo>
                    <a:pt x="18" y="0"/>
                  </a:lnTo>
                  <a:lnTo>
                    <a:pt x="18" y="0"/>
                  </a:lnTo>
                  <a:lnTo>
                    <a:pt x="18" y="0"/>
                  </a:lnTo>
                  <a:lnTo>
                    <a:pt x="18" y="0"/>
                  </a:lnTo>
                  <a:lnTo>
                    <a:pt x="19" y="0"/>
                  </a:lnTo>
                  <a:lnTo>
                    <a:pt x="19" y="1"/>
                  </a:lnTo>
                  <a:lnTo>
                    <a:pt x="19" y="1"/>
                  </a:lnTo>
                  <a:lnTo>
                    <a:pt x="20" y="1"/>
                  </a:lnTo>
                  <a:lnTo>
                    <a:pt x="20" y="1"/>
                  </a:lnTo>
                  <a:lnTo>
                    <a:pt x="20" y="1"/>
                  </a:lnTo>
                  <a:lnTo>
                    <a:pt x="20" y="1"/>
                  </a:lnTo>
                  <a:lnTo>
                    <a:pt x="21" y="2"/>
                  </a:lnTo>
                  <a:lnTo>
                    <a:pt x="20" y="2"/>
                  </a:lnTo>
                  <a:lnTo>
                    <a:pt x="20" y="2"/>
                  </a:lnTo>
                  <a:lnTo>
                    <a:pt x="20" y="3"/>
                  </a:lnTo>
                  <a:lnTo>
                    <a:pt x="20" y="3"/>
                  </a:lnTo>
                  <a:lnTo>
                    <a:pt x="20" y="3"/>
                  </a:lnTo>
                  <a:lnTo>
                    <a:pt x="20" y="3"/>
                  </a:lnTo>
                  <a:lnTo>
                    <a:pt x="20" y="3"/>
                  </a:lnTo>
                  <a:lnTo>
                    <a:pt x="20" y="3"/>
                  </a:lnTo>
                  <a:lnTo>
                    <a:pt x="20" y="4"/>
                  </a:lnTo>
                  <a:lnTo>
                    <a:pt x="20" y="4"/>
                  </a:lnTo>
                  <a:lnTo>
                    <a:pt x="19" y="4"/>
                  </a:lnTo>
                  <a:lnTo>
                    <a:pt x="19" y="4"/>
                  </a:lnTo>
                  <a:lnTo>
                    <a:pt x="19" y="4"/>
                  </a:lnTo>
                  <a:lnTo>
                    <a:pt x="19" y="4"/>
                  </a:lnTo>
                  <a:lnTo>
                    <a:pt x="19" y="4"/>
                  </a:lnTo>
                  <a:lnTo>
                    <a:pt x="20" y="4"/>
                  </a:lnTo>
                  <a:lnTo>
                    <a:pt x="20" y="5"/>
                  </a:lnTo>
                  <a:lnTo>
                    <a:pt x="20" y="5"/>
                  </a:lnTo>
                  <a:lnTo>
                    <a:pt x="19" y="5"/>
                  </a:lnTo>
                  <a:lnTo>
                    <a:pt x="19" y="5"/>
                  </a:lnTo>
                  <a:lnTo>
                    <a:pt x="19" y="5"/>
                  </a:lnTo>
                  <a:lnTo>
                    <a:pt x="19" y="6"/>
                  </a:lnTo>
                  <a:lnTo>
                    <a:pt x="19" y="6"/>
                  </a:lnTo>
                  <a:lnTo>
                    <a:pt x="19" y="7"/>
                  </a:lnTo>
                  <a:lnTo>
                    <a:pt x="19" y="7"/>
                  </a:lnTo>
                  <a:lnTo>
                    <a:pt x="20" y="7"/>
                  </a:lnTo>
                  <a:lnTo>
                    <a:pt x="20" y="7"/>
                  </a:lnTo>
                  <a:lnTo>
                    <a:pt x="21" y="7"/>
                  </a:lnTo>
                  <a:lnTo>
                    <a:pt x="21" y="7"/>
                  </a:lnTo>
                  <a:lnTo>
                    <a:pt x="21" y="8"/>
                  </a:lnTo>
                  <a:lnTo>
                    <a:pt x="22" y="8"/>
                  </a:lnTo>
                  <a:lnTo>
                    <a:pt x="22" y="9"/>
                  </a:lnTo>
                  <a:lnTo>
                    <a:pt x="22" y="9"/>
                  </a:lnTo>
                  <a:lnTo>
                    <a:pt x="22" y="9"/>
                  </a:lnTo>
                  <a:lnTo>
                    <a:pt x="22" y="9"/>
                  </a:lnTo>
                  <a:lnTo>
                    <a:pt x="22" y="10"/>
                  </a:lnTo>
                  <a:lnTo>
                    <a:pt x="22" y="10"/>
                  </a:lnTo>
                  <a:lnTo>
                    <a:pt x="21" y="10"/>
                  </a:lnTo>
                  <a:lnTo>
                    <a:pt x="20" y="11"/>
                  </a:lnTo>
                  <a:lnTo>
                    <a:pt x="20" y="12"/>
                  </a:lnTo>
                  <a:lnTo>
                    <a:pt x="20" y="12"/>
                  </a:lnTo>
                  <a:lnTo>
                    <a:pt x="20" y="12"/>
                  </a:lnTo>
                  <a:lnTo>
                    <a:pt x="20" y="12"/>
                  </a:lnTo>
                  <a:lnTo>
                    <a:pt x="21" y="12"/>
                  </a:lnTo>
                  <a:lnTo>
                    <a:pt x="21" y="13"/>
                  </a:lnTo>
                  <a:lnTo>
                    <a:pt x="21" y="13"/>
                  </a:lnTo>
                  <a:lnTo>
                    <a:pt x="21" y="13"/>
                  </a:lnTo>
                  <a:lnTo>
                    <a:pt x="21" y="13"/>
                  </a:lnTo>
                  <a:lnTo>
                    <a:pt x="21" y="13"/>
                  </a:lnTo>
                  <a:lnTo>
                    <a:pt x="21" y="14"/>
                  </a:lnTo>
                  <a:lnTo>
                    <a:pt x="21" y="14"/>
                  </a:lnTo>
                  <a:lnTo>
                    <a:pt x="22" y="14"/>
                  </a:lnTo>
                  <a:lnTo>
                    <a:pt x="22" y="14"/>
                  </a:lnTo>
                  <a:lnTo>
                    <a:pt x="22" y="15"/>
                  </a:lnTo>
                  <a:lnTo>
                    <a:pt x="22" y="15"/>
                  </a:lnTo>
                  <a:lnTo>
                    <a:pt x="22" y="15"/>
                  </a:lnTo>
                  <a:lnTo>
                    <a:pt x="22" y="15"/>
                  </a:lnTo>
                  <a:lnTo>
                    <a:pt x="23" y="16"/>
                  </a:lnTo>
                  <a:lnTo>
                    <a:pt x="23" y="16"/>
                  </a:lnTo>
                  <a:lnTo>
                    <a:pt x="22" y="16"/>
                  </a:lnTo>
                  <a:lnTo>
                    <a:pt x="22" y="17"/>
                  </a:lnTo>
                  <a:lnTo>
                    <a:pt x="22" y="17"/>
                  </a:lnTo>
                  <a:lnTo>
                    <a:pt x="22" y="17"/>
                  </a:lnTo>
                  <a:lnTo>
                    <a:pt x="22" y="17"/>
                  </a:lnTo>
                  <a:lnTo>
                    <a:pt x="22" y="17"/>
                  </a:lnTo>
                  <a:lnTo>
                    <a:pt x="22" y="18"/>
                  </a:lnTo>
                  <a:lnTo>
                    <a:pt x="22" y="18"/>
                  </a:lnTo>
                  <a:lnTo>
                    <a:pt x="21" y="18"/>
                  </a:lnTo>
                  <a:lnTo>
                    <a:pt x="21" y="18"/>
                  </a:lnTo>
                  <a:lnTo>
                    <a:pt x="22" y="18"/>
                  </a:lnTo>
                  <a:lnTo>
                    <a:pt x="22" y="18"/>
                  </a:lnTo>
                  <a:lnTo>
                    <a:pt x="22" y="18"/>
                  </a:lnTo>
                  <a:lnTo>
                    <a:pt x="22" y="18"/>
                  </a:lnTo>
                  <a:lnTo>
                    <a:pt x="22" y="19"/>
                  </a:lnTo>
                  <a:lnTo>
                    <a:pt x="22" y="19"/>
                  </a:lnTo>
                  <a:lnTo>
                    <a:pt x="22" y="19"/>
                  </a:lnTo>
                  <a:lnTo>
                    <a:pt x="22" y="19"/>
                  </a:lnTo>
                  <a:lnTo>
                    <a:pt x="21" y="19"/>
                  </a:lnTo>
                  <a:lnTo>
                    <a:pt x="21" y="19"/>
                  </a:lnTo>
                  <a:lnTo>
                    <a:pt x="22" y="19"/>
                  </a:lnTo>
                  <a:lnTo>
                    <a:pt x="22" y="19"/>
                  </a:lnTo>
                  <a:lnTo>
                    <a:pt x="22" y="19"/>
                  </a:lnTo>
                  <a:lnTo>
                    <a:pt x="22" y="20"/>
                  </a:lnTo>
                  <a:lnTo>
                    <a:pt x="22" y="20"/>
                  </a:lnTo>
                  <a:lnTo>
                    <a:pt x="22" y="20"/>
                  </a:lnTo>
                  <a:lnTo>
                    <a:pt x="23" y="20"/>
                  </a:lnTo>
                  <a:lnTo>
                    <a:pt x="23" y="20"/>
                  </a:lnTo>
                  <a:lnTo>
                    <a:pt x="23" y="20"/>
                  </a:lnTo>
                  <a:lnTo>
                    <a:pt x="22" y="20"/>
                  </a:lnTo>
                  <a:lnTo>
                    <a:pt x="22" y="21"/>
                  </a:lnTo>
                  <a:lnTo>
                    <a:pt x="23" y="21"/>
                  </a:lnTo>
                  <a:lnTo>
                    <a:pt x="22" y="21"/>
                  </a:lnTo>
                  <a:lnTo>
                    <a:pt x="22" y="21"/>
                  </a:lnTo>
                  <a:lnTo>
                    <a:pt x="23" y="21"/>
                  </a:lnTo>
                  <a:lnTo>
                    <a:pt x="23" y="21"/>
                  </a:lnTo>
                  <a:lnTo>
                    <a:pt x="23" y="21"/>
                  </a:lnTo>
                  <a:lnTo>
                    <a:pt x="23" y="21"/>
                  </a:lnTo>
                  <a:lnTo>
                    <a:pt x="23" y="22"/>
                  </a:lnTo>
                  <a:lnTo>
                    <a:pt x="23" y="22"/>
                  </a:lnTo>
                  <a:lnTo>
                    <a:pt x="23" y="22"/>
                  </a:lnTo>
                  <a:lnTo>
                    <a:pt x="23" y="22"/>
                  </a:lnTo>
                  <a:lnTo>
                    <a:pt x="23" y="23"/>
                  </a:lnTo>
                  <a:lnTo>
                    <a:pt x="23" y="23"/>
                  </a:lnTo>
                  <a:lnTo>
                    <a:pt x="23" y="23"/>
                  </a:lnTo>
                  <a:lnTo>
                    <a:pt x="23" y="23"/>
                  </a:lnTo>
                  <a:lnTo>
                    <a:pt x="23" y="23"/>
                  </a:lnTo>
                  <a:lnTo>
                    <a:pt x="23" y="23"/>
                  </a:lnTo>
                  <a:lnTo>
                    <a:pt x="22" y="24"/>
                  </a:lnTo>
                  <a:lnTo>
                    <a:pt x="23" y="24"/>
                  </a:lnTo>
                  <a:lnTo>
                    <a:pt x="23" y="24"/>
                  </a:lnTo>
                  <a:lnTo>
                    <a:pt x="23" y="24"/>
                  </a:lnTo>
                  <a:lnTo>
                    <a:pt x="23" y="24"/>
                  </a:lnTo>
                  <a:lnTo>
                    <a:pt x="23" y="25"/>
                  </a:lnTo>
                  <a:lnTo>
                    <a:pt x="24" y="25"/>
                  </a:lnTo>
                  <a:lnTo>
                    <a:pt x="24" y="25"/>
                  </a:lnTo>
                  <a:lnTo>
                    <a:pt x="24" y="25"/>
                  </a:lnTo>
                  <a:lnTo>
                    <a:pt x="25" y="25"/>
                  </a:lnTo>
                  <a:lnTo>
                    <a:pt x="25" y="26"/>
                  </a:lnTo>
                  <a:lnTo>
                    <a:pt x="26" y="26"/>
                  </a:lnTo>
                  <a:lnTo>
                    <a:pt x="26" y="26"/>
                  </a:lnTo>
                  <a:lnTo>
                    <a:pt x="26" y="27"/>
                  </a:lnTo>
                  <a:lnTo>
                    <a:pt x="25" y="27"/>
                  </a:lnTo>
                  <a:lnTo>
                    <a:pt x="25" y="27"/>
                  </a:lnTo>
                  <a:lnTo>
                    <a:pt x="25" y="28"/>
                  </a:lnTo>
                  <a:lnTo>
                    <a:pt x="25" y="28"/>
                  </a:lnTo>
                  <a:lnTo>
                    <a:pt x="25" y="28"/>
                  </a:lnTo>
                  <a:lnTo>
                    <a:pt x="25" y="28"/>
                  </a:lnTo>
                  <a:lnTo>
                    <a:pt x="25" y="28"/>
                  </a:lnTo>
                  <a:lnTo>
                    <a:pt x="24" y="29"/>
                  </a:lnTo>
                  <a:lnTo>
                    <a:pt x="24" y="29"/>
                  </a:lnTo>
                  <a:lnTo>
                    <a:pt x="24" y="29"/>
                  </a:lnTo>
                  <a:lnTo>
                    <a:pt x="24" y="29"/>
                  </a:lnTo>
                  <a:lnTo>
                    <a:pt x="23" y="30"/>
                  </a:lnTo>
                  <a:lnTo>
                    <a:pt x="23" y="30"/>
                  </a:lnTo>
                  <a:lnTo>
                    <a:pt x="23" y="30"/>
                  </a:lnTo>
                  <a:lnTo>
                    <a:pt x="23" y="30"/>
                  </a:lnTo>
                  <a:lnTo>
                    <a:pt x="22" y="31"/>
                  </a:lnTo>
                  <a:lnTo>
                    <a:pt x="22" y="31"/>
                  </a:lnTo>
                  <a:lnTo>
                    <a:pt x="22" y="31"/>
                  </a:lnTo>
                  <a:lnTo>
                    <a:pt x="21" y="32"/>
                  </a:lnTo>
                  <a:lnTo>
                    <a:pt x="21" y="32"/>
                  </a:lnTo>
                  <a:lnTo>
                    <a:pt x="21" y="32"/>
                  </a:lnTo>
                  <a:lnTo>
                    <a:pt x="21" y="32"/>
                  </a:lnTo>
                  <a:lnTo>
                    <a:pt x="20" y="32"/>
                  </a:lnTo>
                  <a:lnTo>
                    <a:pt x="20" y="33"/>
                  </a:lnTo>
                  <a:lnTo>
                    <a:pt x="20" y="33"/>
                  </a:lnTo>
                  <a:lnTo>
                    <a:pt x="20" y="33"/>
                  </a:lnTo>
                  <a:lnTo>
                    <a:pt x="20" y="33"/>
                  </a:lnTo>
                  <a:lnTo>
                    <a:pt x="19" y="33"/>
                  </a:lnTo>
                  <a:lnTo>
                    <a:pt x="19" y="33"/>
                  </a:lnTo>
                  <a:lnTo>
                    <a:pt x="19" y="33"/>
                  </a:lnTo>
                  <a:lnTo>
                    <a:pt x="19" y="34"/>
                  </a:lnTo>
                  <a:lnTo>
                    <a:pt x="19" y="33"/>
                  </a:lnTo>
                  <a:lnTo>
                    <a:pt x="19" y="34"/>
                  </a:lnTo>
                  <a:lnTo>
                    <a:pt x="19" y="34"/>
                  </a:lnTo>
                  <a:lnTo>
                    <a:pt x="19" y="34"/>
                  </a:lnTo>
                  <a:lnTo>
                    <a:pt x="18" y="34"/>
                  </a:lnTo>
                  <a:lnTo>
                    <a:pt x="18" y="34"/>
                  </a:lnTo>
                  <a:lnTo>
                    <a:pt x="18" y="35"/>
                  </a:lnTo>
                  <a:lnTo>
                    <a:pt x="17" y="35"/>
                  </a:lnTo>
                  <a:lnTo>
                    <a:pt x="17" y="35"/>
                  </a:lnTo>
                  <a:lnTo>
                    <a:pt x="17" y="35"/>
                  </a:lnTo>
                  <a:lnTo>
                    <a:pt x="17" y="35"/>
                  </a:lnTo>
                  <a:lnTo>
                    <a:pt x="17" y="35"/>
                  </a:lnTo>
                  <a:lnTo>
                    <a:pt x="17" y="35"/>
                  </a:lnTo>
                  <a:lnTo>
                    <a:pt x="17" y="35"/>
                  </a:lnTo>
                  <a:lnTo>
                    <a:pt x="16" y="35"/>
                  </a:lnTo>
                  <a:lnTo>
                    <a:pt x="16" y="35"/>
                  </a:lnTo>
                  <a:lnTo>
                    <a:pt x="16" y="35"/>
                  </a:lnTo>
                  <a:lnTo>
                    <a:pt x="16" y="35"/>
                  </a:lnTo>
                  <a:lnTo>
                    <a:pt x="15" y="35"/>
                  </a:lnTo>
                  <a:lnTo>
                    <a:pt x="15" y="35"/>
                  </a:lnTo>
                  <a:lnTo>
                    <a:pt x="15" y="35"/>
                  </a:lnTo>
                  <a:lnTo>
                    <a:pt x="15" y="35"/>
                  </a:lnTo>
                  <a:lnTo>
                    <a:pt x="15" y="35"/>
                  </a:lnTo>
                  <a:lnTo>
                    <a:pt x="15" y="35"/>
                  </a:lnTo>
                  <a:lnTo>
                    <a:pt x="15" y="35"/>
                  </a:lnTo>
                  <a:lnTo>
                    <a:pt x="15" y="35"/>
                  </a:lnTo>
                  <a:lnTo>
                    <a:pt x="15" y="35"/>
                  </a:lnTo>
                  <a:lnTo>
                    <a:pt x="15" y="35"/>
                  </a:lnTo>
                  <a:lnTo>
                    <a:pt x="15" y="35"/>
                  </a:lnTo>
                  <a:lnTo>
                    <a:pt x="15" y="36"/>
                  </a:lnTo>
                  <a:lnTo>
                    <a:pt x="14" y="36"/>
                  </a:lnTo>
                  <a:lnTo>
                    <a:pt x="14" y="36"/>
                  </a:lnTo>
                  <a:lnTo>
                    <a:pt x="14" y="35"/>
                  </a:lnTo>
                  <a:lnTo>
                    <a:pt x="14" y="36"/>
                  </a:lnTo>
                  <a:lnTo>
                    <a:pt x="14" y="36"/>
                  </a:lnTo>
                  <a:lnTo>
                    <a:pt x="14" y="36"/>
                  </a:lnTo>
                  <a:lnTo>
                    <a:pt x="13" y="36"/>
                  </a:lnTo>
                  <a:lnTo>
                    <a:pt x="13" y="36"/>
                  </a:lnTo>
                  <a:lnTo>
                    <a:pt x="13" y="36"/>
                  </a:lnTo>
                  <a:lnTo>
                    <a:pt x="13" y="36"/>
                  </a:lnTo>
                  <a:lnTo>
                    <a:pt x="13" y="36"/>
                  </a:lnTo>
                  <a:lnTo>
                    <a:pt x="13" y="36"/>
                  </a:lnTo>
                  <a:lnTo>
                    <a:pt x="13" y="36"/>
                  </a:lnTo>
                  <a:lnTo>
                    <a:pt x="13" y="36"/>
                  </a:lnTo>
                  <a:lnTo>
                    <a:pt x="13" y="36"/>
                  </a:lnTo>
                  <a:lnTo>
                    <a:pt x="13" y="36"/>
                  </a:lnTo>
                  <a:lnTo>
                    <a:pt x="13" y="36"/>
                  </a:lnTo>
                  <a:lnTo>
                    <a:pt x="13" y="36"/>
                  </a:lnTo>
                  <a:lnTo>
                    <a:pt x="13" y="36"/>
                  </a:lnTo>
                  <a:lnTo>
                    <a:pt x="13" y="36"/>
                  </a:lnTo>
                  <a:lnTo>
                    <a:pt x="12" y="36"/>
                  </a:lnTo>
                  <a:lnTo>
                    <a:pt x="12" y="36"/>
                  </a:lnTo>
                  <a:lnTo>
                    <a:pt x="12" y="36"/>
                  </a:lnTo>
                  <a:lnTo>
                    <a:pt x="12" y="36"/>
                  </a:lnTo>
                  <a:lnTo>
                    <a:pt x="12" y="36"/>
                  </a:lnTo>
                  <a:lnTo>
                    <a:pt x="12" y="36"/>
                  </a:lnTo>
                  <a:lnTo>
                    <a:pt x="11" y="37"/>
                  </a:lnTo>
                  <a:lnTo>
                    <a:pt x="11" y="37"/>
                  </a:lnTo>
                  <a:lnTo>
                    <a:pt x="11" y="37"/>
                  </a:lnTo>
                  <a:lnTo>
                    <a:pt x="11" y="37"/>
                  </a:lnTo>
                  <a:lnTo>
                    <a:pt x="11" y="37"/>
                  </a:lnTo>
                  <a:lnTo>
                    <a:pt x="10" y="37"/>
                  </a:lnTo>
                  <a:lnTo>
                    <a:pt x="10" y="37"/>
                  </a:lnTo>
                  <a:lnTo>
                    <a:pt x="10" y="37"/>
                  </a:lnTo>
                  <a:lnTo>
                    <a:pt x="10" y="37"/>
                  </a:lnTo>
                  <a:lnTo>
                    <a:pt x="10" y="37"/>
                  </a:lnTo>
                  <a:lnTo>
                    <a:pt x="9" y="37"/>
                  </a:lnTo>
                  <a:lnTo>
                    <a:pt x="9" y="37"/>
                  </a:lnTo>
                  <a:lnTo>
                    <a:pt x="9" y="37"/>
                  </a:lnTo>
                  <a:lnTo>
                    <a:pt x="8" y="37"/>
                  </a:lnTo>
                  <a:lnTo>
                    <a:pt x="8" y="37"/>
                  </a:lnTo>
                  <a:lnTo>
                    <a:pt x="8" y="37"/>
                  </a:lnTo>
                  <a:lnTo>
                    <a:pt x="8" y="37"/>
                  </a:lnTo>
                  <a:lnTo>
                    <a:pt x="8" y="37"/>
                  </a:lnTo>
                  <a:lnTo>
                    <a:pt x="8" y="37"/>
                  </a:lnTo>
                  <a:lnTo>
                    <a:pt x="8" y="37"/>
                  </a:lnTo>
                  <a:lnTo>
                    <a:pt x="7" y="37"/>
                  </a:lnTo>
                  <a:lnTo>
                    <a:pt x="7" y="37"/>
                  </a:lnTo>
                  <a:lnTo>
                    <a:pt x="7" y="37"/>
                  </a:lnTo>
                  <a:lnTo>
                    <a:pt x="7" y="37"/>
                  </a:lnTo>
                  <a:lnTo>
                    <a:pt x="7" y="37"/>
                  </a:lnTo>
                  <a:lnTo>
                    <a:pt x="8" y="37"/>
                  </a:lnTo>
                  <a:lnTo>
                    <a:pt x="8" y="37"/>
                  </a:lnTo>
                  <a:lnTo>
                    <a:pt x="8" y="37"/>
                  </a:lnTo>
                  <a:lnTo>
                    <a:pt x="8" y="37"/>
                  </a:lnTo>
                  <a:lnTo>
                    <a:pt x="7" y="37"/>
                  </a:lnTo>
                  <a:lnTo>
                    <a:pt x="7" y="37"/>
                  </a:lnTo>
                  <a:lnTo>
                    <a:pt x="7" y="37"/>
                  </a:lnTo>
                  <a:lnTo>
                    <a:pt x="7" y="37"/>
                  </a:lnTo>
                  <a:lnTo>
                    <a:pt x="8" y="37"/>
                  </a:lnTo>
                  <a:lnTo>
                    <a:pt x="7" y="37"/>
                  </a:lnTo>
                  <a:lnTo>
                    <a:pt x="7" y="37"/>
                  </a:lnTo>
                  <a:lnTo>
                    <a:pt x="7" y="37"/>
                  </a:lnTo>
                  <a:lnTo>
                    <a:pt x="7" y="37"/>
                  </a:lnTo>
                  <a:lnTo>
                    <a:pt x="7" y="37"/>
                  </a:lnTo>
                  <a:lnTo>
                    <a:pt x="7" y="37"/>
                  </a:lnTo>
                  <a:lnTo>
                    <a:pt x="7" y="37"/>
                  </a:lnTo>
                  <a:lnTo>
                    <a:pt x="7" y="36"/>
                  </a:lnTo>
                  <a:lnTo>
                    <a:pt x="7" y="36"/>
                  </a:lnTo>
                  <a:lnTo>
                    <a:pt x="7" y="36"/>
                  </a:lnTo>
                  <a:lnTo>
                    <a:pt x="7" y="36"/>
                  </a:lnTo>
                  <a:lnTo>
                    <a:pt x="7" y="36"/>
                  </a:lnTo>
                  <a:lnTo>
                    <a:pt x="7" y="36"/>
                  </a:lnTo>
                  <a:lnTo>
                    <a:pt x="7" y="36"/>
                  </a:lnTo>
                  <a:lnTo>
                    <a:pt x="7" y="36"/>
                  </a:lnTo>
                  <a:lnTo>
                    <a:pt x="6" y="36"/>
                  </a:lnTo>
                  <a:lnTo>
                    <a:pt x="6" y="36"/>
                  </a:lnTo>
                  <a:lnTo>
                    <a:pt x="6" y="36"/>
                  </a:lnTo>
                  <a:lnTo>
                    <a:pt x="6" y="36"/>
                  </a:lnTo>
                  <a:lnTo>
                    <a:pt x="6" y="36"/>
                  </a:lnTo>
                  <a:lnTo>
                    <a:pt x="6" y="36"/>
                  </a:lnTo>
                  <a:lnTo>
                    <a:pt x="6" y="36"/>
                  </a:lnTo>
                  <a:lnTo>
                    <a:pt x="6" y="36"/>
                  </a:lnTo>
                  <a:lnTo>
                    <a:pt x="6" y="36"/>
                  </a:lnTo>
                  <a:lnTo>
                    <a:pt x="5" y="36"/>
                  </a:lnTo>
                  <a:lnTo>
                    <a:pt x="5" y="35"/>
                  </a:lnTo>
                  <a:lnTo>
                    <a:pt x="5" y="35"/>
                  </a:lnTo>
                  <a:lnTo>
                    <a:pt x="5" y="35"/>
                  </a:lnTo>
                  <a:lnTo>
                    <a:pt x="5" y="35"/>
                  </a:lnTo>
                  <a:lnTo>
                    <a:pt x="5" y="3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4" name="Freeform 352">
              <a:extLst>
                <a:ext uri="{FF2B5EF4-FFF2-40B4-BE49-F238E27FC236}">
                  <a16:creationId xmlns:a16="http://schemas.microsoft.com/office/drawing/2014/main" id="{1086CD0B-776E-4D22-B665-CBC7BC1824E8}"/>
                </a:ext>
              </a:extLst>
            </p:cNvPr>
            <p:cNvSpPr>
              <a:spLocks noEditPoints="1"/>
            </p:cNvSpPr>
            <p:nvPr/>
          </p:nvSpPr>
          <p:spPr bwMode="auto">
            <a:xfrm>
              <a:off x="5644762" y="2863743"/>
              <a:ext cx="340132" cy="336019"/>
            </a:xfrm>
            <a:custGeom>
              <a:avLst/>
              <a:gdLst/>
              <a:ahLst/>
              <a:cxnLst>
                <a:cxn ang="0">
                  <a:pos x="30" y="26"/>
                </a:cxn>
                <a:cxn ang="0">
                  <a:pos x="30" y="26"/>
                </a:cxn>
                <a:cxn ang="0">
                  <a:pos x="30" y="28"/>
                </a:cxn>
                <a:cxn ang="0">
                  <a:pos x="30" y="30"/>
                </a:cxn>
                <a:cxn ang="0">
                  <a:pos x="29" y="29"/>
                </a:cxn>
                <a:cxn ang="0">
                  <a:pos x="7" y="16"/>
                </a:cxn>
                <a:cxn ang="0">
                  <a:pos x="5" y="13"/>
                </a:cxn>
                <a:cxn ang="0">
                  <a:pos x="6" y="13"/>
                </a:cxn>
                <a:cxn ang="0">
                  <a:pos x="6" y="12"/>
                </a:cxn>
                <a:cxn ang="0">
                  <a:pos x="5" y="12"/>
                </a:cxn>
                <a:cxn ang="0">
                  <a:pos x="4" y="11"/>
                </a:cxn>
                <a:cxn ang="0">
                  <a:pos x="1" y="10"/>
                </a:cxn>
                <a:cxn ang="0">
                  <a:pos x="0" y="10"/>
                </a:cxn>
                <a:cxn ang="0">
                  <a:pos x="0" y="9"/>
                </a:cxn>
                <a:cxn ang="0">
                  <a:pos x="0" y="8"/>
                </a:cxn>
                <a:cxn ang="0">
                  <a:pos x="1" y="7"/>
                </a:cxn>
                <a:cxn ang="0">
                  <a:pos x="3" y="7"/>
                </a:cxn>
                <a:cxn ang="0">
                  <a:pos x="6" y="8"/>
                </a:cxn>
                <a:cxn ang="0">
                  <a:pos x="7" y="8"/>
                </a:cxn>
                <a:cxn ang="0">
                  <a:pos x="6" y="5"/>
                </a:cxn>
                <a:cxn ang="0">
                  <a:pos x="7" y="4"/>
                </a:cxn>
                <a:cxn ang="0">
                  <a:pos x="9" y="6"/>
                </a:cxn>
                <a:cxn ang="0">
                  <a:pos x="11" y="5"/>
                </a:cxn>
                <a:cxn ang="0">
                  <a:pos x="12" y="4"/>
                </a:cxn>
                <a:cxn ang="0">
                  <a:pos x="13" y="1"/>
                </a:cxn>
                <a:cxn ang="0">
                  <a:pos x="16" y="1"/>
                </a:cxn>
                <a:cxn ang="0">
                  <a:pos x="17" y="2"/>
                </a:cxn>
                <a:cxn ang="0">
                  <a:pos x="19" y="3"/>
                </a:cxn>
                <a:cxn ang="0">
                  <a:pos x="21" y="4"/>
                </a:cxn>
                <a:cxn ang="0">
                  <a:pos x="23" y="5"/>
                </a:cxn>
                <a:cxn ang="0">
                  <a:pos x="25" y="6"/>
                </a:cxn>
                <a:cxn ang="0">
                  <a:pos x="28" y="7"/>
                </a:cxn>
                <a:cxn ang="0">
                  <a:pos x="26" y="9"/>
                </a:cxn>
                <a:cxn ang="0">
                  <a:pos x="26" y="12"/>
                </a:cxn>
                <a:cxn ang="0">
                  <a:pos x="24" y="13"/>
                </a:cxn>
                <a:cxn ang="0">
                  <a:pos x="23" y="15"/>
                </a:cxn>
                <a:cxn ang="0">
                  <a:pos x="24" y="15"/>
                </a:cxn>
                <a:cxn ang="0">
                  <a:pos x="25" y="16"/>
                </a:cxn>
                <a:cxn ang="0">
                  <a:pos x="25" y="19"/>
                </a:cxn>
                <a:cxn ang="0">
                  <a:pos x="25" y="20"/>
                </a:cxn>
                <a:cxn ang="0">
                  <a:pos x="26" y="22"/>
                </a:cxn>
                <a:cxn ang="0">
                  <a:pos x="25" y="24"/>
                </a:cxn>
                <a:cxn ang="0">
                  <a:pos x="23" y="25"/>
                </a:cxn>
                <a:cxn ang="0">
                  <a:pos x="21" y="24"/>
                </a:cxn>
                <a:cxn ang="0">
                  <a:pos x="21" y="24"/>
                </a:cxn>
                <a:cxn ang="0">
                  <a:pos x="20" y="24"/>
                </a:cxn>
                <a:cxn ang="0">
                  <a:pos x="18" y="24"/>
                </a:cxn>
                <a:cxn ang="0">
                  <a:pos x="17" y="26"/>
                </a:cxn>
                <a:cxn ang="0">
                  <a:pos x="15" y="27"/>
                </a:cxn>
                <a:cxn ang="0">
                  <a:pos x="14" y="26"/>
                </a:cxn>
                <a:cxn ang="0">
                  <a:pos x="12" y="26"/>
                </a:cxn>
                <a:cxn ang="0">
                  <a:pos x="10" y="26"/>
                </a:cxn>
                <a:cxn ang="0">
                  <a:pos x="8" y="25"/>
                </a:cxn>
                <a:cxn ang="0">
                  <a:pos x="7" y="25"/>
                </a:cxn>
                <a:cxn ang="0">
                  <a:pos x="7" y="23"/>
                </a:cxn>
                <a:cxn ang="0">
                  <a:pos x="7" y="20"/>
                </a:cxn>
                <a:cxn ang="0">
                  <a:pos x="8" y="18"/>
                </a:cxn>
                <a:cxn ang="0">
                  <a:pos x="8" y="19"/>
                </a:cxn>
                <a:cxn ang="0">
                  <a:pos x="7" y="16"/>
                </a:cxn>
              </a:cxnLst>
              <a:rect l="0" t="0" r="r" b="b"/>
              <a:pathLst>
                <a:path w="31" h="30">
                  <a:moveTo>
                    <a:pt x="29" y="28"/>
                  </a:moveTo>
                  <a:lnTo>
                    <a:pt x="29" y="28"/>
                  </a:lnTo>
                  <a:lnTo>
                    <a:pt x="29" y="28"/>
                  </a:lnTo>
                  <a:lnTo>
                    <a:pt x="29" y="28"/>
                  </a:lnTo>
                  <a:lnTo>
                    <a:pt x="29" y="27"/>
                  </a:lnTo>
                  <a:lnTo>
                    <a:pt x="29" y="27"/>
                  </a:lnTo>
                  <a:lnTo>
                    <a:pt x="29" y="27"/>
                  </a:lnTo>
                  <a:lnTo>
                    <a:pt x="29" y="27"/>
                  </a:lnTo>
                  <a:lnTo>
                    <a:pt x="29" y="26"/>
                  </a:lnTo>
                  <a:lnTo>
                    <a:pt x="29" y="26"/>
                  </a:lnTo>
                  <a:lnTo>
                    <a:pt x="30" y="26"/>
                  </a:lnTo>
                  <a:lnTo>
                    <a:pt x="30" y="26"/>
                  </a:lnTo>
                  <a:lnTo>
                    <a:pt x="30" y="26"/>
                  </a:lnTo>
                  <a:lnTo>
                    <a:pt x="30" y="26"/>
                  </a:lnTo>
                  <a:lnTo>
                    <a:pt x="30" y="26"/>
                  </a:lnTo>
                  <a:lnTo>
                    <a:pt x="30" y="26"/>
                  </a:lnTo>
                  <a:lnTo>
                    <a:pt x="30" y="26"/>
                  </a:lnTo>
                  <a:lnTo>
                    <a:pt x="30" y="25"/>
                  </a:lnTo>
                  <a:lnTo>
                    <a:pt x="30" y="25"/>
                  </a:lnTo>
                  <a:lnTo>
                    <a:pt x="31" y="26"/>
                  </a:lnTo>
                  <a:lnTo>
                    <a:pt x="31" y="26"/>
                  </a:lnTo>
                  <a:lnTo>
                    <a:pt x="30" y="26"/>
                  </a:lnTo>
                  <a:lnTo>
                    <a:pt x="30" y="26"/>
                  </a:lnTo>
                  <a:lnTo>
                    <a:pt x="30" y="26"/>
                  </a:lnTo>
                  <a:lnTo>
                    <a:pt x="31" y="26"/>
                  </a:lnTo>
                  <a:lnTo>
                    <a:pt x="30" y="26"/>
                  </a:lnTo>
                  <a:lnTo>
                    <a:pt x="30" y="26"/>
                  </a:lnTo>
                  <a:lnTo>
                    <a:pt x="31" y="26"/>
                  </a:lnTo>
                  <a:lnTo>
                    <a:pt x="31" y="27"/>
                  </a:lnTo>
                  <a:lnTo>
                    <a:pt x="31" y="27"/>
                  </a:lnTo>
                  <a:lnTo>
                    <a:pt x="31" y="28"/>
                  </a:lnTo>
                  <a:lnTo>
                    <a:pt x="31" y="28"/>
                  </a:lnTo>
                  <a:lnTo>
                    <a:pt x="30" y="28"/>
                  </a:lnTo>
                  <a:lnTo>
                    <a:pt x="30" y="29"/>
                  </a:lnTo>
                  <a:lnTo>
                    <a:pt x="30" y="29"/>
                  </a:lnTo>
                  <a:lnTo>
                    <a:pt x="30" y="29"/>
                  </a:lnTo>
                  <a:lnTo>
                    <a:pt x="30" y="29"/>
                  </a:lnTo>
                  <a:lnTo>
                    <a:pt x="30" y="30"/>
                  </a:lnTo>
                  <a:lnTo>
                    <a:pt x="30" y="30"/>
                  </a:lnTo>
                  <a:lnTo>
                    <a:pt x="30" y="30"/>
                  </a:lnTo>
                  <a:lnTo>
                    <a:pt x="30" y="30"/>
                  </a:lnTo>
                  <a:lnTo>
                    <a:pt x="30" y="30"/>
                  </a:lnTo>
                  <a:lnTo>
                    <a:pt x="30" y="30"/>
                  </a:lnTo>
                  <a:lnTo>
                    <a:pt x="30" y="30"/>
                  </a:lnTo>
                  <a:lnTo>
                    <a:pt x="30" y="30"/>
                  </a:lnTo>
                  <a:lnTo>
                    <a:pt x="29" y="30"/>
                  </a:lnTo>
                  <a:lnTo>
                    <a:pt x="29" y="30"/>
                  </a:lnTo>
                  <a:lnTo>
                    <a:pt x="29" y="29"/>
                  </a:lnTo>
                  <a:lnTo>
                    <a:pt x="29" y="29"/>
                  </a:lnTo>
                  <a:lnTo>
                    <a:pt x="29" y="29"/>
                  </a:lnTo>
                  <a:lnTo>
                    <a:pt x="29" y="29"/>
                  </a:lnTo>
                  <a:lnTo>
                    <a:pt x="29" y="29"/>
                  </a:lnTo>
                  <a:lnTo>
                    <a:pt x="29" y="29"/>
                  </a:lnTo>
                  <a:lnTo>
                    <a:pt x="29" y="28"/>
                  </a:lnTo>
                  <a:lnTo>
                    <a:pt x="29" y="29"/>
                  </a:lnTo>
                  <a:lnTo>
                    <a:pt x="29" y="29"/>
                  </a:lnTo>
                  <a:lnTo>
                    <a:pt x="29" y="28"/>
                  </a:lnTo>
                  <a:lnTo>
                    <a:pt x="29" y="28"/>
                  </a:lnTo>
                  <a:close/>
                  <a:moveTo>
                    <a:pt x="7" y="17"/>
                  </a:moveTo>
                  <a:lnTo>
                    <a:pt x="7" y="16"/>
                  </a:lnTo>
                  <a:lnTo>
                    <a:pt x="7" y="16"/>
                  </a:lnTo>
                  <a:lnTo>
                    <a:pt x="7" y="16"/>
                  </a:lnTo>
                  <a:lnTo>
                    <a:pt x="7" y="16"/>
                  </a:lnTo>
                  <a:lnTo>
                    <a:pt x="7" y="16"/>
                  </a:lnTo>
                  <a:lnTo>
                    <a:pt x="7" y="17"/>
                  </a:lnTo>
                  <a:close/>
                  <a:moveTo>
                    <a:pt x="7" y="16"/>
                  </a:moveTo>
                  <a:lnTo>
                    <a:pt x="7" y="15"/>
                  </a:lnTo>
                  <a:lnTo>
                    <a:pt x="7" y="15"/>
                  </a:lnTo>
                  <a:lnTo>
                    <a:pt x="6" y="15"/>
                  </a:lnTo>
                  <a:lnTo>
                    <a:pt x="7" y="15"/>
                  </a:lnTo>
                  <a:lnTo>
                    <a:pt x="7" y="15"/>
                  </a:lnTo>
                  <a:lnTo>
                    <a:pt x="7" y="16"/>
                  </a:lnTo>
                  <a:close/>
                  <a:moveTo>
                    <a:pt x="5" y="13"/>
                  </a:moveTo>
                  <a:lnTo>
                    <a:pt x="5" y="13"/>
                  </a:lnTo>
                  <a:lnTo>
                    <a:pt x="5" y="13"/>
                  </a:lnTo>
                  <a:lnTo>
                    <a:pt x="5" y="13"/>
                  </a:lnTo>
                  <a:lnTo>
                    <a:pt x="5" y="13"/>
                  </a:lnTo>
                  <a:lnTo>
                    <a:pt x="5" y="13"/>
                  </a:lnTo>
                  <a:close/>
                  <a:moveTo>
                    <a:pt x="7" y="15"/>
                  </a:moveTo>
                  <a:lnTo>
                    <a:pt x="7" y="15"/>
                  </a:lnTo>
                  <a:lnTo>
                    <a:pt x="7" y="15"/>
                  </a:lnTo>
                  <a:lnTo>
                    <a:pt x="6" y="15"/>
                  </a:lnTo>
                  <a:lnTo>
                    <a:pt x="6" y="14"/>
                  </a:lnTo>
                  <a:lnTo>
                    <a:pt x="6" y="14"/>
                  </a:lnTo>
                  <a:lnTo>
                    <a:pt x="6" y="14"/>
                  </a:lnTo>
                  <a:lnTo>
                    <a:pt x="6" y="14"/>
                  </a:lnTo>
                  <a:lnTo>
                    <a:pt x="6" y="14"/>
                  </a:lnTo>
                  <a:lnTo>
                    <a:pt x="6" y="13"/>
                  </a:lnTo>
                  <a:lnTo>
                    <a:pt x="5" y="13"/>
                  </a:lnTo>
                  <a:lnTo>
                    <a:pt x="5" y="13"/>
                  </a:lnTo>
                  <a:lnTo>
                    <a:pt x="6" y="13"/>
                  </a:lnTo>
                  <a:lnTo>
                    <a:pt x="6" y="13"/>
                  </a:lnTo>
                  <a:lnTo>
                    <a:pt x="6" y="13"/>
                  </a:lnTo>
                  <a:lnTo>
                    <a:pt x="5" y="13"/>
                  </a:lnTo>
                  <a:lnTo>
                    <a:pt x="5" y="12"/>
                  </a:lnTo>
                  <a:lnTo>
                    <a:pt x="5" y="12"/>
                  </a:lnTo>
                  <a:lnTo>
                    <a:pt x="6" y="12"/>
                  </a:lnTo>
                  <a:lnTo>
                    <a:pt x="6" y="12"/>
                  </a:lnTo>
                  <a:lnTo>
                    <a:pt x="6" y="12"/>
                  </a:lnTo>
                  <a:lnTo>
                    <a:pt x="6" y="12"/>
                  </a:lnTo>
                  <a:lnTo>
                    <a:pt x="6" y="12"/>
                  </a:lnTo>
                  <a:lnTo>
                    <a:pt x="6" y="12"/>
                  </a:lnTo>
                  <a:lnTo>
                    <a:pt x="5" y="12"/>
                  </a:lnTo>
                  <a:lnTo>
                    <a:pt x="5" y="12"/>
                  </a:lnTo>
                  <a:lnTo>
                    <a:pt x="5" y="12"/>
                  </a:lnTo>
                  <a:lnTo>
                    <a:pt x="4" y="12"/>
                  </a:lnTo>
                  <a:lnTo>
                    <a:pt x="5" y="12"/>
                  </a:lnTo>
                  <a:lnTo>
                    <a:pt x="5" y="12"/>
                  </a:lnTo>
                  <a:lnTo>
                    <a:pt x="5" y="12"/>
                  </a:lnTo>
                  <a:lnTo>
                    <a:pt x="5" y="12"/>
                  </a:lnTo>
                  <a:lnTo>
                    <a:pt x="5" y="11"/>
                  </a:lnTo>
                  <a:lnTo>
                    <a:pt x="5" y="11"/>
                  </a:lnTo>
                  <a:lnTo>
                    <a:pt x="5" y="11"/>
                  </a:lnTo>
                  <a:lnTo>
                    <a:pt x="4" y="11"/>
                  </a:lnTo>
                  <a:lnTo>
                    <a:pt x="4" y="11"/>
                  </a:lnTo>
                  <a:lnTo>
                    <a:pt x="4" y="11"/>
                  </a:lnTo>
                  <a:lnTo>
                    <a:pt x="4" y="11"/>
                  </a:lnTo>
                  <a:lnTo>
                    <a:pt x="4" y="11"/>
                  </a:lnTo>
                  <a:lnTo>
                    <a:pt x="4" y="11"/>
                  </a:lnTo>
                  <a:lnTo>
                    <a:pt x="4" y="11"/>
                  </a:lnTo>
                  <a:lnTo>
                    <a:pt x="4" y="11"/>
                  </a:lnTo>
                  <a:lnTo>
                    <a:pt x="4" y="11"/>
                  </a:lnTo>
                  <a:lnTo>
                    <a:pt x="3" y="11"/>
                  </a:lnTo>
                  <a:lnTo>
                    <a:pt x="3" y="11"/>
                  </a:lnTo>
                  <a:lnTo>
                    <a:pt x="3" y="11"/>
                  </a:lnTo>
                  <a:lnTo>
                    <a:pt x="3" y="11"/>
                  </a:lnTo>
                  <a:lnTo>
                    <a:pt x="3" y="11"/>
                  </a:lnTo>
                  <a:lnTo>
                    <a:pt x="2" y="11"/>
                  </a:lnTo>
                  <a:lnTo>
                    <a:pt x="2" y="10"/>
                  </a:lnTo>
                  <a:lnTo>
                    <a:pt x="2" y="10"/>
                  </a:lnTo>
                  <a:lnTo>
                    <a:pt x="1" y="10"/>
                  </a:lnTo>
                  <a:lnTo>
                    <a:pt x="1" y="10"/>
                  </a:lnTo>
                  <a:lnTo>
                    <a:pt x="1" y="10"/>
                  </a:lnTo>
                  <a:lnTo>
                    <a:pt x="1" y="10"/>
                  </a:lnTo>
                  <a:lnTo>
                    <a:pt x="1" y="10"/>
                  </a:lnTo>
                  <a:lnTo>
                    <a:pt x="1" y="10"/>
                  </a:lnTo>
                  <a:lnTo>
                    <a:pt x="0" y="10"/>
                  </a:lnTo>
                  <a:lnTo>
                    <a:pt x="0" y="10"/>
                  </a:lnTo>
                  <a:lnTo>
                    <a:pt x="0" y="10"/>
                  </a:lnTo>
                  <a:lnTo>
                    <a:pt x="0" y="10"/>
                  </a:lnTo>
                  <a:lnTo>
                    <a:pt x="0" y="10"/>
                  </a:lnTo>
                  <a:lnTo>
                    <a:pt x="0" y="10"/>
                  </a:lnTo>
                  <a:lnTo>
                    <a:pt x="0" y="10"/>
                  </a:lnTo>
                  <a:lnTo>
                    <a:pt x="0" y="9"/>
                  </a:lnTo>
                  <a:lnTo>
                    <a:pt x="1" y="9"/>
                  </a:lnTo>
                  <a:lnTo>
                    <a:pt x="1" y="9"/>
                  </a:lnTo>
                  <a:lnTo>
                    <a:pt x="0" y="9"/>
                  </a:lnTo>
                  <a:lnTo>
                    <a:pt x="0" y="9"/>
                  </a:lnTo>
                  <a:lnTo>
                    <a:pt x="0" y="9"/>
                  </a:lnTo>
                  <a:lnTo>
                    <a:pt x="0" y="9"/>
                  </a:lnTo>
                  <a:lnTo>
                    <a:pt x="0" y="9"/>
                  </a:lnTo>
                  <a:lnTo>
                    <a:pt x="0" y="9"/>
                  </a:lnTo>
                  <a:lnTo>
                    <a:pt x="0" y="9"/>
                  </a:lnTo>
                  <a:lnTo>
                    <a:pt x="0" y="9"/>
                  </a:lnTo>
                  <a:lnTo>
                    <a:pt x="1" y="9"/>
                  </a:lnTo>
                  <a:lnTo>
                    <a:pt x="1" y="9"/>
                  </a:lnTo>
                  <a:lnTo>
                    <a:pt x="1" y="9"/>
                  </a:lnTo>
                  <a:lnTo>
                    <a:pt x="0" y="9"/>
                  </a:lnTo>
                  <a:lnTo>
                    <a:pt x="0" y="9"/>
                  </a:lnTo>
                  <a:lnTo>
                    <a:pt x="0" y="9"/>
                  </a:lnTo>
                  <a:lnTo>
                    <a:pt x="0" y="9"/>
                  </a:lnTo>
                  <a:lnTo>
                    <a:pt x="0" y="9"/>
                  </a:lnTo>
                  <a:lnTo>
                    <a:pt x="0" y="8"/>
                  </a:lnTo>
                  <a:lnTo>
                    <a:pt x="0" y="8"/>
                  </a:lnTo>
                  <a:lnTo>
                    <a:pt x="0" y="8"/>
                  </a:lnTo>
                  <a:lnTo>
                    <a:pt x="0" y="8"/>
                  </a:lnTo>
                  <a:lnTo>
                    <a:pt x="0" y="8"/>
                  </a:lnTo>
                  <a:lnTo>
                    <a:pt x="0" y="8"/>
                  </a:lnTo>
                  <a:lnTo>
                    <a:pt x="0" y="8"/>
                  </a:lnTo>
                  <a:lnTo>
                    <a:pt x="1" y="7"/>
                  </a:lnTo>
                  <a:lnTo>
                    <a:pt x="1" y="7"/>
                  </a:lnTo>
                  <a:lnTo>
                    <a:pt x="1" y="7"/>
                  </a:lnTo>
                  <a:lnTo>
                    <a:pt x="1" y="8"/>
                  </a:lnTo>
                  <a:lnTo>
                    <a:pt x="2" y="8"/>
                  </a:lnTo>
                  <a:lnTo>
                    <a:pt x="1" y="8"/>
                  </a:lnTo>
                  <a:lnTo>
                    <a:pt x="1" y="7"/>
                  </a:lnTo>
                  <a:lnTo>
                    <a:pt x="2" y="7"/>
                  </a:lnTo>
                  <a:lnTo>
                    <a:pt x="2" y="7"/>
                  </a:lnTo>
                  <a:lnTo>
                    <a:pt x="2" y="8"/>
                  </a:lnTo>
                  <a:lnTo>
                    <a:pt x="2" y="8"/>
                  </a:lnTo>
                  <a:lnTo>
                    <a:pt x="2" y="7"/>
                  </a:lnTo>
                  <a:lnTo>
                    <a:pt x="2" y="7"/>
                  </a:lnTo>
                  <a:lnTo>
                    <a:pt x="2" y="7"/>
                  </a:lnTo>
                  <a:lnTo>
                    <a:pt x="3" y="7"/>
                  </a:lnTo>
                  <a:lnTo>
                    <a:pt x="3" y="7"/>
                  </a:lnTo>
                  <a:lnTo>
                    <a:pt x="3" y="7"/>
                  </a:lnTo>
                  <a:lnTo>
                    <a:pt x="3" y="7"/>
                  </a:lnTo>
                  <a:lnTo>
                    <a:pt x="4" y="8"/>
                  </a:lnTo>
                  <a:lnTo>
                    <a:pt x="4" y="8"/>
                  </a:lnTo>
                  <a:lnTo>
                    <a:pt x="4" y="8"/>
                  </a:lnTo>
                  <a:lnTo>
                    <a:pt x="4" y="8"/>
                  </a:lnTo>
                  <a:lnTo>
                    <a:pt x="5" y="8"/>
                  </a:lnTo>
                  <a:lnTo>
                    <a:pt x="5" y="8"/>
                  </a:lnTo>
                  <a:lnTo>
                    <a:pt x="5" y="8"/>
                  </a:lnTo>
                  <a:lnTo>
                    <a:pt x="5" y="8"/>
                  </a:lnTo>
                  <a:lnTo>
                    <a:pt x="6" y="8"/>
                  </a:lnTo>
                  <a:lnTo>
                    <a:pt x="6" y="8"/>
                  </a:lnTo>
                  <a:lnTo>
                    <a:pt x="6" y="8"/>
                  </a:lnTo>
                  <a:lnTo>
                    <a:pt x="6" y="8"/>
                  </a:lnTo>
                  <a:lnTo>
                    <a:pt x="6" y="8"/>
                  </a:lnTo>
                  <a:lnTo>
                    <a:pt x="6" y="7"/>
                  </a:lnTo>
                  <a:lnTo>
                    <a:pt x="6" y="7"/>
                  </a:lnTo>
                  <a:lnTo>
                    <a:pt x="6" y="7"/>
                  </a:lnTo>
                  <a:lnTo>
                    <a:pt x="6" y="8"/>
                  </a:lnTo>
                  <a:lnTo>
                    <a:pt x="6" y="8"/>
                  </a:lnTo>
                  <a:lnTo>
                    <a:pt x="6" y="8"/>
                  </a:lnTo>
                  <a:lnTo>
                    <a:pt x="7" y="8"/>
                  </a:lnTo>
                  <a:lnTo>
                    <a:pt x="7" y="8"/>
                  </a:lnTo>
                  <a:lnTo>
                    <a:pt x="7" y="8"/>
                  </a:lnTo>
                  <a:lnTo>
                    <a:pt x="7" y="7"/>
                  </a:lnTo>
                  <a:lnTo>
                    <a:pt x="6" y="7"/>
                  </a:lnTo>
                  <a:lnTo>
                    <a:pt x="6" y="7"/>
                  </a:lnTo>
                  <a:lnTo>
                    <a:pt x="6" y="7"/>
                  </a:lnTo>
                  <a:lnTo>
                    <a:pt x="6" y="7"/>
                  </a:lnTo>
                  <a:lnTo>
                    <a:pt x="6" y="6"/>
                  </a:lnTo>
                  <a:lnTo>
                    <a:pt x="6" y="6"/>
                  </a:lnTo>
                  <a:lnTo>
                    <a:pt x="6" y="6"/>
                  </a:lnTo>
                  <a:lnTo>
                    <a:pt x="6" y="5"/>
                  </a:lnTo>
                  <a:lnTo>
                    <a:pt x="6" y="5"/>
                  </a:lnTo>
                  <a:lnTo>
                    <a:pt x="6" y="5"/>
                  </a:lnTo>
                  <a:lnTo>
                    <a:pt x="6" y="5"/>
                  </a:lnTo>
                  <a:lnTo>
                    <a:pt x="6" y="5"/>
                  </a:lnTo>
                  <a:lnTo>
                    <a:pt x="6" y="4"/>
                  </a:lnTo>
                  <a:lnTo>
                    <a:pt x="6" y="4"/>
                  </a:lnTo>
                  <a:lnTo>
                    <a:pt x="6" y="4"/>
                  </a:lnTo>
                  <a:lnTo>
                    <a:pt x="6" y="5"/>
                  </a:lnTo>
                  <a:lnTo>
                    <a:pt x="6" y="5"/>
                  </a:lnTo>
                  <a:lnTo>
                    <a:pt x="7" y="5"/>
                  </a:lnTo>
                  <a:lnTo>
                    <a:pt x="7" y="4"/>
                  </a:lnTo>
                  <a:lnTo>
                    <a:pt x="7" y="4"/>
                  </a:lnTo>
                  <a:lnTo>
                    <a:pt x="7" y="4"/>
                  </a:lnTo>
                  <a:lnTo>
                    <a:pt x="7" y="5"/>
                  </a:lnTo>
                  <a:lnTo>
                    <a:pt x="7" y="5"/>
                  </a:lnTo>
                  <a:lnTo>
                    <a:pt x="7" y="5"/>
                  </a:lnTo>
                  <a:lnTo>
                    <a:pt x="7" y="5"/>
                  </a:lnTo>
                  <a:lnTo>
                    <a:pt x="8" y="5"/>
                  </a:lnTo>
                  <a:lnTo>
                    <a:pt x="8" y="5"/>
                  </a:lnTo>
                  <a:lnTo>
                    <a:pt x="8" y="5"/>
                  </a:lnTo>
                  <a:lnTo>
                    <a:pt x="8" y="6"/>
                  </a:lnTo>
                  <a:lnTo>
                    <a:pt x="8" y="6"/>
                  </a:lnTo>
                  <a:lnTo>
                    <a:pt x="9" y="6"/>
                  </a:lnTo>
                  <a:lnTo>
                    <a:pt x="9" y="6"/>
                  </a:lnTo>
                  <a:lnTo>
                    <a:pt x="9" y="6"/>
                  </a:lnTo>
                  <a:lnTo>
                    <a:pt x="9" y="6"/>
                  </a:lnTo>
                  <a:lnTo>
                    <a:pt x="9" y="6"/>
                  </a:lnTo>
                  <a:lnTo>
                    <a:pt x="10" y="6"/>
                  </a:lnTo>
                  <a:lnTo>
                    <a:pt x="10" y="6"/>
                  </a:lnTo>
                  <a:lnTo>
                    <a:pt x="10" y="5"/>
                  </a:lnTo>
                  <a:lnTo>
                    <a:pt x="10" y="5"/>
                  </a:lnTo>
                  <a:lnTo>
                    <a:pt x="11" y="5"/>
                  </a:lnTo>
                  <a:lnTo>
                    <a:pt x="11" y="5"/>
                  </a:lnTo>
                  <a:lnTo>
                    <a:pt x="11" y="5"/>
                  </a:lnTo>
                  <a:lnTo>
                    <a:pt x="11" y="5"/>
                  </a:lnTo>
                  <a:lnTo>
                    <a:pt x="11" y="5"/>
                  </a:lnTo>
                  <a:lnTo>
                    <a:pt x="10" y="5"/>
                  </a:lnTo>
                  <a:lnTo>
                    <a:pt x="10" y="5"/>
                  </a:lnTo>
                  <a:lnTo>
                    <a:pt x="10" y="5"/>
                  </a:lnTo>
                  <a:lnTo>
                    <a:pt x="10" y="4"/>
                  </a:lnTo>
                  <a:lnTo>
                    <a:pt x="11" y="4"/>
                  </a:lnTo>
                  <a:lnTo>
                    <a:pt x="11" y="4"/>
                  </a:lnTo>
                  <a:lnTo>
                    <a:pt x="11" y="4"/>
                  </a:lnTo>
                  <a:lnTo>
                    <a:pt x="11" y="4"/>
                  </a:lnTo>
                  <a:lnTo>
                    <a:pt x="12" y="4"/>
                  </a:lnTo>
                  <a:lnTo>
                    <a:pt x="12" y="4"/>
                  </a:lnTo>
                  <a:lnTo>
                    <a:pt x="12" y="3"/>
                  </a:lnTo>
                  <a:lnTo>
                    <a:pt x="13" y="3"/>
                  </a:lnTo>
                  <a:lnTo>
                    <a:pt x="13" y="3"/>
                  </a:lnTo>
                  <a:lnTo>
                    <a:pt x="13" y="3"/>
                  </a:lnTo>
                  <a:lnTo>
                    <a:pt x="13" y="3"/>
                  </a:lnTo>
                  <a:lnTo>
                    <a:pt x="13" y="3"/>
                  </a:lnTo>
                  <a:lnTo>
                    <a:pt x="13" y="2"/>
                  </a:lnTo>
                  <a:lnTo>
                    <a:pt x="13" y="2"/>
                  </a:lnTo>
                  <a:lnTo>
                    <a:pt x="13" y="2"/>
                  </a:lnTo>
                  <a:lnTo>
                    <a:pt x="13" y="1"/>
                  </a:lnTo>
                  <a:lnTo>
                    <a:pt x="13" y="1"/>
                  </a:lnTo>
                  <a:lnTo>
                    <a:pt x="13" y="1"/>
                  </a:lnTo>
                  <a:lnTo>
                    <a:pt x="14" y="0"/>
                  </a:lnTo>
                  <a:lnTo>
                    <a:pt x="14" y="0"/>
                  </a:lnTo>
                  <a:lnTo>
                    <a:pt x="14" y="0"/>
                  </a:lnTo>
                  <a:lnTo>
                    <a:pt x="15" y="0"/>
                  </a:lnTo>
                  <a:lnTo>
                    <a:pt x="15" y="0"/>
                  </a:lnTo>
                  <a:lnTo>
                    <a:pt x="15" y="0"/>
                  </a:lnTo>
                  <a:lnTo>
                    <a:pt x="16" y="0"/>
                  </a:lnTo>
                  <a:lnTo>
                    <a:pt x="16" y="0"/>
                  </a:lnTo>
                  <a:lnTo>
                    <a:pt x="16" y="1"/>
                  </a:lnTo>
                  <a:lnTo>
                    <a:pt x="16" y="1"/>
                  </a:lnTo>
                  <a:lnTo>
                    <a:pt x="16" y="1"/>
                  </a:lnTo>
                  <a:lnTo>
                    <a:pt x="16" y="1"/>
                  </a:lnTo>
                  <a:lnTo>
                    <a:pt x="16" y="1"/>
                  </a:lnTo>
                  <a:lnTo>
                    <a:pt x="16" y="1"/>
                  </a:lnTo>
                  <a:lnTo>
                    <a:pt x="17" y="1"/>
                  </a:lnTo>
                  <a:lnTo>
                    <a:pt x="17" y="1"/>
                  </a:lnTo>
                  <a:lnTo>
                    <a:pt x="17" y="1"/>
                  </a:lnTo>
                  <a:lnTo>
                    <a:pt x="17" y="1"/>
                  </a:lnTo>
                  <a:lnTo>
                    <a:pt x="17" y="1"/>
                  </a:lnTo>
                  <a:lnTo>
                    <a:pt x="17" y="2"/>
                  </a:lnTo>
                  <a:lnTo>
                    <a:pt x="17" y="2"/>
                  </a:lnTo>
                  <a:lnTo>
                    <a:pt x="18" y="2"/>
                  </a:lnTo>
                  <a:lnTo>
                    <a:pt x="18" y="2"/>
                  </a:lnTo>
                  <a:lnTo>
                    <a:pt x="18" y="2"/>
                  </a:lnTo>
                  <a:lnTo>
                    <a:pt x="18" y="2"/>
                  </a:lnTo>
                  <a:lnTo>
                    <a:pt x="18" y="2"/>
                  </a:lnTo>
                  <a:lnTo>
                    <a:pt x="18" y="2"/>
                  </a:lnTo>
                  <a:lnTo>
                    <a:pt x="19" y="2"/>
                  </a:lnTo>
                  <a:lnTo>
                    <a:pt x="19" y="2"/>
                  </a:lnTo>
                  <a:lnTo>
                    <a:pt x="19" y="3"/>
                  </a:lnTo>
                  <a:lnTo>
                    <a:pt x="19" y="3"/>
                  </a:lnTo>
                  <a:lnTo>
                    <a:pt x="19" y="3"/>
                  </a:lnTo>
                  <a:lnTo>
                    <a:pt x="19" y="4"/>
                  </a:lnTo>
                  <a:lnTo>
                    <a:pt x="19" y="3"/>
                  </a:lnTo>
                  <a:lnTo>
                    <a:pt x="20" y="4"/>
                  </a:lnTo>
                  <a:lnTo>
                    <a:pt x="20" y="3"/>
                  </a:lnTo>
                  <a:lnTo>
                    <a:pt x="20" y="3"/>
                  </a:lnTo>
                  <a:lnTo>
                    <a:pt x="20" y="3"/>
                  </a:lnTo>
                  <a:lnTo>
                    <a:pt x="21" y="3"/>
                  </a:lnTo>
                  <a:lnTo>
                    <a:pt x="21" y="3"/>
                  </a:lnTo>
                  <a:lnTo>
                    <a:pt x="20" y="3"/>
                  </a:lnTo>
                  <a:lnTo>
                    <a:pt x="20" y="3"/>
                  </a:lnTo>
                  <a:lnTo>
                    <a:pt x="21" y="4"/>
                  </a:lnTo>
                  <a:lnTo>
                    <a:pt x="21" y="4"/>
                  </a:lnTo>
                  <a:lnTo>
                    <a:pt x="22" y="5"/>
                  </a:lnTo>
                  <a:lnTo>
                    <a:pt x="22" y="5"/>
                  </a:lnTo>
                  <a:lnTo>
                    <a:pt x="22" y="5"/>
                  </a:lnTo>
                  <a:lnTo>
                    <a:pt x="22" y="5"/>
                  </a:lnTo>
                  <a:lnTo>
                    <a:pt x="22" y="5"/>
                  </a:lnTo>
                  <a:lnTo>
                    <a:pt x="22" y="5"/>
                  </a:lnTo>
                  <a:lnTo>
                    <a:pt x="22" y="5"/>
                  </a:lnTo>
                  <a:lnTo>
                    <a:pt x="23" y="5"/>
                  </a:lnTo>
                  <a:lnTo>
                    <a:pt x="23" y="5"/>
                  </a:lnTo>
                  <a:lnTo>
                    <a:pt x="23" y="5"/>
                  </a:lnTo>
                  <a:lnTo>
                    <a:pt x="23" y="5"/>
                  </a:lnTo>
                  <a:lnTo>
                    <a:pt x="24" y="5"/>
                  </a:lnTo>
                  <a:lnTo>
                    <a:pt x="24" y="5"/>
                  </a:lnTo>
                  <a:lnTo>
                    <a:pt x="24" y="5"/>
                  </a:lnTo>
                  <a:lnTo>
                    <a:pt x="24" y="5"/>
                  </a:lnTo>
                  <a:lnTo>
                    <a:pt x="24" y="5"/>
                  </a:lnTo>
                  <a:lnTo>
                    <a:pt x="24" y="6"/>
                  </a:lnTo>
                  <a:lnTo>
                    <a:pt x="24" y="6"/>
                  </a:lnTo>
                  <a:lnTo>
                    <a:pt x="24" y="6"/>
                  </a:lnTo>
                  <a:lnTo>
                    <a:pt x="25" y="6"/>
                  </a:lnTo>
                  <a:lnTo>
                    <a:pt x="25" y="6"/>
                  </a:lnTo>
                  <a:lnTo>
                    <a:pt x="25" y="6"/>
                  </a:lnTo>
                  <a:lnTo>
                    <a:pt x="25" y="6"/>
                  </a:lnTo>
                  <a:lnTo>
                    <a:pt x="25" y="6"/>
                  </a:lnTo>
                  <a:lnTo>
                    <a:pt x="26" y="6"/>
                  </a:lnTo>
                  <a:lnTo>
                    <a:pt x="26" y="6"/>
                  </a:lnTo>
                  <a:lnTo>
                    <a:pt x="26" y="6"/>
                  </a:lnTo>
                  <a:lnTo>
                    <a:pt x="27" y="6"/>
                  </a:lnTo>
                  <a:lnTo>
                    <a:pt x="27" y="7"/>
                  </a:lnTo>
                  <a:lnTo>
                    <a:pt x="27" y="7"/>
                  </a:lnTo>
                  <a:lnTo>
                    <a:pt x="27" y="7"/>
                  </a:lnTo>
                  <a:lnTo>
                    <a:pt x="28" y="7"/>
                  </a:lnTo>
                  <a:lnTo>
                    <a:pt x="28" y="7"/>
                  </a:lnTo>
                  <a:lnTo>
                    <a:pt x="28" y="7"/>
                  </a:lnTo>
                  <a:lnTo>
                    <a:pt x="28" y="7"/>
                  </a:lnTo>
                  <a:lnTo>
                    <a:pt x="27" y="7"/>
                  </a:lnTo>
                  <a:lnTo>
                    <a:pt x="27" y="8"/>
                  </a:lnTo>
                  <a:lnTo>
                    <a:pt x="27" y="8"/>
                  </a:lnTo>
                  <a:lnTo>
                    <a:pt x="27" y="8"/>
                  </a:lnTo>
                  <a:lnTo>
                    <a:pt x="27" y="9"/>
                  </a:lnTo>
                  <a:lnTo>
                    <a:pt x="27" y="9"/>
                  </a:lnTo>
                  <a:lnTo>
                    <a:pt x="27" y="9"/>
                  </a:lnTo>
                  <a:lnTo>
                    <a:pt x="26" y="9"/>
                  </a:lnTo>
                  <a:lnTo>
                    <a:pt x="26" y="10"/>
                  </a:lnTo>
                  <a:lnTo>
                    <a:pt x="27" y="10"/>
                  </a:lnTo>
                  <a:lnTo>
                    <a:pt x="27" y="10"/>
                  </a:lnTo>
                  <a:lnTo>
                    <a:pt x="26" y="10"/>
                  </a:lnTo>
                  <a:lnTo>
                    <a:pt x="26" y="10"/>
                  </a:lnTo>
                  <a:lnTo>
                    <a:pt x="26" y="11"/>
                  </a:lnTo>
                  <a:lnTo>
                    <a:pt x="26" y="11"/>
                  </a:lnTo>
                  <a:lnTo>
                    <a:pt x="26" y="11"/>
                  </a:lnTo>
                  <a:lnTo>
                    <a:pt x="26" y="11"/>
                  </a:lnTo>
                  <a:lnTo>
                    <a:pt x="26" y="11"/>
                  </a:lnTo>
                  <a:lnTo>
                    <a:pt x="26" y="12"/>
                  </a:lnTo>
                  <a:lnTo>
                    <a:pt x="26" y="12"/>
                  </a:lnTo>
                  <a:lnTo>
                    <a:pt x="26" y="12"/>
                  </a:lnTo>
                  <a:lnTo>
                    <a:pt x="25" y="11"/>
                  </a:lnTo>
                  <a:lnTo>
                    <a:pt x="25" y="11"/>
                  </a:lnTo>
                  <a:lnTo>
                    <a:pt x="25" y="12"/>
                  </a:lnTo>
                  <a:lnTo>
                    <a:pt x="25" y="12"/>
                  </a:lnTo>
                  <a:lnTo>
                    <a:pt x="25" y="12"/>
                  </a:lnTo>
                  <a:lnTo>
                    <a:pt x="25" y="12"/>
                  </a:lnTo>
                  <a:lnTo>
                    <a:pt x="25" y="13"/>
                  </a:lnTo>
                  <a:lnTo>
                    <a:pt x="24" y="13"/>
                  </a:lnTo>
                  <a:lnTo>
                    <a:pt x="24" y="13"/>
                  </a:lnTo>
                  <a:lnTo>
                    <a:pt x="24" y="13"/>
                  </a:lnTo>
                  <a:lnTo>
                    <a:pt x="24" y="13"/>
                  </a:lnTo>
                  <a:lnTo>
                    <a:pt x="24" y="13"/>
                  </a:lnTo>
                  <a:lnTo>
                    <a:pt x="24" y="14"/>
                  </a:lnTo>
                  <a:lnTo>
                    <a:pt x="24" y="14"/>
                  </a:lnTo>
                  <a:lnTo>
                    <a:pt x="24" y="14"/>
                  </a:lnTo>
                  <a:lnTo>
                    <a:pt x="23" y="14"/>
                  </a:lnTo>
                  <a:lnTo>
                    <a:pt x="23" y="14"/>
                  </a:lnTo>
                  <a:lnTo>
                    <a:pt x="23" y="15"/>
                  </a:lnTo>
                  <a:lnTo>
                    <a:pt x="23" y="15"/>
                  </a:lnTo>
                  <a:lnTo>
                    <a:pt x="23" y="15"/>
                  </a:lnTo>
                  <a:lnTo>
                    <a:pt x="23" y="15"/>
                  </a:lnTo>
                  <a:lnTo>
                    <a:pt x="23" y="15"/>
                  </a:lnTo>
                  <a:lnTo>
                    <a:pt x="23" y="16"/>
                  </a:lnTo>
                  <a:lnTo>
                    <a:pt x="23" y="16"/>
                  </a:lnTo>
                  <a:lnTo>
                    <a:pt x="24" y="15"/>
                  </a:lnTo>
                  <a:lnTo>
                    <a:pt x="24" y="15"/>
                  </a:lnTo>
                  <a:lnTo>
                    <a:pt x="24" y="15"/>
                  </a:lnTo>
                  <a:lnTo>
                    <a:pt x="24" y="15"/>
                  </a:lnTo>
                  <a:lnTo>
                    <a:pt x="24" y="15"/>
                  </a:lnTo>
                  <a:lnTo>
                    <a:pt x="24" y="15"/>
                  </a:lnTo>
                  <a:lnTo>
                    <a:pt x="24" y="15"/>
                  </a:lnTo>
                  <a:lnTo>
                    <a:pt x="25" y="15"/>
                  </a:lnTo>
                  <a:lnTo>
                    <a:pt x="25" y="15"/>
                  </a:lnTo>
                  <a:lnTo>
                    <a:pt x="25" y="15"/>
                  </a:lnTo>
                  <a:lnTo>
                    <a:pt x="25" y="16"/>
                  </a:lnTo>
                  <a:lnTo>
                    <a:pt x="25" y="16"/>
                  </a:lnTo>
                  <a:lnTo>
                    <a:pt x="25" y="16"/>
                  </a:lnTo>
                  <a:lnTo>
                    <a:pt x="25" y="16"/>
                  </a:lnTo>
                  <a:lnTo>
                    <a:pt x="25" y="16"/>
                  </a:lnTo>
                  <a:lnTo>
                    <a:pt x="25" y="16"/>
                  </a:lnTo>
                  <a:lnTo>
                    <a:pt x="25" y="17"/>
                  </a:lnTo>
                  <a:lnTo>
                    <a:pt x="25" y="16"/>
                  </a:lnTo>
                  <a:lnTo>
                    <a:pt x="25" y="17"/>
                  </a:lnTo>
                  <a:lnTo>
                    <a:pt x="25" y="17"/>
                  </a:lnTo>
                  <a:lnTo>
                    <a:pt x="25" y="17"/>
                  </a:lnTo>
                  <a:lnTo>
                    <a:pt x="25" y="18"/>
                  </a:lnTo>
                  <a:lnTo>
                    <a:pt x="25" y="18"/>
                  </a:lnTo>
                  <a:lnTo>
                    <a:pt x="25" y="18"/>
                  </a:lnTo>
                  <a:lnTo>
                    <a:pt x="25" y="18"/>
                  </a:lnTo>
                  <a:lnTo>
                    <a:pt x="25" y="18"/>
                  </a:lnTo>
                  <a:lnTo>
                    <a:pt x="25" y="19"/>
                  </a:lnTo>
                  <a:lnTo>
                    <a:pt x="25" y="19"/>
                  </a:lnTo>
                  <a:lnTo>
                    <a:pt x="25" y="19"/>
                  </a:lnTo>
                  <a:lnTo>
                    <a:pt x="25" y="19"/>
                  </a:lnTo>
                  <a:lnTo>
                    <a:pt x="24" y="19"/>
                  </a:lnTo>
                  <a:lnTo>
                    <a:pt x="24" y="19"/>
                  </a:lnTo>
                  <a:lnTo>
                    <a:pt x="25" y="19"/>
                  </a:lnTo>
                  <a:lnTo>
                    <a:pt x="25" y="19"/>
                  </a:lnTo>
                  <a:lnTo>
                    <a:pt x="25" y="19"/>
                  </a:lnTo>
                  <a:lnTo>
                    <a:pt x="25" y="19"/>
                  </a:lnTo>
                  <a:lnTo>
                    <a:pt x="25" y="20"/>
                  </a:lnTo>
                  <a:lnTo>
                    <a:pt x="25" y="20"/>
                  </a:lnTo>
                  <a:lnTo>
                    <a:pt x="25" y="20"/>
                  </a:lnTo>
                  <a:lnTo>
                    <a:pt x="25" y="20"/>
                  </a:lnTo>
                  <a:lnTo>
                    <a:pt x="25" y="21"/>
                  </a:lnTo>
                  <a:lnTo>
                    <a:pt x="25" y="21"/>
                  </a:lnTo>
                  <a:lnTo>
                    <a:pt x="25" y="21"/>
                  </a:lnTo>
                  <a:lnTo>
                    <a:pt x="26" y="22"/>
                  </a:lnTo>
                  <a:lnTo>
                    <a:pt x="26" y="22"/>
                  </a:lnTo>
                  <a:lnTo>
                    <a:pt x="26" y="22"/>
                  </a:lnTo>
                  <a:lnTo>
                    <a:pt x="26" y="22"/>
                  </a:lnTo>
                  <a:lnTo>
                    <a:pt x="27" y="22"/>
                  </a:lnTo>
                  <a:lnTo>
                    <a:pt x="27" y="22"/>
                  </a:lnTo>
                  <a:lnTo>
                    <a:pt x="27" y="22"/>
                  </a:lnTo>
                  <a:lnTo>
                    <a:pt x="26" y="22"/>
                  </a:lnTo>
                  <a:lnTo>
                    <a:pt x="26" y="23"/>
                  </a:lnTo>
                  <a:lnTo>
                    <a:pt x="26" y="23"/>
                  </a:lnTo>
                  <a:lnTo>
                    <a:pt x="26" y="23"/>
                  </a:lnTo>
                  <a:lnTo>
                    <a:pt x="26" y="23"/>
                  </a:lnTo>
                  <a:lnTo>
                    <a:pt x="26" y="23"/>
                  </a:lnTo>
                  <a:lnTo>
                    <a:pt x="26" y="23"/>
                  </a:lnTo>
                  <a:lnTo>
                    <a:pt x="25" y="23"/>
                  </a:lnTo>
                  <a:lnTo>
                    <a:pt x="25" y="24"/>
                  </a:lnTo>
                  <a:lnTo>
                    <a:pt x="25" y="24"/>
                  </a:lnTo>
                  <a:lnTo>
                    <a:pt x="25" y="24"/>
                  </a:lnTo>
                  <a:lnTo>
                    <a:pt x="25" y="24"/>
                  </a:lnTo>
                  <a:lnTo>
                    <a:pt x="24" y="24"/>
                  </a:lnTo>
                  <a:lnTo>
                    <a:pt x="24" y="25"/>
                  </a:lnTo>
                  <a:lnTo>
                    <a:pt x="24" y="25"/>
                  </a:lnTo>
                  <a:lnTo>
                    <a:pt x="24" y="25"/>
                  </a:lnTo>
                  <a:lnTo>
                    <a:pt x="24" y="25"/>
                  </a:lnTo>
                  <a:lnTo>
                    <a:pt x="24" y="25"/>
                  </a:lnTo>
                  <a:lnTo>
                    <a:pt x="24" y="25"/>
                  </a:lnTo>
                  <a:lnTo>
                    <a:pt x="23" y="25"/>
                  </a:lnTo>
                  <a:lnTo>
                    <a:pt x="23" y="25"/>
                  </a:lnTo>
                  <a:lnTo>
                    <a:pt x="23" y="25"/>
                  </a:lnTo>
                  <a:lnTo>
                    <a:pt x="23" y="25"/>
                  </a:lnTo>
                  <a:lnTo>
                    <a:pt x="23" y="25"/>
                  </a:lnTo>
                  <a:lnTo>
                    <a:pt x="23" y="25"/>
                  </a:lnTo>
                  <a:lnTo>
                    <a:pt x="22" y="25"/>
                  </a:lnTo>
                  <a:lnTo>
                    <a:pt x="22" y="25"/>
                  </a:lnTo>
                  <a:lnTo>
                    <a:pt x="22" y="25"/>
                  </a:lnTo>
                  <a:lnTo>
                    <a:pt x="22" y="25"/>
                  </a:lnTo>
                  <a:lnTo>
                    <a:pt x="22" y="24"/>
                  </a:lnTo>
                  <a:lnTo>
                    <a:pt x="22"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0" y="24"/>
                  </a:lnTo>
                  <a:lnTo>
                    <a:pt x="20" y="24"/>
                  </a:lnTo>
                  <a:lnTo>
                    <a:pt x="20" y="24"/>
                  </a:lnTo>
                  <a:lnTo>
                    <a:pt x="20" y="24"/>
                  </a:lnTo>
                  <a:lnTo>
                    <a:pt x="20" y="24"/>
                  </a:lnTo>
                  <a:lnTo>
                    <a:pt x="20" y="24"/>
                  </a:lnTo>
                  <a:lnTo>
                    <a:pt x="20" y="24"/>
                  </a:lnTo>
                  <a:lnTo>
                    <a:pt x="20" y="24"/>
                  </a:lnTo>
                  <a:lnTo>
                    <a:pt x="20" y="24"/>
                  </a:lnTo>
                  <a:lnTo>
                    <a:pt x="20" y="24"/>
                  </a:lnTo>
                  <a:lnTo>
                    <a:pt x="20" y="24"/>
                  </a:lnTo>
                  <a:lnTo>
                    <a:pt x="20" y="24"/>
                  </a:lnTo>
                  <a:lnTo>
                    <a:pt x="20" y="24"/>
                  </a:lnTo>
                  <a:lnTo>
                    <a:pt x="19" y="24"/>
                  </a:lnTo>
                  <a:lnTo>
                    <a:pt x="19" y="24"/>
                  </a:lnTo>
                  <a:lnTo>
                    <a:pt x="19" y="24"/>
                  </a:lnTo>
                  <a:lnTo>
                    <a:pt x="19" y="24"/>
                  </a:lnTo>
                  <a:lnTo>
                    <a:pt x="19" y="24"/>
                  </a:lnTo>
                  <a:lnTo>
                    <a:pt x="19" y="24"/>
                  </a:lnTo>
                  <a:lnTo>
                    <a:pt x="18" y="24"/>
                  </a:lnTo>
                  <a:lnTo>
                    <a:pt x="18" y="24"/>
                  </a:lnTo>
                  <a:lnTo>
                    <a:pt x="18" y="24"/>
                  </a:lnTo>
                  <a:lnTo>
                    <a:pt x="18" y="24"/>
                  </a:lnTo>
                  <a:lnTo>
                    <a:pt x="18" y="24"/>
                  </a:lnTo>
                  <a:lnTo>
                    <a:pt x="17" y="24"/>
                  </a:lnTo>
                  <a:lnTo>
                    <a:pt x="17" y="25"/>
                  </a:lnTo>
                  <a:lnTo>
                    <a:pt x="17" y="25"/>
                  </a:lnTo>
                  <a:lnTo>
                    <a:pt x="17" y="25"/>
                  </a:lnTo>
                  <a:lnTo>
                    <a:pt x="17" y="25"/>
                  </a:lnTo>
                  <a:lnTo>
                    <a:pt x="17" y="25"/>
                  </a:lnTo>
                  <a:lnTo>
                    <a:pt x="16" y="26"/>
                  </a:lnTo>
                  <a:lnTo>
                    <a:pt x="17" y="26"/>
                  </a:lnTo>
                  <a:lnTo>
                    <a:pt x="17" y="26"/>
                  </a:lnTo>
                  <a:lnTo>
                    <a:pt x="17" y="26"/>
                  </a:lnTo>
                  <a:lnTo>
                    <a:pt x="17" y="27"/>
                  </a:lnTo>
                  <a:lnTo>
                    <a:pt x="17" y="27"/>
                  </a:lnTo>
                  <a:lnTo>
                    <a:pt x="17" y="27"/>
                  </a:lnTo>
                  <a:lnTo>
                    <a:pt x="17" y="27"/>
                  </a:lnTo>
                  <a:lnTo>
                    <a:pt x="16" y="27"/>
                  </a:lnTo>
                  <a:lnTo>
                    <a:pt x="16" y="27"/>
                  </a:lnTo>
                  <a:lnTo>
                    <a:pt x="16" y="27"/>
                  </a:lnTo>
                  <a:lnTo>
                    <a:pt x="16" y="27"/>
                  </a:lnTo>
                  <a:lnTo>
                    <a:pt x="15" y="27"/>
                  </a:lnTo>
                  <a:lnTo>
                    <a:pt x="15" y="27"/>
                  </a:lnTo>
                  <a:lnTo>
                    <a:pt x="15" y="27"/>
                  </a:lnTo>
                  <a:lnTo>
                    <a:pt x="15" y="27"/>
                  </a:lnTo>
                  <a:lnTo>
                    <a:pt x="15" y="27"/>
                  </a:lnTo>
                  <a:lnTo>
                    <a:pt x="14" y="27"/>
                  </a:lnTo>
                  <a:lnTo>
                    <a:pt x="14" y="27"/>
                  </a:lnTo>
                  <a:lnTo>
                    <a:pt x="14" y="27"/>
                  </a:lnTo>
                  <a:lnTo>
                    <a:pt x="14" y="27"/>
                  </a:lnTo>
                  <a:lnTo>
                    <a:pt x="14" y="27"/>
                  </a:lnTo>
                  <a:lnTo>
                    <a:pt x="14" y="27"/>
                  </a:lnTo>
                  <a:lnTo>
                    <a:pt x="14" y="26"/>
                  </a:lnTo>
                  <a:lnTo>
                    <a:pt x="14" y="26"/>
                  </a:lnTo>
                  <a:lnTo>
                    <a:pt x="14" y="26"/>
                  </a:lnTo>
                  <a:lnTo>
                    <a:pt x="13" y="26"/>
                  </a:lnTo>
                  <a:lnTo>
                    <a:pt x="13" y="26"/>
                  </a:lnTo>
                  <a:lnTo>
                    <a:pt x="13" y="26"/>
                  </a:lnTo>
                  <a:lnTo>
                    <a:pt x="13" y="26"/>
                  </a:lnTo>
                  <a:lnTo>
                    <a:pt x="13" y="26"/>
                  </a:lnTo>
                  <a:lnTo>
                    <a:pt x="13" y="26"/>
                  </a:lnTo>
                  <a:lnTo>
                    <a:pt x="12" y="26"/>
                  </a:lnTo>
                  <a:lnTo>
                    <a:pt x="12" y="26"/>
                  </a:lnTo>
                  <a:lnTo>
                    <a:pt x="12" y="26"/>
                  </a:lnTo>
                  <a:lnTo>
                    <a:pt x="12" y="26"/>
                  </a:lnTo>
                  <a:lnTo>
                    <a:pt x="12" y="26"/>
                  </a:lnTo>
                  <a:lnTo>
                    <a:pt x="12" y="26"/>
                  </a:lnTo>
                  <a:lnTo>
                    <a:pt x="11" y="26"/>
                  </a:lnTo>
                  <a:lnTo>
                    <a:pt x="12" y="26"/>
                  </a:lnTo>
                  <a:lnTo>
                    <a:pt x="12" y="26"/>
                  </a:lnTo>
                  <a:lnTo>
                    <a:pt x="11" y="26"/>
                  </a:lnTo>
                  <a:lnTo>
                    <a:pt x="11" y="26"/>
                  </a:lnTo>
                  <a:lnTo>
                    <a:pt x="11" y="26"/>
                  </a:lnTo>
                  <a:lnTo>
                    <a:pt x="11" y="26"/>
                  </a:lnTo>
                  <a:lnTo>
                    <a:pt x="10" y="26"/>
                  </a:lnTo>
                  <a:lnTo>
                    <a:pt x="10" y="26"/>
                  </a:lnTo>
                  <a:lnTo>
                    <a:pt x="10" y="26"/>
                  </a:lnTo>
                  <a:lnTo>
                    <a:pt x="10" y="26"/>
                  </a:lnTo>
                  <a:lnTo>
                    <a:pt x="10" y="26"/>
                  </a:lnTo>
                  <a:lnTo>
                    <a:pt x="9" y="26"/>
                  </a:lnTo>
                  <a:lnTo>
                    <a:pt x="9" y="26"/>
                  </a:lnTo>
                  <a:lnTo>
                    <a:pt x="9" y="26"/>
                  </a:lnTo>
                  <a:lnTo>
                    <a:pt x="9" y="26"/>
                  </a:lnTo>
                  <a:lnTo>
                    <a:pt x="8" y="25"/>
                  </a:lnTo>
                  <a:lnTo>
                    <a:pt x="8" y="25"/>
                  </a:lnTo>
                  <a:lnTo>
                    <a:pt x="8" y="25"/>
                  </a:lnTo>
                  <a:lnTo>
                    <a:pt x="8" y="25"/>
                  </a:lnTo>
                  <a:lnTo>
                    <a:pt x="8" y="25"/>
                  </a:lnTo>
                  <a:lnTo>
                    <a:pt x="8" y="25"/>
                  </a:lnTo>
                  <a:lnTo>
                    <a:pt x="8" y="25"/>
                  </a:lnTo>
                  <a:lnTo>
                    <a:pt x="7" y="25"/>
                  </a:lnTo>
                  <a:lnTo>
                    <a:pt x="7" y="25"/>
                  </a:lnTo>
                  <a:lnTo>
                    <a:pt x="7" y="25"/>
                  </a:lnTo>
                  <a:lnTo>
                    <a:pt x="7" y="25"/>
                  </a:lnTo>
                  <a:lnTo>
                    <a:pt x="7" y="25"/>
                  </a:lnTo>
                  <a:lnTo>
                    <a:pt x="7" y="25"/>
                  </a:lnTo>
                  <a:lnTo>
                    <a:pt x="7" y="25"/>
                  </a:lnTo>
                  <a:lnTo>
                    <a:pt x="7" y="25"/>
                  </a:lnTo>
                  <a:lnTo>
                    <a:pt x="7" y="24"/>
                  </a:lnTo>
                  <a:lnTo>
                    <a:pt x="7" y="24"/>
                  </a:lnTo>
                  <a:lnTo>
                    <a:pt x="6" y="24"/>
                  </a:lnTo>
                  <a:lnTo>
                    <a:pt x="6" y="24"/>
                  </a:lnTo>
                  <a:lnTo>
                    <a:pt x="6" y="24"/>
                  </a:lnTo>
                  <a:lnTo>
                    <a:pt x="6" y="24"/>
                  </a:lnTo>
                  <a:lnTo>
                    <a:pt x="6" y="24"/>
                  </a:lnTo>
                  <a:lnTo>
                    <a:pt x="7" y="24"/>
                  </a:lnTo>
                  <a:lnTo>
                    <a:pt x="7" y="23"/>
                  </a:lnTo>
                  <a:lnTo>
                    <a:pt x="7" y="23"/>
                  </a:lnTo>
                  <a:lnTo>
                    <a:pt x="7" y="23"/>
                  </a:lnTo>
                  <a:lnTo>
                    <a:pt x="7" y="22"/>
                  </a:lnTo>
                  <a:lnTo>
                    <a:pt x="7" y="22"/>
                  </a:lnTo>
                  <a:lnTo>
                    <a:pt x="7" y="22"/>
                  </a:lnTo>
                  <a:lnTo>
                    <a:pt x="7" y="21"/>
                  </a:lnTo>
                  <a:lnTo>
                    <a:pt x="7" y="21"/>
                  </a:lnTo>
                  <a:lnTo>
                    <a:pt x="7" y="20"/>
                  </a:lnTo>
                  <a:lnTo>
                    <a:pt x="7" y="20"/>
                  </a:lnTo>
                  <a:lnTo>
                    <a:pt x="8" y="20"/>
                  </a:lnTo>
                  <a:lnTo>
                    <a:pt x="8" y="20"/>
                  </a:lnTo>
                  <a:lnTo>
                    <a:pt x="7" y="20"/>
                  </a:lnTo>
                  <a:lnTo>
                    <a:pt x="7" y="20"/>
                  </a:lnTo>
                  <a:lnTo>
                    <a:pt x="7" y="20"/>
                  </a:lnTo>
                  <a:lnTo>
                    <a:pt x="7" y="20"/>
                  </a:lnTo>
                  <a:lnTo>
                    <a:pt x="7" y="20"/>
                  </a:lnTo>
                  <a:lnTo>
                    <a:pt x="7" y="19"/>
                  </a:lnTo>
                  <a:lnTo>
                    <a:pt x="7" y="19"/>
                  </a:lnTo>
                  <a:lnTo>
                    <a:pt x="7" y="18"/>
                  </a:lnTo>
                  <a:lnTo>
                    <a:pt x="7" y="18"/>
                  </a:lnTo>
                  <a:lnTo>
                    <a:pt x="7" y="18"/>
                  </a:lnTo>
                  <a:lnTo>
                    <a:pt x="8" y="17"/>
                  </a:lnTo>
                  <a:lnTo>
                    <a:pt x="8" y="18"/>
                  </a:lnTo>
                  <a:lnTo>
                    <a:pt x="8" y="18"/>
                  </a:lnTo>
                  <a:lnTo>
                    <a:pt x="8" y="18"/>
                  </a:lnTo>
                  <a:lnTo>
                    <a:pt x="8" y="18"/>
                  </a:lnTo>
                  <a:lnTo>
                    <a:pt x="8" y="18"/>
                  </a:lnTo>
                  <a:lnTo>
                    <a:pt x="8" y="18"/>
                  </a:lnTo>
                  <a:lnTo>
                    <a:pt x="8" y="19"/>
                  </a:lnTo>
                  <a:lnTo>
                    <a:pt x="8" y="19"/>
                  </a:lnTo>
                  <a:lnTo>
                    <a:pt x="9" y="19"/>
                  </a:lnTo>
                  <a:lnTo>
                    <a:pt x="9" y="19"/>
                  </a:lnTo>
                  <a:lnTo>
                    <a:pt x="9" y="19"/>
                  </a:lnTo>
                  <a:lnTo>
                    <a:pt x="9" y="19"/>
                  </a:lnTo>
                  <a:lnTo>
                    <a:pt x="8" y="19"/>
                  </a:lnTo>
                  <a:lnTo>
                    <a:pt x="8" y="18"/>
                  </a:lnTo>
                  <a:lnTo>
                    <a:pt x="8" y="18"/>
                  </a:lnTo>
                  <a:lnTo>
                    <a:pt x="8" y="18"/>
                  </a:lnTo>
                  <a:lnTo>
                    <a:pt x="8" y="18"/>
                  </a:lnTo>
                  <a:lnTo>
                    <a:pt x="8" y="17"/>
                  </a:lnTo>
                  <a:lnTo>
                    <a:pt x="8" y="17"/>
                  </a:lnTo>
                  <a:lnTo>
                    <a:pt x="7" y="17"/>
                  </a:lnTo>
                  <a:lnTo>
                    <a:pt x="7" y="17"/>
                  </a:lnTo>
                  <a:lnTo>
                    <a:pt x="7" y="17"/>
                  </a:lnTo>
                  <a:lnTo>
                    <a:pt x="7" y="17"/>
                  </a:lnTo>
                  <a:lnTo>
                    <a:pt x="7" y="16"/>
                  </a:lnTo>
                  <a:lnTo>
                    <a:pt x="8" y="16"/>
                  </a:lnTo>
                  <a:lnTo>
                    <a:pt x="8" y="16"/>
                  </a:lnTo>
                  <a:lnTo>
                    <a:pt x="7" y="16"/>
                  </a:lnTo>
                  <a:lnTo>
                    <a:pt x="7" y="1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Freeform 353">
              <a:extLst>
                <a:ext uri="{FF2B5EF4-FFF2-40B4-BE49-F238E27FC236}">
                  <a16:creationId xmlns:a16="http://schemas.microsoft.com/office/drawing/2014/main" id="{2BEE0F17-0339-442F-9DA2-8D58A89D53F9}"/>
                </a:ext>
              </a:extLst>
            </p:cNvPr>
            <p:cNvSpPr>
              <a:spLocks/>
            </p:cNvSpPr>
            <p:nvPr/>
          </p:nvSpPr>
          <p:spPr bwMode="auto">
            <a:xfrm>
              <a:off x="4453447" y="4315131"/>
              <a:ext cx="76915" cy="100279"/>
            </a:xfrm>
            <a:custGeom>
              <a:avLst/>
              <a:gdLst/>
              <a:ahLst/>
              <a:cxnLst>
                <a:cxn ang="0">
                  <a:pos x="0" y="9"/>
                </a:cxn>
                <a:cxn ang="0">
                  <a:pos x="1" y="8"/>
                </a:cxn>
                <a:cxn ang="0">
                  <a:pos x="1" y="8"/>
                </a:cxn>
                <a:cxn ang="0">
                  <a:pos x="1" y="8"/>
                </a:cxn>
                <a:cxn ang="0">
                  <a:pos x="1" y="7"/>
                </a:cxn>
                <a:cxn ang="0">
                  <a:pos x="1" y="7"/>
                </a:cxn>
                <a:cxn ang="0">
                  <a:pos x="1" y="6"/>
                </a:cxn>
                <a:cxn ang="0">
                  <a:pos x="1" y="6"/>
                </a:cxn>
                <a:cxn ang="0">
                  <a:pos x="1" y="5"/>
                </a:cxn>
                <a:cxn ang="0">
                  <a:pos x="1" y="5"/>
                </a:cxn>
                <a:cxn ang="0">
                  <a:pos x="1" y="4"/>
                </a:cxn>
                <a:cxn ang="0">
                  <a:pos x="0" y="4"/>
                </a:cxn>
                <a:cxn ang="0">
                  <a:pos x="0" y="3"/>
                </a:cxn>
                <a:cxn ang="0">
                  <a:pos x="0" y="3"/>
                </a:cxn>
                <a:cxn ang="0">
                  <a:pos x="0" y="2"/>
                </a:cxn>
                <a:cxn ang="0">
                  <a:pos x="0" y="2"/>
                </a:cxn>
                <a:cxn ang="0">
                  <a:pos x="1" y="1"/>
                </a:cxn>
                <a:cxn ang="0">
                  <a:pos x="1" y="1"/>
                </a:cxn>
                <a:cxn ang="0">
                  <a:pos x="1" y="1"/>
                </a:cxn>
                <a:cxn ang="0">
                  <a:pos x="1" y="0"/>
                </a:cxn>
                <a:cxn ang="0">
                  <a:pos x="2" y="0"/>
                </a:cxn>
                <a:cxn ang="0">
                  <a:pos x="2" y="0"/>
                </a:cxn>
                <a:cxn ang="0">
                  <a:pos x="2" y="0"/>
                </a:cxn>
                <a:cxn ang="0">
                  <a:pos x="3" y="0"/>
                </a:cxn>
                <a:cxn ang="0">
                  <a:pos x="3" y="0"/>
                </a:cxn>
                <a:cxn ang="0">
                  <a:pos x="4" y="0"/>
                </a:cxn>
                <a:cxn ang="0">
                  <a:pos x="4" y="1"/>
                </a:cxn>
                <a:cxn ang="0">
                  <a:pos x="4" y="1"/>
                </a:cxn>
                <a:cxn ang="0">
                  <a:pos x="4" y="2"/>
                </a:cxn>
                <a:cxn ang="0">
                  <a:pos x="5" y="2"/>
                </a:cxn>
                <a:cxn ang="0">
                  <a:pos x="6" y="3"/>
                </a:cxn>
                <a:cxn ang="0">
                  <a:pos x="6" y="3"/>
                </a:cxn>
                <a:cxn ang="0">
                  <a:pos x="6" y="4"/>
                </a:cxn>
                <a:cxn ang="0">
                  <a:pos x="6" y="3"/>
                </a:cxn>
                <a:cxn ang="0">
                  <a:pos x="6" y="3"/>
                </a:cxn>
                <a:cxn ang="0">
                  <a:pos x="6" y="3"/>
                </a:cxn>
                <a:cxn ang="0">
                  <a:pos x="6" y="3"/>
                </a:cxn>
                <a:cxn ang="0">
                  <a:pos x="6" y="4"/>
                </a:cxn>
                <a:cxn ang="0">
                  <a:pos x="7" y="4"/>
                </a:cxn>
                <a:cxn ang="0">
                  <a:pos x="7" y="4"/>
                </a:cxn>
                <a:cxn ang="0">
                  <a:pos x="6" y="5"/>
                </a:cxn>
                <a:cxn ang="0">
                  <a:pos x="6" y="5"/>
                </a:cxn>
                <a:cxn ang="0">
                  <a:pos x="6" y="5"/>
                </a:cxn>
                <a:cxn ang="0">
                  <a:pos x="6" y="6"/>
                </a:cxn>
                <a:cxn ang="0">
                  <a:pos x="5" y="6"/>
                </a:cxn>
                <a:cxn ang="0">
                  <a:pos x="5" y="7"/>
                </a:cxn>
                <a:cxn ang="0">
                  <a:pos x="5" y="7"/>
                </a:cxn>
                <a:cxn ang="0">
                  <a:pos x="5" y="8"/>
                </a:cxn>
                <a:cxn ang="0">
                  <a:pos x="5" y="8"/>
                </a:cxn>
                <a:cxn ang="0">
                  <a:pos x="4" y="9"/>
                </a:cxn>
                <a:cxn ang="0">
                  <a:pos x="4" y="9"/>
                </a:cxn>
                <a:cxn ang="0">
                  <a:pos x="4" y="9"/>
                </a:cxn>
                <a:cxn ang="0">
                  <a:pos x="4" y="9"/>
                </a:cxn>
                <a:cxn ang="0">
                  <a:pos x="3" y="9"/>
                </a:cxn>
                <a:cxn ang="0">
                  <a:pos x="3" y="9"/>
                </a:cxn>
                <a:cxn ang="0">
                  <a:pos x="2" y="9"/>
                </a:cxn>
                <a:cxn ang="0">
                  <a:pos x="2" y="9"/>
                </a:cxn>
                <a:cxn ang="0">
                  <a:pos x="2" y="9"/>
                </a:cxn>
                <a:cxn ang="0">
                  <a:pos x="1" y="9"/>
                </a:cxn>
                <a:cxn ang="0">
                  <a:pos x="0" y="9"/>
                </a:cxn>
              </a:cxnLst>
              <a:rect l="0" t="0" r="r" b="b"/>
              <a:pathLst>
                <a:path w="7" h="9">
                  <a:moveTo>
                    <a:pt x="0" y="9"/>
                  </a:moveTo>
                  <a:lnTo>
                    <a:pt x="0" y="9"/>
                  </a:lnTo>
                  <a:lnTo>
                    <a:pt x="1" y="9"/>
                  </a:lnTo>
                  <a:lnTo>
                    <a:pt x="1" y="8"/>
                  </a:lnTo>
                  <a:lnTo>
                    <a:pt x="1" y="8"/>
                  </a:lnTo>
                  <a:lnTo>
                    <a:pt x="1" y="8"/>
                  </a:lnTo>
                  <a:lnTo>
                    <a:pt x="1" y="8"/>
                  </a:lnTo>
                  <a:lnTo>
                    <a:pt x="1" y="8"/>
                  </a:lnTo>
                  <a:lnTo>
                    <a:pt x="1" y="8"/>
                  </a:lnTo>
                  <a:lnTo>
                    <a:pt x="1" y="7"/>
                  </a:lnTo>
                  <a:lnTo>
                    <a:pt x="1" y="7"/>
                  </a:lnTo>
                  <a:lnTo>
                    <a:pt x="1" y="7"/>
                  </a:lnTo>
                  <a:lnTo>
                    <a:pt x="1" y="7"/>
                  </a:lnTo>
                  <a:lnTo>
                    <a:pt x="1" y="6"/>
                  </a:lnTo>
                  <a:lnTo>
                    <a:pt x="1" y="6"/>
                  </a:lnTo>
                  <a:lnTo>
                    <a:pt x="1" y="6"/>
                  </a:lnTo>
                  <a:lnTo>
                    <a:pt x="1" y="6"/>
                  </a:lnTo>
                  <a:lnTo>
                    <a:pt x="1" y="5"/>
                  </a:lnTo>
                  <a:lnTo>
                    <a:pt x="1" y="5"/>
                  </a:lnTo>
                  <a:lnTo>
                    <a:pt x="1" y="5"/>
                  </a:lnTo>
                  <a:lnTo>
                    <a:pt x="1" y="4"/>
                  </a:lnTo>
                  <a:lnTo>
                    <a:pt x="1" y="4"/>
                  </a:lnTo>
                  <a:lnTo>
                    <a:pt x="1" y="4"/>
                  </a:lnTo>
                  <a:lnTo>
                    <a:pt x="0" y="4"/>
                  </a:lnTo>
                  <a:lnTo>
                    <a:pt x="0" y="3"/>
                  </a:lnTo>
                  <a:lnTo>
                    <a:pt x="0" y="3"/>
                  </a:lnTo>
                  <a:lnTo>
                    <a:pt x="1" y="3"/>
                  </a:lnTo>
                  <a:lnTo>
                    <a:pt x="0" y="3"/>
                  </a:lnTo>
                  <a:lnTo>
                    <a:pt x="0" y="2"/>
                  </a:lnTo>
                  <a:lnTo>
                    <a:pt x="0" y="2"/>
                  </a:lnTo>
                  <a:lnTo>
                    <a:pt x="0" y="2"/>
                  </a:lnTo>
                  <a:lnTo>
                    <a:pt x="0" y="2"/>
                  </a:lnTo>
                  <a:lnTo>
                    <a:pt x="1" y="2"/>
                  </a:lnTo>
                  <a:lnTo>
                    <a:pt x="1" y="1"/>
                  </a:lnTo>
                  <a:lnTo>
                    <a:pt x="1" y="1"/>
                  </a:lnTo>
                  <a:lnTo>
                    <a:pt x="1" y="1"/>
                  </a:lnTo>
                  <a:lnTo>
                    <a:pt x="1" y="1"/>
                  </a:lnTo>
                  <a:lnTo>
                    <a:pt x="1" y="1"/>
                  </a:lnTo>
                  <a:lnTo>
                    <a:pt x="1" y="0"/>
                  </a:lnTo>
                  <a:lnTo>
                    <a:pt x="1" y="0"/>
                  </a:lnTo>
                  <a:lnTo>
                    <a:pt x="1" y="0"/>
                  </a:lnTo>
                  <a:lnTo>
                    <a:pt x="2" y="0"/>
                  </a:lnTo>
                  <a:lnTo>
                    <a:pt x="2" y="0"/>
                  </a:lnTo>
                  <a:lnTo>
                    <a:pt x="2" y="0"/>
                  </a:lnTo>
                  <a:lnTo>
                    <a:pt x="2" y="0"/>
                  </a:lnTo>
                  <a:lnTo>
                    <a:pt x="2" y="0"/>
                  </a:lnTo>
                  <a:lnTo>
                    <a:pt x="3" y="0"/>
                  </a:lnTo>
                  <a:lnTo>
                    <a:pt x="3" y="0"/>
                  </a:lnTo>
                  <a:lnTo>
                    <a:pt x="3" y="0"/>
                  </a:lnTo>
                  <a:lnTo>
                    <a:pt x="3" y="0"/>
                  </a:lnTo>
                  <a:lnTo>
                    <a:pt x="4" y="0"/>
                  </a:lnTo>
                  <a:lnTo>
                    <a:pt x="4" y="0"/>
                  </a:lnTo>
                  <a:lnTo>
                    <a:pt x="4" y="1"/>
                  </a:lnTo>
                  <a:lnTo>
                    <a:pt x="4" y="1"/>
                  </a:lnTo>
                  <a:lnTo>
                    <a:pt x="4" y="1"/>
                  </a:lnTo>
                  <a:lnTo>
                    <a:pt x="4" y="1"/>
                  </a:lnTo>
                  <a:lnTo>
                    <a:pt x="4" y="1"/>
                  </a:lnTo>
                  <a:lnTo>
                    <a:pt x="4" y="2"/>
                  </a:lnTo>
                  <a:lnTo>
                    <a:pt x="5" y="2"/>
                  </a:lnTo>
                  <a:lnTo>
                    <a:pt x="5" y="2"/>
                  </a:lnTo>
                  <a:lnTo>
                    <a:pt x="6" y="3"/>
                  </a:lnTo>
                  <a:lnTo>
                    <a:pt x="6" y="3"/>
                  </a:lnTo>
                  <a:lnTo>
                    <a:pt x="6" y="3"/>
                  </a:lnTo>
                  <a:lnTo>
                    <a:pt x="6" y="3"/>
                  </a:lnTo>
                  <a:lnTo>
                    <a:pt x="6" y="4"/>
                  </a:lnTo>
                  <a:lnTo>
                    <a:pt x="6" y="4"/>
                  </a:lnTo>
                  <a:lnTo>
                    <a:pt x="6" y="4"/>
                  </a:lnTo>
                  <a:lnTo>
                    <a:pt x="6" y="3"/>
                  </a:lnTo>
                  <a:lnTo>
                    <a:pt x="6" y="3"/>
                  </a:lnTo>
                  <a:lnTo>
                    <a:pt x="6" y="3"/>
                  </a:lnTo>
                  <a:lnTo>
                    <a:pt x="6" y="3"/>
                  </a:lnTo>
                  <a:lnTo>
                    <a:pt x="6" y="3"/>
                  </a:lnTo>
                  <a:lnTo>
                    <a:pt x="6" y="3"/>
                  </a:lnTo>
                  <a:lnTo>
                    <a:pt x="6" y="3"/>
                  </a:lnTo>
                  <a:lnTo>
                    <a:pt x="6" y="3"/>
                  </a:lnTo>
                  <a:lnTo>
                    <a:pt x="6" y="4"/>
                  </a:lnTo>
                  <a:lnTo>
                    <a:pt x="6" y="4"/>
                  </a:lnTo>
                  <a:lnTo>
                    <a:pt x="7" y="4"/>
                  </a:lnTo>
                  <a:lnTo>
                    <a:pt x="7" y="4"/>
                  </a:lnTo>
                  <a:lnTo>
                    <a:pt x="7" y="4"/>
                  </a:lnTo>
                  <a:lnTo>
                    <a:pt x="6" y="4"/>
                  </a:lnTo>
                  <a:lnTo>
                    <a:pt x="6" y="5"/>
                  </a:lnTo>
                  <a:lnTo>
                    <a:pt x="6" y="5"/>
                  </a:lnTo>
                  <a:lnTo>
                    <a:pt x="6" y="5"/>
                  </a:lnTo>
                  <a:lnTo>
                    <a:pt x="6" y="5"/>
                  </a:lnTo>
                  <a:lnTo>
                    <a:pt x="6" y="5"/>
                  </a:lnTo>
                  <a:lnTo>
                    <a:pt x="6" y="5"/>
                  </a:lnTo>
                  <a:lnTo>
                    <a:pt x="6" y="6"/>
                  </a:lnTo>
                  <a:lnTo>
                    <a:pt x="5" y="6"/>
                  </a:lnTo>
                  <a:lnTo>
                    <a:pt x="5" y="6"/>
                  </a:lnTo>
                  <a:lnTo>
                    <a:pt x="5" y="6"/>
                  </a:lnTo>
                  <a:lnTo>
                    <a:pt x="5" y="7"/>
                  </a:lnTo>
                  <a:lnTo>
                    <a:pt x="5" y="7"/>
                  </a:lnTo>
                  <a:lnTo>
                    <a:pt x="5" y="7"/>
                  </a:lnTo>
                  <a:lnTo>
                    <a:pt x="5" y="8"/>
                  </a:lnTo>
                  <a:lnTo>
                    <a:pt x="5" y="8"/>
                  </a:lnTo>
                  <a:lnTo>
                    <a:pt x="4" y="8"/>
                  </a:lnTo>
                  <a:lnTo>
                    <a:pt x="5" y="8"/>
                  </a:lnTo>
                  <a:lnTo>
                    <a:pt x="4" y="8"/>
                  </a:lnTo>
                  <a:lnTo>
                    <a:pt x="4" y="9"/>
                  </a:lnTo>
                  <a:lnTo>
                    <a:pt x="4" y="9"/>
                  </a:lnTo>
                  <a:lnTo>
                    <a:pt x="4" y="9"/>
                  </a:lnTo>
                  <a:lnTo>
                    <a:pt x="4" y="9"/>
                  </a:lnTo>
                  <a:lnTo>
                    <a:pt x="4" y="9"/>
                  </a:lnTo>
                  <a:lnTo>
                    <a:pt x="4" y="9"/>
                  </a:lnTo>
                  <a:lnTo>
                    <a:pt x="4" y="9"/>
                  </a:lnTo>
                  <a:lnTo>
                    <a:pt x="3" y="9"/>
                  </a:lnTo>
                  <a:lnTo>
                    <a:pt x="3" y="9"/>
                  </a:lnTo>
                  <a:lnTo>
                    <a:pt x="3" y="9"/>
                  </a:lnTo>
                  <a:lnTo>
                    <a:pt x="3" y="9"/>
                  </a:lnTo>
                  <a:lnTo>
                    <a:pt x="3" y="9"/>
                  </a:lnTo>
                  <a:lnTo>
                    <a:pt x="2" y="9"/>
                  </a:lnTo>
                  <a:lnTo>
                    <a:pt x="2" y="9"/>
                  </a:lnTo>
                  <a:lnTo>
                    <a:pt x="2" y="9"/>
                  </a:lnTo>
                  <a:lnTo>
                    <a:pt x="2" y="9"/>
                  </a:lnTo>
                  <a:lnTo>
                    <a:pt x="2" y="9"/>
                  </a:lnTo>
                  <a:lnTo>
                    <a:pt x="1" y="9"/>
                  </a:lnTo>
                  <a:lnTo>
                    <a:pt x="1" y="9"/>
                  </a:lnTo>
                  <a:lnTo>
                    <a:pt x="0" y="9"/>
                  </a:lnTo>
                  <a:lnTo>
                    <a:pt x="0"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Freeform 354">
              <a:extLst>
                <a:ext uri="{FF2B5EF4-FFF2-40B4-BE49-F238E27FC236}">
                  <a16:creationId xmlns:a16="http://schemas.microsoft.com/office/drawing/2014/main" id="{DCAF6D12-8C65-417E-88ED-5415EA14970C}"/>
                </a:ext>
              </a:extLst>
            </p:cNvPr>
            <p:cNvSpPr>
              <a:spLocks noEditPoints="1"/>
            </p:cNvSpPr>
            <p:nvPr/>
          </p:nvSpPr>
          <p:spPr bwMode="auto">
            <a:xfrm>
              <a:off x="5962674" y="4415408"/>
              <a:ext cx="131609" cy="181204"/>
            </a:xfrm>
            <a:custGeom>
              <a:avLst/>
              <a:gdLst/>
              <a:ahLst/>
              <a:cxnLst>
                <a:cxn ang="0">
                  <a:pos x="1" y="8"/>
                </a:cxn>
                <a:cxn ang="0">
                  <a:pos x="11" y="7"/>
                </a:cxn>
                <a:cxn ang="0">
                  <a:pos x="12" y="7"/>
                </a:cxn>
                <a:cxn ang="0">
                  <a:pos x="12" y="8"/>
                </a:cxn>
                <a:cxn ang="0">
                  <a:pos x="12" y="9"/>
                </a:cxn>
                <a:cxn ang="0">
                  <a:pos x="12" y="11"/>
                </a:cxn>
                <a:cxn ang="0">
                  <a:pos x="12" y="12"/>
                </a:cxn>
                <a:cxn ang="0">
                  <a:pos x="11" y="13"/>
                </a:cxn>
                <a:cxn ang="0">
                  <a:pos x="11" y="11"/>
                </a:cxn>
                <a:cxn ang="0">
                  <a:pos x="10" y="12"/>
                </a:cxn>
                <a:cxn ang="0">
                  <a:pos x="9" y="12"/>
                </a:cxn>
                <a:cxn ang="0">
                  <a:pos x="9" y="11"/>
                </a:cxn>
                <a:cxn ang="0">
                  <a:pos x="8" y="11"/>
                </a:cxn>
                <a:cxn ang="0">
                  <a:pos x="8" y="11"/>
                </a:cxn>
                <a:cxn ang="0">
                  <a:pos x="7" y="12"/>
                </a:cxn>
                <a:cxn ang="0">
                  <a:pos x="6" y="13"/>
                </a:cxn>
                <a:cxn ang="0">
                  <a:pos x="6" y="14"/>
                </a:cxn>
                <a:cxn ang="0">
                  <a:pos x="6" y="14"/>
                </a:cxn>
                <a:cxn ang="0">
                  <a:pos x="7" y="15"/>
                </a:cxn>
                <a:cxn ang="0">
                  <a:pos x="7" y="16"/>
                </a:cxn>
                <a:cxn ang="0">
                  <a:pos x="6" y="15"/>
                </a:cxn>
                <a:cxn ang="0">
                  <a:pos x="5" y="16"/>
                </a:cxn>
                <a:cxn ang="0">
                  <a:pos x="4" y="15"/>
                </a:cxn>
                <a:cxn ang="0">
                  <a:pos x="3" y="13"/>
                </a:cxn>
                <a:cxn ang="0">
                  <a:pos x="2" y="12"/>
                </a:cxn>
                <a:cxn ang="0">
                  <a:pos x="3" y="13"/>
                </a:cxn>
                <a:cxn ang="0">
                  <a:pos x="2" y="13"/>
                </a:cxn>
                <a:cxn ang="0">
                  <a:pos x="2" y="12"/>
                </a:cxn>
                <a:cxn ang="0">
                  <a:pos x="1" y="11"/>
                </a:cxn>
                <a:cxn ang="0">
                  <a:pos x="2" y="11"/>
                </a:cxn>
                <a:cxn ang="0">
                  <a:pos x="1" y="11"/>
                </a:cxn>
                <a:cxn ang="0">
                  <a:pos x="1" y="10"/>
                </a:cxn>
                <a:cxn ang="0">
                  <a:pos x="1" y="9"/>
                </a:cxn>
                <a:cxn ang="0">
                  <a:pos x="1" y="10"/>
                </a:cxn>
                <a:cxn ang="0">
                  <a:pos x="2" y="10"/>
                </a:cxn>
                <a:cxn ang="0">
                  <a:pos x="1" y="10"/>
                </a:cxn>
                <a:cxn ang="0">
                  <a:pos x="1" y="9"/>
                </a:cxn>
                <a:cxn ang="0">
                  <a:pos x="0" y="8"/>
                </a:cxn>
                <a:cxn ang="0">
                  <a:pos x="0" y="8"/>
                </a:cxn>
                <a:cxn ang="0">
                  <a:pos x="1" y="8"/>
                </a:cxn>
                <a:cxn ang="0">
                  <a:pos x="1" y="6"/>
                </a:cxn>
                <a:cxn ang="0">
                  <a:pos x="1" y="5"/>
                </a:cxn>
                <a:cxn ang="0">
                  <a:pos x="3" y="5"/>
                </a:cxn>
                <a:cxn ang="0">
                  <a:pos x="2" y="5"/>
                </a:cxn>
                <a:cxn ang="0">
                  <a:pos x="1" y="5"/>
                </a:cxn>
                <a:cxn ang="0">
                  <a:pos x="2" y="4"/>
                </a:cxn>
                <a:cxn ang="0">
                  <a:pos x="2" y="4"/>
                </a:cxn>
                <a:cxn ang="0">
                  <a:pos x="2" y="3"/>
                </a:cxn>
                <a:cxn ang="0">
                  <a:pos x="3" y="3"/>
                </a:cxn>
                <a:cxn ang="0">
                  <a:pos x="6" y="3"/>
                </a:cxn>
                <a:cxn ang="0">
                  <a:pos x="6" y="1"/>
                </a:cxn>
                <a:cxn ang="0">
                  <a:pos x="6" y="0"/>
                </a:cxn>
                <a:cxn ang="0">
                  <a:pos x="7" y="0"/>
                </a:cxn>
                <a:cxn ang="0">
                  <a:pos x="9" y="0"/>
                </a:cxn>
                <a:cxn ang="0">
                  <a:pos x="10" y="0"/>
                </a:cxn>
                <a:cxn ang="0">
                  <a:pos x="10" y="2"/>
                </a:cxn>
                <a:cxn ang="0">
                  <a:pos x="10" y="2"/>
                </a:cxn>
                <a:cxn ang="0">
                  <a:pos x="11" y="2"/>
                </a:cxn>
                <a:cxn ang="0">
                  <a:pos x="12" y="2"/>
                </a:cxn>
                <a:cxn ang="0">
                  <a:pos x="12" y="4"/>
                </a:cxn>
                <a:cxn ang="0">
                  <a:pos x="12" y="5"/>
                </a:cxn>
                <a:cxn ang="0">
                  <a:pos x="11" y="6"/>
                </a:cxn>
              </a:cxnLst>
              <a:rect l="0" t="0" r="r" b="b"/>
              <a:pathLst>
                <a:path w="12" h="16">
                  <a:moveTo>
                    <a:pt x="1" y="8"/>
                  </a:moveTo>
                  <a:lnTo>
                    <a:pt x="1" y="8"/>
                  </a:lnTo>
                  <a:lnTo>
                    <a:pt x="1" y="8"/>
                  </a:lnTo>
                  <a:lnTo>
                    <a:pt x="1" y="8"/>
                  </a:lnTo>
                  <a:lnTo>
                    <a:pt x="1" y="8"/>
                  </a:lnTo>
                  <a:close/>
                  <a:moveTo>
                    <a:pt x="2" y="5"/>
                  </a:moveTo>
                  <a:lnTo>
                    <a:pt x="2" y="5"/>
                  </a:lnTo>
                  <a:close/>
                  <a:moveTo>
                    <a:pt x="11" y="6"/>
                  </a:moveTo>
                  <a:lnTo>
                    <a:pt x="11" y="6"/>
                  </a:lnTo>
                  <a:lnTo>
                    <a:pt x="11" y="7"/>
                  </a:lnTo>
                  <a:lnTo>
                    <a:pt x="11" y="7"/>
                  </a:lnTo>
                  <a:lnTo>
                    <a:pt x="12" y="7"/>
                  </a:lnTo>
                  <a:lnTo>
                    <a:pt x="12" y="7"/>
                  </a:lnTo>
                  <a:lnTo>
                    <a:pt x="12" y="7"/>
                  </a:lnTo>
                  <a:lnTo>
                    <a:pt x="12" y="7"/>
                  </a:lnTo>
                  <a:lnTo>
                    <a:pt x="12" y="7"/>
                  </a:lnTo>
                  <a:lnTo>
                    <a:pt x="12" y="7"/>
                  </a:lnTo>
                  <a:lnTo>
                    <a:pt x="12" y="7"/>
                  </a:lnTo>
                  <a:lnTo>
                    <a:pt x="12" y="8"/>
                  </a:lnTo>
                  <a:lnTo>
                    <a:pt x="12" y="8"/>
                  </a:lnTo>
                  <a:lnTo>
                    <a:pt x="12" y="8"/>
                  </a:lnTo>
                  <a:lnTo>
                    <a:pt x="12" y="8"/>
                  </a:lnTo>
                  <a:lnTo>
                    <a:pt x="12" y="9"/>
                  </a:lnTo>
                  <a:lnTo>
                    <a:pt x="12" y="9"/>
                  </a:lnTo>
                  <a:lnTo>
                    <a:pt x="12" y="9"/>
                  </a:lnTo>
                  <a:lnTo>
                    <a:pt x="12" y="10"/>
                  </a:lnTo>
                  <a:lnTo>
                    <a:pt x="12" y="10"/>
                  </a:lnTo>
                  <a:lnTo>
                    <a:pt x="12" y="10"/>
                  </a:lnTo>
                  <a:lnTo>
                    <a:pt x="12" y="10"/>
                  </a:lnTo>
                  <a:lnTo>
                    <a:pt x="12" y="11"/>
                  </a:lnTo>
                  <a:lnTo>
                    <a:pt x="12" y="11"/>
                  </a:lnTo>
                  <a:lnTo>
                    <a:pt x="12" y="11"/>
                  </a:lnTo>
                  <a:lnTo>
                    <a:pt x="12" y="11"/>
                  </a:lnTo>
                  <a:lnTo>
                    <a:pt x="12" y="12"/>
                  </a:lnTo>
                  <a:lnTo>
                    <a:pt x="12" y="12"/>
                  </a:lnTo>
                  <a:lnTo>
                    <a:pt x="12" y="12"/>
                  </a:lnTo>
                  <a:lnTo>
                    <a:pt x="12" y="12"/>
                  </a:lnTo>
                  <a:lnTo>
                    <a:pt x="12" y="13"/>
                  </a:lnTo>
                  <a:lnTo>
                    <a:pt x="12" y="13"/>
                  </a:lnTo>
                  <a:lnTo>
                    <a:pt x="11" y="13"/>
                  </a:lnTo>
                  <a:lnTo>
                    <a:pt x="11" y="13"/>
                  </a:lnTo>
                  <a:lnTo>
                    <a:pt x="11" y="12"/>
                  </a:lnTo>
                  <a:lnTo>
                    <a:pt x="11" y="12"/>
                  </a:lnTo>
                  <a:lnTo>
                    <a:pt x="11" y="12"/>
                  </a:lnTo>
                  <a:lnTo>
                    <a:pt x="11" y="11"/>
                  </a:lnTo>
                  <a:lnTo>
                    <a:pt x="11" y="12"/>
                  </a:lnTo>
                  <a:lnTo>
                    <a:pt x="11" y="12"/>
                  </a:lnTo>
                  <a:lnTo>
                    <a:pt x="11" y="12"/>
                  </a:lnTo>
                  <a:lnTo>
                    <a:pt x="10" y="12"/>
                  </a:lnTo>
                  <a:lnTo>
                    <a:pt x="10" y="12"/>
                  </a:lnTo>
                  <a:lnTo>
                    <a:pt x="10" y="12"/>
                  </a:lnTo>
                  <a:lnTo>
                    <a:pt x="10" y="12"/>
                  </a:lnTo>
                  <a:lnTo>
                    <a:pt x="10" y="12"/>
                  </a:lnTo>
                  <a:lnTo>
                    <a:pt x="9" y="12"/>
                  </a:lnTo>
                  <a:lnTo>
                    <a:pt x="9" y="12"/>
                  </a:lnTo>
                  <a:lnTo>
                    <a:pt x="9" y="12"/>
                  </a:lnTo>
                  <a:lnTo>
                    <a:pt x="9" y="12"/>
                  </a:lnTo>
                  <a:lnTo>
                    <a:pt x="9" y="12"/>
                  </a:lnTo>
                  <a:lnTo>
                    <a:pt x="9" y="12"/>
                  </a:lnTo>
                  <a:lnTo>
                    <a:pt x="9" y="11"/>
                  </a:lnTo>
                  <a:lnTo>
                    <a:pt x="9" y="11"/>
                  </a:lnTo>
                  <a:lnTo>
                    <a:pt x="9" y="11"/>
                  </a:lnTo>
                  <a:lnTo>
                    <a:pt x="8" y="11"/>
                  </a:lnTo>
                  <a:lnTo>
                    <a:pt x="8" y="11"/>
                  </a:lnTo>
                  <a:lnTo>
                    <a:pt x="8" y="11"/>
                  </a:lnTo>
                  <a:lnTo>
                    <a:pt x="8" y="11"/>
                  </a:lnTo>
                  <a:lnTo>
                    <a:pt x="8" y="11"/>
                  </a:lnTo>
                  <a:lnTo>
                    <a:pt x="8" y="11"/>
                  </a:lnTo>
                  <a:lnTo>
                    <a:pt x="8" y="11"/>
                  </a:lnTo>
                  <a:lnTo>
                    <a:pt x="8" y="11"/>
                  </a:lnTo>
                  <a:lnTo>
                    <a:pt x="8" y="12"/>
                  </a:lnTo>
                  <a:lnTo>
                    <a:pt x="8" y="12"/>
                  </a:lnTo>
                  <a:lnTo>
                    <a:pt x="8" y="12"/>
                  </a:lnTo>
                  <a:lnTo>
                    <a:pt x="7" y="12"/>
                  </a:lnTo>
                  <a:lnTo>
                    <a:pt x="7" y="12"/>
                  </a:lnTo>
                  <a:lnTo>
                    <a:pt x="7" y="12"/>
                  </a:lnTo>
                  <a:lnTo>
                    <a:pt x="6" y="12"/>
                  </a:lnTo>
                  <a:lnTo>
                    <a:pt x="6" y="12"/>
                  </a:lnTo>
                  <a:lnTo>
                    <a:pt x="6" y="12"/>
                  </a:lnTo>
                  <a:lnTo>
                    <a:pt x="6" y="13"/>
                  </a:lnTo>
                  <a:lnTo>
                    <a:pt x="6" y="13"/>
                  </a:lnTo>
                  <a:lnTo>
                    <a:pt x="6" y="13"/>
                  </a:lnTo>
                  <a:lnTo>
                    <a:pt x="6" y="13"/>
                  </a:lnTo>
                  <a:lnTo>
                    <a:pt x="6" y="13"/>
                  </a:lnTo>
                  <a:lnTo>
                    <a:pt x="6" y="14"/>
                  </a:lnTo>
                  <a:lnTo>
                    <a:pt x="6" y="14"/>
                  </a:lnTo>
                  <a:lnTo>
                    <a:pt x="6" y="13"/>
                  </a:lnTo>
                  <a:lnTo>
                    <a:pt x="7" y="14"/>
                  </a:lnTo>
                  <a:lnTo>
                    <a:pt x="7" y="14"/>
                  </a:lnTo>
                  <a:lnTo>
                    <a:pt x="6" y="14"/>
                  </a:lnTo>
                  <a:lnTo>
                    <a:pt x="6" y="14"/>
                  </a:lnTo>
                  <a:lnTo>
                    <a:pt x="6" y="14"/>
                  </a:lnTo>
                  <a:lnTo>
                    <a:pt x="7" y="14"/>
                  </a:lnTo>
                  <a:lnTo>
                    <a:pt x="7" y="15"/>
                  </a:lnTo>
                  <a:lnTo>
                    <a:pt x="7" y="15"/>
                  </a:lnTo>
                  <a:lnTo>
                    <a:pt x="7" y="15"/>
                  </a:lnTo>
                  <a:lnTo>
                    <a:pt x="7" y="15"/>
                  </a:lnTo>
                  <a:lnTo>
                    <a:pt x="7" y="15"/>
                  </a:lnTo>
                  <a:lnTo>
                    <a:pt x="7" y="16"/>
                  </a:lnTo>
                  <a:lnTo>
                    <a:pt x="7" y="16"/>
                  </a:lnTo>
                  <a:lnTo>
                    <a:pt x="6" y="16"/>
                  </a:lnTo>
                  <a:lnTo>
                    <a:pt x="6" y="15"/>
                  </a:lnTo>
                  <a:lnTo>
                    <a:pt x="6" y="15"/>
                  </a:lnTo>
                  <a:lnTo>
                    <a:pt x="6" y="15"/>
                  </a:lnTo>
                  <a:lnTo>
                    <a:pt x="6" y="15"/>
                  </a:lnTo>
                  <a:lnTo>
                    <a:pt x="5" y="16"/>
                  </a:lnTo>
                  <a:lnTo>
                    <a:pt x="5" y="16"/>
                  </a:lnTo>
                  <a:lnTo>
                    <a:pt x="5" y="16"/>
                  </a:lnTo>
                  <a:lnTo>
                    <a:pt x="5" y="16"/>
                  </a:lnTo>
                  <a:lnTo>
                    <a:pt x="5" y="16"/>
                  </a:lnTo>
                  <a:lnTo>
                    <a:pt x="5" y="16"/>
                  </a:lnTo>
                  <a:lnTo>
                    <a:pt x="5" y="15"/>
                  </a:lnTo>
                  <a:lnTo>
                    <a:pt x="5" y="15"/>
                  </a:lnTo>
                  <a:lnTo>
                    <a:pt x="4" y="15"/>
                  </a:lnTo>
                  <a:lnTo>
                    <a:pt x="4" y="15"/>
                  </a:lnTo>
                  <a:lnTo>
                    <a:pt x="4" y="14"/>
                  </a:lnTo>
                  <a:lnTo>
                    <a:pt x="4" y="14"/>
                  </a:lnTo>
                  <a:lnTo>
                    <a:pt x="3" y="14"/>
                  </a:lnTo>
                  <a:lnTo>
                    <a:pt x="3" y="14"/>
                  </a:lnTo>
                  <a:lnTo>
                    <a:pt x="3" y="13"/>
                  </a:lnTo>
                  <a:lnTo>
                    <a:pt x="3" y="13"/>
                  </a:lnTo>
                  <a:lnTo>
                    <a:pt x="2" y="13"/>
                  </a:lnTo>
                  <a:lnTo>
                    <a:pt x="2" y="13"/>
                  </a:lnTo>
                  <a:lnTo>
                    <a:pt x="2" y="13"/>
                  </a:lnTo>
                  <a:lnTo>
                    <a:pt x="2" y="12"/>
                  </a:lnTo>
                  <a:lnTo>
                    <a:pt x="2" y="13"/>
                  </a:lnTo>
                  <a:lnTo>
                    <a:pt x="2" y="13"/>
                  </a:lnTo>
                  <a:lnTo>
                    <a:pt x="3" y="13"/>
                  </a:lnTo>
                  <a:lnTo>
                    <a:pt x="3" y="13"/>
                  </a:lnTo>
                  <a:lnTo>
                    <a:pt x="3" y="13"/>
                  </a:lnTo>
                  <a:lnTo>
                    <a:pt x="3" y="13"/>
                  </a:lnTo>
                  <a:lnTo>
                    <a:pt x="3" y="13"/>
                  </a:lnTo>
                  <a:lnTo>
                    <a:pt x="3" y="13"/>
                  </a:lnTo>
                  <a:lnTo>
                    <a:pt x="3" y="13"/>
                  </a:lnTo>
                  <a:lnTo>
                    <a:pt x="2" y="13"/>
                  </a:lnTo>
                  <a:lnTo>
                    <a:pt x="2" y="12"/>
                  </a:lnTo>
                  <a:lnTo>
                    <a:pt x="2" y="12"/>
                  </a:lnTo>
                  <a:lnTo>
                    <a:pt x="2" y="13"/>
                  </a:lnTo>
                  <a:lnTo>
                    <a:pt x="2" y="12"/>
                  </a:lnTo>
                  <a:lnTo>
                    <a:pt x="2" y="12"/>
                  </a:lnTo>
                  <a:lnTo>
                    <a:pt x="2" y="12"/>
                  </a:lnTo>
                  <a:lnTo>
                    <a:pt x="2" y="12"/>
                  </a:lnTo>
                  <a:lnTo>
                    <a:pt x="2" y="12"/>
                  </a:lnTo>
                  <a:lnTo>
                    <a:pt x="2" y="12"/>
                  </a:lnTo>
                  <a:lnTo>
                    <a:pt x="1" y="11"/>
                  </a:lnTo>
                  <a:lnTo>
                    <a:pt x="1" y="11"/>
                  </a:lnTo>
                  <a:lnTo>
                    <a:pt x="1" y="11"/>
                  </a:lnTo>
                  <a:lnTo>
                    <a:pt x="1" y="11"/>
                  </a:lnTo>
                  <a:lnTo>
                    <a:pt x="1" y="11"/>
                  </a:lnTo>
                  <a:lnTo>
                    <a:pt x="2" y="11"/>
                  </a:lnTo>
                  <a:lnTo>
                    <a:pt x="2" y="11"/>
                  </a:lnTo>
                  <a:lnTo>
                    <a:pt x="2" y="11"/>
                  </a:lnTo>
                  <a:lnTo>
                    <a:pt x="2" y="11"/>
                  </a:lnTo>
                  <a:lnTo>
                    <a:pt x="1" y="11"/>
                  </a:lnTo>
                  <a:lnTo>
                    <a:pt x="1" y="11"/>
                  </a:lnTo>
                  <a:lnTo>
                    <a:pt x="1" y="11"/>
                  </a:lnTo>
                  <a:lnTo>
                    <a:pt x="1" y="11"/>
                  </a:lnTo>
                  <a:lnTo>
                    <a:pt x="1" y="11"/>
                  </a:lnTo>
                  <a:lnTo>
                    <a:pt x="1" y="10"/>
                  </a:lnTo>
                  <a:lnTo>
                    <a:pt x="1" y="10"/>
                  </a:lnTo>
                  <a:lnTo>
                    <a:pt x="1" y="10"/>
                  </a:lnTo>
                  <a:lnTo>
                    <a:pt x="1" y="10"/>
                  </a:lnTo>
                  <a:lnTo>
                    <a:pt x="1" y="10"/>
                  </a:lnTo>
                  <a:lnTo>
                    <a:pt x="1" y="10"/>
                  </a:lnTo>
                  <a:lnTo>
                    <a:pt x="1" y="9"/>
                  </a:lnTo>
                  <a:lnTo>
                    <a:pt x="1" y="9"/>
                  </a:lnTo>
                  <a:lnTo>
                    <a:pt x="1" y="9"/>
                  </a:lnTo>
                  <a:lnTo>
                    <a:pt x="1" y="9"/>
                  </a:lnTo>
                  <a:lnTo>
                    <a:pt x="1" y="10"/>
                  </a:lnTo>
                  <a:lnTo>
                    <a:pt x="1" y="10"/>
                  </a:lnTo>
                  <a:lnTo>
                    <a:pt x="1" y="10"/>
                  </a:lnTo>
                  <a:lnTo>
                    <a:pt x="1" y="10"/>
                  </a:lnTo>
                  <a:lnTo>
                    <a:pt x="1" y="10"/>
                  </a:lnTo>
                  <a:lnTo>
                    <a:pt x="2" y="10"/>
                  </a:lnTo>
                  <a:lnTo>
                    <a:pt x="2" y="10"/>
                  </a:lnTo>
                  <a:lnTo>
                    <a:pt x="1" y="10"/>
                  </a:lnTo>
                  <a:lnTo>
                    <a:pt x="1" y="10"/>
                  </a:lnTo>
                  <a:lnTo>
                    <a:pt x="1" y="10"/>
                  </a:lnTo>
                  <a:lnTo>
                    <a:pt x="1" y="10"/>
                  </a:lnTo>
                  <a:lnTo>
                    <a:pt x="1" y="10"/>
                  </a:lnTo>
                  <a:lnTo>
                    <a:pt x="1" y="10"/>
                  </a:lnTo>
                  <a:lnTo>
                    <a:pt x="1" y="9"/>
                  </a:lnTo>
                  <a:lnTo>
                    <a:pt x="1" y="10"/>
                  </a:lnTo>
                  <a:lnTo>
                    <a:pt x="1" y="10"/>
                  </a:lnTo>
                  <a:lnTo>
                    <a:pt x="1" y="9"/>
                  </a:lnTo>
                  <a:lnTo>
                    <a:pt x="1" y="9"/>
                  </a:lnTo>
                  <a:lnTo>
                    <a:pt x="1" y="9"/>
                  </a:lnTo>
                  <a:lnTo>
                    <a:pt x="1" y="9"/>
                  </a:lnTo>
                  <a:lnTo>
                    <a:pt x="0" y="9"/>
                  </a:lnTo>
                  <a:lnTo>
                    <a:pt x="0" y="8"/>
                  </a:lnTo>
                  <a:lnTo>
                    <a:pt x="0" y="8"/>
                  </a:lnTo>
                  <a:lnTo>
                    <a:pt x="0" y="8"/>
                  </a:lnTo>
                  <a:lnTo>
                    <a:pt x="0" y="8"/>
                  </a:lnTo>
                  <a:lnTo>
                    <a:pt x="0" y="8"/>
                  </a:lnTo>
                  <a:lnTo>
                    <a:pt x="0" y="8"/>
                  </a:lnTo>
                  <a:lnTo>
                    <a:pt x="0" y="8"/>
                  </a:lnTo>
                  <a:lnTo>
                    <a:pt x="1" y="8"/>
                  </a:lnTo>
                  <a:lnTo>
                    <a:pt x="1" y="8"/>
                  </a:lnTo>
                  <a:lnTo>
                    <a:pt x="1" y="8"/>
                  </a:lnTo>
                  <a:lnTo>
                    <a:pt x="1" y="8"/>
                  </a:lnTo>
                  <a:lnTo>
                    <a:pt x="1" y="7"/>
                  </a:lnTo>
                  <a:lnTo>
                    <a:pt x="1" y="7"/>
                  </a:lnTo>
                  <a:lnTo>
                    <a:pt x="1" y="7"/>
                  </a:lnTo>
                  <a:lnTo>
                    <a:pt x="1" y="7"/>
                  </a:lnTo>
                  <a:lnTo>
                    <a:pt x="1" y="6"/>
                  </a:lnTo>
                  <a:lnTo>
                    <a:pt x="1" y="6"/>
                  </a:lnTo>
                  <a:lnTo>
                    <a:pt x="1" y="6"/>
                  </a:lnTo>
                  <a:lnTo>
                    <a:pt x="1" y="6"/>
                  </a:lnTo>
                  <a:lnTo>
                    <a:pt x="1" y="5"/>
                  </a:lnTo>
                  <a:lnTo>
                    <a:pt x="1" y="5"/>
                  </a:lnTo>
                  <a:lnTo>
                    <a:pt x="1" y="5"/>
                  </a:lnTo>
                  <a:lnTo>
                    <a:pt x="1" y="6"/>
                  </a:lnTo>
                  <a:lnTo>
                    <a:pt x="2" y="6"/>
                  </a:lnTo>
                  <a:lnTo>
                    <a:pt x="2" y="6"/>
                  </a:lnTo>
                  <a:lnTo>
                    <a:pt x="3" y="5"/>
                  </a:lnTo>
                  <a:lnTo>
                    <a:pt x="2" y="5"/>
                  </a:lnTo>
                  <a:lnTo>
                    <a:pt x="2" y="6"/>
                  </a:lnTo>
                  <a:lnTo>
                    <a:pt x="2" y="6"/>
                  </a:lnTo>
                  <a:lnTo>
                    <a:pt x="2" y="5"/>
                  </a:lnTo>
                  <a:lnTo>
                    <a:pt x="2" y="5"/>
                  </a:lnTo>
                  <a:lnTo>
                    <a:pt x="2" y="5"/>
                  </a:lnTo>
                  <a:lnTo>
                    <a:pt x="2" y="5"/>
                  </a:lnTo>
                  <a:lnTo>
                    <a:pt x="1" y="5"/>
                  </a:lnTo>
                  <a:lnTo>
                    <a:pt x="1" y="5"/>
                  </a:lnTo>
                  <a:lnTo>
                    <a:pt x="1" y="5"/>
                  </a:lnTo>
                  <a:lnTo>
                    <a:pt x="1" y="5"/>
                  </a:lnTo>
                  <a:lnTo>
                    <a:pt x="1" y="4"/>
                  </a:lnTo>
                  <a:lnTo>
                    <a:pt x="2" y="4"/>
                  </a:lnTo>
                  <a:lnTo>
                    <a:pt x="2" y="4"/>
                  </a:lnTo>
                  <a:lnTo>
                    <a:pt x="2" y="4"/>
                  </a:lnTo>
                  <a:lnTo>
                    <a:pt x="2" y="5"/>
                  </a:lnTo>
                  <a:lnTo>
                    <a:pt x="2" y="5"/>
                  </a:lnTo>
                  <a:lnTo>
                    <a:pt x="2" y="4"/>
                  </a:lnTo>
                  <a:lnTo>
                    <a:pt x="2" y="4"/>
                  </a:lnTo>
                  <a:lnTo>
                    <a:pt x="2" y="4"/>
                  </a:lnTo>
                  <a:lnTo>
                    <a:pt x="2" y="3"/>
                  </a:lnTo>
                  <a:lnTo>
                    <a:pt x="2" y="3"/>
                  </a:lnTo>
                  <a:lnTo>
                    <a:pt x="2" y="3"/>
                  </a:lnTo>
                  <a:lnTo>
                    <a:pt x="2" y="3"/>
                  </a:lnTo>
                  <a:lnTo>
                    <a:pt x="2" y="3"/>
                  </a:lnTo>
                  <a:lnTo>
                    <a:pt x="2" y="3"/>
                  </a:lnTo>
                  <a:lnTo>
                    <a:pt x="3" y="3"/>
                  </a:lnTo>
                  <a:lnTo>
                    <a:pt x="3" y="3"/>
                  </a:lnTo>
                  <a:lnTo>
                    <a:pt x="3" y="3"/>
                  </a:lnTo>
                  <a:lnTo>
                    <a:pt x="3" y="3"/>
                  </a:lnTo>
                  <a:lnTo>
                    <a:pt x="4" y="3"/>
                  </a:lnTo>
                  <a:lnTo>
                    <a:pt x="4" y="3"/>
                  </a:lnTo>
                  <a:lnTo>
                    <a:pt x="4" y="3"/>
                  </a:lnTo>
                  <a:lnTo>
                    <a:pt x="5" y="3"/>
                  </a:lnTo>
                  <a:lnTo>
                    <a:pt x="6" y="3"/>
                  </a:lnTo>
                  <a:lnTo>
                    <a:pt x="6" y="3"/>
                  </a:lnTo>
                  <a:lnTo>
                    <a:pt x="6" y="2"/>
                  </a:lnTo>
                  <a:lnTo>
                    <a:pt x="6" y="2"/>
                  </a:lnTo>
                  <a:lnTo>
                    <a:pt x="6" y="2"/>
                  </a:lnTo>
                  <a:lnTo>
                    <a:pt x="6" y="1"/>
                  </a:lnTo>
                  <a:lnTo>
                    <a:pt x="6" y="1"/>
                  </a:lnTo>
                  <a:lnTo>
                    <a:pt x="6" y="1"/>
                  </a:lnTo>
                  <a:lnTo>
                    <a:pt x="6" y="1"/>
                  </a:lnTo>
                  <a:lnTo>
                    <a:pt x="6" y="0"/>
                  </a:lnTo>
                  <a:lnTo>
                    <a:pt x="6" y="0"/>
                  </a:lnTo>
                  <a:lnTo>
                    <a:pt x="6" y="0"/>
                  </a:lnTo>
                  <a:lnTo>
                    <a:pt x="6" y="0"/>
                  </a:lnTo>
                  <a:lnTo>
                    <a:pt x="6" y="0"/>
                  </a:lnTo>
                  <a:lnTo>
                    <a:pt x="6" y="0"/>
                  </a:lnTo>
                  <a:lnTo>
                    <a:pt x="7" y="0"/>
                  </a:lnTo>
                  <a:lnTo>
                    <a:pt x="8" y="0"/>
                  </a:lnTo>
                  <a:lnTo>
                    <a:pt x="8" y="0"/>
                  </a:lnTo>
                  <a:lnTo>
                    <a:pt x="8" y="0"/>
                  </a:lnTo>
                  <a:lnTo>
                    <a:pt x="9" y="0"/>
                  </a:lnTo>
                  <a:lnTo>
                    <a:pt x="9" y="0"/>
                  </a:lnTo>
                  <a:lnTo>
                    <a:pt x="9" y="0"/>
                  </a:lnTo>
                  <a:lnTo>
                    <a:pt x="10" y="0"/>
                  </a:lnTo>
                  <a:lnTo>
                    <a:pt x="10" y="0"/>
                  </a:lnTo>
                  <a:lnTo>
                    <a:pt x="10" y="0"/>
                  </a:lnTo>
                  <a:lnTo>
                    <a:pt x="10" y="0"/>
                  </a:lnTo>
                  <a:lnTo>
                    <a:pt x="10" y="1"/>
                  </a:lnTo>
                  <a:lnTo>
                    <a:pt x="10" y="1"/>
                  </a:lnTo>
                  <a:lnTo>
                    <a:pt x="10" y="1"/>
                  </a:lnTo>
                  <a:lnTo>
                    <a:pt x="10" y="1"/>
                  </a:lnTo>
                  <a:lnTo>
                    <a:pt x="10" y="2"/>
                  </a:lnTo>
                  <a:lnTo>
                    <a:pt x="10" y="2"/>
                  </a:lnTo>
                  <a:lnTo>
                    <a:pt x="10" y="2"/>
                  </a:lnTo>
                  <a:lnTo>
                    <a:pt x="10" y="2"/>
                  </a:lnTo>
                  <a:lnTo>
                    <a:pt x="10" y="2"/>
                  </a:lnTo>
                  <a:lnTo>
                    <a:pt x="10" y="2"/>
                  </a:lnTo>
                  <a:lnTo>
                    <a:pt x="10" y="3"/>
                  </a:lnTo>
                  <a:lnTo>
                    <a:pt x="10" y="3"/>
                  </a:lnTo>
                  <a:lnTo>
                    <a:pt x="10" y="3"/>
                  </a:lnTo>
                  <a:lnTo>
                    <a:pt x="10" y="2"/>
                  </a:lnTo>
                  <a:lnTo>
                    <a:pt x="11" y="2"/>
                  </a:lnTo>
                  <a:lnTo>
                    <a:pt x="11" y="2"/>
                  </a:lnTo>
                  <a:lnTo>
                    <a:pt x="11" y="2"/>
                  </a:lnTo>
                  <a:lnTo>
                    <a:pt x="12" y="2"/>
                  </a:lnTo>
                  <a:lnTo>
                    <a:pt x="12" y="2"/>
                  </a:lnTo>
                  <a:lnTo>
                    <a:pt x="12" y="2"/>
                  </a:lnTo>
                  <a:lnTo>
                    <a:pt x="12" y="3"/>
                  </a:lnTo>
                  <a:lnTo>
                    <a:pt x="12" y="3"/>
                  </a:lnTo>
                  <a:lnTo>
                    <a:pt x="12" y="3"/>
                  </a:lnTo>
                  <a:lnTo>
                    <a:pt x="12" y="3"/>
                  </a:lnTo>
                  <a:lnTo>
                    <a:pt x="12" y="4"/>
                  </a:lnTo>
                  <a:lnTo>
                    <a:pt x="12" y="4"/>
                  </a:lnTo>
                  <a:lnTo>
                    <a:pt x="12" y="5"/>
                  </a:lnTo>
                  <a:lnTo>
                    <a:pt x="12" y="5"/>
                  </a:lnTo>
                  <a:lnTo>
                    <a:pt x="12" y="4"/>
                  </a:lnTo>
                  <a:lnTo>
                    <a:pt x="12" y="5"/>
                  </a:lnTo>
                  <a:lnTo>
                    <a:pt x="12" y="5"/>
                  </a:lnTo>
                  <a:lnTo>
                    <a:pt x="11" y="5"/>
                  </a:lnTo>
                  <a:lnTo>
                    <a:pt x="11" y="5"/>
                  </a:lnTo>
                  <a:lnTo>
                    <a:pt x="11" y="6"/>
                  </a:lnTo>
                  <a:lnTo>
                    <a:pt x="11" y="6"/>
                  </a:lnTo>
                  <a:lnTo>
                    <a:pt x="11"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Freeform 355">
              <a:extLst>
                <a:ext uri="{FF2B5EF4-FFF2-40B4-BE49-F238E27FC236}">
                  <a16:creationId xmlns:a16="http://schemas.microsoft.com/office/drawing/2014/main" id="{481D7C9C-35D4-4F92-B9D1-51294BCF98C2}"/>
                </a:ext>
              </a:extLst>
            </p:cNvPr>
            <p:cNvSpPr>
              <a:spLocks/>
            </p:cNvSpPr>
            <p:nvPr/>
          </p:nvSpPr>
          <p:spPr bwMode="auto">
            <a:xfrm>
              <a:off x="5350779" y="4067076"/>
              <a:ext cx="75205" cy="33427"/>
            </a:xfrm>
            <a:custGeom>
              <a:avLst/>
              <a:gdLst/>
              <a:ahLst/>
              <a:cxnLst>
                <a:cxn ang="0">
                  <a:pos x="4" y="1"/>
                </a:cxn>
                <a:cxn ang="0">
                  <a:pos x="3" y="1"/>
                </a:cxn>
                <a:cxn ang="0">
                  <a:pos x="3" y="1"/>
                </a:cxn>
                <a:cxn ang="0">
                  <a:pos x="2" y="1"/>
                </a:cxn>
                <a:cxn ang="0">
                  <a:pos x="2" y="2"/>
                </a:cxn>
                <a:cxn ang="0">
                  <a:pos x="1" y="2"/>
                </a:cxn>
                <a:cxn ang="0">
                  <a:pos x="1" y="1"/>
                </a:cxn>
                <a:cxn ang="0">
                  <a:pos x="2" y="1"/>
                </a:cxn>
                <a:cxn ang="0">
                  <a:pos x="3" y="1"/>
                </a:cxn>
                <a:cxn ang="0">
                  <a:pos x="3" y="1"/>
                </a:cxn>
                <a:cxn ang="0">
                  <a:pos x="4" y="1"/>
                </a:cxn>
                <a:cxn ang="0">
                  <a:pos x="4" y="1"/>
                </a:cxn>
                <a:cxn ang="0">
                  <a:pos x="4" y="1"/>
                </a:cxn>
                <a:cxn ang="0">
                  <a:pos x="5" y="1"/>
                </a:cxn>
                <a:cxn ang="0">
                  <a:pos x="5" y="1"/>
                </a:cxn>
                <a:cxn ang="0">
                  <a:pos x="5" y="1"/>
                </a:cxn>
                <a:cxn ang="0">
                  <a:pos x="5" y="1"/>
                </a:cxn>
                <a:cxn ang="0">
                  <a:pos x="6" y="1"/>
                </a:cxn>
                <a:cxn ang="0">
                  <a:pos x="6" y="1"/>
                </a:cxn>
                <a:cxn ang="0">
                  <a:pos x="7" y="1"/>
                </a:cxn>
                <a:cxn ang="0">
                  <a:pos x="7" y="2"/>
                </a:cxn>
                <a:cxn ang="0">
                  <a:pos x="6" y="2"/>
                </a:cxn>
                <a:cxn ang="0">
                  <a:pos x="6" y="2"/>
                </a:cxn>
                <a:cxn ang="0">
                  <a:pos x="5" y="2"/>
                </a:cxn>
                <a:cxn ang="0">
                  <a:pos x="5" y="2"/>
                </a:cxn>
                <a:cxn ang="0">
                  <a:pos x="4" y="1"/>
                </a:cxn>
                <a:cxn ang="0">
                  <a:pos x="4" y="1"/>
                </a:cxn>
                <a:cxn ang="0">
                  <a:pos x="4" y="1"/>
                </a:cxn>
                <a:cxn ang="0">
                  <a:pos x="4" y="2"/>
                </a:cxn>
                <a:cxn ang="0">
                  <a:pos x="3" y="2"/>
                </a:cxn>
                <a:cxn ang="0">
                  <a:pos x="3" y="2"/>
                </a:cxn>
                <a:cxn ang="0">
                  <a:pos x="2" y="2"/>
                </a:cxn>
                <a:cxn ang="0">
                  <a:pos x="1" y="2"/>
                </a:cxn>
                <a:cxn ang="0">
                  <a:pos x="0" y="2"/>
                </a:cxn>
                <a:cxn ang="0">
                  <a:pos x="0" y="2"/>
                </a:cxn>
                <a:cxn ang="0">
                  <a:pos x="1" y="1"/>
                </a:cxn>
                <a:cxn ang="0">
                  <a:pos x="1" y="2"/>
                </a:cxn>
                <a:cxn ang="0">
                  <a:pos x="1" y="2"/>
                </a:cxn>
                <a:cxn ang="0">
                  <a:pos x="2" y="2"/>
                </a:cxn>
                <a:cxn ang="0">
                  <a:pos x="2" y="2"/>
                </a:cxn>
                <a:cxn ang="0">
                  <a:pos x="2" y="2"/>
                </a:cxn>
                <a:cxn ang="0">
                  <a:pos x="2" y="2"/>
                </a:cxn>
                <a:cxn ang="0">
                  <a:pos x="2" y="2"/>
                </a:cxn>
                <a:cxn ang="0">
                  <a:pos x="3" y="2"/>
                </a:cxn>
                <a:cxn ang="0">
                  <a:pos x="3" y="1"/>
                </a:cxn>
                <a:cxn ang="0">
                  <a:pos x="4" y="2"/>
                </a:cxn>
              </a:cxnLst>
              <a:rect l="0" t="0" r="r" b="b"/>
              <a:pathLst>
                <a:path w="7" h="3">
                  <a:moveTo>
                    <a:pt x="4" y="1"/>
                  </a:moveTo>
                  <a:lnTo>
                    <a:pt x="4" y="1"/>
                  </a:lnTo>
                  <a:lnTo>
                    <a:pt x="3" y="1"/>
                  </a:lnTo>
                  <a:lnTo>
                    <a:pt x="3" y="1"/>
                  </a:lnTo>
                  <a:lnTo>
                    <a:pt x="3" y="1"/>
                  </a:lnTo>
                  <a:lnTo>
                    <a:pt x="3" y="1"/>
                  </a:lnTo>
                  <a:lnTo>
                    <a:pt x="2" y="2"/>
                  </a:lnTo>
                  <a:lnTo>
                    <a:pt x="2" y="1"/>
                  </a:lnTo>
                  <a:lnTo>
                    <a:pt x="2" y="2"/>
                  </a:lnTo>
                  <a:lnTo>
                    <a:pt x="2" y="2"/>
                  </a:lnTo>
                  <a:lnTo>
                    <a:pt x="1" y="2"/>
                  </a:lnTo>
                  <a:lnTo>
                    <a:pt x="1" y="2"/>
                  </a:lnTo>
                  <a:lnTo>
                    <a:pt x="1" y="2"/>
                  </a:lnTo>
                  <a:lnTo>
                    <a:pt x="1" y="1"/>
                  </a:lnTo>
                  <a:lnTo>
                    <a:pt x="2" y="1"/>
                  </a:lnTo>
                  <a:lnTo>
                    <a:pt x="2" y="1"/>
                  </a:lnTo>
                  <a:lnTo>
                    <a:pt x="3" y="1"/>
                  </a:lnTo>
                  <a:lnTo>
                    <a:pt x="3" y="1"/>
                  </a:lnTo>
                  <a:lnTo>
                    <a:pt x="3" y="1"/>
                  </a:lnTo>
                  <a:lnTo>
                    <a:pt x="3" y="1"/>
                  </a:lnTo>
                  <a:lnTo>
                    <a:pt x="3" y="1"/>
                  </a:lnTo>
                  <a:lnTo>
                    <a:pt x="4" y="1"/>
                  </a:lnTo>
                  <a:lnTo>
                    <a:pt x="4" y="1"/>
                  </a:lnTo>
                  <a:lnTo>
                    <a:pt x="4" y="1"/>
                  </a:lnTo>
                  <a:lnTo>
                    <a:pt x="4" y="0"/>
                  </a:lnTo>
                  <a:lnTo>
                    <a:pt x="4" y="1"/>
                  </a:lnTo>
                  <a:lnTo>
                    <a:pt x="5" y="1"/>
                  </a:lnTo>
                  <a:lnTo>
                    <a:pt x="5" y="1"/>
                  </a:lnTo>
                  <a:lnTo>
                    <a:pt x="5" y="1"/>
                  </a:lnTo>
                  <a:lnTo>
                    <a:pt x="5" y="1"/>
                  </a:lnTo>
                  <a:lnTo>
                    <a:pt x="5" y="1"/>
                  </a:lnTo>
                  <a:lnTo>
                    <a:pt x="5" y="1"/>
                  </a:lnTo>
                  <a:lnTo>
                    <a:pt x="5" y="1"/>
                  </a:lnTo>
                  <a:lnTo>
                    <a:pt x="5" y="1"/>
                  </a:lnTo>
                  <a:lnTo>
                    <a:pt x="6" y="1"/>
                  </a:lnTo>
                  <a:lnTo>
                    <a:pt x="6" y="1"/>
                  </a:lnTo>
                  <a:lnTo>
                    <a:pt x="6" y="1"/>
                  </a:lnTo>
                  <a:lnTo>
                    <a:pt x="6" y="1"/>
                  </a:lnTo>
                  <a:lnTo>
                    <a:pt x="7" y="1"/>
                  </a:lnTo>
                  <a:lnTo>
                    <a:pt x="7" y="1"/>
                  </a:lnTo>
                  <a:lnTo>
                    <a:pt x="7" y="2"/>
                  </a:lnTo>
                  <a:lnTo>
                    <a:pt x="7" y="2"/>
                  </a:lnTo>
                  <a:lnTo>
                    <a:pt x="6" y="2"/>
                  </a:lnTo>
                  <a:lnTo>
                    <a:pt x="6" y="2"/>
                  </a:lnTo>
                  <a:lnTo>
                    <a:pt x="6" y="2"/>
                  </a:lnTo>
                  <a:lnTo>
                    <a:pt x="6" y="2"/>
                  </a:lnTo>
                  <a:lnTo>
                    <a:pt x="5" y="2"/>
                  </a:lnTo>
                  <a:lnTo>
                    <a:pt x="5" y="2"/>
                  </a:lnTo>
                  <a:lnTo>
                    <a:pt x="5" y="2"/>
                  </a:lnTo>
                  <a:lnTo>
                    <a:pt x="5" y="2"/>
                  </a:lnTo>
                  <a:lnTo>
                    <a:pt x="5" y="2"/>
                  </a:lnTo>
                  <a:lnTo>
                    <a:pt x="4" y="1"/>
                  </a:lnTo>
                  <a:lnTo>
                    <a:pt x="4" y="1"/>
                  </a:lnTo>
                  <a:lnTo>
                    <a:pt x="4" y="1"/>
                  </a:lnTo>
                  <a:lnTo>
                    <a:pt x="4" y="1"/>
                  </a:lnTo>
                  <a:lnTo>
                    <a:pt x="4" y="1"/>
                  </a:lnTo>
                  <a:lnTo>
                    <a:pt x="4" y="1"/>
                  </a:lnTo>
                  <a:lnTo>
                    <a:pt x="4" y="2"/>
                  </a:lnTo>
                  <a:lnTo>
                    <a:pt x="4" y="2"/>
                  </a:lnTo>
                  <a:lnTo>
                    <a:pt x="3" y="2"/>
                  </a:lnTo>
                  <a:lnTo>
                    <a:pt x="3" y="2"/>
                  </a:lnTo>
                  <a:lnTo>
                    <a:pt x="3" y="2"/>
                  </a:lnTo>
                  <a:lnTo>
                    <a:pt x="2" y="2"/>
                  </a:lnTo>
                  <a:lnTo>
                    <a:pt x="2" y="2"/>
                  </a:lnTo>
                  <a:lnTo>
                    <a:pt x="1" y="2"/>
                  </a:lnTo>
                  <a:lnTo>
                    <a:pt x="1" y="2"/>
                  </a:lnTo>
                  <a:lnTo>
                    <a:pt x="0" y="3"/>
                  </a:lnTo>
                  <a:lnTo>
                    <a:pt x="0" y="2"/>
                  </a:lnTo>
                  <a:lnTo>
                    <a:pt x="0" y="2"/>
                  </a:lnTo>
                  <a:lnTo>
                    <a:pt x="0" y="2"/>
                  </a:lnTo>
                  <a:lnTo>
                    <a:pt x="1" y="2"/>
                  </a:lnTo>
                  <a:lnTo>
                    <a:pt x="1" y="1"/>
                  </a:lnTo>
                  <a:lnTo>
                    <a:pt x="1" y="1"/>
                  </a:lnTo>
                  <a:lnTo>
                    <a:pt x="1" y="2"/>
                  </a:lnTo>
                  <a:lnTo>
                    <a:pt x="1" y="2"/>
                  </a:lnTo>
                  <a:lnTo>
                    <a:pt x="1" y="2"/>
                  </a:lnTo>
                  <a:lnTo>
                    <a:pt x="1" y="2"/>
                  </a:lnTo>
                  <a:lnTo>
                    <a:pt x="2" y="2"/>
                  </a:lnTo>
                  <a:lnTo>
                    <a:pt x="2" y="2"/>
                  </a:lnTo>
                  <a:lnTo>
                    <a:pt x="2" y="2"/>
                  </a:lnTo>
                  <a:lnTo>
                    <a:pt x="2" y="2"/>
                  </a:lnTo>
                  <a:lnTo>
                    <a:pt x="2" y="2"/>
                  </a:lnTo>
                  <a:lnTo>
                    <a:pt x="2" y="2"/>
                  </a:lnTo>
                  <a:lnTo>
                    <a:pt x="2" y="2"/>
                  </a:lnTo>
                  <a:lnTo>
                    <a:pt x="2" y="2"/>
                  </a:lnTo>
                  <a:lnTo>
                    <a:pt x="2" y="2"/>
                  </a:lnTo>
                  <a:lnTo>
                    <a:pt x="2" y="2"/>
                  </a:lnTo>
                  <a:lnTo>
                    <a:pt x="3" y="2"/>
                  </a:lnTo>
                  <a:lnTo>
                    <a:pt x="3" y="1"/>
                  </a:lnTo>
                  <a:lnTo>
                    <a:pt x="3" y="1"/>
                  </a:lnTo>
                  <a:lnTo>
                    <a:pt x="4" y="1"/>
                  </a:lnTo>
                  <a:lnTo>
                    <a:pt x="4" y="2"/>
                  </a:lnTo>
                  <a:lnTo>
                    <a:pt x="4"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Freeform 356">
              <a:extLst>
                <a:ext uri="{FF2B5EF4-FFF2-40B4-BE49-F238E27FC236}">
                  <a16:creationId xmlns:a16="http://schemas.microsoft.com/office/drawing/2014/main" id="{9E5A3D2A-DFAE-4784-B6FD-F40926530D83}"/>
                </a:ext>
              </a:extLst>
            </p:cNvPr>
            <p:cNvSpPr>
              <a:spLocks/>
            </p:cNvSpPr>
            <p:nvPr/>
          </p:nvSpPr>
          <p:spPr bwMode="auto">
            <a:xfrm>
              <a:off x="6706178" y="3132909"/>
              <a:ext cx="153829" cy="79167"/>
            </a:xfrm>
            <a:custGeom>
              <a:avLst/>
              <a:gdLst/>
              <a:ahLst/>
              <a:cxnLst>
                <a:cxn ang="0">
                  <a:pos x="4" y="4"/>
                </a:cxn>
                <a:cxn ang="0">
                  <a:pos x="3" y="3"/>
                </a:cxn>
                <a:cxn ang="0">
                  <a:pos x="3" y="2"/>
                </a:cxn>
                <a:cxn ang="0">
                  <a:pos x="3" y="2"/>
                </a:cxn>
                <a:cxn ang="0">
                  <a:pos x="3" y="2"/>
                </a:cxn>
                <a:cxn ang="0">
                  <a:pos x="2" y="1"/>
                </a:cxn>
                <a:cxn ang="0">
                  <a:pos x="2" y="1"/>
                </a:cxn>
                <a:cxn ang="0">
                  <a:pos x="1" y="1"/>
                </a:cxn>
                <a:cxn ang="0">
                  <a:pos x="0" y="0"/>
                </a:cxn>
                <a:cxn ang="0">
                  <a:pos x="0" y="0"/>
                </a:cxn>
                <a:cxn ang="0">
                  <a:pos x="1" y="0"/>
                </a:cxn>
                <a:cxn ang="0">
                  <a:pos x="2" y="0"/>
                </a:cxn>
                <a:cxn ang="0">
                  <a:pos x="2" y="0"/>
                </a:cxn>
                <a:cxn ang="0">
                  <a:pos x="3" y="0"/>
                </a:cxn>
                <a:cxn ang="0">
                  <a:pos x="4" y="1"/>
                </a:cxn>
                <a:cxn ang="0">
                  <a:pos x="5" y="1"/>
                </a:cxn>
                <a:cxn ang="0">
                  <a:pos x="6" y="1"/>
                </a:cxn>
                <a:cxn ang="0">
                  <a:pos x="7" y="1"/>
                </a:cxn>
                <a:cxn ang="0">
                  <a:pos x="7" y="1"/>
                </a:cxn>
                <a:cxn ang="0">
                  <a:pos x="8" y="2"/>
                </a:cxn>
                <a:cxn ang="0">
                  <a:pos x="8" y="2"/>
                </a:cxn>
                <a:cxn ang="0">
                  <a:pos x="8" y="2"/>
                </a:cxn>
                <a:cxn ang="0">
                  <a:pos x="9" y="2"/>
                </a:cxn>
                <a:cxn ang="0">
                  <a:pos x="10" y="2"/>
                </a:cxn>
                <a:cxn ang="0">
                  <a:pos x="11" y="2"/>
                </a:cxn>
                <a:cxn ang="0">
                  <a:pos x="11" y="2"/>
                </a:cxn>
                <a:cxn ang="0">
                  <a:pos x="12" y="3"/>
                </a:cxn>
                <a:cxn ang="0">
                  <a:pos x="12" y="3"/>
                </a:cxn>
                <a:cxn ang="0">
                  <a:pos x="12" y="3"/>
                </a:cxn>
                <a:cxn ang="0">
                  <a:pos x="13" y="4"/>
                </a:cxn>
                <a:cxn ang="0">
                  <a:pos x="14" y="4"/>
                </a:cxn>
                <a:cxn ang="0">
                  <a:pos x="14" y="5"/>
                </a:cxn>
                <a:cxn ang="0">
                  <a:pos x="14" y="5"/>
                </a:cxn>
                <a:cxn ang="0">
                  <a:pos x="14" y="6"/>
                </a:cxn>
                <a:cxn ang="0">
                  <a:pos x="14" y="6"/>
                </a:cxn>
                <a:cxn ang="0">
                  <a:pos x="14" y="7"/>
                </a:cxn>
                <a:cxn ang="0">
                  <a:pos x="14" y="7"/>
                </a:cxn>
                <a:cxn ang="0">
                  <a:pos x="14" y="7"/>
                </a:cxn>
                <a:cxn ang="0">
                  <a:pos x="13" y="7"/>
                </a:cxn>
                <a:cxn ang="0">
                  <a:pos x="12" y="7"/>
                </a:cxn>
                <a:cxn ang="0">
                  <a:pos x="12" y="6"/>
                </a:cxn>
                <a:cxn ang="0">
                  <a:pos x="11" y="6"/>
                </a:cxn>
                <a:cxn ang="0">
                  <a:pos x="11" y="7"/>
                </a:cxn>
                <a:cxn ang="0">
                  <a:pos x="10" y="7"/>
                </a:cxn>
                <a:cxn ang="0">
                  <a:pos x="9" y="7"/>
                </a:cxn>
                <a:cxn ang="0">
                  <a:pos x="9" y="7"/>
                </a:cxn>
                <a:cxn ang="0">
                  <a:pos x="8" y="7"/>
                </a:cxn>
                <a:cxn ang="0">
                  <a:pos x="8" y="7"/>
                </a:cxn>
                <a:cxn ang="0">
                  <a:pos x="7" y="7"/>
                </a:cxn>
                <a:cxn ang="0">
                  <a:pos x="6" y="6"/>
                </a:cxn>
                <a:cxn ang="0">
                  <a:pos x="6" y="6"/>
                </a:cxn>
                <a:cxn ang="0">
                  <a:pos x="5" y="6"/>
                </a:cxn>
                <a:cxn ang="0">
                  <a:pos x="4" y="6"/>
                </a:cxn>
                <a:cxn ang="0">
                  <a:pos x="4" y="6"/>
                </a:cxn>
                <a:cxn ang="0">
                  <a:pos x="3" y="6"/>
                </a:cxn>
                <a:cxn ang="0">
                  <a:pos x="4" y="5"/>
                </a:cxn>
              </a:cxnLst>
              <a:rect l="0" t="0" r="r" b="b"/>
              <a:pathLst>
                <a:path w="14" h="7">
                  <a:moveTo>
                    <a:pt x="4" y="5"/>
                  </a:moveTo>
                  <a:lnTo>
                    <a:pt x="4" y="4"/>
                  </a:lnTo>
                  <a:lnTo>
                    <a:pt x="4" y="4"/>
                  </a:lnTo>
                  <a:lnTo>
                    <a:pt x="4" y="4"/>
                  </a:lnTo>
                  <a:lnTo>
                    <a:pt x="3" y="3"/>
                  </a:lnTo>
                  <a:lnTo>
                    <a:pt x="3" y="3"/>
                  </a:lnTo>
                  <a:lnTo>
                    <a:pt x="3" y="3"/>
                  </a:lnTo>
                  <a:lnTo>
                    <a:pt x="3" y="3"/>
                  </a:lnTo>
                  <a:lnTo>
                    <a:pt x="3" y="2"/>
                  </a:lnTo>
                  <a:lnTo>
                    <a:pt x="3" y="2"/>
                  </a:lnTo>
                  <a:lnTo>
                    <a:pt x="3" y="2"/>
                  </a:lnTo>
                  <a:lnTo>
                    <a:pt x="3" y="2"/>
                  </a:lnTo>
                  <a:lnTo>
                    <a:pt x="3" y="2"/>
                  </a:lnTo>
                  <a:lnTo>
                    <a:pt x="3" y="2"/>
                  </a:lnTo>
                  <a:lnTo>
                    <a:pt x="3" y="2"/>
                  </a:lnTo>
                  <a:lnTo>
                    <a:pt x="3" y="2"/>
                  </a:lnTo>
                  <a:lnTo>
                    <a:pt x="2" y="1"/>
                  </a:lnTo>
                  <a:lnTo>
                    <a:pt x="2" y="1"/>
                  </a:lnTo>
                  <a:lnTo>
                    <a:pt x="2" y="1"/>
                  </a:lnTo>
                  <a:lnTo>
                    <a:pt x="2" y="1"/>
                  </a:lnTo>
                  <a:lnTo>
                    <a:pt x="2" y="1"/>
                  </a:lnTo>
                  <a:lnTo>
                    <a:pt x="2" y="1"/>
                  </a:lnTo>
                  <a:lnTo>
                    <a:pt x="1" y="1"/>
                  </a:lnTo>
                  <a:lnTo>
                    <a:pt x="1" y="1"/>
                  </a:lnTo>
                  <a:lnTo>
                    <a:pt x="1" y="0"/>
                  </a:lnTo>
                  <a:lnTo>
                    <a:pt x="0" y="0"/>
                  </a:lnTo>
                  <a:lnTo>
                    <a:pt x="0" y="0"/>
                  </a:lnTo>
                  <a:lnTo>
                    <a:pt x="0" y="0"/>
                  </a:lnTo>
                  <a:lnTo>
                    <a:pt x="0" y="0"/>
                  </a:lnTo>
                  <a:lnTo>
                    <a:pt x="0" y="0"/>
                  </a:lnTo>
                  <a:lnTo>
                    <a:pt x="1" y="0"/>
                  </a:lnTo>
                  <a:lnTo>
                    <a:pt x="1" y="0"/>
                  </a:lnTo>
                  <a:lnTo>
                    <a:pt x="1" y="0"/>
                  </a:lnTo>
                  <a:lnTo>
                    <a:pt x="1" y="0"/>
                  </a:lnTo>
                  <a:lnTo>
                    <a:pt x="2" y="0"/>
                  </a:lnTo>
                  <a:lnTo>
                    <a:pt x="2" y="0"/>
                  </a:lnTo>
                  <a:lnTo>
                    <a:pt x="2" y="0"/>
                  </a:lnTo>
                  <a:lnTo>
                    <a:pt x="2" y="0"/>
                  </a:lnTo>
                  <a:lnTo>
                    <a:pt x="2" y="0"/>
                  </a:lnTo>
                  <a:lnTo>
                    <a:pt x="2" y="0"/>
                  </a:lnTo>
                  <a:lnTo>
                    <a:pt x="3" y="0"/>
                  </a:lnTo>
                  <a:lnTo>
                    <a:pt x="3" y="0"/>
                  </a:lnTo>
                  <a:lnTo>
                    <a:pt x="3" y="0"/>
                  </a:lnTo>
                  <a:lnTo>
                    <a:pt x="3" y="1"/>
                  </a:lnTo>
                  <a:lnTo>
                    <a:pt x="4" y="1"/>
                  </a:lnTo>
                  <a:lnTo>
                    <a:pt x="5" y="1"/>
                  </a:lnTo>
                  <a:lnTo>
                    <a:pt x="5" y="1"/>
                  </a:lnTo>
                  <a:lnTo>
                    <a:pt x="5" y="1"/>
                  </a:lnTo>
                  <a:lnTo>
                    <a:pt x="5" y="1"/>
                  </a:lnTo>
                  <a:lnTo>
                    <a:pt x="6" y="1"/>
                  </a:lnTo>
                  <a:lnTo>
                    <a:pt x="6" y="1"/>
                  </a:lnTo>
                  <a:lnTo>
                    <a:pt x="6" y="1"/>
                  </a:lnTo>
                  <a:lnTo>
                    <a:pt x="6" y="1"/>
                  </a:lnTo>
                  <a:lnTo>
                    <a:pt x="7" y="1"/>
                  </a:lnTo>
                  <a:lnTo>
                    <a:pt x="7" y="1"/>
                  </a:lnTo>
                  <a:lnTo>
                    <a:pt x="7" y="1"/>
                  </a:lnTo>
                  <a:lnTo>
                    <a:pt x="7" y="1"/>
                  </a:lnTo>
                  <a:lnTo>
                    <a:pt x="7" y="1"/>
                  </a:lnTo>
                  <a:lnTo>
                    <a:pt x="8" y="1"/>
                  </a:lnTo>
                  <a:lnTo>
                    <a:pt x="8" y="2"/>
                  </a:lnTo>
                  <a:lnTo>
                    <a:pt x="8" y="2"/>
                  </a:lnTo>
                  <a:lnTo>
                    <a:pt x="8" y="2"/>
                  </a:lnTo>
                  <a:lnTo>
                    <a:pt x="8" y="2"/>
                  </a:lnTo>
                  <a:lnTo>
                    <a:pt x="8" y="2"/>
                  </a:lnTo>
                  <a:lnTo>
                    <a:pt x="8" y="2"/>
                  </a:lnTo>
                  <a:lnTo>
                    <a:pt x="8" y="2"/>
                  </a:lnTo>
                  <a:lnTo>
                    <a:pt x="8" y="2"/>
                  </a:lnTo>
                  <a:lnTo>
                    <a:pt x="9" y="2"/>
                  </a:lnTo>
                  <a:lnTo>
                    <a:pt x="9" y="2"/>
                  </a:lnTo>
                  <a:lnTo>
                    <a:pt x="9" y="2"/>
                  </a:lnTo>
                  <a:lnTo>
                    <a:pt x="10" y="2"/>
                  </a:lnTo>
                  <a:lnTo>
                    <a:pt x="10" y="2"/>
                  </a:lnTo>
                  <a:lnTo>
                    <a:pt x="10" y="2"/>
                  </a:lnTo>
                  <a:lnTo>
                    <a:pt x="10" y="2"/>
                  </a:lnTo>
                  <a:lnTo>
                    <a:pt x="11" y="2"/>
                  </a:lnTo>
                  <a:lnTo>
                    <a:pt x="11" y="2"/>
                  </a:lnTo>
                  <a:lnTo>
                    <a:pt x="11" y="2"/>
                  </a:lnTo>
                  <a:lnTo>
                    <a:pt x="11" y="2"/>
                  </a:lnTo>
                  <a:lnTo>
                    <a:pt x="11" y="2"/>
                  </a:lnTo>
                  <a:lnTo>
                    <a:pt x="12" y="2"/>
                  </a:lnTo>
                  <a:lnTo>
                    <a:pt x="12" y="3"/>
                  </a:lnTo>
                  <a:lnTo>
                    <a:pt x="12" y="3"/>
                  </a:lnTo>
                  <a:lnTo>
                    <a:pt x="12" y="3"/>
                  </a:lnTo>
                  <a:lnTo>
                    <a:pt x="12" y="3"/>
                  </a:lnTo>
                  <a:lnTo>
                    <a:pt x="13" y="3"/>
                  </a:lnTo>
                  <a:lnTo>
                    <a:pt x="13" y="3"/>
                  </a:lnTo>
                  <a:lnTo>
                    <a:pt x="12" y="3"/>
                  </a:lnTo>
                  <a:lnTo>
                    <a:pt x="12" y="3"/>
                  </a:lnTo>
                  <a:lnTo>
                    <a:pt x="12" y="4"/>
                  </a:lnTo>
                  <a:lnTo>
                    <a:pt x="13" y="4"/>
                  </a:lnTo>
                  <a:lnTo>
                    <a:pt x="13" y="4"/>
                  </a:lnTo>
                  <a:lnTo>
                    <a:pt x="14" y="4"/>
                  </a:lnTo>
                  <a:lnTo>
                    <a:pt x="14" y="4"/>
                  </a:lnTo>
                  <a:lnTo>
                    <a:pt x="14" y="5"/>
                  </a:lnTo>
                  <a:lnTo>
                    <a:pt x="14" y="5"/>
                  </a:lnTo>
                  <a:lnTo>
                    <a:pt x="14" y="5"/>
                  </a:lnTo>
                  <a:lnTo>
                    <a:pt x="14" y="5"/>
                  </a:lnTo>
                  <a:lnTo>
                    <a:pt x="14" y="5"/>
                  </a:lnTo>
                  <a:lnTo>
                    <a:pt x="14" y="5"/>
                  </a:lnTo>
                  <a:lnTo>
                    <a:pt x="14" y="5"/>
                  </a:lnTo>
                  <a:lnTo>
                    <a:pt x="14" y="5"/>
                  </a:lnTo>
                  <a:lnTo>
                    <a:pt x="14" y="6"/>
                  </a:lnTo>
                  <a:lnTo>
                    <a:pt x="14" y="6"/>
                  </a:lnTo>
                  <a:lnTo>
                    <a:pt x="14" y="6"/>
                  </a:lnTo>
                  <a:lnTo>
                    <a:pt x="14" y="6"/>
                  </a:lnTo>
                  <a:lnTo>
                    <a:pt x="14" y="7"/>
                  </a:lnTo>
                  <a:lnTo>
                    <a:pt x="14" y="7"/>
                  </a:lnTo>
                  <a:lnTo>
                    <a:pt x="14" y="7"/>
                  </a:lnTo>
                  <a:lnTo>
                    <a:pt x="14" y="7"/>
                  </a:lnTo>
                  <a:lnTo>
                    <a:pt x="14" y="7"/>
                  </a:lnTo>
                  <a:lnTo>
                    <a:pt x="14" y="7"/>
                  </a:lnTo>
                  <a:lnTo>
                    <a:pt x="14" y="7"/>
                  </a:lnTo>
                  <a:lnTo>
                    <a:pt x="14" y="7"/>
                  </a:lnTo>
                  <a:lnTo>
                    <a:pt x="14" y="7"/>
                  </a:lnTo>
                  <a:lnTo>
                    <a:pt x="13" y="7"/>
                  </a:lnTo>
                  <a:lnTo>
                    <a:pt x="13" y="7"/>
                  </a:lnTo>
                  <a:lnTo>
                    <a:pt x="13" y="7"/>
                  </a:lnTo>
                  <a:lnTo>
                    <a:pt x="13" y="7"/>
                  </a:lnTo>
                  <a:lnTo>
                    <a:pt x="13" y="7"/>
                  </a:lnTo>
                  <a:lnTo>
                    <a:pt x="12" y="7"/>
                  </a:lnTo>
                  <a:lnTo>
                    <a:pt x="12" y="6"/>
                  </a:lnTo>
                  <a:lnTo>
                    <a:pt x="12" y="6"/>
                  </a:lnTo>
                  <a:lnTo>
                    <a:pt x="12" y="6"/>
                  </a:lnTo>
                  <a:lnTo>
                    <a:pt x="11" y="6"/>
                  </a:lnTo>
                  <a:lnTo>
                    <a:pt x="11" y="6"/>
                  </a:lnTo>
                  <a:lnTo>
                    <a:pt x="11" y="6"/>
                  </a:lnTo>
                  <a:lnTo>
                    <a:pt x="11" y="6"/>
                  </a:lnTo>
                  <a:lnTo>
                    <a:pt x="11" y="7"/>
                  </a:lnTo>
                  <a:lnTo>
                    <a:pt x="11" y="7"/>
                  </a:lnTo>
                  <a:lnTo>
                    <a:pt x="10" y="7"/>
                  </a:lnTo>
                  <a:lnTo>
                    <a:pt x="10" y="7"/>
                  </a:lnTo>
                  <a:lnTo>
                    <a:pt x="10" y="7"/>
                  </a:lnTo>
                  <a:lnTo>
                    <a:pt x="10" y="7"/>
                  </a:lnTo>
                  <a:lnTo>
                    <a:pt x="9" y="7"/>
                  </a:lnTo>
                  <a:lnTo>
                    <a:pt x="9" y="7"/>
                  </a:lnTo>
                  <a:lnTo>
                    <a:pt x="9" y="7"/>
                  </a:lnTo>
                  <a:lnTo>
                    <a:pt x="9" y="7"/>
                  </a:lnTo>
                  <a:lnTo>
                    <a:pt x="9" y="7"/>
                  </a:lnTo>
                  <a:lnTo>
                    <a:pt x="8" y="7"/>
                  </a:lnTo>
                  <a:lnTo>
                    <a:pt x="8" y="7"/>
                  </a:lnTo>
                  <a:lnTo>
                    <a:pt x="8" y="7"/>
                  </a:lnTo>
                  <a:lnTo>
                    <a:pt x="8" y="7"/>
                  </a:lnTo>
                  <a:lnTo>
                    <a:pt x="8" y="7"/>
                  </a:lnTo>
                  <a:lnTo>
                    <a:pt x="8" y="7"/>
                  </a:lnTo>
                  <a:lnTo>
                    <a:pt x="8" y="7"/>
                  </a:lnTo>
                  <a:lnTo>
                    <a:pt x="7" y="7"/>
                  </a:lnTo>
                  <a:lnTo>
                    <a:pt x="7" y="7"/>
                  </a:lnTo>
                  <a:lnTo>
                    <a:pt x="7" y="6"/>
                  </a:lnTo>
                  <a:lnTo>
                    <a:pt x="7" y="6"/>
                  </a:lnTo>
                  <a:lnTo>
                    <a:pt x="6" y="6"/>
                  </a:lnTo>
                  <a:lnTo>
                    <a:pt x="6" y="6"/>
                  </a:lnTo>
                  <a:lnTo>
                    <a:pt x="6" y="6"/>
                  </a:lnTo>
                  <a:lnTo>
                    <a:pt x="6" y="6"/>
                  </a:lnTo>
                  <a:lnTo>
                    <a:pt x="6" y="6"/>
                  </a:lnTo>
                  <a:lnTo>
                    <a:pt x="5" y="6"/>
                  </a:lnTo>
                  <a:lnTo>
                    <a:pt x="5" y="6"/>
                  </a:lnTo>
                  <a:lnTo>
                    <a:pt x="5" y="6"/>
                  </a:lnTo>
                  <a:lnTo>
                    <a:pt x="5" y="6"/>
                  </a:lnTo>
                  <a:lnTo>
                    <a:pt x="4" y="6"/>
                  </a:lnTo>
                  <a:lnTo>
                    <a:pt x="4" y="6"/>
                  </a:lnTo>
                  <a:lnTo>
                    <a:pt x="4" y="6"/>
                  </a:lnTo>
                  <a:lnTo>
                    <a:pt x="4" y="6"/>
                  </a:lnTo>
                  <a:lnTo>
                    <a:pt x="4" y="6"/>
                  </a:lnTo>
                  <a:lnTo>
                    <a:pt x="3" y="6"/>
                  </a:lnTo>
                  <a:lnTo>
                    <a:pt x="3" y="6"/>
                  </a:lnTo>
                  <a:lnTo>
                    <a:pt x="3" y="5"/>
                  </a:lnTo>
                  <a:lnTo>
                    <a:pt x="4" y="5"/>
                  </a:lnTo>
                  <a:lnTo>
                    <a:pt x="4" y="5"/>
                  </a:lnTo>
                  <a:lnTo>
                    <a:pt x="4" y="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Freeform 357">
              <a:extLst>
                <a:ext uri="{FF2B5EF4-FFF2-40B4-BE49-F238E27FC236}">
                  <a16:creationId xmlns:a16="http://schemas.microsoft.com/office/drawing/2014/main" id="{00A2F65E-9457-48BF-85D9-6D1A748D6BF9}"/>
                </a:ext>
              </a:extLst>
            </p:cNvPr>
            <p:cNvSpPr>
              <a:spLocks noEditPoints="1"/>
            </p:cNvSpPr>
            <p:nvPr/>
          </p:nvSpPr>
          <p:spPr bwMode="auto">
            <a:xfrm>
              <a:off x="5897724" y="2715965"/>
              <a:ext cx="218778" cy="281482"/>
            </a:xfrm>
            <a:custGeom>
              <a:avLst/>
              <a:gdLst/>
              <a:ahLst/>
              <a:cxnLst>
                <a:cxn ang="0">
                  <a:pos x="11" y="3"/>
                </a:cxn>
                <a:cxn ang="0">
                  <a:pos x="12" y="4"/>
                </a:cxn>
                <a:cxn ang="0">
                  <a:pos x="14" y="2"/>
                </a:cxn>
                <a:cxn ang="0">
                  <a:pos x="14" y="2"/>
                </a:cxn>
                <a:cxn ang="0">
                  <a:pos x="16" y="3"/>
                </a:cxn>
                <a:cxn ang="0">
                  <a:pos x="17" y="4"/>
                </a:cxn>
                <a:cxn ang="0">
                  <a:pos x="18" y="7"/>
                </a:cxn>
                <a:cxn ang="0">
                  <a:pos x="19" y="9"/>
                </a:cxn>
                <a:cxn ang="0">
                  <a:pos x="19" y="12"/>
                </a:cxn>
                <a:cxn ang="0">
                  <a:pos x="19" y="14"/>
                </a:cxn>
                <a:cxn ang="0">
                  <a:pos x="18" y="14"/>
                </a:cxn>
                <a:cxn ang="0">
                  <a:pos x="16" y="14"/>
                </a:cxn>
                <a:cxn ang="0">
                  <a:pos x="15" y="15"/>
                </a:cxn>
                <a:cxn ang="0">
                  <a:pos x="13" y="16"/>
                </a:cxn>
                <a:cxn ang="0">
                  <a:pos x="15" y="19"/>
                </a:cxn>
                <a:cxn ang="0">
                  <a:pos x="17" y="20"/>
                </a:cxn>
                <a:cxn ang="0">
                  <a:pos x="16" y="21"/>
                </a:cxn>
                <a:cxn ang="0">
                  <a:pos x="15" y="22"/>
                </a:cxn>
                <a:cxn ang="0">
                  <a:pos x="15" y="24"/>
                </a:cxn>
                <a:cxn ang="0">
                  <a:pos x="13" y="24"/>
                </a:cxn>
                <a:cxn ang="0">
                  <a:pos x="11" y="25"/>
                </a:cxn>
                <a:cxn ang="0">
                  <a:pos x="9" y="25"/>
                </a:cxn>
                <a:cxn ang="0">
                  <a:pos x="8" y="24"/>
                </a:cxn>
                <a:cxn ang="0">
                  <a:pos x="6" y="23"/>
                </a:cxn>
                <a:cxn ang="0">
                  <a:pos x="5" y="24"/>
                </a:cxn>
                <a:cxn ang="0">
                  <a:pos x="3" y="24"/>
                </a:cxn>
                <a:cxn ang="0">
                  <a:pos x="4" y="22"/>
                </a:cxn>
                <a:cxn ang="0">
                  <a:pos x="4" y="20"/>
                </a:cxn>
                <a:cxn ang="0">
                  <a:pos x="2" y="19"/>
                </a:cxn>
                <a:cxn ang="0">
                  <a:pos x="1" y="17"/>
                </a:cxn>
                <a:cxn ang="0">
                  <a:pos x="0" y="16"/>
                </a:cxn>
                <a:cxn ang="0">
                  <a:pos x="0" y="14"/>
                </a:cxn>
                <a:cxn ang="0">
                  <a:pos x="1" y="12"/>
                </a:cxn>
                <a:cxn ang="0">
                  <a:pos x="1" y="10"/>
                </a:cxn>
                <a:cxn ang="0">
                  <a:pos x="2" y="9"/>
                </a:cxn>
                <a:cxn ang="0">
                  <a:pos x="2" y="8"/>
                </a:cxn>
                <a:cxn ang="0">
                  <a:pos x="2" y="7"/>
                </a:cxn>
                <a:cxn ang="0">
                  <a:pos x="2" y="6"/>
                </a:cxn>
                <a:cxn ang="0">
                  <a:pos x="4" y="4"/>
                </a:cxn>
                <a:cxn ang="0">
                  <a:pos x="5" y="5"/>
                </a:cxn>
                <a:cxn ang="0">
                  <a:pos x="6" y="5"/>
                </a:cxn>
                <a:cxn ang="0">
                  <a:pos x="6" y="4"/>
                </a:cxn>
                <a:cxn ang="0">
                  <a:pos x="8" y="5"/>
                </a:cxn>
                <a:cxn ang="0">
                  <a:pos x="7" y="4"/>
                </a:cxn>
                <a:cxn ang="0">
                  <a:pos x="6" y="3"/>
                </a:cxn>
                <a:cxn ang="0">
                  <a:pos x="7" y="1"/>
                </a:cxn>
                <a:cxn ang="0">
                  <a:pos x="5" y="1"/>
                </a:cxn>
                <a:cxn ang="0">
                  <a:pos x="6" y="0"/>
                </a:cxn>
                <a:cxn ang="0">
                  <a:pos x="8" y="1"/>
                </a:cxn>
                <a:cxn ang="0">
                  <a:pos x="8" y="2"/>
                </a:cxn>
                <a:cxn ang="0">
                  <a:pos x="6" y="24"/>
                </a:cxn>
                <a:cxn ang="0">
                  <a:pos x="2" y="4"/>
                </a:cxn>
                <a:cxn ang="0">
                  <a:pos x="12" y="3"/>
                </a:cxn>
                <a:cxn ang="0">
                  <a:pos x="18" y="4"/>
                </a:cxn>
                <a:cxn ang="0">
                  <a:pos x="17" y="3"/>
                </a:cxn>
                <a:cxn ang="0">
                  <a:pos x="12" y="2"/>
                </a:cxn>
                <a:cxn ang="0">
                  <a:pos x="15" y="2"/>
                </a:cxn>
                <a:cxn ang="0">
                  <a:pos x="16" y="2"/>
                </a:cxn>
                <a:cxn ang="0">
                  <a:pos x="16" y="2"/>
                </a:cxn>
                <a:cxn ang="0">
                  <a:pos x="16" y="1"/>
                </a:cxn>
                <a:cxn ang="0">
                  <a:pos x="17" y="2"/>
                </a:cxn>
                <a:cxn ang="0">
                  <a:pos x="6" y="1"/>
                </a:cxn>
              </a:cxnLst>
              <a:rect l="0" t="0" r="r" b="b"/>
              <a:pathLst>
                <a:path w="20" h="25">
                  <a:moveTo>
                    <a:pt x="11" y="2"/>
                  </a:moveTo>
                  <a:lnTo>
                    <a:pt x="11" y="2"/>
                  </a:lnTo>
                  <a:lnTo>
                    <a:pt x="11" y="2"/>
                  </a:lnTo>
                  <a:close/>
                  <a:moveTo>
                    <a:pt x="11" y="2"/>
                  </a:moveTo>
                  <a:lnTo>
                    <a:pt x="11" y="2"/>
                  </a:lnTo>
                  <a:lnTo>
                    <a:pt x="11" y="2"/>
                  </a:lnTo>
                  <a:lnTo>
                    <a:pt x="11" y="2"/>
                  </a:lnTo>
                  <a:lnTo>
                    <a:pt x="11" y="3"/>
                  </a:lnTo>
                  <a:lnTo>
                    <a:pt x="11" y="3"/>
                  </a:lnTo>
                  <a:lnTo>
                    <a:pt x="11" y="3"/>
                  </a:lnTo>
                  <a:lnTo>
                    <a:pt x="10" y="3"/>
                  </a:lnTo>
                  <a:lnTo>
                    <a:pt x="10" y="3"/>
                  </a:lnTo>
                  <a:lnTo>
                    <a:pt x="11" y="3"/>
                  </a:lnTo>
                  <a:lnTo>
                    <a:pt x="11" y="4"/>
                  </a:lnTo>
                  <a:lnTo>
                    <a:pt x="11" y="3"/>
                  </a:lnTo>
                  <a:lnTo>
                    <a:pt x="11" y="3"/>
                  </a:lnTo>
                  <a:lnTo>
                    <a:pt x="11" y="3"/>
                  </a:lnTo>
                  <a:lnTo>
                    <a:pt x="11" y="3"/>
                  </a:lnTo>
                  <a:lnTo>
                    <a:pt x="12" y="4"/>
                  </a:lnTo>
                  <a:lnTo>
                    <a:pt x="12" y="4"/>
                  </a:lnTo>
                  <a:lnTo>
                    <a:pt x="12" y="3"/>
                  </a:lnTo>
                  <a:lnTo>
                    <a:pt x="12" y="3"/>
                  </a:lnTo>
                  <a:lnTo>
                    <a:pt x="12" y="3"/>
                  </a:lnTo>
                  <a:lnTo>
                    <a:pt x="12" y="3"/>
                  </a:lnTo>
                  <a:lnTo>
                    <a:pt x="12" y="3"/>
                  </a:lnTo>
                  <a:lnTo>
                    <a:pt x="13" y="3"/>
                  </a:lnTo>
                  <a:lnTo>
                    <a:pt x="13" y="3"/>
                  </a:lnTo>
                  <a:lnTo>
                    <a:pt x="14" y="2"/>
                  </a:lnTo>
                  <a:lnTo>
                    <a:pt x="14" y="2"/>
                  </a:lnTo>
                  <a:lnTo>
                    <a:pt x="14" y="2"/>
                  </a:lnTo>
                  <a:lnTo>
                    <a:pt x="14" y="2"/>
                  </a:lnTo>
                  <a:lnTo>
                    <a:pt x="14" y="2"/>
                  </a:lnTo>
                  <a:lnTo>
                    <a:pt x="14" y="2"/>
                  </a:lnTo>
                  <a:lnTo>
                    <a:pt x="15" y="2"/>
                  </a:lnTo>
                  <a:lnTo>
                    <a:pt x="15" y="2"/>
                  </a:lnTo>
                  <a:lnTo>
                    <a:pt x="15" y="2"/>
                  </a:lnTo>
                  <a:lnTo>
                    <a:pt x="15" y="2"/>
                  </a:lnTo>
                  <a:lnTo>
                    <a:pt x="15" y="2"/>
                  </a:lnTo>
                  <a:lnTo>
                    <a:pt x="14" y="2"/>
                  </a:lnTo>
                  <a:lnTo>
                    <a:pt x="14" y="2"/>
                  </a:lnTo>
                  <a:lnTo>
                    <a:pt x="14" y="2"/>
                  </a:lnTo>
                  <a:lnTo>
                    <a:pt x="14" y="2"/>
                  </a:lnTo>
                  <a:lnTo>
                    <a:pt x="14" y="2"/>
                  </a:lnTo>
                  <a:lnTo>
                    <a:pt x="14" y="2"/>
                  </a:lnTo>
                  <a:lnTo>
                    <a:pt x="14" y="2"/>
                  </a:lnTo>
                  <a:lnTo>
                    <a:pt x="14" y="2"/>
                  </a:lnTo>
                  <a:lnTo>
                    <a:pt x="15" y="2"/>
                  </a:lnTo>
                  <a:lnTo>
                    <a:pt x="15" y="2"/>
                  </a:lnTo>
                  <a:lnTo>
                    <a:pt x="16" y="2"/>
                  </a:lnTo>
                  <a:lnTo>
                    <a:pt x="16" y="3"/>
                  </a:lnTo>
                  <a:lnTo>
                    <a:pt x="16" y="3"/>
                  </a:lnTo>
                  <a:lnTo>
                    <a:pt x="16" y="3"/>
                  </a:lnTo>
                  <a:lnTo>
                    <a:pt x="16" y="3"/>
                  </a:lnTo>
                  <a:lnTo>
                    <a:pt x="16" y="3"/>
                  </a:lnTo>
                  <a:lnTo>
                    <a:pt x="17" y="3"/>
                  </a:lnTo>
                  <a:lnTo>
                    <a:pt x="17" y="3"/>
                  </a:lnTo>
                  <a:lnTo>
                    <a:pt x="17" y="3"/>
                  </a:lnTo>
                  <a:lnTo>
                    <a:pt x="17" y="3"/>
                  </a:lnTo>
                  <a:lnTo>
                    <a:pt x="17" y="4"/>
                  </a:lnTo>
                  <a:lnTo>
                    <a:pt x="17" y="4"/>
                  </a:lnTo>
                  <a:lnTo>
                    <a:pt x="17" y="4"/>
                  </a:lnTo>
                  <a:lnTo>
                    <a:pt x="18" y="4"/>
                  </a:lnTo>
                  <a:lnTo>
                    <a:pt x="18" y="5"/>
                  </a:lnTo>
                  <a:lnTo>
                    <a:pt x="18" y="6"/>
                  </a:lnTo>
                  <a:lnTo>
                    <a:pt x="18" y="6"/>
                  </a:lnTo>
                  <a:lnTo>
                    <a:pt x="18" y="7"/>
                  </a:lnTo>
                  <a:lnTo>
                    <a:pt x="18" y="7"/>
                  </a:lnTo>
                  <a:lnTo>
                    <a:pt x="18" y="7"/>
                  </a:lnTo>
                  <a:lnTo>
                    <a:pt x="18" y="7"/>
                  </a:lnTo>
                  <a:lnTo>
                    <a:pt x="18" y="7"/>
                  </a:lnTo>
                  <a:lnTo>
                    <a:pt x="18" y="7"/>
                  </a:lnTo>
                  <a:lnTo>
                    <a:pt x="18" y="7"/>
                  </a:lnTo>
                  <a:lnTo>
                    <a:pt x="18" y="8"/>
                  </a:lnTo>
                  <a:lnTo>
                    <a:pt x="18" y="8"/>
                  </a:lnTo>
                  <a:lnTo>
                    <a:pt x="19" y="8"/>
                  </a:lnTo>
                  <a:lnTo>
                    <a:pt x="19" y="8"/>
                  </a:lnTo>
                  <a:lnTo>
                    <a:pt x="19" y="8"/>
                  </a:lnTo>
                  <a:lnTo>
                    <a:pt x="18" y="9"/>
                  </a:lnTo>
                  <a:lnTo>
                    <a:pt x="19" y="9"/>
                  </a:lnTo>
                  <a:lnTo>
                    <a:pt x="19" y="9"/>
                  </a:lnTo>
                  <a:lnTo>
                    <a:pt x="19" y="10"/>
                  </a:lnTo>
                  <a:lnTo>
                    <a:pt x="19" y="10"/>
                  </a:lnTo>
                  <a:lnTo>
                    <a:pt x="19" y="10"/>
                  </a:lnTo>
                  <a:lnTo>
                    <a:pt x="19" y="10"/>
                  </a:lnTo>
                  <a:lnTo>
                    <a:pt x="19" y="11"/>
                  </a:lnTo>
                  <a:lnTo>
                    <a:pt x="19" y="11"/>
                  </a:lnTo>
                  <a:lnTo>
                    <a:pt x="19" y="11"/>
                  </a:lnTo>
                  <a:lnTo>
                    <a:pt x="19" y="11"/>
                  </a:lnTo>
                  <a:lnTo>
                    <a:pt x="19" y="12"/>
                  </a:lnTo>
                  <a:lnTo>
                    <a:pt x="19" y="12"/>
                  </a:lnTo>
                  <a:lnTo>
                    <a:pt x="19" y="12"/>
                  </a:lnTo>
                  <a:lnTo>
                    <a:pt x="19" y="12"/>
                  </a:lnTo>
                  <a:lnTo>
                    <a:pt x="19" y="12"/>
                  </a:lnTo>
                  <a:lnTo>
                    <a:pt x="20" y="12"/>
                  </a:lnTo>
                  <a:lnTo>
                    <a:pt x="20" y="12"/>
                  </a:lnTo>
                  <a:lnTo>
                    <a:pt x="20" y="13"/>
                  </a:lnTo>
                  <a:lnTo>
                    <a:pt x="19" y="13"/>
                  </a:lnTo>
                  <a:lnTo>
                    <a:pt x="19" y="13"/>
                  </a:lnTo>
                  <a:lnTo>
                    <a:pt x="19" y="14"/>
                  </a:lnTo>
                  <a:lnTo>
                    <a:pt x="19" y="14"/>
                  </a:lnTo>
                  <a:lnTo>
                    <a:pt x="19" y="14"/>
                  </a:lnTo>
                  <a:lnTo>
                    <a:pt x="19" y="14"/>
                  </a:lnTo>
                  <a:lnTo>
                    <a:pt x="19" y="14"/>
                  </a:lnTo>
                  <a:lnTo>
                    <a:pt x="19" y="13"/>
                  </a:lnTo>
                  <a:lnTo>
                    <a:pt x="18" y="13"/>
                  </a:lnTo>
                  <a:lnTo>
                    <a:pt x="18" y="13"/>
                  </a:lnTo>
                  <a:lnTo>
                    <a:pt x="18" y="13"/>
                  </a:lnTo>
                  <a:lnTo>
                    <a:pt x="18" y="13"/>
                  </a:lnTo>
                  <a:lnTo>
                    <a:pt x="18" y="14"/>
                  </a:lnTo>
                  <a:lnTo>
                    <a:pt x="18" y="14"/>
                  </a:lnTo>
                  <a:lnTo>
                    <a:pt x="18" y="14"/>
                  </a:lnTo>
                  <a:lnTo>
                    <a:pt x="18" y="14"/>
                  </a:lnTo>
                  <a:lnTo>
                    <a:pt x="17" y="14"/>
                  </a:lnTo>
                  <a:lnTo>
                    <a:pt x="17" y="14"/>
                  </a:lnTo>
                  <a:lnTo>
                    <a:pt x="17" y="14"/>
                  </a:lnTo>
                  <a:lnTo>
                    <a:pt x="17" y="14"/>
                  </a:lnTo>
                  <a:lnTo>
                    <a:pt x="17" y="14"/>
                  </a:lnTo>
                  <a:lnTo>
                    <a:pt x="16" y="14"/>
                  </a:lnTo>
                  <a:lnTo>
                    <a:pt x="16" y="14"/>
                  </a:lnTo>
                  <a:lnTo>
                    <a:pt x="16" y="14"/>
                  </a:lnTo>
                  <a:lnTo>
                    <a:pt x="16" y="14"/>
                  </a:lnTo>
                  <a:lnTo>
                    <a:pt x="16" y="15"/>
                  </a:lnTo>
                  <a:lnTo>
                    <a:pt x="16" y="15"/>
                  </a:lnTo>
                  <a:lnTo>
                    <a:pt x="15" y="15"/>
                  </a:lnTo>
                  <a:lnTo>
                    <a:pt x="15" y="15"/>
                  </a:lnTo>
                  <a:lnTo>
                    <a:pt x="15" y="15"/>
                  </a:lnTo>
                  <a:lnTo>
                    <a:pt x="15" y="15"/>
                  </a:lnTo>
                  <a:lnTo>
                    <a:pt x="15" y="15"/>
                  </a:lnTo>
                  <a:lnTo>
                    <a:pt x="15" y="15"/>
                  </a:lnTo>
                  <a:lnTo>
                    <a:pt x="15" y="15"/>
                  </a:lnTo>
                  <a:lnTo>
                    <a:pt x="15" y="15"/>
                  </a:lnTo>
                  <a:lnTo>
                    <a:pt x="14" y="15"/>
                  </a:lnTo>
                  <a:lnTo>
                    <a:pt x="14" y="15"/>
                  </a:lnTo>
                  <a:lnTo>
                    <a:pt x="14" y="15"/>
                  </a:lnTo>
                  <a:lnTo>
                    <a:pt x="14" y="16"/>
                  </a:lnTo>
                  <a:lnTo>
                    <a:pt x="13" y="15"/>
                  </a:lnTo>
                  <a:lnTo>
                    <a:pt x="13" y="15"/>
                  </a:lnTo>
                  <a:lnTo>
                    <a:pt x="13" y="15"/>
                  </a:lnTo>
                  <a:lnTo>
                    <a:pt x="13" y="16"/>
                  </a:lnTo>
                  <a:lnTo>
                    <a:pt x="13" y="16"/>
                  </a:lnTo>
                  <a:lnTo>
                    <a:pt x="14" y="16"/>
                  </a:lnTo>
                  <a:lnTo>
                    <a:pt x="14" y="16"/>
                  </a:lnTo>
                  <a:lnTo>
                    <a:pt x="14" y="16"/>
                  </a:lnTo>
                  <a:lnTo>
                    <a:pt x="14" y="17"/>
                  </a:lnTo>
                  <a:lnTo>
                    <a:pt x="14" y="17"/>
                  </a:lnTo>
                  <a:lnTo>
                    <a:pt x="14" y="17"/>
                  </a:lnTo>
                  <a:lnTo>
                    <a:pt x="14" y="18"/>
                  </a:lnTo>
                  <a:lnTo>
                    <a:pt x="14" y="18"/>
                  </a:lnTo>
                  <a:lnTo>
                    <a:pt x="15" y="18"/>
                  </a:lnTo>
                  <a:lnTo>
                    <a:pt x="15" y="19"/>
                  </a:lnTo>
                  <a:lnTo>
                    <a:pt x="15" y="19"/>
                  </a:lnTo>
                  <a:lnTo>
                    <a:pt x="15" y="19"/>
                  </a:lnTo>
                  <a:lnTo>
                    <a:pt x="15" y="19"/>
                  </a:lnTo>
                  <a:lnTo>
                    <a:pt x="15" y="19"/>
                  </a:lnTo>
                  <a:lnTo>
                    <a:pt x="16" y="19"/>
                  </a:lnTo>
                  <a:lnTo>
                    <a:pt x="16" y="19"/>
                  </a:lnTo>
                  <a:lnTo>
                    <a:pt x="16" y="20"/>
                  </a:lnTo>
                  <a:lnTo>
                    <a:pt x="16" y="20"/>
                  </a:lnTo>
                  <a:lnTo>
                    <a:pt x="17" y="20"/>
                  </a:lnTo>
                  <a:lnTo>
                    <a:pt x="17" y="20"/>
                  </a:lnTo>
                  <a:lnTo>
                    <a:pt x="17" y="20"/>
                  </a:lnTo>
                  <a:lnTo>
                    <a:pt x="17" y="20"/>
                  </a:lnTo>
                  <a:lnTo>
                    <a:pt x="17" y="20"/>
                  </a:lnTo>
                  <a:lnTo>
                    <a:pt x="17" y="20"/>
                  </a:lnTo>
                  <a:lnTo>
                    <a:pt x="17" y="21"/>
                  </a:lnTo>
                  <a:lnTo>
                    <a:pt x="17" y="21"/>
                  </a:lnTo>
                  <a:lnTo>
                    <a:pt x="17" y="21"/>
                  </a:lnTo>
                  <a:lnTo>
                    <a:pt x="17" y="21"/>
                  </a:lnTo>
                  <a:lnTo>
                    <a:pt x="17" y="21"/>
                  </a:lnTo>
                  <a:lnTo>
                    <a:pt x="16" y="21"/>
                  </a:lnTo>
                  <a:lnTo>
                    <a:pt x="16" y="21"/>
                  </a:lnTo>
                  <a:lnTo>
                    <a:pt x="16" y="21"/>
                  </a:lnTo>
                  <a:lnTo>
                    <a:pt x="16" y="21"/>
                  </a:lnTo>
                  <a:lnTo>
                    <a:pt x="16" y="21"/>
                  </a:lnTo>
                  <a:lnTo>
                    <a:pt x="16" y="22"/>
                  </a:lnTo>
                  <a:lnTo>
                    <a:pt x="16" y="22"/>
                  </a:lnTo>
                  <a:lnTo>
                    <a:pt x="16" y="22"/>
                  </a:lnTo>
                  <a:lnTo>
                    <a:pt x="16" y="22"/>
                  </a:lnTo>
                  <a:lnTo>
                    <a:pt x="15" y="22"/>
                  </a:lnTo>
                  <a:lnTo>
                    <a:pt x="15" y="22"/>
                  </a:lnTo>
                  <a:lnTo>
                    <a:pt x="15" y="22"/>
                  </a:lnTo>
                  <a:lnTo>
                    <a:pt x="15" y="23"/>
                  </a:lnTo>
                  <a:lnTo>
                    <a:pt x="15" y="23"/>
                  </a:lnTo>
                  <a:lnTo>
                    <a:pt x="15" y="23"/>
                  </a:lnTo>
                  <a:lnTo>
                    <a:pt x="15" y="23"/>
                  </a:lnTo>
                  <a:lnTo>
                    <a:pt x="15" y="23"/>
                  </a:lnTo>
                  <a:lnTo>
                    <a:pt x="15" y="23"/>
                  </a:lnTo>
                  <a:lnTo>
                    <a:pt x="15" y="24"/>
                  </a:lnTo>
                  <a:lnTo>
                    <a:pt x="15" y="24"/>
                  </a:lnTo>
                  <a:lnTo>
                    <a:pt x="15" y="24"/>
                  </a:lnTo>
                  <a:lnTo>
                    <a:pt x="15" y="24"/>
                  </a:lnTo>
                  <a:lnTo>
                    <a:pt x="15" y="24"/>
                  </a:lnTo>
                  <a:lnTo>
                    <a:pt x="15" y="24"/>
                  </a:lnTo>
                  <a:lnTo>
                    <a:pt x="15" y="24"/>
                  </a:lnTo>
                  <a:lnTo>
                    <a:pt x="15" y="24"/>
                  </a:lnTo>
                  <a:lnTo>
                    <a:pt x="14" y="24"/>
                  </a:lnTo>
                  <a:lnTo>
                    <a:pt x="14" y="24"/>
                  </a:lnTo>
                  <a:lnTo>
                    <a:pt x="13" y="24"/>
                  </a:lnTo>
                  <a:lnTo>
                    <a:pt x="13" y="24"/>
                  </a:lnTo>
                  <a:lnTo>
                    <a:pt x="13" y="24"/>
                  </a:lnTo>
                  <a:lnTo>
                    <a:pt x="13" y="24"/>
                  </a:lnTo>
                  <a:lnTo>
                    <a:pt x="13" y="24"/>
                  </a:lnTo>
                  <a:lnTo>
                    <a:pt x="13" y="24"/>
                  </a:lnTo>
                  <a:lnTo>
                    <a:pt x="12" y="24"/>
                  </a:lnTo>
                  <a:lnTo>
                    <a:pt x="12" y="24"/>
                  </a:lnTo>
                  <a:lnTo>
                    <a:pt x="12" y="24"/>
                  </a:lnTo>
                  <a:lnTo>
                    <a:pt x="12" y="24"/>
                  </a:lnTo>
                  <a:lnTo>
                    <a:pt x="12" y="25"/>
                  </a:lnTo>
                  <a:lnTo>
                    <a:pt x="11" y="25"/>
                  </a:lnTo>
                  <a:lnTo>
                    <a:pt x="11" y="25"/>
                  </a:lnTo>
                  <a:lnTo>
                    <a:pt x="11" y="24"/>
                  </a:lnTo>
                  <a:lnTo>
                    <a:pt x="10" y="24"/>
                  </a:lnTo>
                  <a:lnTo>
                    <a:pt x="10" y="24"/>
                  </a:lnTo>
                  <a:lnTo>
                    <a:pt x="10" y="24"/>
                  </a:lnTo>
                  <a:lnTo>
                    <a:pt x="10" y="24"/>
                  </a:lnTo>
                  <a:lnTo>
                    <a:pt x="10" y="24"/>
                  </a:lnTo>
                  <a:lnTo>
                    <a:pt x="10" y="24"/>
                  </a:lnTo>
                  <a:lnTo>
                    <a:pt x="10" y="25"/>
                  </a:lnTo>
                  <a:lnTo>
                    <a:pt x="10" y="25"/>
                  </a:lnTo>
                  <a:lnTo>
                    <a:pt x="9" y="25"/>
                  </a:lnTo>
                  <a:lnTo>
                    <a:pt x="9" y="25"/>
                  </a:lnTo>
                  <a:lnTo>
                    <a:pt x="9" y="25"/>
                  </a:lnTo>
                  <a:lnTo>
                    <a:pt x="9" y="25"/>
                  </a:lnTo>
                  <a:lnTo>
                    <a:pt x="9" y="24"/>
                  </a:lnTo>
                  <a:lnTo>
                    <a:pt x="9" y="24"/>
                  </a:lnTo>
                  <a:lnTo>
                    <a:pt x="8" y="24"/>
                  </a:lnTo>
                  <a:lnTo>
                    <a:pt x="8" y="24"/>
                  </a:lnTo>
                  <a:lnTo>
                    <a:pt x="8" y="24"/>
                  </a:lnTo>
                  <a:lnTo>
                    <a:pt x="8" y="24"/>
                  </a:lnTo>
                  <a:lnTo>
                    <a:pt x="8" y="24"/>
                  </a:lnTo>
                  <a:lnTo>
                    <a:pt x="8" y="24"/>
                  </a:lnTo>
                  <a:lnTo>
                    <a:pt x="7" y="24"/>
                  </a:lnTo>
                  <a:lnTo>
                    <a:pt x="7" y="24"/>
                  </a:lnTo>
                  <a:lnTo>
                    <a:pt x="7" y="24"/>
                  </a:lnTo>
                  <a:lnTo>
                    <a:pt x="6" y="24"/>
                  </a:lnTo>
                  <a:lnTo>
                    <a:pt x="6" y="24"/>
                  </a:lnTo>
                  <a:lnTo>
                    <a:pt x="6" y="24"/>
                  </a:lnTo>
                  <a:lnTo>
                    <a:pt x="6" y="24"/>
                  </a:lnTo>
                  <a:lnTo>
                    <a:pt x="6" y="24"/>
                  </a:lnTo>
                  <a:lnTo>
                    <a:pt x="6" y="23"/>
                  </a:lnTo>
                  <a:lnTo>
                    <a:pt x="6" y="23"/>
                  </a:lnTo>
                  <a:lnTo>
                    <a:pt x="5" y="23"/>
                  </a:lnTo>
                  <a:lnTo>
                    <a:pt x="5" y="24"/>
                  </a:lnTo>
                  <a:lnTo>
                    <a:pt x="5" y="24"/>
                  </a:lnTo>
                  <a:lnTo>
                    <a:pt x="6" y="24"/>
                  </a:lnTo>
                  <a:lnTo>
                    <a:pt x="6" y="24"/>
                  </a:lnTo>
                  <a:lnTo>
                    <a:pt x="6" y="24"/>
                  </a:lnTo>
                  <a:lnTo>
                    <a:pt x="6" y="24"/>
                  </a:lnTo>
                  <a:lnTo>
                    <a:pt x="6" y="24"/>
                  </a:lnTo>
                  <a:lnTo>
                    <a:pt x="5" y="24"/>
                  </a:lnTo>
                  <a:lnTo>
                    <a:pt x="5" y="24"/>
                  </a:lnTo>
                  <a:lnTo>
                    <a:pt x="5" y="24"/>
                  </a:lnTo>
                  <a:lnTo>
                    <a:pt x="5" y="24"/>
                  </a:lnTo>
                  <a:lnTo>
                    <a:pt x="5" y="24"/>
                  </a:lnTo>
                  <a:lnTo>
                    <a:pt x="4" y="24"/>
                  </a:lnTo>
                  <a:lnTo>
                    <a:pt x="4" y="24"/>
                  </a:lnTo>
                  <a:lnTo>
                    <a:pt x="4" y="24"/>
                  </a:lnTo>
                  <a:lnTo>
                    <a:pt x="4" y="24"/>
                  </a:lnTo>
                  <a:lnTo>
                    <a:pt x="3" y="24"/>
                  </a:lnTo>
                  <a:lnTo>
                    <a:pt x="3" y="24"/>
                  </a:lnTo>
                  <a:lnTo>
                    <a:pt x="3" y="24"/>
                  </a:lnTo>
                  <a:lnTo>
                    <a:pt x="3" y="23"/>
                  </a:lnTo>
                  <a:lnTo>
                    <a:pt x="3" y="23"/>
                  </a:lnTo>
                  <a:lnTo>
                    <a:pt x="4" y="23"/>
                  </a:lnTo>
                  <a:lnTo>
                    <a:pt x="4" y="23"/>
                  </a:lnTo>
                  <a:lnTo>
                    <a:pt x="3" y="23"/>
                  </a:lnTo>
                  <a:lnTo>
                    <a:pt x="3" y="22"/>
                  </a:lnTo>
                  <a:lnTo>
                    <a:pt x="4" y="22"/>
                  </a:lnTo>
                  <a:lnTo>
                    <a:pt x="4" y="22"/>
                  </a:lnTo>
                  <a:lnTo>
                    <a:pt x="4" y="22"/>
                  </a:lnTo>
                  <a:lnTo>
                    <a:pt x="4" y="21"/>
                  </a:lnTo>
                  <a:lnTo>
                    <a:pt x="4" y="21"/>
                  </a:lnTo>
                  <a:lnTo>
                    <a:pt x="4" y="21"/>
                  </a:lnTo>
                  <a:lnTo>
                    <a:pt x="4" y="20"/>
                  </a:lnTo>
                  <a:lnTo>
                    <a:pt x="5" y="20"/>
                  </a:lnTo>
                  <a:lnTo>
                    <a:pt x="5" y="20"/>
                  </a:lnTo>
                  <a:lnTo>
                    <a:pt x="5" y="20"/>
                  </a:lnTo>
                  <a:lnTo>
                    <a:pt x="5" y="20"/>
                  </a:lnTo>
                  <a:lnTo>
                    <a:pt x="4" y="20"/>
                  </a:lnTo>
                  <a:lnTo>
                    <a:pt x="4" y="20"/>
                  </a:lnTo>
                  <a:lnTo>
                    <a:pt x="4" y="20"/>
                  </a:lnTo>
                  <a:lnTo>
                    <a:pt x="4" y="19"/>
                  </a:lnTo>
                  <a:lnTo>
                    <a:pt x="3" y="19"/>
                  </a:lnTo>
                  <a:lnTo>
                    <a:pt x="3" y="19"/>
                  </a:lnTo>
                  <a:lnTo>
                    <a:pt x="3" y="19"/>
                  </a:lnTo>
                  <a:lnTo>
                    <a:pt x="2" y="19"/>
                  </a:lnTo>
                  <a:lnTo>
                    <a:pt x="2" y="19"/>
                  </a:lnTo>
                  <a:lnTo>
                    <a:pt x="2" y="19"/>
                  </a:lnTo>
                  <a:lnTo>
                    <a:pt x="2" y="19"/>
                  </a:lnTo>
                  <a:lnTo>
                    <a:pt x="2" y="19"/>
                  </a:lnTo>
                  <a:lnTo>
                    <a:pt x="1" y="19"/>
                  </a:lnTo>
                  <a:lnTo>
                    <a:pt x="1" y="19"/>
                  </a:lnTo>
                  <a:lnTo>
                    <a:pt x="1" y="19"/>
                  </a:lnTo>
                  <a:lnTo>
                    <a:pt x="1" y="18"/>
                  </a:lnTo>
                  <a:lnTo>
                    <a:pt x="1" y="18"/>
                  </a:lnTo>
                  <a:lnTo>
                    <a:pt x="1" y="18"/>
                  </a:lnTo>
                  <a:lnTo>
                    <a:pt x="1" y="18"/>
                  </a:lnTo>
                  <a:lnTo>
                    <a:pt x="1" y="18"/>
                  </a:lnTo>
                  <a:lnTo>
                    <a:pt x="1" y="17"/>
                  </a:lnTo>
                  <a:lnTo>
                    <a:pt x="1" y="17"/>
                  </a:lnTo>
                  <a:lnTo>
                    <a:pt x="1" y="17"/>
                  </a:lnTo>
                  <a:lnTo>
                    <a:pt x="1" y="17"/>
                  </a:lnTo>
                  <a:lnTo>
                    <a:pt x="1" y="17"/>
                  </a:lnTo>
                  <a:lnTo>
                    <a:pt x="1" y="17"/>
                  </a:lnTo>
                  <a:lnTo>
                    <a:pt x="1" y="17"/>
                  </a:lnTo>
                  <a:lnTo>
                    <a:pt x="1" y="17"/>
                  </a:lnTo>
                  <a:lnTo>
                    <a:pt x="0" y="16"/>
                  </a:lnTo>
                  <a:lnTo>
                    <a:pt x="0" y="16"/>
                  </a:lnTo>
                  <a:lnTo>
                    <a:pt x="0" y="16"/>
                  </a:lnTo>
                  <a:lnTo>
                    <a:pt x="0" y="16"/>
                  </a:lnTo>
                  <a:lnTo>
                    <a:pt x="1" y="16"/>
                  </a:lnTo>
                  <a:lnTo>
                    <a:pt x="1" y="15"/>
                  </a:lnTo>
                  <a:lnTo>
                    <a:pt x="1" y="15"/>
                  </a:lnTo>
                  <a:lnTo>
                    <a:pt x="1" y="15"/>
                  </a:lnTo>
                  <a:lnTo>
                    <a:pt x="1" y="15"/>
                  </a:lnTo>
                  <a:lnTo>
                    <a:pt x="1" y="15"/>
                  </a:lnTo>
                  <a:lnTo>
                    <a:pt x="1" y="14"/>
                  </a:lnTo>
                  <a:lnTo>
                    <a:pt x="0" y="14"/>
                  </a:lnTo>
                  <a:lnTo>
                    <a:pt x="0" y="14"/>
                  </a:lnTo>
                  <a:lnTo>
                    <a:pt x="0" y="14"/>
                  </a:lnTo>
                  <a:lnTo>
                    <a:pt x="0" y="14"/>
                  </a:lnTo>
                  <a:lnTo>
                    <a:pt x="0" y="14"/>
                  </a:lnTo>
                  <a:lnTo>
                    <a:pt x="0" y="13"/>
                  </a:lnTo>
                  <a:lnTo>
                    <a:pt x="0" y="13"/>
                  </a:lnTo>
                  <a:lnTo>
                    <a:pt x="0" y="13"/>
                  </a:lnTo>
                  <a:lnTo>
                    <a:pt x="0" y="13"/>
                  </a:lnTo>
                  <a:lnTo>
                    <a:pt x="0" y="13"/>
                  </a:lnTo>
                  <a:lnTo>
                    <a:pt x="0" y="13"/>
                  </a:lnTo>
                  <a:lnTo>
                    <a:pt x="0" y="12"/>
                  </a:lnTo>
                  <a:lnTo>
                    <a:pt x="1" y="12"/>
                  </a:lnTo>
                  <a:lnTo>
                    <a:pt x="1" y="12"/>
                  </a:lnTo>
                  <a:lnTo>
                    <a:pt x="0" y="11"/>
                  </a:lnTo>
                  <a:lnTo>
                    <a:pt x="0" y="11"/>
                  </a:lnTo>
                  <a:lnTo>
                    <a:pt x="0" y="11"/>
                  </a:lnTo>
                  <a:lnTo>
                    <a:pt x="0" y="11"/>
                  </a:lnTo>
                  <a:lnTo>
                    <a:pt x="0" y="10"/>
                  </a:lnTo>
                  <a:lnTo>
                    <a:pt x="0" y="10"/>
                  </a:lnTo>
                  <a:lnTo>
                    <a:pt x="1" y="10"/>
                  </a:lnTo>
                  <a:lnTo>
                    <a:pt x="1" y="10"/>
                  </a:lnTo>
                  <a:lnTo>
                    <a:pt x="1" y="10"/>
                  </a:lnTo>
                  <a:lnTo>
                    <a:pt x="1" y="10"/>
                  </a:lnTo>
                  <a:lnTo>
                    <a:pt x="1" y="10"/>
                  </a:lnTo>
                  <a:lnTo>
                    <a:pt x="2" y="10"/>
                  </a:lnTo>
                  <a:lnTo>
                    <a:pt x="2" y="10"/>
                  </a:lnTo>
                  <a:lnTo>
                    <a:pt x="2" y="10"/>
                  </a:lnTo>
                  <a:lnTo>
                    <a:pt x="2" y="10"/>
                  </a:lnTo>
                  <a:lnTo>
                    <a:pt x="2" y="10"/>
                  </a:lnTo>
                  <a:lnTo>
                    <a:pt x="2" y="10"/>
                  </a:lnTo>
                  <a:lnTo>
                    <a:pt x="2" y="9"/>
                  </a:lnTo>
                  <a:lnTo>
                    <a:pt x="2" y="9"/>
                  </a:lnTo>
                  <a:lnTo>
                    <a:pt x="2" y="9"/>
                  </a:lnTo>
                  <a:lnTo>
                    <a:pt x="2" y="9"/>
                  </a:lnTo>
                  <a:lnTo>
                    <a:pt x="2" y="9"/>
                  </a:lnTo>
                  <a:lnTo>
                    <a:pt x="2" y="9"/>
                  </a:lnTo>
                  <a:lnTo>
                    <a:pt x="2" y="9"/>
                  </a:lnTo>
                  <a:lnTo>
                    <a:pt x="2" y="8"/>
                  </a:lnTo>
                  <a:lnTo>
                    <a:pt x="2" y="8"/>
                  </a:lnTo>
                  <a:lnTo>
                    <a:pt x="1" y="8"/>
                  </a:lnTo>
                  <a:lnTo>
                    <a:pt x="1" y="8"/>
                  </a:lnTo>
                  <a:lnTo>
                    <a:pt x="2" y="8"/>
                  </a:lnTo>
                  <a:lnTo>
                    <a:pt x="2" y="8"/>
                  </a:lnTo>
                  <a:lnTo>
                    <a:pt x="1" y="8"/>
                  </a:lnTo>
                  <a:lnTo>
                    <a:pt x="2" y="8"/>
                  </a:lnTo>
                  <a:lnTo>
                    <a:pt x="2" y="8"/>
                  </a:lnTo>
                  <a:lnTo>
                    <a:pt x="2" y="8"/>
                  </a:lnTo>
                  <a:lnTo>
                    <a:pt x="2" y="8"/>
                  </a:lnTo>
                  <a:lnTo>
                    <a:pt x="2" y="8"/>
                  </a:lnTo>
                  <a:lnTo>
                    <a:pt x="2" y="8"/>
                  </a:lnTo>
                  <a:lnTo>
                    <a:pt x="2" y="8"/>
                  </a:lnTo>
                  <a:lnTo>
                    <a:pt x="2" y="7"/>
                  </a:lnTo>
                  <a:lnTo>
                    <a:pt x="2" y="7"/>
                  </a:lnTo>
                  <a:lnTo>
                    <a:pt x="3" y="7"/>
                  </a:lnTo>
                  <a:lnTo>
                    <a:pt x="3" y="7"/>
                  </a:lnTo>
                  <a:lnTo>
                    <a:pt x="3" y="6"/>
                  </a:lnTo>
                  <a:lnTo>
                    <a:pt x="3" y="6"/>
                  </a:lnTo>
                  <a:lnTo>
                    <a:pt x="3" y="6"/>
                  </a:lnTo>
                  <a:lnTo>
                    <a:pt x="3" y="6"/>
                  </a:lnTo>
                  <a:lnTo>
                    <a:pt x="3" y="6"/>
                  </a:lnTo>
                  <a:lnTo>
                    <a:pt x="2" y="6"/>
                  </a:lnTo>
                  <a:lnTo>
                    <a:pt x="2" y="6"/>
                  </a:lnTo>
                  <a:lnTo>
                    <a:pt x="2" y="5"/>
                  </a:lnTo>
                  <a:lnTo>
                    <a:pt x="2" y="5"/>
                  </a:lnTo>
                  <a:lnTo>
                    <a:pt x="2" y="5"/>
                  </a:lnTo>
                  <a:lnTo>
                    <a:pt x="2" y="5"/>
                  </a:lnTo>
                  <a:lnTo>
                    <a:pt x="3" y="5"/>
                  </a:lnTo>
                  <a:lnTo>
                    <a:pt x="3" y="4"/>
                  </a:lnTo>
                  <a:lnTo>
                    <a:pt x="3" y="4"/>
                  </a:lnTo>
                  <a:lnTo>
                    <a:pt x="3" y="4"/>
                  </a:lnTo>
                  <a:lnTo>
                    <a:pt x="3" y="4"/>
                  </a:lnTo>
                  <a:lnTo>
                    <a:pt x="4" y="4"/>
                  </a:lnTo>
                  <a:lnTo>
                    <a:pt x="4" y="4"/>
                  </a:lnTo>
                  <a:lnTo>
                    <a:pt x="4" y="4"/>
                  </a:lnTo>
                  <a:lnTo>
                    <a:pt x="5" y="5"/>
                  </a:lnTo>
                  <a:lnTo>
                    <a:pt x="5" y="5"/>
                  </a:lnTo>
                  <a:lnTo>
                    <a:pt x="5" y="5"/>
                  </a:lnTo>
                  <a:lnTo>
                    <a:pt x="5" y="5"/>
                  </a:lnTo>
                  <a:lnTo>
                    <a:pt x="5" y="5"/>
                  </a:lnTo>
                  <a:lnTo>
                    <a:pt x="5" y="5"/>
                  </a:lnTo>
                  <a:lnTo>
                    <a:pt x="5" y="5"/>
                  </a:lnTo>
                  <a:lnTo>
                    <a:pt x="5" y="5"/>
                  </a:lnTo>
                  <a:lnTo>
                    <a:pt x="5" y="5"/>
                  </a:lnTo>
                  <a:lnTo>
                    <a:pt x="5" y="5"/>
                  </a:lnTo>
                  <a:lnTo>
                    <a:pt x="5" y="5"/>
                  </a:lnTo>
                  <a:lnTo>
                    <a:pt x="6" y="5"/>
                  </a:lnTo>
                  <a:lnTo>
                    <a:pt x="6" y="5"/>
                  </a:lnTo>
                  <a:lnTo>
                    <a:pt x="5" y="5"/>
                  </a:lnTo>
                  <a:lnTo>
                    <a:pt x="6" y="5"/>
                  </a:lnTo>
                  <a:lnTo>
                    <a:pt x="6" y="6"/>
                  </a:lnTo>
                  <a:lnTo>
                    <a:pt x="6" y="5"/>
                  </a:lnTo>
                  <a:lnTo>
                    <a:pt x="6" y="5"/>
                  </a:lnTo>
                  <a:lnTo>
                    <a:pt x="6" y="5"/>
                  </a:lnTo>
                  <a:lnTo>
                    <a:pt x="6" y="5"/>
                  </a:lnTo>
                  <a:lnTo>
                    <a:pt x="6" y="4"/>
                  </a:lnTo>
                  <a:lnTo>
                    <a:pt x="5" y="4"/>
                  </a:lnTo>
                  <a:lnTo>
                    <a:pt x="6" y="4"/>
                  </a:lnTo>
                  <a:lnTo>
                    <a:pt x="6" y="4"/>
                  </a:lnTo>
                  <a:lnTo>
                    <a:pt x="6" y="4"/>
                  </a:lnTo>
                  <a:lnTo>
                    <a:pt x="6" y="4"/>
                  </a:lnTo>
                  <a:lnTo>
                    <a:pt x="6" y="4"/>
                  </a:lnTo>
                  <a:lnTo>
                    <a:pt x="6" y="4"/>
                  </a:lnTo>
                  <a:lnTo>
                    <a:pt x="7" y="4"/>
                  </a:lnTo>
                  <a:lnTo>
                    <a:pt x="7" y="4"/>
                  </a:lnTo>
                  <a:lnTo>
                    <a:pt x="7" y="4"/>
                  </a:lnTo>
                  <a:lnTo>
                    <a:pt x="7" y="4"/>
                  </a:lnTo>
                  <a:lnTo>
                    <a:pt x="7" y="4"/>
                  </a:lnTo>
                  <a:lnTo>
                    <a:pt x="7" y="4"/>
                  </a:lnTo>
                  <a:lnTo>
                    <a:pt x="7" y="4"/>
                  </a:lnTo>
                  <a:lnTo>
                    <a:pt x="8" y="5"/>
                  </a:lnTo>
                  <a:lnTo>
                    <a:pt x="8" y="5"/>
                  </a:lnTo>
                  <a:lnTo>
                    <a:pt x="8" y="5"/>
                  </a:lnTo>
                  <a:lnTo>
                    <a:pt x="8" y="5"/>
                  </a:lnTo>
                  <a:lnTo>
                    <a:pt x="8" y="5"/>
                  </a:lnTo>
                  <a:lnTo>
                    <a:pt x="8" y="5"/>
                  </a:lnTo>
                  <a:lnTo>
                    <a:pt x="8" y="5"/>
                  </a:lnTo>
                  <a:lnTo>
                    <a:pt x="7" y="4"/>
                  </a:lnTo>
                  <a:lnTo>
                    <a:pt x="7" y="4"/>
                  </a:lnTo>
                  <a:lnTo>
                    <a:pt x="7" y="4"/>
                  </a:lnTo>
                  <a:lnTo>
                    <a:pt x="7" y="4"/>
                  </a:lnTo>
                  <a:lnTo>
                    <a:pt x="7" y="4"/>
                  </a:lnTo>
                  <a:lnTo>
                    <a:pt x="7" y="4"/>
                  </a:lnTo>
                  <a:lnTo>
                    <a:pt x="7" y="4"/>
                  </a:lnTo>
                  <a:lnTo>
                    <a:pt x="6" y="4"/>
                  </a:lnTo>
                  <a:lnTo>
                    <a:pt x="6" y="3"/>
                  </a:lnTo>
                  <a:lnTo>
                    <a:pt x="6" y="3"/>
                  </a:lnTo>
                  <a:lnTo>
                    <a:pt x="7" y="3"/>
                  </a:lnTo>
                  <a:lnTo>
                    <a:pt x="7" y="3"/>
                  </a:lnTo>
                  <a:lnTo>
                    <a:pt x="7" y="3"/>
                  </a:lnTo>
                  <a:lnTo>
                    <a:pt x="7" y="3"/>
                  </a:lnTo>
                  <a:lnTo>
                    <a:pt x="6" y="3"/>
                  </a:lnTo>
                  <a:lnTo>
                    <a:pt x="6" y="3"/>
                  </a:lnTo>
                  <a:lnTo>
                    <a:pt x="6" y="3"/>
                  </a:lnTo>
                  <a:lnTo>
                    <a:pt x="6" y="2"/>
                  </a:lnTo>
                  <a:lnTo>
                    <a:pt x="6" y="2"/>
                  </a:lnTo>
                  <a:lnTo>
                    <a:pt x="6" y="2"/>
                  </a:lnTo>
                  <a:lnTo>
                    <a:pt x="6" y="2"/>
                  </a:lnTo>
                  <a:lnTo>
                    <a:pt x="6" y="2"/>
                  </a:lnTo>
                  <a:lnTo>
                    <a:pt x="6" y="2"/>
                  </a:lnTo>
                  <a:lnTo>
                    <a:pt x="7" y="2"/>
                  </a:lnTo>
                  <a:lnTo>
                    <a:pt x="7" y="2"/>
                  </a:lnTo>
                  <a:lnTo>
                    <a:pt x="7" y="1"/>
                  </a:lnTo>
                  <a:lnTo>
                    <a:pt x="6" y="1"/>
                  </a:lnTo>
                  <a:lnTo>
                    <a:pt x="6" y="1"/>
                  </a:lnTo>
                  <a:lnTo>
                    <a:pt x="6" y="1"/>
                  </a:lnTo>
                  <a:lnTo>
                    <a:pt x="6" y="1"/>
                  </a:lnTo>
                  <a:lnTo>
                    <a:pt x="6" y="1"/>
                  </a:lnTo>
                  <a:lnTo>
                    <a:pt x="6" y="1"/>
                  </a:lnTo>
                  <a:lnTo>
                    <a:pt x="5" y="1"/>
                  </a:lnTo>
                  <a:lnTo>
                    <a:pt x="5" y="1"/>
                  </a:lnTo>
                  <a:lnTo>
                    <a:pt x="5" y="1"/>
                  </a:lnTo>
                  <a:lnTo>
                    <a:pt x="5" y="1"/>
                  </a:lnTo>
                  <a:lnTo>
                    <a:pt x="5" y="1"/>
                  </a:lnTo>
                  <a:lnTo>
                    <a:pt x="5" y="1"/>
                  </a:lnTo>
                  <a:lnTo>
                    <a:pt x="5" y="0"/>
                  </a:lnTo>
                  <a:lnTo>
                    <a:pt x="5" y="0"/>
                  </a:lnTo>
                  <a:lnTo>
                    <a:pt x="5" y="0"/>
                  </a:lnTo>
                  <a:lnTo>
                    <a:pt x="5" y="0"/>
                  </a:lnTo>
                  <a:lnTo>
                    <a:pt x="5" y="0"/>
                  </a:lnTo>
                  <a:lnTo>
                    <a:pt x="5" y="0"/>
                  </a:lnTo>
                  <a:lnTo>
                    <a:pt x="6" y="0"/>
                  </a:lnTo>
                  <a:lnTo>
                    <a:pt x="6" y="0"/>
                  </a:lnTo>
                  <a:lnTo>
                    <a:pt x="6" y="0"/>
                  </a:lnTo>
                  <a:lnTo>
                    <a:pt x="6" y="0"/>
                  </a:lnTo>
                  <a:lnTo>
                    <a:pt x="7" y="0"/>
                  </a:lnTo>
                  <a:lnTo>
                    <a:pt x="7" y="1"/>
                  </a:lnTo>
                  <a:lnTo>
                    <a:pt x="7" y="1"/>
                  </a:lnTo>
                  <a:lnTo>
                    <a:pt x="7" y="1"/>
                  </a:lnTo>
                  <a:lnTo>
                    <a:pt x="7" y="1"/>
                  </a:lnTo>
                  <a:lnTo>
                    <a:pt x="7" y="1"/>
                  </a:lnTo>
                  <a:lnTo>
                    <a:pt x="8" y="1"/>
                  </a:lnTo>
                  <a:lnTo>
                    <a:pt x="8" y="1"/>
                  </a:lnTo>
                  <a:lnTo>
                    <a:pt x="8" y="1"/>
                  </a:lnTo>
                  <a:lnTo>
                    <a:pt x="8" y="1"/>
                  </a:lnTo>
                  <a:lnTo>
                    <a:pt x="9" y="1"/>
                  </a:lnTo>
                  <a:lnTo>
                    <a:pt x="9" y="1"/>
                  </a:lnTo>
                  <a:lnTo>
                    <a:pt x="9" y="1"/>
                  </a:lnTo>
                  <a:lnTo>
                    <a:pt x="9" y="1"/>
                  </a:lnTo>
                  <a:lnTo>
                    <a:pt x="9" y="1"/>
                  </a:lnTo>
                  <a:lnTo>
                    <a:pt x="9" y="2"/>
                  </a:lnTo>
                  <a:lnTo>
                    <a:pt x="8" y="2"/>
                  </a:lnTo>
                  <a:lnTo>
                    <a:pt x="8" y="2"/>
                  </a:lnTo>
                  <a:lnTo>
                    <a:pt x="8" y="2"/>
                  </a:lnTo>
                  <a:lnTo>
                    <a:pt x="9" y="2"/>
                  </a:lnTo>
                  <a:lnTo>
                    <a:pt x="9" y="2"/>
                  </a:lnTo>
                  <a:lnTo>
                    <a:pt x="10" y="2"/>
                  </a:lnTo>
                  <a:lnTo>
                    <a:pt x="10" y="2"/>
                  </a:lnTo>
                  <a:lnTo>
                    <a:pt x="10" y="2"/>
                  </a:lnTo>
                  <a:lnTo>
                    <a:pt x="10" y="2"/>
                  </a:lnTo>
                  <a:lnTo>
                    <a:pt x="11" y="2"/>
                  </a:lnTo>
                  <a:lnTo>
                    <a:pt x="11" y="2"/>
                  </a:lnTo>
                  <a:close/>
                  <a:moveTo>
                    <a:pt x="6" y="24"/>
                  </a:moveTo>
                  <a:lnTo>
                    <a:pt x="6" y="24"/>
                  </a:lnTo>
                  <a:lnTo>
                    <a:pt x="6" y="24"/>
                  </a:lnTo>
                  <a:close/>
                  <a:moveTo>
                    <a:pt x="2" y="4"/>
                  </a:moveTo>
                  <a:lnTo>
                    <a:pt x="2" y="4"/>
                  </a:lnTo>
                  <a:lnTo>
                    <a:pt x="2" y="4"/>
                  </a:lnTo>
                  <a:close/>
                  <a:moveTo>
                    <a:pt x="2" y="4"/>
                  </a:moveTo>
                  <a:lnTo>
                    <a:pt x="3" y="4"/>
                  </a:lnTo>
                  <a:lnTo>
                    <a:pt x="3" y="4"/>
                  </a:lnTo>
                  <a:lnTo>
                    <a:pt x="3" y="4"/>
                  </a:lnTo>
                  <a:lnTo>
                    <a:pt x="2" y="4"/>
                  </a:lnTo>
                  <a:close/>
                  <a:moveTo>
                    <a:pt x="12" y="3"/>
                  </a:moveTo>
                  <a:lnTo>
                    <a:pt x="12" y="3"/>
                  </a:lnTo>
                  <a:lnTo>
                    <a:pt x="12" y="3"/>
                  </a:lnTo>
                  <a:lnTo>
                    <a:pt x="12" y="3"/>
                  </a:lnTo>
                  <a:close/>
                  <a:moveTo>
                    <a:pt x="17" y="3"/>
                  </a:moveTo>
                  <a:lnTo>
                    <a:pt x="17" y="3"/>
                  </a:lnTo>
                  <a:close/>
                  <a:moveTo>
                    <a:pt x="12" y="3"/>
                  </a:moveTo>
                  <a:lnTo>
                    <a:pt x="12" y="3"/>
                  </a:lnTo>
                  <a:lnTo>
                    <a:pt x="12" y="3"/>
                  </a:lnTo>
                  <a:lnTo>
                    <a:pt x="12" y="3"/>
                  </a:lnTo>
                  <a:close/>
                  <a:moveTo>
                    <a:pt x="18" y="4"/>
                  </a:moveTo>
                  <a:lnTo>
                    <a:pt x="18" y="4"/>
                  </a:lnTo>
                  <a:lnTo>
                    <a:pt x="18" y="4"/>
                  </a:lnTo>
                  <a:lnTo>
                    <a:pt x="17" y="4"/>
                  </a:lnTo>
                  <a:lnTo>
                    <a:pt x="17" y="4"/>
                  </a:lnTo>
                  <a:lnTo>
                    <a:pt x="17" y="4"/>
                  </a:lnTo>
                  <a:lnTo>
                    <a:pt x="17" y="4"/>
                  </a:lnTo>
                  <a:lnTo>
                    <a:pt x="17" y="3"/>
                  </a:lnTo>
                  <a:lnTo>
                    <a:pt x="18" y="3"/>
                  </a:lnTo>
                  <a:lnTo>
                    <a:pt x="18" y="4"/>
                  </a:lnTo>
                  <a:lnTo>
                    <a:pt x="18" y="3"/>
                  </a:lnTo>
                  <a:lnTo>
                    <a:pt x="18" y="3"/>
                  </a:lnTo>
                  <a:lnTo>
                    <a:pt x="17" y="3"/>
                  </a:lnTo>
                  <a:lnTo>
                    <a:pt x="17" y="3"/>
                  </a:lnTo>
                  <a:lnTo>
                    <a:pt x="17" y="3"/>
                  </a:lnTo>
                  <a:lnTo>
                    <a:pt x="17" y="3"/>
                  </a:lnTo>
                  <a:lnTo>
                    <a:pt x="17" y="3"/>
                  </a:lnTo>
                  <a:lnTo>
                    <a:pt x="17" y="3"/>
                  </a:lnTo>
                  <a:lnTo>
                    <a:pt x="17" y="3"/>
                  </a:lnTo>
                  <a:lnTo>
                    <a:pt x="17" y="3"/>
                  </a:lnTo>
                  <a:lnTo>
                    <a:pt x="17" y="3"/>
                  </a:lnTo>
                  <a:lnTo>
                    <a:pt x="17" y="3"/>
                  </a:lnTo>
                  <a:lnTo>
                    <a:pt x="18" y="3"/>
                  </a:lnTo>
                  <a:lnTo>
                    <a:pt x="18" y="3"/>
                  </a:lnTo>
                  <a:lnTo>
                    <a:pt x="18" y="4"/>
                  </a:lnTo>
                  <a:lnTo>
                    <a:pt x="18" y="4"/>
                  </a:lnTo>
                  <a:close/>
                  <a:moveTo>
                    <a:pt x="7" y="2"/>
                  </a:moveTo>
                  <a:lnTo>
                    <a:pt x="6" y="2"/>
                  </a:lnTo>
                  <a:lnTo>
                    <a:pt x="7" y="2"/>
                  </a:lnTo>
                  <a:close/>
                  <a:moveTo>
                    <a:pt x="12" y="2"/>
                  </a:moveTo>
                  <a:lnTo>
                    <a:pt x="12" y="2"/>
                  </a:lnTo>
                  <a:lnTo>
                    <a:pt x="11" y="2"/>
                  </a:lnTo>
                  <a:lnTo>
                    <a:pt x="11" y="2"/>
                  </a:lnTo>
                  <a:lnTo>
                    <a:pt x="11" y="2"/>
                  </a:lnTo>
                  <a:lnTo>
                    <a:pt x="11" y="2"/>
                  </a:lnTo>
                  <a:lnTo>
                    <a:pt x="11" y="2"/>
                  </a:lnTo>
                  <a:lnTo>
                    <a:pt x="11" y="1"/>
                  </a:lnTo>
                  <a:lnTo>
                    <a:pt x="11" y="2"/>
                  </a:lnTo>
                  <a:lnTo>
                    <a:pt x="12" y="2"/>
                  </a:lnTo>
                  <a:close/>
                  <a:moveTo>
                    <a:pt x="15" y="2"/>
                  </a:moveTo>
                  <a:lnTo>
                    <a:pt x="15" y="1"/>
                  </a:lnTo>
                  <a:lnTo>
                    <a:pt x="15" y="1"/>
                  </a:lnTo>
                  <a:lnTo>
                    <a:pt x="16" y="1"/>
                  </a:lnTo>
                  <a:lnTo>
                    <a:pt x="16" y="1"/>
                  </a:lnTo>
                  <a:lnTo>
                    <a:pt x="15" y="1"/>
                  </a:lnTo>
                  <a:lnTo>
                    <a:pt x="15" y="2"/>
                  </a:lnTo>
                  <a:close/>
                  <a:moveTo>
                    <a:pt x="16" y="2"/>
                  </a:moveTo>
                  <a:lnTo>
                    <a:pt x="16" y="3"/>
                  </a:lnTo>
                  <a:lnTo>
                    <a:pt x="16" y="2"/>
                  </a:lnTo>
                  <a:lnTo>
                    <a:pt x="16" y="2"/>
                  </a:lnTo>
                  <a:lnTo>
                    <a:pt x="16" y="2"/>
                  </a:lnTo>
                  <a:lnTo>
                    <a:pt x="16" y="2"/>
                  </a:lnTo>
                  <a:lnTo>
                    <a:pt x="16" y="2"/>
                  </a:lnTo>
                  <a:lnTo>
                    <a:pt x="16" y="2"/>
                  </a:lnTo>
                  <a:lnTo>
                    <a:pt x="16" y="2"/>
                  </a:lnTo>
                  <a:lnTo>
                    <a:pt x="16" y="2"/>
                  </a:lnTo>
                  <a:lnTo>
                    <a:pt x="16" y="1"/>
                  </a:lnTo>
                  <a:lnTo>
                    <a:pt x="16" y="1"/>
                  </a:lnTo>
                  <a:lnTo>
                    <a:pt x="16" y="1"/>
                  </a:lnTo>
                  <a:lnTo>
                    <a:pt x="16" y="2"/>
                  </a:lnTo>
                  <a:lnTo>
                    <a:pt x="16" y="2"/>
                  </a:lnTo>
                  <a:lnTo>
                    <a:pt x="16" y="1"/>
                  </a:lnTo>
                  <a:lnTo>
                    <a:pt x="16" y="1"/>
                  </a:lnTo>
                  <a:lnTo>
                    <a:pt x="16" y="1"/>
                  </a:lnTo>
                  <a:lnTo>
                    <a:pt x="16" y="1"/>
                  </a:lnTo>
                  <a:lnTo>
                    <a:pt x="16" y="1"/>
                  </a:lnTo>
                  <a:lnTo>
                    <a:pt x="16" y="1"/>
                  </a:lnTo>
                  <a:lnTo>
                    <a:pt x="16" y="1"/>
                  </a:lnTo>
                  <a:lnTo>
                    <a:pt x="16" y="1"/>
                  </a:lnTo>
                  <a:lnTo>
                    <a:pt x="16" y="1"/>
                  </a:lnTo>
                  <a:lnTo>
                    <a:pt x="16" y="1"/>
                  </a:lnTo>
                  <a:lnTo>
                    <a:pt x="16" y="1"/>
                  </a:lnTo>
                  <a:lnTo>
                    <a:pt x="17" y="1"/>
                  </a:lnTo>
                  <a:lnTo>
                    <a:pt x="17" y="1"/>
                  </a:lnTo>
                  <a:lnTo>
                    <a:pt x="17" y="2"/>
                  </a:lnTo>
                  <a:lnTo>
                    <a:pt x="17" y="2"/>
                  </a:lnTo>
                  <a:lnTo>
                    <a:pt x="17" y="2"/>
                  </a:lnTo>
                  <a:lnTo>
                    <a:pt x="17" y="2"/>
                  </a:lnTo>
                  <a:lnTo>
                    <a:pt x="17" y="2"/>
                  </a:lnTo>
                  <a:lnTo>
                    <a:pt x="17" y="2"/>
                  </a:lnTo>
                  <a:lnTo>
                    <a:pt x="17" y="2"/>
                  </a:lnTo>
                  <a:lnTo>
                    <a:pt x="16" y="2"/>
                  </a:lnTo>
                  <a:close/>
                  <a:moveTo>
                    <a:pt x="5" y="1"/>
                  </a:moveTo>
                  <a:lnTo>
                    <a:pt x="5" y="1"/>
                  </a:lnTo>
                  <a:lnTo>
                    <a:pt x="5" y="1"/>
                  </a:lnTo>
                  <a:close/>
                  <a:moveTo>
                    <a:pt x="6" y="1"/>
                  </a:moveTo>
                  <a:lnTo>
                    <a:pt x="5" y="1"/>
                  </a:lnTo>
                  <a:lnTo>
                    <a:pt x="5" y="1"/>
                  </a:lnTo>
                  <a:lnTo>
                    <a:pt x="6" y="1"/>
                  </a:lnTo>
                  <a:lnTo>
                    <a:pt x="6"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Freeform 358">
              <a:extLst>
                <a:ext uri="{FF2B5EF4-FFF2-40B4-BE49-F238E27FC236}">
                  <a16:creationId xmlns:a16="http://schemas.microsoft.com/office/drawing/2014/main" id="{6B110D3B-293C-4842-8490-93A3A7812CA3}"/>
                </a:ext>
              </a:extLst>
            </p:cNvPr>
            <p:cNvSpPr>
              <a:spLocks/>
            </p:cNvSpPr>
            <p:nvPr/>
          </p:nvSpPr>
          <p:spPr bwMode="auto">
            <a:xfrm>
              <a:off x="5678946" y="4156798"/>
              <a:ext cx="97425" cy="191759"/>
            </a:xfrm>
            <a:custGeom>
              <a:avLst/>
              <a:gdLst/>
              <a:ahLst/>
              <a:cxnLst>
                <a:cxn ang="0">
                  <a:pos x="8" y="13"/>
                </a:cxn>
                <a:cxn ang="0">
                  <a:pos x="8" y="14"/>
                </a:cxn>
                <a:cxn ang="0">
                  <a:pos x="7" y="14"/>
                </a:cxn>
                <a:cxn ang="0">
                  <a:pos x="6" y="14"/>
                </a:cxn>
                <a:cxn ang="0">
                  <a:pos x="5" y="15"/>
                </a:cxn>
                <a:cxn ang="0">
                  <a:pos x="5" y="15"/>
                </a:cxn>
                <a:cxn ang="0">
                  <a:pos x="4" y="16"/>
                </a:cxn>
                <a:cxn ang="0">
                  <a:pos x="3" y="16"/>
                </a:cxn>
                <a:cxn ang="0">
                  <a:pos x="2" y="16"/>
                </a:cxn>
                <a:cxn ang="0">
                  <a:pos x="1" y="16"/>
                </a:cxn>
                <a:cxn ang="0">
                  <a:pos x="0" y="16"/>
                </a:cxn>
                <a:cxn ang="0">
                  <a:pos x="1" y="16"/>
                </a:cxn>
                <a:cxn ang="0">
                  <a:pos x="1" y="15"/>
                </a:cxn>
                <a:cxn ang="0">
                  <a:pos x="0" y="13"/>
                </a:cxn>
                <a:cxn ang="0">
                  <a:pos x="0" y="12"/>
                </a:cxn>
                <a:cxn ang="0">
                  <a:pos x="0" y="11"/>
                </a:cxn>
                <a:cxn ang="0">
                  <a:pos x="0" y="10"/>
                </a:cxn>
                <a:cxn ang="0">
                  <a:pos x="1" y="9"/>
                </a:cxn>
                <a:cxn ang="0">
                  <a:pos x="1" y="8"/>
                </a:cxn>
                <a:cxn ang="0">
                  <a:pos x="1" y="6"/>
                </a:cxn>
                <a:cxn ang="0">
                  <a:pos x="1" y="5"/>
                </a:cxn>
                <a:cxn ang="0">
                  <a:pos x="1" y="5"/>
                </a:cxn>
                <a:cxn ang="0">
                  <a:pos x="1" y="4"/>
                </a:cxn>
                <a:cxn ang="0">
                  <a:pos x="1" y="3"/>
                </a:cxn>
                <a:cxn ang="0">
                  <a:pos x="1" y="2"/>
                </a:cxn>
                <a:cxn ang="0">
                  <a:pos x="1" y="1"/>
                </a:cxn>
                <a:cxn ang="0">
                  <a:pos x="1" y="0"/>
                </a:cxn>
                <a:cxn ang="0">
                  <a:pos x="3" y="0"/>
                </a:cxn>
                <a:cxn ang="0">
                  <a:pos x="5" y="0"/>
                </a:cxn>
                <a:cxn ang="0">
                  <a:pos x="5" y="0"/>
                </a:cxn>
                <a:cxn ang="0">
                  <a:pos x="6" y="0"/>
                </a:cxn>
                <a:cxn ang="0">
                  <a:pos x="7" y="0"/>
                </a:cxn>
                <a:cxn ang="0">
                  <a:pos x="7" y="1"/>
                </a:cxn>
                <a:cxn ang="0">
                  <a:pos x="8" y="1"/>
                </a:cxn>
                <a:cxn ang="0">
                  <a:pos x="8" y="3"/>
                </a:cxn>
                <a:cxn ang="0">
                  <a:pos x="8" y="4"/>
                </a:cxn>
                <a:cxn ang="0">
                  <a:pos x="8" y="4"/>
                </a:cxn>
                <a:cxn ang="0">
                  <a:pos x="8" y="5"/>
                </a:cxn>
                <a:cxn ang="0">
                  <a:pos x="8" y="6"/>
                </a:cxn>
                <a:cxn ang="0">
                  <a:pos x="8" y="7"/>
                </a:cxn>
                <a:cxn ang="0">
                  <a:pos x="9" y="7"/>
                </a:cxn>
                <a:cxn ang="0">
                  <a:pos x="8" y="9"/>
                </a:cxn>
                <a:cxn ang="0">
                  <a:pos x="8" y="9"/>
                </a:cxn>
                <a:cxn ang="0">
                  <a:pos x="8" y="11"/>
                </a:cxn>
                <a:cxn ang="0">
                  <a:pos x="8" y="12"/>
                </a:cxn>
                <a:cxn ang="0">
                  <a:pos x="9" y="12"/>
                </a:cxn>
                <a:cxn ang="0">
                  <a:pos x="9" y="13"/>
                </a:cxn>
                <a:cxn ang="0">
                  <a:pos x="9" y="13"/>
                </a:cxn>
                <a:cxn ang="0">
                  <a:pos x="9" y="14"/>
                </a:cxn>
                <a:cxn ang="0">
                  <a:pos x="8" y="13"/>
                </a:cxn>
                <a:cxn ang="0">
                  <a:pos x="8" y="13"/>
                </a:cxn>
              </a:cxnLst>
              <a:rect l="0" t="0" r="r" b="b"/>
              <a:pathLst>
                <a:path w="9" h="17">
                  <a:moveTo>
                    <a:pt x="8" y="13"/>
                  </a:moveTo>
                  <a:lnTo>
                    <a:pt x="8" y="13"/>
                  </a:lnTo>
                  <a:lnTo>
                    <a:pt x="8" y="13"/>
                  </a:lnTo>
                  <a:lnTo>
                    <a:pt x="8" y="13"/>
                  </a:lnTo>
                  <a:lnTo>
                    <a:pt x="8" y="13"/>
                  </a:lnTo>
                  <a:lnTo>
                    <a:pt x="9" y="14"/>
                  </a:lnTo>
                  <a:lnTo>
                    <a:pt x="8" y="14"/>
                  </a:lnTo>
                  <a:lnTo>
                    <a:pt x="8" y="14"/>
                  </a:lnTo>
                  <a:lnTo>
                    <a:pt x="8" y="14"/>
                  </a:lnTo>
                  <a:lnTo>
                    <a:pt x="7" y="14"/>
                  </a:lnTo>
                  <a:lnTo>
                    <a:pt x="7" y="14"/>
                  </a:lnTo>
                  <a:lnTo>
                    <a:pt x="7" y="14"/>
                  </a:lnTo>
                  <a:lnTo>
                    <a:pt x="7" y="14"/>
                  </a:lnTo>
                  <a:lnTo>
                    <a:pt x="7" y="14"/>
                  </a:lnTo>
                  <a:lnTo>
                    <a:pt x="6" y="14"/>
                  </a:lnTo>
                  <a:lnTo>
                    <a:pt x="6" y="14"/>
                  </a:lnTo>
                  <a:lnTo>
                    <a:pt x="6" y="15"/>
                  </a:lnTo>
                  <a:lnTo>
                    <a:pt x="6" y="15"/>
                  </a:lnTo>
                  <a:lnTo>
                    <a:pt x="6" y="15"/>
                  </a:lnTo>
                  <a:lnTo>
                    <a:pt x="5" y="15"/>
                  </a:lnTo>
                  <a:lnTo>
                    <a:pt x="5" y="15"/>
                  </a:lnTo>
                  <a:lnTo>
                    <a:pt x="5" y="15"/>
                  </a:lnTo>
                  <a:lnTo>
                    <a:pt x="5" y="15"/>
                  </a:lnTo>
                  <a:lnTo>
                    <a:pt x="5" y="15"/>
                  </a:lnTo>
                  <a:lnTo>
                    <a:pt x="5" y="15"/>
                  </a:lnTo>
                  <a:lnTo>
                    <a:pt x="4" y="15"/>
                  </a:lnTo>
                  <a:lnTo>
                    <a:pt x="4" y="16"/>
                  </a:lnTo>
                  <a:lnTo>
                    <a:pt x="4" y="16"/>
                  </a:lnTo>
                  <a:lnTo>
                    <a:pt x="4" y="16"/>
                  </a:lnTo>
                  <a:lnTo>
                    <a:pt x="3" y="16"/>
                  </a:lnTo>
                  <a:lnTo>
                    <a:pt x="3" y="16"/>
                  </a:lnTo>
                  <a:lnTo>
                    <a:pt x="3" y="16"/>
                  </a:lnTo>
                  <a:lnTo>
                    <a:pt x="3" y="16"/>
                  </a:lnTo>
                  <a:lnTo>
                    <a:pt x="3" y="17"/>
                  </a:lnTo>
                  <a:lnTo>
                    <a:pt x="2" y="16"/>
                  </a:lnTo>
                  <a:lnTo>
                    <a:pt x="2" y="16"/>
                  </a:lnTo>
                  <a:lnTo>
                    <a:pt x="2" y="16"/>
                  </a:lnTo>
                  <a:lnTo>
                    <a:pt x="2" y="16"/>
                  </a:lnTo>
                  <a:lnTo>
                    <a:pt x="1" y="16"/>
                  </a:lnTo>
                  <a:lnTo>
                    <a:pt x="1" y="16"/>
                  </a:lnTo>
                  <a:lnTo>
                    <a:pt x="1" y="16"/>
                  </a:lnTo>
                  <a:lnTo>
                    <a:pt x="1" y="16"/>
                  </a:lnTo>
                  <a:lnTo>
                    <a:pt x="0" y="16"/>
                  </a:lnTo>
                  <a:lnTo>
                    <a:pt x="0" y="16"/>
                  </a:lnTo>
                  <a:lnTo>
                    <a:pt x="0" y="15"/>
                  </a:lnTo>
                  <a:lnTo>
                    <a:pt x="0" y="16"/>
                  </a:lnTo>
                  <a:lnTo>
                    <a:pt x="1" y="16"/>
                  </a:lnTo>
                  <a:lnTo>
                    <a:pt x="1" y="16"/>
                  </a:lnTo>
                  <a:lnTo>
                    <a:pt x="1" y="15"/>
                  </a:lnTo>
                  <a:lnTo>
                    <a:pt x="1" y="15"/>
                  </a:lnTo>
                  <a:lnTo>
                    <a:pt x="1" y="15"/>
                  </a:lnTo>
                  <a:lnTo>
                    <a:pt x="1" y="15"/>
                  </a:lnTo>
                  <a:lnTo>
                    <a:pt x="1" y="14"/>
                  </a:lnTo>
                  <a:lnTo>
                    <a:pt x="1" y="14"/>
                  </a:lnTo>
                  <a:lnTo>
                    <a:pt x="0" y="14"/>
                  </a:lnTo>
                  <a:lnTo>
                    <a:pt x="0" y="13"/>
                  </a:lnTo>
                  <a:lnTo>
                    <a:pt x="0" y="13"/>
                  </a:lnTo>
                  <a:lnTo>
                    <a:pt x="0" y="13"/>
                  </a:lnTo>
                  <a:lnTo>
                    <a:pt x="0" y="13"/>
                  </a:lnTo>
                  <a:lnTo>
                    <a:pt x="0" y="12"/>
                  </a:lnTo>
                  <a:lnTo>
                    <a:pt x="0" y="12"/>
                  </a:lnTo>
                  <a:lnTo>
                    <a:pt x="0" y="12"/>
                  </a:lnTo>
                  <a:lnTo>
                    <a:pt x="0" y="12"/>
                  </a:lnTo>
                  <a:lnTo>
                    <a:pt x="0" y="11"/>
                  </a:lnTo>
                  <a:lnTo>
                    <a:pt x="0" y="11"/>
                  </a:lnTo>
                  <a:lnTo>
                    <a:pt x="0" y="11"/>
                  </a:lnTo>
                  <a:lnTo>
                    <a:pt x="0" y="10"/>
                  </a:lnTo>
                  <a:lnTo>
                    <a:pt x="0" y="10"/>
                  </a:lnTo>
                  <a:lnTo>
                    <a:pt x="1" y="10"/>
                  </a:lnTo>
                  <a:lnTo>
                    <a:pt x="1" y="9"/>
                  </a:lnTo>
                  <a:lnTo>
                    <a:pt x="1" y="9"/>
                  </a:lnTo>
                  <a:lnTo>
                    <a:pt x="1" y="9"/>
                  </a:lnTo>
                  <a:lnTo>
                    <a:pt x="1" y="8"/>
                  </a:lnTo>
                  <a:lnTo>
                    <a:pt x="1" y="8"/>
                  </a:lnTo>
                  <a:lnTo>
                    <a:pt x="1" y="8"/>
                  </a:lnTo>
                  <a:lnTo>
                    <a:pt x="1" y="8"/>
                  </a:lnTo>
                  <a:lnTo>
                    <a:pt x="1" y="7"/>
                  </a:lnTo>
                  <a:lnTo>
                    <a:pt x="2" y="7"/>
                  </a:lnTo>
                  <a:lnTo>
                    <a:pt x="2" y="7"/>
                  </a:lnTo>
                  <a:lnTo>
                    <a:pt x="1" y="6"/>
                  </a:lnTo>
                  <a:lnTo>
                    <a:pt x="1" y="6"/>
                  </a:lnTo>
                  <a:lnTo>
                    <a:pt x="1" y="6"/>
                  </a:lnTo>
                  <a:lnTo>
                    <a:pt x="1" y="6"/>
                  </a:lnTo>
                  <a:lnTo>
                    <a:pt x="1" y="5"/>
                  </a:lnTo>
                  <a:lnTo>
                    <a:pt x="1" y="5"/>
                  </a:lnTo>
                  <a:lnTo>
                    <a:pt x="1" y="5"/>
                  </a:lnTo>
                  <a:lnTo>
                    <a:pt x="1" y="5"/>
                  </a:lnTo>
                  <a:lnTo>
                    <a:pt x="1" y="5"/>
                  </a:lnTo>
                  <a:lnTo>
                    <a:pt x="1" y="5"/>
                  </a:lnTo>
                  <a:lnTo>
                    <a:pt x="1" y="4"/>
                  </a:lnTo>
                  <a:lnTo>
                    <a:pt x="1" y="4"/>
                  </a:lnTo>
                  <a:lnTo>
                    <a:pt x="1" y="4"/>
                  </a:lnTo>
                  <a:lnTo>
                    <a:pt x="1" y="4"/>
                  </a:lnTo>
                  <a:lnTo>
                    <a:pt x="1" y="3"/>
                  </a:lnTo>
                  <a:lnTo>
                    <a:pt x="1" y="3"/>
                  </a:lnTo>
                  <a:lnTo>
                    <a:pt x="1" y="3"/>
                  </a:lnTo>
                  <a:lnTo>
                    <a:pt x="1" y="3"/>
                  </a:lnTo>
                  <a:lnTo>
                    <a:pt x="1" y="2"/>
                  </a:lnTo>
                  <a:lnTo>
                    <a:pt x="1" y="2"/>
                  </a:lnTo>
                  <a:lnTo>
                    <a:pt x="1" y="2"/>
                  </a:lnTo>
                  <a:lnTo>
                    <a:pt x="1" y="2"/>
                  </a:lnTo>
                  <a:lnTo>
                    <a:pt x="1" y="1"/>
                  </a:lnTo>
                  <a:lnTo>
                    <a:pt x="1" y="1"/>
                  </a:lnTo>
                  <a:lnTo>
                    <a:pt x="1" y="1"/>
                  </a:lnTo>
                  <a:lnTo>
                    <a:pt x="1" y="1"/>
                  </a:lnTo>
                  <a:lnTo>
                    <a:pt x="1" y="0"/>
                  </a:lnTo>
                  <a:lnTo>
                    <a:pt x="1" y="0"/>
                  </a:lnTo>
                  <a:lnTo>
                    <a:pt x="1" y="0"/>
                  </a:lnTo>
                  <a:lnTo>
                    <a:pt x="2" y="0"/>
                  </a:lnTo>
                  <a:lnTo>
                    <a:pt x="3" y="0"/>
                  </a:lnTo>
                  <a:lnTo>
                    <a:pt x="3" y="0"/>
                  </a:lnTo>
                  <a:lnTo>
                    <a:pt x="3" y="0"/>
                  </a:lnTo>
                  <a:lnTo>
                    <a:pt x="3" y="0"/>
                  </a:lnTo>
                  <a:lnTo>
                    <a:pt x="4" y="0"/>
                  </a:lnTo>
                  <a:lnTo>
                    <a:pt x="4" y="0"/>
                  </a:lnTo>
                  <a:lnTo>
                    <a:pt x="5" y="0"/>
                  </a:lnTo>
                  <a:lnTo>
                    <a:pt x="5" y="0"/>
                  </a:lnTo>
                  <a:lnTo>
                    <a:pt x="5" y="0"/>
                  </a:lnTo>
                  <a:lnTo>
                    <a:pt x="5" y="0"/>
                  </a:lnTo>
                  <a:lnTo>
                    <a:pt x="5" y="0"/>
                  </a:lnTo>
                  <a:lnTo>
                    <a:pt x="5" y="0"/>
                  </a:lnTo>
                  <a:lnTo>
                    <a:pt x="6" y="0"/>
                  </a:lnTo>
                  <a:lnTo>
                    <a:pt x="6" y="0"/>
                  </a:lnTo>
                  <a:lnTo>
                    <a:pt x="6" y="0"/>
                  </a:lnTo>
                  <a:lnTo>
                    <a:pt x="7" y="0"/>
                  </a:lnTo>
                  <a:lnTo>
                    <a:pt x="7" y="0"/>
                  </a:lnTo>
                  <a:lnTo>
                    <a:pt x="7" y="0"/>
                  </a:lnTo>
                  <a:lnTo>
                    <a:pt x="7" y="0"/>
                  </a:lnTo>
                  <a:lnTo>
                    <a:pt x="7" y="0"/>
                  </a:lnTo>
                  <a:lnTo>
                    <a:pt x="7" y="0"/>
                  </a:lnTo>
                  <a:lnTo>
                    <a:pt x="7" y="1"/>
                  </a:lnTo>
                  <a:lnTo>
                    <a:pt x="7" y="1"/>
                  </a:lnTo>
                  <a:lnTo>
                    <a:pt x="7" y="1"/>
                  </a:lnTo>
                  <a:lnTo>
                    <a:pt x="7" y="1"/>
                  </a:lnTo>
                  <a:lnTo>
                    <a:pt x="7" y="1"/>
                  </a:lnTo>
                  <a:lnTo>
                    <a:pt x="8" y="1"/>
                  </a:lnTo>
                  <a:lnTo>
                    <a:pt x="8" y="2"/>
                  </a:lnTo>
                  <a:lnTo>
                    <a:pt x="8" y="2"/>
                  </a:lnTo>
                  <a:lnTo>
                    <a:pt x="8" y="2"/>
                  </a:lnTo>
                  <a:lnTo>
                    <a:pt x="8" y="3"/>
                  </a:lnTo>
                  <a:lnTo>
                    <a:pt x="8" y="3"/>
                  </a:lnTo>
                  <a:lnTo>
                    <a:pt x="8" y="4"/>
                  </a:lnTo>
                  <a:lnTo>
                    <a:pt x="7" y="4"/>
                  </a:lnTo>
                  <a:lnTo>
                    <a:pt x="8" y="4"/>
                  </a:lnTo>
                  <a:lnTo>
                    <a:pt x="8" y="4"/>
                  </a:lnTo>
                  <a:lnTo>
                    <a:pt x="8" y="4"/>
                  </a:lnTo>
                  <a:lnTo>
                    <a:pt x="8" y="4"/>
                  </a:lnTo>
                  <a:lnTo>
                    <a:pt x="8" y="4"/>
                  </a:lnTo>
                  <a:lnTo>
                    <a:pt x="8" y="4"/>
                  </a:lnTo>
                  <a:lnTo>
                    <a:pt x="8" y="4"/>
                  </a:lnTo>
                  <a:lnTo>
                    <a:pt x="8" y="5"/>
                  </a:lnTo>
                  <a:lnTo>
                    <a:pt x="8" y="5"/>
                  </a:lnTo>
                  <a:lnTo>
                    <a:pt x="8" y="5"/>
                  </a:lnTo>
                  <a:lnTo>
                    <a:pt x="8" y="6"/>
                  </a:lnTo>
                  <a:lnTo>
                    <a:pt x="8" y="6"/>
                  </a:lnTo>
                  <a:lnTo>
                    <a:pt x="8" y="6"/>
                  </a:lnTo>
                  <a:lnTo>
                    <a:pt x="8" y="6"/>
                  </a:lnTo>
                  <a:lnTo>
                    <a:pt x="8" y="6"/>
                  </a:lnTo>
                  <a:lnTo>
                    <a:pt x="8" y="7"/>
                  </a:lnTo>
                  <a:lnTo>
                    <a:pt x="8" y="7"/>
                  </a:lnTo>
                  <a:lnTo>
                    <a:pt x="8" y="7"/>
                  </a:lnTo>
                  <a:lnTo>
                    <a:pt x="9" y="7"/>
                  </a:lnTo>
                  <a:lnTo>
                    <a:pt x="9" y="7"/>
                  </a:lnTo>
                  <a:lnTo>
                    <a:pt x="9" y="7"/>
                  </a:lnTo>
                  <a:lnTo>
                    <a:pt x="8" y="7"/>
                  </a:lnTo>
                  <a:lnTo>
                    <a:pt x="8" y="8"/>
                  </a:lnTo>
                  <a:lnTo>
                    <a:pt x="8" y="8"/>
                  </a:lnTo>
                  <a:lnTo>
                    <a:pt x="8" y="9"/>
                  </a:lnTo>
                  <a:lnTo>
                    <a:pt x="8" y="9"/>
                  </a:lnTo>
                  <a:lnTo>
                    <a:pt x="8" y="9"/>
                  </a:lnTo>
                  <a:lnTo>
                    <a:pt x="8" y="9"/>
                  </a:lnTo>
                  <a:lnTo>
                    <a:pt x="8" y="9"/>
                  </a:lnTo>
                  <a:lnTo>
                    <a:pt x="8" y="10"/>
                  </a:lnTo>
                  <a:lnTo>
                    <a:pt x="8" y="10"/>
                  </a:lnTo>
                  <a:lnTo>
                    <a:pt x="8" y="10"/>
                  </a:lnTo>
                  <a:lnTo>
                    <a:pt x="8" y="11"/>
                  </a:lnTo>
                  <a:lnTo>
                    <a:pt x="8" y="11"/>
                  </a:lnTo>
                  <a:lnTo>
                    <a:pt x="8" y="11"/>
                  </a:lnTo>
                  <a:lnTo>
                    <a:pt x="8" y="11"/>
                  </a:lnTo>
                  <a:lnTo>
                    <a:pt x="8" y="12"/>
                  </a:lnTo>
                  <a:lnTo>
                    <a:pt x="9" y="12"/>
                  </a:lnTo>
                  <a:lnTo>
                    <a:pt x="9" y="12"/>
                  </a:lnTo>
                  <a:lnTo>
                    <a:pt x="9" y="12"/>
                  </a:lnTo>
                  <a:lnTo>
                    <a:pt x="9" y="12"/>
                  </a:lnTo>
                  <a:lnTo>
                    <a:pt x="9" y="12"/>
                  </a:lnTo>
                  <a:lnTo>
                    <a:pt x="9" y="12"/>
                  </a:lnTo>
                  <a:lnTo>
                    <a:pt x="9" y="13"/>
                  </a:lnTo>
                  <a:lnTo>
                    <a:pt x="9" y="13"/>
                  </a:lnTo>
                  <a:lnTo>
                    <a:pt x="9" y="13"/>
                  </a:lnTo>
                  <a:lnTo>
                    <a:pt x="9" y="13"/>
                  </a:lnTo>
                  <a:lnTo>
                    <a:pt x="9" y="13"/>
                  </a:lnTo>
                  <a:lnTo>
                    <a:pt x="9" y="13"/>
                  </a:lnTo>
                  <a:lnTo>
                    <a:pt x="9" y="13"/>
                  </a:lnTo>
                  <a:lnTo>
                    <a:pt x="9" y="14"/>
                  </a:lnTo>
                  <a:lnTo>
                    <a:pt x="9" y="14"/>
                  </a:lnTo>
                  <a:lnTo>
                    <a:pt x="9" y="14"/>
                  </a:lnTo>
                  <a:lnTo>
                    <a:pt x="9" y="14"/>
                  </a:lnTo>
                  <a:lnTo>
                    <a:pt x="8" y="13"/>
                  </a:lnTo>
                  <a:lnTo>
                    <a:pt x="8" y="13"/>
                  </a:lnTo>
                  <a:lnTo>
                    <a:pt x="8" y="13"/>
                  </a:lnTo>
                  <a:lnTo>
                    <a:pt x="8" y="13"/>
                  </a:lnTo>
                  <a:lnTo>
                    <a:pt x="8" y="13"/>
                  </a:lnTo>
                  <a:lnTo>
                    <a:pt x="7" y="13"/>
                  </a:lnTo>
                  <a:lnTo>
                    <a:pt x="8"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Freeform 359">
              <a:extLst>
                <a:ext uri="{FF2B5EF4-FFF2-40B4-BE49-F238E27FC236}">
                  <a16:creationId xmlns:a16="http://schemas.microsoft.com/office/drawing/2014/main" id="{E4061D9F-4B20-47A1-81BB-5A0C6C825CCA}"/>
                </a:ext>
              </a:extLst>
            </p:cNvPr>
            <p:cNvSpPr>
              <a:spLocks noEditPoints="1"/>
            </p:cNvSpPr>
            <p:nvPr/>
          </p:nvSpPr>
          <p:spPr bwMode="auto">
            <a:xfrm>
              <a:off x="6225891" y="3189205"/>
              <a:ext cx="196559" cy="225185"/>
            </a:xfrm>
            <a:custGeom>
              <a:avLst/>
              <a:gdLst/>
              <a:ahLst/>
              <a:cxnLst>
                <a:cxn ang="0">
                  <a:pos x="8" y="19"/>
                </a:cxn>
                <a:cxn ang="0">
                  <a:pos x="10" y="19"/>
                </a:cxn>
                <a:cxn ang="0">
                  <a:pos x="12" y="19"/>
                </a:cxn>
                <a:cxn ang="0">
                  <a:pos x="14" y="20"/>
                </a:cxn>
                <a:cxn ang="0">
                  <a:pos x="11" y="20"/>
                </a:cxn>
                <a:cxn ang="0">
                  <a:pos x="16" y="19"/>
                </a:cxn>
                <a:cxn ang="0">
                  <a:pos x="7" y="16"/>
                </a:cxn>
                <a:cxn ang="0">
                  <a:pos x="18" y="17"/>
                </a:cxn>
                <a:cxn ang="0">
                  <a:pos x="18" y="15"/>
                </a:cxn>
                <a:cxn ang="0">
                  <a:pos x="4" y="15"/>
                </a:cxn>
                <a:cxn ang="0">
                  <a:pos x="12" y="14"/>
                </a:cxn>
                <a:cxn ang="0">
                  <a:pos x="12" y="13"/>
                </a:cxn>
                <a:cxn ang="0">
                  <a:pos x="12" y="13"/>
                </a:cxn>
                <a:cxn ang="0">
                  <a:pos x="8" y="12"/>
                </a:cxn>
                <a:cxn ang="0">
                  <a:pos x="16" y="12"/>
                </a:cxn>
                <a:cxn ang="0">
                  <a:pos x="2" y="12"/>
                </a:cxn>
                <a:cxn ang="0">
                  <a:pos x="8" y="12"/>
                </a:cxn>
                <a:cxn ang="0">
                  <a:pos x="2" y="10"/>
                </a:cxn>
                <a:cxn ang="0">
                  <a:pos x="13" y="9"/>
                </a:cxn>
                <a:cxn ang="0">
                  <a:pos x="2" y="9"/>
                </a:cxn>
                <a:cxn ang="0">
                  <a:pos x="11" y="8"/>
                </a:cxn>
                <a:cxn ang="0">
                  <a:pos x="9" y="10"/>
                </a:cxn>
                <a:cxn ang="0">
                  <a:pos x="8" y="8"/>
                </a:cxn>
                <a:cxn ang="0">
                  <a:pos x="10" y="11"/>
                </a:cxn>
                <a:cxn ang="0">
                  <a:pos x="15" y="8"/>
                </a:cxn>
                <a:cxn ang="0">
                  <a:pos x="14" y="8"/>
                </a:cxn>
                <a:cxn ang="0">
                  <a:pos x="0" y="6"/>
                </a:cxn>
                <a:cxn ang="0">
                  <a:pos x="0" y="6"/>
                </a:cxn>
                <a:cxn ang="0">
                  <a:pos x="12" y="6"/>
                </a:cxn>
                <a:cxn ang="0">
                  <a:pos x="12" y="4"/>
                </a:cxn>
                <a:cxn ang="0">
                  <a:pos x="7" y="8"/>
                </a:cxn>
                <a:cxn ang="0">
                  <a:pos x="8" y="9"/>
                </a:cxn>
                <a:cxn ang="0">
                  <a:pos x="9" y="12"/>
                </a:cxn>
                <a:cxn ang="0">
                  <a:pos x="7" y="11"/>
                </a:cxn>
                <a:cxn ang="0">
                  <a:pos x="8" y="13"/>
                </a:cxn>
                <a:cxn ang="0">
                  <a:pos x="6" y="13"/>
                </a:cxn>
                <a:cxn ang="0">
                  <a:pos x="7" y="16"/>
                </a:cxn>
                <a:cxn ang="0">
                  <a:pos x="6" y="15"/>
                </a:cxn>
                <a:cxn ang="0">
                  <a:pos x="4" y="15"/>
                </a:cxn>
                <a:cxn ang="0">
                  <a:pos x="4" y="13"/>
                </a:cxn>
                <a:cxn ang="0">
                  <a:pos x="4" y="11"/>
                </a:cxn>
                <a:cxn ang="0">
                  <a:pos x="6" y="11"/>
                </a:cxn>
                <a:cxn ang="0">
                  <a:pos x="7" y="11"/>
                </a:cxn>
                <a:cxn ang="0">
                  <a:pos x="4" y="10"/>
                </a:cxn>
                <a:cxn ang="0">
                  <a:pos x="2" y="9"/>
                </a:cxn>
                <a:cxn ang="0">
                  <a:pos x="2" y="8"/>
                </a:cxn>
                <a:cxn ang="0">
                  <a:pos x="1" y="7"/>
                </a:cxn>
                <a:cxn ang="0">
                  <a:pos x="1" y="5"/>
                </a:cxn>
                <a:cxn ang="0">
                  <a:pos x="3" y="4"/>
                </a:cxn>
                <a:cxn ang="0">
                  <a:pos x="5" y="2"/>
                </a:cxn>
                <a:cxn ang="0">
                  <a:pos x="7" y="1"/>
                </a:cxn>
                <a:cxn ang="0">
                  <a:pos x="10" y="1"/>
                </a:cxn>
                <a:cxn ang="0">
                  <a:pos x="13" y="1"/>
                </a:cxn>
                <a:cxn ang="0">
                  <a:pos x="15" y="0"/>
                </a:cxn>
                <a:cxn ang="0">
                  <a:pos x="14" y="3"/>
                </a:cxn>
                <a:cxn ang="0">
                  <a:pos x="11" y="3"/>
                </a:cxn>
                <a:cxn ang="0">
                  <a:pos x="9" y="3"/>
                </a:cxn>
                <a:cxn ang="0">
                  <a:pos x="9" y="4"/>
                </a:cxn>
                <a:cxn ang="0">
                  <a:pos x="9" y="5"/>
                </a:cxn>
                <a:cxn ang="0">
                  <a:pos x="8" y="5"/>
                </a:cxn>
                <a:cxn ang="0">
                  <a:pos x="6" y="4"/>
                </a:cxn>
                <a:cxn ang="0">
                  <a:pos x="7" y="7"/>
                </a:cxn>
                <a:cxn ang="0">
                  <a:pos x="7" y="7"/>
                </a:cxn>
              </a:cxnLst>
              <a:rect l="0" t="0" r="r" b="b"/>
              <a:pathLst>
                <a:path w="18" h="20">
                  <a:moveTo>
                    <a:pt x="15" y="19"/>
                  </a:moveTo>
                  <a:lnTo>
                    <a:pt x="16" y="19"/>
                  </a:lnTo>
                  <a:lnTo>
                    <a:pt x="16" y="19"/>
                  </a:lnTo>
                  <a:lnTo>
                    <a:pt x="16" y="19"/>
                  </a:lnTo>
                  <a:lnTo>
                    <a:pt x="16" y="19"/>
                  </a:lnTo>
                  <a:lnTo>
                    <a:pt x="15" y="19"/>
                  </a:lnTo>
                  <a:close/>
                  <a:moveTo>
                    <a:pt x="8" y="19"/>
                  </a:moveTo>
                  <a:lnTo>
                    <a:pt x="8" y="19"/>
                  </a:lnTo>
                  <a:lnTo>
                    <a:pt x="8" y="18"/>
                  </a:lnTo>
                  <a:lnTo>
                    <a:pt x="8" y="18"/>
                  </a:lnTo>
                  <a:lnTo>
                    <a:pt x="8" y="18"/>
                  </a:lnTo>
                  <a:lnTo>
                    <a:pt x="8" y="18"/>
                  </a:lnTo>
                  <a:lnTo>
                    <a:pt x="8" y="19"/>
                  </a:lnTo>
                  <a:lnTo>
                    <a:pt x="9" y="19"/>
                  </a:lnTo>
                  <a:lnTo>
                    <a:pt x="9" y="18"/>
                  </a:lnTo>
                  <a:lnTo>
                    <a:pt x="9" y="18"/>
                  </a:lnTo>
                  <a:lnTo>
                    <a:pt x="9" y="18"/>
                  </a:lnTo>
                  <a:lnTo>
                    <a:pt x="9" y="18"/>
                  </a:lnTo>
                  <a:lnTo>
                    <a:pt x="9" y="18"/>
                  </a:lnTo>
                  <a:lnTo>
                    <a:pt x="9" y="18"/>
                  </a:lnTo>
                  <a:lnTo>
                    <a:pt x="9" y="18"/>
                  </a:lnTo>
                  <a:lnTo>
                    <a:pt x="9" y="18"/>
                  </a:lnTo>
                  <a:lnTo>
                    <a:pt x="9" y="18"/>
                  </a:lnTo>
                  <a:lnTo>
                    <a:pt x="10" y="18"/>
                  </a:lnTo>
                  <a:lnTo>
                    <a:pt x="10" y="18"/>
                  </a:lnTo>
                  <a:lnTo>
                    <a:pt x="10" y="19"/>
                  </a:lnTo>
                  <a:lnTo>
                    <a:pt x="9" y="19"/>
                  </a:lnTo>
                  <a:lnTo>
                    <a:pt x="10" y="19"/>
                  </a:lnTo>
                  <a:lnTo>
                    <a:pt x="10" y="19"/>
                  </a:lnTo>
                  <a:lnTo>
                    <a:pt x="10" y="19"/>
                  </a:lnTo>
                  <a:lnTo>
                    <a:pt x="10" y="19"/>
                  </a:lnTo>
                  <a:lnTo>
                    <a:pt x="11" y="19"/>
                  </a:lnTo>
                  <a:lnTo>
                    <a:pt x="11" y="19"/>
                  </a:lnTo>
                  <a:lnTo>
                    <a:pt x="11" y="19"/>
                  </a:lnTo>
                  <a:lnTo>
                    <a:pt x="12" y="19"/>
                  </a:lnTo>
                  <a:lnTo>
                    <a:pt x="12" y="19"/>
                  </a:lnTo>
                  <a:lnTo>
                    <a:pt x="12" y="19"/>
                  </a:lnTo>
                  <a:lnTo>
                    <a:pt x="12" y="19"/>
                  </a:lnTo>
                  <a:lnTo>
                    <a:pt x="12" y="19"/>
                  </a:lnTo>
                  <a:lnTo>
                    <a:pt x="13" y="19"/>
                  </a:lnTo>
                  <a:lnTo>
                    <a:pt x="13" y="19"/>
                  </a:lnTo>
                  <a:lnTo>
                    <a:pt x="13" y="19"/>
                  </a:lnTo>
                  <a:lnTo>
                    <a:pt x="13" y="19"/>
                  </a:lnTo>
                  <a:lnTo>
                    <a:pt x="13" y="19"/>
                  </a:lnTo>
                  <a:lnTo>
                    <a:pt x="13" y="19"/>
                  </a:lnTo>
                  <a:lnTo>
                    <a:pt x="13" y="20"/>
                  </a:lnTo>
                  <a:lnTo>
                    <a:pt x="13" y="20"/>
                  </a:lnTo>
                  <a:lnTo>
                    <a:pt x="13" y="19"/>
                  </a:lnTo>
                  <a:lnTo>
                    <a:pt x="14" y="19"/>
                  </a:lnTo>
                  <a:lnTo>
                    <a:pt x="14" y="19"/>
                  </a:lnTo>
                  <a:lnTo>
                    <a:pt x="14" y="19"/>
                  </a:lnTo>
                  <a:lnTo>
                    <a:pt x="14" y="20"/>
                  </a:lnTo>
                  <a:lnTo>
                    <a:pt x="14" y="20"/>
                  </a:lnTo>
                  <a:lnTo>
                    <a:pt x="14" y="20"/>
                  </a:lnTo>
                  <a:lnTo>
                    <a:pt x="14" y="20"/>
                  </a:lnTo>
                  <a:lnTo>
                    <a:pt x="14" y="20"/>
                  </a:lnTo>
                  <a:lnTo>
                    <a:pt x="14" y="20"/>
                  </a:lnTo>
                  <a:lnTo>
                    <a:pt x="13" y="20"/>
                  </a:lnTo>
                  <a:lnTo>
                    <a:pt x="13" y="20"/>
                  </a:lnTo>
                  <a:lnTo>
                    <a:pt x="12" y="20"/>
                  </a:lnTo>
                  <a:lnTo>
                    <a:pt x="12" y="20"/>
                  </a:lnTo>
                  <a:lnTo>
                    <a:pt x="12" y="20"/>
                  </a:lnTo>
                  <a:lnTo>
                    <a:pt x="12" y="20"/>
                  </a:lnTo>
                  <a:lnTo>
                    <a:pt x="11" y="20"/>
                  </a:lnTo>
                  <a:lnTo>
                    <a:pt x="11" y="20"/>
                  </a:lnTo>
                  <a:lnTo>
                    <a:pt x="11" y="20"/>
                  </a:lnTo>
                  <a:lnTo>
                    <a:pt x="11" y="20"/>
                  </a:lnTo>
                  <a:lnTo>
                    <a:pt x="11" y="20"/>
                  </a:lnTo>
                  <a:lnTo>
                    <a:pt x="11" y="20"/>
                  </a:lnTo>
                  <a:lnTo>
                    <a:pt x="10" y="20"/>
                  </a:lnTo>
                  <a:lnTo>
                    <a:pt x="10" y="19"/>
                  </a:lnTo>
                  <a:lnTo>
                    <a:pt x="10" y="19"/>
                  </a:lnTo>
                  <a:lnTo>
                    <a:pt x="9" y="19"/>
                  </a:lnTo>
                  <a:lnTo>
                    <a:pt x="9" y="19"/>
                  </a:lnTo>
                  <a:lnTo>
                    <a:pt x="9" y="19"/>
                  </a:lnTo>
                  <a:lnTo>
                    <a:pt x="9" y="19"/>
                  </a:lnTo>
                  <a:lnTo>
                    <a:pt x="8" y="19"/>
                  </a:lnTo>
                  <a:close/>
                  <a:moveTo>
                    <a:pt x="16" y="19"/>
                  </a:moveTo>
                  <a:lnTo>
                    <a:pt x="16" y="19"/>
                  </a:lnTo>
                  <a:lnTo>
                    <a:pt x="16" y="18"/>
                  </a:lnTo>
                  <a:lnTo>
                    <a:pt x="16" y="18"/>
                  </a:lnTo>
                  <a:lnTo>
                    <a:pt x="16" y="18"/>
                  </a:lnTo>
                  <a:lnTo>
                    <a:pt x="16" y="18"/>
                  </a:lnTo>
                  <a:lnTo>
                    <a:pt x="16" y="18"/>
                  </a:lnTo>
                  <a:lnTo>
                    <a:pt x="16" y="18"/>
                  </a:lnTo>
                  <a:lnTo>
                    <a:pt x="16" y="18"/>
                  </a:lnTo>
                  <a:lnTo>
                    <a:pt x="16" y="19"/>
                  </a:lnTo>
                  <a:close/>
                  <a:moveTo>
                    <a:pt x="7" y="16"/>
                  </a:moveTo>
                  <a:lnTo>
                    <a:pt x="7" y="16"/>
                  </a:lnTo>
                  <a:lnTo>
                    <a:pt x="7" y="16"/>
                  </a:lnTo>
                  <a:lnTo>
                    <a:pt x="7" y="16"/>
                  </a:lnTo>
                  <a:lnTo>
                    <a:pt x="7" y="17"/>
                  </a:lnTo>
                  <a:lnTo>
                    <a:pt x="7" y="17"/>
                  </a:lnTo>
                  <a:lnTo>
                    <a:pt x="7" y="16"/>
                  </a:lnTo>
                  <a:lnTo>
                    <a:pt x="7" y="16"/>
                  </a:lnTo>
                  <a:lnTo>
                    <a:pt x="7" y="16"/>
                  </a:lnTo>
                  <a:close/>
                  <a:moveTo>
                    <a:pt x="18" y="16"/>
                  </a:moveTo>
                  <a:lnTo>
                    <a:pt x="18" y="16"/>
                  </a:lnTo>
                  <a:lnTo>
                    <a:pt x="18" y="16"/>
                  </a:lnTo>
                  <a:lnTo>
                    <a:pt x="18" y="16"/>
                  </a:lnTo>
                  <a:lnTo>
                    <a:pt x="18" y="17"/>
                  </a:lnTo>
                  <a:lnTo>
                    <a:pt x="18" y="17"/>
                  </a:lnTo>
                  <a:lnTo>
                    <a:pt x="18" y="17"/>
                  </a:lnTo>
                  <a:lnTo>
                    <a:pt x="18" y="17"/>
                  </a:lnTo>
                  <a:lnTo>
                    <a:pt x="17" y="17"/>
                  </a:lnTo>
                  <a:lnTo>
                    <a:pt x="17" y="17"/>
                  </a:lnTo>
                  <a:lnTo>
                    <a:pt x="17" y="17"/>
                  </a:lnTo>
                  <a:lnTo>
                    <a:pt x="17" y="17"/>
                  </a:lnTo>
                  <a:lnTo>
                    <a:pt x="17" y="17"/>
                  </a:lnTo>
                  <a:lnTo>
                    <a:pt x="17" y="16"/>
                  </a:lnTo>
                  <a:lnTo>
                    <a:pt x="18" y="16"/>
                  </a:lnTo>
                  <a:lnTo>
                    <a:pt x="18" y="16"/>
                  </a:lnTo>
                  <a:lnTo>
                    <a:pt x="18" y="16"/>
                  </a:lnTo>
                  <a:lnTo>
                    <a:pt x="18" y="16"/>
                  </a:lnTo>
                  <a:close/>
                  <a:moveTo>
                    <a:pt x="17" y="15"/>
                  </a:moveTo>
                  <a:lnTo>
                    <a:pt x="17" y="15"/>
                  </a:lnTo>
                  <a:lnTo>
                    <a:pt x="18" y="15"/>
                  </a:lnTo>
                  <a:lnTo>
                    <a:pt x="18" y="15"/>
                  </a:lnTo>
                  <a:lnTo>
                    <a:pt x="17" y="15"/>
                  </a:lnTo>
                  <a:close/>
                  <a:moveTo>
                    <a:pt x="4" y="15"/>
                  </a:moveTo>
                  <a:lnTo>
                    <a:pt x="4" y="15"/>
                  </a:lnTo>
                  <a:close/>
                  <a:moveTo>
                    <a:pt x="10" y="15"/>
                  </a:moveTo>
                  <a:lnTo>
                    <a:pt x="10" y="15"/>
                  </a:lnTo>
                  <a:lnTo>
                    <a:pt x="10" y="15"/>
                  </a:lnTo>
                  <a:lnTo>
                    <a:pt x="10" y="15"/>
                  </a:lnTo>
                  <a:lnTo>
                    <a:pt x="10" y="15"/>
                  </a:lnTo>
                  <a:lnTo>
                    <a:pt x="10" y="15"/>
                  </a:lnTo>
                  <a:lnTo>
                    <a:pt x="10" y="15"/>
                  </a:lnTo>
                  <a:close/>
                  <a:moveTo>
                    <a:pt x="4" y="15"/>
                  </a:moveTo>
                  <a:lnTo>
                    <a:pt x="4" y="15"/>
                  </a:lnTo>
                  <a:lnTo>
                    <a:pt x="4" y="15"/>
                  </a:lnTo>
                  <a:close/>
                  <a:moveTo>
                    <a:pt x="12" y="14"/>
                  </a:moveTo>
                  <a:lnTo>
                    <a:pt x="12" y="14"/>
                  </a:lnTo>
                  <a:close/>
                  <a:moveTo>
                    <a:pt x="12" y="14"/>
                  </a:moveTo>
                  <a:lnTo>
                    <a:pt x="12" y="14"/>
                  </a:lnTo>
                  <a:lnTo>
                    <a:pt x="12" y="14"/>
                  </a:lnTo>
                  <a:lnTo>
                    <a:pt x="12" y="14"/>
                  </a:lnTo>
                  <a:lnTo>
                    <a:pt x="12" y="14"/>
                  </a:lnTo>
                  <a:lnTo>
                    <a:pt x="12" y="14"/>
                  </a:lnTo>
                  <a:close/>
                  <a:moveTo>
                    <a:pt x="12" y="14"/>
                  </a:moveTo>
                  <a:lnTo>
                    <a:pt x="12" y="14"/>
                  </a:lnTo>
                  <a:lnTo>
                    <a:pt x="12" y="14"/>
                  </a:lnTo>
                  <a:lnTo>
                    <a:pt x="12" y="14"/>
                  </a:lnTo>
                  <a:lnTo>
                    <a:pt x="12" y="14"/>
                  </a:lnTo>
                  <a:lnTo>
                    <a:pt x="13" y="14"/>
                  </a:lnTo>
                  <a:lnTo>
                    <a:pt x="13" y="14"/>
                  </a:lnTo>
                  <a:lnTo>
                    <a:pt x="13" y="14"/>
                  </a:lnTo>
                  <a:lnTo>
                    <a:pt x="12" y="14"/>
                  </a:lnTo>
                  <a:close/>
                  <a:moveTo>
                    <a:pt x="7" y="14"/>
                  </a:moveTo>
                  <a:lnTo>
                    <a:pt x="7" y="13"/>
                  </a:lnTo>
                  <a:lnTo>
                    <a:pt x="7" y="13"/>
                  </a:lnTo>
                  <a:lnTo>
                    <a:pt x="7" y="14"/>
                  </a:lnTo>
                  <a:close/>
                  <a:moveTo>
                    <a:pt x="12" y="13"/>
                  </a:moveTo>
                  <a:lnTo>
                    <a:pt x="12" y="13"/>
                  </a:lnTo>
                  <a:lnTo>
                    <a:pt x="12" y="13"/>
                  </a:lnTo>
                  <a:lnTo>
                    <a:pt x="12" y="13"/>
                  </a:lnTo>
                  <a:lnTo>
                    <a:pt x="12" y="13"/>
                  </a:lnTo>
                  <a:close/>
                  <a:moveTo>
                    <a:pt x="11" y="13"/>
                  </a:moveTo>
                  <a:lnTo>
                    <a:pt x="11" y="13"/>
                  </a:lnTo>
                  <a:lnTo>
                    <a:pt x="11" y="13"/>
                  </a:lnTo>
                  <a:lnTo>
                    <a:pt x="11" y="13"/>
                  </a:lnTo>
                  <a:lnTo>
                    <a:pt x="11" y="13"/>
                  </a:lnTo>
                  <a:close/>
                  <a:moveTo>
                    <a:pt x="8" y="13"/>
                  </a:moveTo>
                  <a:lnTo>
                    <a:pt x="8" y="13"/>
                  </a:lnTo>
                  <a:close/>
                  <a:moveTo>
                    <a:pt x="12" y="12"/>
                  </a:moveTo>
                  <a:lnTo>
                    <a:pt x="12" y="12"/>
                  </a:lnTo>
                  <a:lnTo>
                    <a:pt x="12" y="12"/>
                  </a:lnTo>
                  <a:lnTo>
                    <a:pt x="12" y="13"/>
                  </a:lnTo>
                  <a:lnTo>
                    <a:pt x="12" y="13"/>
                  </a:lnTo>
                  <a:lnTo>
                    <a:pt x="12" y="13"/>
                  </a:lnTo>
                  <a:lnTo>
                    <a:pt x="11" y="12"/>
                  </a:lnTo>
                  <a:lnTo>
                    <a:pt x="11" y="12"/>
                  </a:lnTo>
                  <a:lnTo>
                    <a:pt x="12" y="12"/>
                  </a:lnTo>
                  <a:close/>
                  <a:moveTo>
                    <a:pt x="13" y="13"/>
                  </a:moveTo>
                  <a:lnTo>
                    <a:pt x="14" y="12"/>
                  </a:lnTo>
                  <a:lnTo>
                    <a:pt x="14" y="12"/>
                  </a:lnTo>
                  <a:lnTo>
                    <a:pt x="14" y="12"/>
                  </a:lnTo>
                  <a:lnTo>
                    <a:pt x="14" y="12"/>
                  </a:lnTo>
                  <a:lnTo>
                    <a:pt x="14" y="13"/>
                  </a:lnTo>
                  <a:lnTo>
                    <a:pt x="14" y="13"/>
                  </a:lnTo>
                  <a:lnTo>
                    <a:pt x="13" y="13"/>
                  </a:lnTo>
                  <a:close/>
                  <a:moveTo>
                    <a:pt x="8" y="12"/>
                  </a:moveTo>
                  <a:lnTo>
                    <a:pt x="8" y="12"/>
                  </a:lnTo>
                  <a:lnTo>
                    <a:pt x="8" y="12"/>
                  </a:lnTo>
                  <a:lnTo>
                    <a:pt x="8" y="12"/>
                  </a:lnTo>
                  <a:close/>
                  <a:moveTo>
                    <a:pt x="15" y="12"/>
                  </a:moveTo>
                  <a:lnTo>
                    <a:pt x="15" y="12"/>
                  </a:lnTo>
                  <a:lnTo>
                    <a:pt x="15" y="12"/>
                  </a:lnTo>
                  <a:lnTo>
                    <a:pt x="15" y="12"/>
                  </a:lnTo>
                  <a:lnTo>
                    <a:pt x="15" y="12"/>
                  </a:lnTo>
                  <a:lnTo>
                    <a:pt x="15" y="12"/>
                  </a:lnTo>
                  <a:lnTo>
                    <a:pt x="16" y="12"/>
                  </a:lnTo>
                  <a:lnTo>
                    <a:pt x="16" y="12"/>
                  </a:lnTo>
                  <a:lnTo>
                    <a:pt x="16" y="12"/>
                  </a:lnTo>
                  <a:lnTo>
                    <a:pt x="16" y="12"/>
                  </a:lnTo>
                  <a:lnTo>
                    <a:pt x="15" y="12"/>
                  </a:lnTo>
                  <a:close/>
                  <a:moveTo>
                    <a:pt x="2" y="12"/>
                  </a:moveTo>
                  <a:lnTo>
                    <a:pt x="2" y="12"/>
                  </a:lnTo>
                  <a:lnTo>
                    <a:pt x="2" y="12"/>
                  </a:lnTo>
                  <a:lnTo>
                    <a:pt x="2" y="12"/>
                  </a:lnTo>
                  <a:lnTo>
                    <a:pt x="2" y="11"/>
                  </a:lnTo>
                  <a:lnTo>
                    <a:pt x="2" y="12"/>
                  </a:lnTo>
                  <a:lnTo>
                    <a:pt x="2" y="12"/>
                  </a:lnTo>
                  <a:lnTo>
                    <a:pt x="2" y="12"/>
                  </a:lnTo>
                  <a:lnTo>
                    <a:pt x="3" y="12"/>
                  </a:lnTo>
                  <a:lnTo>
                    <a:pt x="2" y="12"/>
                  </a:lnTo>
                  <a:lnTo>
                    <a:pt x="2" y="12"/>
                  </a:lnTo>
                  <a:lnTo>
                    <a:pt x="2" y="12"/>
                  </a:lnTo>
                  <a:close/>
                  <a:moveTo>
                    <a:pt x="11" y="12"/>
                  </a:moveTo>
                  <a:lnTo>
                    <a:pt x="11" y="12"/>
                  </a:lnTo>
                  <a:lnTo>
                    <a:pt x="11" y="12"/>
                  </a:lnTo>
                  <a:lnTo>
                    <a:pt x="11" y="12"/>
                  </a:lnTo>
                  <a:lnTo>
                    <a:pt x="11" y="11"/>
                  </a:lnTo>
                  <a:lnTo>
                    <a:pt x="11" y="11"/>
                  </a:lnTo>
                  <a:lnTo>
                    <a:pt x="11" y="11"/>
                  </a:lnTo>
                  <a:lnTo>
                    <a:pt x="11" y="12"/>
                  </a:lnTo>
                  <a:lnTo>
                    <a:pt x="11" y="12"/>
                  </a:lnTo>
                  <a:close/>
                  <a:moveTo>
                    <a:pt x="8" y="11"/>
                  </a:moveTo>
                  <a:lnTo>
                    <a:pt x="8" y="11"/>
                  </a:lnTo>
                  <a:lnTo>
                    <a:pt x="8" y="12"/>
                  </a:lnTo>
                  <a:lnTo>
                    <a:pt x="8" y="12"/>
                  </a:lnTo>
                  <a:lnTo>
                    <a:pt x="8" y="11"/>
                  </a:lnTo>
                  <a:lnTo>
                    <a:pt x="8" y="11"/>
                  </a:lnTo>
                  <a:close/>
                  <a:moveTo>
                    <a:pt x="2" y="10"/>
                  </a:moveTo>
                  <a:lnTo>
                    <a:pt x="2" y="10"/>
                  </a:lnTo>
                  <a:lnTo>
                    <a:pt x="2" y="10"/>
                  </a:lnTo>
                  <a:lnTo>
                    <a:pt x="2" y="11"/>
                  </a:lnTo>
                  <a:lnTo>
                    <a:pt x="2" y="11"/>
                  </a:lnTo>
                  <a:lnTo>
                    <a:pt x="1" y="11"/>
                  </a:lnTo>
                  <a:lnTo>
                    <a:pt x="1" y="10"/>
                  </a:lnTo>
                  <a:lnTo>
                    <a:pt x="1" y="10"/>
                  </a:lnTo>
                  <a:lnTo>
                    <a:pt x="2" y="10"/>
                  </a:lnTo>
                  <a:lnTo>
                    <a:pt x="2" y="10"/>
                  </a:lnTo>
                  <a:close/>
                  <a:moveTo>
                    <a:pt x="2" y="10"/>
                  </a:moveTo>
                  <a:lnTo>
                    <a:pt x="2" y="10"/>
                  </a:lnTo>
                  <a:lnTo>
                    <a:pt x="2" y="10"/>
                  </a:lnTo>
                  <a:lnTo>
                    <a:pt x="2" y="10"/>
                  </a:lnTo>
                  <a:lnTo>
                    <a:pt x="2" y="10"/>
                  </a:lnTo>
                  <a:close/>
                  <a:moveTo>
                    <a:pt x="14" y="11"/>
                  </a:moveTo>
                  <a:lnTo>
                    <a:pt x="13" y="11"/>
                  </a:lnTo>
                  <a:lnTo>
                    <a:pt x="13" y="10"/>
                  </a:lnTo>
                  <a:lnTo>
                    <a:pt x="13" y="10"/>
                  </a:lnTo>
                  <a:lnTo>
                    <a:pt x="13" y="10"/>
                  </a:lnTo>
                  <a:lnTo>
                    <a:pt x="13" y="10"/>
                  </a:lnTo>
                  <a:lnTo>
                    <a:pt x="13" y="10"/>
                  </a:lnTo>
                  <a:lnTo>
                    <a:pt x="13" y="10"/>
                  </a:lnTo>
                  <a:lnTo>
                    <a:pt x="13" y="9"/>
                  </a:lnTo>
                  <a:lnTo>
                    <a:pt x="14" y="9"/>
                  </a:lnTo>
                  <a:lnTo>
                    <a:pt x="14" y="9"/>
                  </a:lnTo>
                  <a:lnTo>
                    <a:pt x="14" y="10"/>
                  </a:lnTo>
                  <a:lnTo>
                    <a:pt x="14" y="10"/>
                  </a:lnTo>
                  <a:lnTo>
                    <a:pt x="14" y="10"/>
                  </a:lnTo>
                  <a:lnTo>
                    <a:pt x="14" y="10"/>
                  </a:lnTo>
                  <a:lnTo>
                    <a:pt x="14" y="11"/>
                  </a:lnTo>
                  <a:close/>
                  <a:moveTo>
                    <a:pt x="2" y="10"/>
                  </a:moveTo>
                  <a:lnTo>
                    <a:pt x="2" y="9"/>
                  </a:lnTo>
                  <a:lnTo>
                    <a:pt x="3" y="9"/>
                  </a:lnTo>
                  <a:lnTo>
                    <a:pt x="2" y="9"/>
                  </a:lnTo>
                  <a:lnTo>
                    <a:pt x="2" y="10"/>
                  </a:lnTo>
                  <a:close/>
                  <a:moveTo>
                    <a:pt x="2" y="9"/>
                  </a:moveTo>
                  <a:lnTo>
                    <a:pt x="2" y="9"/>
                  </a:lnTo>
                  <a:lnTo>
                    <a:pt x="2" y="9"/>
                  </a:lnTo>
                  <a:lnTo>
                    <a:pt x="2" y="9"/>
                  </a:lnTo>
                  <a:lnTo>
                    <a:pt x="2" y="9"/>
                  </a:lnTo>
                  <a:lnTo>
                    <a:pt x="2" y="9"/>
                  </a:lnTo>
                  <a:lnTo>
                    <a:pt x="2" y="9"/>
                  </a:lnTo>
                  <a:lnTo>
                    <a:pt x="2" y="9"/>
                  </a:lnTo>
                  <a:close/>
                  <a:moveTo>
                    <a:pt x="11" y="9"/>
                  </a:moveTo>
                  <a:lnTo>
                    <a:pt x="10" y="9"/>
                  </a:lnTo>
                  <a:lnTo>
                    <a:pt x="10" y="8"/>
                  </a:lnTo>
                  <a:lnTo>
                    <a:pt x="10" y="8"/>
                  </a:lnTo>
                  <a:lnTo>
                    <a:pt x="10" y="8"/>
                  </a:lnTo>
                  <a:lnTo>
                    <a:pt x="11" y="8"/>
                  </a:lnTo>
                  <a:lnTo>
                    <a:pt x="11" y="9"/>
                  </a:lnTo>
                  <a:lnTo>
                    <a:pt x="11" y="9"/>
                  </a:lnTo>
                  <a:lnTo>
                    <a:pt x="11" y="9"/>
                  </a:lnTo>
                  <a:lnTo>
                    <a:pt x="11" y="9"/>
                  </a:lnTo>
                  <a:lnTo>
                    <a:pt x="11" y="9"/>
                  </a:lnTo>
                  <a:lnTo>
                    <a:pt x="11" y="9"/>
                  </a:lnTo>
                  <a:lnTo>
                    <a:pt x="10" y="9"/>
                  </a:lnTo>
                  <a:lnTo>
                    <a:pt x="11" y="9"/>
                  </a:lnTo>
                  <a:close/>
                  <a:moveTo>
                    <a:pt x="9" y="10"/>
                  </a:moveTo>
                  <a:lnTo>
                    <a:pt x="9" y="10"/>
                  </a:lnTo>
                  <a:lnTo>
                    <a:pt x="9" y="10"/>
                  </a:lnTo>
                  <a:lnTo>
                    <a:pt x="9" y="10"/>
                  </a:lnTo>
                  <a:lnTo>
                    <a:pt x="9" y="10"/>
                  </a:lnTo>
                  <a:lnTo>
                    <a:pt x="8" y="10"/>
                  </a:lnTo>
                  <a:lnTo>
                    <a:pt x="8" y="10"/>
                  </a:lnTo>
                  <a:lnTo>
                    <a:pt x="8" y="9"/>
                  </a:lnTo>
                  <a:lnTo>
                    <a:pt x="8" y="9"/>
                  </a:lnTo>
                  <a:lnTo>
                    <a:pt x="8" y="9"/>
                  </a:lnTo>
                  <a:lnTo>
                    <a:pt x="7" y="9"/>
                  </a:lnTo>
                  <a:lnTo>
                    <a:pt x="7" y="9"/>
                  </a:lnTo>
                  <a:lnTo>
                    <a:pt x="7" y="9"/>
                  </a:lnTo>
                  <a:lnTo>
                    <a:pt x="7" y="8"/>
                  </a:lnTo>
                  <a:lnTo>
                    <a:pt x="7" y="8"/>
                  </a:lnTo>
                  <a:lnTo>
                    <a:pt x="8" y="8"/>
                  </a:lnTo>
                  <a:lnTo>
                    <a:pt x="8" y="8"/>
                  </a:lnTo>
                  <a:lnTo>
                    <a:pt x="8" y="8"/>
                  </a:lnTo>
                  <a:lnTo>
                    <a:pt x="8" y="9"/>
                  </a:lnTo>
                  <a:lnTo>
                    <a:pt x="8" y="9"/>
                  </a:lnTo>
                  <a:lnTo>
                    <a:pt x="8" y="9"/>
                  </a:lnTo>
                  <a:lnTo>
                    <a:pt x="9" y="9"/>
                  </a:lnTo>
                  <a:lnTo>
                    <a:pt x="9" y="9"/>
                  </a:lnTo>
                  <a:lnTo>
                    <a:pt x="9" y="9"/>
                  </a:lnTo>
                  <a:lnTo>
                    <a:pt x="10" y="9"/>
                  </a:lnTo>
                  <a:lnTo>
                    <a:pt x="10" y="9"/>
                  </a:lnTo>
                  <a:lnTo>
                    <a:pt x="10" y="10"/>
                  </a:lnTo>
                  <a:lnTo>
                    <a:pt x="10" y="10"/>
                  </a:lnTo>
                  <a:lnTo>
                    <a:pt x="10" y="11"/>
                  </a:lnTo>
                  <a:lnTo>
                    <a:pt x="10" y="11"/>
                  </a:lnTo>
                  <a:lnTo>
                    <a:pt x="10" y="11"/>
                  </a:lnTo>
                  <a:lnTo>
                    <a:pt x="11" y="11"/>
                  </a:lnTo>
                  <a:lnTo>
                    <a:pt x="11" y="11"/>
                  </a:lnTo>
                  <a:lnTo>
                    <a:pt x="11" y="11"/>
                  </a:lnTo>
                  <a:lnTo>
                    <a:pt x="10" y="11"/>
                  </a:lnTo>
                  <a:lnTo>
                    <a:pt x="10" y="11"/>
                  </a:lnTo>
                  <a:lnTo>
                    <a:pt x="10" y="11"/>
                  </a:lnTo>
                  <a:lnTo>
                    <a:pt x="10" y="11"/>
                  </a:lnTo>
                  <a:lnTo>
                    <a:pt x="10" y="11"/>
                  </a:lnTo>
                  <a:lnTo>
                    <a:pt x="9" y="10"/>
                  </a:lnTo>
                  <a:close/>
                  <a:moveTo>
                    <a:pt x="14" y="7"/>
                  </a:moveTo>
                  <a:lnTo>
                    <a:pt x="14" y="8"/>
                  </a:lnTo>
                  <a:lnTo>
                    <a:pt x="15" y="8"/>
                  </a:lnTo>
                  <a:lnTo>
                    <a:pt x="15" y="8"/>
                  </a:lnTo>
                  <a:lnTo>
                    <a:pt x="15" y="8"/>
                  </a:lnTo>
                  <a:lnTo>
                    <a:pt x="15" y="8"/>
                  </a:lnTo>
                  <a:lnTo>
                    <a:pt x="15" y="8"/>
                  </a:lnTo>
                  <a:lnTo>
                    <a:pt x="14" y="8"/>
                  </a:lnTo>
                  <a:lnTo>
                    <a:pt x="14" y="8"/>
                  </a:lnTo>
                  <a:lnTo>
                    <a:pt x="14" y="8"/>
                  </a:lnTo>
                  <a:lnTo>
                    <a:pt x="14" y="8"/>
                  </a:lnTo>
                  <a:lnTo>
                    <a:pt x="14" y="8"/>
                  </a:lnTo>
                  <a:lnTo>
                    <a:pt x="14" y="8"/>
                  </a:lnTo>
                  <a:lnTo>
                    <a:pt x="14" y="8"/>
                  </a:lnTo>
                  <a:lnTo>
                    <a:pt x="14" y="8"/>
                  </a:lnTo>
                  <a:lnTo>
                    <a:pt x="14" y="8"/>
                  </a:lnTo>
                  <a:lnTo>
                    <a:pt x="14" y="8"/>
                  </a:lnTo>
                  <a:lnTo>
                    <a:pt x="14" y="8"/>
                  </a:lnTo>
                  <a:lnTo>
                    <a:pt x="14" y="8"/>
                  </a:lnTo>
                  <a:lnTo>
                    <a:pt x="13" y="8"/>
                  </a:lnTo>
                  <a:lnTo>
                    <a:pt x="13" y="8"/>
                  </a:lnTo>
                  <a:lnTo>
                    <a:pt x="13" y="8"/>
                  </a:lnTo>
                  <a:lnTo>
                    <a:pt x="13" y="7"/>
                  </a:lnTo>
                  <a:lnTo>
                    <a:pt x="13" y="8"/>
                  </a:lnTo>
                  <a:lnTo>
                    <a:pt x="14" y="7"/>
                  </a:lnTo>
                  <a:lnTo>
                    <a:pt x="14" y="7"/>
                  </a:lnTo>
                  <a:lnTo>
                    <a:pt x="14" y="7"/>
                  </a:lnTo>
                  <a:close/>
                  <a:moveTo>
                    <a:pt x="0" y="6"/>
                  </a:moveTo>
                  <a:lnTo>
                    <a:pt x="0" y="6"/>
                  </a:lnTo>
                  <a:lnTo>
                    <a:pt x="0" y="6"/>
                  </a:lnTo>
                  <a:lnTo>
                    <a:pt x="0" y="6"/>
                  </a:lnTo>
                  <a:lnTo>
                    <a:pt x="0" y="6"/>
                  </a:lnTo>
                  <a:lnTo>
                    <a:pt x="0" y="7"/>
                  </a:lnTo>
                  <a:lnTo>
                    <a:pt x="0" y="7"/>
                  </a:lnTo>
                  <a:lnTo>
                    <a:pt x="0" y="7"/>
                  </a:lnTo>
                  <a:lnTo>
                    <a:pt x="1" y="7"/>
                  </a:lnTo>
                  <a:lnTo>
                    <a:pt x="1" y="7"/>
                  </a:lnTo>
                  <a:lnTo>
                    <a:pt x="0" y="7"/>
                  </a:lnTo>
                  <a:lnTo>
                    <a:pt x="0" y="7"/>
                  </a:lnTo>
                  <a:lnTo>
                    <a:pt x="0" y="7"/>
                  </a:lnTo>
                  <a:lnTo>
                    <a:pt x="0" y="6"/>
                  </a:lnTo>
                  <a:lnTo>
                    <a:pt x="0" y="6"/>
                  </a:lnTo>
                  <a:lnTo>
                    <a:pt x="0" y="6"/>
                  </a:lnTo>
                  <a:lnTo>
                    <a:pt x="0" y="6"/>
                  </a:lnTo>
                  <a:lnTo>
                    <a:pt x="0" y="6"/>
                  </a:lnTo>
                  <a:close/>
                  <a:moveTo>
                    <a:pt x="12" y="5"/>
                  </a:moveTo>
                  <a:lnTo>
                    <a:pt x="12" y="5"/>
                  </a:lnTo>
                  <a:lnTo>
                    <a:pt x="12" y="6"/>
                  </a:lnTo>
                  <a:lnTo>
                    <a:pt x="12" y="6"/>
                  </a:lnTo>
                  <a:lnTo>
                    <a:pt x="12" y="6"/>
                  </a:lnTo>
                  <a:lnTo>
                    <a:pt x="12" y="6"/>
                  </a:lnTo>
                  <a:lnTo>
                    <a:pt x="12" y="6"/>
                  </a:lnTo>
                  <a:lnTo>
                    <a:pt x="12" y="6"/>
                  </a:lnTo>
                  <a:lnTo>
                    <a:pt x="12" y="6"/>
                  </a:lnTo>
                  <a:lnTo>
                    <a:pt x="12" y="6"/>
                  </a:lnTo>
                  <a:lnTo>
                    <a:pt x="12" y="6"/>
                  </a:lnTo>
                  <a:lnTo>
                    <a:pt x="12" y="5"/>
                  </a:lnTo>
                  <a:lnTo>
                    <a:pt x="12" y="5"/>
                  </a:lnTo>
                  <a:lnTo>
                    <a:pt x="12" y="5"/>
                  </a:lnTo>
                  <a:lnTo>
                    <a:pt x="12" y="5"/>
                  </a:lnTo>
                  <a:lnTo>
                    <a:pt x="12" y="5"/>
                  </a:lnTo>
                  <a:lnTo>
                    <a:pt x="12" y="5"/>
                  </a:lnTo>
                  <a:close/>
                  <a:moveTo>
                    <a:pt x="13" y="4"/>
                  </a:moveTo>
                  <a:lnTo>
                    <a:pt x="13" y="4"/>
                  </a:lnTo>
                  <a:lnTo>
                    <a:pt x="13" y="4"/>
                  </a:lnTo>
                  <a:lnTo>
                    <a:pt x="13" y="4"/>
                  </a:lnTo>
                  <a:lnTo>
                    <a:pt x="12" y="4"/>
                  </a:lnTo>
                  <a:lnTo>
                    <a:pt x="12" y="4"/>
                  </a:lnTo>
                  <a:lnTo>
                    <a:pt x="12" y="4"/>
                  </a:lnTo>
                  <a:lnTo>
                    <a:pt x="12" y="4"/>
                  </a:lnTo>
                  <a:lnTo>
                    <a:pt x="13" y="4"/>
                  </a:lnTo>
                  <a:close/>
                  <a:moveTo>
                    <a:pt x="11" y="3"/>
                  </a:moveTo>
                  <a:lnTo>
                    <a:pt x="10" y="3"/>
                  </a:lnTo>
                  <a:lnTo>
                    <a:pt x="10" y="3"/>
                  </a:lnTo>
                  <a:lnTo>
                    <a:pt x="10" y="3"/>
                  </a:lnTo>
                  <a:lnTo>
                    <a:pt x="11" y="3"/>
                  </a:lnTo>
                  <a:lnTo>
                    <a:pt x="11" y="3"/>
                  </a:lnTo>
                  <a:lnTo>
                    <a:pt x="11" y="3"/>
                  </a:lnTo>
                  <a:close/>
                  <a:moveTo>
                    <a:pt x="7" y="8"/>
                  </a:moveTo>
                  <a:lnTo>
                    <a:pt x="7" y="8"/>
                  </a:lnTo>
                  <a:lnTo>
                    <a:pt x="7" y="8"/>
                  </a:lnTo>
                  <a:lnTo>
                    <a:pt x="7" y="8"/>
                  </a:lnTo>
                  <a:lnTo>
                    <a:pt x="7" y="8"/>
                  </a:lnTo>
                  <a:lnTo>
                    <a:pt x="6" y="8"/>
                  </a:lnTo>
                  <a:lnTo>
                    <a:pt x="6" y="8"/>
                  </a:lnTo>
                  <a:lnTo>
                    <a:pt x="6" y="8"/>
                  </a:lnTo>
                  <a:lnTo>
                    <a:pt x="6" y="9"/>
                  </a:lnTo>
                  <a:lnTo>
                    <a:pt x="6" y="9"/>
                  </a:lnTo>
                  <a:lnTo>
                    <a:pt x="6" y="9"/>
                  </a:lnTo>
                  <a:lnTo>
                    <a:pt x="6" y="9"/>
                  </a:lnTo>
                  <a:lnTo>
                    <a:pt x="7" y="9"/>
                  </a:lnTo>
                  <a:lnTo>
                    <a:pt x="7" y="9"/>
                  </a:lnTo>
                  <a:lnTo>
                    <a:pt x="7" y="9"/>
                  </a:lnTo>
                  <a:lnTo>
                    <a:pt x="8" y="9"/>
                  </a:lnTo>
                  <a:lnTo>
                    <a:pt x="8" y="9"/>
                  </a:lnTo>
                  <a:lnTo>
                    <a:pt x="8" y="10"/>
                  </a:lnTo>
                  <a:lnTo>
                    <a:pt x="8" y="10"/>
                  </a:lnTo>
                  <a:lnTo>
                    <a:pt x="8" y="10"/>
                  </a:lnTo>
                  <a:lnTo>
                    <a:pt x="8" y="10"/>
                  </a:lnTo>
                  <a:lnTo>
                    <a:pt x="8" y="10"/>
                  </a:lnTo>
                  <a:lnTo>
                    <a:pt x="8" y="10"/>
                  </a:lnTo>
                  <a:lnTo>
                    <a:pt x="9" y="10"/>
                  </a:lnTo>
                  <a:lnTo>
                    <a:pt x="9" y="10"/>
                  </a:lnTo>
                  <a:lnTo>
                    <a:pt x="9" y="11"/>
                  </a:lnTo>
                  <a:lnTo>
                    <a:pt x="9" y="11"/>
                  </a:lnTo>
                  <a:lnTo>
                    <a:pt x="9" y="11"/>
                  </a:lnTo>
                  <a:lnTo>
                    <a:pt x="9" y="12"/>
                  </a:lnTo>
                  <a:lnTo>
                    <a:pt x="9" y="12"/>
                  </a:lnTo>
                  <a:lnTo>
                    <a:pt x="9" y="12"/>
                  </a:lnTo>
                  <a:lnTo>
                    <a:pt x="9" y="12"/>
                  </a:lnTo>
                  <a:lnTo>
                    <a:pt x="9" y="12"/>
                  </a:lnTo>
                  <a:lnTo>
                    <a:pt x="9" y="12"/>
                  </a:lnTo>
                  <a:lnTo>
                    <a:pt x="9" y="12"/>
                  </a:lnTo>
                  <a:lnTo>
                    <a:pt x="9" y="12"/>
                  </a:lnTo>
                  <a:lnTo>
                    <a:pt x="8" y="11"/>
                  </a:lnTo>
                  <a:lnTo>
                    <a:pt x="8" y="11"/>
                  </a:lnTo>
                  <a:lnTo>
                    <a:pt x="8" y="11"/>
                  </a:lnTo>
                  <a:lnTo>
                    <a:pt x="8" y="11"/>
                  </a:lnTo>
                  <a:lnTo>
                    <a:pt x="8" y="11"/>
                  </a:lnTo>
                  <a:lnTo>
                    <a:pt x="8" y="11"/>
                  </a:lnTo>
                  <a:lnTo>
                    <a:pt x="7" y="11"/>
                  </a:lnTo>
                  <a:lnTo>
                    <a:pt x="7" y="11"/>
                  </a:lnTo>
                  <a:lnTo>
                    <a:pt x="7" y="11"/>
                  </a:lnTo>
                  <a:lnTo>
                    <a:pt x="7" y="11"/>
                  </a:lnTo>
                  <a:lnTo>
                    <a:pt x="7" y="12"/>
                  </a:lnTo>
                  <a:lnTo>
                    <a:pt x="7" y="12"/>
                  </a:lnTo>
                  <a:lnTo>
                    <a:pt x="7" y="12"/>
                  </a:lnTo>
                  <a:lnTo>
                    <a:pt x="7" y="12"/>
                  </a:lnTo>
                  <a:lnTo>
                    <a:pt x="8" y="13"/>
                  </a:lnTo>
                  <a:lnTo>
                    <a:pt x="8" y="13"/>
                  </a:lnTo>
                  <a:lnTo>
                    <a:pt x="8" y="12"/>
                  </a:lnTo>
                  <a:lnTo>
                    <a:pt x="8" y="12"/>
                  </a:lnTo>
                  <a:lnTo>
                    <a:pt x="8" y="12"/>
                  </a:lnTo>
                  <a:lnTo>
                    <a:pt x="8" y="13"/>
                  </a:lnTo>
                  <a:lnTo>
                    <a:pt x="8" y="13"/>
                  </a:lnTo>
                  <a:lnTo>
                    <a:pt x="8" y="13"/>
                  </a:lnTo>
                  <a:lnTo>
                    <a:pt x="8" y="13"/>
                  </a:lnTo>
                  <a:lnTo>
                    <a:pt x="8" y="13"/>
                  </a:lnTo>
                  <a:lnTo>
                    <a:pt x="7" y="13"/>
                  </a:lnTo>
                  <a:lnTo>
                    <a:pt x="7" y="13"/>
                  </a:lnTo>
                  <a:lnTo>
                    <a:pt x="7" y="13"/>
                  </a:lnTo>
                  <a:lnTo>
                    <a:pt x="7" y="13"/>
                  </a:lnTo>
                  <a:lnTo>
                    <a:pt x="7" y="13"/>
                  </a:lnTo>
                  <a:lnTo>
                    <a:pt x="7" y="13"/>
                  </a:lnTo>
                  <a:lnTo>
                    <a:pt x="6" y="12"/>
                  </a:lnTo>
                  <a:lnTo>
                    <a:pt x="6" y="13"/>
                  </a:lnTo>
                  <a:lnTo>
                    <a:pt x="6" y="13"/>
                  </a:lnTo>
                  <a:lnTo>
                    <a:pt x="7" y="13"/>
                  </a:lnTo>
                  <a:lnTo>
                    <a:pt x="7" y="14"/>
                  </a:lnTo>
                  <a:lnTo>
                    <a:pt x="7" y="14"/>
                  </a:lnTo>
                  <a:lnTo>
                    <a:pt x="7" y="14"/>
                  </a:lnTo>
                  <a:lnTo>
                    <a:pt x="7" y="14"/>
                  </a:lnTo>
                  <a:lnTo>
                    <a:pt x="7" y="14"/>
                  </a:lnTo>
                  <a:lnTo>
                    <a:pt x="7" y="14"/>
                  </a:lnTo>
                  <a:lnTo>
                    <a:pt x="7" y="15"/>
                  </a:lnTo>
                  <a:lnTo>
                    <a:pt x="7" y="15"/>
                  </a:lnTo>
                  <a:lnTo>
                    <a:pt x="7" y="15"/>
                  </a:lnTo>
                  <a:lnTo>
                    <a:pt x="7" y="15"/>
                  </a:lnTo>
                  <a:lnTo>
                    <a:pt x="7" y="16"/>
                  </a:lnTo>
                  <a:lnTo>
                    <a:pt x="7" y="16"/>
                  </a:lnTo>
                  <a:lnTo>
                    <a:pt x="7" y="15"/>
                  </a:lnTo>
                  <a:lnTo>
                    <a:pt x="7" y="15"/>
                  </a:lnTo>
                  <a:lnTo>
                    <a:pt x="6" y="15"/>
                  </a:lnTo>
                  <a:lnTo>
                    <a:pt x="6" y="15"/>
                  </a:lnTo>
                  <a:lnTo>
                    <a:pt x="6" y="15"/>
                  </a:lnTo>
                  <a:lnTo>
                    <a:pt x="6" y="15"/>
                  </a:lnTo>
                  <a:lnTo>
                    <a:pt x="6" y="15"/>
                  </a:lnTo>
                  <a:lnTo>
                    <a:pt x="6" y="15"/>
                  </a:lnTo>
                  <a:lnTo>
                    <a:pt x="6" y="16"/>
                  </a:lnTo>
                  <a:lnTo>
                    <a:pt x="6" y="16"/>
                  </a:lnTo>
                  <a:lnTo>
                    <a:pt x="6" y="16"/>
                  </a:lnTo>
                  <a:lnTo>
                    <a:pt x="6" y="15"/>
                  </a:lnTo>
                  <a:lnTo>
                    <a:pt x="6" y="15"/>
                  </a:lnTo>
                  <a:lnTo>
                    <a:pt x="6" y="15"/>
                  </a:lnTo>
                  <a:lnTo>
                    <a:pt x="5" y="14"/>
                  </a:lnTo>
                  <a:lnTo>
                    <a:pt x="5" y="14"/>
                  </a:lnTo>
                  <a:lnTo>
                    <a:pt x="5" y="14"/>
                  </a:lnTo>
                  <a:lnTo>
                    <a:pt x="5" y="14"/>
                  </a:lnTo>
                  <a:lnTo>
                    <a:pt x="5" y="14"/>
                  </a:lnTo>
                  <a:lnTo>
                    <a:pt x="5" y="14"/>
                  </a:lnTo>
                  <a:lnTo>
                    <a:pt x="5" y="14"/>
                  </a:lnTo>
                  <a:lnTo>
                    <a:pt x="5" y="14"/>
                  </a:lnTo>
                  <a:lnTo>
                    <a:pt x="5" y="15"/>
                  </a:lnTo>
                  <a:lnTo>
                    <a:pt x="5" y="15"/>
                  </a:lnTo>
                  <a:lnTo>
                    <a:pt x="5" y="15"/>
                  </a:lnTo>
                  <a:lnTo>
                    <a:pt x="4" y="15"/>
                  </a:lnTo>
                  <a:lnTo>
                    <a:pt x="4" y="15"/>
                  </a:lnTo>
                  <a:lnTo>
                    <a:pt x="4" y="14"/>
                  </a:lnTo>
                  <a:lnTo>
                    <a:pt x="4" y="14"/>
                  </a:lnTo>
                  <a:lnTo>
                    <a:pt x="4" y="14"/>
                  </a:lnTo>
                  <a:lnTo>
                    <a:pt x="4" y="14"/>
                  </a:lnTo>
                  <a:lnTo>
                    <a:pt x="4" y="14"/>
                  </a:lnTo>
                  <a:lnTo>
                    <a:pt x="4" y="14"/>
                  </a:lnTo>
                  <a:lnTo>
                    <a:pt x="4" y="14"/>
                  </a:lnTo>
                  <a:lnTo>
                    <a:pt x="4" y="14"/>
                  </a:lnTo>
                  <a:lnTo>
                    <a:pt x="4" y="13"/>
                  </a:lnTo>
                  <a:lnTo>
                    <a:pt x="4" y="13"/>
                  </a:lnTo>
                  <a:lnTo>
                    <a:pt x="4" y="13"/>
                  </a:lnTo>
                  <a:lnTo>
                    <a:pt x="4" y="13"/>
                  </a:lnTo>
                  <a:lnTo>
                    <a:pt x="4" y="13"/>
                  </a:lnTo>
                  <a:lnTo>
                    <a:pt x="4" y="12"/>
                  </a:lnTo>
                  <a:lnTo>
                    <a:pt x="4" y="12"/>
                  </a:lnTo>
                  <a:lnTo>
                    <a:pt x="3" y="12"/>
                  </a:lnTo>
                  <a:lnTo>
                    <a:pt x="3" y="12"/>
                  </a:lnTo>
                  <a:lnTo>
                    <a:pt x="3" y="12"/>
                  </a:lnTo>
                  <a:lnTo>
                    <a:pt x="3" y="12"/>
                  </a:lnTo>
                  <a:lnTo>
                    <a:pt x="3" y="11"/>
                  </a:lnTo>
                  <a:lnTo>
                    <a:pt x="3" y="11"/>
                  </a:lnTo>
                  <a:lnTo>
                    <a:pt x="3" y="11"/>
                  </a:lnTo>
                  <a:lnTo>
                    <a:pt x="3" y="11"/>
                  </a:lnTo>
                  <a:lnTo>
                    <a:pt x="4" y="11"/>
                  </a:lnTo>
                  <a:lnTo>
                    <a:pt x="4" y="11"/>
                  </a:lnTo>
                  <a:lnTo>
                    <a:pt x="3" y="11"/>
                  </a:lnTo>
                  <a:lnTo>
                    <a:pt x="4" y="11"/>
                  </a:lnTo>
                  <a:lnTo>
                    <a:pt x="4" y="11"/>
                  </a:lnTo>
                  <a:lnTo>
                    <a:pt x="4" y="11"/>
                  </a:lnTo>
                  <a:lnTo>
                    <a:pt x="4" y="11"/>
                  </a:lnTo>
                  <a:lnTo>
                    <a:pt x="4" y="10"/>
                  </a:lnTo>
                  <a:lnTo>
                    <a:pt x="4" y="10"/>
                  </a:lnTo>
                  <a:lnTo>
                    <a:pt x="5" y="10"/>
                  </a:lnTo>
                  <a:lnTo>
                    <a:pt x="5" y="10"/>
                  </a:lnTo>
                  <a:lnTo>
                    <a:pt x="5" y="10"/>
                  </a:lnTo>
                  <a:lnTo>
                    <a:pt x="5" y="10"/>
                  </a:lnTo>
                  <a:lnTo>
                    <a:pt x="5" y="11"/>
                  </a:lnTo>
                  <a:lnTo>
                    <a:pt x="6" y="11"/>
                  </a:lnTo>
                  <a:lnTo>
                    <a:pt x="6" y="11"/>
                  </a:lnTo>
                  <a:lnTo>
                    <a:pt x="6" y="11"/>
                  </a:lnTo>
                  <a:lnTo>
                    <a:pt x="6" y="11"/>
                  </a:lnTo>
                  <a:lnTo>
                    <a:pt x="6" y="11"/>
                  </a:lnTo>
                  <a:lnTo>
                    <a:pt x="6" y="11"/>
                  </a:lnTo>
                  <a:lnTo>
                    <a:pt x="7" y="11"/>
                  </a:lnTo>
                  <a:lnTo>
                    <a:pt x="7" y="11"/>
                  </a:lnTo>
                  <a:lnTo>
                    <a:pt x="7" y="11"/>
                  </a:lnTo>
                  <a:lnTo>
                    <a:pt x="7" y="11"/>
                  </a:lnTo>
                  <a:lnTo>
                    <a:pt x="7" y="11"/>
                  </a:lnTo>
                  <a:lnTo>
                    <a:pt x="7" y="11"/>
                  </a:lnTo>
                  <a:lnTo>
                    <a:pt x="7" y="11"/>
                  </a:lnTo>
                  <a:lnTo>
                    <a:pt x="7" y="11"/>
                  </a:lnTo>
                  <a:lnTo>
                    <a:pt x="7" y="11"/>
                  </a:lnTo>
                  <a:lnTo>
                    <a:pt x="7" y="11"/>
                  </a:lnTo>
                  <a:lnTo>
                    <a:pt x="7" y="10"/>
                  </a:lnTo>
                  <a:lnTo>
                    <a:pt x="6" y="10"/>
                  </a:lnTo>
                  <a:lnTo>
                    <a:pt x="6" y="10"/>
                  </a:lnTo>
                  <a:lnTo>
                    <a:pt x="6" y="10"/>
                  </a:lnTo>
                  <a:lnTo>
                    <a:pt x="6" y="10"/>
                  </a:lnTo>
                  <a:lnTo>
                    <a:pt x="6" y="10"/>
                  </a:lnTo>
                  <a:lnTo>
                    <a:pt x="5" y="10"/>
                  </a:lnTo>
                  <a:lnTo>
                    <a:pt x="5" y="10"/>
                  </a:lnTo>
                  <a:lnTo>
                    <a:pt x="5" y="10"/>
                  </a:lnTo>
                  <a:lnTo>
                    <a:pt x="5" y="10"/>
                  </a:lnTo>
                  <a:lnTo>
                    <a:pt x="4" y="10"/>
                  </a:lnTo>
                  <a:lnTo>
                    <a:pt x="4" y="10"/>
                  </a:lnTo>
                  <a:lnTo>
                    <a:pt x="4" y="10"/>
                  </a:lnTo>
                  <a:lnTo>
                    <a:pt x="4" y="10"/>
                  </a:lnTo>
                  <a:lnTo>
                    <a:pt x="3" y="10"/>
                  </a:lnTo>
                  <a:lnTo>
                    <a:pt x="3" y="10"/>
                  </a:lnTo>
                  <a:lnTo>
                    <a:pt x="3" y="10"/>
                  </a:lnTo>
                  <a:lnTo>
                    <a:pt x="3" y="10"/>
                  </a:lnTo>
                  <a:lnTo>
                    <a:pt x="3" y="10"/>
                  </a:lnTo>
                  <a:lnTo>
                    <a:pt x="3" y="10"/>
                  </a:lnTo>
                  <a:lnTo>
                    <a:pt x="3" y="10"/>
                  </a:lnTo>
                  <a:lnTo>
                    <a:pt x="3" y="9"/>
                  </a:lnTo>
                  <a:lnTo>
                    <a:pt x="2" y="9"/>
                  </a:lnTo>
                  <a:lnTo>
                    <a:pt x="2" y="9"/>
                  </a:lnTo>
                  <a:lnTo>
                    <a:pt x="2" y="9"/>
                  </a:lnTo>
                  <a:lnTo>
                    <a:pt x="2" y="8"/>
                  </a:lnTo>
                  <a:lnTo>
                    <a:pt x="3" y="8"/>
                  </a:lnTo>
                  <a:lnTo>
                    <a:pt x="3" y="8"/>
                  </a:lnTo>
                  <a:lnTo>
                    <a:pt x="3" y="9"/>
                  </a:lnTo>
                  <a:lnTo>
                    <a:pt x="3" y="8"/>
                  </a:lnTo>
                  <a:lnTo>
                    <a:pt x="3" y="8"/>
                  </a:lnTo>
                  <a:lnTo>
                    <a:pt x="3" y="8"/>
                  </a:lnTo>
                  <a:lnTo>
                    <a:pt x="3" y="8"/>
                  </a:lnTo>
                  <a:lnTo>
                    <a:pt x="3" y="8"/>
                  </a:lnTo>
                  <a:lnTo>
                    <a:pt x="3" y="8"/>
                  </a:lnTo>
                  <a:lnTo>
                    <a:pt x="2" y="8"/>
                  </a:lnTo>
                  <a:lnTo>
                    <a:pt x="2" y="8"/>
                  </a:lnTo>
                  <a:lnTo>
                    <a:pt x="2" y="8"/>
                  </a:lnTo>
                  <a:lnTo>
                    <a:pt x="2" y="8"/>
                  </a:lnTo>
                  <a:lnTo>
                    <a:pt x="2" y="8"/>
                  </a:lnTo>
                  <a:lnTo>
                    <a:pt x="2" y="8"/>
                  </a:lnTo>
                  <a:lnTo>
                    <a:pt x="2" y="8"/>
                  </a:lnTo>
                  <a:lnTo>
                    <a:pt x="2" y="8"/>
                  </a:lnTo>
                  <a:lnTo>
                    <a:pt x="2" y="8"/>
                  </a:lnTo>
                  <a:lnTo>
                    <a:pt x="2" y="8"/>
                  </a:lnTo>
                  <a:lnTo>
                    <a:pt x="2" y="8"/>
                  </a:lnTo>
                  <a:lnTo>
                    <a:pt x="1" y="8"/>
                  </a:lnTo>
                  <a:lnTo>
                    <a:pt x="1" y="7"/>
                  </a:lnTo>
                  <a:lnTo>
                    <a:pt x="1" y="7"/>
                  </a:lnTo>
                  <a:lnTo>
                    <a:pt x="1" y="7"/>
                  </a:lnTo>
                  <a:lnTo>
                    <a:pt x="1" y="7"/>
                  </a:lnTo>
                  <a:lnTo>
                    <a:pt x="1" y="6"/>
                  </a:lnTo>
                  <a:lnTo>
                    <a:pt x="1" y="6"/>
                  </a:lnTo>
                  <a:lnTo>
                    <a:pt x="0" y="6"/>
                  </a:lnTo>
                  <a:lnTo>
                    <a:pt x="1" y="6"/>
                  </a:lnTo>
                  <a:lnTo>
                    <a:pt x="1" y="6"/>
                  </a:lnTo>
                  <a:lnTo>
                    <a:pt x="1" y="6"/>
                  </a:lnTo>
                  <a:lnTo>
                    <a:pt x="1" y="6"/>
                  </a:lnTo>
                  <a:lnTo>
                    <a:pt x="1" y="6"/>
                  </a:lnTo>
                  <a:lnTo>
                    <a:pt x="1" y="6"/>
                  </a:lnTo>
                  <a:lnTo>
                    <a:pt x="1" y="6"/>
                  </a:lnTo>
                  <a:lnTo>
                    <a:pt x="1" y="6"/>
                  </a:lnTo>
                  <a:lnTo>
                    <a:pt x="1" y="5"/>
                  </a:lnTo>
                  <a:lnTo>
                    <a:pt x="1" y="5"/>
                  </a:lnTo>
                  <a:lnTo>
                    <a:pt x="2" y="5"/>
                  </a:lnTo>
                  <a:lnTo>
                    <a:pt x="2" y="5"/>
                  </a:lnTo>
                  <a:lnTo>
                    <a:pt x="2" y="5"/>
                  </a:lnTo>
                  <a:lnTo>
                    <a:pt x="2" y="5"/>
                  </a:lnTo>
                  <a:lnTo>
                    <a:pt x="2" y="4"/>
                  </a:lnTo>
                  <a:lnTo>
                    <a:pt x="2" y="4"/>
                  </a:lnTo>
                  <a:lnTo>
                    <a:pt x="2" y="4"/>
                  </a:lnTo>
                  <a:lnTo>
                    <a:pt x="2" y="4"/>
                  </a:lnTo>
                  <a:lnTo>
                    <a:pt x="2" y="4"/>
                  </a:lnTo>
                  <a:lnTo>
                    <a:pt x="2" y="4"/>
                  </a:lnTo>
                  <a:lnTo>
                    <a:pt x="3" y="4"/>
                  </a:lnTo>
                  <a:lnTo>
                    <a:pt x="3" y="4"/>
                  </a:lnTo>
                  <a:lnTo>
                    <a:pt x="3" y="3"/>
                  </a:lnTo>
                  <a:lnTo>
                    <a:pt x="3" y="3"/>
                  </a:lnTo>
                  <a:lnTo>
                    <a:pt x="3" y="3"/>
                  </a:lnTo>
                  <a:lnTo>
                    <a:pt x="3" y="3"/>
                  </a:lnTo>
                  <a:lnTo>
                    <a:pt x="3" y="3"/>
                  </a:lnTo>
                  <a:lnTo>
                    <a:pt x="3" y="3"/>
                  </a:lnTo>
                  <a:lnTo>
                    <a:pt x="3" y="3"/>
                  </a:lnTo>
                  <a:lnTo>
                    <a:pt x="4" y="2"/>
                  </a:lnTo>
                  <a:lnTo>
                    <a:pt x="4" y="2"/>
                  </a:lnTo>
                  <a:lnTo>
                    <a:pt x="4" y="3"/>
                  </a:lnTo>
                  <a:lnTo>
                    <a:pt x="4" y="3"/>
                  </a:lnTo>
                  <a:lnTo>
                    <a:pt x="4" y="2"/>
                  </a:lnTo>
                  <a:lnTo>
                    <a:pt x="5" y="2"/>
                  </a:lnTo>
                  <a:lnTo>
                    <a:pt x="5" y="2"/>
                  </a:lnTo>
                  <a:lnTo>
                    <a:pt x="5" y="2"/>
                  </a:lnTo>
                  <a:lnTo>
                    <a:pt x="6" y="2"/>
                  </a:lnTo>
                  <a:lnTo>
                    <a:pt x="6" y="2"/>
                  </a:lnTo>
                  <a:lnTo>
                    <a:pt x="6" y="2"/>
                  </a:lnTo>
                  <a:lnTo>
                    <a:pt x="6" y="2"/>
                  </a:lnTo>
                  <a:lnTo>
                    <a:pt x="6" y="2"/>
                  </a:lnTo>
                  <a:lnTo>
                    <a:pt x="6" y="2"/>
                  </a:lnTo>
                  <a:lnTo>
                    <a:pt x="6" y="1"/>
                  </a:lnTo>
                  <a:lnTo>
                    <a:pt x="7" y="1"/>
                  </a:lnTo>
                  <a:lnTo>
                    <a:pt x="7" y="1"/>
                  </a:lnTo>
                  <a:lnTo>
                    <a:pt x="7" y="1"/>
                  </a:lnTo>
                  <a:lnTo>
                    <a:pt x="7" y="1"/>
                  </a:lnTo>
                  <a:lnTo>
                    <a:pt x="7" y="1"/>
                  </a:lnTo>
                  <a:lnTo>
                    <a:pt x="8" y="1"/>
                  </a:lnTo>
                  <a:lnTo>
                    <a:pt x="8" y="1"/>
                  </a:lnTo>
                  <a:lnTo>
                    <a:pt x="8" y="1"/>
                  </a:lnTo>
                  <a:lnTo>
                    <a:pt x="8" y="1"/>
                  </a:lnTo>
                  <a:lnTo>
                    <a:pt x="9" y="1"/>
                  </a:lnTo>
                  <a:lnTo>
                    <a:pt x="9" y="1"/>
                  </a:lnTo>
                  <a:lnTo>
                    <a:pt x="9" y="1"/>
                  </a:lnTo>
                  <a:lnTo>
                    <a:pt x="9" y="1"/>
                  </a:lnTo>
                  <a:lnTo>
                    <a:pt x="9" y="1"/>
                  </a:lnTo>
                  <a:lnTo>
                    <a:pt x="10" y="1"/>
                  </a:lnTo>
                  <a:lnTo>
                    <a:pt x="10" y="1"/>
                  </a:lnTo>
                  <a:lnTo>
                    <a:pt x="10" y="1"/>
                  </a:lnTo>
                  <a:lnTo>
                    <a:pt x="10" y="1"/>
                  </a:lnTo>
                  <a:lnTo>
                    <a:pt x="11" y="1"/>
                  </a:lnTo>
                  <a:lnTo>
                    <a:pt x="11" y="1"/>
                  </a:lnTo>
                  <a:lnTo>
                    <a:pt x="11" y="1"/>
                  </a:lnTo>
                  <a:lnTo>
                    <a:pt x="11" y="1"/>
                  </a:lnTo>
                  <a:lnTo>
                    <a:pt x="11" y="1"/>
                  </a:lnTo>
                  <a:lnTo>
                    <a:pt x="12" y="1"/>
                  </a:lnTo>
                  <a:lnTo>
                    <a:pt x="12" y="1"/>
                  </a:lnTo>
                  <a:lnTo>
                    <a:pt x="12" y="1"/>
                  </a:lnTo>
                  <a:lnTo>
                    <a:pt x="12" y="2"/>
                  </a:lnTo>
                  <a:lnTo>
                    <a:pt x="12" y="2"/>
                  </a:lnTo>
                  <a:lnTo>
                    <a:pt x="12" y="1"/>
                  </a:lnTo>
                  <a:lnTo>
                    <a:pt x="13" y="1"/>
                  </a:lnTo>
                  <a:lnTo>
                    <a:pt x="13" y="1"/>
                  </a:lnTo>
                  <a:lnTo>
                    <a:pt x="13" y="1"/>
                  </a:lnTo>
                  <a:lnTo>
                    <a:pt x="14" y="1"/>
                  </a:lnTo>
                  <a:lnTo>
                    <a:pt x="14" y="1"/>
                  </a:lnTo>
                  <a:lnTo>
                    <a:pt x="14" y="1"/>
                  </a:lnTo>
                  <a:lnTo>
                    <a:pt x="14" y="0"/>
                  </a:lnTo>
                  <a:lnTo>
                    <a:pt x="14" y="0"/>
                  </a:lnTo>
                  <a:lnTo>
                    <a:pt x="14" y="0"/>
                  </a:lnTo>
                  <a:lnTo>
                    <a:pt x="14" y="0"/>
                  </a:lnTo>
                  <a:lnTo>
                    <a:pt x="14" y="0"/>
                  </a:lnTo>
                  <a:lnTo>
                    <a:pt x="14" y="0"/>
                  </a:lnTo>
                  <a:lnTo>
                    <a:pt x="15" y="0"/>
                  </a:lnTo>
                  <a:lnTo>
                    <a:pt x="15" y="0"/>
                  </a:lnTo>
                  <a:lnTo>
                    <a:pt x="15" y="1"/>
                  </a:lnTo>
                  <a:lnTo>
                    <a:pt x="15" y="1"/>
                  </a:lnTo>
                  <a:lnTo>
                    <a:pt x="15" y="1"/>
                  </a:lnTo>
                  <a:lnTo>
                    <a:pt x="14" y="2"/>
                  </a:lnTo>
                  <a:lnTo>
                    <a:pt x="14" y="2"/>
                  </a:lnTo>
                  <a:lnTo>
                    <a:pt x="14" y="2"/>
                  </a:lnTo>
                  <a:lnTo>
                    <a:pt x="14" y="2"/>
                  </a:lnTo>
                  <a:lnTo>
                    <a:pt x="14" y="2"/>
                  </a:lnTo>
                  <a:lnTo>
                    <a:pt x="14" y="2"/>
                  </a:lnTo>
                  <a:lnTo>
                    <a:pt x="14" y="3"/>
                  </a:lnTo>
                  <a:lnTo>
                    <a:pt x="14" y="3"/>
                  </a:lnTo>
                  <a:lnTo>
                    <a:pt x="14" y="3"/>
                  </a:lnTo>
                  <a:lnTo>
                    <a:pt x="14" y="3"/>
                  </a:lnTo>
                  <a:lnTo>
                    <a:pt x="13" y="3"/>
                  </a:lnTo>
                  <a:lnTo>
                    <a:pt x="13" y="3"/>
                  </a:lnTo>
                  <a:lnTo>
                    <a:pt x="13" y="3"/>
                  </a:lnTo>
                  <a:lnTo>
                    <a:pt x="13" y="3"/>
                  </a:lnTo>
                  <a:lnTo>
                    <a:pt x="12" y="2"/>
                  </a:lnTo>
                  <a:lnTo>
                    <a:pt x="12" y="2"/>
                  </a:lnTo>
                  <a:lnTo>
                    <a:pt x="12" y="2"/>
                  </a:lnTo>
                  <a:lnTo>
                    <a:pt x="12" y="2"/>
                  </a:lnTo>
                  <a:lnTo>
                    <a:pt x="12" y="2"/>
                  </a:lnTo>
                  <a:lnTo>
                    <a:pt x="12" y="2"/>
                  </a:lnTo>
                  <a:lnTo>
                    <a:pt x="11" y="2"/>
                  </a:lnTo>
                  <a:lnTo>
                    <a:pt x="11" y="3"/>
                  </a:lnTo>
                  <a:lnTo>
                    <a:pt x="11" y="3"/>
                  </a:lnTo>
                  <a:lnTo>
                    <a:pt x="11" y="3"/>
                  </a:lnTo>
                  <a:lnTo>
                    <a:pt x="11" y="2"/>
                  </a:lnTo>
                  <a:lnTo>
                    <a:pt x="10" y="2"/>
                  </a:lnTo>
                  <a:lnTo>
                    <a:pt x="10" y="2"/>
                  </a:lnTo>
                  <a:lnTo>
                    <a:pt x="10" y="2"/>
                  </a:lnTo>
                  <a:lnTo>
                    <a:pt x="10" y="3"/>
                  </a:lnTo>
                  <a:lnTo>
                    <a:pt x="10" y="3"/>
                  </a:lnTo>
                  <a:lnTo>
                    <a:pt x="9" y="3"/>
                  </a:lnTo>
                  <a:lnTo>
                    <a:pt x="9" y="3"/>
                  </a:lnTo>
                  <a:lnTo>
                    <a:pt x="9" y="3"/>
                  </a:lnTo>
                  <a:lnTo>
                    <a:pt x="9" y="3"/>
                  </a:lnTo>
                  <a:lnTo>
                    <a:pt x="9" y="3"/>
                  </a:lnTo>
                  <a:lnTo>
                    <a:pt x="9" y="3"/>
                  </a:lnTo>
                  <a:lnTo>
                    <a:pt x="9" y="4"/>
                  </a:lnTo>
                  <a:lnTo>
                    <a:pt x="9" y="4"/>
                  </a:lnTo>
                  <a:lnTo>
                    <a:pt x="9" y="4"/>
                  </a:lnTo>
                  <a:lnTo>
                    <a:pt x="9" y="4"/>
                  </a:lnTo>
                  <a:lnTo>
                    <a:pt x="10" y="4"/>
                  </a:lnTo>
                  <a:lnTo>
                    <a:pt x="10" y="4"/>
                  </a:lnTo>
                  <a:lnTo>
                    <a:pt x="10" y="5"/>
                  </a:lnTo>
                  <a:lnTo>
                    <a:pt x="10" y="5"/>
                  </a:lnTo>
                  <a:lnTo>
                    <a:pt x="10" y="5"/>
                  </a:lnTo>
                  <a:lnTo>
                    <a:pt x="10" y="4"/>
                  </a:lnTo>
                  <a:lnTo>
                    <a:pt x="9" y="4"/>
                  </a:lnTo>
                  <a:lnTo>
                    <a:pt x="9" y="4"/>
                  </a:lnTo>
                  <a:lnTo>
                    <a:pt x="9" y="4"/>
                  </a:lnTo>
                  <a:lnTo>
                    <a:pt x="9" y="4"/>
                  </a:lnTo>
                  <a:lnTo>
                    <a:pt x="9" y="4"/>
                  </a:lnTo>
                  <a:lnTo>
                    <a:pt x="9" y="4"/>
                  </a:lnTo>
                  <a:lnTo>
                    <a:pt x="9" y="5"/>
                  </a:lnTo>
                  <a:lnTo>
                    <a:pt x="9" y="5"/>
                  </a:lnTo>
                  <a:lnTo>
                    <a:pt x="9" y="5"/>
                  </a:lnTo>
                  <a:lnTo>
                    <a:pt x="9" y="5"/>
                  </a:lnTo>
                  <a:lnTo>
                    <a:pt x="9" y="5"/>
                  </a:lnTo>
                  <a:lnTo>
                    <a:pt x="9" y="5"/>
                  </a:lnTo>
                  <a:lnTo>
                    <a:pt x="9" y="5"/>
                  </a:lnTo>
                  <a:lnTo>
                    <a:pt x="9" y="5"/>
                  </a:lnTo>
                  <a:lnTo>
                    <a:pt x="9" y="5"/>
                  </a:lnTo>
                  <a:lnTo>
                    <a:pt x="9" y="5"/>
                  </a:lnTo>
                  <a:lnTo>
                    <a:pt x="8" y="5"/>
                  </a:lnTo>
                  <a:lnTo>
                    <a:pt x="8" y="4"/>
                  </a:lnTo>
                  <a:lnTo>
                    <a:pt x="8" y="4"/>
                  </a:lnTo>
                  <a:lnTo>
                    <a:pt x="8" y="5"/>
                  </a:lnTo>
                  <a:lnTo>
                    <a:pt x="8" y="5"/>
                  </a:lnTo>
                  <a:lnTo>
                    <a:pt x="8" y="5"/>
                  </a:lnTo>
                  <a:lnTo>
                    <a:pt x="8" y="5"/>
                  </a:lnTo>
                  <a:lnTo>
                    <a:pt x="9" y="5"/>
                  </a:lnTo>
                  <a:lnTo>
                    <a:pt x="9" y="6"/>
                  </a:lnTo>
                  <a:lnTo>
                    <a:pt x="8" y="6"/>
                  </a:lnTo>
                  <a:lnTo>
                    <a:pt x="8" y="5"/>
                  </a:lnTo>
                  <a:lnTo>
                    <a:pt x="8" y="5"/>
                  </a:lnTo>
                  <a:lnTo>
                    <a:pt x="8" y="5"/>
                  </a:lnTo>
                  <a:lnTo>
                    <a:pt x="8" y="5"/>
                  </a:lnTo>
                  <a:lnTo>
                    <a:pt x="8" y="4"/>
                  </a:lnTo>
                  <a:lnTo>
                    <a:pt x="7" y="4"/>
                  </a:lnTo>
                  <a:lnTo>
                    <a:pt x="7" y="4"/>
                  </a:lnTo>
                  <a:lnTo>
                    <a:pt x="7" y="4"/>
                  </a:lnTo>
                  <a:lnTo>
                    <a:pt x="7" y="4"/>
                  </a:lnTo>
                  <a:lnTo>
                    <a:pt x="7" y="4"/>
                  </a:lnTo>
                  <a:lnTo>
                    <a:pt x="7" y="4"/>
                  </a:lnTo>
                  <a:lnTo>
                    <a:pt x="7" y="3"/>
                  </a:lnTo>
                  <a:lnTo>
                    <a:pt x="7" y="3"/>
                  </a:lnTo>
                  <a:lnTo>
                    <a:pt x="6" y="4"/>
                  </a:lnTo>
                  <a:lnTo>
                    <a:pt x="6" y="4"/>
                  </a:lnTo>
                  <a:lnTo>
                    <a:pt x="6" y="4"/>
                  </a:lnTo>
                  <a:lnTo>
                    <a:pt x="6" y="4"/>
                  </a:lnTo>
                  <a:lnTo>
                    <a:pt x="6" y="4"/>
                  </a:lnTo>
                  <a:lnTo>
                    <a:pt x="6" y="4"/>
                  </a:lnTo>
                  <a:lnTo>
                    <a:pt x="6" y="4"/>
                  </a:lnTo>
                  <a:lnTo>
                    <a:pt x="6" y="5"/>
                  </a:lnTo>
                  <a:lnTo>
                    <a:pt x="6" y="5"/>
                  </a:lnTo>
                  <a:lnTo>
                    <a:pt x="6" y="5"/>
                  </a:lnTo>
                  <a:lnTo>
                    <a:pt x="6" y="5"/>
                  </a:lnTo>
                  <a:lnTo>
                    <a:pt x="6" y="5"/>
                  </a:lnTo>
                  <a:lnTo>
                    <a:pt x="7" y="6"/>
                  </a:lnTo>
                  <a:lnTo>
                    <a:pt x="7" y="6"/>
                  </a:lnTo>
                  <a:lnTo>
                    <a:pt x="7" y="6"/>
                  </a:lnTo>
                  <a:lnTo>
                    <a:pt x="7" y="7"/>
                  </a:lnTo>
                  <a:lnTo>
                    <a:pt x="7" y="7"/>
                  </a:lnTo>
                  <a:lnTo>
                    <a:pt x="7" y="7"/>
                  </a:lnTo>
                  <a:lnTo>
                    <a:pt x="8" y="7"/>
                  </a:lnTo>
                  <a:lnTo>
                    <a:pt x="8" y="8"/>
                  </a:lnTo>
                  <a:lnTo>
                    <a:pt x="8" y="8"/>
                  </a:lnTo>
                  <a:lnTo>
                    <a:pt x="7" y="8"/>
                  </a:lnTo>
                  <a:lnTo>
                    <a:pt x="7" y="8"/>
                  </a:lnTo>
                  <a:lnTo>
                    <a:pt x="7" y="8"/>
                  </a:lnTo>
                  <a:lnTo>
                    <a:pt x="7" y="8"/>
                  </a:lnTo>
                  <a:lnTo>
                    <a:pt x="7" y="8"/>
                  </a:lnTo>
                  <a:lnTo>
                    <a:pt x="7" y="8"/>
                  </a:lnTo>
                  <a:lnTo>
                    <a:pt x="7" y="7"/>
                  </a:lnTo>
                  <a:lnTo>
                    <a:pt x="7" y="7"/>
                  </a:lnTo>
                  <a:lnTo>
                    <a:pt x="7" y="7"/>
                  </a:lnTo>
                  <a:lnTo>
                    <a:pt x="7" y="8"/>
                  </a:lnTo>
                  <a:lnTo>
                    <a:pt x="7" y="8"/>
                  </a:lnTo>
                  <a:lnTo>
                    <a:pt x="7" y="8"/>
                  </a:lnTo>
                  <a:lnTo>
                    <a:pt x="7"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Freeform 385">
              <a:extLst>
                <a:ext uri="{FF2B5EF4-FFF2-40B4-BE49-F238E27FC236}">
                  <a16:creationId xmlns:a16="http://schemas.microsoft.com/office/drawing/2014/main" id="{87A73A2D-A4B5-40FF-B69A-DD86776DA946}"/>
                </a:ext>
              </a:extLst>
            </p:cNvPr>
            <p:cNvSpPr>
              <a:spLocks/>
            </p:cNvSpPr>
            <p:nvPr/>
          </p:nvSpPr>
          <p:spPr bwMode="auto">
            <a:xfrm>
              <a:off x="4530361" y="2075595"/>
              <a:ext cx="10255" cy="10556"/>
            </a:xfrm>
            <a:custGeom>
              <a:avLst/>
              <a:gdLst/>
              <a:ahLst/>
              <a:cxnLst>
                <a:cxn ang="0">
                  <a:pos x="1" y="1"/>
                </a:cxn>
                <a:cxn ang="0">
                  <a:pos x="0" y="1"/>
                </a:cxn>
                <a:cxn ang="0">
                  <a:pos x="0" y="0"/>
                </a:cxn>
                <a:cxn ang="0">
                  <a:pos x="1" y="1"/>
                </a:cxn>
                <a:cxn ang="0">
                  <a:pos x="1" y="1"/>
                </a:cxn>
                <a:cxn ang="0">
                  <a:pos x="1" y="1"/>
                </a:cxn>
              </a:cxnLst>
              <a:rect l="0" t="0" r="r" b="b"/>
              <a:pathLst>
                <a:path w="1" h="1">
                  <a:moveTo>
                    <a:pt x="1" y="1"/>
                  </a:moveTo>
                  <a:lnTo>
                    <a:pt x="0" y="1"/>
                  </a:lnTo>
                  <a:lnTo>
                    <a:pt x="0" y="0"/>
                  </a:lnTo>
                  <a:lnTo>
                    <a:pt x="1" y="1"/>
                  </a:lnTo>
                  <a:lnTo>
                    <a:pt x="1" y="1"/>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Freeform 386">
              <a:extLst>
                <a:ext uri="{FF2B5EF4-FFF2-40B4-BE49-F238E27FC236}">
                  <a16:creationId xmlns:a16="http://schemas.microsoft.com/office/drawing/2014/main" id="{8A65D995-DA38-4046-A9AE-1DDBB8E2EB36}"/>
                </a:ext>
              </a:extLst>
            </p:cNvPr>
            <p:cNvSpPr>
              <a:spLocks/>
            </p:cNvSpPr>
            <p:nvPr/>
          </p:nvSpPr>
          <p:spPr bwMode="auto">
            <a:xfrm>
              <a:off x="4530361" y="2075595"/>
              <a:ext cx="10255" cy="1760"/>
            </a:xfrm>
            <a:custGeom>
              <a:avLst/>
              <a:gdLst/>
              <a:ahLst/>
              <a:cxnLst>
                <a:cxn ang="0">
                  <a:pos x="1" y="0"/>
                </a:cxn>
                <a:cxn ang="0">
                  <a:pos x="1" y="0"/>
                </a:cxn>
                <a:cxn ang="0">
                  <a:pos x="0" y="0"/>
                </a:cxn>
                <a:cxn ang="0">
                  <a:pos x="0" y="0"/>
                </a:cxn>
                <a:cxn ang="0">
                  <a:pos x="0" y="0"/>
                </a:cxn>
                <a:cxn ang="0">
                  <a:pos x="0" y="0"/>
                </a:cxn>
                <a:cxn ang="0">
                  <a:pos x="1" y="0"/>
                </a:cxn>
                <a:cxn ang="0">
                  <a:pos x="1" y="0"/>
                </a:cxn>
                <a:cxn ang="0">
                  <a:pos x="1" y="0"/>
                </a:cxn>
              </a:cxnLst>
              <a:rect l="0" t="0" r="r" b="b"/>
              <a:pathLst>
                <a:path w="1">
                  <a:moveTo>
                    <a:pt x="1" y="0"/>
                  </a:moveTo>
                  <a:lnTo>
                    <a:pt x="1" y="0"/>
                  </a:lnTo>
                  <a:lnTo>
                    <a:pt x="0" y="0"/>
                  </a:lnTo>
                  <a:lnTo>
                    <a:pt x="0" y="0"/>
                  </a:lnTo>
                  <a:lnTo>
                    <a:pt x="0" y="0"/>
                  </a:lnTo>
                  <a:lnTo>
                    <a:pt x="0" y="0"/>
                  </a:lnTo>
                  <a:lnTo>
                    <a:pt x="1" y="0"/>
                  </a:lnTo>
                  <a:lnTo>
                    <a:pt x="1"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Freeform 387">
              <a:extLst>
                <a:ext uri="{FF2B5EF4-FFF2-40B4-BE49-F238E27FC236}">
                  <a16:creationId xmlns:a16="http://schemas.microsoft.com/office/drawing/2014/main" id="{7AC97B3C-F4D7-41EA-845D-FCD5A6789B6D}"/>
                </a:ext>
              </a:extLst>
            </p:cNvPr>
            <p:cNvSpPr>
              <a:spLocks/>
            </p:cNvSpPr>
            <p:nvPr/>
          </p:nvSpPr>
          <p:spPr bwMode="auto">
            <a:xfrm>
              <a:off x="4518397" y="2075595"/>
              <a:ext cx="11965" cy="1760"/>
            </a:xfrm>
            <a:custGeom>
              <a:avLst/>
              <a:gdLst/>
              <a:ahLst/>
              <a:cxnLst>
                <a:cxn ang="0">
                  <a:pos x="0" y="0"/>
                </a:cxn>
                <a:cxn ang="0">
                  <a:pos x="0" y="0"/>
                </a:cxn>
                <a:cxn ang="0">
                  <a:pos x="0" y="0"/>
                </a:cxn>
                <a:cxn ang="0">
                  <a:pos x="1" y="0"/>
                </a:cxn>
                <a:cxn ang="0">
                  <a:pos x="1" y="0"/>
                </a:cxn>
                <a:cxn ang="0">
                  <a:pos x="1" y="0"/>
                </a:cxn>
                <a:cxn ang="0">
                  <a:pos x="0" y="0"/>
                </a:cxn>
              </a:cxnLst>
              <a:rect l="0" t="0" r="r" b="b"/>
              <a:pathLst>
                <a:path w="1">
                  <a:moveTo>
                    <a:pt x="0" y="0"/>
                  </a:moveTo>
                  <a:lnTo>
                    <a:pt x="0" y="0"/>
                  </a:lnTo>
                  <a:lnTo>
                    <a:pt x="0"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Freeform 389">
              <a:extLst>
                <a:ext uri="{FF2B5EF4-FFF2-40B4-BE49-F238E27FC236}">
                  <a16:creationId xmlns:a16="http://schemas.microsoft.com/office/drawing/2014/main" id="{64DC768D-D117-42DB-8306-2BCD94723DDE}"/>
                </a:ext>
              </a:extLst>
            </p:cNvPr>
            <p:cNvSpPr>
              <a:spLocks/>
            </p:cNvSpPr>
            <p:nvPr/>
          </p:nvSpPr>
          <p:spPr bwMode="auto">
            <a:xfrm>
              <a:off x="4508142" y="2063280"/>
              <a:ext cx="22220" cy="12315"/>
            </a:xfrm>
            <a:custGeom>
              <a:avLst/>
              <a:gdLst/>
              <a:ahLst/>
              <a:cxnLst>
                <a:cxn ang="0">
                  <a:pos x="0" y="0"/>
                </a:cxn>
                <a:cxn ang="0">
                  <a:pos x="1" y="0"/>
                </a:cxn>
                <a:cxn ang="0">
                  <a:pos x="1" y="0"/>
                </a:cxn>
                <a:cxn ang="0">
                  <a:pos x="1" y="0"/>
                </a:cxn>
                <a:cxn ang="0">
                  <a:pos x="1" y="0"/>
                </a:cxn>
                <a:cxn ang="0">
                  <a:pos x="1" y="0"/>
                </a:cxn>
                <a:cxn ang="0">
                  <a:pos x="2" y="0"/>
                </a:cxn>
                <a:cxn ang="0">
                  <a:pos x="2" y="1"/>
                </a:cxn>
                <a:cxn ang="0">
                  <a:pos x="1" y="0"/>
                </a:cxn>
                <a:cxn ang="0">
                  <a:pos x="1" y="0"/>
                </a:cxn>
                <a:cxn ang="0">
                  <a:pos x="1" y="0"/>
                </a:cxn>
                <a:cxn ang="0">
                  <a:pos x="0" y="0"/>
                </a:cxn>
              </a:cxnLst>
              <a:rect l="0" t="0" r="r" b="b"/>
              <a:pathLst>
                <a:path w="2" h="1">
                  <a:moveTo>
                    <a:pt x="0" y="0"/>
                  </a:moveTo>
                  <a:lnTo>
                    <a:pt x="1" y="0"/>
                  </a:lnTo>
                  <a:lnTo>
                    <a:pt x="1" y="0"/>
                  </a:lnTo>
                  <a:lnTo>
                    <a:pt x="1" y="0"/>
                  </a:lnTo>
                  <a:lnTo>
                    <a:pt x="1" y="0"/>
                  </a:lnTo>
                  <a:lnTo>
                    <a:pt x="1" y="0"/>
                  </a:lnTo>
                  <a:lnTo>
                    <a:pt x="2" y="0"/>
                  </a:lnTo>
                  <a:lnTo>
                    <a:pt x="2" y="1"/>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Freeform 314">
              <a:extLst>
                <a:ext uri="{FF2B5EF4-FFF2-40B4-BE49-F238E27FC236}">
                  <a16:creationId xmlns:a16="http://schemas.microsoft.com/office/drawing/2014/main" id="{7A386BD0-88BF-4F70-A038-4AB2E327213A}"/>
                </a:ext>
              </a:extLst>
            </p:cNvPr>
            <p:cNvSpPr>
              <a:spLocks/>
            </p:cNvSpPr>
            <p:nvPr/>
          </p:nvSpPr>
          <p:spPr bwMode="auto">
            <a:xfrm>
              <a:off x="4530361" y="2109021"/>
              <a:ext cx="22220" cy="22871"/>
            </a:xfrm>
            <a:custGeom>
              <a:avLst/>
              <a:gdLst/>
              <a:ahLst/>
              <a:cxnLst>
                <a:cxn ang="0">
                  <a:pos x="0" y="2"/>
                </a:cxn>
                <a:cxn ang="0">
                  <a:pos x="0" y="1"/>
                </a:cxn>
                <a:cxn ang="0">
                  <a:pos x="0" y="1"/>
                </a:cxn>
                <a:cxn ang="0">
                  <a:pos x="0" y="1"/>
                </a:cxn>
                <a:cxn ang="0">
                  <a:pos x="1" y="1"/>
                </a:cxn>
                <a:cxn ang="0">
                  <a:pos x="1" y="1"/>
                </a:cxn>
                <a:cxn ang="0">
                  <a:pos x="0" y="1"/>
                </a:cxn>
                <a:cxn ang="0">
                  <a:pos x="0" y="1"/>
                </a:cxn>
                <a:cxn ang="0">
                  <a:pos x="1" y="0"/>
                </a:cxn>
                <a:cxn ang="0">
                  <a:pos x="1" y="0"/>
                </a:cxn>
                <a:cxn ang="0">
                  <a:pos x="1" y="0"/>
                </a:cxn>
                <a:cxn ang="0">
                  <a:pos x="1" y="0"/>
                </a:cxn>
                <a:cxn ang="0">
                  <a:pos x="2" y="0"/>
                </a:cxn>
                <a:cxn ang="0">
                  <a:pos x="2" y="1"/>
                </a:cxn>
                <a:cxn ang="0">
                  <a:pos x="2" y="1"/>
                </a:cxn>
                <a:cxn ang="0">
                  <a:pos x="1" y="1"/>
                </a:cxn>
                <a:cxn ang="0">
                  <a:pos x="1" y="1"/>
                </a:cxn>
                <a:cxn ang="0">
                  <a:pos x="1" y="1"/>
                </a:cxn>
                <a:cxn ang="0">
                  <a:pos x="1" y="1"/>
                </a:cxn>
                <a:cxn ang="0">
                  <a:pos x="1" y="2"/>
                </a:cxn>
                <a:cxn ang="0">
                  <a:pos x="1" y="2"/>
                </a:cxn>
                <a:cxn ang="0">
                  <a:pos x="1" y="2"/>
                </a:cxn>
                <a:cxn ang="0">
                  <a:pos x="0" y="2"/>
                </a:cxn>
              </a:cxnLst>
              <a:rect l="0" t="0" r="r" b="b"/>
              <a:pathLst>
                <a:path w="2" h="2">
                  <a:moveTo>
                    <a:pt x="0" y="2"/>
                  </a:moveTo>
                  <a:lnTo>
                    <a:pt x="0" y="1"/>
                  </a:lnTo>
                  <a:lnTo>
                    <a:pt x="0" y="1"/>
                  </a:lnTo>
                  <a:lnTo>
                    <a:pt x="0" y="1"/>
                  </a:lnTo>
                  <a:lnTo>
                    <a:pt x="1" y="1"/>
                  </a:lnTo>
                  <a:lnTo>
                    <a:pt x="1" y="1"/>
                  </a:lnTo>
                  <a:lnTo>
                    <a:pt x="0" y="1"/>
                  </a:lnTo>
                  <a:lnTo>
                    <a:pt x="0" y="1"/>
                  </a:lnTo>
                  <a:lnTo>
                    <a:pt x="1" y="0"/>
                  </a:lnTo>
                  <a:lnTo>
                    <a:pt x="1" y="0"/>
                  </a:lnTo>
                  <a:lnTo>
                    <a:pt x="1" y="0"/>
                  </a:lnTo>
                  <a:lnTo>
                    <a:pt x="1" y="0"/>
                  </a:lnTo>
                  <a:lnTo>
                    <a:pt x="2" y="0"/>
                  </a:lnTo>
                  <a:lnTo>
                    <a:pt x="2" y="1"/>
                  </a:lnTo>
                  <a:lnTo>
                    <a:pt x="2" y="1"/>
                  </a:lnTo>
                  <a:lnTo>
                    <a:pt x="1" y="1"/>
                  </a:lnTo>
                  <a:lnTo>
                    <a:pt x="1" y="1"/>
                  </a:lnTo>
                  <a:lnTo>
                    <a:pt x="1" y="1"/>
                  </a:lnTo>
                  <a:lnTo>
                    <a:pt x="1" y="1"/>
                  </a:lnTo>
                  <a:lnTo>
                    <a:pt x="1" y="2"/>
                  </a:lnTo>
                  <a:lnTo>
                    <a:pt x="1" y="2"/>
                  </a:lnTo>
                  <a:lnTo>
                    <a:pt x="1" y="2"/>
                  </a:lnTo>
                  <a:lnTo>
                    <a:pt x="0"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Freeform 315">
              <a:extLst>
                <a:ext uri="{FF2B5EF4-FFF2-40B4-BE49-F238E27FC236}">
                  <a16:creationId xmlns:a16="http://schemas.microsoft.com/office/drawing/2014/main" id="{8458EE64-21A1-4D96-9139-F124954C0F01}"/>
                </a:ext>
              </a:extLst>
            </p:cNvPr>
            <p:cNvSpPr>
              <a:spLocks/>
            </p:cNvSpPr>
            <p:nvPr/>
          </p:nvSpPr>
          <p:spPr bwMode="auto">
            <a:xfrm>
              <a:off x="4508141" y="2165316"/>
              <a:ext cx="10255" cy="1760"/>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Freeform 316">
              <a:extLst>
                <a:ext uri="{FF2B5EF4-FFF2-40B4-BE49-F238E27FC236}">
                  <a16:creationId xmlns:a16="http://schemas.microsoft.com/office/drawing/2014/main" id="{E2A3BF90-F802-4E04-99B0-E7534DC50C3D}"/>
                </a:ext>
              </a:extLst>
            </p:cNvPr>
            <p:cNvSpPr>
              <a:spLocks/>
            </p:cNvSpPr>
            <p:nvPr/>
          </p:nvSpPr>
          <p:spPr bwMode="auto">
            <a:xfrm>
              <a:off x="5043122" y="2188187"/>
              <a:ext cx="1710" cy="176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EA44C5BB-B381-42DC-B29F-C8096EE8ACF2}"/>
                </a:ext>
              </a:extLst>
            </p:cNvPr>
            <p:cNvSpPr>
              <a:spLocks noChangeArrowheads="1"/>
            </p:cNvSpPr>
            <p:nvPr/>
          </p:nvSpPr>
          <p:spPr bwMode="auto">
            <a:xfrm>
              <a:off x="4955952" y="2221613"/>
              <a:ext cx="1196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Freeform 318">
              <a:extLst>
                <a:ext uri="{FF2B5EF4-FFF2-40B4-BE49-F238E27FC236}">
                  <a16:creationId xmlns:a16="http://schemas.microsoft.com/office/drawing/2014/main" id="{89708A10-CE61-4921-9007-0067BEEA900A}"/>
                </a:ext>
              </a:extLst>
            </p:cNvPr>
            <p:cNvSpPr>
              <a:spLocks noEditPoints="1"/>
            </p:cNvSpPr>
            <p:nvPr/>
          </p:nvSpPr>
          <p:spPr bwMode="auto">
            <a:xfrm>
              <a:off x="4015890" y="1444021"/>
              <a:ext cx="1444278" cy="1081945"/>
            </a:xfrm>
            <a:custGeom>
              <a:avLst/>
              <a:gdLst/>
              <a:ahLst/>
              <a:cxnLst>
                <a:cxn ang="0">
                  <a:pos x="48" y="66"/>
                </a:cxn>
                <a:cxn ang="0">
                  <a:pos x="106" y="46"/>
                </a:cxn>
                <a:cxn ang="0">
                  <a:pos x="64" y="95"/>
                </a:cxn>
                <a:cxn ang="0">
                  <a:pos x="49" y="81"/>
                </a:cxn>
                <a:cxn ang="0">
                  <a:pos x="49" y="70"/>
                </a:cxn>
                <a:cxn ang="0">
                  <a:pos x="96" y="1"/>
                </a:cxn>
                <a:cxn ang="0">
                  <a:pos x="105" y="3"/>
                </a:cxn>
                <a:cxn ang="0">
                  <a:pos x="97" y="7"/>
                </a:cxn>
                <a:cxn ang="0">
                  <a:pos x="103" y="9"/>
                </a:cxn>
                <a:cxn ang="0">
                  <a:pos x="106" y="14"/>
                </a:cxn>
                <a:cxn ang="0">
                  <a:pos x="123" y="8"/>
                </a:cxn>
                <a:cxn ang="0">
                  <a:pos x="120" y="14"/>
                </a:cxn>
                <a:cxn ang="0">
                  <a:pos x="117" y="16"/>
                </a:cxn>
                <a:cxn ang="0">
                  <a:pos x="112" y="25"/>
                </a:cxn>
                <a:cxn ang="0">
                  <a:pos x="115" y="27"/>
                </a:cxn>
                <a:cxn ang="0">
                  <a:pos x="109" y="31"/>
                </a:cxn>
                <a:cxn ang="0">
                  <a:pos x="112" y="36"/>
                </a:cxn>
                <a:cxn ang="0">
                  <a:pos x="114" y="42"/>
                </a:cxn>
                <a:cxn ang="0">
                  <a:pos x="111" y="46"/>
                </a:cxn>
                <a:cxn ang="0">
                  <a:pos x="105" y="45"/>
                </a:cxn>
                <a:cxn ang="0">
                  <a:pos x="108" y="47"/>
                </a:cxn>
                <a:cxn ang="0">
                  <a:pos x="106" y="49"/>
                </a:cxn>
                <a:cxn ang="0">
                  <a:pos x="110" y="57"/>
                </a:cxn>
                <a:cxn ang="0">
                  <a:pos x="97" y="53"/>
                </a:cxn>
                <a:cxn ang="0">
                  <a:pos x="102" y="55"/>
                </a:cxn>
                <a:cxn ang="0">
                  <a:pos x="104" y="58"/>
                </a:cxn>
                <a:cxn ang="0">
                  <a:pos x="101" y="64"/>
                </a:cxn>
                <a:cxn ang="0">
                  <a:pos x="89" y="66"/>
                </a:cxn>
                <a:cxn ang="0">
                  <a:pos x="78" y="73"/>
                </a:cxn>
                <a:cxn ang="0">
                  <a:pos x="70" y="78"/>
                </a:cxn>
                <a:cxn ang="0">
                  <a:pos x="69" y="85"/>
                </a:cxn>
                <a:cxn ang="0">
                  <a:pos x="67" y="90"/>
                </a:cxn>
                <a:cxn ang="0">
                  <a:pos x="62" y="96"/>
                </a:cxn>
                <a:cxn ang="0">
                  <a:pos x="56" y="93"/>
                </a:cxn>
                <a:cxn ang="0">
                  <a:pos x="52" y="90"/>
                </a:cxn>
                <a:cxn ang="0">
                  <a:pos x="47" y="82"/>
                </a:cxn>
                <a:cxn ang="0">
                  <a:pos x="46" y="78"/>
                </a:cxn>
                <a:cxn ang="0">
                  <a:pos x="44" y="72"/>
                </a:cxn>
                <a:cxn ang="0">
                  <a:pos x="48" y="68"/>
                </a:cxn>
                <a:cxn ang="0">
                  <a:pos x="46" y="66"/>
                </a:cxn>
                <a:cxn ang="0">
                  <a:pos x="49" y="62"/>
                </a:cxn>
                <a:cxn ang="0">
                  <a:pos x="48" y="57"/>
                </a:cxn>
                <a:cxn ang="0">
                  <a:pos x="44" y="54"/>
                </a:cxn>
                <a:cxn ang="0">
                  <a:pos x="38" y="53"/>
                </a:cxn>
                <a:cxn ang="0">
                  <a:pos x="37" y="44"/>
                </a:cxn>
                <a:cxn ang="0">
                  <a:pos x="32" y="37"/>
                </a:cxn>
                <a:cxn ang="0">
                  <a:pos x="17" y="34"/>
                </a:cxn>
                <a:cxn ang="0">
                  <a:pos x="7" y="31"/>
                </a:cxn>
                <a:cxn ang="0">
                  <a:pos x="10" y="27"/>
                </a:cxn>
                <a:cxn ang="0">
                  <a:pos x="3" y="24"/>
                </a:cxn>
                <a:cxn ang="0">
                  <a:pos x="17" y="17"/>
                </a:cxn>
                <a:cxn ang="0">
                  <a:pos x="23" y="11"/>
                </a:cxn>
                <a:cxn ang="0">
                  <a:pos x="30" y="8"/>
                </a:cxn>
                <a:cxn ang="0">
                  <a:pos x="46" y="8"/>
                </a:cxn>
                <a:cxn ang="0">
                  <a:pos x="53" y="6"/>
                </a:cxn>
                <a:cxn ang="0">
                  <a:pos x="62" y="6"/>
                </a:cxn>
                <a:cxn ang="0">
                  <a:pos x="71" y="5"/>
                </a:cxn>
                <a:cxn ang="0">
                  <a:pos x="63" y="3"/>
                </a:cxn>
                <a:cxn ang="0">
                  <a:pos x="72" y="2"/>
                </a:cxn>
                <a:cxn ang="0">
                  <a:pos x="82" y="1"/>
                </a:cxn>
                <a:cxn ang="0">
                  <a:pos x="82" y="5"/>
                </a:cxn>
                <a:cxn ang="0">
                  <a:pos x="78" y="75"/>
                </a:cxn>
                <a:cxn ang="0">
                  <a:pos x="122" y="15"/>
                </a:cxn>
              </a:cxnLst>
              <a:rect l="0" t="0" r="r" b="b"/>
              <a:pathLst>
                <a:path w="132" h="96">
                  <a:moveTo>
                    <a:pt x="40" y="50"/>
                  </a:moveTo>
                  <a:lnTo>
                    <a:pt x="40" y="50"/>
                  </a:lnTo>
                  <a:lnTo>
                    <a:pt x="40" y="51"/>
                  </a:lnTo>
                  <a:lnTo>
                    <a:pt x="40" y="51"/>
                  </a:lnTo>
                  <a:lnTo>
                    <a:pt x="40" y="51"/>
                  </a:lnTo>
                  <a:lnTo>
                    <a:pt x="40" y="51"/>
                  </a:lnTo>
                  <a:lnTo>
                    <a:pt x="39" y="51"/>
                  </a:lnTo>
                  <a:lnTo>
                    <a:pt x="39" y="51"/>
                  </a:lnTo>
                  <a:lnTo>
                    <a:pt x="39" y="51"/>
                  </a:lnTo>
                  <a:lnTo>
                    <a:pt x="39" y="51"/>
                  </a:lnTo>
                  <a:lnTo>
                    <a:pt x="39" y="51"/>
                  </a:lnTo>
                  <a:lnTo>
                    <a:pt x="40" y="51"/>
                  </a:lnTo>
                  <a:lnTo>
                    <a:pt x="40" y="51"/>
                  </a:lnTo>
                  <a:lnTo>
                    <a:pt x="40" y="51"/>
                  </a:lnTo>
                  <a:lnTo>
                    <a:pt x="40" y="50"/>
                  </a:lnTo>
                  <a:close/>
                  <a:moveTo>
                    <a:pt x="47" y="52"/>
                  </a:moveTo>
                  <a:lnTo>
                    <a:pt x="46" y="52"/>
                  </a:lnTo>
                  <a:lnTo>
                    <a:pt x="46" y="52"/>
                  </a:lnTo>
                  <a:lnTo>
                    <a:pt x="46" y="52"/>
                  </a:lnTo>
                  <a:lnTo>
                    <a:pt x="46" y="52"/>
                  </a:lnTo>
                  <a:lnTo>
                    <a:pt x="45" y="53"/>
                  </a:lnTo>
                  <a:lnTo>
                    <a:pt x="46" y="53"/>
                  </a:lnTo>
                  <a:lnTo>
                    <a:pt x="46" y="53"/>
                  </a:lnTo>
                  <a:lnTo>
                    <a:pt x="46" y="53"/>
                  </a:lnTo>
                  <a:lnTo>
                    <a:pt x="46" y="52"/>
                  </a:lnTo>
                  <a:lnTo>
                    <a:pt x="47" y="52"/>
                  </a:lnTo>
                  <a:close/>
                  <a:moveTo>
                    <a:pt x="47" y="53"/>
                  </a:moveTo>
                  <a:lnTo>
                    <a:pt x="47" y="53"/>
                  </a:lnTo>
                  <a:lnTo>
                    <a:pt x="46" y="53"/>
                  </a:lnTo>
                  <a:lnTo>
                    <a:pt x="46" y="53"/>
                  </a:lnTo>
                  <a:lnTo>
                    <a:pt x="45" y="53"/>
                  </a:lnTo>
                  <a:lnTo>
                    <a:pt x="45" y="53"/>
                  </a:lnTo>
                  <a:lnTo>
                    <a:pt x="45" y="54"/>
                  </a:lnTo>
                  <a:lnTo>
                    <a:pt x="45" y="54"/>
                  </a:lnTo>
                  <a:lnTo>
                    <a:pt x="45" y="54"/>
                  </a:lnTo>
                  <a:lnTo>
                    <a:pt x="45" y="54"/>
                  </a:lnTo>
                  <a:lnTo>
                    <a:pt x="45" y="54"/>
                  </a:lnTo>
                  <a:lnTo>
                    <a:pt x="45" y="54"/>
                  </a:lnTo>
                  <a:lnTo>
                    <a:pt x="45" y="54"/>
                  </a:lnTo>
                  <a:lnTo>
                    <a:pt x="45" y="54"/>
                  </a:lnTo>
                  <a:lnTo>
                    <a:pt x="46" y="53"/>
                  </a:lnTo>
                  <a:lnTo>
                    <a:pt x="46" y="53"/>
                  </a:lnTo>
                  <a:lnTo>
                    <a:pt x="47" y="53"/>
                  </a:lnTo>
                  <a:lnTo>
                    <a:pt x="47" y="53"/>
                  </a:lnTo>
                  <a:lnTo>
                    <a:pt x="47" y="53"/>
                  </a:lnTo>
                  <a:lnTo>
                    <a:pt x="47" y="53"/>
                  </a:lnTo>
                  <a:lnTo>
                    <a:pt x="47" y="53"/>
                  </a:lnTo>
                  <a:close/>
                  <a:moveTo>
                    <a:pt x="97" y="57"/>
                  </a:moveTo>
                  <a:lnTo>
                    <a:pt x="97" y="57"/>
                  </a:lnTo>
                  <a:lnTo>
                    <a:pt x="97" y="57"/>
                  </a:lnTo>
                  <a:lnTo>
                    <a:pt x="96" y="57"/>
                  </a:lnTo>
                  <a:lnTo>
                    <a:pt x="96" y="57"/>
                  </a:lnTo>
                  <a:lnTo>
                    <a:pt x="95" y="57"/>
                  </a:lnTo>
                  <a:lnTo>
                    <a:pt x="95" y="57"/>
                  </a:lnTo>
                  <a:lnTo>
                    <a:pt x="96" y="57"/>
                  </a:lnTo>
                  <a:lnTo>
                    <a:pt x="96" y="57"/>
                  </a:lnTo>
                  <a:lnTo>
                    <a:pt x="96" y="57"/>
                  </a:lnTo>
                  <a:lnTo>
                    <a:pt x="96" y="57"/>
                  </a:lnTo>
                  <a:lnTo>
                    <a:pt x="96" y="57"/>
                  </a:lnTo>
                  <a:lnTo>
                    <a:pt x="97" y="57"/>
                  </a:lnTo>
                  <a:lnTo>
                    <a:pt x="97" y="57"/>
                  </a:lnTo>
                  <a:lnTo>
                    <a:pt x="97" y="57"/>
                  </a:lnTo>
                  <a:close/>
                  <a:moveTo>
                    <a:pt x="49" y="60"/>
                  </a:moveTo>
                  <a:lnTo>
                    <a:pt x="49" y="60"/>
                  </a:lnTo>
                  <a:lnTo>
                    <a:pt x="49" y="60"/>
                  </a:lnTo>
                  <a:lnTo>
                    <a:pt x="49" y="60"/>
                  </a:lnTo>
                  <a:close/>
                  <a:moveTo>
                    <a:pt x="49" y="61"/>
                  </a:moveTo>
                  <a:lnTo>
                    <a:pt x="49" y="61"/>
                  </a:lnTo>
                  <a:lnTo>
                    <a:pt x="49" y="61"/>
                  </a:lnTo>
                  <a:lnTo>
                    <a:pt x="49" y="61"/>
                  </a:lnTo>
                  <a:close/>
                  <a:moveTo>
                    <a:pt x="50" y="62"/>
                  </a:moveTo>
                  <a:lnTo>
                    <a:pt x="50" y="62"/>
                  </a:lnTo>
                  <a:lnTo>
                    <a:pt x="50" y="63"/>
                  </a:lnTo>
                  <a:lnTo>
                    <a:pt x="50" y="63"/>
                  </a:lnTo>
                  <a:lnTo>
                    <a:pt x="50" y="63"/>
                  </a:lnTo>
                  <a:lnTo>
                    <a:pt x="50" y="63"/>
                  </a:lnTo>
                  <a:lnTo>
                    <a:pt x="50" y="62"/>
                  </a:lnTo>
                  <a:close/>
                  <a:moveTo>
                    <a:pt x="49" y="63"/>
                  </a:moveTo>
                  <a:lnTo>
                    <a:pt x="49" y="63"/>
                  </a:lnTo>
                  <a:lnTo>
                    <a:pt x="49" y="63"/>
                  </a:lnTo>
                  <a:lnTo>
                    <a:pt x="50" y="63"/>
                  </a:lnTo>
                  <a:lnTo>
                    <a:pt x="49" y="63"/>
                  </a:lnTo>
                  <a:close/>
                  <a:moveTo>
                    <a:pt x="48" y="65"/>
                  </a:moveTo>
                  <a:lnTo>
                    <a:pt x="48" y="65"/>
                  </a:lnTo>
                  <a:lnTo>
                    <a:pt x="47" y="65"/>
                  </a:lnTo>
                  <a:lnTo>
                    <a:pt x="47" y="65"/>
                  </a:lnTo>
                  <a:lnTo>
                    <a:pt x="47" y="65"/>
                  </a:lnTo>
                  <a:lnTo>
                    <a:pt x="47" y="65"/>
                  </a:lnTo>
                  <a:lnTo>
                    <a:pt x="47" y="65"/>
                  </a:lnTo>
                  <a:lnTo>
                    <a:pt x="47" y="65"/>
                  </a:lnTo>
                  <a:lnTo>
                    <a:pt x="47" y="65"/>
                  </a:lnTo>
                  <a:lnTo>
                    <a:pt x="48" y="65"/>
                  </a:lnTo>
                  <a:lnTo>
                    <a:pt x="48" y="65"/>
                  </a:lnTo>
                  <a:lnTo>
                    <a:pt x="48" y="65"/>
                  </a:lnTo>
                  <a:close/>
                  <a:moveTo>
                    <a:pt x="48" y="66"/>
                  </a:moveTo>
                  <a:lnTo>
                    <a:pt x="47" y="66"/>
                  </a:lnTo>
                  <a:lnTo>
                    <a:pt x="47" y="66"/>
                  </a:lnTo>
                  <a:lnTo>
                    <a:pt x="47" y="66"/>
                  </a:lnTo>
                  <a:lnTo>
                    <a:pt x="47" y="66"/>
                  </a:lnTo>
                  <a:lnTo>
                    <a:pt x="46" y="66"/>
                  </a:lnTo>
                  <a:lnTo>
                    <a:pt x="46" y="66"/>
                  </a:lnTo>
                  <a:lnTo>
                    <a:pt x="47" y="66"/>
                  </a:lnTo>
                  <a:lnTo>
                    <a:pt x="47" y="66"/>
                  </a:lnTo>
                  <a:lnTo>
                    <a:pt x="47" y="66"/>
                  </a:lnTo>
                  <a:lnTo>
                    <a:pt x="47" y="66"/>
                  </a:lnTo>
                  <a:lnTo>
                    <a:pt x="46" y="66"/>
                  </a:lnTo>
                  <a:lnTo>
                    <a:pt x="46" y="66"/>
                  </a:lnTo>
                  <a:lnTo>
                    <a:pt x="46" y="66"/>
                  </a:lnTo>
                  <a:lnTo>
                    <a:pt x="46" y="66"/>
                  </a:lnTo>
                  <a:lnTo>
                    <a:pt x="47" y="66"/>
                  </a:lnTo>
                  <a:lnTo>
                    <a:pt x="47" y="66"/>
                  </a:lnTo>
                  <a:lnTo>
                    <a:pt x="47" y="66"/>
                  </a:lnTo>
                  <a:lnTo>
                    <a:pt x="47" y="66"/>
                  </a:lnTo>
                  <a:lnTo>
                    <a:pt x="48" y="66"/>
                  </a:lnTo>
                  <a:lnTo>
                    <a:pt x="48" y="66"/>
                  </a:lnTo>
                  <a:lnTo>
                    <a:pt x="48" y="66"/>
                  </a:lnTo>
                  <a:lnTo>
                    <a:pt x="48" y="66"/>
                  </a:lnTo>
                  <a:lnTo>
                    <a:pt x="48" y="66"/>
                  </a:lnTo>
                  <a:lnTo>
                    <a:pt x="48" y="66"/>
                  </a:lnTo>
                  <a:lnTo>
                    <a:pt x="48" y="66"/>
                  </a:lnTo>
                  <a:close/>
                  <a:moveTo>
                    <a:pt x="47" y="66"/>
                  </a:moveTo>
                  <a:lnTo>
                    <a:pt x="48" y="66"/>
                  </a:lnTo>
                  <a:lnTo>
                    <a:pt x="47" y="66"/>
                  </a:lnTo>
                  <a:lnTo>
                    <a:pt x="47" y="66"/>
                  </a:lnTo>
                  <a:lnTo>
                    <a:pt x="47" y="66"/>
                  </a:lnTo>
                  <a:lnTo>
                    <a:pt x="47" y="66"/>
                  </a:lnTo>
                  <a:lnTo>
                    <a:pt x="46" y="66"/>
                  </a:lnTo>
                  <a:lnTo>
                    <a:pt x="46" y="66"/>
                  </a:lnTo>
                  <a:lnTo>
                    <a:pt x="46" y="66"/>
                  </a:lnTo>
                  <a:lnTo>
                    <a:pt x="47" y="66"/>
                  </a:lnTo>
                  <a:lnTo>
                    <a:pt x="47" y="66"/>
                  </a:lnTo>
                  <a:lnTo>
                    <a:pt x="47" y="66"/>
                  </a:lnTo>
                  <a:lnTo>
                    <a:pt x="47" y="66"/>
                  </a:lnTo>
                  <a:lnTo>
                    <a:pt x="48" y="66"/>
                  </a:lnTo>
                  <a:lnTo>
                    <a:pt x="48" y="66"/>
                  </a:lnTo>
                  <a:lnTo>
                    <a:pt x="49" y="67"/>
                  </a:lnTo>
                  <a:lnTo>
                    <a:pt x="49" y="67"/>
                  </a:lnTo>
                  <a:lnTo>
                    <a:pt x="49" y="67"/>
                  </a:lnTo>
                  <a:lnTo>
                    <a:pt x="50" y="67"/>
                  </a:lnTo>
                  <a:lnTo>
                    <a:pt x="49" y="67"/>
                  </a:lnTo>
                  <a:lnTo>
                    <a:pt x="49" y="67"/>
                  </a:lnTo>
                  <a:lnTo>
                    <a:pt x="49" y="66"/>
                  </a:lnTo>
                  <a:lnTo>
                    <a:pt x="48" y="66"/>
                  </a:lnTo>
                  <a:lnTo>
                    <a:pt x="48" y="66"/>
                  </a:lnTo>
                  <a:lnTo>
                    <a:pt x="48" y="66"/>
                  </a:lnTo>
                  <a:lnTo>
                    <a:pt x="48" y="66"/>
                  </a:lnTo>
                  <a:lnTo>
                    <a:pt x="47" y="66"/>
                  </a:lnTo>
                  <a:close/>
                  <a:moveTo>
                    <a:pt x="39" y="48"/>
                  </a:moveTo>
                  <a:lnTo>
                    <a:pt x="39" y="48"/>
                  </a:lnTo>
                  <a:lnTo>
                    <a:pt x="39" y="49"/>
                  </a:lnTo>
                  <a:lnTo>
                    <a:pt x="39" y="48"/>
                  </a:lnTo>
                  <a:lnTo>
                    <a:pt x="40" y="48"/>
                  </a:lnTo>
                  <a:lnTo>
                    <a:pt x="39" y="48"/>
                  </a:lnTo>
                  <a:close/>
                  <a:moveTo>
                    <a:pt x="108" y="47"/>
                  </a:moveTo>
                  <a:lnTo>
                    <a:pt x="108" y="47"/>
                  </a:lnTo>
                  <a:lnTo>
                    <a:pt x="108" y="47"/>
                  </a:lnTo>
                  <a:lnTo>
                    <a:pt x="108" y="47"/>
                  </a:lnTo>
                  <a:lnTo>
                    <a:pt x="107" y="47"/>
                  </a:lnTo>
                  <a:lnTo>
                    <a:pt x="108" y="47"/>
                  </a:lnTo>
                  <a:lnTo>
                    <a:pt x="108" y="47"/>
                  </a:lnTo>
                  <a:close/>
                  <a:moveTo>
                    <a:pt x="101" y="46"/>
                  </a:moveTo>
                  <a:lnTo>
                    <a:pt x="101" y="46"/>
                  </a:lnTo>
                  <a:lnTo>
                    <a:pt x="101" y="46"/>
                  </a:lnTo>
                  <a:lnTo>
                    <a:pt x="101" y="46"/>
                  </a:lnTo>
                  <a:lnTo>
                    <a:pt x="100" y="46"/>
                  </a:lnTo>
                  <a:lnTo>
                    <a:pt x="100" y="46"/>
                  </a:lnTo>
                  <a:lnTo>
                    <a:pt x="100" y="46"/>
                  </a:lnTo>
                  <a:lnTo>
                    <a:pt x="100" y="46"/>
                  </a:lnTo>
                  <a:lnTo>
                    <a:pt x="99" y="46"/>
                  </a:lnTo>
                  <a:lnTo>
                    <a:pt x="99" y="47"/>
                  </a:lnTo>
                  <a:lnTo>
                    <a:pt x="99" y="47"/>
                  </a:lnTo>
                  <a:lnTo>
                    <a:pt x="99" y="47"/>
                  </a:lnTo>
                  <a:lnTo>
                    <a:pt x="99" y="47"/>
                  </a:lnTo>
                  <a:lnTo>
                    <a:pt x="99" y="47"/>
                  </a:lnTo>
                  <a:lnTo>
                    <a:pt x="99" y="47"/>
                  </a:lnTo>
                  <a:lnTo>
                    <a:pt x="100" y="47"/>
                  </a:lnTo>
                  <a:lnTo>
                    <a:pt x="100" y="47"/>
                  </a:lnTo>
                  <a:lnTo>
                    <a:pt x="100" y="47"/>
                  </a:lnTo>
                  <a:lnTo>
                    <a:pt x="100" y="46"/>
                  </a:lnTo>
                  <a:lnTo>
                    <a:pt x="100" y="46"/>
                  </a:lnTo>
                  <a:lnTo>
                    <a:pt x="100" y="46"/>
                  </a:lnTo>
                  <a:lnTo>
                    <a:pt x="100" y="46"/>
                  </a:lnTo>
                  <a:lnTo>
                    <a:pt x="101" y="47"/>
                  </a:lnTo>
                  <a:lnTo>
                    <a:pt x="101" y="47"/>
                  </a:lnTo>
                  <a:lnTo>
                    <a:pt x="101" y="47"/>
                  </a:lnTo>
                  <a:lnTo>
                    <a:pt x="101" y="46"/>
                  </a:lnTo>
                  <a:lnTo>
                    <a:pt x="101" y="46"/>
                  </a:lnTo>
                  <a:close/>
                  <a:moveTo>
                    <a:pt x="106" y="46"/>
                  </a:moveTo>
                  <a:lnTo>
                    <a:pt x="106" y="46"/>
                  </a:lnTo>
                  <a:lnTo>
                    <a:pt x="106" y="46"/>
                  </a:lnTo>
                  <a:lnTo>
                    <a:pt x="105" y="46"/>
                  </a:lnTo>
                  <a:lnTo>
                    <a:pt x="105" y="46"/>
                  </a:lnTo>
                  <a:lnTo>
                    <a:pt x="105" y="46"/>
                  </a:lnTo>
                  <a:lnTo>
                    <a:pt x="106" y="46"/>
                  </a:lnTo>
                  <a:lnTo>
                    <a:pt x="106" y="46"/>
                  </a:lnTo>
                  <a:lnTo>
                    <a:pt x="106" y="46"/>
                  </a:lnTo>
                  <a:lnTo>
                    <a:pt x="106" y="46"/>
                  </a:lnTo>
                  <a:lnTo>
                    <a:pt x="107" y="46"/>
                  </a:lnTo>
                  <a:lnTo>
                    <a:pt x="107" y="46"/>
                  </a:lnTo>
                  <a:lnTo>
                    <a:pt x="107" y="46"/>
                  </a:lnTo>
                  <a:lnTo>
                    <a:pt x="107" y="46"/>
                  </a:lnTo>
                  <a:lnTo>
                    <a:pt x="107" y="46"/>
                  </a:lnTo>
                  <a:lnTo>
                    <a:pt x="107" y="46"/>
                  </a:lnTo>
                  <a:lnTo>
                    <a:pt x="107" y="46"/>
                  </a:lnTo>
                  <a:lnTo>
                    <a:pt x="106" y="46"/>
                  </a:lnTo>
                  <a:close/>
                  <a:moveTo>
                    <a:pt x="100" y="45"/>
                  </a:moveTo>
                  <a:lnTo>
                    <a:pt x="99" y="45"/>
                  </a:lnTo>
                  <a:lnTo>
                    <a:pt x="99" y="45"/>
                  </a:lnTo>
                  <a:lnTo>
                    <a:pt x="100" y="45"/>
                  </a:lnTo>
                  <a:lnTo>
                    <a:pt x="100" y="46"/>
                  </a:lnTo>
                  <a:lnTo>
                    <a:pt x="101" y="46"/>
                  </a:lnTo>
                  <a:lnTo>
                    <a:pt x="100" y="45"/>
                  </a:lnTo>
                  <a:lnTo>
                    <a:pt x="100" y="45"/>
                  </a:lnTo>
                  <a:lnTo>
                    <a:pt x="100" y="45"/>
                  </a:lnTo>
                  <a:close/>
                  <a:moveTo>
                    <a:pt x="108" y="44"/>
                  </a:moveTo>
                  <a:lnTo>
                    <a:pt x="108" y="44"/>
                  </a:lnTo>
                  <a:lnTo>
                    <a:pt x="108" y="44"/>
                  </a:lnTo>
                  <a:lnTo>
                    <a:pt x="109" y="44"/>
                  </a:lnTo>
                  <a:lnTo>
                    <a:pt x="109" y="44"/>
                  </a:lnTo>
                  <a:lnTo>
                    <a:pt x="109" y="44"/>
                  </a:lnTo>
                  <a:lnTo>
                    <a:pt x="109" y="45"/>
                  </a:lnTo>
                  <a:lnTo>
                    <a:pt x="109" y="44"/>
                  </a:lnTo>
                  <a:lnTo>
                    <a:pt x="109" y="44"/>
                  </a:lnTo>
                  <a:lnTo>
                    <a:pt x="108" y="44"/>
                  </a:lnTo>
                  <a:close/>
                  <a:moveTo>
                    <a:pt x="114" y="41"/>
                  </a:moveTo>
                  <a:lnTo>
                    <a:pt x="113" y="41"/>
                  </a:lnTo>
                  <a:lnTo>
                    <a:pt x="113" y="41"/>
                  </a:lnTo>
                  <a:lnTo>
                    <a:pt x="113" y="41"/>
                  </a:lnTo>
                  <a:lnTo>
                    <a:pt x="112" y="41"/>
                  </a:lnTo>
                  <a:lnTo>
                    <a:pt x="112" y="41"/>
                  </a:lnTo>
                  <a:lnTo>
                    <a:pt x="112" y="41"/>
                  </a:lnTo>
                  <a:lnTo>
                    <a:pt x="113" y="41"/>
                  </a:lnTo>
                  <a:lnTo>
                    <a:pt x="113" y="41"/>
                  </a:lnTo>
                  <a:lnTo>
                    <a:pt x="113" y="41"/>
                  </a:lnTo>
                  <a:lnTo>
                    <a:pt x="113" y="41"/>
                  </a:lnTo>
                  <a:lnTo>
                    <a:pt x="114" y="41"/>
                  </a:lnTo>
                  <a:lnTo>
                    <a:pt x="114" y="41"/>
                  </a:lnTo>
                  <a:close/>
                  <a:moveTo>
                    <a:pt x="111" y="42"/>
                  </a:moveTo>
                  <a:lnTo>
                    <a:pt x="110" y="42"/>
                  </a:lnTo>
                  <a:lnTo>
                    <a:pt x="110" y="42"/>
                  </a:lnTo>
                  <a:lnTo>
                    <a:pt x="111" y="42"/>
                  </a:lnTo>
                  <a:close/>
                  <a:moveTo>
                    <a:pt x="114" y="34"/>
                  </a:moveTo>
                  <a:lnTo>
                    <a:pt x="114" y="34"/>
                  </a:lnTo>
                  <a:lnTo>
                    <a:pt x="114" y="34"/>
                  </a:lnTo>
                  <a:lnTo>
                    <a:pt x="114" y="34"/>
                  </a:lnTo>
                  <a:lnTo>
                    <a:pt x="114" y="34"/>
                  </a:lnTo>
                  <a:close/>
                  <a:moveTo>
                    <a:pt x="110" y="32"/>
                  </a:moveTo>
                  <a:lnTo>
                    <a:pt x="110" y="32"/>
                  </a:lnTo>
                  <a:lnTo>
                    <a:pt x="110" y="33"/>
                  </a:lnTo>
                  <a:lnTo>
                    <a:pt x="110" y="33"/>
                  </a:lnTo>
                  <a:lnTo>
                    <a:pt x="110" y="33"/>
                  </a:lnTo>
                  <a:lnTo>
                    <a:pt x="110" y="32"/>
                  </a:lnTo>
                  <a:close/>
                  <a:moveTo>
                    <a:pt x="14" y="30"/>
                  </a:moveTo>
                  <a:lnTo>
                    <a:pt x="14" y="30"/>
                  </a:lnTo>
                  <a:lnTo>
                    <a:pt x="14" y="30"/>
                  </a:lnTo>
                  <a:lnTo>
                    <a:pt x="14" y="30"/>
                  </a:lnTo>
                  <a:lnTo>
                    <a:pt x="13" y="30"/>
                  </a:lnTo>
                  <a:lnTo>
                    <a:pt x="13" y="30"/>
                  </a:lnTo>
                  <a:lnTo>
                    <a:pt x="13" y="30"/>
                  </a:lnTo>
                  <a:lnTo>
                    <a:pt x="14" y="30"/>
                  </a:lnTo>
                  <a:close/>
                  <a:moveTo>
                    <a:pt x="11" y="29"/>
                  </a:moveTo>
                  <a:lnTo>
                    <a:pt x="11" y="29"/>
                  </a:lnTo>
                  <a:lnTo>
                    <a:pt x="10" y="29"/>
                  </a:lnTo>
                  <a:lnTo>
                    <a:pt x="10" y="29"/>
                  </a:lnTo>
                  <a:lnTo>
                    <a:pt x="10" y="29"/>
                  </a:lnTo>
                  <a:lnTo>
                    <a:pt x="9" y="29"/>
                  </a:lnTo>
                  <a:lnTo>
                    <a:pt x="9" y="29"/>
                  </a:lnTo>
                  <a:lnTo>
                    <a:pt x="9" y="30"/>
                  </a:lnTo>
                  <a:lnTo>
                    <a:pt x="10" y="30"/>
                  </a:lnTo>
                  <a:lnTo>
                    <a:pt x="10" y="30"/>
                  </a:lnTo>
                  <a:lnTo>
                    <a:pt x="10" y="30"/>
                  </a:lnTo>
                  <a:lnTo>
                    <a:pt x="11" y="30"/>
                  </a:lnTo>
                  <a:lnTo>
                    <a:pt x="11" y="30"/>
                  </a:lnTo>
                  <a:lnTo>
                    <a:pt x="11" y="29"/>
                  </a:lnTo>
                  <a:close/>
                  <a:moveTo>
                    <a:pt x="64" y="95"/>
                  </a:moveTo>
                  <a:lnTo>
                    <a:pt x="64" y="95"/>
                  </a:lnTo>
                  <a:lnTo>
                    <a:pt x="63" y="95"/>
                  </a:lnTo>
                  <a:lnTo>
                    <a:pt x="64" y="96"/>
                  </a:lnTo>
                  <a:lnTo>
                    <a:pt x="64" y="96"/>
                  </a:lnTo>
                  <a:lnTo>
                    <a:pt x="64" y="96"/>
                  </a:lnTo>
                  <a:lnTo>
                    <a:pt x="64" y="96"/>
                  </a:lnTo>
                  <a:lnTo>
                    <a:pt x="64" y="96"/>
                  </a:lnTo>
                  <a:lnTo>
                    <a:pt x="64" y="96"/>
                  </a:lnTo>
                  <a:lnTo>
                    <a:pt x="64" y="96"/>
                  </a:lnTo>
                  <a:lnTo>
                    <a:pt x="64" y="95"/>
                  </a:lnTo>
                  <a:close/>
                  <a:moveTo>
                    <a:pt x="62" y="94"/>
                  </a:moveTo>
                  <a:lnTo>
                    <a:pt x="61" y="95"/>
                  </a:lnTo>
                  <a:lnTo>
                    <a:pt x="61" y="95"/>
                  </a:lnTo>
                  <a:lnTo>
                    <a:pt x="61" y="95"/>
                  </a:lnTo>
                  <a:lnTo>
                    <a:pt x="62" y="95"/>
                  </a:lnTo>
                  <a:lnTo>
                    <a:pt x="62" y="95"/>
                  </a:lnTo>
                  <a:lnTo>
                    <a:pt x="62" y="94"/>
                  </a:lnTo>
                  <a:lnTo>
                    <a:pt x="62" y="94"/>
                  </a:lnTo>
                  <a:close/>
                  <a:moveTo>
                    <a:pt x="60" y="92"/>
                  </a:moveTo>
                  <a:lnTo>
                    <a:pt x="60" y="92"/>
                  </a:lnTo>
                  <a:lnTo>
                    <a:pt x="60" y="93"/>
                  </a:lnTo>
                  <a:lnTo>
                    <a:pt x="60" y="93"/>
                  </a:lnTo>
                  <a:lnTo>
                    <a:pt x="60" y="93"/>
                  </a:lnTo>
                  <a:lnTo>
                    <a:pt x="59" y="93"/>
                  </a:lnTo>
                  <a:lnTo>
                    <a:pt x="60" y="93"/>
                  </a:lnTo>
                  <a:lnTo>
                    <a:pt x="60" y="93"/>
                  </a:lnTo>
                  <a:lnTo>
                    <a:pt x="60" y="93"/>
                  </a:lnTo>
                  <a:lnTo>
                    <a:pt x="60" y="93"/>
                  </a:lnTo>
                  <a:lnTo>
                    <a:pt x="60" y="93"/>
                  </a:lnTo>
                  <a:lnTo>
                    <a:pt x="61" y="93"/>
                  </a:lnTo>
                  <a:lnTo>
                    <a:pt x="60" y="92"/>
                  </a:lnTo>
                  <a:close/>
                  <a:moveTo>
                    <a:pt x="60" y="91"/>
                  </a:moveTo>
                  <a:lnTo>
                    <a:pt x="60" y="92"/>
                  </a:lnTo>
                  <a:lnTo>
                    <a:pt x="60" y="92"/>
                  </a:lnTo>
                  <a:lnTo>
                    <a:pt x="60" y="92"/>
                  </a:lnTo>
                  <a:lnTo>
                    <a:pt x="60" y="92"/>
                  </a:lnTo>
                  <a:lnTo>
                    <a:pt x="60" y="92"/>
                  </a:lnTo>
                  <a:lnTo>
                    <a:pt x="59" y="93"/>
                  </a:lnTo>
                  <a:lnTo>
                    <a:pt x="59" y="92"/>
                  </a:lnTo>
                  <a:lnTo>
                    <a:pt x="59" y="92"/>
                  </a:lnTo>
                  <a:lnTo>
                    <a:pt x="59" y="93"/>
                  </a:lnTo>
                  <a:lnTo>
                    <a:pt x="59" y="93"/>
                  </a:lnTo>
                  <a:lnTo>
                    <a:pt x="60" y="93"/>
                  </a:lnTo>
                  <a:lnTo>
                    <a:pt x="60" y="92"/>
                  </a:lnTo>
                  <a:lnTo>
                    <a:pt x="60" y="92"/>
                  </a:lnTo>
                  <a:lnTo>
                    <a:pt x="60" y="92"/>
                  </a:lnTo>
                  <a:lnTo>
                    <a:pt x="60" y="92"/>
                  </a:lnTo>
                  <a:lnTo>
                    <a:pt x="61" y="92"/>
                  </a:lnTo>
                  <a:lnTo>
                    <a:pt x="61" y="92"/>
                  </a:lnTo>
                  <a:lnTo>
                    <a:pt x="60" y="92"/>
                  </a:lnTo>
                  <a:lnTo>
                    <a:pt x="60" y="92"/>
                  </a:lnTo>
                  <a:lnTo>
                    <a:pt x="60" y="92"/>
                  </a:lnTo>
                  <a:lnTo>
                    <a:pt x="60" y="91"/>
                  </a:lnTo>
                  <a:close/>
                  <a:moveTo>
                    <a:pt x="66" y="91"/>
                  </a:moveTo>
                  <a:lnTo>
                    <a:pt x="66" y="91"/>
                  </a:lnTo>
                  <a:lnTo>
                    <a:pt x="66" y="91"/>
                  </a:lnTo>
                  <a:close/>
                  <a:moveTo>
                    <a:pt x="52" y="88"/>
                  </a:moveTo>
                  <a:lnTo>
                    <a:pt x="52" y="88"/>
                  </a:lnTo>
                  <a:lnTo>
                    <a:pt x="52" y="89"/>
                  </a:lnTo>
                  <a:lnTo>
                    <a:pt x="52" y="89"/>
                  </a:lnTo>
                  <a:lnTo>
                    <a:pt x="52" y="89"/>
                  </a:lnTo>
                  <a:lnTo>
                    <a:pt x="52" y="89"/>
                  </a:lnTo>
                  <a:lnTo>
                    <a:pt x="52" y="89"/>
                  </a:lnTo>
                  <a:lnTo>
                    <a:pt x="52" y="89"/>
                  </a:lnTo>
                  <a:lnTo>
                    <a:pt x="52" y="88"/>
                  </a:lnTo>
                  <a:close/>
                  <a:moveTo>
                    <a:pt x="51" y="85"/>
                  </a:moveTo>
                  <a:lnTo>
                    <a:pt x="50" y="85"/>
                  </a:lnTo>
                  <a:lnTo>
                    <a:pt x="50" y="85"/>
                  </a:lnTo>
                  <a:lnTo>
                    <a:pt x="50" y="85"/>
                  </a:lnTo>
                  <a:lnTo>
                    <a:pt x="50" y="85"/>
                  </a:lnTo>
                  <a:lnTo>
                    <a:pt x="50" y="85"/>
                  </a:lnTo>
                  <a:lnTo>
                    <a:pt x="50" y="85"/>
                  </a:lnTo>
                  <a:lnTo>
                    <a:pt x="51" y="85"/>
                  </a:lnTo>
                  <a:close/>
                  <a:moveTo>
                    <a:pt x="68" y="83"/>
                  </a:moveTo>
                  <a:lnTo>
                    <a:pt x="68" y="84"/>
                  </a:lnTo>
                  <a:lnTo>
                    <a:pt x="68" y="84"/>
                  </a:lnTo>
                  <a:lnTo>
                    <a:pt x="68" y="84"/>
                  </a:lnTo>
                  <a:lnTo>
                    <a:pt x="68" y="84"/>
                  </a:lnTo>
                  <a:lnTo>
                    <a:pt x="68" y="84"/>
                  </a:lnTo>
                  <a:lnTo>
                    <a:pt x="69" y="84"/>
                  </a:lnTo>
                  <a:lnTo>
                    <a:pt x="69" y="84"/>
                  </a:lnTo>
                  <a:lnTo>
                    <a:pt x="68" y="84"/>
                  </a:lnTo>
                  <a:lnTo>
                    <a:pt x="68" y="84"/>
                  </a:lnTo>
                  <a:lnTo>
                    <a:pt x="68" y="84"/>
                  </a:lnTo>
                  <a:lnTo>
                    <a:pt x="68" y="84"/>
                  </a:lnTo>
                  <a:lnTo>
                    <a:pt x="68" y="84"/>
                  </a:lnTo>
                  <a:lnTo>
                    <a:pt x="68" y="84"/>
                  </a:lnTo>
                  <a:lnTo>
                    <a:pt x="68" y="83"/>
                  </a:lnTo>
                  <a:close/>
                  <a:moveTo>
                    <a:pt x="48" y="83"/>
                  </a:moveTo>
                  <a:lnTo>
                    <a:pt x="48" y="83"/>
                  </a:lnTo>
                  <a:lnTo>
                    <a:pt x="48" y="83"/>
                  </a:lnTo>
                  <a:close/>
                  <a:moveTo>
                    <a:pt x="49" y="81"/>
                  </a:moveTo>
                  <a:lnTo>
                    <a:pt x="49" y="81"/>
                  </a:lnTo>
                  <a:lnTo>
                    <a:pt x="48" y="81"/>
                  </a:lnTo>
                  <a:lnTo>
                    <a:pt x="48" y="81"/>
                  </a:lnTo>
                  <a:lnTo>
                    <a:pt x="48" y="81"/>
                  </a:lnTo>
                  <a:lnTo>
                    <a:pt x="48" y="81"/>
                  </a:lnTo>
                  <a:lnTo>
                    <a:pt x="47" y="81"/>
                  </a:lnTo>
                  <a:lnTo>
                    <a:pt x="47" y="81"/>
                  </a:lnTo>
                  <a:lnTo>
                    <a:pt x="47" y="81"/>
                  </a:lnTo>
                  <a:lnTo>
                    <a:pt x="48" y="81"/>
                  </a:lnTo>
                  <a:lnTo>
                    <a:pt x="48" y="81"/>
                  </a:lnTo>
                  <a:lnTo>
                    <a:pt x="48" y="81"/>
                  </a:lnTo>
                  <a:lnTo>
                    <a:pt x="49" y="81"/>
                  </a:lnTo>
                  <a:lnTo>
                    <a:pt x="49" y="81"/>
                  </a:lnTo>
                  <a:lnTo>
                    <a:pt x="49" y="81"/>
                  </a:lnTo>
                  <a:lnTo>
                    <a:pt x="49" y="81"/>
                  </a:lnTo>
                  <a:lnTo>
                    <a:pt x="49" y="81"/>
                  </a:lnTo>
                  <a:lnTo>
                    <a:pt x="49" y="81"/>
                  </a:lnTo>
                  <a:close/>
                  <a:moveTo>
                    <a:pt x="71" y="79"/>
                  </a:moveTo>
                  <a:lnTo>
                    <a:pt x="71" y="79"/>
                  </a:lnTo>
                  <a:lnTo>
                    <a:pt x="71" y="80"/>
                  </a:lnTo>
                  <a:lnTo>
                    <a:pt x="71" y="80"/>
                  </a:lnTo>
                  <a:lnTo>
                    <a:pt x="71" y="80"/>
                  </a:lnTo>
                  <a:lnTo>
                    <a:pt x="71" y="80"/>
                  </a:lnTo>
                  <a:lnTo>
                    <a:pt x="71" y="79"/>
                  </a:lnTo>
                  <a:close/>
                  <a:moveTo>
                    <a:pt x="47" y="78"/>
                  </a:moveTo>
                  <a:lnTo>
                    <a:pt x="47" y="78"/>
                  </a:lnTo>
                  <a:lnTo>
                    <a:pt x="47" y="78"/>
                  </a:lnTo>
                  <a:lnTo>
                    <a:pt x="46" y="78"/>
                  </a:lnTo>
                  <a:lnTo>
                    <a:pt x="47" y="78"/>
                  </a:lnTo>
                  <a:lnTo>
                    <a:pt x="47" y="78"/>
                  </a:lnTo>
                  <a:lnTo>
                    <a:pt x="46" y="78"/>
                  </a:lnTo>
                  <a:lnTo>
                    <a:pt x="46" y="78"/>
                  </a:lnTo>
                  <a:lnTo>
                    <a:pt x="46" y="78"/>
                  </a:lnTo>
                  <a:lnTo>
                    <a:pt x="47" y="78"/>
                  </a:lnTo>
                  <a:lnTo>
                    <a:pt x="47" y="78"/>
                  </a:lnTo>
                  <a:lnTo>
                    <a:pt x="47" y="78"/>
                  </a:lnTo>
                  <a:lnTo>
                    <a:pt x="47" y="78"/>
                  </a:lnTo>
                  <a:lnTo>
                    <a:pt x="47" y="78"/>
                  </a:lnTo>
                  <a:close/>
                  <a:moveTo>
                    <a:pt x="48" y="77"/>
                  </a:moveTo>
                  <a:lnTo>
                    <a:pt x="48" y="77"/>
                  </a:lnTo>
                  <a:lnTo>
                    <a:pt x="48" y="78"/>
                  </a:lnTo>
                  <a:lnTo>
                    <a:pt x="48" y="78"/>
                  </a:lnTo>
                  <a:lnTo>
                    <a:pt x="49" y="78"/>
                  </a:lnTo>
                  <a:lnTo>
                    <a:pt x="49" y="78"/>
                  </a:lnTo>
                  <a:lnTo>
                    <a:pt x="48" y="78"/>
                  </a:lnTo>
                  <a:lnTo>
                    <a:pt x="48" y="77"/>
                  </a:lnTo>
                  <a:close/>
                  <a:moveTo>
                    <a:pt x="79" y="74"/>
                  </a:moveTo>
                  <a:lnTo>
                    <a:pt x="79" y="75"/>
                  </a:lnTo>
                  <a:lnTo>
                    <a:pt x="79" y="75"/>
                  </a:lnTo>
                  <a:lnTo>
                    <a:pt x="79" y="74"/>
                  </a:lnTo>
                  <a:close/>
                  <a:moveTo>
                    <a:pt x="44" y="72"/>
                  </a:moveTo>
                  <a:lnTo>
                    <a:pt x="44" y="72"/>
                  </a:lnTo>
                  <a:lnTo>
                    <a:pt x="44" y="72"/>
                  </a:lnTo>
                  <a:lnTo>
                    <a:pt x="44" y="72"/>
                  </a:lnTo>
                  <a:lnTo>
                    <a:pt x="44" y="72"/>
                  </a:lnTo>
                  <a:lnTo>
                    <a:pt x="44" y="72"/>
                  </a:lnTo>
                  <a:lnTo>
                    <a:pt x="44" y="72"/>
                  </a:lnTo>
                  <a:lnTo>
                    <a:pt x="44" y="72"/>
                  </a:lnTo>
                  <a:lnTo>
                    <a:pt x="44" y="72"/>
                  </a:lnTo>
                  <a:close/>
                  <a:moveTo>
                    <a:pt x="48" y="71"/>
                  </a:moveTo>
                  <a:lnTo>
                    <a:pt x="47" y="71"/>
                  </a:lnTo>
                  <a:lnTo>
                    <a:pt x="47" y="71"/>
                  </a:lnTo>
                  <a:lnTo>
                    <a:pt x="47" y="71"/>
                  </a:lnTo>
                  <a:lnTo>
                    <a:pt x="47" y="72"/>
                  </a:lnTo>
                  <a:lnTo>
                    <a:pt x="46" y="72"/>
                  </a:lnTo>
                  <a:lnTo>
                    <a:pt x="46" y="72"/>
                  </a:lnTo>
                  <a:lnTo>
                    <a:pt x="46" y="72"/>
                  </a:lnTo>
                  <a:lnTo>
                    <a:pt x="46" y="72"/>
                  </a:lnTo>
                  <a:lnTo>
                    <a:pt x="46" y="72"/>
                  </a:lnTo>
                  <a:lnTo>
                    <a:pt x="46" y="72"/>
                  </a:lnTo>
                  <a:lnTo>
                    <a:pt x="45" y="72"/>
                  </a:lnTo>
                  <a:lnTo>
                    <a:pt x="45" y="72"/>
                  </a:lnTo>
                  <a:lnTo>
                    <a:pt x="45" y="72"/>
                  </a:lnTo>
                  <a:lnTo>
                    <a:pt x="45" y="73"/>
                  </a:lnTo>
                  <a:lnTo>
                    <a:pt x="44" y="73"/>
                  </a:lnTo>
                  <a:lnTo>
                    <a:pt x="44" y="73"/>
                  </a:lnTo>
                  <a:lnTo>
                    <a:pt x="44" y="73"/>
                  </a:lnTo>
                  <a:lnTo>
                    <a:pt x="44" y="73"/>
                  </a:lnTo>
                  <a:lnTo>
                    <a:pt x="44" y="73"/>
                  </a:lnTo>
                  <a:lnTo>
                    <a:pt x="44" y="73"/>
                  </a:lnTo>
                  <a:lnTo>
                    <a:pt x="44" y="73"/>
                  </a:lnTo>
                  <a:lnTo>
                    <a:pt x="44" y="73"/>
                  </a:lnTo>
                  <a:lnTo>
                    <a:pt x="45" y="73"/>
                  </a:lnTo>
                  <a:lnTo>
                    <a:pt x="45" y="72"/>
                  </a:lnTo>
                  <a:lnTo>
                    <a:pt x="45" y="72"/>
                  </a:lnTo>
                  <a:lnTo>
                    <a:pt x="45" y="72"/>
                  </a:lnTo>
                  <a:lnTo>
                    <a:pt x="46" y="72"/>
                  </a:lnTo>
                  <a:lnTo>
                    <a:pt x="46" y="72"/>
                  </a:lnTo>
                  <a:lnTo>
                    <a:pt x="46" y="72"/>
                  </a:lnTo>
                  <a:lnTo>
                    <a:pt x="46" y="72"/>
                  </a:lnTo>
                  <a:lnTo>
                    <a:pt x="46" y="72"/>
                  </a:lnTo>
                  <a:lnTo>
                    <a:pt x="47" y="72"/>
                  </a:lnTo>
                  <a:lnTo>
                    <a:pt x="47" y="72"/>
                  </a:lnTo>
                  <a:lnTo>
                    <a:pt x="47" y="71"/>
                  </a:lnTo>
                  <a:lnTo>
                    <a:pt x="47" y="71"/>
                  </a:lnTo>
                  <a:lnTo>
                    <a:pt x="48" y="71"/>
                  </a:lnTo>
                  <a:close/>
                  <a:moveTo>
                    <a:pt x="50" y="70"/>
                  </a:moveTo>
                  <a:lnTo>
                    <a:pt x="49" y="70"/>
                  </a:lnTo>
                  <a:lnTo>
                    <a:pt x="49" y="71"/>
                  </a:lnTo>
                  <a:lnTo>
                    <a:pt x="49" y="71"/>
                  </a:lnTo>
                  <a:lnTo>
                    <a:pt x="50" y="71"/>
                  </a:lnTo>
                  <a:lnTo>
                    <a:pt x="50" y="71"/>
                  </a:lnTo>
                  <a:lnTo>
                    <a:pt x="50" y="70"/>
                  </a:lnTo>
                  <a:close/>
                  <a:moveTo>
                    <a:pt x="50" y="70"/>
                  </a:moveTo>
                  <a:lnTo>
                    <a:pt x="49" y="70"/>
                  </a:lnTo>
                  <a:lnTo>
                    <a:pt x="49" y="70"/>
                  </a:lnTo>
                  <a:lnTo>
                    <a:pt x="49" y="70"/>
                  </a:lnTo>
                  <a:lnTo>
                    <a:pt x="49" y="70"/>
                  </a:lnTo>
                  <a:lnTo>
                    <a:pt x="48" y="71"/>
                  </a:lnTo>
                  <a:lnTo>
                    <a:pt x="48" y="71"/>
                  </a:lnTo>
                  <a:lnTo>
                    <a:pt x="48" y="71"/>
                  </a:lnTo>
                  <a:lnTo>
                    <a:pt x="48" y="71"/>
                  </a:lnTo>
                  <a:lnTo>
                    <a:pt x="48" y="71"/>
                  </a:lnTo>
                  <a:lnTo>
                    <a:pt x="48" y="71"/>
                  </a:lnTo>
                  <a:lnTo>
                    <a:pt x="48" y="71"/>
                  </a:lnTo>
                  <a:lnTo>
                    <a:pt x="48" y="71"/>
                  </a:lnTo>
                  <a:lnTo>
                    <a:pt x="48" y="71"/>
                  </a:lnTo>
                  <a:lnTo>
                    <a:pt x="49" y="70"/>
                  </a:lnTo>
                  <a:lnTo>
                    <a:pt x="49" y="70"/>
                  </a:lnTo>
                  <a:lnTo>
                    <a:pt x="50" y="70"/>
                  </a:lnTo>
                  <a:close/>
                  <a:moveTo>
                    <a:pt x="48" y="70"/>
                  </a:moveTo>
                  <a:lnTo>
                    <a:pt x="48" y="70"/>
                  </a:lnTo>
                  <a:lnTo>
                    <a:pt x="48" y="70"/>
                  </a:lnTo>
                  <a:close/>
                  <a:moveTo>
                    <a:pt x="49" y="70"/>
                  </a:moveTo>
                  <a:lnTo>
                    <a:pt x="49" y="70"/>
                  </a:lnTo>
                  <a:lnTo>
                    <a:pt x="49" y="70"/>
                  </a:lnTo>
                  <a:lnTo>
                    <a:pt x="49" y="70"/>
                  </a:lnTo>
                  <a:lnTo>
                    <a:pt x="48" y="70"/>
                  </a:lnTo>
                  <a:lnTo>
                    <a:pt x="48" y="70"/>
                  </a:lnTo>
                  <a:lnTo>
                    <a:pt x="48" y="70"/>
                  </a:lnTo>
                  <a:lnTo>
                    <a:pt x="49" y="70"/>
                  </a:lnTo>
                  <a:lnTo>
                    <a:pt x="49" y="70"/>
                  </a:lnTo>
                  <a:lnTo>
                    <a:pt x="49" y="70"/>
                  </a:lnTo>
                  <a:lnTo>
                    <a:pt x="49" y="70"/>
                  </a:lnTo>
                  <a:close/>
                  <a:moveTo>
                    <a:pt x="49" y="68"/>
                  </a:moveTo>
                  <a:lnTo>
                    <a:pt x="48" y="68"/>
                  </a:lnTo>
                  <a:lnTo>
                    <a:pt x="48" y="68"/>
                  </a:lnTo>
                  <a:lnTo>
                    <a:pt x="48" y="68"/>
                  </a:lnTo>
                  <a:lnTo>
                    <a:pt x="48" y="68"/>
                  </a:lnTo>
                  <a:lnTo>
                    <a:pt x="49" y="68"/>
                  </a:lnTo>
                  <a:lnTo>
                    <a:pt x="49" y="69"/>
                  </a:lnTo>
                  <a:lnTo>
                    <a:pt x="49" y="69"/>
                  </a:lnTo>
                  <a:lnTo>
                    <a:pt x="49" y="69"/>
                  </a:lnTo>
                  <a:lnTo>
                    <a:pt x="49" y="69"/>
                  </a:lnTo>
                  <a:lnTo>
                    <a:pt x="50" y="69"/>
                  </a:lnTo>
                  <a:lnTo>
                    <a:pt x="50" y="69"/>
                  </a:lnTo>
                  <a:lnTo>
                    <a:pt x="50" y="69"/>
                  </a:lnTo>
                  <a:lnTo>
                    <a:pt x="50" y="68"/>
                  </a:lnTo>
                  <a:lnTo>
                    <a:pt x="50" y="68"/>
                  </a:lnTo>
                  <a:lnTo>
                    <a:pt x="50" y="69"/>
                  </a:lnTo>
                  <a:lnTo>
                    <a:pt x="49" y="68"/>
                  </a:lnTo>
                  <a:lnTo>
                    <a:pt x="49" y="68"/>
                  </a:lnTo>
                  <a:lnTo>
                    <a:pt x="49" y="68"/>
                  </a:lnTo>
                  <a:lnTo>
                    <a:pt x="49" y="68"/>
                  </a:lnTo>
                  <a:lnTo>
                    <a:pt x="48" y="68"/>
                  </a:lnTo>
                  <a:lnTo>
                    <a:pt x="49" y="68"/>
                  </a:lnTo>
                  <a:close/>
                  <a:moveTo>
                    <a:pt x="50" y="68"/>
                  </a:moveTo>
                  <a:lnTo>
                    <a:pt x="49" y="68"/>
                  </a:lnTo>
                  <a:lnTo>
                    <a:pt x="49" y="68"/>
                  </a:lnTo>
                  <a:lnTo>
                    <a:pt x="49" y="68"/>
                  </a:lnTo>
                  <a:lnTo>
                    <a:pt x="49" y="68"/>
                  </a:lnTo>
                  <a:lnTo>
                    <a:pt x="50" y="68"/>
                  </a:lnTo>
                  <a:close/>
                  <a:moveTo>
                    <a:pt x="47" y="67"/>
                  </a:moveTo>
                  <a:lnTo>
                    <a:pt x="46" y="67"/>
                  </a:lnTo>
                  <a:lnTo>
                    <a:pt x="46" y="67"/>
                  </a:lnTo>
                  <a:lnTo>
                    <a:pt x="47" y="67"/>
                  </a:lnTo>
                  <a:close/>
                  <a:moveTo>
                    <a:pt x="49" y="67"/>
                  </a:moveTo>
                  <a:lnTo>
                    <a:pt x="48" y="67"/>
                  </a:lnTo>
                  <a:lnTo>
                    <a:pt x="48" y="67"/>
                  </a:lnTo>
                  <a:lnTo>
                    <a:pt x="49" y="67"/>
                  </a:lnTo>
                  <a:lnTo>
                    <a:pt x="49" y="67"/>
                  </a:lnTo>
                  <a:lnTo>
                    <a:pt x="49" y="67"/>
                  </a:lnTo>
                  <a:lnTo>
                    <a:pt x="49" y="67"/>
                  </a:lnTo>
                  <a:lnTo>
                    <a:pt x="49" y="67"/>
                  </a:lnTo>
                  <a:lnTo>
                    <a:pt x="49" y="67"/>
                  </a:lnTo>
                  <a:lnTo>
                    <a:pt x="49" y="67"/>
                  </a:lnTo>
                  <a:close/>
                  <a:moveTo>
                    <a:pt x="20" y="16"/>
                  </a:moveTo>
                  <a:lnTo>
                    <a:pt x="20" y="16"/>
                  </a:lnTo>
                  <a:lnTo>
                    <a:pt x="20" y="16"/>
                  </a:lnTo>
                  <a:lnTo>
                    <a:pt x="20" y="17"/>
                  </a:lnTo>
                  <a:lnTo>
                    <a:pt x="20" y="17"/>
                  </a:lnTo>
                  <a:lnTo>
                    <a:pt x="20" y="17"/>
                  </a:lnTo>
                  <a:lnTo>
                    <a:pt x="20" y="16"/>
                  </a:lnTo>
                  <a:close/>
                  <a:moveTo>
                    <a:pt x="50" y="81"/>
                  </a:moveTo>
                  <a:lnTo>
                    <a:pt x="50" y="81"/>
                  </a:lnTo>
                  <a:lnTo>
                    <a:pt x="50" y="81"/>
                  </a:lnTo>
                  <a:lnTo>
                    <a:pt x="50" y="81"/>
                  </a:lnTo>
                  <a:lnTo>
                    <a:pt x="50" y="81"/>
                  </a:lnTo>
                  <a:close/>
                  <a:moveTo>
                    <a:pt x="92" y="1"/>
                  </a:moveTo>
                  <a:lnTo>
                    <a:pt x="92" y="0"/>
                  </a:lnTo>
                  <a:lnTo>
                    <a:pt x="92" y="0"/>
                  </a:lnTo>
                  <a:lnTo>
                    <a:pt x="92" y="0"/>
                  </a:lnTo>
                  <a:lnTo>
                    <a:pt x="93" y="0"/>
                  </a:lnTo>
                  <a:lnTo>
                    <a:pt x="93" y="0"/>
                  </a:lnTo>
                  <a:lnTo>
                    <a:pt x="93" y="0"/>
                  </a:lnTo>
                  <a:lnTo>
                    <a:pt x="94" y="0"/>
                  </a:lnTo>
                  <a:lnTo>
                    <a:pt x="94" y="0"/>
                  </a:lnTo>
                  <a:lnTo>
                    <a:pt x="94" y="1"/>
                  </a:lnTo>
                  <a:lnTo>
                    <a:pt x="95" y="1"/>
                  </a:lnTo>
                  <a:lnTo>
                    <a:pt x="95" y="1"/>
                  </a:lnTo>
                  <a:lnTo>
                    <a:pt x="95" y="1"/>
                  </a:lnTo>
                  <a:lnTo>
                    <a:pt x="96" y="1"/>
                  </a:lnTo>
                  <a:lnTo>
                    <a:pt x="96" y="1"/>
                  </a:lnTo>
                  <a:lnTo>
                    <a:pt x="96" y="1"/>
                  </a:lnTo>
                  <a:lnTo>
                    <a:pt x="96" y="1"/>
                  </a:lnTo>
                  <a:lnTo>
                    <a:pt x="97" y="1"/>
                  </a:lnTo>
                  <a:lnTo>
                    <a:pt x="97" y="1"/>
                  </a:lnTo>
                  <a:lnTo>
                    <a:pt x="97" y="1"/>
                  </a:lnTo>
                  <a:lnTo>
                    <a:pt x="98" y="1"/>
                  </a:lnTo>
                  <a:lnTo>
                    <a:pt x="98" y="1"/>
                  </a:lnTo>
                  <a:lnTo>
                    <a:pt x="98" y="1"/>
                  </a:lnTo>
                  <a:lnTo>
                    <a:pt x="98" y="1"/>
                  </a:lnTo>
                  <a:lnTo>
                    <a:pt x="98" y="1"/>
                  </a:lnTo>
                  <a:lnTo>
                    <a:pt x="99" y="1"/>
                  </a:lnTo>
                  <a:lnTo>
                    <a:pt x="99" y="1"/>
                  </a:lnTo>
                  <a:lnTo>
                    <a:pt x="100" y="1"/>
                  </a:lnTo>
                  <a:lnTo>
                    <a:pt x="101" y="1"/>
                  </a:lnTo>
                  <a:lnTo>
                    <a:pt x="102" y="1"/>
                  </a:lnTo>
                  <a:lnTo>
                    <a:pt x="102" y="1"/>
                  </a:lnTo>
                  <a:lnTo>
                    <a:pt x="102" y="1"/>
                  </a:lnTo>
                  <a:lnTo>
                    <a:pt x="102" y="1"/>
                  </a:lnTo>
                  <a:lnTo>
                    <a:pt x="103" y="2"/>
                  </a:lnTo>
                  <a:lnTo>
                    <a:pt x="103" y="2"/>
                  </a:lnTo>
                  <a:lnTo>
                    <a:pt x="103" y="2"/>
                  </a:lnTo>
                  <a:lnTo>
                    <a:pt x="102" y="2"/>
                  </a:lnTo>
                  <a:lnTo>
                    <a:pt x="102" y="2"/>
                  </a:lnTo>
                  <a:lnTo>
                    <a:pt x="102" y="2"/>
                  </a:lnTo>
                  <a:lnTo>
                    <a:pt x="101" y="3"/>
                  </a:lnTo>
                  <a:lnTo>
                    <a:pt x="101" y="3"/>
                  </a:lnTo>
                  <a:lnTo>
                    <a:pt x="100" y="3"/>
                  </a:lnTo>
                  <a:lnTo>
                    <a:pt x="100" y="3"/>
                  </a:lnTo>
                  <a:lnTo>
                    <a:pt x="100" y="3"/>
                  </a:lnTo>
                  <a:lnTo>
                    <a:pt x="99" y="3"/>
                  </a:lnTo>
                  <a:lnTo>
                    <a:pt x="99" y="3"/>
                  </a:lnTo>
                  <a:lnTo>
                    <a:pt x="99" y="3"/>
                  </a:lnTo>
                  <a:lnTo>
                    <a:pt x="98" y="3"/>
                  </a:lnTo>
                  <a:lnTo>
                    <a:pt x="98" y="3"/>
                  </a:lnTo>
                  <a:lnTo>
                    <a:pt x="97" y="3"/>
                  </a:lnTo>
                  <a:lnTo>
                    <a:pt x="97" y="3"/>
                  </a:lnTo>
                  <a:lnTo>
                    <a:pt x="97" y="2"/>
                  </a:lnTo>
                  <a:lnTo>
                    <a:pt x="96" y="2"/>
                  </a:lnTo>
                  <a:lnTo>
                    <a:pt x="95" y="2"/>
                  </a:lnTo>
                  <a:lnTo>
                    <a:pt x="95" y="2"/>
                  </a:lnTo>
                  <a:lnTo>
                    <a:pt x="94" y="2"/>
                  </a:lnTo>
                  <a:lnTo>
                    <a:pt x="94" y="2"/>
                  </a:lnTo>
                  <a:lnTo>
                    <a:pt x="94" y="2"/>
                  </a:lnTo>
                  <a:lnTo>
                    <a:pt x="94" y="2"/>
                  </a:lnTo>
                  <a:lnTo>
                    <a:pt x="93" y="2"/>
                  </a:lnTo>
                  <a:lnTo>
                    <a:pt x="93" y="3"/>
                  </a:lnTo>
                  <a:lnTo>
                    <a:pt x="93" y="3"/>
                  </a:lnTo>
                  <a:lnTo>
                    <a:pt x="92" y="3"/>
                  </a:lnTo>
                  <a:lnTo>
                    <a:pt x="92" y="3"/>
                  </a:lnTo>
                  <a:lnTo>
                    <a:pt x="92" y="3"/>
                  </a:lnTo>
                  <a:lnTo>
                    <a:pt x="92" y="3"/>
                  </a:lnTo>
                  <a:lnTo>
                    <a:pt x="92" y="3"/>
                  </a:lnTo>
                  <a:lnTo>
                    <a:pt x="92" y="3"/>
                  </a:lnTo>
                  <a:lnTo>
                    <a:pt x="93" y="3"/>
                  </a:lnTo>
                  <a:lnTo>
                    <a:pt x="93" y="3"/>
                  </a:lnTo>
                  <a:lnTo>
                    <a:pt x="93" y="3"/>
                  </a:lnTo>
                  <a:lnTo>
                    <a:pt x="93" y="3"/>
                  </a:lnTo>
                  <a:lnTo>
                    <a:pt x="94" y="3"/>
                  </a:lnTo>
                  <a:lnTo>
                    <a:pt x="94" y="3"/>
                  </a:lnTo>
                  <a:lnTo>
                    <a:pt x="95" y="3"/>
                  </a:lnTo>
                  <a:lnTo>
                    <a:pt x="95" y="3"/>
                  </a:lnTo>
                  <a:lnTo>
                    <a:pt x="95" y="3"/>
                  </a:lnTo>
                  <a:lnTo>
                    <a:pt x="96" y="3"/>
                  </a:lnTo>
                  <a:lnTo>
                    <a:pt x="96" y="3"/>
                  </a:lnTo>
                  <a:lnTo>
                    <a:pt x="96" y="3"/>
                  </a:lnTo>
                  <a:lnTo>
                    <a:pt x="97" y="3"/>
                  </a:lnTo>
                  <a:lnTo>
                    <a:pt x="97" y="3"/>
                  </a:lnTo>
                  <a:lnTo>
                    <a:pt x="97" y="3"/>
                  </a:lnTo>
                  <a:lnTo>
                    <a:pt x="97" y="3"/>
                  </a:lnTo>
                  <a:lnTo>
                    <a:pt x="98" y="3"/>
                  </a:lnTo>
                  <a:lnTo>
                    <a:pt x="98" y="3"/>
                  </a:lnTo>
                  <a:lnTo>
                    <a:pt x="98" y="3"/>
                  </a:lnTo>
                  <a:lnTo>
                    <a:pt x="98" y="3"/>
                  </a:lnTo>
                  <a:lnTo>
                    <a:pt x="99" y="3"/>
                  </a:lnTo>
                  <a:lnTo>
                    <a:pt x="99" y="3"/>
                  </a:lnTo>
                  <a:lnTo>
                    <a:pt x="100" y="3"/>
                  </a:lnTo>
                  <a:lnTo>
                    <a:pt x="100" y="3"/>
                  </a:lnTo>
                  <a:lnTo>
                    <a:pt x="101" y="3"/>
                  </a:lnTo>
                  <a:lnTo>
                    <a:pt x="101" y="3"/>
                  </a:lnTo>
                  <a:lnTo>
                    <a:pt x="101" y="3"/>
                  </a:lnTo>
                  <a:lnTo>
                    <a:pt x="102" y="3"/>
                  </a:lnTo>
                  <a:lnTo>
                    <a:pt x="102" y="3"/>
                  </a:lnTo>
                  <a:lnTo>
                    <a:pt x="102" y="3"/>
                  </a:lnTo>
                  <a:lnTo>
                    <a:pt x="103" y="3"/>
                  </a:lnTo>
                  <a:lnTo>
                    <a:pt x="103" y="3"/>
                  </a:lnTo>
                  <a:lnTo>
                    <a:pt x="104" y="3"/>
                  </a:lnTo>
                  <a:lnTo>
                    <a:pt x="104" y="2"/>
                  </a:lnTo>
                  <a:lnTo>
                    <a:pt x="104" y="3"/>
                  </a:lnTo>
                  <a:lnTo>
                    <a:pt x="104" y="3"/>
                  </a:lnTo>
                  <a:lnTo>
                    <a:pt x="105" y="3"/>
                  </a:lnTo>
                  <a:lnTo>
                    <a:pt x="105" y="3"/>
                  </a:lnTo>
                  <a:lnTo>
                    <a:pt x="105" y="3"/>
                  </a:lnTo>
                  <a:lnTo>
                    <a:pt x="105" y="3"/>
                  </a:lnTo>
                  <a:lnTo>
                    <a:pt x="105" y="3"/>
                  </a:lnTo>
                  <a:lnTo>
                    <a:pt x="105" y="3"/>
                  </a:lnTo>
                  <a:lnTo>
                    <a:pt x="105" y="3"/>
                  </a:lnTo>
                  <a:lnTo>
                    <a:pt x="105" y="4"/>
                  </a:lnTo>
                  <a:lnTo>
                    <a:pt x="105" y="4"/>
                  </a:lnTo>
                  <a:lnTo>
                    <a:pt x="104" y="4"/>
                  </a:lnTo>
                  <a:lnTo>
                    <a:pt x="104" y="4"/>
                  </a:lnTo>
                  <a:lnTo>
                    <a:pt x="104" y="4"/>
                  </a:lnTo>
                  <a:lnTo>
                    <a:pt x="103" y="4"/>
                  </a:lnTo>
                  <a:lnTo>
                    <a:pt x="104" y="4"/>
                  </a:lnTo>
                  <a:lnTo>
                    <a:pt x="104" y="4"/>
                  </a:lnTo>
                  <a:lnTo>
                    <a:pt x="104" y="4"/>
                  </a:lnTo>
                  <a:lnTo>
                    <a:pt x="105" y="4"/>
                  </a:lnTo>
                  <a:lnTo>
                    <a:pt x="105" y="4"/>
                  </a:lnTo>
                  <a:lnTo>
                    <a:pt x="105" y="4"/>
                  </a:lnTo>
                  <a:lnTo>
                    <a:pt x="105" y="4"/>
                  </a:lnTo>
                  <a:lnTo>
                    <a:pt x="105" y="4"/>
                  </a:lnTo>
                  <a:lnTo>
                    <a:pt x="106" y="4"/>
                  </a:lnTo>
                  <a:lnTo>
                    <a:pt x="106" y="4"/>
                  </a:lnTo>
                  <a:lnTo>
                    <a:pt x="106" y="4"/>
                  </a:lnTo>
                  <a:lnTo>
                    <a:pt x="106" y="4"/>
                  </a:lnTo>
                  <a:lnTo>
                    <a:pt x="107" y="4"/>
                  </a:lnTo>
                  <a:lnTo>
                    <a:pt x="107" y="4"/>
                  </a:lnTo>
                  <a:lnTo>
                    <a:pt x="107" y="4"/>
                  </a:lnTo>
                  <a:lnTo>
                    <a:pt x="107" y="4"/>
                  </a:lnTo>
                  <a:lnTo>
                    <a:pt x="107" y="4"/>
                  </a:lnTo>
                  <a:lnTo>
                    <a:pt x="107" y="4"/>
                  </a:lnTo>
                  <a:lnTo>
                    <a:pt x="107" y="4"/>
                  </a:lnTo>
                  <a:lnTo>
                    <a:pt x="107" y="4"/>
                  </a:lnTo>
                  <a:lnTo>
                    <a:pt x="107" y="4"/>
                  </a:lnTo>
                  <a:lnTo>
                    <a:pt x="107" y="4"/>
                  </a:lnTo>
                  <a:lnTo>
                    <a:pt x="108" y="4"/>
                  </a:lnTo>
                  <a:lnTo>
                    <a:pt x="108" y="4"/>
                  </a:lnTo>
                  <a:lnTo>
                    <a:pt x="109" y="4"/>
                  </a:lnTo>
                  <a:lnTo>
                    <a:pt x="109" y="4"/>
                  </a:lnTo>
                  <a:lnTo>
                    <a:pt x="109" y="4"/>
                  </a:lnTo>
                  <a:lnTo>
                    <a:pt x="109" y="4"/>
                  </a:lnTo>
                  <a:lnTo>
                    <a:pt x="109" y="4"/>
                  </a:lnTo>
                  <a:lnTo>
                    <a:pt x="110" y="4"/>
                  </a:lnTo>
                  <a:lnTo>
                    <a:pt x="110" y="4"/>
                  </a:lnTo>
                  <a:lnTo>
                    <a:pt x="110" y="4"/>
                  </a:lnTo>
                  <a:lnTo>
                    <a:pt x="110" y="5"/>
                  </a:lnTo>
                  <a:lnTo>
                    <a:pt x="111" y="5"/>
                  </a:lnTo>
                  <a:lnTo>
                    <a:pt x="111" y="5"/>
                  </a:lnTo>
                  <a:lnTo>
                    <a:pt x="112" y="5"/>
                  </a:lnTo>
                  <a:lnTo>
                    <a:pt x="112" y="5"/>
                  </a:lnTo>
                  <a:lnTo>
                    <a:pt x="112" y="5"/>
                  </a:lnTo>
                  <a:lnTo>
                    <a:pt x="113" y="5"/>
                  </a:lnTo>
                  <a:lnTo>
                    <a:pt x="113" y="5"/>
                  </a:lnTo>
                  <a:lnTo>
                    <a:pt x="112" y="5"/>
                  </a:lnTo>
                  <a:lnTo>
                    <a:pt x="111" y="6"/>
                  </a:lnTo>
                  <a:lnTo>
                    <a:pt x="111" y="6"/>
                  </a:lnTo>
                  <a:lnTo>
                    <a:pt x="111" y="6"/>
                  </a:lnTo>
                  <a:lnTo>
                    <a:pt x="111" y="6"/>
                  </a:lnTo>
                  <a:lnTo>
                    <a:pt x="110" y="6"/>
                  </a:lnTo>
                  <a:lnTo>
                    <a:pt x="111" y="6"/>
                  </a:lnTo>
                  <a:lnTo>
                    <a:pt x="111" y="6"/>
                  </a:lnTo>
                  <a:lnTo>
                    <a:pt x="110" y="6"/>
                  </a:lnTo>
                  <a:lnTo>
                    <a:pt x="110" y="6"/>
                  </a:lnTo>
                  <a:lnTo>
                    <a:pt x="110" y="6"/>
                  </a:lnTo>
                  <a:lnTo>
                    <a:pt x="110" y="6"/>
                  </a:lnTo>
                  <a:lnTo>
                    <a:pt x="109" y="6"/>
                  </a:lnTo>
                  <a:lnTo>
                    <a:pt x="109" y="6"/>
                  </a:lnTo>
                  <a:lnTo>
                    <a:pt x="109" y="7"/>
                  </a:lnTo>
                  <a:lnTo>
                    <a:pt x="108" y="7"/>
                  </a:lnTo>
                  <a:lnTo>
                    <a:pt x="108" y="7"/>
                  </a:lnTo>
                  <a:lnTo>
                    <a:pt x="108" y="6"/>
                  </a:lnTo>
                  <a:lnTo>
                    <a:pt x="107" y="6"/>
                  </a:lnTo>
                  <a:lnTo>
                    <a:pt x="106" y="7"/>
                  </a:lnTo>
                  <a:lnTo>
                    <a:pt x="106" y="7"/>
                  </a:lnTo>
                  <a:lnTo>
                    <a:pt x="106" y="7"/>
                  </a:lnTo>
                  <a:lnTo>
                    <a:pt x="106" y="7"/>
                  </a:lnTo>
                  <a:lnTo>
                    <a:pt x="106" y="7"/>
                  </a:lnTo>
                  <a:lnTo>
                    <a:pt x="105" y="7"/>
                  </a:lnTo>
                  <a:lnTo>
                    <a:pt x="105" y="7"/>
                  </a:lnTo>
                  <a:lnTo>
                    <a:pt x="105" y="7"/>
                  </a:lnTo>
                  <a:lnTo>
                    <a:pt x="104" y="7"/>
                  </a:lnTo>
                  <a:lnTo>
                    <a:pt x="104" y="7"/>
                  </a:lnTo>
                  <a:lnTo>
                    <a:pt x="104" y="7"/>
                  </a:lnTo>
                  <a:lnTo>
                    <a:pt x="103" y="7"/>
                  </a:lnTo>
                  <a:lnTo>
                    <a:pt x="103" y="7"/>
                  </a:lnTo>
                  <a:lnTo>
                    <a:pt x="102" y="7"/>
                  </a:lnTo>
                  <a:lnTo>
                    <a:pt x="101" y="7"/>
                  </a:lnTo>
                  <a:lnTo>
                    <a:pt x="101" y="7"/>
                  </a:lnTo>
                  <a:lnTo>
                    <a:pt x="101" y="7"/>
                  </a:lnTo>
                  <a:lnTo>
                    <a:pt x="100" y="7"/>
                  </a:lnTo>
                  <a:lnTo>
                    <a:pt x="100" y="7"/>
                  </a:lnTo>
                  <a:lnTo>
                    <a:pt x="99" y="7"/>
                  </a:lnTo>
                  <a:lnTo>
                    <a:pt x="99" y="7"/>
                  </a:lnTo>
                  <a:lnTo>
                    <a:pt x="99" y="7"/>
                  </a:lnTo>
                  <a:lnTo>
                    <a:pt x="98" y="7"/>
                  </a:lnTo>
                  <a:lnTo>
                    <a:pt x="98" y="7"/>
                  </a:lnTo>
                  <a:lnTo>
                    <a:pt x="98" y="7"/>
                  </a:lnTo>
                  <a:lnTo>
                    <a:pt x="97" y="7"/>
                  </a:lnTo>
                  <a:lnTo>
                    <a:pt x="97" y="7"/>
                  </a:lnTo>
                  <a:lnTo>
                    <a:pt x="97" y="7"/>
                  </a:lnTo>
                  <a:lnTo>
                    <a:pt x="97" y="7"/>
                  </a:lnTo>
                  <a:lnTo>
                    <a:pt x="97" y="7"/>
                  </a:lnTo>
                  <a:lnTo>
                    <a:pt x="96" y="7"/>
                  </a:lnTo>
                  <a:lnTo>
                    <a:pt x="96" y="7"/>
                  </a:lnTo>
                  <a:lnTo>
                    <a:pt x="95" y="7"/>
                  </a:lnTo>
                  <a:lnTo>
                    <a:pt x="95" y="7"/>
                  </a:lnTo>
                  <a:lnTo>
                    <a:pt x="95" y="7"/>
                  </a:lnTo>
                  <a:lnTo>
                    <a:pt x="95" y="7"/>
                  </a:lnTo>
                  <a:lnTo>
                    <a:pt x="94" y="7"/>
                  </a:lnTo>
                  <a:lnTo>
                    <a:pt x="94" y="7"/>
                  </a:lnTo>
                  <a:lnTo>
                    <a:pt x="94" y="7"/>
                  </a:lnTo>
                  <a:lnTo>
                    <a:pt x="94" y="7"/>
                  </a:lnTo>
                  <a:lnTo>
                    <a:pt x="94" y="7"/>
                  </a:lnTo>
                  <a:lnTo>
                    <a:pt x="94" y="7"/>
                  </a:lnTo>
                  <a:lnTo>
                    <a:pt x="93" y="8"/>
                  </a:lnTo>
                  <a:lnTo>
                    <a:pt x="93" y="8"/>
                  </a:lnTo>
                  <a:lnTo>
                    <a:pt x="93" y="8"/>
                  </a:lnTo>
                  <a:lnTo>
                    <a:pt x="92" y="8"/>
                  </a:lnTo>
                  <a:lnTo>
                    <a:pt x="91" y="8"/>
                  </a:lnTo>
                  <a:lnTo>
                    <a:pt x="91" y="8"/>
                  </a:lnTo>
                  <a:lnTo>
                    <a:pt x="91" y="8"/>
                  </a:lnTo>
                  <a:lnTo>
                    <a:pt x="91" y="8"/>
                  </a:lnTo>
                  <a:lnTo>
                    <a:pt x="91" y="8"/>
                  </a:lnTo>
                  <a:lnTo>
                    <a:pt x="91" y="8"/>
                  </a:lnTo>
                  <a:lnTo>
                    <a:pt x="90" y="8"/>
                  </a:lnTo>
                  <a:lnTo>
                    <a:pt x="90" y="8"/>
                  </a:lnTo>
                  <a:lnTo>
                    <a:pt x="89" y="8"/>
                  </a:lnTo>
                  <a:lnTo>
                    <a:pt x="89" y="8"/>
                  </a:lnTo>
                  <a:lnTo>
                    <a:pt x="89" y="8"/>
                  </a:lnTo>
                  <a:lnTo>
                    <a:pt x="88" y="8"/>
                  </a:lnTo>
                  <a:lnTo>
                    <a:pt x="88" y="9"/>
                  </a:lnTo>
                  <a:lnTo>
                    <a:pt x="88" y="9"/>
                  </a:lnTo>
                  <a:lnTo>
                    <a:pt x="87" y="9"/>
                  </a:lnTo>
                  <a:lnTo>
                    <a:pt x="87" y="9"/>
                  </a:lnTo>
                  <a:lnTo>
                    <a:pt x="87" y="9"/>
                  </a:lnTo>
                  <a:lnTo>
                    <a:pt x="87" y="9"/>
                  </a:lnTo>
                  <a:lnTo>
                    <a:pt x="87" y="9"/>
                  </a:lnTo>
                  <a:lnTo>
                    <a:pt x="87" y="10"/>
                  </a:lnTo>
                  <a:lnTo>
                    <a:pt x="87" y="10"/>
                  </a:lnTo>
                  <a:lnTo>
                    <a:pt x="87" y="9"/>
                  </a:lnTo>
                  <a:lnTo>
                    <a:pt x="88" y="9"/>
                  </a:lnTo>
                  <a:lnTo>
                    <a:pt x="88" y="9"/>
                  </a:lnTo>
                  <a:lnTo>
                    <a:pt x="88" y="9"/>
                  </a:lnTo>
                  <a:lnTo>
                    <a:pt x="88" y="9"/>
                  </a:lnTo>
                  <a:lnTo>
                    <a:pt x="89" y="9"/>
                  </a:lnTo>
                  <a:lnTo>
                    <a:pt x="89" y="9"/>
                  </a:lnTo>
                  <a:lnTo>
                    <a:pt x="90" y="9"/>
                  </a:lnTo>
                  <a:lnTo>
                    <a:pt x="90" y="9"/>
                  </a:lnTo>
                  <a:lnTo>
                    <a:pt x="90" y="9"/>
                  </a:lnTo>
                  <a:lnTo>
                    <a:pt x="91" y="9"/>
                  </a:lnTo>
                  <a:lnTo>
                    <a:pt x="91" y="9"/>
                  </a:lnTo>
                  <a:lnTo>
                    <a:pt x="91" y="9"/>
                  </a:lnTo>
                  <a:lnTo>
                    <a:pt x="91" y="9"/>
                  </a:lnTo>
                  <a:lnTo>
                    <a:pt x="92" y="9"/>
                  </a:lnTo>
                  <a:lnTo>
                    <a:pt x="92" y="9"/>
                  </a:lnTo>
                  <a:lnTo>
                    <a:pt x="92" y="8"/>
                  </a:lnTo>
                  <a:lnTo>
                    <a:pt x="93" y="8"/>
                  </a:lnTo>
                  <a:lnTo>
                    <a:pt x="94" y="8"/>
                  </a:lnTo>
                  <a:lnTo>
                    <a:pt x="94" y="8"/>
                  </a:lnTo>
                  <a:lnTo>
                    <a:pt x="94" y="8"/>
                  </a:lnTo>
                  <a:lnTo>
                    <a:pt x="94" y="8"/>
                  </a:lnTo>
                  <a:lnTo>
                    <a:pt x="94" y="8"/>
                  </a:lnTo>
                  <a:lnTo>
                    <a:pt x="94" y="9"/>
                  </a:lnTo>
                  <a:lnTo>
                    <a:pt x="94" y="9"/>
                  </a:lnTo>
                  <a:lnTo>
                    <a:pt x="95" y="9"/>
                  </a:lnTo>
                  <a:lnTo>
                    <a:pt x="95" y="8"/>
                  </a:lnTo>
                  <a:lnTo>
                    <a:pt x="95" y="8"/>
                  </a:lnTo>
                  <a:lnTo>
                    <a:pt x="96" y="8"/>
                  </a:lnTo>
                  <a:lnTo>
                    <a:pt x="96" y="8"/>
                  </a:lnTo>
                  <a:lnTo>
                    <a:pt x="97" y="8"/>
                  </a:lnTo>
                  <a:lnTo>
                    <a:pt x="97" y="8"/>
                  </a:lnTo>
                  <a:lnTo>
                    <a:pt x="97" y="8"/>
                  </a:lnTo>
                  <a:lnTo>
                    <a:pt x="97" y="8"/>
                  </a:lnTo>
                  <a:lnTo>
                    <a:pt x="98" y="8"/>
                  </a:lnTo>
                  <a:lnTo>
                    <a:pt x="98" y="8"/>
                  </a:lnTo>
                  <a:lnTo>
                    <a:pt x="99" y="8"/>
                  </a:lnTo>
                  <a:lnTo>
                    <a:pt x="99" y="8"/>
                  </a:lnTo>
                  <a:lnTo>
                    <a:pt x="99" y="8"/>
                  </a:lnTo>
                  <a:lnTo>
                    <a:pt x="100" y="8"/>
                  </a:lnTo>
                  <a:lnTo>
                    <a:pt x="100" y="8"/>
                  </a:lnTo>
                  <a:lnTo>
                    <a:pt x="101" y="8"/>
                  </a:lnTo>
                  <a:lnTo>
                    <a:pt x="101" y="8"/>
                  </a:lnTo>
                  <a:lnTo>
                    <a:pt x="102" y="8"/>
                  </a:lnTo>
                  <a:lnTo>
                    <a:pt x="102" y="8"/>
                  </a:lnTo>
                  <a:lnTo>
                    <a:pt x="102" y="8"/>
                  </a:lnTo>
                  <a:lnTo>
                    <a:pt x="103" y="8"/>
                  </a:lnTo>
                  <a:lnTo>
                    <a:pt x="103" y="8"/>
                  </a:lnTo>
                  <a:lnTo>
                    <a:pt x="104" y="8"/>
                  </a:lnTo>
                  <a:lnTo>
                    <a:pt x="104" y="8"/>
                  </a:lnTo>
                  <a:lnTo>
                    <a:pt x="104" y="8"/>
                  </a:lnTo>
                  <a:lnTo>
                    <a:pt x="104" y="9"/>
                  </a:lnTo>
                  <a:lnTo>
                    <a:pt x="104" y="9"/>
                  </a:lnTo>
                  <a:lnTo>
                    <a:pt x="104" y="9"/>
                  </a:lnTo>
                  <a:lnTo>
                    <a:pt x="103" y="9"/>
                  </a:lnTo>
                  <a:lnTo>
                    <a:pt x="103" y="9"/>
                  </a:lnTo>
                  <a:lnTo>
                    <a:pt x="103" y="9"/>
                  </a:lnTo>
                  <a:lnTo>
                    <a:pt x="103" y="9"/>
                  </a:lnTo>
                  <a:lnTo>
                    <a:pt x="103" y="9"/>
                  </a:lnTo>
                  <a:lnTo>
                    <a:pt x="102" y="10"/>
                  </a:lnTo>
                  <a:lnTo>
                    <a:pt x="102" y="10"/>
                  </a:lnTo>
                  <a:lnTo>
                    <a:pt x="101" y="10"/>
                  </a:lnTo>
                  <a:lnTo>
                    <a:pt x="101" y="10"/>
                  </a:lnTo>
                  <a:lnTo>
                    <a:pt x="101" y="10"/>
                  </a:lnTo>
                  <a:lnTo>
                    <a:pt x="101" y="10"/>
                  </a:lnTo>
                  <a:lnTo>
                    <a:pt x="101" y="10"/>
                  </a:lnTo>
                  <a:lnTo>
                    <a:pt x="100" y="10"/>
                  </a:lnTo>
                  <a:lnTo>
                    <a:pt x="100" y="10"/>
                  </a:lnTo>
                  <a:lnTo>
                    <a:pt x="99" y="10"/>
                  </a:lnTo>
                  <a:lnTo>
                    <a:pt x="99" y="10"/>
                  </a:lnTo>
                  <a:lnTo>
                    <a:pt x="99" y="10"/>
                  </a:lnTo>
                  <a:lnTo>
                    <a:pt x="99" y="11"/>
                  </a:lnTo>
                  <a:lnTo>
                    <a:pt x="99" y="11"/>
                  </a:lnTo>
                  <a:lnTo>
                    <a:pt x="100" y="11"/>
                  </a:lnTo>
                  <a:lnTo>
                    <a:pt x="100" y="11"/>
                  </a:lnTo>
                  <a:lnTo>
                    <a:pt x="100" y="11"/>
                  </a:lnTo>
                  <a:lnTo>
                    <a:pt x="100" y="11"/>
                  </a:lnTo>
                  <a:lnTo>
                    <a:pt x="100" y="11"/>
                  </a:lnTo>
                  <a:lnTo>
                    <a:pt x="101" y="11"/>
                  </a:lnTo>
                  <a:lnTo>
                    <a:pt x="101" y="11"/>
                  </a:lnTo>
                  <a:lnTo>
                    <a:pt x="101" y="10"/>
                  </a:lnTo>
                  <a:lnTo>
                    <a:pt x="101" y="10"/>
                  </a:lnTo>
                  <a:lnTo>
                    <a:pt x="101" y="10"/>
                  </a:lnTo>
                  <a:lnTo>
                    <a:pt x="102" y="10"/>
                  </a:lnTo>
                  <a:lnTo>
                    <a:pt x="102" y="10"/>
                  </a:lnTo>
                  <a:lnTo>
                    <a:pt x="102" y="10"/>
                  </a:lnTo>
                  <a:lnTo>
                    <a:pt x="103" y="10"/>
                  </a:lnTo>
                  <a:lnTo>
                    <a:pt x="104" y="10"/>
                  </a:lnTo>
                  <a:lnTo>
                    <a:pt x="104" y="10"/>
                  </a:lnTo>
                  <a:lnTo>
                    <a:pt x="104" y="10"/>
                  </a:lnTo>
                  <a:lnTo>
                    <a:pt x="104" y="9"/>
                  </a:lnTo>
                  <a:lnTo>
                    <a:pt x="105" y="9"/>
                  </a:lnTo>
                  <a:lnTo>
                    <a:pt x="105" y="9"/>
                  </a:lnTo>
                  <a:lnTo>
                    <a:pt x="105" y="9"/>
                  </a:lnTo>
                  <a:lnTo>
                    <a:pt x="105" y="9"/>
                  </a:lnTo>
                  <a:lnTo>
                    <a:pt x="105" y="9"/>
                  </a:lnTo>
                  <a:lnTo>
                    <a:pt x="106" y="9"/>
                  </a:lnTo>
                  <a:lnTo>
                    <a:pt x="106" y="9"/>
                  </a:lnTo>
                  <a:lnTo>
                    <a:pt x="106" y="9"/>
                  </a:lnTo>
                  <a:lnTo>
                    <a:pt x="106" y="9"/>
                  </a:lnTo>
                  <a:lnTo>
                    <a:pt x="106" y="9"/>
                  </a:lnTo>
                  <a:lnTo>
                    <a:pt x="106" y="9"/>
                  </a:lnTo>
                  <a:lnTo>
                    <a:pt x="107" y="9"/>
                  </a:lnTo>
                  <a:lnTo>
                    <a:pt x="107" y="9"/>
                  </a:lnTo>
                  <a:lnTo>
                    <a:pt x="106" y="9"/>
                  </a:lnTo>
                  <a:lnTo>
                    <a:pt x="107" y="8"/>
                  </a:lnTo>
                  <a:lnTo>
                    <a:pt x="107" y="8"/>
                  </a:lnTo>
                  <a:lnTo>
                    <a:pt x="107" y="8"/>
                  </a:lnTo>
                  <a:lnTo>
                    <a:pt x="107" y="8"/>
                  </a:lnTo>
                  <a:lnTo>
                    <a:pt x="108" y="8"/>
                  </a:lnTo>
                  <a:lnTo>
                    <a:pt x="108" y="8"/>
                  </a:lnTo>
                  <a:lnTo>
                    <a:pt x="109" y="8"/>
                  </a:lnTo>
                  <a:lnTo>
                    <a:pt x="109" y="8"/>
                  </a:lnTo>
                  <a:lnTo>
                    <a:pt x="109" y="8"/>
                  </a:lnTo>
                  <a:lnTo>
                    <a:pt x="110" y="8"/>
                  </a:lnTo>
                  <a:lnTo>
                    <a:pt x="110" y="7"/>
                  </a:lnTo>
                  <a:lnTo>
                    <a:pt x="110" y="7"/>
                  </a:lnTo>
                  <a:lnTo>
                    <a:pt x="110" y="8"/>
                  </a:lnTo>
                  <a:lnTo>
                    <a:pt x="111" y="8"/>
                  </a:lnTo>
                  <a:lnTo>
                    <a:pt x="111" y="8"/>
                  </a:lnTo>
                  <a:lnTo>
                    <a:pt x="111" y="8"/>
                  </a:lnTo>
                  <a:lnTo>
                    <a:pt x="111" y="8"/>
                  </a:lnTo>
                  <a:lnTo>
                    <a:pt x="111" y="8"/>
                  </a:lnTo>
                  <a:lnTo>
                    <a:pt x="111" y="9"/>
                  </a:lnTo>
                  <a:lnTo>
                    <a:pt x="111" y="10"/>
                  </a:lnTo>
                  <a:lnTo>
                    <a:pt x="111" y="10"/>
                  </a:lnTo>
                  <a:lnTo>
                    <a:pt x="110" y="11"/>
                  </a:lnTo>
                  <a:lnTo>
                    <a:pt x="110" y="11"/>
                  </a:lnTo>
                  <a:lnTo>
                    <a:pt x="110" y="11"/>
                  </a:lnTo>
                  <a:lnTo>
                    <a:pt x="110" y="11"/>
                  </a:lnTo>
                  <a:lnTo>
                    <a:pt x="109" y="11"/>
                  </a:lnTo>
                  <a:lnTo>
                    <a:pt x="109" y="11"/>
                  </a:lnTo>
                  <a:lnTo>
                    <a:pt x="109" y="12"/>
                  </a:lnTo>
                  <a:lnTo>
                    <a:pt x="109" y="12"/>
                  </a:lnTo>
                  <a:lnTo>
                    <a:pt x="109" y="12"/>
                  </a:lnTo>
                  <a:lnTo>
                    <a:pt x="108" y="12"/>
                  </a:lnTo>
                  <a:lnTo>
                    <a:pt x="108" y="12"/>
                  </a:lnTo>
                  <a:lnTo>
                    <a:pt x="108" y="12"/>
                  </a:lnTo>
                  <a:lnTo>
                    <a:pt x="108" y="12"/>
                  </a:lnTo>
                  <a:lnTo>
                    <a:pt x="108" y="12"/>
                  </a:lnTo>
                  <a:lnTo>
                    <a:pt x="108" y="13"/>
                  </a:lnTo>
                  <a:lnTo>
                    <a:pt x="107" y="13"/>
                  </a:lnTo>
                  <a:lnTo>
                    <a:pt x="107" y="13"/>
                  </a:lnTo>
                  <a:lnTo>
                    <a:pt x="107" y="13"/>
                  </a:lnTo>
                  <a:lnTo>
                    <a:pt x="107" y="14"/>
                  </a:lnTo>
                  <a:lnTo>
                    <a:pt x="107" y="14"/>
                  </a:lnTo>
                  <a:lnTo>
                    <a:pt x="106" y="14"/>
                  </a:lnTo>
                  <a:lnTo>
                    <a:pt x="106" y="14"/>
                  </a:lnTo>
                  <a:lnTo>
                    <a:pt x="106" y="14"/>
                  </a:lnTo>
                  <a:lnTo>
                    <a:pt x="106" y="15"/>
                  </a:lnTo>
                  <a:lnTo>
                    <a:pt x="106" y="15"/>
                  </a:lnTo>
                  <a:lnTo>
                    <a:pt x="106" y="14"/>
                  </a:lnTo>
                  <a:lnTo>
                    <a:pt x="106" y="14"/>
                  </a:lnTo>
                  <a:lnTo>
                    <a:pt x="107" y="14"/>
                  </a:lnTo>
                  <a:lnTo>
                    <a:pt x="107" y="14"/>
                  </a:lnTo>
                  <a:lnTo>
                    <a:pt x="107" y="14"/>
                  </a:lnTo>
                  <a:lnTo>
                    <a:pt x="107" y="14"/>
                  </a:lnTo>
                  <a:lnTo>
                    <a:pt x="108" y="14"/>
                  </a:lnTo>
                  <a:lnTo>
                    <a:pt x="108" y="14"/>
                  </a:lnTo>
                  <a:lnTo>
                    <a:pt x="108" y="13"/>
                  </a:lnTo>
                  <a:lnTo>
                    <a:pt x="108" y="13"/>
                  </a:lnTo>
                  <a:lnTo>
                    <a:pt x="108" y="13"/>
                  </a:lnTo>
                  <a:lnTo>
                    <a:pt x="108" y="13"/>
                  </a:lnTo>
                  <a:lnTo>
                    <a:pt x="108" y="13"/>
                  </a:lnTo>
                  <a:lnTo>
                    <a:pt x="108" y="13"/>
                  </a:lnTo>
                  <a:lnTo>
                    <a:pt x="108" y="13"/>
                  </a:lnTo>
                  <a:lnTo>
                    <a:pt x="108" y="13"/>
                  </a:lnTo>
                  <a:lnTo>
                    <a:pt x="109" y="13"/>
                  </a:lnTo>
                  <a:lnTo>
                    <a:pt x="109" y="13"/>
                  </a:lnTo>
                  <a:lnTo>
                    <a:pt x="109" y="12"/>
                  </a:lnTo>
                  <a:lnTo>
                    <a:pt x="109" y="12"/>
                  </a:lnTo>
                  <a:lnTo>
                    <a:pt x="110" y="12"/>
                  </a:lnTo>
                  <a:lnTo>
                    <a:pt x="110" y="12"/>
                  </a:lnTo>
                  <a:lnTo>
                    <a:pt x="110" y="12"/>
                  </a:lnTo>
                  <a:lnTo>
                    <a:pt x="111" y="11"/>
                  </a:lnTo>
                  <a:lnTo>
                    <a:pt x="111" y="11"/>
                  </a:lnTo>
                  <a:lnTo>
                    <a:pt x="111" y="11"/>
                  </a:lnTo>
                  <a:lnTo>
                    <a:pt x="112" y="11"/>
                  </a:lnTo>
                  <a:lnTo>
                    <a:pt x="112" y="11"/>
                  </a:lnTo>
                  <a:lnTo>
                    <a:pt x="112" y="11"/>
                  </a:lnTo>
                  <a:lnTo>
                    <a:pt x="112" y="11"/>
                  </a:lnTo>
                  <a:lnTo>
                    <a:pt x="112" y="11"/>
                  </a:lnTo>
                  <a:lnTo>
                    <a:pt x="112" y="11"/>
                  </a:lnTo>
                  <a:lnTo>
                    <a:pt x="112" y="11"/>
                  </a:lnTo>
                  <a:lnTo>
                    <a:pt x="112" y="11"/>
                  </a:lnTo>
                  <a:lnTo>
                    <a:pt x="113" y="11"/>
                  </a:lnTo>
                  <a:lnTo>
                    <a:pt x="113" y="11"/>
                  </a:lnTo>
                  <a:lnTo>
                    <a:pt x="113" y="10"/>
                  </a:lnTo>
                  <a:lnTo>
                    <a:pt x="113" y="10"/>
                  </a:lnTo>
                  <a:lnTo>
                    <a:pt x="113" y="10"/>
                  </a:lnTo>
                  <a:lnTo>
                    <a:pt x="114" y="10"/>
                  </a:lnTo>
                  <a:lnTo>
                    <a:pt x="114" y="10"/>
                  </a:lnTo>
                  <a:lnTo>
                    <a:pt x="115" y="10"/>
                  </a:lnTo>
                  <a:lnTo>
                    <a:pt x="115" y="9"/>
                  </a:lnTo>
                  <a:lnTo>
                    <a:pt x="116" y="9"/>
                  </a:lnTo>
                  <a:lnTo>
                    <a:pt x="115" y="10"/>
                  </a:lnTo>
                  <a:lnTo>
                    <a:pt x="115" y="10"/>
                  </a:lnTo>
                  <a:lnTo>
                    <a:pt x="115" y="10"/>
                  </a:lnTo>
                  <a:lnTo>
                    <a:pt x="115" y="10"/>
                  </a:lnTo>
                  <a:lnTo>
                    <a:pt x="115" y="11"/>
                  </a:lnTo>
                  <a:lnTo>
                    <a:pt x="115" y="11"/>
                  </a:lnTo>
                  <a:lnTo>
                    <a:pt x="115" y="11"/>
                  </a:lnTo>
                  <a:lnTo>
                    <a:pt x="115" y="10"/>
                  </a:lnTo>
                  <a:lnTo>
                    <a:pt x="116" y="10"/>
                  </a:lnTo>
                  <a:lnTo>
                    <a:pt x="116" y="10"/>
                  </a:lnTo>
                  <a:lnTo>
                    <a:pt x="117" y="10"/>
                  </a:lnTo>
                  <a:lnTo>
                    <a:pt x="117" y="10"/>
                  </a:lnTo>
                  <a:lnTo>
                    <a:pt x="118" y="10"/>
                  </a:lnTo>
                  <a:lnTo>
                    <a:pt x="118" y="10"/>
                  </a:lnTo>
                  <a:lnTo>
                    <a:pt x="118" y="10"/>
                  </a:lnTo>
                  <a:lnTo>
                    <a:pt x="118" y="10"/>
                  </a:lnTo>
                  <a:lnTo>
                    <a:pt x="118" y="10"/>
                  </a:lnTo>
                  <a:lnTo>
                    <a:pt x="118" y="10"/>
                  </a:lnTo>
                  <a:lnTo>
                    <a:pt x="119" y="10"/>
                  </a:lnTo>
                  <a:lnTo>
                    <a:pt x="119" y="10"/>
                  </a:lnTo>
                  <a:lnTo>
                    <a:pt x="119" y="11"/>
                  </a:lnTo>
                  <a:lnTo>
                    <a:pt x="119" y="11"/>
                  </a:lnTo>
                  <a:lnTo>
                    <a:pt x="120" y="10"/>
                  </a:lnTo>
                  <a:lnTo>
                    <a:pt x="120" y="10"/>
                  </a:lnTo>
                  <a:lnTo>
                    <a:pt x="120" y="10"/>
                  </a:lnTo>
                  <a:lnTo>
                    <a:pt x="120" y="10"/>
                  </a:lnTo>
                  <a:lnTo>
                    <a:pt x="121" y="10"/>
                  </a:lnTo>
                  <a:lnTo>
                    <a:pt x="120" y="10"/>
                  </a:lnTo>
                  <a:lnTo>
                    <a:pt x="120" y="10"/>
                  </a:lnTo>
                  <a:lnTo>
                    <a:pt x="120" y="10"/>
                  </a:lnTo>
                  <a:lnTo>
                    <a:pt x="120" y="9"/>
                  </a:lnTo>
                  <a:lnTo>
                    <a:pt x="120" y="9"/>
                  </a:lnTo>
                  <a:lnTo>
                    <a:pt x="120" y="9"/>
                  </a:lnTo>
                  <a:lnTo>
                    <a:pt x="120" y="9"/>
                  </a:lnTo>
                  <a:lnTo>
                    <a:pt x="121" y="9"/>
                  </a:lnTo>
                  <a:lnTo>
                    <a:pt x="121" y="9"/>
                  </a:lnTo>
                  <a:lnTo>
                    <a:pt x="121" y="9"/>
                  </a:lnTo>
                  <a:lnTo>
                    <a:pt x="121" y="9"/>
                  </a:lnTo>
                  <a:lnTo>
                    <a:pt x="121" y="9"/>
                  </a:lnTo>
                  <a:lnTo>
                    <a:pt x="121" y="9"/>
                  </a:lnTo>
                  <a:lnTo>
                    <a:pt x="121" y="9"/>
                  </a:lnTo>
                  <a:lnTo>
                    <a:pt x="121" y="9"/>
                  </a:lnTo>
                  <a:lnTo>
                    <a:pt x="121" y="9"/>
                  </a:lnTo>
                  <a:lnTo>
                    <a:pt x="121" y="9"/>
                  </a:lnTo>
                  <a:lnTo>
                    <a:pt x="122" y="9"/>
                  </a:lnTo>
                  <a:lnTo>
                    <a:pt x="122" y="9"/>
                  </a:lnTo>
                  <a:lnTo>
                    <a:pt x="122" y="9"/>
                  </a:lnTo>
                  <a:lnTo>
                    <a:pt x="122" y="9"/>
                  </a:lnTo>
                  <a:lnTo>
                    <a:pt x="122" y="8"/>
                  </a:lnTo>
                  <a:lnTo>
                    <a:pt x="122" y="8"/>
                  </a:lnTo>
                  <a:lnTo>
                    <a:pt x="123" y="8"/>
                  </a:lnTo>
                  <a:lnTo>
                    <a:pt x="123" y="8"/>
                  </a:lnTo>
                  <a:lnTo>
                    <a:pt x="123" y="8"/>
                  </a:lnTo>
                  <a:lnTo>
                    <a:pt x="124" y="8"/>
                  </a:lnTo>
                  <a:lnTo>
                    <a:pt x="124" y="8"/>
                  </a:lnTo>
                  <a:lnTo>
                    <a:pt x="124" y="8"/>
                  </a:lnTo>
                  <a:lnTo>
                    <a:pt x="125" y="8"/>
                  </a:lnTo>
                  <a:lnTo>
                    <a:pt x="125" y="8"/>
                  </a:lnTo>
                  <a:lnTo>
                    <a:pt x="125" y="8"/>
                  </a:lnTo>
                  <a:lnTo>
                    <a:pt x="126" y="8"/>
                  </a:lnTo>
                  <a:lnTo>
                    <a:pt x="126" y="8"/>
                  </a:lnTo>
                  <a:lnTo>
                    <a:pt x="126" y="8"/>
                  </a:lnTo>
                  <a:lnTo>
                    <a:pt x="127" y="8"/>
                  </a:lnTo>
                  <a:lnTo>
                    <a:pt x="127" y="8"/>
                  </a:lnTo>
                  <a:lnTo>
                    <a:pt x="127" y="8"/>
                  </a:lnTo>
                  <a:lnTo>
                    <a:pt x="128" y="9"/>
                  </a:lnTo>
                  <a:lnTo>
                    <a:pt x="128" y="9"/>
                  </a:lnTo>
                  <a:lnTo>
                    <a:pt x="128" y="9"/>
                  </a:lnTo>
                  <a:lnTo>
                    <a:pt x="128" y="9"/>
                  </a:lnTo>
                  <a:lnTo>
                    <a:pt x="129" y="9"/>
                  </a:lnTo>
                  <a:lnTo>
                    <a:pt x="129" y="9"/>
                  </a:lnTo>
                  <a:lnTo>
                    <a:pt x="129" y="9"/>
                  </a:lnTo>
                  <a:lnTo>
                    <a:pt x="129" y="9"/>
                  </a:lnTo>
                  <a:lnTo>
                    <a:pt x="130" y="9"/>
                  </a:lnTo>
                  <a:lnTo>
                    <a:pt x="130" y="9"/>
                  </a:lnTo>
                  <a:lnTo>
                    <a:pt x="130" y="9"/>
                  </a:lnTo>
                  <a:lnTo>
                    <a:pt x="131" y="9"/>
                  </a:lnTo>
                  <a:lnTo>
                    <a:pt x="131" y="9"/>
                  </a:lnTo>
                  <a:lnTo>
                    <a:pt x="131" y="9"/>
                  </a:lnTo>
                  <a:lnTo>
                    <a:pt x="132" y="9"/>
                  </a:lnTo>
                  <a:lnTo>
                    <a:pt x="132" y="10"/>
                  </a:lnTo>
                  <a:lnTo>
                    <a:pt x="132" y="10"/>
                  </a:lnTo>
                  <a:lnTo>
                    <a:pt x="132" y="10"/>
                  </a:lnTo>
                  <a:lnTo>
                    <a:pt x="132" y="10"/>
                  </a:lnTo>
                  <a:lnTo>
                    <a:pt x="132" y="10"/>
                  </a:lnTo>
                  <a:lnTo>
                    <a:pt x="132" y="10"/>
                  </a:lnTo>
                  <a:lnTo>
                    <a:pt x="132" y="10"/>
                  </a:lnTo>
                  <a:lnTo>
                    <a:pt x="132" y="10"/>
                  </a:lnTo>
                  <a:lnTo>
                    <a:pt x="132" y="10"/>
                  </a:lnTo>
                  <a:lnTo>
                    <a:pt x="132" y="10"/>
                  </a:lnTo>
                  <a:lnTo>
                    <a:pt x="131" y="11"/>
                  </a:lnTo>
                  <a:lnTo>
                    <a:pt x="131" y="11"/>
                  </a:lnTo>
                  <a:lnTo>
                    <a:pt x="131" y="11"/>
                  </a:lnTo>
                  <a:lnTo>
                    <a:pt x="131" y="11"/>
                  </a:lnTo>
                  <a:lnTo>
                    <a:pt x="130" y="11"/>
                  </a:lnTo>
                  <a:lnTo>
                    <a:pt x="130" y="11"/>
                  </a:lnTo>
                  <a:lnTo>
                    <a:pt x="130" y="11"/>
                  </a:lnTo>
                  <a:lnTo>
                    <a:pt x="130" y="11"/>
                  </a:lnTo>
                  <a:lnTo>
                    <a:pt x="130" y="11"/>
                  </a:lnTo>
                  <a:lnTo>
                    <a:pt x="130" y="11"/>
                  </a:lnTo>
                  <a:lnTo>
                    <a:pt x="129" y="11"/>
                  </a:lnTo>
                  <a:lnTo>
                    <a:pt x="129" y="11"/>
                  </a:lnTo>
                  <a:lnTo>
                    <a:pt x="129" y="11"/>
                  </a:lnTo>
                  <a:lnTo>
                    <a:pt x="129" y="12"/>
                  </a:lnTo>
                  <a:lnTo>
                    <a:pt x="128" y="12"/>
                  </a:lnTo>
                  <a:lnTo>
                    <a:pt x="128" y="12"/>
                  </a:lnTo>
                  <a:lnTo>
                    <a:pt x="128" y="12"/>
                  </a:lnTo>
                  <a:lnTo>
                    <a:pt x="128" y="12"/>
                  </a:lnTo>
                  <a:lnTo>
                    <a:pt x="127" y="12"/>
                  </a:lnTo>
                  <a:lnTo>
                    <a:pt x="126" y="12"/>
                  </a:lnTo>
                  <a:lnTo>
                    <a:pt x="126" y="12"/>
                  </a:lnTo>
                  <a:lnTo>
                    <a:pt x="126" y="12"/>
                  </a:lnTo>
                  <a:lnTo>
                    <a:pt x="126" y="12"/>
                  </a:lnTo>
                  <a:lnTo>
                    <a:pt x="127" y="12"/>
                  </a:lnTo>
                  <a:lnTo>
                    <a:pt x="127" y="13"/>
                  </a:lnTo>
                  <a:lnTo>
                    <a:pt x="127" y="13"/>
                  </a:lnTo>
                  <a:lnTo>
                    <a:pt x="127" y="13"/>
                  </a:lnTo>
                  <a:lnTo>
                    <a:pt x="127" y="13"/>
                  </a:lnTo>
                  <a:lnTo>
                    <a:pt x="127" y="13"/>
                  </a:lnTo>
                  <a:lnTo>
                    <a:pt x="126" y="13"/>
                  </a:lnTo>
                  <a:lnTo>
                    <a:pt x="126" y="13"/>
                  </a:lnTo>
                  <a:lnTo>
                    <a:pt x="126" y="13"/>
                  </a:lnTo>
                  <a:lnTo>
                    <a:pt x="125" y="13"/>
                  </a:lnTo>
                  <a:lnTo>
                    <a:pt x="125" y="13"/>
                  </a:lnTo>
                  <a:lnTo>
                    <a:pt x="125" y="13"/>
                  </a:lnTo>
                  <a:lnTo>
                    <a:pt x="124" y="13"/>
                  </a:lnTo>
                  <a:lnTo>
                    <a:pt x="124" y="14"/>
                  </a:lnTo>
                  <a:lnTo>
                    <a:pt x="124" y="14"/>
                  </a:lnTo>
                  <a:lnTo>
                    <a:pt x="124" y="14"/>
                  </a:lnTo>
                  <a:lnTo>
                    <a:pt x="123" y="14"/>
                  </a:lnTo>
                  <a:lnTo>
                    <a:pt x="123" y="14"/>
                  </a:lnTo>
                  <a:lnTo>
                    <a:pt x="123" y="14"/>
                  </a:lnTo>
                  <a:lnTo>
                    <a:pt x="122" y="14"/>
                  </a:lnTo>
                  <a:lnTo>
                    <a:pt x="122" y="14"/>
                  </a:lnTo>
                  <a:lnTo>
                    <a:pt x="122" y="14"/>
                  </a:lnTo>
                  <a:lnTo>
                    <a:pt x="122" y="14"/>
                  </a:lnTo>
                  <a:lnTo>
                    <a:pt x="122" y="14"/>
                  </a:lnTo>
                  <a:lnTo>
                    <a:pt x="121" y="14"/>
                  </a:lnTo>
                  <a:lnTo>
                    <a:pt x="121" y="14"/>
                  </a:lnTo>
                  <a:lnTo>
                    <a:pt x="121" y="14"/>
                  </a:lnTo>
                  <a:lnTo>
                    <a:pt x="120" y="14"/>
                  </a:lnTo>
                  <a:lnTo>
                    <a:pt x="120" y="14"/>
                  </a:lnTo>
                  <a:lnTo>
                    <a:pt x="120" y="13"/>
                  </a:lnTo>
                  <a:lnTo>
                    <a:pt x="120" y="13"/>
                  </a:lnTo>
                  <a:lnTo>
                    <a:pt x="120" y="14"/>
                  </a:lnTo>
                  <a:lnTo>
                    <a:pt x="120" y="14"/>
                  </a:lnTo>
                  <a:lnTo>
                    <a:pt x="120" y="14"/>
                  </a:lnTo>
                  <a:lnTo>
                    <a:pt x="119" y="14"/>
                  </a:lnTo>
                  <a:lnTo>
                    <a:pt x="119" y="14"/>
                  </a:lnTo>
                  <a:lnTo>
                    <a:pt x="119" y="14"/>
                  </a:lnTo>
                  <a:lnTo>
                    <a:pt x="119" y="14"/>
                  </a:lnTo>
                  <a:lnTo>
                    <a:pt x="118" y="14"/>
                  </a:lnTo>
                  <a:lnTo>
                    <a:pt x="118" y="14"/>
                  </a:lnTo>
                  <a:lnTo>
                    <a:pt x="118" y="14"/>
                  </a:lnTo>
                  <a:lnTo>
                    <a:pt x="118" y="14"/>
                  </a:lnTo>
                  <a:lnTo>
                    <a:pt x="117" y="14"/>
                  </a:lnTo>
                  <a:lnTo>
                    <a:pt x="117" y="14"/>
                  </a:lnTo>
                  <a:lnTo>
                    <a:pt x="117" y="14"/>
                  </a:lnTo>
                  <a:lnTo>
                    <a:pt x="116" y="14"/>
                  </a:lnTo>
                  <a:lnTo>
                    <a:pt x="116" y="14"/>
                  </a:lnTo>
                  <a:lnTo>
                    <a:pt x="116" y="14"/>
                  </a:lnTo>
                  <a:lnTo>
                    <a:pt x="115" y="14"/>
                  </a:lnTo>
                  <a:lnTo>
                    <a:pt x="115" y="14"/>
                  </a:lnTo>
                  <a:lnTo>
                    <a:pt x="115" y="14"/>
                  </a:lnTo>
                  <a:lnTo>
                    <a:pt x="114" y="14"/>
                  </a:lnTo>
                  <a:lnTo>
                    <a:pt x="114" y="14"/>
                  </a:lnTo>
                  <a:lnTo>
                    <a:pt x="114" y="14"/>
                  </a:lnTo>
                  <a:lnTo>
                    <a:pt x="114" y="14"/>
                  </a:lnTo>
                  <a:lnTo>
                    <a:pt x="114" y="14"/>
                  </a:lnTo>
                  <a:lnTo>
                    <a:pt x="114" y="14"/>
                  </a:lnTo>
                  <a:lnTo>
                    <a:pt x="113" y="14"/>
                  </a:lnTo>
                  <a:lnTo>
                    <a:pt x="113" y="14"/>
                  </a:lnTo>
                  <a:lnTo>
                    <a:pt x="113" y="14"/>
                  </a:lnTo>
                  <a:lnTo>
                    <a:pt x="113" y="15"/>
                  </a:lnTo>
                  <a:lnTo>
                    <a:pt x="113" y="15"/>
                  </a:lnTo>
                  <a:lnTo>
                    <a:pt x="113" y="15"/>
                  </a:lnTo>
                  <a:lnTo>
                    <a:pt x="114" y="15"/>
                  </a:lnTo>
                  <a:lnTo>
                    <a:pt x="114" y="15"/>
                  </a:lnTo>
                  <a:lnTo>
                    <a:pt x="114" y="15"/>
                  </a:lnTo>
                  <a:lnTo>
                    <a:pt x="114" y="15"/>
                  </a:lnTo>
                  <a:lnTo>
                    <a:pt x="114" y="15"/>
                  </a:lnTo>
                  <a:lnTo>
                    <a:pt x="114" y="14"/>
                  </a:lnTo>
                  <a:lnTo>
                    <a:pt x="115" y="14"/>
                  </a:lnTo>
                  <a:lnTo>
                    <a:pt x="115" y="14"/>
                  </a:lnTo>
                  <a:lnTo>
                    <a:pt x="115" y="14"/>
                  </a:lnTo>
                  <a:lnTo>
                    <a:pt x="115" y="14"/>
                  </a:lnTo>
                  <a:lnTo>
                    <a:pt x="116" y="14"/>
                  </a:lnTo>
                  <a:lnTo>
                    <a:pt x="116" y="14"/>
                  </a:lnTo>
                  <a:lnTo>
                    <a:pt x="116" y="14"/>
                  </a:lnTo>
                  <a:lnTo>
                    <a:pt x="116" y="14"/>
                  </a:lnTo>
                  <a:lnTo>
                    <a:pt x="116" y="14"/>
                  </a:lnTo>
                  <a:lnTo>
                    <a:pt x="117" y="14"/>
                  </a:lnTo>
                  <a:lnTo>
                    <a:pt x="117" y="14"/>
                  </a:lnTo>
                  <a:lnTo>
                    <a:pt x="117" y="14"/>
                  </a:lnTo>
                  <a:lnTo>
                    <a:pt x="118" y="14"/>
                  </a:lnTo>
                  <a:lnTo>
                    <a:pt x="118" y="14"/>
                  </a:lnTo>
                  <a:lnTo>
                    <a:pt x="118" y="14"/>
                  </a:lnTo>
                  <a:lnTo>
                    <a:pt x="118" y="15"/>
                  </a:lnTo>
                  <a:lnTo>
                    <a:pt x="119" y="15"/>
                  </a:lnTo>
                  <a:lnTo>
                    <a:pt x="119" y="15"/>
                  </a:lnTo>
                  <a:lnTo>
                    <a:pt x="120" y="15"/>
                  </a:lnTo>
                  <a:lnTo>
                    <a:pt x="120" y="14"/>
                  </a:lnTo>
                  <a:lnTo>
                    <a:pt x="120" y="14"/>
                  </a:lnTo>
                  <a:lnTo>
                    <a:pt x="120" y="14"/>
                  </a:lnTo>
                  <a:lnTo>
                    <a:pt x="121" y="14"/>
                  </a:lnTo>
                  <a:lnTo>
                    <a:pt x="121" y="14"/>
                  </a:lnTo>
                  <a:lnTo>
                    <a:pt x="121" y="14"/>
                  </a:lnTo>
                  <a:lnTo>
                    <a:pt x="121" y="14"/>
                  </a:lnTo>
                  <a:lnTo>
                    <a:pt x="122" y="14"/>
                  </a:lnTo>
                  <a:lnTo>
                    <a:pt x="122" y="14"/>
                  </a:lnTo>
                  <a:lnTo>
                    <a:pt x="123" y="14"/>
                  </a:lnTo>
                  <a:lnTo>
                    <a:pt x="123" y="14"/>
                  </a:lnTo>
                  <a:lnTo>
                    <a:pt x="124" y="15"/>
                  </a:lnTo>
                  <a:lnTo>
                    <a:pt x="124" y="15"/>
                  </a:lnTo>
                  <a:lnTo>
                    <a:pt x="124" y="15"/>
                  </a:lnTo>
                  <a:lnTo>
                    <a:pt x="124" y="15"/>
                  </a:lnTo>
                  <a:lnTo>
                    <a:pt x="123" y="15"/>
                  </a:lnTo>
                  <a:lnTo>
                    <a:pt x="123" y="15"/>
                  </a:lnTo>
                  <a:lnTo>
                    <a:pt x="123" y="15"/>
                  </a:lnTo>
                  <a:lnTo>
                    <a:pt x="123" y="15"/>
                  </a:lnTo>
                  <a:lnTo>
                    <a:pt x="123" y="16"/>
                  </a:lnTo>
                  <a:lnTo>
                    <a:pt x="122" y="16"/>
                  </a:lnTo>
                  <a:lnTo>
                    <a:pt x="122" y="16"/>
                  </a:lnTo>
                  <a:lnTo>
                    <a:pt x="122" y="16"/>
                  </a:lnTo>
                  <a:lnTo>
                    <a:pt x="122" y="16"/>
                  </a:lnTo>
                  <a:lnTo>
                    <a:pt x="121" y="16"/>
                  </a:lnTo>
                  <a:lnTo>
                    <a:pt x="121" y="16"/>
                  </a:lnTo>
                  <a:lnTo>
                    <a:pt x="121" y="16"/>
                  </a:lnTo>
                  <a:lnTo>
                    <a:pt x="120" y="16"/>
                  </a:lnTo>
                  <a:lnTo>
                    <a:pt x="120" y="16"/>
                  </a:lnTo>
                  <a:lnTo>
                    <a:pt x="120" y="16"/>
                  </a:lnTo>
                  <a:lnTo>
                    <a:pt x="120" y="16"/>
                  </a:lnTo>
                  <a:lnTo>
                    <a:pt x="120" y="16"/>
                  </a:lnTo>
                  <a:lnTo>
                    <a:pt x="119" y="16"/>
                  </a:lnTo>
                  <a:lnTo>
                    <a:pt x="119" y="16"/>
                  </a:lnTo>
                  <a:lnTo>
                    <a:pt x="119" y="16"/>
                  </a:lnTo>
                  <a:lnTo>
                    <a:pt x="118" y="16"/>
                  </a:lnTo>
                  <a:lnTo>
                    <a:pt x="118" y="16"/>
                  </a:lnTo>
                  <a:lnTo>
                    <a:pt x="118" y="16"/>
                  </a:lnTo>
                  <a:lnTo>
                    <a:pt x="118" y="16"/>
                  </a:lnTo>
                  <a:lnTo>
                    <a:pt x="118" y="16"/>
                  </a:lnTo>
                  <a:lnTo>
                    <a:pt x="117" y="16"/>
                  </a:lnTo>
                  <a:lnTo>
                    <a:pt x="117" y="16"/>
                  </a:lnTo>
                  <a:lnTo>
                    <a:pt x="117" y="16"/>
                  </a:lnTo>
                  <a:lnTo>
                    <a:pt x="117" y="16"/>
                  </a:lnTo>
                  <a:lnTo>
                    <a:pt x="117" y="16"/>
                  </a:lnTo>
                  <a:lnTo>
                    <a:pt x="117" y="16"/>
                  </a:lnTo>
                  <a:lnTo>
                    <a:pt x="117" y="17"/>
                  </a:lnTo>
                  <a:lnTo>
                    <a:pt x="117" y="17"/>
                  </a:lnTo>
                  <a:lnTo>
                    <a:pt x="118" y="17"/>
                  </a:lnTo>
                  <a:lnTo>
                    <a:pt x="118" y="17"/>
                  </a:lnTo>
                  <a:lnTo>
                    <a:pt x="118" y="17"/>
                  </a:lnTo>
                  <a:lnTo>
                    <a:pt x="119" y="17"/>
                  </a:lnTo>
                  <a:lnTo>
                    <a:pt x="120" y="16"/>
                  </a:lnTo>
                  <a:lnTo>
                    <a:pt x="120" y="16"/>
                  </a:lnTo>
                  <a:lnTo>
                    <a:pt x="120" y="16"/>
                  </a:lnTo>
                  <a:lnTo>
                    <a:pt x="120" y="16"/>
                  </a:lnTo>
                  <a:lnTo>
                    <a:pt x="120" y="17"/>
                  </a:lnTo>
                  <a:lnTo>
                    <a:pt x="121" y="17"/>
                  </a:lnTo>
                  <a:lnTo>
                    <a:pt x="121" y="17"/>
                  </a:lnTo>
                  <a:lnTo>
                    <a:pt x="121" y="17"/>
                  </a:lnTo>
                  <a:lnTo>
                    <a:pt x="121" y="17"/>
                  </a:lnTo>
                  <a:lnTo>
                    <a:pt x="120" y="17"/>
                  </a:lnTo>
                  <a:lnTo>
                    <a:pt x="120" y="18"/>
                  </a:lnTo>
                  <a:lnTo>
                    <a:pt x="120" y="18"/>
                  </a:lnTo>
                  <a:lnTo>
                    <a:pt x="120" y="18"/>
                  </a:lnTo>
                  <a:lnTo>
                    <a:pt x="120" y="18"/>
                  </a:lnTo>
                  <a:lnTo>
                    <a:pt x="119" y="18"/>
                  </a:lnTo>
                  <a:lnTo>
                    <a:pt x="119" y="18"/>
                  </a:lnTo>
                  <a:lnTo>
                    <a:pt x="119" y="18"/>
                  </a:lnTo>
                  <a:lnTo>
                    <a:pt x="119" y="18"/>
                  </a:lnTo>
                  <a:lnTo>
                    <a:pt x="119" y="18"/>
                  </a:lnTo>
                  <a:lnTo>
                    <a:pt x="118" y="18"/>
                  </a:lnTo>
                  <a:lnTo>
                    <a:pt x="118" y="18"/>
                  </a:lnTo>
                  <a:lnTo>
                    <a:pt x="118" y="18"/>
                  </a:lnTo>
                  <a:lnTo>
                    <a:pt x="117" y="18"/>
                  </a:lnTo>
                  <a:lnTo>
                    <a:pt x="117" y="18"/>
                  </a:lnTo>
                  <a:lnTo>
                    <a:pt x="117" y="18"/>
                  </a:lnTo>
                  <a:lnTo>
                    <a:pt x="117" y="18"/>
                  </a:lnTo>
                  <a:lnTo>
                    <a:pt x="116" y="18"/>
                  </a:lnTo>
                  <a:lnTo>
                    <a:pt x="116" y="18"/>
                  </a:lnTo>
                  <a:lnTo>
                    <a:pt x="116" y="19"/>
                  </a:lnTo>
                  <a:lnTo>
                    <a:pt x="116" y="19"/>
                  </a:lnTo>
                  <a:lnTo>
                    <a:pt x="116" y="19"/>
                  </a:lnTo>
                  <a:lnTo>
                    <a:pt x="116" y="19"/>
                  </a:lnTo>
                  <a:lnTo>
                    <a:pt x="116" y="19"/>
                  </a:lnTo>
                  <a:lnTo>
                    <a:pt x="116" y="19"/>
                  </a:lnTo>
                  <a:lnTo>
                    <a:pt x="116" y="19"/>
                  </a:lnTo>
                  <a:lnTo>
                    <a:pt x="116" y="20"/>
                  </a:lnTo>
                  <a:lnTo>
                    <a:pt x="116" y="20"/>
                  </a:lnTo>
                  <a:lnTo>
                    <a:pt x="116" y="20"/>
                  </a:lnTo>
                  <a:lnTo>
                    <a:pt x="116" y="20"/>
                  </a:lnTo>
                  <a:lnTo>
                    <a:pt x="116" y="20"/>
                  </a:lnTo>
                  <a:lnTo>
                    <a:pt x="116" y="20"/>
                  </a:lnTo>
                  <a:lnTo>
                    <a:pt x="116" y="21"/>
                  </a:lnTo>
                  <a:lnTo>
                    <a:pt x="116" y="21"/>
                  </a:lnTo>
                  <a:lnTo>
                    <a:pt x="115" y="21"/>
                  </a:lnTo>
                  <a:lnTo>
                    <a:pt x="115" y="21"/>
                  </a:lnTo>
                  <a:lnTo>
                    <a:pt x="115" y="21"/>
                  </a:lnTo>
                  <a:lnTo>
                    <a:pt x="116" y="22"/>
                  </a:lnTo>
                  <a:lnTo>
                    <a:pt x="116" y="22"/>
                  </a:lnTo>
                  <a:lnTo>
                    <a:pt x="115" y="22"/>
                  </a:lnTo>
                  <a:lnTo>
                    <a:pt x="115" y="22"/>
                  </a:lnTo>
                  <a:lnTo>
                    <a:pt x="115" y="22"/>
                  </a:lnTo>
                  <a:lnTo>
                    <a:pt x="115" y="22"/>
                  </a:lnTo>
                  <a:lnTo>
                    <a:pt x="115" y="22"/>
                  </a:lnTo>
                  <a:lnTo>
                    <a:pt x="114" y="22"/>
                  </a:lnTo>
                  <a:lnTo>
                    <a:pt x="114" y="22"/>
                  </a:lnTo>
                  <a:lnTo>
                    <a:pt x="114" y="22"/>
                  </a:lnTo>
                  <a:lnTo>
                    <a:pt x="114" y="22"/>
                  </a:lnTo>
                  <a:lnTo>
                    <a:pt x="114" y="22"/>
                  </a:lnTo>
                  <a:lnTo>
                    <a:pt x="114" y="22"/>
                  </a:lnTo>
                  <a:lnTo>
                    <a:pt x="114" y="22"/>
                  </a:lnTo>
                  <a:lnTo>
                    <a:pt x="114" y="22"/>
                  </a:lnTo>
                  <a:lnTo>
                    <a:pt x="113" y="22"/>
                  </a:lnTo>
                  <a:lnTo>
                    <a:pt x="113" y="22"/>
                  </a:lnTo>
                  <a:lnTo>
                    <a:pt x="113" y="22"/>
                  </a:lnTo>
                  <a:lnTo>
                    <a:pt x="113" y="23"/>
                  </a:lnTo>
                  <a:lnTo>
                    <a:pt x="113" y="23"/>
                  </a:lnTo>
                  <a:lnTo>
                    <a:pt x="114" y="23"/>
                  </a:lnTo>
                  <a:lnTo>
                    <a:pt x="113" y="23"/>
                  </a:lnTo>
                  <a:lnTo>
                    <a:pt x="113" y="23"/>
                  </a:lnTo>
                  <a:lnTo>
                    <a:pt x="114" y="23"/>
                  </a:lnTo>
                  <a:lnTo>
                    <a:pt x="114" y="23"/>
                  </a:lnTo>
                  <a:lnTo>
                    <a:pt x="113" y="23"/>
                  </a:lnTo>
                  <a:lnTo>
                    <a:pt x="113" y="24"/>
                  </a:lnTo>
                  <a:lnTo>
                    <a:pt x="113" y="24"/>
                  </a:lnTo>
                  <a:lnTo>
                    <a:pt x="113" y="24"/>
                  </a:lnTo>
                  <a:lnTo>
                    <a:pt x="112" y="24"/>
                  </a:lnTo>
                  <a:lnTo>
                    <a:pt x="112" y="25"/>
                  </a:lnTo>
                  <a:lnTo>
                    <a:pt x="113" y="25"/>
                  </a:lnTo>
                  <a:lnTo>
                    <a:pt x="113" y="25"/>
                  </a:lnTo>
                  <a:lnTo>
                    <a:pt x="112" y="25"/>
                  </a:lnTo>
                  <a:lnTo>
                    <a:pt x="112" y="25"/>
                  </a:lnTo>
                  <a:lnTo>
                    <a:pt x="112" y="25"/>
                  </a:lnTo>
                  <a:lnTo>
                    <a:pt x="112" y="25"/>
                  </a:lnTo>
                  <a:lnTo>
                    <a:pt x="112" y="25"/>
                  </a:lnTo>
                  <a:lnTo>
                    <a:pt x="112" y="25"/>
                  </a:lnTo>
                  <a:lnTo>
                    <a:pt x="112" y="26"/>
                  </a:lnTo>
                  <a:lnTo>
                    <a:pt x="112" y="26"/>
                  </a:lnTo>
                  <a:lnTo>
                    <a:pt x="112" y="26"/>
                  </a:lnTo>
                  <a:lnTo>
                    <a:pt x="111" y="26"/>
                  </a:lnTo>
                  <a:lnTo>
                    <a:pt x="112" y="26"/>
                  </a:lnTo>
                  <a:lnTo>
                    <a:pt x="112" y="26"/>
                  </a:lnTo>
                  <a:lnTo>
                    <a:pt x="112" y="26"/>
                  </a:lnTo>
                  <a:lnTo>
                    <a:pt x="112" y="26"/>
                  </a:lnTo>
                  <a:lnTo>
                    <a:pt x="112" y="26"/>
                  </a:lnTo>
                  <a:lnTo>
                    <a:pt x="112" y="26"/>
                  </a:lnTo>
                  <a:lnTo>
                    <a:pt x="112" y="26"/>
                  </a:lnTo>
                  <a:lnTo>
                    <a:pt x="112" y="27"/>
                  </a:lnTo>
                  <a:lnTo>
                    <a:pt x="111" y="27"/>
                  </a:lnTo>
                  <a:lnTo>
                    <a:pt x="111" y="27"/>
                  </a:lnTo>
                  <a:lnTo>
                    <a:pt x="111" y="27"/>
                  </a:lnTo>
                  <a:lnTo>
                    <a:pt x="111" y="27"/>
                  </a:lnTo>
                  <a:lnTo>
                    <a:pt x="111" y="27"/>
                  </a:lnTo>
                  <a:lnTo>
                    <a:pt x="111" y="27"/>
                  </a:lnTo>
                  <a:lnTo>
                    <a:pt x="111" y="27"/>
                  </a:lnTo>
                  <a:lnTo>
                    <a:pt x="112" y="27"/>
                  </a:lnTo>
                  <a:lnTo>
                    <a:pt x="112" y="27"/>
                  </a:lnTo>
                  <a:lnTo>
                    <a:pt x="112" y="27"/>
                  </a:lnTo>
                  <a:lnTo>
                    <a:pt x="112" y="27"/>
                  </a:lnTo>
                  <a:lnTo>
                    <a:pt x="112" y="28"/>
                  </a:lnTo>
                  <a:lnTo>
                    <a:pt x="112" y="28"/>
                  </a:lnTo>
                  <a:lnTo>
                    <a:pt x="112" y="28"/>
                  </a:lnTo>
                  <a:lnTo>
                    <a:pt x="112" y="27"/>
                  </a:lnTo>
                  <a:lnTo>
                    <a:pt x="112" y="27"/>
                  </a:lnTo>
                  <a:lnTo>
                    <a:pt x="112" y="27"/>
                  </a:lnTo>
                  <a:lnTo>
                    <a:pt x="113" y="27"/>
                  </a:lnTo>
                  <a:lnTo>
                    <a:pt x="113" y="26"/>
                  </a:lnTo>
                  <a:lnTo>
                    <a:pt x="113" y="26"/>
                  </a:lnTo>
                  <a:lnTo>
                    <a:pt x="113" y="26"/>
                  </a:lnTo>
                  <a:lnTo>
                    <a:pt x="113" y="26"/>
                  </a:lnTo>
                  <a:lnTo>
                    <a:pt x="114" y="26"/>
                  </a:lnTo>
                  <a:lnTo>
                    <a:pt x="114" y="26"/>
                  </a:lnTo>
                  <a:lnTo>
                    <a:pt x="114" y="26"/>
                  </a:lnTo>
                  <a:lnTo>
                    <a:pt x="114" y="26"/>
                  </a:lnTo>
                  <a:lnTo>
                    <a:pt x="115" y="26"/>
                  </a:lnTo>
                  <a:lnTo>
                    <a:pt x="115" y="27"/>
                  </a:lnTo>
                  <a:lnTo>
                    <a:pt x="116" y="27"/>
                  </a:lnTo>
                  <a:lnTo>
                    <a:pt x="115" y="26"/>
                  </a:lnTo>
                  <a:lnTo>
                    <a:pt x="115" y="26"/>
                  </a:lnTo>
                  <a:lnTo>
                    <a:pt x="114" y="26"/>
                  </a:lnTo>
                  <a:lnTo>
                    <a:pt x="114" y="26"/>
                  </a:lnTo>
                  <a:lnTo>
                    <a:pt x="115" y="26"/>
                  </a:lnTo>
                  <a:lnTo>
                    <a:pt x="115" y="26"/>
                  </a:lnTo>
                  <a:lnTo>
                    <a:pt x="115" y="26"/>
                  </a:lnTo>
                  <a:lnTo>
                    <a:pt x="115" y="26"/>
                  </a:lnTo>
                  <a:lnTo>
                    <a:pt x="116" y="26"/>
                  </a:lnTo>
                  <a:lnTo>
                    <a:pt x="116" y="26"/>
                  </a:lnTo>
                  <a:lnTo>
                    <a:pt x="116" y="26"/>
                  </a:lnTo>
                  <a:lnTo>
                    <a:pt x="116" y="26"/>
                  </a:lnTo>
                  <a:lnTo>
                    <a:pt x="117" y="26"/>
                  </a:lnTo>
                  <a:lnTo>
                    <a:pt x="117" y="26"/>
                  </a:lnTo>
                  <a:lnTo>
                    <a:pt x="117" y="26"/>
                  </a:lnTo>
                  <a:lnTo>
                    <a:pt x="117" y="27"/>
                  </a:lnTo>
                  <a:lnTo>
                    <a:pt x="117" y="27"/>
                  </a:lnTo>
                  <a:lnTo>
                    <a:pt x="117" y="27"/>
                  </a:lnTo>
                  <a:lnTo>
                    <a:pt x="116" y="27"/>
                  </a:lnTo>
                  <a:lnTo>
                    <a:pt x="116" y="27"/>
                  </a:lnTo>
                  <a:lnTo>
                    <a:pt x="117" y="27"/>
                  </a:lnTo>
                  <a:lnTo>
                    <a:pt x="117" y="27"/>
                  </a:lnTo>
                  <a:lnTo>
                    <a:pt x="117" y="27"/>
                  </a:lnTo>
                  <a:lnTo>
                    <a:pt x="117" y="27"/>
                  </a:lnTo>
                  <a:lnTo>
                    <a:pt x="118" y="27"/>
                  </a:lnTo>
                  <a:lnTo>
                    <a:pt x="118" y="27"/>
                  </a:lnTo>
                  <a:lnTo>
                    <a:pt x="118" y="28"/>
                  </a:lnTo>
                  <a:lnTo>
                    <a:pt x="117" y="28"/>
                  </a:lnTo>
                  <a:lnTo>
                    <a:pt x="117" y="28"/>
                  </a:lnTo>
                  <a:lnTo>
                    <a:pt x="117" y="28"/>
                  </a:lnTo>
                  <a:lnTo>
                    <a:pt x="117" y="28"/>
                  </a:lnTo>
                  <a:lnTo>
                    <a:pt x="116" y="28"/>
                  </a:lnTo>
                  <a:lnTo>
                    <a:pt x="116" y="27"/>
                  </a:lnTo>
                  <a:lnTo>
                    <a:pt x="115" y="27"/>
                  </a:lnTo>
                  <a:lnTo>
                    <a:pt x="115" y="27"/>
                  </a:lnTo>
                  <a:lnTo>
                    <a:pt x="115" y="27"/>
                  </a:lnTo>
                  <a:lnTo>
                    <a:pt x="115" y="27"/>
                  </a:lnTo>
                  <a:lnTo>
                    <a:pt x="115" y="28"/>
                  </a:lnTo>
                  <a:lnTo>
                    <a:pt x="115" y="28"/>
                  </a:lnTo>
                  <a:lnTo>
                    <a:pt x="115" y="28"/>
                  </a:lnTo>
                  <a:lnTo>
                    <a:pt x="115" y="27"/>
                  </a:lnTo>
                  <a:lnTo>
                    <a:pt x="115" y="27"/>
                  </a:lnTo>
                  <a:lnTo>
                    <a:pt x="115" y="27"/>
                  </a:lnTo>
                  <a:lnTo>
                    <a:pt x="115" y="27"/>
                  </a:lnTo>
                  <a:lnTo>
                    <a:pt x="114" y="27"/>
                  </a:lnTo>
                  <a:lnTo>
                    <a:pt x="114" y="27"/>
                  </a:lnTo>
                  <a:lnTo>
                    <a:pt x="114" y="27"/>
                  </a:lnTo>
                  <a:lnTo>
                    <a:pt x="114" y="27"/>
                  </a:lnTo>
                  <a:lnTo>
                    <a:pt x="114" y="27"/>
                  </a:lnTo>
                  <a:lnTo>
                    <a:pt x="114" y="28"/>
                  </a:lnTo>
                  <a:lnTo>
                    <a:pt x="114" y="28"/>
                  </a:lnTo>
                  <a:lnTo>
                    <a:pt x="114" y="27"/>
                  </a:lnTo>
                  <a:lnTo>
                    <a:pt x="115" y="27"/>
                  </a:lnTo>
                  <a:lnTo>
                    <a:pt x="115" y="28"/>
                  </a:lnTo>
                  <a:lnTo>
                    <a:pt x="115" y="28"/>
                  </a:lnTo>
                  <a:lnTo>
                    <a:pt x="115" y="28"/>
                  </a:lnTo>
                  <a:lnTo>
                    <a:pt x="115" y="28"/>
                  </a:lnTo>
                  <a:lnTo>
                    <a:pt x="115" y="28"/>
                  </a:lnTo>
                  <a:lnTo>
                    <a:pt x="115" y="28"/>
                  </a:lnTo>
                  <a:lnTo>
                    <a:pt x="115" y="28"/>
                  </a:lnTo>
                  <a:lnTo>
                    <a:pt x="114" y="28"/>
                  </a:lnTo>
                  <a:lnTo>
                    <a:pt x="114" y="28"/>
                  </a:lnTo>
                  <a:lnTo>
                    <a:pt x="114" y="28"/>
                  </a:lnTo>
                  <a:lnTo>
                    <a:pt x="114" y="28"/>
                  </a:lnTo>
                  <a:lnTo>
                    <a:pt x="114" y="29"/>
                  </a:lnTo>
                  <a:lnTo>
                    <a:pt x="114" y="29"/>
                  </a:lnTo>
                  <a:lnTo>
                    <a:pt x="114" y="28"/>
                  </a:lnTo>
                  <a:lnTo>
                    <a:pt x="114" y="29"/>
                  </a:lnTo>
                  <a:lnTo>
                    <a:pt x="115" y="29"/>
                  </a:lnTo>
                  <a:lnTo>
                    <a:pt x="115" y="29"/>
                  </a:lnTo>
                  <a:lnTo>
                    <a:pt x="115" y="29"/>
                  </a:lnTo>
                  <a:lnTo>
                    <a:pt x="116" y="29"/>
                  </a:lnTo>
                  <a:lnTo>
                    <a:pt x="116" y="29"/>
                  </a:lnTo>
                  <a:lnTo>
                    <a:pt x="116" y="29"/>
                  </a:lnTo>
                  <a:lnTo>
                    <a:pt x="116" y="29"/>
                  </a:lnTo>
                  <a:lnTo>
                    <a:pt x="117" y="29"/>
                  </a:lnTo>
                  <a:lnTo>
                    <a:pt x="117" y="29"/>
                  </a:lnTo>
                  <a:lnTo>
                    <a:pt x="117" y="29"/>
                  </a:lnTo>
                  <a:lnTo>
                    <a:pt x="117" y="29"/>
                  </a:lnTo>
                  <a:lnTo>
                    <a:pt x="117" y="29"/>
                  </a:lnTo>
                  <a:lnTo>
                    <a:pt x="118" y="29"/>
                  </a:lnTo>
                  <a:lnTo>
                    <a:pt x="118" y="29"/>
                  </a:lnTo>
                  <a:lnTo>
                    <a:pt x="118" y="29"/>
                  </a:lnTo>
                  <a:lnTo>
                    <a:pt x="117" y="29"/>
                  </a:lnTo>
                  <a:lnTo>
                    <a:pt x="118" y="29"/>
                  </a:lnTo>
                  <a:lnTo>
                    <a:pt x="118" y="29"/>
                  </a:lnTo>
                  <a:lnTo>
                    <a:pt x="118" y="29"/>
                  </a:lnTo>
                  <a:lnTo>
                    <a:pt x="118" y="29"/>
                  </a:lnTo>
                  <a:lnTo>
                    <a:pt x="118" y="29"/>
                  </a:lnTo>
                  <a:lnTo>
                    <a:pt x="119" y="29"/>
                  </a:lnTo>
                  <a:lnTo>
                    <a:pt x="119" y="29"/>
                  </a:lnTo>
                  <a:lnTo>
                    <a:pt x="119" y="29"/>
                  </a:lnTo>
                  <a:lnTo>
                    <a:pt x="119" y="29"/>
                  </a:lnTo>
                  <a:lnTo>
                    <a:pt x="119" y="29"/>
                  </a:lnTo>
                  <a:lnTo>
                    <a:pt x="120" y="30"/>
                  </a:lnTo>
                  <a:lnTo>
                    <a:pt x="120" y="30"/>
                  </a:lnTo>
                  <a:lnTo>
                    <a:pt x="119" y="31"/>
                  </a:lnTo>
                  <a:lnTo>
                    <a:pt x="119" y="31"/>
                  </a:lnTo>
                  <a:lnTo>
                    <a:pt x="119" y="31"/>
                  </a:lnTo>
                  <a:lnTo>
                    <a:pt x="119" y="31"/>
                  </a:lnTo>
                  <a:lnTo>
                    <a:pt x="119" y="31"/>
                  </a:lnTo>
                  <a:lnTo>
                    <a:pt x="119" y="31"/>
                  </a:lnTo>
                  <a:lnTo>
                    <a:pt x="118" y="31"/>
                  </a:lnTo>
                  <a:lnTo>
                    <a:pt x="118" y="31"/>
                  </a:lnTo>
                  <a:lnTo>
                    <a:pt x="118" y="31"/>
                  </a:lnTo>
                  <a:lnTo>
                    <a:pt x="117" y="31"/>
                  </a:lnTo>
                  <a:lnTo>
                    <a:pt x="117" y="31"/>
                  </a:lnTo>
                  <a:lnTo>
                    <a:pt x="117" y="31"/>
                  </a:lnTo>
                  <a:lnTo>
                    <a:pt x="116" y="30"/>
                  </a:lnTo>
                  <a:lnTo>
                    <a:pt x="116" y="30"/>
                  </a:lnTo>
                  <a:lnTo>
                    <a:pt x="116" y="30"/>
                  </a:lnTo>
                  <a:lnTo>
                    <a:pt x="115" y="30"/>
                  </a:lnTo>
                  <a:lnTo>
                    <a:pt x="115" y="30"/>
                  </a:lnTo>
                  <a:lnTo>
                    <a:pt x="115" y="30"/>
                  </a:lnTo>
                  <a:lnTo>
                    <a:pt x="115" y="30"/>
                  </a:lnTo>
                  <a:lnTo>
                    <a:pt x="114" y="30"/>
                  </a:lnTo>
                  <a:lnTo>
                    <a:pt x="114" y="30"/>
                  </a:lnTo>
                  <a:lnTo>
                    <a:pt x="114" y="30"/>
                  </a:lnTo>
                  <a:lnTo>
                    <a:pt x="113" y="30"/>
                  </a:lnTo>
                  <a:lnTo>
                    <a:pt x="113" y="30"/>
                  </a:lnTo>
                  <a:lnTo>
                    <a:pt x="114" y="30"/>
                  </a:lnTo>
                  <a:lnTo>
                    <a:pt x="114" y="30"/>
                  </a:lnTo>
                  <a:lnTo>
                    <a:pt x="114" y="30"/>
                  </a:lnTo>
                  <a:lnTo>
                    <a:pt x="114" y="30"/>
                  </a:lnTo>
                  <a:lnTo>
                    <a:pt x="114" y="31"/>
                  </a:lnTo>
                  <a:lnTo>
                    <a:pt x="114" y="31"/>
                  </a:lnTo>
                  <a:lnTo>
                    <a:pt x="113" y="31"/>
                  </a:lnTo>
                  <a:lnTo>
                    <a:pt x="113" y="31"/>
                  </a:lnTo>
                  <a:lnTo>
                    <a:pt x="113" y="31"/>
                  </a:lnTo>
                  <a:lnTo>
                    <a:pt x="113" y="31"/>
                  </a:lnTo>
                  <a:lnTo>
                    <a:pt x="113" y="31"/>
                  </a:lnTo>
                  <a:lnTo>
                    <a:pt x="113" y="31"/>
                  </a:lnTo>
                  <a:lnTo>
                    <a:pt x="113" y="31"/>
                  </a:lnTo>
                  <a:lnTo>
                    <a:pt x="112" y="31"/>
                  </a:lnTo>
                  <a:lnTo>
                    <a:pt x="112" y="32"/>
                  </a:lnTo>
                  <a:lnTo>
                    <a:pt x="112" y="32"/>
                  </a:lnTo>
                  <a:lnTo>
                    <a:pt x="111" y="31"/>
                  </a:lnTo>
                  <a:lnTo>
                    <a:pt x="111" y="31"/>
                  </a:lnTo>
                  <a:lnTo>
                    <a:pt x="111" y="31"/>
                  </a:lnTo>
                  <a:lnTo>
                    <a:pt x="111" y="31"/>
                  </a:lnTo>
                  <a:lnTo>
                    <a:pt x="111" y="31"/>
                  </a:lnTo>
                  <a:lnTo>
                    <a:pt x="110" y="31"/>
                  </a:lnTo>
                  <a:lnTo>
                    <a:pt x="110" y="31"/>
                  </a:lnTo>
                  <a:lnTo>
                    <a:pt x="110" y="31"/>
                  </a:lnTo>
                  <a:lnTo>
                    <a:pt x="110" y="31"/>
                  </a:lnTo>
                  <a:lnTo>
                    <a:pt x="110" y="31"/>
                  </a:lnTo>
                  <a:lnTo>
                    <a:pt x="110" y="31"/>
                  </a:lnTo>
                  <a:lnTo>
                    <a:pt x="109" y="31"/>
                  </a:lnTo>
                  <a:lnTo>
                    <a:pt x="109" y="32"/>
                  </a:lnTo>
                  <a:lnTo>
                    <a:pt x="110" y="32"/>
                  </a:lnTo>
                  <a:lnTo>
                    <a:pt x="110" y="32"/>
                  </a:lnTo>
                  <a:lnTo>
                    <a:pt x="110" y="32"/>
                  </a:lnTo>
                  <a:lnTo>
                    <a:pt x="110" y="32"/>
                  </a:lnTo>
                  <a:lnTo>
                    <a:pt x="110" y="32"/>
                  </a:lnTo>
                  <a:lnTo>
                    <a:pt x="111" y="32"/>
                  </a:lnTo>
                  <a:lnTo>
                    <a:pt x="111" y="32"/>
                  </a:lnTo>
                  <a:lnTo>
                    <a:pt x="111" y="32"/>
                  </a:lnTo>
                  <a:lnTo>
                    <a:pt x="111" y="32"/>
                  </a:lnTo>
                  <a:lnTo>
                    <a:pt x="112" y="32"/>
                  </a:lnTo>
                  <a:lnTo>
                    <a:pt x="112" y="32"/>
                  </a:lnTo>
                  <a:lnTo>
                    <a:pt x="112" y="32"/>
                  </a:lnTo>
                  <a:lnTo>
                    <a:pt x="112" y="33"/>
                  </a:lnTo>
                  <a:lnTo>
                    <a:pt x="112" y="33"/>
                  </a:lnTo>
                  <a:lnTo>
                    <a:pt x="112" y="33"/>
                  </a:lnTo>
                  <a:lnTo>
                    <a:pt x="112" y="33"/>
                  </a:lnTo>
                  <a:lnTo>
                    <a:pt x="112" y="33"/>
                  </a:lnTo>
                  <a:lnTo>
                    <a:pt x="112" y="33"/>
                  </a:lnTo>
                  <a:lnTo>
                    <a:pt x="112" y="33"/>
                  </a:lnTo>
                  <a:lnTo>
                    <a:pt x="112" y="33"/>
                  </a:lnTo>
                  <a:lnTo>
                    <a:pt x="112" y="34"/>
                  </a:lnTo>
                  <a:lnTo>
                    <a:pt x="112" y="33"/>
                  </a:lnTo>
                  <a:lnTo>
                    <a:pt x="113" y="33"/>
                  </a:lnTo>
                  <a:lnTo>
                    <a:pt x="113" y="33"/>
                  </a:lnTo>
                  <a:lnTo>
                    <a:pt x="113" y="33"/>
                  </a:lnTo>
                  <a:lnTo>
                    <a:pt x="113" y="34"/>
                  </a:lnTo>
                  <a:lnTo>
                    <a:pt x="114" y="34"/>
                  </a:lnTo>
                  <a:lnTo>
                    <a:pt x="113" y="33"/>
                  </a:lnTo>
                  <a:lnTo>
                    <a:pt x="113" y="33"/>
                  </a:lnTo>
                  <a:lnTo>
                    <a:pt x="113" y="33"/>
                  </a:lnTo>
                  <a:lnTo>
                    <a:pt x="114" y="33"/>
                  </a:lnTo>
                  <a:lnTo>
                    <a:pt x="114" y="33"/>
                  </a:lnTo>
                  <a:lnTo>
                    <a:pt x="114" y="33"/>
                  </a:lnTo>
                  <a:lnTo>
                    <a:pt x="114" y="33"/>
                  </a:lnTo>
                  <a:lnTo>
                    <a:pt x="114" y="33"/>
                  </a:lnTo>
                  <a:lnTo>
                    <a:pt x="114" y="34"/>
                  </a:lnTo>
                  <a:lnTo>
                    <a:pt x="115" y="34"/>
                  </a:lnTo>
                  <a:lnTo>
                    <a:pt x="115" y="33"/>
                  </a:lnTo>
                  <a:lnTo>
                    <a:pt x="115" y="33"/>
                  </a:lnTo>
                  <a:lnTo>
                    <a:pt x="115" y="33"/>
                  </a:lnTo>
                  <a:lnTo>
                    <a:pt x="116" y="33"/>
                  </a:lnTo>
                  <a:lnTo>
                    <a:pt x="116" y="34"/>
                  </a:lnTo>
                  <a:lnTo>
                    <a:pt x="116" y="34"/>
                  </a:lnTo>
                  <a:lnTo>
                    <a:pt x="116" y="34"/>
                  </a:lnTo>
                  <a:lnTo>
                    <a:pt x="116" y="34"/>
                  </a:lnTo>
                  <a:lnTo>
                    <a:pt x="116" y="34"/>
                  </a:lnTo>
                  <a:lnTo>
                    <a:pt x="116" y="34"/>
                  </a:lnTo>
                  <a:lnTo>
                    <a:pt x="115" y="34"/>
                  </a:lnTo>
                  <a:lnTo>
                    <a:pt x="115" y="34"/>
                  </a:lnTo>
                  <a:lnTo>
                    <a:pt x="115" y="35"/>
                  </a:lnTo>
                  <a:lnTo>
                    <a:pt x="115" y="35"/>
                  </a:lnTo>
                  <a:lnTo>
                    <a:pt x="114" y="35"/>
                  </a:lnTo>
                  <a:lnTo>
                    <a:pt x="114" y="35"/>
                  </a:lnTo>
                  <a:lnTo>
                    <a:pt x="115" y="35"/>
                  </a:lnTo>
                  <a:lnTo>
                    <a:pt x="115" y="35"/>
                  </a:lnTo>
                  <a:lnTo>
                    <a:pt x="115" y="35"/>
                  </a:lnTo>
                  <a:lnTo>
                    <a:pt x="115" y="35"/>
                  </a:lnTo>
                  <a:lnTo>
                    <a:pt x="116" y="35"/>
                  </a:lnTo>
                  <a:lnTo>
                    <a:pt x="116" y="35"/>
                  </a:lnTo>
                  <a:lnTo>
                    <a:pt x="116" y="35"/>
                  </a:lnTo>
                  <a:lnTo>
                    <a:pt x="116" y="35"/>
                  </a:lnTo>
                  <a:lnTo>
                    <a:pt x="116" y="36"/>
                  </a:lnTo>
                  <a:lnTo>
                    <a:pt x="116" y="36"/>
                  </a:lnTo>
                  <a:lnTo>
                    <a:pt x="116" y="36"/>
                  </a:lnTo>
                  <a:lnTo>
                    <a:pt x="116" y="36"/>
                  </a:lnTo>
                  <a:lnTo>
                    <a:pt x="117" y="36"/>
                  </a:lnTo>
                  <a:lnTo>
                    <a:pt x="117" y="36"/>
                  </a:lnTo>
                  <a:lnTo>
                    <a:pt x="117" y="37"/>
                  </a:lnTo>
                  <a:lnTo>
                    <a:pt x="117" y="37"/>
                  </a:lnTo>
                  <a:lnTo>
                    <a:pt x="117" y="37"/>
                  </a:lnTo>
                  <a:lnTo>
                    <a:pt x="117" y="38"/>
                  </a:lnTo>
                  <a:lnTo>
                    <a:pt x="117" y="38"/>
                  </a:lnTo>
                  <a:lnTo>
                    <a:pt x="117" y="38"/>
                  </a:lnTo>
                  <a:lnTo>
                    <a:pt x="116" y="38"/>
                  </a:lnTo>
                  <a:lnTo>
                    <a:pt x="116" y="38"/>
                  </a:lnTo>
                  <a:lnTo>
                    <a:pt x="116" y="38"/>
                  </a:lnTo>
                  <a:lnTo>
                    <a:pt x="116" y="38"/>
                  </a:lnTo>
                  <a:lnTo>
                    <a:pt x="115" y="38"/>
                  </a:lnTo>
                  <a:lnTo>
                    <a:pt x="115" y="38"/>
                  </a:lnTo>
                  <a:lnTo>
                    <a:pt x="115" y="37"/>
                  </a:lnTo>
                  <a:lnTo>
                    <a:pt x="115" y="37"/>
                  </a:lnTo>
                  <a:lnTo>
                    <a:pt x="115" y="37"/>
                  </a:lnTo>
                  <a:lnTo>
                    <a:pt x="115" y="37"/>
                  </a:lnTo>
                  <a:lnTo>
                    <a:pt x="114" y="37"/>
                  </a:lnTo>
                  <a:lnTo>
                    <a:pt x="114" y="37"/>
                  </a:lnTo>
                  <a:lnTo>
                    <a:pt x="114" y="37"/>
                  </a:lnTo>
                  <a:lnTo>
                    <a:pt x="113" y="37"/>
                  </a:lnTo>
                  <a:lnTo>
                    <a:pt x="113" y="37"/>
                  </a:lnTo>
                  <a:lnTo>
                    <a:pt x="113" y="37"/>
                  </a:lnTo>
                  <a:lnTo>
                    <a:pt x="113" y="37"/>
                  </a:lnTo>
                  <a:lnTo>
                    <a:pt x="112" y="36"/>
                  </a:lnTo>
                  <a:lnTo>
                    <a:pt x="112" y="36"/>
                  </a:lnTo>
                  <a:lnTo>
                    <a:pt x="112" y="36"/>
                  </a:lnTo>
                  <a:lnTo>
                    <a:pt x="112" y="36"/>
                  </a:lnTo>
                  <a:lnTo>
                    <a:pt x="111" y="36"/>
                  </a:lnTo>
                  <a:lnTo>
                    <a:pt x="111" y="36"/>
                  </a:lnTo>
                  <a:lnTo>
                    <a:pt x="111" y="36"/>
                  </a:lnTo>
                  <a:lnTo>
                    <a:pt x="111" y="36"/>
                  </a:lnTo>
                  <a:lnTo>
                    <a:pt x="112" y="36"/>
                  </a:lnTo>
                  <a:lnTo>
                    <a:pt x="112" y="36"/>
                  </a:lnTo>
                  <a:lnTo>
                    <a:pt x="112" y="37"/>
                  </a:lnTo>
                  <a:lnTo>
                    <a:pt x="112" y="37"/>
                  </a:lnTo>
                  <a:lnTo>
                    <a:pt x="112" y="37"/>
                  </a:lnTo>
                  <a:lnTo>
                    <a:pt x="113" y="37"/>
                  </a:lnTo>
                  <a:lnTo>
                    <a:pt x="113" y="37"/>
                  </a:lnTo>
                  <a:lnTo>
                    <a:pt x="113" y="37"/>
                  </a:lnTo>
                  <a:lnTo>
                    <a:pt x="113" y="37"/>
                  </a:lnTo>
                  <a:lnTo>
                    <a:pt x="114" y="37"/>
                  </a:lnTo>
                  <a:lnTo>
                    <a:pt x="114" y="38"/>
                  </a:lnTo>
                  <a:lnTo>
                    <a:pt x="114" y="38"/>
                  </a:lnTo>
                  <a:lnTo>
                    <a:pt x="114" y="38"/>
                  </a:lnTo>
                  <a:lnTo>
                    <a:pt x="114" y="38"/>
                  </a:lnTo>
                  <a:lnTo>
                    <a:pt x="114" y="38"/>
                  </a:lnTo>
                  <a:lnTo>
                    <a:pt x="114" y="38"/>
                  </a:lnTo>
                  <a:lnTo>
                    <a:pt x="114" y="38"/>
                  </a:lnTo>
                  <a:lnTo>
                    <a:pt x="114" y="38"/>
                  </a:lnTo>
                  <a:lnTo>
                    <a:pt x="113" y="38"/>
                  </a:lnTo>
                  <a:lnTo>
                    <a:pt x="113" y="38"/>
                  </a:lnTo>
                  <a:lnTo>
                    <a:pt x="113" y="38"/>
                  </a:lnTo>
                  <a:lnTo>
                    <a:pt x="112" y="38"/>
                  </a:lnTo>
                  <a:lnTo>
                    <a:pt x="112" y="39"/>
                  </a:lnTo>
                  <a:lnTo>
                    <a:pt x="112" y="39"/>
                  </a:lnTo>
                  <a:lnTo>
                    <a:pt x="112" y="39"/>
                  </a:lnTo>
                  <a:lnTo>
                    <a:pt x="112" y="39"/>
                  </a:lnTo>
                  <a:lnTo>
                    <a:pt x="112" y="39"/>
                  </a:lnTo>
                  <a:lnTo>
                    <a:pt x="111" y="39"/>
                  </a:lnTo>
                  <a:lnTo>
                    <a:pt x="111" y="38"/>
                  </a:lnTo>
                  <a:lnTo>
                    <a:pt x="111" y="38"/>
                  </a:lnTo>
                  <a:lnTo>
                    <a:pt x="111" y="38"/>
                  </a:lnTo>
                  <a:lnTo>
                    <a:pt x="111" y="38"/>
                  </a:lnTo>
                  <a:lnTo>
                    <a:pt x="110" y="38"/>
                  </a:lnTo>
                  <a:lnTo>
                    <a:pt x="110" y="38"/>
                  </a:lnTo>
                  <a:lnTo>
                    <a:pt x="110" y="38"/>
                  </a:lnTo>
                  <a:lnTo>
                    <a:pt x="111" y="38"/>
                  </a:lnTo>
                  <a:lnTo>
                    <a:pt x="111" y="38"/>
                  </a:lnTo>
                  <a:lnTo>
                    <a:pt x="111" y="39"/>
                  </a:lnTo>
                  <a:lnTo>
                    <a:pt x="111" y="39"/>
                  </a:lnTo>
                  <a:lnTo>
                    <a:pt x="111" y="39"/>
                  </a:lnTo>
                  <a:lnTo>
                    <a:pt x="112" y="39"/>
                  </a:lnTo>
                  <a:lnTo>
                    <a:pt x="112" y="39"/>
                  </a:lnTo>
                  <a:lnTo>
                    <a:pt x="112" y="39"/>
                  </a:lnTo>
                  <a:lnTo>
                    <a:pt x="112" y="39"/>
                  </a:lnTo>
                  <a:lnTo>
                    <a:pt x="113" y="39"/>
                  </a:lnTo>
                  <a:lnTo>
                    <a:pt x="113" y="38"/>
                  </a:lnTo>
                  <a:lnTo>
                    <a:pt x="113" y="38"/>
                  </a:lnTo>
                  <a:lnTo>
                    <a:pt x="113" y="38"/>
                  </a:lnTo>
                  <a:lnTo>
                    <a:pt x="113" y="38"/>
                  </a:lnTo>
                  <a:lnTo>
                    <a:pt x="114" y="38"/>
                  </a:lnTo>
                  <a:lnTo>
                    <a:pt x="114" y="38"/>
                  </a:lnTo>
                  <a:lnTo>
                    <a:pt x="114" y="38"/>
                  </a:lnTo>
                  <a:lnTo>
                    <a:pt x="114" y="39"/>
                  </a:lnTo>
                  <a:lnTo>
                    <a:pt x="114" y="39"/>
                  </a:lnTo>
                  <a:lnTo>
                    <a:pt x="114" y="39"/>
                  </a:lnTo>
                  <a:lnTo>
                    <a:pt x="114" y="40"/>
                  </a:lnTo>
                  <a:lnTo>
                    <a:pt x="114" y="40"/>
                  </a:lnTo>
                  <a:lnTo>
                    <a:pt x="114" y="40"/>
                  </a:lnTo>
                  <a:lnTo>
                    <a:pt x="114" y="40"/>
                  </a:lnTo>
                  <a:lnTo>
                    <a:pt x="114" y="40"/>
                  </a:lnTo>
                  <a:lnTo>
                    <a:pt x="114" y="40"/>
                  </a:lnTo>
                  <a:lnTo>
                    <a:pt x="115" y="40"/>
                  </a:lnTo>
                  <a:lnTo>
                    <a:pt x="115" y="40"/>
                  </a:lnTo>
                  <a:lnTo>
                    <a:pt x="115" y="40"/>
                  </a:lnTo>
                  <a:lnTo>
                    <a:pt x="115" y="40"/>
                  </a:lnTo>
                  <a:lnTo>
                    <a:pt x="116" y="40"/>
                  </a:lnTo>
                  <a:lnTo>
                    <a:pt x="116" y="40"/>
                  </a:lnTo>
                  <a:lnTo>
                    <a:pt x="117" y="40"/>
                  </a:lnTo>
                  <a:lnTo>
                    <a:pt x="117" y="40"/>
                  </a:lnTo>
                  <a:lnTo>
                    <a:pt x="117" y="40"/>
                  </a:lnTo>
                  <a:lnTo>
                    <a:pt x="117" y="40"/>
                  </a:lnTo>
                  <a:lnTo>
                    <a:pt x="117" y="41"/>
                  </a:lnTo>
                  <a:lnTo>
                    <a:pt x="117" y="41"/>
                  </a:lnTo>
                  <a:lnTo>
                    <a:pt x="117" y="41"/>
                  </a:lnTo>
                  <a:lnTo>
                    <a:pt x="117" y="41"/>
                  </a:lnTo>
                  <a:lnTo>
                    <a:pt x="118" y="41"/>
                  </a:lnTo>
                  <a:lnTo>
                    <a:pt x="117" y="41"/>
                  </a:lnTo>
                  <a:lnTo>
                    <a:pt x="117" y="41"/>
                  </a:lnTo>
                  <a:lnTo>
                    <a:pt x="117" y="42"/>
                  </a:lnTo>
                  <a:lnTo>
                    <a:pt x="116" y="42"/>
                  </a:lnTo>
                  <a:lnTo>
                    <a:pt x="116" y="42"/>
                  </a:lnTo>
                  <a:lnTo>
                    <a:pt x="116" y="42"/>
                  </a:lnTo>
                  <a:lnTo>
                    <a:pt x="115" y="42"/>
                  </a:lnTo>
                  <a:lnTo>
                    <a:pt x="115" y="42"/>
                  </a:lnTo>
                  <a:lnTo>
                    <a:pt x="115" y="41"/>
                  </a:lnTo>
                  <a:lnTo>
                    <a:pt x="115" y="41"/>
                  </a:lnTo>
                  <a:lnTo>
                    <a:pt x="114" y="41"/>
                  </a:lnTo>
                  <a:lnTo>
                    <a:pt x="114" y="41"/>
                  </a:lnTo>
                  <a:lnTo>
                    <a:pt x="114" y="41"/>
                  </a:lnTo>
                  <a:lnTo>
                    <a:pt x="114" y="42"/>
                  </a:lnTo>
                  <a:lnTo>
                    <a:pt x="114" y="42"/>
                  </a:lnTo>
                  <a:lnTo>
                    <a:pt x="115" y="42"/>
                  </a:lnTo>
                  <a:lnTo>
                    <a:pt x="115" y="42"/>
                  </a:lnTo>
                  <a:lnTo>
                    <a:pt x="115" y="42"/>
                  </a:lnTo>
                  <a:lnTo>
                    <a:pt x="115" y="42"/>
                  </a:lnTo>
                  <a:lnTo>
                    <a:pt x="115" y="42"/>
                  </a:lnTo>
                  <a:lnTo>
                    <a:pt x="114" y="42"/>
                  </a:lnTo>
                  <a:lnTo>
                    <a:pt x="114" y="42"/>
                  </a:lnTo>
                  <a:lnTo>
                    <a:pt x="114" y="42"/>
                  </a:lnTo>
                  <a:lnTo>
                    <a:pt x="114" y="42"/>
                  </a:lnTo>
                  <a:lnTo>
                    <a:pt x="113" y="42"/>
                  </a:lnTo>
                  <a:lnTo>
                    <a:pt x="113" y="42"/>
                  </a:lnTo>
                  <a:lnTo>
                    <a:pt x="113" y="42"/>
                  </a:lnTo>
                  <a:lnTo>
                    <a:pt x="113" y="42"/>
                  </a:lnTo>
                  <a:lnTo>
                    <a:pt x="112" y="42"/>
                  </a:lnTo>
                  <a:lnTo>
                    <a:pt x="112" y="42"/>
                  </a:lnTo>
                  <a:lnTo>
                    <a:pt x="112" y="42"/>
                  </a:lnTo>
                  <a:lnTo>
                    <a:pt x="111" y="42"/>
                  </a:lnTo>
                  <a:lnTo>
                    <a:pt x="111" y="42"/>
                  </a:lnTo>
                  <a:lnTo>
                    <a:pt x="111" y="42"/>
                  </a:lnTo>
                  <a:lnTo>
                    <a:pt x="111" y="41"/>
                  </a:lnTo>
                  <a:lnTo>
                    <a:pt x="112" y="41"/>
                  </a:lnTo>
                  <a:lnTo>
                    <a:pt x="112" y="41"/>
                  </a:lnTo>
                  <a:lnTo>
                    <a:pt x="112" y="41"/>
                  </a:lnTo>
                  <a:lnTo>
                    <a:pt x="111" y="41"/>
                  </a:lnTo>
                  <a:lnTo>
                    <a:pt x="111" y="41"/>
                  </a:lnTo>
                  <a:lnTo>
                    <a:pt x="111" y="40"/>
                  </a:lnTo>
                  <a:lnTo>
                    <a:pt x="111" y="40"/>
                  </a:lnTo>
                  <a:lnTo>
                    <a:pt x="111" y="41"/>
                  </a:lnTo>
                  <a:lnTo>
                    <a:pt x="112" y="41"/>
                  </a:lnTo>
                  <a:lnTo>
                    <a:pt x="111" y="41"/>
                  </a:lnTo>
                  <a:lnTo>
                    <a:pt x="111" y="42"/>
                  </a:lnTo>
                  <a:lnTo>
                    <a:pt x="111" y="42"/>
                  </a:lnTo>
                  <a:lnTo>
                    <a:pt x="111" y="42"/>
                  </a:lnTo>
                  <a:lnTo>
                    <a:pt x="111" y="42"/>
                  </a:lnTo>
                  <a:lnTo>
                    <a:pt x="111" y="42"/>
                  </a:lnTo>
                  <a:lnTo>
                    <a:pt x="111" y="42"/>
                  </a:lnTo>
                  <a:lnTo>
                    <a:pt x="111" y="42"/>
                  </a:lnTo>
                  <a:lnTo>
                    <a:pt x="110" y="42"/>
                  </a:lnTo>
                  <a:lnTo>
                    <a:pt x="110" y="42"/>
                  </a:lnTo>
                  <a:lnTo>
                    <a:pt x="110" y="42"/>
                  </a:lnTo>
                  <a:lnTo>
                    <a:pt x="110" y="43"/>
                  </a:lnTo>
                  <a:lnTo>
                    <a:pt x="111" y="43"/>
                  </a:lnTo>
                  <a:lnTo>
                    <a:pt x="111" y="43"/>
                  </a:lnTo>
                  <a:lnTo>
                    <a:pt x="111" y="43"/>
                  </a:lnTo>
                  <a:lnTo>
                    <a:pt x="111" y="43"/>
                  </a:lnTo>
                  <a:lnTo>
                    <a:pt x="111" y="43"/>
                  </a:lnTo>
                  <a:lnTo>
                    <a:pt x="111" y="44"/>
                  </a:lnTo>
                  <a:lnTo>
                    <a:pt x="111" y="44"/>
                  </a:lnTo>
                  <a:lnTo>
                    <a:pt x="112" y="44"/>
                  </a:lnTo>
                  <a:lnTo>
                    <a:pt x="112" y="44"/>
                  </a:lnTo>
                  <a:lnTo>
                    <a:pt x="112" y="43"/>
                  </a:lnTo>
                  <a:lnTo>
                    <a:pt x="112" y="43"/>
                  </a:lnTo>
                  <a:lnTo>
                    <a:pt x="111" y="43"/>
                  </a:lnTo>
                  <a:lnTo>
                    <a:pt x="111" y="43"/>
                  </a:lnTo>
                  <a:lnTo>
                    <a:pt x="111" y="43"/>
                  </a:lnTo>
                  <a:lnTo>
                    <a:pt x="112" y="42"/>
                  </a:lnTo>
                  <a:lnTo>
                    <a:pt x="112" y="42"/>
                  </a:lnTo>
                  <a:lnTo>
                    <a:pt x="112" y="43"/>
                  </a:lnTo>
                  <a:lnTo>
                    <a:pt x="112" y="43"/>
                  </a:lnTo>
                  <a:lnTo>
                    <a:pt x="113" y="43"/>
                  </a:lnTo>
                  <a:lnTo>
                    <a:pt x="113" y="43"/>
                  </a:lnTo>
                  <a:lnTo>
                    <a:pt x="114" y="43"/>
                  </a:lnTo>
                  <a:lnTo>
                    <a:pt x="114" y="43"/>
                  </a:lnTo>
                  <a:lnTo>
                    <a:pt x="114" y="43"/>
                  </a:lnTo>
                  <a:lnTo>
                    <a:pt x="114" y="43"/>
                  </a:lnTo>
                  <a:lnTo>
                    <a:pt x="115" y="43"/>
                  </a:lnTo>
                  <a:lnTo>
                    <a:pt x="115" y="43"/>
                  </a:lnTo>
                  <a:lnTo>
                    <a:pt x="115" y="43"/>
                  </a:lnTo>
                  <a:lnTo>
                    <a:pt x="115" y="44"/>
                  </a:lnTo>
                  <a:lnTo>
                    <a:pt x="114" y="44"/>
                  </a:lnTo>
                  <a:lnTo>
                    <a:pt x="114" y="44"/>
                  </a:lnTo>
                  <a:lnTo>
                    <a:pt x="114" y="44"/>
                  </a:lnTo>
                  <a:lnTo>
                    <a:pt x="114" y="44"/>
                  </a:lnTo>
                  <a:lnTo>
                    <a:pt x="114" y="44"/>
                  </a:lnTo>
                  <a:lnTo>
                    <a:pt x="114" y="44"/>
                  </a:lnTo>
                  <a:lnTo>
                    <a:pt x="114" y="45"/>
                  </a:lnTo>
                  <a:lnTo>
                    <a:pt x="114" y="45"/>
                  </a:lnTo>
                  <a:lnTo>
                    <a:pt x="115" y="45"/>
                  </a:lnTo>
                  <a:lnTo>
                    <a:pt x="115" y="45"/>
                  </a:lnTo>
                  <a:lnTo>
                    <a:pt x="114" y="45"/>
                  </a:lnTo>
                  <a:lnTo>
                    <a:pt x="114" y="45"/>
                  </a:lnTo>
                  <a:lnTo>
                    <a:pt x="114" y="45"/>
                  </a:lnTo>
                  <a:lnTo>
                    <a:pt x="114" y="45"/>
                  </a:lnTo>
                  <a:lnTo>
                    <a:pt x="114" y="45"/>
                  </a:lnTo>
                  <a:lnTo>
                    <a:pt x="114" y="45"/>
                  </a:lnTo>
                  <a:lnTo>
                    <a:pt x="113" y="45"/>
                  </a:lnTo>
                  <a:lnTo>
                    <a:pt x="113" y="45"/>
                  </a:lnTo>
                  <a:lnTo>
                    <a:pt x="112" y="45"/>
                  </a:lnTo>
                  <a:lnTo>
                    <a:pt x="112" y="45"/>
                  </a:lnTo>
                  <a:lnTo>
                    <a:pt x="112" y="45"/>
                  </a:lnTo>
                  <a:lnTo>
                    <a:pt x="112" y="45"/>
                  </a:lnTo>
                  <a:lnTo>
                    <a:pt x="112" y="45"/>
                  </a:lnTo>
                  <a:lnTo>
                    <a:pt x="111" y="46"/>
                  </a:lnTo>
                  <a:lnTo>
                    <a:pt x="111" y="46"/>
                  </a:lnTo>
                  <a:lnTo>
                    <a:pt x="111" y="46"/>
                  </a:lnTo>
                  <a:lnTo>
                    <a:pt x="111" y="46"/>
                  </a:lnTo>
                  <a:lnTo>
                    <a:pt x="111" y="46"/>
                  </a:lnTo>
                  <a:lnTo>
                    <a:pt x="110" y="46"/>
                  </a:lnTo>
                  <a:lnTo>
                    <a:pt x="110" y="46"/>
                  </a:lnTo>
                  <a:lnTo>
                    <a:pt x="110" y="46"/>
                  </a:lnTo>
                  <a:lnTo>
                    <a:pt x="110" y="46"/>
                  </a:lnTo>
                  <a:lnTo>
                    <a:pt x="109" y="46"/>
                  </a:lnTo>
                  <a:lnTo>
                    <a:pt x="109" y="46"/>
                  </a:lnTo>
                  <a:lnTo>
                    <a:pt x="109" y="46"/>
                  </a:lnTo>
                  <a:lnTo>
                    <a:pt x="109" y="45"/>
                  </a:lnTo>
                  <a:lnTo>
                    <a:pt x="109" y="45"/>
                  </a:lnTo>
                  <a:lnTo>
                    <a:pt x="108" y="45"/>
                  </a:lnTo>
                  <a:lnTo>
                    <a:pt x="108" y="45"/>
                  </a:lnTo>
                  <a:lnTo>
                    <a:pt x="108" y="45"/>
                  </a:lnTo>
                  <a:lnTo>
                    <a:pt x="108" y="45"/>
                  </a:lnTo>
                  <a:lnTo>
                    <a:pt x="108" y="45"/>
                  </a:lnTo>
                  <a:lnTo>
                    <a:pt x="107" y="45"/>
                  </a:lnTo>
                  <a:lnTo>
                    <a:pt x="107" y="44"/>
                  </a:lnTo>
                  <a:lnTo>
                    <a:pt x="107" y="44"/>
                  </a:lnTo>
                  <a:lnTo>
                    <a:pt x="107" y="44"/>
                  </a:lnTo>
                  <a:lnTo>
                    <a:pt x="107" y="44"/>
                  </a:lnTo>
                  <a:lnTo>
                    <a:pt x="107" y="44"/>
                  </a:lnTo>
                  <a:lnTo>
                    <a:pt x="107" y="44"/>
                  </a:lnTo>
                  <a:lnTo>
                    <a:pt x="106" y="44"/>
                  </a:lnTo>
                  <a:lnTo>
                    <a:pt x="106" y="44"/>
                  </a:lnTo>
                  <a:lnTo>
                    <a:pt x="106" y="44"/>
                  </a:lnTo>
                  <a:lnTo>
                    <a:pt x="106" y="44"/>
                  </a:lnTo>
                  <a:lnTo>
                    <a:pt x="106" y="44"/>
                  </a:lnTo>
                  <a:lnTo>
                    <a:pt x="106" y="44"/>
                  </a:lnTo>
                  <a:lnTo>
                    <a:pt x="106" y="45"/>
                  </a:lnTo>
                  <a:lnTo>
                    <a:pt x="106" y="45"/>
                  </a:lnTo>
                  <a:lnTo>
                    <a:pt x="105" y="45"/>
                  </a:lnTo>
                  <a:lnTo>
                    <a:pt x="105" y="45"/>
                  </a:lnTo>
                  <a:lnTo>
                    <a:pt x="105" y="44"/>
                  </a:lnTo>
                  <a:lnTo>
                    <a:pt x="105" y="44"/>
                  </a:lnTo>
                  <a:lnTo>
                    <a:pt x="105" y="44"/>
                  </a:lnTo>
                  <a:lnTo>
                    <a:pt x="105" y="44"/>
                  </a:lnTo>
                  <a:lnTo>
                    <a:pt x="104" y="44"/>
                  </a:lnTo>
                  <a:lnTo>
                    <a:pt x="104" y="44"/>
                  </a:lnTo>
                  <a:lnTo>
                    <a:pt x="104" y="44"/>
                  </a:lnTo>
                  <a:lnTo>
                    <a:pt x="104" y="43"/>
                  </a:lnTo>
                  <a:lnTo>
                    <a:pt x="103" y="43"/>
                  </a:lnTo>
                  <a:lnTo>
                    <a:pt x="103" y="43"/>
                  </a:lnTo>
                  <a:lnTo>
                    <a:pt x="103" y="43"/>
                  </a:lnTo>
                  <a:lnTo>
                    <a:pt x="103" y="43"/>
                  </a:lnTo>
                  <a:lnTo>
                    <a:pt x="103" y="43"/>
                  </a:lnTo>
                  <a:lnTo>
                    <a:pt x="103" y="43"/>
                  </a:lnTo>
                  <a:lnTo>
                    <a:pt x="103" y="44"/>
                  </a:lnTo>
                  <a:lnTo>
                    <a:pt x="103" y="44"/>
                  </a:lnTo>
                  <a:lnTo>
                    <a:pt x="104" y="44"/>
                  </a:lnTo>
                  <a:lnTo>
                    <a:pt x="104" y="44"/>
                  </a:lnTo>
                  <a:lnTo>
                    <a:pt x="104" y="44"/>
                  </a:lnTo>
                  <a:lnTo>
                    <a:pt x="104" y="44"/>
                  </a:lnTo>
                  <a:lnTo>
                    <a:pt x="104" y="44"/>
                  </a:lnTo>
                  <a:lnTo>
                    <a:pt x="104" y="44"/>
                  </a:lnTo>
                  <a:lnTo>
                    <a:pt x="105" y="45"/>
                  </a:lnTo>
                  <a:lnTo>
                    <a:pt x="105" y="45"/>
                  </a:lnTo>
                  <a:lnTo>
                    <a:pt x="105" y="45"/>
                  </a:lnTo>
                  <a:lnTo>
                    <a:pt x="105" y="45"/>
                  </a:lnTo>
                  <a:lnTo>
                    <a:pt x="104" y="45"/>
                  </a:lnTo>
                  <a:lnTo>
                    <a:pt x="104" y="45"/>
                  </a:lnTo>
                  <a:lnTo>
                    <a:pt x="104" y="45"/>
                  </a:lnTo>
                  <a:lnTo>
                    <a:pt x="104" y="45"/>
                  </a:lnTo>
                  <a:lnTo>
                    <a:pt x="103" y="45"/>
                  </a:lnTo>
                  <a:lnTo>
                    <a:pt x="103" y="46"/>
                  </a:lnTo>
                  <a:lnTo>
                    <a:pt x="103" y="46"/>
                  </a:lnTo>
                  <a:lnTo>
                    <a:pt x="103" y="46"/>
                  </a:lnTo>
                  <a:lnTo>
                    <a:pt x="102" y="46"/>
                  </a:lnTo>
                  <a:lnTo>
                    <a:pt x="102" y="46"/>
                  </a:lnTo>
                  <a:lnTo>
                    <a:pt x="102" y="46"/>
                  </a:lnTo>
                  <a:lnTo>
                    <a:pt x="102" y="46"/>
                  </a:lnTo>
                  <a:lnTo>
                    <a:pt x="102" y="46"/>
                  </a:lnTo>
                  <a:lnTo>
                    <a:pt x="101" y="46"/>
                  </a:lnTo>
                  <a:lnTo>
                    <a:pt x="101" y="46"/>
                  </a:lnTo>
                  <a:lnTo>
                    <a:pt x="101" y="46"/>
                  </a:lnTo>
                  <a:lnTo>
                    <a:pt x="101" y="46"/>
                  </a:lnTo>
                  <a:lnTo>
                    <a:pt x="102" y="46"/>
                  </a:lnTo>
                  <a:lnTo>
                    <a:pt x="102" y="46"/>
                  </a:lnTo>
                  <a:lnTo>
                    <a:pt x="102" y="46"/>
                  </a:lnTo>
                  <a:lnTo>
                    <a:pt x="102" y="46"/>
                  </a:lnTo>
                  <a:lnTo>
                    <a:pt x="102" y="46"/>
                  </a:lnTo>
                  <a:lnTo>
                    <a:pt x="103" y="46"/>
                  </a:lnTo>
                  <a:lnTo>
                    <a:pt x="103" y="46"/>
                  </a:lnTo>
                  <a:lnTo>
                    <a:pt x="103" y="46"/>
                  </a:lnTo>
                  <a:lnTo>
                    <a:pt x="103" y="46"/>
                  </a:lnTo>
                  <a:lnTo>
                    <a:pt x="103" y="46"/>
                  </a:lnTo>
                  <a:lnTo>
                    <a:pt x="104" y="46"/>
                  </a:lnTo>
                  <a:lnTo>
                    <a:pt x="104" y="46"/>
                  </a:lnTo>
                  <a:lnTo>
                    <a:pt x="104" y="45"/>
                  </a:lnTo>
                  <a:lnTo>
                    <a:pt x="104" y="45"/>
                  </a:lnTo>
                  <a:lnTo>
                    <a:pt x="104" y="45"/>
                  </a:lnTo>
                  <a:lnTo>
                    <a:pt x="104" y="45"/>
                  </a:lnTo>
                  <a:lnTo>
                    <a:pt x="105" y="45"/>
                  </a:lnTo>
                  <a:lnTo>
                    <a:pt x="105" y="45"/>
                  </a:lnTo>
                  <a:lnTo>
                    <a:pt x="105" y="45"/>
                  </a:lnTo>
                  <a:lnTo>
                    <a:pt x="105" y="45"/>
                  </a:lnTo>
                  <a:lnTo>
                    <a:pt x="106" y="45"/>
                  </a:lnTo>
                  <a:lnTo>
                    <a:pt x="106" y="45"/>
                  </a:lnTo>
                  <a:lnTo>
                    <a:pt x="106" y="45"/>
                  </a:lnTo>
                  <a:lnTo>
                    <a:pt x="107" y="45"/>
                  </a:lnTo>
                  <a:lnTo>
                    <a:pt x="107" y="46"/>
                  </a:lnTo>
                  <a:lnTo>
                    <a:pt x="108" y="46"/>
                  </a:lnTo>
                  <a:lnTo>
                    <a:pt x="108" y="46"/>
                  </a:lnTo>
                  <a:lnTo>
                    <a:pt x="108" y="46"/>
                  </a:lnTo>
                  <a:lnTo>
                    <a:pt x="109" y="46"/>
                  </a:lnTo>
                  <a:lnTo>
                    <a:pt x="109" y="46"/>
                  </a:lnTo>
                  <a:lnTo>
                    <a:pt x="109" y="46"/>
                  </a:lnTo>
                  <a:lnTo>
                    <a:pt x="109" y="46"/>
                  </a:lnTo>
                  <a:lnTo>
                    <a:pt x="109" y="47"/>
                  </a:lnTo>
                  <a:lnTo>
                    <a:pt x="109" y="47"/>
                  </a:lnTo>
                  <a:lnTo>
                    <a:pt x="109" y="47"/>
                  </a:lnTo>
                  <a:lnTo>
                    <a:pt x="109" y="47"/>
                  </a:lnTo>
                  <a:lnTo>
                    <a:pt x="109" y="47"/>
                  </a:lnTo>
                  <a:lnTo>
                    <a:pt x="110" y="47"/>
                  </a:lnTo>
                  <a:lnTo>
                    <a:pt x="110" y="47"/>
                  </a:lnTo>
                  <a:lnTo>
                    <a:pt x="110" y="47"/>
                  </a:lnTo>
                  <a:lnTo>
                    <a:pt x="111" y="47"/>
                  </a:lnTo>
                  <a:lnTo>
                    <a:pt x="111" y="47"/>
                  </a:lnTo>
                  <a:lnTo>
                    <a:pt x="111" y="47"/>
                  </a:lnTo>
                  <a:lnTo>
                    <a:pt x="111" y="47"/>
                  </a:lnTo>
                  <a:lnTo>
                    <a:pt x="111" y="48"/>
                  </a:lnTo>
                  <a:lnTo>
                    <a:pt x="111" y="48"/>
                  </a:lnTo>
                  <a:lnTo>
                    <a:pt x="111" y="48"/>
                  </a:lnTo>
                  <a:lnTo>
                    <a:pt x="111" y="48"/>
                  </a:lnTo>
                  <a:lnTo>
                    <a:pt x="111" y="48"/>
                  </a:lnTo>
                  <a:lnTo>
                    <a:pt x="111" y="48"/>
                  </a:lnTo>
                  <a:lnTo>
                    <a:pt x="111" y="48"/>
                  </a:lnTo>
                  <a:lnTo>
                    <a:pt x="111" y="48"/>
                  </a:lnTo>
                  <a:lnTo>
                    <a:pt x="111" y="48"/>
                  </a:lnTo>
                  <a:lnTo>
                    <a:pt x="111" y="48"/>
                  </a:lnTo>
                  <a:lnTo>
                    <a:pt x="110" y="48"/>
                  </a:lnTo>
                  <a:lnTo>
                    <a:pt x="110" y="48"/>
                  </a:lnTo>
                  <a:lnTo>
                    <a:pt x="110" y="48"/>
                  </a:lnTo>
                  <a:lnTo>
                    <a:pt x="109" y="48"/>
                  </a:lnTo>
                  <a:lnTo>
                    <a:pt x="109" y="48"/>
                  </a:lnTo>
                  <a:lnTo>
                    <a:pt x="109" y="48"/>
                  </a:lnTo>
                  <a:lnTo>
                    <a:pt x="109" y="48"/>
                  </a:lnTo>
                  <a:lnTo>
                    <a:pt x="109" y="48"/>
                  </a:lnTo>
                  <a:lnTo>
                    <a:pt x="109" y="48"/>
                  </a:lnTo>
                  <a:lnTo>
                    <a:pt x="109" y="48"/>
                  </a:lnTo>
                  <a:lnTo>
                    <a:pt x="109" y="48"/>
                  </a:lnTo>
                  <a:lnTo>
                    <a:pt x="109" y="48"/>
                  </a:lnTo>
                  <a:lnTo>
                    <a:pt x="110" y="48"/>
                  </a:lnTo>
                  <a:lnTo>
                    <a:pt x="110" y="48"/>
                  </a:lnTo>
                  <a:lnTo>
                    <a:pt x="110" y="48"/>
                  </a:lnTo>
                  <a:lnTo>
                    <a:pt x="110" y="49"/>
                  </a:lnTo>
                  <a:lnTo>
                    <a:pt x="111" y="49"/>
                  </a:lnTo>
                  <a:lnTo>
                    <a:pt x="111" y="49"/>
                  </a:lnTo>
                  <a:lnTo>
                    <a:pt x="111" y="49"/>
                  </a:lnTo>
                  <a:lnTo>
                    <a:pt x="111" y="49"/>
                  </a:lnTo>
                  <a:lnTo>
                    <a:pt x="111" y="49"/>
                  </a:lnTo>
                  <a:lnTo>
                    <a:pt x="111" y="49"/>
                  </a:lnTo>
                  <a:lnTo>
                    <a:pt x="110" y="49"/>
                  </a:lnTo>
                  <a:lnTo>
                    <a:pt x="110" y="49"/>
                  </a:lnTo>
                  <a:lnTo>
                    <a:pt x="110" y="49"/>
                  </a:lnTo>
                  <a:lnTo>
                    <a:pt x="110" y="49"/>
                  </a:lnTo>
                  <a:lnTo>
                    <a:pt x="109" y="49"/>
                  </a:lnTo>
                  <a:lnTo>
                    <a:pt x="109" y="49"/>
                  </a:lnTo>
                  <a:lnTo>
                    <a:pt x="110" y="49"/>
                  </a:lnTo>
                  <a:lnTo>
                    <a:pt x="110" y="50"/>
                  </a:lnTo>
                  <a:lnTo>
                    <a:pt x="110" y="50"/>
                  </a:lnTo>
                  <a:lnTo>
                    <a:pt x="111" y="50"/>
                  </a:lnTo>
                  <a:lnTo>
                    <a:pt x="111" y="50"/>
                  </a:lnTo>
                  <a:lnTo>
                    <a:pt x="111" y="50"/>
                  </a:lnTo>
                  <a:lnTo>
                    <a:pt x="110" y="50"/>
                  </a:lnTo>
                  <a:lnTo>
                    <a:pt x="110" y="50"/>
                  </a:lnTo>
                  <a:lnTo>
                    <a:pt x="110" y="50"/>
                  </a:lnTo>
                  <a:lnTo>
                    <a:pt x="109" y="50"/>
                  </a:lnTo>
                  <a:lnTo>
                    <a:pt x="109" y="50"/>
                  </a:lnTo>
                  <a:lnTo>
                    <a:pt x="109" y="50"/>
                  </a:lnTo>
                  <a:lnTo>
                    <a:pt x="109" y="50"/>
                  </a:lnTo>
                  <a:lnTo>
                    <a:pt x="109" y="50"/>
                  </a:lnTo>
                  <a:lnTo>
                    <a:pt x="108" y="49"/>
                  </a:lnTo>
                  <a:lnTo>
                    <a:pt x="108" y="49"/>
                  </a:lnTo>
                  <a:lnTo>
                    <a:pt x="107" y="49"/>
                  </a:lnTo>
                  <a:lnTo>
                    <a:pt x="107" y="49"/>
                  </a:lnTo>
                  <a:lnTo>
                    <a:pt x="107" y="49"/>
                  </a:lnTo>
                  <a:lnTo>
                    <a:pt x="106" y="49"/>
                  </a:lnTo>
                  <a:lnTo>
                    <a:pt x="106" y="48"/>
                  </a:lnTo>
                  <a:lnTo>
                    <a:pt x="106" y="48"/>
                  </a:lnTo>
                  <a:lnTo>
                    <a:pt x="106" y="48"/>
                  </a:lnTo>
                  <a:lnTo>
                    <a:pt x="106" y="48"/>
                  </a:lnTo>
                  <a:lnTo>
                    <a:pt x="106" y="48"/>
                  </a:lnTo>
                  <a:lnTo>
                    <a:pt x="106" y="48"/>
                  </a:lnTo>
                  <a:lnTo>
                    <a:pt x="107" y="48"/>
                  </a:lnTo>
                  <a:lnTo>
                    <a:pt x="107" y="48"/>
                  </a:lnTo>
                  <a:lnTo>
                    <a:pt x="108" y="48"/>
                  </a:lnTo>
                  <a:lnTo>
                    <a:pt x="108" y="48"/>
                  </a:lnTo>
                  <a:lnTo>
                    <a:pt x="108" y="48"/>
                  </a:lnTo>
                  <a:lnTo>
                    <a:pt x="108" y="47"/>
                  </a:lnTo>
                  <a:lnTo>
                    <a:pt x="107" y="47"/>
                  </a:lnTo>
                  <a:lnTo>
                    <a:pt x="107" y="47"/>
                  </a:lnTo>
                  <a:lnTo>
                    <a:pt x="107" y="47"/>
                  </a:lnTo>
                  <a:lnTo>
                    <a:pt x="106" y="47"/>
                  </a:lnTo>
                  <a:lnTo>
                    <a:pt x="106" y="47"/>
                  </a:lnTo>
                  <a:lnTo>
                    <a:pt x="106" y="47"/>
                  </a:lnTo>
                  <a:lnTo>
                    <a:pt x="106" y="47"/>
                  </a:lnTo>
                  <a:lnTo>
                    <a:pt x="105" y="47"/>
                  </a:lnTo>
                  <a:lnTo>
                    <a:pt x="106" y="47"/>
                  </a:lnTo>
                  <a:lnTo>
                    <a:pt x="106" y="47"/>
                  </a:lnTo>
                  <a:lnTo>
                    <a:pt x="106" y="47"/>
                  </a:lnTo>
                  <a:lnTo>
                    <a:pt x="106" y="47"/>
                  </a:lnTo>
                  <a:lnTo>
                    <a:pt x="105" y="47"/>
                  </a:lnTo>
                  <a:lnTo>
                    <a:pt x="105" y="47"/>
                  </a:lnTo>
                  <a:lnTo>
                    <a:pt x="104" y="47"/>
                  </a:lnTo>
                  <a:lnTo>
                    <a:pt x="104" y="46"/>
                  </a:lnTo>
                  <a:lnTo>
                    <a:pt x="104" y="47"/>
                  </a:lnTo>
                  <a:lnTo>
                    <a:pt x="104" y="46"/>
                  </a:lnTo>
                  <a:lnTo>
                    <a:pt x="103" y="46"/>
                  </a:lnTo>
                  <a:lnTo>
                    <a:pt x="103" y="46"/>
                  </a:lnTo>
                  <a:lnTo>
                    <a:pt x="104" y="47"/>
                  </a:lnTo>
                  <a:lnTo>
                    <a:pt x="104" y="47"/>
                  </a:lnTo>
                  <a:lnTo>
                    <a:pt x="104" y="47"/>
                  </a:lnTo>
                  <a:lnTo>
                    <a:pt x="105" y="47"/>
                  </a:lnTo>
                  <a:lnTo>
                    <a:pt x="104" y="47"/>
                  </a:lnTo>
                  <a:lnTo>
                    <a:pt x="104" y="47"/>
                  </a:lnTo>
                  <a:lnTo>
                    <a:pt x="104" y="47"/>
                  </a:lnTo>
                  <a:lnTo>
                    <a:pt x="104" y="47"/>
                  </a:lnTo>
                  <a:lnTo>
                    <a:pt x="103" y="47"/>
                  </a:lnTo>
                  <a:lnTo>
                    <a:pt x="103" y="47"/>
                  </a:lnTo>
                  <a:lnTo>
                    <a:pt x="103" y="47"/>
                  </a:lnTo>
                  <a:lnTo>
                    <a:pt x="103" y="48"/>
                  </a:lnTo>
                  <a:lnTo>
                    <a:pt x="103" y="48"/>
                  </a:lnTo>
                  <a:lnTo>
                    <a:pt x="102" y="48"/>
                  </a:lnTo>
                  <a:lnTo>
                    <a:pt x="102" y="48"/>
                  </a:lnTo>
                  <a:lnTo>
                    <a:pt x="102" y="48"/>
                  </a:lnTo>
                  <a:lnTo>
                    <a:pt x="101" y="48"/>
                  </a:lnTo>
                  <a:lnTo>
                    <a:pt x="101" y="48"/>
                  </a:lnTo>
                  <a:lnTo>
                    <a:pt x="101" y="48"/>
                  </a:lnTo>
                  <a:lnTo>
                    <a:pt x="102" y="48"/>
                  </a:lnTo>
                  <a:lnTo>
                    <a:pt x="101" y="48"/>
                  </a:lnTo>
                  <a:lnTo>
                    <a:pt x="102" y="48"/>
                  </a:lnTo>
                  <a:lnTo>
                    <a:pt x="102" y="48"/>
                  </a:lnTo>
                  <a:lnTo>
                    <a:pt x="102" y="48"/>
                  </a:lnTo>
                  <a:lnTo>
                    <a:pt x="101" y="48"/>
                  </a:lnTo>
                  <a:lnTo>
                    <a:pt x="101" y="49"/>
                  </a:lnTo>
                  <a:lnTo>
                    <a:pt x="102" y="49"/>
                  </a:lnTo>
                  <a:lnTo>
                    <a:pt x="102" y="48"/>
                  </a:lnTo>
                  <a:lnTo>
                    <a:pt x="102" y="48"/>
                  </a:lnTo>
                  <a:lnTo>
                    <a:pt x="102" y="48"/>
                  </a:lnTo>
                  <a:lnTo>
                    <a:pt x="102" y="48"/>
                  </a:lnTo>
                  <a:lnTo>
                    <a:pt x="102" y="48"/>
                  </a:lnTo>
                  <a:lnTo>
                    <a:pt x="103" y="48"/>
                  </a:lnTo>
                  <a:lnTo>
                    <a:pt x="103" y="48"/>
                  </a:lnTo>
                  <a:lnTo>
                    <a:pt x="103" y="48"/>
                  </a:lnTo>
                  <a:lnTo>
                    <a:pt x="103" y="48"/>
                  </a:lnTo>
                  <a:lnTo>
                    <a:pt x="103" y="48"/>
                  </a:lnTo>
                  <a:lnTo>
                    <a:pt x="103" y="48"/>
                  </a:lnTo>
                  <a:lnTo>
                    <a:pt x="103" y="48"/>
                  </a:lnTo>
                  <a:lnTo>
                    <a:pt x="104" y="48"/>
                  </a:lnTo>
                  <a:lnTo>
                    <a:pt x="105" y="48"/>
                  </a:lnTo>
                  <a:lnTo>
                    <a:pt x="105" y="48"/>
                  </a:lnTo>
                  <a:lnTo>
                    <a:pt x="105" y="48"/>
                  </a:lnTo>
                  <a:lnTo>
                    <a:pt x="105" y="49"/>
                  </a:lnTo>
                  <a:lnTo>
                    <a:pt x="105" y="49"/>
                  </a:lnTo>
                  <a:lnTo>
                    <a:pt x="105" y="49"/>
                  </a:lnTo>
                  <a:lnTo>
                    <a:pt x="105" y="49"/>
                  </a:lnTo>
                  <a:lnTo>
                    <a:pt x="104" y="49"/>
                  </a:lnTo>
                  <a:lnTo>
                    <a:pt x="104" y="49"/>
                  </a:lnTo>
                  <a:lnTo>
                    <a:pt x="104" y="49"/>
                  </a:lnTo>
                  <a:lnTo>
                    <a:pt x="104" y="49"/>
                  </a:lnTo>
                  <a:lnTo>
                    <a:pt x="103" y="49"/>
                  </a:lnTo>
                  <a:lnTo>
                    <a:pt x="103" y="49"/>
                  </a:lnTo>
                  <a:lnTo>
                    <a:pt x="103" y="49"/>
                  </a:lnTo>
                  <a:lnTo>
                    <a:pt x="103" y="49"/>
                  </a:lnTo>
                  <a:lnTo>
                    <a:pt x="103" y="49"/>
                  </a:lnTo>
                  <a:lnTo>
                    <a:pt x="103" y="49"/>
                  </a:lnTo>
                  <a:lnTo>
                    <a:pt x="103" y="49"/>
                  </a:lnTo>
                  <a:lnTo>
                    <a:pt x="103" y="49"/>
                  </a:lnTo>
                  <a:lnTo>
                    <a:pt x="103" y="49"/>
                  </a:lnTo>
                  <a:lnTo>
                    <a:pt x="104" y="49"/>
                  </a:lnTo>
                  <a:lnTo>
                    <a:pt x="104" y="49"/>
                  </a:lnTo>
                  <a:lnTo>
                    <a:pt x="104" y="50"/>
                  </a:lnTo>
                  <a:lnTo>
                    <a:pt x="103" y="50"/>
                  </a:lnTo>
                  <a:lnTo>
                    <a:pt x="103" y="50"/>
                  </a:lnTo>
                  <a:lnTo>
                    <a:pt x="103" y="50"/>
                  </a:lnTo>
                  <a:lnTo>
                    <a:pt x="104" y="50"/>
                  </a:lnTo>
                  <a:lnTo>
                    <a:pt x="104" y="50"/>
                  </a:lnTo>
                  <a:lnTo>
                    <a:pt x="104" y="50"/>
                  </a:lnTo>
                  <a:lnTo>
                    <a:pt x="104" y="49"/>
                  </a:lnTo>
                  <a:lnTo>
                    <a:pt x="105" y="49"/>
                  </a:lnTo>
                  <a:lnTo>
                    <a:pt x="105" y="49"/>
                  </a:lnTo>
                  <a:lnTo>
                    <a:pt x="105" y="49"/>
                  </a:lnTo>
                  <a:lnTo>
                    <a:pt x="106" y="49"/>
                  </a:lnTo>
                  <a:lnTo>
                    <a:pt x="106" y="49"/>
                  </a:lnTo>
                  <a:lnTo>
                    <a:pt x="106" y="49"/>
                  </a:lnTo>
                  <a:lnTo>
                    <a:pt x="106" y="50"/>
                  </a:lnTo>
                  <a:lnTo>
                    <a:pt x="107" y="50"/>
                  </a:lnTo>
                  <a:lnTo>
                    <a:pt x="107" y="50"/>
                  </a:lnTo>
                  <a:lnTo>
                    <a:pt x="107" y="50"/>
                  </a:lnTo>
                  <a:lnTo>
                    <a:pt x="107" y="50"/>
                  </a:lnTo>
                  <a:lnTo>
                    <a:pt x="107" y="50"/>
                  </a:lnTo>
                  <a:lnTo>
                    <a:pt x="108" y="50"/>
                  </a:lnTo>
                  <a:lnTo>
                    <a:pt x="108" y="50"/>
                  </a:lnTo>
                  <a:lnTo>
                    <a:pt x="108" y="51"/>
                  </a:lnTo>
                  <a:lnTo>
                    <a:pt x="109" y="51"/>
                  </a:lnTo>
                  <a:lnTo>
                    <a:pt x="109" y="51"/>
                  </a:lnTo>
                  <a:lnTo>
                    <a:pt x="109" y="51"/>
                  </a:lnTo>
                  <a:lnTo>
                    <a:pt x="109" y="51"/>
                  </a:lnTo>
                  <a:lnTo>
                    <a:pt x="110" y="51"/>
                  </a:lnTo>
                  <a:lnTo>
                    <a:pt x="110" y="51"/>
                  </a:lnTo>
                  <a:lnTo>
                    <a:pt x="110" y="52"/>
                  </a:lnTo>
                  <a:lnTo>
                    <a:pt x="109" y="52"/>
                  </a:lnTo>
                  <a:lnTo>
                    <a:pt x="109" y="52"/>
                  </a:lnTo>
                  <a:lnTo>
                    <a:pt x="109" y="52"/>
                  </a:lnTo>
                  <a:lnTo>
                    <a:pt x="109" y="52"/>
                  </a:lnTo>
                  <a:lnTo>
                    <a:pt x="109" y="52"/>
                  </a:lnTo>
                  <a:lnTo>
                    <a:pt x="109" y="52"/>
                  </a:lnTo>
                  <a:lnTo>
                    <a:pt x="109" y="52"/>
                  </a:lnTo>
                  <a:lnTo>
                    <a:pt x="109" y="53"/>
                  </a:lnTo>
                  <a:lnTo>
                    <a:pt x="109" y="52"/>
                  </a:lnTo>
                  <a:lnTo>
                    <a:pt x="109" y="52"/>
                  </a:lnTo>
                  <a:lnTo>
                    <a:pt x="109" y="52"/>
                  </a:lnTo>
                  <a:lnTo>
                    <a:pt x="110" y="52"/>
                  </a:lnTo>
                  <a:lnTo>
                    <a:pt x="110" y="52"/>
                  </a:lnTo>
                  <a:lnTo>
                    <a:pt x="110" y="52"/>
                  </a:lnTo>
                  <a:lnTo>
                    <a:pt x="110" y="52"/>
                  </a:lnTo>
                  <a:lnTo>
                    <a:pt x="110" y="53"/>
                  </a:lnTo>
                  <a:lnTo>
                    <a:pt x="110" y="52"/>
                  </a:lnTo>
                  <a:lnTo>
                    <a:pt x="110" y="52"/>
                  </a:lnTo>
                  <a:lnTo>
                    <a:pt x="111" y="52"/>
                  </a:lnTo>
                  <a:lnTo>
                    <a:pt x="111" y="52"/>
                  </a:lnTo>
                  <a:lnTo>
                    <a:pt x="111" y="52"/>
                  </a:lnTo>
                  <a:lnTo>
                    <a:pt x="111" y="52"/>
                  </a:lnTo>
                  <a:lnTo>
                    <a:pt x="111" y="52"/>
                  </a:lnTo>
                  <a:lnTo>
                    <a:pt x="111" y="52"/>
                  </a:lnTo>
                  <a:lnTo>
                    <a:pt x="111" y="53"/>
                  </a:lnTo>
                  <a:lnTo>
                    <a:pt x="110" y="53"/>
                  </a:lnTo>
                  <a:lnTo>
                    <a:pt x="110" y="53"/>
                  </a:lnTo>
                  <a:lnTo>
                    <a:pt x="110" y="53"/>
                  </a:lnTo>
                  <a:lnTo>
                    <a:pt x="110" y="53"/>
                  </a:lnTo>
                  <a:lnTo>
                    <a:pt x="110" y="54"/>
                  </a:lnTo>
                  <a:lnTo>
                    <a:pt x="110" y="54"/>
                  </a:lnTo>
                  <a:lnTo>
                    <a:pt x="110" y="54"/>
                  </a:lnTo>
                  <a:lnTo>
                    <a:pt x="110" y="53"/>
                  </a:lnTo>
                  <a:lnTo>
                    <a:pt x="111" y="53"/>
                  </a:lnTo>
                  <a:lnTo>
                    <a:pt x="111" y="53"/>
                  </a:lnTo>
                  <a:lnTo>
                    <a:pt x="111" y="53"/>
                  </a:lnTo>
                  <a:lnTo>
                    <a:pt x="112" y="53"/>
                  </a:lnTo>
                  <a:lnTo>
                    <a:pt x="112" y="53"/>
                  </a:lnTo>
                  <a:lnTo>
                    <a:pt x="112" y="53"/>
                  </a:lnTo>
                  <a:lnTo>
                    <a:pt x="112" y="54"/>
                  </a:lnTo>
                  <a:lnTo>
                    <a:pt x="111" y="54"/>
                  </a:lnTo>
                  <a:lnTo>
                    <a:pt x="111" y="54"/>
                  </a:lnTo>
                  <a:lnTo>
                    <a:pt x="111" y="54"/>
                  </a:lnTo>
                  <a:lnTo>
                    <a:pt x="112" y="54"/>
                  </a:lnTo>
                  <a:lnTo>
                    <a:pt x="112" y="54"/>
                  </a:lnTo>
                  <a:lnTo>
                    <a:pt x="112" y="54"/>
                  </a:lnTo>
                  <a:lnTo>
                    <a:pt x="112" y="54"/>
                  </a:lnTo>
                  <a:lnTo>
                    <a:pt x="111" y="55"/>
                  </a:lnTo>
                  <a:lnTo>
                    <a:pt x="112" y="55"/>
                  </a:lnTo>
                  <a:lnTo>
                    <a:pt x="112" y="55"/>
                  </a:lnTo>
                  <a:lnTo>
                    <a:pt x="112" y="55"/>
                  </a:lnTo>
                  <a:lnTo>
                    <a:pt x="112" y="56"/>
                  </a:lnTo>
                  <a:lnTo>
                    <a:pt x="112" y="56"/>
                  </a:lnTo>
                  <a:lnTo>
                    <a:pt x="111" y="56"/>
                  </a:lnTo>
                  <a:lnTo>
                    <a:pt x="111" y="56"/>
                  </a:lnTo>
                  <a:lnTo>
                    <a:pt x="112" y="56"/>
                  </a:lnTo>
                  <a:lnTo>
                    <a:pt x="112" y="56"/>
                  </a:lnTo>
                  <a:lnTo>
                    <a:pt x="112" y="56"/>
                  </a:lnTo>
                  <a:lnTo>
                    <a:pt x="112" y="56"/>
                  </a:lnTo>
                  <a:lnTo>
                    <a:pt x="112" y="56"/>
                  </a:lnTo>
                  <a:lnTo>
                    <a:pt x="112" y="57"/>
                  </a:lnTo>
                  <a:lnTo>
                    <a:pt x="112" y="57"/>
                  </a:lnTo>
                  <a:lnTo>
                    <a:pt x="112" y="57"/>
                  </a:lnTo>
                  <a:lnTo>
                    <a:pt x="112" y="57"/>
                  </a:lnTo>
                  <a:lnTo>
                    <a:pt x="112" y="57"/>
                  </a:lnTo>
                  <a:lnTo>
                    <a:pt x="112" y="57"/>
                  </a:lnTo>
                  <a:lnTo>
                    <a:pt x="112" y="57"/>
                  </a:lnTo>
                  <a:lnTo>
                    <a:pt x="112" y="57"/>
                  </a:lnTo>
                  <a:lnTo>
                    <a:pt x="112" y="57"/>
                  </a:lnTo>
                  <a:lnTo>
                    <a:pt x="111" y="57"/>
                  </a:lnTo>
                  <a:lnTo>
                    <a:pt x="111" y="57"/>
                  </a:lnTo>
                  <a:lnTo>
                    <a:pt x="111" y="57"/>
                  </a:lnTo>
                  <a:lnTo>
                    <a:pt x="111" y="57"/>
                  </a:lnTo>
                  <a:lnTo>
                    <a:pt x="111" y="57"/>
                  </a:lnTo>
                  <a:lnTo>
                    <a:pt x="111" y="57"/>
                  </a:lnTo>
                  <a:lnTo>
                    <a:pt x="110" y="57"/>
                  </a:lnTo>
                  <a:lnTo>
                    <a:pt x="110" y="57"/>
                  </a:lnTo>
                  <a:lnTo>
                    <a:pt x="110" y="57"/>
                  </a:lnTo>
                  <a:lnTo>
                    <a:pt x="110" y="57"/>
                  </a:lnTo>
                  <a:lnTo>
                    <a:pt x="110" y="56"/>
                  </a:lnTo>
                  <a:lnTo>
                    <a:pt x="110" y="56"/>
                  </a:lnTo>
                  <a:lnTo>
                    <a:pt x="110" y="56"/>
                  </a:lnTo>
                  <a:lnTo>
                    <a:pt x="110" y="56"/>
                  </a:lnTo>
                  <a:lnTo>
                    <a:pt x="110" y="55"/>
                  </a:lnTo>
                  <a:lnTo>
                    <a:pt x="110" y="55"/>
                  </a:lnTo>
                  <a:lnTo>
                    <a:pt x="110" y="56"/>
                  </a:lnTo>
                  <a:lnTo>
                    <a:pt x="110" y="56"/>
                  </a:lnTo>
                  <a:lnTo>
                    <a:pt x="110" y="56"/>
                  </a:lnTo>
                  <a:lnTo>
                    <a:pt x="110" y="56"/>
                  </a:lnTo>
                  <a:lnTo>
                    <a:pt x="110" y="57"/>
                  </a:lnTo>
                  <a:lnTo>
                    <a:pt x="110" y="57"/>
                  </a:lnTo>
                  <a:lnTo>
                    <a:pt x="110" y="57"/>
                  </a:lnTo>
                  <a:lnTo>
                    <a:pt x="109" y="57"/>
                  </a:lnTo>
                  <a:lnTo>
                    <a:pt x="109" y="57"/>
                  </a:lnTo>
                  <a:lnTo>
                    <a:pt x="109" y="57"/>
                  </a:lnTo>
                  <a:lnTo>
                    <a:pt x="109" y="57"/>
                  </a:lnTo>
                  <a:lnTo>
                    <a:pt x="109" y="57"/>
                  </a:lnTo>
                  <a:lnTo>
                    <a:pt x="108" y="57"/>
                  </a:lnTo>
                  <a:lnTo>
                    <a:pt x="108" y="57"/>
                  </a:lnTo>
                  <a:lnTo>
                    <a:pt x="108" y="57"/>
                  </a:lnTo>
                  <a:lnTo>
                    <a:pt x="107" y="57"/>
                  </a:lnTo>
                  <a:lnTo>
                    <a:pt x="107" y="56"/>
                  </a:lnTo>
                  <a:lnTo>
                    <a:pt x="107" y="56"/>
                  </a:lnTo>
                  <a:lnTo>
                    <a:pt x="106" y="56"/>
                  </a:lnTo>
                  <a:lnTo>
                    <a:pt x="106" y="56"/>
                  </a:lnTo>
                  <a:lnTo>
                    <a:pt x="106" y="55"/>
                  </a:lnTo>
                  <a:lnTo>
                    <a:pt x="106" y="55"/>
                  </a:lnTo>
                  <a:lnTo>
                    <a:pt x="106" y="55"/>
                  </a:lnTo>
                  <a:lnTo>
                    <a:pt x="106" y="54"/>
                  </a:lnTo>
                  <a:lnTo>
                    <a:pt x="106" y="54"/>
                  </a:lnTo>
                  <a:lnTo>
                    <a:pt x="106" y="54"/>
                  </a:lnTo>
                  <a:lnTo>
                    <a:pt x="106" y="54"/>
                  </a:lnTo>
                  <a:lnTo>
                    <a:pt x="105" y="54"/>
                  </a:lnTo>
                  <a:lnTo>
                    <a:pt x="105" y="54"/>
                  </a:lnTo>
                  <a:lnTo>
                    <a:pt x="105" y="54"/>
                  </a:lnTo>
                  <a:lnTo>
                    <a:pt x="105" y="54"/>
                  </a:lnTo>
                  <a:lnTo>
                    <a:pt x="104" y="54"/>
                  </a:lnTo>
                  <a:lnTo>
                    <a:pt x="104" y="54"/>
                  </a:lnTo>
                  <a:lnTo>
                    <a:pt x="104" y="53"/>
                  </a:lnTo>
                  <a:lnTo>
                    <a:pt x="104" y="53"/>
                  </a:lnTo>
                  <a:lnTo>
                    <a:pt x="103" y="53"/>
                  </a:lnTo>
                  <a:lnTo>
                    <a:pt x="103" y="53"/>
                  </a:lnTo>
                  <a:lnTo>
                    <a:pt x="103" y="53"/>
                  </a:lnTo>
                  <a:lnTo>
                    <a:pt x="102" y="53"/>
                  </a:lnTo>
                  <a:lnTo>
                    <a:pt x="101" y="53"/>
                  </a:lnTo>
                  <a:lnTo>
                    <a:pt x="101" y="53"/>
                  </a:lnTo>
                  <a:lnTo>
                    <a:pt x="101" y="53"/>
                  </a:lnTo>
                  <a:lnTo>
                    <a:pt x="101" y="53"/>
                  </a:lnTo>
                  <a:lnTo>
                    <a:pt x="101" y="53"/>
                  </a:lnTo>
                  <a:lnTo>
                    <a:pt x="100" y="53"/>
                  </a:lnTo>
                  <a:lnTo>
                    <a:pt x="100" y="53"/>
                  </a:lnTo>
                  <a:lnTo>
                    <a:pt x="100" y="52"/>
                  </a:lnTo>
                  <a:lnTo>
                    <a:pt x="100" y="52"/>
                  </a:lnTo>
                  <a:lnTo>
                    <a:pt x="100" y="52"/>
                  </a:lnTo>
                  <a:lnTo>
                    <a:pt x="100" y="52"/>
                  </a:lnTo>
                  <a:lnTo>
                    <a:pt x="99" y="52"/>
                  </a:lnTo>
                  <a:lnTo>
                    <a:pt x="99" y="52"/>
                  </a:lnTo>
                  <a:lnTo>
                    <a:pt x="99" y="52"/>
                  </a:lnTo>
                  <a:lnTo>
                    <a:pt x="99" y="51"/>
                  </a:lnTo>
                  <a:lnTo>
                    <a:pt x="99" y="51"/>
                  </a:lnTo>
                  <a:lnTo>
                    <a:pt x="98" y="51"/>
                  </a:lnTo>
                  <a:lnTo>
                    <a:pt x="98" y="51"/>
                  </a:lnTo>
                  <a:lnTo>
                    <a:pt x="98" y="51"/>
                  </a:lnTo>
                  <a:lnTo>
                    <a:pt x="98" y="51"/>
                  </a:lnTo>
                  <a:lnTo>
                    <a:pt x="97" y="51"/>
                  </a:lnTo>
                  <a:lnTo>
                    <a:pt x="97" y="50"/>
                  </a:lnTo>
                  <a:lnTo>
                    <a:pt x="97" y="51"/>
                  </a:lnTo>
                  <a:lnTo>
                    <a:pt x="97" y="51"/>
                  </a:lnTo>
                  <a:lnTo>
                    <a:pt x="97" y="51"/>
                  </a:lnTo>
                  <a:lnTo>
                    <a:pt x="97" y="51"/>
                  </a:lnTo>
                  <a:lnTo>
                    <a:pt x="97" y="51"/>
                  </a:lnTo>
                  <a:lnTo>
                    <a:pt x="97" y="51"/>
                  </a:lnTo>
                  <a:lnTo>
                    <a:pt x="97" y="51"/>
                  </a:lnTo>
                  <a:lnTo>
                    <a:pt x="98" y="51"/>
                  </a:lnTo>
                  <a:lnTo>
                    <a:pt x="98" y="51"/>
                  </a:lnTo>
                  <a:lnTo>
                    <a:pt x="98" y="51"/>
                  </a:lnTo>
                  <a:lnTo>
                    <a:pt x="98" y="51"/>
                  </a:lnTo>
                  <a:lnTo>
                    <a:pt x="98" y="52"/>
                  </a:lnTo>
                  <a:lnTo>
                    <a:pt x="99" y="52"/>
                  </a:lnTo>
                  <a:lnTo>
                    <a:pt x="99" y="52"/>
                  </a:lnTo>
                  <a:lnTo>
                    <a:pt x="99" y="52"/>
                  </a:lnTo>
                  <a:lnTo>
                    <a:pt x="99" y="52"/>
                  </a:lnTo>
                  <a:lnTo>
                    <a:pt x="99" y="52"/>
                  </a:lnTo>
                  <a:lnTo>
                    <a:pt x="99" y="52"/>
                  </a:lnTo>
                  <a:lnTo>
                    <a:pt x="99" y="52"/>
                  </a:lnTo>
                  <a:lnTo>
                    <a:pt x="99" y="52"/>
                  </a:lnTo>
                  <a:lnTo>
                    <a:pt x="99" y="53"/>
                  </a:lnTo>
                  <a:lnTo>
                    <a:pt x="98" y="53"/>
                  </a:lnTo>
                  <a:lnTo>
                    <a:pt x="98" y="53"/>
                  </a:lnTo>
                  <a:lnTo>
                    <a:pt x="98" y="53"/>
                  </a:lnTo>
                  <a:lnTo>
                    <a:pt x="98" y="53"/>
                  </a:lnTo>
                  <a:lnTo>
                    <a:pt x="97" y="53"/>
                  </a:lnTo>
                  <a:lnTo>
                    <a:pt x="97" y="53"/>
                  </a:lnTo>
                  <a:lnTo>
                    <a:pt x="97" y="53"/>
                  </a:lnTo>
                  <a:lnTo>
                    <a:pt x="97" y="53"/>
                  </a:lnTo>
                  <a:lnTo>
                    <a:pt x="98" y="53"/>
                  </a:lnTo>
                  <a:lnTo>
                    <a:pt x="98" y="53"/>
                  </a:lnTo>
                  <a:lnTo>
                    <a:pt x="99" y="53"/>
                  </a:lnTo>
                  <a:lnTo>
                    <a:pt x="99" y="53"/>
                  </a:lnTo>
                  <a:lnTo>
                    <a:pt x="99" y="53"/>
                  </a:lnTo>
                  <a:lnTo>
                    <a:pt x="99" y="53"/>
                  </a:lnTo>
                  <a:lnTo>
                    <a:pt x="100" y="53"/>
                  </a:lnTo>
                  <a:lnTo>
                    <a:pt x="100" y="53"/>
                  </a:lnTo>
                  <a:lnTo>
                    <a:pt x="100" y="53"/>
                  </a:lnTo>
                  <a:lnTo>
                    <a:pt x="100" y="53"/>
                  </a:lnTo>
                  <a:lnTo>
                    <a:pt x="100" y="53"/>
                  </a:lnTo>
                  <a:lnTo>
                    <a:pt x="100" y="53"/>
                  </a:lnTo>
                  <a:lnTo>
                    <a:pt x="100" y="53"/>
                  </a:lnTo>
                  <a:lnTo>
                    <a:pt x="100" y="53"/>
                  </a:lnTo>
                  <a:lnTo>
                    <a:pt x="101" y="53"/>
                  </a:lnTo>
                  <a:lnTo>
                    <a:pt x="101" y="53"/>
                  </a:lnTo>
                  <a:lnTo>
                    <a:pt x="101" y="53"/>
                  </a:lnTo>
                  <a:lnTo>
                    <a:pt x="102" y="53"/>
                  </a:lnTo>
                  <a:lnTo>
                    <a:pt x="102" y="53"/>
                  </a:lnTo>
                  <a:lnTo>
                    <a:pt x="102" y="53"/>
                  </a:lnTo>
                  <a:lnTo>
                    <a:pt x="102" y="53"/>
                  </a:lnTo>
                  <a:lnTo>
                    <a:pt x="103" y="53"/>
                  </a:lnTo>
                  <a:lnTo>
                    <a:pt x="103" y="53"/>
                  </a:lnTo>
                  <a:lnTo>
                    <a:pt x="103" y="53"/>
                  </a:lnTo>
                  <a:lnTo>
                    <a:pt x="103" y="53"/>
                  </a:lnTo>
                  <a:lnTo>
                    <a:pt x="103" y="54"/>
                  </a:lnTo>
                  <a:lnTo>
                    <a:pt x="104" y="54"/>
                  </a:lnTo>
                  <a:lnTo>
                    <a:pt x="104" y="54"/>
                  </a:lnTo>
                  <a:lnTo>
                    <a:pt x="103" y="54"/>
                  </a:lnTo>
                  <a:lnTo>
                    <a:pt x="103" y="54"/>
                  </a:lnTo>
                  <a:lnTo>
                    <a:pt x="103" y="54"/>
                  </a:lnTo>
                  <a:lnTo>
                    <a:pt x="103" y="54"/>
                  </a:lnTo>
                  <a:lnTo>
                    <a:pt x="103" y="55"/>
                  </a:lnTo>
                  <a:lnTo>
                    <a:pt x="102" y="55"/>
                  </a:lnTo>
                  <a:lnTo>
                    <a:pt x="102" y="55"/>
                  </a:lnTo>
                  <a:lnTo>
                    <a:pt x="102" y="55"/>
                  </a:lnTo>
                  <a:lnTo>
                    <a:pt x="102" y="55"/>
                  </a:lnTo>
                  <a:lnTo>
                    <a:pt x="102" y="55"/>
                  </a:lnTo>
                  <a:lnTo>
                    <a:pt x="101" y="55"/>
                  </a:lnTo>
                  <a:lnTo>
                    <a:pt x="101" y="55"/>
                  </a:lnTo>
                  <a:lnTo>
                    <a:pt x="101" y="55"/>
                  </a:lnTo>
                  <a:lnTo>
                    <a:pt x="101" y="55"/>
                  </a:lnTo>
                  <a:lnTo>
                    <a:pt x="100" y="55"/>
                  </a:lnTo>
                  <a:lnTo>
                    <a:pt x="100" y="55"/>
                  </a:lnTo>
                  <a:lnTo>
                    <a:pt x="100" y="55"/>
                  </a:lnTo>
                  <a:lnTo>
                    <a:pt x="99" y="55"/>
                  </a:lnTo>
                  <a:lnTo>
                    <a:pt x="99" y="55"/>
                  </a:lnTo>
                  <a:lnTo>
                    <a:pt x="99" y="55"/>
                  </a:lnTo>
                  <a:lnTo>
                    <a:pt x="99" y="54"/>
                  </a:lnTo>
                  <a:lnTo>
                    <a:pt x="98" y="54"/>
                  </a:lnTo>
                  <a:lnTo>
                    <a:pt x="98" y="54"/>
                  </a:lnTo>
                  <a:lnTo>
                    <a:pt x="98" y="54"/>
                  </a:lnTo>
                  <a:lnTo>
                    <a:pt x="98" y="55"/>
                  </a:lnTo>
                  <a:lnTo>
                    <a:pt x="98" y="55"/>
                  </a:lnTo>
                  <a:lnTo>
                    <a:pt x="98" y="55"/>
                  </a:lnTo>
                  <a:lnTo>
                    <a:pt x="98" y="55"/>
                  </a:lnTo>
                  <a:lnTo>
                    <a:pt x="97" y="55"/>
                  </a:lnTo>
                  <a:lnTo>
                    <a:pt x="97" y="55"/>
                  </a:lnTo>
                  <a:lnTo>
                    <a:pt x="97" y="55"/>
                  </a:lnTo>
                  <a:lnTo>
                    <a:pt x="97" y="55"/>
                  </a:lnTo>
                  <a:lnTo>
                    <a:pt x="98" y="55"/>
                  </a:lnTo>
                  <a:lnTo>
                    <a:pt x="98" y="55"/>
                  </a:lnTo>
                  <a:lnTo>
                    <a:pt x="98" y="56"/>
                  </a:lnTo>
                  <a:lnTo>
                    <a:pt x="97" y="57"/>
                  </a:lnTo>
                  <a:lnTo>
                    <a:pt x="97" y="57"/>
                  </a:lnTo>
                  <a:lnTo>
                    <a:pt x="97" y="57"/>
                  </a:lnTo>
                  <a:lnTo>
                    <a:pt x="97" y="57"/>
                  </a:lnTo>
                  <a:lnTo>
                    <a:pt x="97" y="57"/>
                  </a:lnTo>
                  <a:lnTo>
                    <a:pt x="97" y="57"/>
                  </a:lnTo>
                  <a:lnTo>
                    <a:pt x="97" y="57"/>
                  </a:lnTo>
                  <a:lnTo>
                    <a:pt x="98" y="57"/>
                  </a:lnTo>
                  <a:lnTo>
                    <a:pt x="98" y="57"/>
                  </a:lnTo>
                  <a:lnTo>
                    <a:pt x="99" y="57"/>
                  </a:lnTo>
                  <a:lnTo>
                    <a:pt x="98" y="57"/>
                  </a:lnTo>
                  <a:lnTo>
                    <a:pt x="98" y="57"/>
                  </a:lnTo>
                  <a:lnTo>
                    <a:pt x="98" y="57"/>
                  </a:lnTo>
                  <a:lnTo>
                    <a:pt x="98" y="57"/>
                  </a:lnTo>
                  <a:lnTo>
                    <a:pt x="98" y="57"/>
                  </a:lnTo>
                  <a:lnTo>
                    <a:pt x="98" y="56"/>
                  </a:lnTo>
                  <a:lnTo>
                    <a:pt x="98" y="56"/>
                  </a:lnTo>
                  <a:lnTo>
                    <a:pt x="99" y="56"/>
                  </a:lnTo>
                  <a:lnTo>
                    <a:pt x="99" y="56"/>
                  </a:lnTo>
                  <a:lnTo>
                    <a:pt x="99" y="56"/>
                  </a:lnTo>
                  <a:lnTo>
                    <a:pt x="99" y="56"/>
                  </a:lnTo>
                  <a:lnTo>
                    <a:pt x="99" y="56"/>
                  </a:lnTo>
                  <a:lnTo>
                    <a:pt x="100" y="56"/>
                  </a:lnTo>
                  <a:lnTo>
                    <a:pt x="100" y="56"/>
                  </a:lnTo>
                  <a:lnTo>
                    <a:pt x="100" y="55"/>
                  </a:lnTo>
                  <a:lnTo>
                    <a:pt x="100" y="55"/>
                  </a:lnTo>
                  <a:lnTo>
                    <a:pt x="100" y="55"/>
                  </a:lnTo>
                  <a:lnTo>
                    <a:pt x="101" y="55"/>
                  </a:lnTo>
                  <a:lnTo>
                    <a:pt x="101" y="55"/>
                  </a:lnTo>
                  <a:lnTo>
                    <a:pt x="102" y="55"/>
                  </a:lnTo>
                  <a:lnTo>
                    <a:pt x="102" y="55"/>
                  </a:lnTo>
                  <a:lnTo>
                    <a:pt x="102" y="55"/>
                  </a:lnTo>
                  <a:lnTo>
                    <a:pt x="102" y="55"/>
                  </a:lnTo>
                  <a:lnTo>
                    <a:pt x="103" y="55"/>
                  </a:lnTo>
                  <a:lnTo>
                    <a:pt x="103" y="55"/>
                  </a:lnTo>
                  <a:lnTo>
                    <a:pt x="103" y="55"/>
                  </a:lnTo>
                  <a:lnTo>
                    <a:pt x="103" y="55"/>
                  </a:lnTo>
                  <a:lnTo>
                    <a:pt x="103" y="55"/>
                  </a:lnTo>
                  <a:lnTo>
                    <a:pt x="103" y="55"/>
                  </a:lnTo>
                  <a:lnTo>
                    <a:pt x="103" y="55"/>
                  </a:lnTo>
                  <a:lnTo>
                    <a:pt x="103" y="55"/>
                  </a:lnTo>
                  <a:lnTo>
                    <a:pt x="104" y="55"/>
                  </a:lnTo>
                  <a:lnTo>
                    <a:pt x="104" y="56"/>
                  </a:lnTo>
                  <a:lnTo>
                    <a:pt x="104" y="56"/>
                  </a:lnTo>
                  <a:lnTo>
                    <a:pt x="104" y="56"/>
                  </a:lnTo>
                  <a:lnTo>
                    <a:pt x="103" y="56"/>
                  </a:lnTo>
                  <a:lnTo>
                    <a:pt x="103" y="56"/>
                  </a:lnTo>
                  <a:lnTo>
                    <a:pt x="103" y="56"/>
                  </a:lnTo>
                  <a:lnTo>
                    <a:pt x="102" y="57"/>
                  </a:lnTo>
                  <a:lnTo>
                    <a:pt x="102" y="57"/>
                  </a:lnTo>
                  <a:lnTo>
                    <a:pt x="102" y="57"/>
                  </a:lnTo>
                  <a:lnTo>
                    <a:pt x="102" y="57"/>
                  </a:lnTo>
                  <a:lnTo>
                    <a:pt x="101" y="57"/>
                  </a:lnTo>
                  <a:lnTo>
                    <a:pt x="101" y="57"/>
                  </a:lnTo>
                  <a:lnTo>
                    <a:pt x="101" y="57"/>
                  </a:lnTo>
                  <a:lnTo>
                    <a:pt x="101" y="57"/>
                  </a:lnTo>
                  <a:lnTo>
                    <a:pt x="100" y="57"/>
                  </a:lnTo>
                  <a:lnTo>
                    <a:pt x="100" y="57"/>
                  </a:lnTo>
                  <a:lnTo>
                    <a:pt x="100" y="57"/>
                  </a:lnTo>
                  <a:lnTo>
                    <a:pt x="100" y="57"/>
                  </a:lnTo>
                  <a:lnTo>
                    <a:pt x="100" y="57"/>
                  </a:lnTo>
                  <a:lnTo>
                    <a:pt x="101" y="57"/>
                  </a:lnTo>
                  <a:lnTo>
                    <a:pt x="101" y="57"/>
                  </a:lnTo>
                  <a:lnTo>
                    <a:pt x="101" y="57"/>
                  </a:lnTo>
                  <a:lnTo>
                    <a:pt x="101" y="57"/>
                  </a:lnTo>
                  <a:lnTo>
                    <a:pt x="102" y="57"/>
                  </a:lnTo>
                  <a:lnTo>
                    <a:pt x="102" y="57"/>
                  </a:lnTo>
                  <a:lnTo>
                    <a:pt x="102" y="58"/>
                  </a:lnTo>
                  <a:lnTo>
                    <a:pt x="101" y="58"/>
                  </a:lnTo>
                  <a:lnTo>
                    <a:pt x="101" y="58"/>
                  </a:lnTo>
                  <a:lnTo>
                    <a:pt x="101" y="58"/>
                  </a:lnTo>
                  <a:lnTo>
                    <a:pt x="100" y="58"/>
                  </a:lnTo>
                  <a:lnTo>
                    <a:pt x="100" y="58"/>
                  </a:lnTo>
                  <a:lnTo>
                    <a:pt x="100" y="58"/>
                  </a:lnTo>
                  <a:lnTo>
                    <a:pt x="100" y="58"/>
                  </a:lnTo>
                  <a:lnTo>
                    <a:pt x="100" y="58"/>
                  </a:lnTo>
                  <a:lnTo>
                    <a:pt x="99" y="58"/>
                  </a:lnTo>
                  <a:lnTo>
                    <a:pt x="99" y="58"/>
                  </a:lnTo>
                  <a:lnTo>
                    <a:pt x="99" y="58"/>
                  </a:lnTo>
                  <a:lnTo>
                    <a:pt x="99" y="59"/>
                  </a:lnTo>
                  <a:lnTo>
                    <a:pt x="98" y="59"/>
                  </a:lnTo>
                  <a:lnTo>
                    <a:pt x="98" y="59"/>
                  </a:lnTo>
                  <a:lnTo>
                    <a:pt x="98" y="59"/>
                  </a:lnTo>
                  <a:lnTo>
                    <a:pt x="98" y="58"/>
                  </a:lnTo>
                  <a:lnTo>
                    <a:pt x="98" y="58"/>
                  </a:lnTo>
                  <a:lnTo>
                    <a:pt x="97" y="58"/>
                  </a:lnTo>
                  <a:lnTo>
                    <a:pt x="97" y="59"/>
                  </a:lnTo>
                  <a:lnTo>
                    <a:pt x="97" y="59"/>
                  </a:lnTo>
                  <a:lnTo>
                    <a:pt x="97" y="59"/>
                  </a:lnTo>
                  <a:lnTo>
                    <a:pt x="97" y="59"/>
                  </a:lnTo>
                  <a:lnTo>
                    <a:pt x="97" y="59"/>
                  </a:lnTo>
                  <a:lnTo>
                    <a:pt x="98" y="59"/>
                  </a:lnTo>
                  <a:lnTo>
                    <a:pt x="98" y="59"/>
                  </a:lnTo>
                  <a:lnTo>
                    <a:pt x="98" y="59"/>
                  </a:lnTo>
                  <a:lnTo>
                    <a:pt x="98" y="59"/>
                  </a:lnTo>
                  <a:lnTo>
                    <a:pt x="98" y="59"/>
                  </a:lnTo>
                  <a:lnTo>
                    <a:pt x="99" y="59"/>
                  </a:lnTo>
                  <a:lnTo>
                    <a:pt x="99" y="59"/>
                  </a:lnTo>
                  <a:lnTo>
                    <a:pt x="99" y="59"/>
                  </a:lnTo>
                  <a:lnTo>
                    <a:pt x="99" y="59"/>
                  </a:lnTo>
                  <a:lnTo>
                    <a:pt x="100" y="59"/>
                  </a:lnTo>
                  <a:lnTo>
                    <a:pt x="100" y="59"/>
                  </a:lnTo>
                  <a:lnTo>
                    <a:pt x="100" y="58"/>
                  </a:lnTo>
                  <a:lnTo>
                    <a:pt x="100" y="58"/>
                  </a:lnTo>
                  <a:lnTo>
                    <a:pt x="100" y="58"/>
                  </a:lnTo>
                  <a:lnTo>
                    <a:pt x="100" y="58"/>
                  </a:lnTo>
                  <a:lnTo>
                    <a:pt x="101" y="58"/>
                  </a:lnTo>
                  <a:lnTo>
                    <a:pt x="101" y="58"/>
                  </a:lnTo>
                  <a:lnTo>
                    <a:pt x="101" y="58"/>
                  </a:lnTo>
                  <a:lnTo>
                    <a:pt x="101" y="58"/>
                  </a:lnTo>
                  <a:lnTo>
                    <a:pt x="101" y="58"/>
                  </a:lnTo>
                  <a:lnTo>
                    <a:pt x="102" y="58"/>
                  </a:lnTo>
                  <a:lnTo>
                    <a:pt x="102" y="58"/>
                  </a:lnTo>
                  <a:lnTo>
                    <a:pt x="102" y="58"/>
                  </a:lnTo>
                  <a:lnTo>
                    <a:pt x="103" y="58"/>
                  </a:lnTo>
                  <a:lnTo>
                    <a:pt x="103" y="58"/>
                  </a:lnTo>
                  <a:lnTo>
                    <a:pt x="103" y="58"/>
                  </a:lnTo>
                  <a:lnTo>
                    <a:pt x="104" y="57"/>
                  </a:lnTo>
                  <a:lnTo>
                    <a:pt x="104" y="58"/>
                  </a:lnTo>
                  <a:lnTo>
                    <a:pt x="104" y="58"/>
                  </a:lnTo>
                  <a:lnTo>
                    <a:pt x="104" y="58"/>
                  </a:lnTo>
                  <a:lnTo>
                    <a:pt x="104" y="58"/>
                  </a:lnTo>
                  <a:lnTo>
                    <a:pt x="104" y="58"/>
                  </a:lnTo>
                  <a:lnTo>
                    <a:pt x="104" y="58"/>
                  </a:lnTo>
                  <a:lnTo>
                    <a:pt x="104" y="58"/>
                  </a:lnTo>
                  <a:lnTo>
                    <a:pt x="104" y="57"/>
                  </a:lnTo>
                  <a:lnTo>
                    <a:pt x="105" y="57"/>
                  </a:lnTo>
                  <a:lnTo>
                    <a:pt x="105" y="58"/>
                  </a:lnTo>
                  <a:lnTo>
                    <a:pt x="105" y="58"/>
                  </a:lnTo>
                  <a:lnTo>
                    <a:pt x="106" y="58"/>
                  </a:lnTo>
                  <a:lnTo>
                    <a:pt x="107" y="58"/>
                  </a:lnTo>
                  <a:lnTo>
                    <a:pt x="107" y="58"/>
                  </a:lnTo>
                  <a:lnTo>
                    <a:pt x="108" y="58"/>
                  </a:lnTo>
                  <a:lnTo>
                    <a:pt x="108" y="59"/>
                  </a:lnTo>
                  <a:lnTo>
                    <a:pt x="108" y="59"/>
                  </a:lnTo>
                  <a:lnTo>
                    <a:pt x="109" y="59"/>
                  </a:lnTo>
                  <a:lnTo>
                    <a:pt x="109" y="59"/>
                  </a:lnTo>
                  <a:lnTo>
                    <a:pt x="109" y="59"/>
                  </a:lnTo>
                  <a:lnTo>
                    <a:pt x="110" y="59"/>
                  </a:lnTo>
                  <a:lnTo>
                    <a:pt x="110" y="59"/>
                  </a:lnTo>
                  <a:lnTo>
                    <a:pt x="110" y="59"/>
                  </a:lnTo>
                  <a:lnTo>
                    <a:pt x="110" y="58"/>
                  </a:lnTo>
                  <a:lnTo>
                    <a:pt x="111" y="58"/>
                  </a:lnTo>
                  <a:lnTo>
                    <a:pt x="111" y="58"/>
                  </a:lnTo>
                  <a:lnTo>
                    <a:pt x="111" y="59"/>
                  </a:lnTo>
                  <a:lnTo>
                    <a:pt x="111" y="59"/>
                  </a:lnTo>
                  <a:lnTo>
                    <a:pt x="110" y="59"/>
                  </a:lnTo>
                  <a:lnTo>
                    <a:pt x="110" y="59"/>
                  </a:lnTo>
                  <a:lnTo>
                    <a:pt x="110" y="59"/>
                  </a:lnTo>
                  <a:lnTo>
                    <a:pt x="110" y="59"/>
                  </a:lnTo>
                  <a:lnTo>
                    <a:pt x="110" y="59"/>
                  </a:lnTo>
                  <a:lnTo>
                    <a:pt x="109" y="59"/>
                  </a:lnTo>
                  <a:lnTo>
                    <a:pt x="109" y="59"/>
                  </a:lnTo>
                  <a:lnTo>
                    <a:pt x="109" y="59"/>
                  </a:lnTo>
                  <a:lnTo>
                    <a:pt x="109" y="59"/>
                  </a:lnTo>
                  <a:lnTo>
                    <a:pt x="109" y="59"/>
                  </a:lnTo>
                  <a:lnTo>
                    <a:pt x="109" y="59"/>
                  </a:lnTo>
                  <a:lnTo>
                    <a:pt x="108" y="60"/>
                  </a:lnTo>
                  <a:lnTo>
                    <a:pt x="108" y="60"/>
                  </a:lnTo>
                  <a:lnTo>
                    <a:pt x="108" y="60"/>
                  </a:lnTo>
                  <a:lnTo>
                    <a:pt x="108" y="60"/>
                  </a:lnTo>
                  <a:lnTo>
                    <a:pt x="108" y="60"/>
                  </a:lnTo>
                  <a:lnTo>
                    <a:pt x="107" y="60"/>
                  </a:lnTo>
                  <a:lnTo>
                    <a:pt x="107" y="60"/>
                  </a:lnTo>
                  <a:lnTo>
                    <a:pt x="107" y="60"/>
                  </a:lnTo>
                  <a:lnTo>
                    <a:pt x="107" y="60"/>
                  </a:lnTo>
                  <a:lnTo>
                    <a:pt x="107" y="60"/>
                  </a:lnTo>
                  <a:lnTo>
                    <a:pt x="107" y="60"/>
                  </a:lnTo>
                  <a:lnTo>
                    <a:pt x="108" y="60"/>
                  </a:lnTo>
                  <a:lnTo>
                    <a:pt x="108" y="60"/>
                  </a:lnTo>
                  <a:lnTo>
                    <a:pt x="108" y="61"/>
                  </a:lnTo>
                  <a:lnTo>
                    <a:pt x="107" y="61"/>
                  </a:lnTo>
                  <a:lnTo>
                    <a:pt x="107" y="61"/>
                  </a:lnTo>
                  <a:lnTo>
                    <a:pt x="107" y="61"/>
                  </a:lnTo>
                  <a:lnTo>
                    <a:pt x="106" y="60"/>
                  </a:lnTo>
                  <a:lnTo>
                    <a:pt x="106" y="60"/>
                  </a:lnTo>
                  <a:lnTo>
                    <a:pt x="106" y="61"/>
                  </a:lnTo>
                  <a:lnTo>
                    <a:pt x="107" y="61"/>
                  </a:lnTo>
                  <a:lnTo>
                    <a:pt x="107" y="61"/>
                  </a:lnTo>
                  <a:lnTo>
                    <a:pt x="106" y="61"/>
                  </a:lnTo>
                  <a:lnTo>
                    <a:pt x="106" y="61"/>
                  </a:lnTo>
                  <a:lnTo>
                    <a:pt x="106" y="61"/>
                  </a:lnTo>
                  <a:lnTo>
                    <a:pt x="106" y="61"/>
                  </a:lnTo>
                  <a:lnTo>
                    <a:pt x="106" y="61"/>
                  </a:lnTo>
                  <a:lnTo>
                    <a:pt x="105" y="61"/>
                  </a:lnTo>
                  <a:lnTo>
                    <a:pt x="105" y="61"/>
                  </a:lnTo>
                  <a:lnTo>
                    <a:pt x="105" y="62"/>
                  </a:lnTo>
                  <a:lnTo>
                    <a:pt x="105" y="62"/>
                  </a:lnTo>
                  <a:lnTo>
                    <a:pt x="105" y="62"/>
                  </a:lnTo>
                  <a:lnTo>
                    <a:pt x="105" y="62"/>
                  </a:lnTo>
                  <a:lnTo>
                    <a:pt x="105" y="62"/>
                  </a:lnTo>
                  <a:lnTo>
                    <a:pt x="105" y="62"/>
                  </a:lnTo>
                  <a:lnTo>
                    <a:pt x="104" y="62"/>
                  </a:lnTo>
                  <a:lnTo>
                    <a:pt x="104" y="62"/>
                  </a:lnTo>
                  <a:lnTo>
                    <a:pt x="104" y="62"/>
                  </a:lnTo>
                  <a:lnTo>
                    <a:pt x="104" y="62"/>
                  </a:lnTo>
                  <a:lnTo>
                    <a:pt x="104" y="62"/>
                  </a:lnTo>
                  <a:lnTo>
                    <a:pt x="105" y="62"/>
                  </a:lnTo>
                  <a:lnTo>
                    <a:pt x="105" y="62"/>
                  </a:lnTo>
                  <a:lnTo>
                    <a:pt x="104" y="62"/>
                  </a:lnTo>
                  <a:lnTo>
                    <a:pt x="104" y="63"/>
                  </a:lnTo>
                  <a:lnTo>
                    <a:pt x="104" y="63"/>
                  </a:lnTo>
                  <a:lnTo>
                    <a:pt x="103" y="62"/>
                  </a:lnTo>
                  <a:lnTo>
                    <a:pt x="103" y="62"/>
                  </a:lnTo>
                  <a:lnTo>
                    <a:pt x="103" y="63"/>
                  </a:lnTo>
                  <a:lnTo>
                    <a:pt x="103" y="63"/>
                  </a:lnTo>
                  <a:lnTo>
                    <a:pt x="103" y="63"/>
                  </a:lnTo>
                  <a:lnTo>
                    <a:pt x="103" y="63"/>
                  </a:lnTo>
                  <a:lnTo>
                    <a:pt x="103" y="63"/>
                  </a:lnTo>
                  <a:lnTo>
                    <a:pt x="103" y="63"/>
                  </a:lnTo>
                  <a:lnTo>
                    <a:pt x="103" y="63"/>
                  </a:lnTo>
                  <a:lnTo>
                    <a:pt x="103" y="63"/>
                  </a:lnTo>
                  <a:lnTo>
                    <a:pt x="103" y="64"/>
                  </a:lnTo>
                  <a:lnTo>
                    <a:pt x="103" y="64"/>
                  </a:lnTo>
                  <a:lnTo>
                    <a:pt x="102" y="64"/>
                  </a:lnTo>
                  <a:lnTo>
                    <a:pt x="102" y="64"/>
                  </a:lnTo>
                  <a:lnTo>
                    <a:pt x="102" y="64"/>
                  </a:lnTo>
                  <a:lnTo>
                    <a:pt x="102" y="64"/>
                  </a:lnTo>
                  <a:lnTo>
                    <a:pt x="102" y="64"/>
                  </a:lnTo>
                  <a:lnTo>
                    <a:pt x="101" y="64"/>
                  </a:lnTo>
                  <a:lnTo>
                    <a:pt x="101" y="64"/>
                  </a:lnTo>
                  <a:lnTo>
                    <a:pt x="101" y="64"/>
                  </a:lnTo>
                  <a:lnTo>
                    <a:pt x="100" y="64"/>
                  </a:lnTo>
                  <a:lnTo>
                    <a:pt x="100" y="64"/>
                  </a:lnTo>
                  <a:lnTo>
                    <a:pt x="100" y="64"/>
                  </a:lnTo>
                  <a:lnTo>
                    <a:pt x="100" y="64"/>
                  </a:lnTo>
                  <a:lnTo>
                    <a:pt x="100" y="65"/>
                  </a:lnTo>
                  <a:lnTo>
                    <a:pt x="99" y="65"/>
                  </a:lnTo>
                  <a:lnTo>
                    <a:pt x="99" y="65"/>
                  </a:lnTo>
                  <a:lnTo>
                    <a:pt x="99" y="64"/>
                  </a:lnTo>
                  <a:lnTo>
                    <a:pt x="99" y="64"/>
                  </a:lnTo>
                  <a:lnTo>
                    <a:pt x="99" y="65"/>
                  </a:lnTo>
                  <a:lnTo>
                    <a:pt x="99" y="65"/>
                  </a:lnTo>
                  <a:lnTo>
                    <a:pt x="98" y="65"/>
                  </a:lnTo>
                  <a:lnTo>
                    <a:pt x="98" y="65"/>
                  </a:lnTo>
                  <a:lnTo>
                    <a:pt x="98" y="65"/>
                  </a:lnTo>
                  <a:lnTo>
                    <a:pt x="98" y="65"/>
                  </a:lnTo>
                  <a:lnTo>
                    <a:pt x="98" y="65"/>
                  </a:lnTo>
                  <a:lnTo>
                    <a:pt x="97" y="65"/>
                  </a:lnTo>
                  <a:lnTo>
                    <a:pt x="97" y="65"/>
                  </a:lnTo>
                  <a:lnTo>
                    <a:pt x="97" y="65"/>
                  </a:lnTo>
                  <a:lnTo>
                    <a:pt x="97" y="65"/>
                  </a:lnTo>
                  <a:lnTo>
                    <a:pt x="97" y="65"/>
                  </a:lnTo>
                  <a:lnTo>
                    <a:pt x="96" y="65"/>
                  </a:lnTo>
                  <a:lnTo>
                    <a:pt x="96" y="66"/>
                  </a:lnTo>
                  <a:lnTo>
                    <a:pt x="96" y="65"/>
                  </a:lnTo>
                  <a:lnTo>
                    <a:pt x="96" y="65"/>
                  </a:lnTo>
                  <a:lnTo>
                    <a:pt x="95" y="65"/>
                  </a:lnTo>
                  <a:lnTo>
                    <a:pt x="95" y="65"/>
                  </a:lnTo>
                  <a:lnTo>
                    <a:pt x="96" y="65"/>
                  </a:lnTo>
                  <a:lnTo>
                    <a:pt x="96" y="66"/>
                  </a:lnTo>
                  <a:lnTo>
                    <a:pt x="95" y="66"/>
                  </a:lnTo>
                  <a:lnTo>
                    <a:pt x="95" y="66"/>
                  </a:lnTo>
                  <a:lnTo>
                    <a:pt x="95" y="66"/>
                  </a:lnTo>
                  <a:lnTo>
                    <a:pt x="95" y="66"/>
                  </a:lnTo>
                  <a:lnTo>
                    <a:pt x="95" y="66"/>
                  </a:lnTo>
                  <a:lnTo>
                    <a:pt x="94" y="66"/>
                  </a:lnTo>
                  <a:lnTo>
                    <a:pt x="94" y="65"/>
                  </a:lnTo>
                  <a:lnTo>
                    <a:pt x="94" y="65"/>
                  </a:lnTo>
                  <a:lnTo>
                    <a:pt x="94" y="65"/>
                  </a:lnTo>
                  <a:lnTo>
                    <a:pt x="94" y="65"/>
                  </a:lnTo>
                  <a:lnTo>
                    <a:pt x="93" y="66"/>
                  </a:lnTo>
                  <a:lnTo>
                    <a:pt x="93" y="66"/>
                  </a:lnTo>
                  <a:lnTo>
                    <a:pt x="94" y="66"/>
                  </a:lnTo>
                  <a:lnTo>
                    <a:pt x="94" y="66"/>
                  </a:lnTo>
                  <a:lnTo>
                    <a:pt x="93" y="66"/>
                  </a:lnTo>
                  <a:lnTo>
                    <a:pt x="93" y="66"/>
                  </a:lnTo>
                  <a:lnTo>
                    <a:pt x="93" y="66"/>
                  </a:lnTo>
                  <a:lnTo>
                    <a:pt x="93" y="66"/>
                  </a:lnTo>
                  <a:lnTo>
                    <a:pt x="93" y="66"/>
                  </a:lnTo>
                  <a:lnTo>
                    <a:pt x="93" y="66"/>
                  </a:lnTo>
                  <a:lnTo>
                    <a:pt x="92" y="66"/>
                  </a:lnTo>
                  <a:lnTo>
                    <a:pt x="92" y="66"/>
                  </a:lnTo>
                  <a:lnTo>
                    <a:pt x="92" y="66"/>
                  </a:lnTo>
                  <a:lnTo>
                    <a:pt x="92" y="66"/>
                  </a:lnTo>
                  <a:lnTo>
                    <a:pt x="92" y="66"/>
                  </a:lnTo>
                  <a:lnTo>
                    <a:pt x="93" y="66"/>
                  </a:lnTo>
                  <a:lnTo>
                    <a:pt x="93" y="66"/>
                  </a:lnTo>
                  <a:lnTo>
                    <a:pt x="92" y="66"/>
                  </a:lnTo>
                  <a:lnTo>
                    <a:pt x="92" y="66"/>
                  </a:lnTo>
                  <a:lnTo>
                    <a:pt x="91" y="66"/>
                  </a:lnTo>
                  <a:lnTo>
                    <a:pt x="91" y="66"/>
                  </a:lnTo>
                  <a:lnTo>
                    <a:pt x="91" y="66"/>
                  </a:lnTo>
                  <a:lnTo>
                    <a:pt x="91" y="66"/>
                  </a:lnTo>
                  <a:lnTo>
                    <a:pt x="90" y="66"/>
                  </a:lnTo>
                  <a:lnTo>
                    <a:pt x="90" y="66"/>
                  </a:lnTo>
                  <a:lnTo>
                    <a:pt x="90" y="66"/>
                  </a:lnTo>
                  <a:lnTo>
                    <a:pt x="90" y="66"/>
                  </a:lnTo>
                  <a:lnTo>
                    <a:pt x="90" y="66"/>
                  </a:lnTo>
                  <a:lnTo>
                    <a:pt x="90" y="66"/>
                  </a:lnTo>
                  <a:lnTo>
                    <a:pt x="90" y="66"/>
                  </a:lnTo>
                  <a:lnTo>
                    <a:pt x="90" y="66"/>
                  </a:lnTo>
                  <a:lnTo>
                    <a:pt x="90" y="66"/>
                  </a:lnTo>
                  <a:lnTo>
                    <a:pt x="90" y="66"/>
                  </a:lnTo>
                  <a:lnTo>
                    <a:pt x="90" y="66"/>
                  </a:lnTo>
                  <a:lnTo>
                    <a:pt x="89" y="66"/>
                  </a:lnTo>
                  <a:lnTo>
                    <a:pt x="89" y="66"/>
                  </a:lnTo>
                  <a:lnTo>
                    <a:pt x="89" y="66"/>
                  </a:lnTo>
                  <a:lnTo>
                    <a:pt x="89" y="66"/>
                  </a:lnTo>
                  <a:lnTo>
                    <a:pt x="89" y="65"/>
                  </a:lnTo>
                  <a:lnTo>
                    <a:pt x="89" y="65"/>
                  </a:lnTo>
                  <a:lnTo>
                    <a:pt x="89" y="65"/>
                  </a:lnTo>
                  <a:lnTo>
                    <a:pt x="89" y="65"/>
                  </a:lnTo>
                  <a:lnTo>
                    <a:pt x="89" y="65"/>
                  </a:lnTo>
                  <a:lnTo>
                    <a:pt x="88" y="64"/>
                  </a:lnTo>
                  <a:lnTo>
                    <a:pt x="88" y="65"/>
                  </a:lnTo>
                  <a:lnTo>
                    <a:pt x="88" y="65"/>
                  </a:lnTo>
                  <a:lnTo>
                    <a:pt x="88" y="65"/>
                  </a:lnTo>
                  <a:lnTo>
                    <a:pt x="88" y="65"/>
                  </a:lnTo>
                  <a:lnTo>
                    <a:pt x="88" y="65"/>
                  </a:lnTo>
                  <a:lnTo>
                    <a:pt x="89" y="65"/>
                  </a:lnTo>
                  <a:lnTo>
                    <a:pt x="89" y="65"/>
                  </a:lnTo>
                  <a:lnTo>
                    <a:pt x="89" y="66"/>
                  </a:lnTo>
                  <a:lnTo>
                    <a:pt x="89" y="66"/>
                  </a:lnTo>
                  <a:lnTo>
                    <a:pt x="89" y="66"/>
                  </a:lnTo>
                  <a:lnTo>
                    <a:pt x="89" y="66"/>
                  </a:lnTo>
                  <a:lnTo>
                    <a:pt x="89" y="66"/>
                  </a:lnTo>
                  <a:lnTo>
                    <a:pt x="89" y="66"/>
                  </a:lnTo>
                  <a:lnTo>
                    <a:pt x="89" y="66"/>
                  </a:lnTo>
                  <a:lnTo>
                    <a:pt x="89" y="67"/>
                  </a:lnTo>
                  <a:lnTo>
                    <a:pt x="89" y="67"/>
                  </a:lnTo>
                  <a:lnTo>
                    <a:pt x="89" y="67"/>
                  </a:lnTo>
                  <a:lnTo>
                    <a:pt x="89" y="67"/>
                  </a:lnTo>
                  <a:lnTo>
                    <a:pt x="89" y="67"/>
                  </a:lnTo>
                  <a:lnTo>
                    <a:pt x="89" y="67"/>
                  </a:lnTo>
                  <a:lnTo>
                    <a:pt x="88" y="67"/>
                  </a:lnTo>
                  <a:lnTo>
                    <a:pt x="88" y="67"/>
                  </a:lnTo>
                  <a:lnTo>
                    <a:pt x="88" y="68"/>
                  </a:lnTo>
                  <a:lnTo>
                    <a:pt x="87" y="68"/>
                  </a:lnTo>
                  <a:lnTo>
                    <a:pt x="87" y="68"/>
                  </a:lnTo>
                  <a:lnTo>
                    <a:pt x="87" y="68"/>
                  </a:lnTo>
                  <a:lnTo>
                    <a:pt x="87" y="68"/>
                  </a:lnTo>
                  <a:lnTo>
                    <a:pt x="87" y="68"/>
                  </a:lnTo>
                  <a:lnTo>
                    <a:pt x="87" y="68"/>
                  </a:lnTo>
                  <a:lnTo>
                    <a:pt x="87" y="68"/>
                  </a:lnTo>
                  <a:lnTo>
                    <a:pt x="87" y="68"/>
                  </a:lnTo>
                  <a:lnTo>
                    <a:pt x="87" y="68"/>
                  </a:lnTo>
                  <a:lnTo>
                    <a:pt x="87" y="68"/>
                  </a:lnTo>
                  <a:lnTo>
                    <a:pt x="87" y="69"/>
                  </a:lnTo>
                  <a:lnTo>
                    <a:pt x="86" y="69"/>
                  </a:lnTo>
                  <a:lnTo>
                    <a:pt x="86" y="69"/>
                  </a:lnTo>
                  <a:lnTo>
                    <a:pt x="86" y="69"/>
                  </a:lnTo>
                  <a:lnTo>
                    <a:pt x="86" y="70"/>
                  </a:lnTo>
                  <a:lnTo>
                    <a:pt x="86" y="70"/>
                  </a:lnTo>
                  <a:lnTo>
                    <a:pt x="86" y="70"/>
                  </a:lnTo>
                  <a:lnTo>
                    <a:pt x="86" y="70"/>
                  </a:lnTo>
                  <a:lnTo>
                    <a:pt x="85" y="70"/>
                  </a:lnTo>
                  <a:lnTo>
                    <a:pt x="85" y="71"/>
                  </a:lnTo>
                  <a:lnTo>
                    <a:pt x="85" y="71"/>
                  </a:lnTo>
                  <a:lnTo>
                    <a:pt x="85" y="71"/>
                  </a:lnTo>
                  <a:lnTo>
                    <a:pt x="85" y="71"/>
                  </a:lnTo>
                  <a:lnTo>
                    <a:pt x="85" y="72"/>
                  </a:lnTo>
                  <a:lnTo>
                    <a:pt x="85" y="72"/>
                  </a:lnTo>
                  <a:lnTo>
                    <a:pt x="84" y="72"/>
                  </a:lnTo>
                  <a:lnTo>
                    <a:pt x="84" y="72"/>
                  </a:lnTo>
                  <a:lnTo>
                    <a:pt x="84" y="72"/>
                  </a:lnTo>
                  <a:lnTo>
                    <a:pt x="84" y="72"/>
                  </a:lnTo>
                  <a:lnTo>
                    <a:pt x="84" y="72"/>
                  </a:lnTo>
                  <a:lnTo>
                    <a:pt x="84" y="72"/>
                  </a:lnTo>
                  <a:lnTo>
                    <a:pt x="84" y="73"/>
                  </a:lnTo>
                  <a:lnTo>
                    <a:pt x="83" y="73"/>
                  </a:lnTo>
                  <a:lnTo>
                    <a:pt x="83" y="73"/>
                  </a:lnTo>
                  <a:lnTo>
                    <a:pt x="83" y="73"/>
                  </a:lnTo>
                  <a:lnTo>
                    <a:pt x="83" y="73"/>
                  </a:lnTo>
                  <a:lnTo>
                    <a:pt x="82" y="73"/>
                  </a:lnTo>
                  <a:lnTo>
                    <a:pt x="82" y="73"/>
                  </a:lnTo>
                  <a:lnTo>
                    <a:pt x="83" y="73"/>
                  </a:lnTo>
                  <a:lnTo>
                    <a:pt x="82" y="73"/>
                  </a:lnTo>
                  <a:lnTo>
                    <a:pt x="82" y="73"/>
                  </a:lnTo>
                  <a:lnTo>
                    <a:pt x="82" y="73"/>
                  </a:lnTo>
                  <a:lnTo>
                    <a:pt x="81" y="73"/>
                  </a:lnTo>
                  <a:lnTo>
                    <a:pt x="82" y="74"/>
                  </a:lnTo>
                  <a:lnTo>
                    <a:pt x="81" y="74"/>
                  </a:lnTo>
                  <a:lnTo>
                    <a:pt x="81" y="74"/>
                  </a:lnTo>
                  <a:lnTo>
                    <a:pt x="81" y="74"/>
                  </a:lnTo>
                  <a:lnTo>
                    <a:pt x="81" y="74"/>
                  </a:lnTo>
                  <a:lnTo>
                    <a:pt x="80" y="74"/>
                  </a:lnTo>
                  <a:lnTo>
                    <a:pt x="80" y="74"/>
                  </a:lnTo>
                  <a:lnTo>
                    <a:pt x="80" y="75"/>
                  </a:lnTo>
                  <a:lnTo>
                    <a:pt x="80" y="75"/>
                  </a:lnTo>
                  <a:lnTo>
                    <a:pt x="80" y="75"/>
                  </a:lnTo>
                  <a:lnTo>
                    <a:pt x="80" y="75"/>
                  </a:lnTo>
                  <a:lnTo>
                    <a:pt x="80" y="74"/>
                  </a:lnTo>
                  <a:lnTo>
                    <a:pt x="80" y="74"/>
                  </a:lnTo>
                  <a:lnTo>
                    <a:pt x="80" y="74"/>
                  </a:lnTo>
                  <a:lnTo>
                    <a:pt x="79" y="74"/>
                  </a:lnTo>
                  <a:lnTo>
                    <a:pt x="79" y="74"/>
                  </a:lnTo>
                  <a:lnTo>
                    <a:pt x="79" y="74"/>
                  </a:lnTo>
                  <a:lnTo>
                    <a:pt x="79" y="74"/>
                  </a:lnTo>
                  <a:lnTo>
                    <a:pt x="79" y="75"/>
                  </a:lnTo>
                  <a:lnTo>
                    <a:pt x="79" y="75"/>
                  </a:lnTo>
                  <a:lnTo>
                    <a:pt x="79" y="75"/>
                  </a:lnTo>
                  <a:lnTo>
                    <a:pt x="79" y="75"/>
                  </a:lnTo>
                  <a:lnTo>
                    <a:pt x="79" y="75"/>
                  </a:lnTo>
                  <a:lnTo>
                    <a:pt x="78" y="75"/>
                  </a:lnTo>
                  <a:lnTo>
                    <a:pt x="78" y="75"/>
                  </a:lnTo>
                  <a:lnTo>
                    <a:pt x="78" y="75"/>
                  </a:lnTo>
                  <a:lnTo>
                    <a:pt x="78" y="75"/>
                  </a:lnTo>
                  <a:lnTo>
                    <a:pt x="77" y="75"/>
                  </a:lnTo>
                  <a:lnTo>
                    <a:pt x="77" y="74"/>
                  </a:lnTo>
                  <a:lnTo>
                    <a:pt x="77" y="74"/>
                  </a:lnTo>
                  <a:lnTo>
                    <a:pt x="77" y="75"/>
                  </a:lnTo>
                  <a:lnTo>
                    <a:pt x="77" y="74"/>
                  </a:lnTo>
                  <a:lnTo>
                    <a:pt x="77" y="74"/>
                  </a:lnTo>
                  <a:lnTo>
                    <a:pt x="77" y="74"/>
                  </a:lnTo>
                  <a:lnTo>
                    <a:pt x="77" y="74"/>
                  </a:lnTo>
                  <a:lnTo>
                    <a:pt x="77" y="74"/>
                  </a:lnTo>
                  <a:lnTo>
                    <a:pt x="77" y="73"/>
                  </a:lnTo>
                  <a:lnTo>
                    <a:pt x="78" y="73"/>
                  </a:lnTo>
                  <a:lnTo>
                    <a:pt x="78" y="73"/>
                  </a:lnTo>
                  <a:lnTo>
                    <a:pt x="78" y="73"/>
                  </a:lnTo>
                  <a:lnTo>
                    <a:pt x="78" y="73"/>
                  </a:lnTo>
                  <a:lnTo>
                    <a:pt x="78" y="73"/>
                  </a:lnTo>
                  <a:lnTo>
                    <a:pt x="77" y="73"/>
                  </a:lnTo>
                  <a:lnTo>
                    <a:pt x="77" y="73"/>
                  </a:lnTo>
                  <a:lnTo>
                    <a:pt x="76" y="73"/>
                  </a:lnTo>
                  <a:lnTo>
                    <a:pt x="76" y="73"/>
                  </a:lnTo>
                  <a:lnTo>
                    <a:pt x="76" y="73"/>
                  </a:lnTo>
                  <a:lnTo>
                    <a:pt x="76" y="73"/>
                  </a:lnTo>
                  <a:lnTo>
                    <a:pt x="76" y="73"/>
                  </a:lnTo>
                  <a:lnTo>
                    <a:pt x="76" y="73"/>
                  </a:lnTo>
                  <a:lnTo>
                    <a:pt x="77" y="73"/>
                  </a:lnTo>
                  <a:lnTo>
                    <a:pt x="77" y="73"/>
                  </a:lnTo>
                  <a:lnTo>
                    <a:pt x="77" y="73"/>
                  </a:lnTo>
                  <a:lnTo>
                    <a:pt x="77" y="73"/>
                  </a:lnTo>
                  <a:lnTo>
                    <a:pt x="77" y="73"/>
                  </a:lnTo>
                  <a:lnTo>
                    <a:pt x="76" y="73"/>
                  </a:lnTo>
                  <a:lnTo>
                    <a:pt x="76" y="73"/>
                  </a:lnTo>
                  <a:lnTo>
                    <a:pt x="77" y="73"/>
                  </a:lnTo>
                  <a:lnTo>
                    <a:pt x="77" y="74"/>
                  </a:lnTo>
                  <a:lnTo>
                    <a:pt x="76" y="74"/>
                  </a:lnTo>
                  <a:lnTo>
                    <a:pt x="76" y="74"/>
                  </a:lnTo>
                  <a:lnTo>
                    <a:pt x="76" y="74"/>
                  </a:lnTo>
                  <a:lnTo>
                    <a:pt x="76" y="74"/>
                  </a:lnTo>
                  <a:lnTo>
                    <a:pt x="76" y="74"/>
                  </a:lnTo>
                  <a:lnTo>
                    <a:pt x="76" y="74"/>
                  </a:lnTo>
                  <a:lnTo>
                    <a:pt x="76" y="75"/>
                  </a:lnTo>
                  <a:lnTo>
                    <a:pt x="76" y="75"/>
                  </a:lnTo>
                  <a:lnTo>
                    <a:pt x="76" y="74"/>
                  </a:lnTo>
                  <a:lnTo>
                    <a:pt x="75" y="74"/>
                  </a:lnTo>
                  <a:lnTo>
                    <a:pt x="75" y="74"/>
                  </a:lnTo>
                  <a:lnTo>
                    <a:pt x="75" y="74"/>
                  </a:lnTo>
                  <a:lnTo>
                    <a:pt x="75" y="74"/>
                  </a:lnTo>
                  <a:lnTo>
                    <a:pt x="75" y="75"/>
                  </a:lnTo>
                  <a:lnTo>
                    <a:pt x="76" y="75"/>
                  </a:lnTo>
                  <a:lnTo>
                    <a:pt x="76" y="75"/>
                  </a:lnTo>
                  <a:lnTo>
                    <a:pt x="76" y="75"/>
                  </a:lnTo>
                  <a:lnTo>
                    <a:pt x="76" y="75"/>
                  </a:lnTo>
                  <a:lnTo>
                    <a:pt x="76" y="75"/>
                  </a:lnTo>
                  <a:lnTo>
                    <a:pt x="76" y="76"/>
                  </a:lnTo>
                  <a:lnTo>
                    <a:pt x="76" y="76"/>
                  </a:lnTo>
                  <a:lnTo>
                    <a:pt x="75" y="76"/>
                  </a:lnTo>
                  <a:lnTo>
                    <a:pt x="75" y="75"/>
                  </a:lnTo>
                  <a:lnTo>
                    <a:pt x="75" y="76"/>
                  </a:lnTo>
                  <a:lnTo>
                    <a:pt x="75" y="76"/>
                  </a:lnTo>
                  <a:lnTo>
                    <a:pt x="75" y="75"/>
                  </a:lnTo>
                  <a:lnTo>
                    <a:pt x="75" y="76"/>
                  </a:lnTo>
                  <a:lnTo>
                    <a:pt x="75" y="76"/>
                  </a:lnTo>
                  <a:lnTo>
                    <a:pt x="75" y="76"/>
                  </a:lnTo>
                  <a:lnTo>
                    <a:pt x="75" y="76"/>
                  </a:lnTo>
                  <a:lnTo>
                    <a:pt x="74" y="76"/>
                  </a:lnTo>
                  <a:lnTo>
                    <a:pt x="74" y="76"/>
                  </a:lnTo>
                  <a:lnTo>
                    <a:pt x="74" y="76"/>
                  </a:lnTo>
                  <a:lnTo>
                    <a:pt x="74" y="76"/>
                  </a:lnTo>
                  <a:lnTo>
                    <a:pt x="74" y="76"/>
                  </a:lnTo>
                  <a:lnTo>
                    <a:pt x="74" y="76"/>
                  </a:lnTo>
                  <a:lnTo>
                    <a:pt x="74" y="75"/>
                  </a:lnTo>
                  <a:lnTo>
                    <a:pt x="74" y="75"/>
                  </a:lnTo>
                  <a:lnTo>
                    <a:pt x="74" y="76"/>
                  </a:lnTo>
                  <a:lnTo>
                    <a:pt x="74" y="76"/>
                  </a:lnTo>
                  <a:lnTo>
                    <a:pt x="74" y="76"/>
                  </a:lnTo>
                  <a:lnTo>
                    <a:pt x="73" y="76"/>
                  </a:lnTo>
                  <a:lnTo>
                    <a:pt x="73" y="76"/>
                  </a:lnTo>
                  <a:lnTo>
                    <a:pt x="73" y="76"/>
                  </a:lnTo>
                  <a:lnTo>
                    <a:pt x="73" y="75"/>
                  </a:lnTo>
                  <a:lnTo>
                    <a:pt x="73" y="75"/>
                  </a:lnTo>
                  <a:lnTo>
                    <a:pt x="72" y="76"/>
                  </a:lnTo>
                  <a:lnTo>
                    <a:pt x="72" y="76"/>
                  </a:lnTo>
                  <a:lnTo>
                    <a:pt x="73" y="76"/>
                  </a:lnTo>
                  <a:lnTo>
                    <a:pt x="72" y="76"/>
                  </a:lnTo>
                  <a:lnTo>
                    <a:pt x="72" y="76"/>
                  </a:lnTo>
                  <a:lnTo>
                    <a:pt x="72" y="76"/>
                  </a:lnTo>
                  <a:lnTo>
                    <a:pt x="72" y="76"/>
                  </a:lnTo>
                  <a:lnTo>
                    <a:pt x="71" y="76"/>
                  </a:lnTo>
                  <a:lnTo>
                    <a:pt x="72" y="76"/>
                  </a:lnTo>
                  <a:lnTo>
                    <a:pt x="72" y="76"/>
                  </a:lnTo>
                  <a:lnTo>
                    <a:pt x="72" y="76"/>
                  </a:lnTo>
                  <a:lnTo>
                    <a:pt x="72" y="76"/>
                  </a:lnTo>
                  <a:lnTo>
                    <a:pt x="72" y="77"/>
                  </a:lnTo>
                  <a:lnTo>
                    <a:pt x="72" y="77"/>
                  </a:lnTo>
                  <a:lnTo>
                    <a:pt x="72" y="77"/>
                  </a:lnTo>
                  <a:lnTo>
                    <a:pt x="72" y="77"/>
                  </a:lnTo>
                  <a:lnTo>
                    <a:pt x="72" y="77"/>
                  </a:lnTo>
                  <a:lnTo>
                    <a:pt x="72" y="77"/>
                  </a:lnTo>
                  <a:lnTo>
                    <a:pt x="72" y="78"/>
                  </a:lnTo>
                  <a:lnTo>
                    <a:pt x="72" y="78"/>
                  </a:lnTo>
                  <a:lnTo>
                    <a:pt x="71" y="78"/>
                  </a:lnTo>
                  <a:lnTo>
                    <a:pt x="71" y="78"/>
                  </a:lnTo>
                  <a:lnTo>
                    <a:pt x="71" y="78"/>
                  </a:lnTo>
                  <a:lnTo>
                    <a:pt x="71" y="78"/>
                  </a:lnTo>
                  <a:lnTo>
                    <a:pt x="70" y="78"/>
                  </a:lnTo>
                  <a:lnTo>
                    <a:pt x="70" y="78"/>
                  </a:lnTo>
                  <a:lnTo>
                    <a:pt x="70" y="78"/>
                  </a:lnTo>
                  <a:lnTo>
                    <a:pt x="70" y="78"/>
                  </a:lnTo>
                  <a:lnTo>
                    <a:pt x="70" y="78"/>
                  </a:lnTo>
                  <a:lnTo>
                    <a:pt x="69" y="78"/>
                  </a:lnTo>
                  <a:lnTo>
                    <a:pt x="70" y="78"/>
                  </a:lnTo>
                  <a:lnTo>
                    <a:pt x="70" y="78"/>
                  </a:lnTo>
                  <a:lnTo>
                    <a:pt x="70" y="78"/>
                  </a:lnTo>
                  <a:lnTo>
                    <a:pt x="70" y="79"/>
                  </a:lnTo>
                  <a:lnTo>
                    <a:pt x="70" y="79"/>
                  </a:lnTo>
                  <a:lnTo>
                    <a:pt x="71" y="79"/>
                  </a:lnTo>
                  <a:lnTo>
                    <a:pt x="70" y="79"/>
                  </a:lnTo>
                  <a:lnTo>
                    <a:pt x="70" y="79"/>
                  </a:lnTo>
                  <a:lnTo>
                    <a:pt x="70" y="78"/>
                  </a:lnTo>
                  <a:lnTo>
                    <a:pt x="70" y="78"/>
                  </a:lnTo>
                  <a:lnTo>
                    <a:pt x="70" y="78"/>
                  </a:lnTo>
                  <a:lnTo>
                    <a:pt x="71" y="78"/>
                  </a:lnTo>
                  <a:lnTo>
                    <a:pt x="71" y="78"/>
                  </a:lnTo>
                  <a:lnTo>
                    <a:pt x="71" y="79"/>
                  </a:lnTo>
                  <a:lnTo>
                    <a:pt x="71" y="79"/>
                  </a:lnTo>
                  <a:lnTo>
                    <a:pt x="71" y="79"/>
                  </a:lnTo>
                  <a:lnTo>
                    <a:pt x="71" y="80"/>
                  </a:lnTo>
                  <a:lnTo>
                    <a:pt x="71" y="80"/>
                  </a:lnTo>
                  <a:lnTo>
                    <a:pt x="72" y="80"/>
                  </a:lnTo>
                  <a:lnTo>
                    <a:pt x="72" y="80"/>
                  </a:lnTo>
                  <a:lnTo>
                    <a:pt x="71" y="80"/>
                  </a:lnTo>
                  <a:lnTo>
                    <a:pt x="71" y="80"/>
                  </a:lnTo>
                  <a:lnTo>
                    <a:pt x="71" y="80"/>
                  </a:lnTo>
                  <a:lnTo>
                    <a:pt x="71" y="80"/>
                  </a:lnTo>
                  <a:lnTo>
                    <a:pt x="71" y="80"/>
                  </a:lnTo>
                  <a:lnTo>
                    <a:pt x="71" y="80"/>
                  </a:lnTo>
                  <a:lnTo>
                    <a:pt x="70" y="80"/>
                  </a:lnTo>
                  <a:lnTo>
                    <a:pt x="70" y="80"/>
                  </a:lnTo>
                  <a:lnTo>
                    <a:pt x="70" y="80"/>
                  </a:lnTo>
                  <a:lnTo>
                    <a:pt x="70" y="80"/>
                  </a:lnTo>
                  <a:lnTo>
                    <a:pt x="69" y="80"/>
                  </a:lnTo>
                  <a:lnTo>
                    <a:pt x="69" y="81"/>
                  </a:lnTo>
                  <a:lnTo>
                    <a:pt x="69" y="81"/>
                  </a:lnTo>
                  <a:lnTo>
                    <a:pt x="69" y="81"/>
                  </a:lnTo>
                  <a:lnTo>
                    <a:pt x="69" y="80"/>
                  </a:lnTo>
                  <a:lnTo>
                    <a:pt x="69" y="80"/>
                  </a:lnTo>
                  <a:lnTo>
                    <a:pt x="68" y="81"/>
                  </a:lnTo>
                  <a:lnTo>
                    <a:pt x="69" y="81"/>
                  </a:lnTo>
                  <a:lnTo>
                    <a:pt x="69" y="81"/>
                  </a:lnTo>
                  <a:lnTo>
                    <a:pt x="70" y="81"/>
                  </a:lnTo>
                  <a:lnTo>
                    <a:pt x="70" y="81"/>
                  </a:lnTo>
                  <a:lnTo>
                    <a:pt x="70" y="81"/>
                  </a:lnTo>
                  <a:lnTo>
                    <a:pt x="70" y="81"/>
                  </a:lnTo>
                  <a:lnTo>
                    <a:pt x="70" y="81"/>
                  </a:lnTo>
                  <a:lnTo>
                    <a:pt x="71" y="81"/>
                  </a:lnTo>
                  <a:lnTo>
                    <a:pt x="71" y="81"/>
                  </a:lnTo>
                  <a:lnTo>
                    <a:pt x="71" y="82"/>
                  </a:lnTo>
                  <a:lnTo>
                    <a:pt x="70" y="82"/>
                  </a:lnTo>
                  <a:lnTo>
                    <a:pt x="70" y="82"/>
                  </a:lnTo>
                  <a:lnTo>
                    <a:pt x="71" y="82"/>
                  </a:lnTo>
                  <a:lnTo>
                    <a:pt x="71" y="83"/>
                  </a:lnTo>
                  <a:lnTo>
                    <a:pt x="71" y="83"/>
                  </a:lnTo>
                  <a:lnTo>
                    <a:pt x="71" y="83"/>
                  </a:lnTo>
                  <a:lnTo>
                    <a:pt x="70" y="83"/>
                  </a:lnTo>
                  <a:lnTo>
                    <a:pt x="70" y="83"/>
                  </a:lnTo>
                  <a:lnTo>
                    <a:pt x="70" y="83"/>
                  </a:lnTo>
                  <a:lnTo>
                    <a:pt x="69" y="82"/>
                  </a:lnTo>
                  <a:lnTo>
                    <a:pt x="69" y="82"/>
                  </a:lnTo>
                  <a:lnTo>
                    <a:pt x="69" y="82"/>
                  </a:lnTo>
                  <a:lnTo>
                    <a:pt x="68" y="82"/>
                  </a:lnTo>
                  <a:lnTo>
                    <a:pt x="68" y="83"/>
                  </a:lnTo>
                  <a:lnTo>
                    <a:pt x="69" y="83"/>
                  </a:lnTo>
                  <a:lnTo>
                    <a:pt x="69" y="83"/>
                  </a:lnTo>
                  <a:lnTo>
                    <a:pt x="69" y="83"/>
                  </a:lnTo>
                  <a:lnTo>
                    <a:pt x="69" y="83"/>
                  </a:lnTo>
                  <a:lnTo>
                    <a:pt x="70" y="83"/>
                  </a:lnTo>
                  <a:lnTo>
                    <a:pt x="70" y="83"/>
                  </a:lnTo>
                  <a:lnTo>
                    <a:pt x="70" y="83"/>
                  </a:lnTo>
                  <a:lnTo>
                    <a:pt x="70" y="83"/>
                  </a:lnTo>
                  <a:lnTo>
                    <a:pt x="70" y="83"/>
                  </a:lnTo>
                  <a:lnTo>
                    <a:pt x="70" y="84"/>
                  </a:lnTo>
                  <a:lnTo>
                    <a:pt x="70" y="84"/>
                  </a:lnTo>
                  <a:lnTo>
                    <a:pt x="70" y="83"/>
                  </a:lnTo>
                  <a:lnTo>
                    <a:pt x="70" y="83"/>
                  </a:lnTo>
                  <a:lnTo>
                    <a:pt x="70" y="84"/>
                  </a:lnTo>
                  <a:lnTo>
                    <a:pt x="69" y="84"/>
                  </a:lnTo>
                  <a:lnTo>
                    <a:pt x="70" y="84"/>
                  </a:lnTo>
                  <a:lnTo>
                    <a:pt x="69" y="84"/>
                  </a:lnTo>
                  <a:lnTo>
                    <a:pt x="69" y="84"/>
                  </a:lnTo>
                  <a:lnTo>
                    <a:pt x="69" y="84"/>
                  </a:lnTo>
                  <a:lnTo>
                    <a:pt x="69" y="84"/>
                  </a:lnTo>
                  <a:lnTo>
                    <a:pt x="69" y="84"/>
                  </a:lnTo>
                  <a:lnTo>
                    <a:pt x="69" y="84"/>
                  </a:lnTo>
                  <a:lnTo>
                    <a:pt x="69" y="84"/>
                  </a:lnTo>
                  <a:lnTo>
                    <a:pt x="69" y="84"/>
                  </a:lnTo>
                  <a:lnTo>
                    <a:pt x="69" y="84"/>
                  </a:lnTo>
                  <a:lnTo>
                    <a:pt x="69" y="84"/>
                  </a:lnTo>
                  <a:lnTo>
                    <a:pt x="69" y="84"/>
                  </a:lnTo>
                  <a:lnTo>
                    <a:pt x="69" y="84"/>
                  </a:lnTo>
                  <a:lnTo>
                    <a:pt x="69" y="84"/>
                  </a:lnTo>
                  <a:lnTo>
                    <a:pt x="69" y="85"/>
                  </a:lnTo>
                  <a:lnTo>
                    <a:pt x="69" y="85"/>
                  </a:lnTo>
                  <a:lnTo>
                    <a:pt x="69" y="85"/>
                  </a:lnTo>
                  <a:lnTo>
                    <a:pt x="69" y="85"/>
                  </a:lnTo>
                  <a:lnTo>
                    <a:pt x="68" y="85"/>
                  </a:lnTo>
                  <a:lnTo>
                    <a:pt x="68" y="85"/>
                  </a:lnTo>
                  <a:lnTo>
                    <a:pt x="68" y="84"/>
                  </a:lnTo>
                  <a:lnTo>
                    <a:pt x="68" y="84"/>
                  </a:lnTo>
                  <a:lnTo>
                    <a:pt x="68" y="84"/>
                  </a:lnTo>
                  <a:lnTo>
                    <a:pt x="67" y="84"/>
                  </a:lnTo>
                  <a:lnTo>
                    <a:pt x="67" y="85"/>
                  </a:lnTo>
                  <a:lnTo>
                    <a:pt x="67" y="85"/>
                  </a:lnTo>
                  <a:lnTo>
                    <a:pt x="68" y="85"/>
                  </a:lnTo>
                  <a:lnTo>
                    <a:pt x="68" y="85"/>
                  </a:lnTo>
                  <a:lnTo>
                    <a:pt x="68" y="85"/>
                  </a:lnTo>
                  <a:lnTo>
                    <a:pt x="68" y="85"/>
                  </a:lnTo>
                  <a:lnTo>
                    <a:pt x="69" y="85"/>
                  </a:lnTo>
                  <a:lnTo>
                    <a:pt x="69" y="85"/>
                  </a:lnTo>
                  <a:lnTo>
                    <a:pt x="68" y="86"/>
                  </a:lnTo>
                  <a:lnTo>
                    <a:pt x="68" y="85"/>
                  </a:lnTo>
                  <a:lnTo>
                    <a:pt x="68" y="86"/>
                  </a:lnTo>
                  <a:lnTo>
                    <a:pt x="68" y="86"/>
                  </a:lnTo>
                  <a:lnTo>
                    <a:pt x="68" y="86"/>
                  </a:lnTo>
                  <a:lnTo>
                    <a:pt x="68" y="86"/>
                  </a:lnTo>
                  <a:lnTo>
                    <a:pt x="68" y="86"/>
                  </a:lnTo>
                  <a:lnTo>
                    <a:pt x="68" y="86"/>
                  </a:lnTo>
                  <a:lnTo>
                    <a:pt x="68" y="86"/>
                  </a:lnTo>
                  <a:lnTo>
                    <a:pt x="68" y="86"/>
                  </a:lnTo>
                  <a:lnTo>
                    <a:pt x="67" y="86"/>
                  </a:lnTo>
                  <a:lnTo>
                    <a:pt x="67" y="86"/>
                  </a:lnTo>
                  <a:lnTo>
                    <a:pt x="67" y="86"/>
                  </a:lnTo>
                  <a:lnTo>
                    <a:pt x="67" y="86"/>
                  </a:lnTo>
                  <a:lnTo>
                    <a:pt x="67" y="86"/>
                  </a:lnTo>
                  <a:lnTo>
                    <a:pt x="67" y="86"/>
                  </a:lnTo>
                  <a:lnTo>
                    <a:pt x="67" y="86"/>
                  </a:lnTo>
                  <a:lnTo>
                    <a:pt x="67" y="86"/>
                  </a:lnTo>
                  <a:lnTo>
                    <a:pt x="67" y="85"/>
                  </a:lnTo>
                  <a:lnTo>
                    <a:pt x="67" y="85"/>
                  </a:lnTo>
                  <a:lnTo>
                    <a:pt x="67" y="86"/>
                  </a:lnTo>
                  <a:lnTo>
                    <a:pt x="67" y="86"/>
                  </a:lnTo>
                  <a:lnTo>
                    <a:pt x="67" y="86"/>
                  </a:lnTo>
                  <a:lnTo>
                    <a:pt x="66" y="86"/>
                  </a:lnTo>
                  <a:lnTo>
                    <a:pt x="66" y="86"/>
                  </a:lnTo>
                  <a:lnTo>
                    <a:pt x="66" y="86"/>
                  </a:lnTo>
                  <a:lnTo>
                    <a:pt x="66" y="86"/>
                  </a:lnTo>
                  <a:lnTo>
                    <a:pt x="65" y="86"/>
                  </a:lnTo>
                  <a:lnTo>
                    <a:pt x="65" y="86"/>
                  </a:lnTo>
                  <a:lnTo>
                    <a:pt x="65" y="86"/>
                  </a:lnTo>
                  <a:lnTo>
                    <a:pt x="65" y="86"/>
                  </a:lnTo>
                  <a:lnTo>
                    <a:pt x="66" y="86"/>
                  </a:lnTo>
                  <a:lnTo>
                    <a:pt x="66" y="86"/>
                  </a:lnTo>
                  <a:lnTo>
                    <a:pt x="66" y="87"/>
                  </a:lnTo>
                  <a:lnTo>
                    <a:pt x="66" y="87"/>
                  </a:lnTo>
                  <a:lnTo>
                    <a:pt x="66" y="87"/>
                  </a:lnTo>
                  <a:lnTo>
                    <a:pt x="67" y="87"/>
                  </a:lnTo>
                  <a:lnTo>
                    <a:pt x="67" y="87"/>
                  </a:lnTo>
                  <a:lnTo>
                    <a:pt x="67" y="87"/>
                  </a:lnTo>
                  <a:lnTo>
                    <a:pt x="66" y="87"/>
                  </a:lnTo>
                  <a:lnTo>
                    <a:pt x="66" y="87"/>
                  </a:lnTo>
                  <a:lnTo>
                    <a:pt x="66" y="87"/>
                  </a:lnTo>
                  <a:lnTo>
                    <a:pt x="65" y="87"/>
                  </a:lnTo>
                  <a:lnTo>
                    <a:pt x="65" y="87"/>
                  </a:lnTo>
                  <a:lnTo>
                    <a:pt x="66" y="87"/>
                  </a:lnTo>
                  <a:lnTo>
                    <a:pt x="66" y="87"/>
                  </a:lnTo>
                  <a:lnTo>
                    <a:pt x="66" y="87"/>
                  </a:lnTo>
                  <a:lnTo>
                    <a:pt x="66" y="88"/>
                  </a:lnTo>
                  <a:lnTo>
                    <a:pt x="66" y="88"/>
                  </a:lnTo>
                  <a:lnTo>
                    <a:pt x="67" y="88"/>
                  </a:lnTo>
                  <a:lnTo>
                    <a:pt x="67" y="88"/>
                  </a:lnTo>
                  <a:lnTo>
                    <a:pt x="67" y="88"/>
                  </a:lnTo>
                  <a:lnTo>
                    <a:pt x="67" y="88"/>
                  </a:lnTo>
                  <a:lnTo>
                    <a:pt x="67" y="88"/>
                  </a:lnTo>
                  <a:lnTo>
                    <a:pt x="67" y="89"/>
                  </a:lnTo>
                  <a:lnTo>
                    <a:pt x="67" y="89"/>
                  </a:lnTo>
                  <a:lnTo>
                    <a:pt x="66" y="89"/>
                  </a:lnTo>
                  <a:lnTo>
                    <a:pt x="67" y="89"/>
                  </a:lnTo>
                  <a:lnTo>
                    <a:pt x="67" y="89"/>
                  </a:lnTo>
                  <a:lnTo>
                    <a:pt x="67" y="89"/>
                  </a:lnTo>
                  <a:lnTo>
                    <a:pt x="67" y="89"/>
                  </a:lnTo>
                  <a:lnTo>
                    <a:pt x="67" y="89"/>
                  </a:lnTo>
                  <a:lnTo>
                    <a:pt x="67" y="89"/>
                  </a:lnTo>
                  <a:lnTo>
                    <a:pt x="67" y="89"/>
                  </a:lnTo>
                  <a:lnTo>
                    <a:pt x="67" y="89"/>
                  </a:lnTo>
                  <a:lnTo>
                    <a:pt x="67" y="89"/>
                  </a:lnTo>
                  <a:lnTo>
                    <a:pt x="67" y="89"/>
                  </a:lnTo>
                  <a:lnTo>
                    <a:pt x="67" y="90"/>
                  </a:lnTo>
                  <a:lnTo>
                    <a:pt x="67" y="90"/>
                  </a:lnTo>
                  <a:lnTo>
                    <a:pt x="67" y="90"/>
                  </a:lnTo>
                  <a:lnTo>
                    <a:pt x="66" y="90"/>
                  </a:lnTo>
                  <a:lnTo>
                    <a:pt x="66" y="90"/>
                  </a:lnTo>
                  <a:lnTo>
                    <a:pt x="66" y="90"/>
                  </a:lnTo>
                  <a:lnTo>
                    <a:pt x="66" y="90"/>
                  </a:lnTo>
                  <a:lnTo>
                    <a:pt x="66" y="90"/>
                  </a:lnTo>
                  <a:lnTo>
                    <a:pt x="66" y="90"/>
                  </a:lnTo>
                  <a:lnTo>
                    <a:pt x="66" y="90"/>
                  </a:lnTo>
                  <a:lnTo>
                    <a:pt x="66" y="90"/>
                  </a:lnTo>
                  <a:lnTo>
                    <a:pt x="66" y="90"/>
                  </a:lnTo>
                  <a:lnTo>
                    <a:pt x="66" y="90"/>
                  </a:lnTo>
                  <a:lnTo>
                    <a:pt x="67" y="90"/>
                  </a:lnTo>
                  <a:lnTo>
                    <a:pt x="67" y="90"/>
                  </a:lnTo>
                  <a:lnTo>
                    <a:pt x="67" y="90"/>
                  </a:lnTo>
                  <a:lnTo>
                    <a:pt x="67" y="90"/>
                  </a:lnTo>
                  <a:lnTo>
                    <a:pt x="66" y="90"/>
                  </a:lnTo>
                  <a:lnTo>
                    <a:pt x="66" y="91"/>
                  </a:lnTo>
                  <a:lnTo>
                    <a:pt x="67" y="91"/>
                  </a:lnTo>
                  <a:lnTo>
                    <a:pt x="67" y="91"/>
                  </a:lnTo>
                  <a:lnTo>
                    <a:pt x="66" y="91"/>
                  </a:lnTo>
                  <a:lnTo>
                    <a:pt x="66" y="91"/>
                  </a:lnTo>
                  <a:lnTo>
                    <a:pt x="66" y="92"/>
                  </a:lnTo>
                  <a:lnTo>
                    <a:pt x="66" y="92"/>
                  </a:lnTo>
                  <a:lnTo>
                    <a:pt x="66" y="92"/>
                  </a:lnTo>
                  <a:lnTo>
                    <a:pt x="66" y="92"/>
                  </a:lnTo>
                  <a:lnTo>
                    <a:pt x="65" y="92"/>
                  </a:lnTo>
                  <a:lnTo>
                    <a:pt x="66" y="92"/>
                  </a:lnTo>
                  <a:lnTo>
                    <a:pt x="66" y="92"/>
                  </a:lnTo>
                  <a:lnTo>
                    <a:pt x="66" y="92"/>
                  </a:lnTo>
                  <a:lnTo>
                    <a:pt x="66" y="92"/>
                  </a:lnTo>
                  <a:lnTo>
                    <a:pt x="66" y="92"/>
                  </a:lnTo>
                  <a:lnTo>
                    <a:pt x="65" y="92"/>
                  </a:lnTo>
                  <a:lnTo>
                    <a:pt x="65" y="92"/>
                  </a:lnTo>
                  <a:lnTo>
                    <a:pt x="65" y="92"/>
                  </a:lnTo>
                  <a:lnTo>
                    <a:pt x="66" y="92"/>
                  </a:lnTo>
                  <a:lnTo>
                    <a:pt x="66" y="92"/>
                  </a:lnTo>
                  <a:lnTo>
                    <a:pt x="66" y="93"/>
                  </a:lnTo>
                  <a:lnTo>
                    <a:pt x="65" y="93"/>
                  </a:lnTo>
                  <a:lnTo>
                    <a:pt x="66" y="93"/>
                  </a:lnTo>
                  <a:lnTo>
                    <a:pt x="66" y="93"/>
                  </a:lnTo>
                  <a:lnTo>
                    <a:pt x="66" y="93"/>
                  </a:lnTo>
                  <a:lnTo>
                    <a:pt x="66" y="93"/>
                  </a:lnTo>
                  <a:lnTo>
                    <a:pt x="66" y="94"/>
                  </a:lnTo>
                  <a:lnTo>
                    <a:pt x="66" y="94"/>
                  </a:lnTo>
                  <a:lnTo>
                    <a:pt x="65" y="94"/>
                  </a:lnTo>
                  <a:lnTo>
                    <a:pt x="65" y="94"/>
                  </a:lnTo>
                  <a:lnTo>
                    <a:pt x="65" y="94"/>
                  </a:lnTo>
                  <a:lnTo>
                    <a:pt x="65" y="94"/>
                  </a:lnTo>
                  <a:lnTo>
                    <a:pt x="65" y="94"/>
                  </a:lnTo>
                  <a:lnTo>
                    <a:pt x="65" y="94"/>
                  </a:lnTo>
                  <a:lnTo>
                    <a:pt x="65" y="94"/>
                  </a:lnTo>
                  <a:lnTo>
                    <a:pt x="65" y="94"/>
                  </a:lnTo>
                  <a:lnTo>
                    <a:pt x="64" y="94"/>
                  </a:lnTo>
                  <a:lnTo>
                    <a:pt x="64" y="94"/>
                  </a:lnTo>
                  <a:lnTo>
                    <a:pt x="64" y="94"/>
                  </a:lnTo>
                  <a:lnTo>
                    <a:pt x="64" y="94"/>
                  </a:lnTo>
                  <a:lnTo>
                    <a:pt x="63" y="94"/>
                  </a:lnTo>
                  <a:lnTo>
                    <a:pt x="64" y="94"/>
                  </a:lnTo>
                  <a:lnTo>
                    <a:pt x="64" y="94"/>
                  </a:lnTo>
                  <a:lnTo>
                    <a:pt x="64" y="94"/>
                  </a:lnTo>
                  <a:lnTo>
                    <a:pt x="64" y="94"/>
                  </a:lnTo>
                  <a:lnTo>
                    <a:pt x="65" y="94"/>
                  </a:lnTo>
                  <a:lnTo>
                    <a:pt x="64" y="95"/>
                  </a:lnTo>
                  <a:lnTo>
                    <a:pt x="65" y="95"/>
                  </a:lnTo>
                  <a:lnTo>
                    <a:pt x="65" y="95"/>
                  </a:lnTo>
                  <a:lnTo>
                    <a:pt x="65" y="95"/>
                  </a:lnTo>
                  <a:lnTo>
                    <a:pt x="65" y="95"/>
                  </a:lnTo>
                  <a:lnTo>
                    <a:pt x="65" y="95"/>
                  </a:lnTo>
                  <a:lnTo>
                    <a:pt x="65" y="95"/>
                  </a:lnTo>
                  <a:lnTo>
                    <a:pt x="65" y="95"/>
                  </a:lnTo>
                  <a:lnTo>
                    <a:pt x="65" y="95"/>
                  </a:lnTo>
                  <a:lnTo>
                    <a:pt x="65" y="95"/>
                  </a:lnTo>
                  <a:lnTo>
                    <a:pt x="65" y="95"/>
                  </a:lnTo>
                  <a:lnTo>
                    <a:pt x="65" y="96"/>
                  </a:lnTo>
                  <a:lnTo>
                    <a:pt x="65" y="96"/>
                  </a:lnTo>
                  <a:lnTo>
                    <a:pt x="65" y="96"/>
                  </a:lnTo>
                  <a:lnTo>
                    <a:pt x="65" y="96"/>
                  </a:lnTo>
                  <a:lnTo>
                    <a:pt x="65" y="96"/>
                  </a:lnTo>
                  <a:lnTo>
                    <a:pt x="65" y="96"/>
                  </a:lnTo>
                  <a:lnTo>
                    <a:pt x="65" y="96"/>
                  </a:lnTo>
                  <a:lnTo>
                    <a:pt x="65" y="96"/>
                  </a:lnTo>
                  <a:lnTo>
                    <a:pt x="65" y="96"/>
                  </a:lnTo>
                  <a:lnTo>
                    <a:pt x="65" y="96"/>
                  </a:lnTo>
                  <a:lnTo>
                    <a:pt x="64" y="96"/>
                  </a:lnTo>
                  <a:lnTo>
                    <a:pt x="64" y="96"/>
                  </a:lnTo>
                  <a:lnTo>
                    <a:pt x="64" y="96"/>
                  </a:lnTo>
                  <a:lnTo>
                    <a:pt x="64" y="96"/>
                  </a:lnTo>
                  <a:lnTo>
                    <a:pt x="64" y="96"/>
                  </a:lnTo>
                  <a:lnTo>
                    <a:pt x="63" y="96"/>
                  </a:lnTo>
                  <a:lnTo>
                    <a:pt x="63" y="96"/>
                  </a:lnTo>
                  <a:lnTo>
                    <a:pt x="63" y="96"/>
                  </a:lnTo>
                  <a:lnTo>
                    <a:pt x="63" y="95"/>
                  </a:lnTo>
                  <a:lnTo>
                    <a:pt x="63" y="95"/>
                  </a:lnTo>
                  <a:lnTo>
                    <a:pt x="63" y="95"/>
                  </a:lnTo>
                  <a:lnTo>
                    <a:pt x="63" y="95"/>
                  </a:lnTo>
                  <a:lnTo>
                    <a:pt x="63" y="95"/>
                  </a:lnTo>
                  <a:lnTo>
                    <a:pt x="63" y="95"/>
                  </a:lnTo>
                  <a:lnTo>
                    <a:pt x="63" y="95"/>
                  </a:lnTo>
                  <a:lnTo>
                    <a:pt x="63" y="95"/>
                  </a:lnTo>
                  <a:lnTo>
                    <a:pt x="63" y="95"/>
                  </a:lnTo>
                  <a:lnTo>
                    <a:pt x="62" y="95"/>
                  </a:lnTo>
                  <a:lnTo>
                    <a:pt x="62" y="95"/>
                  </a:lnTo>
                  <a:lnTo>
                    <a:pt x="62" y="96"/>
                  </a:lnTo>
                  <a:lnTo>
                    <a:pt x="62" y="96"/>
                  </a:lnTo>
                  <a:lnTo>
                    <a:pt x="63" y="96"/>
                  </a:lnTo>
                  <a:lnTo>
                    <a:pt x="63" y="96"/>
                  </a:lnTo>
                  <a:lnTo>
                    <a:pt x="62" y="96"/>
                  </a:lnTo>
                  <a:lnTo>
                    <a:pt x="62" y="96"/>
                  </a:lnTo>
                  <a:lnTo>
                    <a:pt x="62" y="96"/>
                  </a:lnTo>
                  <a:lnTo>
                    <a:pt x="62" y="96"/>
                  </a:lnTo>
                  <a:lnTo>
                    <a:pt x="62" y="96"/>
                  </a:lnTo>
                  <a:lnTo>
                    <a:pt x="62" y="96"/>
                  </a:lnTo>
                  <a:lnTo>
                    <a:pt x="62" y="96"/>
                  </a:lnTo>
                  <a:lnTo>
                    <a:pt x="61" y="96"/>
                  </a:lnTo>
                  <a:lnTo>
                    <a:pt x="61" y="96"/>
                  </a:lnTo>
                  <a:lnTo>
                    <a:pt x="61" y="96"/>
                  </a:lnTo>
                  <a:lnTo>
                    <a:pt x="61" y="96"/>
                  </a:lnTo>
                  <a:lnTo>
                    <a:pt x="61" y="96"/>
                  </a:lnTo>
                  <a:lnTo>
                    <a:pt x="60" y="96"/>
                  </a:lnTo>
                  <a:lnTo>
                    <a:pt x="60" y="95"/>
                  </a:lnTo>
                  <a:lnTo>
                    <a:pt x="61" y="95"/>
                  </a:lnTo>
                  <a:lnTo>
                    <a:pt x="61" y="95"/>
                  </a:lnTo>
                  <a:lnTo>
                    <a:pt x="61" y="95"/>
                  </a:lnTo>
                  <a:lnTo>
                    <a:pt x="61" y="95"/>
                  </a:lnTo>
                  <a:lnTo>
                    <a:pt x="61" y="95"/>
                  </a:lnTo>
                  <a:lnTo>
                    <a:pt x="62" y="94"/>
                  </a:lnTo>
                  <a:lnTo>
                    <a:pt x="61" y="94"/>
                  </a:lnTo>
                  <a:lnTo>
                    <a:pt x="61" y="94"/>
                  </a:lnTo>
                  <a:lnTo>
                    <a:pt x="61" y="94"/>
                  </a:lnTo>
                  <a:lnTo>
                    <a:pt x="61" y="94"/>
                  </a:lnTo>
                  <a:lnTo>
                    <a:pt x="61" y="94"/>
                  </a:lnTo>
                  <a:lnTo>
                    <a:pt x="61" y="94"/>
                  </a:lnTo>
                  <a:lnTo>
                    <a:pt x="61" y="94"/>
                  </a:lnTo>
                  <a:lnTo>
                    <a:pt x="61" y="94"/>
                  </a:lnTo>
                  <a:lnTo>
                    <a:pt x="61" y="94"/>
                  </a:lnTo>
                  <a:lnTo>
                    <a:pt x="60" y="94"/>
                  </a:lnTo>
                  <a:lnTo>
                    <a:pt x="60" y="94"/>
                  </a:lnTo>
                  <a:lnTo>
                    <a:pt x="61" y="94"/>
                  </a:lnTo>
                  <a:lnTo>
                    <a:pt x="60" y="93"/>
                  </a:lnTo>
                  <a:lnTo>
                    <a:pt x="60" y="94"/>
                  </a:lnTo>
                  <a:lnTo>
                    <a:pt x="60" y="94"/>
                  </a:lnTo>
                  <a:lnTo>
                    <a:pt x="60" y="94"/>
                  </a:lnTo>
                  <a:lnTo>
                    <a:pt x="60" y="94"/>
                  </a:lnTo>
                  <a:lnTo>
                    <a:pt x="60" y="94"/>
                  </a:lnTo>
                  <a:lnTo>
                    <a:pt x="59" y="94"/>
                  </a:lnTo>
                  <a:lnTo>
                    <a:pt x="60" y="94"/>
                  </a:lnTo>
                  <a:lnTo>
                    <a:pt x="60" y="94"/>
                  </a:lnTo>
                  <a:lnTo>
                    <a:pt x="59" y="94"/>
                  </a:lnTo>
                  <a:lnTo>
                    <a:pt x="59" y="94"/>
                  </a:lnTo>
                  <a:lnTo>
                    <a:pt x="59" y="94"/>
                  </a:lnTo>
                  <a:lnTo>
                    <a:pt x="59" y="94"/>
                  </a:lnTo>
                  <a:lnTo>
                    <a:pt x="59" y="93"/>
                  </a:lnTo>
                  <a:lnTo>
                    <a:pt x="59" y="93"/>
                  </a:lnTo>
                  <a:lnTo>
                    <a:pt x="59" y="93"/>
                  </a:lnTo>
                  <a:lnTo>
                    <a:pt x="59" y="93"/>
                  </a:lnTo>
                  <a:lnTo>
                    <a:pt x="59" y="93"/>
                  </a:lnTo>
                  <a:lnTo>
                    <a:pt x="59" y="93"/>
                  </a:lnTo>
                  <a:lnTo>
                    <a:pt x="59" y="93"/>
                  </a:lnTo>
                  <a:lnTo>
                    <a:pt x="59" y="93"/>
                  </a:lnTo>
                  <a:lnTo>
                    <a:pt x="58" y="93"/>
                  </a:lnTo>
                  <a:lnTo>
                    <a:pt x="58" y="93"/>
                  </a:lnTo>
                  <a:lnTo>
                    <a:pt x="59" y="93"/>
                  </a:lnTo>
                  <a:lnTo>
                    <a:pt x="59" y="93"/>
                  </a:lnTo>
                  <a:lnTo>
                    <a:pt x="59" y="93"/>
                  </a:lnTo>
                  <a:lnTo>
                    <a:pt x="59" y="93"/>
                  </a:lnTo>
                  <a:lnTo>
                    <a:pt x="59" y="92"/>
                  </a:lnTo>
                  <a:lnTo>
                    <a:pt x="59" y="92"/>
                  </a:lnTo>
                  <a:lnTo>
                    <a:pt x="59" y="92"/>
                  </a:lnTo>
                  <a:lnTo>
                    <a:pt x="60" y="92"/>
                  </a:lnTo>
                  <a:lnTo>
                    <a:pt x="60" y="92"/>
                  </a:lnTo>
                  <a:lnTo>
                    <a:pt x="59" y="92"/>
                  </a:lnTo>
                  <a:lnTo>
                    <a:pt x="59" y="91"/>
                  </a:lnTo>
                  <a:lnTo>
                    <a:pt x="59" y="91"/>
                  </a:lnTo>
                  <a:lnTo>
                    <a:pt x="59" y="91"/>
                  </a:lnTo>
                  <a:lnTo>
                    <a:pt x="59" y="91"/>
                  </a:lnTo>
                  <a:lnTo>
                    <a:pt x="59" y="92"/>
                  </a:lnTo>
                  <a:lnTo>
                    <a:pt x="59" y="92"/>
                  </a:lnTo>
                  <a:lnTo>
                    <a:pt x="59" y="92"/>
                  </a:lnTo>
                  <a:lnTo>
                    <a:pt x="59" y="92"/>
                  </a:lnTo>
                  <a:lnTo>
                    <a:pt x="59" y="92"/>
                  </a:lnTo>
                  <a:lnTo>
                    <a:pt x="58" y="92"/>
                  </a:lnTo>
                  <a:lnTo>
                    <a:pt x="58" y="92"/>
                  </a:lnTo>
                  <a:lnTo>
                    <a:pt x="58" y="92"/>
                  </a:lnTo>
                  <a:lnTo>
                    <a:pt x="58" y="92"/>
                  </a:lnTo>
                  <a:lnTo>
                    <a:pt x="58" y="93"/>
                  </a:lnTo>
                  <a:lnTo>
                    <a:pt x="58" y="93"/>
                  </a:lnTo>
                  <a:lnTo>
                    <a:pt x="57" y="93"/>
                  </a:lnTo>
                  <a:lnTo>
                    <a:pt x="57" y="93"/>
                  </a:lnTo>
                  <a:lnTo>
                    <a:pt x="57" y="93"/>
                  </a:lnTo>
                  <a:lnTo>
                    <a:pt x="57" y="93"/>
                  </a:lnTo>
                  <a:lnTo>
                    <a:pt x="57" y="93"/>
                  </a:lnTo>
                  <a:lnTo>
                    <a:pt x="57" y="93"/>
                  </a:lnTo>
                  <a:lnTo>
                    <a:pt x="57" y="92"/>
                  </a:lnTo>
                  <a:lnTo>
                    <a:pt x="56" y="93"/>
                  </a:lnTo>
                  <a:lnTo>
                    <a:pt x="56" y="93"/>
                  </a:lnTo>
                  <a:lnTo>
                    <a:pt x="56" y="93"/>
                  </a:lnTo>
                  <a:lnTo>
                    <a:pt x="56" y="93"/>
                  </a:lnTo>
                  <a:lnTo>
                    <a:pt x="56" y="93"/>
                  </a:lnTo>
                  <a:lnTo>
                    <a:pt x="55" y="93"/>
                  </a:lnTo>
                  <a:lnTo>
                    <a:pt x="55" y="93"/>
                  </a:lnTo>
                  <a:lnTo>
                    <a:pt x="55" y="93"/>
                  </a:lnTo>
                  <a:lnTo>
                    <a:pt x="56" y="93"/>
                  </a:lnTo>
                  <a:lnTo>
                    <a:pt x="56" y="93"/>
                  </a:lnTo>
                  <a:lnTo>
                    <a:pt x="56" y="93"/>
                  </a:lnTo>
                  <a:lnTo>
                    <a:pt x="55" y="93"/>
                  </a:lnTo>
                  <a:lnTo>
                    <a:pt x="55" y="93"/>
                  </a:lnTo>
                  <a:lnTo>
                    <a:pt x="55" y="93"/>
                  </a:lnTo>
                  <a:lnTo>
                    <a:pt x="55" y="93"/>
                  </a:lnTo>
                  <a:lnTo>
                    <a:pt x="54" y="93"/>
                  </a:lnTo>
                  <a:lnTo>
                    <a:pt x="55" y="93"/>
                  </a:lnTo>
                  <a:lnTo>
                    <a:pt x="55" y="93"/>
                  </a:lnTo>
                  <a:lnTo>
                    <a:pt x="55" y="93"/>
                  </a:lnTo>
                  <a:lnTo>
                    <a:pt x="55" y="93"/>
                  </a:lnTo>
                  <a:lnTo>
                    <a:pt x="55" y="93"/>
                  </a:lnTo>
                  <a:lnTo>
                    <a:pt x="55" y="93"/>
                  </a:lnTo>
                  <a:lnTo>
                    <a:pt x="55" y="93"/>
                  </a:lnTo>
                  <a:lnTo>
                    <a:pt x="55" y="93"/>
                  </a:lnTo>
                  <a:lnTo>
                    <a:pt x="55" y="93"/>
                  </a:lnTo>
                  <a:lnTo>
                    <a:pt x="55" y="94"/>
                  </a:lnTo>
                  <a:lnTo>
                    <a:pt x="55" y="94"/>
                  </a:lnTo>
                  <a:lnTo>
                    <a:pt x="54" y="93"/>
                  </a:lnTo>
                  <a:lnTo>
                    <a:pt x="54" y="93"/>
                  </a:lnTo>
                  <a:lnTo>
                    <a:pt x="54" y="93"/>
                  </a:lnTo>
                  <a:lnTo>
                    <a:pt x="54" y="93"/>
                  </a:lnTo>
                  <a:lnTo>
                    <a:pt x="54" y="93"/>
                  </a:lnTo>
                  <a:lnTo>
                    <a:pt x="54" y="93"/>
                  </a:lnTo>
                  <a:lnTo>
                    <a:pt x="55" y="93"/>
                  </a:lnTo>
                  <a:lnTo>
                    <a:pt x="55" y="93"/>
                  </a:lnTo>
                  <a:lnTo>
                    <a:pt x="55" y="92"/>
                  </a:lnTo>
                  <a:lnTo>
                    <a:pt x="55" y="92"/>
                  </a:lnTo>
                  <a:lnTo>
                    <a:pt x="55" y="92"/>
                  </a:lnTo>
                  <a:lnTo>
                    <a:pt x="54" y="92"/>
                  </a:lnTo>
                  <a:lnTo>
                    <a:pt x="55" y="92"/>
                  </a:lnTo>
                  <a:lnTo>
                    <a:pt x="55" y="92"/>
                  </a:lnTo>
                  <a:lnTo>
                    <a:pt x="55" y="92"/>
                  </a:lnTo>
                  <a:lnTo>
                    <a:pt x="55" y="92"/>
                  </a:lnTo>
                  <a:lnTo>
                    <a:pt x="55" y="92"/>
                  </a:lnTo>
                  <a:lnTo>
                    <a:pt x="54" y="92"/>
                  </a:lnTo>
                  <a:lnTo>
                    <a:pt x="54" y="92"/>
                  </a:lnTo>
                  <a:lnTo>
                    <a:pt x="54" y="91"/>
                  </a:lnTo>
                  <a:lnTo>
                    <a:pt x="55" y="91"/>
                  </a:lnTo>
                  <a:lnTo>
                    <a:pt x="54" y="91"/>
                  </a:lnTo>
                  <a:lnTo>
                    <a:pt x="54" y="91"/>
                  </a:lnTo>
                  <a:lnTo>
                    <a:pt x="54" y="92"/>
                  </a:lnTo>
                  <a:lnTo>
                    <a:pt x="54" y="92"/>
                  </a:lnTo>
                  <a:lnTo>
                    <a:pt x="54" y="92"/>
                  </a:lnTo>
                  <a:lnTo>
                    <a:pt x="54" y="92"/>
                  </a:lnTo>
                  <a:lnTo>
                    <a:pt x="54" y="92"/>
                  </a:lnTo>
                  <a:lnTo>
                    <a:pt x="54" y="92"/>
                  </a:lnTo>
                  <a:lnTo>
                    <a:pt x="54" y="92"/>
                  </a:lnTo>
                  <a:lnTo>
                    <a:pt x="54" y="92"/>
                  </a:lnTo>
                  <a:lnTo>
                    <a:pt x="53" y="92"/>
                  </a:lnTo>
                  <a:lnTo>
                    <a:pt x="53" y="92"/>
                  </a:lnTo>
                  <a:lnTo>
                    <a:pt x="53" y="91"/>
                  </a:lnTo>
                  <a:lnTo>
                    <a:pt x="53" y="91"/>
                  </a:lnTo>
                  <a:lnTo>
                    <a:pt x="54" y="91"/>
                  </a:lnTo>
                  <a:lnTo>
                    <a:pt x="54" y="91"/>
                  </a:lnTo>
                  <a:lnTo>
                    <a:pt x="53" y="91"/>
                  </a:lnTo>
                  <a:lnTo>
                    <a:pt x="53" y="91"/>
                  </a:lnTo>
                  <a:lnTo>
                    <a:pt x="53" y="91"/>
                  </a:lnTo>
                  <a:lnTo>
                    <a:pt x="53" y="91"/>
                  </a:lnTo>
                  <a:lnTo>
                    <a:pt x="53" y="91"/>
                  </a:lnTo>
                  <a:lnTo>
                    <a:pt x="53" y="91"/>
                  </a:lnTo>
                  <a:lnTo>
                    <a:pt x="53" y="91"/>
                  </a:lnTo>
                  <a:lnTo>
                    <a:pt x="52" y="91"/>
                  </a:lnTo>
                  <a:lnTo>
                    <a:pt x="52" y="91"/>
                  </a:lnTo>
                  <a:lnTo>
                    <a:pt x="52" y="91"/>
                  </a:lnTo>
                  <a:lnTo>
                    <a:pt x="53" y="91"/>
                  </a:lnTo>
                  <a:lnTo>
                    <a:pt x="53" y="91"/>
                  </a:lnTo>
                  <a:lnTo>
                    <a:pt x="53" y="91"/>
                  </a:lnTo>
                  <a:lnTo>
                    <a:pt x="54" y="90"/>
                  </a:lnTo>
                  <a:lnTo>
                    <a:pt x="54" y="90"/>
                  </a:lnTo>
                  <a:lnTo>
                    <a:pt x="54" y="90"/>
                  </a:lnTo>
                  <a:lnTo>
                    <a:pt x="54" y="90"/>
                  </a:lnTo>
                  <a:lnTo>
                    <a:pt x="54" y="90"/>
                  </a:lnTo>
                  <a:lnTo>
                    <a:pt x="54" y="90"/>
                  </a:lnTo>
                  <a:lnTo>
                    <a:pt x="53" y="90"/>
                  </a:lnTo>
                  <a:lnTo>
                    <a:pt x="53" y="91"/>
                  </a:lnTo>
                  <a:lnTo>
                    <a:pt x="52" y="91"/>
                  </a:lnTo>
                  <a:lnTo>
                    <a:pt x="52" y="91"/>
                  </a:lnTo>
                  <a:lnTo>
                    <a:pt x="52" y="90"/>
                  </a:lnTo>
                  <a:lnTo>
                    <a:pt x="52" y="90"/>
                  </a:lnTo>
                  <a:lnTo>
                    <a:pt x="52" y="90"/>
                  </a:lnTo>
                  <a:lnTo>
                    <a:pt x="52" y="90"/>
                  </a:lnTo>
                  <a:lnTo>
                    <a:pt x="52" y="90"/>
                  </a:lnTo>
                  <a:lnTo>
                    <a:pt x="52" y="90"/>
                  </a:lnTo>
                  <a:lnTo>
                    <a:pt x="52" y="90"/>
                  </a:lnTo>
                  <a:lnTo>
                    <a:pt x="52" y="90"/>
                  </a:lnTo>
                  <a:lnTo>
                    <a:pt x="53" y="89"/>
                  </a:lnTo>
                  <a:lnTo>
                    <a:pt x="53" y="89"/>
                  </a:lnTo>
                  <a:lnTo>
                    <a:pt x="53" y="89"/>
                  </a:lnTo>
                  <a:lnTo>
                    <a:pt x="53" y="89"/>
                  </a:lnTo>
                  <a:lnTo>
                    <a:pt x="52" y="89"/>
                  </a:lnTo>
                  <a:lnTo>
                    <a:pt x="52" y="89"/>
                  </a:lnTo>
                  <a:lnTo>
                    <a:pt x="52" y="89"/>
                  </a:lnTo>
                  <a:lnTo>
                    <a:pt x="52" y="89"/>
                  </a:lnTo>
                  <a:lnTo>
                    <a:pt x="52" y="90"/>
                  </a:lnTo>
                  <a:lnTo>
                    <a:pt x="51" y="90"/>
                  </a:lnTo>
                  <a:lnTo>
                    <a:pt x="51" y="89"/>
                  </a:lnTo>
                  <a:lnTo>
                    <a:pt x="51" y="89"/>
                  </a:lnTo>
                  <a:lnTo>
                    <a:pt x="51" y="89"/>
                  </a:lnTo>
                  <a:lnTo>
                    <a:pt x="51" y="89"/>
                  </a:lnTo>
                  <a:lnTo>
                    <a:pt x="51" y="89"/>
                  </a:lnTo>
                  <a:lnTo>
                    <a:pt x="52" y="89"/>
                  </a:lnTo>
                  <a:lnTo>
                    <a:pt x="52" y="89"/>
                  </a:lnTo>
                  <a:lnTo>
                    <a:pt x="51" y="89"/>
                  </a:lnTo>
                  <a:lnTo>
                    <a:pt x="51" y="89"/>
                  </a:lnTo>
                  <a:lnTo>
                    <a:pt x="51" y="89"/>
                  </a:lnTo>
                  <a:lnTo>
                    <a:pt x="51" y="88"/>
                  </a:lnTo>
                  <a:lnTo>
                    <a:pt x="51" y="88"/>
                  </a:lnTo>
                  <a:lnTo>
                    <a:pt x="51" y="88"/>
                  </a:lnTo>
                  <a:lnTo>
                    <a:pt x="51" y="88"/>
                  </a:lnTo>
                  <a:lnTo>
                    <a:pt x="51" y="88"/>
                  </a:lnTo>
                  <a:lnTo>
                    <a:pt x="51" y="88"/>
                  </a:lnTo>
                  <a:lnTo>
                    <a:pt x="51" y="88"/>
                  </a:lnTo>
                  <a:lnTo>
                    <a:pt x="51" y="88"/>
                  </a:lnTo>
                  <a:lnTo>
                    <a:pt x="50" y="88"/>
                  </a:lnTo>
                  <a:lnTo>
                    <a:pt x="50" y="88"/>
                  </a:lnTo>
                  <a:lnTo>
                    <a:pt x="50" y="88"/>
                  </a:lnTo>
                  <a:lnTo>
                    <a:pt x="50" y="87"/>
                  </a:lnTo>
                  <a:lnTo>
                    <a:pt x="50" y="87"/>
                  </a:lnTo>
                  <a:lnTo>
                    <a:pt x="50" y="86"/>
                  </a:lnTo>
                  <a:lnTo>
                    <a:pt x="50" y="86"/>
                  </a:lnTo>
                  <a:lnTo>
                    <a:pt x="50" y="86"/>
                  </a:lnTo>
                  <a:lnTo>
                    <a:pt x="50" y="86"/>
                  </a:lnTo>
                  <a:lnTo>
                    <a:pt x="50" y="86"/>
                  </a:lnTo>
                  <a:lnTo>
                    <a:pt x="50" y="86"/>
                  </a:lnTo>
                  <a:lnTo>
                    <a:pt x="50" y="86"/>
                  </a:lnTo>
                  <a:lnTo>
                    <a:pt x="50" y="86"/>
                  </a:lnTo>
                  <a:lnTo>
                    <a:pt x="49" y="86"/>
                  </a:lnTo>
                  <a:lnTo>
                    <a:pt x="49" y="86"/>
                  </a:lnTo>
                  <a:lnTo>
                    <a:pt x="50" y="85"/>
                  </a:lnTo>
                  <a:lnTo>
                    <a:pt x="49" y="85"/>
                  </a:lnTo>
                  <a:lnTo>
                    <a:pt x="49" y="85"/>
                  </a:lnTo>
                  <a:lnTo>
                    <a:pt x="49" y="85"/>
                  </a:lnTo>
                  <a:lnTo>
                    <a:pt x="49" y="85"/>
                  </a:lnTo>
                  <a:lnTo>
                    <a:pt x="49" y="85"/>
                  </a:lnTo>
                  <a:lnTo>
                    <a:pt x="49" y="85"/>
                  </a:lnTo>
                  <a:lnTo>
                    <a:pt x="49" y="85"/>
                  </a:lnTo>
                  <a:lnTo>
                    <a:pt x="49" y="85"/>
                  </a:lnTo>
                  <a:lnTo>
                    <a:pt x="49" y="84"/>
                  </a:lnTo>
                  <a:lnTo>
                    <a:pt x="49" y="84"/>
                  </a:lnTo>
                  <a:lnTo>
                    <a:pt x="49" y="85"/>
                  </a:lnTo>
                  <a:lnTo>
                    <a:pt x="49" y="85"/>
                  </a:lnTo>
                  <a:lnTo>
                    <a:pt x="49" y="84"/>
                  </a:lnTo>
                  <a:lnTo>
                    <a:pt x="49" y="84"/>
                  </a:lnTo>
                  <a:lnTo>
                    <a:pt x="49" y="85"/>
                  </a:lnTo>
                  <a:lnTo>
                    <a:pt x="49" y="85"/>
                  </a:lnTo>
                  <a:lnTo>
                    <a:pt x="48" y="85"/>
                  </a:lnTo>
                  <a:lnTo>
                    <a:pt x="48" y="85"/>
                  </a:lnTo>
                  <a:lnTo>
                    <a:pt x="48" y="85"/>
                  </a:lnTo>
                  <a:lnTo>
                    <a:pt x="48" y="85"/>
                  </a:lnTo>
                  <a:lnTo>
                    <a:pt x="48" y="84"/>
                  </a:lnTo>
                  <a:lnTo>
                    <a:pt x="48" y="84"/>
                  </a:lnTo>
                  <a:lnTo>
                    <a:pt x="48" y="84"/>
                  </a:lnTo>
                  <a:lnTo>
                    <a:pt x="48" y="84"/>
                  </a:lnTo>
                  <a:lnTo>
                    <a:pt x="48" y="84"/>
                  </a:lnTo>
                  <a:lnTo>
                    <a:pt x="49" y="84"/>
                  </a:lnTo>
                  <a:lnTo>
                    <a:pt x="49" y="84"/>
                  </a:lnTo>
                  <a:lnTo>
                    <a:pt x="50" y="84"/>
                  </a:lnTo>
                  <a:lnTo>
                    <a:pt x="49" y="84"/>
                  </a:lnTo>
                  <a:lnTo>
                    <a:pt x="49" y="84"/>
                  </a:lnTo>
                  <a:lnTo>
                    <a:pt x="49" y="84"/>
                  </a:lnTo>
                  <a:lnTo>
                    <a:pt x="49" y="84"/>
                  </a:lnTo>
                  <a:lnTo>
                    <a:pt x="48" y="84"/>
                  </a:lnTo>
                  <a:lnTo>
                    <a:pt x="48" y="84"/>
                  </a:lnTo>
                  <a:lnTo>
                    <a:pt x="48" y="84"/>
                  </a:lnTo>
                  <a:lnTo>
                    <a:pt x="48" y="84"/>
                  </a:lnTo>
                  <a:lnTo>
                    <a:pt x="48" y="83"/>
                  </a:lnTo>
                  <a:lnTo>
                    <a:pt x="48" y="83"/>
                  </a:lnTo>
                  <a:lnTo>
                    <a:pt x="48" y="83"/>
                  </a:lnTo>
                  <a:lnTo>
                    <a:pt x="48" y="83"/>
                  </a:lnTo>
                  <a:lnTo>
                    <a:pt x="48" y="83"/>
                  </a:lnTo>
                  <a:lnTo>
                    <a:pt x="47" y="83"/>
                  </a:lnTo>
                  <a:lnTo>
                    <a:pt x="47" y="83"/>
                  </a:lnTo>
                  <a:lnTo>
                    <a:pt x="47" y="83"/>
                  </a:lnTo>
                  <a:lnTo>
                    <a:pt x="47" y="83"/>
                  </a:lnTo>
                  <a:lnTo>
                    <a:pt x="47" y="82"/>
                  </a:lnTo>
                  <a:lnTo>
                    <a:pt x="47" y="82"/>
                  </a:lnTo>
                  <a:lnTo>
                    <a:pt x="47" y="82"/>
                  </a:lnTo>
                  <a:lnTo>
                    <a:pt x="47" y="82"/>
                  </a:lnTo>
                  <a:lnTo>
                    <a:pt x="48" y="82"/>
                  </a:lnTo>
                  <a:lnTo>
                    <a:pt x="48" y="82"/>
                  </a:lnTo>
                  <a:lnTo>
                    <a:pt x="48" y="82"/>
                  </a:lnTo>
                  <a:lnTo>
                    <a:pt x="48" y="82"/>
                  </a:lnTo>
                  <a:lnTo>
                    <a:pt x="48" y="82"/>
                  </a:lnTo>
                  <a:lnTo>
                    <a:pt x="48" y="82"/>
                  </a:lnTo>
                  <a:lnTo>
                    <a:pt x="47" y="82"/>
                  </a:lnTo>
                  <a:lnTo>
                    <a:pt x="47" y="82"/>
                  </a:lnTo>
                  <a:lnTo>
                    <a:pt x="47" y="82"/>
                  </a:lnTo>
                  <a:lnTo>
                    <a:pt x="47" y="82"/>
                  </a:lnTo>
                  <a:lnTo>
                    <a:pt x="47" y="82"/>
                  </a:lnTo>
                  <a:lnTo>
                    <a:pt x="47" y="82"/>
                  </a:lnTo>
                  <a:lnTo>
                    <a:pt x="47" y="82"/>
                  </a:lnTo>
                  <a:lnTo>
                    <a:pt x="47" y="81"/>
                  </a:lnTo>
                  <a:lnTo>
                    <a:pt x="47" y="81"/>
                  </a:lnTo>
                  <a:lnTo>
                    <a:pt x="46" y="81"/>
                  </a:lnTo>
                  <a:lnTo>
                    <a:pt x="46" y="81"/>
                  </a:lnTo>
                  <a:lnTo>
                    <a:pt x="47" y="81"/>
                  </a:lnTo>
                  <a:lnTo>
                    <a:pt x="47" y="81"/>
                  </a:lnTo>
                  <a:lnTo>
                    <a:pt x="47" y="81"/>
                  </a:lnTo>
                  <a:lnTo>
                    <a:pt x="47" y="81"/>
                  </a:lnTo>
                  <a:lnTo>
                    <a:pt x="47" y="81"/>
                  </a:lnTo>
                  <a:lnTo>
                    <a:pt x="48" y="81"/>
                  </a:lnTo>
                  <a:lnTo>
                    <a:pt x="48" y="81"/>
                  </a:lnTo>
                  <a:lnTo>
                    <a:pt x="48" y="81"/>
                  </a:lnTo>
                  <a:lnTo>
                    <a:pt x="48" y="81"/>
                  </a:lnTo>
                  <a:lnTo>
                    <a:pt x="48" y="80"/>
                  </a:lnTo>
                  <a:lnTo>
                    <a:pt x="48" y="80"/>
                  </a:lnTo>
                  <a:lnTo>
                    <a:pt x="48" y="80"/>
                  </a:lnTo>
                  <a:lnTo>
                    <a:pt x="48" y="80"/>
                  </a:lnTo>
                  <a:lnTo>
                    <a:pt x="49" y="80"/>
                  </a:lnTo>
                  <a:lnTo>
                    <a:pt x="49" y="80"/>
                  </a:lnTo>
                  <a:lnTo>
                    <a:pt x="49" y="80"/>
                  </a:lnTo>
                  <a:lnTo>
                    <a:pt x="49" y="80"/>
                  </a:lnTo>
                  <a:lnTo>
                    <a:pt x="50" y="80"/>
                  </a:lnTo>
                  <a:lnTo>
                    <a:pt x="50" y="80"/>
                  </a:lnTo>
                  <a:lnTo>
                    <a:pt x="50" y="80"/>
                  </a:lnTo>
                  <a:lnTo>
                    <a:pt x="50" y="80"/>
                  </a:lnTo>
                  <a:lnTo>
                    <a:pt x="51" y="80"/>
                  </a:lnTo>
                  <a:lnTo>
                    <a:pt x="51" y="80"/>
                  </a:lnTo>
                  <a:lnTo>
                    <a:pt x="51" y="80"/>
                  </a:lnTo>
                  <a:lnTo>
                    <a:pt x="51" y="80"/>
                  </a:lnTo>
                  <a:lnTo>
                    <a:pt x="51" y="80"/>
                  </a:lnTo>
                  <a:lnTo>
                    <a:pt x="50" y="80"/>
                  </a:lnTo>
                  <a:lnTo>
                    <a:pt x="50" y="80"/>
                  </a:lnTo>
                  <a:lnTo>
                    <a:pt x="50" y="80"/>
                  </a:lnTo>
                  <a:lnTo>
                    <a:pt x="50" y="79"/>
                  </a:lnTo>
                  <a:lnTo>
                    <a:pt x="50" y="79"/>
                  </a:lnTo>
                  <a:lnTo>
                    <a:pt x="50" y="79"/>
                  </a:lnTo>
                  <a:lnTo>
                    <a:pt x="50" y="79"/>
                  </a:lnTo>
                  <a:lnTo>
                    <a:pt x="50" y="79"/>
                  </a:lnTo>
                  <a:lnTo>
                    <a:pt x="50" y="79"/>
                  </a:lnTo>
                  <a:lnTo>
                    <a:pt x="50" y="79"/>
                  </a:lnTo>
                  <a:lnTo>
                    <a:pt x="50" y="78"/>
                  </a:lnTo>
                  <a:lnTo>
                    <a:pt x="50" y="78"/>
                  </a:lnTo>
                  <a:lnTo>
                    <a:pt x="50" y="79"/>
                  </a:lnTo>
                  <a:lnTo>
                    <a:pt x="50" y="79"/>
                  </a:lnTo>
                  <a:lnTo>
                    <a:pt x="50" y="79"/>
                  </a:lnTo>
                  <a:lnTo>
                    <a:pt x="49" y="79"/>
                  </a:lnTo>
                  <a:lnTo>
                    <a:pt x="49" y="78"/>
                  </a:lnTo>
                  <a:lnTo>
                    <a:pt x="49" y="78"/>
                  </a:lnTo>
                  <a:lnTo>
                    <a:pt x="49" y="78"/>
                  </a:lnTo>
                  <a:lnTo>
                    <a:pt x="49" y="79"/>
                  </a:lnTo>
                  <a:lnTo>
                    <a:pt x="49" y="79"/>
                  </a:lnTo>
                  <a:lnTo>
                    <a:pt x="48" y="79"/>
                  </a:lnTo>
                  <a:lnTo>
                    <a:pt x="48" y="79"/>
                  </a:lnTo>
                  <a:lnTo>
                    <a:pt x="48" y="79"/>
                  </a:lnTo>
                  <a:lnTo>
                    <a:pt x="48" y="79"/>
                  </a:lnTo>
                  <a:lnTo>
                    <a:pt x="48" y="79"/>
                  </a:lnTo>
                  <a:lnTo>
                    <a:pt x="48" y="79"/>
                  </a:lnTo>
                  <a:lnTo>
                    <a:pt x="48" y="79"/>
                  </a:lnTo>
                  <a:lnTo>
                    <a:pt x="48" y="79"/>
                  </a:lnTo>
                  <a:lnTo>
                    <a:pt x="47" y="79"/>
                  </a:lnTo>
                  <a:lnTo>
                    <a:pt x="47" y="79"/>
                  </a:lnTo>
                  <a:lnTo>
                    <a:pt x="47" y="80"/>
                  </a:lnTo>
                  <a:lnTo>
                    <a:pt x="47" y="80"/>
                  </a:lnTo>
                  <a:lnTo>
                    <a:pt x="47" y="80"/>
                  </a:lnTo>
                  <a:lnTo>
                    <a:pt x="46" y="80"/>
                  </a:lnTo>
                  <a:lnTo>
                    <a:pt x="47" y="80"/>
                  </a:lnTo>
                  <a:lnTo>
                    <a:pt x="46" y="81"/>
                  </a:lnTo>
                  <a:lnTo>
                    <a:pt x="46" y="81"/>
                  </a:lnTo>
                  <a:lnTo>
                    <a:pt x="46" y="81"/>
                  </a:lnTo>
                  <a:lnTo>
                    <a:pt x="46" y="81"/>
                  </a:lnTo>
                  <a:lnTo>
                    <a:pt x="46" y="81"/>
                  </a:lnTo>
                  <a:lnTo>
                    <a:pt x="46" y="81"/>
                  </a:lnTo>
                  <a:lnTo>
                    <a:pt x="46" y="81"/>
                  </a:lnTo>
                  <a:lnTo>
                    <a:pt x="46" y="80"/>
                  </a:lnTo>
                  <a:lnTo>
                    <a:pt x="45" y="80"/>
                  </a:lnTo>
                  <a:lnTo>
                    <a:pt x="46" y="80"/>
                  </a:lnTo>
                  <a:lnTo>
                    <a:pt x="46" y="79"/>
                  </a:lnTo>
                  <a:lnTo>
                    <a:pt x="45" y="79"/>
                  </a:lnTo>
                  <a:lnTo>
                    <a:pt x="45" y="79"/>
                  </a:lnTo>
                  <a:lnTo>
                    <a:pt x="45" y="79"/>
                  </a:lnTo>
                  <a:lnTo>
                    <a:pt x="46" y="79"/>
                  </a:lnTo>
                  <a:lnTo>
                    <a:pt x="46" y="79"/>
                  </a:lnTo>
                  <a:lnTo>
                    <a:pt x="46" y="79"/>
                  </a:lnTo>
                  <a:lnTo>
                    <a:pt x="46" y="78"/>
                  </a:lnTo>
                  <a:lnTo>
                    <a:pt x="46" y="78"/>
                  </a:lnTo>
                  <a:lnTo>
                    <a:pt x="46" y="78"/>
                  </a:lnTo>
                  <a:lnTo>
                    <a:pt x="46" y="78"/>
                  </a:lnTo>
                  <a:lnTo>
                    <a:pt x="45" y="78"/>
                  </a:lnTo>
                  <a:lnTo>
                    <a:pt x="45" y="79"/>
                  </a:lnTo>
                  <a:lnTo>
                    <a:pt x="45" y="78"/>
                  </a:lnTo>
                  <a:lnTo>
                    <a:pt x="45" y="78"/>
                  </a:lnTo>
                  <a:lnTo>
                    <a:pt x="45" y="78"/>
                  </a:lnTo>
                  <a:lnTo>
                    <a:pt x="46" y="78"/>
                  </a:lnTo>
                  <a:lnTo>
                    <a:pt x="46" y="78"/>
                  </a:lnTo>
                  <a:lnTo>
                    <a:pt x="45" y="78"/>
                  </a:lnTo>
                  <a:lnTo>
                    <a:pt x="45" y="78"/>
                  </a:lnTo>
                  <a:lnTo>
                    <a:pt x="45" y="78"/>
                  </a:lnTo>
                  <a:lnTo>
                    <a:pt x="46" y="77"/>
                  </a:lnTo>
                  <a:lnTo>
                    <a:pt x="45" y="77"/>
                  </a:lnTo>
                  <a:lnTo>
                    <a:pt x="45" y="77"/>
                  </a:lnTo>
                  <a:lnTo>
                    <a:pt x="45" y="77"/>
                  </a:lnTo>
                  <a:lnTo>
                    <a:pt x="45" y="77"/>
                  </a:lnTo>
                  <a:lnTo>
                    <a:pt x="45" y="77"/>
                  </a:lnTo>
                  <a:lnTo>
                    <a:pt x="45" y="77"/>
                  </a:lnTo>
                  <a:lnTo>
                    <a:pt x="45" y="77"/>
                  </a:lnTo>
                  <a:lnTo>
                    <a:pt x="45" y="77"/>
                  </a:lnTo>
                  <a:lnTo>
                    <a:pt x="45" y="77"/>
                  </a:lnTo>
                  <a:lnTo>
                    <a:pt x="44" y="77"/>
                  </a:lnTo>
                  <a:lnTo>
                    <a:pt x="45" y="77"/>
                  </a:lnTo>
                  <a:lnTo>
                    <a:pt x="45" y="77"/>
                  </a:lnTo>
                  <a:lnTo>
                    <a:pt x="45" y="76"/>
                  </a:lnTo>
                  <a:lnTo>
                    <a:pt x="45" y="76"/>
                  </a:lnTo>
                  <a:lnTo>
                    <a:pt x="45" y="76"/>
                  </a:lnTo>
                  <a:lnTo>
                    <a:pt x="45" y="76"/>
                  </a:lnTo>
                  <a:lnTo>
                    <a:pt x="45" y="77"/>
                  </a:lnTo>
                  <a:lnTo>
                    <a:pt x="44" y="76"/>
                  </a:lnTo>
                  <a:lnTo>
                    <a:pt x="44" y="76"/>
                  </a:lnTo>
                  <a:lnTo>
                    <a:pt x="45" y="76"/>
                  </a:lnTo>
                  <a:lnTo>
                    <a:pt x="45" y="76"/>
                  </a:lnTo>
                  <a:lnTo>
                    <a:pt x="44" y="76"/>
                  </a:lnTo>
                  <a:lnTo>
                    <a:pt x="44" y="76"/>
                  </a:lnTo>
                  <a:lnTo>
                    <a:pt x="44" y="76"/>
                  </a:lnTo>
                  <a:lnTo>
                    <a:pt x="44" y="76"/>
                  </a:lnTo>
                  <a:lnTo>
                    <a:pt x="44" y="76"/>
                  </a:lnTo>
                  <a:lnTo>
                    <a:pt x="44" y="76"/>
                  </a:lnTo>
                  <a:lnTo>
                    <a:pt x="44" y="75"/>
                  </a:lnTo>
                  <a:lnTo>
                    <a:pt x="44" y="76"/>
                  </a:lnTo>
                  <a:lnTo>
                    <a:pt x="44" y="75"/>
                  </a:lnTo>
                  <a:lnTo>
                    <a:pt x="44" y="75"/>
                  </a:lnTo>
                  <a:lnTo>
                    <a:pt x="44" y="75"/>
                  </a:lnTo>
                  <a:lnTo>
                    <a:pt x="44" y="76"/>
                  </a:lnTo>
                  <a:lnTo>
                    <a:pt x="44" y="76"/>
                  </a:lnTo>
                  <a:lnTo>
                    <a:pt x="44" y="76"/>
                  </a:lnTo>
                  <a:lnTo>
                    <a:pt x="43" y="76"/>
                  </a:lnTo>
                  <a:lnTo>
                    <a:pt x="43" y="76"/>
                  </a:lnTo>
                  <a:lnTo>
                    <a:pt x="43" y="76"/>
                  </a:lnTo>
                  <a:lnTo>
                    <a:pt x="43" y="76"/>
                  </a:lnTo>
                  <a:lnTo>
                    <a:pt x="44" y="75"/>
                  </a:lnTo>
                  <a:lnTo>
                    <a:pt x="43" y="75"/>
                  </a:lnTo>
                  <a:lnTo>
                    <a:pt x="43" y="75"/>
                  </a:lnTo>
                  <a:lnTo>
                    <a:pt x="44" y="75"/>
                  </a:lnTo>
                  <a:lnTo>
                    <a:pt x="44" y="75"/>
                  </a:lnTo>
                  <a:lnTo>
                    <a:pt x="44" y="75"/>
                  </a:lnTo>
                  <a:lnTo>
                    <a:pt x="44" y="75"/>
                  </a:lnTo>
                  <a:lnTo>
                    <a:pt x="44" y="74"/>
                  </a:lnTo>
                  <a:lnTo>
                    <a:pt x="44" y="74"/>
                  </a:lnTo>
                  <a:lnTo>
                    <a:pt x="44" y="75"/>
                  </a:lnTo>
                  <a:lnTo>
                    <a:pt x="45" y="75"/>
                  </a:lnTo>
                  <a:lnTo>
                    <a:pt x="45" y="74"/>
                  </a:lnTo>
                  <a:lnTo>
                    <a:pt x="44" y="74"/>
                  </a:lnTo>
                  <a:lnTo>
                    <a:pt x="44" y="74"/>
                  </a:lnTo>
                  <a:lnTo>
                    <a:pt x="44" y="74"/>
                  </a:lnTo>
                  <a:lnTo>
                    <a:pt x="44" y="74"/>
                  </a:lnTo>
                  <a:lnTo>
                    <a:pt x="44" y="75"/>
                  </a:lnTo>
                  <a:lnTo>
                    <a:pt x="44" y="75"/>
                  </a:lnTo>
                  <a:lnTo>
                    <a:pt x="43" y="75"/>
                  </a:lnTo>
                  <a:lnTo>
                    <a:pt x="43" y="75"/>
                  </a:lnTo>
                  <a:lnTo>
                    <a:pt x="43" y="74"/>
                  </a:lnTo>
                  <a:lnTo>
                    <a:pt x="43" y="74"/>
                  </a:lnTo>
                  <a:lnTo>
                    <a:pt x="44" y="74"/>
                  </a:lnTo>
                  <a:lnTo>
                    <a:pt x="43" y="74"/>
                  </a:lnTo>
                  <a:lnTo>
                    <a:pt x="43" y="74"/>
                  </a:lnTo>
                  <a:lnTo>
                    <a:pt x="43" y="74"/>
                  </a:lnTo>
                  <a:lnTo>
                    <a:pt x="43" y="74"/>
                  </a:lnTo>
                  <a:lnTo>
                    <a:pt x="43" y="74"/>
                  </a:lnTo>
                  <a:lnTo>
                    <a:pt x="43" y="74"/>
                  </a:lnTo>
                  <a:lnTo>
                    <a:pt x="43" y="74"/>
                  </a:lnTo>
                  <a:lnTo>
                    <a:pt x="42" y="74"/>
                  </a:lnTo>
                  <a:lnTo>
                    <a:pt x="42" y="73"/>
                  </a:lnTo>
                  <a:lnTo>
                    <a:pt x="43" y="73"/>
                  </a:lnTo>
                  <a:lnTo>
                    <a:pt x="42" y="73"/>
                  </a:lnTo>
                  <a:lnTo>
                    <a:pt x="42" y="73"/>
                  </a:lnTo>
                  <a:lnTo>
                    <a:pt x="42" y="73"/>
                  </a:lnTo>
                  <a:lnTo>
                    <a:pt x="42" y="72"/>
                  </a:lnTo>
                  <a:lnTo>
                    <a:pt x="43" y="72"/>
                  </a:lnTo>
                  <a:lnTo>
                    <a:pt x="43" y="72"/>
                  </a:lnTo>
                  <a:lnTo>
                    <a:pt x="43" y="72"/>
                  </a:lnTo>
                  <a:lnTo>
                    <a:pt x="43" y="72"/>
                  </a:lnTo>
                  <a:lnTo>
                    <a:pt x="43" y="72"/>
                  </a:lnTo>
                  <a:lnTo>
                    <a:pt x="43" y="72"/>
                  </a:lnTo>
                  <a:lnTo>
                    <a:pt x="43" y="72"/>
                  </a:lnTo>
                  <a:lnTo>
                    <a:pt x="43" y="72"/>
                  </a:lnTo>
                  <a:lnTo>
                    <a:pt x="44" y="72"/>
                  </a:lnTo>
                  <a:lnTo>
                    <a:pt x="44" y="72"/>
                  </a:lnTo>
                  <a:lnTo>
                    <a:pt x="44" y="72"/>
                  </a:lnTo>
                  <a:lnTo>
                    <a:pt x="44" y="72"/>
                  </a:lnTo>
                  <a:lnTo>
                    <a:pt x="44" y="72"/>
                  </a:lnTo>
                  <a:lnTo>
                    <a:pt x="44" y="72"/>
                  </a:lnTo>
                  <a:lnTo>
                    <a:pt x="43" y="72"/>
                  </a:lnTo>
                  <a:lnTo>
                    <a:pt x="43" y="71"/>
                  </a:lnTo>
                  <a:lnTo>
                    <a:pt x="44" y="71"/>
                  </a:lnTo>
                  <a:lnTo>
                    <a:pt x="44" y="71"/>
                  </a:lnTo>
                  <a:lnTo>
                    <a:pt x="44" y="71"/>
                  </a:lnTo>
                  <a:lnTo>
                    <a:pt x="44" y="71"/>
                  </a:lnTo>
                  <a:lnTo>
                    <a:pt x="44" y="71"/>
                  </a:lnTo>
                  <a:lnTo>
                    <a:pt x="45" y="71"/>
                  </a:lnTo>
                  <a:lnTo>
                    <a:pt x="45" y="71"/>
                  </a:lnTo>
                  <a:lnTo>
                    <a:pt x="45" y="71"/>
                  </a:lnTo>
                  <a:lnTo>
                    <a:pt x="44" y="71"/>
                  </a:lnTo>
                  <a:lnTo>
                    <a:pt x="44" y="71"/>
                  </a:lnTo>
                  <a:lnTo>
                    <a:pt x="44" y="71"/>
                  </a:lnTo>
                  <a:lnTo>
                    <a:pt x="44" y="71"/>
                  </a:lnTo>
                  <a:lnTo>
                    <a:pt x="44" y="71"/>
                  </a:lnTo>
                  <a:lnTo>
                    <a:pt x="43" y="71"/>
                  </a:lnTo>
                  <a:lnTo>
                    <a:pt x="43" y="71"/>
                  </a:lnTo>
                  <a:lnTo>
                    <a:pt x="43" y="71"/>
                  </a:lnTo>
                  <a:lnTo>
                    <a:pt x="43" y="71"/>
                  </a:lnTo>
                  <a:lnTo>
                    <a:pt x="43" y="71"/>
                  </a:lnTo>
                  <a:lnTo>
                    <a:pt x="43" y="71"/>
                  </a:lnTo>
                  <a:lnTo>
                    <a:pt x="43" y="71"/>
                  </a:lnTo>
                  <a:lnTo>
                    <a:pt x="42" y="71"/>
                  </a:lnTo>
                  <a:lnTo>
                    <a:pt x="42" y="71"/>
                  </a:lnTo>
                  <a:lnTo>
                    <a:pt x="42" y="71"/>
                  </a:lnTo>
                  <a:lnTo>
                    <a:pt x="42" y="71"/>
                  </a:lnTo>
                  <a:lnTo>
                    <a:pt x="42" y="71"/>
                  </a:lnTo>
                  <a:lnTo>
                    <a:pt x="43" y="71"/>
                  </a:lnTo>
                  <a:lnTo>
                    <a:pt x="43" y="71"/>
                  </a:lnTo>
                  <a:lnTo>
                    <a:pt x="43" y="70"/>
                  </a:lnTo>
                  <a:lnTo>
                    <a:pt x="43" y="70"/>
                  </a:lnTo>
                  <a:lnTo>
                    <a:pt x="43" y="70"/>
                  </a:lnTo>
                  <a:lnTo>
                    <a:pt x="42" y="70"/>
                  </a:lnTo>
                  <a:lnTo>
                    <a:pt x="42" y="70"/>
                  </a:lnTo>
                  <a:lnTo>
                    <a:pt x="42" y="70"/>
                  </a:lnTo>
                  <a:lnTo>
                    <a:pt x="42" y="70"/>
                  </a:lnTo>
                  <a:lnTo>
                    <a:pt x="42" y="70"/>
                  </a:lnTo>
                  <a:lnTo>
                    <a:pt x="42" y="70"/>
                  </a:lnTo>
                  <a:lnTo>
                    <a:pt x="42" y="70"/>
                  </a:lnTo>
                  <a:lnTo>
                    <a:pt x="42" y="70"/>
                  </a:lnTo>
                  <a:lnTo>
                    <a:pt x="42" y="70"/>
                  </a:lnTo>
                  <a:lnTo>
                    <a:pt x="42" y="70"/>
                  </a:lnTo>
                  <a:lnTo>
                    <a:pt x="43" y="70"/>
                  </a:lnTo>
                  <a:lnTo>
                    <a:pt x="43" y="70"/>
                  </a:lnTo>
                  <a:lnTo>
                    <a:pt x="43" y="70"/>
                  </a:lnTo>
                  <a:lnTo>
                    <a:pt x="44" y="70"/>
                  </a:lnTo>
                  <a:lnTo>
                    <a:pt x="44" y="69"/>
                  </a:lnTo>
                  <a:lnTo>
                    <a:pt x="44" y="69"/>
                  </a:lnTo>
                  <a:lnTo>
                    <a:pt x="44" y="69"/>
                  </a:lnTo>
                  <a:lnTo>
                    <a:pt x="45" y="69"/>
                  </a:lnTo>
                  <a:lnTo>
                    <a:pt x="45" y="69"/>
                  </a:lnTo>
                  <a:lnTo>
                    <a:pt x="46" y="69"/>
                  </a:lnTo>
                  <a:lnTo>
                    <a:pt x="45" y="69"/>
                  </a:lnTo>
                  <a:lnTo>
                    <a:pt x="44" y="69"/>
                  </a:lnTo>
                  <a:lnTo>
                    <a:pt x="44" y="69"/>
                  </a:lnTo>
                  <a:lnTo>
                    <a:pt x="44" y="69"/>
                  </a:lnTo>
                  <a:lnTo>
                    <a:pt x="44" y="69"/>
                  </a:lnTo>
                  <a:lnTo>
                    <a:pt x="43" y="69"/>
                  </a:lnTo>
                  <a:lnTo>
                    <a:pt x="43" y="69"/>
                  </a:lnTo>
                  <a:lnTo>
                    <a:pt x="43" y="69"/>
                  </a:lnTo>
                  <a:lnTo>
                    <a:pt x="43" y="69"/>
                  </a:lnTo>
                  <a:lnTo>
                    <a:pt x="42" y="70"/>
                  </a:lnTo>
                  <a:lnTo>
                    <a:pt x="42" y="70"/>
                  </a:lnTo>
                  <a:lnTo>
                    <a:pt x="42" y="69"/>
                  </a:lnTo>
                  <a:lnTo>
                    <a:pt x="42" y="69"/>
                  </a:lnTo>
                  <a:lnTo>
                    <a:pt x="42" y="69"/>
                  </a:lnTo>
                  <a:lnTo>
                    <a:pt x="42" y="69"/>
                  </a:lnTo>
                  <a:lnTo>
                    <a:pt x="42" y="69"/>
                  </a:lnTo>
                  <a:lnTo>
                    <a:pt x="43" y="68"/>
                  </a:lnTo>
                  <a:lnTo>
                    <a:pt x="43" y="68"/>
                  </a:lnTo>
                  <a:lnTo>
                    <a:pt x="43" y="68"/>
                  </a:lnTo>
                  <a:lnTo>
                    <a:pt x="44" y="68"/>
                  </a:lnTo>
                  <a:lnTo>
                    <a:pt x="44" y="68"/>
                  </a:lnTo>
                  <a:lnTo>
                    <a:pt x="44" y="68"/>
                  </a:lnTo>
                  <a:lnTo>
                    <a:pt x="44" y="68"/>
                  </a:lnTo>
                  <a:lnTo>
                    <a:pt x="44" y="68"/>
                  </a:lnTo>
                  <a:lnTo>
                    <a:pt x="45" y="67"/>
                  </a:lnTo>
                  <a:lnTo>
                    <a:pt x="45" y="67"/>
                  </a:lnTo>
                  <a:lnTo>
                    <a:pt x="45" y="68"/>
                  </a:lnTo>
                  <a:lnTo>
                    <a:pt x="45" y="68"/>
                  </a:lnTo>
                  <a:lnTo>
                    <a:pt x="45" y="68"/>
                  </a:lnTo>
                  <a:lnTo>
                    <a:pt x="46" y="68"/>
                  </a:lnTo>
                  <a:lnTo>
                    <a:pt x="46" y="68"/>
                  </a:lnTo>
                  <a:lnTo>
                    <a:pt x="46" y="68"/>
                  </a:lnTo>
                  <a:lnTo>
                    <a:pt x="46" y="68"/>
                  </a:lnTo>
                  <a:lnTo>
                    <a:pt x="46" y="68"/>
                  </a:lnTo>
                  <a:lnTo>
                    <a:pt x="47" y="68"/>
                  </a:lnTo>
                  <a:lnTo>
                    <a:pt x="47" y="68"/>
                  </a:lnTo>
                  <a:lnTo>
                    <a:pt x="47" y="68"/>
                  </a:lnTo>
                  <a:lnTo>
                    <a:pt x="48" y="68"/>
                  </a:lnTo>
                  <a:lnTo>
                    <a:pt x="48" y="68"/>
                  </a:lnTo>
                  <a:lnTo>
                    <a:pt x="48" y="68"/>
                  </a:lnTo>
                  <a:lnTo>
                    <a:pt x="47" y="68"/>
                  </a:lnTo>
                  <a:lnTo>
                    <a:pt x="48" y="68"/>
                  </a:lnTo>
                  <a:lnTo>
                    <a:pt x="48" y="68"/>
                  </a:lnTo>
                  <a:lnTo>
                    <a:pt x="48" y="67"/>
                  </a:lnTo>
                  <a:lnTo>
                    <a:pt x="48" y="67"/>
                  </a:lnTo>
                  <a:lnTo>
                    <a:pt x="48" y="67"/>
                  </a:lnTo>
                  <a:lnTo>
                    <a:pt x="48" y="67"/>
                  </a:lnTo>
                  <a:lnTo>
                    <a:pt x="47" y="67"/>
                  </a:lnTo>
                  <a:lnTo>
                    <a:pt x="47" y="67"/>
                  </a:lnTo>
                  <a:lnTo>
                    <a:pt x="47" y="68"/>
                  </a:lnTo>
                  <a:lnTo>
                    <a:pt x="47" y="68"/>
                  </a:lnTo>
                  <a:lnTo>
                    <a:pt x="47" y="67"/>
                  </a:lnTo>
                  <a:lnTo>
                    <a:pt x="47" y="68"/>
                  </a:lnTo>
                  <a:lnTo>
                    <a:pt x="46" y="68"/>
                  </a:lnTo>
                  <a:lnTo>
                    <a:pt x="46" y="68"/>
                  </a:lnTo>
                  <a:lnTo>
                    <a:pt x="46" y="67"/>
                  </a:lnTo>
                  <a:lnTo>
                    <a:pt x="46" y="67"/>
                  </a:lnTo>
                  <a:lnTo>
                    <a:pt x="46" y="67"/>
                  </a:lnTo>
                  <a:lnTo>
                    <a:pt x="45" y="67"/>
                  </a:lnTo>
                  <a:lnTo>
                    <a:pt x="45" y="67"/>
                  </a:lnTo>
                  <a:lnTo>
                    <a:pt x="45" y="67"/>
                  </a:lnTo>
                  <a:lnTo>
                    <a:pt x="45" y="67"/>
                  </a:lnTo>
                  <a:lnTo>
                    <a:pt x="45" y="67"/>
                  </a:lnTo>
                  <a:lnTo>
                    <a:pt x="46" y="67"/>
                  </a:lnTo>
                  <a:lnTo>
                    <a:pt x="46" y="67"/>
                  </a:lnTo>
                  <a:lnTo>
                    <a:pt x="46" y="67"/>
                  </a:lnTo>
                  <a:lnTo>
                    <a:pt x="46" y="67"/>
                  </a:lnTo>
                  <a:lnTo>
                    <a:pt x="46" y="67"/>
                  </a:lnTo>
                  <a:lnTo>
                    <a:pt x="45" y="67"/>
                  </a:lnTo>
                  <a:lnTo>
                    <a:pt x="45" y="67"/>
                  </a:lnTo>
                  <a:lnTo>
                    <a:pt x="45" y="67"/>
                  </a:lnTo>
                  <a:lnTo>
                    <a:pt x="45" y="67"/>
                  </a:lnTo>
                  <a:lnTo>
                    <a:pt x="45" y="67"/>
                  </a:lnTo>
                  <a:lnTo>
                    <a:pt x="45" y="67"/>
                  </a:lnTo>
                  <a:lnTo>
                    <a:pt x="45" y="67"/>
                  </a:lnTo>
                  <a:lnTo>
                    <a:pt x="45" y="67"/>
                  </a:lnTo>
                  <a:lnTo>
                    <a:pt x="44" y="67"/>
                  </a:lnTo>
                  <a:lnTo>
                    <a:pt x="44" y="67"/>
                  </a:lnTo>
                  <a:lnTo>
                    <a:pt x="44" y="67"/>
                  </a:lnTo>
                  <a:lnTo>
                    <a:pt x="44" y="67"/>
                  </a:lnTo>
                  <a:lnTo>
                    <a:pt x="44" y="68"/>
                  </a:lnTo>
                  <a:lnTo>
                    <a:pt x="43" y="68"/>
                  </a:lnTo>
                  <a:lnTo>
                    <a:pt x="43" y="68"/>
                  </a:lnTo>
                  <a:lnTo>
                    <a:pt x="43" y="68"/>
                  </a:lnTo>
                  <a:lnTo>
                    <a:pt x="42" y="68"/>
                  </a:lnTo>
                  <a:lnTo>
                    <a:pt x="42" y="69"/>
                  </a:lnTo>
                  <a:lnTo>
                    <a:pt x="42" y="68"/>
                  </a:lnTo>
                  <a:lnTo>
                    <a:pt x="42" y="68"/>
                  </a:lnTo>
                  <a:lnTo>
                    <a:pt x="42" y="68"/>
                  </a:lnTo>
                  <a:lnTo>
                    <a:pt x="43" y="68"/>
                  </a:lnTo>
                  <a:lnTo>
                    <a:pt x="42" y="68"/>
                  </a:lnTo>
                  <a:lnTo>
                    <a:pt x="42" y="68"/>
                  </a:lnTo>
                  <a:lnTo>
                    <a:pt x="42" y="68"/>
                  </a:lnTo>
                  <a:lnTo>
                    <a:pt x="42" y="68"/>
                  </a:lnTo>
                  <a:lnTo>
                    <a:pt x="42" y="67"/>
                  </a:lnTo>
                  <a:lnTo>
                    <a:pt x="42" y="67"/>
                  </a:lnTo>
                  <a:lnTo>
                    <a:pt x="42" y="67"/>
                  </a:lnTo>
                  <a:lnTo>
                    <a:pt x="42" y="67"/>
                  </a:lnTo>
                  <a:lnTo>
                    <a:pt x="43" y="67"/>
                  </a:lnTo>
                  <a:lnTo>
                    <a:pt x="43" y="67"/>
                  </a:lnTo>
                  <a:lnTo>
                    <a:pt x="43" y="67"/>
                  </a:lnTo>
                  <a:lnTo>
                    <a:pt x="43" y="67"/>
                  </a:lnTo>
                  <a:lnTo>
                    <a:pt x="43" y="67"/>
                  </a:lnTo>
                  <a:lnTo>
                    <a:pt x="43" y="67"/>
                  </a:lnTo>
                  <a:lnTo>
                    <a:pt x="43" y="67"/>
                  </a:lnTo>
                  <a:lnTo>
                    <a:pt x="43" y="67"/>
                  </a:lnTo>
                  <a:lnTo>
                    <a:pt x="43" y="67"/>
                  </a:lnTo>
                  <a:lnTo>
                    <a:pt x="43" y="67"/>
                  </a:lnTo>
                  <a:lnTo>
                    <a:pt x="43" y="67"/>
                  </a:lnTo>
                  <a:lnTo>
                    <a:pt x="43" y="66"/>
                  </a:lnTo>
                  <a:lnTo>
                    <a:pt x="43" y="66"/>
                  </a:lnTo>
                  <a:lnTo>
                    <a:pt x="44" y="66"/>
                  </a:lnTo>
                  <a:lnTo>
                    <a:pt x="44" y="66"/>
                  </a:lnTo>
                  <a:lnTo>
                    <a:pt x="44" y="66"/>
                  </a:lnTo>
                  <a:lnTo>
                    <a:pt x="43" y="66"/>
                  </a:lnTo>
                  <a:lnTo>
                    <a:pt x="43" y="66"/>
                  </a:lnTo>
                  <a:lnTo>
                    <a:pt x="43" y="66"/>
                  </a:lnTo>
                  <a:lnTo>
                    <a:pt x="43" y="66"/>
                  </a:lnTo>
                  <a:lnTo>
                    <a:pt x="43" y="66"/>
                  </a:lnTo>
                  <a:lnTo>
                    <a:pt x="43" y="66"/>
                  </a:lnTo>
                  <a:lnTo>
                    <a:pt x="44" y="66"/>
                  </a:lnTo>
                  <a:lnTo>
                    <a:pt x="44" y="66"/>
                  </a:lnTo>
                  <a:lnTo>
                    <a:pt x="44" y="66"/>
                  </a:lnTo>
                  <a:lnTo>
                    <a:pt x="44" y="66"/>
                  </a:lnTo>
                  <a:lnTo>
                    <a:pt x="45" y="66"/>
                  </a:lnTo>
                  <a:lnTo>
                    <a:pt x="45" y="66"/>
                  </a:lnTo>
                  <a:lnTo>
                    <a:pt x="44" y="66"/>
                  </a:lnTo>
                  <a:lnTo>
                    <a:pt x="44" y="66"/>
                  </a:lnTo>
                  <a:lnTo>
                    <a:pt x="45" y="66"/>
                  </a:lnTo>
                  <a:lnTo>
                    <a:pt x="45" y="66"/>
                  </a:lnTo>
                  <a:lnTo>
                    <a:pt x="45" y="66"/>
                  </a:lnTo>
                  <a:lnTo>
                    <a:pt x="46" y="66"/>
                  </a:lnTo>
                  <a:lnTo>
                    <a:pt x="46" y="66"/>
                  </a:lnTo>
                  <a:lnTo>
                    <a:pt x="45" y="66"/>
                  </a:lnTo>
                  <a:lnTo>
                    <a:pt x="45" y="66"/>
                  </a:lnTo>
                  <a:lnTo>
                    <a:pt x="45" y="66"/>
                  </a:lnTo>
                  <a:lnTo>
                    <a:pt x="46" y="66"/>
                  </a:lnTo>
                  <a:lnTo>
                    <a:pt x="46" y="66"/>
                  </a:lnTo>
                  <a:lnTo>
                    <a:pt x="46" y="66"/>
                  </a:lnTo>
                  <a:lnTo>
                    <a:pt x="46" y="66"/>
                  </a:lnTo>
                  <a:lnTo>
                    <a:pt x="45" y="66"/>
                  </a:lnTo>
                  <a:lnTo>
                    <a:pt x="45" y="66"/>
                  </a:lnTo>
                  <a:lnTo>
                    <a:pt x="45" y="66"/>
                  </a:lnTo>
                  <a:lnTo>
                    <a:pt x="45" y="66"/>
                  </a:lnTo>
                  <a:lnTo>
                    <a:pt x="44" y="66"/>
                  </a:lnTo>
                  <a:lnTo>
                    <a:pt x="44" y="66"/>
                  </a:lnTo>
                  <a:lnTo>
                    <a:pt x="44" y="66"/>
                  </a:lnTo>
                  <a:lnTo>
                    <a:pt x="44" y="66"/>
                  </a:lnTo>
                  <a:lnTo>
                    <a:pt x="44" y="66"/>
                  </a:lnTo>
                  <a:lnTo>
                    <a:pt x="44" y="66"/>
                  </a:lnTo>
                  <a:lnTo>
                    <a:pt x="44" y="66"/>
                  </a:lnTo>
                  <a:lnTo>
                    <a:pt x="44" y="66"/>
                  </a:lnTo>
                  <a:lnTo>
                    <a:pt x="43" y="66"/>
                  </a:lnTo>
                  <a:lnTo>
                    <a:pt x="43" y="66"/>
                  </a:lnTo>
                  <a:lnTo>
                    <a:pt x="43" y="66"/>
                  </a:lnTo>
                  <a:lnTo>
                    <a:pt x="43" y="65"/>
                  </a:lnTo>
                  <a:lnTo>
                    <a:pt x="43" y="65"/>
                  </a:lnTo>
                  <a:lnTo>
                    <a:pt x="43" y="65"/>
                  </a:lnTo>
                  <a:lnTo>
                    <a:pt x="43" y="65"/>
                  </a:lnTo>
                  <a:lnTo>
                    <a:pt x="44" y="65"/>
                  </a:lnTo>
                  <a:lnTo>
                    <a:pt x="44" y="65"/>
                  </a:lnTo>
                  <a:lnTo>
                    <a:pt x="44" y="65"/>
                  </a:lnTo>
                  <a:lnTo>
                    <a:pt x="44" y="65"/>
                  </a:lnTo>
                  <a:lnTo>
                    <a:pt x="44" y="65"/>
                  </a:lnTo>
                  <a:lnTo>
                    <a:pt x="44" y="65"/>
                  </a:lnTo>
                  <a:lnTo>
                    <a:pt x="44" y="65"/>
                  </a:lnTo>
                  <a:lnTo>
                    <a:pt x="44" y="65"/>
                  </a:lnTo>
                  <a:lnTo>
                    <a:pt x="44" y="64"/>
                  </a:lnTo>
                  <a:lnTo>
                    <a:pt x="45" y="64"/>
                  </a:lnTo>
                  <a:lnTo>
                    <a:pt x="45" y="65"/>
                  </a:lnTo>
                  <a:lnTo>
                    <a:pt x="45" y="65"/>
                  </a:lnTo>
                  <a:lnTo>
                    <a:pt x="45" y="65"/>
                  </a:lnTo>
                  <a:lnTo>
                    <a:pt x="46" y="64"/>
                  </a:lnTo>
                  <a:lnTo>
                    <a:pt x="46" y="64"/>
                  </a:lnTo>
                  <a:lnTo>
                    <a:pt x="46" y="64"/>
                  </a:lnTo>
                  <a:lnTo>
                    <a:pt x="46" y="64"/>
                  </a:lnTo>
                  <a:lnTo>
                    <a:pt x="46" y="64"/>
                  </a:lnTo>
                  <a:lnTo>
                    <a:pt x="46" y="65"/>
                  </a:lnTo>
                  <a:lnTo>
                    <a:pt x="46" y="65"/>
                  </a:lnTo>
                  <a:lnTo>
                    <a:pt x="47" y="65"/>
                  </a:lnTo>
                  <a:lnTo>
                    <a:pt x="47" y="65"/>
                  </a:lnTo>
                  <a:lnTo>
                    <a:pt x="47" y="65"/>
                  </a:lnTo>
                  <a:lnTo>
                    <a:pt x="48" y="65"/>
                  </a:lnTo>
                  <a:lnTo>
                    <a:pt x="48" y="64"/>
                  </a:lnTo>
                  <a:lnTo>
                    <a:pt x="48" y="64"/>
                  </a:lnTo>
                  <a:lnTo>
                    <a:pt x="48" y="64"/>
                  </a:lnTo>
                  <a:lnTo>
                    <a:pt x="48" y="64"/>
                  </a:lnTo>
                  <a:lnTo>
                    <a:pt x="48" y="64"/>
                  </a:lnTo>
                  <a:lnTo>
                    <a:pt x="48" y="64"/>
                  </a:lnTo>
                  <a:lnTo>
                    <a:pt x="48" y="64"/>
                  </a:lnTo>
                  <a:lnTo>
                    <a:pt x="48" y="64"/>
                  </a:lnTo>
                  <a:lnTo>
                    <a:pt x="49" y="64"/>
                  </a:lnTo>
                  <a:lnTo>
                    <a:pt x="49" y="64"/>
                  </a:lnTo>
                  <a:lnTo>
                    <a:pt x="49" y="63"/>
                  </a:lnTo>
                  <a:lnTo>
                    <a:pt x="49" y="63"/>
                  </a:lnTo>
                  <a:lnTo>
                    <a:pt x="48" y="63"/>
                  </a:lnTo>
                  <a:lnTo>
                    <a:pt x="48" y="64"/>
                  </a:lnTo>
                  <a:lnTo>
                    <a:pt x="48" y="64"/>
                  </a:lnTo>
                  <a:lnTo>
                    <a:pt x="48" y="64"/>
                  </a:lnTo>
                  <a:lnTo>
                    <a:pt x="47" y="64"/>
                  </a:lnTo>
                  <a:lnTo>
                    <a:pt x="48" y="63"/>
                  </a:lnTo>
                  <a:lnTo>
                    <a:pt x="48" y="63"/>
                  </a:lnTo>
                  <a:lnTo>
                    <a:pt x="48" y="63"/>
                  </a:lnTo>
                  <a:lnTo>
                    <a:pt x="48" y="63"/>
                  </a:lnTo>
                  <a:lnTo>
                    <a:pt x="48" y="63"/>
                  </a:lnTo>
                  <a:lnTo>
                    <a:pt x="48" y="62"/>
                  </a:lnTo>
                  <a:lnTo>
                    <a:pt x="48" y="62"/>
                  </a:lnTo>
                  <a:lnTo>
                    <a:pt x="48" y="62"/>
                  </a:lnTo>
                  <a:lnTo>
                    <a:pt x="48" y="62"/>
                  </a:lnTo>
                  <a:lnTo>
                    <a:pt x="48" y="63"/>
                  </a:lnTo>
                  <a:lnTo>
                    <a:pt x="48" y="63"/>
                  </a:lnTo>
                  <a:lnTo>
                    <a:pt x="49" y="63"/>
                  </a:lnTo>
                  <a:lnTo>
                    <a:pt x="49" y="62"/>
                  </a:lnTo>
                  <a:lnTo>
                    <a:pt x="49" y="62"/>
                  </a:lnTo>
                  <a:lnTo>
                    <a:pt x="49" y="63"/>
                  </a:lnTo>
                  <a:lnTo>
                    <a:pt x="49" y="63"/>
                  </a:lnTo>
                  <a:lnTo>
                    <a:pt x="49" y="62"/>
                  </a:lnTo>
                  <a:lnTo>
                    <a:pt x="49" y="62"/>
                  </a:lnTo>
                  <a:lnTo>
                    <a:pt x="49" y="62"/>
                  </a:lnTo>
                  <a:lnTo>
                    <a:pt x="49" y="62"/>
                  </a:lnTo>
                  <a:lnTo>
                    <a:pt x="50" y="62"/>
                  </a:lnTo>
                  <a:lnTo>
                    <a:pt x="50" y="62"/>
                  </a:lnTo>
                  <a:lnTo>
                    <a:pt x="50" y="62"/>
                  </a:lnTo>
                  <a:lnTo>
                    <a:pt x="50" y="62"/>
                  </a:lnTo>
                  <a:lnTo>
                    <a:pt x="49" y="62"/>
                  </a:lnTo>
                  <a:lnTo>
                    <a:pt x="49" y="62"/>
                  </a:lnTo>
                  <a:lnTo>
                    <a:pt x="49" y="62"/>
                  </a:lnTo>
                  <a:lnTo>
                    <a:pt x="49" y="62"/>
                  </a:lnTo>
                  <a:lnTo>
                    <a:pt x="49" y="62"/>
                  </a:lnTo>
                  <a:lnTo>
                    <a:pt x="49" y="61"/>
                  </a:lnTo>
                  <a:lnTo>
                    <a:pt x="49" y="61"/>
                  </a:lnTo>
                  <a:lnTo>
                    <a:pt x="49" y="62"/>
                  </a:lnTo>
                  <a:lnTo>
                    <a:pt x="49" y="62"/>
                  </a:lnTo>
                  <a:lnTo>
                    <a:pt x="49" y="62"/>
                  </a:lnTo>
                  <a:lnTo>
                    <a:pt x="48" y="62"/>
                  </a:lnTo>
                  <a:lnTo>
                    <a:pt x="48" y="62"/>
                  </a:lnTo>
                  <a:lnTo>
                    <a:pt x="48" y="62"/>
                  </a:lnTo>
                  <a:lnTo>
                    <a:pt x="48" y="62"/>
                  </a:lnTo>
                  <a:lnTo>
                    <a:pt x="48" y="62"/>
                  </a:lnTo>
                  <a:lnTo>
                    <a:pt x="48" y="62"/>
                  </a:lnTo>
                  <a:lnTo>
                    <a:pt x="48" y="61"/>
                  </a:lnTo>
                  <a:lnTo>
                    <a:pt x="48" y="61"/>
                  </a:lnTo>
                  <a:lnTo>
                    <a:pt x="48" y="61"/>
                  </a:lnTo>
                  <a:lnTo>
                    <a:pt x="48" y="60"/>
                  </a:lnTo>
                  <a:lnTo>
                    <a:pt x="48" y="60"/>
                  </a:lnTo>
                  <a:lnTo>
                    <a:pt x="48" y="60"/>
                  </a:lnTo>
                  <a:lnTo>
                    <a:pt x="49" y="60"/>
                  </a:lnTo>
                  <a:lnTo>
                    <a:pt x="49" y="60"/>
                  </a:lnTo>
                  <a:lnTo>
                    <a:pt x="49" y="60"/>
                  </a:lnTo>
                  <a:lnTo>
                    <a:pt x="49" y="60"/>
                  </a:lnTo>
                  <a:lnTo>
                    <a:pt x="50" y="60"/>
                  </a:lnTo>
                  <a:lnTo>
                    <a:pt x="50" y="60"/>
                  </a:lnTo>
                  <a:lnTo>
                    <a:pt x="50" y="60"/>
                  </a:lnTo>
                  <a:lnTo>
                    <a:pt x="50" y="59"/>
                  </a:lnTo>
                  <a:lnTo>
                    <a:pt x="49" y="59"/>
                  </a:lnTo>
                  <a:lnTo>
                    <a:pt x="49" y="59"/>
                  </a:lnTo>
                  <a:lnTo>
                    <a:pt x="49" y="59"/>
                  </a:lnTo>
                  <a:lnTo>
                    <a:pt x="49" y="59"/>
                  </a:lnTo>
                  <a:lnTo>
                    <a:pt x="49" y="59"/>
                  </a:lnTo>
                  <a:lnTo>
                    <a:pt x="49" y="59"/>
                  </a:lnTo>
                  <a:lnTo>
                    <a:pt x="50" y="59"/>
                  </a:lnTo>
                  <a:lnTo>
                    <a:pt x="50" y="59"/>
                  </a:lnTo>
                  <a:lnTo>
                    <a:pt x="50" y="59"/>
                  </a:lnTo>
                  <a:lnTo>
                    <a:pt x="49" y="59"/>
                  </a:lnTo>
                  <a:lnTo>
                    <a:pt x="49" y="59"/>
                  </a:lnTo>
                  <a:lnTo>
                    <a:pt x="49" y="59"/>
                  </a:lnTo>
                  <a:lnTo>
                    <a:pt x="48" y="59"/>
                  </a:lnTo>
                  <a:lnTo>
                    <a:pt x="48" y="59"/>
                  </a:lnTo>
                  <a:lnTo>
                    <a:pt x="47" y="59"/>
                  </a:lnTo>
                  <a:lnTo>
                    <a:pt x="48" y="59"/>
                  </a:lnTo>
                  <a:lnTo>
                    <a:pt x="48" y="59"/>
                  </a:lnTo>
                  <a:lnTo>
                    <a:pt x="48" y="59"/>
                  </a:lnTo>
                  <a:lnTo>
                    <a:pt x="48" y="59"/>
                  </a:lnTo>
                  <a:lnTo>
                    <a:pt x="47" y="59"/>
                  </a:lnTo>
                  <a:lnTo>
                    <a:pt x="47" y="59"/>
                  </a:lnTo>
                  <a:lnTo>
                    <a:pt x="47" y="59"/>
                  </a:lnTo>
                  <a:lnTo>
                    <a:pt x="47" y="59"/>
                  </a:lnTo>
                  <a:lnTo>
                    <a:pt x="47" y="59"/>
                  </a:lnTo>
                  <a:lnTo>
                    <a:pt x="47" y="59"/>
                  </a:lnTo>
                  <a:lnTo>
                    <a:pt x="47" y="59"/>
                  </a:lnTo>
                  <a:lnTo>
                    <a:pt x="46" y="59"/>
                  </a:lnTo>
                  <a:lnTo>
                    <a:pt x="46" y="59"/>
                  </a:lnTo>
                  <a:lnTo>
                    <a:pt x="46" y="59"/>
                  </a:lnTo>
                  <a:lnTo>
                    <a:pt x="45" y="59"/>
                  </a:lnTo>
                  <a:lnTo>
                    <a:pt x="45" y="59"/>
                  </a:lnTo>
                  <a:lnTo>
                    <a:pt x="45" y="59"/>
                  </a:lnTo>
                  <a:lnTo>
                    <a:pt x="45" y="58"/>
                  </a:lnTo>
                  <a:lnTo>
                    <a:pt x="44" y="58"/>
                  </a:lnTo>
                  <a:lnTo>
                    <a:pt x="44" y="58"/>
                  </a:lnTo>
                  <a:lnTo>
                    <a:pt x="44" y="58"/>
                  </a:lnTo>
                  <a:lnTo>
                    <a:pt x="44" y="58"/>
                  </a:lnTo>
                  <a:lnTo>
                    <a:pt x="43" y="58"/>
                  </a:lnTo>
                  <a:lnTo>
                    <a:pt x="43" y="58"/>
                  </a:lnTo>
                  <a:lnTo>
                    <a:pt x="43" y="57"/>
                  </a:lnTo>
                  <a:lnTo>
                    <a:pt x="42" y="57"/>
                  </a:lnTo>
                  <a:lnTo>
                    <a:pt x="42" y="57"/>
                  </a:lnTo>
                  <a:lnTo>
                    <a:pt x="41" y="57"/>
                  </a:lnTo>
                  <a:lnTo>
                    <a:pt x="41" y="57"/>
                  </a:lnTo>
                  <a:lnTo>
                    <a:pt x="41" y="57"/>
                  </a:lnTo>
                  <a:lnTo>
                    <a:pt x="41" y="57"/>
                  </a:lnTo>
                  <a:lnTo>
                    <a:pt x="41" y="57"/>
                  </a:lnTo>
                  <a:lnTo>
                    <a:pt x="40" y="56"/>
                  </a:lnTo>
                  <a:lnTo>
                    <a:pt x="40" y="56"/>
                  </a:lnTo>
                  <a:lnTo>
                    <a:pt x="40" y="56"/>
                  </a:lnTo>
                  <a:lnTo>
                    <a:pt x="40" y="56"/>
                  </a:lnTo>
                  <a:lnTo>
                    <a:pt x="41" y="56"/>
                  </a:lnTo>
                  <a:lnTo>
                    <a:pt x="41" y="56"/>
                  </a:lnTo>
                  <a:lnTo>
                    <a:pt x="41" y="56"/>
                  </a:lnTo>
                  <a:lnTo>
                    <a:pt x="41" y="56"/>
                  </a:lnTo>
                  <a:lnTo>
                    <a:pt x="42" y="56"/>
                  </a:lnTo>
                  <a:lnTo>
                    <a:pt x="42" y="56"/>
                  </a:lnTo>
                  <a:lnTo>
                    <a:pt x="43" y="56"/>
                  </a:lnTo>
                  <a:lnTo>
                    <a:pt x="43" y="56"/>
                  </a:lnTo>
                  <a:lnTo>
                    <a:pt x="43" y="56"/>
                  </a:lnTo>
                  <a:lnTo>
                    <a:pt x="44" y="56"/>
                  </a:lnTo>
                  <a:lnTo>
                    <a:pt x="44" y="56"/>
                  </a:lnTo>
                  <a:lnTo>
                    <a:pt x="45" y="56"/>
                  </a:lnTo>
                  <a:lnTo>
                    <a:pt x="45" y="56"/>
                  </a:lnTo>
                  <a:lnTo>
                    <a:pt x="45" y="56"/>
                  </a:lnTo>
                  <a:lnTo>
                    <a:pt x="46" y="57"/>
                  </a:lnTo>
                  <a:lnTo>
                    <a:pt x="46" y="57"/>
                  </a:lnTo>
                  <a:lnTo>
                    <a:pt x="46" y="57"/>
                  </a:lnTo>
                  <a:lnTo>
                    <a:pt x="47" y="57"/>
                  </a:lnTo>
                  <a:lnTo>
                    <a:pt x="47" y="57"/>
                  </a:lnTo>
                  <a:lnTo>
                    <a:pt x="47" y="57"/>
                  </a:lnTo>
                  <a:lnTo>
                    <a:pt x="48" y="57"/>
                  </a:lnTo>
                  <a:lnTo>
                    <a:pt x="48" y="57"/>
                  </a:lnTo>
                  <a:lnTo>
                    <a:pt x="48" y="57"/>
                  </a:lnTo>
                  <a:lnTo>
                    <a:pt x="48" y="58"/>
                  </a:lnTo>
                  <a:lnTo>
                    <a:pt x="49" y="58"/>
                  </a:lnTo>
                  <a:lnTo>
                    <a:pt x="49" y="58"/>
                  </a:lnTo>
                  <a:lnTo>
                    <a:pt x="49" y="58"/>
                  </a:lnTo>
                  <a:lnTo>
                    <a:pt x="49" y="57"/>
                  </a:lnTo>
                  <a:lnTo>
                    <a:pt x="49" y="57"/>
                  </a:lnTo>
                  <a:lnTo>
                    <a:pt x="49" y="57"/>
                  </a:lnTo>
                  <a:lnTo>
                    <a:pt x="49" y="57"/>
                  </a:lnTo>
                  <a:lnTo>
                    <a:pt x="49" y="57"/>
                  </a:lnTo>
                  <a:lnTo>
                    <a:pt x="49" y="57"/>
                  </a:lnTo>
                  <a:lnTo>
                    <a:pt x="49" y="57"/>
                  </a:lnTo>
                  <a:lnTo>
                    <a:pt x="49" y="57"/>
                  </a:lnTo>
                  <a:lnTo>
                    <a:pt x="49" y="57"/>
                  </a:lnTo>
                  <a:lnTo>
                    <a:pt x="48" y="57"/>
                  </a:lnTo>
                  <a:lnTo>
                    <a:pt x="48" y="57"/>
                  </a:lnTo>
                  <a:lnTo>
                    <a:pt x="48" y="57"/>
                  </a:lnTo>
                  <a:lnTo>
                    <a:pt x="48" y="57"/>
                  </a:lnTo>
                  <a:lnTo>
                    <a:pt x="49" y="57"/>
                  </a:lnTo>
                  <a:lnTo>
                    <a:pt x="48" y="57"/>
                  </a:lnTo>
                  <a:lnTo>
                    <a:pt x="48" y="57"/>
                  </a:lnTo>
                  <a:lnTo>
                    <a:pt x="48" y="56"/>
                  </a:lnTo>
                  <a:lnTo>
                    <a:pt x="48" y="56"/>
                  </a:lnTo>
                  <a:lnTo>
                    <a:pt x="49" y="56"/>
                  </a:lnTo>
                  <a:lnTo>
                    <a:pt x="49" y="56"/>
                  </a:lnTo>
                  <a:lnTo>
                    <a:pt x="49" y="56"/>
                  </a:lnTo>
                  <a:lnTo>
                    <a:pt x="49" y="56"/>
                  </a:lnTo>
                  <a:lnTo>
                    <a:pt x="49" y="56"/>
                  </a:lnTo>
                  <a:lnTo>
                    <a:pt x="49" y="56"/>
                  </a:lnTo>
                  <a:lnTo>
                    <a:pt x="49" y="56"/>
                  </a:lnTo>
                  <a:lnTo>
                    <a:pt x="48" y="56"/>
                  </a:lnTo>
                  <a:lnTo>
                    <a:pt x="48" y="56"/>
                  </a:lnTo>
                  <a:lnTo>
                    <a:pt x="48" y="55"/>
                  </a:lnTo>
                  <a:lnTo>
                    <a:pt x="48" y="55"/>
                  </a:lnTo>
                  <a:lnTo>
                    <a:pt x="48" y="56"/>
                  </a:lnTo>
                  <a:lnTo>
                    <a:pt x="48" y="55"/>
                  </a:lnTo>
                  <a:lnTo>
                    <a:pt x="47" y="55"/>
                  </a:lnTo>
                  <a:lnTo>
                    <a:pt x="47" y="55"/>
                  </a:lnTo>
                  <a:lnTo>
                    <a:pt x="47" y="55"/>
                  </a:lnTo>
                  <a:lnTo>
                    <a:pt x="46" y="55"/>
                  </a:lnTo>
                  <a:lnTo>
                    <a:pt x="46" y="55"/>
                  </a:lnTo>
                  <a:lnTo>
                    <a:pt x="46" y="55"/>
                  </a:lnTo>
                  <a:lnTo>
                    <a:pt x="46" y="55"/>
                  </a:lnTo>
                  <a:lnTo>
                    <a:pt x="46" y="55"/>
                  </a:lnTo>
                  <a:lnTo>
                    <a:pt x="46" y="55"/>
                  </a:lnTo>
                  <a:lnTo>
                    <a:pt x="47" y="55"/>
                  </a:lnTo>
                  <a:lnTo>
                    <a:pt x="47" y="55"/>
                  </a:lnTo>
                  <a:lnTo>
                    <a:pt x="47" y="55"/>
                  </a:lnTo>
                  <a:lnTo>
                    <a:pt x="47" y="55"/>
                  </a:lnTo>
                  <a:lnTo>
                    <a:pt x="47" y="55"/>
                  </a:lnTo>
                  <a:lnTo>
                    <a:pt x="48" y="55"/>
                  </a:lnTo>
                  <a:lnTo>
                    <a:pt x="48" y="55"/>
                  </a:lnTo>
                  <a:lnTo>
                    <a:pt x="48" y="55"/>
                  </a:lnTo>
                  <a:lnTo>
                    <a:pt x="48" y="55"/>
                  </a:lnTo>
                  <a:lnTo>
                    <a:pt x="47" y="55"/>
                  </a:lnTo>
                  <a:lnTo>
                    <a:pt x="47" y="55"/>
                  </a:lnTo>
                  <a:lnTo>
                    <a:pt x="47" y="55"/>
                  </a:lnTo>
                  <a:lnTo>
                    <a:pt x="47" y="54"/>
                  </a:lnTo>
                  <a:lnTo>
                    <a:pt x="47" y="54"/>
                  </a:lnTo>
                  <a:lnTo>
                    <a:pt x="47" y="54"/>
                  </a:lnTo>
                  <a:lnTo>
                    <a:pt x="46" y="54"/>
                  </a:lnTo>
                  <a:lnTo>
                    <a:pt x="46" y="54"/>
                  </a:lnTo>
                  <a:lnTo>
                    <a:pt x="46" y="54"/>
                  </a:lnTo>
                  <a:lnTo>
                    <a:pt x="46" y="54"/>
                  </a:lnTo>
                  <a:lnTo>
                    <a:pt x="45" y="54"/>
                  </a:lnTo>
                  <a:lnTo>
                    <a:pt x="45" y="54"/>
                  </a:lnTo>
                  <a:lnTo>
                    <a:pt x="46" y="54"/>
                  </a:lnTo>
                  <a:lnTo>
                    <a:pt x="46" y="54"/>
                  </a:lnTo>
                  <a:lnTo>
                    <a:pt x="46" y="54"/>
                  </a:lnTo>
                  <a:lnTo>
                    <a:pt x="46" y="54"/>
                  </a:lnTo>
                  <a:lnTo>
                    <a:pt x="47" y="54"/>
                  </a:lnTo>
                  <a:lnTo>
                    <a:pt x="47" y="54"/>
                  </a:lnTo>
                  <a:lnTo>
                    <a:pt x="47" y="54"/>
                  </a:lnTo>
                  <a:lnTo>
                    <a:pt x="47" y="54"/>
                  </a:lnTo>
                  <a:lnTo>
                    <a:pt x="46" y="54"/>
                  </a:lnTo>
                  <a:lnTo>
                    <a:pt x="46" y="54"/>
                  </a:lnTo>
                  <a:lnTo>
                    <a:pt x="46" y="54"/>
                  </a:lnTo>
                  <a:lnTo>
                    <a:pt x="46" y="54"/>
                  </a:lnTo>
                  <a:lnTo>
                    <a:pt x="46" y="54"/>
                  </a:lnTo>
                  <a:lnTo>
                    <a:pt x="45" y="54"/>
                  </a:lnTo>
                  <a:lnTo>
                    <a:pt x="45" y="54"/>
                  </a:lnTo>
                  <a:lnTo>
                    <a:pt x="45" y="54"/>
                  </a:lnTo>
                  <a:lnTo>
                    <a:pt x="45" y="54"/>
                  </a:lnTo>
                  <a:lnTo>
                    <a:pt x="45" y="54"/>
                  </a:lnTo>
                  <a:lnTo>
                    <a:pt x="45" y="54"/>
                  </a:lnTo>
                  <a:lnTo>
                    <a:pt x="44" y="54"/>
                  </a:lnTo>
                  <a:lnTo>
                    <a:pt x="44" y="54"/>
                  </a:lnTo>
                  <a:lnTo>
                    <a:pt x="44" y="54"/>
                  </a:lnTo>
                  <a:lnTo>
                    <a:pt x="44" y="54"/>
                  </a:lnTo>
                  <a:lnTo>
                    <a:pt x="43" y="54"/>
                  </a:lnTo>
                  <a:lnTo>
                    <a:pt x="43" y="54"/>
                  </a:lnTo>
                  <a:lnTo>
                    <a:pt x="43" y="54"/>
                  </a:lnTo>
                  <a:lnTo>
                    <a:pt x="43" y="54"/>
                  </a:lnTo>
                  <a:lnTo>
                    <a:pt x="44" y="54"/>
                  </a:lnTo>
                  <a:lnTo>
                    <a:pt x="44" y="54"/>
                  </a:lnTo>
                  <a:lnTo>
                    <a:pt x="44" y="54"/>
                  </a:lnTo>
                  <a:lnTo>
                    <a:pt x="44" y="53"/>
                  </a:lnTo>
                  <a:lnTo>
                    <a:pt x="44" y="53"/>
                  </a:lnTo>
                  <a:lnTo>
                    <a:pt x="44" y="53"/>
                  </a:lnTo>
                  <a:lnTo>
                    <a:pt x="44" y="53"/>
                  </a:lnTo>
                  <a:lnTo>
                    <a:pt x="45" y="53"/>
                  </a:lnTo>
                  <a:lnTo>
                    <a:pt x="45" y="53"/>
                  </a:lnTo>
                  <a:lnTo>
                    <a:pt x="45" y="53"/>
                  </a:lnTo>
                  <a:lnTo>
                    <a:pt x="45" y="53"/>
                  </a:lnTo>
                  <a:lnTo>
                    <a:pt x="44" y="52"/>
                  </a:lnTo>
                  <a:lnTo>
                    <a:pt x="44" y="52"/>
                  </a:lnTo>
                  <a:lnTo>
                    <a:pt x="44" y="52"/>
                  </a:lnTo>
                  <a:lnTo>
                    <a:pt x="44" y="53"/>
                  </a:lnTo>
                  <a:lnTo>
                    <a:pt x="44" y="53"/>
                  </a:lnTo>
                  <a:lnTo>
                    <a:pt x="44" y="53"/>
                  </a:lnTo>
                  <a:lnTo>
                    <a:pt x="43" y="53"/>
                  </a:lnTo>
                  <a:lnTo>
                    <a:pt x="43" y="53"/>
                  </a:lnTo>
                  <a:lnTo>
                    <a:pt x="43" y="53"/>
                  </a:lnTo>
                  <a:lnTo>
                    <a:pt x="43" y="53"/>
                  </a:lnTo>
                  <a:lnTo>
                    <a:pt x="43" y="53"/>
                  </a:lnTo>
                  <a:lnTo>
                    <a:pt x="43" y="52"/>
                  </a:lnTo>
                  <a:lnTo>
                    <a:pt x="43" y="52"/>
                  </a:lnTo>
                  <a:lnTo>
                    <a:pt x="43" y="52"/>
                  </a:lnTo>
                  <a:lnTo>
                    <a:pt x="43" y="52"/>
                  </a:lnTo>
                  <a:lnTo>
                    <a:pt x="44" y="52"/>
                  </a:lnTo>
                  <a:lnTo>
                    <a:pt x="43" y="52"/>
                  </a:lnTo>
                  <a:lnTo>
                    <a:pt x="43" y="52"/>
                  </a:lnTo>
                  <a:lnTo>
                    <a:pt x="44" y="52"/>
                  </a:lnTo>
                  <a:lnTo>
                    <a:pt x="44" y="52"/>
                  </a:lnTo>
                  <a:lnTo>
                    <a:pt x="44" y="52"/>
                  </a:lnTo>
                  <a:lnTo>
                    <a:pt x="44" y="52"/>
                  </a:lnTo>
                  <a:lnTo>
                    <a:pt x="44" y="51"/>
                  </a:lnTo>
                  <a:lnTo>
                    <a:pt x="44" y="51"/>
                  </a:lnTo>
                  <a:lnTo>
                    <a:pt x="44" y="51"/>
                  </a:lnTo>
                  <a:lnTo>
                    <a:pt x="44" y="51"/>
                  </a:lnTo>
                  <a:lnTo>
                    <a:pt x="44" y="51"/>
                  </a:lnTo>
                  <a:lnTo>
                    <a:pt x="44" y="51"/>
                  </a:lnTo>
                  <a:lnTo>
                    <a:pt x="44" y="51"/>
                  </a:lnTo>
                  <a:lnTo>
                    <a:pt x="44" y="51"/>
                  </a:lnTo>
                  <a:lnTo>
                    <a:pt x="44" y="52"/>
                  </a:lnTo>
                  <a:lnTo>
                    <a:pt x="44" y="52"/>
                  </a:lnTo>
                  <a:lnTo>
                    <a:pt x="43" y="52"/>
                  </a:lnTo>
                  <a:lnTo>
                    <a:pt x="43" y="52"/>
                  </a:lnTo>
                  <a:lnTo>
                    <a:pt x="43" y="51"/>
                  </a:lnTo>
                  <a:lnTo>
                    <a:pt x="43" y="51"/>
                  </a:lnTo>
                  <a:lnTo>
                    <a:pt x="43" y="51"/>
                  </a:lnTo>
                  <a:lnTo>
                    <a:pt x="43" y="51"/>
                  </a:lnTo>
                  <a:lnTo>
                    <a:pt x="43" y="51"/>
                  </a:lnTo>
                  <a:lnTo>
                    <a:pt x="42" y="51"/>
                  </a:lnTo>
                  <a:lnTo>
                    <a:pt x="42" y="50"/>
                  </a:lnTo>
                  <a:lnTo>
                    <a:pt x="42" y="50"/>
                  </a:lnTo>
                  <a:lnTo>
                    <a:pt x="42" y="50"/>
                  </a:lnTo>
                  <a:lnTo>
                    <a:pt x="42" y="50"/>
                  </a:lnTo>
                  <a:lnTo>
                    <a:pt x="42" y="49"/>
                  </a:lnTo>
                  <a:lnTo>
                    <a:pt x="42" y="49"/>
                  </a:lnTo>
                  <a:lnTo>
                    <a:pt x="42" y="50"/>
                  </a:lnTo>
                  <a:lnTo>
                    <a:pt x="42" y="50"/>
                  </a:lnTo>
                  <a:lnTo>
                    <a:pt x="42" y="50"/>
                  </a:lnTo>
                  <a:lnTo>
                    <a:pt x="42" y="51"/>
                  </a:lnTo>
                  <a:lnTo>
                    <a:pt x="42" y="51"/>
                  </a:lnTo>
                  <a:lnTo>
                    <a:pt x="42" y="51"/>
                  </a:lnTo>
                  <a:lnTo>
                    <a:pt x="43" y="51"/>
                  </a:lnTo>
                  <a:lnTo>
                    <a:pt x="43" y="52"/>
                  </a:lnTo>
                  <a:lnTo>
                    <a:pt x="43" y="52"/>
                  </a:lnTo>
                  <a:lnTo>
                    <a:pt x="42" y="52"/>
                  </a:lnTo>
                  <a:lnTo>
                    <a:pt x="42" y="52"/>
                  </a:lnTo>
                  <a:lnTo>
                    <a:pt x="42" y="52"/>
                  </a:lnTo>
                  <a:lnTo>
                    <a:pt x="42" y="52"/>
                  </a:lnTo>
                  <a:lnTo>
                    <a:pt x="42" y="52"/>
                  </a:lnTo>
                  <a:lnTo>
                    <a:pt x="41" y="52"/>
                  </a:lnTo>
                  <a:lnTo>
                    <a:pt x="41" y="52"/>
                  </a:lnTo>
                  <a:lnTo>
                    <a:pt x="41" y="52"/>
                  </a:lnTo>
                  <a:lnTo>
                    <a:pt x="41" y="52"/>
                  </a:lnTo>
                  <a:lnTo>
                    <a:pt x="41" y="53"/>
                  </a:lnTo>
                  <a:lnTo>
                    <a:pt x="42" y="53"/>
                  </a:lnTo>
                  <a:lnTo>
                    <a:pt x="42" y="53"/>
                  </a:lnTo>
                  <a:lnTo>
                    <a:pt x="42" y="53"/>
                  </a:lnTo>
                  <a:lnTo>
                    <a:pt x="42" y="53"/>
                  </a:lnTo>
                  <a:lnTo>
                    <a:pt x="42" y="53"/>
                  </a:lnTo>
                  <a:lnTo>
                    <a:pt x="41" y="53"/>
                  </a:lnTo>
                  <a:lnTo>
                    <a:pt x="41" y="54"/>
                  </a:lnTo>
                  <a:lnTo>
                    <a:pt x="40" y="54"/>
                  </a:lnTo>
                  <a:lnTo>
                    <a:pt x="40" y="54"/>
                  </a:lnTo>
                  <a:lnTo>
                    <a:pt x="40" y="54"/>
                  </a:lnTo>
                  <a:lnTo>
                    <a:pt x="39" y="54"/>
                  </a:lnTo>
                  <a:lnTo>
                    <a:pt x="39" y="53"/>
                  </a:lnTo>
                  <a:lnTo>
                    <a:pt x="39" y="53"/>
                  </a:lnTo>
                  <a:lnTo>
                    <a:pt x="39" y="53"/>
                  </a:lnTo>
                  <a:lnTo>
                    <a:pt x="39" y="53"/>
                  </a:lnTo>
                  <a:lnTo>
                    <a:pt x="39" y="53"/>
                  </a:lnTo>
                  <a:lnTo>
                    <a:pt x="39" y="54"/>
                  </a:lnTo>
                  <a:lnTo>
                    <a:pt x="39" y="54"/>
                  </a:lnTo>
                  <a:lnTo>
                    <a:pt x="39" y="54"/>
                  </a:lnTo>
                  <a:lnTo>
                    <a:pt x="39" y="53"/>
                  </a:lnTo>
                  <a:lnTo>
                    <a:pt x="38" y="53"/>
                  </a:lnTo>
                  <a:lnTo>
                    <a:pt x="38" y="53"/>
                  </a:lnTo>
                  <a:lnTo>
                    <a:pt x="38" y="53"/>
                  </a:lnTo>
                  <a:lnTo>
                    <a:pt x="38" y="53"/>
                  </a:lnTo>
                  <a:lnTo>
                    <a:pt x="38" y="52"/>
                  </a:lnTo>
                  <a:lnTo>
                    <a:pt x="38" y="53"/>
                  </a:lnTo>
                  <a:lnTo>
                    <a:pt x="38" y="52"/>
                  </a:lnTo>
                  <a:lnTo>
                    <a:pt x="38" y="52"/>
                  </a:lnTo>
                  <a:lnTo>
                    <a:pt x="38" y="52"/>
                  </a:lnTo>
                  <a:lnTo>
                    <a:pt x="37" y="52"/>
                  </a:lnTo>
                  <a:lnTo>
                    <a:pt x="37" y="52"/>
                  </a:lnTo>
                  <a:lnTo>
                    <a:pt x="38" y="52"/>
                  </a:lnTo>
                  <a:lnTo>
                    <a:pt x="38" y="52"/>
                  </a:lnTo>
                  <a:lnTo>
                    <a:pt x="38" y="52"/>
                  </a:lnTo>
                  <a:lnTo>
                    <a:pt x="38" y="52"/>
                  </a:lnTo>
                  <a:lnTo>
                    <a:pt x="39" y="52"/>
                  </a:lnTo>
                  <a:lnTo>
                    <a:pt x="39" y="51"/>
                  </a:lnTo>
                  <a:lnTo>
                    <a:pt x="39" y="51"/>
                  </a:lnTo>
                  <a:lnTo>
                    <a:pt x="39" y="51"/>
                  </a:lnTo>
                  <a:lnTo>
                    <a:pt x="38" y="51"/>
                  </a:lnTo>
                  <a:lnTo>
                    <a:pt x="38" y="51"/>
                  </a:lnTo>
                  <a:lnTo>
                    <a:pt x="38" y="51"/>
                  </a:lnTo>
                  <a:lnTo>
                    <a:pt x="39" y="51"/>
                  </a:lnTo>
                  <a:lnTo>
                    <a:pt x="39" y="50"/>
                  </a:lnTo>
                  <a:lnTo>
                    <a:pt x="39" y="50"/>
                  </a:lnTo>
                  <a:lnTo>
                    <a:pt x="39" y="50"/>
                  </a:lnTo>
                  <a:lnTo>
                    <a:pt x="39" y="49"/>
                  </a:lnTo>
                  <a:lnTo>
                    <a:pt x="39" y="49"/>
                  </a:lnTo>
                  <a:lnTo>
                    <a:pt x="39" y="49"/>
                  </a:lnTo>
                  <a:lnTo>
                    <a:pt x="39" y="49"/>
                  </a:lnTo>
                  <a:lnTo>
                    <a:pt x="39" y="49"/>
                  </a:lnTo>
                  <a:lnTo>
                    <a:pt x="39" y="49"/>
                  </a:lnTo>
                  <a:lnTo>
                    <a:pt x="38" y="49"/>
                  </a:lnTo>
                  <a:lnTo>
                    <a:pt x="38" y="49"/>
                  </a:lnTo>
                  <a:lnTo>
                    <a:pt x="38" y="49"/>
                  </a:lnTo>
                  <a:lnTo>
                    <a:pt x="38" y="49"/>
                  </a:lnTo>
                  <a:lnTo>
                    <a:pt x="38" y="49"/>
                  </a:lnTo>
                  <a:lnTo>
                    <a:pt x="39" y="49"/>
                  </a:lnTo>
                  <a:lnTo>
                    <a:pt x="39" y="49"/>
                  </a:lnTo>
                  <a:lnTo>
                    <a:pt x="39" y="49"/>
                  </a:lnTo>
                  <a:lnTo>
                    <a:pt x="39" y="49"/>
                  </a:lnTo>
                  <a:lnTo>
                    <a:pt x="39" y="49"/>
                  </a:lnTo>
                  <a:lnTo>
                    <a:pt x="39" y="48"/>
                  </a:lnTo>
                  <a:lnTo>
                    <a:pt x="39" y="48"/>
                  </a:lnTo>
                  <a:lnTo>
                    <a:pt x="39" y="48"/>
                  </a:lnTo>
                  <a:lnTo>
                    <a:pt x="39" y="48"/>
                  </a:lnTo>
                  <a:lnTo>
                    <a:pt x="39" y="48"/>
                  </a:lnTo>
                  <a:lnTo>
                    <a:pt x="39" y="48"/>
                  </a:lnTo>
                  <a:lnTo>
                    <a:pt x="39" y="48"/>
                  </a:lnTo>
                  <a:lnTo>
                    <a:pt x="39" y="48"/>
                  </a:lnTo>
                  <a:lnTo>
                    <a:pt x="40" y="48"/>
                  </a:lnTo>
                  <a:lnTo>
                    <a:pt x="40" y="48"/>
                  </a:lnTo>
                  <a:lnTo>
                    <a:pt x="40" y="48"/>
                  </a:lnTo>
                  <a:lnTo>
                    <a:pt x="40" y="48"/>
                  </a:lnTo>
                  <a:lnTo>
                    <a:pt x="40" y="48"/>
                  </a:lnTo>
                  <a:lnTo>
                    <a:pt x="40" y="48"/>
                  </a:lnTo>
                  <a:lnTo>
                    <a:pt x="40" y="47"/>
                  </a:lnTo>
                  <a:lnTo>
                    <a:pt x="40" y="47"/>
                  </a:lnTo>
                  <a:lnTo>
                    <a:pt x="39" y="47"/>
                  </a:lnTo>
                  <a:lnTo>
                    <a:pt x="39" y="47"/>
                  </a:lnTo>
                  <a:lnTo>
                    <a:pt x="39" y="47"/>
                  </a:lnTo>
                  <a:lnTo>
                    <a:pt x="39" y="47"/>
                  </a:lnTo>
                  <a:lnTo>
                    <a:pt x="39" y="47"/>
                  </a:lnTo>
                  <a:lnTo>
                    <a:pt x="39" y="47"/>
                  </a:lnTo>
                  <a:lnTo>
                    <a:pt x="39" y="47"/>
                  </a:lnTo>
                  <a:lnTo>
                    <a:pt x="39" y="47"/>
                  </a:lnTo>
                  <a:lnTo>
                    <a:pt x="39" y="47"/>
                  </a:lnTo>
                  <a:lnTo>
                    <a:pt x="39" y="47"/>
                  </a:lnTo>
                  <a:lnTo>
                    <a:pt x="38" y="47"/>
                  </a:lnTo>
                  <a:lnTo>
                    <a:pt x="38" y="47"/>
                  </a:lnTo>
                  <a:lnTo>
                    <a:pt x="38" y="47"/>
                  </a:lnTo>
                  <a:lnTo>
                    <a:pt x="38" y="47"/>
                  </a:lnTo>
                  <a:lnTo>
                    <a:pt x="38" y="47"/>
                  </a:lnTo>
                  <a:lnTo>
                    <a:pt x="38" y="47"/>
                  </a:lnTo>
                  <a:lnTo>
                    <a:pt x="39" y="47"/>
                  </a:lnTo>
                  <a:lnTo>
                    <a:pt x="39" y="47"/>
                  </a:lnTo>
                  <a:lnTo>
                    <a:pt x="38" y="47"/>
                  </a:lnTo>
                  <a:lnTo>
                    <a:pt x="38" y="47"/>
                  </a:lnTo>
                  <a:lnTo>
                    <a:pt x="38" y="47"/>
                  </a:lnTo>
                  <a:lnTo>
                    <a:pt x="38" y="47"/>
                  </a:lnTo>
                  <a:lnTo>
                    <a:pt x="38" y="46"/>
                  </a:lnTo>
                  <a:lnTo>
                    <a:pt x="38" y="46"/>
                  </a:lnTo>
                  <a:lnTo>
                    <a:pt x="38" y="46"/>
                  </a:lnTo>
                  <a:lnTo>
                    <a:pt x="39" y="46"/>
                  </a:lnTo>
                  <a:lnTo>
                    <a:pt x="39" y="46"/>
                  </a:lnTo>
                  <a:lnTo>
                    <a:pt x="39" y="46"/>
                  </a:lnTo>
                  <a:lnTo>
                    <a:pt x="39" y="46"/>
                  </a:lnTo>
                  <a:lnTo>
                    <a:pt x="38" y="46"/>
                  </a:lnTo>
                  <a:lnTo>
                    <a:pt x="39" y="45"/>
                  </a:lnTo>
                  <a:lnTo>
                    <a:pt x="39" y="45"/>
                  </a:lnTo>
                  <a:lnTo>
                    <a:pt x="39" y="45"/>
                  </a:lnTo>
                  <a:lnTo>
                    <a:pt x="39" y="45"/>
                  </a:lnTo>
                  <a:lnTo>
                    <a:pt x="39" y="45"/>
                  </a:lnTo>
                  <a:lnTo>
                    <a:pt x="38" y="45"/>
                  </a:lnTo>
                  <a:lnTo>
                    <a:pt x="38" y="45"/>
                  </a:lnTo>
                  <a:lnTo>
                    <a:pt x="38" y="45"/>
                  </a:lnTo>
                  <a:lnTo>
                    <a:pt x="37" y="44"/>
                  </a:lnTo>
                  <a:lnTo>
                    <a:pt x="37" y="44"/>
                  </a:lnTo>
                  <a:lnTo>
                    <a:pt x="37" y="44"/>
                  </a:lnTo>
                  <a:lnTo>
                    <a:pt x="37" y="44"/>
                  </a:lnTo>
                  <a:lnTo>
                    <a:pt x="38" y="44"/>
                  </a:lnTo>
                  <a:lnTo>
                    <a:pt x="38" y="44"/>
                  </a:lnTo>
                  <a:lnTo>
                    <a:pt x="38" y="44"/>
                  </a:lnTo>
                  <a:lnTo>
                    <a:pt x="38" y="44"/>
                  </a:lnTo>
                  <a:lnTo>
                    <a:pt x="38" y="44"/>
                  </a:lnTo>
                  <a:lnTo>
                    <a:pt x="38" y="44"/>
                  </a:lnTo>
                  <a:lnTo>
                    <a:pt x="37" y="44"/>
                  </a:lnTo>
                  <a:lnTo>
                    <a:pt x="37" y="44"/>
                  </a:lnTo>
                  <a:lnTo>
                    <a:pt x="37" y="43"/>
                  </a:lnTo>
                  <a:lnTo>
                    <a:pt x="37" y="43"/>
                  </a:lnTo>
                  <a:lnTo>
                    <a:pt x="37" y="43"/>
                  </a:lnTo>
                  <a:lnTo>
                    <a:pt x="38" y="43"/>
                  </a:lnTo>
                  <a:lnTo>
                    <a:pt x="38" y="43"/>
                  </a:lnTo>
                  <a:lnTo>
                    <a:pt x="38" y="43"/>
                  </a:lnTo>
                  <a:lnTo>
                    <a:pt x="38" y="43"/>
                  </a:lnTo>
                  <a:lnTo>
                    <a:pt x="37" y="43"/>
                  </a:lnTo>
                  <a:lnTo>
                    <a:pt x="37" y="43"/>
                  </a:lnTo>
                  <a:lnTo>
                    <a:pt x="37" y="43"/>
                  </a:lnTo>
                  <a:lnTo>
                    <a:pt x="37" y="43"/>
                  </a:lnTo>
                  <a:lnTo>
                    <a:pt x="36" y="43"/>
                  </a:lnTo>
                  <a:lnTo>
                    <a:pt x="36" y="42"/>
                  </a:lnTo>
                  <a:lnTo>
                    <a:pt x="36" y="42"/>
                  </a:lnTo>
                  <a:lnTo>
                    <a:pt x="37" y="42"/>
                  </a:lnTo>
                  <a:lnTo>
                    <a:pt x="37" y="42"/>
                  </a:lnTo>
                  <a:lnTo>
                    <a:pt x="37" y="42"/>
                  </a:lnTo>
                  <a:lnTo>
                    <a:pt x="37" y="42"/>
                  </a:lnTo>
                  <a:lnTo>
                    <a:pt x="37" y="42"/>
                  </a:lnTo>
                  <a:lnTo>
                    <a:pt x="36" y="42"/>
                  </a:lnTo>
                  <a:lnTo>
                    <a:pt x="36" y="42"/>
                  </a:lnTo>
                  <a:lnTo>
                    <a:pt x="36" y="42"/>
                  </a:lnTo>
                  <a:lnTo>
                    <a:pt x="35" y="42"/>
                  </a:lnTo>
                  <a:lnTo>
                    <a:pt x="35" y="42"/>
                  </a:lnTo>
                  <a:lnTo>
                    <a:pt x="35" y="42"/>
                  </a:lnTo>
                  <a:lnTo>
                    <a:pt x="35" y="42"/>
                  </a:lnTo>
                  <a:lnTo>
                    <a:pt x="34" y="42"/>
                  </a:lnTo>
                  <a:lnTo>
                    <a:pt x="34" y="42"/>
                  </a:lnTo>
                  <a:lnTo>
                    <a:pt x="34" y="42"/>
                  </a:lnTo>
                  <a:lnTo>
                    <a:pt x="35" y="42"/>
                  </a:lnTo>
                  <a:lnTo>
                    <a:pt x="35" y="42"/>
                  </a:lnTo>
                  <a:lnTo>
                    <a:pt x="35" y="42"/>
                  </a:lnTo>
                  <a:lnTo>
                    <a:pt x="36" y="42"/>
                  </a:lnTo>
                  <a:lnTo>
                    <a:pt x="36" y="42"/>
                  </a:lnTo>
                  <a:lnTo>
                    <a:pt x="36" y="42"/>
                  </a:lnTo>
                  <a:lnTo>
                    <a:pt x="36" y="42"/>
                  </a:lnTo>
                  <a:lnTo>
                    <a:pt x="36" y="42"/>
                  </a:lnTo>
                  <a:lnTo>
                    <a:pt x="36" y="42"/>
                  </a:lnTo>
                  <a:lnTo>
                    <a:pt x="36" y="42"/>
                  </a:lnTo>
                  <a:lnTo>
                    <a:pt x="36" y="42"/>
                  </a:lnTo>
                  <a:lnTo>
                    <a:pt x="36" y="42"/>
                  </a:lnTo>
                  <a:lnTo>
                    <a:pt x="36" y="41"/>
                  </a:lnTo>
                  <a:lnTo>
                    <a:pt x="36" y="41"/>
                  </a:lnTo>
                  <a:lnTo>
                    <a:pt x="36" y="41"/>
                  </a:lnTo>
                  <a:lnTo>
                    <a:pt x="37" y="41"/>
                  </a:lnTo>
                  <a:lnTo>
                    <a:pt x="37" y="41"/>
                  </a:lnTo>
                  <a:lnTo>
                    <a:pt x="37" y="41"/>
                  </a:lnTo>
                  <a:lnTo>
                    <a:pt x="36" y="41"/>
                  </a:lnTo>
                  <a:lnTo>
                    <a:pt x="36" y="41"/>
                  </a:lnTo>
                  <a:lnTo>
                    <a:pt x="36" y="41"/>
                  </a:lnTo>
                  <a:lnTo>
                    <a:pt x="36" y="41"/>
                  </a:lnTo>
                  <a:lnTo>
                    <a:pt x="37" y="41"/>
                  </a:lnTo>
                  <a:lnTo>
                    <a:pt x="37" y="41"/>
                  </a:lnTo>
                  <a:lnTo>
                    <a:pt x="36" y="41"/>
                  </a:lnTo>
                  <a:lnTo>
                    <a:pt x="36" y="41"/>
                  </a:lnTo>
                  <a:lnTo>
                    <a:pt x="36" y="40"/>
                  </a:lnTo>
                  <a:lnTo>
                    <a:pt x="36" y="40"/>
                  </a:lnTo>
                  <a:lnTo>
                    <a:pt x="35" y="40"/>
                  </a:lnTo>
                  <a:lnTo>
                    <a:pt x="35" y="40"/>
                  </a:lnTo>
                  <a:lnTo>
                    <a:pt x="35" y="40"/>
                  </a:lnTo>
                  <a:lnTo>
                    <a:pt x="35" y="40"/>
                  </a:lnTo>
                  <a:lnTo>
                    <a:pt x="34" y="40"/>
                  </a:lnTo>
                  <a:lnTo>
                    <a:pt x="35" y="40"/>
                  </a:lnTo>
                  <a:lnTo>
                    <a:pt x="35" y="40"/>
                  </a:lnTo>
                  <a:lnTo>
                    <a:pt x="35" y="39"/>
                  </a:lnTo>
                  <a:lnTo>
                    <a:pt x="35" y="39"/>
                  </a:lnTo>
                  <a:lnTo>
                    <a:pt x="35" y="39"/>
                  </a:lnTo>
                  <a:lnTo>
                    <a:pt x="34" y="39"/>
                  </a:lnTo>
                  <a:lnTo>
                    <a:pt x="34" y="39"/>
                  </a:lnTo>
                  <a:lnTo>
                    <a:pt x="34" y="39"/>
                  </a:lnTo>
                  <a:lnTo>
                    <a:pt x="34" y="39"/>
                  </a:lnTo>
                  <a:lnTo>
                    <a:pt x="34" y="39"/>
                  </a:lnTo>
                  <a:lnTo>
                    <a:pt x="33" y="39"/>
                  </a:lnTo>
                  <a:lnTo>
                    <a:pt x="33" y="39"/>
                  </a:lnTo>
                  <a:lnTo>
                    <a:pt x="33" y="38"/>
                  </a:lnTo>
                  <a:lnTo>
                    <a:pt x="33" y="38"/>
                  </a:lnTo>
                  <a:lnTo>
                    <a:pt x="33" y="38"/>
                  </a:lnTo>
                  <a:lnTo>
                    <a:pt x="33" y="38"/>
                  </a:lnTo>
                  <a:lnTo>
                    <a:pt x="33" y="38"/>
                  </a:lnTo>
                  <a:lnTo>
                    <a:pt x="33" y="38"/>
                  </a:lnTo>
                  <a:lnTo>
                    <a:pt x="33" y="38"/>
                  </a:lnTo>
                  <a:lnTo>
                    <a:pt x="33" y="38"/>
                  </a:lnTo>
                  <a:lnTo>
                    <a:pt x="32" y="38"/>
                  </a:lnTo>
                  <a:lnTo>
                    <a:pt x="32" y="37"/>
                  </a:lnTo>
                  <a:lnTo>
                    <a:pt x="32" y="37"/>
                  </a:lnTo>
                  <a:lnTo>
                    <a:pt x="32" y="37"/>
                  </a:lnTo>
                  <a:lnTo>
                    <a:pt x="32" y="37"/>
                  </a:lnTo>
                  <a:lnTo>
                    <a:pt x="33" y="36"/>
                  </a:lnTo>
                  <a:lnTo>
                    <a:pt x="32" y="36"/>
                  </a:lnTo>
                  <a:lnTo>
                    <a:pt x="32" y="36"/>
                  </a:lnTo>
                  <a:lnTo>
                    <a:pt x="32" y="36"/>
                  </a:lnTo>
                  <a:lnTo>
                    <a:pt x="32" y="36"/>
                  </a:lnTo>
                  <a:lnTo>
                    <a:pt x="32" y="36"/>
                  </a:lnTo>
                  <a:lnTo>
                    <a:pt x="32" y="36"/>
                  </a:lnTo>
                  <a:lnTo>
                    <a:pt x="32" y="36"/>
                  </a:lnTo>
                  <a:lnTo>
                    <a:pt x="32" y="36"/>
                  </a:lnTo>
                  <a:lnTo>
                    <a:pt x="32" y="36"/>
                  </a:lnTo>
                  <a:lnTo>
                    <a:pt x="31" y="36"/>
                  </a:lnTo>
                  <a:lnTo>
                    <a:pt x="31" y="36"/>
                  </a:lnTo>
                  <a:lnTo>
                    <a:pt x="31" y="36"/>
                  </a:lnTo>
                  <a:lnTo>
                    <a:pt x="31" y="36"/>
                  </a:lnTo>
                  <a:lnTo>
                    <a:pt x="31" y="36"/>
                  </a:lnTo>
                  <a:lnTo>
                    <a:pt x="30" y="36"/>
                  </a:lnTo>
                  <a:lnTo>
                    <a:pt x="30" y="36"/>
                  </a:lnTo>
                  <a:lnTo>
                    <a:pt x="30" y="35"/>
                  </a:lnTo>
                  <a:lnTo>
                    <a:pt x="30" y="35"/>
                  </a:lnTo>
                  <a:lnTo>
                    <a:pt x="30" y="35"/>
                  </a:lnTo>
                  <a:lnTo>
                    <a:pt x="30" y="35"/>
                  </a:lnTo>
                  <a:lnTo>
                    <a:pt x="29" y="35"/>
                  </a:lnTo>
                  <a:lnTo>
                    <a:pt x="29" y="35"/>
                  </a:lnTo>
                  <a:lnTo>
                    <a:pt x="29" y="35"/>
                  </a:lnTo>
                  <a:lnTo>
                    <a:pt x="29" y="35"/>
                  </a:lnTo>
                  <a:lnTo>
                    <a:pt x="29" y="35"/>
                  </a:lnTo>
                  <a:lnTo>
                    <a:pt x="29" y="35"/>
                  </a:lnTo>
                  <a:lnTo>
                    <a:pt x="29" y="35"/>
                  </a:lnTo>
                  <a:lnTo>
                    <a:pt x="29" y="35"/>
                  </a:lnTo>
                  <a:lnTo>
                    <a:pt x="29" y="35"/>
                  </a:lnTo>
                  <a:lnTo>
                    <a:pt x="29" y="35"/>
                  </a:lnTo>
                  <a:lnTo>
                    <a:pt x="28" y="35"/>
                  </a:lnTo>
                  <a:lnTo>
                    <a:pt x="28" y="35"/>
                  </a:lnTo>
                  <a:lnTo>
                    <a:pt x="28" y="34"/>
                  </a:lnTo>
                  <a:lnTo>
                    <a:pt x="28" y="34"/>
                  </a:lnTo>
                  <a:lnTo>
                    <a:pt x="28" y="34"/>
                  </a:lnTo>
                  <a:lnTo>
                    <a:pt x="27" y="34"/>
                  </a:lnTo>
                  <a:lnTo>
                    <a:pt x="27" y="34"/>
                  </a:lnTo>
                  <a:lnTo>
                    <a:pt x="27" y="34"/>
                  </a:lnTo>
                  <a:lnTo>
                    <a:pt x="27" y="34"/>
                  </a:lnTo>
                  <a:lnTo>
                    <a:pt x="27" y="35"/>
                  </a:lnTo>
                  <a:lnTo>
                    <a:pt x="27" y="34"/>
                  </a:lnTo>
                  <a:lnTo>
                    <a:pt x="27" y="34"/>
                  </a:lnTo>
                  <a:lnTo>
                    <a:pt x="27" y="34"/>
                  </a:lnTo>
                  <a:lnTo>
                    <a:pt x="26" y="34"/>
                  </a:lnTo>
                  <a:lnTo>
                    <a:pt x="26" y="34"/>
                  </a:lnTo>
                  <a:lnTo>
                    <a:pt x="25" y="34"/>
                  </a:lnTo>
                  <a:lnTo>
                    <a:pt x="25" y="34"/>
                  </a:lnTo>
                  <a:lnTo>
                    <a:pt x="25" y="34"/>
                  </a:lnTo>
                  <a:lnTo>
                    <a:pt x="25" y="34"/>
                  </a:lnTo>
                  <a:lnTo>
                    <a:pt x="24" y="33"/>
                  </a:lnTo>
                  <a:lnTo>
                    <a:pt x="24" y="33"/>
                  </a:lnTo>
                  <a:lnTo>
                    <a:pt x="24" y="33"/>
                  </a:lnTo>
                  <a:lnTo>
                    <a:pt x="24" y="34"/>
                  </a:lnTo>
                  <a:lnTo>
                    <a:pt x="24" y="34"/>
                  </a:lnTo>
                  <a:lnTo>
                    <a:pt x="24" y="33"/>
                  </a:lnTo>
                  <a:lnTo>
                    <a:pt x="24" y="33"/>
                  </a:lnTo>
                  <a:lnTo>
                    <a:pt x="23" y="33"/>
                  </a:lnTo>
                  <a:lnTo>
                    <a:pt x="23" y="33"/>
                  </a:lnTo>
                  <a:lnTo>
                    <a:pt x="23" y="33"/>
                  </a:lnTo>
                  <a:lnTo>
                    <a:pt x="23" y="33"/>
                  </a:lnTo>
                  <a:lnTo>
                    <a:pt x="22" y="33"/>
                  </a:lnTo>
                  <a:lnTo>
                    <a:pt x="22" y="34"/>
                  </a:lnTo>
                  <a:lnTo>
                    <a:pt x="22" y="33"/>
                  </a:lnTo>
                  <a:lnTo>
                    <a:pt x="22" y="33"/>
                  </a:lnTo>
                  <a:lnTo>
                    <a:pt x="22" y="33"/>
                  </a:lnTo>
                  <a:lnTo>
                    <a:pt x="21" y="33"/>
                  </a:lnTo>
                  <a:lnTo>
                    <a:pt x="21" y="33"/>
                  </a:lnTo>
                  <a:lnTo>
                    <a:pt x="21" y="33"/>
                  </a:lnTo>
                  <a:lnTo>
                    <a:pt x="21" y="33"/>
                  </a:lnTo>
                  <a:lnTo>
                    <a:pt x="20" y="34"/>
                  </a:lnTo>
                  <a:lnTo>
                    <a:pt x="20" y="34"/>
                  </a:lnTo>
                  <a:lnTo>
                    <a:pt x="20" y="34"/>
                  </a:lnTo>
                  <a:lnTo>
                    <a:pt x="20" y="34"/>
                  </a:lnTo>
                  <a:lnTo>
                    <a:pt x="20" y="34"/>
                  </a:lnTo>
                  <a:lnTo>
                    <a:pt x="19" y="34"/>
                  </a:lnTo>
                  <a:lnTo>
                    <a:pt x="19" y="34"/>
                  </a:lnTo>
                  <a:lnTo>
                    <a:pt x="19" y="33"/>
                  </a:lnTo>
                  <a:lnTo>
                    <a:pt x="19" y="33"/>
                  </a:lnTo>
                  <a:lnTo>
                    <a:pt x="19" y="33"/>
                  </a:lnTo>
                  <a:lnTo>
                    <a:pt x="19" y="33"/>
                  </a:lnTo>
                  <a:lnTo>
                    <a:pt x="19" y="33"/>
                  </a:lnTo>
                  <a:lnTo>
                    <a:pt x="19" y="33"/>
                  </a:lnTo>
                  <a:lnTo>
                    <a:pt x="19" y="34"/>
                  </a:lnTo>
                  <a:lnTo>
                    <a:pt x="19" y="34"/>
                  </a:lnTo>
                  <a:lnTo>
                    <a:pt x="18" y="33"/>
                  </a:lnTo>
                  <a:lnTo>
                    <a:pt x="18" y="33"/>
                  </a:lnTo>
                  <a:lnTo>
                    <a:pt x="18" y="34"/>
                  </a:lnTo>
                  <a:lnTo>
                    <a:pt x="18" y="34"/>
                  </a:lnTo>
                  <a:lnTo>
                    <a:pt x="18" y="34"/>
                  </a:lnTo>
                  <a:lnTo>
                    <a:pt x="18" y="34"/>
                  </a:lnTo>
                  <a:lnTo>
                    <a:pt x="17" y="34"/>
                  </a:lnTo>
                  <a:lnTo>
                    <a:pt x="17" y="34"/>
                  </a:lnTo>
                  <a:lnTo>
                    <a:pt x="17" y="34"/>
                  </a:lnTo>
                  <a:lnTo>
                    <a:pt x="17" y="34"/>
                  </a:lnTo>
                  <a:lnTo>
                    <a:pt x="17" y="34"/>
                  </a:lnTo>
                  <a:lnTo>
                    <a:pt x="17" y="34"/>
                  </a:lnTo>
                  <a:lnTo>
                    <a:pt x="17" y="34"/>
                  </a:lnTo>
                  <a:lnTo>
                    <a:pt x="17" y="34"/>
                  </a:lnTo>
                  <a:lnTo>
                    <a:pt x="17" y="34"/>
                  </a:lnTo>
                  <a:lnTo>
                    <a:pt x="16" y="34"/>
                  </a:lnTo>
                  <a:lnTo>
                    <a:pt x="16" y="34"/>
                  </a:lnTo>
                  <a:lnTo>
                    <a:pt x="16" y="34"/>
                  </a:lnTo>
                  <a:lnTo>
                    <a:pt x="16" y="34"/>
                  </a:lnTo>
                  <a:lnTo>
                    <a:pt x="16" y="34"/>
                  </a:lnTo>
                  <a:lnTo>
                    <a:pt x="16" y="34"/>
                  </a:lnTo>
                  <a:lnTo>
                    <a:pt x="16" y="34"/>
                  </a:lnTo>
                  <a:lnTo>
                    <a:pt x="16" y="33"/>
                  </a:lnTo>
                  <a:lnTo>
                    <a:pt x="16" y="33"/>
                  </a:lnTo>
                  <a:lnTo>
                    <a:pt x="16" y="33"/>
                  </a:lnTo>
                  <a:lnTo>
                    <a:pt x="15" y="33"/>
                  </a:lnTo>
                  <a:lnTo>
                    <a:pt x="15" y="33"/>
                  </a:lnTo>
                  <a:lnTo>
                    <a:pt x="15" y="34"/>
                  </a:lnTo>
                  <a:lnTo>
                    <a:pt x="15" y="34"/>
                  </a:lnTo>
                  <a:lnTo>
                    <a:pt x="14" y="34"/>
                  </a:lnTo>
                  <a:lnTo>
                    <a:pt x="14" y="34"/>
                  </a:lnTo>
                  <a:lnTo>
                    <a:pt x="14" y="33"/>
                  </a:lnTo>
                  <a:lnTo>
                    <a:pt x="13" y="33"/>
                  </a:lnTo>
                  <a:lnTo>
                    <a:pt x="13" y="33"/>
                  </a:lnTo>
                  <a:lnTo>
                    <a:pt x="13" y="33"/>
                  </a:lnTo>
                  <a:lnTo>
                    <a:pt x="13" y="34"/>
                  </a:lnTo>
                  <a:lnTo>
                    <a:pt x="13" y="34"/>
                  </a:lnTo>
                  <a:lnTo>
                    <a:pt x="13" y="34"/>
                  </a:lnTo>
                  <a:lnTo>
                    <a:pt x="13" y="34"/>
                  </a:lnTo>
                  <a:lnTo>
                    <a:pt x="13" y="34"/>
                  </a:lnTo>
                  <a:lnTo>
                    <a:pt x="13" y="34"/>
                  </a:lnTo>
                  <a:lnTo>
                    <a:pt x="14" y="34"/>
                  </a:lnTo>
                  <a:lnTo>
                    <a:pt x="14" y="34"/>
                  </a:lnTo>
                  <a:lnTo>
                    <a:pt x="14" y="35"/>
                  </a:lnTo>
                  <a:lnTo>
                    <a:pt x="14" y="35"/>
                  </a:lnTo>
                  <a:lnTo>
                    <a:pt x="14" y="35"/>
                  </a:lnTo>
                  <a:lnTo>
                    <a:pt x="14" y="35"/>
                  </a:lnTo>
                  <a:lnTo>
                    <a:pt x="14" y="35"/>
                  </a:lnTo>
                  <a:lnTo>
                    <a:pt x="14" y="35"/>
                  </a:lnTo>
                  <a:lnTo>
                    <a:pt x="13" y="35"/>
                  </a:lnTo>
                  <a:lnTo>
                    <a:pt x="13" y="35"/>
                  </a:lnTo>
                  <a:lnTo>
                    <a:pt x="12" y="34"/>
                  </a:lnTo>
                  <a:lnTo>
                    <a:pt x="12" y="34"/>
                  </a:lnTo>
                  <a:lnTo>
                    <a:pt x="12" y="34"/>
                  </a:lnTo>
                  <a:lnTo>
                    <a:pt x="11" y="34"/>
                  </a:lnTo>
                  <a:lnTo>
                    <a:pt x="11" y="34"/>
                  </a:lnTo>
                  <a:lnTo>
                    <a:pt x="10" y="34"/>
                  </a:lnTo>
                  <a:lnTo>
                    <a:pt x="10" y="34"/>
                  </a:lnTo>
                  <a:lnTo>
                    <a:pt x="10" y="34"/>
                  </a:lnTo>
                  <a:lnTo>
                    <a:pt x="10" y="34"/>
                  </a:lnTo>
                  <a:lnTo>
                    <a:pt x="10" y="34"/>
                  </a:lnTo>
                  <a:lnTo>
                    <a:pt x="9" y="34"/>
                  </a:lnTo>
                  <a:lnTo>
                    <a:pt x="9" y="34"/>
                  </a:lnTo>
                  <a:lnTo>
                    <a:pt x="9" y="34"/>
                  </a:lnTo>
                  <a:lnTo>
                    <a:pt x="9" y="33"/>
                  </a:lnTo>
                  <a:lnTo>
                    <a:pt x="9" y="33"/>
                  </a:lnTo>
                  <a:lnTo>
                    <a:pt x="9" y="33"/>
                  </a:lnTo>
                  <a:lnTo>
                    <a:pt x="8" y="33"/>
                  </a:lnTo>
                  <a:lnTo>
                    <a:pt x="8" y="33"/>
                  </a:lnTo>
                  <a:lnTo>
                    <a:pt x="8" y="33"/>
                  </a:lnTo>
                  <a:lnTo>
                    <a:pt x="8" y="33"/>
                  </a:lnTo>
                  <a:lnTo>
                    <a:pt x="7" y="33"/>
                  </a:lnTo>
                  <a:lnTo>
                    <a:pt x="8" y="33"/>
                  </a:lnTo>
                  <a:lnTo>
                    <a:pt x="8" y="33"/>
                  </a:lnTo>
                  <a:lnTo>
                    <a:pt x="8" y="33"/>
                  </a:lnTo>
                  <a:lnTo>
                    <a:pt x="8" y="32"/>
                  </a:lnTo>
                  <a:lnTo>
                    <a:pt x="9" y="32"/>
                  </a:lnTo>
                  <a:lnTo>
                    <a:pt x="9" y="32"/>
                  </a:lnTo>
                  <a:lnTo>
                    <a:pt x="9" y="32"/>
                  </a:lnTo>
                  <a:lnTo>
                    <a:pt x="9" y="32"/>
                  </a:lnTo>
                  <a:lnTo>
                    <a:pt x="9" y="32"/>
                  </a:lnTo>
                  <a:lnTo>
                    <a:pt x="9" y="32"/>
                  </a:lnTo>
                  <a:lnTo>
                    <a:pt x="10" y="32"/>
                  </a:lnTo>
                  <a:lnTo>
                    <a:pt x="10" y="32"/>
                  </a:lnTo>
                  <a:lnTo>
                    <a:pt x="10" y="32"/>
                  </a:lnTo>
                  <a:lnTo>
                    <a:pt x="11" y="32"/>
                  </a:lnTo>
                  <a:lnTo>
                    <a:pt x="11" y="32"/>
                  </a:lnTo>
                  <a:lnTo>
                    <a:pt x="11" y="31"/>
                  </a:lnTo>
                  <a:lnTo>
                    <a:pt x="11" y="31"/>
                  </a:lnTo>
                  <a:lnTo>
                    <a:pt x="10" y="32"/>
                  </a:lnTo>
                  <a:lnTo>
                    <a:pt x="10" y="32"/>
                  </a:lnTo>
                  <a:lnTo>
                    <a:pt x="10" y="32"/>
                  </a:lnTo>
                  <a:lnTo>
                    <a:pt x="9" y="32"/>
                  </a:lnTo>
                  <a:lnTo>
                    <a:pt x="9" y="32"/>
                  </a:lnTo>
                  <a:lnTo>
                    <a:pt x="9" y="32"/>
                  </a:lnTo>
                  <a:lnTo>
                    <a:pt x="8" y="32"/>
                  </a:lnTo>
                  <a:lnTo>
                    <a:pt x="8" y="31"/>
                  </a:lnTo>
                  <a:lnTo>
                    <a:pt x="8" y="31"/>
                  </a:lnTo>
                  <a:lnTo>
                    <a:pt x="8" y="31"/>
                  </a:lnTo>
                  <a:lnTo>
                    <a:pt x="7" y="31"/>
                  </a:lnTo>
                  <a:lnTo>
                    <a:pt x="7" y="31"/>
                  </a:lnTo>
                  <a:lnTo>
                    <a:pt x="7" y="31"/>
                  </a:lnTo>
                  <a:lnTo>
                    <a:pt x="7" y="31"/>
                  </a:lnTo>
                  <a:lnTo>
                    <a:pt x="6" y="31"/>
                  </a:lnTo>
                  <a:lnTo>
                    <a:pt x="7" y="31"/>
                  </a:lnTo>
                  <a:lnTo>
                    <a:pt x="7" y="31"/>
                  </a:lnTo>
                  <a:lnTo>
                    <a:pt x="7" y="31"/>
                  </a:lnTo>
                  <a:lnTo>
                    <a:pt x="7" y="30"/>
                  </a:lnTo>
                  <a:lnTo>
                    <a:pt x="7" y="30"/>
                  </a:lnTo>
                  <a:lnTo>
                    <a:pt x="7" y="30"/>
                  </a:lnTo>
                  <a:lnTo>
                    <a:pt x="6" y="31"/>
                  </a:lnTo>
                  <a:lnTo>
                    <a:pt x="6" y="31"/>
                  </a:lnTo>
                  <a:lnTo>
                    <a:pt x="6" y="31"/>
                  </a:lnTo>
                  <a:lnTo>
                    <a:pt x="5" y="31"/>
                  </a:lnTo>
                  <a:lnTo>
                    <a:pt x="5" y="31"/>
                  </a:lnTo>
                  <a:lnTo>
                    <a:pt x="5" y="31"/>
                  </a:lnTo>
                  <a:lnTo>
                    <a:pt x="5" y="31"/>
                  </a:lnTo>
                  <a:lnTo>
                    <a:pt x="4" y="31"/>
                  </a:lnTo>
                  <a:lnTo>
                    <a:pt x="5" y="30"/>
                  </a:lnTo>
                  <a:lnTo>
                    <a:pt x="5" y="30"/>
                  </a:lnTo>
                  <a:lnTo>
                    <a:pt x="4" y="30"/>
                  </a:lnTo>
                  <a:lnTo>
                    <a:pt x="4" y="30"/>
                  </a:lnTo>
                  <a:lnTo>
                    <a:pt x="4" y="30"/>
                  </a:lnTo>
                  <a:lnTo>
                    <a:pt x="4" y="30"/>
                  </a:lnTo>
                  <a:lnTo>
                    <a:pt x="4" y="30"/>
                  </a:lnTo>
                  <a:lnTo>
                    <a:pt x="4" y="30"/>
                  </a:lnTo>
                  <a:lnTo>
                    <a:pt x="4" y="30"/>
                  </a:lnTo>
                  <a:lnTo>
                    <a:pt x="4" y="30"/>
                  </a:lnTo>
                  <a:lnTo>
                    <a:pt x="4" y="30"/>
                  </a:lnTo>
                  <a:lnTo>
                    <a:pt x="5" y="30"/>
                  </a:lnTo>
                  <a:lnTo>
                    <a:pt x="5" y="29"/>
                  </a:lnTo>
                  <a:lnTo>
                    <a:pt x="5" y="29"/>
                  </a:lnTo>
                  <a:lnTo>
                    <a:pt x="6" y="29"/>
                  </a:lnTo>
                  <a:lnTo>
                    <a:pt x="6" y="29"/>
                  </a:lnTo>
                  <a:lnTo>
                    <a:pt x="7" y="29"/>
                  </a:lnTo>
                  <a:lnTo>
                    <a:pt x="7" y="29"/>
                  </a:lnTo>
                  <a:lnTo>
                    <a:pt x="7" y="29"/>
                  </a:lnTo>
                  <a:lnTo>
                    <a:pt x="7" y="29"/>
                  </a:lnTo>
                  <a:lnTo>
                    <a:pt x="8" y="29"/>
                  </a:lnTo>
                  <a:lnTo>
                    <a:pt x="8" y="29"/>
                  </a:lnTo>
                  <a:lnTo>
                    <a:pt x="9" y="29"/>
                  </a:lnTo>
                  <a:lnTo>
                    <a:pt x="9" y="29"/>
                  </a:lnTo>
                  <a:lnTo>
                    <a:pt x="9" y="29"/>
                  </a:lnTo>
                  <a:lnTo>
                    <a:pt x="9" y="29"/>
                  </a:lnTo>
                  <a:lnTo>
                    <a:pt x="9" y="29"/>
                  </a:lnTo>
                  <a:lnTo>
                    <a:pt x="9" y="29"/>
                  </a:lnTo>
                  <a:lnTo>
                    <a:pt x="9" y="29"/>
                  </a:lnTo>
                  <a:lnTo>
                    <a:pt x="10" y="29"/>
                  </a:lnTo>
                  <a:lnTo>
                    <a:pt x="10" y="29"/>
                  </a:lnTo>
                  <a:lnTo>
                    <a:pt x="10" y="29"/>
                  </a:lnTo>
                  <a:lnTo>
                    <a:pt x="10" y="29"/>
                  </a:lnTo>
                  <a:lnTo>
                    <a:pt x="11" y="29"/>
                  </a:lnTo>
                  <a:lnTo>
                    <a:pt x="11" y="29"/>
                  </a:lnTo>
                  <a:lnTo>
                    <a:pt x="11" y="29"/>
                  </a:lnTo>
                  <a:lnTo>
                    <a:pt x="11" y="29"/>
                  </a:lnTo>
                  <a:lnTo>
                    <a:pt x="12" y="29"/>
                  </a:lnTo>
                  <a:lnTo>
                    <a:pt x="12" y="29"/>
                  </a:lnTo>
                  <a:lnTo>
                    <a:pt x="12" y="29"/>
                  </a:lnTo>
                  <a:lnTo>
                    <a:pt x="13" y="29"/>
                  </a:lnTo>
                  <a:lnTo>
                    <a:pt x="13" y="29"/>
                  </a:lnTo>
                  <a:lnTo>
                    <a:pt x="14" y="29"/>
                  </a:lnTo>
                  <a:lnTo>
                    <a:pt x="14" y="29"/>
                  </a:lnTo>
                  <a:lnTo>
                    <a:pt x="14" y="29"/>
                  </a:lnTo>
                  <a:lnTo>
                    <a:pt x="14" y="29"/>
                  </a:lnTo>
                  <a:lnTo>
                    <a:pt x="14" y="29"/>
                  </a:lnTo>
                  <a:lnTo>
                    <a:pt x="14" y="29"/>
                  </a:lnTo>
                  <a:lnTo>
                    <a:pt x="14" y="29"/>
                  </a:lnTo>
                  <a:lnTo>
                    <a:pt x="14" y="28"/>
                  </a:lnTo>
                  <a:lnTo>
                    <a:pt x="14" y="28"/>
                  </a:lnTo>
                  <a:lnTo>
                    <a:pt x="14" y="28"/>
                  </a:lnTo>
                  <a:lnTo>
                    <a:pt x="15" y="28"/>
                  </a:lnTo>
                  <a:lnTo>
                    <a:pt x="15" y="28"/>
                  </a:lnTo>
                  <a:lnTo>
                    <a:pt x="15" y="28"/>
                  </a:lnTo>
                  <a:lnTo>
                    <a:pt x="15" y="28"/>
                  </a:lnTo>
                  <a:lnTo>
                    <a:pt x="15" y="28"/>
                  </a:lnTo>
                  <a:lnTo>
                    <a:pt x="15" y="28"/>
                  </a:lnTo>
                  <a:lnTo>
                    <a:pt x="15" y="28"/>
                  </a:lnTo>
                  <a:lnTo>
                    <a:pt x="14" y="27"/>
                  </a:lnTo>
                  <a:lnTo>
                    <a:pt x="14" y="27"/>
                  </a:lnTo>
                  <a:lnTo>
                    <a:pt x="14" y="28"/>
                  </a:lnTo>
                  <a:lnTo>
                    <a:pt x="13" y="28"/>
                  </a:lnTo>
                  <a:lnTo>
                    <a:pt x="14" y="27"/>
                  </a:lnTo>
                  <a:lnTo>
                    <a:pt x="13" y="27"/>
                  </a:lnTo>
                  <a:lnTo>
                    <a:pt x="13" y="27"/>
                  </a:lnTo>
                  <a:lnTo>
                    <a:pt x="13" y="28"/>
                  </a:lnTo>
                  <a:lnTo>
                    <a:pt x="13" y="28"/>
                  </a:lnTo>
                  <a:lnTo>
                    <a:pt x="13" y="28"/>
                  </a:lnTo>
                  <a:lnTo>
                    <a:pt x="12" y="28"/>
                  </a:lnTo>
                  <a:lnTo>
                    <a:pt x="12" y="28"/>
                  </a:lnTo>
                  <a:lnTo>
                    <a:pt x="11" y="28"/>
                  </a:lnTo>
                  <a:lnTo>
                    <a:pt x="11" y="28"/>
                  </a:lnTo>
                  <a:lnTo>
                    <a:pt x="11" y="28"/>
                  </a:lnTo>
                  <a:lnTo>
                    <a:pt x="10" y="28"/>
                  </a:lnTo>
                  <a:lnTo>
                    <a:pt x="10" y="28"/>
                  </a:lnTo>
                  <a:lnTo>
                    <a:pt x="10" y="28"/>
                  </a:lnTo>
                  <a:lnTo>
                    <a:pt x="10" y="28"/>
                  </a:lnTo>
                  <a:lnTo>
                    <a:pt x="10" y="27"/>
                  </a:lnTo>
                  <a:lnTo>
                    <a:pt x="9" y="27"/>
                  </a:lnTo>
                  <a:lnTo>
                    <a:pt x="9" y="27"/>
                  </a:lnTo>
                  <a:lnTo>
                    <a:pt x="9" y="28"/>
                  </a:lnTo>
                  <a:lnTo>
                    <a:pt x="9" y="28"/>
                  </a:lnTo>
                  <a:lnTo>
                    <a:pt x="10" y="28"/>
                  </a:lnTo>
                  <a:lnTo>
                    <a:pt x="10" y="28"/>
                  </a:lnTo>
                  <a:lnTo>
                    <a:pt x="9" y="28"/>
                  </a:lnTo>
                  <a:lnTo>
                    <a:pt x="9" y="28"/>
                  </a:lnTo>
                  <a:lnTo>
                    <a:pt x="9" y="28"/>
                  </a:lnTo>
                  <a:lnTo>
                    <a:pt x="9" y="28"/>
                  </a:lnTo>
                  <a:lnTo>
                    <a:pt x="9" y="28"/>
                  </a:lnTo>
                  <a:lnTo>
                    <a:pt x="8" y="28"/>
                  </a:lnTo>
                  <a:lnTo>
                    <a:pt x="8" y="28"/>
                  </a:lnTo>
                  <a:lnTo>
                    <a:pt x="8" y="28"/>
                  </a:lnTo>
                  <a:lnTo>
                    <a:pt x="8" y="28"/>
                  </a:lnTo>
                  <a:lnTo>
                    <a:pt x="7" y="28"/>
                  </a:lnTo>
                  <a:lnTo>
                    <a:pt x="7" y="28"/>
                  </a:lnTo>
                  <a:lnTo>
                    <a:pt x="6" y="28"/>
                  </a:lnTo>
                  <a:lnTo>
                    <a:pt x="6" y="28"/>
                  </a:lnTo>
                  <a:lnTo>
                    <a:pt x="6" y="28"/>
                  </a:lnTo>
                  <a:lnTo>
                    <a:pt x="6" y="28"/>
                  </a:lnTo>
                  <a:lnTo>
                    <a:pt x="7" y="28"/>
                  </a:lnTo>
                  <a:lnTo>
                    <a:pt x="7" y="28"/>
                  </a:lnTo>
                  <a:lnTo>
                    <a:pt x="7" y="27"/>
                  </a:lnTo>
                  <a:lnTo>
                    <a:pt x="8" y="27"/>
                  </a:lnTo>
                  <a:lnTo>
                    <a:pt x="8" y="27"/>
                  </a:lnTo>
                  <a:lnTo>
                    <a:pt x="8" y="27"/>
                  </a:lnTo>
                  <a:lnTo>
                    <a:pt x="8" y="27"/>
                  </a:lnTo>
                  <a:lnTo>
                    <a:pt x="7" y="27"/>
                  </a:lnTo>
                  <a:lnTo>
                    <a:pt x="7" y="27"/>
                  </a:lnTo>
                  <a:lnTo>
                    <a:pt x="7" y="27"/>
                  </a:lnTo>
                  <a:lnTo>
                    <a:pt x="7" y="27"/>
                  </a:lnTo>
                  <a:lnTo>
                    <a:pt x="7" y="27"/>
                  </a:lnTo>
                  <a:lnTo>
                    <a:pt x="6" y="27"/>
                  </a:lnTo>
                  <a:lnTo>
                    <a:pt x="6" y="27"/>
                  </a:lnTo>
                  <a:lnTo>
                    <a:pt x="6" y="27"/>
                  </a:lnTo>
                  <a:lnTo>
                    <a:pt x="5" y="27"/>
                  </a:lnTo>
                  <a:lnTo>
                    <a:pt x="5" y="27"/>
                  </a:lnTo>
                  <a:lnTo>
                    <a:pt x="6" y="27"/>
                  </a:lnTo>
                  <a:lnTo>
                    <a:pt x="6" y="27"/>
                  </a:lnTo>
                  <a:lnTo>
                    <a:pt x="6" y="27"/>
                  </a:lnTo>
                  <a:lnTo>
                    <a:pt x="7" y="27"/>
                  </a:lnTo>
                  <a:lnTo>
                    <a:pt x="6" y="26"/>
                  </a:lnTo>
                  <a:lnTo>
                    <a:pt x="6" y="26"/>
                  </a:lnTo>
                  <a:lnTo>
                    <a:pt x="6" y="27"/>
                  </a:lnTo>
                  <a:lnTo>
                    <a:pt x="5" y="27"/>
                  </a:lnTo>
                  <a:lnTo>
                    <a:pt x="5" y="27"/>
                  </a:lnTo>
                  <a:lnTo>
                    <a:pt x="5" y="27"/>
                  </a:lnTo>
                  <a:lnTo>
                    <a:pt x="5" y="27"/>
                  </a:lnTo>
                  <a:lnTo>
                    <a:pt x="4" y="27"/>
                  </a:lnTo>
                  <a:lnTo>
                    <a:pt x="4" y="27"/>
                  </a:lnTo>
                  <a:lnTo>
                    <a:pt x="4" y="27"/>
                  </a:lnTo>
                  <a:lnTo>
                    <a:pt x="4" y="27"/>
                  </a:lnTo>
                  <a:lnTo>
                    <a:pt x="4" y="27"/>
                  </a:lnTo>
                  <a:lnTo>
                    <a:pt x="4" y="27"/>
                  </a:lnTo>
                  <a:lnTo>
                    <a:pt x="4" y="27"/>
                  </a:lnTo>
                  <a:lnTo>
                    <a:pt x="4" y="27"/>
                  </a:lnTo>
                  <a:lnTo>
                    <a:pt x="4" y="26"/>
                  </a:lnTo>
                  <a:lnTo>
                    <a:pt x="4" y="26"/>
                  </a:lnTo>
                  <a:lnTo>
                    <a:pt x="4" y="26"/>
                  </a:lnTo>
                  <a:lnTo>
                    <a:pt x="3" y="26"/>
                  </a:lnTo>
                  <a:lnTo>
                    <a:pt x="3" y="26"/>
                  </a:lnTo>
                  <a:lnTo>
                    <a:pt x="3" y="26"/>
                  </a:lnTo>
                  <a:lnTo>
                    <a:pt x="3" y="26"/>
                  </a:lnTo>
                  <a:lnTo>
                    <a:pt x="3" y="26"/>
                  </a:lnTo>
                  <a:lnTo>
                    <a:pt x="3" y="26"/>
                  </a:lnTo>
                  <a:lnTo>
                    <a:pt x="2" y="26"/>
                  </a:lnTo>
                  <a:lnTo>
                    <a:pt x="2" y="26"/>
                  </a:lnTo>
                  <a:lnTo>
                    <a:pt x="2" y="26"/>
                  </a:lnTo>
                  <a:lnTo>
                    <a:pt x="2" y="26"/>
                  </a:lnTo>
                  <a:lnTo>
                    <a:pt x="2" y="26"/>
                  </a:lnTo>
                  <a:lnTo>
                    <a:pt x="2" y="26"/>
                  </a:lnTo>
                  <a:lnTo>
                    <a:pt x="1" y="26"/>
                  </a:lnTo>
                  <a:lnTo>
                    <a:pt x="1" y="25"/>
                  </a:lnTo>
                  <a:lnTo>
                    <a:pt x="0" y="25"/>
                  </a:lnTo>
                  <a:lnTo>
                    <a:pt x="1" y="25"/>
                  </a:lnTo>
                  <a:lnTo>
                    <a:pt x="1" y="25"/>
                  </a:lnTo>
                  <a:lnTo>
                    <a:pt x="1" y="25"/>
                  </a:lnTo>
                  <a:lnTo>
                    <a:pt x="1" y="25"/>
                  </a:lnTo>
                  <a:lnTo>
                    <a:pt x="1" y="25"/>
                  </a:lnTo>
                  <a:lnTo>
                    <a:pt x="1" y="25"/>
                  </a:lnTo>
                  <a:lnTo>
                    <a:pt x="1" y="24"/>
                  </a:lnTo>
                  <a:lnTo>
                    <a:pt x="1" y="24"/>
                  </a:lnTo>
                  <a:lnTo>
                    <a:pt x="1" y="24"/>
                  </a:lnTo>
                  <a:lnTo>
                    <a:pt x="0" y="24"/>
                  </a:lnTo>
                  <a:lnTo>
                    <a:pt x="1" y="24"/>
                  </a:lnTo>
                  <a:lnTo>
                    <a:pt x="1" y="24"/>
                  </a:lnTo>
                  <a:lnTo>
                    <a:pt x="1" y="24"/>
                  </a:lnTo>
                  <a:lnTo>
                    <a:pt x="1" y="24"/>
                  </a:lnTo>
                  <a:lnTo>
                    <a:pt x="1" y="24"/>
                  </a:lnTo>
                  <a:lnTo>
                    <a:pt x="1" y="24"/>
                  </a:lnTo>
                  <a:lnTo>
                    <a:pt x="2" y="24"/>
                  </a:lnTo>
                  <a:lnTo>
                    <a:pt x="2" y="24"/>
                  </a:lnTo>
                  <a:lnTo>
                    <a:pt x="2" y="24"/>
                  </a:lnTo>
                  <a:lnTo>
                    <a:pt x="3" y="24"/>
                  </a:lnTo>
                  <a:lnTo>
                    <a:pt x="3" y="23"/>
                  </a:lnTo>
                  <a:lnTo>
                    <a:pt x="3" y="23"/>
                  </a:lnTo>
                  <a:lnTo>
                    <a:pt x="3" y="23"/>
                  </a:lnTo>
                  <a:lnTo>
                    <a:pt x="3" y="23"/>
                  </a:lnTo>
                  <a:lnTo>
                    <a:pt x="4" y="23"/>
                  </a:lnTo>
                  <a:lnTo>
                    <a:pt x="4" y="23"/>
                  </a:lnTo>
                  <a:lnTo>
                    <a:pt x="4" y="23"/>
                  </a:lnTo>
                  <a:lnTo>
                    <a:pt x="4" y="23"/>
                  </a:lnTo>
                  <a:lnTo>
                    <a:pt x="5" y="23"/>
                  </a:lnTo>
                  <a:lnTo>
                    <a:pt x="5" y="23"/>
                  </a:lnTo>
                  <a:lnTo>
                    <a:pt x="5" y="23"/>
                  </a:lnTo>
                  <a:lnTo>
                    <a:pt x="5" y="23"/>
                  </a:lnTo>
                  <a:lnTo>
                    <a:pt x="5" y="23"/>
                  </a:lnTo>
                  <a:lnTo>
                    <a:pt x="6" y="23"/>
                  </a:lnTo>
                  <a:lnTo>
                    <a:pt x="6" y="23"/>
                  </a:lnTo>
                  <a:lnTo>
                    <a:pt x="7" y="23"/>
                  </a:lnTo>
                  <a:lnTo>
                    <a:pt x="7" y="22"/>
                  </a:lnTo>
                  <a:lnTo>
                    <a:pt x="7" y="22"/>
                  </a:lnTo>
                  <a:lnTo>
                    <a:pt x="7" y="22"/>
                  </a:lnTo>
                  <a:lnTo>
                    <a:pt x="7" y="22"/>
                  </a:lnTo>
                  <a:lnTo>
                    <a:pt x="8" y="22"/>
                  </a:lnTo>
                  <a:lnTo>
                    <a:pt x="8" y="22"/>
                  </a:lnTo>
                  <a:lnTo>
                    <a:pt x="8" y="22"/>
                  </a:lnTo>
                  <a:lnTo>
                    <a:pt x="9" y="22"/>
                  </a:lnTo>
                  <a:lnTo>
                    <a:pt x="9" y="22"/>
                  </a:lnTo>
                  <a:lnTo>
                    <a:pt x="9" y="22"/>
                  </a:lnTo>
                  <a:lnTo>
                    <a:pt x="9" y="22"/>
                  </a:lnTo>
                  <a:lnTo>
                    <a:pt x="9" y="22"/>
                  </a:lnTo>
                  <a:lnTo>
                    <a:pt x="9" y="22"/>
                  </a:lnTo>
                  <a:lnTo>
                    <a:pt x="9" y="22"/>
                  </a:lnTo>
                  <a:lnTo>
                    <a:pt x="9" y="22"/>
                  </a:lnTo>
                  <a:lnTo>
                    <a:pt x="9" y="22"/>
                  </a:lnTo>
                  <a:lnTo>
                    <a:pt x="9" y="22"/>
                  </a:lnTo>
                  <a:lnTo>
                    <a:pt x="9" y="22"/>
                  </a:lnTo>
                  <a:lnTo>
                    <a:pt x="9" y="21"/>
                  </a:lnTo>
                  <a:lnTo>
                    <a:pt x="10" y="21"/>
                  </a:lnTo>
                  <a:lnTo>
                    <a:pt x="10" y="21"/>
                  </a:lnTo>
                  <a:lnTo>
                    <a:pt x="11" y="21"/>
                  </a:lnTo>
                  <a:lnTo>
                    <a:pt x="11" y="21"/>
                  </a:lnTo>
                  <a:lnTo>
                    <a:pt x="11" y="21"/>
                  </a:lnTo>
                  <a:lnTo>
                    <a:pt x="11" y="21"/>
                  </a:lnTo>
                  <a:lnTo>
                    <a:pt x="12" y="21"/>
                  </a:lnTo>
                  <a:lnTo>
                    <a:pt x="12" y="21"/>
                  </a:lnTo>
                  <a:lnTo>
                    <a:pt x="12" y="21"/>
                  </a:lnTo>
                  <a:lnTo>
                    <a:pt x="12" y="21"/>
                  </a:lnTo>
                  <a:lnTo>
                    <a:pt x="13" y="21"/>
                  </a:lnTo>
                  <a:lnTo>
                    <a:pt x="13" y="21"/>
                  </a:lnTo>
                  <a:lnTo>
                    <a:pt x="13" y="21"/>
                  </a:lnTo>
                  <a:lnTo>
                    <a:pt x="14" y="21"/>
                  </a:lnTo>
                  <a:lnTo>
                    <a:pt x="14" y="21"/>
                  </a:lnTo>
                  <a:lnTo>
                    <a:pt x="14" y="21"/>
                  </a:lnTo>
                  <a:lnTo>
                    <a:pt x="15" y="21"/>
                  </a:lnTo>
                  <a:lnTo>
                    <a:pt x="15" y="21"/>
                  </a:lnTo>
                  <a:lnTo>
                    <a:pt x="15" y="21"/>
                  </a:lnTo>
                  <a:lnTo>
                    <a:pt x="15" y="21"/>
                  </a:lnTo>
                  <a:lnTo>
                    <a:pt x="15" y="21"/>
                  </a:lnTo>
                  <a:lnTo>
                    <a:pt x="15" y="21"/>
                  </a:lnTo>
                  <a:lnTo>
                    <a:pt x="15" y="21"/>
                  </a:lnTo>
                  <a:lnTo>
                    <a:pt x="16" y="20"/>
                  </a:lnTo>
                  <a:lnTo>
                    <a:pt x="16" y="20"/>
                  </a:lnTo>
                  <a:lnTo>
                    <a:pt x="16" y="20"/>
                  </a:lnTo>
                  <a:lnTo>
                    <a:pt x="17" y="20"/>
                  </a:lnTo>
                  <a:lnTo>
                    <a:pt x="17" y="20"/>
                  </a:lnTo>
                  <a:lnTo>
                    <a:pt x="17" y="20"/>
                  </a:lnTo>
                  <a:lnTo>
                    <a:pt x="17" y="20"/>
                  </a:lnTo>
                  <a:lnTo>
                    <a:pt x="17" y="20"/>
                  </a:lnTo>
                  <a:lnTo>
                    <a:pt x="17" y="19"/>
                  </a:lnTo>
                  <a:lnTo>
                    <a:pt x="18" y="19"/>
                  </a:lnTo>
                  <a:lnTo>
                    <a:pt x="18" y="19"/>
                  </a:lnTo>
                  <a:lnTo>
                    <a:pt x="18" y="19"/>
                  </a:lnTo>
                  <a:lnTo>
                    <a:pt x="18" y="19"/>
                  </a:lnTo>
                  <a:lnTo>
                    <a:pt x="18" y="19"/>
                  </a:lnTo>
                  <a:lnTo>
                    <a:pt x="18" y="18"/>
                  </a:lnTo>
                  <a:lnTo>
                    <a:pt x="17" y="18"/>
                  </a:lnTo>
                  <a:lnTo>
                    <a:pt x="17" y="18"/>
                  </a:lnTo>
                  <a:lnTo>
                    <a:pt x="17" y="18"/>
                  </a:lnTo>
                  <a:lnTo>
                    <a:pt x="17" y="17"/>
                  </a:lnTo>
                  <a:lnTo>
                    <a:pt x="17" y="17"/>
                  </a:lnTo>
                  <a:lnTo>
                    <a:pt x="18" y="17"/>
                  </a:lnTo>
                  <a:lnTo>
                    <a:pt x="19" y="17"/>
                  </a:lnTo>
                  <a:lnTo>
                    <a:pt x="19" y="17"/>
                  </a:lnTo>
                  <a:lnTo>
                    <a:pt x="19" y="17"/>
                  </a:lnTo>
                  <a:lnTo>
                    <a:pt x="19" y="17"/>
                  </a:lnTo>
                  <a:lnTo>
                    <a:pt x="19" y="16"/>
                  </a:lnTo>
                  <a:lnTo>
                    <a:pt x="19" y="16"/>
                  </a:lnTo>
                  <a:lnTo>
                    <a:pt x="19" y="16"/>
                  </a:lnTo>
                  <a:lnTo>
                    <a:pt x="19" y="16"/>
                  </a:lnTo>
                  <a:lnTo>
                    <a:pt x="19" y="16"/>
                  </a:lnTo>
                  <a:lnTo>
                    <a:pt x="19" y="16"/>
                  </a:lnTo>
                  <a:lnTo>
                    <a:pt x="19" y="16"/>
                  </a:lnTo>
                  <a:lnTo>
                    <a:pt x="19" y="17"/>
                  </a:lnTo>
                  <a:lnTo>
                    <a:pt x="18" y="17"/>
                  </a:lnTo>
                  <a:lnTo>
                    <a:pt x="18" y="17"/>
                  </a:lnTo>
                  <a:lnTo>
                    <a:pt x="18" y="17"/>
                  </a:lnTo>
                  <a:lnTo>
                    <a:pt x="17" y="17"/>
                  </a:lnTo>
                  <a:lnTo>
                    <a:pt x="17" y="17"/>
                  </a:lnTo>
                  <a:lnTo>
                    <a:pt x="17" y="17"/>
                  </a:lnTo>
                  <a:lnTo>
                    <a:pt x="17" y="17"/>
                  </a:lnTo>
                  <a:lnTo>
                    <a:pt x="17" y="17"/>
                  </a:lnTo>
                  <a:lnTo>
                    <a:pt x="16" y="17"/>
                  </a:lnTo>
                  <a:lnTo>
                    <a:pt x="16" y="17"/>
                  </a:lnTo>
                  <a:lnTo>
                    <a:pt x="16" y="17"/>
                  </a:lnTo>
                  <a:lnTo>
                    <a:pt x="15" y="17"/>
                  </a:lnTo>
                  <a:lnTo>
                    <a:pt x="15" y="17"/>
                  </a:lnTo>
                  <a:lnTo>
                    <a:pt x="15" y="17"/>
                  </a:lnTo>
                  <a:lnTo>
                    <a:pt x="15" y="17"/>
                  </a:lnTo>
                  <a:lnTo>
                    <a:pt x="15" y="17"/>
                  </a:lnTo>
                  <a:lnTo>
                    <a:pt x="14" y="17"/>
                  </a:lnTo>
                  <a:lnTo>
                    <a:pt x="14" y="17"/>
                  </a:lnTo>
                  <a:lnTo>
                    <a:pt x="14" y="17"/>
                  </a:lnTo>
                  <a:lnTo>
                    <a:pt x="14" y="17"/>
                  </a:lnTo>
                  <a:lnTo>
                    <a:pt x="13" y="17"/>
                  </a:lnTo>
                  <a:lnTo>
                    <a:pt x="13" y="17"/>
                  </a:lnTo>
                  <a:lnTo>
                    <a:pt x="13" y="16"/>
                  </a:lnTo>
                  <a:lnTo>
                    <a:pt x="13" y="16"/>
                  </a:lnTo>
                  <a:lnTo>
                    <a:pt x="12" y="16"/>
                  </a:lnTo>
                  <a:lnTo>
                    <a:pt x="12" y="16"/>
                  </a:lnTo>
                  <a:lnTo>
                    <a:pt x="12" y="16"/>
                  </a:lnTo>
                  <a:lnTo>
                    <a:pt x="12" y="16"/>
                  </a:lnTo>
                  <a:lnTo>
                    <a:pt x="12" y="15"/>
                  </a:lnTo>
                  <a:lnTo>
                    <a:pt x="13" y="15"/>
                  </a:lnTo>
                  <a:lnTo>
                    <a:pt x="13" y="15"/>
                  </a:lnTo>
                  <a:lnTo>
                    <a:pt x="14" y="15"/>
                  </a:lnTo>
                  <a:lnTo>
                    <a:pt x="14" y="15"/>
                  </a:lnTo>
                  <a:lnTo>
                    <a:pt x="14" y="15"/>
                  </a:lnTo>
                  <a:lnTo>
                    <a:pt x="14" y="15"/>
                  </a:lnTo>
                  <a:lnTo>
                    <a:pt x="14" y="14"/>
                  </a:lnTo>
                  <a:lnTo>
                    <a:pt x="15" y="14"/>
                  </a:lnTo>
                  <a:lnTo>
                    <a:pt x="15" y="14"/>
                  </a:lnTo>
                  <a:lnTo>
                    <a:pt x="15" y="14"/>
                  </a:lnTo>
                  <a:lnTo>
                    <a:pt x="15" y="14"/>
                  </a:lnTo>
                  <a:lnTo>
                    <a:pt x="15" y="14"/>
                  </a:lnTo>
                  <a:lnTo>
                    <a:pt x="15" y="14"/>
                  </a:lnTo>
                  <a:lnTo>
                    <a:pt x="15" y="14"/>
                  </a:lnTo>
                  <a:lnTo>
                    <a:pt x="16" y="14"/>
                  </a:lnTo>
                  <a:lnTo>
                    <a:pt x="16" y="14"/>
                  </a:lnTo>
                  <a:lnTo>
                    <a:pt x="16" y="14"/>
                  </a:lnTo>
                  <a:lnTo>
                    <a:pt x="16" y="14"/>
                  </a:lnTo>
                  <a:lnTo>
                    <a:pt x="16" y="14"/>
                  </a:lnTo>
                  <a:lnTo>
                    <a:pt x="16" y="14"/>
                  </a:lnTo>
                  <a:lnTo>
                    <a:pt x="16" y="14"/>
                  </a:lnTo>
                  <a:lnTo>
                    <a:pt x="16" y="14"/>
                  </a:lnTo>
                  <a:lnTo>
                    <a:pt x="17" y="14"/>
                  </a:lnTo>
                  <a:lnTo>
                    <a:pt x="17" y="14"/>
                  </a:lnTo>
                  <a:lnTo>
                    <a:pt x="17" y="14"/>
                  </a:lnTo>
                  <a:lnTo>
                    <a:pt x="17" y="13"/>
                  </a:lnTo>
                  <a:lnTo>
                    <a:pt x="17" y="13"/>
                  </a:lnTo>
                  <a:lnTo>
                    <a:pt x="18" y="13"/>
                  </a:lnTo>
                  <a:lnTo>
                    <a:pt x="17" y="13"/>
                  </a:lnTo>
                  <a:lnTo>
                    <a:pt x="17" y="13"/>
                  </a:lnTo>
                  <a:lnTo>
                    <a:pt x="18" y="13"/>
                  </a:lnTo>
                  <a:lnTo>
                    <a:pt x="18" y="13"/>
                  </a:lnTo>
                  <a:lnTo>
                    <a:pt x="18" y="13"/>
                  </a:lnTo>
                  <a:lnTo>
                    <a:pt x="18" y="13"/>
                  </a:lnTo>
                  <a:lnTo>
                    <a:pt x="18" y="13"/>
                  </a:lnTo>
                  <a:lnTo>
                    <a:pt x="18" y="12"/>
                  </a:lnTo>
                  <a:lnTo>
                    <a:pt x="18" y="12"/>
                  </a:lnTo>
                  <a:lnTo>
                    <a:pt x="18" y="12"/>
                  </a:lnTo>
                  <a:lnTo>
                    <a:pt x="19" y="12"/>
                  </a:lnTo>
                  <a:lnTo>
                    <a:pt x="19" y="12"/>
                  </a:lnTo>
                  <a:lnTo>
                    <a:pt x="19" y="12"/>
                  </a:lnTo>
                  <a:lnTo>
                    <a:pt x="20" y="12"/>
                  </a:lnTo>
                  <a:lnTo>
                    <a:pt x="20" y="12"/>
                  </a:lnTo>
                  <a:lnTo>
                    <a:pt x="20" y="12"/>
                  </a:lnTo>
                  <a:lnTo>
                    <a:pt x="20" y="12"/>
                  </a:lnTo>
                  <a:lnTo>
                    <a:pt x="20" y="12"/>
                  </a:lnTo>
                  <a:lnTo>
                    <a:pt x="21" y="12"/>
                  </a:lnTo>
                  <a:lnTo>
                    <a:pt x="21" y="12"/>
                  </a:lnTo>
                  <a:lnTo>
                    <a:pt x="21" y="12"/>
                  </a:lnTo>
                  <a:lnTo>
                    <a:pt x="21" y="12"/>
                  </a:lnTo>
                  <a:lnTo>
                    <a:pt x="21" y="12"/>
                  </a:lnTo>
                  <a:lnTo>
                    <a:pt x="21" y="13"/>
                  </a:lnTo>
                  <a:lnTo>
                    <a:pt x="21" y="13"/>
                  </a:lnTo>
                  <a:lnTo>
                    <a:pt x="22" y="13"/>
                  </a:lnTo>
                  <a:lnTo>
                    <a:pt x="22" y="13"/>
                  </a:lnTo>
                  <a:lnTo>
                    <a:pt x="22" y="14"/>
                  </a:lnTo>
                  <a:lnTo>
                    <a:pt x="22" y="13"/>
                  </a:lnTo>
                  <a:lnTo>
                    <a:pt x="22" y="13"/>
                  </a:lnTo>
                  <a:lnTo>
                    <a:pt x="22" y="13"/>
                  </a:lnTo>
                  <a:lnTo>
                    <a:pt x="21" y="13"/>
                  </a:lnTo>
                  <a:lnTo>
                    <a:pt x="21" y="12"/>
                  </a:lnTo>
                  <a:lnTo>
                    <a:pt x="21" y="12"/>
                  </a:lnTo>
                  <a:lnTo>
                    <a:pt x="21" y="12"/>
                  </a:lnTo>
                  <a:lnTo>
                    <a:pt x="21" y="12"/>
                  </a:lnTo>
                  <a:lnTo>
                    <a:pt x="21" y="11"/>
                  </a:lnTo>
                  <a:lnTo>
                    <a:pt x="22" y="11"/>
                  </a:lnTo>
                  <a:lnTo>
                    <a:pt x="22" y="11"/>
                  </a:lnTo>
                  <a:lnTo>
                    <a:pt x="22" y="11"/>
                  </a:lnTo>
                  <a:lnTo>
                    <a:pt x="22" y="11"/>
                  </a:lnTo>
                  <a:lnTo>
                    <a:pt x="23" y="11"/>
                  </a:lnTo>
                  <a:lnTo>
                    <a:pt x="23" y="11"/>
                  </a:lnTo>
                  <a:lnTo>
                    <a:pt x="24" y="11"/>
                  </a:lnTo>
                  <a:lnTo>
                    <a:pt x="24" y="12"/>
                  </a:lnTo>
                  <a:lnTo>
                    <a:pt x="24" y="12"/>
                  </a:lnTo>
                  <a:lnTo>
                    <a:pt x="24" y="12"/>
                  </a:lnTo>
                  <a:lnTo>
                    <a:pt x="25" y="12"/>
                  </a:lnTo>
                  <a:lnTo>
                    <a:pt x="25" y="12"/>
                  </a:lnTo>
                  <a:lnTo>
                    <a:pt x="25" y="12"/>
                  </a:lnTo>
                  <a:lnTo>
                    <a:pt x="26" y="12"/>
                  </a:lnTo>
                  <a:lnTo>
                    <a:pt x="26" y="12"/>
                  </a:lnTo>
                  <a:lnTo>
                    <a:pt x="26" y="12"/>
                  </a:lnTo>
                  <a:lnTo>
                    <a:pt x="26" y="11"/>
                  </a:lnTo>
                  <a:lnTo>
                    <a:pt x="26" y="11"/>
                  </a:lnTo>
                  <a:lnTo>
                    <a:pt x="26" y="11"/>
                  </a:lnTo>
                  <a:lnTo>
                    <a:pt x="26" y="11"/>
                  </a:lnTo>
                  <a:lnTo>
                    <a:pt x="26" y="11"/>
                  </a:lnTo>
                  <a:lnTo>
                    <a:pt x="26" y="11"/>
                  </a:lnTo>
                  <a:lnTo>
                    <a:pt x="26" y="11"/>
                  </a:lnTo>
                  <a:lnTo>
                    <a:pt x="27" y="11"/>
                  </a:lnTo>
                  <a:lnTo>
                    <a:pt x="27" y="10"/>
                  </a:lnTo>
                  <a:lnTo>
                    <a:pt x="27" y="10"/>
                  </a:lnTo>
                  <a:lnTo>
                    <a:pt x="27" y="10"/>
                  </a:lnTo>
                  <a:lnTo>
                    <a:pt x="27" y="10"/>
                  </a:lnTo>
                  <a:lnTo>
                    <a:pt x="26" y="10"/>
                  </a:lnTo>
                  <a:lnTo>
                    <a:pt x="26" y="10"/>
                  </a:lnTo>
                  <a:lnTo>
                    <a:pt x="26" y="9"/>
                  </a:lnTo>
                  <a:lnTo>
                    <a:pt x="25" y="9"/>
                  </a:lnTo>
                  <a:lnTo>
                    <a:pt x="25" y="9"/>
                  </a:lnTo>
                  <a:lnTo>
                    <a:pt x="25" y="9"/>
                  </a:lnTo>
                  <a:lnTo>
                    <a:pt x="26" y="9"/>
                  </a:lnTo>
                  <a:lnTo>
                    <a:pt x="26" y="9"/>
                  </a:lnTo>
                  <a:lnTo>
                    <a:pt x="26" y="9"/>
                  </a:lnTo>
                  <a:lnTo>
                    <a:pt x="27" y="9"/>
                  </a:lnTo>
                  <a:lnTo>
                    <a:pt x="27" y="8"/>
                  </a:lnTo>
                  <a:lnTo>
                    <a:pt x="27" y="8"/>
                  </a:lnTo>
                  <a:lnTo>
                    <a:pt x="27" y="8"/>
                  </a:lnTo>
                  <a:lnTo>
                    <a:pt x="28" y="8"/>
                  </a:lnTo>
                  <a:lnTo>
                    <a:pt x="28" y="8"/>
                  </a:lnTo>
                  <a:lnTo>
                    <a:pt x="28" y="8"/>
                  </a:lnTo>
                  <a:lnTo>
                    <a:pt x="28" y="8"/>
                  </a:lnTo>
                  <a:lnTo>
                    <a:pt x="29" y="8"/>
                  </a:lnTo>
                  <a:lnTo>
                    <a:pt x="29" y="8"/>
                  </a:lnTo>
                  <a:lnTo>
                    <a:pt x="29" y="8"/>
                  </a:lnTo>
                  <a:lnTo>
                    <a:pt x="30" y="8"/>
                  </a:lnTo>
                  <a:lnTo>
                    <a:pt x="30" y="8"/>
                  </a:lnTo>
                  <a:lnTo>
                    <a:pt x="31" y="8"/>
                  </a:lnTo>
                  <a:lnTo>
                    <a:pt x="31" y="9"/>
                  </a:lnTo>
                  <a:lnTo>
                    <a:pt x="31" y="9"/>
                  </a:lnTo>
                  <a:lnTo>
                    <a:pt x="31" y="9"/>
                  </a:lnTo>
                  <a:lnTo>
                    <a:pt x="31" y="9"/>
                  </a:lnTo>
                  <a:lnTo>
                    <a:pt x="31" y="9"/>
                  </a:lnTo>
                  <a:lnTo>
                    <a:pt x="31" y="9"/>
                  </a:lnTo>
                  <a:lnTo>
                    <a:pt x="31" y="9"/>
                  </a:lnTo>
                  <a:lnTo>
                    <a:pt x="32" y="10"/>
                  </a:lnTo>
                  <a:lnTo>
                    <a:pt x="32" y="10"/>
                  </a:lnTo>
                  <a:lnTo>
                    <a:pt x="33" y="10"/>
                  </a:lnTo>
                  <a:lnTo>
                    <a:pt x="33" y="10"/>
                  </a:lnTo>
                  <a:lnTo>
                    <a:pt x="33" y="10"/>
                  </a:lnTo>
                  <a:lnTo>
                    <a:pt x="34" y="10"/>
                  </a:lnTo>
                  <a:lnTo>
                    <a:pt x="34" y="10"/>
                  </a:lnTo>
                  <a:lnTo>
                    <a:pt x="34" y="10"/>
                  </a:lnTo>
                  <a:lnTo>
                    <a:pt x="34" y="10"/>
                  </a:lnTo>
                  <a:lnTo>
                    <a:pt x="34" y="10"/>
                  </a:lnTo>
                  <a:lnTo>
                    <a:pt x="34" y="11"/>
                  </a:lnTo>
                  <a:lnTo>
                    <a:pt x="35" y="11"/>
                  </a:lnTo>
                  <a:lnTo>
                    <a:pt x="35" y="11"/>
                  </a:lnTo>
                  <a:lnTo>
                    <a:pt x="36" y="11"/>
                  </a:lnTo>
                  <a:lnTo>
                    <a:pt x="36" y="11"/>
                  </a:lnTo>
                  <a:lnTo>
                    <a:pt x="36" y="11"/>
                  </a:lnTo>
                  <a:lnTo>
                    <a:pt x="36" y="11"/>
                  </a:lnTo>
                  <a:lnTo>
                    <a:pt x="36" y="11"/>
                  </a:lnTo>
                  <a:lnTo>
                    <a:pt x="36" y="11"/>
                  </a:lnTo>
                  <a:lnTo>
                    <a:pt x="35" y="11"/>
                  </a:lnTo>
                  <a:lnTo>
                    <a:pt x="35" y="11"/>
                  </a:lnTo>
                  <a:lnTo>
                    <a:pt x="35" y="11"/>
                  </a:lnTo>
                  <a:lnTo>
                    <a:pt x="34" y="10"/>
                  </a:lnTo>
                  <a:lnTo>
                    <a:pt x="35" y="10"/>
                  </a:lnTo>
                  <a:lnTo>
                    <a:pt x="34" y="10"/>
                  </a:lnTo>
                  <a:lnTo>
                    <a:pt x="34" y="10"/>
                  </a:lnTo>
                  <a:lnTo>
                    <a:pt x="34" y="10"/>
                  </a:lnTo>
                  <a:lnTo>
                    <a:pt x="33" y="10"/>
                  </a:lnTo>
                  <a:lnTo>
                    <a:pt x="33" y="10"/>
                  </a:lnTo>
                  <a:lnTo>
                    <a:pt x="33" y="10"/>
                  </a:lnTo>
                  <a:lnTo>
                    <a:pt x="33" y="9"/>
                  </a:lnTo>
                  <a:lnTo>
                    <a:pt x="32" y="9"/>
                  </a:lnTo>
                  <a:lnTo>
                    <a:pt x="32" y="9"/>
                  </a:lnTo>
                  <a:lnTo>
                    <a:pt x="32" y="9"/>
                  </a:lnTo>
                  <a:lnTo>
                    <a:pt x="32" y="8"/>
                  </a:lnTo>
                  <a:lnTo>
                    <a:pt x="32" y="8"/>
                  </a:lnTo>
                  <a:lnTo>
                    <a:pt x="31" y="8"/>
                  </a:lnTo>
                  <a:lnTo>
                    <a:pt x="31" y="8"/>
                  </a:lnTo>
                  <a:lnTo>
                    <a:pt x="31" y="8"/>
                  </a:lnTo>
                  <a:lnTo>
                    <a:pt x="30" y="8"/>
                  </a:lnTo>
                  <a:lnTo>
                    <a:pt x="30" y="8"/>
                  </a:lnTo>
                  <a:lnTo>
                    <a:pt x="30" y="8"/>
                  </a:lnTo>
                  <a:lnTo>
                    <a:pt x="30" y="8"/>
                  </a:lnTo>
                  <a:lnTo>
                    <a:pt x="30" y="8"/>
                  </a:lnTo>
                  <a:lnTo>
                    <a:pt x="30" y="8"/>
                  </a:lnTo>
                  <a:lnTo>
                    <a:pt x="31" y="8"/>
                  </a:lnTo>
                  <a:lnTo>
                    <a:pt x="31" y="7"/>
                  </a:lnTo>
                  <a:lnTo>
                    <a:pt x="32" y="7"/>
                  </a:lnTo>
                  <a:lnTo>
                    <a:pt x="32" y="7"/>
                  </a:lnTo>
                  <a:lnTo>
                    <a:pt x="33" y="7"/>
                  </a:lnTo>
                  <a:lnTo>
                    <a:pt x="33" y="7"/>
                  </a:lnTo>
                  <a:lnTo>
                    <a:pt x="34" y="7"/>
                  </a:lnTo>
                  <a:lnTo>
                    <a:pt x="34" y="7"/>
                  </a:lnTo>
                  <a:lnTo>
                    <a:pt x="34" y="7"/>
                  </a:lnTo>
                  <a:lnTo>
                    <a:pt x="35" y="7"/>
                  </a:lnTo>
                  <a:lnTo>
                    <a:pt x="35" y="7"/>
                  </a:lnTo>
                  <a:lnTo>
                    <a:pt x="35" y="7"/>
                  </a:lnTo>
                  <a:lnTo>
                    <a:pt x="36" y="7"/>
                  </a:lnTo>
                  <a:lnTo>
                    <a:pt x="36" y="7"/>
                  </a:lnTo>
                  <a:lnTo>
                    <a:pt x="36" y="7"/>
                  </a:lnTo>
                  <a:lnTo>
                    <a:pt x="36" y="7"/>
                  </a:lnTo>
                  <a:lnTo>
                    <a:pt x="36" y="7"/>
                  </a:lnTo>
                  <a:lnTo>
                    <a:pt x="37" y="7"/>
                  </a:lnTo>
                  <a:lnTo>
                    <a:pt x="37" y="7"/>
                  </a:lnTo>
                  <a:lnTo>
                    <a:pt x="37" y="7"/>
                  </a:lnTo>
                  <a:lnTo>
                    <a:pt x="37" y="7"/>
                  </a:lnTo>
                  <a:lnTo>
                    <a:pt x="37" y="7"/>
                  </a:lnTo>
                  <a:lnTo>
                    <a:pt x="38" y="7"/>
                  </a:lnTo>
                  <a:lnTo>
                    <a:pt x="38" y="7"/>
                  </a:lnTo>
                  <a:lnTo>
                    <a:pt x="38" y="7"/>
                  </a:lnTo>
                  <a:lnTo>
                    <a:pt x="39" y="6"/>
                  </a:lnTo>
                  <a:lnTo>
                    <a:pt x="39" y="6"/>
                  </a:lnTo>
                  <a:lnTo>
                    <a:pt x="40" y="6"/>
                  </a:lnTo>
                  <a:lnTo>
                    <a:pt x="40" y="6"/>
                  </a:lnTo>
                  <a:lnTo>
                    <a:pt x="40" y="6"/>
                  </a:lnTo>
                  <a:lnTo>
                    <a:pt x="41" y="6"/>
                  </a:lnTo>
                  <a:lnTo>
                    <a:pt x="41" y="6"/>
                  </a:lnTo>
                  <a:lnTo>
                    <a:pt x="41" y="6"/>
                  </a:lnTo>
                  <a:lnTo>
                    <a:pt x="42" y="7"/>
                  </a:lnTo>
                  <a:lnTo>
                    <a:pt x="42" y="7"/>
                  </a:lnTo>
                  <a:lnTo>
                    <a:pt x="43" y="8"/>
                  </a:lnTo>
                  <a:lnTo>
                    <a:pt x="43" y="8"/>
                  </a:lnTo>
                  <a:lnTo>
                    <a:pt x="42" y="9"/>
                  </a:lnTo>
                  <a:lnTo>
                    <a:pt x="42" y="9"/>
                  </a:lnTo>
                  <a:lnTo>
                    <a:pt x="42" y="9"/>
                  </a:lnTo>
                  <a:lnTo>
                    <a:pt x="42" y="9"/>
                  </a:lnTo>
                  <a:lnTo>
                    <a:pt x="42" y="9"/>
                  </a:lnTo>
                  <a:lnTo>
                    <a:pt x="42" y="9"/>
                  </a:lnTo>
                  <a:lnTo>
                    <a:pt x="42" y="10"/>
                  </a:lnTo>
                  <a:lnTo>
                    <a:pt x="42" y="10"/>
                  </a:lnTo>
                  <a:lnTo>
                    <a:pt x="42" y="10"/>
                  </a:lnTo>
                  <a:lnTo>
                    <a:pt x="42" y="10"/>
                  </a:lnTo>
                  <a:lnTo>
                    <a:pt x="43" y="10"/>
                  </a:lnTo>
                  <a:lnTo>
                    <a:pt x="43" y="10"/>
                  </a:lnTo>
                  <a:lnTo>
                    <a:pt x="42" y="10"/>
                  </a:lnTo>
                  <a:lnTo>
                    <a:pt x="42" y="9"/>
                  </a:lnTo>
                  <a:lnTo>
                    <a:pt x="43" y="9"/>
                  </a:lnTo>
                  <a:lnTo>
                    <a:pt x="43" y="9"/>
                  </a:lnTo>
                  <a:lnTo>
                    <a:pt x="43" y="9"/>
                  </a:lnTo>
                  <a:lnTo>
                    <a:pt x="43" y="9"/>
                  </a:lnTo>
                  <a:lnTo>
                    <a:pt x="44" y="9"/>
                  </a:lnTo>
                  <a:lnTo>
                    <a:pt x="44" y="9"/>
                  </a:lnTo>
                  <a:lnTo>
                    <a:pt x="44" y="8"/>
                  </a:lnTo>
                  <a:lnTo>
                    <a:pt x="44" y="8"/>
                  </a:lnTo>
                  <a:lnTo>
                    <a:pt x="44" y="8"/>
                  </a:lnTo>
                  <a:lnTo>
                    <a:pt x="44" y="8"/>
                  </a:lnTo>
                  <a:lnTo>
                    <a:pt x="44" y="8"/>
                  </a:lnTo>
                  <a:lnTo>
                    <a:pt x="44" y="8"/>
                  </a:lnTo>
                  <a:lnTo>
                    <a:pt x="44" y="7"/>
                  </a:lnTo>
                  <a:lnTo>
                    <a:pt x="43" y="7"/>
                  </a:lnTo>
                  <a:lnTo>
                    <a:pt x="43" y="7"/>
                  </a:lnTo>
                  <a:lnTo>
                    <a:pt x="43" y="7"/>
                  </a:lnTo>
                  <a:lnTo>
                    <a:pt x="43" y="7"/>
                  </a:lnTo>
                  <a:lnTo>
                    <a:pt x="43" y="7"/>
                  </a:lnTo>
                  <a:lnTo>
                    <a:pt x="43" y="6"/>
                  </a:lnTo>
                  <a:lnTo>
                    <a:pt x="43" y="6"/>
                  </a:lnTo>
                  <a:lnTo>
                    <a:pt x="44" y="6"/>
                  </a:lnTo>
                  <a:lnTo>
                    <a:pt x="44" y="6"/>
                  </a:lnTo>
                  <a:lnTo>
                    <a:pt x="44" y="6"/>
                  </a:lnTo>
                  <a:lnTo>
                    <a:pt x="44" y="6"/>
                  </a:lnTo>
                  <a:lnTo>
                    <a:pt x="44" y="7"/>
                  </a:lnTo>
                  <a:lnTo>
                    <a:pt x="45" y="7"/>
                  </a:lnTo>
                  <a:lnTo>
                    <a:pt x="45" y="7"/>
                  </a:lnTo>
                  <a:lnTo>
                    <a:pt x="45" y="7"/>
                  </a:lnTo>
                  <a:lnTo>
                    <a:pt x="45" y="7"/>
                  </a:lnTo>
                  <a:lnTo>
                    <a:pt x="45" y="7"/>
                  </a:lnTo>
                  <a:lnTo>
                    <a:pt x="46" y="7"/>
                  </a:lnTo>
                  <a:lnTo>
                    <a:pt x="46" y="7"/>
                  </a:lnTo>
                  <a:lnTo>
                    <a:pt x="46" y="7"/>
                  </a:lnTo>
                  <a:lnTo>
                    <a:pt x="46" y="7"/>
                  </a:lnTo>
                  <a:lnTo>
                    <a:pt x="47" y="8"/>
                  </a:lnTo>
                  <a:lnTo>
                    <a:pt x="47" y="8"/>
                  </a:lnTo>
                  <a:lnTo>
                    <a:pt x="47" y="8"/>
                  </a:lnTo>
                  <a:lnTo>
                    <a:pt x="47" y="8"/>
                  </a:lnTo>
                  <a:lnTo>
                    <a:pt x="47" y="8"/>
                  </a:lnTo>
                  <a:lnTo>
                    <a:pt x="46" y="8"/>
                  </a:lnTo>
                  <a:lnTo>
                    <a:pt x="46" y="8"/>
                  </a:lnTo>
                  <a:lnTo>
                    <a:pt x="46" y="8"/>
                  </a:lnTo>
                  <a:lnTo>
                    <a:pt x="45" y="8"/>
                  </a:lnTo>
                  <a:lnTo>
                    <a:pt x="45" y="8"/>
                  </a:lnTo>
                  <a:lnTo>
                    <a:pt x="45" y="8"/>
                  </a:lnTo>
                  <a:lnTo>
                    <a:pt x="44" y="8"/>
                  </a:lnTo>
                  <a:lnTo>
                    <a:pt x="44" y="8"/>
                  </a:lnTo>
                  <a:lnTo>
                    <a:pt x="45" y="8"/>
                  </a:lnTo>
                  <a:lnTo>
                    <a:pt x="45" y="8"/>
                  </a:lnTo>
                  <a:lnTo>
                    <a:pt x="45" y="8"/>
                  </a:lnTo>
                  <a:lnTo>
                    <a:pt x="46" y="8"/>
                  </a:lnTo>
                  <a:lnTo>
                    <a:pt x="46" y="8"/>
                  </a:lnTo>
                  <a:lnTo>
                    <a:pt x="46" y="8"/>
                  </a:lnTo>
                  <a:lnTo>
                    <a:pt x="47" y="8"/>
                  </a:lnTo>
                  <a:lnTo>
                    <a:pt x="47" y="8"/>
                  </a:lnTo>
                  <a:lnTo>
                    <a:pt x="47" y="8"/>
                  </a:lnTo>
                  <a:lnTo>
                    <a:pt x="47" y="9"/>
                  </a:lnTo>
                  <a:lnTo>
                    <a:pt x="48" y="9"/>
                  </a:lnTo>
                  <a:lnTo>
                    <a:pt x="48" y="9"/>
                  </a:lnTo>
                  <a:lnTo>
                    <a:pt x="48" y="9"/>
                  </a:lnTo>
                  <a:lnTo>
                    <a:pt x="49" y="9"/>
                  </a:lnTo>
                  <a:lnTo>
                    <a:pt x="49" y="9"/>
                  </a:lnTo>
                  <a:lnTo>
                    <a:pt x="49" y="9"/>
                  </a:lnTo>
                  <a:lnTo>
                    <a:pt x="50" y="9"/>
                  </a:lnTo>
                  <a:lnTo>
                    <a:pt x="50" y="9"/>
                  </a:lnTo>
                  <a:lnTo>
                    <a:pt x="50" y="9"/>
                  </a:lnTo>
                  <a:lnTo>
                    <a:pt x="50" y="10"/>
                  </a:lnTo>
                  <a:lnTo>
                    <a:pt x="50" y="10"/>
                  </a:lnTo>
                  <a:lnTo>
                    <a:pt x="50" y="10"/>
                  </a:lnTo>
                  <a:lnTo>
                    <a:pt x="51" y="10"/>
                  </a:lnTo>
                  <a:lnTo>
                    <a:pt x="51" y="10"/>
                  </a:lnTo>
                  <a:lnTo>
                    <a:pt x="50" y="10"/>
                  </a:lnTo>
                  <a:lnTo>
                    <a:pt x="50" y="9"/>
                  </a:lnTo>
                  <a:lnTo>
                    <a:pt x="50" y="9"/>
                  </a:lnTo>
                  <a:lnTo>
                    <a:pt x="50" y="9"/>
                  </a:lnTo>
                  <a:lnTo>
                    <a:pt x="50" y="9"/>
                  </a:lnTo>
                  <a:lnTo>
                    <a:pt x="50" y="9"/>
                  </a:lnTo>
                  <a:lnTo>
                    <a:pt x="49" y="9"/>
                  </a:lnTo>
                  <a:lnTo>
                    <a:pt x="49" y="9"/>
                  </a:lnTo>
                  <a:lnTo>
                    <a:pt x="49" y="9"/>
                  </a:lnTo>
                  <a:lnTo>
                    <a:pt x="49" y="9"/>
                  </a:lnTo>
                  <a:lnTo>
                    <a:pt x="48" y="9"/>
                  </a:lnTo>
                  <a:lnTo>
                    <a:pt x="48" y="9"/>
                  </a:lnTo>
                  <a:lnTo>
                    <a:pt x="48" y="8"/>
                  </a:lnTo>
                  <a:lnTo>
                    <a:pt x="48" y="8"/>
                  </a:lnTo>
                  <a:lnTo>
                    <a:pt x="48" y="8"/>
                  </a:lnTo>
                  <a:lnTo>
                    <a:pt x="48" y="8"/>
                  </a:lnTo>
                  <a:lnTo>
                    <a:pt x="49" y="8"/>
                  </a:lnTo>
                  <a:lnTo>
                    <a:pt x="49" y="8"/>
                  </a:lnTo>
                  <a:lnTo>
                    <a:pt x="50" y="8"/>
                  </a:lnTo>
                  <a:lnTo>
                    <a:pt x="50" y="8"/>
                  </a:lnTo>
                  <a:lnTo>
                    <a:pt x="50" y="8"/>
                  </a:lnTo>
                  <a:lnTo>
                    <a:pt x="50" y="8"/>
                  </a:lnTo>
                  <a:lnTo>
                    <a:pt x="50" y="9"/>
                  </a:lnTo>
                  <a:lnTo>
                    <a:pt x="51" y="8"/>
                  </a:lnTo>
                  <a:lnTo>
                    <a:pt x="51" y="8"/>
                  </a:lnTo>
                  <a:lnTo>
                    <a:pt x="51" y="8"/>
                  </a:lnTo>
                  <a:lnTo>
                    <a:pt x="51" y="8"/>
                  </a:lnTo>
                  <a:lnTo>
                    <a:pt x="51" y="8"/>
                  </a:lnTo>
                  <a:lnTo>
                    <a:pt x="51" y="8"/>
                  </a:lnTo>
                  <a:lnTo>
                    <a:pt x="50" y="8"/>
                  </a:lnTo>
                  <a:lnTo>
                    <a:pt x="50" y="8"/>
                  </a:lnTo>
                  <a:lnTo>
                    <a:pt x="50" y="8"/>
                  </a:lnTo>
                  <a:lnTo>
                    <a:pt x="50" y="8"/>
                  </a:lnTo>
                  <a:lnTo>
                    <a:pt x="50" y="7"/>
                  </a:lnTo>
                  <a:lnTo>
                    <a:pt x="49" y="7"/>
                  </a:lnTo>
                  <a:lnTo>
                    <a:pt x="49" y="7"/>
                  </a:lnTo>
                  <a:lnTo>
                    <a:pt x="49" y="7"/>
                  </a:lnTo>
                  <a:lnTo>
                    <a:pt x="49" y="7"/>
                  </a:lnTo>
                  <a:lnTo>
                    <a:pt x="49" y="7"/>
                  </a:lnTo>
                  <a:lnTo>
                    <a:pt x="48" y="7"/>
                  </a:lnTo>
                  <a:lnTo>
                    <a:pt x="48" y="6"/>
                  </a:lnTo>
                  <a:lnTo>
                    <a:pt x="48" y="6"/>
                  </a:lnTo>
                  <a:lnTo>
                    <a:pt x="48" y="6"/>
                  </a:lnTo>
                  <a:lnTo>
                    <a:pt x="48" y="6"/>
                  </a:lnTo>
                  <a:lnTo>
                    <a:pt x="48" y="6"/>
                  </a:lnTo>
                  <a:lnTo>
                    <a:pt x="48" y="6"/>
                  </a:lnTo>
                  <a:lnTo>
                    <a:pt x="48" y="5"/>
                  </a:lnTo>
                  <a:lnTo>
                    <a:pt x="48" y="5"/>
                  </a:lnTo>
                  <a:lnTo>
                    <a:pt x="49" y="5"/>
                  </a:lnTo>
                  <a:lnTo>
                    <a:pt x="49" y="5"/>
                  </a:lnTo>
                  <a:lnTo>
                    <a:pt x="49" y="5"/>
                  </a:lnTo>
                  <a:lnTo>
                    <a:pt x="50" y="5"/>
                  </a:lnTo>
                  <a:lnTo>
                    <a:pt x="50" y="5"/>
                  </a:lnTo>
                  <a:lnTo>
                    <a:pt x="50" y="5"/>
                  </a:lnTo>
                  <a:lnTo>
                    <a:pt x="50" y="5"/>
                  </a:lnTo>
                  <a:lnTo>
                    <a:pt x="51" y="5"/>
                  </a:lnTo>
                  <a:lnTo>
                    <a:pt x="51" y="5"/>
                  </a:lnTo>
                  <a:lnTo>
                    <a:pt x="52" y="6"/>
                  </a:lnTo>
                  <a:lnTo>
                    <a:pt x="52" y="6"/>
                  </a:lnTo>
                  <a:lnTo>
                    <a:pt x="52" y="6"/>
                  </a:lnTo>
                  <a:lnTo>
                    <a:pt x="52" y="6"/>
                  </a:lnTo>
                  <a:lnTo>
                    <a:pt x="53" y="6"/>
                  </a:lnTo>
                  <a:lnTo>
                    <a:pt x="53" y="6"/>
                  </a:lnTo>
                  <a:lnTo>
                    <a:pt x="53" y="6"/>
                  </a:lnTo>
                  <a:lnTo>
                    <a:pt x="53" y="6"/>
                  </a:lnTo>
                  <a:lnTo>
                    <a:pt x="54" y="6"/>
                  </a:lnTo>
                  <a:lnTo>
                    <a:pt x="54" y="6"/>
                  </a:lnTo>
                  <a:lnTo>
                    <a:pt x="54" y="6"/>
                  </a:lnTo>
                  <a:lnTo>
                    <a:pt x="54" y="6"/>
                  </a:lnTo>
                  <a:lnTo>
                    <a:pt x="55" y="7"/>
                  </a:lnTo>
                  <a:lnTo>
                    <a:pt x="55" y="7"/>
                  </a:lnTo>
                  <a:lnTo>
                    <a:pt x="55" y="7"/>
                  </a:lnTo>
                  <a:lnTo>
                    <a:pt x="55" y="7"/>
                  </a:lnTo>
                  <a:lnTo>
                    <a:pt x="56" y="7"/>
                  </a:lnTo>
                  <a:lnTo>
                    <a:pt x="56" y="7"/>
                  </a:lnTo>
                  <a:lnTo>
                    <a:pt x="56" y="7"/>
                  </a:lnTo>
                  <a:lnTo>
                    <a:pt x="56" y="7"/>
                  </a:lnTo>
                  <a:lnTo>
                    <a:pt x="56" y="7"/>
                  </a:lnTo>
                  <a:lnTo>
                    <a:pt x="57" y="7"/>
                  </a:lnTo>
                  <a:lnTo>
                    <a:pt x="57" y="7"/>
                  </a:lnTo>
                  <a:lnTo>
                    <a:pt x="57" y="7"/>
                  </a:lnTo>
                  <a:lnTo>
                    <a:pt x="57" y="7"/>
                  </a:lnTo>
                  <a:lnTo>
                    <a:pt x="58" y="7"/>
                  </a:lnTo>
                  <a:lnTo>
                    <a:pt x="58" y="7"/>
                  </a:lnTo>
                  <a:lnTo>
                    <a:pt x="58" y="7"/>
                  </a:lnTo>
                  <a:lnTo>
                    <a:pt x="58" y="8"/>
                  </a:lnTo>
                  <a:lnTo>
                    <a:pt x="59" y="8"/>
                  </a:lnTo>
                  <a:lnTo>
                    <a:pt x="59" y="8"/>
                  </a:lnTo>
                  <a:lnTo>
                    <a:pt x="59" y="8"/>
                  </a:lnTo>
                  <a:lnTo>
                    <a:pt x="59" y="8"/>
                  </a:lnTo>
                  <a:lnTo>
                    <a:pt x="59" y="8"/>
                  </a:lnTo>
                  <a:lnTo>
                    <a:pt x="60" y="8"/>
                  </a:lnTo>
                  <a:lnTo>
                    <a:pt x="60" y="9"/>
                  </a:lnTo>
                  <a:lnTo>
                    <a:pt x="60" y="9"/>
                  </a:lnTo>
                  <a:lnTo>
                    <a:pt x="61" y="9"/>
                  </a:lnTo>
                  <a:lnTo>
                    <a:pt x="61" y="9"/>
                  </a:lnTo>
                  <a:lnTo>
                    <a:pt x="61" y="9"/>
                  </a:lnTo>
                  <a:lnTo>
                    <a:pt x="62" y="9"/>
                  </a:lnTo>
                  <a:lnTo>
                    <a:pt x="62" y="9"/>
                  </a:lnTo>
                  <a:lnTo>
                    <a:pt x="62" y="9"/>
                  </a:lnTo>
                  <a:lnTo>
                    <a:pt x="62" y="9"/>
                  </a:lnTo>
                  <a:lnTo>
                    <a:pt x="63" y="9"/>
                  </a:lnTo>
                  <a:lnTo>
                    <a:pt x="62" y="8"/>
                  </a:lnTo>
                  <a:lnTo>
                    <a:pt x="62" y="8"/>
                  </a:lnTo>
                  <a:lnTo>
                    <a:pt x="62" y="8"/>
                  </a:lnTo>
                  <a:lnTo>
                    <a:pt x="62" y="8"/>
                  </a:lnTo>
                  <a:lnTo>
                    <a:pt x="62" y="8"/>
                  </a:lnTo>
                  <a:lnTo>
                    <a:pt x="61" y="8"/>
                  </a:lnTo>
                  <a:lnTo>
                    <a:pt x="61" y="8"/>
                  </a:lnTo>
                  <a:lnTo>
                    <a:pt x="61" y="8"/>
                  </a:lnTo>
                  <a:lnTo>
                    <a:pt x="61" y="8"/>
                  </a:lnTo>
                  <a:lnTo>
                    <a:pt x="61" y="7"/>
                  </a:lnTo>
                  <a:lnTo>
                    <a:pt x="60" y="7"/>
                  </a:lnTo>
                  <a:lnTo>
                    <a:pt x="60" y="7"/>
                  </a:lnTo>
                  <a:lnTo>
                    <a:pt x="60" y="7"/>
                  </a:lnTo>
                  <a:lnTo>
                    <a:pt x="60" y="7"/>
                  </a:lnTo>
                  <a:lnTo>
                    <a:pt x="60" y="7"/>
                  </a:lnTo>
                  <a:lnTo>
                    <a:pt x="59" y="7"/>
                  </a:lnTo>
                  <a:lnTo>
                    <a:pt x="59" y="7"/>
                  </a:lnTo>
                  <a:lnTo>
                    <a:pt x="58" y="7"/>
                  </a:lnTo>
                  <a:lnTo>
                    <a:pt x="58" y="6"/>
                  </a:lnTo>
                  <a:lnTo>
                    <a:pt x="58" y="6"/>
                  </a:lnTo>
                  <a:lnTo>
                    <a:pt x="58" y="6"/>
                  </a:lnTo>
                  <a:lnTo>
                    <a:pt x="57" y="6"/>
                  </a:lnTo>
                  <a:lnTo>
                    <a:pt x="57" y="6"/>
                  </a:lnTo>
                  <a:lnTo>
                    <a:pt x="57" y="6"/>
                  </a:lnTo>
                  <a:lnTo>
                    <a:pt x="56" y="6"/>
                  </a:lnTo>
                  <a:lnTo>
                    <a:pt x="56" y="5"/>
                  </a:lnTo>
                  <a:lnTo>
                    <a:pt x="56" y="5"/>
                  </a:lnTo>
                  <a:lnTo>
                    <a:pt x="56" y="5"/>
                  </a:lnTo>
                  <a:lnTo>
                    <a:pt x="56" y="5"/>
                  </a:lnTo>
                  <a:lnTo>
                    <a:pt x="55" y="5"/>
                  </a:lnTo>
                  <a:lnTo>
                    <a:pt x="55" y="5"/>
                  </a:lnTo>
                  <a:lnTo>
                    <a:pt x="56" y="5"/>
                  </a:lnTo>
                  <a:lnTo>
                    <a:pt x="56" y="5"/>
                  </a:lnTo>
                  <a:lnTo>
                    <a:pt x="56" y="5"/>
                  </a:lnTo>
                  <a:lnTo>
                    <a:pt x="56" y="5"/>
                  </a:lnTo>
                  <a:lnTo>
                    <a:pt x="57" y="5"/>
                  </a:lnTo>
                  <a:lnTo>
                    <a:pt x="57" y="5"/>
                  </a:lnTo>
                  <a:lnTo>
                    <a:pt x="57" y="5"/>
                  </a:lnTo>
                  <a:lnTo>
                    <a:pt x="57" y="5"/>
                  </a:lnTo>
                  <a:lnTo>
                    <a:pt x="58" y="5"/>
                  </a:lnTo>
                  <a:lnTo>
                    <a:pt x="58" y="5"/>
                  </a:lnTo>
                  <a:lnTo>
                    <a:pt x="59" y="5"/>
                  </a:lnTo>
                  <a:lnTo>
                    <a:pt x="59" y="5"/>
                  </a:lnTo>
                  <a:lnTo>
                    <a:pt x="59" y="5"/>
                  </a:lnTo>
                  <a:lnTo>
                    <a:pt x="59" y="5"/>
                  </a:lnTo>
                  <a:lnTo>
                    <a:pt x="60" y="5"/>
                  </a:lnTo>
                  <a:lnTo>
                    <a:pt x="61" y="5"/>
                  </a:lnTo>
                  <a:lnTo>
                    <a:pt x="61" y="5"/>
                  </a:lnTo>
                  <a:lnTo>
                    <a:pt x="61" y="5"/>
                  </a:lnTo>
                  <a:lnTo>
                    <a:pt x="61" y="6"/>
                  </a:lnTo>
                  <a:lnTo>
                    <a:pt x="62" y="6"/>
                  </a:lnTo>
                  <a:lnTo>
                    <a:pt x="62" y="6"/>
                  </a:lnTo>
                  <a:lnTo>
                    <a:pt x="62" y="6"/>
                  </a:lnTo>
                  <a:lnTo>
                    <a:pt x="62" y="6"/>
                  </a:lnTo>
                  <a:lnTo>
                    <a:pt x="62" y="6"/>
                  </a:lnTo>
                  <a:lnTo>
                    <a:pt x="62" y="6"/>
                  </a:lnTo>
                  <a:lnTo>
                    <a:pt x="62" y="6"/>
                  </a:lnTo>
                  <a:lnTo>
                    <a:pt x="62" y="6"/>
                  </a:lnTo>
                  <a:lnTo>
                    <a:pt x="61" y="7"/>
                  </a:lnTo>
                  <a:lnTo>
                    <a:pt x="61" y="7"/>
                  </a:lnTo>
                  <a:lnTo>
                    <a:pt x="61" y="7"/>
                  </a:lnTo>
                  <a:lnTo>
                    <a:pt x="61" y="7"/>
                  </a:lnTo>
                  <a:lnTo>
                    <a:pt x="62" y="7"/>
                  </a:lnTo>
                  <a:lnTo>
                    <a:pt x="62" y="8"/>
                  </a:lnTo>
                  <a:lnTo>
                    <a:pt x="62" y="8"/>
                  </a:lnTo>
                  <a:lnTo>
                    <a:pt x="62" y="8"/>
                  </a:lnTo>
                  <a:lnTo>
                    <a:pt x="62" y="7"/>
                  </a:lnTo>
                  <a:lnTo>
                    <a:pt x="62" y="7"/>
                  </a:lnTo>
                  <a:lnTo>
                    <a:pt x="62" y="7"/>
                  </a:lnTo>
                  <a:lnTo>
                    <a:pt x="62" y="7"/>
                  </a:lnTo>
                  <a:lnTo>
                    <a:pt x="62" y="7"/>
                  </a:lnTo>
                  <a:lnTo>
                    <a:pt x="62" y="7"/>
                  </a:lnTo>
                  <a:lnTo>
                    <a:pt x="62" y="7"/>
                  </a:lnTo>
                  <a:lnTo>
                    <a:pt x="62" y="6"/>
                  </a:lnTo>
                  <a:lnTo>
                    <a:pt x="62" y="6"/>
                  </a:lnTo>
                  <a:lnTo>
                    <a:pt x="63" y="6"/>
                  </a:lnTo>
                  <a:lnTo>
                    <a:pt x="63" y="6"/>
                  </a:lnTo>
                  <a:lnTo>
                    <a:pt x="63" y="6"/>
                  </a:lnTo>
                  <a:lnTo>
                    <a:pt x="63" y="6"/>
                  </a:lnTo>
                  <a:lnTo>
                    <a:pt x="63" y="7"/>
                  </a:lnTo>
                  <a:lnTo>
                    <a:pt x="64" y="7"/>
                  </a:lnTo>
                  <a:lnTo>
                    <a:pt x="64" y="7"/>
                  </a:lnTo>
                  <a:lnTo>
                    <a:pt x="65" y="7"/>
                  </a:lnTo>
                  <a:lnTo>
                    <a:pt x="64" y="6"/>
                  </a:lnTo>
                  <a:lnTo>
                    <a:pt x="64" y="6"/>
                  </a:lnTo>
                  <a:lnTo>
                    <a:pt x="64" y="6"/>
                  </a:lnTo>
                  <a:lnTo>
                    <a:pt x="64" y="6"/>
                  </a:lnTo>
                  <a:lnTo>
                    <a:pt x="63" y="6"/>
                  </a:lnTo>
                  <a:lnTo>
                    <a:pt x="64" y="6"/>
                  </a:lnTo>
                  <a:lnTo>
                    <a:pt x="64" y="6"/>
                  </a:lnTo>
                  <a:lnTo>
                    <a:pt x="63" y="6"/>
                  </a:lnTo>
                  <a:lnTo>
                    <a:pt x="62" y="6"/>
                  </a:lnTo>
                  <a:lnTo>
                    <a:pt x="62" y="5"/>
                  </a:lnTo>
                  <a:lnTo>
                    <a:pt x="62" y="5"/>
                  </a:lnTo>
                  <a:lnTo>
                    <a:pt x="62" y="5"/>
                  </a:lnTo>
                  <a:lnTo>
                    <a:pt x="62" y="5"/>
                  </a:lnTo>
                  <a:lnTo>
                    <a:pt x="61" y="5"/>
                  </a:lnTo>
                  <a:lnTo>
                    <a:pt x="61" y="5"/>
                  </a:lnTo>
                  <a:lnTo>
                    <a:pt x="61" y="5"/>
                  </a:lnTo>
                  <a:lnTo>
                    <a:pt x="60" y="5"/>
                  </a:lnTo>
                  <a:lnTo>
                    <a:pt x="60" y="5"/>
                  </a:lnTo>
                  <a:lnTo>
                    <a:pt x="60" y="5"/>
                  </a:lnTo>
                  <a:lnTo>
                    <a:pt x="60" y="5"/>
                  </a:lnTo>
                  <a:lnTo>
                    <a:pt x="59" y="4"/>
                  </a:lnTo>
                  <a:lnTo>
                    <a:pt x="60" y="4"/>
                  </a:lnTo>
                  <a:lnTo>
                    <a:pt x="60" y="4"/>
                  </a:lnTo>
                  <a:lnTo>
                    <a:pt x="61" y="4"/>
                  </a:lnTo>
                  <a:lnTo>
                    <a:pt x="61" y="4"/>
                  </a:lnTo>
                  <a:lnTo>
                    <a:pt x="61" y="4"/>
                  </a:lnTo>
                  <a:lnTo>
                    <a:pt x="62" y="4"/>
                  </a:lnTo>
                  <a:lnTo>
                    <a:pt x="62" y="4"/>
                  </a:lnTo>
                  <a:lnTo>
                    <a:pt x="62" y="4"/>
                  </a:lnTo>
                  <a:lnTo>
                    <a:pt x="63" y="4"/>
                  </a:lnTo>
                  <a:lnTo>
                    <a:pt x="63" y="4"/>
                  </a:lnTo>
                  <a:lnTo>
                    <a:pt x="63" y="4"/>
                  </a:lnTo>
                  <a:lnTo>
                    <a:pt x="63" y="4"/>
                  </a:lnTo>
                  <a:lnTo>
                    <a:pt x="64" y="4"/>
                  </a:lnTo>
                  <a:lnTo>
                    <a:pt x="65" y="4"/>
                  </a:lnTo>
                  <a:lnTo>
                    <a:pt x="65" y="4"/>
                  </a:lnTo>
                  <a:lnTo>
                    <a:pt x="65" y="4"/>
                  </a:lnTo>
                  <a:lnTo>
                    <a:pt x="66" y="4"/>
                  </a:lnTo>
                  <a:lnTo>
                    <a:pt x="66" y="4"/>
                  </a:lnTo>
                  <a:lnTo>
                    <a:pt x="66" y="4"/>
                  </a:lnTo>
                  <a:lnTo>
                    <a:pt x="67" y="4"/>
                  </a:lnTo>
                  <a:lnTo>
                    <a:pt x="67" y="4"/>
                  </a:lnTo>
                  <a:lnTo>
                    <a:pt x="68" y="4"/>
                  </a:lnTo>
                  <a:lnTo>
                    <a:pt x="68" y="5"/>
                  </a:lnTo>
                  <a:lnTo>
                    <a:pt x="67" y="5"/>
                  </a:lnTo>
                  <a:lnTo>
                    <a:pt x="67" y="5"/>
                  </a:lnTo>
                  <a:lnTo>
                    <a:pt x="68" y="5"/>
                  </a:lnTo>
                  <a:lnTo>
                    <a:pt x="68" y="5"/>
                  </a:lnTo>
                  <a:lnTo>
                    <a:pt x="68" y="5"/>
                  </a:lnTo>
                  <a:lnTo>
                    <a:pt x="68" y="5"/>
                  </a:lnTo>
                  <a:lnTo>
                    <a:pt x="68" y="5"/>
                  </a:lnTo>
                  <a:lnTo>
                    <a:pt x="68" y="6"/>
                  </a:lnTo>
                  <a:lnTo>
                    <a:pt x="68" y="6"/>
                  </a:lnTo>
                  <a:lnTo>
                    <a:pt x="68" y="5"/>
                  </a:lnTo>
                  <a:lnTo>
                    <a:pt x="68" y="5"/>
                  </a:lnTo>
                  <a:lnTo>
                    <a:pt x="68" y="5"/>
                  </a:lnTo>
                  <a:lnTo>
                    <a:pt x="68" y="5"/>
                  </a:lnTo>
                  <a:lnTo>
                    <a:pt x="68" y="5"/>
                  </a:lnTo>
                  <a:lnTo>
                    <a:pt x="68" y="5"/>
                  </a:lnTo>
                  <a:lnTo>
                    <a:pt x="68" y="5"/>
                  </a:lnTo>
                  <a:lnTo>
                    <a:pt x="69" y="5"/>
                  </a:lnTo>
                  <a:lnTo>
                    <a:pt x="69" y="5"/>
                  </a:lnTo>
                  <a:lnTo>
                    <a:pt x="69" y="5"/>
                  </a:lnTo>
                  <a:lnTo>
                    <a:pt x="70" y="5"/>
                  </a:lnTo>
                  <a:lnTo>
                    <a:pt x="70" y="5"/>
                  </a:lnTo>
                  <a:lnTo>
                    <a:pt x="70" y="5"/>
                  </a:lnTo>
                  <a:lnTo>
                    <a:pt x="70" y="5"/>
                  </a:lnTo>
                  <a:lnTo>
                    <a:pt x="71" y="5"/>
                  </a:lnTo>
                  <a:lnTo>
                    <a:pt x="71" y="5"/>
                  </a:lnTo>
                  <a:lnTo>
                    <a:pt x="71" y="5"/>
                  </a:lnTo>
                  <a:lnTo>
                    <a:pt x="71" y="5"/>
                  </a:lnTo>
                  <a:lnTo>
                    <a:pt x="72" y="5"/>
                  </a:lnTo>
                  <a:lnTo>
                    <a:pt x="72" y="6"/>
                  </a:lnTo>
                  <a:lnTo>
                    <a:pt x="72" y="6"/>
                  </a:lnTo>
                  <a:lnTo>
                    <a:pt x="72" y="6"/>
                  </a:lnTo>
                  <a:lnTo>
                    <a:pt x="72" y="6"/>
                  </a:lnTo>
                  <a:lnTo>
                    <a:pt x="73" y="6"/>
                  </a:lnTo>
                  <a:lnTo>
                    <a:pt x="73" y="6"/>
                  </a:lnTo>
                  <a:lnTo>
                    <a:pt x="72" y="6"/>
                  </a:lnTo>
                  <a:lnTo>
                    <a:pt x="72" y="5"/>
                  </a:lnTo>
                  <a:lnTo>
                    <a:pt x="72" y="5"/>
                  </a:lnTo>
                  <a:lnTo>
                    <a:pt x="72" y="5"/>
                  </a:lnTo>
                  <a:lnTo>
                    <a:pt x="72" y="5"/>
                  </a:lnTo>
                  <a:lnTo>
                    <a:pt x="72" y="5"/>
                  </a:lnTo>
                  <a:lnTo>
                    <a:pt x="72" y="5"/>
                  </a:lnTo>
                  <a:lnTo>
                    <a:pt x="72" y="5"/>
                  </a:lnTo>
                  <a:lnTo>
                    <a:pt x="71" y="5"/>
                  </a:lnTo>
                  <a:lnTo>
                    <a:pt x="71" y="5"/>
                  </a:lnTo>
                  <a:lnTo>
                    <a:pt x="71" y="5"/>
                  </a:lnTo>
                  <a:lnTo>
                    <a:pt x="71" y="5"/>
                  </a:lnTo>
                  <a:lnTo>
                    <a:pt x="70" y="5"/>
                  </a:lnTo>
                  <a:lnTo>
                    <a:pt x="70" y="4"/>
                  </a:lnTo>
                  <a:lnTo>
                    <a:pt x="69" y="4"/>
                  </a:lnTo>
                  <a:lnTo>
                    <a:pt x="69" y="4"/>
                  </a:lnTo>
                  <a:lnTo>
                    <a:pt x="68" y="4"/>
                  </a:lnTo>
                  <a:lnTo>
                    <a:pt x="68" y="4"/>
                  </a:lnTo>
                  <a:lnTo>
                    <a:pt x="68" y="4"/>
                  </a:lnTo>
                  <a:lnTo>
                    <a:pt x="67" y="4"/>
                  </a:lnTo>
                  <a:lnTo>
                    <a:pt x="67" y="4"/>
                  </a:lnTo>
                  <a:lnTo>
                    <a:pt x="67" y="4"/>
                  </a:lnTo>
                  <a:lnTo>
                    <a:pt x="67" y="4"/>
                  </a:lnTo>
                  <a:lnTo>
                    <a:pt x="66" y="4"/>
                  </a:lnTo>
                  <a:lnTo>
                    <a:pt x="65" y="4"/>
                  </a:lnTo>
                  <a:lnTo>
                    <a:pt x="65" y="4"/>
                  </a:lnTo>
                  <a:lnTo>
                    <a:pt x="64" y="4"/>
                  </a:lnTo>
                  <a:lnTo>
                    <a:pt x="64" y="4"/>
                  </a:lnTo>
                  <a:lnTo>
                    <a:pt x="63" y="4"/>
                  </a:lnTo>
                  <a:lnTo>
                    <a:pt x="62" y="4"/>
                  </a:lnTo>
                  <a:lnTo>
                    <a:pt x="62" y="4"/>
                  </a:lnTo>
                  <a:lnTo>
                    <a:pt x="62" y="4"/>
                  </a:lnTo>
                  <a:lnTo>
                    <a:pt x="62" y="4"/>
                  </a:lnTo>
                  <a:lnTo>
                    <a:pt x="62" y="4"/>
                  </a:lnTo>
                  <a:lnTo>
                    <a:pt x="61" y="4"/>
                  </a:lnTo>
                  <a:lnTo>
                    <a:pt x="61" y="4"/>
                  </a:lnTo>
                  <a:lnTo>
                    <a:pt x="61" y="4"/>
                  </a:lnTo>
                  <a:lnTo>
                    <a:pt x="61" y="4"/>
                  </a:lnTo>
                  <a:lnTo>
                    <a:pt x="60" y="4"/>
                  </a:lnTo>
                  <a:lnTo>
                    <a:pt x="60" y="4"/>
                  </a:lnTo>
                  <a:lnTo>
                    <a:pt x="59" y="4"/>
                  </a:lnTo>
                  <a:lnTo>
                    <a:pt x="59" y="4"/>
                  </a:lnTo>
                  <a:lnTo>
                    <a:pt x="59" y="4"/>
                  </a:lnTo>
                  <a:lnTo>
                    <a:pt x="58" y="4"/>
                  </a:lnTo>
                  <a:lnTo>
                    <a:pt x="58" y="4"/>
                  </a:lnTo>
                  <a:lnTo>
                    <a:pt x="57" y="4"/>
                  </a:lnTo>
                  <a:lnTo>
                    <a:pt x="57" y="4"/>
                  </a:lnTo>
                  <a:lnTo>
                    <a:pt x="57" y="3"/>
                  </a:lnTo>
                  <a:lnTo>
                    <a:pt x="57" y="3"/>
                  </a:lnTo>
                  <a:lnTo>
                    <a:pt x="57" y="3"/>
                  </a:lnTo>
                  <a:lnTo>
                    <a:pt x="57" y="3"/>
                  </a:lnTo>
                  <a:lnTo>
                    <a:pt x="58" y="3"/>
                  </a:lnTo>
                  <a:lnTo>
                    <a:pt x="58" y="3"/>
                  </a:lnTo>
                  <a:lnTo>
                    <a:pt x="58" y="3"/>
                  </a:lnTo>
                  <a:lnTo>
                    <a:pt x="59" y="3"/>
                  </a:lnTo>
                  <a:lnTo>
                    <a:pt x="59" y="3"/>
                  </a:lnTo>
                  <a:lnTo>
                    <a:pt x="59" y="3"/>
                  </a:lnTo>
                  <a:lnTo>
                    <a:pt x="59" y="3"/>
                  </a:lnTo>
                  <a:lnTo>
                    <a:pt x="60" y="3"/>
                  </a:lnTo>
                  <a:lnTo>
                    <a:pt x="60" y="3"/>
                  </a:lnTo>
                  <a:lnTo>
                    <a:pt x="60" y="3"/>
                  </a:lnTo>
                  <a:lnTo>
                    <a:pt x="61" y="3"/>
                  </a:lnTo>
                  <a:lnTo>
                    <a:pt x="61" y="3"/>
                  </a:lnTo>
                  <a:lnTo>
                    <a:pt x="61" y="4"/>
                  </a:lnTo>
                  <a:lnTo>
                    <a:pt x="61" y="4"/>
                  </a:lnTo>
                  <a:lnTo>
                    <a:pt x="61" y="4"/>
                  </a:lnTo>
                  <a:lnTo>
                    <a:pt x="62" y="3"/>
                  </a:lnTo>
                  <a:lnTo>
                    <a:pt x="61" y="3"/>
                  </a:lnTo>
                  <a:lnTo>
                    <a:pt x="61" y="3"/>
                  </a:lnTo>
                  <a:lnTo>
                    <a:pt x="61" y="3"/>
                  </a:lnTo>
                  <a:lnTo>
                    <a:pt x="60" y="3"/>
                  </a:lnTo>
                  <a:lnTo>
                    <a:pt x="60" y="3"/>
                  </a:lnTo>
                  <a:lnTo>
                    <a:pt x="60" y="3"/>
                  </a:lnTo>
                  <a:lnTo>
                    <a:pt x="60" y="3"/>
                  </a:lnTo>
                  <a:lnTo>
                    <a:pt x="61" y="3"/>
                  </a:lnTo>
                  <a:lnTo>
                    <a:pt x="61" y="3"/>
                  </a:lnTo>
                  <a:lnTo>
                    <a:pt x="61" y="3"/>
                  </a:lnTo>
                  <a:lnTo>
                    <a:pt x="62" y="3"/>
                  </a:lnTo>
                  <a:lnTo>
                    <a:pt x="62" y="3"/>
                  </a:lnTo>
                  <a:lnTo>
                    <a:pt x="62" y="3"/>
                  </a:lnTo>
                  <a:lnTo>
                    <a:pt x="62" y="3"/>
                  </a:lnTo>
                  <a:lnTo>
                    <a:pt x="62" y="3"/>
                  </a:lnTo>
                  <a:lnTo>
                    <a:pt x="62" y="2"/>
                  </a:lnTo>
                  <a:lnTo>
                    <a:pt x="63" y="3"/>
                  </a:lnTo>
                  <a:lnTo>
                    <a:pt x="63" y="3"/>
                  </a:lnTo>
                  <a:lnTo>
                    <a:pt x="63" y="3"/>
                  </a:lnTo>
                  <a:lnTo>
                    <a:pt x="63" y="3"/>
                  </a:lnTo>
                  <a:lnTo>
                    <a:pt x="64" y="3"/>
                  </a:lnTo>
                  <a:lnTo>
                    <a:pt x="64" y="3"/>
                  </a:lnTo>
                  <a:lnTo>
                    <a:pt x="64" y="3"/>
                  </a:lnTo>
                  <a:lnTo>
                    <a:pt x="65" y="3"/>
                  </a:lnTo>
                  <a:lnTo>
                    <a:pt x="65" y="2"/>
                  </a:lnTo>
                  <a:lnTo>
                    <a:pt x="65" y="2"/>
                  </a:lnTo>
                  <a:lnTo>
                    <a:pt x="65" y="2"/>
                  </a:lnTo>
                  <a:lnTo>
                    <a:pt x="66" y="2"/>
                  </a:lnTo>
                  <a:lnTo>
                    <a:pt x="65" y="2"/>
                  </a:lnTo>
                  <a:lnTo>
                    <a:pt x="65" y="2"/>
                  </a:lnTo>
                  <a:lnTo>
                    <a:pt x="65" y="2"/>
                  </a:lnTo>
                  <a:lnTo>
                    <a:pt x="65" y="2"/>
                  </a:lnTo>
                  <a:lnTo>
                    <a:pt x="65" y="2"/>
                  </a:lnTo>
                  <a:lnTo>
                    <a:pt x="66" y="2"/>
                  </a:lnTo>
                  <a:lnTo>
                    <a:pt x="66" y="2"/>
                  </a:lnTo>
                  <a:lnTo>
                    <a:pt x="66" y="2"/>
                  </a:lnTo>
                  <a:lnTo>
                    <a:pt x="66" y="2"/>
                  </a:lnTo>
                  <a:lnTo>
                    <a:pt x="66" y="2"/>
                  </a:lnTo>
                  <a:lnTo>
                    <a:pt x="67" y="2"/>
                  </a:lnTo>
                  <a:lnTo>
                    <a:pt x="67" y="2"/>
                  </a:lnTo>
                  <a:lnTo>
                    <a:pt x="67" y="2"/>
                  </a:lnTo>
                  <a:lnTo>
                    <a:pt x="68" y="2"/>
                  </a:lnTo>
                  <a:lnTo>
                    <a:pt x="68" y="2"/>
                  </a:lnTo>
                  <a:lnTo>
                    <a:pt x="68" y="3"/>
                  </a:lnTo>
                  <a:lnTo>
                    <a:pt x="68" y="3"/>
                  </a:lnTo>
                  <a:lnTo>
                    <a:pt x="68" y="3"/>
                  </a:lnTo>
                  <a:lnTo>
                    <a:pt x="68" y="3"/>
                  </a:lnTo>
                  <a:lnTo>
                    <a:pt x="68" y="3"/>
                  </a:lnTo>
                  <a:lnTo>
                    <a:pt x="68" y="3"/>
                  </a:lnTo>
                  <a:lnTo>
                    <a:pt x="69" y="3"/>
                  </a:lnTo>
                  <a:lnTo>
                    <a:pt x="69" y="3"/>
                  </a:lnTo>
                  <a:lnTo>
                    <a:pt x="69" y="3"/>
                  </a:lnTo>
                  <a:lnTo>
                    <a:pt x="70" y="3"/>
                  </a:lnTo>
                  <a:lnTo>
                    <a:pt x="70" y="3"/>
                  </a:lnTo>
                  <a:lnTo>
                    <a:pt x="70" y="3"/>
                  </a:lnTo>
                  <a:lnTo>
                    <a:pt x="70" y="3"/>
                  </a:lnTo>
                  <a:lnTo>
                    <a:pt x="70" y="3"/>
                  </a:lnTo>
                  <a:lnTo>
                    <a:pt x="71" y="3"/>
                  </a:lnTo>
                  <a:lnTo>
                    <a:pt x="71" y="3"/>
                  </a:lnTo>
                  <a:lnTo>
                    <a:pt x="70" y="3"/>
                  </a:lnTo>
                  <a:lnTo>
                    <a:pt x="70" y="3"/>
                  </a:lnTo>
                  <a:lnTo>
                    <a:pt x="69" y="3"/>
                  </a:lnTo>
                  <a:lnTo>
                    <a:pt x="69" y="3"/>
                  </a:lnTo>
                  <a:lnTo>
                    <a:pt x="69" y="3"/>
                  </a:lnTo>
                  <a:lnTo>
                    <a:pt x="69" y="3"/>
                  </a:lnTo>
                  <a:lnTo>
                    <a:pt x="69" y="3"/>
                  </a:lnTo>
                  <a:lnTo>
                    <a:pt x="69" y="2"/>
                  </a:lnTo>
                  <a:lnTo>
                    <a:pt x="68" y="2"/>
                  </a:lnTo>
                  <a:lnTo>
                    <a:pt x="68" y="2"/>
                  </a:lnTo>
                  <a:lnTo>
                    <a:pt x="69" y="2"/>
                  </a:lnTo>
                  <a:lnTo>
                    <a:pt x="69" y="2"/>
                  </a:lnTo>
                  <a:lnTo>
                    <a:pt x="69" y="2"/>
                  </a:lnTo>
                  <a:lnTo>
                    <a:pt x="70" y="2"/>
                  </a:lnTo>
                  <a:lnTo>
                    <a:pt x="70" y="2"/>
                  </a:lnTo>
                  <a:lnTo>
                    <a:pt x="70" y="2"/>
                  </a:lnTo>
                  <a:lnTo>
                    <a:pt x="70" y="2"/>
                  </a:lnTo>
                  <a:lnTo>
                    <a:pt x="70" y="3"/>
                  </a:lnTo>
                  <a:lnTo>
                    <a:pt x="70" y="3"/>
                  </a:lnTo>
                  <a:lnTo>
                    <a:pt x="71" y="3"/>
                  </a:lnTo>
                  <a:lnTo>
                    <a:pt x="71" y="3"/>
                  </a:lnTo>
                  <a:lnTo>
                    <a:pt x="71" y="3"/>
                  </a:lnTo>
                  <a:lnTo>
                    <a:pt x="71" y="2"/>
                  </a:lnTo>
                  <a:lnTo>
                    <a:pt x="71" y="2"/>
                  </a:lnTo>
                  <a:lnTo>
                    <a:pt x="71" y="2"/>
                  </a:lnTo>
                  <a:lnTo>
                    <a:pt x="71" y="2"/>
                  </a:lnTo>
                  <a:lnTo>
                    <a:pt x="71" y="2"/>
                  </a:lnTo>
                  <a:lnTo>
                    <a:pt x="70" y="2"/>
                  </a:lnTo>
                  <a:lnTo>
                    <a:pt x="71" y="2"/>
                  </a:lnTo>
                  <a:lnTo>
                    <a:pt x="71" y="2"/>
                  </a:lnTo>
                  <a:lnTo>
                    <a:pt x="71" y="2"/>
                  </a:lnTo>
                  <a:lnTo>
                    <a:pt x="72" y="2"/>
                  </a:lnTo>
                  <a:lnTo>
                    <a:pt x="72" y="2"/>
                  </a:lnTo>
                  <a:lnTo>
                    <a:pt x="72" y="2"/>
                  </a:lnTo>
                  <a:lnTo>
                    <a:pt x="73" y="2"/>
                  </a:lnTo>
                  <a:lnTo>
                    <a:pt x="73" y="2"/>
                  </a:lnTo>
                  <a:lnTo>
                    <a:pt x="73" y="2"/>
                  </a:lnTo>
                  <a:lnTo>
                    <a:pt x="73" y="2"/>
                  </a:lnTo>
                  <a:lnTo>
                    <a:pt x="73" y="2"/>
                  </a:lnTo>
                  <a:lnTo>
                    <a:pt x="74" y="2"/>
                  </a:lnTo>
                  <a:lnTo>
                    <a:pt x="74" y="2"/>
                  </a:lnTo>
                  <a:lnTo>
                    <a:pt x="74" y="2"/>
                  </a:lnTo>
                  <a:lnTo>
                    <a:pt x="74" y="2"/>
                  </a:lnTo>
                  <a:lnTo>
                    <a:pt x="75" y="3"/>
                  </a:lnTo>
                  <a:lnTo>
                    <a:pt x="74" y="3"/>
                  </a:lnTo>
                  <a:lnTo>
                    <a:pt x="74" y="3"/>
                  </a:lnTo>
                  <a:lnTo>
                    <a:pt x="74" y="3"/>
                  </a:lnTo>
                  <a:lnTo>
                    <a:pt x="74" y="3"/>
                  </a:lnTo>
                  <a:lnTo>
                    <a:pt x="74" y="3"/>
                  </a:lnTo>
                  <a:lnTo>
                    <a:pt x="73" y="3"/>
                  </a:lnTo>
                  <a:lnTo>
                    <a:pt x="73" y="3"/>
                  </a:lnTo>
                  <a:lnTo>
                    <a:pt x="72" y="2"/>
                  </a:lnTo>
                  <a:lnTo>
                    <a:pt x="72" y="2"/>
                  </a:lnTo>
                  <a:lnTo>
                    <a:pt x="72" y="2"/>
                  </a:lnTo>
                  <a:lnTo>
                    <a:pt x="72" y="2"/>
                  </a:lnTo>
                  <a:lnTo>
                    <a:pt x="72" y="2"/>
                  </a:lnTo>
                  <a:lnTo>
                    <a:pt x="72" y="2"/>
                  </a:lnTo>
                  <a:lnTo>
                    <a:pt x="72" y="2"/>
                  </a:lnTo>
                  <a:lnTo>
                    <a:pt x="72" y="3"/>
                  </a:lnTo>
                  <a:lnTo>
                    <a:pt x="72" y="3"/>
                  </a:lnTo>
                  <a:lnTo>
                    <a:pt x="72" y="3"/>
                  </a:lnTo>
                  <a:lnTo>
                    <a:pt x="73" y="3"/>
                  </a:lnTo>
                  <a:lnTo>
                    <a:pt x="73" y="3"/>
                  </a:lnTo>
                  <a:lnTo>
                    <a:pt x="73" y="3"/>
                  </a:lnTo>
                  <a:lnTo>
                    <a:pt x="74" y="3"/>
                  </a:lnTo>
                  <a:lnTo>
                    <a:pt x="74" y="3"/>
                  </a:lnTo>
                  <a:lnTo>
                    <a:pt x="73" y="3"/>
                  </a:lnTo>
                  <a:lnTo>
                    <a:pt x="73" y="3"/>
                  </a:lnTo>
                  <a:lnTo>
                    <a:pt x="73" y="4"/>
                  </a:lnTo>
                  <a:lnTo>
                    <a:pt x="74" y="4"/>
                  </a:lnTo>
                  <a:lnTo>
                    <a:pt x="74" y="4"/>
                  </a:lnTo>
                  <a:lnTo>
                    <a:pt x="74" y="4"/>
                  </a:lnTo>
                  <a:lnTo>
                    <a:pt x="74" y="4"/>
                  </a:lnTo>
                  <a:lnTo>
                    <a:pt x="75" y="4"/>
                  </a:lnTo>
                  <a:lnTo>
                    <a:pt x="75" y="4"/>
                  </a:lnTo>
                  <a:lnTo>
                    <a:pt x="75" y="5"/>
                  </a:lnTo>
                  <a:lnTo>
                    <a:pt x="75" y="5"/>
                  </a:lnTo>
                  <a:lnTo>
                    <a:pt x="75" y="4"/>
                  </a:lnTo>
                  <a:lnTo>
                    <a:pt x="75" y="4"/>
                  </a:lnTo>
                  <a:lnTo>
                    <a:pt x="75" y="4"/>
                  </a:lnTo>
                  <a:lnTo>
                    <a:pt x="75" y="4"/>
                  </a:lnTo>
                  <a:lnTo>
                    <a:pt x="74" y="4"/>
                  </a:lnTo>
                  <a:lnTo>
                    <a:pt x="74" y="4"/>
                  </a:lnTo>
                  <a:lnTo>
                    <a:pt x="74" y="4"/>
                  </a:lnTo>
                  <a:lnTo>
                    <a:pt x="74" y="4"/>
                  </a:lnTo>
                  <a:lnTo>
                    <a:pt x="74" y="3"/>
                  </a:lnTo>
                  <a:lnTo>
                    <a:pt x="74" y="3"/>
                  </a:lnTo>
                  <a:lnTo>
                    <a:pt x="74" y="3"/>
                  </a:lnTo>
                  <a:lnTo>
                    <a:pt x="74" y="3"/>
                  </a:lnTo>
                  <a:lnTo>
                    <a:pt x="75" y="3"/>
                  </a:lnTo>
                  <a:lnTo>
                    <a:pt x="75" y="3"/>
                  </a:lnTo>
                  <a:lnTo>
                    <a:pt x="75" y="3"/>
                  </a:lnTo>
                  <a:lnTo>
                    <a:pt x="75" y="3"/>
                  </a:lnTo>
                  <a:lnTo>
                    <a:pt x="74" y="3"/>
                  </a:lnTo>
                  <a:lnTo>
                    <a:pt x="75" y="3"/>
                  </a:lnTo>
                  <a:lnTo>
                    <a:pt x="75" y="3"/>
                  </a:lnTo>
                  <a:lnTo>
                    <a:pt x="75" y="3"/>
                  </a:lnTo>
                  <a:lnTo>
                    <a:pt x="76" y="3"/>
                  </a:lnTo>
                  <a:lnTo>
                    <a:pt x="76" y="3"/>
                  </a:lnTo>
                  <a:lnTo>
                    <a:pt x="75" y="3"/>
                  </a:lnTo>
                  <a:lnTo>
                    <a:pt x="75" y="3"/>
                  </a:lnTo>
                  <a:lnTo>
                    <a:pt x="75" y="3"/>
                  </a:lnTo>
                  <a:lnTo>
                    <a:pt x="75" y="2"/>
                  </a:lnTo>
                  <a:lnTo>
                    <a:pt x="75" y="2"/>
                  </a:lnTo>
                  <a:lnTo>
                    <a:pt x="74" y="2"/>
                  </a:lnTo>
                  <a:lnTo>
                    <a:pt x="74" y="2"/>
                  </a:lnTo>
                  <a:lnTo>
                    <a:pt x="74" y="1"/>
                  </a:lnTo>
                  <a:lnTo>
                    <a:pt x="75" y="1"/>
                  </a:lnTo>
                  <a:lnTo>
                    <a:pt x="76" y="1"/>
                  </a:lnTo>
                  <a:lnTo>
                    <a:pt x="76" y="1"/>
                  </a:lnTo>
                  <a:lnTo>
                    <a:pt x="76" y="2"/>
                  </a:lnTo>
                  <a:lnTo>
                    <a:pt x="77" y="2"/>
                  </a:lnTo>
                  <a:lnTo>
                    <a:pt x="77" y="2"/>
                  </a:lnTo>
                  <a:lnTo>
                    <a:pt x="77" y="1"/>
                  </a:lnTo>
                  <a:lnTo>
                    <a:pt x="77" y="1"/>
                  </a:lnTo>
                  <a:lnTo>
                    <a:pt x="76" y="1"/>
                  </a:lnTo>
                  <a:lnTo>
                    <a:pt x="76" y="1"/>
                  </a:lnTo>
                  <a:lnTo>
                    <a:pt x="76" y="1"/>
                  </a:lnTo>
                  <a:lnTo>
                    <a:pt x="77" y="1"/>
                  </a:lnTo>
                  <a:lnTo>
                    <a:pt x="77" y="1"/>
                  </a:lnTo>
                  <a:lnTo>
                    <a:pt x="77" y="1"/>
                  </a:lnTo>
                  <a:lnTo>
                    <a:pt x="78" y="1"/>
                  </a:lnTo>
                  <a:lnTo>
                    <a:pt x="78" y="1"/>
                  </a:lnTo>
                  <a:lnTo>
                    <a:pt x="78" y="1"/>
                  </a:lnTo>
                  <a:lnTo>
                    <a:pt x="78" y="1"/>
                  </a:lnTo>
                  <a:lnTo>
                    <a:pt x="79" y="1"/>
                  </a:lnTo>
                  <a:lnTo>
                    <a:pt x="79" y="1"/>
                  </a:lnTo>
                  <a:lnTo>
                    <a:pt x="79" y="1"/>
                  </a:lnTo>
                  <a:lnTo>
                    <a:pt x="79" y="1"/>
                  </a:lnTo>
                  <a:lnTo>
                    <a:pt x="79" y="1"/>
                  </a:lnTo>
                  <a:lnTo>
                    <a:pt x="79" y="2"/>
                  </a:lnTo>
                  <a:lnTo>
                    <a:pt x="80" y="2"/>
                  </a:lnTo>
                  <a:lnTo>
                    <a:pt x="80" y="1"/>
                  </a:lnTo>
                  <a:lnTo>
                    <a:pt x="79" y="1"/>
                  </a:lnTo>
                  <a:lnTo>
                    <a:pt x="79" y="1"/>
                  </a:lnTo>
                  <a:lnTo>
                    <a:pt x="79" y="1"/>
                  </a:lnTo>
                  <a:lnTo>
                    <a:pt x="79" y="1"/>
                  </a:lnTo>
                  <a:lnTo>
                    <a:pt x="79" y="1"/>
                  </a:lnTo>
                  <a:lnTo>
                    <a:pt x="79" y="1"/>
                  </a:lnTo>
                  <a:lnTo>
                    <a:pt x="79" y="1"/>
                  </a:lnTo>
                  <a:lnTo>
                    <a:pt x="79" y="1"/>
                  </a:lnTo>
                  <a:lnTo>
                    <a:pt x="80" y="1"/>
                  </a:lnTo>
                  <a:lnTo>
                    <a:pt x="80" y="1"/>
                  </a:lnTo>
                  <a:lnTo>
                    <a:pt x="81" y="1"/>
                  </a:lnTo>
                  <a:lnTo>
                    <a:pt x="81" y="1"/>
                  </a:lnTo>
                  <a:lnTo>
                    <a:pt x="81" y="1"/>
                  </a:lnTo>
                  <a:lnTo>
                    <a:pt x="81" y="1"/>
                  </a:lnTo>
                  <a:lnTo>
                    <a:pt x="82" y="1"/>
                  </a:lnTo>
                  <a:lnTo>
                    <a:pt x="82" y="1"/>
                  </a:lnTo>
                  <a:lnTo>
                    <a:pt x="82" y="1"/>
                  </a:lnTo>
                  <a:lnTo>
                    <a:pt x="82" y="1"/>
                  </a:lnTo>
                  <a:lnTo>
                    <a:pt x="83" y="1"/>
                  </a:lnTo>
                  <a:lnTo>
                    <a:pt x="83" y="0"/>
                  </a:lnTo>
                  <a:lnTo>
                    <a:pt x="83" y="0"/>
                  </a:lnTo>
                  <a:lnTo>
                    <a:pt x="84" y="0"/>
                  </a:lnTo>
                  <a:lnTo>
                    <a:pt x="84" y="1"/>
                  </a:lnTo>
                  <a:lnTo>
                    <a:pt x="84" y="1"/>
                  </a:lnTo>
                  <a:lnTo>
                    <a:pt x="84" y="0"/>
                  </a:lnTo>
                  <a:lnTo>
                    <a:pt x="84" y="0"/>
                  </a:lnTo>
                  <a:lnTo>
                    <a:pt x="84" y="1"/>
                  </a:lnTo>
                  <a:lnTo>
                    <a:pt x="85" y="1"/>
                  </a:lnTo>
                  <a:lnTo>
                    <a:pt x="85" y="1"/>
                  </a:lnTo>
                  <a:lnTo>
                    <a:pt x="85" y="1"/>
                  </a:lnTo>
                  <a:lnTo>
                    <a:pt x="85" y="1"/>
                  </a:lnTo>
                  <a:lnTo>
                    <a:pt x="85" y="1"/>
                  </a:lnTo>
                  <a:lnTo>
                    <a:pt x="85" y="1"/>
                  </a:lnTo>
                  <a:lnTo>
                    <a:pt x="85" y="1"/>
                  </a:lnTo>
                  <a:lnTo>
                    <a:pt x="85" y="0"/>
                  </a:lnTo>
                  <a:lnTo>
                    <a:pt x="85" y="0"/>
                  </a:lnTo>
                  <a:lnTo>
                    <a:pt x="85" y="0"/>
                  </a:lnTo>
                  <a:lnTo>
                    <a:pt x="86" y="0"/>
                  </a:lnTo>
                  <a:lnTo>
                    <a:pt x="86" y="0"/>
                  </a:lnTo>
                  <a:lnTo>
                    <a:pt x="87" y="0"/>
                  </a:lnTo>
                  <a:lnTo>
                    <a:pt x="87" y="0"/>
                  </a:lnTo>
                  <a:lnTo>
                    <a:pt x="88" y="0"/>
                  </a:lnTo>
                  <a:lnTo>
                    <a:pt x="89" y="0"/>
                  </a:lnTo>
                  <a:lnTo>
                    <a:pt x="89" y="1"/>
                  </a:lnTo>
                  <a:lnTo>
                    <a:pt x="89" y="1"/>
                  </a:lnTo>
                  <a:lnTo>
                    <a:pt x="89" y="0"/>
                  </a:lnTo>
                  <a:lnTo>
                    <a:pt x="89" y="0"/>
                  </a:lnTo>
                  <a:lnTo>
                    <a:pt x="89" y="0"/>
                  </a:lnTo>
                  <a:lnTo>
                    <a:pt x="90" y="0"/>
                  </a:lnTo>
                  <a:lnTo>
                    <a:pt x="90" y="0"/>
                  </a:lnTo>
                  <a:lnTo>
                    <a:pt x="91" y="0"/>
                  </a:lnTo>
                  <a:lnTo>
                    <a:pt x="91" y="1"/>
                  </a:lnTo>
                  <a:lnTo>
                    <a:pt x="91" y="1"/>
                  </a:lnTo>
                  <a:lnTo>
                    <a:pt x="92" y="1"/>
                  </a:lnTo>
                  <a:close/>
                  <a:moveTo>
                    <a:pt x="50" y="61"/>
                  </a:moveTo>
                  <a:lnTo>
                    <a:pt x="50" y="61"/>
                  </a:lnTo>
                  <a:lnTo>
                    <a:pt x="50" y="61"/>
                  </a:lnTo>
                  <a:close/>
                  <a:moveTo>
                    <a:pt x="48" y="67"/>
                  </a:moveTo>
                  <a:lnTo>
                    <a:pt x="48" y="67"/>
                  </a:lnTo>
                  <a:lnTo>
                    <a:pt x="47" y="67"/>
                  </a:lnTo>
                  <a:lnTo>
                    <a:pt x="47" y="67"/>
                  </a:lnTo>
                  <a:lnTo>
                    <a:pt x="47" y="67"/>
                  </a:lnTo>
                  <a:lnTo>
                    <a:pt x="47" y="67"/>
                  </a:lnTo>
                  <a:lnTo>
                    <a:pt x="47" y="67"/>
                  </a:lnTo>
                  <a:lnTo>
                    <a:pt x="47" y="67"/>
                  </a:lnTo>
                  <a:lnTo>
                    <a:pt x="47" y="67"/>
                  </a:lnTo>
                  <a:lnTo>
                    <a:pt x="47" y="67"/>
                  </a:lnTo>
                  <a:lnTo>
                    <a:pt x="48" y="67"/>
                  </a:lnTo>
                  <a:lnTo>
                    <a:pt x="48" y="67"/>
                  </a:lnTo>
                  <a:lnTo>
                    <a:pt x="48" y="67"/>
                  </a:lnTo>
                  <a:lnTo>
                    <a:pt x="48" y="67"/>
                  </a:lnTo>
                  <a:lnTo>
                    <a:pt x="48" y="67"/>
                  </a:lnTo>
                  <a:close/>
                  <a:moveTo>
                    <a:pt x="77" y="2"/>
                  </a:moveTo>
                  <a:lnTo>
                    <a:pt x="77" y="2"/>
                  </a:lnTo>
                  <a:lnTo>
                    <a:pt x="76" y="2"/>
                  </a:lnTo>
                  <a:lnTo>
                    <a:pt x="76" y="2"/>
                  </a:lnTo>
                  <a:lnTo>
                    <a:pt x="76" y="3"/>
                  </a:lnTo>
                  <a:lnTo>
                    <a:pt x="76" y="3"/>
                  </a:lnTo>
                  <a:lnTo>
                    <a:pt x="77" y="3"/>
                  </a:lnTo>
                  <a:lnTo>
                    <a:pt x="77" y="3"/>
                  </a:lnTo>
                  <a:lnTo>
                    <a:pt x="77" y="2"/>
                  </a:lnTo>
                  <a:close/>
                  <a:moveTo>
                    <a:pt x="50" y="68"/>
                  </a:moveTo>
                  <a:lnTo>
                    <a:pt x="50" y="68"/>
                  </a:lnTo>
                  <a:lnTo>
                    <a:pt x="50" y="68"/>
                  </a:lnTo>
                  <a:lnTo>
                    <a:pt x="50" y="68"/>
                  </a:lnTo>
                  <a:close/>
                  <a:moveTo>
                    <a:pt x="47" y="69"/>
                  </a:moveTo>
                  <a:lnTo>
                    <a:pt x="47" y="69"/>
                  </a:lnTo>
                  <a:lnTo>
                    <a:pt x="47" y="69"/>
                  </a:lnTo>
                  <a:lnTo>
                    <a:pt x="47" y="69"/>
                  </a:lnTo>
                  <a:lnTo>
                    <a:pt x="47" y="69"/>
                  </a:lnTo>
                  <a:lnTo>
                    <a:pt x="47" y="69"/>
                  </a:lnTo>
                  <a:lnTo>
                    <a:pt x="47" y="69"/>
                  </a:lnTo>
                  <a:lnTo>
                    <a:pt x="47" y="69"/>
                  </a:lnTo>
                  <a:lnTo>
                    <a:pt x="47" y="69"/>
                  </a:lnTo>
                  <a:close/>
                  <a:moveTo>
                    <a:pt x="44" y="73"/>
                  </a:moveTo>
                  <a:lnTo>
                    <a:pt x="43" y="74"/>
                  </a:lnTo>
                  <a:lnTo>
                    <a:pt x="43" y="74"/>
                  </a:lnTo>
                  <a:lnTo>
                    <a:pt x="43" y="74"/>
                  </a:lnTo>
                  <a:lnTo>
                    <a:pt x="43" y="74"/>
                  </a:lnTo>
                  <a:lnTo>
                    <a:pt x="43" y="74"/>
                  </a:lnTo>
                  <a:lnTo>
                    <a:pt x="44" y="74"/>
                  </a:lnTo>
                  <a:lnTo>
                    <a:pt x="44" y="73"/>
                  </a:lnTo>
                  <a:close/>
                  <a:moveTo>
                    <a:pt x="83" y="4"/>
                  </a:moveTo>
                  <a:lnTo>
                    <a:pt x="83" y="4"/>
                  </a:lnTo>
                  <a:lnTo>
                    <a:pt x="82" y="4"/>
                  </a:lnTo>
                  <a:lnTo>
                    <a:pt x="82" y="4"/>
                  </a:lnTo>
                  <a:lnTo>
                    <a:pt x="82" y="4"/>
                  </a:lnTo>
                  <a:lnTo>
                    <a:pt x="82" y="4"/>
                  </a:lnTo>
                  <a:lnTo>
                    <a:pt x="81" y="4"/>
                  </a:lnTo>
                  <a:lnTo>
                    <a:pt x="82" y="4"/>
                  </a:lnTo>
                  <a:lnTo>
                    <a:pt x="82" y="4"/>
                  </a:lnTo>
                  <a:lnTo>
                    <a:pt x="82" y="4"/>
                  </a:lnTo>
                  <a:lnTo>
                    <a:pt x="82" y="5"/>
                  </a:lnTo>
                  <a:lnTo>
                    <a:pt x="82" y="5"/>
                  </a:lnTo>
                  <a:lnTo>
                    <a:pt x="82" y="4"/>
                  </a:lnTo>
                  <a:lnTo>
                    <a:pt x="82" y="4"/>
                  </a:lnTo>
                  <a:lnTo>
                    <a:pt x="83" y="4"/>
                  </a:lnTo>
                  <a:lnTo>
                    <a:pt x="83" y="4"/>
                  </a:lnTo>
                  <a:close/>
                  <a:moveTo>
                    <a:pt x="72" y="3"/>
                  </a:moveTo>
                  <a:lnTo>
                    <a:pt x="72" y="3"/>
                  </a:lnTo>
                  <a:lnTo>
                    <a:pt x="71" y="3"/>
                  </a:lnTo>
                  <a:lnTo>
                    <a:pt x="72" y="3"/>
                  </a:lnTo>
                  <a:lnTo>
                    <a:pt x="72" y="3"/>
                  </a:lnTo>
                  <a:lnTo>
                    <a:pt x="72" y="3"/>
                  </a:lnTo>
                  <a:lnTo>
                    <a:pt x="72" y="3"/>
                  </a:lnTo>
                  <a:lnTo>
                    <a:pt x="71" y="3"/>
                  </a:lnTo>
                  <a:lnTo>
                    <a:pt x="71" y="3"/>
                  </a:lnTo>
                  <a:lnTo>
                    <a:pt x="72" y="4"/>
                  </a:lnTo>
                  <a:lnTo>
                    <a:pt x="72" y="3"/>
                  </a:lnTo>
                  <a:lnTo>
                    <a:pt x="73" y="3"/>
                  </a:lnTo>
                  <a:lnTo>
                    <a:pt x="72" y="3"/>
                  </a:lnTo>
                  <a:lnTo>
                    <a:pt x="72" y="3"/>
                  </a:lnTo>
                  <a:close/>
                  <a:moveTo>
                    <a:pt x="65" y="3"/>
                  </a:moveTo>
                  <a:lnTo>
                    <a:pt x="65" y="3"/>
                  </a:lnTo>
                  <a:lnTo>
                    <a:pt x="65" y="3"/>
                  </a:lnTo>
                  <a:lnTo>
                    <a:pt x="66" y="3"/>
                  </a:lnTo>
                  <a:lnTo>
                    <a:pt x="66" y="3"/>
                  </a:lnTo>
                  <a:lnTo>
                    <a:pt x="65" y="3"/>
                  </a:lnTo>
                  <a:close/>
                  <a:moveTo>
                    <a:pt x="88" y="3"/>
                  </a:moveTo>
                  <a:lnTo>
                    <a:pt x="87" y="3"/>
                  </a:lnTo>
                  <a:lnTo>
                    <a:pt x="87" y="3"/>
                  </a:lnTo>
                  <a:lnTo>
                    <a:pt x="88" y="3"/>
                  </a:lnTo>
                  <a:lnTo>
                    <a:pt x="88" y="3"/>
                  </a:lnTo>
                  <a:lnTo>
                    <a:pt x="88" y="3"/>
                  </a:lnTo>
                  <a:lnTo>
                    <a:pt x="88" y="3"/>
                  </a:lnTo>
                  <a:lnTo>
                    <a:pt x="88" y="3"/>
                  </a:lnTo>
                  <a:lnTo>
                    <a:pt x="88" y="3"/>
                  </a:lnTo>
                  <a:lnTo>
                    <a:pt x="88" y="3"/>
                  </a:lnTo>
                  <a:lnTo>
                    <a:pt x="87" y="3"/>
                  </a:lnTo>
                  <a:lnTo>
                    <a:pt x="86" y="3"/>
                  </a:lnTo>
                  <a:lnTo>
                    <a:pt x="86" y="3"/>
                  </a:lnTo>
                  <a:lnTo>
                    <a:pt x="86" y="3"/>
                  </a:lnTo>
                  <a:lnTo>
                    <a:pt x="85" y="3"/>
                  </a:lnTo>
                  <a:lnTo>
                    <a:pt x="85" y="3"/>
                  </a:lnTo>
                  <a:lnTo>
                    <a:pt x="85" y="4"/>
                  </a:lnTo>
                  <a:lnTo>
                    <a:pt x="85" y="4"/>
                  </a:lnTo>
                  <a:lnTo>
                    <a:pt x="85" y="4"/>
                  </a:lnTo>
                  <a:lnTo>
                    <a:pt x="85" y="4"/>
                  </a:lnTo>
                  <a:lnTo>
                    <a:pt x="85" y="4"/>
                  </a:lnTo>
                  <a:lnTo>
                    <a:pt x="85" y="4"/>
                  </a:lnTo>
                  <a:lnTo>
                    <a:pt x="85" y="4"/>
                  </a:lnTo>
                  <a:lnTo>
                    <a:pt x="85" y="4"/>
                  </a:lnTo>
                  <a:lnTo>
                    <a:pt x="85" y="4"/>
                  </a:lnTo>
                  <a:lnTo>
                    <a:pt x="86" y="4"/>
                  </a:lnTo>
                  <a:lnTo>
                    <a:pt x="86" y="4"/>
                  </a:lnTo>
                  <a:lnTo>
                    <a:pt x="85" y="4"/>
                  </a:lnTo>
                  <a:lnTo>
                    <a:pt x="85" y="4"/>
                  </a:lnTo>
                  <a:lnTo>
                    <a:pt x="86" y="4"/>
                  </a:lnTo>
                  <a:lnTo>
                    <a:pt x="86" y="4"/>
                  </a:lnTo>
                  <a:lnTo>
                    <a:pt x="86" y="4"/>
                  </a:lnTo>
                  <a:lnTo>
                    <a:pt x="86" y="4"/>
                  </a:lnTo>
                  <a:lnTo>
                    <a:pt x="87" y="3"/>
                  </a:lnTo>
                  <a:lnTo>
                    <a:pt x="87" y="3"/>
                  </a:lnTo>
                  <a:lnTo>
                    <a:pt x="88" y="3"/>
                  </a:lnTo>
                  <a:lnTo>
                    <a:pt x="88" y="3"/>
                  </a:lnTo>
                  <a:lnTo>
                    <a:pt x="89" y="3"/>
                  </a:lnTo>
                  <a:lnTo>
                    <a:pt x="89" y="3"/>
                  </a:lnTo>
                  <a:lnTo>
                    <a:pt x="89" y="3"/>
                  </a:lnTo>
                  <a:lnTo>
                    <a:pt x="89" y="3"/>
                  </a:lnTo>
                  <a:lnTo>
                    <a:pt x="90" y="3"/>
                  </a:lnTo>
                  <a:lnTo>
                    <a:pt x="90" y="3"/>
                  </a:lnTo>
                  <a:lnTo>
                    <a:pt x="90" y="3"/>
                  </a:lnTo>
                  <a:lnTo>
                    <a:pt x="90" y="4"/>
                  </a:lnTo>
                  <a:lnTo>
                    <a:pt x="90" y="4"/>
                  </a:lnTo>
                  <a:lnTo>
                    <a:pt x="90" y="3"/>
                  </a:lnTo>
                  <a:lnTo>
                    <a:pt x="91" y="3"/>
                  </a:lnTo>
                  <a:lnTo>
                    <a:pt x="91" y="3"/>
                  </a:lnTo>
                  <a:lnTo>
                    <a:pt x="91" y="3"/>
                  </a:lnTo>
                  <a:lnTo>
                    <a:pt x="91" y="3"/>
                  </a:lnTo>
                  <a:lnTo>
                    <a:pt x="91" y="3"/>
                  </a:lnTo>
                  <a:lnTo>
                    <a:pt x="92" y="3"/>
                  </a:lnTo>
                  <a:lnTo>
                    <a:pt x="92" y="3"/>
                  </a:lnTo>
                  <a:lnTo>
                    <a:pt x="91" y="3"/>
                  </a:lnTo>
                  <a:lnTo>
                    <a:pt x="91" y="3"/>
                  </a:lnTo>
                  <a:lnTo>
                    <a:pt x="91" y="3"/>
                  </a:lnTo>
                  <a:lnTo>
                    <a:pt x="91" y="3"/>
                  </a:lnTo>
                  <a:lnTo>
                    <a:pt x="90" y="3"/>
                  </a:lnTo>
                  <a:lnTo>
                    <a:pt x="90" y="3"/>
                  </a:lnTo>
                  <a:lnTo>
                    <a:pt x="90" y="3"/>
                  </a:lnTo>
                  <a:lnTo>
                    <a:pt x="89" y="3"/>
                  </a:lnTo>
                  <a:lnTo>
                    <a:pt x="89" y="3"/>
                  </a:lnTo>
                  <a:lnTo>
                    <a:pt x="89" y="3"/>
                  </a:lnTo>
                  <a:lnTo>
                    <a:pt x="88" y="3"/>
                  </a:lnTo>
                  <a:lnTo>
                    <a:pt x="88" y="3"/>
                  </a:lnTo>
                  <a:close/>
                  <a:moveTo>
                    <a:pt x="78" y="74"/>
                  </a:moveTo>
                  <a:lnTo>
                    <a:pt x="78" y="74"/>
                  </a:lnTo>
                  <a:lnTo>
                    <a:pt x="78" y="74"/>
                  </a:lnTo>
                  <a:lnTo>
                    <a:pt x="78" y="75"/>
                  </a:lnTo>
                  <a:lnTo>
                    <a:pt x="78" y="74"/>
                  </a:lnTo>
                  <a:lnTo>
                    <a:pt x="78" y="74"/>
                  </a:lnTo>
                  <a:close/>
                  <a:moveTo>
                    <a:pt x="44" y="75"/>
                  </a:moveTo>
                  <a:lnTo>
                    <a:pt x="44" y="75"/>
                  </a:lnTo>
                  <a:lnTo>
                    <a:pt x="44" y="75"/>
                  </a:lnTo>
                  <a:lnTo>
                    <a:pt x="44" y="75"/>
                  </a:lnTo>
                  <a:lnTo>
                    <a:pt x="44" y="75"/>
                  </a:lnTo>
                  <a:close/>
                  <a:moveTo>
                    <a:pt x="52" y="88"/>
                  </a:moveTo>
                  <a:lnTo>
                    <a:pt x="51" y="88"/>
                  </a:lnTo>
                  <a:lnTo>
                    <a:pt x="51" y="88"/>
                  </a:lnTo>
                  <a:lnTo>
                    <a:pt x="51" y="88"/>
                  </a:lnTo>
                  <a:lnTo>
                    <a:pt x="51" y="89"/>
                  </a:lnTo>
                  <a:lnTo>
                    <a:pt x="51" y="89"/>
                  </a:lnTo>
                  <a:lnTo>
                    <a:pt x="52" y="88"/>
                  </a:lnTo>
                  <a:close/>
                  <a:moveTo>
                    <a:pt x="58" y="3"/>
                  </a:moveTo>
                  <a:lnTo>
                    <a:pt x="58" y="3"/>
                  </a:lnTo>
                  <a:lnTo>
                    <a:pt x="58" y="3"/>
                  </a:lnTo>
                  <a:lnTo>
                    <a:pt x="58" y="4"/>
                  </a:lnTo>
                  <a:lnTo>
                    <a:pt x="58" y="4"/>
                  </a:lnTo>
                  <a:lnTo>
                    <a:pt x="59" y="4"/>
                  </a:lnTo>
                  <a:lnTo>
                    <a:pt x="58" y="3"/>
                  </a:lnTo>
                  <a:close/>
                  <a:moveTo>
                    <a:pt x="39" y="7"/>
                  </a:moveTo>
                  <a:lnTo>
                    <a:pt x="39" y="7"/>
                  </a:lnTo>
                  <a:lnTo>
                    <a:pt x="39" y="7"/>
                  </a:lnTo>
                  <a:lnTo>
                    <a:pt x="39" y="7"/>
                  </a:lnTo>
                  <a:lnTo>
                    <a:pt x="39" y="7"/>
                  </a:lnTo>
                  <a:close/>
                  <a:moveTo>
                    <a:pt x="93" y="7"/>
                  </a:moveTo>
                  <a:lnTo>
                    <a:pt x="93" y="7"/>
                  </a:lnTo>
                  <a:lnTo>
                    <a:pt x="92" y="7"/>
                  </a:lnTo>
                  <a:lnTo>
                    <a:pt x="92" y="7"/>
                  </a:lnTo>
                  <a:lnTo>
                    <a:pt x="91" y="7"/>
                  </a:lnTo>
                  <a:lnTo>
                    <a:pt x="91" y="7"/>
                  </a:lnTo>
                  <a:lnTo>
                    <a:pt x="91" y="7"/>
                  </a:lnTo>
                  <a:lnTo>
                    <a:pt x="91" y="7"/>
                  </a:lnTo>
                  <a:lnTo>
                    <a:pt x="91" y="7"/>
                  </a:lnTo>
                  <a:lnTo>
                    <a:pt x="92" y="7"/>
                  </a:lnTo>
                  <a:lnTo>
                    <a:pt x="93" y="7"/>
                  </a:lnTo>
                  <a:lnTo>
                    <a:pt x="93" y="7"/>
                  </a:lnTo>
                  <a:close/>
                  <a:moveTo>
                    <a:pt x="49" y="84"/>
                  </a:moveTo>
                  <a:lnTo>
                    <a:pt x="48" y="84"/>
                  </a:lnTo>
                  <a:lnTo>
                    <a:pt x="48" y="84"/>
                  </a:lnTo>
                  <a:lnTo>
                    <a:pt x="49" y="84"/>
                  </a:lnTo>
                  <a:close/>
                  <a:moveTo>
                    <a:pt x="62" y="3"/>
                  </a:moveTo>
                  <a:lnTo>
                    <a:pt x="62" y="3"/>
                  </a:lnTo>
                  <a:lnTo>
                    <a:pt x="62" y="4"/>
                  </a:lnTo>
                  <a:lnTo>
                    <a:pt x="62" y="4"/>
                  </a:lnTo>
                  <a:lnTo>
                    <a:pt x="62" y="4"/>
                  </a:lnTo>
                  <a:lnTo>
                    <a:pt x="62" y="3"/>
                  </a:lnTo>
                  <a:close/>
                  <a:moveTo>
                    <a:pt x="116" y="16"/>
                  </a:moveTo>
                  <a:lnTo>
                    <a:pt x="116" y="16"/>
                  </a:lnTo>
                  <a:lnTo>
                    <a:pt x="115" y="16"/>
                  </a:lnTo>
                  <a:lnTo>
                    <a:pt x="115" y="16"/>
                  </a:lnTo>
                  <a:lnTo>
                    <a:pt x="115" y="16"/>
                  </a:lnTo>
                  <a:lnTo>
                    <a:pt x="115" y="16"/>
                  </a:lnTo>
                  <a:lnTo>
                    <a:pt x="115" y="16"/>
                  </a:lnTo>
                  <a:lnTo>
                    <a:pt x="115" y="16"/>
                  </a:lnTo>
                  <a:lnTo>
                    <a:pt x="115" y="17"/>
                  </a:lnTo>
                  <a:lnTo>
                    <a:pt x="114" y="17"/>
                  </a:lnTo>
                  <a:lnTo>
                    <a:pt x="114" y="17"/>
                  </a:lnTo>
                  <a:lnTo>
                    <a:pt x="114" y="17"/>
                  </a:lnTo>
                  <a:lnTo>
                    <a:pt x="114" y="17"/>
                  </a:lnTo>
                  <a:lnTo>
                    <a:pt x="114" y="17"/>
                  </a:lnTo>
                  <a:lnTo>
                    <a:pt x="114" y="17"/>
                  </a:lnTo>
                  <a:lnTo>
                    <a:pt x="114" y="18"/>
                  </a:lnTo>
                  <a:lnTo>
                    <a:pt x="114" y="18"/>
                  </a:lnTo>
                  <a:lnTo>
                    <a:pt x="114" y="18"/>
                  </a:lnTo>
                  <a:lnTo>
                    <a:pt x="114" y="18"/>
                  </a:lnTo>
                  <a:lnTo>
                    <a:pt x="114" y="18"/>
                  </a:lnTo>
                  <a:lnTo>
                    <a:pt x="114" y="18"/>
                  </a:lnTo>
                  <a:lnTo>
                    <a:pt x="115" y="18"/>
                  </a:lnTo>
                  <a:lnTo>
                    <a:pt x="115" y="18"/>
                  </a:lnTo>
                  <a:lnTo>
                    <a:pt x="115" y="18"/>
                  </a:lnTo>
                  <a:lnTo>
                    <a:pt x="115" y="18"/>
                  </a:lnTo>
                  <a:lnTo>
                    <a:pt x="115" y="18"/>
                  </a:lnTo>
                  <a:lnTo>
                    <a:pt x="115" y="18"/>
                  </a:lnTo>
                  <a:lnTo>
                    <a:pt x="115" y="18"/>
                  </a:lnTo>
                  <a:lnTo>
                    <a:pt x="115" y="17"/>
                  </a:lnTo>
                  <a:lnTo>
                    <a:pt x="115" y="17"/>
                  </a:lnTo>
                  <a:lnTo>
                    <a:pt x="116" y="17"/>
                  </a:lnTo>
                  <a:lnTo>
                    <a:pt x="116" y="17"/>
                  </a:lnTo>
                  <a:lnTo>
                    <a:pt x="116" y="17"/>
                  </a:lnTo>
                  <a:lnTo>
                    <a:pt x="117" y="17"/>
                  </a:lnTo>
                  <a:lnTo>
                    <a:pt x="117" y="17"/>
                  </a:lnTo>
                  <a:lnTo>
                    <a:pt x="116" y="17"/>
                  </a:lnTo>
                  <a:lnTo>
                    <a:pt x="116" y="17"/>
                  </a:lnTo>
                  <a:lnTo>
                    <a:pt x="116" y="17"/>
                  </a:lnTo>
                  <a:lnTo>
                    <a:pt x="115" y="17"/>
                  </a:lnTo>
                  <a:lnTo>
                    <a:pt x="115" y="17"/>
                  </a:lnTo>
                  <a:lnTo>
                    <a:pt x="116" y="16"/>
                  </a:lnTo>
                  <a:lnTo>
                    <a:pt x="116" y="16"/>
                  </a:lnTo>
                  <a:lnTo>
                    <a:pt x="116" y="16"/>
                  </a:lnTo>
                  <a:close/>
                  <a:moveTo>
                    <a:pt x="123" y="15"/>
                  </a:moveTo>
                  <a:lnTo>
                    <a:pt x="123" y="15"/>
                  </a:lnTo>
                  <a:lnTo>
                    <a:pt x="122" y="15"/>
                  </a:lnTo>
                  <a:lnTo>
                    <a:pt x="122" y="15"/>
                  </a:lnTo>
                  <a:lnTo>
                    <a:pt x="123" y="15"/>
                  </a:lnTo>
                  <a:close/>
                  <a:moveTo>
                    <a:pt x="114" y="28"/>
                  </a:moveTo>
                  <a:lnTo>
                    <a:pt x="114" y="28"/>
                  </a:lnTo>
                  <a:lnTo>
                    <a:pt x="114" y="28"/>
                  </a:lnTo>
                  <a:lnTo>
                    <a:pt x="114" y="28"/>
                  </a:lnTo>
                  <a:close/>
                  <a:moveTo>
                    <a:pt x="53" y="90"/>
                  </a:moveTo>
                  <a:lnTo>
                    <a:pt x="53" y="90"/>
                  </a:lnTo>
                  <a:lnTo>
                    <a:pt x="53" y="90"/>
                  </a:lnTo>
                  <a:close/>
                  <a:moveTo>
                    <a:pt x="15" y="29"/>
                  </a:moveTo>
                  <a:lnTo>
                    <a:pt x="15" y="30"/>
                  </a:lnTo>
                  <a:lnTo>
                    <a:pt x="15" y="30"/>
                  </a:lnTo>
                  <a:lnTo>
                    <a:pt x="15" y="30"/>
                  </a:lnTo>
                  <a:lnTo>
                    <a:pt x="15" y="29"/>
                  </a:lnTo>
                  <a:close/>
                  <a:moveTo>
                    <a:pt x="12" y="29"/>
                  </a:moveTo>
                  <a:lnTo>
                    <a:pt x="12" y="29"/>
                  </a:lnTo>
                  <a:lnTo>
                    <a:pt x="12" y="29"/>
                  </a:lnTo>
                  <a:lnTo>
                    <a:pt x="12" y="30"/>
                  </a:lnTo>
                  <a:lnTo>
                    <a:pt x="13" y="30"/>
                  </a:lnTo>
                  <a:lnTo>
                    <a:pt x="13" y="30"/>
                  </a:lnTo>
                  <a:lnTo>
                    <a:pt x="12" y="29"/>
                  </a:lnTo>
                  <a:close/>
                  <a:moveTo>
                    <a:pt x="49" y="83"/>
                  </a:moveTo>
                  <a:lnTo>
                    <a:pt x="49" y="83"/>
                  </a:lnTo>
                  <a:lnTo>
                    <a:pt x="49" y="83"/>
                  </a:lnTo>
                  <a:lnTo>
                    <a:pt x="48" y="83"/>
                  </a:lnTo>
                  <a:lnTo>
                    <a:pt x="49" y="83"/>
                  </a:lnTo>
                  <a:lnTo>
                    <a:pt x="49" y="83"/>
                  </a:lnTo>
                  <a:lnTo>
                    <a:pt x="49" y="83"/>
                  </a:lnTo>
                  <a:lnTo>
                    <a:pt x="49" y="83"/>
                  </a:lnTo>
                  <a:close/>
                  <a:moveTo>
                    <a:pt x="100" y="48"/>
                  </a:moveTo>
                  <a:lnTo>
                    <a:pt x="100" y="48"/>
                  </a:lnTo>
                  <a:lnTo>
                    <a:pt x="100" y="48"/>
                  </a:lnTo>
                  <a:lnTo>
                    <a:pt x="100" y="48"/>
                  </a:lnTo>
                  <a:lnTo>
                    <a:pt x="99" y="48"/>
                  </a:lnTo>
                  <a:lnTo>
                    <a:pt x="99" y="48"/>
                  </a:lnTo>
                  <a:lnTo>
                    <a:pt x="100" y="48"/>
                  </a:lnTo>
                  <a:lnTo>
                    <a:pt x="100" y="4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21" name="Group 1845">
              <a:extLst>
                <a:ext uri="{FF2B5EF4-FFF2-40B4-BE49-F238E27FC236}">
                  <a16:creationId xmlns:a16="http://schemas.microsoft.com/office/drawing/2014/main" id="{631B3DC6-9E64-4400-9EFF-0677DF9A5FB7}"/>
                </a:ext>
              </a:extLst>
            </p:cNvPr>
            <p:cNvGrpSpPr/>
            <p:nvPr/>
          </p:nvGrpSpPr>
          <p:grpSpPr>
            <a:xfrm>
              <a:off x="4026145" y="1523188"/>
              <a:ext cx="1312670" cy="1013333"/>
              <a:chOff x="2886075" y="1800225"/>
              <a:chExt cx="1219201" cy="914400"/>
            </a:xfrm>
            <a:solidFill>
              <a:schemeClr val="bg2"/>
            </a:solidFill>
          </p:grpSpPr>
          <p:sp>
            <p:nvSpPr>
              <p:cNvPr id="558" name="Rectangle 360">
                <a:extLst>
                  <a:ext uri="{FF2B5EF4-FFF2-40B4-BE49-F238E27FC236}">
                    <a16:creationId xmlns:a16="http://schemas.microsoft.com/office/drawing/2014/main" id="{70C9BCB2-E3CF-43FC-9CA4-4350A562559C}"/>
                  </a:ext>
                </a:extLst>
              </p:cNvPr>
              <p:cNvSpPr>
                <a:spLocks noChangeArrowheads="1"/>
              </p:cNvSpPr>
              <p:nvPr/>
            </p:nvSpPr>
            <p:spPr bwMode="auto">
              <a:xfrm>
                <a:off x="3262313" y="2236787"/>
                <a:ext cx="1588"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Freeform 361">
                <a:extLst>
                  <a:ext uri="{FF2B5EF4-FFF2-40B4-BE49-F238E27FC236}">
                    <a16:creationId xmlns:a16="http://schemas.microsoft.com/office/drawing/2014/main" id="{538C02FF-372C-4B91-BC44-002A2A3FBA40}"/>
                  </a:ext>
                </a:extLst>
              </p:cNvPr>
              <p:cNvSpPr>
                <a:spLocks/>
              </p:cNvSpPr>
              <p:nvPr/>
            </p:nvSpPr>
            <p:spPr bwMode="auto">
              <a:xfrm>
                <a:off x="4095751" y="1931987"/>
                <a:ext cx="9525" cy="20638"/>
              </a:xfrm>
              <a:custGeom>
                <a:avLst/>
                <a:gdLst/>
                <a:ahLst/>
                <a:cxnLst>
                  <a:cxn ang="0">
                    <a:pos x="0" y="2"/>
                  </a:cxn>
                  <a:cxn ang="0">
                    <a:pos x="0" y="1"/>
                  </a:cxn>
                  <a:cxn ang="0">
                    <a:pos x="0" y="1"/>
                  </a:cxn>
                  <a:cxn ang="0">
                    <a:pos x="0" y="0"/>
                  </a:cxn>
                  <a:cxn ang="0">
                    <a:pos x="0" y="0"/>
                  </a:cxn>
                  <a:cxn ang="0">
                    <a:pos x="1" y="1"/>
                  </a:cxn>
                  <a:cxn ang="0">
                    <a:pos x="1" y="1"/>
                  </a:cxn>
                  <a:cxn ang="0">
                    <a:pos x="1" y="1"/>
                  </a:cxn>
                  <a:cxn ang="0">
                    <a:pos x="0" y="1"/>
                  </a:cxn>
                  <a:cxn ang="0">
                    <a:pos x="0" y="1"/>
                  </a:cxn>
                  <a:cxn ang="0">
                    <a:pos x="0" y="1"/>
                  </a:cxn>
                  <a:cxn ang="0">
                    <a:pos x="0" y="2"/>
                  </a:cxn>
                </a:cxnLst>
                <a:rect l="0" t="0" r="r" b="b"/>
                <a:pathLst>
                  <a:path w="1" h="2">
                    <a:moveTo>
                      <a:pt x="0" y="2"/>
                    </a:moveTo>
                    <a:lnTo>
                      <a:pt x="0" y="1"/>
                    </a:lnTo>
                    <a:lnTo>
                      <a:pt x="0" y="1"/>
                    </a:lnTo>
                    <a:lnTo>
                      <a:pt x="0" y="0"/>
                    </a:lnTo>
                    <a:lnTo>
                      <a:pt x="0" y="0"/>
                    </a:lnTo>
                    <a:lnTo>
                      <a:pt x="1" y="1"/>
                    </a:lnTo>
                    <a:lnTo>
                      <a:pt x="1" y="1"/>
                    </a:lnTo>
                    <a:lnTo>
                      <a:pt x="1" y="1"/>
                    </a:lnTo>
                    <a:lnTo>
                      <a:pt x="0" y="1"/>
                    </a:lnTo>
                    <a:lnTo>
                      <a:pt x="0" y="1"/>
                    </a:lnTo>
                    <a:lnTo>
                      <a:pt x="0" y="1"/>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0" name="Freeform 362">
                <a:extLst>
                  <a:ext uri="{FF2B5EF4-FFF2-40B4-BE49-F238E27FC236}">
                    <a16:creationId xmlns:a16="http://schemas.microsoft.com/office/drawing/2014/main" id="{2D1DEF5C-619F-4687-80D1-9586845B56AB}"/>
                  </a:ext>
                </a:extLst>
              </p:cNvPr>
              <p:cNvSpPr>
                <a:spLocks/>
              </p:cNvSpPr>
              <p:nvPr/>
            </p:nvSpPr>
            <p:spPr bwMode="auto">
              <a:xfrm>
                <a:off x="3262313" y="2227262"/>
                <a:ext cx="11113" cy="9525"/>
              </a:xfrm>
              <a:custGeom>
                <a:avLst/>
                <a:gdLst/>
                <a:ahLst/>
                <a:cxnLst>
                  <a:cxn ang="0">
                    <a:pos x="0" y="1"/>
                  </a:cxn>
                  <a:cxn ang="0">
                    <a:pos x="0" y="1"/>
                  </a:cxn>
                  <a:cxn ang="0">
                    <a:pos x="0" y="1"/>
                  </a:cxn>
                  <a:cxn ang="0">
                    <a:pos x="0" y="1"/>
                  </a:cxn>
                  <a:cxn ang="0">
                    <a:pos x="1" y="1"/>
                  </a:cxn>
                  <a:cxn ang="0">
                    <a:pos x="1" y="0"/>
                  </a:cxn>
                  <a:cxn ang="0">
                    <a:pos x="1" y="0"/>
                  </a:cxn>
                  <a:cxn ang="0">
                    <a:pos x="1" y="1"/>
                  </a:cxn>
                  <a:cxn ang="0">
                    <a:pos x="1" y="1"/>
                  </a:cxn>
                  <a:cxn ang="0">
                    <a:pos x="1" y="1"/>
                  </a:cxn>
                  <a:cxn ang="0">
                    <a:pos x="1" y="1"/>
                  </a:cxn>
                  <a:cxn ang="0">
                    <a:pos x="1" y="1"/>
                  </a:cxn>
                  <a:cxn ang="0">
                    <a:pos x="1" y="1"/>
                  </a:cxn>
                  <a:cxn ang="0">
                    <a:pos x="0" y="1"/>
                  </a:cxn>
                </a:cxnLst>
                <a:rect l="0" t="0" r="r" b="b"/>
                <a:pathLst>
                  <a:path w="1" h="1">
                    <a:moveTo>
                      <a:pt x="0" y="1"/>
                    </a:moveTo>
                    <a:lnTo>
                      <a:pt x="0" y="1"/>
                    </a:lnTo>
                    <a:lnTo>
                      <a:pt x="0" y="1"/>
                    </a:lnTo>
                    <a:lnTo>
                      <a:pt x="0" y="1"/>
                    </a:lnTo>
                    <a:lnTo>
                      <a:pt x="1" y="1"/>
                    </a:lnTo>
                    <a:lnTo>
                      <a:pt x="1" y="0"/>
                    </a:lnTo>
                    <a:lnTo>
                      <a:pt x="1" y="0"/>
                    </a:lnTo>
                    <a:lnTo>
                      <a:pt x="1"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1" name="Freeform 363">
                <a:extLst>
                  <a:ext uri="{FF2B5EF4-FFF2-40B4-BE49-F238E27FC236}">
                    <a16:creationId xmlns:a16="http://schemas.microsoft.com/office/drawing/2014/main" id="{93A291DE-08BE-45DB-A8D2-B54BA17314DB}"/>
                  </a:ext>
                </a:extLst>
              </p:cNvPr>
              <p:cNvSpPr>
                <a:spLocks/>
              </p:cNvSpPr>
              <p:nvPr/>
            </p:nvSpPr>
            <p:spPr bwMode="auto">
              <a:xfrm>
                <a:off x="3252788" y="2216150"/>
                <a:ext cx="20638" cy="11113"/>
              </a:xfrm>
              <a:custGeom>
                <a:avLst/>
                <a:gdLst/>
                <a:ahLst/>
                <a:cxnLst>
                  <a:cxn ang="0">
                    <a:pos x="1" y="1"/>
                  </a:cxn>
                  <a:cxn ang="0">
                    <a:pos x="1" y="0"/>
                  </a:cxn>
                  <a:cxn ang="0">
                    <a:pos x="1" y="0"/>
                  </a:cxn>
                  <a:cxn ang="0">
                    <a:pos x="1" y="1"/>
                  </a:cxn>
                  <a:cxn ang="0">
                    <a:pos x="1" y="1"/>
                  </a:cxn>
                  <a:cxn ang="0">
                    <a:pos x="0" y="1"/>
                  </a:cxn>
                  <a:cxn ang="0">
                    <a:pos x="0" y="1"/>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1" y="1"/>
                  </a:cxn>
                </a:cxnLst>
                <a:rect l="0" t="0" r="r" b="b"/>
                <a:pathLst>
                  <a:path w="2" h="1">
                    <a:moveTo>
                      <a:pt x="1" y="1"/>
                    </a:moveTo>
                    <a:lnTo>
                      <a:pt x="1" y="0"/>
                    </a:lnTo>
                    <a:lnTo>
                      <a:pt x="1" y="0"/>
                    </a:lnTo>
                    <a:lnTo>
                      <a:pt x="1" y="1"/>
                    </a:lnTo>
                    <a:lnTo>
                      <a:pt x="1" y="1"/>
                    </a:lnTo>
                    <a:lnTo>
                      <a:pt x="0" y="1"/>
                    </a:lnTo>
                    <a:lnTo>
                      <a:pt x="0" y="1"/>
                    </a:lnTo>
                    <a:lnTo>
                      <a:pt x="0"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2" name="Freeform 364">
                <a:extLst>
                  <a:ext uri="{FF2B5EF4-FFF2-40B4-BE49-F238E27FC236}">
                    <a16:creationId xmlns:a16="http://schemas.microsoft.com/office/drawing/2014/main" id="{64AE486D-D946-474E-B481-DA61E2576384}"/>
                  </a:ext>
                </a:extLst>
              </p:cNvPr>
              <p:cNvSpPr>
                <a:spLocks/>
              </p:cNvSpPr>
              <p:nvPr/>
            </p:nvSpPr>
            <p:spPr bwMode="auto">
              <a:xfrm>
                <a:off x="4084638" y="1952625"/>
                <a:ext cx="11113" cy="11113"/>
              </a:xfrm>
              <a:custGeom>
                <a:avLst/>
                <a:gdLst/>
                <a:ahLst/>
                <a:cxnLst>
                  <a:cxn ang="0">
                    <a:pos x="0" y="1"/>
                  </a:cxn>
                  <a:cxn ang="0">
                    <a:pos x="0" y="0"/>
                  </a:cxn>
                  <a:cxn ang="0">
                    <a:pos x="0" y="0"/>
                  </a:cxn>
                  <a:cxn ang="0">
                    <a:pos x="0" y="0"/>
                  </a:cxn>
                  <a:cxn ang="0">
                    <a:pos x="1" y="0"/>
                  </a:cxn>
                  <a:cxn ang="0">
                    <a:pos x="1" y="0"/>
                  </a:cxn>
                  <a:cxn ang="0">
                    <a:pos x="1" y="1"/>
                  </a:cxn>
                  <a:cxn ang="0">
                    <a:pos x="0" y="1"/>
                  </a:cxn>
                </a:cxnLst>
                <a:rect l="0" t="0" r="r" b="b"/>
                <a:pathLst>
                  <a:path w="1" h="1">
                    <a:moveTo>
                      <a:pt x="0" y="1"/>
                    </a:moveTo>
                    <a:lnTo>
                      <a:pt x="0" y="0"/>
                    </a:lnTo>
                    <a:lnTo>
                      <a:pt x="0" y="0"/>
                    </a:lnTo>
                    <a:lnTo>
                      <a:pt x="0" y="0"/>
                    </a:lnTo>
                    <a:lnTo>
                      <a:pt x="1"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3" name="Freeform 365">
                <a:extLst>
                  <a:ext uri="{FF2B5EF4-FFF2-40B4-BE49-F238E27FC236}">
                    <a16:creationId xmlns:a16="http://schemas.microsoft.com/office/drawing/2014/main" id="{15E9735F-404E-4ACC-97B5-ACA902BEC9C5}"/>
                  </a:ext>
                </a:extLst>
              </p:cNvPr>
              <p:cNvSpPr>
                <a:spLocks/>
              </p:cNvSpPr>
              <p:nvPr/>
            </p:nvSpPr>
            <p:spPr bwMode="auto">
              <a:xfrm>
                <a:off x="3252788" y="2216150"/>
                <a:ext cx="9525" cy="1588"/>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0" y="0"/>
                    </a:lnTo>
                    <a:lnTo>
                      <a:pt x="0"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4" name="Freeform 366">
                <a:extLst>
                  <a:ext uri="{FF2B5EF4-FFF2-40B4-BE49-F238E27FC236}">
                    <a16:creationId xmlns:a16="http://schemas.microsoft.com/office/drawing/2014/main" id="{AFAEE1D2-E40C-48A3-8328-E48074DB7B8A}"/>
                  </a:ext>
                </a:extLst>
              </p:cNvPr>
              <p:cNvSpPr>
                <a:spLocks/>
              </p:cNvSpPr>
              <p:nvPr/>
            </p:nvSpPr>
            <p:spPr bwMode="auto">
              <a:xfrm>
                <a:off x="3273426" y="2216150"/>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Freeform 367">
                <a:extLst>
                  <a:ext uri="{FF2B5EF4-FFF2-40B4-BE49-F238E27FC236}">
                    <a16:creationId xmlns:a16="http://schemas.microsoft.com/office/drawing/2014/main" id="{490987A2-CB73-48E4-BD39-9B35E2156CFA}"/>
                  </a:ext>
                </a:extLst>
              </p:cNvPr>
              <p:cNvSpPr>
                <a:spLocks/>
              </p:cNvSpPr>
              <p:nvPr/>
            </p:nvSpPr>
            <p:spPr bwMode="auto">
              <a:xfrm>
                <a:off x="3252788" y="22161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Freeform 368">
                <a:extLst>
                  <a:ext uri="{FF2B5EF4-FFF2-40B4-BE49-F238E27FC236}">
                    <a16:creationId xmlns:a16="http://schemas.microsoft.com/office/drawing/2014/main" id="{F53C4B16-CC94-41E2-9E50-1461C0A1CE49}"/>
                  </a:ext>
                </a:extLst>
              </p:cNvPr>
              <p:cNvSpPr>
                <a:spLocks/>
              </p:cNvSpPr>
              <p:nvPr/>
            </p:nvSpPr>
            <p:spPr bwMode="auto">
              <a:xfrm>
                <a:off x="3932238" y="2206625"/>
                <a:ext cx="11113" cy="9525"/>
              </a:xfrm>
              <a:custGeom>
                <a:avLst/>
                <a:gdLst/>
                <a:ahLst/>
                <a:cxnLst>
                  <a:cxn ang="0">
                    <a:pos x="0" y="1"/>
                  </a:cxn>
                  <a:cxn ang="0">
                    <a:pos x="0" y="1"/>
                  </a:cxn>
                  <a:cxn ang="0">
                    <a:pos x="0" y="0"/>
                  </a:cxn>
                  <a:cxn ang="0">
                    <a:pos x="1" y="0"/>
                  </a:cxn>
                  <a:cxn ang="0">
                    <a:pos x="1" y="0"/>
                  </a:cxn>
                  <a:cxn ang="0">
                    <a:pos x="1" y="1"/>
                  </a:cxn>
                  <a:cxn ang="0">
                    <a:pos x="1" y="1"/>
                  </a:cxn>
                  <a:cxn ang="0">
                    <a:pos x="1" y="1"/>
                  </a:cxn>
                  <a:cxn ang="0">
                    <a:pos x="0" y="1"/>
                  </a:cxn>
                </a:cxnLst>
                <a:rect l="0" t="0" r="r" b="b"/>
                <a:pathLst>
                  <a:path w="1" h="1">
                    <a:moveTo>
                      <a:pt x="0" y="1"/>
                    </a:moveTo>
                    <a:lnTo>
                      <a:pt x="0" y="1"/>
                    </a:lnTo>
                    <a:lnTo>
                      <a:pt x="0"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Freeform 369">
                <a:extLst>
                  <a:ext uri="{FF2B5EF4-FFF2-40B4-BE49-F238E27FC236}">
                    <a16:creationId xmlns:a16="http://schemas.microsoft.com/office/drawing/2014/main" id="{99AF2E20-333C-4346-932B-2E7A315B17E3}"/>
                  </a:ext>
                </a:extLst>
              </p:cNvPr>
              <p:cNvSpPr>
                <a:spLocks/>
              </p:cNvSpPr>
              <p:nvPr/>
            </p:nvSpPr>
            <p:spPr bwMode="auto">
              <a:xfrm>
                <a:off x="3262313" y="2206625"/>
                <a:ext cx="11113" cy="9525"/>
              </a:xfrm>
              <a:custGeom>
                <a:avLst/>
                <a:gdLst/>
                <a:ahLst/>
                <a:cxnLst>
                  <a:cxn ang="0">
                    <a:pos x="0" y="1"/>
                  </a:cxn>
                  <a:cxn ang="0">
                    <a:pos x="0" y="0"/>
                  </a:cxn>
                  <a:cxn ang="0">
                    <a:pos x="0" y="0"/>
                  </a:cxn>
                  <a:cxn ang="0">
                    <a:pos x="1" y="1"/>
                  </a:cxn>
                  <a:cxn ang="0">
                    <a:pos x="0" y="1"/>
                  </a:cxn>
                </a:cxnLst>
                <a:rect l="0" t="0" r="r" b="b"/>
                <a:pathLst>
                  <a:path w="1" h="1">
                    <a:moveTo>
                      <a:pt x="0" y="1"/>
                    </a:moveTo>
                    <a:lnTo>
                      <a:pt x="0" y="0"/>
                    </a:lnTo>
                    <a:lnTo>
                      <a:pt x="0"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Freeform 370">
                <a:extLst>
                  <a:ext uri="{FF2B5EF4-FFF2-40B4-BE49-F238E27FC236}">
                    <a16:creationId xmlns:a16="http://schemas.microsoft.com/office/drawing/2014/main" id="{D474472D-F893-49B2-835F-1325EEDB7D21}"/>
                  </a:ext>
                </a:extLst>
              </p:cNvPr>
              <p:cNvSpPr>
                <a:spLocks/>
              </p:cNvSpPr>
              <p:nvPr/>
            </p:nvSpPr>
            <p:spPr bwMode="auto">
              <a:xfrm>
                <a:off x="3252788" y="2197100"/>
                <a:ext cx="1588" cy="9525"/>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Freeform 371">
                <a:extLst>
                  <a:ext uri="{FF2B5EF4-FFF2-40B4-BE49-F238E27FC236}">
                    <a16:creationId xmlns:a16="http://schemas.microsoft.com/office/drawing/2014/main" id="{83251F67-F7DF-49C0-B7A5-2E797F74C7CA}"/>
                  </a:ext>
                </a:extLst>
              </p:cNvPr>
              <p:cNvSpPr>
                <a:spLocks/>
              </p:cNvSpPr>
              <p:nvPr/>
            </p:nvSpPr>
            <p:spPr bwMode="auto">
              <a:xfrm>
                <a:off x="4054476" y="1952625"/>
                <a:ext cx="11113" cy="11113"/>
              </a:xfrm>
              <a:custGeom>
                <a:avLst/>
                <a:gdLst/>
                <a:ahLst/>
                <a:cxnLst>
                  <a:cxn ang="0">
                    <a:pos x="0" y="1"/>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1"/>
                  </a:cxn>
                  <a:cxn ang="0">
                    <a:pos x="0" y="1"/>
                  </a:cxn>
                  <a:cxn ang="0">
                    <a:pos x="0" y="1"/>
                  </a:cxn>
                </a:cxnLst>
                <a:rect l="0" t="0" r="r" b="b"/>
                <a:pathLst>
                  <a:path w="1" h="1">
                    <a:moveTo>
                      <a:pt x="0" y="1"/>
                    </a:moveTo>
                    <a:lnTo>
                      <a:pt x="0" y="0"/>
                    </a:lnTo>
                    <a:lnTo>
                      <a:pt x="0" y="0"/>
                    </a:lnTo>
                    <a:lnTo>
                      <a:pt x="1" y="0"/>
                    </a:lnTo>
                    <a:lnTo>
                      <a:pt x="1" y="0"/>
                    </a:lnTo>
                    <a:lnTo>
                      <a:pt x="1" y="0"/>
                    </a:lnTo>
                    <a:lnTo>
                      <a:pt x="1" y="0"/>
                    </a:lnTo>
                    <a:lnTo>
                      <a:pt x="1" y="0"/>
                    </a:lnTo>
                    <a:lnTo>
                      <a:pt x="1" y="0"/>
                    </a:lnTo>
                    <a:lnTo>
                      <a:pt x="1" y="0"/>
                    </a:lnTo>
                    <a:lnTo>
                      <a:pt x="1" y="0"/>
                    </a:lnTo>
                    <a:lnTo>
                      <a:pt x="1" y="1"/>
                    </a:lnTo>
                    <a:lnTo>
                      <a:pt x="1" y="1"/>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Freeform 372">
                <a:extLst>
                  <a:ext uri="{FF2B5EF4-FFF2-40B4-BE49-F238E27FC236}">
                    <a16:creationId xmlns:a16="http://schemas.microsoft.com/office/drawing/2014/main" id="{55CC8DD6-DB7B-4CB1-9892-4E8209C95E93}"/>
                  </a:ext>
                </a:extLst>
              </p:cNvPr>
              <p:cNvSpPr>
                <a:spLocks/>
              </p:cNvSpPr>
              <p:nvPr/>
            </p:nvSpPr>
            <p:spPr bwMode="auto">
              <a:xfrm>
                <a:off x="3241676" y="2197100"/>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Freeform 373">
                <a:extLst>
                  <a:ext uri="{FF2B5EF4-FFF2-40B4-BE49-F238E27FC236}">
                    <a16:creationId xmlns:a16="http://schemas.microsoft.com/office/drawing/2014/main" id="{EBA3A625-427C-4F9E-82C4-2FB39290AA21}"/>
                  </a:ext>
                </a:extLst>
              </p:cNvPr>
              <p:cNvSpPr>
                <a:spLocks/>
              </p:cNvSpPr>
              <p:nvPr/>
            </p:nvSpPr>
            <p:spPr bwMode="auto">
              <a:xfrm>
                <a:off x="3252788" y="2197100"/>
                <a:ext cx="9525" cy="1588"/>
              </a:xfrm>
              <a:custGeom>
                <a:avLst/>
                <a:gdLst/>
                <a:ahLst/>
                <a:cxnLst>
                  <a:cxn ang="0">
                    <a:pos x="0" y="0"/>
                  </a:cxn>
                  <a:cxn ang="0">
                    <a:pos x="0" y="0"/>
                  </a:cxn>
                  <a:cxn ang="0">
                    <a:pos x="0"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Freeform 374">
                <a:extLst>
                  <a:ext uri="{FF2B5EF4-FFF2-40B4-BE49-F238E27FC236}">
                    <a16:creationId xmlns:a16="http://schemas.microsoft.com/office/drawing/2014/main" id="{F6B122DC-7A45-4C53-A246-0EEFE1F8F4E2}"/>
                  </a:ext>
                </a:extLst>
              </p:cNvPr>
              <p:cNvSpPr>
                <a:spLocks/>
              </p:cNvSpPr>
              <p:nvPr/>
            </p:nvSpPr>
            <p:spPr bwMode="auto">
              <a:xfrm>
                <a:off x="4075113" y="1963737"/>
                <a:ext cx="9525" cy="1588"/>
              </a:xfrm>
              <a:custGeom>
                <a:avLst/>
                <a:gdLst/>
                <a:ahLst/>
                <a:cxnLst>
                  <a:cxn ang="0">
                    <a:pos x="0"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Freeform 375">
                <a:extLst>
                  <a:ext uri="{FF2B5EF4-FFF2-40B4-BE49-F238E27FC236}">
                    <a16:creationId xmlns:a16="http://schemas.microsoft.com/office/drawing/2014/main" id="{BA29156F-C5E0-487B-BE33-5959CE6D1C32}"/>
                  </a:ext>
                </a:extLst>
              </p:cNvPr>
              <p:cNvSpPr>
                <a:spLocks/>
              </p:cNvSpPr>
              <p:nvPr/>
            </p:nvSpPr>
            <p:spPr bwMode="auto">
              <a:xfrm>
                <a:off x="4065588" y="19732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Freeform 376">
                <a:extLst>
                  <a:ext uri="{FF2B5EF4-FFF2-40B4-BE49-F238E27FC236}">
                    <a16:creationId xmlns:a16="http://schemas.microsoft.com/office/drawing/2014/main" id="{058782C2-E30A-4D37-8294-DDBDA2FA8C4A}"/>
                  </a:ext>
                </a:extLst>
              </p:cNvPr>
              <p:cNvSpPr>
                <a:spLocks/>
              </p:cNvSpPr>
              <p:nvPr/>
            </p:nvSpPr>
            <p:spPr bwMode="auto">
              <a:xfrm>
                <a:off x="3262313" y="2185987"/>
                <a:ext cx="11113" cy="11113"/>
              </a:xfrm>
              <a:custGeom>
                <a:avLst/>
                <a:gdLst/>
                <a:ahLst/>
                <a:cxnLst>
                  <a:cxn ang="0">
                    <a:pos x="0" y="1"/>
                  </a:cxn>
                  <a:cxn ang="0">
                    <a:pos x="0" y="0"/>
                  </a:cxn>
                  <a:cxn ang="0">
                    <a:pos x="0" y="0"/>
                  </a:cxn>
                  <a:cxn ang="0">
                    <a:pos x="1" y="0"/>
                  </a:cxn>
                  <a:cxn ang="0">
                    <a:pos x="1" y="0"/>
                  </a:cxn>
                  <a:cxn ang="0">
                    <a:pos x="0" y="1"/>
                  </a:cxn>
                </a:cxnLst>
                <a:rect l="0" t="0" r="r" b="b"/>
                <a:pathLst>
                  <a:path w="1" h="1">
                    <a:moveTo>
                      <a:pt x="0" y="1"/>
                    </a:moveTo>
                    <a:lnTo>
                      <a:pt x="0" y="0"/>
                    </a:lnTo>
                    <a:lnTo>
                      <a:pt x="0" y="0"/>
                    </a:lnTo>
                    <a:lnTo>
                      <a:pt x="1"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Freeform 377">
                <a:extLst>
                  <a:ext uri="{FF2B5EF4-FFF2-40B4-BE49-F238E27FC236}">
                    <a16:creationId xmlns:a16="http://schemas.microsoft.com/office/drawing/2014/main" id="{F9F1135B-26B4-429A-B490-814FEB10A167}"/>
                  </a:ext>
                </a:extLst>
              </p:cNvPr>
              <p:cNvSpPr>
                <a:spLocks/>
              </p:cNvSpPr>
              <p:nvPr/>
            </p:nvSpPr>
            <p:spPr bwMode="auto">
              <a:xfrm>
                <a:off x="3252788" y="2185987"/>
                <a:ext cx="9525" cy="11113"/>
              </a:xfrm>
              <a:custGeom>
                <a:avLst/>
                <a:gdLst/>
                <a:ahLst/>
                <a:cxnLst>
                  <a:cxn ang="0">
                    <a:pos x="0" y="0"/>
                  </a:cxn>
                  <a:cxn ang="0">
                    <a:pos x="0" y="0"/>
                  </a:cxn>
                  <a:cxn ang="0">
                    <a:pos x="0" y="0"/>
                  </a:cxn>
                  <a:cxn ang="0">
                    <a:pos x="0" y="0"/>
                  </a:cxn>
                  <a:cxn ang="0">
                    <a:pos x="1" y="0"/>
                  </a:cxn>
                  <a:cxn ang="0">
                    <a:pos x="1" y="0"/>
                  </a:cxn>
                  <a:cxn ang="0">
                    <a:pos x="1" y="1"/>
                  </a:cxn>
                  <a:cxn ang="0">
                    <a:pos x="1" y="1"/>
                  </a:cxn>
                  <a:cxn ang="0">
                    <a:pos x="1" y="1"/>
                  </a:cxn>
                  <a:cxn ang="0">
                    <a:pos x="0" y="1"/>
                  </a:cxn>
                  <a:cxn ang="0">
                    <a:pos x="0" y="1"/>
                  </a:cxn>
                  <a:cxn ang="0">
                    <a:pos x="0" y="1"/>
                  </a:cxn>
                  <a:cxn ang="0">
                    <a:pos x="0" y="0"/>
                  </a:cxn>
                </a:cxnLst>
                <a:rect l="0" t="0" r="r" b="b"/>
                <a:pathLst>
                  <a:path w="1" h="1">
                    <a:moveTo>
                      <a:pt x="0" y="0"/>
                    </a:moveTo>
                    <a:lnTo>
                      <a:pt x="0" y="0"/>
                    </a:lnTo>
                    <a:lnTo>
                      <a:pt x="0" y="0"/>
                    </a:lnTo>
                    <a:lnTo>
                      <a:pt x="0" y="0"/>
                    </a:lnTo>
                    <a:lnTo>
                      <a:pt x="1" y="0"/>
                    </a:lnTo>
                    <a:lnTo>
                      <a:pt x="1" y="0"/>
                    </a:lnTo>
                    <a:lnTo>
                      <a:pt x="1" y="1"/>
                    </a:lnTo>
                    <a:lnTo>
                      <a:pt x="1" y="1"/>
                    </a:lnTo>
                    <a:lnTo>
                      <a:pt x="1"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Freeform 378">
                <a:extLst>
                  <a:ext uri="{FF2B5EF4-FFF2-40B4-BE49-F238E27FC236}">
                    <a16:creationId xmlns:a16="http://schemas.microsoft.com/office/drawing/2014/main" id="{1FC1111E-73AD-44C3-B6DD-F2001284791E}"/>
                  </a:ext>
                </a:extLst>
              </p:cNvPr>
              <p:cNvSpPr>
                <a:spLocks/>
              </p:cNvSpPr>
              <p:nvPr/>
            </p:nvSpPr>
            <p:spPr bwMode="auto">
              <a:xfrm>
                <a:off x="3252788" y="2185987"/>
                <a:ext cx="9525"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Freeform 379">
                <a:extLst>
                  <a:ext uri="{FF2B5EF4-FFF2-40B4-BE49-F238E27FC236}">
                    <a16:creationId xmlns:a16="http://schemas.microsoft.com/office/drawing/2014/main" id="{421B9481-490C-4D36-A1FA-CB99EDCB01D8}"/>
                  </a:ext>
                </a:extLst>
              </p:cNvPr>
              <p:cNvSpPr>
                <a:spLocks/>
              </p:cNvSpPr>
              <p:nvPr/>
            </p:nvSpPr>
            <p:spPr bwMode="auto">
              <a:xfrm>
                <a:off x="4065588" y="1820862"/>
                <a:ext cx="19050" cy="9525"/>
              </a:xfrm>
              <a:custGeom>
                <a:avLst/>
                <a:gdLst/>
                <a:ahLst/>
                <a:cxnLst>
                  <a:cxn ang="0">
                    <a:pos x="1" y="0"/>
                  </a:cxn>
                  <a:cxn ang="0">
                    <a:pos x="0" y="0"/>
                  </a:cxn>
                  <a:cxn ang="0">
                    <a:pos x="0" y="0"/>
                  </a:cxn>
                  <a:cxn ang="0">
                    <a:pos x="0" y="0"/>
                  </a:cxn>
                  <a:cxn ang="0">
                    <a:pos x="1" y="0"/>
                  </a:cxn>
                  <a:cxn ang="0">
                    <a:pos x="1" y="0"/>
                  </a:cxn>
                  <a:cxn ang="0">
                    <a:pos x="1" y="0"/>
                  </a:cxn>
                  <a:cxn ang="0">
                    <a:pos x="1" y="0"/>
                  </a:cxn>
                  <a:cxn ang="0">
                    <a:pos x="2" y="0"/>
                  </a:cxn>
                  <a:cxn ang="0">
                    <a:pos x="2" y="0"/>
                  </a:cxn>
                  <a:cxn ang="0">
                    <a:pos x="2" y="1"/>
                  </a:cxn>
                  <a:cxn ang="0">
                    <a:pos x="2" y="1"/>
                  </a:cxn>
                  <a:cxn ang="0">
                    <a:pos x="2" y="1"/>
                  </a:cxn>
                  <a:cxn ang="0">
                    <a:pos x="1" y="1"/>
                  </a:cxn>
                  <a:cxn ang="0">
                    <a:pos x="1" y="0"/>
                  </a:cxn>
                </a:cxnLst>
                <a:rect l="0" t="0" r="r" b="b"/>
                <a:pathLst>
                  <a:path w="2" h="1">
                    <a:moveTo>
                      <a:pt x="1" y="0"/>
                    </a:moveTo>
                    <a:lnTo>
                      <a:pt x="0" y="0"/>
                    </a:lnTo>
                    <a:lnTo>
                      <a:pt x="0" y="0"/>
                    </a:lnTo>
                    <a:lnTo>
                      <a:pt x="0" y="0"/>
                    </a:lnTo>
                    <a:lnTo>
                      <a:pt x="1" y="0"/>
                    </a:lnTo>
                    <a:lnTo>
                      <a:pt x="1" y="0"/>
                    </a:lnTo>
                    <a:lnTo>
                      <a:pt x="1" y="0"/>
                    </a:lnTo>
                    <a:lnTo>
                      <a:pt x="1" y="0"/>
                    </a:lnTo>
                    <a:lnTo>
                      <a:pt x="2" y="0"/>
                    </a:lnTo>
                    <a:lnTo>
                      <a:pt x="2" y="0"/>
                    </a:lnTo>
                    <a:lnTo>
                      <a:pt x="2" y="1"/>
                    </a:lnTo>
                    <a:lnTo>
                      <a:pt x="2" y="1"/>
                    </a:lnTo>
                    <a:lnTo>
                      <a:pt x="2" y="1"/>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Freeform 380">
                <a:extLst>
                  <a:ext uri="{FF2B5EF4-FFF2-40B4-BE49-F238E27FC236}">
                    <a16:creationId xmlns:a16="http://schemas.microsoft.com/office/drawing/2014/main" id="{0AEAC77F-3D9F-4237-B367-026875570B58}"/>
                  </a:ext>
                </a:extLst>
              </p:cNvPr>
              <p:cNvSpPr>
                <a:spLocks/>
              </p:cNvSpPr>
              <p:nvPr/>
            </p:nvSpPr>
            <p:spPr bwMode="auto">
              <a:xfrm>
                <a:off x="3973513" y="2338387"/>
                <a:ext cx="9525" cy="1588"/>
              </a:xfrm>
              <a:custGeom>
                <a:avLst/>
                <a:gdLst/>
                <a:ahLst/>
                <a:cxnLst>
                  <a:cxn ang="0">
                    <a:pos x="0" y="0"/>
                  </a:cxn>
                  <a:cxn ang="0">
                    <a:pos x="0" y="0"/>
                  </a:cxn>
                  <a:cxn ang="0">
                    <a:pos x="0" y="0"/>
                  </a:cxn>
                  <a:cxn ang="0">
                    <a:pos x="0" y="0"/>
                  </a:cxn>
                  <a:cxn ang="0">
                    <a:pos x="0" y="0"/>
                  </a:cxn>
                  <a:cxn ang="0">
                    <a:pos x="1" y="0"/>
                  </a:cxn>
                  <a:cxn ang="0">
                    <a:pos x="1" y="0"/>
                  </a:cxn>
                  <a:cxn ang="0">
                    <a:pos x="0" y="0"/>
                  </a:cxn>
                  <a:cxn ang="0">
                    <a:pos x="0" y="0"/>
                  </a:cxn>
                </a:cxnLst>
                <a:rect l="0" t="0" r="r" b="b"/>
                <a:pathLst>
                  <a:path w="1">
                    <a:moveTo>
                      <a:pt x="0" y="0"/>
                    </a:moveTo>
                    <a:lnTo>
                      <a:pt x="0" y="0"/>
                    </a:lnTo>
                    <a:lnTo>
                      <a:pt x="0" y="0"/>
                    </a:lnTo>
                    <a:lnTo>
                      <a:pt x="0" y="0"/>
                    </a:lnTo>
                    <a:lnTo>
                      <a:pt x="0"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Freeform 381">
                <a:extLst>
                  <a:ext uri="{FF2B5EF4-FFF2-40B4-BE49-F238E27FC236}">
                    <a16:creationId xmlns:a16="http://schemas.microsoft.com/office/drawing/2014/main" id="{7C594DC0-B115-4121-9BA5-93A4A77460B9}"/>
                  </a:ext>
                </a:extLst>
              </p:cNvPr>
              <p:cNvSpPr>
                <a:spLocks/>
              </p:cNvSpPr>
              <p:nvPr/>
            </p:nvSpPr>
            <p:spPr bwMode="auto">
              <a:xfrm>
                <a:off x="4024313" y="1820862"/>
                <a:ext cx="20638" cy="9525"/>
              </a:xfrm>
              <a:custGeom>
                <a:avLst/>
                <a:gdLst/>
                <a:ahLst/>
                <a:cxnLst>
                  <a:cxn ang="0">
                    <a:pos x="0" y="0"/>
                  </a:cxn>
                  <a:cxn ang="0">
                    <a:pos x="0" y="0"/>
                  </a:cxn>
                  <a:cxn ang="0">
                    <a:pos x="1" y="0"/>
                  </a:cxn>
                  <a:cxn ang="0">
                    <a:pos x="1" y="0"/>
                  </a:cxn>
                  <a:cxn ang="0">
                    <a:pos x="1" y="0"/>
                  </a:cxn>
                  <a:cxn ang="0">
                    <a:pos x="1" y="0"/>
                  </a:cxn>
                  <a:cxn ang="0">
                    <a:pos x="1" y="0"/>
                  </a:cxn>
                  <a:cxn ang="0">
                    <a:pos x="2" y="0"/>
                  </a:cxn>
                  <a:cxn ang="0">
                    <a:pos x="2" y="0"/>
                  </a:cxn>
                  <a:cxn ang="0">
                    <a:pos x="1" y="1"/>
                  </a:cxn>
                  <a:cxn ang="0">
                    <a:pos x="1" y="1"/>
                  </a:cxn>
                  <a:cxn ang="0">
                    <a:pos x="1" y="1"/>
                  </a:cxn>
                  <a:cxn ang="0">
                    <a:pos x="1" y="0"/>
                  </a:cxn>
                  <a:cxn ang="0">
                    <a:pos x="1" y="0"/>
                  </a:cxn>
                  <a:cxn ang="0">
                    <a:pos x="0" y="0"/>
                  </a:cxn>
                </a:cxnLst>
                <a:rect l="0" t="0" r="r" b="b"/>
                <a:pathLst>
                  <a:path w="2" h="1">
                    <a:moveTo>
                      <a:pt x="0" y="0"/>
                    </a:moveTo>
                    <a:lnTo>
                      <a:pt x="0" y="0"/>
                    </a:lnTo>
                    <a:lnTo>
                      <a:pt x="1" y="0"/>
                    </a:lnTo>
                    <a:lnTo>
                      <a:pt x="1" y="0"/>
                    </a:lnTo>
                    <a:lnTo>
                      <a:pt x="1" y="0"/>
                    </a:lnTo>
                    <a:lnTo>
                      <a:pt x="1" y="0"/>
                    </a:lnTo>
                    <a:lnTo>
                      <a:pt x="1" y="0"/>
                    </a:lnTo>
                    <a:lnTo>
                      <a:pt x="2" y="0"/>
                    </a:lnTo>
                    <a:lnTo>
                      <a:pt x="2" y="0"/>
                    </a:lnTo>
                    <a:lnTo>
                      <a:pt x="1" y="1"/>
                    </a:lnTo>
                    <a:lnTo>
                      <a:pt x="1" y="1"/>
                    </a:lnTo>
                    <a:lnTo>
                      <a:pt x="1" y="1"/>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Freeform 382">
                <a:extLst>
                  <a:ext uri="{FF2B5EF4-FFF2-40B4-BE49-F238E27FC236}">
                    <a16:creationId xmlns:a16="http://schemas.microsoft.com/office/drawing/2014/main" id="{167BE63C-ACDA-4615-9916-EAF6C790753F}"/>
                  </a:ext>
                </a:extLst>
              </p:cNvPr>
              <p:cNvSpPr>
                <a:spLocks/>
              </p:cNvSpPr>
              <p:nvPr/>
            </p:nvSpPr>
            <p:spPr bwMode="auto">
              <a:xfrm>
                <a:off x="3983038" y="2338387"/>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Freeform 383">
                <a:extLst>
                  <a:ext uri="{FF2B5EF4-FFF2-40B4-BE49-F238E27FC236}">
                    <a16:creationId xmlns:a16="http://schemas.microsoft.com/office/drawing/2014/main" id="{973DB483-5F17-4B7E-8B93-689F9FA18A45}"/>
                  </a:ext>
                </a:extLst>
              </p:cNvPr>
              <p:cNvSpPr>
                <a:spLocks/>
              </p:cNvSpPr>
              <p:nvPr/>
            </p:nvSpPr>
            <p:spPr bwMode="auto">
              <a:xfrm>
                <a:off x="3008313" y="1871662"/>
                <a:ext cx="11113"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Freeform 384">
                <a:extLst>
                  <a:ext uri="{FF2B5EF4-FFF2-40B4-BE49-F238E27FC236}">
                    <a16:creationId xmlns:a16="http://schemas.microsoft.com/office/drawing/2014/main" id="{B2C835D4-FF3D-40E9-8D36-77D39EF42D93}"/>
                  </a:ext>
                </a:extLst>
              </p:cNvPr>
              <p:cNvSpPr>
                <a:spLocks/>
              </p:cNvSpPr>
              <p:nvPr/>
            </p:nvSpPr>
            <p:spPr bwMode="auto">
              <a:xfrm>
                <a:off x="3983038" y="23288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Freeform 388">
                <a:extLst>
                  <a:ext uri="{FF2B5EF4-FFF2-40B4-BE49-F238E27FC236}">
                    <a16:creationId xmlns:a16="http://schemas.microsoft.com/office/drawing/2014/main" id="{4751DF4F-4408-42A2-84F8-92DF7EC55E5D}"/>
                  </a:ext>
                </a:extLst>
              </p:cNvPr>
              <p:cNvSpPr>
                <a:spLocks/>
              </p:cNvSpPr>
              <p:nvPr/>
            </p:nvSpPr>
            <p:spPr bwMode="auto">
              <a:xfrm>
                <a:off x="3881438" y="2287587"/>
                <a:ext cx="11113" cy="11113"/>
              </a:xfrm>
              <a:custGeom>
                <a:avLst/>
                <a:gdLst/>
                <a:ahLst/>
                <a:cxnLst>
                  <a:cxn ang="0">
                    <a:pos x="0" y="1"/>
                  </a:cxn>
                  <a:cxn ang="0">
                    <a:pos x="0" y="1"/>
                  </a:cxn>
                  <a:cxn ang="0">
                    <a:pos x="0" y="0"/>
                  </a:cxn>
                  <a:cxn ang="0">
                    <a:pos x="0" y="0"/>
                  </a:cxn>
                  <a:cxn ang="0">
                    <a:pos x="1" y="0"/>
                  </a:cxn>
                  <a:cxn ang="0">
                    <a:pos x="0" y="1"/>
                  </a:cxn>
                  <a:cxn ang="0">
                    <a:pos x="0" y="1"/>
                  </a:cxn>
                </a:cxnLst>
                <a:rect l="0" t="0" r="r" b="b"/>
                <a:pathLst>
                  <a:path w="1" h="1">
                    <a:moveTo>
                      <a:pt x="0" y="1"/>
                    </a:moveTo>
                    <a:lnTo>
                      <a:pt x="0" y="1"/>
                    </a:lnTo>
                    <a:lnTo>
                      <a:pt x="0" y="0"/>
                    </a:lnTo>
                    <a:lnTo>
                      <a:pt x="0"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Freeform 390">
                <a:extLst>
                  <a:ext uri="{FF2B5EF4-FFF2-40B4-BE49-F238E27FC236}">
                    <a16:creationId xmlns:a16="http://schemas.microsoft.com/office/drawing/2014/main" id="{91C1E98C-256A-4715-A1B0-A1F45FE2B1C5}"/>
                  </a:ext>
                </a:extLst>
              </p:cNvPr>
              <p:cNvSpPr>
                <a:spLocks/>
              </p:cNvSpPr>
              <p:nvPr/>
            </p:nvSpPr>
            <p:spPr bwMode="auto">
              <a:xfrm>
                <a:off x="3871913" y="2287587"/>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Freeform 391">
                <a:extLst>
                  <a:ext uri="{FF2B5EF4-FFF2-40B4-BE49-F238E27FC236}">
                    <a16:creationId xmlns:a16="http://schemas.microsoft.com/office/drawing/2014/main" id="{D9E926C5-190F-42B2-845B-C07CCDC7D11B}"/>
                  </a:ext>
                </a:extLst>
              </p:cNvPr>
              <p:cNvSpPr>
                <a:spLocks/>
              </p:cNvSpPr>
              <p:nvPr/>
            </p:nvSpPr>
            <p:spPr bwMode="auto">
              <a:xfrm>
                <a:off x="3922713" y="2278062"/>
                <a:ext cx="9525" cy="9525"/>
              </a:xfrm>
              <a:custGeom>
                <a:avLst/>
                <a:gdLst/>
                <a:ahLst/>
                <a:cxnLst>
                  <a:cxn ang="0">
                    <a:pos x="1" y="1"/>
                  </a:cxn>
                  <a:cxn ang="0">
                    <a:pos x="0" y="1"/>
                  </a:cxn>
                  <a:cxn ang="0">
                    <a:pos x="0" y="0"/>
                  </a:cxn>
                  <a:cxn ang="0">
                    <a:pos x="0" y="0"/>
                  </a:cxn>
                  <a:cxn ang="0">
                    <a:pos x="1" y="1"/>
                  </a:cxn>
                  <a:cxn ang="0">
                    <a:pos x="1" y="1"/>
                  </a:cxn>
                </a:cxnLst>
                <a:rect l="0" t="0" r="r" b="b"/>
                <a:pathLst>
                  <a:path w="1" h="1">
                    <a:moveTo>
                      <a:pt x="1" y="1"/>
                    </a:moveTo>
                    <a:lnTo>
                      <a:pt x="0" y="1"/>
                    </a:lnTo>
                    <a:lnTo>
                      <a:pt x="0" y="0"/>
                    </a:lnTo>
                    <a:lnTo>
                      <a:pt x="0"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Freeform 392">
                <a:extLst>
                  <a:ext uri="{FF2B5EF4-FFF2-40B4-BE49-F238E27FC236}">
                    <a16:creationId xmlns:a16="http://schemas.microsoft.com/office/drawing/2014/main" id="{E8BFDA21-0D44-4A9D-9D7F-44A8A2FFC6B9}"/>
                  </a:ext>
                </a:extLst>
              </p:cNvPr>
              <p:cNvSpPr>
                <a:spLocks/>
              </p:cNvSpPr>
              <p:nvPr/>
            </p:nvSpPr>
            <p:spPr bwMode="auto">
              <a:xfrm>
                <a:off x="3922713" y="2278062"/>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Freeform 393">
                <a:extLst>
                  <a:ext uri="{FF2B5EF4-FFF2-40B4-BE49-F238E27FC236}">
                    <a16:creationId xmlns:a16="http://schemas.microsoft.com/office/drawing/2014/main" id="{2DB19A67-B566-4D91-A1FC-BC7F19F6757B}"/>
                  </a:ext>
                </a:extLst>
              </p:cNvPr>
              <p:cNvSpPr>
                <a:spLocks/>
              </p:cNvSpPr>
              <p:nvPr/>
            </p:nvSpPr>
            <p:spPr bwMode="auto">
              <a:xfrm>
                <a:off x="3292476" y="2278062"/>
                <a:ext cx="20638" cy="9525"/>
              </a:xfrm>
              <a:custGeom>
                <a:avLst/>
                <a:gdLst/>
                <a:ahLst/>
                <a:cxnLst>
                  <a:cxn ang="0">
                    <a:pos x="1" y="0"/>
                  </a:cxn>
                  <a:cxn ang="0">
                    <a:pos x="1" y="0"/>
                  </a:cxn>
                  <a:cxn ang="0">
                    <a:pos x="1" y="0"/>
                  </a:cxn>
                  <a:cxn ang="0">
                    <a:pos x="1" y="0"/>
                  </a:cxn>
                  <a:cxn ang="0">
                    <a:pos x="2" y="0"/>
                  </a:cxn>
                  <a:cxn ang="0">
                    <a:pos x="2" y="0"/>
                  </a:cxn>
                  <a:cxn ang="0">
                    <a:pos x="2" y="0"/>
                  </a:cxn>
                  <a:cxn ang="0">
                    <a:pos x="2" y="0"/>
                  </a:cxn>
                  <a:cxn ang="0">
                    <a:pos x="2" y="1"/>
                  </a:cxn>
                  <a:cxn ang="0">
                    <a:pos x="2" y="1"/>
                  </a:cxn>
                  <a:cxn ang="0">
                    <a:pos x="1" y="1"/>
                  </a:cxn>
                  <a:cxn ang="0">
                    <a:pos x="1" y="1"/>
                  </a:cxn>
                  <a:cxn ang="0">
                    <a:pos x="1" y="1"/>
                  </a:cxn>
                  <a:cxn ang="0">
                    <a:pos x="1" y="1"/>
                  </a:cxn>
                  <a:cxn ang="0">
                    <a:pos x="1" y="1"/>
                  </a:cxn>
                  <a:cxn ang="0">
                    <a:pos x="1" y="0"/>
                  </a:cxn>
                  <a:cxn ang="0">
                    <a:pos x="0" y="0"/>
                  </a:cxn>
                  <a:cxn ang="0">
                    <a:pos x="1" y="0"/>
                  </a:cxn>
                </a:cxnLst>
                <a:rect l="0" t="0" r="r" b="b"/>
                <a:pathLst>
                  <a:path w="2" h="1">
                    <a:moveTo>
                      <a:pt x="1" y="0"/>
                    </a:moveTo>
                    <a:lnTo>
                      <a:pt x="1" y="0"/>
                    </a:lnTo>
                    <a:lnTo>
                      <a:pt x="1" y="0"/>
                    </a:lnTo>
                    <a:lnTo>
                      <a:pt x="1" y="0"/>
                    </a:lnTo>
                    <a:lnTo>
                      <a:pt x="2" y="0"/>
                    </a:lnTo>
                    <a:lnTo>
                      <a:pt x="2" y="0"/>
                    </a:lnTo>
                    <a:lnTo>
                      <a:pt x="2" y="0"/>
                    </a:lnTo>
                    <a:lnTo>
                      <a:pt x="2" y="0"/>
                    </a:lnTo>
                    <a:lnTo>
                      <a:pt x="2" y="1"/>
                    </a:lnTo>
                    <a:lnTo>
                      <a:pt x="2" y="1"/>
                    </a:lnTo>
                    <a:lnTo>
                      <a:pt x="1" y="1"/>
                    </a:lnTo>
                    <a:lnTo>
                      <a:pt x="1" y="1"/>
                    </a:lnTo>
                    <a:lnTo>
                      <a:pt x="1" y="1"/>
                    </a:lnTo>
                    <a:lnTo>
                      <a:pt x="1" y="1"/>
                    </a:lnTo>
                    <a:lnTo>
                      <a:pt x="1" y="1"/>
                    </a:lnTo>
                    <a:lnTo>
                      <a:pt x="1"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Rectangle 394">
                <a:extLst>
                  <a:ext uri="{FF2B5EF4-FFF2-40B4-BE49-F238E27FC236}">
                    <a16:creationId xmlns:a16="http://schemas.microsoft.com/office/drawing/2014/main" id="{786E24D9-5D1A-4A3F-BFEF-AED6A7453CF8}"/>
                  </a:ext>
                </a:extLst>
              </p:cNvPr>
              <p:cNvSpPr>
                <a:spLocks noChangeArrowheads="1"/>
              </p:cNvSpPr>
              <p:nvPr/>
            </p:nvSpPr>
            <p:spPr bwMode="auto">
              <a:xfrm>
                <a:off x="4014788" y="2278062"/>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Freeform 395">
                <a:extLst>
                  <a:ext uri="{FF2B5EF4-FFF2-40B4-BE49-F238E27FC236}">
                    <a16:creationId xmlns:a16="http://schemas.microsoft.com/office/drawing/2014/main" id="{09EFE280-A020-4DFC-BB3A-CE04098E3475}"/>
                  </a:ext>
                </a:extLst>
              </p:cNvPr>
              <p:cNvSpPr>
                <a:spLocks/>
              </p:cNvSpPr>
              <p:nvPr/>
            </p:nvSpPr>
            <p:spPr bwMode="auto">
              <a:xfrm>
                <a:off x="4065588" y="1931987"/>
                <a:ext cx="1588" cy="11113"/>
              </a:xfrm>
              <a:custGeom>
                <a:avLst/>
                <a:gdLst/>
                <a:ahLst/>
                <a:cxnLst>
                  <a:cxn ang="0">
                    <a:pos x="0" y="1"/>
                  </a:cxn>
                  <a:cxn ang="0">
                    <a:pos x="0" y="1"/>
                  </a:cxn>
                  <a:cxn ang="0">
                    <a:pos x="0" y="0"/>
                  </a:cxn>
                  <a:cxn ang="0">
                    <a:pos x="0" y="0"/>
                  </a:cxn>
                  <a:cxn ang="0">
                    <a:pos x="0" y="0"/>
                  </a:cxn>
                  <a:cxn ang="0">
                    <a:pos x="0" y="0"/>
                  </a:cxn>
                  <a:cxn ang="0">
                    <a:pos x="0" y="0"/>
                  </a:cxn>
                  <a:cxn ang="0">
                    <a:pos x="0" y="0"/>
                  </a:cxn>
                  <a:cxn ang="0">
                    <a:pos x="0" y="0"/>
                  </a:cxn>
                  <a:cxn ang="0">
                    <a:pos x="0" y="1"/>
                  </a:cxn>
                  <a:cxn ang="0">
                    <a:pos x="0" y="1"/>
                  </a:cxn>
                  <a:cxn ang="0">
                    <a:pos x="0" y="1"/>
                  </a:cxn>
                </a:cxnLst>
                <a:rect l="0" t="0" r="r" b="b"/>
                <a:pathLst>
                  <a:path h="1">
                    <a:moveTo>
                      <a:pt x="0" y="1"/>
                    </a:moveTo>
                    <a:lnTo>
                      <a:pt x="0" y="1"/>
                    </a:lnTo>
                    <a:lnTo>
                      <a:pt x="0" y="0"/>
                    </a:lnTo>
                    <a:lnTo>
                      <a:pt x="0" y="0"/>
                    </a:lnTo>
                    <a:lnTo>
                      <a:pt x="0" y="0"/>
                    </a:lnTo>
                    <a:lnTo>
                      <a:pt x="0" y="0"/>
                    </a:lnTo>
                    <a:lnTo>
                      <a:pt x="0" y="0"/>
                    </a:lnTo>
                    <a:lnTo>
                      <a:pt x="0" y="0"/>
                    </a:lnTo>
                    <a:lnTo>
                      <a:pt x="0"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Freeform 396">
                <a:extLst>
                  <a:ext uri="{FF2B5EF4-FFF2-40B4-BE49-F238E27FC236}">
                    <a16:creationId xmlns:a16="http://schemas.microsoft.com/office/drawing/2014/main" id="{FC4169F6-E8B1-4983-91A1-8BCC4D58ADC6}"/>
                  </a:ext>
                </a:extLst>
              </p:cNvPr>
              <p:cNvSpPr>
                <a:spLocks/>
              </p:cNvSpPr>
              <p:nvPr/>
            </p:nvSpPr>
            <p:spPr bwMode="auto">
              <a:xfrm>
                <a:off x="4054476" y="1931987"/>
                <a:ext cx="11113" cy="11113"/>
              </a:xfrm>
              <a:custGeom>
                <a:avLst/>
                <a:gdLst/>
                <a:ahLst/>
                <a:cxnLst>
                  <a:cxn ang="0">
                    <a:pos x="0" y="1"/>
                  </a:cxn>
                  <a:cxn ang="0">
                    <a:pos x="0" y="0"/>
                  </a:cxn>
                  <a:cxn ang="0">
                    <a:pos x="0" y="0"/>
                  </a:cxn>
                  <a:cxn ang="0">
                    <a:pos x="0" y="0"/>
                  </a:cxn>
                  <a:cxn ang="0">
                    <a:pos x="1" y="0"/>
                  </a:cxn>
                  <a:cxn ang="0">
                    <a:pos x="1" y="0"/>
                  </a:cxn>
                  <a:cxn ang="0">
                    <a:pos x="1" y="0"/>
                  </a:cxn>
                  <a:cxn ang="0">
                    <a:pos x="0" y="1"/>
                  </a:cxn>
                  <a:cxn ang="0">
                    <a:pos x="0" y="1"/>
                  </a:cxn>
                  <a:cxn ang="0">
                    <a:pos x="0" y="1"/>
                  </a:cxn>
                </a:cxnLst>
                <a:rect l="0" t="0" r="r" b="b"/>
                <a:pathLst>
                  <a:path w="1" h="1">
                    <a:moveTo>
                      <a:pt x="0" y="1"/>
                    </a:moveTo>
                    <a:lnTo>
                      <a:pt x="0" y="0"/>
                    </a:lnTo>
                    <a:lnTo>
                      <a:pt x="0" y="0"/>
                    </a:lnTo>
                    <a:lnTo>
                      <a:pt x="0" y="0"/>
                    </a:lnTo>
                    <a:lnTo>
                      <a:pt x="1" y="0"/>
                    </a:lnTo>
                    <a:lnTo>
                      <a:pt x="1" y="0"/>
                    </a:lnTo>
                    <a:lnTo>
                      <a:pt x="1"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Freeform 397">
                <a:extLst>
                  <a:ext uri="{FF2B5EF4-FFF2-40B4-BE49-F238E27FC236}">
                    <a16:creationId xmlns:a16="http://schemas.microsoft.com/office/drawing/2014/main" id="{F0BAEA24-D226-4ED2-872E-5B5B25E6E77D}"/>
                  </a:ext>
                </a:extLst>
              </p:cNvPr>
              <p:cNvSpPr>
                <a:spLocks/>
              </p:cNvSpPr>
              <p:nvPr/>
            </p:nvSpPr>
            <p:spPr bwMode="auto">
              <a:xfrm>
                <a:off x="3262313" y="2247900"/>
                <a:ext cx="1588" cy="9525"/>
              </a:xfrm>
              <a:custGeom>
                <a:avLst/>
                <a:gdLst/>
                <a:ahLst/>
                <a:cxnLst>
                  <a:cxn ang="0">
                    <a:pos x="0" y="1"/>
                  </a:cxn>
                  <a:cxn ang="0">
                    <a:pos x="0" y="0"/>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Freeform 398">
                <a:extLst>
                  <a:ext uri="{FF2B5EF4-FFF2-40B4-BE49-F238E27FC236}">
                    <a16:creationId xmlns:a16="http://schemas.microsoft.com/office/drawing/2014/main" id="{53E1A600-940C-4965-B922-874C3FDF2BF7}"/>
                  </a:ext>
                </a:extLst>
              </p:cNvPr>
              <p:cNvSpPr>
                <a:spLocks/>
              </p:cNvSpPr>
              <p:nvPr/>
            </p:nvSpPr>
            <p:spPr bwMode="auto">
              <a:xfrm>
                <a:off x="4044951" y="1993900"/>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Freeform 400">
                <a:extLst>
                  <a:ext uri="{FF2B5EF4-FFF2-40B4-BE49-F238E27FC236}">
                    <a16:creationId xmlns:a16="http://schemas.microsoft.com/office/drawing/2014/main" id="{9383C8F8-7731-4078-95D5-190E93183591}"/>
                  </a:ext>
                </a:extLst>
              </p:cNvPr>
              <p:cNvSpPr>
                <a:spLocks/>
              </p:cNvSpPr>
              <p:nvPr/>
            </p:nvSpPr>
            <p:spPr bwMode="auto">
              <a:xfrm>
                <a:off x="3070226" y="2074862"/>
                <a:ext cx="9525" cy="1588"/>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Rectangle 401">
                <a:extLst>
                  <a:ext uri="{FF2B5EF4-FFF2-40B4-BE49-F238E27FC236}">
                    <a16:creationId xmlns:a16="http://schemas.microsoft.com/office/drawing/2014/main" id="{D4B70CDB-880F-4114-BA88-70F31093F122}"/>
                  </a:ext>
                </a:extLst>
              </p:cNvPr>
              <p:cNvSpPr>
                <a:spLocks noChangeArrowheads="1"/>
              </p:cNvSpPr>
              <p:nvPr/>
            </p:nvSpPr>
            <p:spPr bwMode="auto">
              <a:xfrm>
                <a:off x="3121026" y="2074862"/>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Freeform 402">
                <a:extLst>
                  <a:ext uri="{FF2B5EF4-FFF2-40B4-BE49-F238E27FC236}">
                    <a16:creationId xmlns:a16="http://schemas.microsoft.com/office/drawing/2014/main" id="{B0B79962-AFE0-4141-A3E2-439CE9C623E4}"/>
                  </a:ext>
                </a:extLst>
              </p:cNvPr>
              <p:cNvSpPr>
                <a:spLocks/>
              </p:cNvSpPr>
              <p:nvPr/>
            </p:nvSpPr>
            <p:spPr bwMode="auto">
              <a:xfrm>
                <a:off x="4084638" y="1993900"/>
                <a:ext cx="20638" cy="9525"/>
              </a:xfrm>
              <a:custGeom>
                <a:avLst/>
                <a:gdLst/>
                <a:ahLst/>
                <a:cxnLst>
                  <a:cxn ang="0">
                    <a:pos x="1" y="0"/>
                  </a:cxn>
                  <a:cxn ang="0">
                    <a:pos x="1" y="0"/>
                  </a:cxn>
                  <a:cxn ang="0">
                    <a:pos x="1" y="0"/>
                  </a:cxn>
                  <a:cxn ang="0">
                    <a:pos x="1" y="0"/>
                  </a:cxn>
                  <a:cxn ang="0">
                    <a:pos x="2" y="0"/>
                  </a:cxn>
                  <a:cxn ang="0">
                    <a:pos x="2" y="1"/>
                  </a:cxn>
                  <a:cxn ang="0">
                    <a:pos x="1" y="1"/>
                  </a:cxn>
                  <a:cxn ang="0">
                    <a:pos x="1" y="1"/>
                  </a:cxn>
                  <a:cxn ang="0">
                    <a:pos x="1" y="1"/>
                  </a:cxn>
                  <a:cxn ang="0">
                    <a:pos x="1" y="1"/>
                  </a:cxn>
                  <a:cxn ang="0">
                    <a:pos x="1" y="1"/>
                  </a:cxn>
                  <a:cxn ang="0">
                    <a:pos x="1" y="1"/>
                  </a:cxn>
                  <a:cxn ang="0">
                    <a:pos x="0" y="1"/>
                  </a:cxn>
                  <a:cxn ang="0">
                    <a:pos x="0" y="1"/>
                  </a:cxn>
                  <a:cxn ang="0">
                    <a:pos x="1" y="1"/>
                  </a:cxn>
                  <a:cxn ang="0">
                    <a:pos x="1" y="1"/>
                  </a:cxn>
                  <a:cxn ang="0">
                    <a:pos x="1" y="1"/>
                  </a:cxn>
                  <a:cxn ang="0">
                    <a:pos x="1" y="0"/>
                  </a:cxn>
                </a:cxnLst>
                <a:rect l="0" t="0" r="r" b="b"/>
                <a:pathLst>
                  <a:path w="2" h="1">
                    <a:moveTo>
                      <a:pt x="1" y="0"/>
                    </a:moveTo>
                    <a:lnTo>
                      <a:pt x="1" y="0"/>
                    </a:lnTo>
                    <a:lnTo>
                      <a:pt x="1" y="0"/>
                    </a:lnTo>
                    <a:lnTo>
                      <a:pt x="1" y="0"/>
                    </a:lnTo>
                    <a:lnTo>
                      <a:pt x="2" y="0"/>
                    </a:lnTo>
                    <a:lnTo>
                      <a:pt x="2" y="1"/>
                    </a:lnTo>
                    <a:lnTo>
                      <a:pt x="1" y="1"/>
                    </a:lnTo>
                    <a:lnTo>
                      <a:pt x="1" y="1"/>
                    </a:lnTo>
                    <a:lnTo>
                      <a:pt x="1" y="1"/>
                    </a:lnTo>
                    <a:lnTo>
                      <a:pt x="1" y="1"/>
                    </a:lnTo>
                    <a:lnTo>
                      <a:pt x="1" y="1"/>
                    </a:lnTo>
                    <a:lnTo>
                      <a:pt x="1" y="1"/>
                    </a:lnTo>
                    <a:lnTo>
                      <a:pt x="0" y="1"/>
                    </a:lnTo>
                    <a:lnTo>
                      <a:pt x="0" y="1"/>
                    </a:lnTo>
                    <a:lnTo>
                      <a:pt x="1" y="1"/>
                    </a:lnTo>
                    <a:lnTo>
                      <a:pt x="1" y="1"/>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Freeform 403">
                <a:extLst>
                  <a:ext uri="{FF2B5EF4-FFF2-40B4-BE49-F238E27FC236}">
                    <a16:creationId xmlns:a16="http://schemas.microsoft.com/office/drawing/2014/main" id="{C256BD1C-2E09-4F89-BCC2-5209EAF15279}"/>
                  </a:ext>
                </a:extLst>
              </p:cNvPr>
              <p:cNvSpPr>
                <a:spLocks/>
              </p:cNvSpPr>
              <p:nvPr/>
            </p:nvSpPr>
            <p:spPr bwMode="auto">
              <a:xfrm>
                <a:off x="4065588" y="2044700"/>
                <a:ext cx="19050" cy="39688"/>
              </a:xfrm>
              <a:custGeom>
                <a:avLst/>
                <a:gdLst/>
                <a:ahLst/>
                <a:cxnLst>
                  <a:cxn ang="0">
                    <a:pos x="1" y="2"/>
                  </a:cxn>
                  <a:cxn ang="0">
                    <a:pos x="1" y="2"/>
                  </a:cxn>
                  <a:cxn ang="0">
                    <a:pos x="1" y="2"/>
                  </a:cxn>
                  <a:cxn ang="0">
                    <a:pos x="1" y="2"/>
                  </a:cxn>
                  <a:cxn ang="0">
                    <a:pos x="0" y="1"/>
                  </a:cxn>
                  <a:cxn ang="0">
                    <a:pos x="0" y="1"/>
                  </a:cxn>
                  <a:cxn ang="0">
                    <a:pos x="0" y="1"/>
                  </a:cxn>
                  <a:cxn ang="0">
                    <a:pos x="1" y="1"/>
                  </a:cxn>
                  <a:cxn ang="0">
                    <a:pos x="0" y="0"/>
                  </a:cxn>
                  <a:cxn ang="0">
                    <a:pos x="0" y="0"/>
                  </a:cxn>
                  <a:cxn ang="0">
                    <a:pos x="1" y="0"/>
                  </a:cxn>
                  <a:cxn ang="0">
                    <a:pos x="1" y="0"/>
                  </a:cxn>
                  <a:cxn ang="0">
                    <a:pos x="1" y="0"/>
                  </a:cxn>
                  <a:cxn ang="0">
                    <a:pos x="1" y="0"/>
                  </a:cxn>
                  <a:cxn ang="0">
                    <a:pos x="1" y="1"/>
                  </a:cxn>
                  <a:cxn ang="0">
                    <a:pos x="1" y="1"/>
                  </a:cxn>
                  <a:cxn ang="0">
                    <a:pos x="1" y="1"/>
                  </a:cxn>
                  <a:cxn ang="0">
                    <a:pos x="1" y="1"/>
                  </a:cxn>
                  <a:cxn ang="0">
                    <a:pos x="1" y="2"/>
                  </a:cxn>
                  <a:cxn ang="0">
                    <a:pos x="1" y="2"/>
                  </a:cxn>
                  <a:cxn ang="0">
                    <a:pos x="2" y="2"/>
                  </a:cxn>
                  <a:cxn ang="0">
                    <a:pos x="2" y="3"/>
                  </a:cxn>
                  <a:cxn ang="0">
                    <a:pos x="1" y="3"/>
                  </a:cxn>
                  <a:cxn ang="0">
                    <a:pos x="2" y="3"/>
                  </a:cxn>
                  <a:cxn ang="0">
                    <a:pos x="2" y="3"/>
                  </a:cxn>
                  <a:cxn ang="0">
                    <a:pos x="2" y="4"/>
                  </a:cxn>
                  <a:cxn ang="0">
                    <a:pos x="2" y="4"/>
                  </a:cxn>
                  <a:cxn ang="0">
                    <a:pos x="1" y="4"/>
                  </a:cxn>
                  <a:cxn ang="0">
                    <a:pos x="1" y="4"/>
                  </a:cxn>
                  <a:cxn ang="0">
                    <a:pos x="1" y="3"/>
                  </a:cxn>
                  <a:cxn ang="0">
                    <a:pos x="1" y="3"/>
                  </a:cxn>
                  <a:cxn ang="0">
                    <a:pos x="1" y="3"/>
                  </a:cxn>
                  <a:cxn ang="0">
                    <a:pos x="1" y="3"/>
                  </a:cxn>
                  <a:cxn ang="0">
                    <a:pos x="1" y="2"/>
                  </a:cxn>
                </a:cxnLst>
                <a:rect l="0" t="0" r="r" b="b"/>
                <a:pathLst>
                  <a:path w="2" h="4">
                    <a:moveTo>
                      <a:pt x="1" y="2"/>
                    </a:moveTo>
                    <a:lnTo>
                      <a:pt x="1" y="2"/>
                    </a:lnTo>
                    <a:lnTo>
                      <a:pt x="1" y="2"/>
                    </a:lnTo>
                    <a:lnTo>
                      <a:pt x="1" y="2"/>
                    </a:lnTo>
                    <a:lnTo>
                      <a:pt x="0" y="1"/>
                    </a:lnTo>
                    <a:lnTo>
                      <a:pt x="0" y="1"/>
                    </a:lnTo>
                    <a:lnTo>
                      <a:pt x="0" y="1"/>
                    </a:lnTo>
                    <a:lnTo>
                      <a:pt x="1" y="1"/>
                    </a:lnTo>
                    <a:lnTo>
                      <a:pt x="0" y="0"/>
                    </a:lnTo>
                    <a:lnTo>
                      <a:pt x="0" y="0"/>
                    </a:lnTo>
                    <a:lnTo>
                      <a:pt x="1" y="0"/>
                    </a:lnTo>
                    <a:lnTo>
                      <a:pt x="1" y="0"/>
                    </a:lnTo>
                    <a:lnTo>
                      <a:pt x="1" y="0"/>
                    </a:lnTo>
                    <a:lnTo>
                      <a:pt x="1" y="0"/>
                    </a:lnTo>
                    <a:lnTo>
                      <a:pt x="1" y="1"/>
                    </a:lnTo>
                    <a:lnTo>
                      <a:pt x="1" y="1"/>
                    </a:lnTo>
                    <a:lnTo>
                      <a:pt x="1" y="1"/>
                    </a:lnTo>
                    <a:lnTo>
                      <a:pt x="1" y="1"/>
                    </a:lnTo>
                    <a:lnTo>
                      <a:pt x="1" y="2"/>
                    </a:lnTo>
                    <a:lnTo>
                      <a:pt x="1" y="2"/>
                    </a:lnTo>
                    <a:lnTo>
                      <a:pt x="2" y="2"/>
                    </a:lnTo>
                    <a:lnTo>
                      <a:pt x="2" y="3"/>
                    </a:lnTo>
                    <a:lnTo>
                      <a:pt x="1" y="3"/>
                    </a:lnTo>
                    <a:lnTo>
                      <a:pt x="2" y="3"/>
                    </a:lnTo>
                    <a:lnTo>
                      <a:pt x="2" y="3"/>
                    </a:lnTo>
                    <a:lnTo>
                      <a:pt x="2" y="4"/>
                    </a:lnTo>
                    <a:lnTo>
                      <a:pt x="2" y="4"/>
                    </a:lnTo>
                    <a:lnTo>
                      <a:pt x="1" y="4"/>
                    </a:lnTo>
                    <a:lnTo>
                      <a:pt x="1" y="4"/>
                    </a:lnTo>
                    <a:lnTo>
                      <a:pt x="1" y="3"/>
                    </a:lnTo>
                    <a:lnTo>
                      <a:pt x="1" y="3"/>
                    </a:lnTo>
                    <a:lnTo>
                      <a:pt x="1" y="3"/>
                    </a:lnTo>
                    <a:lnTo>
                      <a:pt x="1" y="3"/>
                    </a:lnTo>
                    <a:lnTo>
                      <a:pt x="1"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Freeform 404">
                <a:extLst>
                  <a:ext uri="{FF2B5EF4-FFF2-40B4-BE49-F238E27FC236}">
                    <a16:creationId xmlns:a16="http://schemas.microsoft.com/office/drawing/2014/main" id="{147DC796-D403-490F-891F-9489D4DB4DF2}"/>
                  </a:ext>
                </a:extLst>
              </p:cNvPr>
              <p:cNvSpPr>
                <a:spLocks/>
              </p:cNvSpPr>
              <p:nvPr/>
            </p:nvSpPr>
            <p:spPr bwMode="auto">
              <a:xfrm>
                <a:off x="4033838" y="2065337"/>
                <a:ext cx="11113"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0" y="0"/>
                  </a:cxn>
                  <a:cxn ang="0">
                    <a:pos x="0"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Freeform 405">
                <a:extLst>
                  <a:ext uri="{FF2B5EF4-FFF2-40B4-BE49-F238E27FC236}">
                    <a16:creationId xmlns:a16="http://schemas.microsoft.com/office/drawing/2014/main" id="{8F6384FE-84FC-406C-8A9C-A69C365ABC9E}"/>
                  </a:ext>
                </a:extLst>
              </p:cNvPr>
              <p:cNvSpPr>
                <a:spLocks/>
              </p:cNvSpPr>
              <p:nvPr/>
            </p:nvSpPr>
            <p:spPr bwMode="auto">
              <a:xfrm>
                <a:off x="4014788" y="1993900"/>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Freeform 406">
                <a:extLst>
                  <a:ext uri="{FF2B5EF4-FFF2-40B4-BE49-F238E27FC236}">
                    <a16:creationId xmlns:a16="http://schemas.microsoft.com/office/drawing/2014/main" id="{FA0442E0-1576-41AF-82BD-6C617899BF99}"/>
                  </a:ext>
                </a:extLst>
              </p:cNvPr>
              <p:cNvSpPr>
                <a:spLocks/>
              </p:cNvSpPr>
              <p:nvPr/>
            </p:nvSpPr>
            <p:spPr bwMode="auto">
              <a:xfrm>
                <a:off x="4033838" y="2054225"/>
                <a:ext cx="11113" cy="11113"/>
              </a:xfrm>
              <a:custGeom>
                <a:avLst/>
                <a:gdLst/>
                <a:ahLst/>
                <a:cxnLst>
                  <a:cxn ang="0">
                    <a:pos x="0" y="1"/>
                  </a:cxn>
                  <a:cxn ang="0">
                    <a:pos x="0" y="0"/>
                  </a:cxn>
                  <a:cxn ang="0">
                    <a:pos x="1" y="0"/>
                  </a:cxn>
                  <a:cxn ang="0">
                    <a:pos x="0" y="1"/>
                  </a:cxn>
                </a:cxnLst>
                <a:rect l="0" t="0" r="r" b="b"/>
                <a:pathLst>
                  <a:path w="1" h="1">
                    <a:moveTo>
                      <a:pt x="0" y="1"/>
                    </a:moveTo>
                    <a:lnTo>
                      <a:pt x="0"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Freeform 362">
                <a:extLst>
                  <a:ext uri="{FF2B5EF4-FFF2-40B4-BE49-F238E27FC236}">
                    <a16:creationId xmlns:a16="http://schemas.microsoft.com/office/drawing/2014/main" id="{4AD943FC-FC56-42E8-A1BC-A1EBABB63B9C}"/>
                  </a:ext>
                </a:extLst>
              </p:cNvPr>
              <p:cNvSpPr>
                <a:spLocks/>
              </p:cNvSpPr>
              <p:nvPr/>
            </p:nvSpPr>
            <p:spPr bwMode="auto">
              <a:xfrm>
                <a:off x="4014788" y="2054225"/>
                <a:ext cx="9525" cy="1588"/>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Freeform 363">
                <a:extLst>
                  <a:ext uri="{FF2B5EF4-FFF2-40B4-BE49-F238E27FC236}">
                    <a16:creationId xmlns:a16="http://schemas.microsoft.com/office/drawing/2014/main" id="{FEFB4C03-5C3D-430B-A529-E4A5581E289C}"/>
                  </a:ext>
                </a:extLst>
              </p:cNvPr>
              <p:cNvSpPr>
                <a:spLocks/>
              </p:cNvSpPr>
              <p:nvPr/>
            </p:nvSpPr>
            <p:spPr bwMode="auto">
              <a:xfrm>
                <a:off x="4024313" y="2054225"/>
                <a:ext cx="9525" cy="11113"/>
              </a:xfrm>
              <a:custGeom>
                <a:avLst/>
                <a:gdLst/>
                <a:ahLst/>
                <a:cxnLst>
                  <a:cxn ang="0">
                    <a:pos x="0"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1"/>
                  </a:cxn>
                  <a:cxn ang="0">
                    <a:pos x="0" y="1"/>
                  </a:cxn>
                  <a:cxn ang="0">
                    <a:pos x="0" y="0"/>
                  </a:cxn>
                </a:cxnLst>
                <a:rect l="0" t="0" r="r" b="b"/>
                <a:pathLst>
                  <a:path w="1" h="1">
                    <a:moveTo>
                      <a:pt x="0" y="0"/>
                    </a:moveTo>
                    <a:lnTo>
                      <a:pt x="1" y="0"/>
                    </a:lnTo>
                    <a:lnTo>
                      <a:pt x="1" y="0"/>
                    </a:lnTo>
                    <a:lnTo>
                      <a:pt x="1" y="0"/>
                    </a:lnTo>
                    <a:lnTo>
                      <a:pt x="1" y="0"/>
                    </a:lnTo>
                    <a:lnTo>
                      <a:pt x="1" y="0"/>
                    </a:lnTo>
                    <a:lnTo>
                      <a:pt x="1" y="0"/>
                    </a:lnTo>
                    <a:lnTo>
                      <a:pt x="1" y="0"/>
                    </a:lnTo>
                    <a:lnTo>
                      <a:pt x="1" y="0"/>
                    </a:lnTo>
                    <a:lnTo>
                      <a:pt x="1" y="1"/>
                    </a:lnTo>
                    <a:lnTo>
                      <a:pt x="1" y="1"/>
                    </a:lnTo>
                    <a:lnTo>
                      <a:pt x="1"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Freeform 364">
                <a:extLst>
                  <a:ext uri="{FF2B5EF4-FFF2-40B4-BE49-F238E27FC236}">
                    <a16:creationId xmlns:a16="http://schemas.microsoft.com/office/drawing/2014/main" id="{71FA0EC6-258A-4D14-BB09-FCD88DA341EB}"/>
                  </a:ext>
                </a:extLst>
              </p:cNvPr>
              <p:cNvSpPr>
                <a:spLocks/>
              </p:cNvSpPr>
              <p:nvPr/>
            </p:nvSpPr>
            <p:spPr bwMode="auto">
              <a:xfrm>
                <a:off x="4014788" y="2054225"/>
                <a:ext cx="9525" cy="1588"/>
              </a:xfrm>
              <a:custGeom>
                <a:avLst/>
                <a:gdLst/>
                <a:ahLst/>
                <a:cxnLst>
                  <a:cxn ang="0">
                    <a:pos x="1"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1" y="0"/>
                    </a:moveTo>
                    <a:lnTo>
                      <a:pt x="0" y="0"/>
                    </a:lnTo>
                    <a:lnTo>
                      <a:pt x="0" y="0"/>
                    </a:lnTo>
                    <a:lnTo>
                      <a:pt x="0" y="0"/>
                    </a:lnTo>
                    <a:lnTo>
                      <a:pt x="1" y="0"/>
                    </a:lnTo>
                    <a:lnTo>
                      <a:pt x="1" y="0"/>
                    </a:lnTo>
                    <a:lnTo>
                      <a:pt x="1"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Freeform 365">
                <a:extLst>
                  <a:ext uri="{FF2B5EF4-FFF2-40B4-BE49-F238E27FC236}">
                    <a16:creationId xmlns:a16="http://schemas.microsoft.com/office/drawing/2014/main" id="{5F85C432-9501-4317-A147-F7495C26912F}"/>
                  </a:ext>
                </a:extLst>
              </p:cNvPr>
              <p:cNvSpPr>
                <a:spLocks/>
              </p:cNvSpPr>
              <p:nvPr/>
            </p:nvSpPr>
            <p:spPr bwMode="auto">
              <a:xfrm>
                <a:off x="4054475" y="2044700"/>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Freeform 366">
                <a:extLst>
                  <a:ext uri="{FF2B5EF4-FFF2-40B4-BE49-F238E27FC236}">
                    <a16:creationId xmlns:a16="http://schemas.microsoft.com/office/drawing/2014/main" id="{1B39C09C-1784-47E5-9D90-805846CEA484}"/>
                  </a:ext>
                </a:extLst>
              </p:cNvPr>
              <p:cNvSpPr>
                <a:spLocks/>
              </p:cNvSpPr>
              <p:nvPr/>
            </p:nvSpPr>
            <p:spPr bwMode="auto">
              <a:xfrm>
                <a:off x="4033838" y="2044700"/>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Freeform 367">
                <a:extLst>
                  <a:ext uri="{FF2B5EF4-FFF2-40B4-BE49-F238E27FC236}">
                    <a16:creationId xmlns:a16="http://schemas.microsoft.com/office/drawing/2014/main" id="{94890D80-5858-40EC-A6A7-1EDA91842232}"/>
                  </a:ext>
                </a:extLst>
              </p:cNvPr>
              <p:cNvSpPr>
                <a:spLocks/>
              </p:cNvSpPr>
              <p:nvPr/>
            </p:nvSpPr>
            <p:spPr bwMode="auto">
              <a:xfrm>
                <a:off x="4044950" y="2014537"/>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Rectangle 605">
                <a:extLst>
                  <a:ext uri="{FF2B5EF4-FFF2-40B4-BE49-F238E27FC236}">
                    <a16:creationId xmlns:a16="http://schemas.microsoft.com/office/drawing/2014/main" id="{9FA6F13D-DD9D-4A01-B414-E36E657874C6}"/>
                  </a:ext>
                </a:extLst>
              </p:cNvPr>
              <p:cNvSpPr>
                <a:spLocks noChangeArrowheads="1"/>
              </p:cNvSpPr>
              <p:nvPr/>
            </p:nvSpPr>
            <p:spPr bwMode="auto">
              <a:xfrm>
                <a:off x="4054475" y="2014537"/>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Freeform 369">
                <a:extLst>
                  <a:ext uri="{FF2B5EF4-FFF2-40B4-BE49-F238E27FC236}">
                    <a16:creationId xmlns:a16="http://schemas.microsoft.com/office/drawing/2014/main" id="{1144EBA5-C7D2-4B09-938B-6413F3DD10D8}"/>
                  </a:ext>
                </a:extLst>
              </p:cNvPr>
              <p:cNvSpPr>
                <a:spLocks/>
              </p:cNvSpPr>
              <p:nvPr/>
            </p:nvSpPr>
            <p:spPr bwMode="auto">
              <a:xfrm>
                <a:off x="2886075" y="2014537"/>
                <a:ext cx="31750" cy="9525"/>
              </a:xfrm>
              <a:custGeom>
                <a:avLst/>
                <a:gdLst/>
                <a:ahLst/>
                <a:cxnLst>
                  <a:cxn ang="0">
                    <a:pos x="0" y="1"/>
                  </a:cxn>
                  <a:cxn ang="0">
                    <a:pos x="0" y="0"/>
                  </a:cxn>
                  <a:cxn ang="0">
                    <a:pos x="1" y="0"/>
                  </a:cxn>
                  <a:cxn ang="0">
                    <a:pos x="1" y="0"/>
                  </a:cxn>
                  <a:cxn ang="0">
                    <a:pos x="1" y="0"/>
                  </a:cxn>
                  <a:cxn ang="0">
                    <a:pos x="2" y="0"/>
                  </a:cxn>
                  <a:cxn ang="0">
                    <a:pos x="2" y="0"/>
                  </a:cxn>
                  <a:cxn ang="0">
                    <a:pos x="2" y="1"/>
                  </a:cxn>
                  <a:cxn ang="0">
                    <a:pos x="3" y="1"/>
                  </a:cxn>
                  <a:cxn ang="0">
                    <a:pos x="3" y="1"/>
                  </a:cxn>
                  <a:cxn ang="0">
                    <a:pos x="2" y="1"/>
                  </a:cxn>
                  <a:cxn ang="0">
                    <a:pos x="2" y="1"/>
                  </a:cxn>
                  <a:cxn ang="0">
                    <a:pos x="2" y="1"/>
                  </a:cxn>
                  <a:cxn ang="0">
                    <a:pos x="1" y="1"/>
                  </a:cxn>
                  <a:cxn ang="0">
                    <a:pos x="1" y="1"/>
                  </a:cxn>
                  <a:cxn ang="0">
                    <a:pos x="1" y="1"/>
                  </a:cxn>
                  <a:cxn ang="0">
                    <a:pos x="0" y="1"/>
                  </a:cxn>
                </a:cxnLst>
                <a:rect l="0" t="0" r="r" b="b"/>
                <a:pathLst>
                  <a:path w="3" h="1">
                    <a:moveTo>
                      <a:pt x="0" y="1"/>
                    </a:moveTo>
                    <a:lnTo>
                      <a:pt x="0" y="0"/>
                    </a:lnTo>
                    <a:lnTo>
                      <a:pt x="1" y="0"/>
                    </a:lnTo>
                    <a:lnTo>
                      <a:pt x="1" y="0"/>
                    </a:lnTo>
                    <a:lnTo>
                      <a:pt x="1" y="0"/>
                    </a:lnTo>
                    <a:lnTo>
                      <a:pt x="2" y="0"/>
                    </a:lnTo>
                    <a:lnTo>
                      <a:pt x="2" y="0"/>
                    </a:lnTo>
                    <a:lnTo>
                      <a:pt x="2" y="1"/>
                    </a:lnTo>
                    <a:lnTo>
                      <a:pt x="3" y="1"/>
                    </a:lnTo>
                    <a:lnTo>
                      <a:pt x="3" y="1"/>
                    </a:lnTo>
                    <a:lnTo>
                      <a:pt x="2" y="1"/>
                    </a:lnTo>
                    <a:lnTo>
                      <a:pt x="2" y="1"/>
                    </a:lnTo>
                    <a:lnTo>
                      <a:pt x="2"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Freeform 370">
                <a:extLst>
                  <a:ext uri="{FF2B5EF4-FFF2-40B4-BE49-F238E27FC236}">
                    <a16:creationId xmlns:a16="http://schemas.microsoft.com/office/drawing/2014/main" id="{CE08C0E0-8C8F-4E15-8060-FAA2759F130F}"/>
                  </a:ext>
                </a:extLst>
              </p:cNvPr>
              <p:cNvSpPr>
                <a:spLocks/>
              </p:cNvSpPr>
              <p:nvPr/>
            </p:nvSpPr>
            <p:spPr bwMode="auto">
              <a:xfrm>
                <a:off x="2917825" y="2014537"/>
                <a:ext cx="30163" cy="9525"/>
              </a:xfrm>
              <a:custGeom>
                <a:avLst/>
                <a:gdLst/>
                <a:ahLst/>
                <a:cxnLst>
                  <a:cxn ang="0">
                    <a:pos x="0" y="1"/>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3" y="1"/>
                  </a:cxn>
                  <a:cxn ang="0">
                    <a:pos x="2" y="1"/>
                  </a:cxn>
                  <a:cxn ang="0">
                    <a:pos x="2" y="1"/>
                  </a:cxn>
                  <a:cxn ang="0">
                    <a:pos x="1" y="1"/>
                  </a:cxn>
                  <a:cxn ang="0">
                    <a:pos x="1" y="1"/>
                  </a:cxn>
                  <a:cxn ang="0">
                    <a:pos x="0" y="1"/>
                  </a:cxn>
                </a:cxnLst>
                <a:rect l="0" t="0" r="r" b="b"/>
                <a:pathLst>
                  <a:path w="3" h="1">
                    <a:moveTo>
                      <a:pt x="0" y="1"/>
                    </a:moveTo>
                    <a:lnTo>
                      <a:pt x="0" y="0"/>
                    </a:lnTo>
                    <a:lnTo>
                      <a:pt x="0" y="0"/>
                    </a:lnTo>
                    <a:lnTo>
                      <a:pt x="0" y="0"/>
                    </a:lnTo>
                    <a:lnTo>
                      <a:pt x="1" y="0"/>
                    </a:lnTo>
                    <a:lnTo>
                      <a:pt x="1" y="0"/>
                    </a:lnTo>
                    <a:lnTo>
                      <a:pt x="1" y="0"/>
                    </a:lnTo>
                    <a:lnTo>
                      <a:pt x="1" y="0"/>
                    </a:lnTo>
                    <a:lnTo>
                      <a:pt x="2" y="0"/>
                    </a:lnTo>
                    <a:lnTo>
                      <a:pt x="2" y="0"/>
                    </a:lnTo>
                    <a:lnTo>
                      <a:pt x="2" y="0"/>
                    </a:lnTo>
                    <a:lnTo>
                      <a:pt x="2" y="0"/>
                    </a:lnTo>
                    <a:lnTo>
                      <a:pt x="3" y="1"/>
                    </a:lnTo>
                    <a:lnTo>
                      <a:pt x="2" y="1"/>
                    </a:lnTo>
                    <a:lnTo>
                      <a:pt x="2"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Freeform 371">
                <a:extLst>
                  <a:ext uri="{FF2B5EF4-FFF2-40B4-BE49-F238E27FC236}">
                    <a16:creationId xmlns:a16="http://schemas.microsoft.com/office/drawing/2014/main" id="{A499E308-8FA0-4175-8F94-7BC69A7EA31C}"/>
                  </a:ext>
                </a:extLst>
              </p:cNvPr>
              <p:cNvSpPr>
                <a:spLocks/>
              </p:cNvSpPr>
              <p:nvPr/>
            </p:nvSpPr>
            <p:spPr bwMode="auto">
              <a:xfrm>
                <a:off x="3262313" y="2185987"/>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Freeform 372">
                <a:extLst>
                  <a:ext uri="{FF2B5EF4-FFF2-40B4-BE49-F238E27FC236}">
                    <a16:creationId xmlns:a16="http://schemas.microsoft.com/office/drawing/2014/main" id="{4B716699-DDCA-4647-B2FE-C7AE203459A7}"/>
                  </a:ext>
                </a:extLst>
              </p:cNvPr>
              <p:cNvSpPr>
                <a:spLocks/>
              </p:cNvSpPr>
              <p:nvPr/>
            </p:nvSpPr>
            <p:spPr bwMode="auto">
              <a:xfrm>
                <a:off x="4065588" y="1973262"/>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Freeform 373">
                <a:extLst>
                  <a:ext uri="{FF2B5EF4-FFF2-40B4-BE49-F238E27FC236}">
                    <a16:creationId xmlns:a16="http://schemas.microsoft.com/office/drawing/2014/main" id="{4DD748CF-ED8C-473C-92BF-FC7455D73394}"/>
                  </a:ext>
                </a:extLst>
              </p:cNvPr>
              <p:cNvSpPr>
                <a:spLocks/>
              </p:cNvSpPr>
              <p:nvPr/>
            </p:nvSpPr>
            <p:spPr bwMode="auto">
              <a:xfrm>
                <a:off x="3252788" y="2185987"/>
                <a:ext cx="9525" cy="1588"/>
              </a:xfrm>
              <a:custGeom>
                <a:avLst/>
                <a:gdLst/>
                <a:ahLst/>
                <a:cxnLst>
                  <a:cxn ang="0">
                    <a:pos x="1" y="0"/>
                  </a:cxn>
                  <a:cxn ang="0">
                    <a:pos x="0" y="0"/>
                  </a:cxn>
                  <a:cxn ang="0">
                    <a:pos x="0" y="0"/>
                  </a:cxn>
                  <a:cxn ang="0">
                    <a:pos x="0" y="0"/>
                  </a:cxn>
                  <a:cxn ang="0">
                    <a:pos x="1" y="0"/>
                  </a:cxn>
                </a:cxnLst>
                <a:rect l="0" t="0" r="r" b="b"/>
                <a:pathLst>
                  <a:path w="1">
                    <a:moveTo>
                      <a:pt x="1" y="0"/>
                    </a:moveTo>
                    <a:lnTo>
                      <a:pt x="0" y="0"/>
                    </a:lnTo>
                    <a:lnTo>
                      <a:pt x="0"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Freeform 374">
                <a:extLst>
                  <a:ext uri="{FF2B5EF4-FFF2-40B4-BE49-F238E27FC236}">
                    <a16:creationId xmlns:a16="http://schemas.microsoft.com/office/drawing/2014/main" id="{DC53B9A3-7074-4E40-BD55-DB24B7DABC5C}"/>
                  </a:ext>
                </a:extLst>
              </p:cNvPr>
              <p:cNvSpPr>
                <a:spLocks/>
              </p:cNvSpPr>
              <p:nvPr/>
            </p:nvSpPr>
            <p:spPr bwMode="auto">
              <a:xfrm>
                <a:off x="3241675" y="2176462"/>
                <a:ext cx="11113" cy="9525"/>
              </a:xfrm>
              <a:custGeom>
                <a:avLst/>
                <a:gdLst/>
                <a:ahLst/>
                <a:cxnLst>
                  <a:cxn ang="0">
                    <a:pos x="0" y="1"/>
                  </a:cxn>
                  <a:cxn ang="0">
                    <a:pos x="0" y="0"/>
                  </a:cxn>
                  <a:cxn ang="0">
                    <a:pos x="0" y="0"/>
                  </a:cxn>
                  <a:cxn ang="0">
                    <a:pos x="0" y="0"/>
                  </a:cxn>
                  <a:cxn ang="0">
                    <a:pos x="1" y="0"/>
                  </a:cxn>
                  <a:cxn ang="0">
                    <a:pos x="1" y="0"/>
                  </a:cxn>
                  <a:cxn ang="0">
                    <a:pos x="0" y="1"/>
                  </a:cxn>
                  <a:cxn ang="0">
                    <a:pos x="0" y="1"/>
                  </a:cxn>
                </a:cxnLst>
                <a:rect l="0" t="0" r="r" b="b"/>
                <a:pathLst>
                  <a:path w="1" h="1">
                    <a:moveTo>
                      <a:pt x="0" y="1"/>
                    </a:moveTo>
                    <a:lnTo>
                      <a:pt x="0" y="0"/>
                    </a:lnTo>
                    <a:lnTo>
                      <a:pt x="0" y="0"/>
                    </a:lnTo>
                    <a:lnTo>
                      <a:pt x="0" y="0"/>
                    </a:lnTo>
                    <a:lnTo>
                      <a:pt x="1"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Freeform 375">
                <a:extLst>
                  <a:ext uri="{FF2B5EF4-FFF2-40B4-BE49-F238E27FC236}">
                    <a16:creationId xmlns:a16="http://schemas.microsoft.com/office/drawing/2014/main" id="{10A15948-1132-4307-A882-83DEEED82222}"/>
                  </a:ext>
                </a:extLst>
              </p:cNvPr>
              <p:cNvSpPr>
                <a:spLocks/>
              </p:cNvSpPr>
              <p:nvPr/>
            </p:nvSpPr>
            <p:spPr bwMode="auto">
              <a:xfrm>
                <a:off x="3232150" y="2176462"/>
                <a:ext cx="9525"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Freeform 376">
                <a:extLst>
                  <a:ext uri="{FF2B5EF4-FFF2-40B4-BE49-F238E27FC236}">
                    <a16:creationId xmlns:a16="http://schemas.microsoft.com/office/drawing/2014/main" id="{EC50159D-DDF1-4F75-8A25-B2565DEE41EB}"/>
                  </a:ext>
                </a:extLst>
              </p:cNvPr>
              <p:cNvSpPr>
                <a:spLocks/>
              </p:cNvSpPr>
              <p:nvPr/>
            </p:nvSpPr>
            <p:spPr bwMode="auto">
              <a:xfrm>
                <a:off x="4065588" y="1973262"/>
                <a:ext cx="9525" cy="9525"/>
              </a:xfrm>
              <a:custGeom>
                <a:avLst/>
                <a:gdLst/>
                <a:ahLst/>
                <a:cxnLst>
                  <a:cxn ang="0">
                    <a:pos x="0" y="1"/>
                  </a:cxn>
                  <a:cxn ang="0">
                    <a:pos x="0" y="0"/>
                  </a:cxn>
                  <a:cxn ang="0">
                    <a:pos x="0" y="0"/>
                  </a:cxn>
                  <a:cxn ang="0">
                    <a:pos x="0" y="0"/>
                  </a:cxn>
                  <a:cxn ang="0">
                    <a:pos x="0" y="0"/>
                  </a:cxn>
                  <a:cxn ang="0">
                    <a:pos x="0" y="0"/>
                  </a:cxn>
                  <a:cxn ang="0">
                    <a:pos x="0" y="0"/>
                  </a:cxn>
                  <a:cxn ang="0">
                    <a:pos x="1" y="0"/>
                  </a:cxn>
                  <a:cxn ang="0">
                    <a:pos x="1" y="0"/>
                  </a:cxn>
                  <a:cxn ang="0">
                    <a:pos x="1" y="1"/>
                  </a:cxn>
                  <a:cxn ang="0">
                    <a:pos x="0" y="1"/>
                  </a:cxn>
                  <a:cxn ang="0">
                    <a:pos x="0" y="1"/>
                  </a:cxn>
                  <a:cxn ang="0">
                    <a:pos x="0" y="1"/>
                  </a:cxn>
                </a:cxnLst>
                <a:rect l="0" t="0" r="r" b="b"/>
                <a:pathLst>
                  <a:path w="1" h="1">
                    <a:moveTo>
                      <a:pt x="0" y="1"/>
                    </a:moveTo>
                    <a:lnTo>
                      <a:pt x="0" y="0"/>
                    </a:lnTo>
                    <a:lnTo>
                      <a:pt x="0" y="0"/>
                    </a:lnTo>
                    <a:lnTo>
                      <a:pt x="0" y="0"/>
                    </a:lnTo>
                    <a:lnTo>
                      <a:pt x="0" y="0"/>
                    </a:lnTo>
                    <a:lnTo>
                      <a:pt x="0" y="0"/>
                    </a:lnTo>
                    <a:lnTo>
                      <a:pt x="0" y="0"/>
                    </a:lnTo>
                    <a:lnTo>
                      <a:pt x="1" y="0"/>
                    </a:lnTo>
                    <a:lnTo>
                      <a:pt x="1" y="0"/>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Freeform 377">
                <a:extLst>
                  <a:ext uri="{FF2B5EF4-FFF2-40B4-BE49-F238E27FC236}">
                    <a16:creationId xmlns:a16="http://schemas.microsoft.com/office/drawing/2014/main" id="{3089360F-ED6E-48BD-A06D-77BACEDAD413}"/>
                  </a:ext>
                </a:extLst>
              </p:cNvPr>
              <p:cNvSpPr>
                <a:spLocks/>
              </p:cNvSpPr>
              <p:nvPr/>
            </p:nvSpPr>
            <p:spPr bwMode="auto">
              <a:xfrm>
                <a:off x="4054475" y="1973262"/>
                <a:ext cx="11113" cy="9525"/>
              </a:xfrm>
              <a:custGeom>
                <a:avLst/>
                <a:gdLst/>
                <a:ahLst/>
                <a:cxnLst>
                  <a:cxn ang="0">
                    <a:pos x="0" y="1"/>
                  </a:cxn>
                  <a:cxn ang="0">
                    <a:pos x="1" y="0"/>
                  </a:cxn>
                  <a:cxn ang="0">
                    <a:pos x="1" y="1"/>
                  </a:cxn>
                  <a:cxn ang="0">
                    <a:pos x="0" y="1"/>
                  </a:cxn>
                </a:cxnLst>
                <a:rect l="0" t="0" r="r" b="b"/>
                <a:pathLst>
                  <a:path w="1" h="1">
                    <a:moveTo>
                      <a:pt x="0" y="1"/>
                    </a:move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Freeform 378">
                <a:extLst>
                  <a:ext uri="{FF2B5EF4-FFF2-40B4-BE49-F238E27FC236}">
                    <a16:creationId xmlns:a16="http://schemas.microsoft.com/office/drawing/2014/main" id="{ABE841E4-9433-42FA-A2E2-79BD1BC8D61A}"/>
                  </a:ext>
                </a:extLst>
              </p:cNvPr>
              <p:cNvSpPr>
                <a:spLocks/>
              </p:cNvSpPr>
              <p:nvPr/>
            </p:nvSpPr>
            <p:spPr bwMode="auto">
              <a:xfrm>
                <a:off x="3232150" y="2165350"/>
                <a:ext cx="20638" cy="11113"/>
              </a:xfrm>
              <a:custGeom>
                <a:avLst/>
                <a:gdLst/>
                <a:ahLst/>
                <a:cxnLst>
                  <a:cxn ang="0">
                    <a:pos x="0" y="0"/>
                  </a:cxn>
                  <a:cxn ang="0">
                    <a:pos x="0" y="0"/>
                  </a:cxn>
                  <a:cxn ang="0">
                    <a:pos x="1" y="0"/>
                  </a:cxn>
                  <a:cxn ang="0">
                    <a:pos x="1" y="0"/>
                  </a:cxn>
                  <a:cxn ang="0">
                    <a:pos x="1" y="0"/>
                  </a:cxn>
                  <a:cxn ang="0">
                    <a:pos x="2" y="0"/>
                  </a:cxn>
                  <a:cxn ang="0">
                    <a:pos x="2" y="0"/>
                  </a:cxn>
                  <a:cxn ang="0">
                    <a:pos x="2" y="0"/>
                  </a:cxn>
                  <a:cxn ang="0">
                    <a:pos x="2" y="1"/>
                  </a:cxn>
                  <a:cxn ang="0">
                    <a:pos x="2" y="1"/>
                  </a:cxn>
                  <a:cxn ang="0">
                    <a:pos x="1" y="1"/>
                  </a:cxn>
                  <a:cxn ang="0">
                    <a:pos x="1" y="1"/>
                  </a:cxn>
                  <a:cxn ang="0">
                    <a:pos x="1" y="1"/>
                  </a:cxn>
                  <a:cxn ang="0">
                    <a:pos x="1" y="0"/>
                  </a:cxn>
                  <a:cxn ang="0">
                    <a:pos x="1" y="0"/>
                  </a:cxn>
                  <a:cxn ang="0">
                    <a:pos x="1" y="0"/>
                  </a:cxn>
                  <a:cxn ang="0">
                    <a:pos x="1" y="1"/>
                  </a:cxn>
                  <a:cxn ang="0">
                    <a:pos x="1" y="1"/>
                  </a:cxn>
                  <a:cxn ang="0">
                    <a:pos x="1" y="0"/>
                  </a:cxn>
                  <a:cxn ang="0">
                    <a:pos x="0" y="0"/>
                  </a:cxn>
                </a:cxnLst>
                <a:rect l="0" t="0" r="r" b="b"/>
                <a:pathLst>
                  <a:path w="2" h="1">
                    <a:moveTo>
                      <a:pt x="0" y="0"/>
                    </a:moveTo>
                    <a:lnTo>
                      <a:pt x="0" y="0"/>
                    </a:lnTo>
                    <a:lnTo>
                      <a:pt x="1" y="0"/>
                    </a:lnTo>
                    <a:lnTo>
                      <a:pt x="1" y="0"/>
                    </a:lnTo>
                    <a:lnTo>
                      <a:pt x="1" y="0"/>
                    </a:lnTo>
                    <a:lnTo>
                      <a:pt x="2" y="0"/>
                    </a:lnTo>
                    <a:lnTo>
                      <a:pt x="2" y="0"/>
                    </a:lnTo>
                    <a:lnTo>
                      <a:pt x="2" y="0"/>
                    </a:lnTo>
                    <a:lnTo>
                      <a:pt x="2" y="1"/>
                    </a:lnTo>
                    <a:lnTo>
                      <a:pt x="2" y="1"/>
                    </a:lnTo>
                    <a:lnTo>
                      <a:pt x="1" y="1"/>
                    </a:lnTo>
                    <a:lnTo>
                      <a:pt x="1" y="1"/>
                    </a:lnTo>
                    <a:lnTo>
                      <a:pt x="1" y="1"/>
                    </a:lnTo>
                    <a:lnTo>
                      <a:pt x="1" y="0"/>
                    </a:lnTo>
                    <a:lnTo>
                      <a:pt x="1" y="0"/>
                    </a:lnTo>
                    <a:lnTo>
                      <a:pt x="1" y="0"/>
                    </a:lnTo>
                    <a:lnTo>
                      <a:pt x="1" y="1"/>
                    </a:lnTo>
                    <a:lnTo>
                      <a:pt x="1" y="1"/>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Rectangle 616">
                <a:extLst>
                  <a:ext uri="{FF2B5EF4-FFF2-40B4-BE49-F238E27FC236}">
                    <a16:creationId xmlns:a16="http://schemas.microsoft.com/office/drawing/2014/main" id="{F4F693F8-44D0-4FE5-AC2F-0BD82B3A1B19}"/>
                  </a:ext>
                </a:extLst>
              </p:cNvPr>
              <p:cNvSpPr>
                <a:spLocks noChangeArrowheads="1"/>
              </p:cNvSpPr>
              <p:nvPr/>
            </p:nvSpPr>
            <p:spPr bwMode="auto">
              <a:xfrm>
                <a:off x="4044950" y="21653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Freeform 380">
                <a:extLst>
                  <a:ext uri="{FF2B5EF4-FFF2-40B4-BE49-F238E27FC236}">
                    <a16:creationId xmlns:a16="http://schemas.microsoft.com/office/drawing/2014/main" id="{351EE6BB-9A0A-4069-B196-FA703323F3BC}"/>
                  </a:ext>
                </a:extLst>
              </p:cNvPr>
              <p:cNvSpPr>
                <a:spLocks/>
              </p:cNvSpPr>
              <p:nvPr/>
            </p:nvSpPr>
            <p:spPr bwMode="auto">
              <a:xfrm>
                <a:off x="4054475" y="1973262"/>
                <a:ext cx="11113" cy="9525"/>
              </a:xfrm>
              <a:custGeom>
                <a:avLst/>
                <a:gdLst/>
                <a:ahLst/>
                <a:cxnLst>
                  <a:cxn ang="0">
                    <a:pos x="0" y="1"/>
                  </a:cxn>
                  <a:cxn ang="0">
                    <a:pos x="0" y="0"/>
                  </a:cxn>
                  <a:cxn ang="0">
                    <a:pos x="0" y="0"/>
                  </a:cxn>
                  <a:cxn ang="0">
                    <a:pos x="0" y="0"/>
                  </a:cxn>
                  <a:cxn ang="0">
                    <a:pos x="1" y="0"/>
                  </a:cxn>
                  <a:cxn ang="0">
                    <a:pos x="0" y="0"/>
                  </a:cxn>
                  <a:cxn ang="0">
                    <a:pos x="0" y="1"/>
                  </a:cxn>
                </a:cxnLst>
                <a:rect l="0" t="0" r="r" b="b"/>
                <a:pathLst>
                  <a:path w="1" h="1">
                    <a:moveTo>
                      <a:pt x="0" y="1"/>
                    </a:moveTo>
                    <a:lnTo>
                      <a:pt x="0" y="0"/>
                    </a:lnTo>
                    <a:lnTo>
                      <a:pt x="0" y="0"/>
                    </a:lnTo>
                    <a:lnTo>
                      <a:pt x="0" y="0"/>
                    </a:lnTo>
                    <a:lnTo>
                      <a:pt x="1"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19" name="Freeform 381">
                <a:extLst>
                  <a:ext uri="{FF2B5EF4-FFF2-40B4-BE49-F238E27FC236}">
                    <a16:creationId xmlns:a16="http://schemas.microsoft.com/office/drawing/2014/main" id="{CF81897F-C2CD-48E1-B564-6F2233E18666}"/>
                  </a:ext>
                </a:extLst>
              </p:cNvPr>
              <p:cNvSpPr>
                <a:spLocks/>
              </p:cNvSpPr>
              <p:nvPr/>
            </p:nvSpPr>
            <p:spPr bwMode="auto">
              <a:xfrm>
                <a:off x="3222625" y="2146300"/>
                <a:ext cx="19050" cy="1588"/>
              </a:xfrm>
              <a:custGeom>
                <a:avLst/>
                <a:gdLst/>
                <a:ahLst/>
                <a:cxnLst>
                  <a:cxn ang="0">
                    <a:pos x="0" y="0"/>
                  </a:cxn>
                  <a:cxn ang="0">
                    <a:pos x="1" y="0"/>
                  </a:cxn>
                  <a:cxn ang="0">
                    <a:pos x="1" y="0"/>
                  </a:cxn>
                  <a:cxn ang="0">
                    <a:pos x="2" y="0"/>
                  </a:cxn>
                  <a:cxn ang="0">
                    <a:pos x="2" y="0"/>
                  </a:cxn>
                  <a:cxn ang="0">
                    <a:pos x="2" y="0"/>
                  </a:cxn>
                  <a:cxn ang="0">
                    <a:pos x="2" y="0"/>
                  </a:cxn>
                  <a:cxn ang="0">
                    <a:pos x="2" y="0"/>
                  </a:cxn>
                  <a:cxn ang="0">
                    <a:pos x="1" y="0"/>
                  </a:cxn>
                  <a:cxn ang="0">
                    <a:pos x="0" y="0"/>
                  </a:cxn>
                </a:cxnLst>
                <a:rect l="0" t="0" r="r" b="b"/>
                <a:pathLst>
                  <a:path w="2">
                    <a:moveTo>
                      <a:pt x="0" y="0"/>
                    </a:moveTo>
                    <a:lnTo>
                      <a:pt x="1" y="0"/>
                    </a:lnTo>
                    <a:lnTo>
                      <a:pt x="1" y="0"/>
                    </a:lnTo>
                    <a:lnTo>
                      <a:pt x="2" y="0"/>
                    </a:lnTo>
                    <a:lnTo>
                      <a:pt x="2" y="0"/>
                    </a:lnTo>
                    <a:lnTo>
                      <a:pt x="2" y="0"/>
                    </a:lnTo>
                    <a:lnTo>
                      <a:pt x="2" y="0"/>
                    </a:lnTo>
                    <a:lnTo>
                      <a:pt x="2"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Freeform 382">
                <a:extLst>
                  <a:ext uri="{FF2B5EF4-FFF2-40B4-BE49-F238E27FC236}">
                    <a16:creationId xmlns:a16="http://schemas.microsoft.com/office/drawing/2014/main" id="{A62F15C3-20E3-4F62-901A-877CD5BD68E2}"/>
                  </a:ext>
                </a:extLst>
              </p:cNvPr>
              <p:cNvSpPr>
                <a:spLocks/>
              </p:cNvSpPr>
              <p:nvPr/>
            </p:nvSpPr>
            <p:spPr bwMode="auto">
              <a:xfrm>
                <a:off x="3232150" y="2135187"/>
                <a:ext cx="1588" cy="11113"/>
              </a:xfrm>
              <a:custGeom>
                <a:avLst/>
                <a:gdLst/>
                <a:ahLst/>
                <a:cxnLst>
                  <a:cxn ang="0">
                    <a:pos x="0" y="1"/>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Freeform 383">
                <a:extLst>
                  <a:ext uri="{FF2B5EF4-FFF2-40B4-BE49-F238E27FC236}">
                    <a16:creationId xmlns:a16="http://schemas.microsoft.com/office/drawing/2014/main" id="{B927A4CA-9C1B-483E-B858-E81E94363B8E}"/>
                  </a:ext>
                </a:extLst>
              </p:cNvPr>
              <p:cNvSpPr>
                <a:spLocks/>
              </p:cNvSpPr>
              <p:nvPr/>
            </p:nvSpPr>
            <p:spPr bwMode="auto">
              <a:xfrm>
                <a:off x="4065588" y="2135187"/>
                <a:ext cx="9525" cy="11113"/>
              </a:xfrm>
              <a:custGeom>
                <a:avLst/>
                <a:gdLst/>
                <a:ahLst/>
                <a:cxnLst>
                  <a:cxn ang="0">
                    <a:pos x="0" y="1"/>
                  </a:cxn>
                  <a:cxn ang="0">
                    <a:pos x="0" y="0"/>
                  </a:cxn>
                  <a:cxn ang="0">
                    <a:pos x="0" y="0"/>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0" y="0"/>
                    </a:lnTo>
                    <a:lnTo>
                      <a:pt x="0" y="0"/>
                    </a:lnTo>
                    <a:lnTo>
                      <a:pt x="1" y="0"/>
                    </a:lnTo>
                    <a:lnTo>
                      <a:pt x="1"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Freeform 384">
                <a:extLst>
                  <a:ext uri="{FF2B5EF4-FFF2-40B4-BE49-F238E27FC236}">
                    <a16:creationId xmlns:a16="http://schemas.microsoft.com/office/drawing/2014/main" id="{892839AF-59C7-48DA-9641-63618E204D48}"/>
                  </a:ext>
                </a:extLst>
              </p:cNvPr>
              <p:cNvSpPr>
                <a:spLocks/>
              </p:cNvSpPr>
              <p:nvPr/>
            </p:nvSpPr>
            <p:spPr bwMode="auto">
              <a:xfrm>
                <a:off x="4075113" y="2105025"/>
                <a:ext cx="30163" cy="20638"/>
              </a:xfrm>
              <a:custGeom>
                <a:avLst/>
                <a:gdLst/>
                <a:ahLst/>
                <a:cxnLst>
                  <a:cxn ang="0">
                    <a:pos x="0" y="2"/>
                  </a:cxn>
                  <a:cxn ang="0">
                    <a:pos x="0" y="1"/>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1" y="1"/>
                  </a:cxn>
                  <a:cxn ang="0">
                    <a:pos x="2" y="1"/>
                  </a:cxn>
                  <a:cxn ang="0">
                    <a:pos x="2" y="1"/>
                  </a:cxn>
                  <a:cxn ang="0">
                    <a:pos x="2" y="1"/>
                  </a:cxn>
                  <a:cxn ang="0">
                    <a:pos x="2" y="1"/>
                  </a:cxn>
                  <a:cxn ang="0">
                    <a:pos x="3" y="1"/>
                  </a:cxn>
                  <a:cxn ang="0">
                    <a:pos x="3" y="1"/>
                  </a:cxn>
                  <a:cxn ang="0">
                    <a:pos x="3" y="1"/>
                  </a:cxn>
                  <a:cxn ang="0">
                    <a:pos x="3" y="1"/>
                  </a:cxn>
                  <a:cxn ang="0">
                    <a:pos x="3" y="2"/>
                  </a:cxn>
                  <a:cxn ang="0">
                    <a:pos x="3" y="2"/>
                  </a:cxn>
                  <a:cxn ang="0">
                    <a:pos x="3" y="2"/>
                  </a:cxn>
                  <a:cxn ang="0">
                    <a:pos x="2" y="2"/>
                  </a:cxn>
                  <a:cxn ang="0">
                    <a:pos x="2" y="2"/>
                  </a:cxn>
                  <a:cxn ang="0">
                    <a:pos x="2" y="2"/>
                  </a:cxn>
                  <a:cxn ang="0">
                    <a:pos x="1" y="2"/>
                  </a:cxn>
                  <a:cxn ang="0">
                    <a:pos x="1" y="2"/>
                  </a:cxn>
                  <a:cxn ang="0">
                    <a:pos x="1" y="2"/>
                  </a:cxn>
                  <a:cxn ang="0">
                    <a:pos x="1" y="2"/>
                  </a:cxn>
                  <a:cxn ang="0">
                    <a:pos x="0" y="2"/>
                  </a:cxn>
                  <a:cxn ang="0">
                    <a:pos x="0" y="2"/>
                  </a:cxn>
                </a:cxnLst>
                <a:rect l="0" t="0" r="r" b="b"/>
                <a:pathLst>
                  <a:path w="3" h="2">
                    <a:moveTo>
                      <a:pt x="0" y="2"/>
                    </a:moveTo>
                    <a:lnTo>
                      <a:pt x="0" y="1"/>
                    </a:lnTo>
                    <a:lnTo>
                      <a:pt x="0" y="1"/>
                    </a:lnTo>
                    <a:lnTo>
                      <a:pt x="0" y="1"/>
                    </a:lnTo>
                    <a:lnTo>
                      <a:pt x="0" y="1"/>
                    </a:lnTo>
                    <a:lnTo>
                      <a:pt x="0" y="1"/>
                    </a:lnTo>
                    <a:lnTo>
                      <a:pt x="0" y="0"/>
                    </a:lnTo>
                    <a:lnTo>
                      <a:pt x="0" y="0"/>
                    </a:lnTo>
                    <a:lnTo>
                      <a:pt x="0" y="0"/>
                    </a:lnTo>
                    <a:lnTo>
                      <a:pt x="1" y="0"/>
                    </a:lnTo>
                    <a:lnTo>
                      <a:pt x="1" y="0"/>
                    </a:lnTo>
                    <a:lnTo>
                      <a:pt x="1" y="0"/>
                    </a:lnTo>
                    <a:lnTo>
                      <a:pt x="1" y="0"/>
                    </a:lnTo>
                    <a:lnTo>
                      <a:pt x="2" y="0"/>
                    </a:lnTo>
                    <a:lnTo>
                      <a:pt x="2" y="0"/>
                    </a:lnTo>
                    <a:lnTo>
                      <a:pt x="2" y="0"/>
                    </a:lnTo>
                    <a:lnTo>
                      <a:pt x="2" y="0"/>
                    </a:lnTo>
                    <a:lnTo>
                      <a:pt x="2" y="0"/>
                    </a:lnTo>
                    <a:lnTo>
                      <a:pt x="2" y="0"/>
                    </a:lnTo>
                    <a:lnTo>
                      <a:pt x="2" y="0"/>
                    </a:lnTo>
                    <a:lnTo>
                      <a:pt x="2" y="1"/>
                    </a:lnTo>
                    <a:lnTo>
                      <a:pt x="2" y="1"/>
                    </a:lnTo>
                    <a:lnTo>
                      <a:pt x="2" y="1"/>
                    </a:lnTo>
                    <a:lnTo>
                      <a:pt x="1" y="1"/>
                    </a:lnTo>
                    <a:lnTo>
                      <a:pt x="2" y="1"/>
                    </a:lnTo>
                    <a:lnTo>
                      <a:pt x="2" y="1"/>
                    </a:lnTo>
                    <a:lnTo>
                      <a:pt x="2" y="1"/>
                    </a:lnTo>
                    <a:lnTo>
                      <a:pt x="2" y="1"/>
                    </a:lnTo>
                    <a:lnTo>
                      <a:pt x="3" y="1"/>
                    </a:lnTo>
                    <a:lnTo>
                      <a:pt x="3" y="1"/>
                    </a:lnTo>
                    <a:lnTo>
                      <a:pt x="3" y="1"/>
                    </a:lnTo>
                    <a:lnTo>
                      <a:pt x="3" y="1"/>
                    </a:lnTo>
                    <a:lnTo>
                      <a:pt x="3" y="2"/>
                    </a:lnTo>
                    <a:lnTo>
                      <a:pt x="3" y="2"/>
                    </a:lnTo>
                    <a:lnTo>
                      <a:pt x="3" y="2"/>
                    </a:lnTo>
                    <a:lnTo>
                      <a:pt x="2" y="2"/>
                    </a:lnTo>
                    <a:lnTo>
                      <a:pt x="2" y="2"/>
                    </a:lnTo>
                    <a:lnTo>
                      <a:pt x="2" y="2"/>
                    </a:lnTo>
                    <a:lnTo>
                      <a:pt x="1" y="2"/>
                    </a:lnTo>
                    <a:lnTo>
                      <a:pt x="1" y="2"/>
                    </a:lnTo>
                    <a:lnTo>
                      <a:pt x="1" y="2"/>
                    </a:lnTo>
                    <a:lnTo>
                      <a:pt x="1" y="2"/>
                    </a:lnTo>
                    <a:lnTo>
                      <a:pt x="0"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Freeform 385">
                <a:extLst>
                  <a:ext uri="{FF2B5EF4-FFF2-40B4-BE49-F238E27FC236}">
                    <a16:creationId xmlns:a16="http://schemas.microsoft.com/office/drawing/2014/main" id="{13B993CD-AE3A-42C1-B4D0-1F9C34883ABA}"/>
                  </a:ext>
                </a:extLst>
              </p:cNvPr>
              <p:cNvSpPr>
                <a:spLocks/>
              </p:cNvSpPr>
              <p:nvPr/>
            </p:nvSpPr>
            <p:spPr bwMode="auto">
              <a:xfrm>
                <a:off x="3190875" y="2105025"/>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Freeform 386">
                <a:extLst>
                  <a:ext uri="{FF2B5EF4-FFF2-40B4-BE49-F238E27FC236}">
                    <a16:creationId xmlns:a16="http://schemas.microsoft.com/office/drawing/2014/main" id="{D9DF39A5-5322-499B-A5E6-9D7CEC4B7ACF}"/>
                  </a:ext>
                </a:extLst>
              </p:cNvPr>
              <p:cNvSpPr>
                <a:spLocks/>
              </p:cNvSpPr>
              <p:nvPr/>
            </p:nvSpPr>
            <p:spPr bwMode="auto">
              <a:xfrm>
                <a:off x="4065588" y="1982787"/>
                <a:ext cx="9525" cy="1588"/>
              </a:xfrm>
              <a:custGeom>
                <a:avLst/>
                <a:gdLst/>
                <a:ahLst/>
                <a:cxnLst>
                  <a:cxn ang="0">
                    <a:pos x="0" y="0"/>
                  </a:cxn>
                  <a:cxn ang="0">
                    <a:pos x="0" y="0"/>
                  </a:cxn>
                  <a:cxn ang="0">
                    <a:pos x="0" y="0"/>
                  </a:cxn>
                  <a:cxn ang="0">
                    <a:pos x="1" y="0"/>
                  </a:cxn>
                  <a:cxn ang="0">
                    <a:pos x="1"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Freeform 387">
                <a:extLst>
                  <a:ext uri="{FF2B5EF4-FFF2-40B4-BE49-F238E27FC236}">
                    <a16:creationId xmlns:a16="http://schemas.microsoft.com/office/drawing/2014/main" id="{3097ABB0-D8B5-43AD-B7F6-8403E36B81B6}"/>
                  </a:ext>
                </a:extLst>
              </p:cNvPr>
              <p:cNvSpPr>
                <a:spLocks/>
              </p:cNvSpPr>
              <p:nvPr/>
            </p:nvSpPr>
            <p:spPr bwMode="auto">
              <a:xfrm>
                <a:off x="4054475" y="19939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Freeform 388">
                <a:extLst>
                  <a:ext uri="{FF2B5EF4-FFF2-40B4-BE49-F238E27FC236}">
                    <a16:creationId xmlns:a16="http://schemas.microsoft.com/office/drawing/2014/main" id="{785B27F7-822D-41AE-ADA7-1A7E996F181D}"/>
                  </a:ext>
                </a:extLst>
              </p:cNvPr>
              <p:cNvSpPr>
                <a:spLocks/>
              </p:cNvSpPr>
              <p:nvPr/>
            </p:nvSpPr>
            <p:spPr bwMode="auto">
              <a:xfrm>
                <a:off x="3303588" y="2481262"/>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7" name="Freeform 389">
                <a:extLst>
                  <a:ext uri="{FF2B5EF4-FFF2-40B4-BE49-F238E27FC236}">
                    <a16:creationId xmlns:a16="http://schemas.microsoft.com/office/drawing/2014/main" id="{322DA316-7B27-4586-81EB-16E9C8E89C8D}"/>
                  </a:ext>
                </a:extLst>
              </p:cNvPr>
              <p:cNvSpPr>
                <a:spLocks/>
              </p:cNvSpPr>
              <p:nvPr/>
            </p:nvSpPr>
            <p:spPr bwMode="auto">
              <a:xfrm>
                <a:off x="3659188" y="2490787"/>
                <a:ext cx="9525" cy="1588"/>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8" name="Freeform 390">
                <a:extLst>
                  <a:ext uri="{FF2B5EF4-FFF2-40B4-BE49-F238E27FC236}">
                    <a16:creationId xmlns:a16="http://schemas.microsoft.com/office/drawing/2014/main" id="{E6A19D76-D9C3-40F2-A58E-86F8AE640DC8}"/>
                  </a:ext>
                </a:extLst>
              </p:cNvPr>
              <p:cNvSpPr>
                <a:spLocks/>
              </p:cNvSpPr>
              <p:nvPr/>
            </p:nvSpPr>
            <p:spPr bwMode="auto">
              <a:xfrm>
                <a:off x="3668713" y="2490787"/>
                <a:ext cx="9525" cy="11113"/>
              </a:xfrm>
              <a:custGeom>
                <a:avLst/>
                <a:gdLst/>
                <a:ahLst/>
                <a:cxnLst>
                  <a:cxn ang="0">
                    <a:pos x="0" y="1"/>
                  </a:cxn>
                  <a:cxn ang="0">
                    <a:pos x="0" y="1"/>
                  </a:cxn>
                  <a:cxn ang="0">
                    <a:pos x="0" y="0"/>
                  </a:cxn>
                  <a:cxn ang="0">
                    <a:pos x="0" y="0"/>
                  </a:cxn>
                  <a:cxn ang="0">
                    <a:pos x="1" y="0"/>
                  </a:cxn>
                  <a:cxn ang="0">
                    <a:pos x="1" y="1"/>
                  </a:cxn>
                  <a:cxn ang="0">
                    <a:pos x="1" y="1"/>
                  </a:cxn>
                  <a:cxn ang="0">
                    <a:pos x="0" y="1"/>
                  </a:cxn>
                </a:cxnLst>
                <a:rect l="0" t="0" r="r" b="b"/>
                <a:pathLst>
                  <a:path w="1" h="1">
                    <a:moveTo>
                      <a:pt x="0" y="1"/>
                    </a:moveTo>
                    <a:lnTo>
                      <a:pt x="0" y="1"/>
                    </a:lnTo>
                    <a:lnTo>
                      <a:pt x="0" y="0"/>
                    </a:lnTo>
                    <a:lnTo>
                      <a:pt x="0" y="0"/>
                    </a:ln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29" name="Freeform 391">
                <a:extLst>
                  <a:ext uri="{FF2B5EF4-FFF2-40B4-BE49-F238E27FC236}">
                    <a16:creationId xmlns:a16="http://schemas.microsoft.com/office/drawing/2014/main" id="{A66EACBF-3752-4201-99A7-76651D9B8FBC}"/>
                  </a:ext>
                </a:extLst>
              </p:cNvPr>
              <p:cNvSpPr>
                <a:spLocks/>
              </p:cNvSpPr>
              <p:nvPr/>
            </p:nvSpPr>
            <p:spPr bwMode="auto">
              <a:xfrm>
                <a:off x="3648075" y="2490787"/>
                <a:ext cx="20638" cy="11113"/>
              </a:xfrm>
              <a:custGeom>
                <a:avLst/>
                <a:gdLst/>
                <a:ahLst/>
                <a:cxnLst>
                  <a:cxn ang="0">
                    <a:pos x="0" y="1"/>
                  </a:cxn>
                  <a:cxn ang="0">
                    <a:pos x="0" y="1"/>
                  </a:cxn>
                  <a:cxn ang="0">
                    <a:pos x="0" y="0"/>
                  </a:cxn>
                  <a:cxn ang="0">
                    <a:pos x="0" y="0"/>
                  </a:cxn>
                  <a:cxn ang="0">
                    <a:pos x="1" y="0"/>
                  </a:cxn>
                  <a:cxn ang="0">
                    <a:pos x="1" y="0"/>
                  </a:cxn>
                  <a:cxn ang="0">
                    <a:pos x="1" y="0"/>
                  </a:cxn>
                  <a:cxn ang="0">
                    <a:pos x="1" y="0"/>
                  </a:cxn>
                  <a:cxn ang="0">
                    <a:pos x="1" y="0"/>
                  </a:cxn>
                  <a:cxn ang="0">
                    <a:pos x="1" y="0"/>
                  </a:cxn>
                  <a:cxn ang="0">
                    <a:pos x="2" y="0"/>
                  </a:cxn>
                  <a:cxn ang="0">
                    <a:pos x="2" y="0"/>
                  </a:cxn>
                  <a:cxn ang="0">
                    <a:pos x="2" y="1"/>
                  </a:cxn>
                  <a:cxn ang="0">
                    <a:pos x="1" y="1"/>
                  </a:cxn>
                  <a:cxn ang="0">
                    <a:pos x="1" y="1"/>
                  </a:cxn>
                  <a:cxn ang="0">
                    <a:pos x="1" y="1"/>
                  </a:cxn>
                  <a:cxn ang="0">
                    <a:pos x="1" y="1"/>
                  </a:cxn>
                  <a:cxn ang="0">
                    <a:pos x="1" y="1"/>
                  </a:cxn>
                  <a:cxn ang="0">
                    <a:pos x="0" y="1"/>
                  </a:cxn>
                </a:cxnLst>
                <a:rect l="0" t="0" r="r" b="b"/>
                <a:pathLst>
                  <a:path w="2" h="1">
                    <a:moveTo>
                      <a:pt x="0" y="1"/>
                    </a:moveTo>
                    <a:lnTo>
                      <a:pt x="0" y="1"/>
                    </a:lnTo>
                    <a:lnTo>
                      <a:pt x="0" y="0"/>
                    </a:lnTo>
                    <a:lnTo>
                      <a:pt x="0" y="0"/>
                    </a:lnTo>
                    <a:lnTo>
                      <a:pt x="1" y="0"/>
                    </a:lnTo>
                    <a:lnTo>
                      <a:pt x="1" y="0"/>
                    </a:lnTo>
                    <a:lnTo>
                      <a:pt x="1" y="0"/>
                    </a:lnTo>
                    <a:lnTo>
                      <a:pt x="1" y="0"/>
                    </a:lnTo>
                    <a:lnTo>
                      <a:pt x="1" y="0"/>
                    </a:lnTo>
                    <a:lnTo>
                      <a:pt x="1" y="0"/>
                    </a:lnTo>
                    <a:lnTo>
                      <a:pt x="2" y="0"/>
                    </a:lnTo>
                    <a:lnTo>
                      <a:pt x="2" y="0"/>
                    </a:lnTo>
                    <a:lnTo>
                      <a:pt x="2"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0" name="Freeform 392">
                <a:extLst>
                  <a:ext uri="{FF2B5EF4-FFF2-40B4-BE49-F238E27FC236}">
                    <a16:creationId xmlns:a16="http://schemas.microsoft.com/office/drawing/2014/main" id="{662E2FEC-39BA-4927-933E-8E84B8421D50}"/>
                  </a:ext>
                </a:extLst>
              </p:cNvPr>
              <p:cNvSpPr>
                <a:spLocks/>
              </p:cNvSpPr>
              <p:nvPr/>
            </p:nvSpPr>
            <p:spPr bwMode="auto">
              <a:xfrm>
                <a:off x="3627438" y="2501900"/>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1" name="Freeform 393">
                <a:extLst>
                  <a:ext uri="{FF2B5EF4-FFF2-40B4-BE49-F238E27FC236}">
                    <a16:creationId xmlns:a16="http://schemas.microsoft.com/office/drawing/2014/main" id="{926684CD-0814-493B-ABF1-1DD24B4A9AD9}"/>
                  </a:ext>
                </a:extLst>
              </p:cNvPr>
              <p:cNvSpPr>
                <a:spLocks/>
              </p:cNvSpPr>
              <p:nvPr/>
            </p:nvSpPr>
            <p:spPr bwMode="auto">
              <a:xfrm>
                <a:off x="3617913" y="2501900"/>
                <a:ext cx="9525"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Rectangle 631">
                <a:extLst>
                  <a:ext uri="{FF2B5EF4-FFF2-40B4-BE49-F238E27FC236}">
                    <a16:creationId xmlns:a16="http://schemas.microsoft.com/office/drawing/2014/main" id="{29DA34B2-E26D-4E11-B94F-B62EFD8723B3}"/>
                  </a:ext>
                </a:extLst>
              </p:cNvPr>
              <p:cNvSpPr>
                <a:spLocks noChangeArrowheads="1"/>
              </p:cNvSpPr>
              <p:nvPr/>
            </p:nvSpPr>
            <p:spPr bwMode="auto">
              <a:xfrm>
                <a:off x="3324225" y="25019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Freeform 395">
                <a:extLst>
                  <a:ext uri="{FF2B5EF4-FFF2-40B4-BE49-F238E27FC236}">
                    <a16:creationId xmlns:a16="http://schemas.microsoft.com/office/drawing/2014/main" id="{4F03A2EE-2351-418F-B700-AFC9BCAFA58B}"/>
                  </a:ext>
                </a:extLst>
              </p:cNvPr>
              <p:cNvSpPr>
                <a:spLocks/>
              </p:cNvSpPr>
              <p:nvPr/>
            </p:nvSpPr>
            <p:spPr bwMode="auto">
              <a:xfrm>
                <a:off x="3608388" y="2511425"/>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Rectangle 633">
                <a:extLst>
                  <a:ext uri="{FF2B5EF4-FFF2-40B4-BE49-F238E27FC236}">
                    <a16:creationId xmlns:a16="http://schemas.microsoft.com/office/drawing/2014/main" id="{A9A6741A-27D2-4EC3-A459-C2B955691F56}"/>
                  </a:ext>
                </a:extLst>
              </p:cNvPr>
              <p:cNvSpPr>
                <a:spLocks noChangeArrowheads="1"/>
              </p:cNvSpPr>
              <p:nvPr/>
            </p:nvSpPr>
            <p:spPr bwMode="auto">
              <a:xfrm>
                <a:off x="3333750" y="2511425"/>
                <a:ext cx="1588" cy="9525"/>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Freeform 397">
                <a:extLst>
                  <a:ext uri="{FF2B5EF4-FFF2-40B4-BE49-F238E27FC236}">
                    <a16:creationId xmlns:a16="http://schemas.microsoft.com/office/drawing/2014/main" id="{1B83CE48-87A9-40ED-B9E8-A57EEE9957C7}"/>
                  </a:ext>
                </a:extLst>
              </p:cNvPr>
              <p:cNvSpPr>
                <a:spLocks/>
              </p:cNvSpPr>
              <p:nvPr/>
            </p:nvSpPr>
            <p:spPr bwMode="auto">
              <a:xfrm>
                <a:off x="3597275" y="25209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Freeform 398">
                <a:extLst>
                  <a:ext uri="{FF2B5EF4-FFF2-40B4-BE49-F238E27FC236}">
                    <a16:creationId xmlns:a16="http://schemas.microsoft.com/office/drawing/2014/main" id="{49D5D008-9577-40D8-A700-A6634676689C}"/>
                  </a:ext>
                </a:extLst>
              </p:cNvPr>
              <p:cNvSpPr>
                <a:spLocks/>
              </p:cNvSpPr>
              <p:nvPr/>
            </p:nvSpPr>
            <p:spPr bwMode="auto">
              <a:xfrm>
                <a:off x="3363913" y="2532062"/>
                <a:ext cx="20638" cy="9525"/>
              </a:xfrm>
              <a:custGeom>
                <a:avLst/>
                <a:gdLst/>
                <a:ahLst/>
                <a:cxnLst>
                  <a:cxn ang="0">
                    <a:pos x="1" y="1"/>
                  </a:cxn>
                  <a:cxn ang="0">
                    <a:pos x="1" y="0"/>
                  </a:cxn>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1"/>
                  </a:cxn>
                  <a:cxn ang="0">
                    <a:pos x="2" y="1"/>
                  </a:cxn>
                  <a:cxn ang="0">
                    <a:pos x="2" y="1"/>
                  </a:cxn>
                  <a:cxn ang="0">
                    <a:pos x="1" y="1"/>
                  </a:cxn>
                  <a:cxn ang="0">
                    <a:pos x="1" y="1"/>
                  </a:cxn>
                  <a:cxn ang="0">
                    <a:pos x="1" y="1"/>
                  </a:cxn>
                  <a:cxn ang="0">
                    <a:pos x="1" y="1"/>
                  </a:cxn>
                  <a:cxn ang="0">
                    <a:pos x="1" y="1"/>
                  </a:cxn>
                </a:cxnLst>
                <a:rect l="0" t="0" r="r" b="b"/>
                <a:pathLst>
                  <a:path w="2" h="1">
                    <a:moveTo>
                      <a:pt x="1" y="1"/>
                    </a:moveTo>
                    <a:lnTo>
                      <a:pt x="1" y="0"/>
                    </a:lnTo>
                    <a:lnTo>
                      <a:pt x="0" y="0"/>
                    </a:lnTo>
                    <a:lnTo>
                      <a:pt x="0" y="0"/>
                    </a:lnTo>
                    <a:lnTo>
                      <a:pt x="0" y="0"/>
                    </a:lnTo>
                    <a:lnTo>
                      <a:pt x="1" y="0"/>
                    </a:lnTo>
                    <a:lnTo>
                      <a:pt x="1" y="0"/>
                    </a:lnTo>
                    <a:lnTo>
                      <a:pt x="1" y="0"/>
                    </a:lnTo>
                    <a:lnTo>
                      <a:pt x="1" y="0"/>
                    </a:lnTo>
                    <a:lnTo>
                      <a:pt x="1" y="0"/>
                    </a:lnTo>
                    <a:lnTo>
                      <a:pt x="2" y="0"/>
                    </a:lnTo>
                    <a:lnTo>
                      <a:pt x="2" y="0"/>
                    </a:lnTo>
                    <a:lnTo>
                      <a:pt x="2" y="1"/>
                    </a:lnTo>
                    <a:lnTo>
                      <a:pt x="2" y="1"/>
                    </a:lnTo>
                    <a:lnTo>
                      <a:pt x="2" y="1"/>
                    </a:lnTo>
                    <a:lnTo>
                      <a:pt x="1"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Freeform 399">
                <a:extLst>
                  <a:ext uri="{FF2B5EF4-FFF2-40B4-BE49-F238E27FC236}">
                    <a16:creationId xmlns:a16="http://schemas.microsoft.com/office/drawing/2014/main" id="{1CA68D2B-0D4D-48F7-A9C1-8FBF98A06AAA}"/>
                  </a:ext>
                </a:extLst>
              </p:cNvPr>
              <p:cNvSpPr>
                <a:spLocks/>
              </p:cNvSpPr>
              <p:nvPr/>
            </p:nvSpPr>
            <p:spPr bwMode="auto">
              <a:xfrm>
                <a:off x="3354388" y="2532062"/>
                <a:ext cx="9525" cy="9525"/>
              </a:xfrm>
              <a:custGeom>
                <a:avLst/>
                <a:gdLst/>
                <a:ahLst/>
                <a:cxnLst>
                  <a:cxn ang="0">
                    <a:pos x="0" y="1"/>
                  </a:cxn>
                  <a:cxn ang="0">
                    <a:pos x="0" y="1"/>
                  </a:cxn>
                  <a:cxn ang="0">
                    <a:pos x="1" y="0"/>
                  </a:cxn>
                  <a:cxn ang="0">
                    <a:pos x="1" y="0"/>
                  </a:cxn>
                  <a:cxn ang="0">
                    <a:pos x="1" y="1"/>
                  </a:cxn>
                  <a:cxn ang="0">
                    <a:pos x="1" y="1"/>
                  </a:cxn>
                  <a:cxn ang="0">
                    <a:pos x="1" y="1"/>
                  </a:cxn>
                  <a:cxn ang="0">
                    <a:pos x="0" y="1"/>
                  </a:cxn>
                </a:cxnLst>
                <a:rect l="0" t="0" r="r" b="b"/>
                <a:pathLst>
                  <a:path w="1" h="1">
                    <a:moveTo>
                      <a:pt x="0" y="1"/>
                    </a:moveTo>
                    <a:lnTo>
                      <a:pt x="0" y="1"/>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8" name="Rectangle 637">
                <a:extLst>
                  <a:ext uri="{FF2B5EF4-FFF2-40B4-BE49-F238E27FC236}">
                    <a16:creationId xmlns:a16="http://schemas.microsoft.com/office/drawing/2014/main" id="{776B5BA4-67D1-47E2-AF32-D9300C7B15E0}"/>
                  </a:ext>
                </a:extLst>
              </p:cNvPr>
              <p:cNvSpPr>
                <a:spLocks noChangeArrowheads="1"/>
              </p:cNvSpPr>
              <p:nvPr/>
            </p:nvSpPr>
            <p:spPr bwMode="auto">
              <a:xfrm>
                <a:off x="3354388" y="2541587"/>
                <a:ext cx="1588"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Freeform 401">
                <a:extLst>
                  <a:ext uri="{FF2B5EF4-FFF2-40B4-BE49-F238E27FC236}">
                    <a16:creationId xmlns:a16="http://schemas.microsoft.com/office/drawing/2014/main" id="{10975BF7-D973-4F10-9030-B9B468D15F3E}"/>
                  </a:ext>
                </a:extLst>
              </p:cNvPr>
              <p:cNvSpPr>
                <a:spLocks/>
              </p:cNvSpPr>
              <p:nvPr/>
            </p:nvSpPr>
            <p:spPr bwMode="auto">
              <a:xfrm>
                <a:off x="3587750" y="2541587"/>
                <a:ext cx="1588" cy="11113"/>
              </a:xfrm>
              <a:custGeom>
                <a:avLst/>
                <a:gdLst/>
                <a:ahLst/>
                <a:cxnLst>
                  <a:cxn ang="0">
                    <a:pos x="0" y="1"/>
                  </a:cxn>
                  <a:cxn ang="0">
                    <a:pos x="0" y="1"/>
                  </a:cxn>
                  <a:cxn ang="0">
                    <a:pos x="0" y="1"/>
                  </a:cxn>
                  <a:cxn ang="0">
                    <a:pos x="0" y="0"/>
                  </a:cxn>
                  <a:cxn ang="0">
                    <a:pos x="0" y="0"/>
                  </a:cxn>
                  <a:cxn ang="0">
                    <a:pos x="0" y="0"/>
                  </a:cxn>
                  <a:cxn ang="0">
                    <a:pos x="0" y="1"/>
                  </a:cxn>
                  <a:cxn ang="0">
                    <a:pos x="0" y="1"/>
                  </a:cxn>
                  <a:cxn ang="0">
                    <a:pos x="0" y="1"/>
                  </a:cxn>
                  <a:cxn ang="0">
                    <a:pos x="0" y="1"/>
                  </a:cxn>
                </a:cxnLst>
                <a:rect l="0" t="0" r="r" b="b"/>
                <a:pathLst>
                  <a:path h="1">
                    <a:moveTo>
                      <a:pt x="0" y="1"/>
                    </a:moveTo>
                    <a:lnTo>
                      <a:pt x="0" y="1"/>
                    </a:lnTo>
                    <a:lnTo>
                      <a:pt x="0" y="1"/>
                    </a:lnTo>
                    <a:lnTo>
                      <a:pt x="0" y="0"/>
                    </a:lnTo>
                    <a:lnTo>
                      <a:pt x="0" y="0"/>
                    </a:lnTo>
                    <a:lnTo>
                      <a:pt x="0" y="0"/>
                    </a:lnTo>
                    <a:lnTo>
                      <a:pt x="0"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Freeform 402">
                <a:extLst>
                  <a:ext uri="{FF2B5EF4-FFF2-40B4-BE49-F238E27FC236}">
                    <a16:creationId xmlns:a16="http://schemas.microsoft.com/office/drawing/2014/main" id="{BD74EDD7-073F-4DE0-9CA7-FE035AA8728C}"/>
                  </a:ext>
                </a:extLst>
              </p:cNvPr>
              <p:cNvSpPr>
                <a:spLocks/>
              </p:cNvSpPr>
              <p:nvPr/>
            </p:nvSpPr>
            <p:spPr bwMode="auto">
              <a:xfrm>
                <a:off x="3354388" y="2532062"/>
                <a:ext cx="9525" cy="20638"/>
              </a:xfrm>
              <a:custGeom>
                <a:avLst/>
                <a:gdLst/>
                <a:ahLst/>
                <a:cxnLst>
                  <a:cxn ang="0">
                    <a:pos x="0" y="2"/>
                  </a:cxn>
                  <a:cxn ang="0">
                    <a:pos x="0" y="2"/>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2"/>
                  </a:cxn>
                  <a:cxn ang="0">
                    <a:pos x="0" y="2"/>
                  </a:cxn>
                </a:cxnLst>
                <a:rect l="0" t="0" r="r" b="b"/>
                <a:pathLst>
                  <a:path w="1" h="2">
                    <a:moveTo>
                      <a:pt x="0" y="2"/>
                    </a:moveTo>
                    <a:lnTo>
                      <a:pt x="0" y="2"/>
                    </a:lnTo>
                    <a:lnTo>
                      <a:pt x="1" y="1"/>
                    </a:lnTo>
                    <a:lnTo>
                      <a:pt x="1" y="1"/>
                    </a:lnTo>
                    <a:lnTo>
                      <a:pt x="1" y="1"/>
                    </a:lnTo>
                    <a:lnTo>
                      <a:pt x="1" y="1"/>
                    </a:lnTo>
                    <a:lnTo>
                      <a:pt x="1" y="0"/>
                    </a:lnTo>
                    <a:lnTo>
                      <a:pt x="1" y="1"/>
                    </a:lnTo>
                    <a:lnTo>
                      <a:pt x="1" y="1"/>
                    </a:lnTo>
                    <a:lnTo>
                      <a:pt x="1" y="1"/>
                    </a:lnTo>
                    <a:lnTo>
                      <a:pt x="1" y="1"/>
                    </a:lnTo>
                    <a:lnTo>
                      <a:pt x="1" y="1"/>
                    </a:lnTo>
                    <a:lnTo>
                      <a:pt x="1" y="1"/>
                    </a:lnTo>
                    <a:lnTo>
                      <a:pt x="1"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1" name="Rectangle 640">
                <a:extLst>
                  <a:ext uri="{FF2B5EF4-FFF2-40B4-BE49-F238E27FC236}">
                    <a16:creationId xmlns:a16="http://schemas.microsoft.com/office/drawing/2014/main" id="{3CD1519A-43F2-477C-9546-64CBA228CA59}"/>
                  </a:ext>
                </a:extLst>
              </p:cNvPr>
              <p:cNvSpPr>
                <a:spLocks noChangeArrowheads="1"/>
              </p:cNvSpPr>
              <p:nvPr/>
            </p:nvSpPr>
            <p:spPr bwMode="auto">
              <a:xfrm>
                <a:off x="3354388" y="2571750"/>
                <a:ext cx="9525"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2" name="Freeform 404">
                <a:extLst>
                  <a:ext uri="{FF2B5EF4-FFF2-40B4-BE49-F238E27FC236}">
                    <a16:creationId xmlns:a16="http://schemas.microsoft.com/office/drawing/2014/main" id="{2BAF25B2-2478-408A-99F0-E7F9A58D2A68}"/>
                  </a:ext>
                </a:extLst>
              </p:cNvPr>
              <p:cNvSpPr>
                <a:spLocks/>
              </p:cNvSpPr>
              <p:nvPr/>
            </p:nvSpPr>
            <p:spPr bwMode="auto">
              <a:xfrm>
                <a:off x="3567113" y="2582862"/>
                <a:ext cx="1588" cy="9525"/>
              </a:xfrm>
              <a:custGeom>
                <a:avLst/>
                <a:gdLst/>
                <a:ahLst/>
                <a:cxnLst>
                  <a:cxn ang="0">
                    <a:pos x="0" y="1"/>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0"/>
                    </a:lnTo>
                    <a:lnTo>
                      <a:pt x="0" y="0"/>
                    </a:lnTo>
                    <a:lnTo>
                      <a:pt x="0" y="1"/>
                    </a:lnTo>
                    <a:lnTo>
                      <a:pt x="0" y="1"/>
                    </a:lnTo>
                    <a:lnTo>
                      <a:pt x="0" y="1"/>
                    </a:lnTo>
                    <a:lnTo>
                      <a:pt x="0" y="1"/>
                    </a:lnTo>
                    <a:lnTo>
                      <a:pt x="0" y="1"/>
                    </a:lnTo>
                    <a:lnTo>
                      <a:pt x="0"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Freeform 405">
                <a:extLst>
                  <a:ext uri="{FF2B5EF4-FFF2-40B4-BE49-F238E27FC236}">
                    <a16:creationId xmlns:a16="http://schemas.microsoft.com/office/drawing/2014/main" id="{DC86EE5F-8866-45F1-9D0E-C859B141C439}"/>
                  </a:ext>
                </a:extLst>
              </p:cNvPr>
              <p:cNvSpPr>
                <a:spLocks/>
              </p:cNvSpPr>
              <p:nvPr/>
            </p:nvSpPr>
            <p:spPr bwMode="auto">
              <a:xfrm>
                <a:off x="3557588" y="2613025"/>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4" name="Freeform 406">
                <a:extLst>
                  <a:ext uri="{FF2B5EF4-FFF2-40B4-BE49-F238E27FC236}">
                    <a16:creationId xmlns:a16="http://schemas.microsoft.com/office/drawing/2014/main" id="{5E8E534F-AA29-4AF2-A87A-FB249766246B}"/>
                  </a:ext>
                </a:extLst>
              </p:cNvPr>
              <p:cNvSpPr>
                <a:spLocks/>
              </p:cNvSpPr>
              <p:nvPr/>
            </p:nvSpPr>
            <p:spPr bwMode="auto">
              <a:xfrm>
                <a:off x="3546475" y="2613025"/>
                <a:ext cx="11113" cy="9525"/>
              </a:xfrm>
              <a:custGeom>
                <a:avLst/>
                <a:gdLst/>
                <a:ahLst/>
                <a:cxnLst>
                  <a:cxn ang="0">
                    <a:pos x="1" y="1"/>
                  </a:cxn>
                  <a:cxn ang="0">
                    <a:pos x="0" y="0"/>
                  </a:cxn>
                  <a:cxn ang="0">
                    <a:pos x="0" y="0"/>
                  </a:cxn>
                  <a:cxn ang="0">
                    <a:pos x="1" y="0"/>
                  </a:cxn>
                  <a:cxn ang="0">
                    <a:pos x="1" y="0"/>
                  </a:cxn>
                  <a:cxn ang="0">
                    <a:pos x="1" y="0"/>
                  </a:cxn>
                  <a:cxn ang="0">
                    <a:pos x="1" y="1"/>
                  </a:cxn>
                </a:cxnLst>
                <a:rect l="0" t="0" r="r" b="b"/>
                <a:pathLst>
                  <a:path w="1" h="1">
                    <a:moveTo>
                      <a:pt x="1" y="1"/>
                    </a:moveTo>
                    <a:lnTo>
                      <a:pt x="0" y="0"/>
                    </a:lnTo>
                    <a:lnTo>
                      <a:pt x="0" y="0"/>
                    </a:lnTo>
                    <a:lnTo>
                      <a:pt x="1" y="0"/>
                    </a:lnTo>
                    <a:lnTo>
                      <a:pt x="1"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Freeform 407">
                <a:extLst>
                  <a:ext uri="{FF2B5EF4-FFF2-40B4-BE49-F238E27FC236}">
                    <a16:creationId xmlns:a16="http://schemas.microsoft.com/office/drawing/2014/main" id="{6F68FF81-7E49-49AF-AFA1-1150C9DB95EC}"/>
                  </a:ext>
                </a:extLst>
              </p:cNvPr>
              <p:cNvSpPr>
                <a:spLocks/>
              </p:cNvSpPr>
              <p:nvPr/>
            </p:nvSpPr>
            <p:spPr bwMode="auto">
              <a:xfrm>
                <a:off x="3557588" y="2633662"/>
                <a:ext cx="9525" cy="9525"/>
              </a:xfrm>
              <a:custGeom>
                <a:avLst/>
                <a:gdLst/>
                <a:ahLst/>
                <a:cxnLst>
                  <a:cxn ang="0">
                    <a:pos x="0" y="1"/>
                  </a:cxn>
                  <a:cxn ang="0">
                    <a:pos x="0" y="1"/>
                  </a:cxn>
                  <a:cxn ang="0">
                    <a:pos x="0" y="1"/>
                  </a:cxn>
                  <a:cxn ang="0">
                    <a:pos x="0" y="0"/>
                  </a:cxn>
                  <a:cxn ang="0">
                    <a:pos x="1" y="0"/>
                  </a:cxn>
                  <a:cxn ang="0">
                    <a:pos x="0" y="1"/>
                  </a:cxn>
                  <a:cxn ang="0">
                    <a:pos x="0" y="1"/>
                  </a:cxn>
                </a:cxnLst>
                <a:rect l="0" t="0" r="r" b="b"/>
                <a:pathLst>
                  <a:path w="1" h="1">
                    <a:moveTo>
                      <a:pt x="0" y="1"/>
                    </a:moveTo>
                    <a:lnTo>
                      <a:pt x="0" y="1"/>
                    </a:lnTo>
                    <a:lnTo>
                      <a:pt x="0" y="1"/>
                    </a:lnTo>
                    <a:lnTo>
                      <a:pt x="0"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6" name="Freeform 408">
                <a:extLst>
                  <a:ext uri="{FF2B5EF4-FFF2-40B4-BE49-F238E27FC236}">
                    <a16:creationId xmlns:a16="http://schemas.microsoft.com/office/drawing/2014/main" id="{81491CDF-3FEF-4123-8570-F91BF9ABA1FB}"/>
                  </a:ext>
                </a:extLst>
              </p:cNvPr>
              <p:cNvSpPr>
                <a:spLocks/>
              </p:cNvSpPr>
              <p:nvPr/>
            </p:nvSpPr>
            <p:spPr bwMode="auto">
              <a:xfrm>
                <a:off x="3405188" y="2633662"/>
                <a:ext cx="1588" cy="9525"/>
              </a:xfrm>
              <a:custGeom>
                <a:avLst/>
                <a:gdLst/>
                <a:ahLst/>
                <a:cxnLst>
                  <a:cxn ang="0">
                    <a:pos x="0" y="1"/>
                  </a:cxn>
                  <a:cxn ang="0">
                    <a:pos x="0" y="1"/>
                  </a:cxn>
                  <a:cxn ang="0">
                    <a:pos x="0" y="0"/>
                  </a:cxn>
                  <a:cxn ang="0">
                    <a:pos x="0" y="1"/>
                  </a:cxn>
                  <a:cxn ang="0">
                    <a:pos x="0" y="1"/>
                  </a:cxn>
                </a:cxnLst>
                <a:rect l="0" t="0" r="r" b="b"/>
                <a:pathLst>
                  <a:path h="1">
                    <a:moveTo>
                      <a:pt x="0" y="1"/>
                    </a:moveTo>
                    <a:lnTo>
                      <a:pt x="0" y="1"/>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7" name="Freeform 409">
                <a:extLst>
                  <a:ext uri="{FF2B5EF4-FFF2-40B4-BE49-F238E27FC236}">
                    <a16:creationId xmlns:a16="http://schemas.microsoft.com/office/drawing/2014/main" id="{C963FAAD-1906-4DD0-A476-700701CF9A6B}"/>
                  </a:ext>
                </a:extLst>
              </p:cNvPr>
              <p:cNvSpPr>
                <a:spLocks/>
              </p:cNvSpPr>
              <p:nvPr/>
            </p:nvSpPr>
            <p:spPr bwMode="auto">
              <a:xfrm>
                <a:off x="3394075" y="2643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Rectangle 647">
                <a:extLst>
                  <a:ext uri="{FF2B5EF4-FFF2-40B4-BE49-F238E27FC236}">
                    <a16:creationId xmlns:a16="http://schemas.microsoft.com/office/drawing/2014/main" id="{129F9287-4634-411D-9C83-C66636E38790}"/>
                  </a:ext>
                </a:extLst>
              </p:cNvPr>
              <p:cNvSpPr>
                <a:spLocks noChangeArrowheads="1"/>
              </p:cNvSpPr>
              <p:nvPr/>
            </p:nvSpPr>
            <p:spPr bwMode="auto">
              <a:xfrm>
                <a:off x="3414713" y="26543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49" name="Rectangle 648">
                <a:extLst>
                  <a:ext uri="{FF2B5EF4-FFF2-40B4-BE49-F238E27FC236}">
                    <a16:creationId xmlns:a16="http://schemas.microsoft.com/office/drawing/2014/main" id="{A9CB213D-A47D-4B00-93DE-3E797C68F323}"/>
                  </a:ext>
                </a:extLst>
              </p:cNvPr>
              <p:cNvSpPr>
                <a:spLocks noChangeArrowheads="1"/>
              </p:cNvSpPr>
              <p:nvPr/>
            </p:nvSpPr>
            <p:spPr bwMode="auto">
              <a:xfrm>
                <a:off x="3444875" y="26733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0" name="Freeform 412">
                <a:extLst>
                  <a:ext uri="{FF2B5EF4-FFF2-40B4-BE49-F238E27FC236}">
                    <a16:creationId xmlns:a16="http://schemas.microsoft.com/office/drawing/2014/main" id="{0C59623C-94B4-434C-A0C6-EF3F554D1FF2}"/>
                  </a:ext>
                </a:extLst>
              </p:cNvPr>
              <p:cNvSpPr>
                <a:spLocks/>
              </p:cNvSpPr>
              <p:nvPr/>
            </p:nvSpPr>
            <p:spPr bwMode="auto">
              <a:xfrm>
                <a:off x="3455988" y="2673350"/>
                <a:ext cx="9525"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1" name="Freeform 413">
                <a:extLst>
                  <a:ext uri="{FF2B5EF4-FFF2-40B4-BE49-F238E27FC236}">
                    <a16:creationId xmlns:a16="http://schemas.microsoft.com/office/drawing/2014/main" id="{2333EF3F-8BD1-473D-8171-00003705726C}"/>
                  </a:ext>
                </a:extLst>
              </p:cNvPr>
              <p:cNvSpPr>
                <a:spLocks/>
              </p:cNvSpPr>
              <p:nvPr/>
            </p:nvSpPr>
            <p:spPr bwMode="auto">
              <a:xfrm>
                <a:off x="3465513" y="2673350"/>
                <a:ext cx="9525" cy="11113"/>
              </a:xfrm>
              <a:custGeom>
                <a:avLst/>
                <a:gdLst/>
                <a:ahLst/>
                <a:cxnLst>
                  <a:cxn ang="0">
                    <a:pos x="0" y="1"/>
                  </a:cxn>
                  <a:cxn ang="0">
                    <a:pos x="1" y="0"/>
                  </a:cxn>
                  <a:cxn ang="0">
                    <a:pos x="1" y="1"/>
                  </a:cxn>
                  <a:cxn ang="0">
                    <a:pos x="1" y="1"/>
                  </a:cxn>
                  <a:cxn ang="0">
                    <a:pos x="0" y="1"/>
                  </a:cxn>
                </a:cxnLst>
                <a:rect l="0" t="0" r="r" b="b"/>
                <a:pathLst>
                  <a:path w="1" h="1">
                    <a:moveTo>
                      <a:pt x="0" y="1"/>
                    </a:move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2" name="Freeform 414">
                <a:extLst>
                  <a:ext uri="{FF2B5EF4-FFF2-40B4-BE49-F238E27FC236}">
                    <a16:creationId xmlns:a16="http://schemas.microsoft.com/office/drawing/2014/main" id="{C105DDC2-A6BB-4EED-B2E6-7EA19A866110}"/>
                  </a:ext>
                </a:extLst>
              </p:cNvPr>
              <p:cNvSpPr>
                <a:spLocks/>
              </p:cNvSpPr>
              <p:nvPr/>
            </p:nvSpPr>
            <p:spPr bwMode="auto">
              <a:xfrm>
                <a:off x="3465513" y="2673350"/>
                <a:ext cx="1588" cy="11113"/>
              </a:xfrm>
              <a:custGeom>
                <a:avLst/>
                <a:gdLst/>
                <a:ahLst/>
                <a:cxnLst>
                  <a:cxn ang="0">
                    <a:pos x="0" y="1"/>
                  </a:cxn>
                  <a:cxn ang="0">
                    <a:pos x="0" y="0"/>
                  </a:cxn>
                  <a:cxn ang="0">
                    <a:pos x="0" y="0"/>
                  </a:cxn>
                  <a:cxn ang="0">
                    <a:pos x="0" y="0"/>
                  </a:cxn>
                  <a:cxn ang="0">
                    <a:pos x="0" y="0"/>
                  </a:cxn>
                  <a:cxn ang="0">
                    <a:pos x="0" y="1"/>
                  </a:cxn>
                </a:cxnLst>
                <a:rect l="0" t="0" r="r" b="b"/>
                <a:pathLst>
                  <a:path h="1">
                    <a:moveTo>
                      <a:pt x="0" y="1"/>
                    </a:moveTo>
                    <a:lnTo>
                      <a:pt x="0" y="0"/>
                    </a:ln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3" name="Freeform 415">
                <a:extLst>
                  <a:ext uri="{FF2B5EF4-FFF2-40B4-BE49-F238E27FC236}">
                    <a16:creationId xmlns:a16="http://schemas.microsoft.com/office/drawing/2014/main" id="{A725D274-DDD6-46E2-A21B-FE0B2B2984A3}"/>
                  </a:ext>
                </a:extLst>
              </p:cNvPr>
              <p:cNvSpPr>
                <a:spLocks/>
              </p:cNvSpPr>
              <p:nvPr/>
            </p:nvSpPr>
            <p:spPr bwMode="auto">
              <a:xfrm>
                <a:off x="3475038" y="26844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4" name="Freeform 416">
                <a:extLst>
                  <a:ext uri="{FF2B5EF4-FFF2-40B4-BE49-F238E27FC236}">
                    <a16:creationId xmlns:a16="http://schemas.microsoft.com/office/drawing/2014/main" id="{36DDD7C1-71FE-4A03-A4D8-5911A11EAA92}"/>
                  </a:ext>
                </a:extLst>
              </p:cNvPr>
              <p:cNvSpPr>
                <a:spLocks/>
              </p:cNvSpPr>
              <p:nvPr/>
            </p:nvSpPr>
            <p:spPr bwMode="auto">
              <a:xfrm>
                <a:off x="3486150" y="2693987"/>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5" name="Freeform 417">
                <a:extLst>
                  <a:ext uri="{FF2B5EF4-FFF2-40B4-BE49-F238E27FC236}">
                    <a16:creationId xmlns:a16="http://schemas.microsoft.com/office/drawing/2014/main" id="{7D3E2BA5-1B15-46EC-9CDA-5E7DEF07D8D8}"/>
                  </a:ext>
                </a:extLst>
              </p:cNvPr>
              <p:cNvSpPr>
                <a:spLocks/>
              </p:cNvSpPr>
              <p:nvPr/>
            </p:nvSpPr>
            <p:spPr bwMode="auto">
              <a:xfrm>
                <a:off x="3516313" y="2705100"/>
                <a:ext cx="9525" cy="9525"/>
              </a:xfrm>
              <a:custGeom>
                <a:avLst/>
                <a:gdLst/>
                <a:ahLst/>
                <a:cxnLst>
                  <a:cxn ang="0">
                    <a:pos x="0" y="0"/>
                  </a:cxn>
                  <a:cxn ang="0">
                    <a:pos x="0" y="0"/>
                  </a:cxn>
                  <a:cxn ang="0">
                    <a:pos x="0" y="0"/>
                  </a:cxn>
                  <a:cxn ang="0">
                    <a:pos x="1" y="0"/>
                  </a:cxn>
                  <a:cxn ang="0">
                    <a:pos x="1" y="0"/>
                  </a:cxn>
                  <a:cxn ang="0">
                    <a:pos x="1" y="0"/>
                  </a:cxn>
                  <a:cxn ang="0">
                    <a:pos x="0" y="0"/>
                  </a:cxn>
                  <a:cxn ang="0">
                    <a:pos x="0" y="0"/>
                  </a:cxn>
                  <a:cxn ang="0">
                    <a:pos x="0" y="1"/>
                  </a:cxn>
                  <a:cxn ang="0">
                    <a:pos x="0" y="1"/>
                  </a:cxn>
                  <a:cxn ang="0">
                    <a:pos x="0" y="0"/>
                  </a:cxn>
                </a:cxnLst>
                <a:rect l="0" t="0" r="r" b="b"/>
                <a:pathLst>
                  <a:path w="1" h="1">
                    <a:moveTo>
                      <a:pt x="0" y="0"/>
                    </a:moveTo>
                    <a:lnTo>
                      <a:pt x="0" y="0"/>
                    </a:lnTo>
                    <a:lnTo>
                      <a:pt x="0" y="0"/>
                    </a:lnTo>
                    <a:lnTo>
                      <a:pt x="1" y="0"/>
                    </a:lnTo>
                    <a:lnTo>
                      <a:pt x="1" y="0"/>
                    </a:lnTo>
                    <a:lnTo>
                      <a:pt x="1" y="0"/>
                    </a:lnTo>
                    <a:lnTo>
                      <a:pt x="0" y="0"/>
                    </a:lnTo>
                    <a:lnTo>
                      <a:pt x="0" y="0"/>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6" name="Freeform 418">
                <a:extLst>
                  <a:ext uri="{FF2B5EF4-FFF2-40B4-BE49-F238E27FC236}">
                    <a16:creationId xmlns:a16="http://schemas.microsoft.com/office/drawing/2014/main" id="{907F2E51-FBD4-4936-9F93-87C8FAF4471F}"/>
                  </a:ext>
                </a:extLst>
              </p:cNvPr>
              <p:cNvSpPr>
                <a:spLocks/>
              </p:cNvSpPr>
              <p:nvPr/>
            </p:nvSpPr>
            <p:spPr bwMode="auto">
              <a:xfrm>
                <a:off x="3506788" y="2705100"/>
                <a:ext cx="9525" cy="1588"/>
              </a:xfrm>
              <a:custGeom>
                <a:avLst/>
                <a:gdLst/>
                <a:ahLst/>
                <a:cxnLst>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7" name="Freeform 419">
                <a:extLst>
                  <a:ext uri="{FF2B5EF4-FFF2-40B4-BE49-F238E27FC236}">
                    <a16:creationId xmlns:a16="http://schemas.microsoft.com/office/drawing/2014/main" id="{3BDF9A30-F66A-44DC-9B4E-B174F302D5EB}"/>
                  </a:ext>
                </a:extLst>
              </p:cNvPr>
              <p:cNvSpPr>
                <a:spLocks/>
              </p:cNvSpPr>
              <p:nvPr/>
            </p:nvSpPr>
            <p:spPr bwMode="auto">
              <a:xfrm>
                <a:off x="4065588" y="1800225"/>
                <a:ext cx="9525" cy="11113"/>
              </a:xfrm>
              <a:custGeom>
                <a:avLst/>
                <a:gdLst/>
                <a:ahLst/>
                <a:cxnLst>
                  <a:cxn ang="0">
                    <a:pos x="1" y="1"/>
                  </a:cxn>
                  <a:cxn ang="0">
                    <a:pos x="1" y="1"/>
                  </a:cxn>
                  <a:cxn ang="0">
                    <a:pos x="1" y="1"/>
                  </a:cxn>
                  <a:cxn ang="0">
                    <a:pos x="0" y="1"/>
                  </a:cxn>
                  <a:cxn ang="0">
                    <a:pos x="0" y="0"/>
                  </a:cxn>
                  <a:cxn ang="0">
                    <a:pos x="0" y="0"/>
                  </a:cxn>
                  <a:cxn ang="0">
                    <a:pos x="0" y="0"/>
                  </a:cxn>
                  <a:cxn ang="0">
                    <a:pos x="0" y="0"/>
                  </a:cxn>
                  <a:cxn ang="0">
                    <a:pos x="0" y="0"/>
                  </a:cxn>
                  <a:cxn ang="0">
                    <a:pos x="0" y="0"/>
                  </a:cxn>
                  <a:cxn ang="0">
                    <a:pos x="0" y="0"/>
                  </a:cxn>
                  <a:cxn ang="0">
                    <a:pos x="1" y="0"/>
                  </a:cxn>
                  <a:cxn ang="0">
                    <a:pos x="1" y="1"/>
                  </a:cxn>
                  <a:cxn ang="0">
                    <a:pos x="1" y="1"/>
                  </a:cxn>
                </a:cxnLst>
                <a:rect l="0" t="0" r="r" b="b"/>
                <a:pathLst>
                  <a:path w="1" h="1">
                    <a:moveTo>
                      <a:pt x="1" y="1"/>
                    </a:moveTo>
                    <a:lnTo>
                      <a:pt x="1" y="1"/>
                    </a:lnTo>
                    <a:lnTo>
                      <a:pt x="1" y="1"/>
                    </a:lnTo>
                    <a:lnTo>
                      <a:pt x="0" y="1"/>
                    </a:lnTo>
                    <a:lnTo>
                      <a:pt x="0" y="0"/>
                    </a:lnTo>
                    <a:lnTo>
                      <a:pt x="0" y="0"/>
                    </a:lnTo>
                    <a:lnTo>
                      <a:pt x="0" y="0"/>
                    </a:lnTo>
                    <a:lnTo>
                      <a:pt x="0" y="0"/>
                    </a:lnTo>
                    <a:lnTo>
                      <a:pt x="0" y="0"/>
                    </a:lnTo>
                    <a:lnTo>
                      <a:pt x="0" y="0"/>
                    </a:lnTo>
                    <a:lnTo>
                      <a:pt x="0"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8" name="Freeform 420">
                <a:extLst>
                  <a:ext uri="{FF2B5EF4-FFF2-40B4-BE49-F238E27FC236}">
                    <a16:creationId xmlns:a16="http://schemas.microsoft.com/office/drawing/2014/main" id="{16BD5C79-C746-4871-95F3-718B9A657722}"/>
                  </a:ext>
                </a:extLst>
              </p:cNvPr>
              <p:cNvSpPr>
                <a:spLocks/>
              </p:cNvSpPr>
              <p:nvPr/>
            </p:nvSpPr>
            <p:spPr bwMode="auto">
              <a:xfrm>
                <a:off x="4033838" y="1800225"/>
                <a:ext cx="20638" cy="20638"/>
              </a:xfrm>
              <a:custGeom>
                <a:avLst/>
                <a:gdLst/>
                <a:ahLst/>
                <a:cxnLst>
                  <a:cxn ang="0">
                    <a:pos x="0" y="1"/>
                  </a:cxn>
                  <a:cxn ang="0">
                    <a:pos x="0" y="0"/>
                  </a:cxn>
                  <a:cxn ang="0">
                    <a:pos x="0" y="0"/>
                  </a:cxn>
                  <a:cxn ang="0">
                    <a:pos x="0" y="0"/>
                  </a:cxn>
                  <a:cxn ang="0">
                    <a:pos x="0" y="0"/>
                  </a:cxn>
                  <a:cxn ang="0">
                    <a:pos x="0" y="0"/>
                  </a:cxn>
                  <a:cxn ang="0">
                    <a:pos x="1" y="0"/>
                  </a:cxn>
                  <a:cxn ang="0">
                    <a:pos x="1" y="0"/>
                  </a:cxn>
                  <a:cxn ang="0">
                    <a:pos x="1" y="0"/>
                  </a:cxn>
                  <a:cxn ang="0">
                    <a:pos x="1" y="1"/>
                  </a:cxn>
                  <a:cxn ang="0">
                    <a:pos x="1" y="1"/>
                  </a:cxn>
                  <a:cxn ang="0">
                    <a:pos x="1" y="1"/>
                  </a:cxn>
                  <a:cxn ang="0">
                    <a:pos x="2" y="1"/>
                  </a:cxn>
                  <a:cxn ang="0">
                    <a:pos x="2" y="1"/>
                  </a:cxn>
                  <a:cxn ang="0">
                    <a:pos x="2" y="2"/>
                  </a:cxn>
                  <a:cxn ang="0">
                    <a:pos x="2" y="2"/>
                  </a:cxn>
                  <a:cxn ang="0">
                    <a:pos x="1" y="2"/>
                  </a:cxn>
                  <a:cxn ang="0">
                    <a:pos x="1" y="1"/>
                  </a:cxn>
                  <a:cxn ang="0">
                    <a:pos x="1" y="1"/>
                  </a:cxn>
                  <a:cxn ang="0">
                    <a:pos x="1" y="1"/>
                  </a:cxn>
                  <a:cxn ang="0">
                    <a:pos x="0" y="1"/>
                  </a:cxn>
                </a:cxnLst>
                <a:rect l="0" t="0" r="r" b="b"/>
                <a:pathLst>
                  <a:path w="2" h="2">
                    <a:moveTo>
                      <a:pt x="0" y="1"/>
                    </a:moveTo>
                    <a:lnTo>
                      <a:pt x="0" y="0"/>
                    </a:lnTo>
                    <a:lnTo>
                      <a:pt x="0" y="0"/>
                    </a:lnTo>
                    <a:lnTo>
                      <a:pt x="0" y="0"/>
                    </a:lnTo>
                    <a:lnTo>
                      <a:pt x="0" y="0"/>
                    </a:lnTo>
                    <a:lnTo>
                      <a:pt x="0" y="0"/>
                    </a:lnTo>
                    <a:lnTo>
                      <a:pt x="1" y="0"/>
                    </a:lnTo>
                    <a:lnTo>
                      <a:pt x="1" y="0"/>
                    </a:lnTo>
                    <a:lnTo>
                      <a:pt x="1" y="0"/>
                    </a:lnTo>
                    <a:lnTo>
                      <a:pt x="1" y="1"/>
                    </a:lnTo>
                    <a:lnTo>
                      <a:pt x="1" y="1"/>
                    </a:lnTo>
                    <a:lnTo>
                      <a:pt x="1" y="1"/>
                    </a:lnTo>
                    <a:lnTo>
                      <a:pt x="2" y="1"/>
                    </a:lnTo>
                    <a:lnTo>
                      <a:pt x="2" y="1"/>
                    </a:lnTo>
                    <a:lnTo>
                      <a:pt x="2" y="2"/>
                    </a:lnTo>
                    <a:lnTo>
                      <a:pt x="2" y="2"/>
                    </a:lnTo>
                    <a:lnTo>
                      <a:pt x="1" y="2"/>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59" name="Freeform 421">
                <a:extLst>
                  <a:ext uri="{FF2B5EF4-FFF2-40B4-BE49-F238E27FC236}">
                    <a16:creationId xmlns:a16="http://schemas.microsoft.com/office/drawing/2014/main" id="{A9B1A193-D2C8-47E4-9E99-93FFD23CCF40}"/>
                  </a:ext>
                </a:extLst>
              </p:cNvPr>
              <p:cNvSpPr>
                <a:spLocks/>
              </p:cNvSpPr>
              <p:nvPr/>
            </p:nvSpPr>
            <p:spPr bwMode="auto">
              <a:xfrm>
                <a:off x="3313113" y="2379662"/>
                <a:ext cx="20638" cy="9525"/>
              </a:xfrm>
              <a:custGeom>
                <a:avLst/>
                <a:gdLst/>
                <a:ahLst/>
                <a:cxnLst>
                  <a:cxn ang="0">
                    <a:pos x="2" y="1"/>
                  </a:cxn>
                  <a:cxn ang="0">
                    <a:pos x="2" y="0"/>
                  </a:cxn>
                  <a:cxn ang="0">
                    <a:pos x="2" y="0"/>
                  </a:cxn>
                  <a:cxn ang="0">
                    <a:pos x="2" y="0"/>
                  </a:cxn>
                  <a:cxn ang="0">
                    <a:pos x="1" y="0"/>
                  </a:cxn>
                  <a:cxn ang="0">
                    <a:pos x="1" y="0"/>
                  </a:cxn>
                  <a:cxn ang="0">
                    <a:pos x="1" y="0"/>
                  </a:cxn>
                  <a:cxn ang="0">
                    <a:pos x="1" y="1"/>
                  </a:cxn>
                  <a:cxn ang="0">
                    <a:pos x="0" y="1"/>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1"/>
                  </a:cxn>
                </a:cxnLst>
                <a:rect l="0" t="0" r="r" b="b"/>
                <a:pathLst>
                  <a:path w="2" h="1">
                    <a:moveTo>
                      <a:pt x="2" y="1"/>
                    </a:moveTo>
                    <a:lnTo>
                      <a:pt x="2" y="0"/>
                    </a:lnTo>
                    <a:lnTo>
                      <a:pt x="2" y="0"/>
                    </a:lnTo>
                    <a:lnTo>
                      <a:pt x="2" y="0"/>
                    </a:lnTo>
                    <a:lnTo>
                      <a:pt x="1" y="0"/>
                    </a:lnTo>
                    <a:lnTo>
                      <a:pt x="1" y="0"/>
                    </a:lnTo>
                    <a:lnTo>
                      <a:pt x="1" y="0"/>
                    </a:lnTo>
                    <a:lnTo>
                      <a:pt x="1" y="1"/>
                    </a:lnTo>
                    <a:lnTo>
                      <a:pt x="0" y="1"/>
                    </a:lnTo>
                    <a:lnTo>
                      <a:pt x="0"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0" name="Freeform 422">
                <a:extLst>
                  <a:ext uri="{FF2B5EF4-FFF2-40B4-BE49-F238E27FC236}">
                    <a16:creationId xmlns:a16="http://schemas.microsoft.com/office/drawing/2014/main" id="{EE6E8BE4-7B9E-4EA7-8A5D-05A5526BB927}"/>
                  </a:ext>
                </a:extLst>
              </p:cNvPr>
              <p:cNvSpPr>
                <a:spLocks/>
              </p:cNvSpPr>
              <p:nvPr/>
            </p:nvSpPr>
            <p:spPr bwMode="auto">
              <a:xfrm>
                <a:off x="3324225" y="2389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1" name="Freeform 423">
                <a:extLst>
                  <a:ext uri="{FF2B5EF4-FFF2-40B4-BE49-F238E27FC236}">
                    <a16:creationId xmlns:a16="http://schemas.microsoft.com/office/drawing/2014/main" id="{3871F858-1A94-4699-9100-B335C0ABB667}"/>
                  </a:ext>
                </a:extLst>
              </p:cNvPr>
              <p:cNvSpPr>
                <a:spLocks/>
              </p:cNvSpPr>
              <p:nvPr/>
            </p:nvSpPr>
            <p:spPr bwMode="auto">
              <a:xfrm>
                <a:off x="3313113" y="240030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2" name="Freeform 424">
                <a:extLst>
                  <a:ext uri="{FF2B5EF4-FFF2-40B4-BE49-F238E27FC236}">
                    <a16:creationId xmlns:a16="http://schemas.microsoft.com/office/drawing/2014/main" id="{0C730EA5-96CF-40AE-933E-E82625020761}"/>
                  </a:ext>
                </a:extLst>
              </p:cNvPr>
              <p:cNvSpPr>
                <a:spLocks/>
              </p:cNvSpPr>
              <p:nvPr/>
            </p:nvSpPr>
            <p:spPr bwMode="auto">
              <a:xfrm>
                <a:off x="3749675" y="24399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3" name="Rectangle 662">
                <a:extLst>
                  <a:ext uri="{FF2B5EF4-FFF2-40B4-BE49-F238E27FC236}">
                    <a16:creationId xmlns:a16="http://schemas.microsoft.com/office/drawing/2014/main" id="{CFAC78B3-69C5-4F47-92B9-64C119B85F62}"/>
                  </a:ext>
                </a:extLst>
              </p:cNvPr>
              <p:cNvSpPr>
                <a:spLocks noChangeArrowheads="1"/>
              </p:cNvSpPr>
              <p:nvPr/>
            </p:nvSpPr>
            <p:spPr bwMode="auto">
              <a:xfrm>
                <a:off x="3740150" y="24511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4" name="Freeform 426">
                <a:extLst>
                  <a:ext uri="{FF2B5EF4-FFF2-40B4-BE49-F238E27FC236}">
                    <a16:creationId xmlns:a16="http://schemas.microsoft.com/office/drawing/2014/main" id="{81F193B9-072E-4806-AD04-1280E4B85D26}"/>
                  </a:ext>
                </a:extLst>
              </p:cNvPr>
              <p:cNvSpPr>
                <a:spLocks/>
              </p:cNvSpPr>
              <p:nvPr/>
            </p:nvSpPr>
            <p:spPr bwMode="auto">
              <a:xfrm>
                <a:off x="3709988" y="24701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5" name="Freeform 427">
                <a:extLst>
                  <a:ext uri="{FF2B5EF4-FFF2-40B4-BE49-F238E27FC236}">
                    <a16:creationId xmlns:a16="http://schemas.microsoft.com/office/drawing/2014/main" id="{D4B38C59-3BC3-40F6-8CD6-F718D5F2CD5C}"/>
                  </a:ext>
                </a:extLst>
              </p:cNvPr>
              <p:cNvSpPr>
                <a:spLocks noEditPoints="1"/>
              </p:cNvSpPr>
              <p:nvPr/>
            </p:nvSpPr>
            <p:spPr bwMode="auto">
              <a:xfrm>
                <a:off x="3273425" y="2317750"/>
                <a:ext cx="69850" cy="41275"/>
              </a:xfrm>
              <a:custGeom>
                <a:avLst/>
                <a:gdLst/>
                <a:ahLst/>
                <a:cxnLst>
                  <a:cxn ang="0">
                    <a:pos x="1" y="0"/>
                  </a:cxn>
                  <a:cxn ang="0">
                    <a:pos x="3" y="0"/>
                  </a:cxn>
                  <a:cxn ang="0">
                    <a:pos x="3" y="0"/>
                  </a:cxn>
                  <a:cxn ang="0">
                    <a:pos x="4" y="0"/>
                  </a:cxn>
                  <a:cxn ang="0">
                    <a:pos x="4" y="0"/>
                  </a:cxn>
                  <a:cxn ang="0">
                    <a:pos x="5" y="1"/>
                  </a:cxn>
                  <a:cxn ang="0">
                    <a:pos x="5" y="1"/>
                  </a:cxn>
                  <a:cxn ang="0">
                    <a:pos x="5" y="1"/>
                  </a:cxn>
                  <a:cxn ang="0">
                    <a:pos x="6" y="1"/>
                  </a:cxn>
                  <a:cxn ang="0">
                    <a:pos x="6" y="2"/>
                  </a:cxn>
                  <a:cxn ang="0">
                    <a:pos x="7" y="2"/>
                  </a:cxn>
                  <a:cxn ang="0">
                    <a:pos x="7" y="2"/>
                  </a:cxn>
                  <a:cxn ang="0">
                    <a:pos x="7" y="2"/>
                  </a:cxn>
                  <a:cxn ang="0">
                    <a:pos x="7" y="3"/>
                  </a:cxn>
                  <a:cxn ang="0">
                    <a:pos x="7" y="3"/>
                  </a:cxn>
                  <a:cxn ang="0">
                    <a:pos x="6" y="3"/>
                  </a:cxn>
                  <a:cxn ang="0">
                    <a:pos x="5" y="3"/>
                  </a:cxn>
                  <a:cxn ang="0">
                    <a:pos x="5" y="3"/>
                  </a:cxn>
                  <a:cxn ang="0">
                    <a:pos x="4" y="3"/>
                  </a:cxn>
                  <a:cxn ang="0">
                    <a:pos x="3" y="4"/>
                  </a:cxn>
                  <a:cxn ang="0">
                    <a:pos x="3" y="4"/>
                  </a:cxn>
                  <a:cxn ang="0">
                    <a:pos x="2" y="3"/>
                  </a:cxn>
                  <a:cxn ang="0">
                    <a:pos x="2" y="3"/>
                  </a:cxn>
                  <a:cxn ang="0">
                    <a:pos x="2" y="3"/>
                  </a:cxn>
                  <a:cxn ang="0">
                    <a:pos x="3" y="3"/>
                  </a:cxn>
                  <a:cxn ang="0">
                    <a:pos x="3" y="3"/>
                  </a:cxn>
                  <a:cxn ang="0">
                    <a:pos x="3" y="3"/>
                  </a:cxn>
                  <a:cxn ang="0">
                    <a:pos x="3" y="3"/>
                  </a:cxn>
                  <a:cxn ang="0">
                    <a:pos x="2" y="3"/>
                  </a:cxn>
                  <a:cxn ang="0">
                    <a:pos x="3" y="3"/>
                  </a:cxn>
                  <a:cxn ang="0">
                    <a:pos x="3" y="2"/>
                  </a:cxn>
                  <a:cxn ang="0">
                    <a:pos x="2" y="3"/>
                  </a:cxn>
                  <a:cxn ang="0">
                    <a:pos x="1" y="2"/>
                  </a:cxn>
                  <a:cxn ang="0">
                    <a:pos x="0" y="2"/>
                  </a:cxn>
                  <a:cxn ang="0">
                    <a:pos x="0" y="2"/>
                  </a:cxn>
                  <a:cxn ang="0">
                    <a:pos x="0" y="1"/>
                  </a:cxn>
                  <a:cxn ang="0">
                    <a:pos x="1" y="1"/>
                  </a:cxn>
                  <a:cxn ang="0">
                    <a:pos x="1" y="1"/>
                  </a:cxn>
                  <a:cxn ang="0">
                    <a:pos x="1" y="1"/>
                  </a:cxn>
                  <a:cxn ang="0">
                    <a:pos x="1" y="0"/>
                  </a:cxn>
                  <a:cxn ang="0">
                    <a:pos x="4" y="2"/>
                  </a:cxn>
                  <a:cxn ang="0">
                    <a:pos x="3" y="3"/>
                  </a:cxn>
                  <a:cxn ang="0">
                    <a:pos x="4" y="2"/>
                  </a:cxn>
                  <a:cxn ang="0">
                    <a:pos x="4" y="3"/>
                  </a:cxn>
                  <a:cxn ang="0">
                    <a:pos x="4" y="3"/>
                  </a:cxn>
                </a:cxnLst>
                <a:rect l="0" t="0" r="r" b="b"/>
                <a:pathLst>
                  <a:path w="7" h="4">
                    <a:moveTo>
                      <a:pt x="1" y="0"/>
                    </a:moveTo>
                    <a:lnTo>
                      <a:pt x="1" y="0"/>
                    </a:lnTo>
                    <a:lnTo>
                      <a:pt x="2" y="0"/>
                    </a:lnTo>
                    <a:lnTo>
                      <a:pt x="3" y="0"/>
                    </a:lnTo>
                    <a:lnTo>
                      <a:pt x="3" y="0"/>
                    </a:lnTo>
                    <a:lnTo>
                      <a:pt x="3" y="0"/>
                    </a:lnTo>
                    <a:lnTo>
                      <a:pt x="3" y="0"/>
                    </a:lnTo>
                    <a:lnTo>
                      <a:pt x="4" y="0"/>
                    </a:lnTo>
                    <a:lnTo>
                      <a:pt x="4" y="0"/>
                    </a:lnTo>
                    <a:lnTo>
                      <a:pt x="4" y="0"/>
                    </a:lnTo>
                    <a:lnTo>
                      <a:pt x="5" y="0"/>
                    </a:lnTo>
                    <a:lnTo>
                      <a:pt x="5" y="1"/>
                    </a:lnTo>
                    <a:lnTo>
                      <a:pt x="5" y="1"/>
                    </a:lnTo>
                    <a:lnTo>
                      <a:pt x="5" y="1"/>
                    </a:lnTo>
                    <a:lnTo>
                      <a:pt x="5" y="1"/>
                    </a:lnTo>
                    <a:lnTo>
                      <a:pt x="5" y="1"/>
                    </a:lnTo>
                    <a:lnTo>
                      <a:pt x="5" y="1"/>
                    </a:lnTo>
                    <a:lnTo>
                      <a:pt x="6" y="1"/>
                    </a:lnTo>
                    <a:lnTo>
                      <a:pt x="6" y="2"/>
                    </a:lnTo>
                    <a:lnTo>
                      <a:pt x="6" y="2"/>
                    </a:lnTo>
                    <a:lnTo>
                      <a:pt x="6" y="2"/>
                    </a:lnTo>
                    <a:lnTo>
                      <a:pt x="7" y="2"/>
                    </a:lnTo>
                    <a:lnTo>
                      <a:pt x="7" y="2"/>
                    </a:lnTo>
                    <a:lnTo>
                      <a:pt x="7" y="2"/>
                    </a:lnTo>
                    <a:lnTo>
                      <a:pt x="7" y="2"/>
                    </a:lnTo>
                    <a:lnTo>
                      <a:pt x="7" y="2"/>
                    </a:lnTo>
                    <a:lnTo>
                      <a:pt x="7" y="2"/>
                    </a:lnTo>
                    <a:lnTo>
                      <a:pt x="7" y="3"/>
                    </a:lnTo>
                    <a:lnTo>
                      <a:pt x="7" y="3"/>
                    </a:lnTo>
                    <a:lnTo>
                      <a:pt x="7" y="3"/>
                    </a:lnTo>
                    <a:lnTo>
                      <a:pt x="6" y="3"/>
                    </a:lnTo>
                    <a:lnTo>
                      <a:pt x="6" y="3"/>
                    </a:lnTo>
                    <a:lnTo>
                      <a:pt x="6" y="3"/>
                    </a:lnTo>
                    <a:lnTo>
                      <a:pt x="5" y="3"/>
                    </a:lnTo>
                    <a:lnTo>
                      <a:pt x="5" y="3"/>
                    </a:lnTo>
                    <a:lnTo>
                      <a:pt x="5" y="3"/>
                    </a:lnTo>
                    <a:lnTo>
                      <a:pt x="5" y="3"/>
                    </a:lnTo>
                    <a:lnTo>
                      <a:pt x="4" y="3"/>
                    </a:lnTo>
                    <a:lnTo>
                      <a:pt x="4" y="4"/>
                    </a:lnTo>
                    <a:lnTo>
                      <a:pt x="3" y="4"/>
                    </a:lnTo>
                    <a:lnTo>
                      <a:pt x="3" y="4"/>
                    </a:lnTo>
                    <a:lnTo>
                      <a:pt x="3" y="4"/>
                    </a:lnTo>
                    <a:lnTo>
                      <a:pt x="3"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2" y="3"/>
                    </a:lnTo>
                    <a:lnTo>
                      <a:pt x="2" y="3"/>
                    </a:lnTo>
                    <a:lnTo>
                      <a:pt x="3" y="3"/>
                    </a:lnTo>
                    <a:lnTo>
                      <a:pt x="3" y="2"/>
                    </a:lnTo>
                    <a:lnTo>
                      <a:pt x="3" y="2"/>
                    </a:lnTo>
                    <a:lnTo>
                      <a:pt x="2" y="3"/>
                    </a:lnTo>
                    <a:lnTo>
                      <a:pt x="2" y="3"/>
                    </a:lnTo>
                    <a:lnTo>
                      <a:pt x="1" y="3"/>
                    </a:lnTo>
                    <a:lnTo>
                      <a:pt x="1" y="2"/>
                    </a:lnTo>
                    <a:lnTo>
                      <a:pt x="1" y="2"/>
                    </a:lnTo>
                    <a:lnTo>
                      <a:pt x="0" y="2"/>
                    </a:lnTo>
                    <a:lnTo>
                      <a:pt x="0" y="2"/>
                    </a:lnTo>
                    <a:lnTo>
                      <a:pt x="0" y="2"/>
                    </a:lnTo>
                    <a:lnTo>
                      <a:pt x="0" y="2"/>
                    </a:lnTo>
                    <a:lnTo>
                      <a:pt x="0" y="1"/>
                    </a:lnTo>
                    <a:lnTo>
                      <a:pt x="1" y="1"/>
                    </a:lnTo>
                    <a:lnTo>
                      <a:pt x="1" y="1"/>
                    </a:lnTo>
                    <a:lnTo>
                      <a:pt x="1" y="1"/>
                    </a:lnTo>
                    <a:lnTo>
                      <a:pt x="1" y="1"/>
                    </a:lnTo>
                    <a:lnTo>
                      <a:pt x="1" y="1"/>
                    </a:lnTo>
                    <a:lnTo>
                      <a:pt x="1" y="1"/>
                    </a:lnTo>
                    <a:lnTo>
                      <a:pt x="1" y="0"/>
                    </a:lnTo>
                    <a:lnTo>
                      <a:pt x="1" y="0"/>
                    </a:lnTo>
                    <a:lnTo>
                      <a:pt x="1" y="0"/>
                    </a:lnTo>
                    <a:close/>
                    <a:moveTo>
                      <a:pt x="4" y="2"/>
                    </a:moveTo>
                    <a:lnTo>
                      <a:pt x="3" y="2"/>
                    </a:lnTo>
                    <a:lnTo>
                      <a:pt x="3" y="3"/>
                    </a:lnTo>
                    <a:lnTo>
                      <a:pt x="4" y="3"/>
                    </a:lnTo>
                    <a:lnTo>
                      <a:pt x="4" y="2"/>
                    </a:lnTo>
                    <a:close/>
                    <a:moveTo>
                      <a:pt x="4" y="3"/>
                    </a:moveTo>
                    <a:lnTo>
                      <a:pt x="4" y="3"/>
                    </a:lnTo>
                    <a:lnTo>
                      <a:pt x="3" y="3"/>
                    </a:lnTo>
                    <a:lnTo>
                      <a:pt x="4" y="3"/>
                    </a:lnTo>
                    <a:lnTo>
                      <a:pt x="4" y="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666" name="Freeform 428">
                <a:extLst>
                  <a:ext uri="{FF2B5EF4-FFF2-40B4-BE49-F238E27FC236}">
                    <a16:creationId xmlns:a16="http://schemas.microsoft.com/office/drawing/2014/main" id="{E7A4DE82-532B-414E-9BE8-A86BA36FCC38}"/>
                  </a:ext>
                </a:extLst>
              </p:cNvPr>
              <p:cNvSpPr>
                <a:spLocks noEditPoints="1"/>
              </p:cNvSpPr>
              <p:nvPr/>
            </p:nvSpPr>
            <p:spPr bwMode="auto">
              <a:xfrm>
                <a:off x="4033838" y="2116137"/>
                <a:ext cx="20638" cy="19050"/>
              </a:xfrm>
              <a:custGeom>
                <a:avLst/>
                <a:gdLst/>
                <a:ahLst/>
                <a:cxnLst>
                  <a:cxn ang="0">
                    <a:pos x="1" y="1"/>
                  </a:cxn>
                  <a:cxn ang="0">
                    <a:pos x="1" y="1"/>
                  </a:cxn>
                  <a:cxn ang="0">
                    <a:pos x="2" y="1"/>
                  </a:cxn>
                  <a:cxn ang="0">
                    <a:pos x="2" y="1"/>
                  </a:cxn>
                  <a:cxn ang="0">
                    <a:pos x="2" y="2"/>
                  </a:cxn>
                  <a:cxn ang="0">
                    <a:pos x="1" y="2"/>
                  </a:cxn>
                  <a:cxn ang="0">
                    <a:pos x="1" y="2"/>
                  </a:cxn>
                  <a:cxn ang="0">
                    <a:pos x="1" y="2"/>
                  </a:cxn>
                  <a:cxn ang="0">
                    <a:pos x="0" y="2"/>
                  </a:cxn>
                  <a:cxn ang="0">
                    <a:pos x="0" y="1"/>
                  </a:cxn>
                  <a:cxn ang="0">
                    <a:pos x="0" y="1"/>
                  </a:cxn>
                  <a:cxn ang="0">
                    <a:pos x="0" y="1"/>
                  </a:cxn>
                  <a:cxn ang="0">
                    <a:pos x="0" y="1"/>
                  </a:cxn>
                  <a:cxn ang="0">
                    <a:pos x="0" y="1"/>
                  </a:cxn>
                  <a:cxn ang="0">
                    <a:pos x="0" y="1"/>
                  </a:cxn>
                  <a:cxn ang="0">
                    <a:pos x="0" y="0"/>
                  </a:cxn>
                  <a:cxn ang="0">
                    <a:pos x="1" y="0"/>
                  </a:cxn>
                  <a:cxn ang="0">
                    <a:pos x="1" y="0"/>
                  </a:cxn>
                  <a:cxn ang="0">
                    <a:pos x="1" y="1"/>
                  </a:cxn>
                  <a:cxn ang="0">
                    <a:pos x="1" y="1"/>
                  </a:cxn>
                  <a:cxn ang="0">
                    <a:pos x="1" y="1"/>
                  </a:cxn>
                  <a:cxn ang="0">
                    <a:pos x="1" y="1"/>
                  </a:cxn>
                  <a:cxn ang="0">
                    <a:pos x="1" y="1"/>
                  </a:cxn>
                </a:cxnLst>
                <a:rect l="0" t="0" r="r" b="b"/>
                <a:pathLst>
                  <a:path w="2" h="2">
                    <a:moveTo>
                      <a:pt x="1" y="1"/>
                    </a:moveTo>
                    <a:lnTo>
                      <a:pt x="1" y="1"/>
                    </a:lnTo>
                    <a:lnTo>
                      <a:pt x="2" y="1"/>
                    </a:lnTo>
                    <a:lnTo>
                      <a:pt x="2" y="1"/>
                    </a:lnTo>
                    <a:lnTo>
                      <a:pt x="2" y="2"/>
                    </a:lnTo>
                    <a:lnTo>
                      <a:pt x="1" y="2"/>
                    </a:lnTo>
                    <a:lnTo>
                      <a:pt x="1" y="2"/>
                    </a:lnTo>
                    <a:lnTo>
                      <a:pt x="1" y="2"/>
                    </a:lnTo>
                    <a:lnTo>
                      <a:pt x="0" y="2"/>
                    </a:lnTo>
                    <a:lnTo>
                      <a:pt x="0" y="1"/>
                    </a:lnTo>
                    <a:lnTo>
                      <a:pt x="0" y="1"/>
                    </a:lnTo>
                    <a:lnTo>
                      <a:pt x="0" y="1"/>
                    </a:lnTo>
                    <a:lnTo>
                      <a:pt x="0" y="1"/>
                    </a:lnTo>
                    <a:lnTo>
                      <a:pt x="0" y="1"/>
                    </a:lnTo>
                    <a:lnTo>
                      <a:pt x="0" y="1"/>
                    </a:lnTo>
                    <a:lnTo>
                      <a:pt x="0" y="0"/>
                    </a:lnTo>
                    <a:lnTo>
                      <a:pt x="1" y="0"/>
                    </a:lnTo>
                    <a:lnTo>
                      <a:pt x="1" y="0"/>
                    </a:lnTo>
                    <a:lnTo>
                      <a:pt x="1" y="1"/>
                    </a:lnTo>
                    <a:close/>
                    <a:moveTo>
                      <a:pt x="1" y="1"/>
                    </a:move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22" name="Freeform 429">
              <a:extLst>
                <a:ext uri="{FF2B5EF4-FFF2-40B4-BE49-F238E27FC236}">
                  <a16:creationId xmlns:a16="http://schemas.microsoft.com/office/drawing/2014/main" id="{E0D187EF-ECE5-44AF-9512-BD2EB9BBD00E}"/>
                </a:ext>
              </a:extLst>
            </p:cNvPr>
            <p:cNvSpPr>
              <a:spLocks/>
            </p:cNvSpPr>
            <p:nvPr/>
          </p:nvSpPr>
          <p:spPr bwMode="auto">
            <a:xfrm>
              <a:off x="4289363" y="3987908"/>
              <a:ext cx="10255" cy="22871"/>
            </a:xfrm>
            <a:custGeom>
              <a:avLst/>
              <a:gdLst/>
              <a:ahLst/>
              <a:cxnLst>
                <a:cxn ang="0">
                  <a:pos x="0" y="1"/>
                </a:cxn>
                <a:cxn ang="0">
                  <a:pos x="0" y="1"/>
                </a:cxn>
                <a:cxn ang="0">
                  <a:pos x="0" y="0"/>
                </a:cxn>
                <a:cxn ang="0">
                  <a:pos x="0" y="0"/>
                </a:cxn>
                <a:cxn ang="0">
                  <a:pos x="0" y="0"/>
                </a:cxn>
                <a:cxn ang="0">
                  <a:pos x="0" y="1"/>
                </a:cxn>
                <a:cxn ang="0">
                  <a:pos x="1" y="1"/>
                </a:cxn>
                <a:cxn ang="0">
                  <a:pos x="1" y="1"/>
                </a:cxn>
                <a:cxn ang="0">
                  <a:pos x="1" y="1"/>
                </a:cxn>
                <a:cxn ang="0">
                  <a:pos x="0" y="1"/>
                </a:cxn>
                <a:cxn ang="0">
                  <a:pos x="0" y="1"/>
                </a:cxn>
                <a:cxn ang="0">
                  <a:pos x="0" y="1"/>
                </a:cxn>
                <a:cxn ang="0">
                  <a:pos x="0" y="1"/>
                </a:cxn>
                <a:cxn ang="0">
                  <a:pos x="0" y="1"/>
                </a:cxn>
                <a:cxn ang="0">
                  <a:pos x="0" y="2"/>
                </a:cxn>
                <a:cxn ang="0">
                  <a:pos x="0" y="2"/>
                </a:cxn>
                <a:cxn ang="0">
                  <a:pos x="0" y="2"/>
                </a:cxn>
                <a:cxn ang="0">
                  <a:pos x="0" y="2"/>
                </a:cxn>
                <a:cxn ang="0">
                  <a:pos x="0" y="1"/>
                </a:cxn>
                <a:cxn ang="0">
                  <a:pos x="0" y="1"/>
                </a:cxn>
                <a:cxn ang="0">
                  <a:pos x="0" y="1"/>
                </a:cxn>
                <a:cxn ang="0">
                  <a:pos x="0" y="1"/>
                </a:cxn>
                <a:cxn ang="0">
                  <a:pos x="0" y="1"/>
                </a:cxn>
              </a:cxnLst>
              <a:rect l="0" t="0" r="r" b="b"/>
              <a:pathLst>
                <a:path w="1" h="2">
                  <a:moveTo>
                    <a:pt x="0" y="1"/>
                  </a:moveTo>
                  <a:lnTo>
                    <a:pt x="0" y="1"/>
                  </a:lnTo>
                  <a:lnTo>
                    <a:pt x="0" y="0"/>
                  </a:lnTo>
                  <a:lnTo>
                    <a:pt x="0" y="0"/>
                  </a:lnTo>
                  <a:lnTo>
                    <a:pt x="0" y="0"/>
                  </a:lnTo>
                  <a:lnTo>
                    <a:pt x="0" y="1"/>
                  </a:lnTo>
                  <a:lnTo>
                    <a:pt x="1" y="1"/>
                  </a:lnTo>
                  <a:lnTo>
                    <a:pt x="1" y="1"/>
                  </a:lnTo>
                  <a:lnTo>
                    <a:pt x="1" y="1"/>
                  </a:lnTo>
                  <a:lnTo>
                    <a:pt x="0" y="1"/>
                  </a:lnTo>
                  <a:lnTo>
                    <a:pt x="0" y="1"/>
                  </a:lnTo>
                  <a:lnTo>
                    <a:pt x="0" y="1"/>
                  </a:lnTo>
                  <a:lnTo>
                    <a:pt x="0" y="1"/>
                  </a:lnTo>
                  <a:lnTo>
                    <a:pt x="0" y="1"/>
                  </a:lnTo>
                  <a:lnTo>
                    <a:pt x="0" y="2"/>
                  </a:lnTo>
                  <a:lnTo>
                    <a:pt x="0" y="2"/>
                  </a:lnTo>
                  <a:lnTo>
                    <a:pt x="0" y="2"/>
                  </a:lnTo>
                  <a:lnTo>
                    <a:pt x="0" y="2"/>
                  </a:lnTo>
                  <a:lnTo>
                    <a:pt x="0" y="1"/>
                  </a:lnTo>
                  <a:lnTo>
                    <a:pt x="0" y="1"/>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Freeform 430">
              <a:extLst>
                <a:ext uri="{FF2B5EF4-FFF2-40B4-BE49-F238E27FC236}">
                  <a16:creationId xmlns:a16="http://schemas.microsoft.com/office/drawing/2014/main" id="{78C0C8C9-B9A6-48A5-B420-1994E59D54B6}"/>
                </a:ext>
              </a:extLst>
            </p:cNvPr>
            <p:cNvSpPr>
              <a:spLocks/>
            </p:cNvSpPr>
            <p:nvPr/>
          </p:nvSpPr>
          <p:spPr bwMode="auto">
            <a:xfrm>
              <a:off x="3556115" y="3954483"/>
              <a:ext cx="99134" cy="123148"/>
            </a:xfrm>
            <a:custGeom>
              <a:avLst/>
              <a:gdLst/>
              <a:ahLst/>
              <a:cxnLst>
                <a:cxn ang="0">
                  <a:pos x="0" y="9"/>
                </a:cxn>
                <a:cxn ang="0">
                  <a:pos x="0" y="8"/>
                </a:cxn>
                <a:cxn ang="0">
                  <a:pos x="0" y="8"/>
                </a:cxn>
                <a:cxn ang="0">
                  <a:pos x="0" y="7"/>
                </a:cxn>
                <a:cxn ang="0">
                  <a:pos x="1" y="7"/>
                </a:cxn>
                <a:cxn ang="0">
                  <a:pos x="0" y="7"/>
                </a:cxn>
                <a:cxn ang="0">
                  <a:pos x="1" y="5"/>
                </a:cxn>
                <a:cxn ang="0">
                  <a:pos x="1" y="4"/>
                </a:cxn>
                <a:cxn ang="0">
                  <a:pos x="3" y="4"/>
                </a:cxn>
                <a:cxn ang="0">
                  <a:pos x="4" y="4"/>
                </a:cxn>
                <a:cxn ang="0">
                  <a:pos x="4" y="4"/>
                </a:cxn>
                <a:cxn ang="0">
                  <a:pos x="4" y="4"/>
                </a:cxn>
                <a:cxn ang="0">
                  <a:pos x="4" y="4"/>
                </a:cxn>
                <a:cxn ang="0">
                  <a:pos x="4" y="3"/>
                </a:cxn>
                <a:cxn ang="0">
                  <a:pos x="4" y="3"/>
                </a:cxn>
                <a:cxn ang="0">
                  <a:pos x="4" y="3"/>
                </a:cxn>
                <a:cxn ang="0">
                  <a:pos x="3" y="2"/>
                </a:cxn>
                <a:cxn ang="0">
                  <a:pos x="3" y="2"/>
                </a:cxn>
                <a:cxn ang="0">
                  <a:pos x="3" y="2"/>
                </a:cxn>
                <a:cxn ang="0">
                  <a:pos x="2" y="1"/>
                </a:cxn>
                <a:cxn ang="0">
                  <a:pos x="3" y="1"/>
                </a:cxn>
                <a:cxn ang="0">
                  <a:pos x="3" y="0"/>
                </a:cxn>
                <a:cxn ang="0">
                  <a:pos x="4" y="0"/>
                </a:cxn>
                <a:cxn ang="0">
                  <a:pos x="5" y="0"/>
                </a:cxn>
                <a:cxn ang="0">
                  <a:pos x="6" y="0"/>
                </a:cxn>
                <a:cxn ang="0">
                  <a:pos x="7" y="0"/>
                </a:cxn>
                <a:cxn ang="0">
                  <a:pos x="7" y="2"/>
                </a:cxn>
                <a:cxn ang="0">
                  <a:pos x="7" y="4"/>
                </a:cxn>
                <a:cxn ang="0">
                  <a:pos x="7" y="5"/>
                </a:cxn>
                <a:cxn ang="0">
                  <a:pos x="8" y="5"/>
                </a:cxn>
                <a:cxn ang="0">
                  <a:pos x="8" y="5"/>
                </a:cxn>
                <a:cxn ang="0">
                  <a:pos x="8" y="5"/>
                </a:cxn>
                <a:cxn ang="0">
                  <a:pos x="9" y="5"/>
                </a:cxn>
                <a:cxn ang="0">
                  <a:pos x="9" y="6"/>
                </a:cxn>
                <a:cxn ang="0">
                  <a:pos x="8" y="6"/>
                </a:cxn>
                <a:cxn ang="0">
                  <a:pos x="8" y="7"/>
                </a:cxn>
                <a:cxn ang="0">
                  <a:pos x="7" y="7"/>
                </a:cxn>
                <a:cxn ang="0">
                  <a:pos x="7" y="7"/>
                </a:cxn>
                <a:cxn ang="0">
                  <a:pos x="7" y="8"/>
                </a:cxn>
                <a:cxn ang="0">
                  <a:pos x="7" y="8"/>
                </a:cxn>
                <a:cxn ang="0">
                  <a:pos x="7" y="9"/>
                </a:cxn>
                <a:cxn ang="0">
                  <a:pos x="7" y="9"/>
                </a:cxn>
                <a:cxn ang="0">
                  <a:pos x="6" y="9"/>
                </a:cxn>
                <a:cxn ang="0">
                  <a:pos x="6" y="9"/>
                </a:cxn>
                <a:cxn ang="0">
                  <a:pos x="6" y="9"/>
                </a:cxn>
                <a:cxn ang="0">
                  <a:pos x="6" y="9"/>
                </a:cxn>
                <a:cxn ang="0">
                  <a:pos x="6" y="10"/>
                </a:cxn>
                <a:cxn ang="0">
                  <a:pos x="5" y="10"/>
                </a:cxn>
                <a:cxn ang="0">
                  <a:pos x="5" y="11"/>
                </a:cxn>
                <a:cxn ang="0">
                  <a:pos x="5" y="11"/>
                </a:cxn>
                <a:cxn ang="0">
                  <a:pos x="4" y="10"/>
                </a:cxn>
                <a:cxn ang="0">
                  <a:pos x="4" y="10"/>
                </a:cxn>
                <a:cxn ang="0">
                  <a:pos x="3" y="10"/>
                </a:cxn>
                <a:cxn ang="0">
                  <a:pos x="3" y="10"/>
                </a:cxn>
                <a:cxn ang="0">
                  <a:pos x="2" y="10"/>
                </a:cxn>
                <a:cxn ang="0">
                  <a:pos x="2" y="10"/>
                </a:cxn>
                <a:cxn ang="0">
                  <a:pos x="2" y="10"/>
                </a:cxn>
                <a:cxn ang="0">
                  <a:pos x="1" y="9"/>
                </a:cxn>
                <a:cxn ang="0">
                  <a:pos x="1" y="9"/>
                </a:cxn>
                <a:cxn ang="0">
                  <a:pos x="1" y="9"/>
                </a:cxn>
              </a:cxnLst>
              <a:rect l="0" t="0" r="r" b="b"/>
              <a:pathLst>
                <a:path w="9" h="11">
                  <a:moveTo>
                    <a:pt x="0" y="9"/>
                  </a:moveTo>
                  <a:lnTo>
                    <a:pt x="0" y="9"/>
                  </a:lnTo>
                  <a:lnTo>
                    <a:pt x="0" y="8"/>
                  </a:lnTo>
                  <a:lnTo>
                    <a:pt x="0" y="8"/>
                  </a:lnTo>
                  <a:lnTo>
                    <a:pt x="0" y="8"/>
                  </a:lnTo>
                  <a:lnTo>
                    <a:pt x="0" y="8"/>
                  </a:lnTo>
                  <a:lnTo>
                    <a:pt x="0" y="8"/>
                  </a:lnTo>
                  <a:lnTo>
                    <a:pt x="0" y="7"/>
                  </a:lnTo>
                  <a:lnTo>
                    <a:pt x="0" y="7"/>
                  </a:lnTo>
                  <a:lnTo>
                    <a:pt x="1" y="7"/>
                  </a:lnTo>
                  <a:lnTo>
                    <a:pt x="1" y="7"/>
                  </a:lnTo>
                  <a:lnTo>
                    <a:pt x="0" y="7"/>
                  </a:lnTo>
                  <a:lnTo>
                    <a:pt x="0" y="6"/>
                  </a:lnTo>
                  <a:lnTo>
                    <a:pt x="1" y="5"/>
                  </a:lnTo>
                  <a:lnTo>
                    <a:pt x="1" y="5"/>
                  </a:lnTo>
                  <a:lnTo>
                    <a:pt x="1" y="4"/>
                  </a:lnTo>
                  <a:lnTo>
                    <a:pt x="2" y="4"/>
                  </a:lnTo>
                  <a:lnTo>
                    <a:pt x="3" y="4"/>
                  </a:lnTo>
                  <a:lnTo>
                    <a:pt x="3" y="4"/>
                  </a:lnTo>
                  <a:lnTo>
                    <a:pt x="4" y="4"/>
                  </a:lnTo>
                  <a:lnTo>
                    <a:pt x="4" y="4"/>
                  </a:lnTo>
                  <a:lnTo>
                    <a:pt x="4" y="4"/>
                  </a:lnTo>
                  <a:lnTo>
                    <a:pt x="4" y="4"/>
                  </a:lnTo>
                  <a:lnTo>
                    <a:pt x="4" y="4"/>
                  </a:lnTo>
                  <a:lnTo>
                    <a:pt x="4" y="4"/>
                  </a:lnTo>
                  <a:lnTo>
                    <a:pt x="4" y="4"/>
                  </a:lnTo>
                  <a:lnTo>
                    <a:pt x="4" y="4"/>
                  </a:lnTo>
                  <a:lnTo>
                    <a:pt x="4" y="3"/>
                  </a:lnTo>
                  <a:lnTo>
                    <a:pt x="4" y="3"/>
                  </a:lnTo>
                  <a:lnTo>
                    <a:pt x="4" y="3"/>
                  </a:lnTo>
                  <a:lnTo>
                    <a:pt x="4" y="3"/>
                  </a:lnTo>
                  <a:lnTo>
                    <a:pt x="4" y="3"/>
                  </a:lnTo>
                  <a:lnTo>
                    <a:pt x="4" y="3"/>
                  </a:lnTo>
                  <a:lnTo>
                    <a:pt x="3" y="2"/>
                  </a:lnTo>
                  <a:lnTo>
                    <a:pt x="3" y="2"/>
                  </a:lnTo>
                  <a:lnTo>
                    <a:pt x="3" y="2"/>
                  </a:lnTo>
                  <a:lnTo>
                    <a:pt x="3" y="2"/>
                  </a:lnTo>
                  <a:lnTo>
                    <a:pt x="3" y="2"/>
                  </a:lnTo>
                  <a:lnTo>
                    <a:pt x="2" y="1"/>
                  </a:lnTo>
                  <a:lnTo>
                    <a:pt x="2" y="1"/>
                  </a:lnTo>
                  <a:lnTo>
                    <a:pt x="2" y="1"/>
                  </a:lnTo>
                  <a:lnTo>
                    <a:pt x="3" y="1"/>
                  </a:lnTo>
                  <a:lnTo>
                    <a:pt x="3" y="0"/>
                  </a:lnTo>
                  <a:lnTo>
                    <a:pt x="3" y="0"/>
                  </a:lnTo>
                  <a:lnTo>
                    <a:pt x="4" y="0"/>
                  </a:lnTo>
                  <a:lnTo>
                    <a:pt x="4" y="0"/>
                  </a:lnTo>
                  <a:lnTo>
                    <a:pt x="5" y="0"/>
                  </a:lnTo>
                  <a:lnTo>
                    <a:pt x="5" y="0"/>
                  </a:lnTo>
                  <a:lnTo>
                    <a:pt x="6" y="0"/>
                  </a:lnTo>
                  <a:lnTo>
                    <a:pt x="6" y="0"/>
                  </a:lnTo>
                  <a:lnTo>
                    <a:pt x="7" y="0"/>
                  </a:lnTo>
                  <a:lnTo>
                    <a:pt x="7" y="0"/>
                  </a:lnTo>
                  <a:lnTo>
                    <a:pt x="7" y="1"/>
                  </a:lnTo>
                  <a:lnTo>
                    <a:pt x="7" y="2"/>
                  </a:lnTo>
                  <a:lnTo>
                    <a:pt x="7" y="3"/>
                  </a:lnTo>
                  <a:lnTo>
                    <a:pt x="7" y="4"/>
                  </a:lnTo>
                  <a:lnTo>
                    <a:pt x="7" y="5"/>
                  </a:lnTo>
                  <a:lnTo>
                    <a:pt x="7" y="5"/>
                  </a:lnTo>
                  <a:lnTo>
                    <a:pt x="7" y="5"/>
                  </a:lnTo>
                  <a:lnTo>
                    <a:pt x="8" y="5"/>
                  </a:lnTo>
                  <a:lnTo>
                    <a:pt x="8" y="5"/>
                  </a:lnTo>
                  <a:lnTo>
                    <a:pt x="8" y="5"/>
                  </a:lnTo>
                  <a:lnTo>
                    <a:pt x="8" y="5"/>
                  </a:lnTo>
                  <a:lnTo>
                    <a:pt x="8" y="5"/>
                  </a:lnTo>
                  <a:lnTo>
                    <a:pt x="9" y="5"/>
                  </a:lnTo>
                  <a:lnTo>
                    <a:pt x="9" y="5"/>
                  </a:lnTo>
                  <a:lnTo>
                    <a:pt x="9" y="5"/>
                  </a:lnTo>
                  <a:lnTo>
                    <a:pt x="9" y="6"/>
                  </a:lnTo>
                  <a:lnTo>
                    <a:pt x="8" y="6"/>
                  </a:lnTo>
                  <a:lnTo>
                    <a:pt x="8" y="6"/>
                  </a:lnTo>
                  <a:lnTo>
                    <a:pt x="8" y="7"/>
                  </a:lnTo>
                  <a:lnTo>
                    <a:pt x="8" y="7"/>
                  </a:lnTo>
                  <a:lnTo>
                    <a:pt x="7" y="7"/>
                  </a:lnTo>
                  <a:lnTo>
                    <a:pt x="7" y="7"/>
                  </a:lnTo>
                  <a:lnTo>
                    <a:pt x="7" y="7"/>
                  </a:lnTo>
                  <a:lnTo>
                    <a:pt x="7" y="7"/>
                  </a:lnTo>
                  <a:lnTo>
                    <a:pt x="7" y="8"/>
                  </a:lnTo>
                  <a:lnTo>
                    <a:pt x="7" y="8"/>
                  </a:lnTo>
                  <a:lnTo>
                    <a:pt x="7" y="8"/>
                  </a:lnTo>
                  <a:lnTo>
                    <a:pt x="7" y="8"/>
                  </a:lnTo>
                  <a:lnTo>
                    <a:pt x="7" y="8"/>
                  </a:lnTo>
                  <a:lnTo>
                    <a:pt x="7" y="9"/>
                  </a:lnTo>
                  <a:lnTo>
                    <a:pt x="6" y="9"/>
                  </a:lnTo>
                  <a:lnTo>
                    <a:pt x="7" y="9"/>
                  </a:lnTo>
                  <a:lnTo>
                    <a:pt x="6" y="9"/>
                  </a:lnTo>
                  <a:lnTo>
                    <a:pt x="6" y="9"/>
                  </a:lnTo>
                  <a:lnTo>
                    <a:pt x="6" y="9"/>
                  </a:lnTo>
                  <a:lnTo>
                    <a:pt x="6" y="9"/>
                  </a:lnTo>
                  <a:lnTo>
                    <a:pt x="6" y="9"/>
                  </a:lnTo>
                  <a:lnTo>
                    <a:pt x="6" y="9"/>
                  </a:lnTo>
                  <a:lnTo>
                    <a:pt x="6" y="9"/>
                  </a:lnTo>
                  <a:lnTo>
                    <a:pt x="6" y="9"/>
                  </a:lnTo>
                  <a:lnTo>
                    <a:pt x="6" y="10"/>
                  </a:lnTo>
                  <a:lnTo>
                    <a:pt x="6" y="10"/>
                  </a:lnTo>
                  <a:lnTo>
                    <a:pt x="5" y="10"/>
                  </a:lnTo>
                  <a:lnTo>
                    <a:pt x="5" y="10"/>
                  </a:lnTo>
                  <a:lnTo>
                    <a:pt x="5" y="10"/>
                  </a:lnTo>
                  <a:lnTo>
                    <a:pt x="5" y="11"/>
                  </a:lnTo>
                  <a:lnTo>
                    <a:pt x="5" y="11"/>
                  </a:lnTo>
                  <a:lnTo>
                    <a:pt x="5" y="11"/>
                  </a:lnTo>
                  <a:lnTo>
                    <a:pt x="4" y="10"/>
                  </a:lnTo>
                  <a:lnTo>
                    <a:pt x="4" y="10"/>
                  </a:lnTo>
                  <a:lnTo>
                    <a:pt x="4" y="10"/>
                  </a:lnTo>
                  <a:lnTo>
                    <a:pt x="4" y="10"/>
                  </a:lnTo>
                  <a:lnTo>
                    <a:pt x="4" y="10"/>
                  </a:lnTo>
                  <a:lnTo>
                    <a:pt x="3" y="10"/>
                  </a:lnTo>
                  <a:lnTo>
                    <a:pt x="3" y="10"/>
                  </a:lnTo>
                  <a:lnTo>
                    <a:pt x="3" y="10"/>
                  </a:lnTo>
                  <a:lnTo>
                    <a:pt x="3" y="10"/>
                  </a:lnTo>
                  <a:lnTo>
                    <a:pt x="2" y="10"/>
                  </a:lnTo>
                  <a:lnTo>
                    <a:pt x="2" y="10"/>
                  </a:lnTo>
                  <a:lnTo>
                    <a:pt x="2" y="10"/>
                  </a:lnTo>
                  <a:lnTo>
                    <a:pt x="2" y="10"/>
                  </a:lnTo>
                  <a:lnTo>
                    <a:pt x="2" y="10"/>
                  </a:lnTo>
                  <a:lnTo>
                    <a:pt x="1" y="10"/>
                  </a:lnTo>
                  <a:lnTo>
                    <a:pt x="1" y="9"/>
                  </a:lnTo>
                  <a:lnTo>
                    <a:pt x="1" y="9"/>
                  </a:lnTo>
                  <a:lnTo>
                    <a:pt x="1" y="9"/>
                  </a:lnTo>
                  <a:lnTo>
                    <a:pt x="1" y="9"/>
                  </a:lnTo>
                  <a:lnTo>
                    <a:pt x="1" y="9"/>
                  </a:lnTo>
                  <a:lnTo>
                    <a:pt x="0"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Freeform 431">
              <a:extLst>
                <a:ext uri="{FF2B5EF4-FFF2-40B4-BE49-F238E27FC236}">
                  <a16:creationId xmlns:a16="http://schemas.microsoft.com/office/drawing/2014/main" id="{D8272329-43DF-44AB-981F-D9CB918E154E}"/>
                </a:ext>
              </a:extLst>
            </p:cNvPr>
            <p:cNvSpPr>
              <a:spLocks/>
            </p:cNvSpPr>
            <p:nvPr/>
          </p:nvSpPr>
          <p:spPr bwMode="auto">
            <a:xfrm>
              <a:off x="5689201" y="2918280"/>
              <a:ext cx="10255" cy="1760"/>
            </a:xfrm>
            <a:custGeom>
              <a:avLst/>
              <a:gdLst/>
              <a:ahLst/>
              <a:cxnLst>
                <a:cxn ang="0">
                  <a:pos x="0" y="0"/>
                </a:cxn>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0"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Freeform 432">
              <a:extLst>
                <a:ext uri="{FF2B5EF4-FFF2-40B4-BE49-F238E27FC236}">
                  <a16:creationId xmlns:a16="http://schemas.microsoft.com/office/drawing/2014/main" id="{1FD67A18-B340-47D2-A1AA-7FAC18AA9008}"/>
                </a:ext>
              </a:extLst>
            </p:cNvPr>
            <p:cNvSpPr>
              <a:spLocks/>
            </p:cNvSpPr>
            <p:nvPr/>
          </p:nvSpPr>
          <p:spPr bwMode="auto">
            <a:xfrm>
              <a:off x="5393508" y="4100501"/>
              <a:ext cx="176049" cy="168889"/>
            </a:xfrm>
            <a:custGeom>
              <a:avLst/>
              <a:gdLst/>
              <a:ahLst/>
              <a:cxnLst>
                <a:cxn ang="0">
                  <a:pos x="5" y="10"/>
                </a:cxn>
                <a:cxn ang="0">
                  <a:pos x="5" y="10"/>
                </a:cxn>
                <a:cxn ang="0">
                  <a:pos x="4" y="10"/>
                </a:cxn>
                <a:cxn ang="0">
                  <a:pos x="3" y="8"/>
                </a:cxn>
                <a:cxn ang="0">
                  <a:pos x="3" y="8"/>
                </a:cxn>
                <a:cxn ang="0">
                  <a:pos x="3" y="8"/>
                </a:cxn>
                <a:cxn ang="0">
                  <a:pos x="2" y="7"/>
                </a:cxn>
                <a:cxn ang="0">
                  <a:pos x="1" y="6"/>
                </a:cxn>
                <a:cxn ang="0">
                  <a:pos x="1" y="5"/>
                </a:cxn>
                <a:cxn ang="0">
                  <a:pos x="1" y="6"/>
                </a:cxn>
                <a:cxn ang="0">
                  <a:pos x="1" y="5"/>
                </a:cxn>
                <a:cxn ang="0">
                  <a:pos x="0" y="5"/>
                </a:cxn>
                <a:cxn ang="0">
                  <a:pos x="0" y="5"/>
                </a:cxn>
                <a:cxn ang="0">
                  <a:pos x="1" y="4"/>
                </a:cxn>
                <a:cxn ang="0">
                  <a:pos x="2" y="3"/>
                </a:cxn>
                <a:cxn ang="0">
                  <a:pos x="2" y="3"/>
                </a:cxn>
                <a:cxn ang="0">
                  <a:pos x="3" y="2"/>
                </a:cxn>
                <a:cxn ang="0">
                  <a:pos x="3" y="2"/>
                </a:cxn>
                <a:cxn ang="0">
                  <a:pos x="3" y="1"/>
                </a:cxn>
                <a:cxn ang="0">
                  <a:pos x="3" y="0"/>
                </a:cxn>
                <a:cxn ang="0">
                  <a:pos x="5" y="1"/>
                </a:cxn>
                <a:cxn ang="0">
                  <a:pos x="5" y="1"/>
                </a:cxn>
                <a:cxn ang="0">
                  <a:pos x="6" y="1"/>
                </a:cxn>
                <a:cxn ang="0">
                  <a:pos x="7" y="1"/>
                </a:cxn>
                <a:cxn ang="0">
                  <a:pos x="8" y="2"/>
                </a:cxn>
                <a:cxn ang="0">
                  <a:pos x="9" y="2"/>
                </a:cxn>
                <a:cxn ang="0">
                  <a:pos x="9" y="2"/>
                </a:cxn>
                <a:cxn ang="0">
                  <a:pos x="10" y="2"/>
                </a:cxn>
                <a:cxn ang="0">
                  <a:pos x="12" y="2"/>
                </a:cxn>
                <a:cxn ang="0">
                  <a:pos x="13" y="2"/>
                </a:cxn>
                <a:cxn ang="0">
                  <a:pos x="13" y="1"/>
                </a:cxn>
                <a:cxn ang="0">
                  <a:pos x="13" y="2"/>
                </a:cxn>
                <a:cxn ang="0">
                  <a:pos x="14" y="3"/>
                </a:cxn>
                <a:cxn ang="0">
                  <a:pos x="14" y="4"/>
                </a:cxn>
                <a:cxn ang="0">
                  <a:pos x="15" y="4"/>
                </a:cxn>
                <a:cxn ang="0">
                  <a:pos x="14" y="5"/>
                </a:cxn>
                <a:cxn ang="0">
                  <a:pos x="15" y="5"/>
                </a:cxn>
                <a:cxn ang="0">
                  <a:pos x="16" y="7"/>
                </a:cxn>
                <a:cxn ang="0">
                  <a:pos x="15" y="8"/>
                </a:cxn>
                <a:cxn ang="0">
                  <a:pos x="15" y="9"/>
                </a:cxn>
                <a:cxn ang="0">
                  <a:pos x="16" y="10"/>
                </a:cxn>
                <a:cxn ang="0">
                  <a:pos x="16" y="10"/>
                </a:cxn>
                <a:cxn ang="0">
                  <a:pos x="16" y="11"/>
                </a:cxn>
                <a:cxn ang="0">
                  <a:pos x="16" y="12"/>
                </a:cxn>
                <a:cxn ang="0">
                  <a:pos x="15" y="12"/>
                </a:cxn>
                <a:cxn ang="0">
                  <a:pos x="16" y="12"/>
                </a:cxn>
                <a:cxn ang="0">
                  <a:pos x="15" y="13"/>
                </a:cxn>
                <a:cxn ang="0">
                  <a:pos x="15" y="14"/>
                </a:cxn>
                <a:cxn ang="0">
                  <a:pos x="14" y="14"/>
                </a:cxn>
                <a:cxn ang="0">
                  <a:pos x="14" y="15"/>
                </a:cxn>
                <a:cxn ang="0">
                  <a:pos x="13" y="15"/>
                </a:cxn>
                <a:cxn ang="0">
                  <a:pos x="12" y="15"/>
                </a:cxn>
                <a:cxn ang="0">
                  <a:pos x="13" y="14"/>
                </a:cxn>
                <a:cxn ang="0">
                  <a:pos x="12" y="12"/>
                </a:cxn>
                <a:cxn ang="0">
                  <a:pos x="12" y="12"/>
                </a:cxn>
                <a:cxn ang="0">
                  <a:pos x="10" y="12"/>
                </a:cxn>
                <a:cxn ang="0">
                  <a:pos x="10" y="11"/>
                </a:cxn>
                <a:cxn ang="0">
                  <a:pos x="10" y="10"/>
                </a:cxn>
                <a:cxn ang="0">
                  <a:pos x="10" y="10"/>
                </a:cxn>
                <a:cxn ang="0">
                  <a:pos x="9" y="9"/>
                </a:cxn>
                <a:cxn ang="0">
                  <a:pos x="9" y="8"/>
                </a:cxn>
                <a:cxn ang="0">
                  <a:pos x="7" y="8"/>
                </a:cxn>
                <a:cxn ang="0">
                  <a:pos x="6" y="8"/>
                </a:cxn>
              </a:cxnLst>
              <a:rect l="0" t="0" r="r" b="b"/>
              <a:pathLst>
                <a:path w="16" h="15">
                  <a:moveTo>
                    <a:pt x="6" y="9"/>
                  </a:moveTo>
                  <a:lnTo>
                    <a:pt x="6" y="9"/>
                  </a:lnTo>
                  <a:lnTo>
                    <a:pt x="5" y="9"/>
                  </a:lnTo>
                  <a:lnTo>
                    <a:pt x="5" y="9"/>
                  </a:lnTo>
                  <a:lnTo>
                    <a:pt x="5" y="10"/>
                  </a:lnTo>
                  <a:lnTo>
                    <a:pt x="5" y="9"/>
                  </a:lnTo>
                  <a:lnTo>
                    <a:pt x="5" y="10"/>
                  </a:lnTo>
                  <a:lnTo>
                    <a:pt x="5" y="10"/>
                  </a:lnTo>
                  <a:lnTo>
                    <a:pt x="5" y="10"/>
                  </a:lnTo>
                  <a:lnTo>
                    <a:pt x="5" y="10"/>
                  </a:lnTo>
                  <a:lnTo>
                    <a:pt x="4" y="10"/>
                  </a:lnTo>
                  <a:lnTo>
                    <a:pt x="4" y="10"/>
                  </a:lnTo>
                  <a:lnTo>
                    <a:pt x="4" y="10"/>
                  </a:lnTo>
                  <a:lnTo>
                    <a:pt x="4" y="10"/>
                  </a:lnTo>
                  <a:lnTo>
                    <a:pt x="4" y="10"/>
                  </a:lnTo>
                  <a:lnTo>
                    <a:pt x="4" y="9"/>
                  </a:lnTo>
                  <a:lnTo>
                    <a:pt x="4" y="9"/>
                  </a:lnTo>
                  <a:lnTo>
                    <a:pt x="3" y="9"/>
                  </a:lnTo>
                  <a:lnTo>
                    <a:pt x="3" y="9"/>
                  </a:lnTo>
                  <a:lnTo>
                    <a:pt x="3" y="8"/>
                  </a:lnTo>
                  <a:lnTo>
                    <a:pt x="3" y="8"/>
                  </a:lnTo>
                  <a:lnTo>
                    <a:pt x="3" y="8"/>
                  </a:lnTo>
                  <a:lnTo>
                    <a:pt x="3" y="8"/>
                  </a:lnTo>
                  <a:lnTo>
                    <a:pt x="3" y="8"/>
                  </a:lnTo>
                  <a:lnTo>
                    <a:pt x="3" y="8"/>
                  </a:lnTo>
                  <a:lnTo>
                    <a:pt x="3" y="8"/>
                  </a:lnTo>
                  <a:lnTo>
                    <a:pt x="3" y="8"/>
                  </a:lnTo>
                  <a:lnTo>
                    <a:pt x="3" y="8"/>
                  </a:lnTo>
                  <a:lnTo>
                    <a:pt x="3" y="8"/>
                  </a:lnTo>
                  <a:lnTo>
                    <a:pt x="3" y="8"/>
                  </a:lnTo>
                  <a:lnTo>
                    <a:pt x="3" y="8"/>
                  </a:lnTo>
                  <a:lnTo>
                    <a:pt x="2" y="7"/>
                  </a:lnTo>
                  <a:lnTo>
                    <a:pt x="2" y="7"/>
                  </a:lnTo>
                  <a:lnTo>
                    <a:pt x="2" y="7"/>
                  </a:lnTo>
                  <a:lnTo>
                    <a:pt x="2" y="7"/>
                  </a:lnTo>
                  <a:lnTo>
                    <a:pt x="1" y="7"/>
                  </a:lnTo>
                  <a:lnTo>
                    <a:pt x="1" y="6"/>
                  </a:lnTo>
                  <a:lnTo>
                    <a:pt x="1" y="6"/>
                  </a:lnTo>
                  <a:lnTo>
                    <a:pt x="1" y="6"/>
                  </a:lnTo>
                  <a:lnTo>
                    <a:pt x="1" y="6"/>
                  </a:lnTo>
                  <a:lnTo>
                    <a:pt x="1" y="6"/>
                  </a:lnTo>
                  <a:lnTo>
                    <a:pt x="1" y="6"/>
                  </a:lnTo>
                  <a:lnTo>
                    <a:pt x="1" y="6"/>
                  </a:lnTo>
                  <a:lnTo>
                    <a:pt x="1" y="6"/>
                  </a:lnTo>
                  <a:lnTo>
                    <a:pt x="1" y="5"/>
                  </a:lnTo>
                  <a:lnTo>
                    <a:pt x="1" y="6"/>
                  </a:lnTo>
                  <a:lnTo>
                    <a:pt x="1" y="6"/>
                  </a:lnTo>
                  <a:lnTo>
                    <a:pt x="1" y="6"/>
                  </a:lnTo>
                  <a:lnTo>
                    <a:pt x="1" y="6"/>
                  </a:lnTo>
                  <a:lnTo>
                    <a:pt x="1" y="6"/>
                  </a:lnTo>
                  <a:lnTo>
                    <a:pt x="1" y="5"/>
                  </a:lnTo>
                  <a:lnTo>
                    <a:pt x="1" y="5"/>
                  </a:lnTo>
                  <a:lnTo>
                    <a:pt x="1" y="6"/>
                  </a:lnTo>
                  <a:lnTo>
                    <a:pt x="1" y="5"/>
                  </a:lnTo>
                  <a:lnTo>
                    <a:pt x="1" y="5"/>
                  </a:lnTo>
                  <a:lnTo>
                    <a:pt x="1" y="5"/>
                  </a:lnTo>
                  <a:lnTo>
                    <a:pt x="1" y="5"/>
                  </a:lnTo>
                  <a:lnTo>
                    <a:pt x="1" y="5"/>
                  </a:lnTo>
                  <a:lnTo>
                    <a:pt x="1" y="5"/>
                  </a:lnTo>
                  <a:lnTo>
                    <a:pt x="0" y="5"/>
                  </a:lnTo>
                  <a:lnTo>
                    <a:pt x="0" y="5"/>
                  </a:lnTo>
                  <a:lnTo>
                    <a:pt x="0" y="6"/>
                  </a:lnTo>
                  <a:lnTo>
                    <a:pt x="0" y="6"/>
                  </a:lnTo>
                  <a:lnTo>
                    <a:pt x="0" y="5"/>
                  </a:lnTo>
                  <a:lnTo>
                    <a:pt x="0" y="5"/>
                  </a:lnTo>
                  <a:lnTo>
                    <a:pt x="0" y="5"/>
                  </a:lnTo>
                  <a:lnTo>
                    <a:pt x="1" y="5"/>
                  </a:lnTo>
                  <a:lnTo>
                    <a:pt x="1" y="4"/>
                  </a:lnTo>
                  <a:lnTo>
                    <a:pt x="1" y="4"/>
                  </a:lnTo>
                  <a:lnTo>
                    <a:pt x="1" y="4"/>
                  </a:lnTo>
                  <a:lnTo>
                    <a:pt x="1" y="4"/>
                  </a:lnTo>
                  <a:lnTo>
                    <a:pt x="1" y="4"/>
                  </a:lnTo>
                  <a:lnTo>
                    <a:pt x="1" y="4"/>
                  </a:lnTo>
                  <a:lnTo>
                    <a:pt x="2" y="3"/>
                  </a:lnTo>
                  <a:lnTo>
                    <a:pt x="2" y="3"/>
                  </a:lnTo>
                  <a:lnTo>
                    <a:pt x="2" y="3"/>
                  </a:lnTo>
                  <a:lnTo>
                    <a:pt x="2" y="3"/>
                  </a:lnTo>
                  <a:lnTo>
                    <a:pt x="2" y="3"/>
                  </a:lnTo>
                  <a:lnTo>
                    <a:pt x="2" y="3"/>
                  </a:lnTo>
                  <a:lnTo>
                    <a:pt x="2" y="3"/>
                  </a:lnTo>
                  <a:lnTo>
                    <a:pt x="2" y="3"/>
                  </a:lnTo>
                  <a:lnTo>
                    <a:pt x="3" y="3"/>
                  </a:lnTo>
                  <a:lnTo>
                    <a:pt x="3" y="3"/>
                  </a:lnTo>
                  <a:lnTo>
                    <a:pt x="3" y="3"/>
                  </a:lnTo>
                  <a:lnTo>
                    <a:pt x="3" y="2"/>
                  </a:lnTo>
                  <a:lnTo>
                    <a:pt x="3" y="2"/>
                  </a:lnTo>
                  <a:lnTo>
                    <a:pt x="3" y="2"/>
                  </a:lnTo>
                  <a:lnTo>
                    <a:pt x="3" y="2"/>
                  </a:lnTo>
                  <a:lnTo>
                    <a:pt x="3" y="2"/>
                  </a:lnTo>
                  <a:lnTo>
                    <a:pt x="3" y="2"/>
                  </a:lnTo>
                  <a:lnTo>
                    <a:pt x="3" y="1"/>
                  </a:lnTo>
                  <a:lnTo>
                    <a:pt x="3" y="2"/>
                  </a:lnTo>
                  <a:lnTo>
                    <a:pt x="3" y="2"/>
                  </a:lnTo>
                  <a:lnTo>
                    <a:pt x="3" y="1"/>
                  </a:lnTo>
                  <a:lnTo>
                    <a:pt x="3" y="1"/>
                  </a:lnTo>
                  <a:lnTo>
                    <a:pt x="3" y="1"/>
                  </a:lnTo>
                  <a:lnTo>
                    <a:pt x="3" y="1"/>
                  </a:lnTo>
                  <a:lnTo>
                    <a:pt x="3" y="1"/>
                  </a:lnTo>
                  <a:lnTo>
                    <a:pt x="3" y="0"/>
                  </a:lnTo>
                  <a:lnTo>
                    <a:pt x="3" y="0"/>
                  </a:lnTo>
                  <a:lnTo>
                    <a:pt x="4" y="0"/>
                  </a:lnTo>
                  <a:lnTo>
                    <a:pt x="4" y="0"/>
                  </a:lnTo>
                  <a:lnTo>
                    <a:pt x="4" y="0"/>
                  </a:lnTo>
                  <a:lnTo>
                    <a:pt x="5" y="0"/>
                  </a:lnTo>
                  <a:lnTo>
                    <a:pt x="5" y="1"/>
                  </a:lnTo>
                  <a:lnTo>
                    <a:pt x="5" y="1"/>
                  </a:lnTo>
                  <a:lnTo>
                    <a:pt x="5" y="1"/>
                  </a:lnTo>
                  <a:lnTo>
                    <a:pt x="5" y="1"/>
                  </a:lnTo>
                  <a:lnTo>
                    <a:pt x="5" y="1"/>
                  </a:lnTo>
                  <a:lnTo>
                    <a:pt x="5" y="1"/>
                  </a:lnTo>
                  <a:lnTo>
                    <a:pt x="6" y="1"/>
                  </a:lnTo>
                  <a:lnTo>
                    <a:pt x="6" y="1"/>
                  </a:lnTo>
                  <a:lnTo>
                    <a:pt x="6" y="1"/>
                  </a:lnTo>
                  <a:lnTo>
                    <a:pt x="6" y="1"/>
                  </a:lnTo>
                  <a:lnTo>
                    <a:pt x="6" y="1"/>
                  </a:lnTo>
                  <a:lnTo>
                    <a:pt x="6" y="1"/>
                  </a:lnTo>
                  <a:lnTo>
                    <a:pt x="6" y="1"/>
                  </a:lnTo>
                  <a:lnTo>
                    <a:pt x="7" y="1"/>
                  </a:lnTo>
                  <a:lnTo>
                    <a:pt x="7" y="1"/>
                  </a:lnTo>
                  <a:lnTo>
                    <a:pt x="7" y="1"/>
                  </a:lnTo>
                  <a:lnTo>
                    <a:pt x="8" y="1"/>
                  </a:lnTo>
                  <a:lnTo>
                    <a:pt x="8" y="1"/>
                  </a:lnTo>
                  <a:lnTo>
                    <a:pt x="8" y="1"/>
                  </a:lnTo>
                  <a:lnTo>
                    <a:pt x="8" y="2"/>
                  </a:lnTo>
                  <a:lnTo>
                    <a:pt x="8" y="2"/>
                  </a:lnTo>
                  <a:lnTo>
                    <a:pt x="8" y="2"/>
                  </a:lnTo>
                  <a:lnTo>
                    <a:pt x="8" y="2"/>
                  </a:lnTo>
                  <a:lnTo>
                    <a:pt x="8" y="2"/>
                  </a:lnTo>
                  <a:lnTo>
                    <a:pt x="8" y="2"/>
                  </a:lnTo>
                  <a:lnTo>
                    <a:pt x="9" y="2"/>
                  </a:lnTo>
                  <a:lnTo>
                    <a:pt x="9" y="2"/>
                  </a:lnTo>
                  <a:lnTo>
                    <a:pt x="9" y="2"/>
                  </a:lnTo>
                  <a:lnTo>
                    <a:pt x="9" y="2"/>
                  </a:lnTo>
                  <a:lnTo>
                    <a:pt x="9" y="2"/>
                  </a:lnTo>
                  <a:lnTo>
                    <a:pt x="9" y="2"/>
                  </a:lnTo>
                  <a:lnTo>
                    <a:pt x="9" y="2"/>
                  </a:lnTo>
                  <a:lnTo>
                    <a:pt x="10" y="2"/>
                  </a:lnTo>
                  <a:lnTo>
                    <a:pt x="10" y="3"/>
                  </a:lnTo>
                  <a:lnTo>
                    <a:pt x="10" y="3"/>
                  </a:lnTo>
                  <a:lnTo>
                    <a:pt x="10" y="2"/>
                  </a:lnTo>
                  <a:lnTo>
                    <a:pt x="10" y="2"/>
                  </a:lnTo>
                  <a:lnTo>
                    <a:pt x="11" y="2"/>
                  </a:lnTo>
                  <a:lnTo>
                    <a:pt x="11" y="2"/>
                  </a:lnTo>
                  <a:lnTo>
                    <a:pt x="12" y="2"/>
                  </a:lnTo>
                  <a:lnTo>
                    <a:pt x="12" y="2"/>
                  </a:lnTo>
                  <a:lnTo>
                    <a:pt x="12" y="2"/>
                  </a:lnTo>
                  <a:lnTo>
                    <a:pt x="12" y="2"/>
                  </a:lnTo>
                  <a:lnTo>
                    <a:pt x="12" y="2"/>
                  </a:lnTo>
                  <a:lnTo>
                    <a:pt x="12" y="2"/>
                  </a:lnTo>
                  <a:lnTo>
                    <a:pt x="13" y="2"/>
                  </a:lnTo>
                  <a:lnTo>
                    <a:pt x="13" y="1"/>
                  </a:lnTo>
                  <a:lnTo>
                    <a:pt x="13" y="1"/>
                  </a:lnTo>
                  <a:lnTo>
                    <a:pt x="12" y="1"/>
                  </a:lnTo>
                  <a:lnTo>
                    <a:pt x="12" y="1"/>
                  </a:lnTo>
                  <a:lnTo>
                    <a:pt x="13" y="1"/>
                  </a:lnTo>
                  <a:lnTo>
                    <a:pt x="13" y="1"/>
                  </a:lnTo>
                  <a:lnTo>
                    <a:pt x="13" y="1"/>
                  </a:lnTo>
                  <a:lnTo>
                    <a:pt x="13" y="1"/>
                  </a:lnTo>
                  <a:lnTo>
                    <a:pt x="13" y="1"/>
                  </a:lnTo>
                  <a:lnTo>
                    <a:pt x="13" y="2"/>
                  </a:lnTo>
                  <a:lnTo>
                    <a:pt x="14" y="2"/>
                  </a:lnTo>
                  <a:lnTo>
                    <a:pt x="14" y="2"/>
                  </a:lnTo>
                  <a:lnTo>
                    <a:pt x="14" y="3"/>
                  </a:lnTo>
                  <a:lnTo>
                    <a:pt x="14" y="3"/>
                  </a:lnTo>
                  <a:lnTo>
                    <a:pt x="14" y="3"/>
                  </a:lnTo>
                  <a:lnTo>
                    <a:pt x="14" y="3"/>
                  </a:lnTo>
                  <a:lnTo>
                    <a:pt x="14" y="3"/>
                  </a:lnTo>
                  <a:lnTo>
                    <a:pt x="14" y="3"/>
                  </a:lnTo>
                  <a:lnTo>
                    <a:pt x="14" y="4"/>
                  </a:lnTo>
                  <a:lnTo>
                    <a:pt x="14" y="4"/>
                  </a:lnTo>
                  <a:lnTo>
                    <a:pt x="14" y="4"/>
                  </a:lnTo>
                  <a:lnTo>
                    <a:pt x="15" y="4"/>
                  </a:lnTo>
                  <a:lnTo>
                    <a:pt x="15" y="4"/>
                  </a:lnTo>
                  <a:lnTo>
                    <a:pt x="15" y="4"/>
                  </a:lnTo>
                  <a:lnTo>
                    <a:pt x="15" y="4"/>
                  </a:lnTo>
                  <a:lnTo>
                    <a:pt x="15" y="4"/>
                  </a:lnTo>
                  <a:lnTo>
                    <a:pt x="15" y="4"/>
                  </a:lnTo>
                  <a:lnTo>
                    <a:pt x="14" y="5"/>
                  </a:lnTo>
                  <a:lnTo>
                    <a:pt x="14" y="5"/>
                  </a:lnTo>
                  <a:lnTo>
                    <a:pt x="14" y="5"/>
                  </a:lnTo>
                  <a:lnTo>
                    <a:pt x="14" y="5"/>
                  </a:lnTo>
                  <a:lnTo>
                    <a:pt x="15" y="5"/>
                  </a:lnTo>
                  <a:lnTo>
                    <a:pt x="15" y="5"/>
                  </a:lnTo>
                  <a:lnTo>
                    <a:pt x="15" y="5"/>
                  </a:lnTo>
                  <a:lnTo>
                    <a:pt x="15" y="5"/>
                  </a:lnTo>
                  <a:lnTo>
                    <a:pt x="15" y="6"/>
                  </a:lnTo>
                  <a:lnTo>
                    <a:pt x="15" y="6"/>
                  </a:lnTo>
                  <a:lnTo>
                    <a:pt x="15" y="6"/>
                  </a:lnTo>
                  <a:lnTo>
                    <a:pt x="15" y="6"/>
                  </a:lnTo>
                  <a:lnTo>
                    <a:pt x="16" y="7"/>
                  </a:lnTo>
                  <a:lnTo>
                    <a:pt x="16" y="7"/>
                  </a:lnTo>
                  <a:lnTo>
                    <a:pt x="16" y="7"/>
                  </a:lnTo>
                  <a:lnTo>
                    <a:pt x="16" y="7"/>
                  </a:lnTo>
                  <a:lnTo>
                    <a:pt x="15" y="7"/>
                  </a:lnTo>
                  <a:lnTo>
                    <a:pt x="15" y="8"/>
                  </a:lnTo>
                  <a:lnTo>
                    <a:pt x="15" y="8"/>
                  </a:lnTo>
                  <a:lnTo>
                    <a:pt x="15" y="8"/>
                  </a:lnTo>
                  <a:lnTo>
                    <a:pt x="15" y="8"/>
                  </a:lnTo>
                  <a:lnTo>
                    <a:pt x="15" y="8"/>
                  </a:lnTo>
                  <a:lnTo>
                    <a:pt x="15" y="9"/>
                  </a:lnTo>
                  <a:lnTo>
                    <a:pt x="15" y="9"/>
                  </a:lnTo>
                  <a:lnTo>
                    <a:pt x="15" y="9"/>
                  </a:lnTo>
                  <a:lnTo>
                    <a:pt x="16" y="9"/>
                  </a:lnTo>
                  <a:lnTo>
                    <a:pt x="16" y="9"/>
                  </a:lnTo>
                  <a:lnTo>
                    <a:pt x="16" y="10"/>
                  </a:lnTo>
                  <a:lnTo>
                    <a:pt x="16" y="10"/>
                  </a:lnTo>
                  <a:lnTo>
                    <a:pt x="16" y="10"/>
                  </a:lnTo>
                  <a:lnTo>
                    <a:pt x="16" y="10"/>
                  </a:lnTo>
                  <a:lnTo>
                    <a:pt x="16" y="10"/>
                  </a:lnTo>
                  <a:lnTo>
                    <a:pt x="16" y="10"/>
                  </a:lnTo>
                  <a:lnTo>
                    <a:pt x="16" y="10"/>
                  </a:lnTo>
                  <a:lnTo>
                    <a:pt x="16" y="11"/>
                  </a:lnTo>
                  <a:lnTo>
                    <a:pt x="16" y="11"/>
                  </a:lnTo>
                  <a:lnTo>
                    <a:pt x="16" y="11"/>
                  </a:lnTo>
                  <a:lnTo>
                    <a:pt x="16" y="11"/>
                  </a:lnTo>
                  <a:lnTo>
                    <a:pt x="16" y="11"/>
                  </a:lnTo>
                  <a:lnTo>
                    <a:pt x="16" y="12"/>
                  </a:lnTo>
                  <a:lnTo>
                    <a:pt x="16" y="12"/>
                  </a:lnTo>
                  <a:lnTo>
                    <a:pt x="16" y="12"/>
                  </a:lnTo>
                  <a:lnTo>
                    <a:pt x="16" y="12"/>
                  </a:lnTo>
                  <a:lnTo>
                    <a:pt x="16" y="12"/>
                  </a:lnTo>
                  <a:lnTo>
                    <a:pt x="16" y="12"/>
                  </a:lnTo>
                  <a:lnTo>
                    <a:pt x="16" y="12"/>
                  </a:lnTo>
                  <a:lnTo>
                    <a:pt x="15" y="12"/>
                  </a:lnTo>
                  <a:lnTo>
                    <a:pt x="15" y="12"/>
                  </a:lnTo>
                  <a:lnTo>
                    <a:pt x="15" y="12"/>
                  </a:lnTo>
                  <a:lnTo>
                    <a:pt x="15" y="12"/>
                  </a:lnTo>
                  <a:lnTo>
                    <a:pt x="15" y="12"/>
                  </a:lnTo>
                  <a:lnTo>
                    <a:pt x="15" y="12"/>
                  </a:lnTo>
                  <a:lnTo>
                    <a:pt x="16" y="12"/>
                  </a:lnTo>
                  <a:lnTo>
                    <a:pt x="16" y="13"/>
                  </a:lnTo>
                  <a:lnTo>
                    <a:pt x="16" y="13"/>
                  </a:lnTo>
                  <a:lnTo>
                    <a:pt x="16" y="13"/>
                  </a:lnTo>
                  <a:lnTo>
                    <a:pt x="15" y="13"/>
                  </a:lnTo>
                  <a:lnTo>
                    <a:pt x="15" y="13"/>
                  </a:lnTo>
                  <a:lnTo>
                    <a:pt x="15" y="13"/>
                  </a:lnTo>
                  <a:lnTo>
                    <a:pt x="15" y="13"/>
                  </a:lnTo>
                  <a:lnTo>
                    <a:pt x="15" y="14"/>
                  </a:lnTo>
                  <a:lnTo>
                    <a:pt x="15" y="14"/>
                  </a:lnTo>
                  <a:lnTo>
                    <a:pt x="15" y="14"/>
                  </a:lnTo>
                  <a:lnTo>
                    <a:pt x="15" y="14"/>
                  </a:lnTo>
                  <a:lnTo>
                    <a:pt x="15" y="14"/>
                  </a:lnTo>
                  <a:lnTo>
                    <a:pt x="14" y="14"/>
                  </a:lnTo>
                  <a:lnTo>
                    <a:pt x="14" y="14"/>
                  </a:lnTo>
                  <a:lnTo>
                    <a:pt x="14" y="14"/>
                  </a:lnTo>
                  <a:lnTo>
                    <a:pt x="14" y="14"/>
                  </a:lnTo>
                  <a:lnTo>
                    <a:pt x="14" y="14"/>
                  </a:lnTo>
                  <a:lnTo>
                    <a:pt x="14" y="14"/>
                  </a:lnTo>
                  <a:lnTo>
                    <a:pt x="14" y="14"/>
                  </a:lnTo>
                  <a:lnTo>
                    <a:pt x="14" y="15"/>
                  </a:lnTo>
                  <a:lnTo>
                    <a:pt x="14" y="15"/>
                  </a:lnTo>
                  <a:lnTo>
                    <a:pt x="13" y="15"/>
                  </a:lnTo>
                  <a:lnTo>
                    <a:pt x="13" y="15"/>
                  </a:lnTo>
                  <a:lnTo>
                    <a:pt x="13" y="15"/>
                  </a:lnTo>
                  <a:lnTo>
                    <a:pt x="13" y="15"/>
                  </a:lnTo>
                  <a:lnTo>
                    <a:pt x="13" y="15"/>
                  </a:lnTo>
                  <a:lnTo>
                    <a:pt x="13" y="14"/>
                  </a:lnTo>
                  <a:lnTo>
                    <a:pt x="12" y="14"/>
                  </a:lnTo>
                  <a:lnTo>
                    <a:pt x="12" y="15"/>
                  </a:lnTo>
                  <a:lnTo>
                    <a:pt x="12" y="15"/>
                  </a:lnTo>
                  <a:lnTo>
                    <a:pt x="12" y="14"/>
                  </a:lnTo>
                  <a:lnTo>
                    <a:pt x="12" y="14"/>
                  </a:lnTo>
                  <a:lnTo>
                    <a:pt x="12" y="14"/>
                  </a:lnTo>
                  <a:lnTo>
                    <a:pt x="12" y="14"/>
                  </a:lnTo>
                  <a:lnTo>
                    <a:pt x="13" y="14"/>
                  </a:lnTo>
                  <a:lnTo>
                    <a:pt x="13" y="13"/>
                  </a:lnTo>
                  <a:lnTo>
                    <a:pt x="12" y="13"/>
                  </a:lnTo>
                  <a:lnTo>
                    <a:pt x="12" y="13"/>
                  </a:lnTo>
                  <a:lnTo>
                    <a:pt x="12" y="13"/>
                  </a:lnTo>
                  <a:lnTo>
                    <a:pt x="12" y="12"/>
                  </a:lnTo>
                  <a:lnTo>
                    <a:pt x="12" y="12"/>
                  </a:lnTo>
                  <a:lnTo>
                    <a:pt x="12" y="12"/>
                  </a:lnTo>
                  <a:lnTo>
                    <a:pt x="12" y="12"/>
                  </a:lnTo>
                  <a:lnTo>
                    <a:pt x="12" y="12"/>
                  </a:lnTo>
                  <a:lnTo>
                    <a:pt x="12" y="12"/>
                  </a:lnTo>
                  <a:lnTo>
                    <a:pt x="11" y="12"/>
                  </a:lnTo>
                  <a:lnTo>
                    <a:pt x="11" y="12"/>
                  </a:lnTo>
                  <a:lnTo>
                    <a:pt x="11" y="12"/>
                  </a:lnTo>
                  <a:lnTo>
                    <a:pt x="10" y="12"/>
                  </a:lnTo>
                  <a:lnTo>
                    <a:pt x="10" y="12"/>
                  </a:lnTo>
                  <a:lnTo>
                    <a:pt x="10" y="12"/>
                  </a:lnTo>
                  <a:lnTo>
                    <a:pt x="10" y="12"/>
                  </a:lnTo>
                  <a:lnTo>
                    <a:pt x="10" y="12"/>
                  </a:lnTo>
                  <a:lnTo>
                    <a:pt x="10" y="11"/>
                  </a:lnTo>
                  <a:lnTo>
                    <a:pt x="10" y="11"/>
                  </a:lnTo>
                  <a:lnTo>
                    <a:pt x="10" y="11"/>
                  </a:lnTo>
                  <a:lnTo>
                    <a:pt x="10" y="11"/>
                  </a:lnTo>
                  <a:lnTo>
                    <a:pt x="10" y="10"/>
                  </a:lnTo>
                  <a:lnTo>
                    <a:pt x="10" y="10"/>
                  </a:lnTo>
                  <a:lnTo>
                    <a:pt x="10" y="10"/>
                  </a:lnTo>
                  <a:lnTo>
                    <a:pt x="10" y="10"/>
                  </a:lnTo>
                  <a:lnTo>
                    <a:pt x="10" y="10"/>
                  </a:lnTo>
                  <a:lnTo>
                    <a:pt x="10" y="10"/>
                  </a:lnTo>
                  <a:lnTo>
                    <a:pt x="10" y="10"/>
                  </a:lnTo>
                  <a:lnTo>
                    <a:pt x="10" y="10"/>
                  </a:lnTo>
                  <a:lnTo>
                    <a:pt x="10" y="9"/>
                  </a:lnTo>
                  <a:lnTo>
                    <a:pt x="10" y="9"/>
                  </a:lnTo>
                  <a:lnTo>
                    <a:pt x="10" y="9"/>
                  </a:lnTo>
                  <a:lnTo>
                    <a:pt x="9" y="9"/>
                  </a:lnTo>
                  <a:lnTo>
                    <a:pt x="9" y="9"/>
                  </a:lnTo>
                  <a:lnTo>
                    <a:pt x="9" y="8"/>
                  </a:lnTo>
                  <a:lnTo>
                    <a:pt x="9" y="8"/>
                  </a:lnTo>
                  <a:lnTo>
                    <a:pt x="9" y="8"/>
                  </a:lnTo>
                  <a:lnTo>
                    <a:pt x="9" y="8"/>
                  </a:lnTo>
                  <a:lnTo>
                    <a:pt x="9" y="8"/>
                  </a:lnTo>
                  <a:lnTo>
                    <a:pt x="8" y="8"/>
                  </a:lnTo>
                  <a:lnTo>
                    <a:pt x="8" y="8"/>
                  </a:lnTo>
                  <a:lnTo>
                    <a:pt x="7" y="8"/>
                  </a:lnTo>
                  <a:lnTo>
                    <a:pt x="7" y="8"/>
                  </a:lnTo>
                  <a:lnTo>
                    <a:pt x="7" y="8"/>
                  </a:lnTo>
                  <a:lnTo>
                    <a:pt x="7" y="8"/>
                  </a:lnTo>
                  <a:lnTo>
                    <a:pt x="6" y="8"/>
                  </a:lnTo>
                  <a:lnTo>
                    <a:pt x="6" y="8"/>
                  </a:lnTo>
                  <a:lnTo>
                    <a:pt x="6" y="8"/>
                  </a:lnTo>
                  <a:lnTo>
                    <a:pt x="6" y="8"/>
                  </a:lnTo>
                  <a:lnTo>
                    <a:pt x="6" y="8"/>
                  </a:lnTo>
                  <a:lnTo>
                    <a:pt x="6"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Freeform 433">
              <a:extLst>
                <a:ext uri="{FF2B5EF4-FFF2-40B4-BE49-F238E27FC236}">
                  <a16:creationId xmlns:a16="http://schemas.microsoft.com/office/drawing/2014/main" id="{D2613461-85D6-4914-A6F3-61A20E337992}"/>
                </a:ext>
              </a:extLst>
            </p:cNvPr>
            <p:cNvSpPr>
              <a:spLocks noEditPoints="1"/>
            </p:cNvSpPr>
            <p:nvPr/>
          </p:nvSpPr>
          <p:spPr bwMode="auto">
            <a:xfrm>
              <a:off x="5361034" y="4100501"/>
              <a:ext cx="64950" cy="56297"/>
            </a:xfrm>
            <a:custGeom>
              <a:avLst/>
              <a:gdLst/>
              <a:ahLst/>
              <a:cxnLst>
                <a:cxn ang="0">
                  <a:pos x="1" y="4"/>
                </a:cxn>
                <a:cxn ang="0">
                  <a:pos x="1" y="4"/>
                </a:cxn>
                <a:cxn ang="0">
                  <a:pos x="1" y="5"/>
                </a:cxn>
                <a:cxn ang="0">
                  <a:pos x="1" y="5"/>
                </a:cxn>
                <a:cxn ang="0">
                  <a:pos x="2" y="4"/>
                </a:cxn>
                <a:cxn ang="0">
                  <a:pos x="2" y="4"/>
                </a:cxn>
                <a:cxn ang="0">
                  <a:pos x="2" y="5"/>
                </a:cxn>
                <a:cxn ang="0">
                  <a:pos x="1" y="4"/>
                </a:cxn>
                <a:cxn ang="0">
                  <a:pos x="1" y="4"/>
                </a:cxn>
                <a:cxn ang="0">
                  <a:pos x="0" y="4"/>
                </a:cxn>
                <a:cxn ang="0">
                  <a:pos x="1" y="4"/>
                </a:cxn>
                <a:cxn ang="0">
                  <a:pos x="1" y="4"/>
                </a:cxn>
                <a:cxn ang="0">
                  <a:pos x="2" y="3"/>
                </a:cxn>
                <a:cxn ang="0">
                  <a:pos x="1" y="3"/>
                </a:cxn>
                <a:cxn ang="0">
                  <a:pos x="1" y="3"/>
                </a:cxn>
                <a:cxn ang="0">
                  <a:pos x="3" y="3"/>
                </a:cxn>
                <a:cxn ang="0">
                  <a:pos x="3" y="3"/>
                </a:cxn>
                <a:cxn ang="0">
                  <a:pos x="2" y="3"/>
                </a:cxn>
                <a:cxn ang="0">
                  <a:pos x="1" y="3"/>
                </a:cxn>
                <a:cxn ang="0">
                  <a:pos x="2" y="2"/>
                </a:cxn>
                <a:cxn ang="0">
                  <a:pos x="2" y="2"/>
                </a:cxn>
                <a:cxn ang="0">
                  <a:pos x="1" y="3"/>
                </a:cxn>
                <a:cxn ang="0">
                  <a:pos x="0" y="2"/>
                </a:cxn>
                <a:cxn ang="0">
                  <a:pos x="1" y="2"/>
                </a:cxn>
                <a:cxn ang="0">
                  <a:pos x="0" y="2"/>
                </a:cxn>
                <a:cxn ang="0">
                  <a:pos x="0" y="1"/>
                </a:cxn>
                <a:cxn ang="0">
                  <a:pos x="1" y="1"/>
                </a:cxn>
                <a:cxn ang="0">
                  <a:pos x="2" y="1"/>
                </a:cxn>
                <a:cxn ang="0">
                  <a:pos x="3" y="0"/>
                </a:cxn>
                <a:cxn ang="0">
                  <a:pos x="5" y="0"/>
                </a:cxn>
                <a:cxn ang="0">
                  <a:pos x="6" y="0"/>
                </a:cxn>
                <a:cxn ang="0">
                  <a:pos x="6" y="1"/>
                </a:cxn>
                <a:cxn ang="0">
                  <a:pos x="6" y="1"/>
                </a:cxn>
                <a:cxn ang="0">
                  <a:pos x="6" y="2"/>
                </a:cxn>
                <a:cxn ang="0">
                  <a:pos x="6" y="3"/>
                </a:cxn>
                <a:cxn ang="0">
                  <a:pos x="5" y="3"/>
                </a:cxn>
                <a:cxn ang="0">
                  <a:pos x="5" y="3"/>
                </a:cxn>
                <a:cxn ang="0">
                  <a:pos x="4" y="4"/>
                </a:cxn>
                <a:cxn ang="0">
                  <a:pos x="4" y="5"/>
                </a:cxn>
                <a:cxn ang="0">
                  <a:pos x="3" y="5"/>
                </a:cxn>
                <a:cxn ang="0">
                  <a:pos x="3" y="5"/>
                </a:cxn>
                <a:cxn ang="0">
                  <a:pos x="3" y="4"/>
                </a:cxn>
                <a:cxn ang="0">
                  <a:pos x="2" y="4"/>
                </a:cxn>
                <a:cxn ang="0">
                  <a:pos x="3" y="4"/>
                </a:cxn>
                <a:cxn ang="0">
                  <a:pos x="3" y="3"/>
                </a:cxn>
                <a:cxn ang="0">
                  <a:pos x="3" y="3"/>
                </a:cxn>
                <a:cxn ang="0">
                  <a:pos x="3" y="3"/>
                </a:cxn>
                <a:cxn ang="0">
                  <a:pos x="2" y="3"/>
                </a:cxn>
                <a:cxn ang="0">
                  <a:pos x="2" y="3"/>
                </a:cxn>
                <a:cxn ang="0">
                  <a:pos x="3" y="3"/>
                </a:cxn>
              </a:cxnLst>
              <a:rect l="0" t="0" r="r" b="b"/>
              <a:pathLst>
                <a:path w="6" h="5">
                  <a:moveTo>
                    <a:pt x="1" y="5"/>
                  </a:moveTo>
                  <a:lnTo>
                    <a:pt x="1" y="5"/>
                  </a:lnTo>
                  <a:lnTo>
                    <a:pt x="1" y="5"/>
                  </a:lnTo>
                  <a:lnTo>
                    <a:pt x="1" y="4"/>
                  </a:lnTo>
                  <a:lnTo>
                    <a:pt x="1" y="5"/>
                  </a:lnTo>
                  <a:close/>
                  <a:moveTo>
                    <a:pt x="1" y="5"/>
                  </a:moveTo>
                  <a:lnTo>
                    <a:pt x="1" y="5"/>
                  </a:lnTo>
                  <a:lnTo>
                    <a:pt x="1" y="4"/>
                  </a:lnTo>
                  <a:lnTo>
                    <a:pt x="1" y="5"/>
                  </a:lnTo>
                  <a:close/>
                  <a:moveTo>
                    <a:pt x="1" y="5"/>
                  </a:moveTo>
                  <a:lnTo>
                    <a:pt x="1" y="5"/>
                  </a:lnTo>
                  <a:lnTo>
                    <a:pt x="1" y="5"/>
                  </a:lnTo>
                  <a:lnTo>
                    <a:pt x="1" y="5"/>
                  </a:lnTo>
                  <a:lnTo>
                    <a:pt x="1" y="4"/>
                  </a:lnTo>
                  <a:lnTo>
                    <a:pt x="1" y="4"/>
                  </a:lnTo>
                  <a:lnTo>
                    <a:pt x="1" y="5"/>
                  </a:lnTo>
                  <a:lnTo>
                    <a:pt x="1" y="5"/>
                  </a:lnTo>
                  <a:close/>
                  <a:moveTo>
                    <a:pt x="1" y="4"/>
                  </a:moveTo>
                  <a:lnTo>
                    <a:pt x="1" y="4"/>
                  </a:lnTo>
                  <a:lnTo>
                    <a:pt x="2" y="4"/>
                  </a:lnTo>
                  <a:lnTo>
                    <a:pt x="2" y="4"/>
                  </a:lnTo>
                  <a:lnTo>
                    <a:pt x="1" y="4"/>
                  </a:lnTo>
                  <a:close/>
                  <a:moveTo>
                    <a:pt x="2" y="5"/>
                  </a:moveTo>
                  <a:lnTo>
                    <a:pt x="2" y="4"/>
                  </a:lnTo>
                  <a:lnTo>
                    <a:pt x="2" y="4"/>
                  </a:lnTo>
                  <a:lnTo>
                    <a:pt x="2" y="4"/>
                  </a:lnTo>
                  <a:lnTo>
                    <a:pt x="2" y="4"/>
                  </a:lnTo>
                  <a:lnTo>
                    <a:pt x="2" y="5"/>
                  </a:lnTo>
                  <a:close/>
                  <a:moveTo>
                    <a:pt x="1" y="4"/>
                  </a:moveTo>
                  <a:lnTo>
                    <a:pt x="1" y="4"/>
                  </a:lnTo>
                  <a:lnTo>
                    <a:pt x="1" y="4"/>
                  </a:lnTo>
                  <a:lnTo>
                    <a:pt x="1" y="4"/>
                  </a:lnTo>
                  <a:close/>
                  <a:moveTo>
                    <a:pt x="2" y="4"/>
                  </a:moveTo>
                  <a:lnTo>
                    <a:pt x="2" y="4"/>
                  </a:lnTo>
                  <a:close/>
                  <a:moveTo>
                    <a:pt x="1" y="4"/>
                  </a:moveTo>
                  <a:lnTo>
                    <a:pt x="1" y="4"/>
                  </a:lnTo>
                  <a:lnTo>
                    <a:pt x="1" y="4"/>
                  </a:lnTo>
                  <a:close/>
                  <a:moveTo>
                    <a:pt x="0" y="4"/>
                  </a:moveTo>
                  <a:lnTo>
                    <a:pt x="0" y="4"/>
                  </a:lnTo>
                  <a:lnTo>
                    <a:pt x="0" y="4"/>
                  </a:lnTo>
                  <a:lnTo>
                    <a:pt x="1" y="3"/>
                  </a:lnTo>
                  <a:lnTo>
                    <a:pt x="1" y="4"/>
                  </a:lnTo>
                  <a:lnTo>
                    <a:pt x="0" y="4"/>
                  </a:lnTo>
                  <a:close/>
                  <a:moveTo>
                    <a:pt x="1" y="4"/>
                  </a:moveTo>
                  <a:lnTo>
                    <a:pt x="1" y="4"/>
                  </a:lnTo>
                  <a:lnTo>
                    <a:pt x="1" y="3"/>
                  </a:lnTo>
                  <a:lnTo>
                    <a:pt x="1" y="3"/>
                  </a:lnTo>
                  <a:lnTo>
                    <a:pt x="1" y="4"/>
                  </a:lnTo>
                  <a:lnTo>
                    <a:pt x="1" y="4"/>
                  </a:lnTo>
                  <a:close/>
                  <a:moveTo>
                    <a:pt x="2" y="3"/>
                  </a:moveTo>
                  <a:lnTo>
                    <a:pt x="2" y="4"/>
                  </a:lnTo>
                  <a:lnTo>
                    <a:pt x="2" y="3"/>
                  </a:lnTo>
                  <a:close/>
                  <a:moveTo>
                    <a:pt x="1" y="3"/>
                  </a:moveTo>
                  <a:lnTo>
                    <a:pt x="1" y="3"/>
                  </a:lnTo>
                  <a:lnTo>
                    <a:pt x="1" y="3"/>
                  </a:lnTo>
                  <a:lnTo>
                    <a:pt x="1" y="3"/>
                  </a:lnTo>
                  <a:close/>
                  <a:moveTo>
                    <a:pt x="1" y="3"/>
                  </a:moveTo>
                  <a:lnTo>
                    <a:pt x="0" y="3"/>
                  </a:lnTo>
                  <a:lnTo>
                    <a:pt x="1" y="2"/>
                  </a:lnTo>
                  <a:lnTo>
                    <a:pt x="1" y="3"/>
                  </a:lnTo>
                  <a:lnTo>
                    <a:pt x="1" y="3"/>
                  </a:lnTo>
                  <a:close/>
                  <a:moveTo>
                    <a:pt x="3" y="3"/>
                  </a:moveTo>
                  <a:lnTo>
                    <a:pt x="3" y="3"/>
                  </a:lnTo>
                  <a:lnTo>
                    <a:pt x="3" y="3"/>
                  </a:lnTo>
                  <a:lnTo>
                    <a:pt x="3" y="2"/>
                  </a:lnTo>
                  <a:lnTo>
                    <a:pt x="3" y="2"/>
                  </a:lnTo>
                  <a:lnTo>
                    <a:pt x="3" y="3"/>
                  </a:lnTo>
                  <a:lnTo>
                    <a:pt x="3" y="3"/>
                  </a:lnTo>
                  <a:lnTo>
                    <a:pt x="3" y="2"/>
                  </a:lnTo>
                  <a:lnTo>
                    <a:pt x="3" y="2"/>
                  </a:lnTo>
                  <a:lnTo>
                    <a:pt x="2" y="2"/>
                  </a:lnTo>
                  <a:lnTo>
                    <a:pt x="2" y="3"/>
                  </a:lnTo>
                  <a:lnTo>
                    <a:pt x="2" y="3"/>
                  </a:lnTo>
                  <a:lnTo>
                    <a:pt x="2" y="3"/>
                  </a:lnTo>
                  <a:lnTo>
                    <a:pt x="2" y="3"/>
                  </a:lnTo>
                  <a:lnTo>
                    <a:pt x="1" y="3"/>
                  </a:lnTo>
                  <a:lnTo>
                    <a:pt x="1" y="3"/>
                  </a:lnTo>
                  <a:lnTo>
                    <a:pt x="1" y="2"/>
                  </a:lnTo>
                  <a:lnTo>
                    <a:pt x="2" y="2"/>
                  </a:lnTo>
                  <a:lnTo>
                    <a:pt x="2" y="2"/>
                  </a:lnTo>
                  <a:lnTo>
                    <a:pt x="2" y="2"/>
                  </a:lnTo>
                  <a:lnTo>
                    <a:pt x="2" y="2"/>
                  </a:lnTo>
                  <a:lnTo>
                    <a:pt x="2" y="2"/>
                  </a:lnTo>
                  <a:lnTo>
                    <a:pt x="2" y="2"/>
                  </a:lnTo>
                  <a:lnTo>
                    <a:pt x="1" y="2"/>
                  </a:lnTo>
                  <a:lnTo>
                    <a:pt x="1" y="2"/>
                  </a:lnTo>
                  <a:lnTo>
                    <a:pt x="1" y="3"/>
                  </a:lnTo>
                  <a:lnTo>
                    <a:pt x="1" y="3"/>
                  </a:lnTo>
                  <a:lnTo>
                    <a:pt x="1" y="2"/>
                  </a:lnTo>
                  <a:lnTo>
                    <a:pt x="0" y="2"/>
                  </a:lnTo>
                  <a:lnTo>
                    <a:pt x="0" y="2"/>
                  </a:lnTo>
                  <a:lnTo>
                    <a:pt x="0" y="2"/>
                  </a:lnTo>
                  <a:lnTo>
                    <a:pt x="1" y="2"/>
                  </a:lnTo>
                  <a:lnTo>
                    <a:pt x="1" y="1"/>
                  </a:lnTo>
                  <a:lnTo>
                    <a:pt x="1" y="1"/>
                  </a:lnTo>
                  <a:lnTo>
                    <a:pt x="1" y="2"/>
                  </a:lnTo>
                  <a:lnTo>
                    <a:pt x="0" y="2"/>
                  </a:lnTo>
                  <a:lnTo>
                    <a:pt x="0" y="2"/>
                  </a:lnTo>
                  <a:lnTo>
                    <a:pt x="0" y="2"/>
                  </a:lnTo>
                  <a:lnTo>
                    <a:pt x="0" y="2"/>
                  </a:lnTo>
                  <a:lnTo>
                    <a:pt x="0" y="1"/>
                  </a:lnTo>
                  <a:lnTo>
                    <a:pt x="0" y="1"/>
                  </a:lnTo>
                  <a:lnTo>
                    <a:pt x="0" y="1"/>
                  </a:lnTo>
                  <a:lnTo>
                    <a:pt x="0" y="1"/>
                  </a:lnTo>
                  <a:lnTo>
                    <a:pt x="0" y="1"/>
                  </a:lnTo>
                  <a:lnTo>
                    <a:pt x="1" y="1"/>
                  </a:lnTo>
                  <a:lnTo>
                    <a:pt x="1" y="1"/>
                  </a:lnTo>
                  <a:lnTo>
                    <a:pt x="1" y="1"/>
                  </a:lnTo>
                  <a:lnTo>
                    <a:pt x="1" y="1"/>
                  </a:lnTo>
                  <a:lnTo>
                    <a:pt x="1" y="1"/>
                  </a:lnTo>
                  <a:lnTo>
                    <a:pt x="2" y="1"/>
                  </a:lnTo>
                  <a:lnTo>
                    <a:pt x="2" y="1"/>
                  </a:lnTo>
                  <a:lnTo>
                    <a:pt x="2" y="1"/>
                  </a:lnTo>
                  <a:lnTo>
                    <a:pt x="3" y="1"/>
                  </a:lnTo>
                  <a:lnTo>
                    <a:pt x="3" y="0"/>
                  </a:lnTo>
                  <a:lnTo>
                    <a:pt x="3" y="0"/>
                  </a:lnTo>
                  <a:lnTo>
                    <a:pt x="4" y="0"/>
                  </a:lnTo>
                  <a:lnTo>
                    <a:pt x="4" y="0"/>
                  </a:lnTo>
                  <a:lnTo>
                    <a:pt x="4" y="0"/>
                  </a:lnTo>
                  <a:lnTo>
                    <a:pt x="5" y="0"/>
                  </a:lnTo>
                  <a:lnTo>
                    <a:pt x="5" y="0"/>
                  </a:lnTo>
                  <a:lnTo>
                    <a:pt x="5" y="0"/>
                  </a:lnTo>
                  <a:lnTo>
                    <a:pt x="6" y="0"/>
                  </a:lnTo>
                  <a:lnTo>
                    <a:pt x="6" y="0"/>
                  </a:lnTo>
                  <a:lnTo>
                    <a:pt x="6" y="1"/>
                  </a:lnTo>
                  <a:lnTo>
                    <a:pt x="6" y="1"/>
                  </a:lnTo>
                  <a:lnTo>
                    <a:pt x="6" y="1"/>
                  </a:lnTo>
                  <a:lnTo>
                    <a:pt x="6" y="1"/>
                  </a:lnTo>
                  <a:lnTo>
                    <a:pt x="6" y="1"/>
                  </a:lnTo>
                  <a:lnTo>
                    <a:pt x="6" y="2"/>
                  </a:lnTo>
                  <a:lnTo>
                    <a:pt x="6" y="2"/>
                  </a:lnTo>
                  <a:lnTo>
                    <a:pt x="6" y="1"/>
                  </a:lnTo>
                  <a:lnTo>
                    <a:pt x="6" y="2"/>
                  </a:lnTo>
                  <a:lnTo>
                    <a:pt x="6" y="2"/>
                  </a:lnTo>
                  <a:lnTo>
                    <a:pt x="6" y="2"/>
                  </a:lnTo>
                  <a:lnTo>
                    <a:pt x="6" y="2"/>
                  </a:lnTo>
                  <a:lnTo>
                    <a:pt x="6" y="2"/>
                  </a:lnTo>
                  <a:lnTo>
                    <a:pt x="6" y="2"/>
                  </a:lnTo>
                  <a:lnTo>
                    <a:pt x="6" y="3"/>
                  </a:lnTo>
                  <a:lnTo>
                    <a:pt x="6" y="3"/>
                  </a:lnTo>
                  <a:lnTo>
                    <a:pt x="6" y="3"/>
                  </a:lnTo>
                  <a:lnTo>
                    <a:pt x="5" y="3"/>
                  </a:lnTo>
                  <a:lnTo>
                    <a:pt x="5" y="3"/>
                  </a:lnTo>
                  <a:lnTo>
                    <a:pt x="5" y="3"/>
                  </a:lnTo>
                  <a:lnTo>
                    <a:pt x="5" y="3"/>
                  </a:lnTo>
                  <a:lnTo>
                    <a:pt x="5" y="3"/>
                  </a:lnTo>
                  <a:lnTo>
                    <a:pt x="5" y="3"/>
                  </a:lnTo>
                  <a:lnTo>
                    <a:pt x="5" y="3"/>
                  </a:lnTo>
                  <a:lnTo>
                    <a:pt x="5" y="3"/>
                  </a:lnTo>
                  <a:lnTo>
                    <a:pt x="4" y="4"/>
                  </a:lnTo>
                  <a:lnTo>
                    <a:pt x="4" y="4"/>
                  </a:lnTo>
                  <a:lnTo>
                    <a:pt x="4" y="4"/>
                  </a:lnTo>
                  <a:lnTo>
                    <a:pt x="4" y="4"/>
                  </a:lnTo>
                  <a:lnTo>
                    <a:pt x="4" y="4"/>
                  </a:lnTo>
                  <a:lnTo>
                    <a:pt x="4" y="4"/>
                  </a:lnTo>
                  <a:lnTo>
                    <a:pt x="4" y="5"/>
                  </a:lnTo>
                  <a:lnTo>
                    <a:pt x="3" y="5"/>
                  </a:lnTo>
                  <a:lnTo>
                    <a:pt x="3" y="5"/>
                  </a:lnTo>
                  <a:lnTo>
                    <a:pt x="3" y="5"/>
                  </a:lnTo>
                  <a:lnTo>
                    <a:pt x="3" y="5"/>
                  </a:lnTo>
                  <a:lnTo>
                    <a:pt x="3" y="5"/>
                  </a:lnTo>
                  <a:lnTo>
                    <a:pt x="3" y="4"/>
                  </a:lnTo>
                  <a:lnTo>
                    <a:pt x="3" y="5"/>
                  </a:lnTo>
                  <a:lnTo>
                    <a:pt x="3" y="5"/>
                  </a:lnTo>
                  <a:lnTo>
                    <a:pt x="3" y="5"/>
                  </a:lnTo>
                  <a:lnTo>
                    <a:pt x="3" y="5"/>
                  </a:lnTo>
                  <a:lnTo>
                    <a:pt x="3" y="5"/>
                  </a:lnTo>
                  <a:lnTo>
                    <a:pt x="3" y="4"/>
                  </a:lnTo>
                  <a:lnTo>
                    <a:pt x="3" y="5"/>
                  </a:lnTo>
                  <a:lnTo>
                    <a:pt x="3" y="5"/>
                  </a:lnTo>
                  <a:lnTo>
                    <a:pt x="3" y="4"/>
                  </a:lnTo>
                  <a:lnTo>
                    <a:pt x="2" y="4"/>
                  </a:lnTo>
                  <a:lnTo>
                    <a:pt x="3" y="4"/>
                  </a:lnTo>
                  <a:lnTo>
                    <a:pt x="3" y="4"/>
                  </a:lnTo>
                  <a:lnTo>
                    <a:pt x="3" y="4"/>
                  </a:lnTo>
                  <a:lnTo>
                    <a:pt x="3" y="4"/>
                  </a:lnTo>
                  <a:lnTo>
                    <a:pt x="3" y="4"/>
                  </a:lnTo>
                  <a:lnTo>
                    <a:pt x="2" y="4"/>
                  </a:lnTo>
                  <a:lnTo>
                    <a:pt x="2" y="4"/>
                  </a:lnTo>
                  <a:lnTo>
                    <a:pt x="3" y="3"/>
                  </a:lnTo>
                  <a:lnTo>
                    <a:pt x="3" y="3"/>
                  </a:lnTo>
                  <a:lnTo>
                    <a:pt x="3" y="3"/>
                  </a:lnTo>
                  <a:lnTo>
                    <a:pt x="3" y="3"/>
                  </a:lnTo>
                  <a:lnTo>
                    <a:pt x="3" y="3"/>
                  </a:lnTo>
                  <a:lnTo>
                    <a:pt x="3" y="3"/>
                  </a:lnTo>
                  <a:lnTo>
                    <a:pt x="3" y="3"/>
                  </a:lnTo>
                  <a:lnTo>
                    <a:pt x="3" y="3"/>
                  </a:lnTo>
                  <a:lnTo>
                    <a:pt x="3" y="3"/>
                  </a:lnTo>
                  <a:lnTo>
                    <a:pt x="3" y="3"/>
                  </a:lnTo>
                  <a:lnTo>
                    <a:pt x="3" y="3"/>
                  </a:lnTo>
                  <a:lnTo>
                    <a:pt x="2" y="4"/>
                  </a:lnTo>
                  <a:lnTo>
                    <a:pt x="2" y="3"/>
                  </a:lnTo>
                  <a:lnTo>
                    <a:pt x="2" y="3"/>
                  </a:lnTo>
                  <a:lnTo>
                    <a:pt x="3" y="3"/>
                  </a:lnTo>
                  <a:lnTo>
                    <a:pt x="2" y="3"/>
                  </a:lnTo>
                  <a:lnTo>
                    <a:pt x="2" y="3"/>
                  </a:lnTo>
                  <a:lnTo>
                    <a:pt x="2" y="3"/>
                  </a:lnTo>
                  <a:lnTo>
                    <a:pt x="2" y="3"/>
                  </a:lnTo>
                  <a:lnTo>
                    <a:pt x="3" y="3"/>
                  </a:lnTo>
                  <a:lnTo>
                    <a:pt x="3" y="3"/>
                  </a:lnTo>
                  <a:lnTo>
                    <a:pt x="3" y="3"/>
                  </a:lnTo>
                  <a:lnTo>
                    <a:pt x="3" y="3"/>
                  </a:lnTo>
                  <a:lnTo>
                    <a:pt x="3"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Freeform 434">
              <a:extLst>
                <a:ext uri="{FF2B5EF4-FFF2-40B4-BE49-F238E27FC236}">
                  <a16:creationId xmlns:a16="http://schemas.microsoft.com/office/drawing/2014/main" id="{BF7341E3-7887-4E08-B538-75054E46A750}"/>
                </a:ext>
              </a:extLst>
            </p:cNvPr>
            <p:cNvSpPr>
              <a:spLocks noEditPoints="1"/>
            </p:cNvSpPr>
            <p:nvPr/>
          </p:nvSpPr>
          <p:spPr bwMode="auto">
            <a:xfrm>
              <a:off x="4289363" y="4235964"/>
              <a:ext cx="119644" cy="214630"/>
            </a:xfrm>
            <a:custGeom>
              <a:avLst/>
              <a:gdLst/>
              <a:ahLst/>
              <a:cxnLst>
                <a:cxn ang="0">
                  <a:pos x="7" y="4"/>
                </a:cxn>
                <a:cxn ang="0">
                  <a:pos x="3" y="8"/>
                </a:cxn>
                <a:cxn ang="0">
                  <a:pos x="2" y="8"/>
                </a:cxn>
                <a:cxn ang="0">
                  <a:pos x="0" y="6"/>
                </a:cxn>
                <a:cxn ang="0">
                  <a:pos x="1" y="6"/>
                </a:cxn>
                <a:cxn ang="0">
                  <a:pos x="1" y="5"/>
                </a:cxn>
                <a:cxn ang="0">
                  <a:pos x="2" y="4"/>
                </a:cxn>
                <a:cxn ang="0">
                  <a:pos x="2" y="4"/>
                </a:cxn>
                <a:cxn ang="0">
                  <a:pos x="3" y="3"/>
                </a:cxn>
                <a:cxn ang="0">
                  <a:pos x="2" y="3"/>
                </a:cxn>
                <a:cxn ang="0">
                  <a:pos x="2" y="2"/>
                </a:cxn>
                <a:cxn ang="0">
                  <a:pos x="2" y="2"/>
                </a:cxn>
                <a:cxn ang="0">
                  <a:pos x="3" y="1"/>
                </a:cxn>
                <a:cxn ang="0">
                  <a:pos x="3" y="1"/>
                </a:cxn>
                <a:cxn ang="0">
                  <a:pos x="4" y="0"/>
                </a:cxn>
                <a:cxn ang="0">
                  <a:pos x="4" y="0"/>
                </a:cxn>
                <a:cxn ang="0">
                  <a:pos x="4" y="0"/>
                </a:cxn>
                <a:cxn ang="0">
                  <a:pos x="6" y="1"/>
                </a:cxn>
                <a:cxn ang="0">
                  <a:pos x="7" y="3"/>
                </a:cxn>
                <a:cxn ang="0">
                  <a:pos x="7" y="4"/>
                </a:cxn>
                <a:cxn ang="0">
                  <a:pos x="6" y="5"/>
                </a:cxn>
                <a:cxn ang="0">
                  <a:pos x="7" y="5"/>
                </a:cxn>
                <a:cxn ang="0">
                  <a:pos x="7" y="4"/>
                </a:cxn>
                <a:cxn ang="0">
                  <a:pos x="8" y="4"/>
                </a:cxn>
                <a:cxn ang="0">
                  <a:pos x="8" y="5"/>
                </a:cxn>
                <a:cxn ang="0">
                  <a:pos x="9" y="5"/>
                </a:cxn>
                <a:cxn ang="0">
                  <a:pos x="10" y="6"/>
                </a:cxn>
                <a:cxn ang="0">
                  <a:pos x="9" y="7"/>
                </a:cxn>
                <a:cxn ang="0">
                  <a:pos x="9" y="8"/>
                </a:cxn>
                <a:cxn ang="0">
                  <a:pos x="9" y="9"/>
                </a:cxn>
                <a:cxn ang="0">
                  <a:pos x="8" y="9"/>
                </a:cxn>
                <a:cxn ang="0">
                  <a:pos x="8" y="10"/>
                </a:cxn>
                <a:cxn ang="0">
                  <a:pos x="8" y="11"/>
                </a:cxn>
                <a:cxn ang="0">
                  <a:pos x="8" y="12"/>
                </a:cxn>
                <a:cxn ang="0">
                  <a:pos x="8" y="12"/>
                </a:cxn>
                <a:cxn ang="0">
                  <a:pos x="8" y="13"/>
                </a:cxn>
                <a:cxn ang="0">
                  <a:pos x="9" y="13"/>
                </a:cxn>
                <a:cxn ang="0">
                  <a:pos x="9" y="14"/>
                </a:cxn>
                <a:cxn ang="0">
                  <a:pos x="10" y="15"/>
                </a:cxn>
                <a:cxn ang="0">
                  <a:pos x="10" y="16"/>
                </a:cxn>
                <a:cxn ang="0">
                  <a:pos x="11" y="17"/>
                </a:cxn>
                <a:cxn ang="0">
                  <a:pos x="10" y="17"/>
                </a:cxn>
                <a:cxn ang="0">
                  <a:pos x="9" y="17"/>
                </a:cxn>
                <a:cxn ang="0">
                  <a:pos x="9" y="18"/>
                </a:cxn>
                <a:cxn ang="0">
                  <a:pos x="8" y="18"/>
                </a:cxn>
                <a:cxn ang="0">
                  <a:pos x="7" y="18"/>
                </a:cxn>
                <a:cxn ang="0">
                  <a:pos x="7" y="18"/>
                </a:cxn>
                <a:cxn ang="0">
                  <a:pos x="6" y="19"/>
                </a:cxn>
                <a:cxn ang="0">
                  <a:pos x="6" y="18"/>
                </a:cxn>
                <a:cxn ang="0">
                  <a:pos x="5" y="18"/>
                </a:cxn>
                <a:cxn ang="0">
                  <a:pos x="4" y="17"/>
                </a:cxn>
                <a:cxn ang="0">
                  <a:pos x="4" y="16"/>
                </a:cxn>
                <a:cxn ang="0">
                  <a:pos x="4" y="15"/>
                </a:cxn>
                <a:cxn ang="0">
                  <a:pos x="3" y="14"/>
                </a:cxn>
                <a:cxn ang="0">
                  <a:pos x="4" y="13"/>
                </a:cxn>
                <a:cxn ang="0">
                  <a:pos x="4" y="12"/>
                </a:cxn>
                <a:cxn ang="0">
                  <a:pos x="4" y="11"/>
                </a:cxn>
                <a:cxn ang="0">
                  <a:pos x="4" y="10"/>
                </a:cxn>
                <a:cxn ang="0">
                  <a:pos x="3" y="10"/>
                </a:cxn>
                <a:cxn ang="0">
                  <a:pos x="3" y="8"/>
                </a:cxn>
              </a:cxnLst>
              <a:rect l="0" t="0" r="r" b="b"/>
              <a:pathLst>
                <a:path w="11" h="19">
                  <a:moveTo>
                    <a:pt x="7" y="4"/>
                  </a:moveTo>
                  <a:lnTo>
                    <a:pt x="7" y="4"/>
                  </a:lnTo>
                  <a:lnTo>
                    <a:pt x="7" y="4"/>
                  </a:lnTo>
                  <a:lnTo>
                    <a:pt x="7" y="4"/>
                  </a:lnTo>
                  <a:close/>
                  <a:moveTo>
                    <a:pt x="3" y="8"/>
                  </a:moveTo>
                  <a:lnTo>
                    <a:pt x="3" y="8"/>
                  </a:lnTo>
                  <a:lnTo>
                    <a:pt x="3" y="8"/>
                  </a:lnTo>
                  <a:lnTo>
                    <a:pt x="3" y="8"/>
                  </a:lnTo>
                  <a:lnTo>
                    <a:pt x="3" y="8"/>
                  </a:lnTo>
                  <a:lnTo>
                    <a:pt x="2" y="8"/>
                  </a:lnTo>
                  <a:lnTo>
                    <a:pt x="2" y="8"/>
                  </a:lnTo>
                  <a:lnTo>
                    <a:pt x="2" y="8"/>
                  </a:lnTo>
                  <a:lnTo>
                    <a:pt x="2" y="8"/>
                  </a:lnTo>
                  <a:lnTo>
                    <a:pt x="2" y="8"/>
                  </a:lnTo>
                  <a:lnTo>
                    <a:pt x="1" y="7"/>
                  </a:lnTo>
                  <a:lnTo>
                    <a:pt x="0" y="6"/>
                  </a:lnTo>
                  <a:lnTo>
                    <a:pt x="1" y="6"/>
                  </a:lnTo>
                  <a:lnTo>
                    <a:pt x="1" y="6"/>
                  </a:lnTo>
                  <a:lnTo>
                    <a:pt x="1" y="6"/>
                  </a:lnTo>
                  <a:lnTo>
                    <a:pt x="1" y="6"/>
                  </a:lnTo>
                  <a:lnTo>
                    <a:pt x="1" y="5"/>
                  </a:lnTo>
                  <a:lnTo>
                    <a:pt x="1" y="5"/>
                  </a:lnTo>
                  <a:lnTo>
                    <a:pt x="1" y="5"/>
                  </a:lnTo>
                  <a:lnTo>
                    <a:pt x="1" y="5"/>
                  </a:lnTo>
                  <a:lnTo>
                    <a:pt x="1" y="4"/>
                  </a:lnTo>
                  <a:lnTo>
                    <a:pt x="1" y="4"/>
                  </a:lnTo>
                  <a:lnTo>
                    <a:pt x="1" y="4"/>
                  </a:lnTo>
                  <a:lnTo>
                    <a:pt x="2" y="4"/>
                  </a:lnTo>
                  <a:lnTo>
                    <a:pt x="2" y="4"/>
                  </a:lnTo>
                  <a:lnTo>
                    <a:pt x="2" y="4"/>
                  </a:lnTo>
                  <a:lnTo>
                    <a:pt x="2" y="4"/>
                  </a:lnTo>
                  <a:lnTo>
                    <a:pt x="2" y="4"/>
                  </a:lnTo>
                  <a:lnTo>
                    <a:pt x="2" y="4"/>
                  </a:lnTo>
                  <a:lnTo>
                    <a:pt x="2" y="4"/>
                  </a:lnTo>
                  <a:lnTo>
                    <a:pt x="3" y="3"/>
                  </a:lnTo>
                  <a:lnTo>
                    <a:pt x="3" y="3"/>
                  </a:lnTo>
                  <a:lnTo>
                    <a:pt x="2" y="3"/>
                  </a:lnTo>
                  <a:lnTo>
                    <a:pt x="2" y="3"/>
                  </a:lnTo>
                  <a:lnTo>
                    <a:pt x="2" y="3"/>
                  </a:lnTo>
                  <a:lnTo>
                    <a:pt x="2" y="3"/>
                  </a:lnTo>
                  <a:lnTo>
                    <a:pt x="2" y="3"/>
                  </a:lnTo>
                  <a:lnTo>
                    <a:pt x="2" y="3"/>
                  </a:lnTo>
                  <a:lnTo>
                    <a:pt x="2" y="3"/>
                  </a:lnTo>
                  <a:lnTo>
                    <a:pt x="2" y="2"/>
                  </a:lnTo>
                  <a:lnTo>
                    <a:pt x="2" y="2"/>
                  </a:lnTo>
                  <a:lnTo>
                    <a:pt x="2" y="2"/>
                  </a:lnTo>
                  <a:lnTo>
                    <a:pt x="2" y="2"/>
                  </a:lnTo>
                  <a:lnTo>
                    <a:pt x="2" y="2"/>
                  </a:lnTo>
                  <a:lnTo>
                    <a:pt x="2" y="2"/>
                  </a:lnTo>
                  <a:lnTo>
                    <a:pt x="2" y="2"/>
                  </a:lnTo>
                  <a:lnTo>
                    <a:pt x="2" y="1"/>
                  </a:lnTo>
                  <a:lnTo>
                    <a:pt x="3" y="1"/>
                  </a:lnTo>
                  <a:lnTo>
                    <a:pt x="3" y="1"/>
                  </a:lnTo>
                  <a:lnTo>
                    <a:pt x="3" y="1"/>
                  </a:lnTo>
                  <a:lnTo>
                    <a:pt x="3" y="1"/>
                  </a:lnTo>
                  <a:lnTo>
                    <a:pt x="3" y="1"/>
                  </a:lnTo>
                  <a:lnTo>
                    <a:pt x="3" y="0"/>
                  </a:lnTo>
                  <a:lnTo>
                    <a:pt x="4" y="0"/>
                  </a:lnTo>
                  <a:lnTo>
                    <a:pt x="4" y="0"/>
                  </a:lnTo>
                  <a:lnTo>
                    <a:pt x="4" y="0"/>
                  </a:lnTo>
                  <a:lnTo>
                    <a:pt x="4" y="0"/>
                  </a:lnTo>
                  <a:lnTo>
                    <a:pt x="3" y="0"/>
                  </a:lnTo>
                  <a:lnTo>
                    <a:pt x="4" y="0"/>
                  </a:lnTo>
                  <a:lnTo>
                    <a:pt x="4" y="0"/>
                  </a:lnTo>
                  <a:lnTo>
                    <a:pt x="4" y="0"/>
                  </a:lnTo>
                  <a:lnTo>
                    <a:pt x="4" y="0"/>
                  </a:lnTo>
                  <a:lnTo>
                    <a:pt x="4" y="0"/>
                  </a:lnTo>
                  <a:lnTo>
                    <a:pt x="4" y="0"/>
                  </a:lnTo>
                  <a:lnTo>
                    <a:pt x="5" y="0"/>
                  </a:lnTo>
                  <a:lnTo>
                    <a:pt x="5" y="1"/>
                  </a:lnTo>
                  <a:lnTo>
                    <a:pt x="5" y="1"/>
                  </a:lnTo>
                  <a:lnTo>
                    <a:pt x="6" y="1"/>
                  </a:lnTo>
                  <a:lnTo>
                    <a:pt x="6" y="2"/>
                  </a:lnTo>
                  <a:lnTo>
                    <a:pt x="6" y="2"/>
                  </a:lnTo>
                  <a:lnTo>
                    <a:pt x="6" y="2"/>
                  </a:lnTo>
                  <a:lnTo>
                    <a:pt x="7" y="3"/>
                  </a:lnTo>
                  <a:lnTo>
                    <a:pt x="7" y="3"/>
                  </a:lnTo>
                  <a:lnTo>
                    <a:pt x="7" y="3"/>
                  </a:lnTo>
                  <a:lnTo>
                    <a:pt x="7" y="4"/>
                  </a:lnTo>
                  <a:lnTo>
                    <a:pt x="7" y="4"/>
                  </a:lnTo>
                  <a:lnTo>
                    <a:pt x="7" y="4"/>
                  </a:lnTo>
                  <a:lnTo>
                    <a:pt x="7" y="4"/>
                  </a:lnTo>
                  <a:lnTo>
                    <a:pt x="7" y="4"/>
                  </a:lnTo>
                  <a:lnTo>
                    <a:pt x="6" y="5"/>
                  </a:lnTo>
                  <a:lnTo>
                    <a:pt x="6" y="5"/>
                  </a:lnTo>
                  <a:lnTo>
                    <a:pt x="7" y="5"/>
                  </a:lnTo>
                  <a:lnTo>
                    <a:pt x="7" y="5"/>
                  </a:lnTo>
                  <a:lnTo>
                    <a:pt x="7" y="5"/>
                  </a:lnTo>
                  <a:lnTo>
                    <a:pt x="7" y="4"/>
                  </a:lnTo>
                  <a:lnTo>
                    <a:pt x="7" y="4"/>
                  </a:lnTo>
                  <a:lnTo>
                    <a:pt x="7" y="4"/>
                  </a:lnTo>
                  <a:lnTo>
                    <a:pt x="7" y="4"/>
                  </a:lnTo>
                  <a:lnTo>
                    <a:pt x="7" y="4"/>
                  </a:lnTo>
                  <a:lnTo>
                    <a:pt x="7" y="4"/>
                  </a:lnTo>
                  <a:lnTo>
                    <a:pt x="8" y="4"/>
                  </a:lnTo>
                  <a:lnTo>
                    <a:pt x="8" y="4"/>
                  </a:lnTo>
                  <a:lnTo>
                    <a:pt x="8" y="4"/>
                  </a:lnTo>
                  <a:lnTo>
                    <a:pt x="8" y="4"/>
                  </a:lnTo>
                  <a:lnTo>
                    <a:pt x="8" y="5"/>
                  </a:lnTo>
                  <a:lnTo>
                    <a:pt x="8" y="5"/>
                  </a:lnTo>
                  <a:lnTo>
                    <a:pt x="9" y="5"/>
                  </a:lnTo>
                  <a:lnTo>
                    <a:pt x="9" y="5"/>
                  </a:lnTo>
                  <a:lnTo>
                    <a:pt x="9" y="6"/>
                  </a:lnTo>
                  <a:lnTo>
                    <a:pt x="9" y="5"/>
                  </a:lnTo>
                  <a:lnTo>
                    <a:pt x="9" y="6"/>
                  </a:lnTo>
                  <a:lnTo>
                    <a:pt x="9" y="6"/>
                  </a:lnTo>
                  <a:lnTo>
                    <a:pt x="9" y="6"/>
                  </a:lnTo>
                  <a:lnTo>
                    <a:pt x="10" y="6"/>
                  </a:lnTo>
                  <a:lnTo>
                    <a:pt x="10" y="6"/>
                  </a:lnTo>
                  <a:lnTo>
                    <a:pt x="10" y="7"/>
                  </a:lnTo>
                  <a:lnTo>
                    <a:pt x="9" y="7"/>
                  </a:lnTo>
                  <a:lnTo>
                    <a:pt x="9" y="7"/>
                  </a:lnTo>
                  <a:lnTo>
                    <a:pt x="9" y="8"/>
                  </a:lnTo>
                  <a:lnTo>
                    <a:pt x="9" y="8"/>
                  </a:lnTo>
                  <a:lnTo>
                    <a:pt x="9" y="8"/>
                  </a:lnTo>
                  <a:lnTo>
                    <a:pt x="9" y="8"/>
                  </a:lnTo>
                  <a:lnTo>
                    <a:pt x="9" y="8"/>
                  </a:lnTo>
                  <a:lnTo>
                    <a:pt x="9" y="8"/>
                  </a:lnTo>
                  <a:lnTo>
                    <a:pt x="9" y="9"/>
                  </a:lnTo>
                  <a:lnTo>
                    <a:pt x="9" y="9"/>
                  </a:lnTo>
                  <a:lnTo>
                    <a:pt x="9" y="9"/>
                  </a:lnTo>
                  <a:lnTo>
                    <a:pt x="8" y="9"/>
                  </a:lnTo>
                  <a:lnTo>
                    <a:pt x="8" y="9"/>
                  </a:lnTo>
                  <a:lnTo>
                    <a:pt x="8" y="9"/>
                  </a:lnTo>
                  <a:lnTo>
                    <a:pt x="8" y="9"/>
                  </a:lnTo>
                  <a:lnTo>
                    <a:pt x="8" y="10"/>
                  </a:lnTo>
                  <a:lnTo>
                    <a:pt x="8" y="10"/>
                  </a:lnTo>
                  <a:lnTo>
                    <a:pt x="8" y="10"/>
                  </a:lnTo>
                  <a:lnTo>
                    <a:pt x="8" y="10"/>
                  </a:lnTo>
                  <a:lnTo>
                    <a:pt x="8" y="11"/>
                  </a:lnTo>
                  <a:lnTo>
                    <a:pt x="8" y="11"/>
                  </a:lnTo>
                  <a:lnTo>
                    <a:pt x="8" y="11"/>
                  </a:lnTo>
                  <a:lnTo>
                    <a:pt x="8" y="11"/>
                  </a:lnTo>
                  <a:lnTo>
                    <a:pt x="8" y="11"/>
                  </a:lnTo>
                  <a:lnTo>
                    <a:pt x="8" y="12"/>
                  </a:lnTo>
                  <a:lnTo>
                    <a:pt x="8" y="12"/>
                  </a:lnTo>
                  <a:lnTo>
                    <a:pt x="8" y="12"/>
                  </a:lnTo>
                  <a:lnTo>
                    <a:pt x="8" y="12"/>
                  </a:lnTo>
                  <a:lnTo>
                    <a:pt x="8" y="12"/>
                  </a:lnTo>
                  <a:lnTo>
                    <a:pt x="8" y="12"/>
                  </a:lnTo>
                  <a:lnTo>
                    <a:pt x="8" y="12"/>
                  </a:lnTo>
                  <a:lnTo>
                    <a:pt x="8" y="13"/>
                  </a:lnTo>
                  <a:lnTo>
                    <a:pt x="8" y="13"/>
                  </a:lnTo>
                  <a:lnTo>
                    <a:pt x="8" y="13"/>
                  </a:lnTo>
                  <a:lnTo>
                    <a:pt x="9" y="13"/>
                  </a:lnTo>
                  <a:lnTo>
                    <a:pt x="9" y="13"/>
                  </a:lnTo>
                  <a:lnTo>
                    <a:pt x="9" y="13"/>
                  </a:lnTo>
                  <a:lnTo>
                    <a:pt x="9" y="13"/>
                  </a:lnTo>
                  <a:lnTo>
                    <a:pt x="9" y="13"/>
                  </a:lnTo>
                  <a:lnTo>
                    <a:pt x="9" y="14"/>
                  </a:lnTo>
                  <a:lnTo>
                    <a:pt x="9" y="14"/>
                  </a:lnTo>
                  <a:lnTo>
                    <a:pt x="9" y="14"/>
                  </a:lnTo>
                  <a:lnTo>
                    <a:pt x="9" y="14"/>
                  </a:lnTo>
                  <a:lnTo>
                    <a:pt x="9" y="14"/>
                  </a:lnTo>
                  <a:lnTo>
                    <a:pt x="9" y="15"/>
                  </a:lnTo>
                  <a:lnTo>
                    <a:pt x="10" y="15"/>
                  </a:lnTo>
                  <a:lnTo>
                    <a:pt x="10" y="15"/>
                  </a:lnTo>
                  <a:lnTo>
                    <a:pt x="10" y="16"/>
                  </a:lnTo>
                  <a:lnTo>
                    <a:pt x="10" y="16"/>
                  </a:lnTo>
                  <a:lnTo>
                    <a:pt x="10" y="16"/>
                  </a:lnTo>
                  <a:lnTo>
                    <a:pt x="10" y="16"/>
                  </a:lnTo>
                  <a:lnTo>
                    <a:pt x="11" y="17"/>
                  </a:lnTo>
                  <a:lnTo>
                    <a:pt x="11" y="17"/>
                  </a:lnTo>
                  <a:lnTo>
                    <a:pt x="11" y="17"/>
                  </a:lnTo>
                  <a:lnTo>
                    <a:pt x="11" y="17"/>
                  </a:lnTo>
                  <a:lnTo>
                    <a:pt x="11" y="17"/>
                  </a:lnTo>
                  <a:lnTo>
                    <a:pt x="10" y="17"/>
                  </a:lnTo>
                  <a:lnTo>
                    <a:pt x="10" y="17"/>
                  </a:lnTo>
                  <a:lnTo>
                    <a:pt x="10" y="17"/>
                  </a:lnTo>
                  <a:lnTo>
                    <a:pt x="10" y="17"/>
                  </a:lnTo>
                  <a:lnTo>
                    <a:pt x="10" y="17"/>
                  </a:lnTo>
                  <a:lnTo>
                    <a:pt x="9" y="17"/>
                  </a:lnTo>
                  <a:lnTo>
                    <a:pt x="9" y="17"/>
                  </a:lnTo>
                  <a:lnTo>
                    <a:pt x="9" y="17"/>
                  </a:lnTo>
                  <a:lnTo>
                    <a:pt x="9" y="17"/>
                  </a:lnTo>
                  <a:lnTo>
                    <a:pt x="9" y="18"/>
                  </a:lnTo>
                  <a:lnTo>
                    <a:pt x="8" y="18"/>
                  </a:lnTo>
                  <a:lnTo>
                    <a:pt x="8" y="18"/>
                  </a:lnTo>
                  <a:lnTo>
                    <a:pt x="8" y="18"/>
                  </a:lnTo>
                  <a:lnTo>
                    <a:pt x="8" y="18"/>
                  </a:lnTo>
                  <a:lnTo>
                    <a:pt x="8" y="18"/>
                  </a:lnTo>
                  <a:lnTo>
                    <a:pt x="8" y="18"/>
                  </a:lnTo>
                  <a:lnTo>
                    <a:pt x="7" y="18"/>
                  </a:lnTo>
                  <a:lnTo>
                    <a:pt x="7" y="18"/>
                  </a:lnTo>
                  <a:lnTo>
                    <a:pt x="7" y="18"/>
                  </a:lnTo>
                  <a:lnTo>
                    <a:pt x="7" y="18"/>
                  </a:lnTo>
                  <a:lnTo>
                    <a:pt x="7" y="18"/>
                  </a:lnTo>
                  <a:lnTo>
                    <a:pt x="7" y="18"/>
                  </a:lnTo>
                  <a:lnTo>
                    <a:pt x="7" y="19"/>
                  </a:lnTo>
                  <a:lnTo>
                    <a:pt x="6" y="18"/>
                  </a:lnTo>
                  <a:lnTo>
                    <a:pt x="6" y="19"/>
                  </a:lnTo>
                  <a:lnTo>
                    <a:pt x="6" y="19"/>
                  </a:lnTo>
                  <a:lnTo>
                    <a:pt x="6" y="19"/>
                  </a:lnTo>
                  <a:lnTo>
                    <a:pt x="6" y="19"/>
                  </a:lnTo>
                  <a:lnTo>
                    <a:pt x="6" y="19"/>
                  </a:lnTo>
                  <a:lnTo>
                    <a:pt x="6" y="18"/>
                  </a:lnTo>
                  <a:lnTo>
                    <a:pt x="6" y="18"/>
                  </a:lnTo>
                  <a:lnTo>
                    <a:pt x="5" y="18"/>
                  </a:lnTo>
                  <a:lnTo>
                    <a:pt x="5" y="18"/>
                  </a:lnTo>
                  <a:lnTo>
                    <a:pt x="5" y="18"/>
                  </a:lnTo>
                  <a:lnTo>
                    <a:pt x="5" y="18"/>
                  </a:lnTo>
                  <a:lnTo>
                    <a:pt x="4" y="18"/>
                  </a:lnTo>
                  <a:lnTo>
                    <a:pt x="4" y="18"/>
                  </a:lnTo>
                  <a:lnTo>
                    <a:pt x="4" y="17"/>
                  </a:lnTo>
                  <a:lnTo>
                    <a:pt x="4" y="17"/>
                  </a:lnTo>
                  <a:lnTo>
                    <a:pt x="4" y="17"/>
                  </a:lnTo>
                  <a:lnTo>
                    <a:pt x="4" y="17"/>
                  </a:lnTo>
                  <a:lnTo>
                    <a:pt x="4" y="16"/>
                  </a:lnTo>
                  <a:lnTo>
                    <a:pt x="4" y="16"/>
                  </a:lnTo>
                  <a:lnTo>
                    <a:pt x="4" y="16"/>
                  </a:lnTo>
                  <a:lnTo>
                    <a:pt x="4" y="16"/>
                  </a:lnTo>
                  <a:lnTo>
                    <a:pt x="4" y="15"/>
                  </a:lnTo>
                  <a:lnTo>
                    <a:pt x="3" y="15"/>
                  </a:lnTo>
                  <a:lnTo>
                    <a:pt x="3" y="15"/>
                  </a:lnTo>
                  <a:lnTo>
                    <a:pt x="3" y="14"/>
                  </a:lnTo>
                  <a:lnTo>
                    <a:pt x="3" y="14"/>
                  </a:lnTo>
                  <a:lnTo>
                    <a:pt x="4" y="13"/>
                  </a:lnTo>
                  <a:lnTo>
                    <a:pt x="4" y="13"/>
                  </a:lnTo>
                  <a:lnTo>
                    <a:pt x="4" y="13"/>
                  </a:lnTo>
                  <a:lnTo>
                    <a:pt x="4" y="13"/>
                  </a:lnTo>
                  <a:lnTo>
                    <a:pt x="4" y="13"/>
                  </a:lnTo>
                  <a:lnTo>
                    <a:pt x="4" y="12"/>
                  </a:lnTo>
                  <a:lnTo>
                    <a:pt x="4" y="12"/>
                  </a:lnTo>
                  <a:lnTo>
                    <a:pt x="4" y="12"/>
                  </a:lnTo>
                  <a:lnTo>
                    <a:pt x="4" y="12"/>
                  </a:lnTo>
                  <a:lnTo>
                    <a:pt x="4" y="11"/>
                  </a:lnTo>
                  <a:lnTo>
                    <a:pt x="4" y="11"/>
                  </a:lnTo>
                  <a:lnTo>
                    <a:pt x="4" y="11"/>
                  </a:lnTo>
                  <a:lnTo>
                    <a:pt x="4" y="11"/>
                  </a:lnTo>
                  <a:lnTo>
                    <a:pt x="4" y="11"/>
                  </a:lnTo>
                  <a:lnTo>
                    <a:pt x="4" y="10"/>
                  </a:lnTo>
                  <a:lnTo>
                    <a:pt x="4" y="10"/>
                  </a:lnTo>
                  <a:lnTo>
                    <a:pt x="4" y="10"/>
                  </a:lnTo>
                  <a:lnTo>
                    <a:pt x="3" y="10"/>
                  </a:lnTo>
                  <a:lnTo>
                    <a:pt x="3" y="10"/>
                  </a:lnTo>
                  <a:lnTo>
                    <a:pt x="3" y="10"/>
                  </a:lnTo>
                  <a:lnTo>
                    <a:pt x="3" y="10"/>
                  </a:lnTo>
                  <a:lnTo>
                    <a:pt x="3" y="9"/>
                  </a:lnTo>
                  <a:lnTo>
                    <a:pt x="3" y="9"/>
                  </a:lnTo>
                  <a:lnTo>
                    <a:pt x="3"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435">
              <a:extLst>
                <a:ext uri="{FF2B5EF4-FFF2-40B4-BE49-F238E27FC236}">
                  <a16:creationId xmlns:a16="http://schemas.microsoft.com/office/drawing/2014/main" id="{FF2AB0EC-419D-4FEE-985D-E8535102B1F9}"/>
                </a:ext>
              </a:extLst>
            </p:cNvPr>
            <p:cNvSpPr>
              <a:spLocks noEditPoints="1"/>
            </p:cNvSpPr>
            <p:nvPr/>
          </p:nvSpPr>
          <p:spPr bwMode="auto">
            <a:xfrm>
              <a:off x="3983416" y="3887631"/>
              <a:ext cx="64950" cy="56297"/>
            </a:xfrm>
            <a:custGeom>
              <a:avLst/>
              <a:gdLst/>
              <a:ahLst/>
              <a:cxnLst>
                <a:cxn ang="0">
                  <a:pos x="1" y="5"/>
                </a:cxn>
                <a:cxn ang="0">
                  <a:pos x="1" y="4"/>
                </a:cxn>
                <a:cxn ang="0">
                  <a:pos x="3" y="3"/>
                </a:cxn>
                <a:cxn ang="0">
                  <a:pos x="3" y="3"/>
                </a:cxn>
                <a:cxn ang="0">
                  <a:pos x="3" y="3"/>
                </a:cxn>
                <a:cxn ang="0">
                  <a:pos x="3" y="3"/>
                </a:cxn>
                <a:cxn ang="0">
                  <a:pos x="4" y="3"/>
                </a:cxn>
                <a:cxn ang="0">
                  <a:pos x="0" y="4"/>
                </a:cxn>
                <a:cxn ang="0">
                  <a:pos x="0" y="3"/>
                </a:cxn>
                <a:cxn ang="0">
                  <a:pos x="1" y="4"/>
                </a:cxn>
                <a:cxn ang="0">
                  <a:pos x="1" y="4"/>
                </a:cxn>
                <a:cxn ang="0">
                  <a:pos x="2" y="4"/>
                </a:cxn>
                <a:cxn ang="0">
                  <a:pos x="2" y="4"/>
                </a:cxn>
                <a:cxn ang="0">
                  <a:pos x="3" y="4"/>
                </a:cxn>
                <a:cxn ang="0">
                  <a:pos x="3" y="4"/>
                </a:cxn>
                <a:cxn ang="0">
                  <a:pos x="4" y="4"/>
                </a:cxn>
                <a:cxn ang="0">
                  <a:pos x="4" y="4"/>
                </a:cxn>
                <a:cxn ang="0">
                  <a:pos x="5" y="4"/>
                </a:cxn>
                <a:cxn ang="0">
                  <a:pos x="4" y="3"/>
                </a:cxn>
                <a:cxn ang="0">
                  <a:pos x="4" y="3"/>
                </a:cxn>
                <a:cxn ang="0">
                  <a:pos x="4" y="2"/>
                </a:cxn>
                <a:cxn ang="0">
                  <a:pos x="4" y="1"/>
                </a:cxn>
                <a:cxn ang="0">
                  <a:pos x="3" y="1"/>
                </a:cxn>
                <a:cxn ang="0">
                  <a:pos x="2" y="0"/>
                </a:cxn>
                <a:cxn ang="0">
                  <a:pos x="3" y="0"/>
                </a:cxn>
                <a:cxn ang="0">
                  <a:pos x="4" y="0"/>
                </a:cxn>
                <a:cxn ang="0">
                  <a:pos x="4" y="0"/>
                </a:cxn>
                <a:cxn ang="0">
                  <a:pos x="5" y="0"/>
                </a:cxn>
                <a:cxn ang="0">
                  <a:pos x="6" y="1"/>
                </a:cxn>
                <a:cxn ang="0">
                  <a:pos x="6" y="1"/>
                </a:cxn>
                <a:cxn ang="0">
                  <a:pos x="6" y="2"/>
                </a:cxn>
                <a:cxn ang="0">
                  <a:pos x="6" y="2"/>
                </a:cxn>
                <a:cxn ang="0">
                  <a:pos x="6" y="3"/>
                </a:cxn>
                <a:cxn ang="0">
                  <a:pos x="6" y="4"/>
                </a:cxn>
                <a:cxn ang="0">
                  <a:pos x="6" y="4"/>
                </a:cxn>
                <a:cxn ang="0">
                  <a:pos x="6" y="4"/>
                </a:cxn>
                <a:cxn ang="0">
                  <a:pos x="6" y="5"/>
                </a:cxn>
                <a:cxn ang="0">
                  <a:pos x="6" y="5"/>
                </a:cxn>
                <a:cxn ang="0">
                  <a:pos x="5" y="5"/>
                </a:cxn>
                <a:cxn ang="0">
                  <a:pos x="4" y="5"/>
                </a:cxn>
                <a:cxn ang="0">
                  <a:pos x="3" y="5"/>
                </a:cxn>
                <a:cxn ang="0">
                  <a:pos x="2" y="5"/>
                </a:cxn>
                <a:cxn ang="0">
                  <a:pos x="1" y="5"/>
                </a:cxn>
                <a:cxn ang="0">
                  <a:pos x="1" y="5"/>
                </a:cxn>
                <a:cxn ang="0">
                  <a:pos x="1" y="5"/>
                </a:cxn>
                <a:cxn ang="0">
                  <a:pos x="4" y="0"/>
                </a:cxn>
                <a:cxn ang="0">
                  <a:pos x="3" y="0"/>
                </a:cxn>
              </a:cxnLst>
              <a:rect l="0" t="0" r="r" b="b"/>
              <a:pathLst>
                <a:path w="6" h="5">
                  <a:moveTo>
                    <a:pt x="2" y="5"/>
                  </a:moveTo>
                  <a:lnTo>
                    <a:pt x="2" y="5"/>
                  </a:lnTo>
                  <a:lnTo>
                    <a:pt x="1" y="5"/>
                  </a:lnTo>
                  <a:lnTo>
                    <a:pt x="2" y="5"/>
                  </a:lnTo>
                  <a:lnTo>
                    <a:pt x="2" y="5"/>
                  </a:lnTo>
                  <a:close/>
                  <a:moveTo>
                    <a:pt x="1" y="4"/>
                  </a:moveTo>
                  <a:lnTo>
                    <a:pt x="1" y="3"/>
                  </a:lnTo>
                  <a:lnTo>
                    <a:pt x="1" y="4"/>
                  </a:lnTo>
                  <a:close/>
                  <a:moveTo>
                    <a:pt x="3" y="3"/>
                  </a:moveTo>
                  <a:lnTo>
                    <a:pt x="3" y="3"/>
                  </a:lnTo>
                  <a:lnTo>
                    <a:pt x="3" y="3"/>
                  </a:lnTo>
                  <a:lnTo>
                    <a:pt x="3" y="3"/>
                  </a:lnTo>
                  <a:lnTo>
                    <a:pt x="2" y="3"/>
                  </a:lnTo>
                  <a:lnTo>
                    <a:pt x="2" y="3"/>
                  </a:lnTo>
                  <a:lnTo>
                    <a:pt x="3" y="3"/>
                  </a:lnTo>
                  <a:lnTo>
                    <a:pt x="3" y="3"/>
                  </a:lnTo>
                  <a:lnTo>
                    <a:pt x="3" y="3"/>
                  </a:lnTo>
                  <a:lnTo>
                    <a:pt x="3" y="3"/>
                  </a:lnTo>
                  <a:lnTo>
                    <a:pt x="3" y="3"/>
                  </a:lnTo>
                  <a:lnTo>
                    <a:pt x="4" y="3"/>
                  </a:lnTo>
                  <a:lnTo>
                    <a:pt x="4" y="3"/>
                  </a:lnTo>
                  <a:lnTo>
                    <a:pt x="3" y="3"/>
                  </a:lnTo>
                  <a:close/>
                  <a:moveTo>
                    <a:pt x="0" y="4"/>
                  </a:moveTo>
                  <a:lnTo>
                    <a:pt x="0" y="4"/>
                  </a:lnTo>
                  <a:lnTo>
                    <a:pt x="0" y="4"/>
                  </a:lnTo>
                  <a:lnTo>
                    <a:pt x="0" y="3"/>
                  </a:lnTo>
                  <a:lnTo>
                    <a:pt x="0" y="3"/>
                  </a:lnTo>
                  <a:lnTo>
                    <a:pt x="1" y="3"/>
                  </a:lnTo>
                  <a:lnTo>
                    <a:pt x="1" y="3"/>
                  </a:lnTo>
                  <a:lnTo>
                    <a:pt x="1" y="4"/>
                  </a:lnTo>
                  <a:lnTo>
                    <a:pt x="1" y="4"/>
                  </a:lnTo>
                  <a:lnTo>
                    <a:pt x="1" y="4"/>
                  </a:lnTo>
                  <a:lnTo>
                    <a:pt x="1" y="4"/>
                  </a:lnTo>
                  <a:lnTo>
                    <a:pt x="2" y="4"/>
                  </a:lnTo>
                  <a:lnTo>
                    <a:pt x="2" y="4"/>
                  </a:lnTo>
                  <a:lnTo>
                    <a:pt x="2" y="4"/>
                  </a:lnTo>
                  <a:lnTo>
                    <a:pt x="1" y="4"/>
                  </a:lnTo>
                  <a:lnTo>
                    <a:pt x="2" y="4"/>
                  </a:lnTo>
                  <a:lnTo>
                    <a:pt x="2" y="4"/>
                  </a:lnTo>
                  <a:lnTo>
                    <a:pt x="2" y="4"/>
                  </a:lnTo>
                  <a:lnTo>
                    <a:pt x="2" y="4"/>
                  </a:lnTo>
                  <a:lnTo>
                    <a:pt x="3" y="4"/>
                  </a:lnTo>
                  <a:lnTo>
                    <a:pt x="3" y="4"/>
                  </a:lnTo>
                  <a:lnTo>
                    <a:pt x="3" y="4"/>
                  </a:lnTo>
                  <a:lnTo>
                    <a:pt x="3" y="4"/>
                  </a:lnTo>
                  <a:lnTo>
                    <a:pt x="3" y="4"/>
                  </a:lnTo>
                  <a:lnTo>
                    <a:pt x="4" y="4"/>
                  </a:lnTo>
                  <a:lnTo>
                    <a:pt x="4" y="4"/>
                  </a:lnTo>
                  <a:lnTo>
                    <a:pt x="4" y="4"/>
                  </a:lnTo>
                  <a:lnTo>
                    <a:pt x="4" y="4"/>
                  </a:lnTo>
                  <a:lnTo>
                    <a:pt x="4" y="4"/>
                  </a:lnTo>
                  <a:lnTo>
                    <a:pt x="4" y="4"/>
                  </a:lnTo>
                  <a:lnTo>
                    <a:pt x="4" y="4"/>
                  </a:lnTo>
                  <a:lnTo>
                    <a:pt x="5" y="4"/>
                  </a:lnTo>
                  <a:lnTo>
                    <a:pt x="5" y="3"/>
                  </a:lnTo>
                  <a:lnTo>
                    <a:pt x="4" y="3"/>
                  </a:lnTo>
                  <a:lnTo>
                    <a:pt x="4" y="3"/>
                  </a:lnTo>
                  <a:lnTo>
                    <a:pt x="4" y="3"/>
                  </a:lnTo>
                  <a:lnTo>
                    <a:pt x="4" y="3"/>
                  </a:lnTo>
                  <a:lnTo>
                    <a:pt x="4" y="3"/>
                  </a:lnTo>
                  <a:lnTo>
                    <a:pt x="4" y="3"/>
                  </a:lnTo>
                  <a:lnTo>
                    <a:pt x="4" y="2"/>
                  </a:lnTo>
                  <a:lnTo>
                    <a:pt x="4" y="2"/>
                  </a:lnTo>
                  <a:lnTo>
                    <a:pt x="4" y="2"/>
                  </a:lnTo>
                  <a:lnTo>
                    <a:pt x="4" y="2"/>
                  </a:lnTo>
                  <a:lnTo>
                    <a:pt x="4" y="1"/>
                  </a:lnTo>
                  <a:lnTo>
                    <a:pt x="4" y="1"/>
                  </a:lnTo>
                  <a:lnTo>
                    <a:pt x="3" y="1"/>
                  </a:lnTo>
                  <a:lnTo>
                    <a:pt x="3" y="1"/>
                  </a:lnTo>
                  <a:lnTo>
                    <a:pt x="2" y="1"/>
                  </a:lnTo>
                  <a:lnTo>
                    <a:pt x="2" y="1"/>
                  </a:lnTo>
                  <a:lnTo>
                    <a:pt x="2" y="0"/>
                  </a:lnTo>
                  <a:lnTo>
                    <a:pt x="2" y="0"/>
                  </a:lnTo>
                  <a:lnTo>
                    <a:pt x="2" y="0"/>
                  </a:lnTo>
                  <a:lnTo>
                    <a:pt x="3" y="0"/>
                  </a:lnTo>
                  <a:lnTo>
                    <a:pt x="3" y="0"/>
                  </a:lnTo>
                  <a:lnTo>
                    <a:pt x="3" y="0"/>
                  </a:lnTo>
                  <a:lnTo>
                    <a:pt x="4" y="0"/>
                  </a:lnTo>
                  <a:lnTo>
                    <a:pt x="4" y="0"/>
                  </a:lnTo>
                  <a:lnTo>
                    <a:pt x="4" y="0"/>
                  </a:lnTo>
                  <a:lnTo>
                    <a:pt x="4" y="0"/>
                  </a:lnTo>
                  <a:lnTo>
                    <a:pt x="5" y="0"/>
                  </a:lnTo>
                  <a:lnTo>
                    <a:pt x="5" y="0"/>
                  </a:lnTo>
                  <a:lnTo>
                    <a:pt x="5" y="0"/>
                  </a:lnTo>
                  <a:lnTo>
                    <a:pt x="5" y="0"/>
                  </a:lnTo>
                  <a:lnTo>
                    <a:pt x="6" y="0"/>
                  </a:lnTo>
                  <a:lnTo>
                    <a:pt x="6" y="1"/>
                  </a:lnTo>
                  <a:lnTo>
                    <a:pt x="6" y="1"/>
                  </a:lnTo>
                  <a:lnTo>
                    <a:pt x="6" y="1"/>
                  </a:lnTo>
                  <a:lnTo>
                    <a:pt x="6" y="1"/>
                  </a:lnTo>
                  <a:lnTo>
                    <a:pt x="6" y="1"/>
                  </a:lnTo>
                  <a:lnTo>
                    <a:pt x="6" y="1"/>
                  </a:lnTo>
                  <a:lnTo>
                    <a:pt x="6" y="2"/>
                  </a:lnTo>
                  <a:lnTo>
                    <a:pt x="6" y="2"/>
                  </a:lnTo>
                  <a:lnTo>
                    <a:pt x="6" y="2"/>
                  </a:lnTo>
                  <a:lnTo>
                    <a:pt x="6" y="2"/>
                  </a:lnTo>
                  <a:lnTo>
                    <a:pt x="6" y="2"/>
                  </a:lnTo>
                  <a:lnTo>
                    <a:pt x="6" y="3"/>
                  </a:lnTo>
                  <a:lnTo>
                    <a:pt x="6" y="3"/>
                  </a:lnTo>
                  <a:lnTo>
                    <a:pt x="6" y="3"/>
                  </a:lnTo>
                  <a:lnTo>
                    <a:pt x="6" y="3"/>
                  </a:lnTo>
                  <a:lnTo>
                    <a:pt x="6" y="4"/>
                  </a:lnTo>
                  <a:lnTo>
                    <a:pt x="6" y="4"/>
                  </a:lnTo>
                  <a:lnTo>
                    <a:pt x="5" y="4"/>
                  </a:lnTo>
                  <a:lnTo>
                    <a:pt x="6" y="4"/>
                  </a:lnTo>
                  <a:lnTo>
                    <a:pt x="6" y="4"/>
                  </a:lnTo>
                  <a:lnTo>
                    <a:pt x="6" y="4"/>
                  </a:lnTo>
                  <a:lnTo>
                    <a:pt x="6" y="4"/>
                  </a:lnTo>
                  <a:lnTo>
                    <a:pt x="6" y="4"/>
                  </a:lnTo>
                  <a:lnTo>
                    <a:pt x="6" y="4"/>
                  </a:lnTo>
                  <a:lnTo>
                    <a:pt x="6" y="5"/>
                  </a:lnTo>
                  <a:lnTo>
                    <a:pt x="6" y="5"/>
                  </a:lnTo>
                  <a:lnTo>
                    <a:pt x="6" y="5"/>
                  </a:lnTo>
                  <a:lnTo>
                    <a:pt x="6" y="5"/>
                  </a:lnTo>
                  <a:lnTo>
                    <a:pt x="5" y="5"/>
                  </a:lnTo>
                  <a:lnTo>
                    <a:pt x="5" y="5"/>
                  </a:lnTo>
                  <a:lnTo>
                    <a:pt x="5" y="5"/>
                  </a:lnTo>
                  <a:lnTo>
                    <a:pt x="4" y="5"/>
                  </a:lnTo>
                  <a:lnTo>
                    <a:pt x="4" y="5"/>
                  </a:lnTo>
                  <a:lnTo>
                    <a:pt x="4" y="5"/>
                  </a:lnTo>
                  <a:lnTo>
                    <a:pt x="4" y="5"/>
                  </a:lnTo>
                  <a:lnTo>
                    <a:pt x="3" y="5"/>
                  </a:lnTo>
                  <a:lnTo>
                    <a:pt x="3" y="5"/>
                  </a:lnTo>
                  <a:lnTo>
                    <a:pt x="3" y="5"/>
                  </a:lnTo>
                  <a:lnTo>
                    <a:pt x="2" y="5"/>
                  </a:lnTo>
                  <a:lnTo>
                    <a:pt x="2" y="5"/>
                  </a:lnTo>
                  <a:lnTo>
                    <a:pt x="2" y="5"/>
                  </a:lnTo>
                  <a:lnTo>
                    <a:pt x="1" y="5"/>
                  </a:lnTo>
                  <a:lnTo>
                    <a:pt x="1" y="5"/>
                  </a:lnTo>
                  <a:lnTo>
                    <a:pt x="1" y="5"/>
                  </a:lnTo>
                  <a:lnTo>
                    <a:pt x="1" y="5"/>
                  </a:lnTo>
                  <a:lnTo>
                    <a:pt x="1" y="5"/>
                  </a:lnTo>
                  <a:lnTo>
                    <a:pt x="1" y="5"/>
                  </a:lnTo>
                  <a:lnTo>
                    <a:pt x="1" y="5"/>
                  </a:lnTo>
                  <a:lnTo>
                    <a:pt x="1" y="5"/>
                  </a:lnTo>
                  <a:lnTo>
                    <a:pt x="1" y="4"/>
                  </a:lnTo>
                  <a:lnTo>
                    <a:pt x="0" y="4"/>
                  </a:lnTo>
                  <a:close/>
                  <a:moveTo>
                    <a:pt x="4" y="0"/>
                  </a:moveTo>
                  <a:lnTo>
                    <a:pt x="3" y="0"/>
                  </a:lnTo>
                  <a:lnTo>
                    <a:pt x="3" y="0"/>
                  </a:lnTo>
                  <a:lnTo>
                    <a:pt x="3" y="0"/>
                  </a:lnTo>
                  <a:lnTo>
                    <a:pt x="3" y="0"/>
                  </a:lnTo>
                  <a:lnTo>
                    <a:pt x="4"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436">
              <a:extLst>
                <a:ext uri="{FF2B5EF4-FFF2-40B4-BE49-F238E27FC236}">
                  <a16:creationId xmlns:a16="http://schemas.microsoft.com/office/drawing/2014/main" id="{8AC0A782-37A9-47CA-8A29-305A051F8A18}"/>
                </a:ext>
              </a:extLst>
            </p:cNvPr>
            <p:cNvSpPr>
              <a:spLocks/>
            </p:cNvSpPr>
            <p:nvPr/>
          </p:nvSpPr>
          <p:spPr bwMode="auto">
            <a:xfrm>
              <a:off x="6049842" y="3178649"/>
              <a:ext cx="1710" cy="10556"/>
            </a:xfrm>
            <a:custGeom>
              <a:avLst/>
              <a:gdLst/>
              <a:ahLst/>
              <a:cxnLst>
                <a:cxn ang="0">
                  <a:pos x="0" y="1"/>
                </a:cxn>
                <a:cxn ang="0">
                  <a:pos x="0" y="0"/>
                </a:cxn>
                <a:cxn ang="0">
                  <a:pos x="0" y="1"/>
                </a:cxn>
              </a:cxnLst>
              <a:rect l="0" t="0" r="r" b="b"/>
              <a:pathLst>
                <a:path h="1">
                  <a:moveTo>
                    <a:pt x="0" y="1"/>
                  </a:move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437">
              <a:extLst>
                <a:ext uri="{FF2B5EF4-FFF2-40B4-BE49-F238E27FC236}">
                  <a16:creationId xmlns:a16="http://schemas.microsoft.com/office/drawing/2014/main" id="{599E99F9-F7B7-4F4C-8DFA-7D0A7164D0E4}"/>
                </a:ext>
              </a:extLst>
            </p:cNvPr>
            <p:cNvSpPr>
              <a:spLocks noEditPoints="1"/>
            </p:cNvSpPr>
            <p:nvPr/>
          </p:nvSpPr>
          <p:spPr bwMode="auto">
            <a:xfrm>
              <a:off x="3622773" y="4010779"/>
              <a:ext cx="152120" cy="89723"/>
            </a:xfrm>
            <a:custGeom>
              <a:avLst/>
              <a:gdLst/>
              <a:ahLst/>
              <a:cxnLst>
                <a:cxn ang="0">
                  <a:pos x="4" y="7"/>
                </a:cxn>
                <a:cxn ang="0">
                  <a:pos x="2" y="5"/>
                </a:cxn>
                <a:cxn ang="0">
                  <a:pos x="2" y="5"/>
                </a:cxn>
                <a:cxn ang="0">
                  <a:pos x="1" y="4"/>
                </a:cxn>
                <a:cxn ang="0">
                  <a:pos x="1" y="4"/>
                </a:cxn>
                <a:cxn ang="0">
                  <a:pos x="1" y="3"/>
                </a:cxn>
                <a:cxn ang="0">
                  <a:pos x="1" y="2"/>
                </a:cxn>
                <a:cxn ang="0">
                  <a:pos x="2" y="1"/>
                </a:cxn>
                <a:cxn ang="0">
                  <a:pos x="3" y="1"/>
                </a:cxn>
                <a:cxn ang="0">
                  <a:pos x="4" y="0"/>
                </a:cxn>
                <a:cxn ang="0">
                  <a:pos x="4" y="0"/>
                </a:cxn>
                <a:cxn ang="0">
                  <a:pos x="5" y="0"/>
                </a:cxn>
                <a:cxn ang="0">
                  <a:pos x="6" y="0"/>
                </a:cxn>
                <a:cxn ang="0">
                  <a:pos x="7" y="0"/>
                </a:cxn>
                <a:cxn ang="0">
                  <a:pos x="8" y="0"/>
                </a:cxn>
                <a:cxn ang="0">
                  <a:pos x="8" y="0"/>
                </a:cxn>
                <a:cxn ang="0">
                  <a:pos x="9" y="0"/>
                </a:cxn>
                <a:cxn ang="0">
                  <a:pos x="10" y="0"/>
                </a:cxn>
                <a:cxn ang="0">
                  <a:pos x="11" y="0"/>
                </a:cxn>
                <a:cxn ang="0">
                  <a:pos x="11" y="0"/>
                </a:cxn>
                <a:cxn ang="0">
                  <a:pos x="12" y="1"/>
                </a:cxn>
                <a:cxn ang="0">
                  <a:pos x="12" y="1"/>
                </a:cxn>
                <a:cxn ang="0">
                  <a:pos x="12" y="1"/>
                </a:cxn>
                <a:cxn ang="0">
                  <a:pos x="13" y="2"/>
                </a:cxn>
                <a:cxn ang="0">
                  <a:pos x="13" y="2"/>
                </a:cxn>
                <a:cxn ang="0">
                  <a:pos x="13" y="2"/>
                </a:cxn>
                <a:cxn ang="0">
                  <a:pos x="14" y="2"/>
                </a:cxn>
                <a:cxn ang="0">
                  <a:pos x="14" y="2"/>
                </a:cxn>
                <a:cxn ang="0">
                  <a:pos x="13" y="2"/>
                </a:cxn>
                <a:cxn ang="0">
                  <a:pos x="12" y="3"/>
                </a:cxn>
                <a:cxn ang="0">
                  <a:pos x="10" y="3"/>
                </a:cxn>
                <a:cxn ang="0">
                  <a:pos x="10" y="3"/>
                </a:cxn>
                <a:cxn ang="0">
                  <a:pos x="10" y="4"/>
                </a:cxn>
                <a:cxn ang="0">
                  <a:pos x="9" y="4"/>
                </a:cxn>
                <a:cxn ang="0">
                  <a:pos x="8" y="5"/>
                </a:cxn>
                <a:cxn ang="0">
                  <a:pos x="8" y="5"/>
                </a:cxn>
                <a:cxn ang="0">
                  <a:pos x="7" y="6"/>
                </a:cxn>
                <a:cxn ang="0">
                  <a:pos x="6" y="6"/>
                </a:cxn>
                <a:cxn ang="0">
                  <a:pos x="6" y="7"/>
                </a:cxn>
                <a:cxn ang="0">
                  <a:pos x="6" y="7"/>
                </a:cxn>
                <a:cxn ang="0">
                  <a:pos x="6" y="8"/>
                </a:cxn>
                <a:cxn ang="0">
                  <a:pos x="5" y="8"/>
                </a:cxn>
                <a:cxn ang="0">
                  <a:pos x="5" y="7"/>
                </a:cxn>
                <a:cxn ang="0">
                  <a:pos x="5" y="7"/>
                </a:cxn>
                <a:cxn ang="0">
                  <a:pos x="4" y="6"/>
                </a:cxn>
                <a:cxn ang="0">
                  <a:pos x="4" y="7"/>
                </a:cxn>
                <a:cxn ang="0">
                  <a:pos x="4" y="6"/>
                </a:cxn>
                <a:cxn ang="0">
                  <a:pos x="4" y="5"/>
                </a:cxn>
                <a:cxn ang="0">
                  <a:pos x="3" y="5"/>
                </a:cxn>
                <a:cxn ang="0">
                  <a:pos x="3" y="5"/>
                </a:cxn>
                <a:cxn ang="0">
                  <a:pos x="2" y="5"/>
                </a:cxn>
              </a:cxnLst>
              <a:rect l="0" t="0" r="r" b="b"/>
              <a:pathLst>
                <a:path w="14" h="8">
                  <a:moveTo>
                    <a:pt x="4" y="7"/>
                  </a:moveTo>
                  <a:lnTo>
                    <a:pt x="4" y="7"/>
                  </a:lnTo>
                  <a:close/>
                  <a:moveTo>
                    <a:pt x="4" y="7"/>
                  </a:moveTo>
                  <a:lnTo>
                    <a:pt x="4" y="7"/>
                  </a:lnTo>
                  <a:lnTo>
                    <a:pt x="5" y="7"/>
                  </a:lnTo>
                  <a:lnTo>
                    <a:pt x="5" y="7"/>
                  </a:lnTo>
                  <a:lnTo>
                    <a:pt x="4" y="7"/>
                  </a:lnTo>
                  <a:close/>
                  <a:moveTo>
                    <a:pt x="2" y="5"/>
                  </a:moveTo>
                  <a:lnTo>
                    <a:pt x="2" y="5"/>
                  </a:lnTo>
                  <a:lnTo>
                    <a:pt x="2" y="5"/>
                  </a:lnTo>
                  <a:lnTo>
                    <a:pt x="2" y="5"/>
                  </a:lnTo>
                  <a:lnTo>
                    <a:pt x="2" y="5"/>
                  </a:lnTo>
                  <a:lnTo>
                    <a:pt x="2" y="4"/>
                  </a:lnTo>
                  <a:lnTo>
                    <a:pt x="1" y="4"/>
                  </a:lnTo>
                  <a:lnTo>
                    <a:pt x="1" y="4"/>
                  </a:lnTo>
                  <a:lnTo>
                    <a:pt x="1" y="4"/>
                  </a:lnTo>
                  <a:lnTo>
                    <a:pt x="1" y="4"/>
                  </a:lnTo>
                  <a:lnTo>
                    <a:pt x="1" y="4"/>
                  </a:lnTo>
                  <a:lnTo>
                    <a:pt x="0" y="4"/>
                  </a:lnTo>
                  <a:lnTo>
                    <a:pt x="1" y="4"/>
                  </a:lnTo>
                  <a:lnTo>
                    <a:pt x="1" y="3"/>
                  </a:lnTo>
                  <a:lnTo>
                    <a:pt x="1" y="3"/>
                  </a:lnTo>
                  <a:lnTo>
                    <a:pt x="1" y="3"/>
                  </a:lnTo>
                  <a:lnTo>
                    <a:pt x="1" y="3"/>
                  </a:lnTo>
                  <a:lnTo>
                    <a:pt x="1" y="3"/>
                  </a:lnTo>
                  <a:lnTo>
                    <a:pt x="1" y="2"/>
                  </a:lnTo>
                  <a:lnTo>
                    <a:pt x="1" y="2"/>
                  </a:lnTo>
                  <a:lnTo>
                    <a:pt x="1" y="2"/>
                  </a:lnTo>
                  <a:lnTo>
                    <a:pt x="1" y="2"/>
                  </a:lnTo>
                  <a:lnTo>
                    <a:pt x="2" y="2"/>
                  </a:lnTo>
                  <a:lnTo>
                    <a:pt x="2" y="2"/>
                  </a:lnTo>
                  <a:lnTo>
                    <a:pt x="2" y="1"/>
                  </a:lnTo>
                  <a:lnTo>
                    <a:pt x="2" y="1"/>
                  </a:lnTo>
                  <a:lnTo>
                    <a:pt x="3" y="1"/>
                  </a:lnTo>
                  <a:lnTo>
                    <a:pt x="3" y="0"/>
                  </a:lnTo>
                  <a:lnTo>
                    <a:pt x="3" y="1"/>
                  </a:lnTo>
                  <a:lnTo>
                    <a:pt x="3" y="1"/>
                  </a:lnTo>
                  <a:lnTo>
                    <a:pt x="3" y="0"/>
                  </a:lnTo>
                  <a:lnTo>
                    <a:pt x="3" y="0"/>
                  </a:lnTo>
                  <a:lnTo>
                    <a:pt x="4" y="0"/>
                  </a:lnTo>
                  <a:lnTo>
                    <a:pt x="4" y="0"/>
                  </a:lnTo>
                  <a:lnTo>
                    <a:pt x="4" y="0"/>
                  </a:lnTo>
                  <a:lnTo>
                    <a:pt x="4" y="0"/>
                  </a:lnTo>
                  <a:lnTo>
                    <a:pt x="4" y="0"/>
                  </a:lnTo>
                  <a:lnTo>
                    <a:pt x="5" y="0"/>
                  </a:lnTo>
                  <a:lnTo>
                    <a:pt x="5" y="0"/>
                  </a:lnTo>
                  <a:lnTo>
                    <a:pt x="5" y="0"/>
                  </a:lnTo>
                  <a:lnTo>
                    <a:pt x="5" y="0"/>
                  </a:lnTo>
                  <a:lnTo>
                    <a:pt x="6" y="0"/>
                  </a:lnTo>
                  <a:lnTo>
                    <a:pt x="6" y="0"/>
                  </a:lnTo>
                  <a:lnTo>
                    <a:pt x="6" y="0"/>
                  </a:lnTo>
                  <a:lnTo>
                    <a:pt x="6" y="0"/>
                  </a:lnTo>
                  <a:lnTo>
                    <a:pt x="7" y="0"/>
                  </a:lnTo>
                  <a:lnTo>
                    <a:pt x="7" y="0"/>
                  </a:lnTo>
                  <a:lnTo>
                    <a:pt x="7" y="0"/>
                  </a:lnTo>
                  <a:lnTo>
                    <a:pt x="7" y="0"/>
                  </a:lnTo>
                  <a:lnTo>
                    <a:pt x="7" y="0"/>
                  </a:lnTo>
                  <a:lnTo>
                    <a:pt x="7" y="0"/>
                  </a:lnTo>
                  <a:lnTo>
                    <a:pt x="8" y="0"/>
                  </a:lnTo>
                  <a:lnTo>
                    <a:pt x="8" y="0"/>
                  </a:lnTo>
                  <a:lnTo>
                    <a:pt x="8" y="0"/>
                  </a:lnTo>
                  <a:lnTo>
                    <a:pt x="8" y="0"/>
                  </a:lnTo>
                  <a:lnTo>
                    <a:pt x="8" y="0"/>
                  </a:lnTo>
                  <a:lnTo>
                    <a:pt x="8" y="0"/>
                  </a:lnTo>
                  <a:lnTo>
                    <a:pt x="8" y="0"/>
                  </a:lnTo>
                  <a:lnTo>
                    <a:pt x="9" y="0"/>
                  </a:lnTo>
                  <a:lnTo>
                    <a:pt x="9" y="0"/>
                  </a:lnTo>
                  <a:lnTo>
                    <a:pt x="9" y="0"/>
                  </a:lnTo>
                  <a:lnTo>
                    <a:pt x="10" y="0"/>
                  </a:lnTo>
                  <a:lnTo>
                    <a:pt x="10" y="0"/>
                  </a:lnTo>
                  <a:lnTo>
                    <a:pt x="10" y="0"/>
                  </a:lnTo>
                  <a:lnTo>
                    <a:pt x="10" y="0"/>
                  </a:lnTo>
                  <a:lnTo>
                    <a:pt x="10" y="0"/>
                  </a:lnTo>
                  <a:lnTo>
                    <a:pt x="11" y="0"/>
                  </a:lnTo>
                  <a:lnTo>
                    <a:pt x="11" y="0"/>
                  </a:lnTo>
                  <a:lnTo>
                    <a:pt x="11" y="0"/>
                  </a:lnTo>
                  <a:lnTo>
                    <a:pt x="11" y="0"/>
                  </a:lnTo>
                  <a:lnTo>
                    <a:pt x="11" y="0"/>
                  </a:lnTo>
                  <a:lnTo>
                    <a:pt x="11" y="0"/>
                  </a:lnTo>
                  <a:lnTo>
                    <a:pt x="11" y="0"/>
                  </a:lnTo>
                  <a:lnTo>
                    <a:pt x="12" y="0"/>
                  </a:lnTo>
                  <a:lnTo>
                    <a:pt x="12" y="0"/>
                  </a:lnTo>
                  <a:lnTo>
                    <a:pt x="12" y="1"/>
                  </a:lnTo>
                  <a:lnTo>
                    <a:pt x="12" y="1"/>
                  </a:lnTo>
                  <a:lnTo>
                    <a:pt x="12" y="1"/>
                  </a:lnTo>
                  <a:lnTo>
                    <a:pt x="12" y="1"/>
                  </a:lnTo>
                  <a:lnTo>
                    <a:pt x="12" y="1"/>
                  </a:lnTo>
                  <a:lnTo>
                    <a:pt x="12" y="1"/>
                  </a:lnTo>
                  <a:lnTo>
                    <a:pt x="12" y="2"/>
                  </a:lnTo>
                  <a:lnTo>
                    <a:pt x="13" y="2"/>
                  </a:lnTo>
                  <a:lnTo>
                    <a:pt x="12" y="2"/>
                  </a:lnTo>
                  <a:lnTo>
                    <a:pt x="12" y="1"/>
                  </a:lnTo>
                  <a:lnTo>
                    <a:pt x="12" y="1"/>
                  </a:lnTo>
                  <a:lnTo>
                    <a:pt x="12" y="1"/>
                  </a:lnTo>
                  <a:lnTo>
                    <a:pt x="13" y="2"/>
                  </a:lnTo>
                  <a:lnTo>
                    <a:pt x="13" y="2"/>
                  </a:lnTo>
                  <a:lnTo>
                    <a:pt x="13" y="2"/>
                  </a:lnTo>
                  <a:lnTo>
                    <a:pt x="13" y="2"/>
                  </a:lnTo>
                  <a:lnTo>
                    <a:pt x="13" y="2"/>
                  </a:lnTo>
                  <a:lnTo>
                    <a:pt x="13" y="2"/>
                  </a:lnTo>
                  <a:lnTo>
                    <a:pt x="13" y="2"/>
                  </a:lnTo>
                  <a:lnTo>
                    <a:pt x="13" y="2"/>
                  </a:lnTo>
                  <a:lnTo>
                    <a:pt x="13" y="2"/>
                  </a:lnTo>
                  <a:lnTo>
                    <a:pt x="13" y="2"/>
                  </a:lnTo>
                  <a:lnTo>
                    <a:pt x="13" y="1"/>
                  </a:lnTo>
                  <a:lnTo>
                    <a:pt x="13" y="1"/>
                  </a:lnTo>
                  <a:lnTo>
                    <a:pt x="13" y="2"/>
                  </a:lnTo>
                  <a:lnTo>
                    <a:pt x="14" y="2"/>
                  </a:lnTo>
                  <a:lnTo>
                    <a:pt x="14" y="2"/>
                  </a:lnTo>
                  <a:lnTo>
                    <a:pt x="14" y="2"/>
                  </a:lnTo>
                  <a:lnTo>
                    <a:pt x="14" y="2"/>
                  </a:lnTo>
                  <a:lnTo>
                    <a:pt x="14" y="2"/>
                  </a:lnTo>
                  <a:lnTo>
                    <a:pt x="14" y="2"/>
                  </a:lnTo>
                  <a:lnTo>
                    <a:pt x="14" y="2"/>
                  </a:lnTo>
                  <a:lnTo>
                    <a:pt x="14" y="2"/>
                  </a:lnTo>
                  <a:lnTo>
                    <a:pt x="13" y="2"/>
                  </a:lnTo>
                  <a:lnTo>
                    <a:pt x="13" y="2"/>
                  </a:lnTo>
                  <a:lnTo>
                    <a:pt x="12" y="3"/>
                  </a:lnTo>
                  <a:lnTo>
                    <a:pt x="12" y="3"/>
                  </a:lnTo>
                  <a:lnTo>
                    <a:pt x="12" y="3"/>
                  </a:lnTo>
                  <a:lnTo>
                    <a:pt x="12" y="3"/>
                  </a:lnTo>
                  <a:lnTo>
                    <a:pt x="11" y="3"/>
                  </a:lnTo>
                  <a:lnTo>
                    <a:pt x="11" y="3"/>
                  </a:lnTo>
                  <a:lnTo>
                    <a:pt x="10" y="3"/>
                  </a:lnTo>
                  <a:lnTo>
                    <a:pt x="10" y="3"/>
                  </a:lnTo>
                  <a:lnTo>
                    <a:pt x="10" y="3"/>
                  </a:lnTo>
                  <a:lnTo>
                    <a:pt x="10" y="3"/>
                  </a:lnTo>
                  <a:lnTo>
                    <a:pt x="10" y="3"/>
                  </a:lnTo>
                  <a:lnTo>
                    <a:pt x="10" y="3"/>
                  </a:lnTo>
                  <a:lnTo>
                    <a:pt x="10" y="4"/>
                  </a:lnTo>
                  <a:lnTo>
                    <a:pt x="10" y="4"/>
                  </a:lnTo>
                  <a:lnTo>
                    <a:pt x="10" y="4"/>
                  </a:lnTo>
                  <a:lnTo>
                    <a:pt x="10" y="4"/>
                  </a:lnTo>
                  <a:lnTo>
                    <a:pt x="10" y="4"/>
                  </a:lnTo>
                  <a:lnTo>
                    <a:pt x="9" y="4"/>
                  </a:lnTo>
                  <a:lnTo>
                    <a:pt x="9" y="4"/>
                  </a:lnTo>
                  <a:lnTo>
                    <a:pt x="9" y="4"/>
                  </a:lnTo>
                  <a:lnTo>
                    <a:pt x="9" y="5"/>
                  </a:lnTo>
                  <a:lnTo>
                    <a:pt x="9" y="5"/>
                  </a:lnTo>
                  <a:lnTo>
                    <a:pt x="8" y="5"/>
                  </a:lnTo>
                  <a:lnTo>
                    <a:pt x="8" y="5"/>
                  </a:lnTo>
                  <a:lnTo>
                    <a:pt x="8" y="5"/>
                  </a:lnTo>
                  <a:lnTo>
                    <a:pt x="8" y="5"/>
                  </a:lnTo>
                  <a:lnTo>
                    <a:pt x="8" y="5"/>
                  </a:lnTo>
                  <a:lnTo>
                    <a:pt x="8" y="5"/>
                  </a:lnTo>
                  <a:lnTo>
                    <a:pt x="8" y="5"/>
                  </a:lnTo>
                  <a:lnTo>
                    <a:pt x="7" y="6"/>
                  </a:lnTo>
                  <a:lnTo>
                    <a:pt x="7" y="6"/>
                  </a:lnTo>
                  <a:lnTo>
                    <a:pt x="7" y="6"/>
                  </a:lnTo>
                  <a:lnTo>
                    <a:pt x="6" y="6"/>
                  </a:lnTo>
                  <a:lnTo>
                    <a:pt x="6" y="6"/>
                  </a:lnTo>
                  <a:lnTo>
                    <a:pt x="6" y="6"/>
                  </a:lnTo>
                  <a:lnTo>
                    <a:pt x="6" y="6"/>
                  </a:lnTo>
                  <a:lnTo>
                    <a:pt x="6" y="6"/>
                  </a:lnTo>
                  <a:lnTo>
                    <a:pt x="6" y="7"/>
                  </a:lnTo>
                  <a:lnTo>
                    <a:pt x="6" y="7"/>
                  </a:lnTo>
                  <a:lnTo>
                    <a:pt x="6" y="7"/>
                  </a:lnTo>
                  <a:lnTo>
                    <a:pt x="6" y="7"/>
                  </a:lnTo>
                  <a:lnTo>
                    <a:pt x="6" y="7"/>
                  </a:lnTo>
                  <a:lnTo>
                    <a:pt x="6" y="7"/>
                  </a:lnTo>
                  <a:lnTo>
                    <a:pt x="6" y="7"/>
                  </a:lnTo>
                  <a:lnTo>
                    <a:pt x="6" y="8"/>
                  </a:lnTo>
                  <a:lnTo>
                    <a:pt x="6" y="8"/>
                  </a:lnTo>
                  <a:lnTo>
                    <a:pt x="6" y="8"/>
                  </a:lnTo>
                  <a:lnTo>
                    <a:pt x="5" y="8"/>
                  </a:lnTo>
                  <a:lnTo>
                    <a:pt x="5" y="8"/>
                  </a:lnTo>
                  <a:lnTo>
                    <a:pt x="5" y="8"/>
                  </a:lnTo>
                  <a:lnTo>
                    <a:pt x="5" y="8"/>
                  </a:lnTo>
                  <a:lnTo>
                    <a:pt x="5" y="7"/>
                  </a:lnTo>
                  <a:lnTo>
                    <a:pt x="5" y="7"/>
                  </a:lnTo>
                  <a:lnTo>
                    <a:pt x="5" y="7"/>
                  </a:lnTo>
                  <a:lnTo>
                    <a:pt x="5" y="7"/>
                  </a:lnTo>
                  <a:lnTo>
                    <a:pt x="5" y="7"/>
                  </a:lnTo>
                  <a:lnTo>
                    <a:pt x="5" y="7"/>
                  </a:lnTo>
                  <a:lnTo>
                    <a:pt x="5" y="7"/>
                  </a:lnTo>
                  <a:lnTo>
                    <a:pt x="5" y="7"/>
                  </a:lnTo>
                  <a:lnTo>
                    <a:pt x="5" y="7"/>
                  </a:lnTo>
                  <a:lnTo>
                    <a:pt x="5" y="7"/>
                  </a:lnTo>
                  <a:lnTo>
                    <a:pt x="4" y="7"/>
                  </a:lnTo>
                  <a:lnTo>
                    <a:pt x="4" y="6"/>
                  </a:lnTo>
                  <a:lnTo>
                    <a:pt x="4" y="7"/>
                  </a:lnTo>
                  <a:lnTo>
                    <a:pt x="4" y="7"/>
                  </a:lnTo>
                  <a:lnTo>
                    <a:pt x="4" y="7"/>
                  </a:lnTo>
                  <a:lnTo>
                    <a:pt x="4" y="7"/>
                  </a:lnTo>
                  <a:lnTo>
                    <a:pt x="4" y="7"/>
                  </a:lnTo>
                  <a:lnTo>
                    <a:pt x="4" y="6"/>
                  </a:lnTo>
                  <a:lnTo>
                    <a:pt x="4" y="6"/>
                  </a:lnTo>
                  <a:lnTo>
                    <a:pt x="4" y="6"/>
                  </a:lnTo>
                  <a:lnTo>
                    <a:pt x="4" y="5"/>
                  </a:lnTo>
                  <a:lnTo>
                    <a:pt x="4" y="5"/>
                  </a:lnTo>
                  <a:lnTo>
                    <a:pt x="4" y="5"/>
                  </a:lnTo>
                  <a:lnTo>
                    <a:pt x="4" y="5"/>
                  </a:lnTo>
                  <a:lnTo>
                    <a:pt x="4" y="5"/>
                  </a:lnTo>
                  <a:lnTo>
                    <a:pt x="4" y="5"/>
                  </a:lnTo>
                  <a:lnTo>
                    <a:pt x="4" y="5"/>
                  </a:lnTo>
                  <a:lnTo>
                    <a:pt x="3" y="5"/>
                  </a:lnTo>
                  <a:lnTo>
                    <a:pt x="3" y="5"/>
                  </a:lnTo>
                  <a:lnTo>
                    <a:pt x="3" y="5"/>
                  </a:lnTo>
                  <a:lnTo>
                    <a:pt x="3" y="5"/>
                  </a:lnTo>
                  <a:lnTo>
                    <a:pt x="3" y="5"/>
                  </a:lnTo>
                  <a:lnTo>
                    <a:pt x="3" y="5"/>
                  </a:lnTo>
                  <a:lnTo>
                    <a:pt x="3" y="5"/>
                  </a:lnTo>
                  <a:lnTo>
                    <a:pt x="3" y="5"/>
                  </a:lnTo>
                  <a:lnTo>
                    <a:pt x="2" y="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Freeform 438">
              <a:extLst>
                <a:ext uri="{FF2B5EF4-FFF2-40B4-BE49-F238E27FC236}">
                  <a16:creationId xmlns:a16="http://schemas.microsoft.com/office/drawing/2014/main" id="{653AFBC2-E348-489A-B49D-7A1D6011C25A}"/>
                </a:ext>
              </a:extLst>
            </p:cNvPr>
            <p:cNvSpPr>
              <a:spLocks/>
            </p:cNvSpPr>
            <p:nvPr/>
          </p:nvSpPr>
          <p:spPr bwMode="auto">
            <a:xfrm>
              <a:off x="6137012" y="2953465"/>
              <a:ext cx="164084" cy="100279"/>
            </a:xfrm>
            <a:custGeom>
              <a:avLst/>
              <a:gdLst/>
              <a:ahLst/>
              <a:cxnLst>
                <a:cxn ang="0">
                  <a:pos x="11" y="6"/>
                </a:cxn>
                <a:cxn ang="0">
                  <a:pos x="11" y="7"/>
                </a:cxn>
                <a:cxn ang="0">
                  <a:pos x="11" y="7"/>
                </a:cxn>
                <a:cxn ang="0">
                  <a:pos x="10" y="7"/>
                </a:cxn>
                <a:cxn ang="0">
                  <a:pos x="10" y="8"/>
                </a:cxn>
                <a:cxn ang="0">
                  <a:pos x="9" y="7"/>
                </a:cxn>
                <a:cxn ang="0">
                  <a:pos x="9" y="8"/>
                </a:cxn>
                <a:cxn ang="0">
                  <a:pos x="8" y="8"/>
                </a:cxn>
                <a:cxn ang="0">
                  <a:pos x="8" y="7"/>
                </a:cxn>
                <a:cxn ang="0">
                  <a:pos x="7" y="8"/>
                </a:cxn>
                <a:cxn ang="0">
                  <a:pos x="6" y="8"/>
                </a:cxn>
                <a:cxn ang="0">
                  <a:pos x="6" y="8"/>
                </a:cxn>
                <a:cxn ang="0">
                  <a:pos x="5" y="9"/>
                </a:cxn>
                <a:cxn ang="0">
                  <a:pos x="4" y="9"/>
                </a:cxn>
                <a:cxn ang="0">
                  <a:pos x="3" y="9"/>
                </a:cxn>
                <a:cxn ang="0">
                  <a:pos x="3" y="8"/>
                </a:cxn>
                <a:cxn ang="0">
                  <a:pos x="2" y="8"/>
                </a:cxn>
                <a:cxn ang="0">
                  <a:pos x="2" y="7"/>
                </a:cxn>
                <a:cxn ang="0">
                  <a:pos x="2" y="7"/>
                </a:cxn>
                <a:cxn ang="0">
                  <a:pos x="1" y="7"/>
                </a:cxn>
                <a:cxn ang="0">
                  <a:pos x="1" y="6"/>
                </a:cxn>
                <a:cxn ang="0">
                  <a:pos x="0" y="5"/>
                </a:cxn>
                <a:cxn ang="0">
                  <a:pos x="1" y="5"/>
                </a:cxn>
                <a:cxn ang="0">
                  <a:pos x="1" y="5"/>
                </a:cxn>
                <a:cxn ang="0">
                  <a:pos x="1" y="4"/>
                </a:cxn>
                <a:cxn ang="0">
                  <a:pos x="1" y="4"/>
                </a:cxn>
                <a:cxn ang="0">
                  <a:pos x="1" y="3"/>
                </a:cxn>
                <a:cxn ang="0">
                  <a:pos x="1" y="3"/>
                </a:cxn>
                <a:cxn ang="0">
                  <a:pos x="2" y="3"/>
                </a:cxn>
                <a:cxn ang="0">
                  <a:pos x="2" y="2"/>
                </a:cxn>
                <a:cxn ang="0">
                  <a:pos x="2" y="2"/>
                </a:cxn>
                <a:cxn ang="0">
                  <a:pos x="3" y="2"/>
                </a:cxn>
                <a:cxn ang="0">
                  <a:pos x="4" y="3"/>
                </a:cxn>
                <a:cxn ang="0">
                  <a:pos x="4" y="3"/>
                </a:cxn>
                <a:cxn ang="0">
                  <a:pos x="5" y="3"/>
                </a:cxn>
                <a:cxn ang="0">
                  <a:pos x="6" y="2"/>
                </a:cxn>
                <a:cxn ang="0">
                  <a:pos x="6" y="2"/>
                </a:cxn>
                <a:cxn ang="0">
                  <a:pos x="6" y="2"/>
                </a:cxn>
                <a:cxn ang="0">
                  <a:pos x="7" y="2"/>
                </a:cxn>
                <a:cxn ang="0">
                  <a:pos x="8" y="1"/>
                </a:cxn>
                <a:cxn ang="0">
                  <a:pos x="8" y="1"/>
                </a:cxn>
                <a:cxn ang="0">
                  <a:pos x="9" y="1"/>
                </a:cxn>
                <a:cxn ang="0">
                  <a:pos x="9" y="1"/>
                </a:cxn>
                <a:cxn ang="0">
                  <a:pos x="10" y="0"/>
                </a:cxn>
                <a:cxn ang="0">
                  <a:pos x="10" y="0"/>
                </a:cxn>
                <a:cxn ang="0">
                  <a:pos x="11" y="0"/>
                </a:cxn>
                <a:cxn ang="0">
                  <a:pos x="12" y="0"/>
                </a:cxn>
                <a:cxn ang="0">
                  <a:pos x="12" y="0"/>
                </a:cxn>
                <a:cxn ang="0">
                  <a:pos x="13" y="1"/>
                </a:cxn>
                <a:cxn ang="0">
                  <a:pos x="13" y="1"/>
                </a:cxn>
                <a:cxn ang="0">
                  <a:pos x="14" y="0"/>
                </a:cxn>
                <a:cxn ang="0">
                  <a:pos x="14" y="1"/>
                </a:cxn>
                <a:cxn ang="0">
                  <a:pos x="14" y="1"/>
                </a:cxn>
                <a:cxn ang="0">
                  <a:pos x="15" y="2"/>
                </a:cxn>
                <a:cxn ang="0">
                  <a:pos x="14" y="2"/>
                </a:cxn>
                <a:cxn ang="0">
                  <a:pos x="14" y="3"/>
                </a:cxn>
                <a:cxn ang="0">
                  <a:pos x="14" y="3"/>
                </a:cxn>
                <a:cxn ang="0">
                  <a:pos x="13" y="3"/>
                </a:cxn>
                <a:cxn ang="0">
                  <a:pos x="13" y="4"/>
                </a:cxn>
                <a:cxn ang="0">
                  <a:pos x="13" y="4"/>
                </a:cxn>
                <a:cxn ang="0">
                  <a:pos x="12" y="5"/>
                </a:cxn>
                <a:cxn ang="0">
                  <a:pos x="12" y="5"/>
                </a:cxn>
              </a:cxnLst>
              <a:rect l="0" t="0" r="r" b="b"/>
              <a:pathLst>
                <a:path w="15" h="9">
                  <a:moveTo>
                    <a:pt x="12" y="6"/>
                  </a:moveTo>
                  <a:lnTo>
                    <a:pt x="12" y="6"/>
                  </a:lnTo>
                  <a:lnTo>
                    <a:pt x="11" y="6"/>
                  </a:lnTo>
                  <a:lnTo>
                    <a:pt x="11" y="6"/>
                  </a:lnTo>
                  <a:lnTo>
                    <a:pt x="11" y="6"/>
                  </a:lnTo>
                  <a:lnTo>
                    <a:pt x="11" y="7"/>
                  </a:lnTo>
                  <a:lnTo>
                    <a:pt x="11" y="7"/>
                  </a:lnTo>
                  <a:lnTo>
                    <a:pt x="11" y="7"/>
                  </a:lnTo>
                  <a:lnTo>
                    <a:pt x="11" y="7"/>
                  </a:lnTo>
                  <a:lnTo>
                    <a:pt x="11" y="7"/>
                  </a:lnTo>
                  <a:lnTo>
                    <a:pt x="11" y="7"/>
                  </a:lnTo>
                  <a:lnTo>
                    <a:pt x="10" y="7"/>
                  </a:lnTo>
                  <a:lnTo>
                    <a:pt x="10" y="7"/>
                  </a:lnTo>
                  <a:lnTo>
                    <a:pt x="10" y="7"/>
                  </a:lnTo>
                  <a:lnTo>
                    <a:pt x="10" y="8"/>
                  </a:lnTo>
                  <a:lnTo>
                    <a:pt x="10" y="8"/>
                  </a:lnTo>
                  <a:lnTo>
                    <a:pt x="10" y="7"/>
                  </a:lnTo>
                  <a:lnTo>
                    <a:pt x="9" y="7"/>
                  </a:lnTo>
                  <a:lnTo>
                    <a:pt x="9" y="7"/>
                  </a:lnTo>
                  <a:lnTo>
                    <a:pt x="9" y="8"/>
                  </a:lnTo>
                  <a:lnTo>
                    <a:pt x="9" y="8"/>
                  </a:lnTo>
                  <a:lnTo>
                    <a:pt x="9" y="7"/>
                  </a:lnTo>
                  <a:lnTo>
                    <a:pt x="8" y="7"/>
                  </a:lnTo>
                  <a:lnTo>
                    <a:pt x="8" y="8"/>
                  </a:lnTo>
                  <a:lnTo>
                    <a:pt x="8" y="7"/>
                  </a:lnTo>
                  <a:lnTo>
                    <a:pt x="8" y="7"/>
                  </a:lnTo>
                  <a:lnTo>
                    <a:pt x="8" y="7"/>
                  </a:lnTo>
                  <a:lnTo>
                    <a:pt x="8" y="8"/>
                  </a:lnTo>
                  <a:lnTo>
                    <a:pt x="7" y="8"/>
                  </a:lnTo>
                  <a:lnTo>
                    <a:pt x="7" y="8"/>
                  </a:lnTo>
                  <a:lnTo>
                    <a:pt x="7" y="8"/>
                  </a:lnTo>
                  <a:lnTo>
                    <a:pt x="7" y="8"/>
                  </a:lnTo>
                  <a:lnTo>
                    <a:pt x="6" y="8"/>
                  </a:lnTo>
                  <a:lnTo>
                    <a:pt x="6" y="8"/>
                  </a:lnTo>
                  <a:lnTo>
                    <a:pt x="6" y="8"/>
                  </a:lnTo>
                  <a:lnTo>
                    <a:pt x="6" y="8"/>
                  </a:lnTo>
                  <a:lnTo>
                    <a:pt x="5" y="9"/>
                  </a:lnTo>
                  <a:lnTo>
                    <a:pt x="5" y="9"/>
                  </a:lnTo>
                  <a:lnTo>
                    <a:pt x="5" y="9"/>
                  </a:lnTo>
                  <a:lnTo>
                    <a:pt x="5" y="9"/>
                  </a:lnTo>
                  <a:lnTo>
                    <a:pt x="5" y="9"/>
                  </a:lnTo>
                  <a:lnTo>
                    <a:pt x="4" y="9"/>
                  </a:lnTo>
                  <a:lnTo>
                    <a:pt x="4" y="9"/>
                  </a:lnTo>
                  <a:lnTo>
                    <a:pt x="4" y="9"/>
                  </a:lnTo>
                  <a:lnTo>
                    <a:pt x="3" y="9"/>
                  </a:lnTo>
                  <a:lnTo>
                    <a:pt x="3" y="8"/>
                  </a:lnTo>
                  <a:lnTo>
                    <a:pt x="3" y="8"/>
                  </a:lnTo>
                  <a:lnTo>
                    <a:pt x="3" y="8"/>
                  </a:lnTo>
                  <a:lnTo>
                    <a:pt x="3" y="8"/>
                  </a:lnTo>
                  <a:lnTo>
                    <a:pt x="3" y="8"/>
                  </a:lnTo>
                  <a:lnTo>
                    <a:pt x="2" y="8"/>
                  </a:lnTo>
                  <a:lnTo>
                    <a:pt x="2" y="8"/>
                  </a:lnTo>
                  <a:lnTo>
                    <a:pt x="2" y="8"/>
                  </a:lnTo>
                  <a:lnTo>
                    <a:pt x="2" y="7"/>
                  </a:lnTo>
                  <a:lnTo>
                    <a:pt x="2" y="7"/>
                  </a:lnTo>
                  <a:lnTo>
                    <a:pt x="2" y="7"/>
                  </a:lnTo>
                  <a:lnTo>
                    <a:pt x="2" y="7"/>
                  </a:lnTo>
                  <a:lnTo>
                    <a:pt x="2" y="7"/>
                  </a:lnTo>
                  <a:lnTo>
                    <a:pt x="2" y="7"/>
                  </a:lnTo>
                  <a:lnTo>
                    <a:pt x="1" y="7"/>
                  </a:lnTo>
                  <a:lnTo>
                    <a:pt x="1" y="6"/>
                  </a:lnTo>
                  <a:lnTo>
                    <a:pt x="1" y="6"/>
                  </a:lnTo>
                  <a:lnTo>
                    <a:pt x="1" y="6"/>
                  </a:lnTo>
                  <a:lnTo>
                    <a:pt x="1" y="5"/>
                  </a:lnTo>
                  <a:lnTo>
                    <a:pt x="0" y="5"/>
                  </a:lnTo>
                  <a:lnTo>
                    <a:pt x="0" y="5"/>
                  </a:lnTo>
                  <a:lnTo>
                    <a:pt x="0" y="5"/>
                  </a:lnTo>
                  <a:lnTo>
                    <a:pt x="0" y="5"/>
                  </a:lnTo>
                  <a:lnTo>
                    <a:pt x="1" y="5"/>
                  </a:lnTo>
                  <a:lnTo>
                    <a:pt x="1" y="5"/>
                  </a:lnTo>
                  <a:lnTo>
                    <a:pt x="1" y="5"/>
                  </a:lnTo>
                  <a:lnTo>
                    <a:pt x="1" y="5"/>
                  </a:lnTo>
                  <a:lnTo>
                    <a:pt x="1" y="4"/>
                  </a:lnTo>
                  <a:lnTo>
                    <a:pt x="1" y="4"/>
                  </a:lnTo>
                  <a:lnTo>
                    <a:pt x="1" y="4"/>
                  </a:lnTo>
                  <a:lnTo>
                    <a:pt x="1" y="4"/>
                  </a:lnTo>
                  <a:lnTo>
                    <a:pt x="1" y="4"/>
                  </a:lnTo>
                  <a:lnTo>
                    <a:pt x="1" y="4"/>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2"/>
                  </a:lnTo>
                  <a:lnTo>
                    <a:pt x="2" y="2"/>
                  </a:lnTo>
                  <a:lnTo>
                    <a:pt x="2" y="2"/>
                  </a:lnTo>
                  <a:lnTo>
                    <a:pt x="3" y="2"/>
                  </a:lnTo>
                  <a:lnTo>
                    <a:pt x="3" y="2"/>
                  </a:lnTo>
                  <a:lnTo>
                    <a:pt x="3" y="2"/>
                  </a:lnTo>
                  <a:lnTo>
                    <a:pt x="3" y="3"/>
                  </a:lnTo>
                  <a:lnTo>
                    <a:pt x="4" y="3"/>
                  </a:lnTo>
                  <a:lnTo>
                    <a:pt x="4" y="3"/>
                  </a:lnTo>
                  <a:lnTo>
                    <a:pt x="4" y="3"/>
                  </a:lnTo>
                  <a:lnTo>
                    <a:pt x="4" y="3"/>
                  </a:lnTo>
                  <a:lnTo>
                    <a:pt x="5" y="3"/>
                  </a:lnTo>
                  <a:lnTo>
                    <a:pt x="5" y="3"/>
                  </a:lnTo>
                  <a:lnTo>
                    <a:pt x="5" y="3"/>
                  </a:lnTo>
                  <a:lnTo>
                    <a:pt x="5" y="3"/>
                  </a:lnTo>
                  <a:lnTo>
                    <a:pt x="6" y="3"/>
                  </a:lnTo>
                  <a:lnTo>
                    <a:pt x="6" y="2"/>
                  </a:lnTo>
                  <a:lnTo>
                    <a:pt x="6" y="2"/>
                  </a:lnTo>
                  <a:lnTo>
                    <a:pt x="6" y="2"/>
                  </a:lnTo>
                  <a:lnTo>
                    <a:pt x="6" y="2"/>
                  </a:lnTo>
                  <a:lnTo>
                    <a:pt x="6" y="2"/>
                  </a:lnTo>
                  <a:lnTo>
                    <a:pt x="6" y="2"/>
                  </a:lnTo>
                  <a:lnTo>
                    <a:pt x="6" y="2"/>
                  </a:lnTo>
                  <a:lnTo>
                    <a:pt x="6" y="2"/>
                  </a:lnTo>
                  <a:lnTo>
                    <a:pt x="7" y="2"/>
                  </a:lnTo>
                  <a:lnTo>
                    <a:pt x="7" y="2"/>
                  </a:lnTo>
                  <a:lnTo>
                    <a:pt x="7" y="1"/>
                  </a:lnTo>
                  <a:lnTo>
                    <a:pt x="8" y="1"/>
                  </a:lnTo>
                  <a:lnTo>
                    <a:pt x="8" y="1"/>
                  </a:lnTo>
                  <a:lnTo>
                    <a:pt x="8" y="1"/>
                  </a:lnTo>
                  <a:lnTo>
                    <a:pt x="8" y="1"/>
                  </a:lnTo>
                  <a:lnTo>
                    <a:pt x="8" y="1"/>
                  </a:lnTo>
                  <a:lnTo>
                    <a:pt x="8" y="1"/>
                  </a:lnTo>
                  <a:lnTo>
                    <a:pt x="8" y="1"/>
                  </a:lnTo>
                  <a:lnTo>
                    <a:pt x="9" y="1"/>
                  </a:lnTo>
                  <a:lnTo>
                    <a:pt x="9" y="1"/>
                  </a:lnTo>
                  <a:lnTo>
                    <a:pt x="9" y="1"/>
                  </a:lnTo>
                  <a:lnTo>
                    <a:pt x="9" y="1"/>
                  </a:lnTo>
                  <a:lnTo>
                    <a:pt x="9" y="1"/>
                  </a:lnTo>
                  <a:lnTo>
                    <a:pt x="9" y="0"/>
                  </a:lnTo>
                  <a:lnTo>
                    <a:pt x="10" y="0"/>
                  </a:lnTo>
                  <a:lnTo>
                    <a:pt x="10" y="0"/>
                  </a:lnTo>
                  <a:lnTo>
                    <a:pt x="10" y="0"/>
                  </a:lnTo>
                  <a:lnTo>
                    <a:pt x="10" y="0"/>
                  </a:lnTo>
                  <a:lnTo>
                    <a:pt x="10" y="0"/>
                  </a:lnTo>
                  <a:lnTo>
                    <a:pt x="11" y="0"/>
                  </a:lnTo>
                  <a:lnTo>
                    <a:pt x="11" y="0"/>
                  </a:lnTo>
                  <a:lnTo>
                    <a:pt x="11" y="0"/>
                  </a:lnTo>
                  <a:lnTo>
                    <a:pt x="11" y="0"/>
                  </a:lnTo>
                  <a:lnTo>
                    <a:pt x="12" y="0"/>
                  </a:lnTo>
                  <a:lnTo>
                    <a:pt x="12" y="0"/>
                  </a:lnTo>
                  <a:lnTo>
                    <a:pt x="12" y="0"/>
                  </a:lnTo>
                  <a:lnTo>
                    <a:pt x="12" y="0"/>
                  </a:lnTo>
                  <a:lnTo>
                    <a:pt x="12" y="1"/>
                  </a:lnTo>
                  <a:lnTo>
                    <a:pt x="13" y="1"/>
                  </a:lnTo>
                  <a:lnTo>
                    <a:pt x="13" y="1"/>
                  </a:lnTo>
                  <a:lnTo>
                    <a:pt x="13" y="0"/>
                  </a:lnTo>
                  <a:lnTo>
                    <a:pt x="13" y="0"/>
                  </a:lnTo>
                  <a:lnTo>
                    <a:pt x="13" y="1"/>
                  </a:lnTo>
                  <a:lnTo>
                    <a:pt x="13" y="0"/>
                  </a:lnTo>
                  <a:lnTo>
                    <a:pt x="13" y="0"/>
                  </a:lnTo>
                  <a:lnTo>
                    <a:pt x="14" y="0"/>
                  </a:lnTo>
                  <a:lnTo>
                    <a:pt x="14" y="1"/>
                  </a:lnTo>
                  <a:lnTo>
                    <a:pt x="14" y="1"/>
                  </a:lnTo>
                  <a:lnTo>
                    <a:pt x="14" y="1"/>
                  </a:lnTo>
                  <a:lnTo>
                    <a:pt x="14" y="1"/>
                  </a:lnTo>
                  <a:lnTo>
                    <a:pt x="14" y="1"/>
                  </a:lnTo>
                  <a:lnTo>
                    <a:pt x="14" y="1"/>
                  </a:lnTo>
                  <a:lnTo>
                    <a:pt x="14" y="1"/>
                  </a:lnTo>
                  <a:lnTo>
                    <a:pt x="15" y="1"/>
                  </a:lnTo>
                  <a:lnTo>
                    <a:pt x="15" y="2"/>
                  </a:lnTo>
                  <a:lnTo>
                    <a:pt x="15" y="2"/>
                  </a:lnTo>
                  <a:lnTo>
                    <a:pt x="14" y="2"/>
                  </a:lnTo>
                  <a:lnTo>
                    <a:pt x="14" y="2"/>
                  </a:lnTo>
                  <a:lnTo>
                    <a:pt x="14" y="2"/>
                  </a:lnTo>
                  <a:lnTo>
                    <a:pt x="14" y="3"/>
                  </a:lnTo>
                  <a:lnTo>
                    <a:pt x="14" y="3"/>
                  </a:lnTo>
                  <a:lnTo>
                    <a:pt x="14" y="2"/>
                  </a:lnTo>
                  <a:lnTo>
                    <a:pt x="14" y="2"/>
                  </a:lnTo>
                  <a:lnTo>
                    <a:pt x="14" y="3"/>
                  </a:lnTo>
                  <a:lnTo>
                    <a:pt x="13" y="3"/>
                  </a:lnTo>
                  <a:lnTo>
                    <a:pt x="13" y="3"/>
                  </a:lnTo>
                  <a:lnTo>
                    <a:pt x="13" y="3"/>
                  </a:lnTo>
                  <a:lnTo>
                    <a:pt x="13" y="3"/>
                  </a:lnTo>
                  <a:lnTo>
                    <a:pt x="13" y="3"/>
                  </a:lnTo>
                  <a:lnTo>
                    <a:pt x="13" y="4"/>
                  </a:lnTo>
                  <a:lnTo>
                    <a:pt x="13" y="4"/>
                  </a:lnTo>
                  <a:lnTo>
                    <a:pt x="13" y="4"/>
                  </a:lnTo>
                  <a:lnTo>
                    <a:pt x="13" y="4"/>
                  </a:lnTo>
                  <a:lnTo>
                    <a:pt x="13" y="4"/>
                  </a:lnTo>
                  <a:lnTo>
                    <a:pt x="12" y="5"/>
                  </a:lnTo>
                  <a:lnTo>
                    <a:pt x="12" y="5"/>
                  </a:lnTo>
                  <a:lnTo>
                    <a:pt x="12" y="5"/>
                  </a:lnTo>
                  <a:lnTo>
                    <a:pt x="12" y="5"/>
                  </a:lnTo>
                  <a:lnTo>
                    <a:pt x="12" y="5"/>
                  </a:lnTo>
                  <a:lnTo>
                    <a:pt x="12" y="5"/>
                  </a:lnTo>
                  <a:lnTo>
                    <a:pt x="12"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Freeform 439">
              <a:extLst>
                <a:ext uri="{FF2B5EF4-FFF2-40B4-BE49-F238E27FC236}">
                  <a16:creationId xmlns:a16="http://schemas.microsoft.com/office/drawing/2014/main" id="{2E063A1B-68D4-4546-933F-B22D2AD66513}"/>
                </a:ext>
              </a:extLst>
            </p:cNvPr>
            <p:cNvSpPr>
              <a:spLocks/>
            </p:cNvSpPr>
            <p:nvPr/>
          </p:nvSpPr>
          <p:spPr bwMode="auto">
            <a:xfrm>
              <a:off x="5174730" y="2255039"/>
              <a:ext cx="263218" cy="135463"/>
            </a:xfrm>
            <a:custGeom>
              <a:avLst/>
              <a:gdLst/>
              <a:ahLst/>
              <a:cxnLst>
                <a:cxn ang="0">
                  <a:pos x="6" y="7"/>
                </a:cxn>
                <a:cxn ang="0">
                  <a:pos x="4" y="7"/>
                </a:cxn>
                <a:cxn ang="0">
                  <a:pos x="2" y="7"/>
                </a:cxn>
                <a:cxn ang="0">
                  <a:pos x="1" y="6"/>
                </a:cxn>
                <a:cxn ang="0">
                  <a:pos x="3" y="6"/>
                </a:cxn>
                <a:cxn ang="0">
                  <a:pos x="6" y="5"/>
                </a:cxn>
                <a:cxn ang="0">
                  <a:pos x="4" y="5"/>
                </a:cxn>
                <a:cxn ang="0">
                  <a:pos x="5" y="4"/>
                </a:cxn>
                <a:cxn ang="0">
                  <a:pos x="4" y="4"/>
                </a:cxn>
                <a:cxn ang="0">
                  <a:pos x="3" y="4"/>
                </a:cxn>
                <a:cxn ang="0">
                  <a:pos x="1" y="4"/>
                </a:cxn>
                <a:cxn ang="0">
                  <a:pos x="0" y="4"/>
                </a:cxn>
                <a:cxn ang="0">
                  <a:pos x="1" y="4"/>
                </a:cxn>
                <a:cxn ang="0">
                  <a:pos x="1" y="3"/>
                </a:cxn>
                <a:cxn ang="0">
                  <a:pos x="2" y="3"/>
                </a:cxn>
                <a:cxn ang="0">
                  <a:pos x="1" y="3"/>
                </a:cxn>
                <a:cxn ang="0">
                  <a:pos x="2" y="3"/>
                </a:cxn>
                <a:cxn ang="0">
                  <a:pos x="2" y="2"/>
                </a:cxn>
                <a:cxn ang="0">
                  <a:pos x="3" y="2"/>
                </a:cxn>
                <a:cxn ang="0">
                  <a:pos x="4" y="3"/>
                </a:cxn>
                <a:cxn ang="0">
                  <a:pos x="4" y="2"/>
                </a:cxn>
                <a:cxn ang="0">
                  <a:pos x="4" y="1"/>
                </a:cxn>
                <a:cxn ang="0">
                  <a:pos x="3" y="1"/>
                </a:cxn>
                <a:cxn ang="0">
                  <a:pos x="4" y="0"/>
                </a:cxn>
                <a:cxn ang="0">
                  <a:pos x="6" y="2"/>
                </a:cxn>
                <a:cxn ang="0">
                  <a:pos x="7" y="3"/>
                </a:cxn>
                <a:cxn ang="0">
                  <a:pos x="7" y="4"/>
                </a:cxn>
                <a:cxn ang="0">
                  <a:pos x="7" y="4"/>
                </a:cxn>
                <a:cxn ang="0">
                  <a:pos x="8" y="4"/>
                </a:cxn>
                <a:cxn ang="0">
                  <a:pos x="8" y="2"/>
                </a:cxn>
                <a:cxn ang="0">
                  <a:pos x="10" y="3"/>
                </a:cxn>
                <a:cxn ang="0">
                  <a:pos x="11" y="2"/>
                </a:cxn>
                <a:cxn ang="0">
                  <a:pos x="12" y="2"/>
                </a:cxn>
                <a:cxn ang="0">
                  <a:pos x="14" y="3"/>
                </a:cxn>
                <a:cxn ang="0">
                  <a:pos x="13" y="3"/>
                </a:cxn>
                <a:cxn ang="0">
                  <a:pos x="14" y="2"/>
                </a:cxn>
                <a:cxn ang="0">
                  <a:pos x="16" y="1"/>
                </a:cxn>
                <a:cxn ang="0">
                  <a:pos x="17" y="0"/>
                </a:cxn>
                <a:cxn ang="0">
                  <a:pos x="19" y="1"/>
                </a:cxn>
                <a:cxn ang="0">
                  <a:pos x="20" y="1"/>
                </a:cxn>
                <a:cxn ang="0">
                  <a:pos x="20" y="1"/>
                </a:cxn>
                <a:cxn ang="0">
                  <a:pos x="21" y="2"/>
                </a:cxn>
                <a:cxn ang="0">
                  <a:pos x="22" y="3"/>
                </a:cxn>
                <a:cxn ang="0">
                  <a:pos x="22" y="3"/>
                </a:cxn>
                <a:cxn ang="0">
                  <a:pos x="23" y="5"/>
                </a:cxn>
                <a:cxn ang="0">
                  <a:pos x="23" y="6"/>
                </a:cxn>
                <a:cxn ang="0">
                  <a:pos x="23" y="6"/>
                </a:cxn>
                <a:cxn ang="0">
                  <a:pos x="23" y="6"/>
                </a:cxn>
                <a:cxn ang="0">
                  <a:pos x="22" y="7"/>
                </a:cxn>
                <a:cxn ang="0">
                  <a:pos x="21" y="8"/>
                </a:cxn>
                <a:cxn ang="0">
                  <a:pos x="20" y="8"/>
                </a:cxn>
                <a:cxn ang="0">
                  <a:pos x="18" y="10"/>
                </a:cxn>
                <a:cxn ang="0">
                  <a:pos x="16" y="10"/>
                </a:cxn>
                <a:cxn ang="0">
                  <a:pos x="14" y="11"/>
                </a:cxn>
                <a:cxn ang="0">
                  <a:pos x="11" y="12"/>
                </a:cxn>
                <a:cxn ang="0">
                  <a:pos x="8" y="11"/>
                </a:cxn>
                <a:cxn ang="0">
                  <a:pos x="8" y="11"/>
                </a:cxn>
                <a:cxn ang="0">
                  <a:pos x="7" y="10"/>
                </a:cxn>
                <a:cxn ang="0">
                  <a:pos x="6" y="10"/>
                </a:cxn>
                <a:cxn ang="0">
                  <a:pos x="3" y="10"/>
                </a:cxn>
                <a:cxn ang="0">
                  <a:pos x="5" y="9"/>
                </a:cxn>
                <a:cxn ang="0">
                  <a:pos x="6" y="8"/>
                </a:cxn>
                <a:cxn ang="0">
                  <a:pos x="5" y="8"/>
                </a:cxn>
              </a:cxnLst>
              <a:rect l="0" t="0" r="r" b="b"/>
              <a:pathLst>
                <a:path w="24" h="12">
                  <a:moveTo>
                    <a:pt x="5" y="8"/>
                  </a:moveTo>
                  <a:lnTo>
                    <a:pt x="5" y="8"/>
                  </a:lnTo>
                  <a:lnTo>
                    <a:pt x="5" y="8"/>
                  </a:lnTo>
                  <a:lnTo>
                    <a:pt x="6" y="7"/>
                  </a:lnTo>
                  <a:lnTo>
                    <a:pt x="6" y="7"/>
                  </a:lnTo>
                  <a:lnTo>
                    <a:pt x="6" y="7"/>
                  </a:lnTo>
                  <a:lnTo>
                    <a:pt x="6" y="7"/>
                  </a:lnTo>
                  <a:lnTo>
                    <a:pt x="6" y="7"/>
                  </a:lnTo>
                  <a:lnTo>
                    <a:pt x="6" y="7"/>
                  </a:lnTo>
                  <a:lnTo>
                    <a:pt x="6" y="7"/>
                  </a:lnTo>
                  <a:lnTo>
                    <a:pt x="5" y="8"/>
                  </a:lnTo>
                  <a:lnTo>
                    <a:pt x="5" y="8"/>
                  </a:lnTo>
                  <a:lnTo>
                    <a:pt x="5" y="8"/>
                  </a:lnTo>
                  <a:lnTo>
                    <a:pt x="4" y="7"/>
                  </a:lnTo>
                  <a:lnTo>
                    <a:pt x="4" y="7"/>
                  </a:lnTo>
                  <a:lnTo>
                    <a:pt x="4" y="7"/>
                  </a:lnTo>
                  <a:lnTo>
                    <a:pt x="4" y="7"/>
                  </a:lnTo>
                  <a:lnTo>
                    <a:pt x="4" y="7"/>
                  </a:lnTo>
                  <a:lnTo>
                    <a:pt x="4" y="7"/>
                  </a:lnTo>
                  <a:lnTo>
                    <a:pt x="4" y="7"/>
                  </a:lnTo>
                  <a:lnTo>
                    <a:pt x="3" y="7"/>
                  </a:lnTo>
                  <a:lnTo>
                    <a:pt x="3" y="7"/>
                  </a:lnTo>
                  <a:lnTo>
                    <a:pt x="3" y="7"/>
                  </a:lnTo>
                  <a:lnTo>
                    <a:pt x="3" y="7"/>
                  </a:lnTo>
                  <a:lnTo>
                    <a:pt x="2" y="6"/>
                  </a:lnTo>
                  <a:lnTo>
                    <a:pt x="2" y="6"/>
                  </a:lnTo>
                  <a:lnTo>
                    <a:pt x="2" y="7"/>
                  </a:lnTo>
                  <a:lnTo>
                    <a:pt x="2" y="7"/>
                  </a:lnTo>
                  <a:lnTo>
                    <a:pt x="2" y="7"/>
                  </a:lnTo>
                  <a:lnTo>
                    <a:pt x="1" y="7"/>
                  </a:lnTo>
                  <a:lnTo>
                    <a:pt x="1" y="7"/>
                  </a:lnTo>
                  <a:lnTo>
                    <a:pt x="1" y="7"/>
                  </a:lnTo>
                  <a:lnTo>
                    <a:pt x="1" y="6"/>
                  </a:lnTo>
                  <a:lnTo>
                    <a:pt x="1" y="6"/>
                  </a:lnTo>
                  <a:lnTo>
                    <a:pt x="1" y="6"/>
                  </a:lnTo>
                  <a:lnTo>
                    <a:pt x="1" y="6"/>
                  </a:lnTo>
                  <a:lnTo>
                    <a:pt x="1" y="6"/>
                  </a:lnTo>
                  <a:lnTo>
                    <a:pt x="2" y="6"/>
                  </a:lnTo>
                  <a:lnTo>
                    <a:pt x="2" y="6"/>
                  </a:lnTo>
                  <a:lnTo>
                    <a:pt x="2" y="6"/>
                  </a:lnTo>
                  <a:lnTo>
                    <a:pt x="2" y="6"/>
                  </a:lnTo>
                  <a:lnTo>
                    <a:pt x="2" y="6"/>
                  </a:lnTo>
                  <a:lnTo>
                    <a:pt x="3" y="6"/>
                  </a:lnTo>
                  <a:lnTo>
                    <a:pt x="3" y="6"/>
                  </a:lnTo>
                  <a:lnTo>
                    <a:pt x="3" y="6"/>
                  </a:lnTo>
                  <a:lnTo>
                    <a:pt x="3" y="6"/>
                  </a:lnTo>
                  <a:lnTo>
                    <a:pt x="4" y="6"/>
                  </a:lnTo>
                  <a:lnTo>
                    <a:pt x="4" y="6"/>
                  </a:lnTo>
                  <a:lnTo>
                    <a:pt x="4" y="6"/>
                  </a:lnTo>
                  <a:lnTo>
                    <a:pt x="5" y="6"/>
                  </a:lnTo>
                  <a:lnTo>
                    <a:pt x="5" y="6"/>
                  </a:lnTo>
                  <a:lnTo>
                    <a:pt x="5" y="6"/>
                  </a:lnTo>
                  <a:lnTo>
                    <a:pt x="6" y="6"/>
                  </a:lnTo>
                  <a:lnTo>
                    <a:pt x="6" y="5"/>
                  </a:lnTo>
                  <a:lnTo>
                    <a:pt x="6" y="5"/>
                  </a:lnTo>
                  <a:lnTo>
                    <a:pt x="5" y="5"/>
                  </a:lnTo>
                  <a:lnTo>
                    <a:pt x="5" y="6"/>
                  </a:lnTo>
                  <a:lnTo>
                    <a:pt x="5" y="6"/>
                  </a:lnTo>
                  <a:lnTo>
                    <a:pt x="4" y="6"/>
                  </a:lnTo>
                  <a:lnTo>
                    <a:pt x="4" y="5"/>
                  </a:lnTo>
                  <a:lnTo>
                    <a:pt x="4" y="5"/>
                  </a:lnTo>
                  <a:lnTo>
                    <a:pt x="4" y="5"/>
                  </a:lnTo>
                  <a:lnTo>
                    <a:pt x="4" y="5"/>
                  </a:lnTo>
                  <a:lnTo>
                    <a:pt x="5" y="5"/>
                  </a:lnTo>
                  <a:lnTo>
                    <a:pt x="5" y="5"/>
                  </a:lnTo>
                  <a:lnTo>
                    <a:pt x="5" y="5"/>
                  </a:lnTo>
                  <a:lnTo>
                    <a:pt x="5" y="4"/>
                  </a:lnTo>
                  <a:lnTo>
                    <a:pt x="6" y="4"/>
                  </a:lnTo>
                  <a:lnTo>
                    <a:pt x="6" y="4"/>
                  </a:lnTo>
                  <a:lnTo>
                    <a:pt x="6" y="4"/>
                  </a:lnTo>
                  <a:lnTo>
                    <a:pt x="5" y="4"/>
                  </a:lnTo>
                  <a:lnTo>
                    <a:pt x="5" y="4"/>
                  </a:lnTo>
                  <a:lnTo>
                    <a:pt x="5" y="4"/>
                  </a:lnTo>
                  <a:lnTo>
                    <a:pt x="5" y="4"/>
                  </a:lnTo>
                  <a:lnTo>
                    <a:pt x="4" y="4"/>
                  </a:lnTo>
                  <a:lnTo>
                    <a:pt x="4" y="4"/>
                  </a:lnTo>
                  <a:lnTo>
                    <a:pt x="5" y="4"/>
                  </a:lnTo>
                  <a:lnTo>
                    <a:pt x="5" y="4"/>
                  </a:lnTo>
                  <a:lnTo>
                    <a:pt x="5" y="4"/>
                  </a:lnTo>
                  <a:lnTo>
                    <a:pt x="5" y="4"/>
                  </a:lnTo>
                  <a:lnTo>
                    <a:pt x="4" y="4"/>
                  </a:lnTo>
                  <a:lnTo>
                    <a:pt x="4" y="4"/>
                  </a:lnTo>
                  <a:lnTo>
                    <a:pt x="4" y="4"/>
                  </a:lnTo>
                  <a:lnTo>
                    <a:pt x="4" y="4"/>
                  </a:lnTo>
                  <a:lnTo>
                    <a:pt x="4" y="4"/>
                  </a:lnTo>
                  <a:lnTo>
                    <a:pt x="3" y="4"/>
                  </a:lnTo>
                  <a:lnTo>
                    <a:pt x="3" y="4"/>
                  </a:lnTo>
                  <a:lnTo>
                    <a:pt x="3" y="4"/>
                  </a:lnTo>
                  <a:lnTo>
                    <a:pt x="3" y="4"/>
                  </a:lnTo>
                  <a:lnTo>
                    <a:pt x="3" y="4"/>
                  </a:lnTo>
                  <a:lnTo>
                    <a:pt x="3" y="4"/>
                  </a:lnTo>
                  <a:lnTo>
                    <a:pt x="2" y="4"/>
                  </a:lnTo>
                  <a:lnTo>
                    <a:pt x="2" y="4"/>
                  </a:lnTo>
                  <a:lnTo>
                    <a:pt x="2" y="4"/>
                  </a:lnTo>
                  <a:lnTo>
                    <a:pt x="2" y="4"/>
                  </a:lnTo>
                  <a:lnTo>
                    <a:pt x="1" y="4"/>
                  </a:lnTo>
                  <a:lnTo>
                    <a:pt x="1" y="4"/>
                  </a:lnTo>
                  <a:lnTo>
                    <a:pt x="1" y="4"/>
                  </a:lnTo>
                  <a:lnTo>
                    <a:pt x="1" y="4"/>
                  </a:lnTo>
                  <a:lnTo>
                    <a:pt x="0" y="4"/>
                  </a:lnTo>
                  <a:lnTo>
                    <a:pt x="0" y="4"/>
                  </a:lnTo>
                  <a:lnTo>
                    <a:pt x="0" y="4"/>
                  </a:lnTo>
                  <a:lnTo>
                    <a:pt x="0" y="4"/>
                  </a:lnTo>
                  <a:lnTo>
                    <a:pt x="0" y="4"/>
                  </a:lnTo>
                  <a:lnTo>
                    <a:pt x="0" y="4"/>
                  </a:lnTo>
                  <a:lnTo>
                    <a:pt x="0" y="4"/>
                  </a:lnTo>
                  <a:lnTo>
                    <a:pt x="0" y="4"/>
                  </a:lnTo>
                  <a:lnTo>
                    <a:pt x="0" y="4"/>
                  </a:lnTo>
                  <a:lnTo>
                    <a:pt x="1" y="4"/>
                  </a:lnTo>
                  <a:lnTo>
                    <a:pt x="1" y="4"/>
                  </a:lnTo>
                  <a:lnTo>
                    <a:pt x="1" y="4"/>
                  </a:lnTo>
                  <a:lnTo>
                    <a:pt x="1" y="4"/>
                  </a:lnTo>
                  <a:lnTo>
                    <a:pt x="1" y="4"/>
                  </a:lnTo>
                  <a:lnTo>
                    <a:pt x="1" y="4"/>
                  </a:lnTo>
                  <a:lnTo>
                    <a:pt x="1" y="4"/>
                  </a:lnTo>
                  <a:lnTo>
                    <a:pt x="1" y="4"/>
                  </a:lnTo>
                  <a:lnTo>
                    <a:pt x="1" y="4"/>
                  </a:lnTo>
                  <a:lnTo>
                    <a:pt x="1" y="3"/>
                  </a:lnTo>
                  <a:lnTo>
                    <a:pt x="1" y="3"/>
                  </a:lnTo>
                  <a:lnTo>
                    <a:pt x="1" y="3"/>
                  </a:lnTo>
                  <a:lnTo>
                    <a:pt x="0" y="3"/>
                  </a:lnTo>
                  <a:lnTo>
                    <a:pt x="0" y="3"/>
                  </a:lnTo>
                  <a:lnTo>
                    <a:pt x="1" y="3"/>
                  </a:lnTo>
                  <a:lnTo>
                    <a:pt x="1" y="3"/>
                  </a:lnTo>
                  <a:lnTo>
                    <a:pt x="1" y="3"/>
                  </a:lnTo>
                  <a:lnTo>
                    <a:pt x="1" y="3"/>
                  </a:lnTo>
                  <a:lnTo>
                    <a:pt x="2" y="3"/>
                  </a:lnTo>
                  <a:lnTo>
                    <a:pt x="2" y="3"/>
                  </a:lnTo>
                  <a:lnTo>
                    <a:pt x="2" y="4"/>
                  </a:lnTo>
                  <a:lnTo>
                    <a:pt x="2" y="4"/>
                  </a:lnTo>
                  <a:lnTo>
                    <a:pt x="2" y="3"/>
                  </a:lnTo>
                  <a:lnTo>
                    <a:pt x="2" y="3"/>
                  </a:lnTo>
                  <a:lnTo>
                    <a:pt x="2" y="3"/>
                  </a:lnTo>
                  <a:lnTo>
                    <a:pt x="2" y="3"/>
                  </a:lnTo>
                  <a:lnTo>
                    <a:pt x="2" y="3"/>
                  </a:lnTo>
                  <a:lnTo>
                    <a:pt x="2" y="3"/>
                  </a:lnTo>
                  <a:lnTo>
                    <a:pt x="3" y="3"/>
                  </a:lnTo>
                  <a:lnTo>
                    <a:pt x="2" y="3"/>
                  </a:lnTo>
                  <a:lnTo>
                    <a:pt x="2" y="3"/>
                  </a:lnTo>
                  <a:lnTo>
                    <a:pt x="2" y="3"/>
                  </a:lnTo>
                  <a:lnTo>
                    <a:pt x="2" y="3"/>
                  </a:lnTo>
                  <a:lnTo>
                    <a:pt x="1" y="3"/>
                  </a:lnTo>
                  <a:lnTo>
                    <a:pt x="1" y="3"/>
                  </a:lnTo>
                  <a:lnTo>
                    <a:pt x="1" y="3"/>
                  </a:lnTo>
                  <a:lnTo>
                    <a:pt x="1" y="3"/>
                  </a:lnTo>
                  <a:lnTo>
                    <a:pt x="1" y="2"/>
                  </a:lnTo>
                  <a:lnTo>
                    <a:pt x="1" y="2"/>
                  </a:lnTo>
                  <a:lnTo>
                    <a:pt x="2" y="3"/>
                  </a:lnTo>
                  <a:lnTo>
                    <a:pt x="2" y="3"/>
                  </a:lnTo>
                  <a:lnTo>
                    <a:pt x="2" y="3"/>
                  </a:lnTo>
                  <a:lnTo>
                    <a:pt x="3" y="3"/>
                  </a:lnTo>
                  <a:lnTo>
                    <a:pt x="2" y="3"/>
                  </a:lnTo>
                  <a:lnTo>
                    <a:pt x="2" y="3"/>
                  </a:lnTo>
                  <a:lnTo>
                    <a:pt x="2" y="3"/>
                  </a:lnTo>
                  <a:lnTo>
                    <a:pt x="2" y="3"/>
                  </a:lnTo>
                  <a:lnTo>
                    <a:pt x="1" y="2"/>
                  </a:lnTo>
                  <a:lnTo>
                    <a:pt x="1" y="2"/>
                  </a:lnTo>
                  <a:lnTo>
                    <a:pt x="1" y="2"/>
                  </a:lnTo>
                  <a:lnTo>
                    <a:pt x="1" y="2"/>
                  </a:lnTo>
                  <a:lnTo>
                    <a:pt x="2" y="2"/>
                  </a:lnTo>
                  <a:lnTo>
                    <a:pt x="2" y="2"/>
                  </a:lnTo>
                  <a:lnTo>
                    <a:pt x="2" y="2"/>
                  </a:lnTo>
                  <a:lnTo>
                    <a:pt x="2" y="2"/>
                  </a:lnTo>
                  <a:lnTo>
                    <a:pt x="2" y="2"/>
                  </a:lnTo>
                  <a:lnTo>
                    <a:pt x="2" y="2"/>
                  </a:lnTo>
                  <a:lnTo>
                    <a:pt x="2" y="1"/>
                  </a:lnTo>
                  <a:lnTo>
                    <a:pt x="2" y="1"/>
                  </a:lnTo>
                  <a:lnTo>
                    <a:pt x="2" y="1"/>
                  </a:lnTo>
                  <a:lnTo>
                    <a:pt x="3" y="2"/>
                  </a:lnTo>
                  <a:lnTo>
                    <a:pt x="3" y="2"/>
                  </a:lnTo>
                  <a:lnTo>
                    <a:pt x="3" y="2"/>
                  </a:lnTo>
                  <a:lnTo>
                    <a:pt x="3" y="2"/>
                  </a:lnTo>
                  <a:lnTo>
                    <a:pt x="3" y="2"/>
                  </a:lnTo>
                  <a:lnTo>
                    <a:pt x="3" y="2"/>
                  </a:lnTo>
                  <a:lnTo>
                    <a:pt x="4" y="2"/>
                  </a:lnTo>
                  <a:lnTo>
                    <a:pt x="4" y="2"/>
                  </a:lnTo>
                  <a:lnTo>
                    <a:pt x="4" y="2"/>
                  </a:lnTo>
                  <a:lnTo>
                    <a:pt x="4" y="2"/>
                  </a:lnTo>
                  <a:lnTo>
                    <a:pt x="4" y="3"/>
                  </a:lnTo>
                  <a:lnTo>
                    <a:pt x="4" y="3"/>
                  </a:lnTo>
                  <a:lnTo>
                    <a:pt x="4" y="3"/>
                  </a:lnTo>
                  <a:lnTo>
                    <a:pt x="4" y="2"/>
                  </a:lnTo>
                  <a:lnTo>
                    <a:pt x="4" y="2"/>
                  </a:lnTo>
                  <a:lnTo>
                    <a:pt x="4" y="3"/>
                  </a:lnTo>
                  <a:lnTo>
                    <a:pt x="4" y="3"/>
                  </a:lnTo>
                  <a:lnTo>
                    <a:pt x="4" y="3"/>
                  </a:lnTo>
                  <a:lnTo>
                    <a:pt x="4" y="2"/>
                  </a:lnTo>
                  <a:lnTo>
                    <a:pt x="4" y="2"/>
                  </a:lnTo>
                  <a:lnTo>
                    <a:pt x="4" y="2"/>
                  </a:lnTo>
                  <a:lnTo>
                    <a:pt x="4" y="2"/>
                  </a:lnTo>
                  <a:lnTo>
                    <a:pt x="3" y="2"/>
                  </a:lnTo>
                  <a:lnTo>
                    <a:pt x="3" y="2"/>
                  </a:lnTo>
                  <a:lnTo>
                    <a:pt x="3" y="1"/>
                  </a:lnTo>
                  <a:lnTo>
                    <a:pt x="3" y="1"/>
                  </a:lnTo>
                  <a:lnTo>
                    <a:pt x="3" y="1"/>
                  </a:lnTo>
                  <a:lnTo>
                    <a:pt x="3" y="1"/>
                  </a:lnTo>
                  <a:lnTo>
                    <a:pt x="3" y="1"/>
                  </a:lnTo>
                  <a:lnTo>
                    <a:pt x="4" y="1"/>
                  </a:lnTo>
                  <a:lnTo>
                    <a:pt x="4" y="1"/>
                  </a:lnTo>
                  <a:lnTo>
                    <a:pt x="4" y="1"/>
                  </a:lnTo>
                  <a:lnTo>
                    <a:pt x="4" y="1"/>
                  </a:lnTo>
                  <a:lnTo>
                    <a:pt x="4" y="1"/>
                  </a:lnTo>
                  <a:lnTo>
                    <a:pt x="4" y="1"/>
                  </a:lnTo>
                  <a:lnTo>
                    <a:pt x="3" y="1"/>
                  </a:lnTo>
                  <a:lnTo>
                    <a:pt x="3" y="1"/>
                  </a:lnTo>
                  <a:lnTo>
                    <a:pt x="3" y="1"/>
                  </a:lnTo>
                  <a:lnTo>
                    <a:pt x="3" y="1"/>
                  </a:lnTo>
                  <a:lnTo>
                    <a:pt x="3" y="1"/>
                  </a:lnTo>
                  <a:lnTo>
                    <a:pt x="3" y="1"/>
                  </a:lnTo>
                  <a:lnTo>
                    <a:pt x="3" y="1"/>
                  </a:lnTo>
                  <a:lnTo>
                    <a:pt x="3" y="0"/>
                  </a:lnTo>
                  <a:lnTo>
                    <a:pt x="3" y="0"/>
                  </a:lnTo>
                  <a:lnTo>
                    <a:pt x="3" y="0"/>
                  </a:lnTo>
                  <a:lnTo>
                    <a:pt x="3" y="0"/>
                  </a:lnTo>
                  <a:lnTo>
                    <a:pt x="4" y="0"/>
                  </a:lnTo>
                  <a:lnTo>
                    <a:pt x="4" y="0"/>
                  </a:lnTo>
                  <a:lnTo>
                    <a:pt x="4" y="1"/>
                  </a:lnTo>
                  <a:lnTo>
                    <a:pt x="5" y="1"/>
                  </a:lnTo>
                  <a:lnTo>
                    <a:pt x="5" y="1"/>
                  </a:lnTo>
                  <a:lnTo>
                    <a:pt x="5" y="1"/>
                  </a:lnTo>
                  <a:lnTo>
                    <a:pt x="6" y="1"/>
                  </a:lnTo>
                  <a:lnTo>
                    <a:pt x="6" y="2"/>
                  </a:lnTo>
                  <a:lnTo>
                    <a:pt x="6" y="2"/>
                  </a:lnTo>
                  <a:lnTo>
                    <a:pt x="6" y="2"/>
                  </a:lnTo>
                  <a:lnTo>
                    <a:pt x="6" y="2"/>
                  </a:lnTo>
                  <a:lnTo>
                    <a:pt x="6" y="2"/>
                  </a:lnTo>
                  <a:lnTo>
                    <a:pt x="6" y="2"/>
                  </a:lnTo>
                  <a:lnTo>
                    <a:pt x="6" y="2"/>
                  </a:lnTo>
                  <a:lnTo>
                    <a:pt x="6" y="2"/>
                  </a:lnTo>
                  <a:lnTo>
                    <a:pt x="6" y="2"/>
                  </a:lnTo>
                  <a:lnTo>
                    <a:pt x="6" y="2"/>
                  </a:lnTo>
                  <a:lnTo>
                    <a:pt x="7" y="2"/>
                  </a:lnTo>
                  <a:lnTo>
                    <a:pt x="7" y="3"/>
                  </a:lnTo>
                  <a:lnTo>
                    <a:pt x="7" y="3"/>
                  </a:lnTo>
                  <a:lnTo>
                    <a:pt x="6" y="3"/>
                  </a:lnTo>
                  <a:lnTo>
                    <a:pt x="6" y="3"/>
                  </a:lnTo>
                  <a:lnTo>
                    <a:pt x="6" y="3"/>
                  </a:lnTo>
                  <a:lnTo>
                    <a:pt x="6" y="3"/>
                  </a:lnTo>
                  <a:lnTo>
                    <a:pt x="6" y="3"/>
                  </a:lnTo>
                  <a:lnTo>
                    <a:pt x="6" y="4"/>
                  </a:lnTo>
                  <a:lnTo>
                    <a:pt x="6" y="4"/>
                  </a:lnTo>
                  <a:lnTo>
                    <a:pt x="6" y="4"/>
                  </a:lnTo>
                  <a:lnTo>
                    <a:pt x="7" y="4"/>
                  </a:lnTo>
                  <a:lnTo>
                    <a:pt x="7" y="4"/>
                  </a:lnTo>
                  <a:lnTo>
                    <a:pt x="7" y="4"/>
                  </a:lnTo>
                  <a:lnTo>
                    <a:pt x="7" y="4"/>
                  </a:lnTo>
                  <a:lnTo>
                    <a:pt x="7" y="5"/>
                  </a:lnTo>
                  <a:lnTo>
                    <a:pt x="7" y="5"/>
                  </a:lnTo>
                  <a:lnTo>
                    <a:pt x="7" y="5"/>
                  </a:lnTo>
                  <a:lnTo>
                    <a:pt x="7" y="5"/>
                  </a:lnTo>
                  <a:lnTo>
                    <a:pt x="7" y="4"/>
                  </a:lnTo>
                  <a:lnTo>
                    <a:pt x="7" y="4"/>
                  </a:lnTo>
                  <a:lnTo>
                    <a:pt x="7" y="4"/>
                  </a:lnTo>
                  <a:lnTo>
                    <a:pt x="7" y="4"/>
                  </a:lnTo>
                  <a:lnTo>
                    <a:pt x="8" y="4"/>
                  </a:lnTo>
                  <a:lnTo>
                    <a:pt x="8" y="4"/>
                  </a:lnTo>
                  <a:lnTo>
                    <a:pt x="8" y="3"/>
                  </a:lnTo>
                  <a:lnTo>
                    <a:pt x="8" y="3"/>
                  </a:lnTo>
                  <a:lnTo>
                    <a:pt x="8" y="4"/>
                  </a:lnTo>
                  <a:lnTo>
                    <a:pt x="8" y="4"/>
                  </a:lnTo>
                  <a:lnTo>
                    <a:pt x="8" y="4"/>
                  </a:lnTo>
                  <a:lnTo>
                    <a:pt x="8" y="4"/>
                  </a:lnTo>
                  <a:lnTo>
                    <a:pt x="9" y="4"/>
                  </a:lnTo>
                  <a:lnTo>
                    <a:pt x="9" y="3"/>
                  </a:lnTo>
                  <a:lnTo>
                    <a:pt x="9" y="3"/>
                  </a:lnTo>
                  <a:lnTo>
                    <a:pt x="9" y="3"/>
                  </a:lnTo>
                  <a:lnTo>
                    <a:pt x="9" y="3"/>
                  </a:lnTo>
                  <a:lnTo>
                    <a:pt x="9" y="2"/>
                  </a:lnTo>
                  <a:lnTo>
                    <a:pt x="8" y="2"/>
                  </a:lnTo>
                  <a:lnTo>
                    <a:pt x="8" y="2"/>
                  </a:lnTo>
                  <a:lnTo>
                    <a:pt x="8" y="2"/>
                  </a:lnTo>
                  <a:lnTo>
                    <a:pt x="9" y="2"/>
                  </a:lnTo>
                  <a:lnTo>
                    <a:pt x="9" y="2"/>
                  </a:lnTo>
                  <a:lnTo>
                    <a:pt x="9" y="2"/>
                  </a:lnTo>
                  <a:lnTo>
                    <a:pt x="10" y="2"/>
                  </a:lnTo>
                  <a:lnTo>
                    <a:pt x="10" y="3"/>
                  </a:lnTo>
                  <a:lnTo>
                    <a:pt x="10" y="3"/>
                  </a:lnTo>
                  <a:lnTo>
                    <a:pt x="10" y="3"/>
                  </a:lnTo>
                  <a:lnTo>
                    <a:pt x="10" y="3"/>
                  </a:lnTo>
                  <a:lnTo>
                    <a:pt x="10" y="3"/>
                  </a:lnTo>
                  <a:lnTo>
                    <a:pt x="10" y="3"/>
                  </a:lnTo>
                  <a:lnTo>
                    <a:pt x="11" y="3"/>
                  </a:lnTo>
                  <a:lnTo>
                    <a:pt x="11" y="3"/>
                  </a:lnTo>
                  <a:lnTo>
                    <a:pt x="11" y="3"/>
                  </a:lnTo>
                  <a:lnTo>
                    <a:pt x="11" y="3"/>
                  </a:lnTo>
                  <a:lnTo>
                    <a:pt x="11" y="3"/>
                  </a:lnTo>
                  <a:lnTo>
                    <a:pt x="11" y="2"/>
                  </a:lnTo>
                  <a:lnTo>
                    <a:pt x="11" y="2"/>
                  </a:lnTo>
                  <a:lnTo>
                    <a:pt x="11" y="2"/>
                  </a:lnTo>
                  <a:lnTo>
                    <a:pt x="11" y="2"/>
                  </a:lnTo>
                  <a:lnTo>
                    <a:pt x="11" y="2"/>
                  </a:lnTo>
                  <a:lnTo>
                    <a:pt x="11" y="2"/>
                  </a:lnTo>
                  <a:lnTo>
                    <a:pt x="11" y="2"/>
                  </a:lnTo>
                  <a:lnTo>
                    <a:pt x="12" y="1"/>
                  </a:lnTo>
                  <a:lnTo>
                    <a:pt x="12" y="1"/>
                  </a:lnTo>
                  <a:lnTo>
                    <a:pt x="12" y="1"/>
                  </a:lnTo>
                  <a:lnTo>
                    <a:pt x="12" y="2"/>
                  </a:lnTo>
                  <a:lnTo>
                    <a:pt x="13" y="2"/>
                  </a:lnTo>
                  <a:lnTo>
                    <a:pt x="13" y="2"/>
                  </a:lnTo>
                  <a:lnTo>
                    <a:pt x="13" y="2"/>
                  </a:lnTo>
                  <a:lnTo>
                    <a:pt x="13" y="2"/>
                  </a:lnTo>
                  <a:lnTo>
                    <a:pt x="13" y="2"/>
                  </a:lnTo>
                  <a:lnTo>
                    <a:pt x="13" y="3"/>
                  </a:lnTo>
                  <a:lnTo>
                    <a:pt x="13" y="3"/>
                  </a:lnTo>
                  <a:lnTo>
                    <a:pt x="13" y="3"/>
                  </a:lnTo>
                  <a:lnTo>
                    <a:pt x="14" y="3"/>
                  </a:lnTo>
                  <a:lnTo>
                    <a:pt x="14" y="4"/>
                  </a:lnTo>
                  <a:lnTo>
                    <a:pt x="14" y="4"/>
                  </a:lnTo>
                  <a:lnTo>
                    <a:pt x="14" y="3"/>
                  </a:lnTo>
                  <a:lnTo>
                    <a:pt x="14" y="3"/>
                  </a:lnTo>
                  <a:lnTo>
                    <a:pt x="14" y="3"/>
                  </a:lnTo>
                  <a:lnTo>
                    <a:pt x="14" y="3"/>
                  </a:lnTo>
                  <a:lnTo>
                    <a:pt x="14" y="2"/>
                  </a:lnTo>
                  <a:lnTo>
                    <a:pt x="14" y="3"/>
                  </a:lnTo>
                  <a:lnTo>
                    <a:pt x="13" y="3"/>
                  </a:lnTo>
                  <a:lnTo>
                    <a:pt x="13" y="2"/>
                  </a:lnTo>
                  <a:lnTo>
                    <a:pt x="13" y="2"/>
                  </a:lnTo>
                  <a:lnTo>
                    <a:pt x="13" y="2"/>
                  </a:lnTo>
                  <a:lnTo>
                    <a:pt x="13" y="2"/>
                  </a:lnTo>
                  <a:lnTo>
                    <a:pt x="13" y="1"/>
                  </a:lnTo>
                  <a:lnTo>
                    <a:pt x="13" y="1"/>
                  </a:lnTo>
                  <a:lnTo>
                    <a:pt x="14" y="2"/>
                  </a:lnTo>
                  <a:lnTo>
                    <a:pt x="14" y="2"/>
                  </a:lnTo>
                  <a:lnTo>
                    <a:pt x="14" y="2"/>
                  </a:lnTo>
                  <a:lnTo>
                    <a:pt x="14" y="2"/>
                  </a:lnTo>
                  <a:lnTo>
                    <a:pt x="14" y="2"/>
                  </a:lnTo>
                  <a:lnTo>
                    <a:pt x="15" y="2"/>
                  </a:lnTo>
                  <a:lnTo>
                    <a:pt x="15" y="2"/>
                  </a:lnTo>
                  <a:lnTo>
                    <a:pt x="15" y="2"/>
                  </a:lnTo>
                  <a:lnTo>
                    <a:pt x="15" y="2"/>
                  </a:lnTo>
                  <a:lnTo>
                    <a:pt x="15" y="1"/>
                  </a:lnTo>
                  <a:lnTo>
                    <a:pt x="16" y="1"/>
                  </a:lnTo>
                  <a:lnTo>
                    <a:pt x="16" y="1"/>
                  </a:lnTo>
                  <a:lnTo>
                    <a:pt x="16" y="2"/>
                  </a:lnTo>
                  <a:lnTo>
                    <a:pt x="17" y="2"/>
                  </a:lnTo>
                  <a:lnTo>
                    <a:pt x="17" y="2"/>
                  </a:lnTo>
                  <a:lnTo>
                    <a:pt x="17" y="2"/>
                  </a:lnTo>
                  <a:lnTo>
                    <a:pt x="17" y="1"/>
                  </a:lnTo>
                  <a:lnTo>
                    <a:pt x="17" y="1"/>
                  </a:lnTo>
                  <a:lnTo>
                    <a:pt x="17" y="1"/>
                  </a:lnTo>
                  <a:lnTo>
                    <a:pt x="17" y="1"/>
                  </a:lnTo>
                  <a:lnTo>
                    <a:pt x="17" y="0"/>
                  </a:lnTo>
                  <a:lnTo>
                    <a:pt x="17" y="0"/>
                  </a:lnTo>
                  <a:lnTo>
                    <a:pt x="17" y="0"/>
                  </a:lnTo>
                  <a:lnTo>
                    <a:pt x="17" y="0"/>
                  </a:lnTo>
                  <a:lnTo>
                    <a:pt x="18" y="0"/>
                  </a:lnTo>
                  <a:lnTo>
                    <a:pt x="18" y="0"/>
                  </a:lnTo>
                  <a:lnTo>
                    <a:pt x="18" y="0"/>
                  </a:lnTo>
                  <a:lnTo>
                    <a:pt x="18" y="0"/>
                  </a:lnTo>
                  <a:lnTo>
                    <a:pt x="18" y="0"/>
                  </a:lnTo>
                  <a:lnTo>
                    <a:pt x="19" y="1"/>
                  </a:lnTo>
                  <a:lnTo>
                    <a:pt x="19" y="1"/>
                  </a:lnTo>
                  <a:lnTo>
                    <a:pt x="19" y="1"/>
                  </a:lnTo>
                  <a:lnTo>
                    <a:pt x="19" y="1"/>
                  </a:lnTo>
                  <a:lnTo>
                    <a:pt x="19" y="1"/>
                  </a:lnTo>
                  <a:lnTo>
                    <a:pt x="19" y="1"/>
                  </a:lnTo>
                  <a:lnTo>
                    <a:pt x="20" y="2"/>
                  </a:lnTo>
                  <a:lnTo>
                    <a:pt x="20" y="1"/>
                  </a:lnTo>
                  <a:lnTo>
                    <a:pt x="20" y="1"/>
                  </a:lnTo>
                  <a:lnTo>
                    <a:pt x="20" y="1"/>
                  </a:lnTo>
                  <a:lnTo>
                    <a:pt x="20" y="1"/>
                  </a:lnTo>
                  <a:lnTo>
                    <a:pt x="20" y="1"/>
                  </a:lnTo>
                  <a:lnTo>
                    <a:pt x="21" y="1"/>
                  </a:lnTo>
                  <a:lnTo>
                    <a:pt x="21" y="1"/>
                  </a:lnTo>
                  <a:lnTo>
                    <a:pt x="21" y="1"/>
                  </a:lnTo>
                  <a:lnTo>
                    <a:pt x="21" y="1"/>
                  </a:lnTo>
                  <a:lnTo>
                    <a:pt x="20" y="1"/>
                  </a:lnTo>
                  <a:lnTo>
                    <a:pt x="20" y="1"/>
                  </a:lnTo>
                  <a:lnTo>
                    <a:pt x="20" y="1"/>
                  </a:lnTo>
                  <a:lnTo>
                    <a:pt x="20" y="1"/>
                  </a:lnTo>
                  <a:lnTo>
                    <a:pt x="20" y="2"/>
                  </a:lnTo>
                  <a:lnTo>
                    <a:pt x="20" y="2"/>
                  </a:lnTo>
                  <a:lnTo>
                    <a:pt x="20" y="2"/>
                  </a:lnTo>
                  <a:lnTo>
                    <a:pt x="20" y="2"/>
                  </a:lnTo>
                  <a:lnTo>
                    <a:pt x="20" y="2"/>
                  </a:lnTo>
                  <a:lnTo>
                    <a:pt x="21" y="2"/>
                  </a:lnTo>
                  <a:lnTo>
                    <a:pt x="21" y="2"/>
                  </a:lnTo>
                  <a:lnTo>
                    <a:pt x="21" y="2"/>
                  </a:lnTo>
                  <a:lnTo>
                    <a:pt x="21" y="2"/>
                  </a:lnTo>
                  <a:lnTo>
                    <a:pt x="21" y="3"/>
                  </a:lnTo>
                  <a:lnTo>
                    <a:pt x="21" y="3"/>
                  </a:lnTo>
                  <a:lnTo>
                    <a:pt x="21" y="3"/>
                  </a:lnTo>
                  <a:lnTo>
                    <a:pt x="21" y="3"/>
                  </a:lnTo>
                  <a:lnTo>
                    <a:pt x="21" y="3"/>
                  </a:lnTo>
                  <a:lnTo>
                    <a:pt x="21" y="3"/>
                  </a:lnTo>
                  <a:lnTo>
                    <a:pt x="21" y="3"/>
                  </a:lnTo>
                  <a:lnTo>
                    <a:pt x="22" y="3"/>
                  </a:lnTo>
                  <a:lnTo>
                    <a:pt x="22" y="3"/>
                  </a:lnTo>
                  <a:lnTo>
                    <a:pt x="22" y="3"/>
                  </a:lnTo>
                  <a:lnTo>
                    <a:pt x="22" y="4"/>
                  </a:lnTo>
                  <a:lnTo>
                    <a:pt x="21" y="4"/>
                  </a:lnTo>
                  <a:lnTo>
                    <a:pt x="21" y="4"/>
                  </a:lnTo>
                  <a:lnTo>
                    <a:pt x="21" y="4"/>
                  </a:lnTo>
                  <a:lnTo>
                    <a:pt x="22" y="4"/>
                  </a:lnTo>
                  <a:lnTo>
                    <a:pt x="22" y="4"/>
                  </a:lnTo>
                  <a:lnTo>
                    <a:pt x="22" y="3"/>
                  </a:lnTo>
                  <a:lnTo>
                    <a:pt x="22" y="4"/>
                  </a:lnTo>
                  <a:lnTo>
                    <a:pt x="22" y="4"/>
                  </a:lnTo>
                  <a:lnTo>
                    <a:pt x="23" y="4"/>
                  </a:lnTo>
                  <a:lnTo>
                    <a:pt x="23" y="4"/>
                  </a:lnTo>
                  <a:lnTo>
                    <a:pt x="23" y="4"/>
                  </a:lnTo>
                  <a:lnTo>
                    <a:pt x="23" y="4"/>
                  </a:lnTo>
                  <a:lnTo>
                    <a:pt x="23" y="4"/>
                  </a:lnTo>
                  <a:lnTo>
                    <a:pt x="23" y="5"/>
                  </a:lnTo>
                  <a:lnTo>
                    <a:pt x="23" y="5"/>
                  </a:lnTo>
                  <a:lnTo>
                    <a:pt x="23" y="5"/>
                  </a:lnTo>
                  <a:lnTo>
                    <a:pt x="23" y="5"/>
                  </a:lnTo>
                  <a:lnTo>
                    <a:pt x="23" y="5"/>
                  </a:lnTo>
                  <a:lnTo>
                    <a:pt x="23" y="5"/>
                  </a:lnTo>
                  <a:lnTo>
                    <a:pt x="22" y="5"/>
                  </a:lnTo>
                  <a:lnTo>
                    <a:pt x="23" y="5"/>
                  </a:lnTo>
                  <a:lnTo>
                    <a:pt x="23" y="5"/>
                  </a:lnTo>
                  <a:lnTo>
                    <a:pt x="23" y="5"/>
                  </a:lnTo>
                  <a:lnTo>
                    <a:pt x="23" y="6"/>
                  </a:lnTo>
                  <a:lnTo>
                    <a:pt x="24" y="6"/>
                  </a:lnTo>
                  <a:lnTo>
                    <a:pt x="24" y="6"/>
                  </a:lnTo>
                  <a:lnTo>
                    <a:pt x="23" y="6"/>
                  </a:lnTo>
                  <a:lnTo>
                    <a:pt x="23" y="6"/>
                  </a:lnTo>
                  <a:lnTo>
                    <a:pt x="23" y="6"/>
                  </a:lnTo>
                  <a:lnTo>
                    <a:pt x="23" y="6"/>
                  </a:lnTo>
                  <a:lnTo>
                    <a:pt x="23" y="6"/>
                  </a:lnTo>
                  <a:lnTo>
                    <a:pt x="22" y="6"/>
                  </a:lnTo>
                  <a:lnTo>
                    <a:pt x="23" y="6"/>
                  </a:lnTo>
                  <a:lnTo>
                    <a:pt x="23" y="6"/>
                  </a:lnTo>
                  <a:lnTo>
                    <a:pt x="23" y="6"/>
                  </a:lnTo>
                  <a:lnTo>
                    <a:pt x="23" y="6"/>
                  </a:lnTo>
                  <a:lnTo>
                    <a:pt x="23" y="6"/>
                  </a:lnTo>
                  <a:lnTo>
                    <a:pt x="22" y="6"/>
                  </a:lnTo>
                  <a:lnTo>
                    <a:pt x="23" y="6"/>
                  </a:lnTo>
                  <a:lnTo>
                    <a:pt x="23" y="6"/>
                  </a:lnTo>
                  <a:lnTo>
                    <a:pt x="23" y="6"/>
                  </a:lnTo>
                  <a:lnTo>
                    <a:pt x="23" y="6"/>
                  </a:lnTo>
                  <a:lnTo>
                    <a:pt x="23" y="6"/>
                  </a:lnTo>
                  <a:lnTo>
                    <a:pt x="23" y="7"/>
                  </a:lnTo>
                  <a:lnTo>
                    <a:pt x="23" y="7"/>
                  </a:lnTo>
                  <a:lnTo>
                    <a:pt x="22" y="7"/>
                  </a:lnTo>
                  <a:lnTo>
                    <a:pt x="23" y="7"/>
                  </a:lnTo>
                  <a:lnTo>
                    <a:pt x="22" y="7"/>
                  </a:lnTo>
                  <a:lnTo>
                    <a:pt x="22" y="7"/>
                  </a:lnTo>
                  <a:lnTo>
                    <a:pt x="22" y="7"/>
                  </a:lnTo>
                  <a:lnTo>
                    <a:pt x="22" y="7"/>
                  </a:lnTo>
                  <a:lnTo>
                    <a:pt x="21" y="7"/>
                  </a:lnTo>
                  <a:lnTo>
                    <a:pt x="22" y="7"/>
                  </a:lnTo>
                  <a:lnTo>
                    <a:pt x="22" y="7"/>
                  </a:lnTo>
                  <a:lnTo>
                    <a:pt x="22" y="7"/>
                  </a:lnTo>
                  <a:lnTo>
                    <a:pt x="21" y="7"/>
                  </a:lnTo>
                  <a:lnTo>
                    <a:pt x="21" y="7"/>
                  </a:lnTo>
                  <a:lnTo>
                    <a:pt x="21" y="8"/>
                  </a:lnTo>
                  <a:lnTo>
                    <a:pt x="21" y="8"/>
                  </a:lnTo>
                  <a:lnTo>
                    <a:pt x="21" y="8"/>
                  </a:lnTo>
                  <a:lnTo>
                    <a:pt x="21" y="8"/>
                  </a:lnTo>
                  <a:lnTo>
                    <a:pt x="21" y="8"/>
                  </a:lnTo>
                  <a:lnTo>
                    <a:pt x="20" y="8"/>
                  </a:lnTo>
                  <a:lnTo>
                    <a:pt x="20" y="9"/>
                  </a:lnTo>
                  <a:lnTo>
                    <a:pt x="20" y="9"/>
                  </a:lnTo>
                  <a:lnTo>
                    <a:pt x="20" y="8"/>
                  </a:lnTo>
                  <a:lnTo>
                    <a:pt x="20" y="8"/>
                  </a:lnTo>
                  <a:lnTo>
                    <a:pt x="20" y="8"/>
                  </a:lnTo>
                  <a:lnTo>
                    <a:pt x="20" y="8"/>
                  </a:lnTo>
                  <a:lnTo>
                    <a:pt x="20" y="9"/>
                  </a:lnTo>
                  <a:lnTo>
                    <a:pt x="19" y="9"/>
                  </a:lnTo>
                  <a:lnTo>
                    <a:pt x="19" y="9"/>
                  </a:lnTo>
                  <a:lnTo>
                    <a:pt x="19" y="9"/>
                  </a:lnTo>
                  <a:lnTo>
                    <a:pt x="19" y="9"/>
                  </a:lnTo>
                  <a:lnTo>
                    <a:pt x="18" y="9"/>
                  </a:lnTo>
                  <a:lnTo>
                    <a:pt x="18" y="9"/>
                  </a:lnTo>
                  <a:lnTo>
                    <a:pt x="18" y="9"/>
                  </a:lnTo>
                  <a:lnTo>
                    <a:pt x="18" y="10"/>
                  </a:lnTo>
                  <a:lnTo>
                    <a:pt x="17" y="10"/>
                  </a:lnTo>
                  <a:lnTo>
                    <a:pt x="17" y="10"/>
                  </a:lnTo>
                  <a:lnTo>
                    <a:pt x="17" y="10"/>
                  </a:lnTo>
                  <a:lnTo>
                    <a:pt x="17" y="10"/>
                  </a:lnTo>
                  <a:lnTo>
                    <a:pt x="16" y="10"/>
                  </a:lnTo>
                  <a:lnTo>
                    <a:pt x="16" y="10"/>
                  </a:lnTo>
                  <a:lnTo>
                    <a:pt x="16" y="10"/>
                  </a:lnTo>
                  <a:lnTo>
                    <a:pt x="16" y="10"/>
                  </a:lnTo>
                  <a:lnTo>
                    <a:pt x="16" y="10"/>
                  </a:lnTo>
                  <a:lnTo>
                    <a:pt x="16" y="10"/>
                  </a:lnTo>
                  <a:lnTo>
                    <a:pt x="16" y="10"/>
                  </a:lnTo>
                  <a:lnTo>
                    <a:pt x="15" y="10"/>
                  </a:lnTo>
                  <a:lnTo>
                    <a:pt x="15" y="10"/>
                  </a:lnTo>
                  <a:lnTo>
                    <a:pt x="14" y="11"/>
                  </a:lnTo>
                  <a:lnTo>
                    <a:pt x="14" y="11"/>
                  </a:lnTo>
                  <a:lnTo>
                    <a:pt x="14" y="11"/>
                  </a:lnTo>
                  <a:lnTo>
                    <a:pt x="14" y="11"/>
                  </a:lnTo>
                  <a:lnTo>
                    <a:pt x="14" y="11"/>
                  </a:lnTo>
                  <a:lnTo>
                    <a:pt x="14" y="11"/>
                  </a:lnTo>
                  <a:lnTo>
                    <a:pt x="14" y="11"/>
                  </a:lnTo>
                  <a:lnTo>
                    <a:pt x="14" y="12"/>
                  </a:lnTo>
                  <a:lnTo>
                    <a:pt x="13" y="12"/>
                  </a:lnTo>
                  <a:lnTo>
                    <a:pt x="13" y="12"/>
                  </a:lnTo>
                  <a:lnTo>
                    <a:pt x="12" y="12"/>
                  </a:lnTo>
                  <a:lnTo>
                    <a:pt x="12" y="12"/>
                  </a:lnTo>
                  <a:lnTo>
                    <a:pt x="11" y="12"/>
                  </a:lnTo>
                  <a:lnTo>
                    <a:pt x="11" y="12"/>
                  </a:lnTo>
                  <a:lnTo>
                    <a:pt x="11" y="12"/>
                  </a:lnTo>
                  <a:lnTo>
                    <a:pt x="10" y="11"/>
                  </a:lnTo>
                  <a:lnTo>
                    <a:pt x="10" y="11"/>
                  </a:lnTo>
                  <a:lnTo>
                    <a:pt x="10" y="11"/>
                  </a:lnTo>
                  <a:lnTo>
                    <a:pt x="10" y="11"/>
                  </a:lnTo>
                  <a:lnTo>
                    <a:pt x="9" y="11"/>
                  </a:lnTo>
                  <a:lnTo>
                    <a:pt x="9" y="11"/>
                  </a:lnTo>
                  <a:lnTo>
                    <a:pt x="9" y="11"/>
                  </a:lnTo>
                  <a:lnTo>
                    <a:pt x="8" y="11"/>
                  </a:lnTo>
                  <a:lnTo>
                    <a:pt x="8" y="11"/>
                  </a:lnTo>
                  <a:lnTo>
                    <a:pt x="8" y="10"/>
                  </a:lnTo>
                  <a:lnTo>
                    <a:pt x="8" y="11"/>
                  </a:lnTo>
                  <a:lnTo>
                    <a:pt x="9" y="11"/>
                  </a:lnTo>
                  <a:lnTo>
                    <a:pt x="9" y="10"/>
                  </a:lnTo>
                  <a:lnTo>
                    <a:pt x="8" y="10"/>
                  </a:lnTo>
                  <a:lnTo>
                    <a:pt x="8" y="10"/>
                  </a:lnTo>
                  <a:lnTo>
                    <a:pt x="8" y="11"/>
                  </a:lnTo>
                  <a:lnTo>
                    <a:pt x="8" y="11"/>
                  </a:lnTo>
                  <a:lnTo>
                    <a:pt x="8" y="11"/>
                  </a:lnTo>
                  <a:lnTo>
                    <a:pt x="8" y="11"/>
                  </a:lnTo>
                  <a:lnTo>
                    <a:pt x="8" y="11"/>
                  </a:lnTo>
                  <a:lnTo>
                    <a:pt x="8" y="10"/>
                  </a:lnTo>
                  <a:lnTo>
                    <a:pt x="8" y="10"/>
                  </a:lnTo>
                  <a:lnTo>
                    <a:pt x="8" y="10"/>
                  </a:lnTo>
                  <a:lnTo>
                    <a:pt x="7" y="10"/>
                  </a:lnTo>
                  <a:lnTo>
                    <a:pt x="7" y="10"/>
                  </a:lnTo>
                  <a:lnTo>
                    <a:pt x="7" y="10"/>
                  </a:lnTo>
                  <a:lnTo>
                    <a:pt x="7" y="10"/>
                  </a:lnTo>
                  <a:lnTo>
                    <a:pt x="7" y="10"/>
                  </a:lnTo>
                  <a:lnTo>
                    <a:pt x="7" y="10"/>
                  </a:lnTo>
                  <a:lnTo>
                    <a:pt x="7" y="10"/>
                  </a:lnTo>
                  <a:lnTo>
                    <a:pt x="7" y="10"/>
                  </a:lnTo>
                  <a:lnTo>
                    <a:pt x="7" y="10"/>
                  </a:lnTo>
                  <a:lnTo>
                    <a:pt x="6" y="10"/>
                  </a:lnTo>
                  <a:lnTo>
                    <a:pt x="6" y="10"/>
                  </a:lnTo>
                  <a:lnTo>
                    <a:pt x="6" y="10"/>
                  </a:lnTo>
                  <a:lnTo>
                    <a:pt x="6" y="10"/>
                  </a:lnTo>
                  <a:lnTo>
                    <a:pt x="5" y="10"/>
                  </a:lnTo>
                  <a:lnTo>
                    <a:pt x="5" y="10"/>
                  </a:lnTo>
                  <a:lnTo>
                    <a:pt x="5" y="10"/>
                  </a:lnTo>
                  <a:lnTo>
                    <a:pt x="5" y="10"/>
                  </a:lnTo>
                  <a:lnTo>
                    <a:pt x="4" y="10"/>
                  </a:lnTo>
                  <a:lnTo>
                    <a:pt x="4" y="10"/>
                  </a:lnTo>
                  <a:lnTo>
                    <a:pt x="4" y="10"/>
                  </a:lnTo>
                  <a:lnTo>
                    <a:pt x="3" y="10"/>
                  </a:lnTo>
                  <a:lnTo>
                    <a:pt x="3" y="10"/>
                  </a:lnTo>
                  <a:lnTo>
                    <a:pt x="3" y="9"/>
                  </a:lnTo>
                  <a:lnTo>
                    <a:pt x="4" y="9"/>
                  </a:lnTo>
                  <a:lnTo>
                    <a:pt x="4" y="10"/>
                  </a:lnTo>
                  <a:lnTo>
                    <a:pt x="4" y="10"/>
                  </a:lnTo>
                  <a:lnTo>
                    <a:pt x="4" y="10"/>
                  </a:lnTo>
                  <a:lnTo>
                    <a:pt x="5" y="10"/>
                  </a:lnTo>
                  <a:lnTo>
                    <a:pt x="5" y="9"/>
                  </a:lnTo>
                  <a:lnTo>
                    <a:pt x="5" y="9"/>
                  </a:lnTo>
                  <a:lnTo>
                    <a:pt x="5" y="9"/>
                  </a:lnTo>
                  <a:lnTo>
                    <a:pt x="5" y="9"/>
                  </a:lnTo>
                  <a:lnTo>
                    <a:pt x="5" y="9"/>
                  </a:lnTo>
                  <a:lnTo>
                    <a:pt x="6" y="9"/>
                  </a:lnTo>
                  <a:lnTo>
                    <a:pt x="6" y="9"/>
                  </a:lnTo>
                  <a:lnTo>
                    <a:pt x="6" y="9"/>
                  </a:lnTo>
                  <a:lnTo>
                    <a:pt x="6" y="9"/>
                  </a:lnTo>
                  <a:lnTo>
                    <a:pt x="5" y="9"/>
                  </a:lnTo>
                  <a:lnTo>
                    <a:pt x="6" y="8"/>
                  </a:lnTo>
                  <a:lnTo>
                    <a:pt x="6" y="8"/>
                  </a:lnTo>
                  <a:lnTo>
                    <a:pt x="6" y="8"/>
                  </a:lnTo>
                  <a:lnTo>
                    <a:pt x="6" y="8"/>
                  </a:lnTo>
                  <a:lnTo>
                    <a:pt x="7" y="8"/>
                  </a:lnTo>
                  <a:lnTo>
                    <a:pt x="6" y="8"/>
                  </a:lnTo>
                  <a:lnTo>
                    <a:pt x="6" y="8"/>
                  </a:lnTo>
                  <a:lnTo>
                    <a:pt x="6" y="8"/>
                  </a:lnTo>
                  <a:lnTo>
                    <a:pt x="6" y="8"/>
                  </a:lnTo>
                  <a:lnTo>
                    <a:pt x="5" y="8"/>
                  </a:lnTo>
                  <a:lnTo>
                    <a:pt x="5"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Freeform 440">
              <a:extLst>
                <a:ext uri="{FF2B5EF4-FFF2-40B4-BE49-F238E27FC236}">
                  <a16:creationId xmlns:a16="http://schemas.microsoft.com/office/drawing/2014/main" id="{F760C7E1-B507-455E-867E-983B56D103B4}"/>
                </a:ext>
              </a:extLst>
            </p:cNvPr>
            <p:cNvSpPr>
              <a:spLocks noEditPoints="1"/>
            </p:cNvSpPr>
            <p:nvPr/>
          </p:nvSpPr>
          <p:spPr bwMode="auto">
            <a:xfrm>
              <a:off x="6805311" y="3256057"/>
              <a:ext cx="459777" cy="473241"/>
            </a:xfrm>
            <a:custGeom>
              <a:avLst/>
              <a:gdLst/>
              <a:ahLst/>
              <a:cxnLst>
                <a:cxn ang="0">
                  <a:pos x="26" y="37"/>
                </a:cxn>
                <a:cxn ang="0">
                  <a:pos x="25" y="37"/>
                </a:cxn>
                <a:cxn ang="0">
                  <a:pos x="36" y="23"/>
                </a:cxn>
                <a:cxn ang="0">
                  <a:pos x="39" y="25"/>
                </a:cxn>
                <a:cxn ang="0">
                  <a:pos x="37" y="30"/>
                </a:cxn>
                <a:cxn ang="0">
                  <a:pos x="40" y="33"/>
                </a:cxn>
                <a:cxn ang="0">
                  <a:pos x="41" y="36"/>
                </a:cxn>
                <a:cxn ang="0">
                  <a:pos x="41" y="38"/>
                </a:cxn>
                <a:cxn ang="0">
                  <a:pos x="39" y="38"/>
                </a:cxn>
                <a:cxn ang="0">
                  <a:pos x="38" y="42"/>
                </a:cxn>
                <a:cxn ang="0">
                  <a:pos x="35" y="41"/>
                </a:cxn>
                <a:cxn ang="0">
                  <a:pos x="33" y="41"/>
                </a:cxn>
                <a:cxn ang="0">
                  <a:pos x="30" y="41"/>
                </a:cxn>
                <a:cxn ang="0">
                  <a:pos x="28" y="39"/>
                </a:cxn>
                <a:cxn ang="0">
                  <a:pos x="28" y="36"/>
                </a:cxn>
                <a:cxn ang="0">
                  <a:pos x="25" y="37"/>
                </a:cxn>
                <a:cxn ang="0">
                  <a:pos x="22" y="37"/>
                </a:cxn>
                <a:cxn ang="0">
                  <a:pos x="19" y="36"/>
                </a:cxn>
                <a:cxn ang="0">
                  <a:pos x="17" y="34"/>
                </a:cxn>
                <a:cxn ang="0">
                  <a:pos x="15" y="32"/>
                </a:cxn>
                <a:cxn ang="0">
                  <a:pos x="14" y="31"/>
                </a:cxn>
                <a:cxn ang="0">
                  <a:pos x="13" y="28"/>
                </a:cxn>
                <a:cxn ang="0">
                  <a:pos x="11" y="27"/>
                </a:cxn>
                <a:cxn ang="0">
                  <a:pos x="11" y="27"/>
                </a:cxn>
                <a:cxn ang="0">
                  <a:pos x="9" y="28"/>
                </a:cxn>
                <a:cxn ang="0">
                  <a:pos x="8" y="25"/>
                </a:cxn>
                <a:cxn ang="0">
                  <a:pos x="7" y="22"/>
                </a:cxn>
                <a:cxn ang="0">
                  <a:pos x="6" y="20"/>
                </a:cxn>
                <a:cxn ang="0">
                  <a:pos x="5" y="19"/>
                </a:cxn>
                <a:cxn ang="0">
                  <a:pos x="3" y="18"/>
                </a:cxn>
                <a:cxn ang="0">
                  <a:pos x="3" y="15"/>
                </a:cxn>
                <a:cxn ang="0">
                  <a:pos x="4" y="14"/>
                </a:cxn>
                <a:cxn ang="0">
                  <a:pos x="4" y="12"/>
                </a:cxn>
                <a:cxn ang="0">
                  <a:pos x="3" y="11"/>
                </a:cxn>
                <a:cxn ang="0">
                  <a:pos x="2" y="9"/>
                </a:cxn>
                <a:cxn ang="0">
                  <a:pos x="1" y="8"/>
                </a:cxn>
                <a:cxn ang="0">
                  <a:pos x="0" y="5"/>
                </a:cxn>
                <a:cxn ang="0">
                  <a:pos x="0" y="2"/>
                </a:cxn>
                <a:cxn ang="0">
                  <a:pos x="1" y="0"/>
                </a:cxn>
                <a:cxn ang="0">
                  <a:pos x="2" y="2"/>
                </a:cxn>
                <a:cxn ang="0">
                  <a:pos x="5" y="2"/>
                </a:cxn>
                <a:cxn ang="0">
                  <a:pos x="7" y="1"/>
                </a:cxn>
                <a:cxn ang="0">
                  <a:pos x="9" y="1"/>
                </a:cxn>
                <a:cxn ang="0">
                  <a:pos x="9" y="3"/>
                </a:cxn>
                <a:cxn ang="0">
                  <a:pos x="10" y="5"/>
                </a:cxn>
                <a:cxn ang="0">
                  <a:pos x="13" y="7"/>
                </a:cxn>
                <a:cxn ang="0">
                  <a:pos x="15" y="9"/>
                </a:cxn>
                <a:cxn ang="0">
                  <a:pos x="18" y="9"/>
                </a:cxn>
                <a:cxn ang="0">
                  <a:pos x="22" y="8"/>
                </a:cxn>
                <a:cxn ang="0">
                  <a:pos x="22" y="7"/>
                </a:cxn>
                <a:cxn ang="0">
                  <a:pos x="24" y="5"/>
                </a:cxn>
                <a:cxn ang="0">
                  <a:pos x="26" y="5"/>
                </a:cxn>
                <a:cxn ang="0">
                  <a:pos x="28" y="4"/>
                </a:cxn>
                <a:cxn ang="0">
                  <a:pos x="32" y="6"/>
                </a:cxn>
                <a:cxn ang="0">
                  <a:pos x="34" y="8"/>
                </a:cxn>
                <a:cxn ang="0">
                  <a:pos x="37" y="9"/>
                </a:cxn>
                <a:cxn ang="0">
                  <a:pos x="37" y="12"/>
                </a:cxn>
                <a:cxn ang="0">
                  <a:pos x="36" y="15"/>
                </a:cxn>
                <a:cxn ang="0">
                  <a:pos x="36" y="18"/>
                </a:cxn>
                <a:cxn ang="0">
                  <a:pos x="36" y="20"/>
                </a:cxn>
              </a:cxnLst>
              <a:rect l="0" t="0" r="r" b="b"/>
              <a:pathLst>
                <a:path w="42" h="42">
                  <a:moveTo>
                    <a:pt x="27" y="37"/>
                  </a:moveTo>
                  <a:lnTo>
                    <a:pt x="27" y="37"/>
                  </a:lnTo>
                  <a:lnTo>
                    <a:pt x="27" y="37"/>
                  </a:lnTo>
                  <a:lnTo>
                    <a:pt x="27" y="37"/>
                  </a:lnTo>
                  <a:close/>
                  <a:moveTo>
                    <a:pt x="25" y="37"/>
                  </a:moveTo>
                  <a:lnTo>
                    <a:pt x="25" y="37"/>
                  </a:lnTo>
                  <a:lnTo>
                    <a:pt x="25" y="37"/>
                  </a:lnTo>
                  <a:lnTo>
                    <a:pt x="25" y="37"/>
                  </a:lnTo>
                  <a:lnTo>
                    <a:pt x="25" y="37"/>
                  </a:lnTo>
                  <a:close/>
                  <a:moveTo>
                    <a:pt x="26" y="37"/>
                  </a:moveTo>
                  <a:lnTo>
                    <a:pt x="26" y="37"/>
                  </a:lnTo>
                  <a:lnTo>
                    <a:pt x="26" y="37"/>
                  </a:lnTo>
                  <a:lnTo>
                    <a:pt x="26" y="37"/>
                  </a:lnTo>
                  <a:lnTo>
                    <a:pt x="25" y="37"/>
                  </a:lnTo>
                  <a:lnTo>
                    <a:pt x="25" y="38"/>
                  </a:lnTo>
                  <a:lnTo>
                    <a:pt x="25" y="38"/>
                  </a:lnTo>
                  <a:lnTo>
                    <a:pt x="24" y="38"/>
                  </a:lnTo>
                  <a:lnTo>
                    <a:pt x="24" y="38"/>
                  </a:lnTo>
                  <a:lnTo>
                    <a:pt x="24" y="38"/>
                  </a:lnTo>
                  <a:lnTo>
                    <a:pt x="24" y="38"/>
                  </a:lnTo>
                  <a:lnTo>
                    <a:pt x="25" y="38"/>
                  </a:lnTo>
                  <a:lnTo>
                    <a:pt x="25" y="37"/>
                  </a:lnTo>
                  <a:lnTo>
                    <a:pt x="25" y="37"/>
                  </a:lnTo>
                  <a:lnTo>
                    <a:pt x="25" y="37"/>
                  </a:lnTo>
                  <a:lnTo>
                    <a:pt x="25" y="37"/>
                  </a:lnTo>
                  <a:lnTo>
                    <a:pt x="25" y="37"/>
                  </a:lnTo>
                  <a:lnTo>
                    <a:pt x="25" y="37"/>
                  </a:lnTo>
                  <a:lnTo>
                    <a:pt x="25" y="37"/>
                  </a:lnTo>
                  <a:lnTo>
                    <a:pt x="26" y="37"/>
                  </a:lnTo>
                  <a:lnTo>
                    <a:pt x="26" y="37"/>
                  </a:lnTo>
                  <a:lnTo>
                    <a:pt x="26" y="37"/>
                  </a:lnTo>
                  <a:lnTo>
                    <a:pt x="26" y="37"/>
                  </a:lnTo>
                  <a:close/>
                  <a:moveTo>
                    <a:pt x="27" y="37"/>
                  </a:moveTo>
                  <a:lnTo>
                    <a:pt x="27" y="36"/>
                  </a:lnTo>
                  <a:lnTo>
                    <a:pt x="27" y="37"/>
                  </a:lnTo>
                  <a:close/>
                  <a:moveTo>
                    <a:pt x="36" y="23"/>
                  </a:moveTo>
                  <a:lnTo>
                    <a:pt x="36" y="23"/>
                  </a:lnTo>
                  <a:lnTo>
                    <a:pt x="36" y="23"/>
                  </a:lnTo>
                  <a:lnTo>
                    <a:pt x="36" y="24"/>
                  </a:lnTo>
                  <a:lnTo>
                    <a:pt x="36" y="24"/>
                  </a:lnTo>
                  <a:lnTo>
                    <a:pt x="37" y="24"/>
                  </a:lnTo>
                  <a:lnTo>
                    <a:pt x="37" y="24"/>
                  </a:lnTo>
                  <a:lnTo>
                    <a:pt x="38" y="24"/>
                  </a:lnTo>
                  <a:lnTo>
                    <a:pt x="38" y="24"/>
                  </a:lnTo>
                  <a:lnTo>
                    <a:pt x="38" y="25"/>
                  </a:lnTo>
                  <a:lnTo>
                    <a:pt x="38" y="25"/>
                  </a:lnTo>
                  <a:lnTo>
                    <a:pt x="39" y="25"/>
                  </a:lnTo>
                  <a:lnTo>
                    <a:pt x="39" y="25"/>
                  </a:lnTo>
                  <a:lnTo>
                    <a:pt x="38" y="26"/>
                  </a:lnTo>
                  <a:lnTo>
                    <a:pt x="38" y="27"/>
                  </a:lnTo>
                  <a:lnTo>
                    <a:pt x="37" y="27"/>
                  </a:lnTo>
                  <a:lnTo>
                    <a:pt x="37" y="27"/>
                  </a:lnTo>
                  <a:lnTo>
                    <a:pt x="37" y="28"/>
                  </a:lnTo>
                  <a:lnTo>
                    <a:pt x="37" y="28"/>
                  </a:lnTo>
                  <a:lnTo>
                    <a:pt x="36" y="28"/>
                  </a:lnTo>
                  <a:lnTo>
                    <a:pt x="36" y="29"/>
                  </a:lnTo>
                  <a:lnTo>
                    <a:pt x="37" y="29"/>
                  </a:lnTo>
                  <a:lnTo>
                    <a:pt x="37" y="30"/>
                  </a:lnTo>
                  <a:lnTo>
                    <a:pt x="37" y="30"/>
                  </a:lnTo>
                  <a:lnTo>
                    <a:pt x="37" y="30"/>
                  </a:lnTo>
                  <a:lnTo>
                    <a:pt x="38" y="31"/>
                  </a:lnTo>
                  <a:lnTo>
                    <a:pt x="38" y="31"/>
                  </a:lnTo>
                  <a:lnTo>
                    <a:pt x="38" y="31"/>
                  </a:lnTo>
                  <a:lnTo>
                    <a:pt x="38" y="31"/>
                  </a:lnTo>
                  <a:lnTo>
                    <a:pt x="38" y="32"/>
                  </a:lnTo>
                  <a:lnTo>
                    <a:pt x="39" y="32"/>
                  </a:lnTo>
                  <a:lnTo>
                    <a:pt x="39" y="32"/>
                  </a:lnTo>
                  <a:lnTo>
                    <a:pt x="39" y="32"/>
                  </a:lnTo>
                  <a:lnTo>
                    <a:pt x="39" y="32"/>
                  </a:lnTo>
                  <a:lnTo>
                    <a:pt x="40" y="32"/>
                  </a:lnTo>
                  <a:lnTo>
                    <a:pt x="40" y="33"/>
                  </a:lnTo>
                  <a:lnTo>
                    <a:pt x="40" y="33"/>
                  </a:lnTo>
                  <a:lnTo>
                    <a:pt x="40" y="33"/>
                  </a:lnTo>
                  <a:lnTo>
                    <a:pt x="40" y="33"/>
                  </a:lnTo>
                  <a:lnTo>
                    <a:pt x="40" y="33"/>
                  </a:lnTo>
                  <a:lnTo>
                    <a:pt x="40" y="33"/>
                  </a:lnTo>
                  <a:lnTo>
                    <a:pt x="40" y="34"/>
                  </a:lnTo>
                  <a:lnTo>
                    <a:pt x="40" y="34"/>
                  </a:lnTo>
                  <a:lnTo>
                    <a:pt x="41" y="34"/>
                  </a:lnTo>
                  <a:lnTo>
                    <a:pt x="41" y="34"/>
                  </a:lnTo>
                  <a:lnTo>
                    <a:pt x="41" y="35"/>
                  </a:lnTo>
                  <a:lnTo>
                    <a:pt x="41" y="36"/>
                  </a:lnTo>
                  <a:lnTo>
                    <a:pt x="40" y="36"/>
                  </a:lnTo>
                  <a:lnTo>
                    <a:pt x="41" y="36"/>
                  </a:lnTo>
                  <a:lnTo>
                    <a:pt x="41" y="36"/>
                  </a:lnTo>
                  <a:lnTo>
                    <a:pt x="41" y="36"/>
                  </a:lnTo>
                  <a:lnTo>
                    <a:pt x="41" y="36"/>
                  </a:lnTo>
                  <a:lnTo>
                    <a:pt x="41" y="36"/>
                  </a:lnTo>
                  <a:lnTo>
                    <a:pt x="42" y="36"/>
                  </a:lnTo>
                  <a:lnTo>
                    <a:pt x="42" y="36"/>
                  </a:lnTo>
                  <a:lnTo>
                    <a:pt x="42" y="36"/>
                  </a:lnTo>
                  <a:lnTo>
                    <a:pt x="42" y="37"/>
                  </a:lnTo>
                  <a:lnTo>
                    <a:pt x="41" y="37"/>
                  </a:lnTo>
                  <a:lnTo>
                    <a:pt x="41" y="38"/>
                  </a:lnTo>
                  <a:lnTo>
                    <a:pt x="41" y="38"/>
                  </a:lnTo>
                  <a:lnTo>
                    <a:pt x="41" y="38"/>
                  </a:lnTo>
                  <a:lnTo>
                    <a:pt x="41" y="38"/>
                  </a:lnTo>
                  <a:lnTo>
                    <a:pt x="40" y="38"/>
                  </a:lnTo>
                  <a:lnTo>
                    <a:pt x="40" y="38"/>
                  </a:lnTo>
                  <a:lnTo>
                    <a:pt x="40" y="38"/>
                  </a:lnTo>
                  <a:lnTo>
                    <a:pt x="40" y="38"/>
                  </a:lnTo>
                  <a:lnTo>
                    <a:pt x="40" y="38"/>
                  </a:lnTo>
                  <a:lnTo>
                    <a:pt x="40" y="38"/>
                  </a:lnTo>
                  <a:lnTo>
                    <a:pt x="40" y="38"/>
                  </a:lnTo>
                  <a:lnTo>
                    <a:pt x="40" y="38"/>
                  </a:lnTo>
                  <a:lnTo>
                    <a:pt x="39" y="38"/>
                  </a:lnTo>
                  <a:lnTo>
                    <a:pt x="39" y="38"/>
                  </a:lnTo>
                  <a:lnTo>
                    <a:pt x="39" y="38"/>
                  </a:lnTo>
                  <a:lnTo>
                    <a:pt x="39" y="39"/>
                  </a:lnTo>
                  <a:lnTo>
                    <a:pt x="39" y="39"/>
                  </a:lnTo>
                  <a:lnTo>
                    <a:pt x="38" y="39"/>
                  </a:lnTo>
                  <a:lnTo>
                    <a:pt x="38" y="40"/>
                  </a:lnTo>
                  <a:lnTo>
                    <a:pt x="38" y="40"/>
                  </a:lnTo>
                  <a:lnTo>
                    <a:pt x="38" y="40"/>
                  </a:lnTo>
                  <a:lnTo>
                    <a:pt x="38" y="40"/>
                  </a:lnTo>
                  <a:lnTo>
                    <a:pt x="38" y="41"/>
                  </a:lnTo>
                  <a:lnTo>
                    <a:pt x="38" y="41"/>
                  </a:lnTo>
                  <a:lnTo>
                    <a:pt x="38" y="41"/>
                  </a:lnTo>
                  <a:lnTo>
                    <a:pt x="38" y="42"/>
                  </a:lnTo>
                  <a:lnTo>
                    <a:pt x="38" y="42"/>
                  </a:lnTo>
                  <a:lnTo>
                    <a:pt x="38" y="42"/>
                  </a:lnTo>
                  <a:lnTo>
                    <a:pt x="38" y="42"/>
                  </a:lnTo>
                  <a:lnTo>
                    <a:pt x="37" y="42"/>
                  </a:lnTo>
                  <a:lnTo>
                    <a:pt x="37" y="42"/>
                  </a:lnTo>
                  <a:lnTo>
                    <a:pt x="37" y="42"/>
                  </a:lnTo>
                  <a:lnTo>
                    <a:pt x="36" y="41"/>
                  </a:lnTo>
                  <a:lnTo>
                    <a:pt x="36" y="41"/>
                  </a:lnTo>
                  <a:lnTo>
                    <a:pt x="36" y="41"/>
                  </a:lnTo>
                  <a:lnTo>
                    <a:pt x="36" y="41"/>
                  </a:lnTo>
                  <a:lnTo>
                    <a:pt x="36" y="41"/>
                  </a:lnTo>
                  <a:lnTo>
                    <a:pt x="35" y="41"/>
                  </a:lnTo>
                  <a:lnTo>
                    <a:pt x="35" y="41"/>
                  </a:lnTo>
                  <a:lnTo>
                    <a:pt x="35" y="41"/>
                  </a:lnTo>
                  <a:lnTo>
                    <a:pt x="35" y="41"/>
                  </a:lnTo>
                  <a:lnTo>
                    <a:pt x="35" y="41"/>
                  </a:lnTo>
                  <a:lnTo>
                    <a:pt x="35" y="41"/>
                  </a:lnTo>
                  <a:lnTo>
                    <a:pt x="34" y="41"/>
                  </a:lnTo>
                  <a:lnTo>
                    <a:pt x="34" y="41"/>
                  </a:lnTo>
                  <a:lnTo>
                    <a:pt x="34" y="41"/>
                  </a:lnTo>
                  <a:lnTo>
                    <a:pt x="34" y="41"/>
                  </a:lnTo>
                  <a:lnTo>
                    <a:pt x="34" y="41"/>
                  </a:lnTo>
                  <a:lnTo>
                    <a:pt x="34" y="41"/>
                  </a:lnTo>
                  <a:lnTo>
                    <a:pt x="33" y="41"/>
                  </a:lnTo>
                  <a:lnTo>
                    <a:pt x="33" y="41"/>
                  </a:lnTo>
                  <a:lnTo>
                    <a:pt x="33" y="41"/>
                  </a:lnTo>
                  <a:lnTo>
                    <a:pt x="33" y="41"/>
                  </a:lnTo>
                  <a:lnTo>
                    <a:pt x="32" y="41"/>
                  </a:lnTo>
                  <a:lnTo>
                    <a:pt x="32" y="41"/>
                  </a:lnTo>
                  <a:lnTo>
                    <a:pt x="32" y="41"/>
                  </a:lnTo>
                  <a:lnTo>
                    <a:pt x="32" y="41"/>
                  </a:lnTo>
                  <a:lnTo>
                    <a:pt x="32" y="41"/>
                  </a:lnTo>
                  <a:lnTo>
                    <a:pt x="31" y="40"/>
                  </a:lnTo>
                  <a:lnTo>
                    <a:pt x="31" y="40"/>
                  </a:lnTo>
                  <a:lnTo>
                    <a:pt x="31" y="41"/>
                  </a:lnTo>
                  <a:lnTo>
                    <a:pt x="30" y="41"/>
                  </a:lnTo>
                  <a:lnTo>
                    <a:pt x="30" y="41"/>
                  </a:lnTo>
                  <a:lnTo>
                    <a:pt x="30" y="40"/>
                  </a:lnTo>
                  <a:lnTo>
                    <a:pt x="30" y="40"/>
                  </a:lnTo>
                  <a:lnTo>
                    <a:pt x="30" y="40"/>
                  </a:lnTo>
                  <a:lnTo>
                    <a:pt x="30" y="40"/>
                  </a:lnTo>
                  <a:lnTo>
                    <a:pt x="30" y="40"/>
                  </a:lnTo>
                  <a:lnTo>
                    <a:pt x="29" y="40"/>
                  </a:lnTo>
                  <a:lnTo>
                    <a:pt x="29" y="40"/>
                  </a:lnTo>
                  <a:lnTo>
                    <a:pt x="29" y="40"/>
                  </a:lnTo>
                  <a:lnTo>
                    <a:pt x="29" y="40"/>
                  </a:lnTo>
                  <a:lnTo>
                    <a:pt x="29" y="40"/>
                  </a:lnTo>
                  <a:lnTo>
                    <a:pt x="29" y="39"/>
                  </a:lnTo>
                  <a:lnTo>
                    <a:pt x="28" y="39"/>
                  </a:lnTo>
                  <a:lnTo>
                    <a:pt x="28" y="39"/>
                  </a:lnTo>
                  <a:lnTo>
                    <a:pt x="28" y="38"/>
                  </a:lnTo>
                  <a:lnTo>
                    <a:pt x="28" y="38"/>
                  </a:lnTo>
                  <a:lnTo>
                    <a:pt x="28" y="38"/>
                  </a:lnTo>
                  <a:lnTo>
                    <a:pt x="28" y="38"/>
                  </a:lnTo>
                  <a:lnTo>
                    <a:pt x="28" y="38"/>
                  </a:lnTo>
                  <a:lnTo>
                    <a:pt x="28" y="37"/>
                  </a:lnTo>
                  <a:lnTo>
                    <a:pt x="28" y="37"/>
                  </a:lnTo>
                  <a:lnTo>
                    <a:pt x="28" y="37"/>
                  </a:lnTo>
                  <a:lnTo>
                    <a:pt x="28" y="37"/>
                  </a:lnTo>
                  <a:lnTo>
                    <a:pt x="28" y="37"/>
                  </a:lnTo>
                  <a:lnTo>
                    <a:pt x="28" y="36"/>
                  </a:lnTo>
                  <a:lnTo>
                    <a:pt x="28" y="36"/>
                  </a:lnTo>
                  <a:lnTo>
                    <a:pt x="27" y="36"/>
                  </a:lnTo>
                  <a:lnTo>
                    <a:pt x="27" y="36"/>
                  </a:lnTo>
                  <a:lnTo>
                    <a:pt x="27" y="36"/>
                  </a:lnTo>
                  <a:lnTo>
                    <a:pt x="26" y="36"/>
                  </a:lnTo>
                  <a:lnTo>
                    <a:pt x="26" y="36"/>
                  </a:lnTo>
                  <a:lnTo>
                    <a:pt x="26" y="37"/>
                  </a:lnTo>
                  <a:lnTo>
                    <a:pt x="25" y="37"/>
                  </a:lnTo>
                  <a:lnTo>
                    <a:pt x="25" y="37"/>
                  </a:lnTo>
                  <a:lnTo>
                    <a:pt x="25" y="37"/>
                  </a:lnTo>
                  <a:lnTo>
                    <a:pt x="25" y="37"/>
                  </a:lnTo>
                  <a:lnTo>
                    <a:pt x="25" y="37"/>
                  </a:lnTo>
                  <a:lnTo>
                    <a:pt x="24" y="37"/>
                  </a:lnTo>
                  <a:lnTo>
                    <a:pt x="24" y="37"/>
                  </a:lnTo>
                  <a:lnTo>
                    <a:pt x="24" y="37"/>
                  </a:lnTo>
                  <a:lnTo>
                    <a:pt x="23" y="38"/>
                  </a:lnTo>
                  <a:lnTo>
                    <a:pt x="23" y="38"/>
                  </a:lnTo>
                  <a:lnTo>
                    <a:pt x="23" y="38"/>
                  </a:lnTo>
                  <a:lnTo>
                    <a:pt x="22" y="38"/>
                  </a:lnTo>
                  <a:lnTo>
                    <a:pt x="22" y="37"/>
                  </a:lnTo>
                  <a:lnTo>
                    <a:pt x="22" y="38"/>
                  </a:lnTo>
                  <a:lnTo>
                    <a:pt x="22" y="38"/>
                  </a:lnTo>
                  <a:lnTo>
                    <a:pt x="22" y="37"/>
                  </a:lnTo>
                  <a:lnTo>
                    <a:pt x="22" y="37"/>
                  </a:lnTo>
                  <a:lnTo>
                    <a:pt x="21" y="37"/>
                  </a:lnTo>
                  <a:lnTo>
                    <a:pt x="21" y="38"/>
                  </a:lnTo>
                  <a:lnTo>
                    <a:pt x="21" y="37"/>
                  </a:lnTo>
                  <a:lnTo>
                    <a:pt x="21" y="37"/>
                  </a:lnTo>
                  <a:lnTo>
                    <a:pt x="20" y="37"/>
                  </a:lnTo>
                  <a:lnTo>
                    <a:pt x="20" y="37"/>
                  </a:lnTo>
                  <a:lnTo>
                    <a:pt x="20" y="37"/>
                  </a:lnTo>
                  <a:lnTo>
                    <a:pt x="20" y="37"/>
                  </a:lnTo>
                  <a:lnTo>
                    <a:pt x="20" y="37"/>
                  </a:lnTo>
                  <a:lnTo>
                    <a:pt x="20" y="36"/>
                  </a:lnTo>
                  <a:lnTo>
                    <a:pt x="19" y="36"/>
                  </a:lnTo>
                  <a:lnTo>
                    <a:pt x="19" y="36"/>
                  </a:lnTo>
                  <a:lnTo>
                    <a:pt x="19" y="36"/>
                  </a:lnTo>
                  <a:lnTo>
                    <a:pt x="19" y="36"/>
                  </a:lnTo>
                  <a:lnTo>
                    <a:pt x="19" y="36"/>
                  </a:lnTo>
                  <a:lnTo>
                    <a:pt x="18" y="36"/>
                  </a:lnTo>
                  <a:lnTo>
                    <a:pt x="18" y="35"/>
                  </a:lnTo>
                  <a:lnTo>
                    <a:pt x="18" y="35"/>
                  </a:lnTo>
                  <a:lnTo>
                    <a:pt x="18" y="35"/>
                  </a:lnTo>
                  <a:lnTo>
                    <a:pt x="18" y="35"/>
                  </a:lnTo>
                  <a:lnTo>
                    <a:pt x="18" y="35"/>
                  </a:lnTo>
                  <a:lnTo>
                    <a:pt x="17" y="35"/>
                  </a:lnTo>
                  <a:lnTo>
                    <a:pt x="17" y="34"/>
                  </a:lnTo>
                  <a:lnTo>
                    <a:pt x="17" y="34"/>
                  </a:lnTo>
                  <a:lnTo>
                    <a:pt x="17" y="34"/>
                  </a:lnTo>
                  <a:lnTo>
                    <a:pt x="17" y="34"/>
                  </a:lnTo>
                  <a:lnTo>
                    <a:pt x="17" y="34"/>
                  </a:lnTo>
                  <a:lnTo>
                    <a:pt x="17" y="34"/>
                  </a:lnTo>
                  <a:lnTo>
                    <a:pt x="16" y="34"/>
                  </a:lnTo>
                  <a:lnTo>
                    <a:pt x="16" y="34"/>
                  </a:lnTo>
                  <a:lnTo>
                    <a:pt x="16" y="34"/>
                  </a:lnTo>
                  <a:lnTo>
                    <a:pt x="16" y="33"/>
                  </a:lnTo>
                  <a:lnTo>
                    <a:pt x="16" y="33"/>
                  </a:lnTo>
                  <a:lnTo>
                    <a:pt x="15" y="33"/>
                  </a:lnTo>
                  <a:lnTo>
                    <a:pt x="15" y="32"/>
                  </a:lnTo>
                  <a:lnTo>
                    <a:pt x="15" y="32"/>
                  </a:lnTo>
                  <a:lnTo>
                    <a:pt x="15" y="32"/>
                  </a:lnTo>
                  <a:lnTo>
                    <a:pt x="15" y="32"/>
                  </a:lnTo>
                  <a:lnTo>
                    <a:pt x="15" y="32"/>
                  </a:lnTo>
                  <a:lnTo>
                    <a:pt x="15" y="32"/>
                  </a:lnTo>
                  <a:lnTo>
                    <a:pt x="15" y="32"/>
                  </a:lnTo>
                  <a:lnTo>
                    <a:pt x="15" y="31"/>
                  </a:lnTo>
                  <a:lnTo>
                    <a:pt x="15" y="31"/>
                  </a:lnTo>
                  <a:lnTo>
                    <a:pt x="15" y="31"/>
                  </a:lnTo>
                  <a:lnTo>
                    <a:pt x="15" y="31"/>
                  </a:lnTo>
                  <a:lnTo>
                    <a:pt x="15" y="31"/>
                  </a:lnTo>
                  <a:lnTo>
                    <a:pt x="15" y="31"/>
                  </a:lnTo>
                  <a:lnTo>
                    <a:pt x="14" y="31"/>
                  </a:lnTo>
                  <a:lnTo>
                    <a:pt x="14" y="31"/>
                  </a:lnTo>
                  <a:lnTo>
                    <a:pt x="14" y="30"/>
                  </a:lnTo>
                  <a:lnTo>
                    <a:pt x="14" y="30"/>
                  </a:lnTo>
                  <a:lnTo>
                    <a:pt x="14" y="30"/>
                  </a:lnTo>
                  <a:lnTo>
                    <a:pt x="14" y="29"/>
                  </a:lnTo>
                  <a:lnTo>
                    <a:pt x="14" y="29"/>
                  </a:lnTo>
                  <a:lnTo>
                    <a:pt x="13" y="29"/>
                  </a:lnTo>
                  <a:lnTo>
                    <a:pt x="13" y="29"/>
                  </a:lnTo>
                  <a:lnTo>
                    <a:pt x="13" y="28"/>
                  </a:lnTo>
                  <a:lnTo>
                    <a:pt x="13" y="28"/>
                  </a:lnTo>
                  <a:lnTo>
                    <a:pt x="13" y="28"/>
                  </a:lnTo>
                  <a:lnTo>
                    <a:pt x="13" y="28"/>
                  </a:lnTo>
                  <a:lnTo>
                    <a:pt x="13" y="28"/>
                  </a:lnTo>
                  <a:lnTo>
                    <a:pt x="13" y="28"/>
                  </a:lnTo>
                  <a:lnTo>
                    <a:pt x="12" y="28"/>
                  </a:lnTo>
                  <a:lnTo>
                    <a:pt x="12" y="28"/>
                  </a:lnTo>
                  <a:lnTo>
                    <a:pt x="12" y="28"/>
                  </a:lnTo>
                  <a:lnTo>
                    <a:pt x="12" y="28"/>
                  </a:lnTo>
                  <a:lnTo>
                    <a:pt x="12" y="28"/>
                  </a:lnTo>
                  <a:lnTo>
                    <a:pt x="12" y="28"/>
                  </a:lnTo>
                  <a:lnTo>
                    <a:pt x="11" y="28"/>
                  </a:lnTo>
                  <a:lnTo>
                    <a:pt x="11" y="28"/>
                  </a:lnTo>
                  <a:lnTo>
                    <a:pt x="11" y="28"/>
                  </a:lnTo>
                  <a:lnTo>
                    <a:pt x="11" y="27"/>
                  </a:lnTo>
                  <a:lnTo>
                    <a:pt x="11" y="27"/>
                  </a:lnTo>
                  <a:lnTo>
                    <a:pt x="11" y="27"/>
                  </a:lnTo>
                  <a:lnTo>
                    <a:pt x="11" y="27"/>
                  </a:lnTo>
                  <a:lnTo>
                    <a:pt x="11" y="27"/>
                  </a:lnTo>
                  <a:lnTo>
                    <a:pt x="11" y="27"/>
                  </a:lnTo>
                  <a:lnTo>
                    <a:pt x="11" y="27"/>
                  </a:lnTo>
                  <a:lnTo>
                    <a:pt x="11" y="27"/>
                  </a:lnTo>
                  <a:lnTo>
                    <a:pt x="11" y="27"/>
                  </a:lnTo>
                  <a:lnTo>
                    <a:pt x="11" y="27"/>
                  </a:lnTo>
                  <a:lnTo>
                    <a:pt x="10" y="27"/>
                  </a:lnTo>
                  <a:lnTo>
                    <a:pt x="10" y="27"/>
                  </a:lnTo>
                  <a:lnTo>
                    <a:pt x="11" y="27"/>
                  </a:lnTo>
                  <a:lnTo>
                    <a:pt x="11" y="28"/>
                  </a:lnTo>
                  <a:lnTo>
                    <a:pt x="11" y="28"/>
                  </a:lnTo>
                  <a:lnTo>
                    <a:pt x="11" y="28"/>
                  </a:lnTo>
                  <a:lnTo>
                    <a:pt x="10" y="28"/>
                  </a:lnTo>
                  <a:lnTo>
                    <a:pt x="10" y="28"/>
                  </a:lnTo>
                  <a:lnTo>
                    <a:pt x="10" y="28"/>
                  </a:lnTo>
                  <a:lnTo>
                    <a:pt x="10" y="28"/>
                  </a:lnTo>
                  <a:lnTo>
                    <a:pt x="10" y="28"/>
                  </a:lnTo>
                  <a:lnTo>
                    <a:pt x="10" y="28"/>
                  </a:lnTo>
                  <a:lnTo>
                    <a:pt x="9" y="28"/>
                  </a:lnTo>
                  <a:lnTo>
                    <a:pt x="9" y="28"/>
                  </a:lnTo>
                  <a:lnTo>
                    <a:pt x="9" y="28"/>
                  </a:lnTo>
                  <a:lnTo>
                    <a:pt x="9" y="27"/>
                  </a:lnTo>
                  <a:lnTo>
                    <a:pt x="9" y="27"/>
                  </a:lnTo>
                  <a:lnTo>
                    <a:pt x="9" y="27"/>
                  </a:lnTo>
                  <a:lnTo>
                    <a:pt x="8" y="27"/>
                  </a:lnTo>
                  <a:lnTo>
                    <a:pt x="8" y="26"/>
                  </a:lnTo>
                  <a:lnTo>
                    <a:pt x="8" y="26"/>
                  </a:lnTo>
                  <a:lnTo>
                    <a:pt x="9" y="26"/>
                  </a:lnTo>
                  <a:lnTo>
                    <a:pt x="9" y="25"/>
                  </a:lnTo>
                  <a:lnTo>
                    <a:pt x="8" y="25"/>
                  </a:lnTo>
                  <a:lnTo>
                    <a:pt x="8" y="25"/>
                  </a:lnTo>
                  <a:lnTo>
                    <a:pt x="8" y="25"/>
                  </a:lnTo>
                  <a:lnTo>
                    <a:pt x="8" y="25"/>
                  </a:lnTo>
                  <a:lnTo>
                    <a:pt x="8" y="25"/>
                  </a:lnTo>
                  <a:lnTo>
                    <a:pt x="8" y="24"/>
                  </a:lnTo>
                  <a:lnTo>
                    <a:pt x="8" y="24"/>
                  </a:lnTo>
                  <a:lnTo>
                    <a:pt x="8" y="24"/>
                  </a:lnTo>
                  <a:lnTo>
                    <a:pt x="8" y="24"/>
                  </a:lnTo>
                  <a:lnTo>
                    <a:pt x="8" y="23"/>
                  </a:lnTo>
                  <a:lnTo>
                    <a:pt x="8" y="23"/>
                  </a:lnTo>
                  <a:lnTo>
                    <a:pt x="8" y="23"/>
                  </a:lnTo>
                  <a:lnTo>
                    <a:pt x="8" y="23"/>
                  </a:lnTo>
                  <a:lnTo>
                    <a:pt x="8" y="22"/>
                  </a:lnTo>
                  <a:lnTo>
                    <a:pt x="8" y="22"/>
                  </a:lnTo>
                  <a:lnTo>
                    <a:pt x="7" y="22"/>
                  </a:lnTo>
                  <a:lnTo>
                    <a:pt x="7" y="22"/>
                  </a:lnTo>
                  <a:lnTo>
                    <a:pt x="7" y="21"/>
                  </a:lnTo>
                  <a:lnTo>
                    <a:pt x="7" y="21"/>
                  </a:lnTo>
                  <a:lnTo>
                    <a:pt x="7" y="21"/>
                  </a:lnTo>
                  <a:lnTo>
                    <a:pt x="6" y="21"/>
                  </a:lnTo>
                  <a:lnTo>
                    <a:pt x="6" y="21"/>
                  </a:lnTo>
                  <a:lnTo>
                    <a:pt x="6" y="21"/>
                  </a:lnTo>
                  <a:lnTo>
                    <a:pt x="6" y="21"/>
                  </a:lnTo>
                  <a:lnTo>
                    <a:pt x="6" y="21"/>
                  </a:lnTo>
                  <a:lnTo>
                    <a:pt x="6" y="20"/>
                  </a:lnTo>
                  <a:lnTo>
                    <a:pt x="6" y="20"/>
                  </a:lnTo>
                  <a:lnTo>
                    <a:pt x="6" y="20"/>
                  </a:lnTo>
                  <a:lnTo>
                    <a:pt x="5" y="20"/>
                  </a:lnTo>
                  <a:lnTo>
                    <a:pt x="5" y="20"/>
                  </a:lnTo>
                  <a:lnTo>
                    <a:pt x="5" y="20"/>
                  </a:lnTo>
                  <a:lnTo>
                    <a:pt x="5" y="20"/>
                  </a:lnTo>
                  <a:lnTo>
                    <a:pt x="5" y="20"/>
                  </a:lnTo>
                  <a:lnTo>
                    <a:pt x="5" y="20"/>
                  </a:lnTo>
                  <a:lnTo>
                    <a:pt x="4" y="20"/>
                  </a:lnTo>
                  <a:lnTo>
                    <a:pt x="4" y="20"/>
                  </a:lnTo>
                  <a:lnTo>
                    <a:pt x="4" y="19"/>
                  </a:lnTo>
                  <a:lnTo>
                    <a:pt x="5" y="19"/>
                  </a:lnTo>
                  <a:lnTo>
                    <a:pt x="5" y="19"/>
                  </a:lnTo>
                  <a:lnTo>
                    <a:pt x="5" y="19"/>
                  </a:lnTo>
                  <a:lnTo>
                    <a:pt x="4" y="19"/>
                  </a:lnTo>
                  <a:lnTo>
                    <a:pt x="4" y="19"/>
                  </a:lnTo>
                  <a:lnTo>
                    <a:pt x="4" y="18"/>
                  </a:lnTo>
                  <a:lnTo>
                    <a:pt x="4" y="18"/>
                  </a:lnTo>
                  <a:lnTo>
                    <a:pt x="4" y="18"/>
                  </a:lnTo>
                  <a:lnTo>
                    <a:pt x="4" y="18"/>
                  </a:lnTo>
                  <a:lnTo>
                    <a:pt x="4" y="18"/>
                  </a:lnTo>
                  <a:lnTo>
                    <a:pt x="4" y="18"/>
                  </a:lnTo>
                  <a:lnTo>
                    <a:pt x="4" y="18"/>
                  </a:lnTo>
                  <a:lnTo>
                    <a:pt x="4" y="18"/>
                  </a:lnTo>
                  <a:lnTo>
                    <a:pt x="3" y="18"/>
                  </a:lnTo>
                  <a:lnTo>
                    <a:pt x="3" y="18"/>
                  </a:lnTo>
                  <a:lnTo>
                    <a:pt x="3" y="17"/>
                  </a:lnTo>
                  <a:lnTo>
                    <a:pt x="3" y="17"/>
                  </a:lnTo>
                  <a:lnTo>
                    <a:pt x="3" y="17"/>
                  </a:lnTo>
                  <a:lnTo>
                    <a:pt x="3" y="17"/>
                  </a:lnTo>
                  <a:lnTo>
                    <a:pt x="3" y="17"/>
                  </a:lnTo>
                  <a:lnTo>
                    <a:pt x="3" y="16"/>
                  </a:lnTo>
                  <a:lnTo>
                    <a:pt x="3" y="16"/>
                  </a:lnTo>
                  <a:lnTo>
                    <a:pt x="3" y="16"/>
                  </a:lnTo>
                  <a:lnTo>
                    <a:pt x="3" y="16"/>
                  </a:lnTo>
                  <a:lnTo>
                    <a:pt x="3" y="16"/>
                  </a:lnTo>
                  <a:lnTo>
                    <a:pt x="3" y="16"/>
                  </a:lnTo>
                  <a:lnTo>
                    <a:pt x="3" y="15"/>
                  </a:lnTo>
                  <a:lnTo>
                    <a:pt x="3" y="15"/>
                  </a:lnTo>
                  <a:lnTo>
                    <a:pt x="3" y="15"/>
                  </a:lnTo>
                  <a:lnTo>
                    <a:pt x="4" y="15"/>
                  </a:lnTo>
                  <a:lnTo>
                    <a:pt x="3" y="15"/>
                  </a:lnTo>
                  <a:lnTo>
                    <a:pt x="3" y="15"/>
                  </a:lnTo>
                  <a:lnTo>
                    <a:pt x="3" y="14"/>
                  </a:lnTo>
                  <a:lnTo>
                    <a:pt x="4" y="14"/>
                  </a:lnTo>
                  <a:lnTo>
                    <a:pt x="4" y="14"/>
                  </a:lnTo>
                  <a:lnTo>
                    <a:pt x="4" y="14"/>
                  </a:lnTo>
                  <a:lnTo>
                    <a:pt x="4" y="14"/>
                  </a:lnTo>
                  <a:lnTo>
                    <a:pt x="4" y="14"/>
                  </a:lnTo>
                  <a:lnTo>
                    <a:pt x="4" y="14"/>
                  </a:lnTo>
                  <a:lnTo>
                    <a:pt x="4" y="14"/>
                  </a:lnTo>
                  <a:lnTo>
                    <a:pt x="4" y="14"/>
                  </a:lnTo>
                  <a:lnTo>
                    <a:pt x="4" y="14"/>
                  </a:lnTo>
                  <a:lnTo>
                    <a:pt x="5" y="14"/>
                  </a:lnTo>
                  <a:lnTo>
                    <a:pt x="5" y="13"/>
                  </a:lnTo>
                  <a:lnTo>
                    <a:pt x="4" y="13"/>
                  </a:lnTo>
                  <a:lnTo>
                    <a:pt x="4" y="13"/>
                  </a:lnTo>
                  <a:lnTo>
                    <a:pt x="4" y="13"/>
                  </a:lnTo>
                  <a:lnTo>
                    <a:pt x="4" y="13"/>
                  </a:lnTo>
                  <a:lnTo>
                    <a:pt x="4" y="13"/>
                  </a:lnTo>
                  <a:lnTo>
                    <a:pt x="4" y="12"/>
                  </a:lnTo>
                  <a:lnTo>
                    <a:pt x="4" y="12"/>
                  </a:lnTo>
                  <a:lnTo>
                    <a:pt x="4" y="12"/>
                  </a:lnTo>
                  <a:lnTo>
                    <a:pt x="5" y="12"/>
                  </a:lnTo>
                  <a:lnTo>
                    <a:pt x="5" y="12"/>
                  </a:lnTo>
                  <a:lnTo>
                    <a:pt x="5" y="12"/>
                  </a:lnTo>
                  <a:lnTo>
                    <a:pt x="4" y="12"/>
                  </a:lnTo>
                  <a:lnTo>
                    <a:pt x="4" y="11"/>
                  </a:lnTo>
                  <a:lnTo>
                    <a:pt x="4" y="11"/>
                  </a:lnTo>
                  <a:lnTo>
                    <a:pt x="4" y="12"/>
                  </a:lnTo>
                  <a:lnTo>
                    <a:pt x="4" y="12"/>
                  </a:lnTo>
                  <a:lnTo>
                    <a:pt x="4" y="11"/>
                  </a:lnTo>
                  <a:lnTo>
                    <a:pt x="3" y="11"/>
                  </a:lnTo>
                  <a:lnTo>
                    <a:pt x="3" y="11"/>
                  </a:lnTo>
                  <a:lnTo>
                    <a:pt x="3" y="11"/>
                  </a:lnTo>
                  <a:lnTo>
                    <a:pt x="3" y="11"/>
                  </a:lnTo>
                  <a:lnTo>
                    <a:pt x="3" y="11"/>
                  </a:lnTo>
                  <a:lnTo>
                    <a:pt x="3" y="11"/>
                  </a:lnTo>
                  <a:lnTo>
                    <a:pt x="3" y="11"/>
                  </a:lnTo>
                  <a:lnTo>
                    <a:pt x="3" y="10"/>
                  </a:lnTo>
                  <a:lnTo>
                    <a:pt x="2" y="10"/>
                  </a:lnTo>
                  <a:lnTo>
                    <a:pt x="2" y="10"/>
                  </a:lnTo>
                  <a:lnTo>
                    <a:pt x="2" y="10"/>
                  </a:lnTo>
                  <a:lnTo>
                    <a:pt x="2" y="10"/>
                  </a:lnTo>
                  <a:lnTo>
                    <a:pt x="2" y="10"/>
                  </a:lnTo>
                  <a:lnTo>
                    <a:pt x="2" y="9"/>
                  </a:lnTo>
                  <a:lnTo>
                    <a:pt x="2" y="9"/>
                  </a:lnTo>
                  <a:lnTo>
                    <a:pt x="2" y="9"/>
                  </a:lnTo>
                  <a:lnTo>
                    <a:pt x="2" y="9"/>
                  </a:lnTo>
                  <a:lnTo>
                    <a:pt x="2" y="9"/>
                  </a:lnTo>
                  <a:lnTo>
                    <a:pt x="2" y="9"/>
                  </a:lnTo>
                  <a:lnTo>
                    <a:pt x="2" y="9"/>
                  </a:lnTo>
                  <a:lnTo>
                    <a:pt x="2" y="8"/>
                  </a:lnTo>
                  <a:lnTo>
                    <a:pt x="2" y="8"/>
                  </a:lnTo>
                  <a:lnTo>
                    <a:pt x="2" y="8"/>
                  </a:lnTo>
                  <a:lnTo>
                    <a:pt x="1" y="8"/>
                  </a:lnTo>
                  <a:lnTo>
                    <a:pt x="1" y="8"/>
                  </a:lnTo>
                  <a:lnTo>
                    <a:pt x="1" y="8"/>
                  </a:lnTo>
                  <a:lnTo>
                    <a:pt x="1" y="7"/>
                  </a:lnTo>
                  <a:lnTo>
                    <a:pt x="1" y="7"/>
                  </a:lnTo>
                  <a:lnTo>
                    <a:pt x="1" y="7"/>
                  </a:lnTo>
                  <a:lnTo>
                    <a:pt x="1" y="7"/>
                  </a:lnTo>
                  <a:lnTo>
                    <a:pt x="1" y="6"/>
                  </a:lnTo>
                  <a:lnTo>
                    <a:pt x="1" y="6"/>
                  </a:lnTo>
                  <a:lnTo>
                    <a:pt x="1" y="6"/>
                  </a:lnTo>
                  <a:lnTo>
                    <a:pt x="1" y="6"/>
                  </a:lnTo>
                  <a:lnTo>
                    <a:pt x="1" y="6"/>
                  </a:lnTo>
                  <a:lnTo>
                    <a:pt x="0" y="6"/>
                  </a:lnTo>
                  <a:lnTo>
                    <a:pt x="0" y="5"/>
                  </a:lnTo>
                  <a:lnTo>
                    <a:pt x="0" y="5"/>
                  </a:lnTo>
                  <a:lnTo>
                    <a:pt x="1" y="5"/>
                  </a:lnTo>
                  <a:lnTo>
                    <a:pt x="1" y="4"/>
                  </a:lnTo>
                  <a:lnTo>
                    <a:pt x="1" y="4"/>
                  </a:lnTo>
                  <a:lnTo>
                    <a:pt x="0" y="4"/>
                  </a:lnTo>
                  <a:lnTo>
                    <a:pt x="0" y="4"/>
                  </a:lnTo>
                  <a:lnTo>
                    <a:pt x="0" y="4"/>
                  </a:lnTo>
                  <a:lnTo>
                    <a:pt x="0" y="3"/>
                  </a:lnTo>
                  <a:lnTo>
                    <a:pt x="0" y="3"/>
                  </a:lnTo>
                  <a:lnTo>
                    <a:pt x="0" y="3"/>
                  </a:lnTo>
                  <a:lnTo>
                    <a:pt x="0" y="3"/>
                  </a:lnTo>
                  <a:lnTo>
                    <a:pt x="0" y="3"/>
                  </a:lnTo>
                  <a:lnTo>
                    <a:pt x="0" y="2"/>
                  </a:lnTo>
                  <a:lnTo>
                    <a:pt x="0" y="2"/>
                  </a:lnTo>
                  <a:lnTo>
                    <a:pt x="0" y="2"/>
                  </a:lnTo>
                  <a:lnTo>
                    <a:pt x="0" y="2"/>
                  </a:lnTo>
                  <a:lnTo>
                    <a:pt x="0" y="1"/>
                  </a:lnTo>
                  <a:lnTo>
                    <a:pt x="0" y="1"/>
                  </a:lnTo>
                  <a:lnTo>
                    <a:pt x="0" y="1"/>
                  </a:lnTo>
                  <a:lnTo>
                    <a:pt x="0" y="1"/>
                  </a:lnTo>
                  <a:lnTo>
                    <a:pt x="0" y="1"/>
                  </a:lnTo>
                  <a:lnTo>
                    <a:pt x="0" y="1"/>
                  </a:lnTo>
                  <a:lnTo>
                    <a:pt x="1" y="1"/>
                  </a:lnTo>
                  <a:lnTo>
                    <a:pt x="1" y="1"/>
                  </a:lnTo>
                  <a:lnTo>
                    <a:pt x="1" y="0"/>
                  </a:lnTo>
                  <a:lnTo>
                    <a:pt x="1" y="0"/>
                  </a:lnTo>
                  <a:lnTo>
                    <a:pt x="1" y="0"/>
                  </a:lnTo>
                  <a:lnTo>
                    <a:pt x="1" y="0"/>
                  </a:lnTo>
                  <a:lnTo>
                    <a:pt x="1" y="0"/>
                  </a:lnTo>
                  <a:lnTo>
                    <a:pt x="2" y="0"/>
                  </a:lnTo>
                  <a:lnTo>
                    <a:pt x="2" y="1"/>
                  </a:lnTo>
                  <a:lnTo>
                    <a:pt x="2" y="1"/>
                  </a:lnTo>
                  <a:lnTo>
                    <a:pt x="2" y="1"/>
                  </a:lnTo>
                  <a:lnTo>
                    <a:pt x="2" y="1"/>
                  </a:lnTo>
                  <a:lnTo>
                    <a:pt x="2" y="1"/>
                  </a:lnTo>
                  <a:lnTo>
                    <a:pt x="2" y="2"/>
                  </a:lnTo>
                  <a:lnTo>
                    <a:pt x="2" y="2"/>
                  </a:lnTo>
                  <a:lnTo>
                    <a:pt x="2" y="2"/>
                  </a:lnTo>
                  <a:lnTo>
                    <a:pt x="3" y="2"/>
                  </a:lnTo>
                  <a:lnTo>
                    <a:pt x="3" y="2"/>
                  </a:lnTo>
                  <a:lnTo>
                    <a:pt x="3" y="2"/>
                  </a:lnTo>
                  <a:lnTo>
                    <a:pt x="3" y="2"/>
                  </a:lnTo>
                  <a:lnTo>
                    <a:pt x="3" y="2"/>
                  </a:lnTo>
                  <a:lnTo>
                    <a:pt x="4" y="2"/>
                  </a:lnTo>
                  <a:lnTo>
                    <a:pt x="4" y="2"/>
                  </a:lnTo>
                  <a:lnTo>
                    <a:pt x="4" y="2"/>
                  </a:lnTo>
                  <a:lnTo>
                    <a:pt x="5" y="3"/>
                  </a:lnTo>
                  <a:lnTo>
                    <a:pt x="5" y="2"/>
                  </a:lnTo>
                  <a:lnTo>
                    <a:pt x="5" y="2"/>
                  </a:lnTo>
                  <a:lnTo>
                    <a:pt x="5" y="2"/>
                  </a:lnTo>
                  <a:lnTo>
                    <a:pt x="5" y="2"/>
                  </a:lnTo>
                  <a:lnTo>
                    <a:pt x="5" y="2"/>
                  </a:lnTo>
                  <a:lnTo>
                    <a:pt x="6" y="2"/>
                  </a:lnTo>
                  <a:lnTo>
                    <a:pt x="6" y="2"/>
                  </a:lnTo>
                  <a:lnTo>
                    <a:pt x="6" y="2"/>
                  </a:lnTo>
                  <a:lnTo>
                    <a:pt x="6" y="2"/>
                  </a:lnTo>
                  <a:lnTo>
                    <a:pt x="6" y="2"/>
                  </a:lnTo>
                  <a:lnTo>
                    <a:pt x="6" y="1"/>
                  </a:lnTo>
                  <a:lnTo>
                    <a:pt x="7" y="1"/>
                  </a:lnTo>
                  <a:lnTo>
                    <a:pt x="7" y="1"/>
                  </a:lnTo>
                  <a:lnTo>
                    <a:pt x="7" y="1"/>
                  </a:lnTo>
                  <a:lnTo>
                    <a:pt x="7" y="1"/>
                  </a:lnTo>
                  <a:lnTo>
                    <a:pt x="8" y="0"/>
                  </a:lnTo>
                  <a:lnTo>
                    <a:pt x="8" y="0"/>
                  </a:lnTo>
                  <a:lnTo>
                    <a:pt x="8" y="0"/>
                  </a:lnTo>
                  <a:lnTo>
                    <a:pt x="9" y="0"/>
                  </a:lnTo>
                  <a:lnTo>
                    <a:pt x="9" y="0"/>
                  </a:lnTo>
                  <a:lnTo>
                    <a:pt x="9" y="1"/>
                  </a:lnTo>
                  <a:lnTo>
                    <a:pt x="9" y="1"/>
                  </a:lnTo>
                  <a:lnTo>
                    <a:pt x="9" y="1"/>
                  </a:lnTo>
                  <a:lnTo>
                    <a:pt x="9" y="1"/>
                  </a:lnTo>
                  <a:lnTo>
                    <a:pt x="9" y="1"/>
                  </a:lnTo>
                  <a:lnTo>
                    <a:pt x="9" y="1"/>
                  </a:lnTo>
                  <a:lnTo>
                    <a:pt x="9" y="1"/>
                  </a:lnTo>
                  <a:lnTo>
                    <a:pt x="9" y="2"/>
                  </a:lnTo>
                  <a:lnTo>
                    <a:pt x="9" y="2"/>
                  </a:lnTo>
                  <a:lnTo>
                    <a:pt x="9" y="2"/>
                  </a:lnTo>
                  <a:lnTo>
                    <a:pt x="9" y="2"/>
                  </a:lnTo>
                  <a:lnTo>
                    <a:pt x="9" y="2"/>
                  </a:lnTo>
                  <a:lnTo>
                    <a:pt x="9" y="2"/>
                  </a:lnTo>
                  <a:lnTo>
                    <a:pt x="9" y="2"/>
                  </a:lnTo>
                  <a:lnTo>
                    <a:pt x="8" y="2"/>
                  </a:lnTo>
                  <a:lnTo>
                    <a:pt x="8" y="3"/>
                  </a:lnTo>
                  <a:lnTo>
                    <a:pt x="9" y="3"/>
                  </a:lnTo>
                  <a:lnTo>
                    <a:pt x="9" y="3"/>
                  </a:lnTo>
                  <a:lnTo>
                    <a:pt x="9" y="3"/>
                  </a:lnTo>
                  <a:lnTo>
                    <a:pt x="9" y="3"/>
                  </a:lnTo>
                  <a:lnTo>
                    <a:pt x="9" y="3"/>
                  </a:lnTo>
                  <a:lnTo>
                    <a:pt x="9" y="3"/>
                  </a:lnTo>
                  <a:lnTo>
                    <a:pt x="9" y="3"/>
                  </a:lnTo>
                  <a:lnTo>
                    <a:pt x="9" y="3"/>
                  </a:lnTo>
                  <a:lnTo>
                    <a:pt x="10" y="4"/>
                  </a:lnTo>
                  <a:lnTo>
                    <a:pt x="10" y="4"/>
                  </a:lnTo>
                  <a:lnTo>
                    <a:pt x="10" y="4"/>
                  </a:lnTo>
                  <a:lnTo>
                    <a:pt x="10" y="4"/>
                  </a:lnTo>
                  <a:lnTo>
                    <a:pt x="10" y="4"/>
                  </a:lnTo>
                  <a:lnTo>
                    <a:pt x="10" y="5"/>
                  </a:lnTo>
                  <a:lnTo>
                    <a:pt x="11" y="5"/>
                  </a:lnTo>
                  <a:lnTo>
                    <a:pt x="11" y="6"/>
                  </a:lnTo>
                  <a:lnTo>
                    <a:pt x="11" y="6"/>
                  </a:lnTo>
                  <a:lnTo>
                    <a:pt x="11" y="6"/>
                  </a:lnTo>
                  <a:lnTo>
                    <a:pt x="11" y="6"/>
                  </a:lnTo>
                  <a:lnTo>
                    <a:pt x="11" y="7"/>
                  </a:lnTo>
                  <a:lnTo>
                    <a:pt x="11" y="7"/>
                  </a:lnTo>
                  <a:lnTo>
                    <a:pt x="12" y="7"/>
                  </a:lnTo>
                  <a:lnTo>
                    <a:pt x="12" y="7"/>
                  </a:lnTo>
                  <a:lnTo>
                    <a:pt x="12" y="7"/>
                  </a:lnTo>
                  <a:lnTo>
                    <a:pt x="13" y="7"/>
                  </a:lnTo>
                  <a:lnTo>
                    <a:pt x="13" y="7"/>
                  </a:lnTo>
                  <a:lnTo>
                    <a:pt x="13" y="7"/>
                  </a:lnTo>
                  <a:lnTo>
                    <a:pt x="13" y="7"/>
                  </a:lnTo>
                  <a:lnTo>
                    <a:pt x="13" y="8"/>
                  </a:lnTo>
                  <a:lnTo>
                    <a:pt x="13" y="8"/>
                  </a:lnTo>
                  <a:lnTo>
                    <a:pt x="14" y="8"/>
                  </a:lnTo>
                  <a:lnTo>
                    <a:pt x="14" y="8"/>
                  </a:lnTo>
                  <a:lnTo>
                    <a:pt x="14" y="8"/>
                  </a:lnTo>
                  <a:lnTo>
                    <a:pt x="15" y="8"/>
                  </a:lnTo>
                  <a:lnTo>
                    <a:pt x="15" y="9"/>
                  </a:lnTo>
                  <a:lnTo>
                    <a:pt x="15" y="9"/>
                  </a:lnTo>
                  <a:lnTo>
                    <a:pt x="15" y="9"/>
                  </a:lnTo>
                  <a:lnTo>
                    <a:pt x="15" y="9"/>
                  </a:lnTo>
                  <a:lnTo>
                    <a:pt x="16" y="9"/>
                  </a:lnTo>
                  <a:lnTo>
                    <a:pt x="16" y="9"/>
                  </a:lnTo>
                  <a:lnTo>
                    <a:pt x="16" y="9"/>
                  </a:lnTo>
                  <a:lnTo>
                    <a:pt x="16" y="9"/>
                  </a:lnTo>
                  <a:lnTo>
                    <a:pt x="16" y="9"/>
                  </a:lnTo>
                  <a:lnTo>
                    <a:pt x="17" y="9"/>
                  </a:lnTo>
                  <a:lnTo>
                    <a:pt x="17" y="9"/>
                  </a:lnTo>
                  <a:lnTo>
                    <a:pt x="17" y="9"/>
                  </a:lnTo>
                  <a:lnTo>
                    <a:pt x="17" y="9"/>
                  </a:lnTo>
                  <a:lnTo>
                    <a:pt x="18" y="9"/>
                  </a:lnTo>
                  <a:lnTo>
                    <a:pt x="18" y="9"/>
                  </a:lnTo>
                  <a:lnTo>
                    <a:pt x="18" y="9"/>
                  </a:lnTo>
                  <a:lnTo>
                    <a:pt x="18" y="9"/>
                  </a:lnTo>
                  <a:lnTo>
                    <a:pt x="19" y="9"/>
                  </a:lnTo>
                  <a:lnTo>
                    <a:pt x="19" y="9"/>
                  </a:lnTo>
                  <a:lnTo>
                    <a:pt x="19" y="9"/>
                  </a:lnTo>
                  <a:lnTo>
                    <a:pt x="20" y="8"/>
                  </a:lnTo>
                  <a:lnTo>
                    <a:pt x="20" y="8"/>
                  </a:lnTo>
                  <a:lnTo>
                    <a:pt x="21" y="8"/>
                  </a:lnTo>
                  <a:lnTo>
                    <a:pt x="21" y="8"/>
                  </a:lnTo>
                  <a:lnTo>
                    <a:pt x="21" y="8"/>
                  </a:lnTo>
                  <a:lnTo>
                    <a:pt x="21" y="8"/>
                  </a:lnTo>
                  <a:lnTo>
                    <a:pt x="22" y="8"/>
                  </a:lnTo>
                  <a:lnTo>
                    <a:pt x="22" y="8"/>
                  </a:lnTo>
                  <a:lnTo>
                    <a:pt x="21" y="8"/>
                  </a:lnTo>
                  <a:lnTo>
                    <a:pt x="21" y="8"/>
                  </a:lnTo>
                  <a:lnTo>
                    <a:pt x="21" y="8"/>
                  </a:lnTo>
                  <a:lnTo>
                    <a:pt x="21" y="9"/>
                  </a:lnTo>
                  <a:lnTo>
                    <a:pt x="21" y="9"/>
                  </a:lnTo>
                  <a:lnTo>
                    <a:pt x="22" y="9"/>
                  </a:lnTo>
                  <a:lnTo>
                    <a:pt x="22" y="8"/>
                  </a:lnTo>
                  <a:lnTo>
                    <a:pt x="22" y="8"/>
                  </a:lnTo>
                  <a:lnTo>
                    <a:pt x="22" y="8"/>
                  </a:lnTo>
                  <a:lnTo>
                    <a:pt x="21" y="8"/>
                  </a:lnTo>
                  <a:lnTo>
                    <a:pt x="21" y="7"/>
                  </a:lnTo>
                  <a:lnTo>
                    <a:pt x="22" y="7"/>
                  </a:lnTo>
                  <a:lnTo>
                    <a:pt x="22" y="7"/>
                  </a:lnTo>
                  <a:lnTo>
                    <a:pt x="23" y="7"/>
                  </a:lnTo>
                  <a:lnTo>
                    <a:pt x="23" y="7"/>
                  </a:lnTo>
                  <a:lnTo>
                    <a:pt x="23" y="7"/>
                  </a:lnTo>
                  <a:lnTo>
                    <a:pt x="23" y="7"/>
                  </a:lnTo>
                  <a:lnTo>
                    <a:pt x="23" y="7"/>
                  </a:lnTo>
                  <a:lnTo>
                    <a:pt x="23" y="6"/>
                  </a:lnTo>
                  <a:lnTo>
                    <a:pt x="23" y="6"/>
                  </a:lnTo>
                  <a:lnTo>
                    <a:pt x="23" y="6"/>
                  </a:lnTo>
                  <a:lnTo>
                    <a:pt x="23" y="6"/>
                  </a:lnTo>
                  <a:lnTo>
                    <a:pt x="24" y="6"/>
                  </a:lnTo>
                  <a:lnTo>
                    <a:pt x="24" y="5"/>
                  </a:lnTo>
                  <a:lnTo>
                    <a:pt x="24" y="5"/>
                  </a:lnTo>
                  <a:lnTo>
                    <a:pt x="24" y="5"/>
                  </a:lnTo>
                  <a:lnTo>
                    <a:pt x="24" y="5"/>
                  </a:lnTo>
                  <a:lnTo>
                    <a:pt x="24" y="5"/>
                  </a:lnTo>
                  <a:lnTo>
                    <a:pt x="25" y="5"/>
                  </a:lnTo>
                  <a:lnTo>
                    <a:pt x="25" y="5"/>
                  </a:lnTo>
                  <a:lnTo>
                    <a:pt x="25" y="5"/>
                  </a:lnTo>
                  <a:lnTo>
                    <a:pt x="25" y="5"/>
                  </a:lnTo>
                  <a:lnTo>
                    <a:pt x="26" y="5"/>
                  </a:lnTo>
                  <a:lnTo>
                    <a:pt x="26" y="5"/>
                  </a:lnTo>
                  <a:lnTo>
                    <a:pt x="26" y="5"/>
                  </a:lnTo>
                  <a:lnTo>
                    <a:pt x="26" y="5"/>
                  </a:lnTo>
                  <a:lnTo>
                    <a:pt x="27" y="5"/>
                  </a:lnTo>
                  <a:lnTo>
                    <a:pt x="27" y="5"/>
                  </a:lnTo>
                  <a:lnTo>
                    <a:pt x="27" y="4"/>
                  </a:lnTo>
                  <a:lnTo>
                    <a:pt x="27" y="4"/>
                  </a:lnTo>
                  <a:lnTo>
                    <a:pt x="27" y="4"/>
                  </a:lnTo>
                  <a:lnTo>
                    <a:pt x="27" y="4"/>
                  </a:lnTo>
                  <a:lnTo>
                    <a:pt x="28" y="4"/>
                  </a:lnTo>
                  <a:lnTo>
                    <a:pt x="28" y="4"/>
                  </a:lnTo>
                  <a:lnTo>
                    <a:pt x="28" y="5"/>
                  </a:lnTo>
                  <a:lnTo>
                    <a:pt x="28" y="5"/>
                  </a:lnTo>
                  <a:lnTo>
                    <a:pt x="28" y="5"/>
                  </a:lnTo>
                  <a:lnTo>
                    <a:pt x="28" y="4"/>
                  </a:lnTo>
                  <a:lnTo>
                    <a:pt x="29" y="4"/>
                  </a:lnTo>
                  <a:lnTo>
                    <a:pt x="29" y="5"/>
                  </a:lnTo>
                  <a:lnTo>
                    <a:pt x="29" y="5"/>
                  </a:lnTo>
                  <a:lnTo>
                    <a:pt x="29" y="5"/>
                  </a:lnTo>
                  <a:lnTo>
                    <a:pt x="29" y="5"/>
                  </a:lnTo>
                  <a:lnTo>
                    <a:pt x="29" y="5"/>
                  </a:lnTo>
                  <a:lnTo>
                    <a:pt x="31" y="6"/>
                  </a:lnTo>
                  <a:lnTo>
                    <a:pt x="31" y="6"/>
                  </a:lnTo>
                  <a:lnTo>
                    <a:pt x="31" y="6"/>
                  </a:lnTo>
                  <a:lnTo>
                    <a:pt x="31" y="6"/>
                  </a:lnTo>
                  <a:lnTo>
                    <a:pt x="32" y="6"/>
                  </a:lnTo>
                  <a:lnTo>
                    <a:pt x="32" y="6"/>
                  </a:lnTo>
                  <a:lnTo>
                    <a:pt x="32" y="6"/>
                  </a:lnTo>
                  <a:lnTo>
                    <a:pt x="32" y="6"/>
                  </a:lnTo>
                  <a:lnTo>
                    <a:pt x="33" y="6"/>
                  </a:lnTo>
                  <a:lnTo>
                    <a:pt x="33" y="7"/>
                  </a:lnTo>
                  <a:lnTo>
                    <a:pt x="33" y="7"/>
                  </a:lnTo>
                  <a:lnTo>
                    <a:pt x="33" y="7"/>
                  </a:lnTo>
                  <a:lnTo>
                    <a:pt x="33" y="7"/>
                  </a:lnTo>
                  <a:lnTo>
                    <a:pt x="33" y="7"/>
                  </a:lnTo>
                  <a:lnTo>
                    <a:pt x="33" y="8"/>
                  </a:lnTo>
                  <a:lnTo>
                    <a:pt x="34" y="8"/>
                  </a:lnTo>
                  <a:lnTo>
                    <a:pt x="34" y="8"/>
                  </a:lnTo>
                  <a:lnTo>
                    <a:pt x="34" y="8"/>
                  </a:lnTo>
                  <a:lnTo>
                    <a:pt x="35" y="8"/>
                  </a:lnTo>
                  <a:lnTo>
                    <a:pt x="35" y="8"/>
                  </a:lnTo>
                  <a:lnTo>
                    <a:pt x="35" y="8"/>
                  </a:lnTo>
                  <a:lnTo>
                    <a:pt x="35" y="8"/>
                  </a:lnTo>
                  <a:lnTo>
                    <a:pt x="35" y="9"/>
                  </a:lnTo>
                  <a:lnTo>
                    <a:pt x="36" y="9"/>
                  </a:lnTo>
                  <a:lnTo>
                    <a:pt x="36" y="9"/>
                  </a:lnTo>
                  <a:lnTo>
                    <a:pt x="36" y="9"/>
                  </a:lnTo>
                  <a:lnTo>
                    <a:pt x="37" y="9"/>
                  </a:lnTo>
                  <a:lnTo>
                    <a:pt x="37" y="9"/>
                  </a:lnTo>
                  <a:lnTo>
                    <a:pt x="37" y="9"/>
                  </a:lnTo>
                  <a:lnTo>
                    <a:pt x="37" y="9"/>
                  </a:lnTo>
                  <a:lnTo>
                    <a:pt x="37" y="10"/>
                  </a:lnTo>
                  <a:lnTo>
                    <a:pt x="37" y="10"/>
                  </a:lnTo>
                  <a:lnTo>
                    <a:pt x="37" y="10"/>
                  </a:lnTo>
                  <a:lnTo>
                    <a:pt x="37" y="10"/>
                  </a:lnTo>
                  <a:lnTo>
                    <a:pt x="37" y="11"/>
                  </a:lnTo>
                  <a:lnTo>
                    <a:pt x="37" y="11"/>
                  </a:lnTo>
                  <a:lnTo>
                    <a:pt x="37" y="11"/>
                  </a:lnTo>
                  <a:lnTo>
                    <a:pt x="37" y="11"/>
                  </a:lnTo>
                  <a:lnTo>
                    <a:pt x="37" y="12"/>
                  </a:lnTo>
                  <a:lnTo>
                    <a:pt x="37" y="12"/>
                  </a:lnTo>
                  <a:lnTo>
                    <a:pt x="37" y="12"/>
                  </a:lnTo>
                  <a:lnTo>
                    <a:pt x="37" y="12"/>
                  </a:lnTo>
                  <a:lnTo>
                    <a:pt x="37" y="12"/>
                  </a:lnTo>
                  <a:lnTo>
                    <a:pt x="37" y="13"/>
                  </a:lnTo>
                  <a:lnTo>
                    <a:pt x="37" y="13"/>
                  </a:lnTo>
                  <a:lnTo>
                    <a:pt x="37" y="13"/>
                  </a:lnTo>
                  <a:lnTo>
                    <a:pt x="37" y="14"/>
                  </a:lnTo>
                  <a:lnTo>
                    <a:pt x="37" y="14"/>
                  </a:lnTo>
                  <a:lnTo>
                    <a:pt x="37" y="14"/>
                  </a:lnTo>
                  <a:lnTo>
                    <a:pt x="37" y="14"/>
                  </a:lnTo>
                  <a:lnTo>
                    <a:pt x="37" y="15"/>
                  </a:lnTo>
                  <a:lnTo>
                    <a:pt x="36" y="15"/>
                  </a:lnTo>
                  <a:lnTo>
                    <a:pt x="36" y="15"/>
                  </a:lnTo>
                  <a:lnTo>
                    <a:pt x="36" y="15"/>
                  </a:lnTo>
                  <a:lnTo>
                    <a:pt x="36" y="16"/>
                  </a:lnTo>
                  <a:lnTo>
                    <a:pt x="36" y="16"/>
                  </a:lnTo>
                  <a:lnTo>
                    <a:pt x="36" y="16"/>
                  </a:lnTo>
                  <a:lnTo>
                    <a:pt x="36" y="16"/>
                  </a:lnTo>
                  <a:lnTo>
                    <a:pt x="36" y="16"/>
                  </a:lnTo>
                  <a:lnTo>
                    <a:pt x="36" y="16"/>
                  </a:lnTo>
                  <a:lnTo>
                    <a:pt x="36" y="17"/>
                  </a:lnTo>
                  <a:lnTo>
                    <a:pt x="36" y="17"/>
                  </a:lnTo>
                  <a:lnTo>
                    <a:pt x="36" y="17"/>
                  </a:lnTo>
                  <a:lnTo>
                    <a:pt x="36" y="18"/>
                  </a:lnTo>
                  <a:lnTo>
                    <a:pt x="36" y="18"/>
                  </a:lnTo>
                  <a:lnTo>
                    <a:pt x="36" y="18"/>
                  </a:lnTo>
                  <a:lnTo>
                    <a:pt x="36" y="18"/>
                  </a:lnTo>
                  <a:lnTo>
                    <a:pt x="36" y="18"/>
                  </a:lnTo>
                  <a:lnTo>
                    <a:pt x="36" y="18"/>
                  </a:lnTo>
                  <a:lnTo>
                    <a:pt x="37" y="18"/>
                  </a:lnTo>
                  <a:lnTo>
                    <a:pt x="37" y="18"/>
                  </a:lnTo>
                  <a:lnTo>
                    <a:pt x="36" y="18"/>
                  </a:lnTo>
                  <a:lnTo>
                    <a:pt x="36" y="19"/>
                  </a:lnTo>
                  <a:lnTo>
                    <a:pt x="36" y="19"/>
                  </a:lnTo>
                  <a:lnTo>
                    <a:pt x="36" y="19"/>
                  </a:lnTo>
                  <a:lnTo>
                    <a:pt x="36" y="19"/>
                  </a:lnTo>
                  <a:lnTo>
                    <a:pt x="36" y="20"/>
                  </a:lnTo>
                  <a:lnTo>
                    <a:pt x="36" y="20"/>
                  </a:lnTo>
                  <a:lnTo>
                    <a:pt x="36" y="20"/>
                  </a:lnTo>
                  <a:lnTo>
                    <a:pt x="36" y="21"/>
                  </a:lnTo>
                  <a:lnTo>
                    <a:pt x="36" y="22"/>
                  </a:lnTo>
                  <a:lnTo>
                    <a:pt x="36" y="22"/>
                  </a:lnTo>
                  <a:lnTo>
                    <a:pt x="36" y="22"/>
                  </a:lnTo>
                  <a:lnTo>
                    <a:pt x="36" y="22"/>
                  </a:lnTo>
                  <a:lnTo>
                    <a:pt x="36" y="2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Freeform 441">
              <a:extLst>
                <a:ext uri="{FF2B5EF4-FFF2-40B4-BE49-F238E27FC236}">
                  <a16:creationId xmlns:a16="http://schemas.microsoft.com/office/drawing/2014/main" id="{6D338F4E-22C1-4D56-983C-EA04F4C1E819}"/>
                </a:ext>
              </a:extLst>
            </p:cNvPr>
            <p:cNvSpPr>
              <a:spLocks/>
            </p:cNvSpPr>
            <p:nvPr/>
          </p:nvSpPr>
          <p:spPr bwMode="auto">
            <a:xfrm>
              <a:off x="6673703" y="3335224"/>
              <a:ext cx="240998" cy="270926"/>
            </a:xfrm>
            <a:custGeom>
              <a:avLst/>
              <a:gdLst/>
              <a:ahLst/>
              <a:cxnLst>
                <a:cxn ang="0">
                  <a:pos x="1" y="15"/>
                </a:cxn>
                <a:cxn ang="0">
                  <a:pos x="1" y="11"/>
                </a:cxn>
                <a:cxn ang="0">
                  <a:pos x="3" y="10"/>
                </a:cxn>
                <a:cxn ang="0">
                  <a:pos x="5" y="8"/>
                </a:cxn>
                <a:cxn ang="0">
                  <a:pos x="6" y="7"/>
                </a:cxn>
                <a:cxn ang="0">
                  <a:pos x="6" y="6"/>
                </a:cxn>
                <a:cxn ang="0">
                  <a:pos x="6" y="5"/>
                </a:cxn>
                <a:cxn ang="0">
                  <a:pos x="6" y="3"/>
                </a:cxn>
                <a:cxn ang="0">
                  <a:pos x="8" y="1"/>
                </a:cxn>
                <a:cxn ang="0">
                  <a:pos x="9" y="0"/>
                </a:cxn>
                <a:cxn ang="0">
                  <a:pos x="11" y="0"/>
                </a:cxn>
                <a:cxn ang="0">
                  <a:pos x="11" y="0"/>
                </a:cxn>
                <a:cxn ang="0">
                  <a:pos x="12" y="0"/>
                </a:cxn>
                <a:cxn ang="0">
                  <a:pos x="12" y="1"/>
                </a:cxn>
                <a:cxn ang="0">
                  <a:pos x="13" y="1"/>
                </a:cxn>
                <a:cxn ang="0">
                  <a:pos x="13" y="1"/>
                </a:cxn>
                <a:cxn ang="0">
                  <a:pos x="14" y="1"/>
                </a:cxn>
                <a:cxn ang="0">
                  <a:pos x="14" y="2"/>
                </a:cxn>
                <a:cxn ang="0">
                  <a:pos x="14" y="3"/>
                </a:cxn>
                <a:cxn ang="0">
                  <a:pos x="14" y="3"/>
                </a:cxn>
                <a:cxn ang="0">
                  <a:pos x="15" y="4"/>
                </a:cxn>
                <a:cxn ang="0">
                  <a:pos x="15" y="4"/>
                </a:cxn>
                <a:cxn ang="0">
                  <a:pos x="16" y="4"/>
                </a:cxn>
                <a:cxn ang="0">
                  <a:pos x="17" y="5"/>
                </a:cxn>
                <a:cxn ang="0">
                  <a:pos x="16" y="5"/>
                </a:cxn>
                <a:cxn ang="0">
                  <a:pos x="16" y="6"/>
                </a:cxn>
                <a:cxn ang="0">
                  <a:pos x="16" y="7"/>
                </a:cxn>
                <a:cxn ang="0">
                  <a:pos x="16" y="7"/>
                </a:cxn>
                <a:cxn ang="0">
                  <a:pos x="16" y="7"/>
                </a:cxn>
                <a:cxn ang="0">
                  <a:pos x="16" y="8"/>
                </a:cxn>
                <a:cxn ang="0">
                  <a:pos x="15" y="9"/>
                </a:cxn>
                <a:cxn ang="0">
                  <a:pos x="15" y="9"/>
                </a:cxn>
                <a:cxn ang="0">
                  <a:pos x="15" y="10"/>
                </a:cxn>
                <a:cxn ang="0">
                  <a:pos x="15" y="11"/>
                </a:cxn>
                <a:cxn ang="0">
                  <a:pos x="16" y="11"/>
                </a:cxn>
                <a:cxn ang="0">
                  <a:pos x="16" y="11"/>
                </a:cxn>
                <a:cxn ang="0">
                  <a:pos x="17" y="12"/>
                </a:cxn>
                <a:cxn ang="0">
                  <a:pos x="16" y="13"/>
                </a:cxn>
                <a:cxn ang="0">
                  <a:pos x="17" y="13"/>
                </a:cxn>
                <a:cxn ang="0">
                  <a:pos x="18" y="13"/>
                </a:cxn>
                <a:cxn ang="0">
                  <a:pos x="18" y="14"/>
                </a:cxn>
                <a:cxn ang="0">
                  <a:pos x="19" y="14"/>
                </a:cxn>
                <a:cxn ang="0">
                  <a:pos x="20" y="15"/>
                </a:cxn>
                <a:cxn ang="0">
                  <a:pos x="20" y="16"/>
                </a:cxn>
                <a:cxn ang="0">
                  <a:pos x="20" y="17"/>
                </a:cxn>
                <a:cxn ang="0">
                  <a:pos x="20" y="18"/>
                </a:cxn>
                <a:cxn ang="0">
                  <a:pos x="21" y="19"/>
                </a:cxn>
                <a:cxn ang="0">
                  <a:pos x="21" y="20"/>
                </a:cxn>
                <a:cxn ang="0">
                  <a:pos x="21" y="21"/>
                </a:cxn>
                <a:cxn ang="0">
                  <a:pos x="21" y="21"/>
                </a:cxn>
                <a:cxn ang="0">
                  <a:pos x="21" y="21"/>
                </a:cxn>
                <a:cxn ang="0">
                  <a:pos x="19" y="21"/>
                </a:cxn>
                <a:cxn ang="0">
                  <a:pos x="18" y="22"/>
                </a:cxn>
                <a:cxn ang="0">
                  <a:pos x="18" y="23"/>
                </a:cxn>
                <a:cxn ang="0">
                  <a:pos x="17" y="23"/>
                </a:cxn>
                <a:cxn ang="0">
                  <a:pos x="17" y="24"/>
                </a:cxn>
                <a:cxn ang="0">
                  <a:pos x="10" y="20"/>
                </a:cxn>
                <a:cxn ang="0">
                  <a:pos x="4" y="16"/>
                </a:cxn>
              </a:cxnLst>
              <a:rect l="0" t="0" r="r" b="b"/>
              <a:pathLst>
                <a:path w="22" h="24">
                  <a:moveTo>
                    <a:pt x="1" y="15"/>
                  </a:moveTo>
                  <a:lnTo>
                    <a:pt x="1" y="15"/>
                  </a:lnTo>
                  <a:lnTo>
                    <a:pt x="1" y="14"/>
                  </a:lnTo>
                  <a:lnTo>
                    <a:pt x="1" y="15"/>
                  </a:lnTo>
                  <a:lnTo>
                    <a:pt x="1" y="14"/>
                  </a:lnTo>
                  <a:lnTo>
                    <a:pt x="1" y="14"/>
                  </a:lnTo>
                  <a:lnTo>
                    <a:pt x="0" y="12"/>
                  </a:lnTo>
                  <a:lnTo>
                    <a:pt x="1" y="11"/>
                  </a:lnTo>
                  <a:lnTo>
                    <a:pt x="2" y="11"/>
                  </a:lnTo>
                  <a:lnTo>
                    <a:pt x="2" y="11"/>
                  </a:lnTo>
                  <a:lnTo>
                    <a:pt x="3" y="10"/>
                  </a:lnTo>
                  <a:lnTo>
                    <a:pt x="3" y="10"/>
                  </a:lnTo>
                  <a:lnTo>
                    <a:pt x="3" y="10"/>
                  </a:lnTo>
                  <a:lnTo>
                    <a:pt x="5" y="9"/>
                  </a:lnTo>
                  <a:lnTo>
                    <a:pt x="5" y="9"/>
                  </a:lnTo>
                  <a:lnTo>
                    <a:pt x="5" y="8"/>
                  </a:lnTo>
                  <a:lnTo>
                    <a:pt x="6" y="8"/>
                  </a:lnTo>
                  <a:lnTo>
                    <a:pt x="6" y="7"/>
                  </a:lnTo>
                  <a:lnTo>
                    <a:pt x="6" y="7"/>
                  </a:lnTo>
                  <a:lnTo>
                    <a:pt x="6" y="7"/>
                  </a:lnTo>
                  <a:lnTo>
                    <a:pt x="6" y="7"/>
                  </a:lnTo>
                  <a:lnTo>
                    <a:pt x="6" y="6"/>
                  </a:lnTo>
                  <a:lnTo>
                    <a:pt x="6" y="6"/>
                  </a:lnTo>
                  <a:lnTo>
                    <a:pt x="6" y="6"/>
                  </a:lnTo>
                  <a:lnTo>
                    <a:pt x="6" y="6"/>
                  </a:lnTo>
                  <a:lnTo>
                    <a:pt x="6" y="5"/>
                  </a:lnTo>
                  <a:lnTo>
                    <a:pt x="6" y="5"/>
                  </a:lnTo>
                  <a:lnTo>
                    <a:pt x="6" y="5"/>
                  </a:lnTo>
                  <a:lnTo>
                    <a:pt x="6" y="4"/>
                  </a:lnTo>
                  <a:lnTo>
                    <a:pt x="6" y="4"/>
                  </a:lnTo>
                  <a:lnTo>
                    <a:pt x="6" y="3"/>
                  </a:lnTo>
                  <a:lnTo>
                    <a:pt x="6" y="3"/>
                  </a:lnTo>
                  <a:lnTo>
                    <a:pt x="6" y="2"/>
                  </a:lnTo>
                  <a:lnTo>
                    <a:pt x="7" y="2"/>
                  </a:lnTo>
                  <a:lnTo>
                    <a:pt x="8" y="1"/>
                  </a:lnTo>
                  <a:lnTo>
                    <a:pt x="8" y="1"/>
                  </a:lnTo>
                  <a:lnTo>
                    <a:pt x="9" y="1"/>
                  </a:lnTo>
                  <a:lnTo>
                    <a:pt x="9" y="1"/>
                  </a:lnTo>
                  <a:lnTo>
                    <a:pt x="9" y="0"/>
                  </a:lnTo>
                  <a:lnTo>
                    <a:pt x="9" y="0"/>
                  </a:lnTo>
                  <a:lnTo>
                    <a:pt x="9" y="0"/>
                  </a:lnTo>
                  <a:lnTo>
                    <a:pt x="10" y="0"/>
                  </a:lnTo>
                  <a:lnTo>
                    <a:pt x="10" y="0"/>
                  </a:lnTo>
                  <a:lnTo>
                    <a:pt x="11" y="0"/>
                  </a:lnTo>
                  <a:lnTo>
                    <a:pt x="11" y="1"/>
                  </a:lnTo>
                  <a:lnTo>
                    <a:pt x="11" y="1"/>
                  </a:lnTo>
                  <a:lnTo>
                    <a:pt x="11" y="1"/>
                  </a:lnTo>
                  <a:lnTo>
                    <a:pt x="11" y="0"/>
                  </a:lnTo>
                  <a:lnTo>
                    <a:pt x="12" y="0"/>
                  </a:lnTo>
                  <a:lnTo>
                    <a:pt x="12" y="0"/>
                  </a:lnTo>
                  <a:lnTo>
                    <a:pt x="12" y="0"/>
                  </a:lnTo>
                  <a:lnTo>
                    <a:pt x="12" y="0"/>
                  </a:lnTo>
                  <a:lnTo>
                    <a:pt x="12" y="1"/>
                  </a:lnTo>
                  <a:lnTo>
                    <a:pt x="12" y="1"/>
                  </a:lnTo>
                  <a:lnTo>
                    <a:pt x="12" y="1"/>
                  </a:lnTo>
                  <a:lnTo>
                    <a:pt x="12" y="1"/>
                  </a:lnTo>
                  <a:lnTo>
                    <a:pt x="12" y="1"/>
                  </a:lnTo>
                  <a:lnTo>
                    <a:pt x="13" y="1"/>
                  </a:lnTo>
                  <a:lnTo>
                    <a:pt x="13" y="1"/>
                  </a:lnTo>
                  <a:lnTo>
                    <a:pt x="13" y="1"/>
                  </a:lnTo>
                  <a:lnTo>
                    <a:pt x="13" y="1"/>
                  </a:lnTo>
                  <a:lnTo>
                    <a:pt x="13" y="1"/>
                  </a:lnTo>
                  <a:lnTo>
                    <a:pt x="13" y="1"/>
                  </a:lnTo>
                  <a:lnTo>
                    <a:pt x="13" y="1"/>
                  </a:lnTo>
                  <a:lnTo>
                    <a:pt x="13" y="1"/>
                  </a:lnTo>
                  <a:lnTo>
                    <a:pt x="14" y="1"/>
                  </a:lnTo>
                  <a:lnTo>
                    <a:pt x="14" y="1"/>
                  </a:lnTo>
                  <a:lnTo>
                    <a:pt x="14" y="1"/>
                  </a:lnTo>
                  <a:lnTo>
                    <a:pt x="14" y="2"/>
                  </a:lnTo>
                  <a:lnTo>
                    <a:pt x="14" y="2"/>
                  </a:lnTo>
                  <a:lnTo>
                    <a:pt x="14" y="2"/>
                  </a:lnTo>
                  <a:lnTo>
                    <a:pt x="14" y="2"/>
                  </a:lnTo>
                  <a:lnTo>
                    <a:pt x="14" y="2"/>
                  </a:lnTo>
                  <a:lnTo>
                    <a:pt x="14" y="2"/>
                  </a:lnTo>
                  <a:lnTo>
                    <a:pt x="14" y="2"/>
                  </a:lnTo>
                  <a:lnTo>
                    <a:pt x="14" y="3"/>
                  </a:lnTo>
                  <a:lnTo>
                    <a:pt x="14" y="3"/>
                  </a:lnTo>
                  <a:lnTo>
                    <a:pt x="14" y="3"/>
                  </a:lnTo>
                  <a:lnTo>
                    <a:pt x="14" y="3"/>
                  </a:lnTo>
                  <a:lnTo>
                    <a:pt x="14" y="3"/>
                  </a:lnTo>
                  <a:lnTo>
                    <a:pt x="15" y="3"/>
                  </a:lnTo>
                  <a:lnTo>
                    <a:pt x="15" y="4"/>
                  </a:lnTo>
                  <a:lnTo>
                    <a:pt x="15" y="4"/>
                  </a:lnTo>
                  <a:lnTo>
                    <a:pt x="15" y="4"/>
                  </a:lnTo>
                  <a:lnTo>
                    <a:pt x="15" y="4"/>
                  </a:lnTo>
                  <a:lnTo>
                    <a:pt x="15" y="4"/>
                  </a:lnTo>
                  <a:lnTo>
                    <a:pt x="15" y="4"/>
                  </a:lnTo>
                  <a:lnTo>
                    <a:pt x="15" y="4"/>
                  </a:lnTo>
                  <a:lnTo>
                    <a:pt x="16" y="4"/>
                  </a:lnTo>
                  <a:lnTo>
                    <a:pt x="16" y="5"/>
                  </a:lnTo>
                  <a:lnTo>
                    <a:pt x="16" y="5"/>
                  </a:lnTo>
                  <a:lnTo>
                    <a:pt x="16" y="4"/>
                  </a:lnTo>
                  <a:lnTo>
                    <a:pt x="16" y="4"/>
                  </a:lnTo>
                  <a:lnTo>
                    <a:pt x="16" y="5"/>
                  </a:lnTo>
                  <a:lnTo>
                    <a:pt x="17" y="5"/>
                  </a:lnTo>
                  <a:lnTo>
                    <a:pt x="17" y="5"/>
                  </a:lnTo>
                  <a:lnTo>
                    <a:pt x="17" y="5"/>
                  </a:lnTo>
                  <a:lnTo>
                    <a:pt x="16" y="5"/>
                  </a:lnTo>
                  <a:lnTo>
                    <a:pt x="16" y="5"/>
                  </a:lnTo>
                  <a:lnTo>
                    <a:pt x="16" y="5"/>
                  </a:lnTo>
                  <a:lnTo>
                    <a:pt x="16" y="6"/>
                  </a:lnTo>
                  <a:lnTo>
                    <a:pt x="16" y="6"/>
                  </a:lnTo>
                  <a:lnTo>
                    <a:pt x="16" y="6"/>
                  </a:lnTo>
                  <a:lnTo>
                    <a:pt x="16" y="6"/>
                  </a:lnTo>
                  <a:lnTo>
                    <a:pt x="16" y="6"/>
                  </a:lnTo>
                  <a:lnTo>
                    <a:pt x="17" y="6"/>
                  </a:lnTo>
                  <a:lnTo>
                    <a:pt x="17" y="7"/>
                  </a:lnTo>
                  <a:lnTo>
                    <a:pt x="16" y="7"/>
                  </a:lnTo>
                  <a:lnTo>
                    <a:pt x="16" y="7"/>
                  </a:lnTo>
                  <a:lnTo>
                    <a:pt x="16" y="7"/>
                  </a:lnTo>
                  <a:lnTo>
                    <a:pt x="16" y="7"/>
                  </a:lnTo>
                  <a:lnTo>
                    <a:pt x="16" y="7"/>
                  </a:lnTo>
                  <a:lnTo>
                    <a:pt x="16" y="7"/>
                  </a:lnTo>
                  <a:lnTo>
                    <a:pt x="16" y="7"/>
                  </a:lnTo>
                  <a:lnTo>
                    <a:pt x="16" y="7"/>
                  </a:lnTo>
                  <a:lnTo>
                    <a:pt x="16" y="7"/>
                  </a:lnTo>
                  <a:lnTo>
                    <a:pt x="15" y="7"/>
                  </a:lnTo>
                  <a:lnTo>
                    <a:pt x="15" y="8"/>
                  </a:lnTo>
                  <a:lnTo>
                    <a:pt x="15" y="8"/>
                  </a:lnTo>
                  <a:lnTo>
                    <a:pt x="16" y="8"/>
                  </a:lnTo>
                  <a:lnTo>
                    <a:pt x="15" y="8"/>
                  </a:lnTo>
                  <a:lnTo>
                    <a:pt x="15" y="8"/>
                  </a:lnTo>
                  <a:lnTo>
                    <a:pt x="15" y="8"/>
                  </a:lnTo>
                  <a:lnTo>
                    <a:pt x="15" y="9"/>
                  </a:lnTo>
                  <a:lnTo>
                    <a:pt x="15" y="9"/>
                  </a:lnTo>
                  <a:lnTo>
                    <a:pt x="15" y="9"/>
                  </a:lnTo>
                  <a:lnTo>
                    <a:pt x="15" y="9"/>
                  </a:lnTo>
                  <a:lnTo>
                    <a:pt x="15" y="9"/>
                  </a:lnTo>
                  <a:lnTo>
                    <a:pt x="15" y="9"/>
                  </a:lnTo>
                  <a:lnTo>
                    <a:pt x="15" y="10"/>
                  </a:lnTo>
                  <a:lnTo>
                    <a:pt x="15" y="10"/>
                  </a:lnTo>
                  <a:lnTo>
                    <a:pt x="15" y="10"/>
                  </a:lnTo>
                  <a:lnTo>
                    <a:pt x="15" y="10"/>
                  </a:lnTo>
                  <a:lnTo>
                    <a:pt x="15" y="10"/>
                  </a:lnTo>
                  <a:lnTo>
                    <a:pt x="15" y="11"/>
                  </a:lnTo>
                  <a:lnTo>
                    <a:pt x="15" y="11"/>
                  </a:lnTo>
                  <a:lnTo>
                    <a:pt x="16" y="11"/>
                  </a:lnTo>
                  <a:lnTo>
                    <a:pt x="16" y="11"/>
                  </a:lnTo>
                  <a:lnTo>
                    <a:pt x="16" y="11"/>
                  </a:lnTo>
                  <a:lnTo>
                    <a:pt x="16" y="11"/>
                  </a:lnTo>
                  <a:lnTo>
                    <a:pt x="16" y="11"/>
                  </a:lnTo>
                  <a:lnTo>
                    <a:pt x="16" y="11"/>
                  </a:lnTo>
                  <a:lnTo>
                    <a:pt x="16" y="11"/>
                  </a:lnTo>
                  <a:lnTo>
                    <a:pt x="16" y="11"/>
                  </a:lnTo>
                  <a:lnTo>
                    <a:pt x="16" y="12"/>
                  </a:lnTo>
                  <a:lnTo>
                    <a:pt x="16" y="12"/>
                  </a:lnTo>
                  <a:lnTo>
                    <a:pt x="17" y="12"/>
                  </a:lnTo>
                  <a:lnTo>
                    <a:pt x="17" y="12"/>
                  </a:lnTo>
                  <a:lnTo>
                    <a:pt x="17" y="12"/>
                  </a:lnTo>
                  <a:lnTo>
                    <a:pt x="16" y="12"/>
                  </a:lnTo>
                  <a:lnTo>
                    <a:pt x="16" y="13"/>
                  </a:lnTo>
                  <a:lnTo>
                    <a:pt x="16" y="13"/>
                  </a:lnTo>
                  <a:lnTo>
                    <a:pt x="17" y="13"/>
                  </a:lnTo>
                  <a:lnTo>
                    <a:pt x="17" y="13"/>
                  </a:lnTo>
                  <a:lnTo>
                    <a:pt x="17" y="13"/>
                  </a:lnTo>
                  <a:lnTo>
                    <a:pt x="17" y="13"/>
                  </a:lnTo>
                  <a:lnTo>
                    <a:pt x="17" y="13"/>
                  </a:lnTo>
                  <a:lnTo>
                    <a:pt x="17" y="13"/>
                  </a:lnTo>
                  <a:lnTo>
                    <a:pt x="18" y="13"/>
                  </a:lnTo>
                  <a:lnTo>
                    <a:pt x="18" y="13"/>
                  </a:lnTo>
                  <a:lnTo>
                    <a:pt x="18" y="13"/>
                  </a:lnTo>
                  <a:lnTo>
                    <a:pt x="18" y="14"/>
                  </a:lnTo>
                  <a:lnTo>
                    <a:pt x="18" y="14"/>
                  </a:lnTo>
                  <a:lnTo>
                    <a:pt x="18" y="14"/>
                  </a:lnTo>
                  <a:lnTo>
                    <a:pt x="18" y="14"/>
                  </a:lnTo>
                  <a:lnTo>
                    <a:pt x="18" y="14"/>
                  </a:lnTo>
                  <a:lnTo>
                    <a:pt x="19" y="14"/>
                  </a:lnTo>
                  <a:lnTo>
                    <a:pt x="19" y="14"/>
                  </a:lnTo>
                  <a:lnTo>
                    <a:pt x="19" y="14"/>
                  </a:lnTo>
                  <a:lnTo>
                    <a:pt x="19" y="15"/>
                  </a:lnTo>
                  <a:lnTo>
                    <a:pt x="19" y="15"/>
                  </a:lnTo>
                  <a:lnTo>
                    <a:pt x="20" y="15"/>
                  </a:lnTo>
                  <a:lnTo>
                    <a:pt x="20" y="15"/>
                  </a:lnTo>
                  <a:lnTo>
                    <a:pt x="20" y="16"/>
                  </a:lnTo>
                  <a:lnTo>
                    <a:pt x="20" y="16"/>
                  </a:lnTo>
                  <a:lnTo>
                    <a:pt x="20" y="16"/>
                  </a:lnTo>
                  <a:lnTo>
                    <a:pt x="20" y="16"/>
                  </a:lnTo>
                  <a:lnTo>
                    <a:pt x="20" y="17"/>
                  </a:lnTo>
                  <a:lnTo>
                    <a:pt x="20" y="17"/>
                  </a:lnTo>
                  <a:lnTo>
                    <a:pt x="20" y="17"/>
                  </a:lnTo>
                  <a:lnTo>
                    <a:pt x="20" y="17"/>
                  </a:lnTo>
                  <a:lnTo>
                    <a:pt x="20" y="18"/>
                  </a:lnTo>
                  <a:lnTo>
                    <a:pt x="20" y="18"/>
                  </a:lnTo>
                  <a:lnTo>
                    <a:pt x="20" y="18"/>
                  </a:lnTo>
                  <a:lnTo>
                    <a:pt x="20" y="18"/>
                  </a:lnTo>
                  <a:lnTo>
                    <a:pt x="20" y="18"/>
                  </a:lnTo>
                  <a:lnTo>
                    <a:pt x="21" y="18"/>
                  </a:lnTo>
                  <a:lnTo>
                    <a:pt x="21" y="19"/>
                  </a:lnTo>
                  <a:lnTo>
                    <a:pt x="20" y="19"/>
                  </a:lnTo>
                  <a:lnTo>
                    <a:pt x="20" y="19"/>
                  </a:lnTo>
                  <a:lnTo>
                    <a:pt x="20" y="20"/>
                  </a:lnTo>
                  <a:lnTo>
                    <a:pt x="21" y="20"/>
                  </a:lnTo>
                  <a:lnTo>
                    <a:pt x="21" y="20"/>
                  </a:lnTo>
                  <a:lnTo>
                    <a:pt x="21" y="20"/>
                  </a:lnTo>
                  <a:lnTo>
                    <a:pt x="21" y="21"/>
                  </a:lnTo>
                  <a:lnTo>
                    <a:pt x="21" y="21"/>
                  </a:lnTo>
                  <a:lnTo>
                    <a:pt x="21" y="21"/>
                  </a:lnTo>
                  <a:lnTo>
                    <a:pt x="22" y="21"/>
                  </a:lnTo>
                  <a:lnTo>
                    <a:pt x="22" y="21"/>
                  </a:lnTo>
                  <a:lnTo>
                    <a:pt x="21" y="21"/>
                  </a:lnTo>
                  <a:lnTo>
                    <a:pt x="21" y="21"/>
                  </a:lnTo>
                  <a:lnTo>
                    <a:pt x="21" y="21"/>
                  </a:lnTo>
                  <a:lnTo>
                    <a:pt x="21" y="21"/>
                  </a:lnTo>
                  <a:lnTo>
                    <a:pt x="21" y="21"/>
                  </a:lnTo>
                  <a:lnTo>
                    <a:pt x="20" y="21"/>
                  </a:lnTo>
                  <a:lnTo>
                    <a:pt x="20" y="21"/>
                  </a:lnTo>
                  <a:lnTo>
                    <a:pt x="19" y="21"/>
                  </a:lnTo>
                  <a:lnTo>
                    <a:pt x="19" y="21"/>
                  </a:lnTo>
                  <a:lnTo>
                    <a:pt x="19" y="21"/>
                  </a:lnTo>
                  <a:lnTo>
                    <a:pt x="18" y="21"/>
                  </a:lnTo>
                  <a:lnTo>
                    <a:pt x="18" y="21"/>
                  </a:lnTo>
                  <a:lnTo>
                    <a:pt x="18" y="22"/>
                  </a:lnTo>
                  <a:lnTo>
                    <a:pt x="18" y="22"/>
                  </a:lnTo>
                  <a:lnTo>
                    <a:pt x="18" y="22"/>
                  </a:lnTo>
                  <a:lnTo>
                    <a:pt x="18" y="22"/>
                  </a:lnTo>
                  <a:lnTo>
                    <a:pt x="18" y="23"/>
                  </a:lnTo>
                  <a:lnTo>
                    <a:pt x="18" y="23"/>
                  </a:lnTo>
                  <a:lnTo>
                    <a:pt x="18" y="23"/>
                  </a:lnTo>
                  <a:lnTo>
                    <a:pt x="18" y="23"/>
                  </a:lnTo>
                  <a:lnTo>
                    <a:pt x="17" y="23"/>
                  </a:lnTo>
                  <a:lnTo>
                    <a:pt x="17" y="24"/>
                  </a:lnTo>
                  <a:lnTo>
                    <a:pt x="17" y="24"/>
                  </a:lnTo>
                  <a:lnTo>
                    <a:pt x="17" y="24"/>
                  </a:lnTo>
                  <a:lnTo>
                    <a:pt x="17" y="24"/>
                  </a:lnTo>
                  <a:lnTo>
                    <a:pt x="16" y="24"/>
                  </a:lnTo>
                  <a:lnTo>
                    <a:pt x="13" y="23"/>
                  </a:lnTo>
                  <a:lnTo>
                    <a:pt x="11" y="22"/>
                  </a:lnTo>
                  <a:lnTo>
                    <a:pt x="10" y="20"/>
                  </a:lnTo>
                  <a:lnTo>
                    <a:pt x="9" y="20"/>
                  </a:lnTo>
                  <a:lnTo>
                    <a:pt x="7" y="18"/>
                  </a:lnTo>
                  <a:lnTo>
                    <a:pt x="6" y="17"/>
                  </a:lnTo>
                  <a:lnTo>
                    <a:pt x="4" y="16"/>
                  </a:lnTo>
                  <a:lnTo>
                    <a:pt x="3" y="15"/>
                  </a:lnTo>
                  <a:lnTo>
                    <a:pt x="2" y="15"/>
                  </a:lnTo>
                  <a:lnTo>
                    <a:pt x="1" y="1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Freeform 442">
              <a:extLst>
                <a:ext uri="{FF2B5EF4-FFF2-40B4-BE49-F238E27FC236}">
                  <a16:creationId xmlns:a16="http://schemas.microsoft.com/office/drawing/2014/main" id="{AAC6DD29-D36A-43DC-BCC3-DFC569B99934}"/>
                </a:ext>
              </a:extLst>
            </p:cNvPr>
            <p:cNvSpPr>
              <a:spLocks noEditPoints="1"/>
            </p:cNvSpPr>
            <p:nvPr/>
          </p:nvSpPr>
          <p:spPr bwMode="auto">
            <a:xfrm>
              <a:off x="5502897" y="2705410"/>
              <a:ext cx="109389" cy="146019"/>
            </a:xfrm>
            <a:custGeom>
              <a:avLst/>
              <a:gdLst/>
              <a:ahLst/>
              <a:cxnLst>
                <a:cxn ang="0">
                  <a:pos x="1" y="4"/>
                </a:cxn>
                <a:cxn ang="0">
                  <a:pos x="5" y="1"/>
                </a:cxn>
                <a:cxn ang="0">
                  <a:pos x="3" y="7"/>
                </a:cxn>
                <a:cxn ang="0">
                  <a:pos x="2" y="7"/>
                </a:cxn>
                <a:cxn ang="0">
                  <a:pos x="2" y="7"/>
                </a:cxn>
                <a:cxn ang="0">
                  <a:pos x="1" y="6"/>
                </a:cxn>
                <a:cxn ang="0">
                  <a:pos x="1" y="5"/>
                </a:cxn>
                <a:cxn ang="0">
                  <a:pos x="2" y="5"/>
                </a:cxn>
                <a:cxn ang="0">
                  <a:pos x="2" y="5"/>
                </a:cxn>
                <a:cxn ang="0">
                  <a:pos x="1" y="4"/>
                </a:cxn>
                <a:cxn ang="0">
                  <a:pos x="1" y="3"/>
                </a:cxn>
                <a:cxn ang="0">
                  <a:pos x="2" y="3"/>
                </a:cxn>
                <a:cxn ang="0">
                  <a:pos x="3" y="3"/>
                </a:cxn>
                <a:cxn ang="0">
                  <a:pos x="4" y="3"/>
                </a:cxn>
                <a:cxn ang="0">
                  <a:pos x="5" y="3"/>
                </a:cxn>
                <a:cxn ang="0">
                  <a:pos x="4" y="2"/>
                </a:cxn>
                <a:cxn ang="0">
                  <a:pos x="5" y="2"/>
                </a:cxn>
                <a:cxn ang="0">
                  <a:pos x="5" y="1"/>
                </a:cxn>
                <a:cxn ang="0">
                  <a:pos x="6" y="1"/>
                </a:cxn>
                <a:cxn ang="0">
                  <a:pos x="6" y="1"/>
                </a:cxn>
                <a:cxn ang="0">
                  <a:pos x="6" y="1"/>
                </a:cxn>
                <a:cxn ang="0">
                  <a:pos x="7" y="1"/>
                </a:cxn>
                <a:cxn ang="0">
                  <a:pos x="7" y="0"/>
                </a:cxn>
                <a:cxn ang="0">
                  <a:pos x="8" y="0"/>
                </a:cxn>
                <a:cxn ang="0">
                  <a:pos x="7" y="2"/>
                </a:cxn>
                <a:cxn ang="0">
                  <a:pos x="6" y="2"/>
                </a:cxn>
                <a:cxn ang="0">
                  <a:pos x="5" y="3"/>
                </a:cxn>
                <a:cxn ang="0">
                  <a:pos x="6" y="4"/>
                </a:cxn>
                <a:cxn ang="0">
                  <a:pos x="7" y="3"/>
                </a:cxn>
                <a:cxn ang="0">
                  <a:pos x="8" y="4"/>
                </a:cxn>
                <a:cxn ang="0">
                  <a:pos x="9" y="4"/>
                </a:cxn>
                <a:cxn ang="0">
                  <a:pos x="9" y="5"/>
                </a:cxn>
                <a:cxn ang="0">
                  <a:pos x="10" y="6"/>
                </a:cxn>
                <a:cxn ang="0">
                  <a:pos x="10" y="8"/>
                </a:cxn>
                <a:cxn ang="0">
                  <a:pos x="9" y="10"/>
                </a:cxn>
                <a:cxn ang="0">
                  <a:pos x="9" y="10"/>
                </a:cxn>
                <a:cxn ang="0">
                  <a:pos x="8" y="10"/>
                </a:cxn>
                <a:cxn ang="0">
                  <a:pos x="7" y="11"/>
                </a:cxn>
                <a:cxn ang="0">
                  <a:pos x="6" y="11"/>
                </a:cxn>
                <a:cxn ang="0">
                  <a:pos x="5" y="11"/>
                </a:cxn>
                <a:cxn ang="0">
                  <a:pos x="5" y="12"/>
                </a:cxn>
                <a:cxn ang="0">
                  <a:pos x="3" y="12"/>
                </a:cxn>
                <a:cxn ang="0">
                  <a:pos x="2" y="13"/>
                </a:cxn>
                <a:cxn ang="0">
                  <a:pos x="2" y="12"/>
                </a:cxn>
                <a:cxn ang="0">
                  <a:pos x="2" y="12"/>
                </a:cxn>
                <a:cxn ang="0">
                  <a:pos x="2" y="12"/>
                </a:cxn>
                <a:cxn ang="0">
                  <a:pos x="2" y="12"/>
                </a:cxn>
                <a:cxn ang="0">
                  <a:pos x="1" y="12"/>
                </a:cxn>
                <a:cxn ang="0">
                  <a:pos x="0" y="11"/>
                </a:cxn>
                <a:cxn ang="0">
                  <a:pos x="1" y="10"/>
                </a:cxn>
                <a:cxn ang="0">
                  <a:pos x="0" y="10"/>
                </a:cxn>
                <a:cxn ang="0">
                  <a:pos x="2" y="10"/>
                </a:cxn>
                <a:cxn ang="0">
                  <a:pos x="2" y="9"/>
                </a:cxn>
                <a:cxn ang="0">
                  <a:pos x="3" y="9"/>
                </a:cxn>
                <a:cxn ang="0">
                  <a:pos x="2" y="9"/>
                </a:cxn>
                <a:cxn ang="0">
                  <a:pos x="2" y="9"/>
                </a:cxn>
                <a:cxn ang="0">
                  <a:pos x="2" y="8"/>
                </a:cxn>
              </a:cxnLst>
              <a:rect l="0" t="0" r="r" b="b"/>
              <a:pathLst>
                <a:path w="10" h="13">
                  <a:moveTo>
                    <a:pt x="2" y="7"/>
                  </a:moveTo>
                  <a:lnTo>
                    <a:pt x="2" y="7"/>
                  </a:lnTo>
                  <a:close/>
                  <a:moveTo>
                    <a:pt x="1" y="4"/>
                  </a:moveTo>
                  <a:lnTo>
                    <a:pt x="1" y="4"/>
                  </a:lnTo>
                  <a:lnTo>
                    <a:pt x="1" y="4"/>
                  </a:lnTo>
                  <a:lnTo>
                    <a:pt x="1" y="4"/>
                  </a:lnTo>
                  <a:lnTo>
                    <a:pt x="1" y="5"/>
                  </a:lnTo>
                  <a:lnTo>
                    <a:pt x="1" y="5"/>
                  </a:lnTo>
                  <a:lnTo>
                    <a:pt x="1" y="4"/>
                  </a:lnTo>
                  <a:lnTo>
                    <a:pt x="1" y="4"/>
                  </a:lnTo>
                  <a:lnTo>
                    <a:pt x="1" y="4"/>
                  </a:lnTo>
                  <a:close/>
                  <a:moveTo>
                    <a:pt x="5" y="1"/>
                  </a:moveTo>
                  <a:lnTo>
                    <a:pt x="5" y="1"/>
                  </a:lnTo>
                  <a:close/>
                  <a:moveTo>
                    <a:pt x="3" y="7"/>
                  </a:moveTo>
                  <a:lnTo>
                    <a:pt x="3" y="7"/>
                  </a:lnTo>
                  <a:lnTo>
                    <a:pt x="3" y="7"/>
                  </a:lnTo>
                  <a:lnTo>
                    <a:pt x="3" y="7"/>
                  </a:lnTo>
                  <a:lnTo>
                    <a:pt x="3" y="7"/>
                  </a:lnTo>
                  <a:lnTo>
                    <a:pt x="3" y="7"/>
                  </a:lnTo>
                  <a:lnTo>
                    <a:pt x="3" y="7"/>
                  </a:lnTo>
                  <a:lnTo>
                    <a:pt x="3" y="7"/>
                  </a:lnTo>
                  <a:lnTo>
                    <a:pt x="2" y="7"/>
                  </a:lnTo>
                  <a:lnTo>
                    <a:pt x="2" y="7"/>
                  </a:lnTo>
                  <a:lnTo>
                    <a:pt x="2" y="7"/>
                  </a:lnTo>
                  <a:lnTo>
                    <a:pt x="2" y="7"/>
                  </a:lnTo>
                  <a:lnTo>
                    <a:pt x="2" y="7"/>
                  </a:lnTo>
                  <a:lnTo>
                    <a:pt x="2" y="6"/>
                  </a:lnTo>
                  <a:lnTo>
                    <a:pt x="2" y="6"/>
                  </a:lnTo>
                  <a:lnTo>
                    <a:pt x="2" y="7"/>
                  </a:lnTo>
                  <a:lnTo>
                    <a:pt x="2" y="7"/>
                  </a:lnTo>
                  <a:lnTo>
                    <a:pt x="2" y="6"/>
                  </a:lnTo>
                  <a:lnTo>
                    <a:pt x="2" y="6"/>
                  </a:lnTo>
                  <a:lnTo>
                    <a:pt x="2" y="6"/>
                  </a:lnTo>
                  <a:lnTo>
                    <a:pt x="1" y="6"/>
                  </a:lnTo>
                  <a:lnTo>
                    <a:pt x="1" y="6"/>
                  </a:lnTo>
                  <a:lnTo>
                    <a:pt x="1" y="6"/>
                  </a:lnTo>
                  <a:lnTo>
                    <a:pt x="1" y="6"/>
                  </a:lnTo>
                  <a:lnTo>
                    <a:pt x="1" y="6"/>
                  </a:lnTo>
                  <a:lnTo>
                    <a:pt x="2" y="6"/>
                  </a:lnTo>
                  <a:lnTo>
                    <a:pt x="2" y="6"/>
                  </a:lnTo>
                  <a:lnTo>
                    <a:pt x="2" y="6"/>
                  </a:lnTo>
                  <a:lnTo>
                    <a:pt x="1" y="5"/>
                  </a:lnTo>
                  <a:lnTo>
                    <a:pt x="2" y="5"/>
                  </a:lnTo>
                  <a:lnTo>
                    <a:pt x="2" y="5"/>
                  </a:lnTo>
                  <a:lnTo>
                    <a:pt x="2" y="5"/>
                  </a:lnTo>
                  <a:lnTo>
                    <a:pt x="2" y="5"/>
                  </a:lnTo>
                  <a:lnTo>
                    <a:pt x="2" y="5"/>
                  </a:lnTo>
                  <a:lnTo>
                    <a:pt x="2" y="5"/>
                  </a:lnTo>
                  <a:lnTo>
                    <a:pt x="2" y="5"/>
                  </a:lnTo>
                  <a:lnTo>
                    <a:pt x="2" y="5"/>
                  </a:lnTo>
                  <a:lnTo>
                    <a:pt x="2" y="5"/>
                  </a:lnTo>
                  <a:lnTo>
                    <a:pt x="1" y="5"/>
                  </a:lnTo>
                  <a:lnTo>
                    <a:pt x="2" y="4"/>
                  </a:lnTo>
                  <a:lnTo>
                    <a:pt x="2" y="5"/>
                  </a:lnTo>
                  <a:lnTo>
                    <a:pt x="2" y="5"/>
                  </a:lnTo>
                  <a:lnTo>
                    <a:pt x="2" y="4"/>
                  </a:lnTo>
                  <a:lnTo>
                    <a:pt x="2" y="4"/>
                  </a:lnTo>
                  <a:lnTo>
                    <a:pt x="1" y="4"/>
                  </a:lnTo>
                  <a:lnTo>
                    <a:pt x="1" y="4"/>
                  </a:lnTo>
                  <a:lnTo>
                    <a:pt x="1" y="4"/>
                  </a:lnTo>
                  <a:lnTo>
                    <a:pt x="1" y="4"/>
                  </a:lnTo>
                  <a:lnTo>
                    <a:pt x="1" y="4"/>
                  </a:lnTo>
                  <a:lnTo>
                    <a:pt x="1" y="4"/>
                  </a:lnTo>
                  <a:lnTo>
                    <a:pt x="1" y="4"/>
                  </a:lnTo>
                  <a:lnTo>
                    <a:pt x="1" y="3"/>
                  </a:lnTo>
                  <a:lnTo>
                    <a:pt x="1" y="3"/>
                  </a:lnTo>
                  <a:lnTo>
                    <a:pt x="2" y="3"/>
                  </a:lnTo>
                  <a:lnTo>
                    <a:pt x="2" y="4"/>
                  </a:lnTo>
                  <a:lnTo>
                    <a:pt x="1" y="4"/>
                  </a:lnTo>
                  <a:lnTo>
                    <a:pt x="2" y="4"/>
                  </a:lnTo>
                  <a:lnTo>
                    <a:pt x="2" y="3"/>
                  </a:lnTo>
                  <a:lnTo>
                    <a:pt x="2" y="3"/>
                  </a:lnTo>
                  <a:lnTo>
                    <a:pt x="2" y="3"/>
                  </a:lnTo>
                  <a:lnTo>
                    <a:pt x="2" y="3"/>
                  </a:lnTo>
                  <a:lnTo>
                    <a:pt x="2" y="3"/>
                  </a:lnTo>
                  <a:lnTo>
                    <a:pt x="3" y="3"/>
                  </a:lnTo>
                  <a:lnTo>
                    <a:pt x="3" y="3"/>
                  </a:lnTo>
                  <a:lnTo>
                    <a:pt x="3" y="3"/>
                  </a:lnTo>
                  <a:lnTo>
                    <a:pt x="3" y="4"/>
                  </a:lnTo>
                  <a:lnTo>
                    <a:pt x="3" y="4"/>
                  </a:lnTo>
                  <a:lnTo>
                    <a:pt x="3" y="4"/>
                  </a:lnTo>
                  <a:lnTo>
                    <a:pt x="3" y="3"/>
                  </a:lnTo>
                  <a:lnTo>
                    <a:pt x="3" y="3"/>
                  </a:lnTo>
                  <a:lnTo>
                    <a:pt x="4" y="3"/>
                  </a:lnTo>
                  <a:lnTo>
                    <a:pt x="4" y="3"/>
                  </a:lnTo>
                  <a:lnTo>
                    <a:pt x="4" y="3"/>
                  </a:lnTo>
                  <a:lnTo>
                    <a:pt x="5" y="3"/>
                  </a:lnTo>
                  <a:lnTo>
                    <a:pt x="4" y="3"/>
                  </a:lnTo>
                  <a:lnTo>
                    <a:pt x="4" y="3"/>
                  </a:lnTo>
                  <a:lnTo>
                    <a:pt x="5" y="3"/>
                  </a:lnTo>
                  <a:lnTo>
                    <a:pt x="5" y="3"/>
                  </a:lnTo>
                  <a:lnTo>
                    <a:pt x="5" y="3"/>
                  </a:lnTo>
                  <a:lnTo>
                    <a:pt x="5" y="2"/>
                  </a:lnTo>
                  <a:lnTo>
                    <a:pt x="5" y="2"/>
                  </a:lnTo>
                  <a:lnTo>
                    <a:pt x="5" y="2"/>
                  </a:lnTo>
                  <a:lnTo>
                    <a:pt x="4" y="2"/>
                  </a:lnTo>
                  <a:lnTo>
                    <a:pt x="4" y="2"/>
                  </a:lnTo>
                  <a:lnTo>
                    <a:pt x="4" y="2"/>
                  </a:lnTo>
                  <a:lnTo>
                    <a:pt x="4" y="2"/>
                  </a:lnTo>
                  <a:lnTo>
                    <a:pt x="4" y="2"/>
                  </a:lnTo>
                  <a:lnTo>
                    <a:pt x="4" y="2"/>
                  </a:lnTo>
                  <a:lnTo>
                    <a:pt x="5" y="2"/>
                  </a:lnTo>
                  <a:lnTo>
                    <a:pt x="5" y="1"/>
                  </a:lnTo>
                  <a:lnTo>
                    <a:pt x="5" y="1"/>
                  </a:lnTo>
                  <a:lnTo>
                    <a:pt x="5" y="2"/>
                  </a:lnTo>
                  <a:lnTo>
                    <a:pt x="5" y="1"/>
                  </a:lnTo>
                  <a:lnTo>
                    <a:pt x="5" y="1"/>
                  </a:lnTo>
                  <a:lnTo>
                    <a:pt x="5" y="1"/>
                  </a:lnTo>
                  <a:lnTo>
                    <a:pt x="5" y="1"/>
                  </a:lnTo>
                  <a:lnTo>
                    <a:pt x="6" y="0"/>
                  </a:lnTo>
                  <a:lnTo>
                    <a:pt x="6" y="0"/>
                  </a:lnTo>
                  <a:lnTo>
                    <a:pt x="6" y="0"/>
                  </a:lnTo>
                  <a:lnTo>
                    <a:pt x="6" y="1"/>
                  </a:lnTo>
                  <a:lnTo>
                    <a:pt x="6" y="1"/>
                  </a:lnTo>
                  <a:lnTo>
                    <a:pt x="6" y="1"/>
                  </a:lnTo>
                  <a:lnTo>
                    <a:pt x="6" y="1"/>
                  </a:lnTo>
                  <a:lnTo>
                    <a:pt x="6" y="0"/>
                  </a:lnTo>
                  <a:lnTo>
                    <a:pt x="6" y="0"/>
                  </a:lnTo>
                  <a:lnTo>
                    <a:pt x="6" y="0"/>
                  </a:lnTo>
                  <a:lnTo>
                    <a:pt x="6" y="1"/>
                  </a:lnTo>
                  <a:lnTo>
                    <a:pt x="6" y="0"/>
                  </a:lnTo>
                  <a:lnTo>
                    <a:pt x="6" y="0"/>
                  </a:lnTo>
                  <a:lnTo>
                    <a:pt x="6" y="0"/>
                  </a:lnTo>
                  <a:lnTo>
                    <a:pt x="7" y="1"/>
                  </a:lnTo>
                  <a:lnTo>
                    <a:pt x="7" y="1"/>
                  </a:lnTo>
                  <a:lnTo>
                    <a:pt x="6" y="1"/>
                  </a:lnTo>
                  <a:lnTo>
                    <a:pt x="6" y="1"/>
                  </a:lnTo>
                  <a:lnTo>
                    <a:pt x="6" y="1"/>
                  </a:lnTo>
                  <a:lnTo>
                    <a:pt x="7" y="1"/>
                  </a:lnTo>
                  <a:lnTo>
                    <a:pt x="7" y="1"/>
                  </a:lnTo>
                  <a:lnTo>
                    <a:pt x="7" y="1"/>
                  </a:lnTo>
                  <a:lnTo>
                    <a:pt x="7" y="1"/>
                  </a:lnTo>
                  <a:lnTo>
                    <a:pt x="7" y="0"/>
                  </a:lnTo>
                  <a:lnTo>
                    <a:pt x="7" y="0"/>
                  </a:lnTo>
                  <a:lnTo>
                    <a:pt x="7" y="0"/>
                  </a:lnTo>
                  <a:lnTo>
                    <a:pt x="7" y="0"/>
                  </a:lnTo>
                  <a:lnTo>
                    <a:pt x="7" y="0"/>
                  </a:lnTo>
                  <a:lnTo>
                    <a:pt x="7" y="0"/>
                  </a:lnTo>
                  <a:lnTo>
                    <a:pt x="7" y="0"/>
                  </a:lnTo>
                  <a:lnTo>
                    <a:pt x="8" y="0"/>
                  </a:lnTo>
                  <a:lnTo>
                    <a:pt x="8" y="0"/>
                  </a:lnTo>
                  <a:lnTo>
                    <a:pt x="8" y="0"/>
                  </a:lnTo>
                  <a:lnTo>
                    <a:pt x="8" y="0"/>
                  </a:lnTo>
                  <a:lnTo>
                    <a:pt x="8" y="0"/>
                  </a:lnTo>
                  <a:lnTo>
                    <a:pt x="8" y="1"/>
                  </a:lnTo>
                  <a:lnTo>
                    <a:pt x="7" y="1"/>
                  </a:lnTo>
                  <a:lnTo>
                    <a:pt x="7" y="1"/>
                  </a:lnTo>
                  <a:lnTo>
                    <a:pt x="7" y="1"/>
                  </a:lnTo>
                  <a:lnTo>
                    <a:pt x="7" y="1"/>
                  </a:lnTo>
                  <a:lnTo>
                    <a:pt x="7" y="2"/>
                  </a:lnTo>
                  <a:lnTo>
                    <a:pt x="7" y="2"/>
                  </a:lnTo>
                  <a:lnTo>
                    <a:pt x="6" y="2"/>
                  </a:lnTo>
                  <a:lnTo>
                    <a:pt x="6" y="2"/>
                  </a:lnTo>
                  <a:lnTo>
                    <a:pt x="6" y="2"/>
                  </a:lnTo>
                  <a:lnTo>
                    <a:pt x="6" y="2"/>
                  </a:lnTo>
                  <a:lnTo>
                    <a:pt x="6" y="2"/>
                  </a:lnTo>
                  <a:lnTo>
                    <a:pt x="6" y="2"/>
                  </a:lnTo>
                  <a:lnTo>
                    <a:pt x="6" y="2"/>
                  </a:lnTo>
                  <a:lnTo>
                    <a:pt x="5" y="3"/>
                  </a:lnTo>
                  <a:lnTo>
                    <a:pt x="5" y="3"/>
                  </a:lnTo>
                  <a:lnTo>
                    <a:pt x="5" y="3"/>
                  </a:lnTo>
                  <a:lnTo>
                    <a:pt x="5" y="3"/>
                  </a:lnTo>
                  <a:lnTo>
                    <a:pt x="6" y="3"/>
                  </a:lnTo>
                  <a:lnTo>
                    <a:pt x="6" y="3"/>
                  </a:lnTo>
                  <a:lnTo>
                    <a:pt x="6" y="3"/>
                  </a:lnTo>
                  <a:lnTo>
                    <a:pt x="6" y="4"/>
                  </a:lnTo>
                  <a:lnTo>
                    <a:pt x="6" y="4"/>
                  </a:lnTo>
                  <a:lnTo>
                    <a:pt x="6" y="4"/>
                  </a:lnTo>
                  <a:lnTo>
                    <a:pt x="6" y="4"/>
                  </a:lnTo>
                  <a:lnTo>
                    <a:pt x="7" y="4"/>
                  </a:lnTo>
                  <a:lnTo>
                    <a:pt x="7" y="4"/>
                  </a:lnTo>
                  <a:lnTo>
                    <a:pt x="8" y="4"/>
                  </a:lnTo>
                  <a:lnTo>
                    <a:pt x="8" y="3"/>
                  </a:lnTo>
                  <a:lnTo>
                    <a:pt x="7" y="3"/>
                  </a:lnTo>
                  <a:lnTo>
                    <a:pt x="8" y="3"/>
                  </a:lnTo>
                  <a:lnTo>
                    <a:pt x="8" y="3"/>
                  </a:lnTo>
                  <a:lnTo>
                    <a:pt x="8" y="3"/>
                  </a:lnTo>
                  <a:lnTo>
                    <a:pt x="8" y="3"/>
                  </a:lnTo>
                  <a:lnTo>
                    <a:pt x="8" y="3"/>
                  </a:lnTo>
                  <a:lnTo>
                    <a:pt x="8" y="4"/>
                  </a:lnTo>
                  <a:lnTo>
                    <a:pt x="8" y="4"/>
                  </a:lnTo>
                  <a:lnTo>
                    <a:pt x="9" y="4"/>
                  </a:lnTo>
                  <a:lnTo>
                    <a:pt x="9" y="4"/>
                  </a:lnTo>
                  <a:lnTo>
                    <a:pt x="9" y="4"/>
                  </a:lnTo>
                  <a:lnTo>
                    <a:pt x="9" y="4"/>
                  </a:lnTo>
                  <a:lnTo>
                    <a:pt x="9" y="4"/>
                  </a:lnTo>
                  <a:lnTo>
                    <a:pt x="10" y="4"/>
                  </a:lnTo>
                  <a:lnTo>
                    <a:pt x="10" y="4"/>
                  </a:lnTo>
                  <a:lnTo>
                    <a:pt x="9" y="4"/>
                  </a:lnTo>
                  <a:lnTo>
                    <a:pt x="9" y="4"/>
                  </a:lnTo>
                  <a:lnTo>
                    <a:pt x="9" y="5"/>
                  </a:lnTo>
                  <a:lnTo>
                    <a:pt x="9" y="5"/>
                  </a:lnTo>
                  <a:lnTo>
                    <a:pt x="9" y="5"/>
                  </a:lnTo>
                  <a:lnTo>
                    <a:pt x="9" y="5"/>
                  </a:lnTo>
                  <a:lnTo>
                    <a:pt x="9" y="5"/>
                  </a:lnTo>
                  <a:lnTo>
                    <a:pt x="9" y="6"/>
                  </a:lnTo>
                  <a:lnTo>
                    <a:pt x="10" y="6"/>
                  </a:lnTo>
                  <a:lnTo>
                    <a:pt x="10" y="6"/>
                  </a:lnTo>
                  <a:lnTo>
                    <a:pt x="10" y="6"/>
                  </a:lnTo>
                  <a:lnTo>
                    <a:pt x="9" y="7"/>
                  </a:lnTo>
                  <a:lnTo>
                    <a:pt x="10" y="7"/>
                  </a:lnTo>
                  <a:lnTo>
                    <a:pt x="10" y="7"/>
                  </a:lnTo>
                  <a:lnTo>
                    <a:pt x="10" y="8"/>
                  </a:lnTo>
                  <a:lnTo>
                    <a:pt x="10" y="8"/>
                  </a:lnTo>
                  <a:lnTo>
                    <a:pt x="10" y="8"/>
                  </a:lnTo>
                  <a:lnTo>
                    <a:pt x="10" y="9"/>
                  </a:lnTo>
                  <a:lnTo>
                    <a:pt x="9" y="9"/>
                  </a:lnTo>
                  <a:lnTo>
                    <a:pt x="9" y="9"/>
                  </a:lnTo>
                  <a:lnTo>
                    <a:pt x="9" y="9"/>
                  </a:lnTo>
                  <a:lnTo>
                    <a:pt x="9" y="10"/>
                  </a:lnTo>
                  <a:lnTo>
                    <a:pt x="9" y="10"/>
                  </a:lnTo>
                  <a:lnTo>
                    <a:pt x="9" y="10"/>
                  </a:lnTo>
                  <a:lnTo>
                    <a:pt x="9" y="10"/>
                  </a:lnTo>
                  <a:lnTo>
                    <a:pt x="9" y="10"/>
                  </a:lnTo>
                  <a:lnTo>
                    <a:pt x="9" y="10"/>
                  </a:lnTo>
                  <a:lnTo>
                    <a:pt x="9" y="10"/>
                  </a:lnTo>
                  <a:lnTo>
                    <a:pt x="8" y="10"/>
                  </a:lnTo>
                  <a:lnTo>
                    <a:pt x="8" y="10"/>
                  </a:lnTo>
                  <a:lnTo>
                    <a:pt x="8" y="10"/>
                  </a:lnTo>
                  <a:lnTo>
                    <a:pt x="8" y="10"/>
                  </a:lnTo>
                  <a:lnTo>
                    <a:pt x="8" y="10"/>
                  </a:lnTo>
                  <a:lnTo>
                    <a:pt x="8" y="10"/>
                  </a:lnTo>
                  <a:lnTo>
                    <a:pt x="8" y="10"/>
                  </a:lnTo>
                  <a:lnTo>
                    <a:pt x="8" y="10"/>
                  </a:lnTo>
                  <a:lnTo>
                    <a:pt x="8" y="10"/>
                  </a:lnTo>
                  <a:lnTo>
                    <a:pt x="7" y="10"/>
                  </a:lnTo>
                  <a:lnTo>
                    <a:pt x="7" y="10"/>
                  </a:lnTo>
                  <a:lnTo>
                    <a:pt x="7" y="11"/>
                  </a:lnTo>
                  <a:lnTo>
                    <a:pt x="6" y="11"/>
                  </a:lnTo>
                  <a:lnTo>
                    <a:pt x="7" y="11"/>
                  </a:lnTo>
                  <a:lnTo>
                    <a:pt x="7" y="11"/>
                  </a:lnTo>
                  <a:lnTo>
                    <a:pt x="6" y="11"/>
                  </a:lnTo>
                  <a:lnTo>
                    <a:pt x="6" y="11"/>
                  </a:lnTo>
                  <a:lnTo>
                    <a:pt x="6" y="11"/>
                  </a:lnTo>
                  <a:lnTo>
                    <a:pt x="6" y="11"/>
                  </a:lnTo>
                  <a:lnTo>
                    <a:pt x="6" y="11"/>
                  </a:lnTo>
                  <a:lnTo>
                    <a:pt x="6" y="11"/>
                  </a:lnTo>
                  <a:lnTo>
                    <a:pt x="5" y="12"/>
                  </a:lnTo>
                  <a:lnTo>
                    <a:pt x="5" y="12"/>
                  </a:lnTo>
                  <a:lnTo>
                    <a:pt x="5" y="11"/>
                  </a:lnTo>
                  <a:lnTo>
                    <a:pt x="5" y="11"/>
                  </a:lnTo>
                  <a:lnTo>
                    <a:pt x="5" y="11"/>
                  </a:lnTo>
                  <a:lnTo>
                    <a:pt x="5" y="11"/>
                  </a:lnTo>
                  <a:lnTo>
                    <a:pt x="5" y="12"/>
                  </a:lnTo>
                  <a:lnTo>
                    <a:pt x="5" y="12"/>
                  </a:lnTo>
                  <a:lnTo>
                    <a:pt x="5" y="12"/>
                  </a:lnTo>
                  <a:lnTo>
                    <a:pt x="4" y="12"/>
                  </a:lnTo>
                  <a:lnTo>
                    <a:pt x="4" y="12"/>
                  </a:lnTo>
                  <a:lnTo>
                    <a:pt x="4" y="12"/>
                  </a:lnTo>
                  <a:lnTo>
                    <a:pt x="4" y="12"/>
                  </a:lnTo>
                  <a:lnTo>
                    <a:pt x="3" y="12"/>
                  </a:lnTo>
                  <a:lnTo>
                    <a:pt x="3" y="12"/>
                  </a:lnTo>
                  <a:lnTo>
                    <a:pt x="3" y="13"/>
                  </a:lnTo>
                  <a:lnTo>
                    <a:pt x="3" y="13"/>
                  </a:lnTo>
                  <a:lnTo>
                    <a:pt x="2" y="13"/>
                  </a:lnTo>
                  <a:lnTo>
                    <a:pt x="2" y="12"/>
                  </a:lnTo>
                  <a:lnTo>
                    <a:pt x="2" y="13"/>
                  </a:lnTo>
                  <a:lnTo>
                    <a:pt x="2" y="13"/>
                  </a:lnTo>
                  <a:lnTo>
                    <a:pt x="2" y="13"/>
                  </a:lnTo>
                  <a:lnTo>
                    <a:pt x="2" y="13"/>
                  </a:lnTo>
                  <a:lnTo>
                    <a:pt x="2" y="13"/>
                  </a:lnTo>
                  <a:lnTo>
                    <a:pt x="2" y="13"/>
                  </a:lnTo>
                  <a:lnTo>
                    <a:pt x="2" y="12"/>
                  </a:lnTo>
                  <a:lnTo>
                    <a:pt x="2" y="12"/>
                  </a:lnTo>
                  <a:lnTo>
                    <a:pt x="2" y="12"/>
                  </a:lnTo>
                  <a:lnTo>
                    <a:pt x="2" y="12"/>
                  </a:lnTo>
                  <a:lnTo>
                    <a:pt x="2" y="12"/>
                  </a:lnTo>
                  <a:lnTo>
                    <a:pt x="2" y="12"/>
                  </a:lnTo>
                  <a:lnTo>
                    <a:pt x="2" y="12"/>
                  </a:lnTo>
                  <a:lnTo>
                    <a:pt x="2" y="12"/>
                  </a:lnTo>
                  <a:lnTo>
                    <a:pt x="2" y="12"/>
                  </a:lnTo>
                  <a:lnTo>
                    <a:pt x="2" y="12"/>
                  </a:lnTo>
                  <a:lnTo>
                    <a:pt x="2" y="12"/>
                  </a:lnTo>
                  <a:lnTo>
                    <a:pt x="2" y="12"/>
                  </a:lnTo>
                  <a:lnTo>
                    <a:pt x="2" y="12"/>
                  </a:lnTo>
                  <a:lnTo>
                    <a:pt x="2" y="12"/>
                  </a:lnTo>
                  <a:lnTo>
                    <a:pt x="1" y="12"/>
                  </a:lnTo>
                  <a:lnTo>
                    <a:pt x="1" y="12"/>
                  </a:lnTo>
                  <a:lnTo>
                    <a:pt x="1" y="12"/>
                  </a:lnTo>
                  <a:lnTo>
                    <a:pt x="1" y="12"/>
                  </a:lnTo>
                  <a:lnTo>
                    <a:pt x="2" y="12"/>
                  </a:lnTo>
                  <a:lnTo>
                    <a:pt x="2" y="12"/>
                  </a:lnTo>
                  <a:lnTo>
                    <a:pt x="2" y="11"/>
                  </a:lnTo>
                  <a:lnTo>
                    <a:pt x="2" y="11"/>
                  </a:lnTo>
                  <a:lnTo>
                    <a:pt x="2" y="11"/>
                  </a:lnTo>
                  <a:lnTo>
                    <a:pt x="2" y="11"/>
                  </a:lnTo>
                  <a:lnTo>
                    <a:pt x="1" y="12"/>
                  </a:lnTo>
                  <a:lnTo>
                    <a:pt x="1" y="12"/>
                  </a:lnTo>
                  <a:lnTo>
                    <a:pt x="1" y="12"/>
                  </a:lnTo>
                  <a:lnTo>
                    <a:pt x="1" y="11"/>
                  </a:lnTo>
                  <a:lnTo>
                    <a:pt x="1" y="11"/>
                  </a:lnTo>
                  <a:lnTo>
                    <a:pt x="1" y="12"/>
                  </a:lnTo>
                  <a:lnTo>
                    <a:pt x="1" y="11"/>
                  </a:lnTo>
                  <a:lnTo>
                    <a:pt x="0" y="11"/>
                  </a:lnTo>
                  <a:lnTo>
                    <a:pt x="1" y="11"/>
                  </a:lnTo>
                  <a:lnTo>
                    <a:pt x="1" y="11"/>
                  </a:lnTo>
                  <a:lnTo>
                    <a:pt x="1" y="11"/>
                  </a:lnTo>
                  <a:lnTo>
                    <a:pt x="2" y="10"/>
                  </a:lnTo>
                  <a:lnTo>
                    <a:pt x="2" y="10"/>
                  </a:lnTo>
                  <a:lnTo>
                    <a:pt x="1" y="10"/>
                  </a:lnTo>
                  <a:lnTo>
                    <a:pt x="1" y="10"/>
                  </a:lnTo>
                  <a:lnTo>
                    <a:pt x="1" y="11"/>
                  </a:lnTo>
                  <a:lnTo>
                    <a:pt x="1" y="11"/>
                  </a:lnTo>
                  <a:lnTo>
                    <a:pt x="0" y="11"/>
                  </a:lnTo>
                  <a:lnTo>
                    <a:pt x="0" y="11"/>
                  </a:lnTo>
                  <a:lnTo>
                    <a:pt x="0" y="10"/>
                  </a:lnTo>
                  <a:lnTo>
                    <a:pt x="0" y="10"/>
                  </a:lnTo>
                  <a:lnTo>
                    <a:pt x="0" y="10"/>
                  </a:lnTo>
                  <a:lnTo>
                    <a:pt x="1" y="10"/>
                  </a:lnTo>
                  <a:lnTo>
                    <a:pt x="1" y="10"/>
                  </a:lnTo>
                  <a:lnTo>
                    <a:pt x="1" y="10"/>
                  </a:lnTo>
                  <a:lnTo>
                    <a:pt x="2" y="10"/>
                  </a:lnTo>
                  <a:lnTo>
                    <a:pt x="2" y="10"/>
                  </a:lnTo>
                  <a:lnTo>
                    <a:pt x="2" y="10"/>
                  </a:lnTo>
                  <a:lnTo>
                    <a:pt x="2" y="10"/>
                  </a:lnTo>
                  <a:lnTo>
                    <a:pt x="2" y="9"/>
                  </a:lnTo>
                  <a:lnTo>
                    <a:pt x="2" y="9"/>
                  </a:lnTo>
                  <a:lnTo>
                    <a:pt x="2" y="9"/>
                  </a:lnTo>
                  <a:lnTo>
                    <a:pt x="2" y="9"/>
                  </a:lnTo>
                  <a:lnTo>
                    <a:pt x="3" y="9"/>
                  </a:lnTo>
                  <a:lnTo>
                    <a:pt x="3" y="9"/>
                  </a:lnTo>
                  <a:lnTo>
                    <a:pt x="3" y="9"/>
                  </a:lnTo>
                  <a:lnTo>
                    <a:pt x="4" y="9"/>
                  </a:lnTo>
                  <a:lnTo>
                    <a:pt x="3" y="9"/>
                  </a:lnTo>
                  <a:lnTo>
                    <a:pt x="3" y="9"/>
                  </a:lnTo>
                  <a:lnTo>
                    <a:pt x="3" y="9"/>
                  </a:lnTo>
                  <a:lnTo>
                    <a:pt x="2" y="9"/>
                  </a:lnTo>
                  <a:lnTo>
                    <a:pt x="2" y="9"/>
                  </a:lnTo>
                  <a:lnTo>
                    <a:pt x="2" y="9"/>
                  </a:lnTo>
                  <a:lnTo>
                    <a:pt x="2" y="9"/>
                  </a:lnTo>
                  <a:lnTo>
                    <a:pt x="2" y="9"/>
                  </a:lnTo>
                  <a:lnTo>
                    <a:pt x="2" y="9"/>
                  </a:lnTo>
                  <a:lnTo>
                    <a:pt x="1" y="9"/>
                  </a:lnTo>
                  <a:lnTo>
                    <a:pt x="1" y="9"/>
                  </a:lnTo>
                  <a:lnTo>
                    <a:pt x="2" y="9"/>
                  </a:lnTo>
                  <a:lnTo>
                    <a:pt x="2" y="9"/>
                  </a:lnTo>
                  <a:lnTo>
                    <a:pt x="2" y="9"/>
                  </a:lnTo>
                  <a:lnTo>
                    <a:pt x="2" y="8"/>
                  </a:lnTo>
                  <a:lnTo>
                    <a:pt x="2" y="8"/>
                  </a:lnTo>
                  <a:lnTo>
                    <a:pt x="2" y="8"/>
                  </a:lnTo>
                  <a:lnTo>
                    <a:pt x="2" y="8"/>
                  </a:lnTo>
                  <a:lnTo>
                    <a:pt x="2" y="8"/>
                  </a:lnTo>
                  <a:lnTo>
                    <a:pt x="3" y="7"/>
                  </a:lnTo>
                  <a:lnTo>
                    <a:pt x="3" y="7"/>
                  </a:lnTo>
                  <a:lnTo>
                    <a:pt x="3" y="7"/>
                  </a:lnTo>
                  <a:lnTo>
                    <a:pt x="3" y="7"/>
                  </a:lnTo>
                  <a:lnTo>
                    <a:pt x="3"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Freeform 443">
              <a:extLst>
                <a:ext uri="{FF2B5EF4-FFF2-40B4-BE49-F238E27FC236}">
                  <a16:creationId xmlns:a16="http://schemas.microsoft.com/office/drawing/2014/main" id="{DB2FC734-88B3-4ADD-B10A-1356BE0C8FF9}"/>
                </a:ext>
              </a:extLst>
            </p:cNvPr>
            <p:cNvSpPr>
              <a:spLocks/>
            </p:cNvSpPr>
            <p:nvPr/>
          </p:nvSpPr>
          <p:spPr bwMode="auto">
            <a:xfrm>
              <a:off x="5644762" y="2738834"/>
              <a:ext cx="1710" cy="12315"/>
            </a:xfrm>
            <a:custGeom>
              <a:avLst/>
              <a:gdLst/>
              <a:ahLst/>
              <a:cxnLst>
                <a:cxn ang="0">
                  <a:pos x="0" y="1"/>
                </a:cxn>
                <a:cxn ang="0">
                  <a:pos x="0" y="1"/>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0" y="1"/>
                </a:cxn>
              </a:cxnLst>
              <a:rect l="0" t="0" r="r" b="b"/>
              <a:pathLst>
                <a:path h="1">
                  <a:moveTo>
                    <a:pt x="0" y="1"/>
                  </a:moveTo>
                  <a:lnTo>
                    <a:pt x="0" y="1"/>
                  </a:lnTo>
                  <a:lnTo>
                    <a:pt x="0" y="0"/>
                  </a:lnTo>
                  <a:lnTo>
                    <a:pt x="0" y="0"/>
                  </a:lnTo>
                  <a:lnTo>
                    <a:pt x="0" y="0"/>
                  </a:lnTo>
                  <a:lnTo>
                    <a:pt x="0" y="0"/>
                  </a:lnTo>
                  <a:lnTo>
                    <a:pt x="0" y="0"/>
                  </a:lnTo>
                  <a:lnTo>
                    <a:pt x="0" y="0"/>
                  </a:lnTo>
                  <a:lnTo>
                    <a:pt x="0" y="1"/>
                  </a:lnTo>
                  <a:lnTo>
                    <a:pt x="0" y="1"/>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Freeform 444">
              <a:extLst>
                <a:ext uri="{FF2B5EF4-FFF2-40B4-BE49-F238E27FC236}">
                  <a16:creationId xmlns:a16="http://schemas.microsoft.com/office/drawing/2014/main" id="{5BE42CFC-32BA-4756-BD92-2422B096C2EA}"/>
                </a:ext>
              </a:extLst>
            </p:cNvPr>
            <p:cNvSpPr>
              <a:spLocks/>
            </p:cNvSpPr>
            <p:nvPr/>
          </p:nvSpPr>
          <p:spPr bwMode="auto">
            <a:xfrm>
              <a:off x="6574569" y="3470687"/>
              <a:ext cx="34184" cy="123148"/>
            </a:xfrm>
            <a:custGeom>
              <a:avLst/>
              <a:gdLst/>
              <a:ahLst/>
              <a:cxnLst>
                <a:cxn ang="0">
                  <a:pos x="1" y="4"/>
                </a:cxn>
                <a:cxn ang="0">
                  <a:pos x="1" y="3"/>
                </a:cxn>
                <a:cxn ang="0">
                  <a:pos x="1" y="3"/>
                </a:cxn>
                <a:cxn ang="0">
                  <a:pos x="1" y="2"/>
                </a:cxn>
                <a:cxn ang="0">
                  <a:pos x="1" y="1"/>
                </a:cxn>
                <a:cxn ang="0">
                  <a:pos x="1" y="1"/>
                </a:cxn>
                <a:cxn ang="0">
                  <a:pos x="1" y="1"/>
                </a:cxn>
                <a:cxn ang="0">
                  <a:pos x="1" y="0"/>
                </a:cxn>
                <a:cxn ang="0">
                  <a:pos x="2" y="1"/>
                </a:cxn>
                <a:cxn ang="0">
                  <a:pos x="2" y="0"/>
                </a:cxn>
                <a:cxn ang="0">
                  <a:pos x="3" y="0"/>
                </a:cxn>
                <a:cxn ang="0">
                  <a:pos x="3" y="0"/>
                </a:cxn>
                <a:cxn ang="0">
                  <a:pos x="3" y="1"/>
                </a:cxn>
                <a:cxn ang="0">
                  <a:pos x="3" y="1"/>
                </a:cxn>
                <a:cxn ang="0">
                  <a:pos x="2" y="2"/>
                </a:cxn>
                <a:cxn ang="0">
                  <a:pos x="2" y="2"/>
                </a:cxn>
                <a:cxn ang="0">
                  <a:pos x="2" y="2"/>
                </a:cxn>
                <a:cxn ang="0">
                  <a:pos x="1" y="2"/>
                </a:cxn>
                <a:cxn ang="0">
                  <a:pos x="1" y="3"/>
                </a:cxn>
                <a:cxn ang="0">
                  <a:pos x="1" y="3"/>
                </a:cxn>
                <a:cxn ang="0">
                  <a:pos x="1" y="4"/>
                </a:cxn>
                <a:cxn ang="0">
                  <a:pos x="1" y="4"/>
                </a:cxn>
                <a:cxn ang="0">
                  <a:pos x="2" y="4"/>
                </a:cxn>
                <a:cxn ang="0">
                  <a:pos x="1" y="4"/>
                </a:cxn>
                <a:cxn ang="0">
                  <a:pos x="1" y="5"/>
                </a:cxn>
                <a:cxn ang="0">
                  <a:pos x="1" y="5"/>
                </a:cxn>
                <a:cxn ang="0">
                  <a:pos x="1" y="5"/>
                </a:cxn>
                <a:cxn ang="0">
                  <a:pos x="2" y="5"/>
                </a:cxn>
                <a:cxn ang="0">
                  <a:pos x="2" y="5"/>
                </a:cxn>
                <a:cxn ang="0">
                  <a:pos x="2" y="5"/>
                </a:cxn>
                <a:cxn ang="0">
                  <a:pos x="2" y="5"/>
                </a:cxn>
                <a:cxn ang="0">
                  <a:pos x="2" y="6"/>
                </a:cxn>
                <a:cxn ang="0">
                  <a:pos x="2" y="7"/>
                </a:cxn>
                <a:cxn ang="0">
                  <a:pos x="2" y="7"/>
                </a:cxn>
                <a:cxn ang="0">
                  <a:pos x="2" y="7"/>
                </a:cxn>
                <a:cxn ang="0">
                  <a:pos x="2" y="8"/>
                </a:cxn>
                <a:cxn ang="0">
                  <a:pos x="2" y="9"/>
                </a:cxn>
                <a:cxn ang="0">
                  <a:pos x="1" y="9"/>
                </a:cxn>
                <a:cxn ang="0">
                  <a:pos x="1" y="9"/>
                </a:cxn>
                <a:cxn ang="0">
                  <a:pos x="1" y="10"/>
                </a:cxn>
                <a:cxn ang="0">
                  <a:pos x="1" y="11"/>
                </a:cxn>
                <a:cxn ang="0">
                  <a:pos x="1" y="10"/>
                </a:cxn>
                <a:cxn ang="0">
                  <a:pos x="1" y="10"/>
                </a:cxn>
                <a:cxn ang="0">
                  <a:pos x="1" y="9"/>
                </a:cxn>
                <a:cxn ang="0">
                  <a:pos x="0" y="8"/>
                </a:cxn>
                <a:cxn ang="0">
                  <a:pos x="0" y="7"/>
                </a:cxn>
                <a:cxn ang="0">
                  <a:pos x="0" y="6"/>
                </a:cxn>
                <a:cxn ang="0">
                  <a:pos x="0" y="6"/>
                </a:cxn>
                <a:cxn ang="0">
                  <a:pos x="0" y="5"/>
                </a:cxn>
                <a:cxn ang="0">
                  <a:pos x="0" y="5"/>
                </a:cxn>
                <a:cxn ang="0">
                  <a:pos x="0" y="4"/>
                </a:cxn>
              </a:cxnLst>
              <a:rect l="0" t="0" r="r" b="b"/>
              <a:pathLst>
                <a:path w="3" h="11">
                  <a:moveTo>
                    <a:pt x="0" y="4"/>
                  </a:moveTo>
                  <a:lnTo>
                    <a:pt x="1" y="4"/>
                  </a:lnTo>
                  <a:lnTo>
                    <a:pt x="1" y="3"/>
                  </a:lnTo>
                  <a:lnTo>
                    <a:pt x="1" y="3"/>
                  </a:lnTo>
                  <a:lnTo>
                    <a:pt x="1" y="3"/>
                  </a:lnTo>
                  <a:lnTo>
                    <a:pt x="1" y="3"/>
                  </a:lnTo>
                  <a:lnTo>
                    <a:pt x="1" y="2"/>
                  </a:lnTo>
                  <a:lnTo>
                    <a:pt x="1" y="2"/>
                  </a:lnTo>
                  <a:lnTo>
                    <a:pt x="1" y="2"/>
                  </a:lnTo>
                  <a:lnTo>
                    <a:pt x="1" y="1"/>
                  </a:lnTo>
                  <a:lnTo>
                    <a:pt x="1" y="1"/>
                  </a:lnTo>
                  <a:lnTo>
                    <a:pt x="1" y="1"/>
                  </a:lnTo>
                  <a:lnTo>
                    <a:pt x="1" y="1"/>
                  </a:lnTo>
                  <a:lnTo>
                    <a:pt x="1" y="1"/>
                  </a:lnTo>
                  <a:lnTo>
                    <a:pt x="1" y="1"/>
                  </a:lnTo>
                  <a:lnTo>
                    <a:pt x="1" y="0"/>
                  </a:lnTo>
                  <a:lnTo>
                    <a:pt x="2" y="0"/>
                  </a:lnTo>
                  <a:lnTo>
                    <a:pt x="2" y="1"/>
                  </a:lnTo>
                  <a:lnTo>
                    <a:pt x="2" y="1"/>
                  </a:lnTo>
                  <a:lnTo>
                    <a:pt x="2" y="0"/>
                  </a:lnTo>
                  <a:lnTo>
                    <a:pt x="2" y="0"/>
                  </a:lnTo>
                  <a:lnTo>
                    <a:pt x="3" y="0"/>
                  </a:lnTo>
                  <a:lnTo>
                    <a:pt x="3" y="0"/>
                  </a:lnTo>
                  <a:lnTo>
                    <a:pt x="3" y="0"/>
                  </a:lnTo>
                  <a:lnTo>
                    <a:pt x="3" y="1"/>
                  </a:lnTo>
                  <a:lnTo>
                    <a:pt x="3" y="1"/>
                  </a:lnTo>
                  <a:lnTo>
                    <a:pt x="3" y="1"/>
                  </a:lnTo>
                  <a:lnTo>
                    <a:pt x="3" y="1"/>
                  </a:lnTo>
                  <a:lnTo>
                    <a:pt x="3" y="1"/>
                  </a:lnTo>
                  <a:lnTo>
                    <a:pt x="2" y="2"/>
                  </a:lnTo>
                  <a:lnTo>
                    <a:pt x="2" y="2"/>
                  </a:lnTo>
                  <a:lnTo>
                    <a:pt x="2" y="2"/>
                  </a:lnTo>
                  <a:lnTo>
                    <a:pt x="2" y="2"/>
                  </a:lnTo>
                  <a:lnTo>
                    <a:pt x="2" y="2"/>
                  </a:lnTo>
                  <a:lnTo>
                    <a:pt x="2" y="2"/>
                  </a:lnTo>
                  <a:lnTo>
                    <a:pt x="1" y="2"/>
                  </a:lnTo>
                  <a:lnTo>
                    <a:pt x="1" y="2"/>
                  </a:lnTo>
                  <a:lnTo>
                    <a:pt x="1" y="3"/>
                  </a:lnTo>
                  <a:lnTo>
                    <a:pt x="1" y="3"/>
                  </a:lnTo>
                  <a:lnTo>
                    <a:pt x="1" y="3"/>
                  </a:lnTo>
                  <a:lnTo>
                    <a:pt x="1" y="4"/>
                  </a:lnTo>
                  <a:lnTo>
                    <a:pt x="1" y="4"/>
                  </a:lnTo>
                  <a:lnTo>
                    <a:pt x="1" y="4"/>
                  </a:lnTo>
                  <a:lnTo>
                    <a:pt x="1" y="4"/>
                  </a:lnTo>
                  <a:lnTo>
                    <a:pt x="1" y="4"/>
                  </a:lnTo>
                  <a:lnTo>
                    <a:pt x="2" y="4"/>
                  </a:lnTo>
                  <a:lnTo>
                    <a:pt x="2" y="4"/>
                  </a:lnTo>
                  <a:lnTo>
                    <a:pt x="1" y="4"/>
                  </a:lnTo>
                  <a:lnTo>
                    <a:pt x="1" y="5"/>
                  </a:lnTo>
                  <a:lnTo>
                    <a:pt x="1" y="5"/>
                  </a:lnTo>
                  <a:lnTo>
                    <a:pt x="1" y="5"/>
                  </a:lnTo>
                  <a:lnTo>
                    <a:pt x="1" y="5"/>
                  </a:lnTo>
                  <a:lnTo>
                    <a:pt x="1" y="5"/>
                  </a:lnTo>
                  <a:lnTo>
                    <a:pt x="1" y="5"/>
                  </a:lnTo>
                  <a:lnTo>
                    <a:pt x="1" y="5"/>
                  </a:lnTo>
                  <a:lnTo>
                    <a:pt x="2" y="5"/>
                  </a:lnTo>
                  <a:lnTo>
                    <a:pt x="2" y="5"/>
                  </a:lnTo>
                  <a:lnTo>
                    <a:pt x="2" y="5"/>
                  </a:lnTo>
                  <a:lnTo>
                    <a:pt x="2" y="5"/>
                  </a:lnTo>
                  <a:lnTo>
                    <a:pt x="2" y="5"/>
                  </a:lnTo>
                  <a:lnTo>
                    <a:pt x="2" y="5"/>
                  </a:lnTo>
                  <a:lnTo>
                    <a:pt x="2" y="5"/>
                  </a:lnTo>
                  <a:lnTo>
                    <a:pt x="2" y="5"/>
                  </a:lnTo>
                  <a:lnTo>
                    <a:pt x="2" y="6"/>
                  </a:lnTo>
                  <a:lnTo>
                    <a:pt x="2" y="6"/>
                  </a:lnTo>
                  <a:lnTo>
                    <a:pt x="2" y="7"/>
                  </a:lnTo>
                  <a:lnTo>
                    <a:pt x="2" y="7"/>
                  </a:lnTo>
                  <a:lnTo>
                    <a:pt x="2" y="7"/>
                  </a:lnTo>
                  <a:lnTo>
                    <a:pt x="2" y="7"/>
                  </a:lnTo>
                  <a:lnTo>
                    <a:pt x="2" y="7"/>
                  </a:lnTo>
                  <a:lnTo>
                    <a:pt x="2" y="7"/>
                  </a:lnTo>
                  <a:lnTo>
                    <a:pt x="2" y="8"/>
                  </a:lnTo>
                  <a:lnTo>
                    <a:pt x="2" y="8"/>
                  </a:lnTo>
                  <a:lnTo>
                    <a:pt x="2" y="9"/>
                  </a:lnTo>
                  <a:lnTo>
                    <a:pt x="2" y="9"/>
                  </a:lnTo>
                  <a:lnTo>
                    <a:pt x="1" y="9"/>
                  </a:lnTo>
                  <a:lnTo>
                    <a:pt x="1" y="9"/>
                  </a:lnTo>
                  <a:lnTo>
                    <a:pt x="1" y="9"/>
                  </a:lnTo>
                  <a:lnTo>
                    <a:pt x="1" y="10"/>
                  </a:lnTo>
                  <a:lnTo>
                    <a:pt x="1" y="10"/>
                  </a:lnTo>
                  <a:lnTo>
                    <a:pt x="1" y="10"/>
                  </a:lnTo>
                  <a:lnTo>
                    <a:pt x="1" y="11"/>
                  </a:lnTo>
                  <a:lnTo>
                    <a:pt x="1" y="11"/>
                  </a:lnTo>
                  <a:lnTo>
                    <a:pt x="1" y="10"/>
                  </a:lnTo>
                  <a:lnTo>
                    <a:pt x="1" y="10"/>
                  </a:lnTo>
                  <a:lnTo>
                    <a:pt x="1" y="10"/>
                  </a:lnTo>
                  <a:lnTo>
                    <a:pt x="1" y="9"/>
                  </a:lnTo>
                  <a:lnTo>
                    <a:pt x="1" y="9"/>
                  </a:lnTo>
                  <a:lnTo>
                    <a:pt x="0" y="8"/>
                  </a:lnTo>
                  <a:lnTo>
                    <a:pt x="0" y="8"/>
                  </a:lnTo>
                  <a:lnTo>
                    <a:pt x="0" y="8"/>
                  </a:lnTo>
                  <a:lnTo>
                    <a:pt x="0" y="7"/>
                  </a:lnTo>
                  <a:lnTo>
                    <a:pt x="0" y="7"/>
                  </a:lnTo>
                  <a:lnTo>
                    <a:pt x="0" y="6"/>
                  </a:lnTo>
                  <a:lnTo>
                    <a:pt x="0" y="6"/>
                  </a:lnTo>
                  <a:lnTo>
                    <a:pt x="0" y="6"/>
                  </a:lnTo>
                  <a:lnTo>
                    <a:pt x="0" y="5"/>
                  </a:lnTo>
                  <a:lnTo>
                    <a:pt x="0" y="5"/>
                  </a:lnTo>
                  <a:lnTo>
                    <a:pt x="0" y="5"/>
                  </a:lnTo>
                  <a:lnTo>
                    <a:pt x="0" y="5"/>
                  </a:lnTo>
                  <a:lnTo>
                    <a:pt x="0" y="5"/>
                  </a:lnTo>
                  <a:lnTo>
                    <a:pt x="0"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Freeform 445">
              <a:extLst>
                <a:ext uri="{FF2B5EF4-FFF2-40B4-BE49-F238E27FC236}">
                  <a16:creationId xmlns:a16="http://schemas.microsoft.com/office/drawing/2014/main" id="{AC8C504B-D6EB-4689-8CA3-06BFF6FE85DA}"/>
                </a:ext>
              </a:extLst>
            </p:cNvPr>
            <p:cNvSpPr>
              <a:spLocks noEditPoints="1"/>
            </p:cNvSpPr>
            <p:nvPr/>
          </p:nvSpPr>
          <p:spPr bwMode="auto">
            <a:xfrm>
              <a:off x="5907979" y="3009761"/>
              <a:ext cx="283728" cy="348333"/>
            </a:xfrm>
            <a:custGeom>
              <a:avLst/>
              <a:gdLst/>
              <a:ahLst/>
              <a:cxnLst>
                <a:cxn ang="0">
                  <a:pos x="14" y="27"/>
                </a:cxn>
                <a:cxn ang="0">
                  <a:pos x="17" y="27"/>
                </a:cxn>
                <a:cxn ang="0">
                  <a:pos x="19" y="27"/>
                </a:cxn>
                <a:cxn ang="0">
                  <a:pos x="19" y="28"/>
                </a:cxn>
                <a:cxn ang="0">
                  <a:pos x="19" y="30"/>
                </a:cxn>
                <a:cxn ang="0">
                  <a:pos x="18" y="31"/>
                </a:cxn>
                <a:cxn ang="0">
                  <a:pos x="16" y="30"/>
                </a:cxn>
                <a:cxn ang="0">
                  <a:pos x="14" y="28"/>
                </a:cxn>
                <a:cxn ang="0">
                  <a:pos x="4" y="19"/>
                </a:cxn>
                <a:cxn ang="0">
                  <a:pos x="6" y="18"/>
                </a:cxn>
                <a:cxn ang="0">
                  <a:pos x="7" y="19"/>
                </a:cxn>
                <a:cxn ang="0">
                  <a:pos x="7" y="21"/>
                </a:cxn>
                <a:cxn ang="0">
                  <a:pos x="6" y="24"/>
                </a:cxn>
                <a:cxn ang="0">
                  <a:pos x="4" y="24"/>
                </a:cxn>
                <a:cxn ang="0">
                  <a:pos x="4" y="23"/>
                </a:cxn>
                <a:cxn ang="0">
                  <a:pos x="4" y="21"/>
                </a:cxn>
                <a:cxn ang="0">
                  <a:pos x="13" y="9"/>
                </a:cxn>
                <a:cxn ang="0">
                  <a:pos x="15" y="10"/>
                </a:cxn>
                <a:cxn ang="0">
                  <a:pos x="17" y="13"/>
                </a:cxn>
                <a:cxn ang="0">
                  <a:pos x="19" y="15"/>
                </a:cxn>
                <a:cxn ang="0">
                  <a:pos x="21" y="16"/>
                </a:cxn>
                <a:cxn ang="0">
                  <a:pos x="21" y="17"/>
                </a:cxn>
                <a:cxn ang="0">
                  <a:pos x="25" y="19"/>
                </a:cxn>
                <a:cxn ang="0">
                  <a:pos x="26" y="22"/>
                </a:cxn>
                <a:cxn ang="0">
                  <a:pos x="24" y="20"/>
                </a:cxn>
                <a:cxn ang="0">
                  <a:pos x="23" y="20"/>
                </a:cxn>
                <a:cxn ang="0">
                  <a:pos x="22" y="22"/>
                </a:cxn>
                <a:cxn ang="0">
                  <a:pos x="23" y="24"/>
                </a:cxn>
                <a:cxn ang="0">
                  <a:pos x="22" y="26"/>
                </a:cxn>
                <a:cxn ang="0">
                  <a:pos x="20" y="27"/>
                </a:cxn>
                <a:cxn ang="0">
                  <a:pos x="21" y="25"/>
                </a:cxn>
                <a:cxn ang="0">
                  <a:pos x="20" y="22"/>
                </a:cxn>
                <a:cxn ang="0">
                  <a:pos x="19" y="21"/>
                </a:cxn>
                <a:cxn ang="0">
                  <a:pos x="18" y="19"/>
                </a:cxn>
                <a:cxn ang="0">
                  <a:pos x="17" y="19"/>
                </a:cxn>
                <a:cxn ang="0">
                  <a:pos x="14" y="17"/>
                </a:cxn>
                <a:cxn ang="0">
                  <a:pos x="12" y="16"/>
                </a:cxn>
                <a:cxn ang="0">
                  <a:pos x="10" y="14"/>
                </a:cxn>
                <a:cxn ang="0">
                  <a:pos x="9" y="12"/>
                </a:cxn>
                <a:cxn ang="0">
                  <a:pos x="8" y="10"/>
                </a:cxn>
                <a:cxn ang="0">
                  <a:pos x="5" y="8"/>
                </a:cxn>
                <a:cxn ang="0">
                  <a:pos x="3" y="10"/>
                </a:cxn>
                <a:cxn ang="0">
                  <a:pos x="2" y="9"/>
                </a:cxn>
                <a:cxn ang="0">
                  <a:pos x="1" y="6"/>
                </a:cxn>
                <a:cxn ang="0">
                  <a:pos x="1" y="5"/>
                </a:cxn>
                <a:cxn ang="0">
                  <a:pos x="1" y="3"/>
                </a:cxn>
                <a:cxn ang="0">
                  <a:pos x="3" y="3"/>
                </a:cxn>
                <a:cxn ang="0">
                  <a:pos x="5" y="3"/>
                </a:cxn>
                <a:cxn ang="0">
                  <a:pos x="6" y="3"/>
                </a:cxn>
                <a:cxn ang="0">
                  <a:pos x="6" y="2"/>
                </a:cxn>
                <a:cxn ang="0">
                  <a:pos x="8" y="2"/>
                </a:cxn>
                <a:cxn ang="0">
                  <a:pos x="9" y="1"/>
                </a:cxn>
                <a:cxn ang="0">
                  <a:pos x="10" y="1"/>
                </a:cxn>
                <a:cxn ang="0">
                  <a:pos x="12" y="0"/>
                </a:cxn>
                <a:cxn ang="0">
                  <a:pos x="14" y="1"/>
                </a:cxn>
                <a:cxn ang="0">
                  <a:pos x="15" y="2"/>
                </a:cxn>
                <a:cxn ang="0">
                  <a:pos x="16" y="4"/>
                </a:cxn>
                <a:cxn ang="0">
                  <a:pos x="15" y="4"/>
                </a:cxn>
                <a:cxn ang="0">
                  <a:pos x="13" y="5"/>
                </a:cxn>
                <a:cxn ang="0">
                  <a:pos x="13" y="6"/>
                </a:cxn>
                <a:cxn ang="0">
                  <a:pos x="13" y="8"/>
                </a:cxn>
              </a:cxnLst>
              <a:rect l="0" t="0" r="r" b="b"/>
              <a:pathLst>
                <a:path w="26" h="31">
                  <a:moveTo>
                    <a:pt x="13" y="28"/>
                  </a:moveTo>
                  <a:lnTo>
                    <a:pt x="13" y="28"/>
                  </a:lnTo>
                  <a:lnTo>
                    <a:pt x="13" y="27"/>
                  </a:lnTo>
                  <a:lnTo>
                    <a:pt x="13" y="27"/>
                  </a:lnTo>
                  <a:lnTo>
                    <a:pt x="13" y="27"/>
                  </a:lnTo>
                  <a:lnTo>
                    <a:pt x="13" y="27"/>
                  </a:lnTo>
                  <a:lnTo>
                    <a:pt x="14" y="27"/>
                  </a:lnTo>
                  <a:lnTo>
                    <a:pt x="14" y="27"/>
                  </a:lnTo>
                  <a:lnTo>
                    <a:pt x="14" y="27"/>
                  </a:lnTo>
                  <a:lnTo>
                    <a:pt x="14" y="27"/>
                  </a:lnTo>
                  <a:lnTo>
                    <a:pt x="14" y="27"/>
                  </a:lnTo>
                  <a:lnTo>
                    <a:pt x="14" y="27"/>
                  </a:lnTo>
                  <a:lnTo>
                    <a:pt x="15" y="27"/>
                  </a:lnTo>
                  <a:lnTo>
                    <a:pt x="15" y="27"/>
                  </a:lnTo>
                  <a:lnTo>
                    <a:pt x="15" y="27"/>
                  </a:lnTo>
                  <a:lnTo>
                    <a:pt x="16" y="27"/>
                  </a:lnTo>
                  <a:lnTo>
                    <a:pt x="16" y="27"/>
                  </a:lnTo>
                  <a:lnTo>
                    <a:pt x="16" y="27"/>
                  </a:lnTo>
                  <a:lnTo>
                    <a:pt x="16" y="27"/>
                  </a:lnTo>
                  <a:lnTo>
                    <a:pt x="16" y="27"/>
                  </a:lnTo>
                  <a:lnTo>
                    <a:pt x="17" y="27"/>
                  </a:lnTo>
                  <a:lnTo>
                    <a:pt x="17" y="27"/>
                  </a:lnTo>
                  <a:lnTo>
                    <a:pt x="17" y="27"/>
                  </a:lnTo>
                  <a:lnTo>
                    <a:pt x="17" y="27"/>
                  </a:lnTo>
                  <a:lnTo>
                    <a:pt x="17" y="27"/>
                  </a:lnTo>
                  <a:lnTo>
                    <a:pt x="18" y="27"/>
                  </a:lnTo>
                  <a:lnTo>
                    <a:pt x="18" y="27"/>
                  </a:lnTo>
                  <a:lnTo>
                    <a:pt x="18" y="27"/>
                  </a:lnTo>
                  <a:lnTo>
                    <a:pt x="18" y="27"/>
                  </a:lnTo>
                  <a:lnTo>
                    <a:pt x="19" y="27"/>
                  </a:lnTo>
                  <a:lnTo>
                    <a:pt x="19" y="27"/>
                  </a:lnTo>
                  <a:lnTo>
                    <a:pt x="19" y="27"/>
                  </a:lnTo>
                  <a:lnTo>
                    <a:pt x="19" y="27"/>
                  </a:lnTo>
                  <a:lnTo>
                    <a:pt x="20" y="26"/>
                  </a:lnTo>
                  <a:lnTo>
                    <a:pt x="20" y="26"/>
                  </a:lnTo>
                  <a:lnTo>
                    <a:pt x="20" y="26"/>
                  </a:lnTo>
                  <a:lnTo>
                    <a:pt x="20" y="26"/>
                  </a:lnTo>
                  <a:lnTo>
                    <a:pt x="20" y="27"/>
                  </a:lnTo>
                  <a:lnTo>
                    <a:pt x="20" y="27"/>
                  </a:lnTo>
                  <a:lnTo>
                    <a:pt x="20" y="27"/>
                  </a:lnTo>
                  <a:lnTo>
                    <a:pt x="19" y="27"/>
                  </a:lnTo>
                  <a:lnTo>
                    <a:pt x="19" y="28"/>
                  </a:lnTo>
                  <a:lnTo>
                    <a:pt x="19" y="28"/>
                  </a:lnTo>
                  <a:lnTo>
                    <a:pt x="19" y="28"/>
                  </a:lnTo>
                  <a:lnTo>
                    <a:pt x="19" y="28"/>
                  </a:lnTo>
                  <a:lnTo>
                    <a:pt x="19" y="29"/>
                  </a:lnTo>
                  <a:lnTo>
                    <a:pt x="19" y="29"/>
                  </a:lnTo>
                  <a:lnTo>
                    <a:pt x="19" y="29"/>
                  </a:lnTo>
                  <a:lnTo>
                    <a:pt x="19" y="29"/>
                  </a:lnTo>
                  <a:lnTo>
                    <a:pt x="19" y="29"/>
                  </a:lnTo>
                  <a:lnTo>
                    <a:pt x="19" y="30"/>
                  </a:lnTo>
                  <a:lnTo>
                    <a:pt x="19" y="30"/>
                  </a:lnTo>
                  <a:lnTo>
                    <a:pt x="19" y="30"/>
                  </a:lnTo>
                  <a:lnTo>
                    <a:pt x="19" y="30"/>
                  </a:lnTo>
                  <a:lnTo>
                    <a:pt x="19" y="30"/>
                  </a:lnTo>
                  <a:lnTo>
                    <a:pt x="19" y="30"/>
                  </a:lnTo>
                  <a:lnTo>
                    <a:pt x="19" y="30"/>
                  </a:lnTo>
                  <a:lnTo>
                    <a:pt x="19" y="31"/>
                  </a:lnTo>
                  <a:lnTo>
                    <a:pt x="19" y="31"/>
                  </a:lnTo>
                  <a:lnTo>
                    <a:pt x="19" y="31"/>
                  </a:lnTo>
                  <a:lnTo>
                    <a:pt x="19" y="31"/>
                  </a:lnTo>
                  <a:lnTo>
                    <a:pt x="19" y="31"/>
                  </a:lnTo>
                  <a:lnTo>
                    <a:pt x="18" y="31"/>
                  </a:lnTo>
                  <a:lnTo>
                    <a:pt x="18" y="31"/>
                  </a:lnTo>
                  <a:lnTo>
                    <a:pt x="18" y="31"/>
                  </a:lnTo>
                  <a:lnTo>
                    <a:pt x="18" y="31"/>
                  </a:lnTo>
                  <a:lnTo>
                    <a:pt x="17" y="30"/>
                  </a:lnTo>
                  <a:lnTo>
                    <a:pt x="17" y="30"/>
                  </a:lnTo>
                  <a:lnTo>
                    <a:pt x="17" y="30"/>
                  </a:lnTo>
                  <a:lnTo>
                    <a:pt x="17" y="30"/>
                  </a:lnTo>
                  <a:lnTo>
                    <a:pt x="17" y="30"/>
                  </a:lnTo>
                  <a:lnTo>
                    <a:pt x="17" y="30"/>
                  </a:lnTo>
                  <a:lnTo>
                    <a:pt x="17" y="30"/>
                  </a:lnTo>
                  <a:lnTo>
                    <a:pt x="16" y="30"/>
                  </a:lnTo>
                  <a:lnTo>
                    <a:pt x="16" y="30"/>
                  </a:lnTo>
                  <a:lnTo>
                    <a:pt x="16" y="30"/>
                  </a:lnTo>
                  <a:lnTo>
                    <a:pt x="16" y="30"/>
                  </a:lnTo>
                  <a:lnTo>
                    <a:pt x="16" y="29"/>
                  </a:lnTo>
                  <a:lnTo>
                    <a:pt x="15" y="29"/>
                  </a:lnTo>
                  <a:lnTo>
                    <a:pt x="15" y="29"/>
                  </a:lnTo>
                  <a:lnTo>
                    <a:pt x="15" y="29"/>
                  </a:lnTo>
                  <a:lnTo>
                    <a:pt x="15" y="29"/>
                  </a:lnTo>
                  <a:lnTo>
                    <a:pt x="15" y="29"/>
                  </a:lnTo>
                  <a:lnTo>
                    <a:pt x="15" y="29"/>
                  </a:lnTo>
                  <a:lnTo>
                    <a:pt x="14" y="29"/>
                  </a:lnTo>
                  <a:lnTo>
                    <a:pt x="14" y="29"/>
                  </a:lnTo>
                  <a:lnTo>
                    <a:pt x="14" y="28"/>
                  </a:lnTo>
                  <a:lnTo>
                    <a:pt x="14" y="28"/>
                  </a:lnTo>
                  <a:lnTo>
                    <a:pt x="14" y="28"/>
                  </a:lnTo>
                  <a:lnTo>
                    <a:pt x="14" y="29"/>
                  </a:lnTo>
                  <a:lnTo>
                    <a:pt x="13" y="29"/>
                  </a:lnTo>
                  <a:lnTo>
                    <a:pt x="13" y="28"/>
                  </a:lnTo>
                  <a:close/>
                  <a:moveTo>
                    <a:pt x="4" y="24"/>
                  </a:moveTo>
                  <a:lnTo>
                    <a:pt x="4" y="24"/>
                  </a:lnTo>
                  <a:lnTo>
                    <a:pt x="4" y="24"/>
                  </a:lnTo>
                  <a:lnTo>
                    <a:pt x="4" y="24"/>
                  </a:lnTo>
                  <a:close/>
                  <a:moveTo>
                    <a:pt x="4" y="19"/>
                  </a:moveTo>
                  <a:lnTo>
                    <a:pt x="4" y="19"/>
                  </a:lnTo>
                  <a:lnTo>
                    <a:pt x="4" y="19"/>
                  </a:lnTo>
                  <a:lnTo>
                    <a:pt x="4" y="19"/>
                  </a:lnTo>
                  <a:lnTo>
                    <a:pt x="4" y="18"/>
                  </a:lnTo>
                  <a:lnTo>
                    <a:pt x="4" y="19"/>
                  </a:lnTo>
                  <a:lnTo>
                    <a:pt x="4" y="19"/>
                  </a:lnTo>
                  <a:lnTo>
                    <a:pt x="5" y="19"/>
                  </a:lnTo>
                  <a:lnTo>
                    <a:pt x="5" y="19"/>
                  </a:lnTo>
                  <a:lnTo>
                    <a:pt x="5" y="18"/>
                  </a:lnTo>
                  <a:lnTo>
                    <a:pt x="5" y="18"/>
                  </a:lnTo>
                  <a:lnTo>
                    <a:pt x="5" y="18"/>
                  </a:lnTo>
                  <a:lnTo>
                    <a:pt x="5" y="18"/>
                  </a:lnTo>
                  <a:lnTo>
                    <a:pt x="6" y="18"/>
                  </a:lnTo>
                  <a:lnTo>
                    <a:pt x="6" y="18"/>
                  </a:lnTo>
                  <a:lnTo>
                    <a:pt x="6" y="18"/>
                  </a:lnTo>
                  <a:lnTo>
                    <a:pt x="6" y="18"/>
                  </a:lnTo>
                  <a:lnTo>
                    <a:pt x="7" y="18"/>
                  </a:lnTo>
                  <a:lnTo>
                    <a:pt x="7" y="18"/>
                  </a:lnTo>
                  <a:lnTo>
                    <a:pt x="7" y="18"/>
                  </a:lnTo>
                  <a:lnTo>
                    <a:pt x="7" y="18"/>
                  </a:lnTo>
                  <a:lnTo>
                    <a:pt x="7" y="18"/>
                  </a:lnTo>
                  <a:lnTo>
                    <a:pt x="7" y="19"/>
                  </a:lnTo>
                  <a:lnTo>
                    <a:pt x="7" y="19"/>
                  </a:lnTo>
                  <a:lnTo>
                    <a:pt x="7" y="19"/>
                  </a:lnTo>
                  <a:lnTo>
                    <a:pt x="7" y="20"/>
                  </a:lnTo>
                  <a:lnTo>
                    <a:pt x="7" y="20"/>
                  </a:lnTo>
                  <a:lnTo>
                    <a:pt x="7" y="20"/>
                  </a:lnTo>
                  <a:lnTo>
                    <a:pt x="7" y="20"/>
                  </a:lnTo>
                  <a:lnTo>
                    <a:pt x="7" y="20"/>
                  </a:lnTo>
                  <a:lnTo>
                    <a:pt x="7" y="20"/>
                  </a:lnTo>
                  <a:lnTo>
                    <a:pt x="7" y="21"/>
                  </a:lnTo>
                  <a:lnTo>
                    <a:pt x="7" y="21"/>
                  </a:lnTo>
                  <a:lnTo>
                    <a:pt x="7" y="21"/>
                  </a:lnTo>
                  <a:lnTo>
                    <a:pt x="7" y="21"/>
                  </a:lnTo>
                  <a:lnTo>
                    <a:pt x="7" y="21"/>
                  </a:lnTo>
                  <a:lnTo>
                    <a:pt x="7" y="22"/>
                  </a:lnTo>
                  <a:lnTo>
                    <a:pt x="7" y="22"/>
                  </a:lnTo>
                  <a:lnTo>
                    <a:pt x="7" y="23"/>
                  </a:lnTo>
                  <a:lnTo>
                    <a:pt x="7" y="23"/>
                  </a:lnTo>
                  <a:lnTo>
                    <a:pt x="7" y="23"/>
                  </a:lnTo>
                  <a:lnTo>
                    <a:pt x="7" y="23"/>
                  </a:lnTo>
                  <a:lnTo>
                    <a:pt x="7" y="24"/>
                  </a:lnTo>
                  <a:lnTo>
                    <a:pt x="7" y="24"/>
                  </a:lnTo>
                  <a:lnTo>
                    <a:pt x="6" y="24"/>
                  </a:lnTo>
                  <a:lnTo>
                    <a:pt x="6" y="24"/>
                  </a:lnTo>
                  <a:lnTo>
                    <a:pt x="6" y="24"/>
                  </a:lnTo>
                  <a:lnTo>
                    <a:pt x="6" y="24"/>
                  </a:lnTo>
                  <a:lnTo>
                    <a:pt x="6" y="24"/>
                  </a:lnTo>
                  <a:lnTo>
                    <a:pt x="6" y="24"/>
                  </a:lnTo>
                  <a:lnTo>
                    <a:pt x="6" y="24"/>
                  </a:lnTo>
                  <a:lnTo>
                    <a:pt x="5" y="24"/>
                  </a:lnTo>
                  <a:lnTo>
                    <a:pt x="5" y="24"/>
                  </a:lnTo>
                  <a:lnTo>
                    <a:pt x="5" y="24"/>
                  </a:lnTo>
                  <a:lnTo>
                    <a:pt x="5" y="24"/>
                  </a:lnTo>
                  <a:lnTo>
                    <a:pt x="5" y="24"/>
                  </a:lnTo>
                  <a:lnTo>
                    <a:pt x="4" y="24"/>
                  </a:lnTo>
                  <a:lnTo>
                    <a:pt x="4" y="24"/>
                  </a:lnTo>
                  <a:lnTo>
                    <a:pt x="4" y="24"/>
                  </a:lnTo>
                  <a:lnTo>
                    <a:pt x="4" y="24"/>
                  </a:lnTo>
                  <a:lnTo>
                    <a:pt x="4" y="24"/>
                  </a:lnTo>
                  <a:lnTo>
                    <a:pt x="4" y="24"/>
                  </a:lnTo>
                  <a:lnTo>
                    <a:pt x="4" y="24"/>
                  </a:lnTo>
                  <a:lnTo>
                    <a:pt x="4" y="24"/>
                  </a:lnTo>
                  <a:lnTo>
                    <a:pt x="4" y="24"/>
                  </a:lnTo>
                  <a:lnTo>
                    <a:pt x="4" y="24"/>
                  </a:lnTo>
                  <a:lnTo>
                    <a:pt x="4" y="23"/>
                  </a:lnTo>
                  <a:lnTo>
                    <a:pt x="4" y="23"/>
                  </a:lnTo>
                  <a:lnTo>
                    <a:pt x="4" y="23"/>
                  </a:lnTo>
                  <a:lnTo>
                    <a:pt x="4" y="22"/>
                  </a:lnTo>
                  <a:lnTo>
                    <a:pt x="4" y="22"/>
                  </a:lnTo>
                  <a:lnTo>
                    <a:pt x="4" y="22"/>
                  </a:lnTo>
                  <a:lnTo>
                    <a:pt x="4" y="22"/>
                  </a:lnTo>
                  <a:lnTo>
                    <a:pt x="5" y="22"/>
                  </a:lnTo>
                  <a:lnTo>
                    <a:pt x="5" y="22"/>
                  </a:lnTo>
                  <a:lnTo>
                    <a:pt x="5" y="22"/>
                  </a:lnTo>
                  <a:lnTo>
                    <a:pt x="4" y="22"/>
                  </a:lnTo>
                  <a:lnTo>
                    <a:pt x="4" y="21"/>
                  </a:lnTo>
                  <a:lnTo>
                    <a:pt x="4" y="21"/>
                  </a:lnTo>
                  <a:lnTo>
                    <a:pt x="4" y="21"/>
                  </a:lnTo>
                  <a:lnTo>
                    <a:pt x="4" y="21"/>
                  </a:lnTo>
                  <a:lnTo>
                    <a:pt x="4" y="20"/>
                  </a:lnTo>
                  <a:lnTo>
                    <a:pt x="4" y="20"/>
                  </a:lnTo>
                  <a:lnTo>
                    <a:pt x="4" y="19"/>
                  </a:lnTo>
                  <a:lnTo>
                    <a:pt x="4" y="19"/>
                  </a:lnTo>
                  <a:lnTo>
                    <a:pt x="4" y="20"/>
                  </a:lnTo>
                  <a:lnTo>
                    <a:pt x="4" y="19"/>
                  </a:lnTo>
                  <a:close/>
                  <a:moveTo>
                    <a:pt x="13" y="5"/>
                  </a:moveTo>
                  <a:lnTo>
                    <a:pt x="13" y="5"/>
                  </a:lnTo>
                  <a:close/>
                  <a:moveTo>
                    <a:pt x="13" y="9"/>
                  </a:moveTo>
                  <a:lnTo>
                    <a:pt x="13" y="9"/>
                  </a:lnTo>
                  <a:lnTo>
                    <a:pt x="13" y="9"/>
                  </a:lnTo>
                  <a:lnTo>
                    <a:pt x="13" y="10"/>
                  </a:lnTo>
                  <a:lnTo>
                    <a:pt x="13" y="9"/>
                  </a:lnTo>
                  <a:close/>
                  <a:moveTo>
                    <a:pt x="14" y="9"/>
                  </a:moveTo>
                  <a:lnTo>
                    <a:pt x="14" y="9"/>
                  </a:lnTo>
                  <a:lnTo>
                    <a:pt x="14" y="9"/>
                  </a:lnTo>
                  <a:lnTo>
                    <a:pt x="14" y="10"/>
                  </a:lnTo>
                  <a:lnTo>
                    <a:pt x="15" y="10"/>
                  </a:lnTo>
                  <a:lnTo>
                    <a:pt x="15" y="10"/>
                  </a:lnTo>
                  <a:lnTo>
                    <a:pt x="15" y="10"/>
                  </a:lnTo>
                  <a:lnTo>
                    <a:pt x="15" y="10"/>
                  </a:lnTo>
                  <a:lnTo>
                    <a:pt x="15" y="10"/>
                  </a:lnTo>
                  <a:lnTo>
                    <a:pt x="16" y="10"/>
                  </a:lnTo>
                  <a:lnTo>
                    <a:pt x="16" y="11"/>
                  </a:lnTo>
                  <a:lnTo>
                    <a:pt x="16" y="11"/>
                  </a:lnTo>
                  <a:lnTo>
                    <a:pt x="16" y="11"/>
                  </a:lnTo>
                  <a:lnTo>
                    <a:pt x="16" y="12"/>
                  </a:lnTo>
                  <a:lnTo>
                    <a:pt x="16" y="12"/>
                  </a:lnTo>
                  <a:lnTo>
                    <a:pt x="16" y="12"/>
                  </a:lnTo>
                  <a:lnTo>
                    <a:pt x="16" y="13"/>
                  </a:lnTo>
                  <a:lnTo>
                    <a:pt x="16" y="13"/>
                  </a:lnTo>
                  <a:lnTo>
                    <a:pt x="17" y="13"/>
                  </a:lnTo>
                  <a:lnTo>
                    <a:pt x="17" y="13"/>
                  </a:lnTo>
                  <a:lnTo>
                    <a:pt x="17" y="14"/>
                  </a:lnTo>
                  <a:lnTo>
                    <a:pt x="17" y="14"/>
                  </a:lnTo>
                  <a:lnTo>
                    <a:pt x="18" y="15"/>
                  </a:lnTo>
                  <a:lnTo>
                    <a:pt x="18" y="15"/>
                  </a:lnTo>
                  <a:lnTo>
                    <a:pt x="18" y="15"/>
                  </a:lnTo>
                  <a:lnTo>
                    <a:pt x="18" y="15"/>
                  </a:lnTo>
                  <a:lnTo>
                    <a:pt x="18" y="15"/>
                  </a:lnTo>
                  <a:lnTo>
                    <a:pt x="18" y="15"/>
                  </a:lnTo>
                  <a:lnTo>
                    <a:pt x="19" y="15"/>
                  </a:lnTo>
                  <a:lnTo>
                    <a:pt x="19" y="15"/>
                  </a:lnTo>
                  <a:lnTo>
                    <a:pt x="19" y="15"/>
                  </a:lnTo>
                  <a:lnTo>
                    <a:pt x="19" y="16"/>
                  </a:lnTo>
                  <a:lnTo>
                    <a:pt x="19" y="16"/>
                  </a:lnTo>
                  <a:lnTo>
                    <a:pt x="20" y="16"/>
                  </a:lnTo>
                  <a:lnTo>
                    <a:pt x="20" y="16"/>
                  </a:lnTo>
                  <a:lnTo>
                    <a:pt x="20" y="16"/>
                  </a:lnTo>
                  <a:lnTo>
                    <a:pt x="20" y="16"/>
                  </a:lnTo>
                  <a:lnTo>
                    <a:pt x="20" y="15"/>
                  </a:lnTo>
                  <a:lnTo>
                    <a:pt x="21" y="15"/>
                  </a:lnTo>
                  <a:lnTo>
                    <a:pt x="21" y="15"/>
                  </a:lnTo>
                  <a:lnTo>
                    <a:pt x="21" y="16"/>
                  </a:lnTo>
                  <a:lnTo>
                    <a:pt x="21" y="16"/>
                  </a:lnTo>
                  <a:lnTo>
                    <a:pt x="21" y="16"/>
                  </a:lnTo>
                  <a:lnTo>
                    <a:pt x="21" y="16"/>
                  </a:lnTo>
                  <a:lnTo>
                    <a:pt x="21" y="16"/>
                  </a:lnTo>
                  <a:lnTo>
                    <a:pt x="21" y="16"/>
                  </a:lnTo>
                  <a:lnTo>
                    <a:pt x="21" y="16"/>
                  </a:lnTo>
                  <a:lnTo>
                    <a:pt x="21" y="17"/>
                  </a:lnTo>
                  <a:lnTo>
                    <a:pt x="21" y="17"/>
                  </a:lnTo>
                  <a:lnTo>
                    <a:pt x="21" y="17"/>
                  </a:lnTo>
                  <a:lnTo>
                    <a:pt x="21" y="17"/>
                  </a:lnTo>
                  <a:lnTo>
                    <a:pt x="21" y="17"/>
                  </a:lnTo>
                  <a:lnTo>
                    <a:pt x="22" y="18"/>
                  </a:lnTo>
                  <a:lnTo>
                    <a:pt x="22" y="18"/>
                  </a:lnTo>
                  <a:lnTo>
                    <a:pt x="23" y="18"/>
                  </a:lnTo>
                  <a:lnTo>
                    <a:pt x="23" y="18"/>
                  </a:lnTo>
                  <a:lnTo>
                    <a:pt x="23" y="18"/>
                  </a:lnTo>
                  <a:lnTo>
                    <a:pt x="23" y="18"/>
                  </a:lnTo>
                  <a:lnTo>
                    <a:pt x="24" y="18"/>
                  </a:lnTo>
                  <a:lnTo>
                    <a:pt x="24" y="19"/>
                  </a:lnTo>
                  <a:lnTo>
                    <a:pt x="25" y="19"/>
                  </a:lnTo>
                  <a:lnTo>
                    <a:pt x="25" y="19"/>
                  </a:lnTo>
                  <a:lnTo>
                    <a:pt x="25" y="19"/>
                  </a:lnTo>
                  <a:lnTo>
                    <a:pt x="25" y="20"/>
                  </a:lnTo>
                  <a:lnTo>
                    <a:pt x="25" y="20"/>
                  </a:lnTo>
                  <a:lnTo>
                    <a:pt x="26" y="20"/>
                  </a:lnTo>
                  <a:lnTo>
                    <a:pt x="26" y="20"/>
                  </a:lnTo>
                  <a:lnTo>
                    <a:pt x="26" y="21"/>
                  </a:lnTo>
                  <a:lnTo>
                    <a:pt x="26" y="21"/>
                  </a:lnTo>
                  <a:lnTo>
                    <a:pt x="26" y="21"/>
                  </a:lnTo>
                  <a:lnTo>
                    <a:pt x="26" y="21"/>
                  </a:lnTo>
                  <a:lnTo>
                    <a:pt x="26" y="22"/>
                  </a:lnTo>
                  <a:lnTo>
                    <a:pt x="26" y="22"/>
                  </a:lnTo>
                  <a:lnTo>
                    <a:pt x="26" y="22"/>
                  </a:lnTo>
                  <a:lnTo>
                    <a:pt x="26" y="22"/>
                  </a:lnTo>
                  <a:lnTo>
                    <a:pt x="26" y="22"/>
                  </a:lnTo>
                  <a:lnTo>
                    <a:pt x="25" y="22"/>
                  </a:lnTo>
                  <a:lnTo>
                    <a:pt x="25" y="21"/>
                  </a:lnTo>
                  <a:lnTo>
                    <a:pt x="25" y="21"/>
                  </a:lnTo>
                  <a:lnTo>
                    <a:pt x="25" y="21"/>
                  </a:lnTo>
                  <a:lnTo>
                    <a:pt x="25" y="21"/>
                  </a:lnTo>
                  <a:lnTo>
                    <a:pt x="25" y="21"/>
                  </a:lnTo>
                  <a:lnTo>
                    <a:pt x="25" y="20"/>
                  </a:lnTo>
                  <a:lnTo>
                    <a:pt x="25" y="20"/>
                  </a:lnTo>
                  <a:lnTo>
                    <a:pt x="24" y="20"/>
                  </a:lnTo>
                  <a:lnTo>
                    <a:pt x="24" y="20"/>
                  </a:lnTo>
                  <a:lnTo>
                    <a:pt x="24" y="20"/>
                  </a:lnTo>
                  <a:lnTo>
                    <a:pt x="24" y="20"/>
                  </a:lnTo>
                  <a:lnTo>
                    <a:pt x="23" y="20"/>
                  </a:lnTo>
                  <a:lnTo>
                    <a:pt x="24" y="20"/>
                  </a:lnTo>
                  <a:lnTo>
                    <a:pt x="24" y="20"/>
                  </a:lnTo>
                  <a:lnTo>
                    <a:pt x="23" y="20"/>
                  </a:lnTo>
                  <a:lnTo>
                    <a:pt x="23" y="20"/>
                  </a:lnTo>
                  <a:lnTo>
                    <a:pt x="23" y="20"/>
                  </a:lnTo>
                  <a:lnTo>
                    <a:pt x="23" y="20"/>
                  </a:lnTo>
                  <a:lnTo>
                    <a:pt x="23" y="20"/>
                  </a:lnTo>
                  <a:lnTo>
                    <a:pt x="23" y="21"/>
                  </a:lnTo>
                  <a:lnTo>
                    <a:pt x="22" y="21"/>
                  </a:lnTo>
                  <a:lnTo>
                    <a:pt x="22" y="21"/>
                  </a:lnTo>
                  <a:lnTo>
                    <a:pt x="22" y="21"/>
                  </a:lnTo>
                  <a:lnTo>
                    <a:pt x="22" y="21"/>
                  </a:lnTo>
                  <a:lnTo>
                    <a:pt x="22" y="21"/>
                  </a:lnTo>
                  <a:lnTo>
                    <a:pt x="22" y="22"/>
                  </a:lnTo>
                  <a:lnTo>
                    <a:pt x="22" y="22"/>
                  </a:lnTo>
                  <a:lnTo>
                    <a:pt x="22" y="22"/>
                  </a:lnTo>
                  <a:lnTo>
                    <a:pt x="22" y="22"/>
                  </a:lnTo>
                  <a:lnTo>
                    <a:pt x="22" y="22"/>
                  </a:lnTo>
                  <a:lnTo>
                    <a:pt x="23" y="23"/>
                  </a:lnTo>
                  <a:lnTo>
                    <a:pt x="23" y="23"/>
                  </a:lnTo>
                  <a:lnTo>
                    <a:pt x="23" y="23"/>
                  </a:lnTo>
                  <a:lnTo>
                    <a:pt x="23" y="23"/>
                  </a:lnTo>
                  <a:lnTo>
                    <a:pt x="23" y="23"/>
                  </a:lnTo>
                  <a:lnTo>
                    <a:pt x="23" y="24"/>
                  </a:lnTo>
                  <a:lnTo>
                    <a:pt x="23" y="24"/>
                  </a:lnTo>
                  <a:lnTo>
                    <a:pt x="23" y="24"/>
                  </a:lnTo>
                  <a:lnTo>
                    <a:pt x="23" y="24"/>
                  </a:lnTo>
                  <a:lnTo>
                    <a:pt x="23" y="24"/>
                  </a:lnTo>
                  <a:lnTo>
                    <a:pt x="23" y="24"/>
                  </a:lnTo>
                  <a:lnTo>
                    <a:pt x="23" y="24"/>
                  </a:lnTo>
                  <a:lnTo>
                    <a:pt x="22" y="24"/>
                  </a:lnTo>
                  <a:lnTo>
                    <a:pt x="22" y="25"/>
                  </a:lnTo>
                  <a:lnTo>
                    <a:pt x="22" y="25"/>
                  </a:lnTo>
                  <a:lnTo>
                    <a:pt x="22" y="25"/>
                  </a:lnTo>
                  <a:lnTo>
                    <a:pt x="22" y="25"/>
                  </a:lnTo>
                  <a:lnTo>
                    <a:pt x="22" y="26"/>
                  </a:lnTo>
                  <a:lnTo>
                    <a:pt x="22" y="26"/>
                  </a:lnTo>
                  <a:lnTo>
                    <a:pt x="22" y="26"/>
                  </a:lnTo>
                  <a:lnTo>
                    <a:pt x="22" y="26"/>
                  </a:lnTo>
                  <a:lnTo>
                    <a:pt x="22" y="26"/>
                  </a:lnTo>
                  <a:lnTo>
                    <a:pt x="21" y="27"/>
                  </a:lnTo>
                  <a:lnTo>
                    <a:pt x="21" y="27"/>
                  </a:lnTo>
                  <a:lnTo>
                    <a:pt x="21" y="27"/>
                  </a:lnTo>
                  <a:lnTo>
                    <a:pt x="21" y="27"/>
                  </a:lnTo>
                  <a:lnTo>
                    <a:pt x="21" y="27"/>
                  </a:lnTo>
                  <a:lnTo>
                    <a:pt x="21" y="27"/>
                  </a:lnTo>
                  <a:lnTo>
                    <a:pt x="20" y="27"/>
                  </a:lnTo>
                  <a:lnTo>
                    <a:pt x="20" y="27"/>
                  </a:lnTo>
                  <a:lnTo>
                    <a:pt x="20" y="27"/>
                  </a:lnTo>
                  <a:lnTo>
                    <a:pt x="20" y="27"/>
                  </a:lnTo>
                  <a:lnTo>
                    <a:pt x="20" y="27"/>
                  </a:lnTo>
                  <a:lnTo>
                    <a:pt x="20" y="26"/>
                  </a:lnTo>
                  <a:lnTo>
                    <a:pt x="20" y="26"/>
                  </a:lnTo>
                  <a:lnTo>
                    <a:pt x="20" y="26"/>
                  </a:lnTo>
                  <a:lnTo>
                    <a:pt x="20" y="26"/>
                  </a:lnTo>
                  <a:lnTo>
                    <a:pt x="21" y="26"/>
                  </a:lnTo>
                  <a:lnTo>
                    <a:pt x="21" y="26"/>
                  </a:lnTo>
                  <a:lnTo>
                    <a:pt x="21" y="25"/>
                  </a:lnTo>
                  <a:lnTo>
                    <a:pt x="20" y="25"/>
                  </a:lnTo>
                  <a:lnTo>
                    <a:pt x="20" y="25"/>
                  </a:lnTo>
                  <a:lnTo>
                    <a:pt x="21" y="25"/>
                  </a:lnTo>
                  <a:lnTo>
                    <a:pt x="21" y="25"/>
                  </a:lnTo>
                  <a:lnTo>
                    <a:pt x="21" y="25"/>
                  </a:lnTo>
                  <a:lnTo>
                    <a:pt x="21" y="24"/>
                  </a:lnTo>
                  <a:lnTo>
                    <a:pt x="21" y="24"/>
                  </a:lnTo>
                  <a:lnTo>
                    <a:pt x="21" y="24"/>
                  </a:lnTo>
                  <a:lnTo>
                    <a:pt x="21" y="24"/>
                  </a:lnTo>
                  <a:lnTo>
                    <a:pt x="21" y="24"/>
                  </a:lnTo>
                  <a:lnTo>
                    <a:pt x="21" y="23"/>
                  </a:lnTo>
                  <a:lnTo>
                    <a:pt x="21" y="23"/>
                  </a:lnTo>
                  <a:lnTo>
                    <a:pt x="21" y="23"/>
                  </a:lnTo>
                  <a:lnTo>
                    <a:pt x="21" y="23"/>
                  </a:lnTo>
                  <a:lnTo>
                    <a:pt x="20" y="22"/>
                  </a:lnTo>
                  <a:lnTo>
                    <a:pt x="20" y="22"/>
                  </a:lnTo>
                  <a:lnTo>
                    <a:pt x="20" y="22"/>
                  </a:lnTo>
                  <a:lnTo>
                    <a:pt x="20" y="22"/>
                  </a:lnTo>
                  <a:lnTo>
                    <a:pt x="20" y="21"/>
                  </a:lnTo>
                  <a:lnTo>
                    <a:pt x="20" y="21"/>
                  </a:lnTo>
                  <a:lnTo>
                    <a:pt x="20" y="21"/>
                  </a:lnTo>
                  <a:lnTo>
                    <a:pt x="20" y="21"/>
                  </a:lnTo>
                  <a:lnTo>
                    <a:pt x="19" y="21"/>
                  </a:lnTo>
                  <a:lnTo>
                    <a:pt x="19" y="21"/>
                  </a:lnTo>
                  <a:lnTo>
                    <a:pt x="19" y="21"/>
                  </a:lnTo>
                  <a:lnTo>
                    <a:pt x="19" y="21"/>
                  </a:lnTo>
                  <a:lnTo>
                    <a:pt x="19" y="21"/>
                  </a:lnTo>
                  <a:lnTo>
                    <a:pt x="19" y="21"/>
                  </a:lnTo>
                  <a:lnTo>
                    <a:pt x="18" y="21"/>
                  </a:lnTo>
                  <a:lnTo>
                    <a:pt x="18" y="20"/>
                  </a:lnTo>
                  <a:lnTo>
                    <a:pt x="18" y="20"/>
                  </a:lnTo>
                  <a:lnTo>
                    <a:pt x="19" y="20"/>
                  </a:lnTo>
                  <a:lnTo>
                    <a:pt x="18" y="20"/>
                  </a:lnTo>
                  <a:lnTo>
                    <a:pt x="18" y="20"/>
                  </a:lnTo>
                  <a:lnTo>
                    <a:pt x="18" y="19"/>
                  </a:lnTo>
                  <a:lnTo>
                    <a:pt x="18" y="19"/>
                  </a:lnTo>
                  <a:lnTo>
                    <a:pt x="18" y="19"/>
                  </a:lnTo>
                  <a:lnTo>
                    <a:pt x="18" y="19"/>
                  </a:lnTo>
                  <a:lnTo>
                    <a:pt x="18" y="19"/>
                  </a:lnTo>
                  <a:lnTo>
                    <a:pt x="18" y="19"/>
                  </a:lnTo>
                  <a:lnTo>
                    <a:pt x="18" y="19"/>
                  </a:lnTo>
                  <a:lnTo>
                    <a:pt x="17" y="19"/>
                  </a:lnTo>
                  <a:lnTo>
                    <a:pt x="17" y="19"/>
                  </a:lnTo>
                  <a:lnTo>
                    <a:pt x="17" y="19"/>
                  </a:lnTo>
                  <a:lnTo>
                    <a:pt x="17" y="19"/>
                  </a:lnTo>
                  <a:lnTo>
                    <a:pt x="17" y="19"/>
                  </a:lnTo>
                  <a:lnTo>
                    <a:pt x="17" y="19"/>
                  </a:lnTo>
                  <a:lnTo>
                    <a:pt x="17" y="19"/>
                  </a:lnTo>
                  <a:lnTo>
                    <a:pt x="17" y="18"/>
                  </a:lnTo>
                  <a:lnTo>
                    <a:pt x="16" y="18"/>
                  </a:lnTo>
                  <a:lnTo>
                    <a:pt x="16" y="18"/>
                  </a:lnTo>
                  <a:lnTo>
                    <a:pt x="16" y="18"/>
                  </a:lnTo>
                  <a:lnTo>
                    <a:pt x="16" y="18"/>
                  </a:lnTo>
                  <a:lnTo>
                    <a:pt x="16" y="18"/>
                  </a:lnTo>
                  <a:lnTo>
                    <a:pt x="16" y="18"/>
                  </a:lnTo>
                  <a:lnTo>
                    <a:pt x="15" y="17"/>
                  </a:lnTo>
                  <a:lnTo>
                    <a:pt x="15" y="18"/>
                  </a:lnTo>
                  <a:lnTo>
                    <a:pt x="14" y="18"/>
                  </a:lnTo>
                  <a:lnTo>
                    <a:pt x="14" y="17"/>
                  </a:lnTo>
                  <a:lnTo>
                    <a:pt x="14" y="17"/>
                  </a:lnTo>
                  <a:lnTo>
                    <a:pt x="14" y="17"/>
                  </a:lnTo>
                  <a:lnTo>
                    <a:pt x="14" y="17"/>
                  </a:lnTo>
                  <a:lnTo>
                    <a:pt x="14" y="17"/>
                  </a:lnTo>
                  <a:lnTo>
                    <a:pt x="13" y="17"/>
                  </a:lnTo>
                  <a:lnTo>
                    <a:pt x="13" y="17"/>
                  </a:lnTo>
                  <a:lnTo>
                    <a:pt x="13" y="16"/>
                  </a:lnTo>
                  <a:lnTo>
                    <a:pt x="13" y="16"/>
                  </a:lnTo>
                  <a:lnTo>
                    <a:pt x="13" y="16"/>
                  </a:lnTo>
                  <a:lnTo>
                    <a:pt x="12" y="16"/>
                  </a:lnTo>
                  <a:lnTo>
                    <a:pt x="12" y="16"/>
                  </a:lnTo>
                  <a:lnTo>
                    <a:pt x="12" y="15"/>
                  </a:lnTo>
                  <a:lnTo>
                    <a:pt x="12" y="15"/>
                  </a:lnTo>
                  <a:lnTo>
                    <a:pt x="12" y="15"/>
                  </a:lnTo>
                  <a:lnTo>
                    <a:pt x="11" y="15"/>
                  </a:lnTo>
                  <a:lnTo>
                    <a:pt x="11" y="15"/>
                  </a:lnTo>
                  <a:lnTo>
                    <a:pt x="11" y="14"/>
                  </a:lnTo>
                  <a:lnTo>
                    <a:pt x="11" y="14"/>
                  </a:lnTo>
                  <a:lnTo>
                    <a:pt x="11" y="14"/>
                  </a:lnTo>
                  <a:lnTo>
                    <a:pt x="11" y="14"/>
                  </a:lnTo>
                  <a:lnTo>
                    <a:pt x="11" y="14"/>
                  </a:lnTo>
                  <a:lnTo>
                    <a:pt x="10" y="14"/>
                  </a:lnTo>
                  <a:lnTo>
                    <a:pt x="10" y="14"/>
                  </a:lnTo>
                  <a:lnTo>
                    <a:pt x="10" y="14"/>
                  </a:lnTo>
                  <a:lnTo>
                    <a:pt x="10" y="14"/>
                  </a:lnTo>
                  <a:lnTo>
                    <a:pt x="10" y="14"/>
                  </a:lnTo>
                  <a:lnTo>
                    <a:pt x="10" y="14"/>
                  </a:lnTo>
                  <a:lnTo>
                    <a:pt x="10" y="13"/>
                  </a:lnTo>
                  <a:lnTo>
                    <a:pt x="10" y="13"/>
                  </a:lnTo>
                  <a:lnTo>
                    <a:pt x="10" y="13"/>
                  </a:lnTo>
                  <a:lnTo>
                    <a:pt x="9" y="13"/>
                  </a:lnTo>
                  <a:lnTo>
                    <a:pt x="9" y="12"/>
                  </a:lnTo>
                  <a:lnTo>
                    <a:pt x="9" y="12"/>
                  </a:lnTo>
                  <a:lnTo>
                    <a:pt x="9" y="12"/>
                  </a:lnTo>
                  <a:lnTo>
                    <a:pt x="9" y="12"/>
                  </a:lnTo>
                  <a:lnTo>
                    <a:pt x="9" y="12"/>
                  </a:lnTo>
                  <a:lnTo>
                    <a:pt x="9" y="12"/>
                  </a:lnTo>
                  <a:lnTo>
                    <a:pt x="9" y="11"/>
                  </a:lnTo>
                  <a:lnTo>
                    <a:pt x="9" y="11"/>
                  </a:lnTo>
                  <a:lnTo>
                    <a:pt x="8" y="11"/>
                  </a:lnTo>
                  <a:lnTo>
                    <a:pt x="8" y="11"/>
                  </a:lnTo>
                  <a:lnTo>
                    <a:pt x="8" y="10"/>
                  </a:lnTo>
                  <a:lnTo>
                    <a:pt x="8" y="10"/>
                  </a:lnTo>
                  <a:lnTo>
                    <a:pt x="8" y="10"/>
                  </a:lnTo>
                  <a:lnTo>
                    <a:pt x="8" y="10"/>
                  </a:lnTo>
                  <a:lnTo>
                    <a:pt x="8" y="10"/>
                  </a:lnTo>
                  <a:lnTo>
                    <a:pt x="8" y="9"/>
                  </a:lnTo>
                  <a:lnTo>
                    <a:pt x="8" y="9"/>
                  </a:lnTo>
                  <a:lnTo>
                    <a:pt x="8" y="9"/>
                  </a:lnTo>
                  <a:lnTo>
                    <a:pt x="7" y="9"/>
                  </a:lnTo>
                  <a:lnTo>
                    <a:pt x="7" y="9"/>
                  </a:lnTo>
                  <a:lnTo>
                    <a:pt x="6" y="8"/>
                  </a:lnTo>
                  <a:lnTo>
                    <a:pt x="6" y="8"/>
                  </a:lnTo>
                  <a:lnTo>
                    <a:pt x="6" y="8"/>
                  </a:lnTo>
                  <a:lnTo>
                    <a:pt x="5" y="8"/>
                  </a:lnTo>
                  <a:lnTo>
                    <a:pt x="5" y="8"/>
                  </a:lnTo>
                  <a:lnTo>
                    <a:pt x="5" y="8"/>
                  </a:lnTo>
                  <a:lnTo>
                    <a:pt x="5" y="8"/>
                  </a:lnTo>
                  <a:lnTo>
                    <a:pt x="4" y="8"/>
                  </a:lnTo>
                  <a:lnTo>
                    <a:pt x="4" y="9"/>
                  </a:lnTo>
                  <a:lnTo>
                    <a:pt x="4" y="9"/>
                  </a:lnTo>
                  <a:lnTo>
                    <a:pt x="4" y="9"/>
                  </a:lnTo>
                  <a:lnTo>
                    <a:pt x="4" y="9"/>
                  </a:lnTo>
                  <a:lnTo>
                    <a:pt x="4" y="9"/>
                  </a:lnTo>
                  <a:lnTo>
                    <a:pt x="4" y="10"/>
                  </a:lnTo>
                  <a:lnTo>
                    <a:pt x="3" y="10"/>
                  </a:lnTo>
                  <a:lnTo>
                    <a:pt x="3" y="10"/>
                  </a:lnTo>
                  <a:lnTo>
                    <a:pt x="3" y="10"/>
                  </a:lnTo>
                  <a:lnTo>
                    <a:pt x="3" y="10"/>
                  </a:lnTo>
                  <a:lnTo>
                    <a:pt x="2" y="10"/>
                  </a:lnTo>
                  <a:lnTo>
                    <a:pt x="2" y="10"/>
                  </a:lnTo>
                  <a:lnTo>
                    <a:pt x="2" y="9"/>
                  </a:lnTo>
                  <a:lnTo>
                    <a:pt x="3" y="9"/>
                  </a:lnTo>
                  <a:lnTo>
                    <a:pt x="3" y="9"/>
                  </a:lnTo>
                  <a:lnTo>
                    <a:pt x="3" y="9"/>
                  </a:lnTo>
                  <a:lnTo>
                    <a:pt x="2" y="9"/>
                  </a:lnTo>
                  <a:lnTo>
                    <a:pt x="2" y="9"/>
                  </a:lnTo>
                  <a:lnTo>
                    <a:pt x="2" y="9"/>
                  </a:lnTo>
                  <a:lnTo>
                    <a:pt x="2" y="9"/>
                  </a:lnTo>
                  <a:lnTo>
                    <a:pt x="1" y="8"/>
                  </a:lnTo>
                  <a:lnTo>
                    <a:pt x="1" y="8"/>
                  </a:lnTo>
                  <a:lnTo>
                    <a:pt x="1" y="8"/>
                  </a:lnTo>
                  <a:lnTo>
                    <a:pt x="1" y="7"/>
                  </a:lnTo>
                  <a:lnTo>
                    <a:pt x="1" y="7"/>
                  </a:lnTo>
                  <a:lnTo>
                    <a:pt x="1" y="7"/>
                  </a:lnTo>
                  <a:lnTo>
                    <a:pt x="1" y="7"/>
                  </a:lnTo>
                  <a:lnTo>
                    <a:pt x="1" y="6"/>
                  </a:lnTo>
                  <a:lnTo>
                    <a:pt x="1" y="6"/>
                  </a:lnTo>
                  <a:lnTo>
                    <a:pt x="1" y="6"/>
                  </a:lnTo>
                  <a:lnTo>
                    <a:pt x="1" y="6"/>
                  </a:lnTo>
                  <a:lnTo>
                    <a:pt x="0" y="6"/>
                  </a:lnTo>
                  <a:lnTo>
                    <a:pt x="0" y="6"/>
                  </a:lnTo>
                  <a:lnTo>
                    <a:pt x="1" y="6"/>
                  </a:lnTo>
                  <a:lnTo>
                    <a:pt x="1" y="6"/>
                  </a:lnTo>
                  <a:lnTo>
                    <a:pt x="1" y="6"/>
                  </a:lnTo>
                  <a:lnTo>
                    <a:pt x="1" y="6"/>
                  </a:lnTo>
                  <a:lnTo>
                    <a:pt x="1" y="5"/>
                  </a:lnTo>
                  <a:lnTo>
                    <a:pt x="1" y="5"/>
                  </a:lnTo>
                  <a:lnTo>
                    <a:pt x="1" y="5"/>
                  </a:lnTo>
                  <a:lnTo>
                    <a:pt x="1" y="5"/>
                  </a:lnTo>
                  <a:lnTo>
                    <a:pt x="1" y="5"/>
                  </a:lnTo>
                  <a:lnTo>
                    <a:pt x="1" y="4"/>
                  </a:lnTo>
                  <a:lnTo>
                    <a:pt x="1" y="4"/>
                  </a:lnTo>
                  <a:lnTo>
                    <a:pt x="1" y="4"/>
                  </a:lnTo>
                  <a:lnTo>
                    <a:pt x="1" y="3"/>
                  </a:lnTo>
                  <a:lnTo>
                    <a:pt x="1" y="4"/>
                  </a:lnTo>
                  <a:lnTo>
                    <a:pt x="1" y="3"/>
                  </a:lnTo>
                  <a:lnTo>
                    <a:pt x="1" y="3"/>
                  </a:lnTo>
                  <a:lnTo>
                    <a:pt x="1" y="3"/>
                  </a:lnTo>
                  <a:lnTo>
                    <a:pt x="1"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4" y="3"/>
                  </a:lnTo>
                  <a:lnTo>
                    <a:pt x="4" y="2"/>
                  </a:lnTo>
                  <a:lnTo>
                    <a:pt x="4" y="2"/>
                  </a:lnTo>
                  <a:lnTo>
                    <a:pt x="4" y="2"/>
                  </a:lnTo>
                  <a:lnTo>
                    <a:pt x="4" y="2"/>
                  </a:lnTo>
                  <a:lnTo>
                    <a:pt x="4" y="2"/>
                  </a:lnTo>
                  <a:lnTo>
                    <a:pt x="4" y="2"/>
                  </a:lnTo>
                  <a:lnTo>
                    <a:pt x="4" y="2"/>
                  </a:lnTo>
                  <a:lnTo>
                    <a:pt x="5" y="3"/>
                  </a:lnTo>
                  <a:lnTo>
                    <a:pt x="5" y="3"/>
                  </a:lnTo>
                  <a:lnTo>
                    <a:pt x="5" y="3"/>
                  </a:lnTo>
                  <a:lnTo>
                    <a:pt x="5" y="3"/>
                  </a:lnTo>
                  <a:lnTo>
                    <a:pt x="5" y="3"/>
                  </a:lnTo>
                  <a:lnTo>
                    <a:pt x="5" y="3"/>
                  </a:lnTo>
                  <a:lnTo>
                    <a:pt x="6" y="3"/>
                  </a:lnTo>
                  <a:lnTo>
                    <a:pt x="6" y="4"/>
                  </a:lnTo>
                  <a:lnTo>
                    <a:pt x="6" y="4"/>
                  </a:lnTo>
                  <a:lnTo>
                    <a:pt x="6" y="3"/>
                  </a:lnTo>
                  <a:lnTo>
                    <a:pt x="6" y="3"/>
                  </a:lnTo>
                  <a:lnTo>
                    <a:pt x="6" y="3"/>
                  </a:lnTo>
                  <a:lnTo>
                    <a:pt x="6" y="3"/>
                  </a:lnTo>
                  <a:lnTo>
                    <a:pt x="6" y="3"/>
                  </a:lnTo>
                  <a:lnTo>
                    <a:pt x="6" y="2"/>
                  </a:lnTo>
                  <a:lnTo>
                    <a:pt x="6" y="2"/>
                  </a:lnTo>
                  <a:lnTo>
                    <a:pt x="6" y="2"/>
                  </a:lnTo>
                  <a:lnTo>
                    <a:pt x="6" y="2"/>
                  </a:lnTo>
                  <a:lnTo>
                    <a:pt x="6" y="2"/>
                  </a:lnTo>
                  <a:lnTo>
                    <a:pt x="6" y="2"/>
                  </a:lnTo>
                  <a:lnTo>
                    <a:pt x="6" y="2"/>
                  </a:lnTo>
                  <a:lnTo>
                    <a:pt x="6" y="1"/>
                  </a:lnTo>
                  <a:lnTo>
                    <a:pt x="6" y="1"/>
                  </a:lnTo>
                  <a:lnTo>
                    <a:pt x="6" y="2"/>
                  </a:lnTo>
                  <a:lnTo>
                    <a:pt x="6" y="2"/>
                  </a:lnTo>
                  <a:lnTo>
                    <a:pt x="7" y="2"/>
                  </a:lnTo>
                  <a:lnTo>
                    <a:pt x="7" y="2"/>
                  </a:lnTo>
                  <a:lnTo>
                    <a:pt x="7" y="2"/>
                  </a:lnTo>
                  <a:lnTo>
                    <a:pt x="7" y="2"/>
                  </a:lnTo>
                  <a:lnTo>
                    <a:pt x="7" y="2"/>
                  </a:lnTo>
                  <a:lnTo>
                    <a:pt x="7" y="2"/>
                  </a:lnTo>
                  <a:lnTo>
                    <a:pt x="8" y="2"/>
                  </a:lnTo>
                  <a:lnTo>
                    <a:pt x="8" y="2"/>
                  </a:lnTo>
                  <a:lnTo>
                    <a:pt x="8" y="2"/>
                  </a:lnTo>
                  <a:lnTo>
                    <a:pt x="8" y="2"/>
                  </a:lnTo>
                  <a:lnTo>
                    <a:pt x="8" y="2"/>
                  </a:lnTo>
                  <a:lnTo>
                    <a:pt x="8" y="2"/>
                  </a:lnTo>
                  <a:lnTo>
                    <a:pt x="8" y="2"/>
                  </a:lnTo>
                  <a:lnTo>
                    <a:pt x="8" y="1"/>
                  </a:lnTo>
                  <a:lnTo>
                    <a:pt x="8" y="1"/>
                  </a:lnTo>
                  <a:lnTo>
                    <a:pt x="8" y="1"/>
                  </a:lnTo>
                  <a:lnTo>
                    <a:pt x="8" y="1"/>
                  </a:lnTo>
                  <a:lnTo>
                    <a:pt x="8" y="1"/>
                  </a:lnTo>
                  <a:lnTo>
                    <a:pt x="8" y="1"/>
                  </a:lnTo>
                  <a:lnTo>
                    <a:pt x="8" y="1"/>
                  </a:lnTo>
                  <a:lnTo>
                    <a:pt x="9" y="1"/>
                  </a:lnTo>
                  <a:lnTo>
                    <a:pt x="9" y="1"/>
                  </a:lnTo>
                  <a:lnTo>
                    <a:pt x="9" y="1"/>
                  </a:lnTo>
                  <a:lnTo>
                    <a:pt x="9" y="1"/>
                  </a:lnTo>
                  <a:lnTo>
                    <a:pt x="9" y="1"/>
                  </a:lnTo>
                  <a:lnTo>
                    <a:pt x="9" y="0"/>
                  </a:lnTo>
                  <a:lnTo>
                    <a:pt x="9" y="0"/>
                  </a:lnTo>
                  <a:lnTo>
                    <a:pt x="9" y="0"/>
                  </a:lnTo>
                  <a:lnTo>
                    <a:pt x="9" y="0"/>
                  </a:lnTo>
                  <a:lnTo>
                    <a:pt x="9" y="0"/>
                  </a:lnTo>
                  <a:lnTo>
                    <a:pt x="10" y="0"/>
                  </a:lnTo>
                  <a:lnTo>
                    <a:pt x="10" y="1"/>
                  </a:lnTo>
                  <a:lnTo>
                    <a:pt x="10" y="1"/>
                  </a:lnTo>
                  <a:lnTo>
                    <a:pt x="10" y="1"/>
                  </a:lnTo>
                  <a:lnTo>
                    <a:pt x="10" y="0"/>
                  </a:lnTo>
                  <a:lnTo>
                    <a:pt x="10" y="0"/>
                  </a:lnTo>
                  <a:lnTo>
                    <a:pt x="10" y="0"/>
                  </a:lnTo>
                  <a:lnTo>
                    <a:pt x="10" y="0"/>
                  </a:lnTo>
                  <a:lnTo>
                    <a:pt x="11" y="0"/>
                  </a:lnTo>
                  <a:lnTo>
                    <a:pt x="11" y="0"/>
                  </a:lnTo>
                  <a:lnTo>
                    <a:pt x="11" y="0"/>
                  </a:lnTo>
                  <a:lnTo>
                    <a:pt x="12" y="0"/>
                  </a:lnTo>
                  <a:lnTo>
                    <a:pt x="12" y="0"/>
                  </a:lnTo>
                  <a:lnTo>
                    <a:pt x="13" y="0"/>
                  </a:lnTo>
                  <a:lnTo>
                    <a:pt x="12" y="0"/>
                  </a:lnTo>
                  <a:lnTo>
                    <a:pt x="12" y="0"/>
                  </a:lnTo>
                  <a:lnTo>
                    <a:pt x="12" y="0"/>
                  </a:lnTo>
                  <a:lnTo>
                    <a:pt x="13" y="0"/>
                  </a:lnTo>
                  <a:lnTo>
                    <a:pt x="13" y="0"/>
                  </a:lnTo>
                  <a:lnTo>
                    <a:pt x="13" y="1"/>
                  </a:lnTo>
                  <a:lnTo>
                    <a:pt x="13" y="1"/>
                  </a:lnTo>
                  <a:lnTo>
                    <a:pt x="13" y="1"/>
                  </a:lnTo>
                  <a:lnTo>
                    <a:pt x="13" y="1"/>
                  </a:lnTo>
                  <a:lnTo>
                    <a:pt x="14" y="1"/>
                  </a:lnTo>
                  <a:lnTo>
                    <a:pt x="14" y="1"/>
                  </a:lnTo>
                  <a:lnTo>
                    <a:pt x="15" y="1"/>
                  </a:lnTo>
                  <a:lnTo>
                    <a:pt x="15" y="1"/>
                  </a:lnTo>
                  <a:lnTo>
                    <a:pt x="16" y="1"/>
                  </a:lnTo>
                  <a:lnTo>
                    <a:pt x="16" y="1"/>
                  </a:lnTo>
                  <a:lnTo>
                    <a:pt x="16" y="2"/>
                  </a:lnTo>
                  <a:lnTo>
                    <a:pt x="16" y="2"/>
                  </a:lnTo>
                  <a:lnTo>
                    <a:pt x="15" y="2"/>
                  </a:lnTo>
                  <a:lnTo>
                    <a:pt x="15" y="2"/>
                  </a:lnTo>
                  <a:lnTo>
                    <a:pt x="15" y="2"/>
                  </a:lnTo>
                  <a:lnTo>
                    <a:pt x="15" y="2"/>
                  </a:lnTo>
                  <a:lnTo>
                    <a:pt x="15" y="2"/>
                  </a:lnTo>
                  <a:lnTo>
                    <a:pt x="16" y="2"/>
                  </a:lnTo>
                  <a:lnTo>
                    <a:pt x="16" y="2"/>
                  </a:lnTo>
                  <a:lnTo>
                    <a:pt x="16" y="3"/>
                  </a:lnTo>
                  <a:lnTo>
                    <a:pt x="15" y="3"/>
                  </a:lnTo>
                  <a:lnTo>
                    <a:pt x="15" y="3"/>
                  </a:lnTo>
                  <a:lnTo>
                    <a:pt x="15" y="3"/>
                  </a:lnTo>
                  <a:lnTo>
                    <a:pt x="16" y="3"/>
                  </a:lnTo>
                  <a:lnTo>
                    <a:pt x="16" y="3"/>
                  </a:lnTo>
                  <a:lnTo>
                    <a:pt x="16" y="4"/>
                  </a:lnTo>
                  <a:lnTo>
                    <a:pt x="16" y="4"/>
                  </a:lnTo>
                  <a:lnTo>
                    <a:pt x="16" y="4"/>
                  </a:lnTo>
                  <a:lnTo>
                    <a:pt x="16" y="4"/>
                  </a:lnTo>
                  <a:lnTo>
                    <a:pt x="16" y="4"/>
                  </a:lnTo>
                  <a:lnTo>
                    <a:pt x="16" y="4"/>
                  </a:lnTo>
                  <a:lnTo>
                    <a:pt x="16" y="4"/>
                  </a:lnTo>
                  <a:lnTo>
                    <a:pt x="16" y="4"/>
                  </a:lnTo>
                  <a:lnTo>
                    <a:pt x="16" y="4"/>
                  </a:lnTo>
                  <a:lnTo>
                    <a:pt x="16" y="4"/>
                  </a:lnTo>
                  <a:lnTo>
                    <a:pt x="16" y="4"/>
                  </a:lnTo>
                  <a:lnTo>
                    <a:pt x="15" y="4"/>
                  </a:lnTo>
                  <a:lnTo>
                    <a:pt x="15" y="4"/>
                  </a:lnTo>
                  <a:lnTo>
                    <a:pt x="15" y="4"/>
                  </a:lnTo>
                  <a:lnTo>
                    <a:pt x="15" y="4"/>
                  </a:lnTo>
                  <a:lnTo>
                    <a:pt x="15" y="4"/>
                  </a:lnTo>
                  <a:lnTo>
                    <a:pt x="15" y="4"/>
                  </a:lnTo>
                  <a:lnTo>
                    <a:pt x="14" y="4"/>
                  </a:lnTo>
                  <a:lnTo>
                    <a:pt x="14" y="4"/>
                  </a:lnTo>
                  <a:lnTo>
                    <a:pt x="14" y="4"/>
                  </a:lnTo>
                  <a:lnTo>
                    <a:pt x="14" y="4"/>
                  </a:lnTo>
                  <a:lnTo>
                    <a:pt x="14" y="5"/>
                  </a:lnTo>
                  <a:lnTo>
                    <a:pt x="13" y="5"/>
                  </a:lnTo>
                  <a:lnTo>
                    <a:pt x="13" y="5"/>
                  </a:lnTo>
                  <a:lnTo>
                    <a:pt x="13" y="5"/>
                  </a:lnTo>
                  <a:lnTo>
                    <a:pt x="13" y="5"/>
                  </a:lnTo>
                  <a:lnTo>
                    <a:pt x="13" y="5"/>
                  </a:lnTo>
                  <a:lnTo>
                    <a:pt x="13" y="4"/>
                  </a:lnTo>
                  <a:lnTo>
                    <a:pt x="13" y="4"/>
                  </a:lnTo>
                  <a:lnTo>
                    <a:pt x="13" y="5"/>
                  </a:lnTo>
                  <a:lnTo>
                    <a:pt x="13" y="5"/>
                  </a:lnTo>
                  <a:lnTo>
                    <a:pt x="12" y="5"/>
                  </a:lnTo>
                  <a:lnTo>
                    <a:pt x="12" y="5"/>
                  </a:lnTo>
                  <a:lnTo>
                    <a:pt x="13" y="6"/>
                  </a:lnTo>
                  <a:lnTo>
                    <a:pt x="13" y="6"/>
                  </a:lnTo>
                  <a:lnTo>
                    <a:pt x="13" y="6"/>
                  </a:lnTo>
                  <a:lnTo>
                    <a:pt x="13" y="6"/>
                  </a:lnTo>
                  <a:lnTo>
                    <a:pt x="13" y="7"/>
                  </a:lnTo>
                  <a:lnTo>
                    <a:pt x="13" y="7"/>
                  </a:lnTo>
                  <a:lnTo>
                    <a:pt x="13" y="6"/>
                  </a:lnTo>
                  <a:lnTo>
                    <a:pt x="13" y="7"/>
                  </a:lnTo>
                  <a:lnTo>
                    <a:pt x="13" y="6"/>
                  </a:lnTo>
                  <a:lnTo>
                    <a:pt x="13" y="7"/>
                  </a:lnTo>
                  <a:lnTo>
                    <a:pt x="13" y="7"/>
                  </a:lnTo>
                  <a:lnTo>
                    <a:pt x="13" y="8"/>
                  </a:lnTo>
                  <a:lnTo>
                    <a:pt x="13" y="8"/>
                  </a:lnTo>
                  <a:lnTo>
                    <a:pt x="13" y="9"/>
                  </a:lnTo>
                  <a:lnTo>
                    <a:pt x="13" y="9"/>
                  </a:lnTo>
                  <a:lnTo>
                    <a:pt x="14"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Freeform 446">
              <a:extLst>
                <a:ext uri="{FF2B5EF4-FFF2-40B4-BE49-F238E27FC236}">
                  <a16:creationId xmlns:a16="http://schemas.microsoft.com/office/drawing/2014/main" id="{57A6A398-B9A0-4A49-BCD0-F3E7FED9549F}"/>
                </a:ext>
              </a:extLst>
            </p:cNvPr>
            <p:cNvSpPr>
              <a:spLocks/>
            </p:cNvSpPr>
            <p:nvPr/>
          </p:nvSpPr>
          <p:spPr bwMode="auto">
            <a:xfrm>
              <a:off x="3884282" y="3931613"/>
              <a:ext cx="54695" cy="22871"/>
            </a:xfrm>
            <a:custGeom>
              <a:avLst/>
              <a:gdLst/>
              <a:ahLst/>
              <a:cxnLst>
                <a:cxn ang="0">
                  <a:pos x="4" y="1"/>
                </a:cxn>
                <a:cxn ang="0">
                  <a:pos x="4" y="1"/>
                </a:cxn>
                <a:cxn ang="0">
                  <a:pos x="4" y="1"/>
                </a:cxn>
                <a:cxn ang="0">
                  <a:pos x="4" y="2"/>
                </a:cxn>
                <a:cxn ang="0">
                  <a:pos x="4" y="2"/>
                </a:cxn>
                <a:cxn ang="0">
                  <a:pos x="4" y="2"/>
                </a:cxn>
                <a:cxn ang="0">
                  <a:pos x="4" y="2"/>
                </a:cxn>
                <a:cxn ang="0">
                  <a:pos x="3" y="2"/>
                </a:cxn>
                <a:cxn ang="0">
                  <a:pos x="3" y="2"/>
                </a:cxn>
                <a:cxn ang="0">
                  <a:pos x="3" y="2"/>
                </a:cxn>
                <a:cxn ang="0">
                  <a:pos x="3" y="2"/>
                </a:cxn>
                <a:cxn ang="0">
                  <a:pos x="3" y="2"/>
                </a:cxn>
                <a:cxn ang="0">
                  <a:pos x="3" y="2"/>
                </a:cxn>
                <a:cxn ang="0">
                  <a:pos x="3" y="2"/>
                </a:cxn>
                <a:cxn ang="0">
                  <a:pos x="2" y="2"/>
                </a:cxn>
                <a:cxn ang="0">
                  <a:pos x="2" y="2"/>
                </a:cxn>
                <a:cxn ang="0">
                  <a:pos x="2" y="2"/>
                </a:cxn>
                <a:cxn ang="0">
                  <a:pos x="2" y="2"/>
                </a:cxn>
                <a:cxn ang="0">
                  <a:pos x="2" y="1"/>
                </a:cxn>
                <a:cxn ang="0">
                  <a:pos x="2" y="1"/>
                </a:cxn>
                <a:cxn ang="0">
                  <a:pos x="1" y="1"/>
                </a:cxn>
                <a:cxn ang="0">
                  <a:pos x="1" y="1"/>
                </a:cxn>
                <a:cxn ang="0">
                  <a:pos x="1" y="1"/>
                </a:cxn>
                <a:cxn ang="0">
                  <a:pos x="1" y="1"/>
                </a:cxn>
                <a:cxn ang="0">
                  <a:pos x="1" y="1"/>
                </a:cxn>
                <a:cxn ang="0">
                  <a:pos x="1" y="1"/>
                </a:cxn>
                <a:cxn ang="0">
                  <a:pos x="0" y="1"/>
                </a:cxn>
                <a:cxn ang="0">
                  <a:pos x="0" y="0"/>
                </a:cxn>
                <a:cxn ang="0">
                  <a:pos x="1" y="0"/>
                </a:cxn>
                <a:cxn ang="0">
                  <a:pos x="1" y="0"/>
                </a:cxn>
                <a:cxn ang="0">
                  <a:pos x="1" y="0"/>
                </a:cxn>
                <a:cxn ang="0">
                  <a:pos x="1" y="0"/>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4" y="0"/>
                </a:cxn>
                <a:cxn ang="0">
                  <a:pos x="4" y="0"/>
                </a:cxn>
                <a:cxn ang="0">
                  <a:pos x="4" y="0"/>
                </a:cxn>
                <a:cxn ang="0">
                  <a:pos x="4" y="1"/>
                </a:cxn>
                <a:cxn ang="0">
                  <a:pos x="4" y="1"/>
                </a:cxn>
                <a:cxn ang="0">
                  <a:pos x="4" y="1"/>
                </a:cxn>
                <a:cxn ang="0">
                  <a:pos x="4" y="1"/>
                </a:cxn>
                <a:cxn ang="0">
                  <a:pos x="5" y="1"/>
                </a:cxn>
                <a:cxn ang="0">
                  <a:pos x="5" y="1"/>
                </a:cxn>
                <a:cxn ang="0">
                  <a:pos x="5" y="1"/>
                </a:cxn>
                <a:cxn ang="0">
                  <a:pos x="5" y="1"/>
                </a:cxn>
                <a:cxn ang="0">
                  <a:pos x="5" y="1"/>
                </a:cxn>
                <a:cxn ang="0">
                  <a:pos x="5" y="2"/>
                </a:cxn>
                <a:cxn ang="0">
                  <a:pos x="5" y="2"/>
                </a:cxn>
                <a:cxn ang="0">
                  <a:pos x="5" y="2"/>
                </a:cxn>
                <a:cxn ang="0">
                  <a:pos x="4" y="2"/>
                </a:cxn>
                <a:cxn ang="0">
                  <a:pos x="4" y="2"/>
                </a:cxn>
                <a:cxn ang="0">
                  <a:pos x="4" y="1"/>
                </a:cxn>
              </a:cxnLst>
              <a:rect l="0" t="0" r="r" b="b"/>
              <a:pathLst>
                <a:path w="5" h="2">
                  <a:moveTo>
                    <a:pt x="4" y="1"/>
                  </a:moveTo>
                  <a:lnTo>
                    <a:pt x="4" y="1"/>
                  </a:lnTo>
                  <a:lnTo>
                    <a:pt x="4" y="1"/>
                  </a:lnTo>
                  <a:lnTo>
                    <a:pt x="4" y="2"/>
                  </a:lnTo>
                  <a:lnTo>
                    <a:pt x="4" y="2"/>
                  </a:lnTo>
                  <a:lnTo>
                    <a:pt x="4" y="2"/>
                  </a:lnTo>
                  <a:lnTo>
                    <a:pt x="4" y="2"/>
                  </a:lnTo>
                  <a:lnTo>
                    <a:pt x="3" y="2"/>
                  </a:lnTo>
                  <a:lnTo>
                    <a:pt x="3" y="2"/>
                  </a:lnTo>
                  <a:lnTo>
                    <a:pt x="3" y="2"/>
                  </a:lnTo>
                  <a:lnTo>
                    <a:pt x="3" y="2"/>
                  </a:lnTo>
                  <a:lnTo>
                    <a:pt x="3" y="2"/>
                  </a:lnTo>
                  <a:lnTo>
                    <a:pt x="3" y="2"/>
                  </a:lnTo>
                  <a:lnTo>
                    <a:pt x="3" y="2"/>
                  </a:lnTo>
                  <a:lnTo>
                    <a:pt x="2" y="2"/>
                  </a:lnTo>
                  <a:lnTo>
                    <a:pt x="2" y="2"/>
                  </a:lnTo>
                  <a:lnTo>
                    <a:pt x="2" y="2"/>
                  </a:lnTo>
                  <a:lnTo>
                    <a:pt x="2" y="2"/>
                  </a:lnTo>
                  <a:lnTo>
                    <a:pt x="2" y="1"/>
                  </a:lnTo>
                  <a:lnTo>
                    <a:pt x="2" y="1"/>
                  </a:lnTo>
                  <a:lnTo>
                    <a:pt x="1" y="1"/>
                  </a:lnTo>
                  <a:lnTo>
                    <a:pt x="1" y="1"/>
                  </a:lnTo>
                  <a:lnTo>
                    <a:pt x="1" y="1"/>
                  </a:lnTo>
                  <a:lnTo>
                    <a:pt x="1" y="1"/>
                  </a:lnTo>
                  <a:lnTo>
                    <a:pt x="1" y="1"/>
                  </a:lnTo>
                  <a:lnTo>
                    <a:pt x="1" y="1"/>
                  </a:lnTo>
                  <a:lnTo>
                    <a:pt x="0" y="1"/>
                  </a:lnTo>
                  <a:lnTo>
                    <a:pt x="0" y="0"/>
                  </a:lnTo>
                  <a:lnTo>
                    <a:pt x="1" y="0"/>
                  </a:lnTo>
                  <a:lnTo>
                    <a:pt x="1" y="0"/>
                  </a:lnTo>
                  <a:lnTo>
                    <a:pt x="1" y="0"/>
                  </a:lnTo>
                  <a:lnTo>
                    <a:pt x="1" y="0"/>
                  </a:lnTo>
                  <a:lnTo>
                    <a:pt x="2" y="0"/>
                  </a:lnTo>
                  <a:lnTo>
                    <a:pt x="2" y="0"/>
                  </a:lnTo>
                  <a:lnTo>
                    <a:pt x="2" y="0"/>
                  </a:lnTo>
                  <a:lnTo>
                    <a:pt x="2" y="0"/>
                  </a:lnTo>
                  <a:lnTo>
                    <a:pt x="3" y="0"/>
                  </a:lnTo>
                  <a:lnTo>
                    <a:pt x="3" y="0"/>
                  </a:lnTo>
                  <a:lnTo>
                    <a:pt x="3" y="0"/>
                  </a:lnTo>
                  <a:lnTo>
                    <a:pt x="3" y="0"/>
                  </a:lnTo>
                  <a:lnTo>
                    <a:pt x="3" y="0"/>
                  </a:lnTo>
                  <a:lnTo>
                    <a:pt x="3" y="0"/>
                  </a:lnTo>
                  <a:lnTo>
                    <a:pt x="4" y="0"/>
                  </a:lnTo>
                  <a:lnTo>
                    <a:pt x="4" y="0"/>
                  </a:lnTo>
                  <a:lnTo>
                    <a:pt x="4" y="0"/>
                  </a:lnTo>
                  <a:lnTo>
                    <a:pt x="4" y="1"/>
                  </a:lnTo>
                  <a:lnTo>
                    <a:pt x="4" y="1"/>
                  </a:lnTo>
                  <a:lnTo>
                    <a:pt x="4" y="1"/>
                  </a:lnTo>
                  <a:lnTo>
                    <a:pt x="4" y="1"/>
                  </a:lnTo>
                  <a:lnTo>
                    <a:pt x="5" y="1"/>
                  </a:lnTo>
                  <a:lnTo>
                    <a:pt x="5" y="1"/>
                  </a:lnTo>
                  <a:lnTo>
                    <a:pt x="5" y="1"/>
                  </a:lnTo>
                  <a:lnTo>
                    <a:pt x="5" y="1"/>
                  </a:lnTo>
                  <a:lnTo>
                    <a:pt x="5" y="1"/>
                  </a:lnTo>
                  <a:lnTo>
                    <a:pt x="5" y="2"/>
                  </a:lnTo>
                  <a:lnTo>
                    <a:pt x="5" y="2"/>
                  </a:lnTo>
                  <a:lnTo>
                    <a:pt x="5" y="2"/>
                  </a:lnTo>
                  <a:lnTo>
                    <a:pt x="4" y="2"/>
                  </a:lnTo>
                  <a:lnTo>
                    <a:pt x="4" y="2"/>
                  </a:lnTo>
                  <a:lnTo>
                    <a:pt x="4"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Freeform 447">
              <a:extLst>
                <a:ext uri="{FF2B5EF4-FFF2-40B4-BE49-F238E27FC236}">
                  <a16:creationId xmlns:a16="http://schemas.microsoft.com/office/drawing/2014/main" id="{66EF8DCE-325B-4230-8FDE-A432CB97186B}"/>
                </a:ext>
              </a:extLst>
            </p:cNvPr>
            <p:cNvSpPr>
              <a:spLocks noEditPoints="1"/>
            </p:cNvSpPr>
            <p:nvPr/>
          </p:nvSpPr>
          <p:spPr bwMode="auto">
            <a:xfrm>
              <a:off x="8839262" y="3066057"/>
              <a:ext cx="382862" cy="471482"/>
            </a:xfrm>
            <a:custGeom>
              <a:avLst/>
              <a:gdLst/>
              <a:ahLst/>
              <a:cxnLst>
                <a:cxn ang="0">
                  <a:pos x="1" y="38"/>
                </a:cxn>
                <a:cxn ang="0">
                  <a:pos x="6" y="34"/>
                </a:cxn>
                <a:cxn ang="0">
                  <a:pos x="4" y="36"/>
                </a:cxn>
                <a:cxn ang="0">
                  <a:pos x="4" y="38"/>
                </a:cxn>
                <a:cxn ang="0">
                  <a:pos x="3" y="42"/>
                </a:cxn>
                <a:cxn ang="0">
                  <a:pos x="2" y="41"/>
                </a:cxn>
                <a:cxn ang="0">
                  <a:pos x="1" y="40"/>
                </a:cxn>
                <a:cxn ang="0">
                  <a:pos x="2" y="37"/>
                </a:cxn>
                <a:cxn ang="0">
                  <a:pos x="1" y="38"/>
                </a:cxn>
                <a:cxn ang="0">
                  <a:pos x="0" y="37"/>
                </a:cxn>
                <a:cxn ang="0">
                  <a:pos x="1" y="35"/>
                </a:cxn>
                <a:cxn ang="0">
                  <a:pos x="6" y="34"/>
                </a:cxn>
                <a:cxn ang="0">
                  <a:pos x="7" y="33"/>
                </a:cxn>
                <a:cxn ang="0">
                  <a:pos x="8" y="36"/>
                </a:cxn>
                <a:cxn ang="0">
                  <a:pos x="6" y="37"/>
                </a:cxn>
                <a:cxn ang="0">
                  <a:pos x="7" y="34"/>
                </a:cxn>
                <a:cxn ang="0">
                  <a:pos x="10" y="33"/>
                </a:cxn>
                <a:cxn ang="0">
                  <a:pos x="10" y="32"/>
                </a:cxn>
                <a:cxn ang="0">
                  <a:pos x="11" y="33"/>
                </a:cxn>
                <a:cxn ang="0">
                  <a:pos x="19" y="23"/>
                </a:cxn>
                <a:cxn ang="0">
                  <a:pos x="24" y="28"/>
                </a:cxn>
                <a:cxn ang="0">
                  <a:pos x="23" y="31"/>
                </a:cxn>
                <a:cxn ang="0">
                  <a:pos x="22" y="30"/>
                </a:cxn>
                <a:cxn ang="0">
                  <a:pos x="21" y="31"/>
                </a:cxn>
                <a:cxn ang="0">
                  <a:pos x="19" y="31"/>
                </a:cxn>
                <a:cxn ang="0">
                  <a:pos x="17" y="32"/>
                </a:cxn>
                <a:cxn ang="0">
                  <a:pos x="16" y="31"/>
                </a:cxn>
                <a:cxn ang="0">
                  <a:pos x="15" y="33"/>
                </a:cxn>
                <a:cxn ang="0">
                  <a:pos x="13" y="35"/>
                </a:cxn>
                <a:cxn ang="0">
                  <a:pos x="13" y="32"/>
                </a:cxn>
                <a:cxn ang="0">
                  <a:pos x="10" y="32"/>
                </a:cxn>
                <a:cxn ang="0">
                  <a:pos x="7" y="33"/>
                </a:cxn>
                <a:cxn ang="0">
                  <a:pos x="5" y="34"/>
                </a:cxn>
                <a:cxn ang="0">
                  <a:pos x="4" y="33"/>
                </a:cxn>
                <a:cxn ang="0">
                  <a:pos x="7" y="30"/>
                </a:cxn>
                <a:cxn ang="0">
                  <a:pos x="11" y="29"/>
                </a:cxn>
                <a:cxn ang="0">
                  <a:pos x="13" y="30"/>
                </a:cxn>
                <a:cxn ang="0">
                  <a:pos x="15" y="27"/>
                </a:cxn>
                <a:cxn ang="0">
                  <a:pos x="17" y="24"/>
                </a:cxn>
                <a:cxn ang="0">
                  <a:pos x="17" y="26"/>
                </a:cxn>
                <a:cxn ang="0">
                  <a:pos x="20" y="23"/>
                </a:cxn>
                <a:cxn ang="0">
                  <a:pos x="22" y="19"/>
                </a:cxn>
                <a:cxn ang="0">
                  <a:pos x="22" y="16"/>
                </a:cxn>
                <a:cxn ang="0">
                  <a:pos x="23" y="13"/>
                </a:cxn>
                <a:cxn ang="0">
                  <a:pos x="25" y="13"/>
                </a:cxn>
                <a:cxn ang="0">
                  <a:pos x="25" y="12"/>
                </a:cxn>
                <a:cxn ang="0">
                  <a:pos x="26" y="15"/>
                </a:cxn>
                <a:cxn ang="0">
                  <a:pos x="27" y="19"/>
                </a:cxn>
                <a:cxn ang="0">
                  <a:pos x="25" y="22"/>
                </a:cxn>
                <a:cxn ang="0">
                  <a:pos x="33" y="4"/>
                </a:cxn>
                <a:cxn ang="0">
                  <a:pos x="34" y="5"/>
                </a:cxn>
                <a:cxn ang="0">
                  <a:pos x="35" y="6"/>
                </a:cxn>
                <a:cxn ang="0">
                  <a:pos x="32" y="7"/>
                </a:cxn>
                <a:cxn ang="0">
                  <a:pos x="30" y="10"/>
                </a:cxn>
                <a:cxn ang="0">
                  <a:pos x="26" y="8"/>
                </a:cxn>
                <a:cxn ang="0">
                  <a:pos x="23" y="9"/>
                </a:cxn>
                <a:cxn ang="0">
                  <a:pos x="24" y="11"/>
                </a:cxn>
                <a:cxn ang="0">
                  <a:pos x="23" y="10"/>
                </a:cxn>
                <a:cxn ang="0">
                  <a:pos x="23" y="8"/>
                </a:cxn>
                <a:cxn ang="0">
                  <a:pos x="24" y="7"/>
                </a:cxn>
                <a:cxn ang="0">
                  <a:pos x="26" y="4"/>
                </a:cxn>
                <a:cxn ang="0">
                  <a:pos x="27" y="0"/>
                </a:cxn>
                <a:cxn ang="0">
                  <a:pos x="29" y="2"/>
                </a:cxn>
              </a:cxnLst>
              <a:rect l="0" t="0" r="r" b="b"/>
              <a:pathLst>
                <a:path w="35" h="42">
                  <a:moveTo>
                    <a:pt x="1" y="39"/>
                  </a:moveTo>
                  <a:lnTo>
                    <a:pt x="1" y="39"/>
                  </a:lnTo>
                  <a:lnTo>
                    <a:pt x="1" y="39"/>
                  </a:lnTo>
                  <a:close/>
                  <a:moveTo>
                    <a:pt x="1" y="38"/>
                  </a:moveTo>
                  <a:lnTo>
                    <a:pt x="1" y="38"/>
                  </a:lnTo>
                  <a:lnTo>
                    <a:pt x="2" y="38"/>
                  </a:lnTo>
                  <a:lnTo>
                    <a:pt x="2" y="38"/>
                  </a:lnTo>
                  <a:lnTo>
                    <a:pt x="2" y="38"/>
                  </a:lnTo>
                  <a:lnTo>
                    <a:pt x="2" y="38"/>
                  </a:lnTo>
                  <a:lnTo>
                    <a:pt x="1" y="38"/>
                  </a:lnTo>
                  <a:lnTo>
                    <a:pt x="1" y="38"/>
                  </a:lnTo>
                  <a:close/>
                  <a:moveTo>
                    <a:pt x="1" y="39"/>
                  </a:moveTo>
                  <a:lnTo>
                    <a:pt x="1" y="38"/>
                  </a:lnTo>
                  <a:lnTo>
                    <a:pt x="1" y="38"/>
                  </a:lnTo>
                  <a:lnTo>
                    <a:pt x="1" y="38"/>
                  </a:lnTo>
                  <a:lnTo>
                    <a:pt x="1" y="38"/>
                  </a:lnTo>
                  <a:lnTo>
                    <a:pt x="1" y="38"/>
                  </a:lnTo>
                  <a:lnTo>
                    <a:pt x="1" y="38"/>
                  </a:lnTo>
                  <a:lnTo>
                    <a:pt x="1" y="38"/>
                  </a:lnTo>
                  <a:lnTo>
                    <a:pt x="1" y="39"/>
                  </a:lnTo>
                  <a:lnTo>
                    <a:pt x="1" y="39"/>
                  </a:lnTo>
                  <a:close/>
                  <a:moveTo>
                    <a:pt x="0" y="36"/>
                  </a:moveTo>
                  <a:lnTo>
                    <a:pt x="0" y="36"/>
                  </a:lnTo>
                  <a:lnTo>
                    <a:pt x="0" y="36"/>
                  </a:lnTo>
                  <a:lnTo>
                    <a:pt x="0" y="36"/>
                  </a:lnTo>
                  <a:lnTo>
                    <a:pt x="0" y="36"/>
                  </a:lnTo>
                  <a:lnTo>
                    <a:pt x="0" y="36"/>
                  </a:lnTo>
                  <a:lnTo>
                    <a:pt x="0" y="36"/>
                  </a:lnTo>
                  <a:lnTo>
                    <a:pt x="0" y="36"/>
                  </a:lnTo>
                  <a:close/>
                  <a:moveTo>
                    <a:pt x="0" y="36"/>
                  </a:moveTo>
                  <a:lnTo>
                    <a:pt x="0" y="36"/>
                  </a:lnTo>
                  <a:close/>
                  <a:moveTo>
                    <a:pt x="6" y="34"/>
                  </a:moveTo>
                  <a:lnTo>
                    <a:pt x="6" y="35"/>
                  </a:lnTo>
                  <a:lnTo>
                    <a:pt x="6" y="34"/>
                  </a:lnTo>
                  <a:lnTo>
                    <a:pt x="6" y="34"/>
                  </a:lnTo>
                  <a:close/>
                  <a:moveTo>
                    <a:pt x="3" y="35"/>
                  </a:moveTo>
                  <a:lnTo>
                    <a:pt x="4" y="35"/>
                  </a:lnTo>
                  <a:lnTo>
                    <a:pt x="4" y="35"/>
                  </a:lnTo>
                  <a:lnTo>
                    <a:pt x="4" y="35"/>
                  </a:lnTo>
                  <a:lnTo>
                    <a:pt x="4" y="35"/>
                  </a:lnTo>
                  <a:lnTo>
                    <a:pt x="4" y="35"/>
                  </a:lnTo>
                  <a:lnTo>
                    <a:pt x="4" y="35"/>
                  </a:lnTo>
                  <a:lnTo>
                    <a:pt x="4" y="35"/>
                  </a:lnTo>
                  <a:lnTo>
                    <a:pt x="5" y="35"/>
                  </a:lnTo>
                  <a:lnTo>
                    <a:pt x="5" y="35"/>
                  </a:lnTo>
                  <a:lnTo>
                    <a:pt x="5" y="35"/>
                  </a:lnTo>
                  <a:lnTo>
                    <a:pt x="5" y="36"/>
                  </a:lnTo>
                  <a:lnTo>
                    <a:pt x="4" y="36"/>
                  </a:lnTo>
                  <a:lnTo>
                    <a:pt x="4" y="36"/>
                  </a:lnTo>
                  <a:lnTo>
                    <a:pt x="4" y="36"/>
                  </a:lnTo>
                  <a:lnTo>
                    <a:pt x="4" y="36"/>
                  </a:lnTo>
                  <a:lnTo>
                    <a:pt x="4" y="36"/>
                  </a:lnTo>
                  <a:lnTo>
                    <a:pt x="4" y="36"/>
                  </a:lnTo>
                  <a:lnTo>
                    <a:pt x="5" y="36"/>
                  </a:lnTo>
                  <a:lnTo>
                    <a:pt x="5" y="36"/>
                  </a:lnTo>
                  <a:lnTo>
                    <a:pt x="5" y="36"/>
                  </a:lnTo>
                  <a:lnTo>
                    <a:pt x="5" y="36"/>
                  </a:lnTo>
                  <a:lnTo>
                    <a:pt x="5" y="36"/>
                  </a:lnTo>
                  <a:lnTo>
                    <a:pt x="5" y="37"/>
                  </a:lnTo>
                  <a:lnTo>
                    <a:pt x="5" y="37"/>
                  </a:lnTo>
                  <a:lnTo>
                    <a:pt x="5" y="37"/>
                  </a:lnTo>
                  <a:lnTo>
                    <a:pt x="5" y="37"/>
                  </a:lnTo>
                  <a:lnTo>
                    <a:pt x="5" y="37"/>
                  </a:lnTo>
                  <a:lnTo>
                    <a:pt x="5" y="38"/>
                  </a:lnTo>
                  <a:lnTo>
                    <a:pt x="5" y="38"/>
                  </a:lnTo>
                  <a:lnTo>
                    <a:pt x="5" y="38"/>
                  </a:lnTo>
                  <a:lnTo>
                    <a:pt x="5" y="38"/>
                  </a:lnTo>
                  <a:lnTo>
                    <a:pt x="4" y="38"/>
                  </a:lnTo>
                  <a:lnTo>
                    <a:pt x="4" y="39"/>
                  </a:lnTo>
                  <a:lnTo>
                    <a:pt x="4" y="39"/>
                  </a:lnTo>
                  <a:lnTo>
                    <a:pt x="4" y="40"/>
                  </a:lnTo>
                  <a:lnTo>
                    <a:pt x="4" y="40"/>
                  </a:lnTo>
                  <a:lnTo>
                    <a:pt x="4" y="40"/>
                  </a:lnTo>
                  <a:lnTo>
                    <a:pt x="4" y="41"/>
                  </a:lnTo>
                  <a:lnTo>
                    <a:pt x="4" y="41"/>
                  </a:lnTo>
                  <a:lnTo>
                    <a:pt x="4" y="41"/>
                  </a:lnTo>
                  <a:lnTo>
                    <a:pt x="4" y="41"/>
                  </a:lnTo>
                  <a:lnTo>
                    <a:pt x="4" y="41"/>
                  </a:lnTo>
                  <a:lnTo>
                    <a:pt x="3" y="41"/>
                  </a:lnTo>
                  <a:lnTo>
                    <a:pt x="3" y="41"/>
                  </a:lnTo>
                  <a:lnTo>
                    <a:pt x="3" y="41"/>
                  </a:lnTo>
                  <a:lnTo>
                    <a:pt x="3" y="41"/>
                  </a:lnTo>
                  <a:lnTo>
                    <a:pt x="3" y="42"/>
                  </a:lnTo>
                  <a:lnTo>
                    <a:pt x="3" y="42"/>
                  </a:lnTo>
                  <a:lnTo>
                    <a:pt x="3" y="42"/>
                  </a:lnTo>
                  <a:lnTo>
                    <a:pt x="2" y="42"/>
                  </a:lnTo>
                  <a:lnTo>
                    <a:pt x="2" y="42"/>
                  </a:lnTo>
                  <a:lnTo>
                    <a:pt x="2" y="42"/>
                  </a:lnTo>
                  <a:lnTo>
                    <a:pt x="3" y="42"/>
                  </a:lnTo>
                  <a:lnTo>
                    <a:pt x="3" y="41"/>
                  </a:lnTo>
                  <a:lnTo>
                    <a:pt x="2" y="41"/>
                  </a:lnTo>
                  <a:lnTo>
                    <a:pt x="2" y="41"/>
                  </a:lnTo>
                  <a:lnTo>
                    <a:pt x="2" y="41"/>
                  </a:lnTo>
                  <a:lnTo>
                    <a:pt x="2" y="41"/>
                  </a:lnTo>
                  <a:lnTo>
                    <a:pt x="2" y="41"/>
                  </a:lnTo>
                  <a:lnTo>
                    <a:pt x="2" y="41"/>
                  </a:lnTo>
                  <a:lnTo>
                    <a:pt x="3" y="41"/>
                  </a:lnTo>
                  <a:lnTo>
                    <a:pt x="3" y="41"/>
                  </a:lnTo>
                  <a:lnTo>
                    <a:pt x="3" y="40"/>
                  </a:lnTo>
                  <a:lnTo>
                    <a:pt x="2" y="40"/>
                  </a:lnTo>
                  <a:lnTo>
                    <a:pt x="2" y="40"/>
                  </a:lnTo>
                  <a:lnTo>
                    <a:pt x="2" y="41"/>
                  </a:lnTo>
                  <a:lnTo>
                    <a:pt x="2" y="41"/>
                  </a:lnTo>
                  <a:lnTo>
                    <a:pt x="2" y="41"/>
                  </a:lnTo>
                  <a:lnTo>
                    <a:pt x="2" y="41"/>
                  </a:lnTo>
                  <a:lnTo>
                    <a:pt x="2" y="42"/>
                  </a:lnTo>
                  <a:lnTo>
                    <a:pt x="2" y="42"/>
                  </a:lnTo>
                  <a:lnTo>
                    <a:pt x="2" y="42"/>
                  </a:lnTo>
                  <a:lnTo>
                    <a:pt x="2" y="42"/>
                  </a:lnTo>
                  <a:lnTo>
                    <a:pt x="2" y="42"/>
                  </a:lnTo>
                  <a:lnTo>
                    <a:pt x="1" y="42"/>
                  </a:lnTo>
                  <a:lnTo>
                    <a:pt x="1" y="41"/>
                  </a:lnTo>
                  <a:lnTo>
                    <a:pt x="1" y="41"/>
                  </a:lnTo>
                  <a:lnTo>
                    <a:pt x="1" y="41"/>
                  </a:lnTo>
                  <a:lnTo>
                    <a:pt x="1" y="41"/>
                  </a:lnTo>
                  <a:lnTo>
                    <a:pt x="2" y="41"/>
                  </a:lnTo>
                  <a:lnTo>
                    <a:pt x="2" y="41"/>
                  </a:lnTo>
                  <a:lnTo>
                    <a:pt x="1" y="40"/>
                  </a:lnTo>
                  <a:lnTo>
                    <a:pt x="1" y="40"/>
                  </a:lnTo>
                  <a:lnTo>
                    <a:pt x="1" y="40"/>
                  </a:lnTo>
                  <a:lnTo>
                    <a:pt x="1" y="40"/>
                  </a:lnTo>
                  <a:lnTo>
                    <a:pt x="1" y="39"/>
                  </a:lnTo>
                  <a:lnTo>
                    <a:pt x="1" y="39"/>
                  </a:lnTo>
                  <a:lnTo>
                    <a:pt x="1" y="39"/>
                  </a:lnTo>
                  <a:lnTo>
                    <a:pt x="2" y="39"/>
                  </a:lnTo>
                  <a:lnTo>
                    <a:pt x="2" y="39"/>
                  </a:lnTo>
                  <a:lnTo>
                    <a:pt x="2" y="38"/>
                  </a:lnTo>
                  <a:lnTo>
                    <a:pt x="2" y="38"/>
                  </a:lnTo>
                  <a:lnTo>
                    <a:pt x="2" y="38"/>
                  </a:lnTo>
                  <a:lnTo>
                    <a:pt x="2" y="38"/>
                  </a:lnTo>
                  <a:lnTo>
                    <a:pt x="2" y="38"/>
                  </a:lnTo>
                  <a:lnTo>
                    <a:pt x="2" y="37"/>
                  </a:lnTo>
                  <a:lnTo>
                    <a:pt x="2" y="37"/>
                  </a:lnTo>
                  <a:lnTo>
                    <a:pt x="2" y="37"/>
                  </a:lnTo>
                  <a:lnTo>
                    <a:pt x="2" y="37"/>
                  </a:lnTo>
                  <a:lnTo>
                    <a:pt x="2" y="37"/>
                  </a:lnTo>
                  <a:lnTo>
                    <a:pt x="2" y="37"/>
                  </a:lnTo>
                  <a:lnTo>
                    <a:pt x="2" y="36"/>
                  </a:lnTo>
                  <a:lnTo>
                    <a:pt x="1" y="36"/>
                  </a:lnTo>
                  <a:lnTo>
                    <a:pt x="1" y="37"/>
                  </a:lnTo>
                  <a:lnTo>
                    <a:pt x="1" y="37"/>
                  </a:lnTo>
                  <a:lnTo>
                    <a:pt x="1" y="37"/>
                  </a:lnTo>
                  <a:lnTo>
                    <a:pt x="1" y="37"/>
                  </a:lnTo>
                  <a:lnTo>
                    <a:pt x="1" y="37"/>
                  </a:lnTo>
                  <a:lnTo>
                    <a:pt x="1" y="37"/>
                  </a:lnTo>
                  <a:lnTo>
                    <a:pt x="1" y="37"/>
                  </a:lnTo>
                  <a:lnTo>
                    <a:pt x="2" y="37"/>
                  </a:lnTo>
                  <a:lnTo>
                    <a:pt x="2" y="37"/>
                  </a:lnTo>
                  <a:lnTo>
                    <a:pt x="2" y="37"/>
                  </a:lnTo>
                  <a:lnTo>
                    <a:pt x="2" y="38"/>
                  </a:lnTo>
                  <a:lnTo>
                    <a:pt x="1" y="38"/>
                  </a:lnTo>
                  <a:lnTo>
                    <a:pt x="1" y="38"/>
                  </a:lnTo>
                  <a:lnTo>
                    <a:pt x="1" y="38"/>
                  </a:lnTo>
                  <a:lnTo>
                    <a:pt x="1" y="37"/>
                  </a:lnTo>
                  <a:lnTo>
                    <a:pt x="1" y="37"/>
                  </a:lnTo>
                  <a:lnTo>
                    <a:pt x="1" y="37"/>
                  </a:lnTo>
                  <a:lnTo>
                    <a:pt x="1" y="37"/>
                  </a:lnTo>
                  <a:lnTo>
                    <a:pt x="1" y="38"/>
                  </a:lnTo>
                  <a:lnTo>
                    <a:pt x="0" y="38"/>
                  </a:lnTo>
                  <a:lnTo>
                    <a:pt x="0" y="38"/>
                  </a:lnTo>
                  <a:lnTo>
                    <a:pt x="0" y="38"/>
                  </a:lnTo>
                  <a:lnTo>
                    <a:pt x="0" y="37"/>
                  </a:lnTo>
                  <a:lnTo>
                    <a:pt x="0" y="37"/>
                  </a:lnTo>
                  <a:lnTo>
                    <a:pt x="0" y="37"/>
                  </a:lnTo>
                  <a:lnTo>
                    <a:pt x="0" y="37"/>
                  </a:lnTo>
                  <a:lnTo>
                    <a:pt x="0" y="37"/>
                  </a:lnTo>
                  <a:lnTo>
                    <a:pt x="0" y="37"/>
                  </a:lnTo>
                  <a:lnTo>
                    <a:pt x="0" y="37"/>
                  </a:lnTo>
                  <a:lnTo>
                    <a:pt x="0" y="37"/>
                  </a:lnTo>
                  <a:lnTo>
                    <a:pt x="0" y="37"/>
                  </a:lnTo>
                  <a:lnTo>
                    <a:pt x="1" y="37"/>
                  </a:lnTo>
                  <a:lnTo>
                    <a:pt x="1" y="37"/>
                  </a:lnTo>
                  <a:lnTo>
                    <a:pt x="1" y="37"/>
                  </a:lnTo>
                  <a:lnTo>
                    <a:pt x="0" y="37"/>
                  </a:lnTo>
                  <a:lnTo>
                    <a:pt x="0" y="36"/>
                  </a:lnTo>
                  <a:lnTo>
                    <a:pt x="0" y="36"/>
                  </a:lnTo>
                  <a:lnTo>
                    <a:pt x="0" y="36"/>
                  </a:lnTo>
                  <a:lnTo>
                    <a:pt x="0" y="36"/>
                  </a:lnTo>
                  <a:lnTo>
                    <a:pt x="0" y="36"/>
                  </a:lnTo>
                  <a:lnTo>
                    <a:pt x="0" y="35"/>
                  </a:lnTo>
                  <a:lnTo>
                    <a:pt x="0" y="35"/>
                  </a:lnTo>
                  <a:lnTo>
                    <a:pt x="1" y="35"/>
                  </a:lnTo>
                  <a:lnTo>
                    <a:pt x="1" y="35"/>
                  </a:lnTo>
                  <a:lnTo>
                    <a:pt x="1" y="35"/>
                  </a:lnTo>
                  <a:lnTo>
                    <a:pt x="1" y="35"/>
                  </a:lnTo>
                  <a:lnTo>
                    <a:pt x="1" y="35"/>
                  </a:lnTo>
                  <a:lnTo>
                    <a:pt x="1" y="35"/>
                  </a:lnTo>
                  <a:lnTo>
                    <a:pt x="1" y="35"/>
                  </a:lnTo>
                  <a:lnTo>
                    <a:pt x="2" y="35"/>
                  </a:lnTo>
                  <a:lnTo>
                    <a:pt x="2" y="35"/>
                  </a:lnTo>
                  <a:lnTo>
                    <a:pt x="2" y="35"/>
                  </a:lnTo>
                  <a:lnTo>
                    <a:pt x="2" y="34"/>
                  </a:lnTo>
                  <a:lnTo>
                    <a:pt x="2" y="34"/>
                  </a:lnTo>
                  <a:lnTo>
                    <a:pt x="2" y="34"/>
                  </a:lnTo>
                  <a:lnTo>
                    <a:pt x="3" y="34"/>
                  </a:lnTo>
                  <a:lnTo>
                    <a:pt x="3" y="34"/>
                  </a:lnTo>
                  <a:lnTo>
                    <a:pt x="3" y="34"/>
                  </a:lnTo>
                  <a:lnTo>
                    <a:pt x="3" y="35"/>
                  </a:lnTo>
                  <a:lnTo>
                    <a:pt x="3" y="35"/>
                  </a:lnTo>
                  <a:close/>
                  <a:moveTo>
                    <a:pt x="6" y="34"/>
                  </a:moveTo>
                  <a:lnTo>
                    <a:pt x="6" y="34"/>
                  </a:lnTo>
                  <a:lnTo>
                    <a:pt x="6" y="34"/>
                  </a:lnTo>
                  <a:lnTo>
                    <a:pt x="6" y="34"/>
                  </a:lnTo>
                  <a:lnTo>
                    <a:pt x="6" y="34"/>
                  </a:lnTo>
                  <a:lnTo>
                    <a:pt x="6" y="34"/>
                  </a:lnTo>
                  <a:lnTo>
                    <a:pt x="6" y="34"/>
                  </a:lnTo>
                  <a:lnTo>
                    <a:pt x="6" y="34"/>
                  </a:lnTo>
                  <a:lnTo>
                    <a:pt x="6" y="34"/>
                  </a:lnTo>
                  <a:lnTo>
                    <a:pt x="6" y="34"/>
                  </a:lnTo>
                  <a:close/>
                  <a:moveTo>
                    <a:pt x="6" y="33"/>
                  </a:moveTo>
                  <a:lnTo>
                    <a:pt x="6" y="34"/>
                  </a:lnTo>
                  <a:lnTo>
                    <a:pt x="6" y="34"/>
                  </a:lnTo>
                  <a:lnTo>
                    <a:pt x="6" y="33"/>
                  </a:lnTo>
                  <a:lnTo>
                    <a:pt x="6" y="33"/>
                  </a:lnTo>
                  <a:lnTo>
                    <a:pt x="6" y="33"/>
                  </a:lnTo>
                  <a:close/>
                  <a:moveTo>
                    <a:pt x="6" y="33"/>
                  </a:moveTo>
                  <a:lnTo>
                    <a:pt x="6" y="33"/>
                  </a:lnTo>
                  <a:lnTo>
                    <a:pt x="6" y="33"/>
                  </a:lnTo>
                  <a:lnTo>
                    <a:pt x="6" y="33"/>
                  </a:lnTo>
                  <a:close/>
                  <a:moveTo>
                    <a:pt x="7" y="33"/>
                  </a:moveTo>
                  <a:lnTo>
                    <a:pt x="7" y="33"/>
                  </a:lnTo>
                  <a:lnTo>
                    <a:pt x="7" y="33"/>
                  </a:lnTo>
                  <a:close/>
                  <a:moveTo>
                    <a:pt x="10" y="35"/>
                  </a:moveTo>
                  <a:lnTo>
                    <a:pt x="10" y="35"/>
                  </a:lnTo>
                  <a:lnTo>
                    <a:pt x="10" y="35"/>
                  </a:lnTo>
                  <a:lnTo>
                    <a:pt x="10" y="36"/>
                  </a:lnTo>
                  <a:lnTo>
                    <a:pt x="10" y="36"/>
                  </a:lnTo>
                  <a:lnTo>
                    <a:pt x="10" y="36"/>
                  </a:lnTo>
                  <a:lnTo>
                    <a:pt x="10" y="36"/>
                  </a:lnTo>
                  <a:lnTo>
                    <a:pt x="10" y="36"/>
                  </a:lnTo>
                  <a:lnTo>
                    <a:pt x="10" y="36"/>
                  </a:lnTo>
                  <a:lnTo>
                    <a:pt x="9" y="35"/>
                  </a:lnTo>
                  <a:lnTo>
                    <a:pt x="9" y="35"/>
                  </a:lnTo>
                  <a:lnTo>
                    <a:pt x="9" y="35"/>
                  </a:lnTo>
                  <a:lnTo>
                    <a:pt x="9" y="35"/>
                  </a:lnTo>
                  <a:lnTo>
                    <a:pt x="9" y="35"/>
                  </a:lnTo>
                  <a:lnTo>
                    <a:pt x="8" y="36"/>
                  </a:lnTo>
                  <a:lnTo>
                    <a:pt x="8" y="36"/>
                  </a:lnTo>
                  <a:lnTo>
                    <a:pt x="8" y="36"/>
                  </a:lnTo>
                  <a:lnTo>
                    <a:pt x="8" y="36"/>
                  </a:lnTo>
                  <a:lnTo>
                    <a:pt x="8" y="37"/>
                  </a:lnTo>
                  <a:lnTo>
                    <a:pt x="7" y="37"/>
                  </a:lnTo>
                  <a:lnTo>
                    <a:pt x="7" y="37"/>
                  </a:lnTo>
                  <a:lnTo>
                    <a:pt x="7" y="37"/>
                  </a:lnTo>
                  <a:lnTo>
                    <a:pt x="7" y="37"/>
                  </a:lnTo>
                  <a:lnTo>
                    <a:pt x="7" y="37"/>
                  </a:lnTo>
                  <a:lnTo>
                    <a:pt x="7" y="37"/>
                  </a:lnTo>
                  <a:lnTo>
                    <a:pt x="7" y="37"/>
                  </a:lnTo>
                  <a:lnTo>
                    <a:pt x="7" y="37"/>
                  </a:lnTo>
                  <a:lnTo>
                    <a:pt x="6" y="37"/>
                  </a:lnTo>
                  <a:lnTo>
                    <a:pt x="6" y="37"/>
                  </a:lnTo>
                  <a:lnTo>
                    <a:pt x="7" y="37"/>
                  </a:lnTo>
                  <a:lnTo>
                    <a:pt x="7" y="37"/>
                  </a:lnTo>
                  <a:lnTo>
                    <a:pt x="6" y="37"/>
                  </a:lnTo>
                  <a:lnTo>
                    <a:pt x="6" y="37"/>
                  </a:lnTo>
                  <a:lnTo>
                    <a:pt x="6" y="37"/>
                  </a:lnTo>
                  <a:lnTo>
                    <a:pt x="6" y="36"/>
                  </a:lnTo>
                  <a:lnTo>
                    <a:pt x="6" y="36"/>
                  </a:lnTo>
                  <a:lnTo>
                    <a:pt x="6" y="36"/>
                  </a:lnTo>
                  <a:lnTo>
                    <a:pt x="6" y="36"/>
                  </a:lnTo>
                  <a:lnTo>
                    <a:pt x="6" y="36"/>
                  </a:lnTo>
                  <a:lnTo>
                    <a:pt x="6" y="35"/>
                  </a:lnTo>
                  <a:lnTo>
                    <a:pt x="6" y="35"/>
                  </a:lnTo>
                  <a:lnTo>
                    <a:pt x="6" y="36"/>
                  </a:lnTo>
                  <a:lnTo>
                    <a:pt x="5" y="36"/>
                  </a:lnTo>
                  <a:lnTo>
                    <a:pt x="5" y="36"/>
                  </a:lnTo>
                  <a:lnTo>
                    <a:pt x="6" y="36"/>
                  </a:lnTo>
                  <a:lnTo>
                    <a:pt x="6" y="35"/>
                  </a:lnTo>
                  <a:lnTo>
                    <a:pt x="6" y="35"/>
                  </a:lnTo>
                  <a:lnTo>
                    <a:pt x="6" y="35"/>
                  </a:lnTo>
                  <a:lnTo>
                    <a:pt x="7" y="35"/>
                  </a:lnTo>
                  <a:lnTo>
                    <a:pt x="7" y="34"/>
                  </a:lnTo>
                  <a:lnTo>
                    <a:pt x="7" y="34"/>
                  </a:lnTo>
                  <a:lnTo>
                    <a:pt x="7" y="34"/>
                  </a:lnTo>
                  <a:lnTo>
                    <a:pt x="7" y="33"/>
                  </a:lnTo>
                  <a:lnTo>
                    <a:pt x="7" y="33"/>
                  </a:lnTo>
                  <a:lnTo>
                    <a:pt x="7" y="34"/>
                  </a:lnTo>
                  <a:lnTo>
                    <a:pt x="7" y="34"/>
                  </a:lnTo>
                  <a:lnTo>
                    <a:pt x="8" y="34"/>
                  </a:lnTo>
                  <a:lnTo>
                    <a:pt x="8" y="34"/>
                  </a:lnTo>
                  <a:lnTo>
                    <a:pt x="8" y="34"/>
                  </a:lnTo>
                  <a:lnTo>
                    <a:pt x="8" y="34"/>
                  </a:lnTo>
                  <a:lnTo>
                    <a:pt x="8" y="34"/>
                  </a:lnTo>
                  <a:lnTo>
                    <a:pt x="9" y="34"/>
                  </a:lnTo>
                  <a:lnTo>
                    <a:pt x="9" y="34"/>
                  </a:lnTo>
                  <a:lnTo>
                    <a:pt x="9" y="33"/>
                  </a:lnTo>
                  <a:lnTo>
                    <a:pt x="9" y="33"/>
                  </a:lnTo>
                  <a:lnTo>
                    <a:pt x="9" y="33"/>
                  </a:lnTo>
                  <a:lnTo>
                    <a:pt x="10" y="33"/>
                  </a:lnTo>
                  <a:lnTo>
                    <a:pt x="10" y="33"/>
                  </a:lnTo>
                  <a:lnTo>
                    <a:pt x="10" y="33"/>
                  </a:lnTo>
                  <a:lnTo>
                    <a:pt x="10" y="33"/>
                  </a:lnTo>
                  <a:lnTo>
                    <a:pt x="10" y="33"/>
                  </a:lnTo>
                  <a:lnTo>
                    <a:pt x="11" y="33"/>
                  </a:lnTo>
                  <a:lnTo>
                    <a:pt x="11" y="33"/>
                  </a:lnTo>
                  <a:lnTo>
                    <a:pt x="11" y="33"/>
                  </a:lnTo>
                  <a:lnTo>
                    <a:pt x="11" y="33"/>
                  </a:lnTo>
                  <a:lnTo>
                    <a:pt x="11" y="34"/>
                  </a:lnTo>
                  <a:lnTo>
                    <a:pt x="11" y="34"/>
                  </a:lnTo>
                  <a:lnTo>
                    <a:pt x="11" y="34"/>
                  </a:lnTo>
                  <a:lnTo>
                    <a:pt x="11" y="34"/>
                  </a:lnTo>
                  <a:lnTo>
                    <a:pt x="11" y="34"/>
                  </a:lnTo>
                  <a:lnTo>
                    <a:pt x="11" y="35"/>
                  </a:lnTo>
                  <a:lnTo>
                    <a:pt x="10" y="35"/>
                  </a:lnTo>
                  <a:close/>
                  <a:moveTo>
                    <a:pt x="10" y="32"/>
                  </a:moveTo>
                  <a:lnTo>
                    <a:pt x="10" y="32"/>
                  </a:lnTo>
                  <a:lnTo>
                    <a:pt x="10" y="33"/>
                  </a:lnTo>
                  <a:lnTo>
                    <a:pt x="10" y="32"/>
                  </a:lnTo>
                  <a:lnTo>
                    <a:pt x="10" y="32"/>
                  </a:lnTo>
                  <a:close/>
                  <a:moveTo>
                    <a:pt x="11" y="33"/>
                  </a:moveTo>
                  <a:lnTo>
                    <a:pt x="11" y="33"/>
                  </a:lnTo>
                  <a:lnTo>
                    <a:pt x="11" y="33"/>
                  </a:lnTo>
                  <a:lnTo>
                    <a:pt x="11" y="32"/>
                  </a:lnTo>
                  <a:lnTo>
                    <a:pt x="12" y="32"/>
                  </a:lnTo>
                  <a:lnTo>
                    <a:pt x="12" y="32"/>
                  </a:lnTo>
                  <a:lnTo>
                    <a:pt x="12" y="32"/>
                  </a:lnTo>
                  <a:lnTo>
                    <a:pt x="12" y="32"/>
                  </a:lnTo>
                  <a:lnTo>
                    <a:pt x="12" y="32"/>
                  </a:lnTo>
                  <a:lnTo>
                    <a:pt x="12" y="32"/>
                  </a:lnTo>
                  <a:lnTo>
                    <a:pt x="12" y="33"/>
                  </a:lnTo>
                  <a:lnTo>
                    <a:pt x="12" y="33"/>
                  </a:lnTo>
                  <a:lnTo>
                    <a:pt x="12" y="33"/>
                  </a:lnTo>
                  <a:lnTo>
                    <a:pt x="11" y="33"/>
                  </a:lnTo>
                  <a:close/>
                  <a:moveTo>
                    <a:pt x="16" y="25"/>
                  </a:moveTo>
                  <a:lnTo>
                    <a:pt x="16" y="25"/>
                  </a:lnTo>
                  <a:lnTo>
                    <a:pt x="16" y="25"/>
                  </a:lnTo>
                  <a:lnTo>
                    <a:pt x="16" y="25"/>
                  </a:lnTo>
                  <a:close/>
                  <a:moveTo>
                    <a:pt x="19" y="21"/>
                  </a:moveTo>
                  <a:lnTo>
                    <a:pt x="19" y="22"/>
                  </a:lnTo>
                  <a:lnTo>
                    <a:pt x="19" y="22"/>
                  </a:lnTo>
                  <a:lnTo>
                    <a:pt x="19" y="22"/>
                  </a:lnTo>
                  <a:lnTo>
                    <a:pt x="19" y="22"/>
                  </a:lnTo>
                  <a:lnTo>
                    <a:pt x="19" y="22"/>
                  </a:lnTo>
                  <a:lnTo>
                    <a:pt x="19" y="22"/>
                  </a:lnTo>
                  <a:lnTo>
                    <a:pt x="19" y="22"/>
                  </a:lnTo>
                  <a:lnTo>
                    <a:pt x="19" y="23"/>
                  </a:lnTo>
                  <a:lnTo>
                    <a:pt x="19" y="23"/>
                  </a:lnTo>
                  <a:lnTo>
                    <a:pt x="19" y="23"/>
                  </a:lnTo>
                  <a:lnTo>
                    <a:pt x="19" y="23"/>
                  </a:lnTo>
                  <a:lnTo>
                    <a:pt x="19" y="23"/>
                  </a:lnTo>
                  <a:lnTo>
                    <a:pt x="19" y="23"/>
                  </a:lnTo>
                  <a:lnTo>
                    <a:pt x="19" y="22"/>
                  </a:lnTo>
                  <a:lnTo>
                    <a:pt x="19" y="22"/>
                  </a:lnTo>
                  <a:lnTo>
                    <a:pt x="19" y="22"/>
                  </a:lnTo>
                  <a:lnTo>
                    <a:pt x="19" y="22"/>
                  </a:lnTo>
                  <a:lnTo>
                    <a:pt x="19" y="22"/>
                  </a:lnTo>
                  <a:lnTo>
                    <a:pt x="19" y="22"/>
                  </a:lnTo>
                  <a:lnTo>
                    <a:pt x="19" y="21"/>
                  </a:lnTo>
                  <a:lnTo>
                    <a:pt x="19" y="21"/>
                  </a:lnTo>
                  <a:lnTo>
                    <a:pt x="19" y="21"/>
                  </a:lnTo>
                  <a:close/>
                  <a:moveTo>
                    <a:pt x="24" y="25"/>
                  </a:moveTo>
                  <a:lnTo>
                    <a:pt x="24" y="26"/>
                  </a:lnTo>
                  <a:lnTo>
                    <a:pt x="24" y="26"/>
                  </a:lnTo>
                  <a:lnTo>
                    <a:pt x="24" y="27"/>
                  </a:lnTo>
                  <a:lnTo>
                    <a:pt x="24" y="27"/>
                  </a:lnTo>
                  <a:lnTo>
                    <a:pt x="24" y="27"/>
                  </a:lnTo>
                  <a:lnTo>
                    <a:pt x="24" y="28"/>
                  </a:lnTo>
                  <a:lnTo>
                    <a:pt x="24" y="28"/>
                  </a:lnTo>
                  <a:lnTo>
                    <a:pt x="24" y="29"/>
                  </a:lnTo>
                  <a:lnTo>
                    <a:pt x="24" y="29"/>
                  </a:lnTo>
                  <a:lnTo>
                    <a:pt x="24" y="29"/>
                  </a:lnTo>
                  <a:lnTo>
                    <a:pt x="24" y="29"/>
                  </a:lnTo>
                  <a:lnTo>
                    <a:pt x="24" y="29"/>
                  </a:lnTo>
                  <a:lnTo>
                    <a:pt x="24" y="29"/>
                  </a:lnTo>
                  <a:lnTo>
                    <a:pt x="24" y="30"/>
                  </a:lnTo>
                  <a:lnTo>
                    <a:pt x="24" y="30"/>
                  </a:lnTo>
                  <a:lnTo>
                    <a:pt x="24" y="30"/>
                  </a:lnTo>
                  <a:lnTo>
                    <a:pt x="24" y="30"/>
                  </a:lnTo>
                  <a:lnTo>
                    <a:pt x="24" y="31"/>
                  </a:lnTo>
                  <a:lnTo>
                    <a:pt x="23" y="31"/>
                  </a:lnTo>
                  <a:lnTo>
                    <a:pt x="23" y="31"/>
                  </a:lnTo>
                  <a:lnTo>
                    <a:pt x="23" y="31"/>
                  </a:lnTo>
                  <a:lnTo>
                    <a:pt x="23" y="31"/>
                  </a:lnTo>
                  <a:lnTo>
                    <a:pt x="23" y="31"/>
                  </a:lnTo>
                  <a:lnTo>
                    <a:pt x="23" y="31"/>
                  </a:lnTo>
                  <a:lnTo>
                    <a:pt x="22" y="31"/>
                  </a:lnTo>
                  <a:lnTo>
                    <a:pt x="22" y="31"/>
                  </a:lnTo>
                  <a:lnTo>
                    <a:pt x="22" y="31"/>
                  </a:lnTo>
                  <a:lnTo>
                    <a:pt x="22" y="31"/>
                  </a:lnTo>
                  <a:lnTo>
                    <a:pt x="22" y="31"/>
                  </a:lnTo>
                  <a:lnTo>
                    <a:pt x="22" y="30"/>
                  </a:lnTo>
                  <a:lnTo>
                    <a:pt x="23" y="30"/>
                  </a:lnTo>
                  <a:lnTo>
                    <a:pt x="23" y="30"/>
                  </a:lnTo>
                  <a:lnTo>
                    <a:pt x="23" y="30"/>
                  </a:lnTo>
                  <a:lnTo>
                    <a:pt x="23" y="29"/>
                  </a:lnTo>
                  <a:lnTo>
                    <a:pt x="23" y="29"/>
                  </a:lnTo>
                  <a:lnTo>
                    <a:pt x="23" y="29"/>
                  </a:lnTo>
                  <a:lnTo>
                    <a:pt x="22" y="29"/>
                  </a:lnTo>
                  <a:lnTo>
                    <a:pt x="22" y="29"/>
                  </a:lnTo>
                  <a:lnTo>
                    <a:pt x="22" y="30"/>
                  </a:lnTo>
                  <a:lnTo>
                    <a:pt x="22" y="30"/>
                  </a:lnTo>
                  <a:lnTo>
                    <a:pt x="22" y="30"/>
                  </a:lnTo>
                  <a:lnTo>
                    <a:pt x="22" y="30"/>
                  </a:lnTo>
                  <a:lnTo>
                    <a:pt x="22" y="30"/>
                  </a:lnTo>
                  <a:lnTo>
                    <a:pt x="22" y="31"/>
                  </a:lnTo>
                  <a:lnTo>
                    <a:pt x="22" y="30"/>
                  </a:lnTo>
                  <a:lnTo>
                    <a:pt x="22" y="30"/>
                  </a:lnTo>
                  <a:lnTo>
                    <a:pt x="21" y="30"/>
                  </a:lnTo>
                  <a:lnTo>
                    <a:pt x="21" y="30"/>
                  </a:lnTo>
                  <a:lnTo>
                    <a:pt x="21" y="30"/>
                  </a:lnTo>
                  <a:lnTo>
                    <a:pt x="21" y="30"/>
                  </a:lnTo>
                  <a:lnTo>
                    <a:pt x="21" y="30"/>
                  </a:lnTo>
                  <a:lnTo>
                    <a:pt x="21" y="31"/>
                  </a:lnTo>
                  <a:lnTo>
                    <a:pt x="21" y="31"/>
                  </a:lnTo>
                  <a:lnTo>
                    <a:pt x="21" y="31"/>
                  </a:lnTo>
                  <a:lnTo>
                    <a:pt x="21" y="31"/>
                  </a:lnTo>
                  <a:lnTo>
                    <a:pt x="21" y="31"/>
                  </a:lnTo>
                  <a:lnTo>
                    <a:pt x="21" y="31"/>
                  </a:lnTo>
                  <a:lnTo>
                    <a:pt x="21" y="31"/>
                  </a:lnTo>
                  <a:lnTo>
                    <a:pt x="21" y="32"/>
                  </a:lnTo>
                  <a:lnTo>
                    <a:pt x="20" y="32"/>
                  </a:lnTo>
                  <a:lnTo>
                    <a:pt x="20" y="32"/>
                  </a:lnTo>
                  <a:lnTo>
                    <a:pt x="20" y="32"/>
                  </a:lnTo>
                  <a:lnTo>
                    <a:pt x="20" y="32"/>
                  </a:lnTo>
                  <a:lnTo>
                    <a:pt x="20" y="32"/>
                  </a:lnTo>
                  <a:lnTo>
                    <a:pt x="20" y="32"/>
                  </a:lnTo>
                  <a:lnTo>
                    <a:pt x="20" y="31"/>
                  </a:lnTo>
                  <a:lnTo>
                    <a:pt x="20" y="31"/>
                  </a:lnTo>
                  <a:lnTo>
                    <a:pt x="20" y="31"/>
                  </a:lnTo>
                  <a:lnTo>
                    <a:pt x="20" y="31"/>
                  </a:lnTo>
                  <a:lnTo>
                    <a:pt x="20" y="31"/>
                  </a:lnTo>
                  <a:lnTo>
                    <a:pt x="20" y="31"/>
                  </a:lnTo>
                  <a:lnTo>
                    <a:pt x="20" y="31"/>
                  </a:lnTo>
                  <a:lnTo>
                    <a:pt x="20" y="31"/>
                  </a:lnTo>
                  <a:lnTo>
                    <a:pt x="19" y="31"/>
                  </a:lnTo>
                  <a:lnTo>
                    <a:pt x="19" y="31"/>
                  </a:lnTo>
                  <a:lnTo>
                    <a:pt x="19" y="31"/>
                  </a:lnTo>
                  <a:lnTo>
                    <a:pt x="19" y="32"/>
                  </a:lnTo>
                  <a:lnTo>
                    <a:pt x="19" y="32"/>
                  </a:lnTo>
                  <a:lnTo>
                    <a:pt x="18" y="32"/>
                  </a:lnTo>
                  <a:lnTo>
                    <a:pt x="18" y="32"/>
                  </a:lnTo>
                  <a:lnTo>
                    <a:pt x="18" y="32"/>
                  </a:lnTo>
                  <a:lnTo>
                    <a:pt x="18" y="32"/>
                  </a:lnTo>
                  <a:lnTo>
                    <a:pt x="17" y="32"/>
                  </a:lnTo>
                  <a:lnTo>
                    <a:pt x="17" y="32"/>
                  </a:lnTo>
                  <a:lnTo>
                    <a:pt x="17" y="32"/>
                  </a:lnTo>
                  <a:lnTo>
                    <a:pt x="17" y="32"/>
                  </a:lnTo>
                  <a:lnTo>
                    <a:pt x="17" y="32"/>
                  </a:lnTo>
                  <a:lnTo>
                    <a:pt x="16" y="32"/>
                  </a:lnTo>
                  <a:lnTo>
                    <a:pt x="16" y="32"/>
                  </a:lnTo>
                  <a:lnTo>
                    <a:pt x="16" y="32"/>
                  </a:lnTo>
                  <a:lnTo>
                    <a:pt x="17" y="32"/>
                  </a:lnTo>
                  <a:lnTo>
                    <a:pt x="17" y="32"/>
                  </a:lnTo>
                  <a:lnTo>
                    <a:pt x="17" y="31"/>
                  </a:lnTo>
                  <a:lnTo>
                    <a:pt x="17" y="31"/>
                  </a:lnTo>
                  <a:lnTo>
                    <a:pt x="16" y="31"/>
                  </a:lnTo>
                  <a:lnTo>
                    <a:pt x="16" y="32"/>
                  </a:lnTo>
                  <a:lnTo>
                    <a:pt x="16" y="32"/>
                  </a:lnTo>
                  <a:lnTo>
                    <a:pt x="16" y="31"/>
                  </a:lnTo>
                  <a:lnTo>
                    <a:pt x="16" y="31"/>
                  </a:lnTo>
                  <a:lnTo>
                    <a:pt x="16" y="31"/>
                  </a:lnTo>
                  <a:lnTo>
                    <a:pt x="16" y="31"/>
                  </a:lnTo>
                  <a:lnTo>
                    <a:pt x="16" y="32"/>
                  </a:lnTo>
                  <a:lnTo>
                    <a:pt x="16" y="32"/>
                  </a:lnTo>
                  <a:lnTo>
                    <a:pt x="16" y="32"/>
                  </a:lnTo>
                  <a:lnTo>
                    <a:pt x="16" y="31"/>
                  </a:lnTo>
                  <a:lnTo>
                    <a:pt x="16" y="31"/>
                  </a:lnTo>
                  <a:lnTo>
                    <a:pt x="16" y="31"/>
                  </a:lnTo>
                  <a:lnTo>
                    <a:pt x="16" y="31"/>
                  </a:lnTo>
                  <a:lnTo>
                    <a:pt x="16" y="31"/>
                  </a:lnTo>
                  <a:lnTo>
                    <a:pt x="15" y="31"/>
                  </a:lnTo>
                  <a:lnTo>
                    <a:pt x="15" y="31"/>
                  </a:lnTo>
                  <a:lnTo>
                    <a:pt x="15" y="31"/>
                  </a:lnTo>
                  <a:lnTo>
                    <a:pt x="15" y="31"/>
                  </a:lnTo>
                  <a:lnTo>
                    <a:pt x="15" y="32"/>
                  </a:lnTo>
                  <a:lnTo>
                    <a:pt x="15" y="32"/>
                  </a:lnTo>
                  <a:lnTo>
                    <a:pt x="15" y="32"/>
                  </a:lnTo>
                  <a:lnTo>
                    <a:pt x="15" y="32"/>
                  </a:lnTo>
                  <a:lnTo>
                    <a:pt x="16" y="32"/>
                  </a:lnTo>
                  <a:lnTo>
                    <a:pt x="16" y="32"/>
                  </a:lnTo>
                  <a:lnTo>
                    <a:pt x="16" y="33"/>
                  </a:lnTo>
                  <a:lnTo>
                    <a:pt x="16" y="33"/>
                  </a:lnTo>
                  <a:lnTo>
                    <a:pt x="16" y="33"/>
                  </a:lnTo>
                  <a:lnTo>
                    <a:pt x="16" y="33"/>
                  </a:lnTo>
                  <a:lnTo>
                    <a:pt x="16" y="33"/>
                  </a:lnTo>
                  <a:lnTo>
                    <a:pt x="15" y="33"/>
                  </a:lnTo>
                  <a:lnTo>
                    <a:pt x="15" y="33"/>
                  </a:lnTo>
                  <a:lnTo>
                    <a:pt x="15" y="33"/>
                  </a:lnTo>
                  <a:lnTo>
                    <a:pt x="15" y="33"/>
                  </a:lnTo>
                  <a:lnTo>
                    <a:pt x="15" y="33"/>
                  </a:lnTo>
                  <a:lnTo>
                    <a:pt x="14" y="34"/>
                  </a:lnTo>
                  <a:lnTo>
                    <a:pt x="14" y="34"/>
                  </a:lnTo>
                  <a:lnTo>
                    <a:pt x="14" y="34"/>
                  </a:lnTo>
                  <a:lnTo>
                    <a:pt x="14" y="34"/>
                  </a:lnTo>
                  <a:lnTo>
                    <a:pt x="14" y="34"/>
                  </a:lnTo>
                  <a:lnTo>
                    <a:pt x="14" y="34"/>
                  </a:lnTo>
                  <a:lnTo>
                    <a:pt x="14" y="35"/>
                  </a:lnTo>
                  <a:lnTo>
                    <a:pt x="14" y="35"/>
                  </a:lnTo>
                  <a:lnTo>
                    <a:pt x="14" y="35"/>
                  </a:lnTo>
                  <a:lnTo>
                    <a:pt x="14" y="35"/>
                  </a:lnTo>
                  <a:lnTo>
                    <a:pt x="13" y="35"/>
                  </a:lnTo>
                  <a:lnTo>
                    <a:pt x="13" y="35"/>
                  </a:lnTo>
                  <a:lnTo>
                    <a:pt x="13" y="35"/>
                  </a:lnTo>
                  <a:lnTo>
                    <a:pt x="13" y="35"/>
                  </a:lnTo>
                  <a:lnTo>
                    <a:pt x="12" y="35"/>
                  </a:lnTo>
                  <a:lnTo>
                    <a:pt x="12" y="35"/>
                  </a:lnTo>
                  <a:lnTo>
                    <a:pt x="12" y="35"/>
                  </a:lnTo>
                  <a:lnTo>
                    <a:pt x="12" y="35"/>
                  </a:lnTo>
                  <a:lnTo>
                    <a:pt x="12" y="35"/>
                  </a:lnTo>
                  <a:lnTo>
                    <a:pt x="12" y="34"/>
                  </a:lnTo>
                  <a:lnTo>
                    <a:pt x="12" y="34"/>
                  </a:lnTo>
                  <a:lnTo>
                    <a:pt x="12" y="34"/>
                  </a:lnTo>
                  <a:lnTo>
                    <a:pt x="12" y="34"/>
                  </a:lnTo>
                  <a:lnTo>
                    <a:pt x="12" y="33"/>
                  </a:lnTo>
                  <a:lnTo>
                    <a:pt x="12" y="33"/>
                  </a:lnTo>
                  <a:lnTo>
                    <a:pt x="12" y="33"/>
                  </a:lnTo>
                  <a:lnTo>
                    <a:pt x="12" y="33"/>
                  </a:lnTo>
                  <a:lnTo>
                    <a:pt x="12" y="33"/>
                  </a:lnTo>
                  <a:lnTo>
                    <a:pt x="12" y="32"/>
                  </a:lnTo>
                  <a:lnTo>
                    <a:pt x="13" y="32"/>
                  </a:lnTo>
                  <a:lnTo>
                    <a:pt x="13" y="32"/>
                  </a:lnTo>
                  <a:lnTo>
                    <a:pt x="13" y="32"/>
                  </a:lnTo>
                  <a:lnTo>
                    <a:pt x="12" y="32"/>
                  </a:lnTo>
                  <a:lnTo>
                    <a:pt x="12" y="32"/>
                  </a:lnTo>
                  <a:lnTo>
                    <a:pt x="12" y="32"/>
                  </a:lnTo>
                  <a:lnTo>
                    <a:pt x="12" y="32"/>
                  </a:lnTo>
                  <a:lnTo>
                    <a:pt x="12" y="32"/>
                  </a:lnTo>
                  <a:lnTo>
                    <a:pt x="12" y="32"/>
                  </a:lnTo>
                  <a:lnTo>
                    <a:pt x="12" y="32"/>
                  </a:lnTo>
                  <a:lnTo>
                    <a:pt x="11" y="32"/>
                  </a:lnTo>
                  <a:lnTo>
                    <a:pt x="11" y="31"/>
                  </a:lnTo>
                  <a:lnTo>
                    <a:pt x="11" y="31"/>
                  </a:lnTo>
                  <a:lnTo>
                    <a:pt x="11" y="32"/>
                  </a:lnTo>
                  <a:lnTo>
                    <a:pt x="10" y="32"/>
                  </a:lnTo>
                  <a:lnTo>
                    <a:pt x="10" y="32"/>
                  </a:lnTo>
                  <a:lnTo>
                    <a:pt x="10" y="32"/>
                  </a:lnTo>
                  <a:lnTo>
                    <a:pt x="10" y="32"/>
                  </a:lnTo>
                  <a:lnTo>
                    <a:pt x="10" y="32"/>
                  </a:lnTo>
                  <a:lnTo>
                    <a:pt x="10" y="32"/>
                  </a:lnTo>
                  <a:lnTo>
                    <a:pt x="9" y="32"/>
                  </a:lnTo>
                  <a:lnTo>
                    <a:pt x="10" y="32"/>
                  </a:lnTo>
                  <a:lnTo>
                    <a:pt x="9" y="32"/>
                  </a:lnTo>
                  <a:lnTo>
                    <a:pt x="9" y="32"/>
                  </a:lnTo>
                  <a:lnTo>
                    <a:pt x="9" y="32"/>
                  </a:lnTo>
                  <a:lnTo>
                    <a:pt x="8" y="33"/>
                  </a:lnTo>
                  <a:lnTo>
                    <a:pt x="8" y="33"/>
                  </a:lnTo>
                  <a:lnTo>
                    <a:pt x="8" y="33"/>
                  </a:lnTo>
                  <a:lnTo>
                    <a:pt x="8" y="33"/>
                  </a:lnTo>
                  <a:lnTo>
                    <a:pt x="8" y="33"/>
                  </a:lnTo>
                  <a:lnTo>
                    <a:pt x="8" y="33"/>
                  </a:lnTo>
                  <a:lnTo>
                    <a:pt x="8" y="33"/>
                  </a:lnTo>
                  <a:lnTo>
                    <a:pt x="7" y="33"/>
                  </a:lnTo>
                  <a:lnTo>
                    <a:pt x="7" y="33"/>
                  </a:lnTo>
                  <a:lnTo>
                    <a:pt x="7" y="33"/>
                  </a:lnTo>
                  <a:lnTo>
                    <a:pt x="7" y="33"/>
                  </a:lnTo>
                  <a:lnTo>
                    <a:pt x="7" y="33"/>
                  </a:lnTo>
                  <a:lnTo>
                    <a:pt x="7" y="33"/>
                  </a:lnTo>
                  <a:lnTo>
                    <a:pt x="6" y="33"/>
                  </a:lnTo>
                  <a:lnTo>
                    <a:pt x="6" y="33"/>
                  </a:lnTo>
                  <a:lnTo>
                    <a:pt x="6" y="33"/>
                  </a:lnTo>
                  <a:lnTo>
                    <a:pt x="6" y="33"/>
                  </a:lnTo>
                  <a:lnTo>
                    <a:pt x="6" y="33"/>
                  </a:lnTo>
                  <a:lnTo>
                    <a:pt x="6" y="33"/>
                  </a:lnTo>
                  <a:lnTo>
                    <a:pt x="6" y="34"/>
                  </a:lnTo>
                  <a:lnTo>
                    <a:pt x="6" y="34"/>
                  </a:lnTo>
                  <a:lnTo>
                    <a:pt x="6" y="34"/>
                  </a:lnTo>
                  <a:lnTo>
                    <a:pt x="6" y="34"/>
                  </a:lnTo>
                  <a:lnTo>
                    <a:pt x="5" y="34"/>
                  </a:lnTo>
                  <a:lnTo>
                    <a:pt x="5" y="34"/>
                  </a:lnTo>
                  <a:lnTo>
                    <a:pt x="5" y="34"/>
                  </a:lnTo>
                  <a:lnTo>
                    <a:pt x="5" y="34"/>
                  </a:lnTo>
                  <a:lnTo>
                    <a:pt x="5" y="34"/>
                  </a:lnTo>
                  <a:lnTo>
                    <a:pt x="4" y="34"/>
                  </a:lnTo>
                  <a:lnTo>
                    <a:pt x="4" y="34"/>
                  </a:lnTo>
                  <a:lnTo>
                    <a:pt x="4" y="34"/>
                  </a:lnTo>
                  <a:lnTo>
                    <a:pt x="3" y="34"/>
                  </a:lnTo>
                  <a:lnTo>
                    <a:pt x="3" y="34"/>
                  </a:lnTo>
                  <a:lnTo>
                    <a:pt x="3" y="34"/>
                  </a:lnTo>
                  <a:lnTo>
                    <a:pt x="3" y="34"/>
                  </a:lnTo>
                  <a:lnTo>
                    <a:pt x="3" y="34"/>
                  </a:lnTo>
                  <a:lnTo>
                    <a:pt x="3" y="34"/>
                  </a:lnTo>
                  <a:lnTo>
                    <a:pt x="3" y="33"/>
                  </a:lnTo>
                  <a:lnTo>
                    <a:pt x="3" y="33"/>
                  </a:lnTo>
                  <a:lnTo>
                    <a:pt x="3" y="33"/>
                  </a:lnTo>
                  <a:lnTo>
                    <a:pt x="3" y="33"/>
                  </a:lnTo>
                  <a:lnTo>
                    <a:pt x="3" y="33"/>
                  </a:lnTo>
                  <a:lnTo>
                    <a:pt x="4" y="33"/>
                  </a:lnTo>
                  <a:lnTo>
                    <a:pt x="4" y="33"/>
                  </a:lnTo>
                  <a:lnTo>
                    <a:pt x="4" y="32"/>
                  </a:lnTo>
                  <a:lnTo>
                    <a:pt x="4" y="32"/>
                  </a:lnTo>
                  <a:lnTo>
                    <a:pt x="5" y="32"/>
                  </a:lnTo>
                  <a:lnTo>
                    <a:pt x="5" y="32"/>
                  </a:lnTo>
                  <a:lnTo>
                    <a:pt x="5" y="31"/>
                  </a:lnTo>
                  <a:lnTo>
                    <a:pt x="6" y="31"/>
                  </a:lnTo>
                  <a:lnTo>
                    <a:pt x="6" y="31"/>
                  </a:lnTo>
                  <a:lnTo>
                    <a:pt x="6" y="31"/>
                  </a:lnTo>
                  <a:lnTo>
                    <a:pt x="6" y="31"/>
                  </a:lnTo>
                  <a:lnTo>
                    <a:pt x="6" y="31"/>
                  </a:lnTo>
                  <a:lnTo>
                    <a:pt x="6" y="31"/>
                  </a:lnTo>
                  <a:lnTo>
                    <a:pt x="6" y="30"/>
                  </a:lnTo>
                  <a:lnTo>
                    <a:pt x="6" y="30"/>
                  </a:lnTo>
                  <a:lnTo>
                    <a:pt x="7" y="30"/>
                  </a:lnTo>
                  <a:lnTo>
                    <a:pt x="7" y="30"/>
                  </a:lnTo>
                  <a:lnTo>
                    <a:pt x="6" y="30"/>
                  </a:lnTo>
                  <a:lnTo>
                    <a:pt x="7" y="30"/>
                  </a:lnTo>
                  <a:lnTo>
                    <a:pt x="7" y="30"/>
                  </a:lnTo>
                  <a:lnTo>
                    <a:pt x="7" y="30"/>
                  </a:lnTo>
                  <a:lnTo>
                    <a:pt x="7" y="29"/>
                  </a:lnTo>
                  <a:lnTo>
                    <a:pt x="8" y="29"/>
                  </a:lnTo>
                  <a:lnTo>
                    <a:pt x="8" y="29"/>
                  </a:lnTo>
                  <a:lnTo>
                    <a:pt x="8" y="30"/>
                  </a:lnTo>
                  <a:lnTo>
                    <a:pt x="8" y="30"/>
                  </a:lnTo>
                  <a:lnTo>
                    <a:pt x="8" y="30"/>
                  </a:lnTo>
                  <a:lnTo>
                    <a:pt x="9" y="29"/>
                  </a:lnTo>
                  <a:lnTo>
                    <a:pt x="9" y="30"/>
                  </a:lnTo>
                  <a:lnTo>
                    <a:pt x="9" y="30"/>
                  </a:lnTo>
                  <a:lnTo>
                    <a:pt x="10" y="29"/>
                  </a:lnTo>
                  <a:lnTo>
                    <a:pt x="10" y="29"/>
                  </a:lnTo>
                  <a:lnTo>
                    <a:pt x="10" y="29"/>
                  </a:lnTo>
                  <a:lnTo>
                    <a:pt x="10" y="29"/>
                  </a:lnTo>
                  <a:lnTo>
                    <a:pt x="11" y="29"/>
                  </a:lnTo>
                  <a:lnTo>
                    <a:pt x="11" y="29"/>
                  </a:lnTo>
                  <a:lnTo>
                    <a:pt x="11" y="29"/>
                  </a:lnTo>
                  <a:lnTo>
                    <a:pt x="12" y="29"/>
                  </a:lnTo>
                  <a:lnTo>
                    <a:pt x="12" y="29"/>
                  </a:lnTo>
                  <a:lnTo>
                    <a:pt x="12" y="29"/>
                  </a:lnTo>
                  <a:lnTo>
                    <a:pt x="12" y="29"/>
                  </a:lnTo>
                  <a:lnTo>
                    <a:pt x="12" y="29"/>
                  </a:lnTo>
                  <a:lnTo>
                    <a:pt x="12" y="29"/>
                  </a:lnTo>
                  <a:lnTo>
                    <a:pt x="12" y="29"/>
                  </a:lnTo>
                  <a:lnTo>
                    <a:pt x="12" y="29"/>
                  </a:lnTo>
                  <a:lnTo>
                    <a:pt x="12" y="29"/>
                  </a:lnTo>
                  <a:lnTo>
                    <a:pt x="12" y="30"/>
                  </a:lnTo>
                  <a:lnTo>
                    <a:pt x="13" y="30"/>
                  </a:lnTo>
                  <a:lnTo>
                    <a:pt x="12" y="30"/>
                  </a:lnTo>
                  <a:lnTo>
                    <a:pt x="12" y="29"/>
                  </a:lnTo>
                  <a:lnTo>
                    <a:pt x="13" y="29"/>
                  </a:lnTo>
                  <a:lnTo>
                    <a:pt x="13" y="30"/>
                  </a:lnTo>
                  <a:lnTo>
                    <a:pt x="13" y="30"/>
                  </a:lnTo>
                  <a:lnTo>
                    <a:pt x="13" y="30"/>
                  </a:lnTo>
                  <a:lnTo>
                    <a:pt x="13" y="30"/>
                  </a:lnTo>
                  <a:lnTo>
                    <a:pt x="13" y="29"/>
                  </a:lnTo>
                  <a:lnTo>
                    <a:pt x="14" y="29"/>
                  </a:lnTo>
                  <a:lnTo>
                    <a:pt x="14" y="29"/>
                  </a:lnTo>
                  <a:lnTo>
                    <a:pt x="14" y="29"/>
                  </a:lnTo>
                  <a:lnTo>
                    <a:pt x="14" y="29"/>
                  </a:lnTo>
                  <a:lnTo>
                    <a:pt x="14" y="29"/>
                  </a:lnTo>
                  <a:lnTo>
                    <a:pt x="14" y="29"/>
                  </a:lnTo>
                  <a:lnTo>
                    <a:pt x="14" y="29"/>
                  </a:lnTo>
                  <a:lnTo>
                    <a:pt x="14" y="28"/>
                  </a:lnTo>
                  <a:lnTo>
                    <a:pt x="14" y="28"/>
                  </a:lnTo>
                  <a:lnTo>
                    <a:pt x="14" y="28"/>
                  </a:lnTo>
                  <a:lnTo>
                    <a:pt x="14" y="27"/>
                  </a:lnTo>
                  <a:lnTo>
                    <a:pt x="14" y="27"/>
                  </a:lnTo>
                  <a:lnTo>
                    <a:pt x="14" y="27"/>
                  </a:lnTo>
                  <a:lnTo>
                    <a:pt x="15" y="27"/>
                  </a:lnTo>
                  <a:lnTo>
                    <a:pt x="15" y="27"/>
                  </a:lnTo>
                  <a:lnTo>
                    <a:pt x="15" y="26"/>
                  </a:lnTo>
                  <a:lnTo>
                    <a:pt x="15" y="26"/>
                  </a:lnTo>
                  <a:lnTo>
                    <a:pt x="15" y="26"/>
                  </a:lnTo>
                  <a:lnTo>
                    <a:pt x="15" y="26"/>
                  </a:lnTo>
                  <a:lnTo>
                    <a:pt x="15" y="26"/>
                  </a:lnTo>
                  <a:lnTo>
                    <a:pt x="16" y="25"/>
                  </a:lnTo>
                  <a:lnTo>
                    <a:pt x="16" y="25"/>
                  </a:lnTo>
                  <a:lnTo>
                    <a:pt x="16" y="25"/>
                  </a:lnTo>
                  <a:lnTo>
                    <a:pt x="15" y="25"/>
                  </a:lnTo>
                  <a:lnTo>
                    <a:pt x="15" y="25"/>
                  </a:lnTo>
                  <a:lnTo>
                    <a:pt x="16" y="24"/>
                  </a:lnTo>
                  <a:lnTo>
                    <a:pt x="16" y="24"/>
                  </a:lnTo>
                  <a:lnTo>
                    <a:pt x="16" y="24"/>
                  </a:lnTo>
                  <a:lnTo>
                    <a:pt x="16" y="24"/>
                  </a:lnTo>
                  <a:lnTo>
                    <a:pt x="17" y="24"/>
                  </a:lnTo>
                  <a:lnTo>
                    <a:pt x="17" y="24"/>
                  </a:lnTo>
                  <a:lnTo>
                    <a:pt x="17" y="24"/>
                  </a:lnTo>
                  <a:lnTo>
                    <a:pt x="17" y="24"/>
                  </a:lnTo>
                  <a:lnTo>
                    <a:pt x="16" y="24"/>
                  </a:lnTo>
                  <a:lnTo>
                    <a:pt x="16" y="25"/>
                  </a:lnTo>
                  <a:lnTo>
                    <a:pt x="16" y="25"/>
                  </a:lnTo>
                  <a:lnTo>
                    <a:pt x="16" y="25"/>
                  </a:lnTo>
                  <a:lnTo>
                    <a:pt x="16" y="25"/>
                  </a:lnTo>
                  <a:lnTo>
                    <a:pt x="16" y="25"/>
                  </a:lnTo>
                  <a:lnTo>
                    <a:pt x="16" y="25"/>
                  </a:lnTo>
                  <a:lnTo>
                    <a:pt x="16" y="25"/>
                  </a:lnTo>
                  <a:lnTo>
                    <a:pt x="16" y="25"/>
                  </a:lnTo>
                  <a:lnTo>
                    <a:pt x="16" y="25"/>
                  </a:lnTo>
                  <a:lnTo>
                    <a:pt x="16" y="25"/>
                  </a:lnTo>
                  <a:lnTo>
                    <a:pt x="16" y="26"/>
                  </a:lnTo>
                  <a:lnTo>
                    <a:pt x="17" y="26"/>
                  </a:lnTo>
                  <a:lnTo>
                    <a:pt x="17" y="26"/>
                  </a:lnTo>
                  <a:lnTo>
                    <a:pt x="17" y="26"/>
                  </a:lnTo>
                  <a:lnTo>
                    <a:pt x="17" y="26"/>
                  </a:lnTo>
                  <a:lnTo>
                    <a:pt x="17" y="25"/>
                  </a:lnTo>
                  <a:lnTo>
                    <a:pt x="17" y="25"/>
                  </a:lnTo>
                  <a:lnTo>
                    <a:pt x="17" y="25"/>
                  </a:lnTo>
                  <a:lnTo>
                    <a:pt x="18" y="25"/>
                  </a:lnTo>
                  <a:lnTo>
                    <a:pt x="18" y="25"/>
                  </a:lnTo>
                  <a:lnTo>
                    <a:pt x="18" y="25"/>
                  </a:lnTo>
                  <a:lnTo>
                    <a:pt x="18" y="25"/>
                  </a:lnTo>
                  <a:lnTo>
                    <a:pt x="18" y="25"/>
                  </a:lnTo>
                  <a:lnTo>
                    <a:pt x="19" y="25"/>
                  </a:lnTo>
                  <a:lnTo>
                    <a:pt x="19" y="25"/>
                  </a:lnTo>
                  <a:lnTo>
                    <a:pt x="19" y="24"/>
                  </a:lnTo>
                  <a:lnTo>
                    <a:pt x="20" y="24"/>
                  </a:lnTo>
                  <a:lnTo>
                    <a:pt x="20" y="23"/>
                  </a:lnTo>
                  <a:lnTo>
                    <a:pt x="20" y="23"/>
                  </a:lnTo>
                  <a:lnTo>
                    <a:pt x="20" y="23"/>
                  </a:lnTo>
                  <a:lnTo>
                    <a:pt x="20" y="23"/>
                  </a:lnTo>
                  <a:lnTo>
                    <a:pt x="20" y="23"/>
                  </a:lnTo>
                  <a:lnTo>
                    <a:pt x="20" y="22"/>
                  </a:lnTo>
                  <a:lnTo>
                    <a:pt x="21" y="22"/>
                  </a:lnTo>
                  <a:lnTo>
                    <a:pt x="21" y="22"/>
                  </a:lnTo>
                  <a:lnTo>
                    <a:pt x="21" y="22"/>
                  </a:lnTo>
                  <a:lnTo>
                    <a:pt x="21" y="22"/>
                  </a:lnTo>
                  <a:lnTo>
                    <a:pt x="21" y="22"/>
                  </a:lnTo>
                  <a:lnTo>
                    <a:pt x="21" y="21"/>
                  </a:lnTo>
                  <a:lnTo>
                    <a:pt x="21" y="21"/>
                  </a:lnTo>
                  <a:lnTo>
                    <a:pt x="21" y="21"/>
                  </a:lnTo>
                  <a:lnTo>
                    <a:pt x="22" y="21"/>
                  </a:lnTo>
                  <a:lnTo>
                    <a:pt x="22" y="20"/>
                  </a:lnTo>
                  <a:lnTo>
                    <a:pt x="22" y="20"/>
                  </a:lnTo>
                  <a:lnTo>
                    <a:pt x="22" y="20"/>
                  </a:lnTo>
                  <a:lnTo>
                    <a:pt x="22" y="20"/>
                  </a:lnTo>
                  <a:lnTo>
                    <a:pt x="22" y="19"/>
                  </a:lnTo>
                  <a:lnTo>
                    <a:pt x="22" y="19"/>
                  </a:lnTo>
                  <a:lnTo>
                    <a:pt x="23" y="18"/>
                  </a:lnTo>
                  <a:lnTo>
                    <a:pt x="23" y="18"/>
                  </a:lnTo>
                  <a:lnTo>
                    <a:pt x="23" y="18"/>
                  </a:lnTo>
                  <a:lnTo>
                    <a:pt x="23" y="18"/>
                  </a:lnTo>
                  <a:lnTo>
                    <a:pt x="23" y="18"/>
                  </a:lnTo>
                  <a:lnTo>
                    <a:pt x="23" y="17"/>
                  </a:lnTo>
                  <a:lnTo>
                    <a:pt x="23" y="17"/>
                  </a:lnTo>
                  <a:lnTo>
                    <a:pt x="23" y="17"/>
                  </a:lnTo>
                  <a:lnTo>
                    <a:pt x="23" y="17"/>
                  </a:lnTo>
                  <a:lnTo>
                    <a:pt x="23" y="17"/>
                  </a:lnTo>
                  <a:lnTo>
                    <a:pt x="22" y="17"/>
                  </a:lnTo>
                  <a:lnTo>
                    <a:pt x="22" y="17"/>
                  </a:lnTo>
                  <a:lnTo>
                    <a:pt x="22" y="16"/>
                  </a:lnTo>
                  <a:lnTo>
                    <a:pt x="22" y="16"/>
                  </a:lnTo>
                  <a:lnTo>
                    <a:pt x="22" y="16"/>
                  </a:lnTo>
                  <a:lnTo>
                    <a:pt x="22" y="16"/>
                  </a:lnTo>
                  <a:lnTo>
                    <a:pt x="22" y="16"/>
                  </a:lnTo>
                  <a:lnTo>
                    <a:pt x="23" y="16"/>
                  </a:lnTo>
                  <a:lnTo>
                    <a:pt x="23" y="16"/>
                  </a:lnTo>
                  <a:lnTo>
                    <a:pt x="23" y="16"/>
                  </a:lnTo>
                  <a:lnTo>
                    <a:pt x="23" y="15"/>
                  </a:lnTo>
                  <a:lnTo>
                    <a:pt x="23" y="15"/>
                  </a:lnTo>
                  <a:lnTo>
                    <a:pt x="23" y="15"/>
                  </a:lnTo>
                  <a:lnTo>
                    <a:pt x="23" y="15"/>
                  </a:lnTo>
                  <a:lnTo>
                    <a:pt x="22" y="15"/>
                  </a:lnTo>
                  <a:lnTo>
                    <a:pt x="22" y="14"/>
                  </a:lnTo>
                  <a:lnTo>
                    <a:pt x="23" y="14"/>
                  </a:lnTo>
                  <a:lnTo>
                    <a:pt x="23" y="14"/>
                  </a:lnTo>
                  <a:lnTo>
                    <a:pt x="23" y="14"/>
                  </a:lnTo>
                  <a:lnTo>
                    <a:pt x="23" y="14"/>
                  </a:lnTo>
                  <a:lnTo>
                    <a:pt x="23" y="14"/>
                  </a:lnTo>
                  <a:lnTo>
                    <a:pt x="23" y="13"/>
                  </a:lnTo>
                  <a:lnTo>
                    <a:pt x="23" y="13"/>
                  </a:lnTo>
                  <a:lnTo>
                    <a:pt x="23" y="13"/>
                  </a:lnTo>
                  <a:lnTo>
                    <a:pt x="23" y="13"/>
                  </a:lnTo>
                  <a:lnTo>
                    <a:pt x="23" y="13"/>
                  </a:lnTo>
                  <a:lnTo>
                    <a:pt x="24" y="13"/>
                  </a:lnTo>
                  <a:lnTo>
                    <a:pt x="24" y="13"/>
                  </a:lnTo>
                  <a:lnTo>
                    <a:pt x="24" y="13"/>
                  </a:lnTo>
                  <a:lnTo>
                    <a:pt x="24" y="13"/>
                  </a:lnTo>
                  <a:lnTo>
                    <a:pt x="24" y="13"/>
                  </a:lnTo>
                  <a:lnTo>
                    <a:pt x="24" y="13"/>
                  </a:lnTo>
                  <a:lnTo>
                    <a:pt x="24" y="13"/>
                  </a:lnTo>
                  <a:lnTo>
                    <a:pt x="24" y="13"/>
                  </a:lnTo>
                  <a:lnTo>
                    <a:pt x="24" y="14"/>
                  </a:lnTo>
                  <a:lnTo>
                    <a:pt x="24" y="14"/>
                  </a:lnTo>
                  <a:lnTo>
                    <a:pt x="24" y="14"/>
                  </a:lnTo>
                  <a:lnTo>
                    <a:pt x="24" y="13"/>
                  </a:lnTo>
                  <a:lnTo>
                    <a:pt x="24" y="13"/>
                  </a:lnTo>
                  <a:lnTo>
                    <a:pt x="25" y="13"/>
                  </a:lnTo>
                  <a:lnTo>
                    <a:pt x="25" y="13"/>
                  </a:lnTo>
                  <a:lnTo>
                    <a:pt x="25" y="14"/>
                  </a:lnTo>
                  <a:lnTo>
                    <a:pt x="25" y="14"/>
                  </a:lnTo>
                  <a:lnTo>
                    <a:pt x="25" y="13"/>
                  </a:lnTo>
                  <a:lnTo>
                    <a:pt x="25" y="13"/>
                  </a:lnTo>
                  <a:lnTo>
                    <a:pt x="25" y="13"/>
                  </a:lnTo>
                  <a:lnTo>
                    <a:pt x="25" y="13"/>
                  </a:lnTo>
                  <a:lnTo>
                    <a:pt x="25" y="13"/>
                  </a:lnTo>
                  <a:lnTo>
                    <a:pt x="25" y="13"/>
                  </a:lnTo>
                  <a:lnTo>
                    <a:pt x="25" y="13"/>
                  </a:lnTo>
                  <a:lnTo>
                    <a:pt x="25" y="13"/>
                  </a:lnTo>
                  <a:lnTo>
                    <a:pt x="25" y="13"/>
                  </a:lnTo>
                  <a:lnTo>
                    <a:pt x="24" y="13"/>
                  </a:lnTo>
                  <a:lnTo>
                    <a:pt x="24" y="13"/>
                  </a:lnTo>
                  <a:lnTo>
                    <a:pt x="24" y="13"/>
                  </a:lnTo>
                  <a:lnTo>
                    <a:pt x="24" y="13"/>
                  </a:lnTo>
                  <a:lnTo>
                    <a:pt x="24" y="12"/>
                  </a:lnTo>
                  <a:lnTo>
                    <a:pt x="25" y="12"/>
                  </a:lnTo>
                  <a:lnTo>
                    <a:pt x="25" y="12"/>
                  </a:lnTo>
                  <a:lnTo>
                    <a:pt x="25" y="12"/>
                  </a:lnTo>
                  <a:lnTo>
                    <a:pt x="25" y="12"/>
                  </a:lnTo>
                  <a:lnTo>
                    <a:pt x="25" y="12"/>
                  </a:lnTo>
                  <a:lnTo>
                    <a:pt x="25" y="12"/>
                  </a:lnTo>
                  <a:lnTo>
                    <a:pt x="26" y="12"/>
                  </a:lnTo>
                  <a:lnTo>
                    <a:pt x="26" y="12"/>
                  </a:lnTo>
                  <a:lnTo>
                    <a:pt x="26" y="12"/>
                  </a:lnTo>
                  <a:lnTo>
                    <a:pt x="26" y="13"/>
                  </a:lnTo>
                  <a:lnTo>
                    <a:pt x="26" y="13"/>
                  </a:lnTo>
                  <a:lnTo>
                    <a:pt x="26" y="14"/>
                  </a:lnTo>
                  <a:lnTo>
                    <a:pt x="26" y="14"/>
                  </a:lnTo>
                  <a:lnTo>
                    <a:pt x="26" y="14"/>
                  </a:lnTo>
                  <a:lnTo>
                    <a:pt x="26" y="14"/>
                  </a:lnTo>
                  <a:lnTo>
                    <a:pt x="26" y="15"/>
                  </a:lnTo>
                  <a:lnTo>
                    <a:pt x="26" y="15"/>
                  </a:lnTo>
                  <a:lnTo>
                    <a:pt x="26" y="15"/>
                  </a:lnTo>
                  <a:lnTo>
                    <a:pt x="26" y="15"/>
                  </a:lnTo>
                  <a:lnTo>
                    <a:pt x="27" y="15"/>
                  </a:lnTo>
                  <a:lnTo>
                    <a:pt x="27" y="16"/>
                  </a:lnTo>
                  <a:lnTo>
                    <a:pt x="27" y="16"/>
                  </a:lnTo>
                  <a:lnTo>
                    <a:pt x="27" y="16"/>
                  </a:lnTo>
                  <a:lnTo>
                    <a:pt x="27" y="16"/>
                  </a:lnTo>
                  <a:lnTo>
                    <a:pt x="27" y="17"/>
                  </a:lnTo>
                  <a:lnTo>
                    <a:pt x="27" y="17"/>
                  </a:lnTo>
                  <a:lnTo>
                    <a:pt x="27" y="17"/>
                  </a:lnTo>
                  <a:lnTo>
                    <a:pt x="27" y="18"/>
                  </a:lnTo>
                  <a:lnTo>
                    <a:pt x="27" y="18"/>
                  </a:lnTo>
                  <a:lnTo>
                    <a:pt x="27" y="18"/>
                  </a:lnTo>
                  <a:lnTo>
                    <a:pt x="27" y="18"/>
                  </a:lnTo>
                  <a:lnTo>
                    <a:pt x="27" y="18"/>
                  </a:lnTo>
                  <a:lnTo>
                    <a:pt x="27" y="19"/>
                  </a:lnTo>
                  <a:lnTo>
                    <a:pt x="27" y="19"/>
                  </a:lnTo>
                  <a:lnTo>
                    <a:pt x="27" y="19"/>
                  </a:lnTo>
                  <a:lnTo>
                    <a:pt x="27" y="19"/>
                  </a:lnTo>
                  <a:lnTo>
                    <a:pt x="26" y="19"/>
                  </a:lnTo>
                  <a:lnTo>
                    <a:pt x="26" y="19"/>
                  </a:lnTo>
                  <a:lnTo>
                    <a:pt x="26" y="19"/>
                  </a:lnTo>
                  <a:lnTo>
                    <a:pt x="26" y="20"/>
                  </a:lnTo>
                  <a:lnTo>
                    <a:pt x="26" y="20"/>
                  </a:lnTo>
                  <a:lnTo>
                    <a:pt x="26" y="20"/>
                  </a:lnTo>
                  <a:lnTo>
                    <a:pt x="26" y="21"/>
                  </a:lnTo>
                  <a:lnTo>
                    <a:pt x="26" y="21"/>
                  </a:lnTo>
                  <a:lnTo>
                    <a:pt x="26" y="21"/>
                  </a:lnTo>
                  <a:lnTo>
                    <a:pt x="26" y="21"/>
                  </a:lnTo>
                  <a:lnTo>
                    <a:pt x="26" y="21"/>
                  </a:lnTo>
                  <a:lnTo>
                    <a:pt x="25" y="21"/>
                  </a:lnTo>
                  <a:lnTo>
                    <a:pt x="25" y="21"/>
                  </a:lnTo>
                  <a:lnTo>
                    <a:pt x="25" y="22"/>
                  </a:lnTo>
                  <a:lnTo>
                    <a:pt x="25" y="22"/>
                  </a:lnTo>
                  <a:lnTo>
                    <a:pt x="25" y="22"/>
                  </a:lnTo>
                  <a:lnTo>
                    <a:pt x="25" y="22"/>
                  </a:lnTo>
                  <a:lnTo>
                    <a:pt x="25" y="23"/>
                  </a:lnTo>
                  <a:lnTo>
                    <a:pt x="25" y="23"/>
                  </a:lnTo>
                  <a:lnTo>
                    <a:pt x="25" y="23"/>
                  </a:lnTo>
                  <a:lnTo>
                    <a:pt x="25" y="23"/>
                  </a:lnTo>
                  <a:lnTo>
                    <a:pt x="25" y="24"/>
                  </a:lnTo>
                  <a:lnTo>
                    <a:pt x="25" y="24"/>
                  </a:lnTo>
                  <a:lnTo>
                    <a:pt x="25" y="25"/>
                  </a:lnTo>
                  <a:lnTo>
                    <a:pt x="25" y="25"/>
                  </a:lnTo>
                  <a:lnTo>
                    <a:pt x="24" y="25"/>
                  </a:lnTo>
                  <a:lnTo>
                    <a:pt x="24" y="25"/>
                  </a:lnTo>
                  <a:close/>
                  <a:moveTo>
                    <a:pt x="31" y="4"/>
                  </a:moveTo>
                  <a:lnTo>
                    <a:pt x="31" y="4"/>
                  </a:lnTo>
                  <a:close/>
                  <a:moveTo>
                    <a:pt x="32" y="4"/>
                  </a:moveTo>
                  <a:lnTo>
                    <a:pt x="32" y="4"/>
                  </a:lnTo>
                  <a:lnTo>
                    <a:pt x="33" y="4"/>
                  </a:lnTo>
                  <a:lnTo>
                    <a:pt x="33" y="4"/>
                  </a:lnTo>
                  <a:lnTo>
                    <a:pt x="33" y="4"/>
                  </a:lnTo>
                  <a:lnTo>
                    <a:pt x="33" y="4"/>
                  </a:lnTo>
                  <a:lnTo>
                    <a:pt x="33" y="4"/>
                  </a:lnTo>
                  <a:lnTo>
                    <a:pt x="33" y="4"/>
                  </a:lnTo>
                  <a:lnTo>
                    <a:pt x="34" y="4"/>
                  </a:lnTo>
                  <a:lnTo>
                    <a:pt x="34" y="4"/>
                  </a:lnTo>
                  <a:lnTo>
                    <a:pt x="34" y="4"/>
                  </a:lnTo>
                  <a:lnTo>
                    <a:pt x="34" y="3"/>
                  </a:lnTo>
                  <a:lnTo>
                    <a:pt x="34" y="3"/>
                  </a:lnTo>
                  <a:lnTo>
                    <a:pt x="34" y="3"/>
                  </a:lnTo>
                  <a:lnTo>
                    <a:pt x="34" y="3"/>
                  </a:lnTo>
                  <a:lnTo>
                    <a:pt x="34" y="4"/>
                  </a:lnTo>
                  <a:lnTo>
                    <a:pt x="34" y="4"/>
                  </a:lnTo>
                  <a:lnTo>
                    <a:pt x="34" y="4"/>
                  </a:lnTo>
                  <a:lnTo>
                    <a:pt x="34" y="4"/>
                  </a:lnTo>
                  <a:lnTo>
                    <a:pt x="34" y="5"/>
                  </a:lnTo>
                  <a:lnTo>
                    <a:pt x="34" y="5"/>
                  </a:lnTo>
                  <a:lnTo>
                    <a:pt x="34" y="5"/>
                  </a:lnTo>
                  <a:lnTo>
                    <a:pt x="34" y="5"/>
                  </a:lnTo>
                  <a:lnTo>
                    <a:pt x="34" y="5"/>
                  </a:lnTo>
                  <a:lnTo>
                    <a:pt x="34" y="6"/>
                  </a:lnTo>
                  <a:lnTo>
                    <a:pt x="34" y="6"/>
                  </a:lnTo>
                  <a:lnTo>
                    <a:pt x="34" y="5"/>
                  </a:lnTo>
                  <a:lnTo>
                    <a:pt x="34" y="5"/>
                  </a:lnTo>
                  <a:lnTo>
                    <a:pt x="34" y="6"/>
                  </a:lnTo>
                  <a:lnTo>
                    <a:pt x="34" y="6"/>
                  </a:lnTo>
                  <a:lnTo>
                    <a:pt x="34" y="6"/>
                  </a:lnTo>
                  <a:lnTo>
                    <a:pt x="34" y="7"/>
                  </a:lnTo>
                  <a:lnTo>
                    <a:pt x="35" y="7"/>
                  </a:lnTo>
                  <a:lnTo>
                    <a:pt x="35" y="6"/>
                  </a:lnTo>
                  <a:lnTo>
                    <a:pt x="35" y="6"/>
                  </a:lnTo>
                  <a:lnTo>
                    <a:pt x="35" y="6"/>
                  </a:lnTo>
                  <a:lnTo>
                    <a:pt x="35" y="6"/>
                  </a:lnTo>
                  <a:lnTo>
                    <a:pt x="35" y="6"/>
                  </a:lnTo>
                  <a:lnTo>
                    <a:pt x="35" y="6"/>
                  </a:lnTo>
                  <a:lnTo>
                    <a:pt x="35" y="7"/>
                  </a:lnTo>
                  <a:lnTo>
                    <a:pt x="35" y="7"/>
                  </a:lnTo>
                  <a:lnTo>
                    <a:pt x="34" y="7"/>
                  </a:lnTo>
                  <a:lnTo>
                    <a:pt x="34" y="7"/>
                  </a:lnTo>
                  <a:lnTo>
                    <a:pt x="34" y="7"/>
                  </a:lnTo>
                  <a:lnTo>
                    <a:pt x="34" y="7"/>
                  </a:lnTo>
                  <a:lnTo>
                    <a:pt x="34" y="7"/>
                  </a:lnTo>
                  <a:lnTo>
                    <a:pt x="33" y="7"/>
                  </a:lnTo>
                  <a:lnTo>
                    <a:pt x="33" y="7"/>
                  </a:lnTo>
                  <a:lnTo>
                    <a:pt x="33" y="7"/>
                  </a:lnTo>
                  <a:lnTo>
                    <a:pt x="33" y="7"/>
                  </a:lnTo>
                  <a:lnTo>
                    <a:pt x="33" y="7"/>
                  </a:lnTo>
                  <a:lnTo>
                    <a:pt x="33" y="7"/>
                  </a:lnTo>
                  <a:lnTo>
                    <a:pt x="32" y="7"/>
                  </a:lnTo>
                  <a:lnTo>
                    <a:pt x="32" y="7"/>
                  </a:lnTo>
                  <a:lnTo>
                    <a:pt x="32" y="7"/>
                  </a:lnTo>
                  <a:lnTo>
                    <a:pt x="32" y="7"/>
                  </a:lnTo>
                  <a:lnTo>
                    <a:pt x="32" y="7"/>
                  </a:lnTo>
                  <a:lnTo>
                    <a:pt x="31" y="7"/>
                  </a:lnTo>
                  <a:lnTo>
                    <a:pt x="31" y="7"/>
                  </a:lnTo>
                  <a:lnTo>
                    <a:pt x="31" y="8"/>
                  </a:lnTo>
                  <a:lnTo>
                    <a:pt x="31" y="8"/>
                  </a:lnTo>
                  <a:lnTo>
                    <a:pt x="31" y="8"/>
                  </a:lnTo>
                  <a:lnTo>
                    <a:pt x="30" y="8"/>
                  </a:lnTo>
                  <a:lnTo>
                    <a:pt x="30" y="8"/>
                  </a:lnTo>
                  <a:lnTo>
                    <a:pt x="30" y="8"/>
                  </a:lnTo>
                  <a:lnTo>
                    <a:pt x="30" y="9"/>
                  </a:lnTo>
                  <a:lnTo>
                    <a:pt x="30" y="9"/>
                  </a:lnTo>
                  <a:lnTo>
                    <a:pt x="30" y="9"/>
                  </a:lnTo>
                  <a:lnTo>
                    <a:pt x="30" y="9"/>
                  </a:lnTo>
                  <a:lnTo>
                    <a:pt x="30" y="9"/>
                  </a:lnTo>
                  <a:lnTo>
                    <a:pt x="30" y="10"/>
                  </a:lnTo>
                  <a:lnTo>
                    <a:pt x="30" y="10"/>
                  </a:lnTo>
                  <a:lnTo>
                    <a:pt x="30" y="10"/>
                  </a:lnTo>
                  <a:lnTo>
                    <a:pt x="30" y="10"/>
                  </a:lnTo>
                  <a:lnTo>
                    <a:pt x="30" y="10"/>
                  </a:lnTo>
                  <a:lnTo>
                    <a:pt x="29" y="10"/>
                  </a:lnTo>
                  <a:lnTo>
                    <a:pt x="29" y="10"/>
                  </a:lnTo>
                  <a:lnTo>
                    <a:pt x="29" y="10"/>
                  </a:lnTo>
                  <a:lnTo>
                    <a:pt x="29" y="10"/>
                  </a:lnTo>
                  <a:lnTo>
                    <a:pt x="29" y="10"/>
                  </a:lnTo>
                  <a:lnTo>
                    <a:pt x="29" y="10"/>
                  </a:lnTo>
                  <a:lnTo>
                    <a:pt x="28" y="10"/>
                  </a:lnTo>
                  <a:lnTo>
                    <a:pt x="28" y="9"/>
                  </a:lnTo>
                  <a:lnTo>
                    <a:pt x="28" y="9"/>
                  </a:lnTo>
                  <a:lnTo>
                    <a:pt x="27" y="9"/>
                  </a:lnTo>
                  <a:lnTo>
                    <a:pt x="27" y="9"/>
                  </a:lnTo>
                  <a:lnTo>
                    <a:pt x="27" y="9"/>
                  </a:lnTo>
                  <a:lnTo>
                    <a:pt x="27" y="8"/>
                  </a:lnTo>
                  <a:lnTo>
                    <a:pt x="26" y="8"/>
                  </a:lnTo>
                  <a:lnTo>
                    <a:pt x="26" y="8"/>
                  </a:lnTo>
                  <a:lnTo>
                    <a:pt x="26" y="8"/>
                  </a:lnTo>
                  <a:lnTo>
                    <a:pt x="26" y="8"/>
                  </a:lnTo>
                  <a:lnTo>
                    <a:pt x="26" y="9"/>
                  </a:lnTo>
                  <a:lnTo>
                    <a:pt x="25" y="9"/>
                  </a:lnTo>
                  <a:lnTo>
                    <a:pt x="25" y="9"/>
                  </a:lnTo>
                  <a:lnTo>
                    <a:pt x="25" y="9"/>
                  </a:lnTo>
                  <a:lnTo>
                    <a:pt x="24" y="9"/>
                  </a:lnTo>
                  <a:lnTo>
                    <a:pt x="24" y="9"/>
                  </a:lnTo>
                  <a:lnTo>
                    <a:pt x="24" y="9"/>
                  </a:lnTo>
                  <a:lnTo>
                    <a:pt x="24" y="8"/>
                  </a:lnTo>
                  <a:lnTo>
                    <a:pt x="24" y="8"/>
                  </a:lnTo>
                  <a:lnTo>
                    <a:pt x="24" y="8"/>
                  </a:lnTo>
                  <a:lnTo>
                    <a:pt x="24" y="8"/>
                  </a:lnTo>
                  <a:lnTo>
                    <a:pt x="24" y="9"/>
                  </a:lnTo>
                  <a:lnTo>
                    <a:pt x="23" y="9"/>
                  </a:lnTo>
                  <a:lnTo>
                    <a:pt x="23" y="9"/>
                  </a:lnTo>
                  <a:lnTo>
                    <a:pt x="23" y="9"/>
                  </a:lnTo>
                  <a:lnTo>
                    <a:pt x="23" y="10"/>
                  </a:lnTo>
                  <a:lnTo>
                    <a:pt x="24" y="10"/>
                  </a:lnTo>
                  <a:lnTo>
                    <a:pt x="24" y="10"/>
                  </a:lnTo>
                  <a:lnTo>
                    <a:pt x="24" y="10"/>
                  </a:lnTo>
                  <a:lnTo>
                    <a:pt x="24" y="10"/>
                  </a:lnTo>
                  <a:lnTo>
                    <a:pt x="24" y="10"/>
                  </a:lnTo>
                  <a:lnTo>
                    <a:pt x="24" y="10"/>
                  </a:lnTo>
                  <a:lnTo>
                    <a:pt x="25" y="11"/>
                  </a:lnTo>
                  <a:lnTo>
                    <a:pt x="25" y="11"/>
                  </a:lnTo>
                  <a:lnTo>
                    <a:pt x="25" y="11"/>
                  </a:lnTo>
                  <a:lnTo>
                    <a:pt x="25" y="11"/>
                  </a:lnTo>
                  <a:lnTo>
                    <a:pt x="25" y="11"/>
                  </a:lnTo>
                  <a:lnTo>
                    <a:pt x="25" y="11"/>
                  </a:lnTo>
                  <a:lnTo>
                    <a:pt x="24" y="11"/>
                  </a:lnTo>
                  <a:lnTo>
                    <a:pt x="24" y="11"/>
                  </a:lnTo>
                  <a:lnTo>
                    <a:pt x="24" y="11"/>
                  </a:lnTo>
                  <a:lnTo>
                    <a:pt x="24" y="11"/>
                  </a:lnTo>
                  <a:lnTo>
                    <a:pt x="24" y="11"/>
                  </a:lnTo>
                  <a:lnTo>
                    <a:pt x="24" y="11"/>
                  </a:lnTo>
                  <a:lnTo>
                    <a:pt x="24" y="12"/>
                  </a:lnTo>
                  <a:lnTo>
                    <a:pt x="24" y="12"/>
                  </a:lnTo>
                  <a:lnTo>
                    <a:pt x="23" y="12"/>
                  </a:lnTo>
                  <a:lnTo>
                    <a:pt x="23" y="12"/>
                  </a:lnTo>
                  <a:lnTo>
                    <a:pt x="23" y="12"/>
                  </a:lnTo>
                  <a:lnTo>
                    <a:pt x="23" y="12"/>
                  </a:lnTo>
                  <a:lnTo>
                    <a:pt x="23" y="12"/>
                  </a:lnTo>
                  <a:lnTo>
                    <a:pt x="23" y="12"/>
                  </a:lnTo>
                  <a:lnTo>
                    <a:pt x="23" y="11"/>
                  </a:lnTo>
                  <a:lnTo>
                    <a:pt x="23" y="11"/>
                  </a:lnTo>
                  <a:lnTo>
                    <a:pt x="23" y="11"/>
                  </a:lnTo>
                  <a:lnTo>
                    <a:pt x="23" y="11"/>
                  </a:lnTo>
                  <a:lnTo>
                    <a:pt x="23" y="11"/>
                  </a:lnTo>
                  <a:lnTo>
                    <a:pt x="23" y="10"/>
                  </a:lnTo>
                  <a:lnTo>
                    <a:pt x="23" y="10"/>
                  </a:lnTo>
                  <a:lnTo>
                    <a:pt x="23" y="10"/>
                  </a:lnTo>
                  <a:lnTo>
                    <a:pt x="23" y="10"/>
                  </a:lnTo>
                  <a:lnTo>
                    <a:pt x="23" y="10"/>
                  </a:lnTo>
                  <a:lnTo>
                    <a:pt x="22" y="10"/>
                  </a:lnTo>
                  <a:lnTo>
                    <a:pt x="22" y="10"/>
                  </a:lnTo>
                  <a:lnTo>
                    <a:pt x="22" y="9"/>
                  </a:lnTo>
                  <a:lnTo>
                    <a:pt x="22" y="9"/>
                  </a:lnTo>
                  <a:lnTo>
                    <a:pt x="22" y="9"/>
                  </a:lnTo>
                  <a:lnTo>
                    <a:pt x="22" y="9"/>
                  </a:lnTo>
                  <a:lnTo>
                    <a:pt x="22" y="9"/>
                  </a:lnTo>
                  <a:lnTo>
                    <a:pt x="22" y="8"/>
                  </a:lnTo>
                  <a:lnTo>
                    <a:pt x="22" y="8"/>
                  </a:lnTo>
                  <a:lnTo>
                    <a:pt x="23" y="8"/>
                  </a:lnTo>
                  <a:lnTo>
                    <a:pt x="23" y="8"/>
                  </a:lnTo>
                  <a:lnTo>
                    <a:pt x="23" y="8"/>
                  </a:lnTo>
                  <a:lnTo>
                    <a:pt x="23" y="8"/>
                  </a:lnTo>
                  <a:lnTo>
                    <a:pt x="23" y="8"/>
                  </a:lnTo>
                  <a:lnTo>
                    <a:pt x="23" y="8"/>
                  </a:lnTo>
                  <a:lnTo>
                    <a:pt x="24" y="7"/>
                  </a:lnTo>
                  <a:lnTo>
                    <a:pt x="24" y="7"/>
                  </a:lnTo>
                  <a:lnTo>
                    <a:pt x="24" y="7"/>
                  </a:lnTo>
                  <a:lnTo>
                    <a:pt x="24" y="7"/>
                  </a:lnTo>
                  <a:lnTo>
                    <a:pt x="24" y="7"/>
                  </a:lnTo>
                  <a:lnTo>
                    <a:pt x="23" y="7"/>
                  </a:lnTo>
                  <a:lnTo>
                    <a:pt x="23" y="7"/>
                  </a:lnTo>
                  <a:lnTo>
                    <a:pt x="23" y="6"/>
                  </a:lnTo>
                  <a:lnTo>
                    <a:pt x="24" y="6"/>
                  </a:lnTo>
                  <a:lnTo>
                    <a:pt x="24" y="6"/>
                  </a:lnTo>
                  <a:lnTo>
                    <a:pt x="24" y="6"/>
                  </a:lnTo>
                  <a:lnTo>
                    <a:pt x="24" y="6"/>
                  </a:lnTo>
                  <a:lnTo>
                    <a:pt x="24" y="7"/>
                  </a:lnTo>
                  <a:lnTo>
                    <a:pt x="24" y="7"/>
                  </a:lnTo>
                  <a:lnTo>
                    <a:pt x="24" y="7"/>
                  </a:lnTo>
                  <a:lnTo>
                    <a:pt x="25" y="7"/>
                  </a:lnTo>
                  <a:lnTo>
                    <a:pt x="25" y="7"/>
                  </a:lnTo>
                  <a:lnTo>
                    <a:pt x="25" y="7"/>
                  </a:lnTo>
                  <a:lnTo>
                    <a:pt x="25" y="7"/>
                  </a:lnTo>
                  <a:lnTo>
                    <a:pt x="26" y="7"/>
                  </a:lnTo>
                  <a:lnTo>
                    <a:pt x="26" y="6"/>
                  </a:lnTo>
                  <a:lnTo>
                    <a:pt x="26" y="6"/>
                  </a:lnTo>
                  <a:lnTo>
                    <a:pt x="26" y="6"/>
                  </a:lnTo>
                  <a:lnTo>
                    <a:pt x="25" y="5"/>
                  </a:lnTo>
                  <a:lnTo>
                    <a:pt x="26" y="5"/>
                  </a:lnTo>
                  <a:lnTo>
                    <a:pt x="26" y="5"/>
                  </a:lnTo>
                  <a:lnTo>
                    <a:pt x="26" y="5"/>
                  </a:lnTo>
                  <a:lnTo>
                    <a:pt x="26" y="5"/>
                  </a:lnTo>
                  <a:lnTo>
                    <a:pt x="26" y="5"/>
                  </a:lnTo>
                  <a:lnTo>
                    <a:pt x="26" y="4"/>
                  </a:lnTo>
                  <a:lnTo>
                    <a:pt x="26" y="4"/>
                  </a:lnTo>
                  <a:lnTo>
                    <a:pt x="26" y="4"/>
                  </a:lnTo>
                  <a:lnTo>
                    <a:pt x="26" y="3"/>
                  </a:lnTo>
                  <a:lnTo>
                    <a:pt x="26" y="3"/>
                  </a:lnTo>
                  <a:lnTo>
                    <a:pt x="26" y="3"/>
                  </a:lnTo>
                  <a:lnTo>
                    <a:pt x="26" y="2"/>
                  </a:lnTo>
                  <a:lnTo>
                    <a:pt x="27" y="2"/>
                  </a:lnTo>
                  <a:lnTo>
                    <a:pt x="27" y="2"/>
                  </a:lnTo>
                  <a:lnTo>
                    <a:pt x="26" y="2"/>
                  </a:lnTo>
                  <a:lnTo>
                    <a:pt x="26" y="2"/>
                  </a:lnTo>
                  <a:lnTo>
                    <a:pt x="26" y="1"/>
                  </a:lnTo>
                  <a:lnTo>
                    <a:pt x="26" y="1"/>
                  </a:lnTo>
                  <a:lnTo>
                    <a:pt x="26" y="1"/>
                  </a:lnTo>
                  <a:lnTo>
                    <a:pt x="26" y="1"/>
                  </a:lnTo>
                  <a:lnTo>
                    <a:pt x="26" y="1"/>
                  </a:lnTo>
                  <a:lnTo>
                    <a:pt x="26" y="1"/>
                  </a:lnTo>
                  <a:lnTo>
                    <a:pt x="26" y="0"/>
                  </a:lnTo>
                  <a:lnTo>
                    <a:pt x="26" y="0"/>
                  </a:lnTo>
                  <a:lnTo>
                    <a:pt x="27" y="0"/>
                  </a:lnTo>
                  <a:lnTo>
                    <a:pt x="27" y="0"/>
                  </a:lnTo>
                  <a:lnTo>
                    <a:pt x="27" y="0"/>
                  </a:lnTo>
                  <a:lnTo>
                    <a:pt x="27" y="0"/>
                  </a:lnTo>
                  <a:lnTo>
                    <a:pt x="27" y="0"/>
                  </a:lnTo>
                  <a:lnTo>
                    <a:pt x="28" y="0"/>
                  </a:lnTo>
                  <a:lnTo>
                    <a:pt x="28" y="1"/>
                  </a:lnTo>
                  <a:lnTo>
                    <a:pt x="28" y="1"/>
                  </a:lnTo>
                  <a:lnTo>
                    <a:pt x="28" y="1"/>
                  </a:lnTo>
                  <a:lnTo>
                    <a:pt x="28" y="1"/>
                  </a:lnTo>
                  <a:lnTo>
                    <a:pt x="28" y="1"/>
                  </a:lnTo>
                  <a:lnTo>
                    <a:pt x="28" y="1"/>
                  </a:lnTo>
                  <a:lnTo>
                    <a:pt x="28" y="1"/>
                  </a:lnTo>
                  <a:lnTo>
                    <a:pt x="29" y="2"/>
                  </a:lnTo>
                  <a:lnTo>
                    <a:pt x="29" y="2"/>
                  </a:lnTo>
                  <a:lnTo>
                    <a:pt x="29" y="2"/>
                  </a:lnTo>
                  <a:lnTo>
                    <a:pt x="29" y="2"/>
                  </a:lnTo>
                  <a:lnTo>
                    <a:pt x="29" y="2"/>
                  </a:lnTo>
                  <a:lnTo>
                    <a:pt x="29" y="3"/>
                  </a:lnTo>
                  <a:lnTo>
                    <a:pt x="30" y="3"/>
                  </a:lnTo>
                  <a:lnTo>
                    <a:pt x="30" y="3"/>
                  </a:lnTo>
                  <a:lnTo>
                    <a:pt x="30" y="3"/>
                  </a:lnTo>
                  <a:lnTo>
                    <a:pt x="31" y="4"/>
                  </a:lnTo>
                  <a:lnTo>
                    <a:pt x="31" y="4"/>
                  </a:lnTo>
                  <a:lnTo>
                    <a:pt x="31" y="4"/>
                  </a:lnTo>
                  <a:lnTo>
                    <a:pt x="31" y="4"/>
                  </a:lnTo>
                  <a:lnTo>
                    <a:pt x="31" y="4"/>
                  </a:lnTo>
                  <a:lnTo>
                    <a:pt x="32"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Freeform 448">
              <a:extLst>
                <a:ext uri="{FF2B5EF4-FFF2-40B4-BE49-F238E27FC236}">
                  <a16:creationId xmlns:a16="http://schemas.microsoft.com/office/drawing/2014/main" id="{872E3315-317F-4655-ACFA-9F0C5809A8E3}"/>
                </a:ext>
              </a:extLst>
            </p:cNvPr>
            <p:cNvSpPr>
              <a:spLocks/>
            </p:cNvSpPr>
            <p:nvPr/>
          </p:nvSpPr>
          <p:spPr bwMode="auto">
            <a:xfrm>
              <a:off x="5699456" y="2930595"/>
              <a:ext cx="11965" cy="1760"/>
            </a:xfrm>
            <a:custGeom>
              <a:avLst/>
              <a:gdLst/>
              <a:ahLst/>
              <a:cxnLst>
                <a:cxn ang="0">
                  <a:pos x="1" y="0"/>
                </a:cxn>
                <a:cxn ang="0">
                  <a:pos x="0" y="0"/>
                </a:cxn>
                <a:cxn ang="0">
                  <a:pos x="0" y="0"/>
                </a:cxn>
                <a:cxn ang="0">
                  <a:pos x="0" y="0"/>
                </a:cxn>
                <a:cxn ang="0">
                  <a:pos x="0" y="0"/>
                </a:cxn>
                <a:cxn ang="0">
                  <a:pos x="1" y="0"/>
                </a:cxn>
              </a:cxnLst>
              <a:rect l="0" t="0" r="r" b="b"/>
              <a:pathLst>
                <a:path w="1">
                  <a:moveTo>
                    <a:pt x="1" y="0"/>
                  </a:moveTo>
                  <a:lnTo>
                    <a:pt x="0" y="0"/>
                  </a:lnTo>
                  <a:lnTo>
                    <a:pt x="0" y="0"/>
                  </a:lnTo>
                  <a:lnTo>
                    <a:pt x="0" y="0"/>
                  </a:lnTo>
                  <a:lnTo>
                    <a:pt x="0"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Freeform 449">
              <a:extLst>
                <a:ext uri="{FF2B5EF4-FFF2-40B4-BE49-F238E27FC236}">
                  <a16:creationId xmlns:a16="http://schemas.microsoft.com/office/drawing/2014/main" id="{7A099AEB-2855-40EC-BA8F-B3688FE647FD}"/>
                </a:ext>
              </a:extLst>
            </p:cNvPr>
            <p:cNvSpPr>
              <a:spLocks/>
            </p:cNvSpPr>
            <p:nvPr/>
          </p:nvSpPr>
          <p:spPr bwMode="auto">
            <a:xfrm>
              <a:off x="6586533" y="3470687"/>
              <a:ext cx="97425" cy="135463"/>
            </a:xfrm>
            <a:custGeom>
              <a:avLst/>
              <a:gdLst/>
              <a:ahLst/>
              <a:cxnLst>
                <a:cxn ang="0">
                  <a:pos x="1" y="5"/>
                </a:cxn>
                <a:cxn ang="0">
                  <a:pos x="1" y="4"/>
                </a:cxn>
                <a:cxn ang="0">
                  <a:pos x="1" y="3"/>
                </a:cxn>
                <a:cxn ang="0">
                  <a:pos x="1" y="2"/>
                </a:cxn>
                <a:cxn ang="0">
                  <a:pos x="2" y="1"/>
                </a:cxn>
                <a:cxn ang="0">
                  <a:pos x="2" y="1"/>
                </a:cxn>
                <a:cxn ang="0">
                  <a:pos x="2" y="2"/>
                </a:cxn>
                <a:cxn ang="0">
                  <a:pos x="3" y="2"/>
                </a:cxn>
                <a:cxn ang="0">
                  <a:pos x="3" y="2"/>
                </a:cxn>
                <a:cxn ang="0">
                  <a:pos x="4" y="2"/>
                </a:cxn>
                <a:cxn ang="0">
                  <a:pos x="4" y="2"/>
                </a:cxn>
                <a:cxn ang="0">
                  <a:pos x="6" y="1"/>
                </a:cxn>
                <a:cxn ang="0">
                  <a:pos x="7" y="1"/>
                </a:cxn>
                <a:cxn ang="0">
                  <a:pos x="8" y="0"/>
                </a:cxn>
                <a:cxn ang="0">
                  <a:pos x="8" y="0"/>
                </a:cxn>
                <a:cxn ang="0">
                  <a:pos x="9" y="2"/>
                </a:cxn>
                <a:cxn ang="0">
                  <a:pos x="9" y="2"/>
                </a:cxn>
                <a:cxn ang="0">
                  <a:pos x="9" y="3"/>
                </a:cxn>
                <a:cxn ang="0">
                  <a:pos x="8" y="4"/>
                </a:cxn>
                <a:cxn ang="0">
                  <a:pos x="6" y="4"/>
                </a:cxn>
                <a:cxn ang="0">
                  <a:pos x="5" y="5"/>
                </a:cxn>
                <a:cxn ang="0">
                  <a:pos x="5" y="6"/>
                </a:cxn>
                <a:cxn ang="0">
                  <a:pos x="6" y="7"/>
                </a:cxn>
                <a:cxn ang="0">
                  <a:pos x="6" y="8"/>
                </a:cxn>
                <a:cxn ang="0">
                  <a:pos x="5" y="9"/>
                </a:cxn>
                <a:cxn ang="0">
                  <a:pos x="4" y="10"/>
                </a:cxn>
                <a:cxn ang="0">
                  <a:pos x="3" y="11"/>
                </a:cxn>
                <a:cxn ang="0">
                  <a:pos x="1" y="11"/>
                </a:cxn>
                <a:cxn ang="0">
                  <a:pos x="0" y="11"/>
                </a:cxn>
                <a:cxn ang="0">
                  <a:pos x="0" y="11"/>
                </a:cxn>
                <a:cxn ang="0">
                  <a:pos x="0" y="10"/>
                </a:cxn>
                <a:cxn ang="0">
                  <a:pos x="0" y="9"/>
                </a:cxn>
                <a:cxn ang="0">
                  <a:pos x="0" y="9"/>
                </a:cxn>
                <a:cxn ang="0">
                  <a:pos x="1" y="9"/>
                </a:cxn>
                <a:cxn ang="0">
                  <a:pos x="1" y="8"/>
                </a:cxn>
                <a:cxn ang="0">
                  <a:pos x="1" y="7"/>
                </a:cxn>
                <a:cxn ang="0">
                  <a:pos x="1" y="7"/>
                </a:cxn>
                <a:cxn ang="0">
                  <a:pos x="1" y="7"/>
                </a:cxn>
                <a:cxn ang="0">
                  <a:pos x="1" y="6"/>
                </a:cxn>
                <a:cxn ang="0">
                  <a:pos x="1" y="5"/>
                </a:cxn>
              </a:cxnLst>
              <a:rect l="0" t="0" r="r" b="b"/>
              <a:pathLst>
                <a:path w="9" h="12">
                  <a:moveTo>
                    <a:pt x="1" y="5"/>
                  </a:moveTo>
                  <a:lnTo>
                    <a:pt x="1" y="5"/>
                  </a:lnTo>
                  <a:lnTo>
                    <a:pt x="1" y="4"/>
                  </a:lnTo>
                  <a:lnTo>
                    <a:pt x="1" y="4"/>
                  </a:lnTo>
                  <a:lnTo>
                    <a:pt x="1" y="4"/>
                  </a:lnTo>
                  <a:lnTo>
                    <a:pt x="1" y="3"/>
                  </a:lnTo>
                  <a:lnTo>
                    <a:pt x="1" y="3"/>
                  </a:lnTo>
                  <a:lnTo>
                    <a:pt x="1" y="2"/>
                  </a:lnTo>
                  <a:lnTo>
                    <a:pt x="1" y="2"/>
                  </a:lnTo>
                  <a:lnTo>
                    <a:pt x="2" y="1"/>
                  </a:lnTo>
                  <a:lnTo>
                    <a:pt x="2" y="1"/>
                  </a:lnTo>
                  <a:lnTo>
                    <a:pt x="2" y="1"/>
                  </a:lnTo>
                  <a:lnTo>
                    <a:pt x="2" y="2"/>
                  </a:lnTo>
                  <a:lnTo>
                    <a:pt x="2" y="2"/>
                  </a:lnTo>
                  <a:lnTo>
                    <a:pt x="3" y="2"/>
                  </a:lnTo>
                  <a:lnTo>
                    <a:pt x="3" y="2"/>
                  </a:lnTo>
                  <a:lnTo>
                    <a:pt x="3" y="2"/>
                  </a:lnTo>
                  <a:lnTo>
                    <a:pt x="3" y="2"/>
                  </a:lnTo>
                  <a:lnTo>
                    <a:pt x="4" y="2"/>
                  </a:lnTo>
                  <a:lnTo>
                    <a:pt x="4" y="2"/>
                  </a:lnTo>
                  <a:lnTo>
                    <a:pt x="4" y="3"/>
                  </a:lnTo>
                  <a:lnTo>
                    <a:pt x="4" y="2"/>
                  </a:lnTo>
                  <a:lnTo>
                    <a:pt x="5" y="2"/>
                  </a:lnTo>
                  <a:lnTo>
                    <a:pt x="6" y="1"/>
                  </a:lnTo>
                  <a:lnTo>
                    <a:pt x="6" y="1"/>
                  </a:lnTo>
                  <a:lnTo>
                    <a:pt x="7" y="1"/>
                  </a:lnTo>
                  <a:lnTo>
                    <a:pt x="7" y="0"/>
                  </a:lnTo>
                  <a:lnTo>
                    <a:pt x="8" y="0"/>
                  </a:lnTo>
                  <a:lnTo>
                    <a:pt x="8" y="0"/>
                  </a:lnTo>
                  <a:lnTo>
                    <a:pt x="8" y="0"/>
                  </a:lnTo>
                  <a:lnTo>
                    <a:pt x="9" y="2"/>
                  </a:lnTo>
                  <a:lnTo>
                    <a:pt x="9" y="2"/>
                  </a:lnTo>
                  <a:lnTo>
                    <a:pt x="9" y="3"/>
                  </a:lnTo>
                  <a:lnTo>
                    <a:pt x="9" y="2"/>
                  </a:lnTo>
                  <a:lnTo>
                    <a:pt x="9" y="3"/>
                  </a:lnTo>
                  <a:lnTo>
                    <a:pt x="9" y="3"/>
                  </a:lnTo>
                  <a:lnTo>
                    <a:pt x="9" y="3"/>
                  </a:lnTo>
                  <a:lnTo>
                    <a:pt x="8" y="4"/>
                  </a:lnTo>
                  <a:lnTo>
                    <a:pt x="7" y="4"/>
                  </a:lnTo>
                  <a:lnTo>
                    <a:pt x="6" y="4"/>
                  </a:lnTo>
                  <a:lnTo>
                    <a:pt x="6" y="5"/>
                  </a:lnTo>
                  <a:lnTo>
                    <a:pt x="5" y="5"/>
                  </a:lnTo>
                  <a:lnTo>
                    <a:pt x="4" y="5"/>
                  </a:lnTo>
                  <a:lnTo>
                    <a:pt x="5" y="6"/>
                  </a:lnTo>
                  <a:lnTo>
                    <a:pt x="6" y="6"/>
                  </a:lnTo>
                  <a:lnTo>
                    <a:pt x="6" y="7"/>
                  </a:lnTo>
                  <a:lnTo>
                    <a:pt x="7" y="8"/>
                  </a:lnTo>
                  <a:lnTo>
                    <a:pt x="6" y="8"/>
                  </a:lnTo>
                  <a:lnTo>
                    <a:pt x="6" y="9"/>
                  </a:lnTo>
                  <a:lnTo>
                    <a:pt x="5" y="9"/>
                  </a:lnTo>
                  <a:lnTo>
                    <a:pt x="5" y="9"/>
                  </a:lnTo>
                  <a:lnTo>
                    <a:pt x="4" y="10"/>
                  </a:lnTo>
                  <a:lnTo>
                    <a:pt x="3" y="11"/>
                  </a:lnTo>
                  <a:lnTo>
                    <a:pt x="3" y="11"/>
                  </a:lnTo>
                  <a:lnTo>
                    <a:pt x="2" y="12"/>
                  </a:lnTo>
                  <a:lnTo>
                    <a:pt x="1" y="11"/>
                  </a:lnTo>
                  <a:lnTo>
                    <a:pt x="1" y="11"/>
                  </a:lnTo>
                  <a:lnTo>
                    <a:pt x="0" y="11"/>
                  </a:lnTo>
                  <a:lnTo>
                    <a:pt x="0" y="11"/>
                  </a:lnTo>
                  <a:lnTo>
                    <a:pt x="0" y="11"/>
                  </a:lnTo>
                  <a:lnTo>
                    <a:pt x="0" y="10"/>
                  </a:lnTo>
                  <a:lnTo>
                    <a:pt x="0" y="10"/>
                  </a:lnTo>
                  <a:lnTo>
                    <a:pt x="0" y="10"/>
                  </a:lnTo>
                  <a:lnTo>
                    <a:pt x="0" y="9"/>
                  </a:lnTo>
                  <a:lnTo>
                    <a:pt x="0" y="9"/>
                  </a:lnTo>
                  <a:lnTo>
                    <a:pt x="0" y="9"/>
                  </a:lnTo>
                  <a:lnTo>
                    <a:pt x="1" y="9"/>
                  </a:lnTo>
                  <a:lnTo>
                    <a:pt x="1" y="9"/>
                  </a:lnTo>
                  <a:lnTo>
                    <a:pt x="1" y="8"/>
                  </a:lnTo>
                  <a:lnTo>
                    <a:pt x="1" y="8"/>
                  </a:lnTo>
                  <a:lnTo>
                    <a:pt x="1" y="7"/>
                  </a:lnTo>
                  <a:lnTo>
                    <a:pt x="1" y="7"/>
                  </a:lnTo>
                  <a:lnTo>
                    <a:pt x="1" y="7"/>
                  </a:lnTo>
                  <a:lnTo>
                    <a:pt x="1" y="7"/>
                  </a:lnTo>
                  <a:lnTo>
                    <a:pt x="1" y="7"/>
                  </a:lnTo>
                  <a:lnTo>
                    <a:pt x="1" y="7"/>
                  </a:lnTo>
                  <a:lnTo>
                    <a:pt x="1" y="6"/>
                  </a:lnTo>
                  <a:lnTo>
                    <a:pt x="1" y="6"/>
                  </a:lnTo>
                  <a:lnTo>
                    <a:pt x="1" y="5"/>
                  </a:lnTo>
                  <a:lnTo>
                    <a:pt x="1" y="5"/>
                  </a:lnTo>
                  <a:lnTo>
                    <a:pt x="1" y="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Freeform 450">
              <a:extLst>
                <a:ext uri="{FF2B5EF4-FFF2-40B4-BE49-F238E27FC236}">
                  <a16:creationId xmlns:a16="http://schemas.microsoft.com/office/drawing/2014/main" id="{E7CBFF0C-4850-41B8-AA6F-358096FE37FE}"/>
                </a:ext>
              </a:extLst>
            </p:cNvPr>
            <p:cNvSpPr>
              <a:spLocks noEditPoints="1"/>
            </p:cNvSpPr>
            <p:nvPr/>
          </p:nvSpPr>
          <p:spPr bwMode="auto">
            <a:xfrm>
              <a:off x="6860005" y="2705410"/>
              <a:ext cx="972537" cy="517223"/>
            </a:xfrm>
            <a:custGeom>
              <a:avLst/>
              <a:gdLst/>
              <a:ahLst/>
              <a:cxnLst>
                <a:cxn ang="0">
                  <a:pos x="21" y="37"/>
                </a:cxn>
                <a:cxn ang="0">
                  <a:pos x="19" y="44"/>
                </a:cxn>
                <a:cxn ang="0">
                  <a:pos x="15" y="41"/>
                </a:cxn>
                <a:cxn ang="0">
                  <a:pos x="14" y="40"/>
                </a:cxn>
                <a:cxn ang="0">
                  <a:pos x="11" y="38"/>
                </a:cxn>
                <a:cxn ang="0">
                  <a:pos x="9" y="34"/>
                </a:cxn>
                <a:cxn ang="0">
                  <a:pos x="10" y="33"/>
                </a:cxn>
                <a:cxn ang="0">
                  <a:pos x="15" y="32"/>
                </a:cxn>
                <a:cxn ang="0">
                  <a:pos x="14" y="27"/>
                </a:cxn>
                <a:cxn ang="0">
                  <a:pos x="10" y="27"/>
                </a:cxn>
                <a:cxn ang="0">
                  <a:pos x="6" y="29"/>
                </a:cxn>
                <a:cxn ang="0">
                  <a:pos x="4" y="26"/>
                </a:cxn>
                <a:cxn ang="0">
                  <a:pos x="1" y="23"/>
                </a:cxn>
                <a:cxn ang="0">
                  <a:pos x="1" y="18"/>
                </a:cxn>
                <a:cxn ang="0">
                  <a:pos x="5" y="18"/>
                </a:cxn>
                <a:cxn ang="0">
                  <a:pos x="6" y="15"/>
                </a:cxn>
                <a:cxn ang="0">
                  <a:pos x="9" y="12"/>
                </a:cxn>
                <a:cxn ang="0">
                  <a:pos x="12" y="13"/>
                </a:cxn>
                <a:cxn ang="0">
                  <a:pos x="15" y="13"/>
                </a:cxn>
                <a:cxn ang="0">
                  <a:pos x="18" y="15"/>
                </a:cxn>
                <a:cxn ang="0">
                  <a:pos x="21" y="15"/>
                </a:cxn>
                <a:cxn ang="0">
                  <a:pos x="25" y="15"/>
                </a:cxn>
                <a:cxn ang="0">
                  <a:pos x="29" y="15"/>
                </a:cxn>
                <a:cxn ang="0">
                  <a:pos x="32" y="15"/>
                </a:cxn>
                <a:cxn ang="0">
                  <a:pos x="30" y="12"/>
                </a:cxn>
                <a:cxn ang="0">
                  <a:pos x="32" y="9"/>
                </a:cxn>
                <a:cxn ang="0">
                  <a:pos x="34" y="8"/>
                </a:cxn>
                <a:cxn ang="0">
                  <a:pos x="33" y="6"/>
                </a:cxn>
                <a:cxn ang="0">
                  <a:pos x="33" y="4"/>
                </a:cxn>
                <a:cxn ang="0">
                  <a:pos x="37" y="4"/>
                </a:cxn>
                <a:cxn ang="0">
                  <a:pos x="41" y="3"/>
                </a:cxn>
                <a:cxn ang="0">
                  <a:pos x="44" y="2"/>
                </a:cxn>
                <a:cxn ang="0">
                  <a:pos x="48" y="0"/>
                </a:cxn>
                <a:cxn ang="0">
                  <a:pos x="52" y="0"/>
                </a:cxn>
                <a:cxn ang="0">
                  <a:pos x="54" y="3"/>
                </a:cxn>
                <a:cxn ang="0">
                  <a:pos x="56" y="4"/>
                </a:cxn>
                <a:cxn ang="0">
                  <a:pos x="57" y="4"/>
                </a:cxn>
                <a:cxn ang="0">
                  <a:pos x="59" y="6"/>
                </a:cxn>
                <a:cxn ang="0">
                  <a:pos x="63" y="5"/>
                </a:cxn>
                <a:cxn ang="0">
                  <a:pos x="65" y="4"/>
                </a:cxn>
                <a:cxn ang="0">
                  <a:pos x="70" y="10"/>
                </a:cxn>
                <a:cxn ang="0">
                  <a:pos x="74" y="14"/>
                </a:cxn>
                <a:cxn ang="0">
                  <a:pos x="76" y="15"/>
                </a:cxn>
                <a:cxn ang="0">
                  <a:pos x="81" y="14"/>
                </a:cxn>
                <a:cxn ang="0">
                  <a:pos x="84" y="18"/>
                </a:cxn>
                <a:cxn ang="0">
                  <a:pos x="88" y="19"/>
                </a:cxn>
                <a:cxn ang="0">
                  <a:pos x="87" y="22"/>
                </a:cxn>
                <a:cxn ang="0">
                  <a:pos x="85" y="26"/>
                </a:cxn>
                <a:cxn ang="0">
                  <a:pos x="81" y="27"/>
                </a:cxn>
                <a:cxn ang="0">
                  <a:pos x="79" y="30"/>
                </a:cxn>
                <a:cxn ang="0">
                  <a:pos x="78" y="33"/>
                </a:cxn>
                <a:cxn ang="0">
                  <a:pos x="74" y="33"/>
                </a:cxn>
                <a:cxn ang="0">
                  <a:pos x="74" y="37"/>
                </a:cxn>
                <a:cxn ang="0">
                  <a:pos x="74" y="41"/>
                </a:cxn>
                <a:cxn ang="0">
                  <a:pos x="69" y="40"/>
                </a:cxn>
                <a:cxn ang="0">
                  <a:pos x="64" y="40"/>
                </a:cxn>
                <a:cxn ang="0">
                  <a:pos x="59" y="40"/>
                </a:cxn>
                <a:cxn ang="0">
                  <a:pos x="55" y="40"/>
                </a:cxn>
                <a:cxn ang="0">
                  <a:pos x="52" y="42"/>
                </a:cxn>
                <a:cxn ang="0">
                  <a:pos x="48" y="45"/>
                </a:cxn>
                <a:cxn ang="0">
                  <a:pos x="46" y="45"/>
                </a:cxn>
                <a:cxn ang="0">
                  <a:pos x="43" y="39"/>
                </a:cxn>
                <a:cxn ang="0">
                  <a:pos x="35" y="38"/>
                </a:cxn>
              </a:cxnLst>
              <a:rect l="0" t="0" r="r" b="b"/>
              <a:pathLst>
                <a:path w="89" h="46">
                  <a:moveTo>
                    <a:pt x="14" y="29"/>
                  </a:moveTo>
                  <a:lnTo>
                    <a:pt x="14" y="29"/>
                  </a:lnTo>
                  <a:lnTo>
                    <a:pt x="14" y="29"/>
                  </a:lnTo>
                  <a:lnTo>
                    <a:pt x="14" y="29"/>
                  </a:lnTo>
                  <a:close/>
                  <a:moveTo>
                    <a:pt x="26" y="31"/>
                  </a:moveTo>
                  <a:lnTo>
                    <a:pt x="26" y="32"/>
                  </a:lnTo>
                  <a:lnTo>
                    <a:pt x="25" y="32"/>
                  </a:lnTo>
                  <a:lnTo>
                    <a:pt x="25" y="32"/>
                  </a:lnTo>
                  <a:lnTo>
                    <a:pt x="24" y="32"/>
                  </a:lnTo>
                  <a:lnTo>
                    <a:pt x="24" y="32"/>
                  </a:lnTo>
                  <a:lnTo>
                    <a:pt x="23" y="32"/>
                  </a:lnTo>
                  <a:lnTo>
                    <a:pt x="23" y="33"/>
                  </a:lnTo>
                  <a:lnTo>
                    <a:pt x="22" y="33"/>
                  </a:lnTo>
                  <a:lnTo>
                    <a:pt x="22" y="33"/>
                  </a:lnTo>
                  <a:lnTo>
                    <a:pt x="21" y="33"/>
                  </a:lnTo>
                  <a:lnTo>
                    <a:pt x="21" y="33"/>
                  </a:lnTo>
                  <a:lnTo>
                    <a:pt x="21" y="34"/>
                  </a:lnTo>
                  <a:lnTo>
                    <a:pt x="21" y="35"/>
                  </a:lnTo>
                  <a:lnTo>
                    <a:pt x="21" y="36"/>
                  </a:lnTo>
                  <a:lnTo>
                    <a:pt x="21" y="37"/>
                  </a:lnTo>
                  <a:lnTo>
                    <a:pt x="21" y="37"/>
                  </a:lnTo>
                  <a:lnTo>
                    <a:pt x="21" y="38"/>
                  </a:lnTo>
                  <a:lnTo>
                    <a:pt x="21" y="39"/>
                  </a:lnTo>
                  <a:lnTo>
                    <a:pt x="21" y="39"/>
                  </a:lnTo>
                  <a:lnTo>
                    <a:pt x="21" y="40"/>
                  </a:lnTo>
                  <a:lnTo>
                    <a:pt x="21" y="41"/>
                  </a:lnTo>
                  <a:lnTo>
                    <a:pt x="21" y="42"/>
                  </a:lnTo>
                  <a:lnTo>
                    <a:pt x="21" y="42"/>
                  </a:lnTo>
                  <a:lnTo>
                    <a:pt x="21" y="43"/>
                  </a:lnTo>
                  <a:lnTo>
                    <a:pt x="21" y="44"/>
                  </a:lnTo>
                  <a:lnTo>
                    <a:pt x="21" y="44"/>
                  </a:lnTo>
                  <a:lnTo>
                    <a:pt x="21" y="44"/>
                  </a:lnTo>
                  <a:lnTo>
                    <a:pt x="20" y="44"/>
                  </a:lnTo>
                  <a:lnTo>
                    <a:pt x="20" y="45"/>
                  </a:lnTo>
                  <a:lnTo>
                    <a:pt x="20" y="45"/>
                  </a:lnTo>
                  <a:lnTo>
                    <a:pt x="20" y="45"/>
                  </a:lnTo>
                  <a:lnTo>
                    <a:pt x="20" y="44"/>
                  </a:lnTo>
                  <a:lnTo>
                    <a:pt x="19" y="44"/>
                  </a:lnTo>
                  <a:lnTo>
                    <a:pt x="19" y="44"/>
                  </a:lnTo>
                  <a:lnTo>
                    <a:pt x="19" y="44"/>
                  </a:lnTo>
                  <a:lnTo>
                    <a:pt x="19" y="44"/>
                  </a:lnTo>
                  <a:lnTo>
                    <a:pt x="19" y="44"/>
                  </a:lnTo>
                  <a:lnTo>
                    <a:pt x="19" y="44"/>
                  </a:lnTo>
                  <a:lnTo>
                    <a:pt x="19" y="43"/>
                  </a:lnTo>
                  <a:lnTo>
                    <a:pt x="19" y="43"/>
                  </a:lnTo>
                  <a:lnTo>
                    <a:pt x="19" y="43"/>
                  </a:lnTo>
                  <a:lnTo>
                    <a:pt x="18" y="43"/>
                  </a:lnTo>
                  <a:lnTo>
                    <a:pt x="18" y="43"/>
                  </a:lnTo>
                  <a:lnTo>
                    <a:pt x="18" y="42"/>
                  </a:lnTo>
                  <a:lnTo>
                    <a:pt x="18" y="42"/>
                  </a:lnTo>
                  <a:lnTo>
                    <a:pt x="18" y="42"/>
                  </a:lnTo>
                  <a:lnTo>
                    <a:pt x="18" y="42"/>
                  </a:lnTo>
                  <a:lnTo>
                    <a:pt x="17" y="41"/>
                  </a:lnTo>
                  <a:lnTo>
                    <a:pt x="17" y="41"/>
                  </a:lnTo>
                  <a:lnTo>
                    <a:pt x="17" y="41"/>
                  </a:lnTo>
                  <a:lnTo>
                    <a:pt x="17" y="41"/>
                  </a:lnTo>
                  <a:lnTo>
                    <a:pt x="17" y="41"/>
                  </a:lnTo>
                  <a:lnTo>
                    <a:pt x="16" y="41"/>
                  </a:lnTo>
                  <a:lnTo>
                    <a:pt x="16" y="41"/>
                  </a:lnTo>
                  <a:lnTo>
                    <a:pt x="16" y="41"/>
                  </a:lnTo>
                  <a:lnTo>
                    <a:pt x="16" y="41"/>
                  </a:lnTo>
                  <a:lnTo>
                    <a:pt x="16" y="41"/>
                  </a:lnTo>
                  <a:lnTo>
                    <a:pt x="15" y="41"/>
                  </a:lnTo>
                  <a:lnTo>
                    <a:pt x="15" y="41"/>
                  </a:lnTo>
                  <a:lnTo>
                    <a:pt x="15" y="42"/>
                  </a:lnTo>
                  <a:lnTo>
                    <a:pt x="14" y="42"/>
                  </a:lnTo>
                  <a:lnTo>
                    <a:pt x="14" y="42"/>
                  </a:lnTo>
                  <a:lnTo>
                    <a:pt x="14" y="42"/>
                  </a:lnTo>
                  <a:lnTo>
                    <a:pt x="13" y="43"/>
                  </a:lnTo>
                  <a:lnTo>
                    <a:pt x="13" y="43"/>
                  </a:lnTo>
                  <a:lnTo>
                    <a:pt x="13" y="43"/>
                  </a:lnTo>
                  <a:lnTo>
                    <a:pt x="13" y="43"/>
                  </a:lnTo>
                  <a:lnTo>
                    <a:pt x="13" y="42"/>
                  </a:lnTo>
                  <a:lnTo>
                    <a:pt x="13" y="42"/>
                  </a:lnTo>
                  <a:lnTo>
                    <a:pt x="13" y="42"/>
                  </a:lnTo>
                  <a:lnTo>
                    <a:pt x="13" y="42"/>
                  </a:lnTo>
                  <a:lnTo>
                    <a:pt x="13" y="42"/>
                  </a:lnTo>
                  <a:lnTo>
                    <a:pt x="13" y="41"/>
                  </a:lnTo>
                  <a:lnTo>
                    <a:pt x="13" y="41"/>
                  </a:lnTo>
                  <a:lnTo>
                    <a:pt x="13" y="41"/>
                  </a:lnTo>
                  <a:lnTo>
                    <a:pt x="13" y="41"/>
                  </a:lnTo>
                  <a:lnTo>
                    <a:pt x="14" y="40"/>
                  </a:lnTo>
                  <a:lnTo>
                    <a:pt x="14" y="40"/>
                  </a:lnTo>
                  <a:lnTo>
                    <a:pt x="14" y="40"/>
                  </a:lnTo>
                  <a:lnTo>
                    <a:pt x="13" y="40"/>
                  </a:lnTo>
                  <a:lnTo>
                    <a:pt x="13" y="40"/>
                  </a:lnTo>
                  <a:lnTo>
                    <a:pt x="13" y="40"/>
                  </a:lnTo>
                  <a:lnTo>
                    <a:pt x="13" y="40"/>
                  </a:lnTo>
                  <a:lnTo>
                    <a:pt x="12" y="40"/>
                  </a:lnTo>
                  <a:lnTo>
                    <a:pt x="12" y="39"/>
                  </a:lnTo>
                  <a:lnTo>
                    <a:pt x="12" y="39"/>
                  </a:lnTo>
                  <a:lnTo>
                    <a:pt x="12" y="40"/>
                  </a:lnTo>
                  <a:lnTo>
                    <a:pt x="12" y="40"/>
                  </a:lnTo>
                  <a:lnTo>
                    <a:pt x="12" y="40"/>
                  </a:lnTo>
                  <a:lnTo>
                    <a:pt x="12" y="39"/>
                  </a:lnTo>
                  <a:lnTo>
                    <a:pt x="12" y="39"/>
                  </a:lnTo>
                  <a:lnTo>
                    <a:pt x="12" y="39"/>
                  </a:lnTo>
                  <a:lnTo>
                    <a:pt x="12" y="39"/>
                  </a:lnTo>
                  <a:lnTo>
                    <a:pt x="11" y="39"/>
                  </a:lnTo>
                  <a:lnTo>
                    <a:pt x="11" y="39"/>
                  </a:lnTo>
                  <a:lnTo>
                    <a:pt x="11" y="39"/>
                  </a:lnTo>
                  <a:lnTo>
                    <a:pt x="11" y="39"/>
                  </a:lnTo>
                  <a:lnTo>
                    <a:pt x="11" y="38"/>
                  </a:lnTo>
                  <a:lnTo>
                    <a:pt x="11" y="38"/>
                  </a:lnTo>
                  <a:lnTo>
                    <a:pt x="11" y="38"/>
                  </a:lnTo>
                  <a:lnTo>
                    <a:pt x="11" y="38"/>
                  </a:lnTo>
                  <a:lnTo>
                    <a:pt x="10" y="37"/>
                  </a:lnTo>
                  <a:lnTo>
                    <a:pt x="10" y="37"/>
                  </a:lnTo>
                  <a:lnTo>
                    <a:pt x="10" y="37"/>
                  </a:lnTo>
                  <a:lnTo>
                    <a:pt x="10" y="37"/>
                  </a:lnTo>
                  <a:lnTo>
                    <a:pt x="10" y="36"/>
                  </a:lnTo>
                  <a:lnTo>
                    <a:pt x="10" y="36"/>
                  </a:lnTo>
                  <a:lnTo>
                    <a:pt x="10" y="36"/>
                  </a:lnTo>
                  <a:lnTo>
                    <a:pt x="9" y="35"/>
                  </a:lnTo>
                  <a:lnTo>
                    <a:pt x="9" y="35"/>
                  </a:lnTo>
                  <a:lnTo>
                    <a:pt x="9" y="35"/>
                  </a:lnTo>
                  <a:lnTo>
                    <a:pt x="9" y="35"/>
                  </a:lnTo>
                  <a:lnTo>
                    <a:pt x="9" y="35"/>
                  </a:lnTo>
                  <a:lnTo>
                    <a:pt x="8" y="35"/>
                  </a:lnTo>
                  <a:lnTo>
                    <a:pt x="8" y="35"/>
                  </a:lnTo>
                  <a:lnTo>
                    <a:pt x="8" y="35"/>
                  </a:lnTo>
                  <a:lnTo>
                    <a:pt x="8" y="35"/>
                  </a:lnTo>
                  <a:lnTo>
                    <a:pt x="8" y="34"/>
                  </a:lnTo>
                  <a:lnTo>
                    <a:pt x="8" y="34"/>
                  </a:lnTo>
                  <a:lnTo>
                    <a:pt x="9" y="34"/>
                  </a:lnTo>
                  <a:lnTo>
                    <a:pt x="9" y="34"/>
                  </a:lnTo>
                  <a:lnTo>
                    <a:pt x="9" y="34"/>
                  </a:lnTo>
                  <a:lnTo>
                    <a:pt x="10" y="34"/>
                  </a:lnTo>
                  <a:lnTo>
                    <a:pt x="10" y="34"/>
                  </a:lnTo>
                  <a:lnTo>
                    <a:pt x="10" y="34"/>
                  </a:lnTo>
                  <a:lnTo>
                    <a:pt x="10" y="35"/>
                  </a:lnTo>
                  <a:lnTo>
                    <a:pt x="10" y="35"/>
                  </a:lnTo>
                  <a:lnTo>
                    <a:pt x="11" y="35"/>
                  </a:lnTo>
                  <a:lnTo>
                    <a:pt x="11" y="35"/>
                  </a:lnTo>
                  <a:lnTo>
                    <a:pt x="11" y="35"/>
                  </a:lnTo>
                  <a:lnTo>
                    <a:pt x="11" y="34"/>
                  </a:lnTo>
                  <a:lnTo>
                    <a:pt x="11" y="34"/>
                  </a:lnTo>
                  <a:lnTo>
                    <a:pt x="11" y="34"/>
                  </a:lnTo>
                  <a:lnTo>
                    <a:pt x="11" y="34"/>
                  </a:lnTo>
                  <a:lnTo>
                    <a:pt x="11" y="34"/>
                  </a:lnTo>
                  <a:lnTo>
                    <a:pt x="11" y="34"/>
                  </a:lnTo>
                  <a:lnTo>
                    <a:pt x="11" y="34"/>
                  </a:lnTo>
                  <a:lnTo>
                    <a:pt x="11" y="34"/>
                  </a:lnTo>
                  <a:lnTo>
                    <a:pt x="10" y="34"/>
                  </a:lnTo>
                  <a:lnTo>
                    <a:pt x="10" y="34"/>
                  </a:lnTo>
                  <a:lnTo>
                    <a:pt x="10" y="34"/>
                  </a:lnTo>
                  <a:lnTo>
                    <a:pt x="10" y="33"/>
                  </a:lnTo>
                  <a:lnTo>
                    <a:pt x="10" y="33"/>
                  </a:lnTo>
                  <a:lnTo>
                    <a:pt x="10" y="33"/>
                  </a:lnTo>
                  <a:lnTo>
                    <a:pt x="10" y="33"/>
                  </a:lnTo>
                  <a:lnTo>
                    <a:pt x="11" y="33"/>
                  </a:lnTo>
                  <a:lnTo>
                    <a:pt x="11" y="33"/>
                  </a:lnTo>
                  <a:lnTo>
                    <a:pt x="11" y="32"/>
                  </a:lnTo>
                  <a:lnTo>
                    <a:pt x="11" y="32"/>
                  </a:lnTo>
                  <a:lnTo>
                    <a:pt x="11" y="32"/>
                  </a:lnTo>
                  <a:lnTo>
                    <a:pt x="11" y="32"/>
                  </a:lnTo>
                  <a:lnTo>
                    <a:pt x="12" y="32"/>
                  </a:lnTo>
                  <a:lnTo>
                    <a:pt x="12" y="32"/>
                  </a:lnTo>
                  <a:lnTo>
                    <a:pt x="12" y="32"/>
                  </a:lnTo>
                  <a:lnTo>
                    <a:pt x="12" y="32"/>
                  </a:lnTo>
                  <a:lnTo>
                    <a:pt x="13" y="32"/>
                  </a:lnTo>
                  <a:lnTo>
                    <a:pt x="13" y="32"/>
                  </a:lnTo>
                  <a:lnTo>
                    <a:pt x="14" y="32"/>
                  </a:lnTo>
                  <a:lnTo>
                    <a:pt x="14" y="32"/>
                  </a:lnTo>
                  <a:lnTo>
                    <a:pt x="14" y="32"/>
                  </a:lnTo>
                  <a:lnTo>
                    <a:pt x="15" y="32"/>
                  </a:lnTo>
                  <a:lnTo>
                    <a:pt x="15" y="32"/>
                  </a:lnTo>
                  <a:lnTo>
                    <a:pt x="15" y="32"/>
                  </a:lnTo>
                  <a:lnTo>
                    <a:pt x="14" y="32"/>
                  </a:lnTo>
                  <a:lnTo>
                    <a:pt x="14" y="32"/>
                  </a:lnTo>
                  <a:lnTo>
                    <a:pt x="14" y="31"/>
                  </a:lnTo>
                  <a:lnTo>
                    <a:pt x="14" y="31"/>
                  </a:lnTo>
                  <a:lnTo>
                    <a:pt x="14" y="31"/>
                  </a:lnTo>
                  <a:lnTo>
                    <a:pt x="14" y="31"/>
                  </a:lnTo>
                  <a:lnTo>
                    <a:pt x="14" y="30"/>
                  </a:lnTo>
                  <a:lnTo>
                    <a:pt x="14" y="30"/>
                  </a:lnTo>
                  <a:lnTo>
                    <a:pt x="15" y="30"/>
                  </a:lnTo>
                  <a:lnTo>
                    <a:pt x="15" y="30"/>
                  </a:lnTo>
                  <a:lnTo>
                    <a:pt x="15" y="29"/>
                  </a:lnTo>
                  <a:lnTo>
                    <a:pt x="15" y="29"/>
                  </a:lnTo>
                  <a:lnTo>
                    <a:pt x="15" y="29"/>
                  </a:lnTo>
                  <a:lnTo>
                    <a:pt x="14" y="29"/>
                  </a:lnTo>
                  <a:lnTo>
                    <a:pt x="14" y="28"/>
                  </a:lnTo>
                  <a:lnTo>
                    <a:pt x="14" y="28"/>
                  </a:lnTo>
                  <a:lnTo>
                    <a:pt x="14" y="28"/>
                  </a:lnTo>
                  <a:lnTo>
                    <a:pt x="14" y="28"/>
                  </a:lnTo>
                  <a:lnTo>
                    <a:pt x="15" y="28"/>
                  </a:lnTo>
                  <a:lnTo>
                    <a:pt x="15" y="28"/>
                  </a:lnTo>
                  <a:lnTo>
                    <a:pt x="14" y="27"/>
                  </a:lnTo>
                  <a:lnTo>
                    <a:pt x="14" y="27"/>
                  </a:lnTo>
                  <a:lnTo>
                    <a:pt x="14" y="27"/>
                  </a:lnTo>
                  <a:lnTo>
                    <a:pt x="14" y="27"/>
                  </a:lnTo>
                  <a:lnTo>
                    <a:pt x="14" y="27"/>
                  </a:lnTo>
                  <a:lnTo>
                    <a:pt x="13" y="27"/>
                  </a:lnTo>
                  <a:lnTo>
                    <a:pt x="13" y="27"/>
                  </a:lnTo>
                  <a:lnTo>
                    <a:pt x="13" y="27"/>
                  </a:lnTo>
                  <a:lnTo>
                    <a:pt x="13" y="27"/>
                  </a:lnTo>
                  <a:lnTo>
                    <a:pt x="12" y="27"/>
                  </a:lnTo>
                  <a:lnTo>
                    <a:pt x="12" y="27"/>
                  </a:lnTo>
                  <a:lnTo>
                    <a:pt x="12" y="27"/>
                  </a:lnTo>
                  <a:lnTo>
                    <a:pt x="12" y="27"/>
                  </a:lnTo>
                  <a:lnTo>
                    <a:pt x="12" y="27"/>
                  </a:lnTo>
                  <a:lnTo>
                    <a:pt x="11" y="27"/>
                  </a:lnTo>
                  <a:lnTo>
                    <a:pt x="11" y="27"/>
                  </a:lnTo>
                  <a:lnTo>
                    <a:pt x="11" y="27"/>
                  </a:lnTo>
                  <a:lnTo>
                    <a:pt x="11" y="27"/>
                  </a:lnTo>
                  <a:lnTo>
                    <a:pt x="10" y="27"/>
                  </a:lnTo>
                  <a:lnTo>
                    <a:pt x="10" y="27"/>
                  </a:lnTo>
                  <a:lnTo>
                    <a:pt x="10" y="27"/>
                  </a:lnTo>
                  <a:lnTo>
                    <a:pt x="10" y="27"/>
                  </a:lnTo>
                  <a:lnTo>
                    <a:pt x="10" y="27"/>
                  </a:lnTo>
                  <a:lnTo>
                    <a:pt x="9" y="27"/>
                  </a:lnTo>
                  <a:lnTo>
                    <a:pt x="9" y="27"/>
                  </a:lnTo>
                  <a:lnTo>
                    <a:pt x="9" y="27"/>
                  </a:lnTo>
                  <a:lnTo>
                    <a:pt x="9" y="27"/>
                  </a:lnTo>
                  <a:lnTo>
                    <a:pt x="9" y="27"/>
                  </a:lnTo>
                  <a:lnTo>
                    <a:pt x="9" y="27"/>
                  </a:lnTo>
                  <a:lnTo>
                    <a:pt x="9" y="27"/>
                  </a:lnTo>
                  <a:lnTo>
                    <a:pt x="8" y="27"/>
                  </a:lnTo>
                  <a:lnTo>
                    <a:pt x="8" y="28"/>
                  </a:lnTo>
                  <a:lnTo>
                    <a:pt x="8" y="28"/>
                  </a:lnTo>
                  <a:lnTo>
                    <a:pt x="8" y="28"/>
                  </a:lnTo>
                  <a:lnTo>
                    <a:pt x="7" y="28"/>
                  </a:lnTo>
                  <a:lnTo>
                    <a:pt x="7" y="28"/>
                  </a:lnTo>
                  <a:lnTo>
                    <a:pt x="7" y="28"/>
                  </a:lnTo>
                  <a:lnTo>
                    <a:pt x="7" y="28"/>
                  </a:lnTo>
                  <a:lnTo>
                    <a:pt x="7" y="28"/>
                  </a:lnTo>
                  <a:lnTo>
                    <a:pt x="6" y="28"/>
                  </a:lnTo>
                  <a:lnTo>
                    <a:pt x="6" y="28"/>
                  </a:lnTo>
                  <a:lnTo>
                    <a:pt x="6" y="28"/>
                  </a:lnTo>
                  <a:lnTo>
                    <a:pt x="6" y="29"/>
                  </a:lnTo>
                  <a:lnTo>
                    <a:pt x="6" y="29"/>
                  </a:lnTo>
                  <a:lnTo>
                    <a:pt x="6" y="29"/>
                  </a:lnTo>
                  <a:lnTo>
                    <a:pt x="6" y="29"/>
                  </a:lnTo>
                  <a:lnTo>
                    <a:pt x="6" y="28"/>
                  </a:lnTo>
                  <a:lnTo>
                    <a:pt x="5" y="28"/>
                  </a:lnTo>
                  <a:lnTo>
                    <a:pt x="5" y="28"/>
                  </a:lnTo>
                  <a:lnTo>
                    <a:pt x="5" y="28"/>
                  </a:lnTo>
                  <a:lnTo>
                    <a:pt x="5" y="28"/>
                  </a:lnTo>
                  <a:lnTo>
                    <a:pt x="5" y="28"/>
                  </a:lnTo>
                  <a:lnTo>
                    <a:pt x="5" y="28"/>
                  </a:lnTo>
                  <a:lnTo>
                    <a:pt x="5" y="28"/>
                  </a:lnTo>
                  <a:lnTo>
                    <a:pt x="5" y="28"/>
                  </a:lnTo>
                  <a:lnTo>
                    <a:pt x="5" y="28"/>
                  </a:lnTo>
                  <a:lnTo>
                    <a:pt x="5" y="28"/>
                  </a:lnTo>
                  <a:lnTo>
                    <a:pt x="6" y="28"/>
                  </a:lnTo>
                  <a:lnTo>
                    <a:pt x="6" y="27"/>
                  </a:lnTo>
                  <a:lnTo>
                    <a:pt x="6" y="27"/>
                  </a:lnTo>
                  <a:lnTo>
                    <a:pt x="5" y="27"/>
                  </a:lnTo>
                  <a:lnTo>
                    <a:pt x="5" y="26"/>
                  </a:lnTo>
                  <a:lnTo>
                    <a:pt x="5" y="26"/>
                  </a:lnTo>
                  <a:lnTo>
                    <a:pt x="4" y="26"/>
                  </a:lnTo>
                  <a:lnTo>
                    <a:pt x="4" y="25"/>
                  </a:lnTo>
                  <a:lnTo>
                    <a:pt x="4" y="25"/>
                  </a:lnTo>
                  <a:lnTo>
                    <a:pt x="4" y="25"/>
                  </a:lnTo>
                  <a:lnTo>
                    <a:pt x="4" y="25"/>
                  </a:lnTo>
                  <a:lnTo>
                    <a:pt x="4" y="25"/>
                  </a:lnTo>
                  <a:lnTo>
                    <a:pt x="4" y="25"/>
                  </a:lnTo>
                  <a:lnTo>
                    <a:pt x="4" y="24"/>
                  </a:lnTo>
                  <a:lnTo>
                    <a:pt x="3" y="24"/>
                  </a:lnTo>
                  <a:lnTo>
                    <a:pt x="3" y="24"/>
                  </a:lnTo>
                  <a:lnTo>
                    <a:pt x="3" y="24"/>
                  </a:lnTo>
                  <a:lnTo>
                    <a:pt x="3" y="25"/>
                  </a:lnTo>
                  <a:lnTo>
                    <a:pt x="3" y="24"/>
                  </a:lnTo>
                  <a:lnTo>
                    <a:pt x="2" y="24"/>
                  </a:lnTo>
                  <a:lnTo>
                    <a:pt x="2" y="24"/>
                  </a:lnTo>
                  <a:lnTo>
                    <a:pt x="2" y="25"/>
                  </a:lnTo>
                  <a:lnTo>
                    <a:pt x="2" y="25"/>
                  </a:lnTo>
                  <a:lnTo>
                    <a:pt x="2" y="25"/>
                  </a:lnTo>
                  <a:lnTo>
                    <a:pt x="2" y="24"/>
                  </a:lnTo>
                  <a:lnTo>
                    <a:pt x="1" y="24"/>
                  </a:lnTo>
                  <a:lnTo>
                    <a:pt x="1" y="24"/>
                  </a:lnTo>
                  <a:lnTo>
                    <a:pt x="1" y="23"/>
                  </a:lnTo>
                  <a:lnTo>
                    <a:pt x="1" y="23"/>
                  </a:lnTo>
                  <a:lnTo>
                    <a:pt x="1" y="23"/>
                  </a:lnTo>
                  <a:lnTo>
                    <a:pt x="1" y="23"/>
                  </a:lnTo>
                  <a:lnTo>
                    <a:pt x="0" y="22"/>
                  </a:lnTo>
                  <a:lnTo>
                    <a:pt x="0" y="22"/>
                  </a:lnTo>
                  <a:lnTo>
                    <a:pt x="0" y="22"/>
                  </a:lnTo>
                  <a:lnTo>
                    <a:pt x="0" y="22"/>
                  </a:lnTo>
                  <a:lnTo>
                    <a:pt x="1" y="21"/>
                  </a:lnTo>
                  <a:lnTo>
                    <a:pt x="1" y="21"/>
                  </a:lnTo>
                  <a:lnTo>
                    <a:pt x="1" y="21"/>
                  </a:lnTo>
                  <a:lnTo>
                    <a:pt x="1" y="21"/>
                  </a:lnTo>
                  <a:lnTo>
                    <a:pt x="1" y="20"/>
                  </a:lnTo>
                  <a:lnTo>
                    <a:pt x="1" y="20"/>
                  </a:lnTo>
                  <a:lnTo>
                    <a:pt x="1" y="20"/>
                  </a:lnTo>
                  <a:lnTo>
                    <a:pt x="1" y="20"/>
                  </a:lnTo>
                  <a:lnTo>
                    <a:pt x="1" y="20"/>
                  </a:lnTo>
                  <a:lnTo>
                    <a:pt x="1" y="20"/>
                  </a:lnTo>
                  <a:lnTo>
                    <a:pt x="1" y="19"/>
                  </a:lnTo>
                  <a:lnTo>
                    <a:pt x="1" y="19"/>
                  </a:lnTo>
                  <a:lnTo>
                    <a:pt x="1" y="18"/>
                  </a:lnTo>
                  <a:lnTo>
                    <a:pt x="1" y="18"/>
                  </a:lnTo>
                  <a:lnTo>
                    <a:pt x="1" y="18"/>
                  </a:lnTo>
                  <a:lnTo>
                    <a:pt x="1" y="18"/>
                  </a:lnTo>
                  <a:lnTo>
                    <a:pt x="2" y="18"/>
                  </a:lnTo>
                  <a:lnTo>
                    <a:pt x="2" y="17"/>
                  </a:lnTo>
                  <a:lnTo>
                    <a:pt x="2" y="17"/>
                  </a:lnTo>
                  <a:lnTo>
                    <a:pt x="2" y="17"/>
                  </a:lnTo>
                  <a:lnTo>
                    <a:pt x="2" y="17"/>
                  </a:lnTo>
                  <a:lnTo>
                    <a:pt x="2" y="16"/>
                  </a:lnTo>
                  <a:lnTo>
                    <a:pt x="2" y="16"/>
                  </a:lnTo>
                  <a:lnTo>
                    <a:pt x="2" y="16"/>
                  </a:lnTo>
                  <a:lnTo>
                    <a:pt x="2" y="16"/>
                  </a:lnTo>
                  <a:lnTo>
                    <a:pt x="3" y="16"/>
                  </a:lnTo>
                  <a:lnTo>
                    <a:pt x="3" y="16"/>
                  </a:lnTo>
                  <a:lnTo>
                    <a:pt x="3" y="17"/>
                  </a:lnTo>
                  <a:lnTo>
                    <a:pt x="4" y="17"/>
                  </a:lnTo>
                  <a:lnTo>
                    <a:pt x="4" y="17"/>
                  </a:lnTo>
                  <a:lnTo>
                    <a:pt x="4" y="17"/>
                  </a:lnTo>
                  <a:lnTo>
                    <a:pt x="4" y="18"/>
                  </a:lnTo>
                  <a:lnTo>
                    <a:pt x="4" y="18"/>
                  </a:lnTo>
                  <a:lnTo>
                    <a:pt x="5" y="18"/>
                  </a:lnTo>
                  <a:lnTo>
                    <a:pt x="5" y="18"/>
                  </a:lnTo>
                  <a:lnTo>
                    <a:pt x="5" y="18"/>
                  </a:lnTo>
                  <a:lnTo>
                    <a:pt x="5" y="18"/>
                  </a:lnTo>
                  <a:lnTo>
                    <a:pt x="5" y="18"/>
                  </a:lnTo>
                  <a:lnTo>
                    <a:pt x="5" y="17"/>
                  </a:lnTo>
                  <a:lnTo>
                    <a:pt x="6" y="17"/>
                  </a:lnTo>
                  <a:lnTo>
                    <a:pt x="5" y="17"/>
                  </a:lnTo>
                  <a:lnTo>
                    <a:pt x="5" y="17"/>
                  </a:lnTo>
                  <a:lnTo>
                    <a:pt x="5" y="17"/>
                  </a:lnTo>
                  <a:lnTo>
                    <a:pt x="5" y="17"/>
                  </a:lnTo>
                  <a:lnTo>
                    <a:pt x="5" y="16"/>
                  </a:lnTo>
                  <a:lnTo>
                    <a:pt x="5" y="16"/>
                  </a:lnTo>
                  <a:lnTo>
                    <a:pt x="5" y="16"/>
                  </a:lnTo>
                  <a:lnTo>
                    <a:pt x="5" y="16"/>
                  </a:lnTo>
                  <a:lnTo>
                    <a:pt x="5" y="15"/>
                  </a:lnTo>
                  <a:lnTo>
                    <a:pt x="5" y="15"/>
                  </a:lnTo>
                  <a:lnTo>
                    <a:pt x="6" y="15"/>
                  </a:lnTo>
                  <a:lnTo>
                    <a:pt x="6" y="15"/>
                  </a:lnTo>
                  <a:lnTo>
                    <a:pt x="6" y="15"/>
                  </a:lnTo>
                  <a:lnTo>
                    <a:pt x="6" y="15"/>
                  </a:lnTo>
                  <a:lnTo>
                    <a:pt x="6" y="15"/>
                  </a:lnTo>
                  <a:lnTo>
                    <a:pt x="6" y="15"/>
                  </a:lnTo>
                  <a:lnTo>
                    <a:pt x="6" y="15"/>
                  </a:lnTo>
                  <a:lnTo>
                    <a:pt x="6" y="15"/>
                  </a:lnTo>
                  <a:lnTo>
                    <a:pt x="6" y="14"/>
                  </a:lnTo>
                  <a:lnTo>
                    <a:pt x="6" y="14"/>
                  </a:lnTo>
                  <a:lnTo>
                    <a:pt x="6" y="14"/>
                  </a:lnTo>
                  <a:lnTo>
                    <a:pt x="7" y="14"/>
                  </a:lnTo>
                  <a:lnTo>
                    <a:pt x="7" y="14"/>
                  </a:lnTo>
                  <a:lnTo>
                    <a:pt x="7" y="14"/>
                  </a:lnTo>
                  <a:lnTo>
                    <a:pt x="7" y="14"/>
                  </a:lnTo>
                  <a:lnTo>
                    <a:pt x="8" y="14"/>
                  </a:lnTo>
                  <a:lnTo>
                    <a:pt x="8" y="13"/>
                  </a:lnTo>
                  <a:lnTo>
                    <a:pt x="8" y="13"/>
                  </a:lnTo>
                  <a:lnTo>
                    <a:pt x="8" y="13"/>
                  </a:lnTo>
                  <a:lnTo>
                    <a:pt x="8" y="13"/>
                  </a:lnTo>
                  <a:lnTo>
                    <a:pt x="9" y="13"/>
                  </a:lnTo>
                  <a:lnTo>
                    <a:pt x="9" y="13"/>
                  </a:lnTo>
                  <a:lnTo>
                    <a:pt x="9" y="13"/>
                  </a:lnTo>
                  <a:lnTo>
                    <a:pt x="9" y="13"/>
                  </a:lnTo>
                  <a:lnTo>
                    <a:pt x="9" y="12"/>
                  </a:lnTo>
                  <a:lnTo>
                    <a:pt x="9" y="12"/>
                  </a:lnTo>
                  <a:lnTo>
                    <a:pt x="9" y="12"/>
                  </a:lnTo>
                  <a:lnTo>
                    <a:pt x="9" y="12"/>
                  </a:lnTo>
                  <a:lnTo>
                    <a:pt x="10" y="12"/>
                  </a:lnTo>
                  <a:lnTo>
                    <a:pt x="10" y="12"/>
                  </a:lnTo>
                  <a:lnTo>
                    <a:pt x="10" y="12"/>
                  </a:lnTo>
                  <a:lnTo>
                    <a:pt x="9" y="12"/>
                  </a:lnTo>
                  <a:lnTo>
                    <a:pt x="9" y="12"/>
                  </a:lnTo>
                  <a:lnTo>
                    <a:pt x="10" y="12"/>
                  </a:lnTo>
                  <a:lnTo>
                    <a:pt x="10" y="12"/>
                  </a:lnTo>
                  <a:lnTo>
                    <a:pt x="10" y="12"/>
                  </a:lnTo>
                  <a:lnTo>
                    <a:pt x="10" y="12"/>
                  </a:lnTo>
                  <a:lnTo>
                    <a:pt x="10" y="12"/>
                  </a:lnTo>
                  <a:lnTo>
                    <a:pt x="11" y="12"/>
                  </a:lnTo>
                  <a:lnTo>
                    <a:pt x="11" y="12"/>
                  </a:lnTo>
                  <a:lnTo>
                    <a:pt x="11" y="12"/>
                  </a:lnTo>
                  <a:lnTo>
                    <a:pt x="11" y="12"/>
                  </a:lnTo>
                  <a:lnTo>
                    <a:pt x="11" y="13"/>
                  </a:lnTo>
                  <a:lnTo>
                    <a:pt x="11" y="13"/>
                  </a:lnTo>
                  <a:lnTo>
                    <a:pt x="11" y="13"/>
                  </a:lnTo>
                  <a:lnTo>
                    <a:pt x="11" y="13"/>
                  </a:lnTo>
                  <a:lnTo>
                    <a:pt x="12" y="13"/>
                  </a:lnTo>
                  <a:lnTo>
                    <a:pt x="12" y="13"/>
                  </a:lnTo>
                  <a:lnTo>
                    <a:pt x="12" y="13"/>
                  </a:lnTo>
                  <a:lnTo>
                    <a:pt x="12" y="12"/>
                  </a:lnTo>
                  <a:lnTo>
                    <a:pt x="12" y="12"/>
                  </a:lnTo>
                  <a:lnTo>
                    <a:pt x="12" y="12"/>
                  </a:lnTo>
                  <a:lnTo>
                    <a:pt x="12" y="12"/>
                  </a:lnTo>
                  <a:lnTo>
                    <a:pt x="12" y="12"/>
                  </a:lnTo>
                  <a:lnTo>
                    <a:pt x="12" y="12"/>
                  </a:lnTo>
                  <a:lnTo>
                    <a:pt x="12" y="12"/>
                  </a:lnTo>
                  <a:lnTo>
                    <a:pt x="12" y="12"/>
                  </a:lnTo>
                  <a:lnTo>
                    <a:pt x="13" y="12"/>
                  </a:lnTo>
                  <a:lnTo>
                    <a:pt x="13" y="12"/>
                  </a:lnTo>
                  <a:lnTo>
                    <a:pt x="13" y="12"/>
                  </a:lnTo>
                  <a:lnTo>
                    <a:pt x="13" y="13"/>
                  </a:lnTo>
                  <a:lnTo>
                    <a:pt x="13" y="13"/>
                  </a:lnTo>
                  <a:lnTo>
                    <a:pt x="14" y="13"/>
                  </a:lnTo>
                  <a:lnTo>
                    <a:pt x="14" y="13"/>
                  </a:lnTo>
                  <a:lnTo>
                    <a:pt x="14" y="13"/>
                  </a:lnTo>
                  <a:lnTo>
                    <a:pt x="14" y="13"/>
                  </a:lnTo>
                  <a:lnTo>
                    <a:pt x="15" y="13"/>
                  </a:lnTo>
                  <a:lnTo>
                    <a:pt x="15" y="13"/>
                  </a:lnTo>
                  <a:lnTo>
                    <a:pt x="15" y="13"/>
                  </a:lnTo>
                  <a:lnTo>
                    <a:pt x="16" y="13"/>
                  </a:lnTo>
                  <a:lnTo>
                    <a:pt x="16" y="13"/>
                  </a:lnTo>
                  <a:lnTo>
                    <a:pt x="16" y="13"/>
                  </a:lnTo>
                  <a:lnTo>
                    <a:pt x="16" y="14"/>
                  </a:lnTo>
                  <a:lnTo>
                    <a:pt x="16" y="14"/>
                  </a:lnTo>
                  <a:lnTo>
                    <a:pt x="17" y="14"/>
                  </a:lnTo>
                  <a:lnTo>
                    <a:pt x="17" y="14"/>
                  </a:lnTo>
                  <a:lnTo>
                    <a:pt x="17" y="14"/>
                  </a:lnTo>
                  <a:lnTo>
                    <a:pt x="17" y="14"/>
                  </a:lnTo>
                  <a:lnTo>
                    <a:pt x="17" y="15"/>
                  </a:lnTo>
                  <a:lnTo>
                    <a:pt x="17" y="15"/>
                  </a:lnTo>
                  <a:lnTo>
                    <a:pt x="18" y="15"/>
                  </a:lnTo>
                  <a:lnTo>
                    <a:pt x="18" y="15"/>
                  </a:lnTo>
                  <a:lnTo>
                    <a:pt x="18" y="15"/>
                  </a:lnTo>
                  <a:lnTo>
                    <a:pt x="17" y="15"/>
                  </a:lnTo>
                  <a:lnTo>
                    <a:pt x="18" y="16"/>
                  </a:lnTo>
                  <a:lnTo>
                    <a:pt x="18" y="16"/>
                  </a:lnTo>
                  <a:lnTo>
                    <a:pt x="18" y="15"/>
                  </a:lnTo>
                  <a:lnTo>
                    <a:pt x="18" y="15"/>
                  </a:lnTo>
                  <a:lnTo>
                    <a:pt x="18" y="15"/>
                  </a:lnTo>
                  <a:lnTo>
                    <a:pt x="18" y="15"/>
                  </a:lnTo>
                  <a:lnTo>
                    <a:pt x="18" y="15"/>
                  </a:lnTo>
                  <a:lnTo>
                    <a:pt x="18" y="15"/>
                  </a:lnTo>
                  <a:lnTo>
                    <a:pt x="18" y="14"/>
                  </a:lnTo>
                  <a:lnTo>
                    <a:pt x="18" y="14"/>
                  </a:lnTo>
                  <a:lnTo>
                    <a:pt x="18" y="14"/>
                  </a:lnTo>
                  <a:lnTo>
                    <a:pt x="18" y="14"/>
                  </a:lnTo>
                  <a:lnTo>
                    <a:pt x="19" y="15"/>
                  </a:lnTo>
                  <a:lnTo>
                    <a:pt x="19" y="15"/>
                  </a:lnTo>
                  <a:lnTo>
                    <a:pt x="19" y="15"/>
                  </a:lnTo>
                  <a:lnTo>
                    <a:pt x="19" y="15"/>
                  </a:lnTo>
                  <a:lnTo>
                    <a:pt x="19" y="15"/>
                  </a:lnTo>
                  <a:lnTo>
                    <a:pt x="20" y="15"/>
                  </a:lnTo>
                  <a:lnTo>
                    <a:pt x="20" y="15"/>
                  </a:lnTo>
                  <a:lnTo>
                    <a:pt x="20" y="16"/>
                  </a:lnTo>
                  <a:lnTo>
                    <a:pt x="20" y="15"/>
                  </a:lnTo>
                  <a:lnTo>
                    <a:pt x="21" y="15"/>
                  </a:lnTo>
                  <a:lnTo>
                    <a:pt x="21" y="15"/>
                  </a:lnTo>
                  <a:lnTo>
                    <a:pt x="21" y="15"/>
                  </a:lnTo>
                  <a:lnTo>
                    <a:pt x="21" y="15"/>
                  </a:lnTo>
                  <a:lnTo>
                    <a:pt x="21" y="15"/>
                  </a:lnTo>
                  <a:lnTo>
                    <a:pt x="21" y="15"/>
                  </a:lnTo>
                  <a:lnTo>
                    <a:pt x="21" y="15"/>
                  </a:lnTo>
                  <a:lnTo>
                    <a:pt x="22" y="15"/>
                  </a:lnTo>
                  <a:lnTo>
                    <a:pt x="22" y="14"/>
                  </a:lnTo>
                  <a:lnTo>
                    <a:pt x="22" y="14"/>
                  </a:lnTo>
                  <a:lnTo>
                    <a:pt x="22" y="14"/>
                  </a:lnTo>
                  <a:lnTo>
                    <a:pt x="22" y="14"/>
                  </a:lnTo>
                  <a:lnTo>
                    <a:pt x="22" y="14"/>
                  </a:lnTo>
                  <a:lnTo>
                    <a:pt x="22" y="14"/>
                  </a:lnTo>
                  <a:lnTo>
                    <a:pt x="23" y="14"/>
                  </a:lnTo>
                  <a:lnTo>
                    <a:pt x="23" y="14"/>
                  </a:lnTo>
                  <a:lnTo>
                    <a:pt x="23" y="14"/>
                  </a:lnTo>
                  <a:lnTo>
                    <a:pt x="23" y="14"/>
                  </a:lnTo>
                  <a:lnTo>
                    <a:pt x="23" y="14"/>
                  </a:lnTo>
                  <a:lnTo>
                    <a:pt x="23" y="14"/>
                  </a:lnTo>
                  <a:lnTo>
                    <a:pt x="23" y="14"/>
                  </a:lnTo>
                  <a:lnTo>
                    <a:pt x="24" y="14"/>
                  </a:lnTo>
                  <a:lnTo>
                    <a:pt x="24" y="15"/>
                  </a:lnTo>
                  <a:lnTo>
                    <a:pt x="24" y="15"/>
                  </a:lnTo>
                  <a:lnTo>
                    <a:pt x="24" y="15"/>
                  </a:lnTo>
                  <a:lnTo>
                    <a:pt x="24" y="15"/>
                  </a:lnTo>
                  <a:lnTo>
                    <a:pt x="25" y="15"/>
                  </a:lnTo>
                  <a:lnTo>
                    <a:pt x="25" y="14"/>
                  </a:lnTo>
                  <a:lnTo>
                    <a:pt x="25" y="14"/>
                  </a:lnTo>
                  <a:lnTo>
                    <a:pt x="25" y="14"/>
                  </a:lnTo>
                  <a:lnTo>
                    <a:pt x="25" y="14"/>
                  </a:lnTo>
                  <a:lnTo>
                    <a:pt x="25" y="14"/>
                  </a:lnTo>
                  <a:lnTo>
                    <a:pt x="26" y="14"/>
                  </a:lnTo>
                  <a:lnTo>
                    <a:pt x="26" y="14"/>
                  </a:lnTo>
                  <a:lnTo>
                    <a:pt x="26" y="14"/>
                  </a:lnTo>
                  <a:lnTo>
                    <a:pt x="26" y="14"/>
                  </a:lnTo>
                  <a:lnTo>
                    <a:pt x="27" y="14"/>
                  </a:lnTo>
                  <a:lnTo>
                    <a:pt x="27" y="14"/>
                  </a:lnTo>
                  <a:lnTo>
                    <a:pt x="26" y="14"/>
                  </a:lnTo>
                  <a:lnTo>
                    <a:pt x="26" y="15"/>
                  </a:lnTo>
                  <a:lnTo>
                    <a:pt x="27" y="15"/>
                  </a:lnTo>
                  <a:lnTo>
                    <a:pt x="27" y="15"/>
                  </a:lnTo>
                  <a:lnTo>
                    <a:pt x="27" y="15"/>
                  </a:lnTo>
                  <a:lnTo>
                    <a:pt x="28" y="15"/>
                  </a:lnTo>
                  <a:lnTo>
                    <a:pt x="28" y="15"/>
                  </a:lnTo>
                  <a:lnTo>
                    <a:pt x="28" y="15"/>
                  </a:lnTo>
                  <a:lnTo>
                    <a:pt x="28" y="15"/>
                  </a:lnTo>
                  <a:lnTo>
                    <a:pt x="29" y="15"/>
                  </a:lnTo>
                  <a:lnTo>
                    <a:pt x="29" y="16"/>
                  </a:lnTo>
                  <a:lnTo>
                    <a:pt x="28" y="16"/>
                  </a:lnTo>
                  <a:lnTo>
                    <a:pt x="29" y="16"/>
                  </a:lnTo>
                  <a:lnTo>
                    <a:pt x="29" y="16"/>
                  </a:lnTo>
                  <a:lnTo>
                    <a:pt x="29" y="16"/>
                  </a:lnTo>
                  <a:lnTo>
                    <a:pt x="29" y="16"/>
                  </a:lnTo>
                  <a:lnTo>
                    <a:pt x="29" y="16"/>
                  </a:lnTo>
                  <a:lnTo>
                    <a:pt x="29" y="15"/>
                  </a:lnTo>
                  <a:lnTo>
                    <a:pt x="29" y="15"/>
                  </a:lnTo>
                  <a:lnTo>
                    <a:pt x="29" y="15"/>
                  </a:lnTo>
                  <a:lnTo>
                    <a:pt x="29" y="15"/>
                  </a:lnTo>
                  <a:lnTo>
                    <a:pt x="30" y="15"/>
                  </a:lnTo>
                  <a:lnTo>
                    <a:pt x="30" y="15"/>
                  </a:lnTo>
                  <a:lnTo>
                    <a:pt x="30" y="15"/>
                  </a:lnTo>
                  <a:lnTo>
                    <a:pt x="30" y="15"/>
                  </a:lnTo>
                  <a:lnTo>
                    <a:pt x="30" y="15"/>
                  </a:lnTo>
                  <a:lnTo>
                    <a:pt x="31" y="15"/>
                  </a:lnTo>
                  <a:lnTo>
                    <a:pt x="31" y="15"/>
                  </a:lnTo>
                  <a:lnTo>
                    <a:pt x="32" y="15"/>
                  </a:lnTo>
                  <a:lnTo>
                    <a:pt x="32" y="15"/>
                  </a:lnTo>
                  <a:lnTo>
                    <a:pt x="32" y="15"/>
                  </a:lnTo>
                  <a:lnTo>
                    <a:pt x="32" y="15"/>
                  </a:lnTo>
                  <a:lnTo>
                    <a:pt x="33" y="15"/>
                  </a:lnTo>
                  <a:lnTo>
                    <a:pt x="33" y="15"/>
                  </a:lnTo>
                  <a:lnTo>
                    <a:pt x="33" y="15"/>
                  </a:lnTo>
                  <a:lnTo>
                    <a:pt x="33" y="14"/>
                  </a:lnTo>
                  <a:lnTo>
                    <a:pt x="33" y="14"/>
                  </a:lnTo>
                  <a:lnTo>
                    <a:pt x="33" y="13"/>
                  </a:lnTo>
                  <a:lnTo>
                    <a:pt x="33" y="13"/>
                  </a:lnTo>
                  <a:lnTo>
                    <a:pt x="33" y="13"/>
                  </a:lnTo>
                  <a:lnTo>
                    <a:pt x="33" y="13"/>
                  </a:lnTo>
                  <a:lnTo>
                    <a:pt x="33" y="13"/>
                  </a:lnTo>
                  <a:lnTo>
                    <a:pt x="32" y="13"/>
                  </a:lnTo>
                  <a:lnTo>
                    <a:pt x="32" y="13"/>
                  </a:lnTo>
                  <a:lnTo>
                    <a:pt x="32" y="13"/>
                  </a:lnTo>
                  <a:lnTo>
                    <a:pt x="32" y="13"/>
                  </a:lnTo>
                  <a:lnTo>
                    <a:pt x="32" y="12"/>
                  </a:lnTo>
                  <a:lnTo>
                    <a:pt x="32" y="12"/>
                  </a:lnTo>
                  <a:lnTo>
                    <a:pt x="31" y="12"/>
                  </a:lnTo>
                  <a:lnTo>
                    <a:pt x="31" y="12"/>
                  </a:lnTo>
                  <a:lnTo>
                    <a:pt x="30" y="12"/>
                  </a:lnTo>
                  <a:lnTo>
                    <a:pt x="30" y="12"/>
                  </a:lnTo>
                  <a:lnTo>
                    <a:pt x="30" y="12"/>
                  </a:lnTo>
                  <a:lnTo>
                    <a:pt x="30" y="12"/>
                  </a:lnTo>
                  <a:lnTo>
                    <a:pt x="31" y="12"/>
                  </a:lnTo>
                  <a:lnTo>
                    <a:pt x="30" y="12"/>
                  </a:lnTo>
                  <a:lnTo>
                    <a:pt x="30" y="11"/>
                  </a:lnTo>
                  <a:lnTo>
                    <a:pt x="30" y="11"/>
                  </a:lnTo>
                  <a:lnTo>
                    <a:pt x="29" y="11"/>
                  </a:lnTo>
                  <a:lnTo>
                    <a:pt x="29" y="11"/>
                  </a:lnTo>
                  <a:lnTo>
                    <a:pt x="30" y="11"/>
                  </a:lnTo>
                  <a:lnTo>
                    <a:pt x="30" y="11"/>
                  </a:lnTo>
                  <a:lnTo>
                    <a:pt x="30" y="10"/>
                  </a:lnTo>
                  <a:lnTo>
                    <a:pt x="31" y="10"/>
                  </a:lnTo>
                  <a:lnTo>
                    <a:pt x="31" y="10"/>
                  </a:lnTo>
                  <a:lnTo>
                    <a:pt x="31" y="10"/>
                  </a:lnTo>
                  <a:lnTo>
                    <a:pt x="31" y="10"/>
                  </a:lnTo>
                  <a:lnTo>
                    <a:pt x="31" y="10"/>
                  </a:lnTo>
                  <a:lnTo>
                    <a:pt x="32" y="10"/>
                  </a:lnTo>
                  <a:lnTo>
                    <a:pt x="32" y="10"/>
                  </a:lnTo>
                  <a:lnTo>
                    <a:pt x="32" y="10"/>
                  </a:lnTo>
                  <a:lnTo>
                    <a:pt x="32" y="10"/>
                  </a:lnTo>
                  <a:lnTo>
                    <a:pt x="32" y="9"/>
                  </a:lnTo>
                  <a:lnTo>
                    <a:pt x="31" y="9"/>
                  </a:lnTo>
                  <a:lnTo>
                    <a:pt x="31" y="9"/>
                  </a:lnTo>
                  <a:lnTo>
                    <a:pt x="31" y="9"/>
                  </a:lnTo>
                  <a:lnTo>
                    <a:pt x="31" y="9"/>
                  </a:lnTo>
                  <a:lnTo>
                    <a:pt x="31" y="9"/>
                  </a:lnTo>
                  <a:lnTo>
                    <a:pt x="31" y="9"/>
                  </a:lnTo>
                  <a:lnTo>
                    <a:pt x="31" y="9"/>
                  </a:lnTo>
                  <a:lnTo>
                    <a:pt x="31" y="9"/>
                  </a:lnTo>
                  <a:lnTo>
                    <a:pt x="31" y="8"/>
                  </a:lnTo>
                  <a:lnTo>
                    <a:pt x="32" y="8"/>
                  </a:lnTo>
                  <a:lnTo>
                    <a:pt x="32" y="8"/>
                  </a:lnTo>
                  <a:lnTo>
                    <a:pt x="32" y="8"/>
                  </a:lnTo>
                  <a:lnTo>
                    <a:pt x="32" y="8"/>
                  </a:lnTo>
                  <a:lnTo>
                    <a:pt x="32" y="8"/>
                  </a:lnTo>
                  <a:lnTo>
                    <a:pt x="33" y="8"/>
                  </a:lnTo>
                  <a:lnTo>
                    <a:pt x="33" y="8"/>
                  </a:lnTo>
                  <a:lnTo>
                    <a:pt x="33" y="8"/>
                  </a:lnTo>
                  <a:lnTo>
                    <a:pt x="33" y="8"/>
                  </a:lnTo>
                  <a:lnTo>
                    <a:pt x="34" y="8"/>
                  </a:lnTo>
                  <a:lnTo>
                    <a:pt x="34" y="8"/>
                  </a:lnTo>
                  <a:lnTo>
                    <a:pt x="34" y="8"/>
                  </a:lnTo>
                  <a:lnTo>
                    <a:pt x="34" y="8"/>
                  </a:lnTo>
                  <a:lnTo>
                    <a:pt x="34" y="8"/>
                  </a:lnTo>
                  <a:lnTo>
                    <a:pt x="34" y="7"/>
                  </a:lnTo>
                  <a:lnTo>
                    <a:pt x="34" y="7"/>
                  </a:lnTo>
                  <a:lnTo>
                    <a:pt x="34" y="7"/>
                  </a:lnTo>
                  <a:lnTo>
                    <a:pt x="34" y="7"/>
                  </a:lnTo>
                  <a:lnTo>
                    <a:pt x="33" y="7"/>
                  </a:lnTo>
                  <a:lnTo>
                    <a:pt x="33" y="7"/>
                  </a:lnTo>
                  <a:lnTo>
                    <a:pt x="33" y="7"/>
                  </a:lnTo>
                  <a:lnTo>
                    <a:pt x="33" y="7"/>
                  </a:lnTo>
                  <a:lnTo>
                    <a:pt x="33" y="7"/>
                  </a:lnTo>
                  <a:lnTo>
                    <a:pt x="32" y="7"/>
                  </a:lnTo>
                  <a:lnTo>
                    <a:pt x="32" y="7"/>
                  </a:lnTo>
                  <a:lnTo>
                    <a:pt x="32" y="7"/>
                  </a:lnTo>
                  <a:lnTo>
                    <a:pt x="32" y="6"/>
                  </a:lnTo>
                  <a:lnTo>
                    <a:pt x="32" y="6"/>
                  </a:lnTo>
                  <a:lnTo>
                    <a:pt x="32" y="6"/>
                  </a:lnTo>
                  <a:lnTo>
                    <a:pt x="33" y="6"/>
                  </a:lnTo>
                  <a:lnTo>
                    <a:pt x="33" y="6"/>
                  </a:lnTo>
                  <a:lnTo>
                    <a:pt x="33" y="6"/>
                  </a:lnTo>
                  <a:lnTo>
                    <a:pt x="33" y="6"/>
                  </a:lnTo>
                  <a:lnTo>
                    <a:pt x="33" y="6"/>
                  </a:lnTo>
                  <a:lnTo>
                    <a:pt x="32" y="6"/>
                  </a:lnTo>
                  <a:lnTo>
                    <a:pt x="32" y="6"/>
                  </a:lnTo>
                  <a:lnTo>
                    <a:pt x="32" y="6"/>
                  </a:lnTo>
                  <a:lnTo>
                    <a:pt x="32" y="6"/>
                  </a:lnTo>
                  <a:lnTo>
                    <a:pt x="31" y="6"/>
                  </a:lnTo>
                  <a:lnTo>
                    <a:pt x="31" y="5"/>
                  </a:lnTo>
                  <a:lnTo>
                    <a:pt x="32" y="5"/>
                  </a:lnTo>
                  <a:lnTo>
                    <a:pt x="32" y="6"/>
                  </a:lnTo>
                  <a:lnTo>
                    <a:pt x="32" y="6"/>
                  </a:lnTo>
                  <a:lnTo>
                    <a:pt x="32" y="5"/>
                  </a:lnTo>
                  <a:lnTo>
                    <a:pt x="32" y="5"/>
                  </a:lnTo>
                  <a:lnTo>
                    <a:pt x="32" y="5"/>
                  </a:lnTo>
                  <a:lnTo>
                    <a:pt x="32" y="4"/>
                  </a:lnTo>
                  <a:lnTo>
                    <a:pt x="32" y="4"/>
                  </a:lnTo>
                  <a:lnTo>
                    <a:pt x="32" y="4"/>
                  </a:lnTo>
                  <a:lnTo>
                    <a:pt x="32" y="4"/>
                  </a:lnTo>
                  <a:lnTo>
                    <a:pt x="33" y="4"/>
                  </a:lnTo>
                  <a:lnTo>
                    <a:pt x="33" y="4"/>
                  </a:lnTo>
                  <a:lnTo>
                    <a:pt x="33" y="4"/>
                  </a:lnTo>
                  <a:lnTo>
                    <a:pt x="33" y="4"/>
                  </a:lnTo>
                  <a:lnTo>
                    <a:pt x="34" y="4"/>
                  </a:lnTo>
                  <a:lnTo>
                    <a:pt x="34" y="5"/>
                  </a:lnTo>
                  <a:lnTo>
                    <a:pt x="34" y="4"/>
                  </a:lnTo>
                  <a:lnTo>
                    <a:pt x="34" y="4"/>
                  </a:lnTo>
                  <a:lnTo>
                    <a:pt x="34" y="4"/>
                  </a:lnTo>
                  <a:lnTo>
                    <a:pt x="34" y="4"/>
                  </a:lnTo>
                  <a:lnTo>
                    <a:pt x="35" y="4"/>
                  </a:lnTo>
                  <a:lnTo>
                    <a:pt x="35" y="4"/>
                  </a:lnTo>
                  <a:lnTo>
                    <a:pt x="35" y="5"/>
                  </a:lnTo>
                  <a:lnTo>
                    <a:pt x="35" y="5"/>
                  </a:lnTo>
                  <a:lnTo>
                    <a:pt x="35" y="4"/>
                  </a:lnTo>
                  <a:lnTo>
                    <a:pt x="35" y="4"/>
                  </a:lnTo>
                  <a:lnTo>
                    <a:pt x="35" y="4"/>
                  </a:lnTo>
                  <a:lnTo>
                    <a:pt x="35" y="4"/>
                  </a:lnTo>
                  <a:lnTo>
                    <a:pt x="36" y="4"/>
                  </a:lnTo>
                  <a:lnTo>
                    <a:pt x="36" y="4"/>
                  </a:lnTo>
                  <a:lnTo>
                    <a:pt x="36" y="4"/>
                  </a:lnTo>
                  <a:lnTo>
                    <a:pt x="36" y="4"/>
                  </a:lnTo>
                  <a:lnTo>
                    <a:pt x="36" y="4"/>
                  </a:lnTo>
                  <a:lnTo>
                    <a:pt x="37" y="4"/>
                  </a:lnTo>
                  <a:lnTo>
                    <a:pt x="37" y="4"/>
                  </a:lnTo>
                  <a:lnTo>
                    <a:pt x="37" y="4"/>
                  </a:lnTo>
                  <a:lnTo>
                    <a:pt x="38" y="3"/>
                  </a:lnTo>
                  <a:lnTo>
                    <a:pt x="38" y="3"/>
                  </a:lnTo>
                  <a:lnTo>
                    <a:pt x="38" y="4"/>
                  </a:lnTo>
                  <a:lnTo>
                    <a:pt x="38" y="4"/>
                  </a:lnTo>
                  <a:lnTo>
                    <a:pt x="38" y="4"/>
                  </a:lnTo>
                  <a:lnTo>
                    <a:pt x="38" y="3"/>
                  </a:lnTo>
                  <a:lnTo>
                    <a:pt x="38" y="3"/>
                  </a:lnTo>
                  <a:lnTo>
                    <a:pt x="38" y="3"/>
                  </a:lnTo>
                  <a:lnTo>
                    <a:pt x="38" y="3"/>
                  </a:lnTo>
                  <a:lnTo>
                    <a:pt x="39" y="3"/>
                  </a:lnTo>
                  <a:lnTo>
                    <a:pt x="39" y="3"/>
                  </a:lnTo>
                  <a:lnTo>
                    <a:pt x="39" y="3"/>
                  </a:lnTo>
                  <a:lnTo>
                    <a:pt x="40" y="3"/>
                  </a:lnTo>
                  <a:lnTo>
                    <a:pt x="40" y="3"/>
                  </a:lnTo>
                  <a:lnTo>
                    <a:pt x="40" y="3"/>
                  </a:lnTo>
                  <a:lnTo>
                    <a:pt x="40" y="3"/>
                  </a:lnTo>
                  <a:lnTo>
                    <a:pt x="41" y="3"/>
                  </a:lnTo>
                  <a:lnTo>
                    <a:pt x="41" y="3"/>
                  </a:lnTo>
                  <a:lnTo>
                    <a:pt x="41" y="3"/>
                  </a:lnTo>
                  <a:lnTo>
                    <a:pt x="41" y="3"/>
                  </a:lnTo>
                  <a:lnTo>
                    <a:pt x="41" y="3"/>
                  </a:lnTo>
                  <a:lnTo>
                    <a:pt x="41" y="3"/>
                  </a:lnTo>
                  <a:lnTo>
                    <a:pt x="41" y="2"/>
                  </a:lnTo>
                  <a:lnTo>
                    <a:pt x="41" y="2"/>
                  </a:lnTo>
                  <a:lnTo>
                    <a:pt x="41" y="2"/>
                  </a:lnTo>
                  <a:lnTo>
                    <a:pt x="41" y="2"/>
                  </a:lnTo>
                  <a:lnTo>
                    <a:pt x="42" y="2"/>
                  </a:lnTo>
                  <a:lnTo>
                    <a:pt x="42" y="2"/>
                  </a:lnTo>
                  <a:lnTo>
                    <a:pt x="42" y="2"/>
                  </a:lnTo>
                  <a:lnTo>
                    <a:pt x="42" y="2"/>
                  </a:lnTo>
                  <a:lnTo>
                    <a:pt x="42" y="2"/>
                  </a:lnTo>
                  <a:lnTo>
                    <a:pt x="42" y="2"/>
                  </a:lnTo>
                  <a:lnTo>
                    <a:pt x="43" y="2"/>
                  </a:lnTo>
                  <a:lnTo>
                    <a:pt x="43" y="2"/>
                  </a:lnTo>
                  <a:lnTo>
                    <a:pt x="43" y="2"/>
                  </a:lnTo>
                  <a:lnTo>
                    <a:pt x="43" y="2"/>
                  </a:lnTo>
                  <a:lnTo>
                    <a:pt x="43" y="2"/>
                  </a:lnTo>
                  <a:lnTo>
                    <a:pt x="44" y="2"/>
                  </a:lnTo>
                  <a:lnTo>
                    <a:pt x="44" y="2"/>
                  </a:lnTo>
                  <a:lnTo>
                    <a:pt x="44" y="2"/>
                  </a:lnTo>
                  <a:lnTo>
                    <a:pt x="44" y="2"/>
                  </a:lnTo>
                  <a:lnTo>
                    <a:pt x="45" y="2"/>
                  </a:lnTo>
                  <a:lnTo>
                    <a:pt x="45" y="2"/>
                  </a:lnTo>
                  <a:lnTo>
                    <a:pt x="45" y="2"/>
                  </a:lnTo>
                  <a:lnTo>
                    <a:pt x="45" y="2"/>
                  </a:lnTo>
                  <a:lnTo>
                    <a:pt x="46" y="2"/>
                  </a:lnTo>
                  <a:lnTo>
                    <a:pt x="46" y="2"/>
                  </a:lnTo>
                  <a:lnTo>
                    <a:pt x="46" y="2"/>
                  </a:lnTo>
                  <a:lnTo>
                    <a:pt x="46" y="1"/>
                  </a:lnTo>
                  <a:lnTo>
                    <a:pt x="47" y="1"/>
                  </a:lnTo>
                  <a:lnTo>
                    <a:pt x="47" y="1"/>
                  </a:lnTo>
                  <a:lnTo>
                    <a:pt x="47" y="1"/>
                  </a:lnTo>
                  <a:lnTo>
                    <a:pt x="47" y="1"/>
                  </a:lnTo>
                  <a:lnTo>
                    <a:pt x="47" y="1"/>
                  </a:lnTo>
                  <a:lnTo>
                    <a:pt x="48" y="1"/>
                  </a:lnTo>
                  <a:lnTo>
                    <a:pt x="47" y="1"/>
                  </a:lnTo>
                  <a:lnTo>
                    <a:pt x="47" y="1"/>
                  </a:lnTo>
                  <a:lnTo>
                    <a:pt x="47" y="0"/>
                  </a:lnTo>
                  <a:lnTo>
                    <a:pt x="48" y="0"/>
                  </a:lnTo>
                  <a:lnTo>
                    <a:pt x="48" y="0"/>
                  </a:lnTo>
                  <a:lnTo>
                    <a:pt x="48" y="0"/>
                  </a:lnTo>
                  <a:lnTo>
                    <a:pt x="48" y="0"/>
                  </a:lnTo>
                  <a:lnTo>
                    <a:pt x="49" y="0"/>
                  </a:lnTo>
                  <a:lnTo>
                    <a:pt x="49" y="0"/>
                  </a:lnTo>
                  <a:lnTo>
                    <a:pt x="49" y="0"/>
                  </a:lnTo>
                  <a:lnTo>
                    <a:pt x="49" y="0"/>
                  </a:lnTo>
                  <a:lnTo>
                    <a:pt x="49" y="0"/>
                  </a:lnTo>
                  <a:lnTo>
                    <a:pt x="49" y="0"/>
                  </a:lnTo>
                  <a:lnTo>
                    <a:pt x="49" y="0"/>
                  </a:lnTo>
                  <a:lnTo>
                    <a:pt x="49" y="0"/>
                  </a:lnTo>
                  <a:lnTo>
                    <a:pt x="49" y="0"/>
                  </a:lnTo>
                  <a:lnTo>
                    <a:pt x="49" y="0"/>
                  </a:lnTo>
                  <a:lnTo>
                    <a:pt x="50" y="0"/>
                  </a:lnTo>
                  <a:lnTo>
                    <a:pt x="50" y="0"/>
                  </a:lnTo>
                  <a:lnTo>
                    <a:pt x="50" y="0"/>
                  </a:lnTo>
                  <a:lnTo>
                    <a:pt x="51" y="0"/>
                  </a:lnTo>
                  <a:lnTo>
                    <a:pt x="51" y="0"/>
                  </a:lnTo>
                  <a:lnTo>
                    <a:pt x="51" y="0"/>
                  </a:lnTo>
                  <a:lnTo>
                    <a:pt x="51" y="0"/>
                  </a:lnTo>
                  <a:lnTo>
                    <a:pt x="51" y="0"/>
                  </a:lnTo>
                  <a:lnTo>
                    <a:pt x="52" y="1"/>
                  </a:lnTo>
                  <a:lnTo>
                    <a:pt x="52" y="1"/>
                  </a:lnTo>
                  <a:lnTo>
                    <a:pt x="52" y="0"/>
                  </a:lnTo>
                  <a:lnTo>
                    <a:pt x="52" y="0"/>
                  </a:lnTo>
                  <a:lnTo>
                    <a:pt x="53" y="0"/>
                  </a:lnTo>
                  <a:lnTo>
                    <a:pt x="53" y="0"/>
                  </a:lnTo>
                  <a:lnTo>
                    <a:pt x="53" y="0"/>
                  </a:lnTo>
                  <a:lnTo>
                    <a:pt x="53" y="0"/>
                  </a:lnTo>
                  <a:lnTo>
                    <a:pt x="53" y="0"/>
                  </a:lnTo>
                  <a:lnTo>
                    <a:pt x="53" y="0"/>
                  </a:lnTo>
                  <a:lnTo>
                    <a:pt x="53" y="0"/>
                  </a:lnTo>
                  <a:lnTo>
                    <a:pt x="53" y="1"/>
                  </a:lnTo>
                  <a:lnTo>
                    <a:pt x="53" y="1"/>
                  </a:lnTo>
                  <a:lnTo>
                    <a:pt x="53" y="1"/>
                  </a:lnTo>
                  <a:lnTo>
                    <a:pt x="53" y="1"/>
                  </a:lnTo>
                  <a:lnTo>
                    <a:pt x="53" y="2"/>
                  </a:lnTo>
                  <a:lnTo>
                    <a:pt x="54" y="2"/>
                  </a:lnTo>
                  <a:lnTo>
                    <a:pt x="54" y="2"/>
                  </a:lnTo>
                  <a:lnTo>
                    <a:pt x="54" y="2"/>
                  </a:lnTo>
                  <a:lnTo>
                    <a:pt x="54" y="2"/>
                  </a:lnTo>
                  <a:lnTo>
                    <a:pt x="54" y="2"/>
                  </a:lnTo>
                  <a:lnTo>
                    <a:pt x="54" y="2"/>
                  </a:lnTo>
                  <a:lnTo>
                    <a:pt x="54" y="3"/>
                  </a:lnTo>
                  <a:lnTo>
                    <a:pt x="54" y="3"/>
                  </a:lnTo>
                  <a:lnTo>
                    <a:pt x="54" y="3"/>
                  </a:lnTo>
                  <a:lnTo>
                    <a:pt x="54" y="3"/>
                  </a:lnTo>
                  <a:lnTo>
                    <a:pt x="53" y="3"/>
                  </a:lnTo>
                  <a:lnTo>
                    <a:pt x="53" y="3"/>
                  </a:lnTo>
                  <a:lnTo>
                    <a:pt x="54" y="3"/>
                  </a:lnTo>
                  <a:lnTo>
                    <a:pt x="54" y="4"/>
                  </a:lnTo>
                  <a:lnTo>
                    <a:pt x="54" y="4"/>
                  </a:lnTo>
                  <a:lnTo>
                    <a:pt x="54" y="4"/>
                  </a:lnTo>
                  <a:lnTo>
                    <a:pt x="54" y="4"/>
                  </a:lnTo>
                  <a:lnTo>
                    <a:pt x="54" y="4"/>
                  </a:lnTo>
                  <a:lnTo>
                    <a:pt x="55" y="4"/>
                  </a:lnTo>
                  <a:lnTo>
                    <a:pt x="55" y="4"/>
                  </a:lnTo>
                  <a:lnTo>
                    <a:pt x="55" y="4"/>
                  </a:lnTo>
                  <a:lnTo>
                    <a:pt x="55" y="4"/>
                  </a:lnTo>
                  <a:lnTo>
                    <a:pt x="55" y="3"/>
                  </a:lnTo>
                  <a:lnTo>
                    <a:pt x="55" y="3"/>
                  </a:lnTo>
                  <a:lnTo>
                    <a:pt x="56" y="3"/>
                  </a:lnTo>
                  <a:lnTo>
                    <a:pt x="56" y="4"/>
                  </a:lnTo>
                  <a:lnTo>
                    <a:pt x="56" y="4"/>
                  </a:lnTo>
                  <a:lnTo>
                    <a:pt x="56" y="4"/>
                  </a:lnTo>
                  <a:lnTo>
                    <a:pt x="56" y="4"/>
                  </a:lnTo>
                  <a:lnTo>
                    <a:pt x="56" y="4"/>
                  </a:lnTo>
                  <a:lnTo>
                    <a:pt x="56" y="3"/>
                  </a:lnTo>
                  <a:lnTo>
                    <a:pt x="56" y="3"/>
                  </a:lnTo>
                  <a:lnTo>
                    <a:pt x="56" y="3"/>
                  </a:lnTo>
                  <a:lnTo>
                    <a:pt x="56" y="3"/>
                  </a:lnTo>
                  <a:lnTo>
                    <a:pt x="56" y="3"/>
                  </a:lnTo>
                  <a:lnTo>
                    <a:pt x="56" y="4"/>
                  </a:lnTo>
                  <a:lnTo>
                    <a:pt x="57" y="4"/>
                  </a:lnTo>
                  <a:lnTo>
                    <a:pt x="57" y="4"/>
                  </a:lnTo>
                  <a:lnTo>
                    <a:pt x="57" y="4"/>
                  </a:lnTo>
                  <a:lnTo>
                    <a:pt x="57" y="4"/>
                  </a:lnTo>
                  <a:lnTo>
                    <a:pt x="57" y="5"/>
                  </a:lnTo>
                  <a:lnTo>
                    <a:pt x="57" y="5"/>
                  </a:lnTo>
                  <a:lnTo>
                    <a:pt x="57" y="4"/>
                  </a:lnTo>
                  <a:lnTo>
                    <a:pt x="57" y="4"/>
                  </a:lnTo>
                  <a:lnTo>
                    <a:pt x="57" y="4"/>
                  </a:lnTo>
                  <a:lnTo>
                    <a:pt x="57" y="4"/>
                  </a:lnTo>
                  <a:lnTo>
                    <a:pt x="57" y="4"/>
                  </a:lnTo>
                  <a:lnTo>
                    <a:pt x="57" y="4"/>
                  </a:lnTo>
                  <a:lnTo>
                    <a:pt x="57" y="4"/>
                  </a:lnTo>
                  <a:lnTo>
                    <a:pt x="57" y="4"/>
                  </a:lnTo>
                  <a:lnTo>
                    <a:pt x="58" y="4"/>
                  </a:lnTo>
                  <a:lnTo>
                    <a:pt x="58" y="4"/>
                  </a:lnTo>
                  <a:lnTo>
                    <a:pt x="58" y="4"/>
                  </a:lnTo>
                  <a:lnTo>
                    <a:pt x="58" y="4"/>
                  </a:lnTo>
                  <a:lnTo>
                    <a:pt x="59" y="4"/>
                  </a:lnTo>
                  <a:lnTo>
                    <a:pt x="59" y="4"/>
                  </a:lnTo>
                  <a:lnTo>
                    <a:pt x="59" y="4"/>
                  </a:lnTo>
                  <a:lnTo>
                    <a:pt x="59" y="4"/>
                  </a:lnTo>
                  <a:lnTo>
                    <a:pt x="59" y="4"/>
                  </a:lnTo>
                  <a:lnTo>
                    <a:pt x="59" y="4"/>
                  </a:lnTo>
                  <a:lnTo>
                    <a:pt x="59" y="5"/>
                  </a:lnTo>
                  <a:lnTo>
                    <a:pt x="59" y="5"/>
                  </a:lnTo>
                  <a:lnTo>
                    <a:pt x="59" y="5"/>
                  </a:lnTo>
                  <a:lnTo>
                    <a:pt x="59" y="5"/>
                  </a:lnTo>
                  <a:lnTo>
                    <a:pt x="59" y="5"/>
                  </a:lnTo>
                  <a:lnTo>
                    <a:pt x="59" y="5"/>
                  </a:lnTo>
                  <a:lnTo>
                    <a:pt x="58" y="5"/>
                  </a:lnTo>
                  <a:lnTo>
                    <a:pt x="58" y="6"/>
                  </a:lnTo>
                  <a:lnTo>
                    <a:pt x="58" y="6"/>
                  </a:lnTo>
                  <a:lnTo>
                    <a:pt x="59" y="6"/>
                  </a:lnTo>
                  <a:lnTo>
                    <a:pt x="59" y="6"/>
                  </a:lnTo>
                  <a:lnTo>
                    <a:pt x="59" y="6"/>
                  </a:lnTo>
                  <a:lnTo>
                    <a:pt x="59" y="6"/>
                  </a:lnTo>
                  <a:lnTo>
                    <a:pt x="59" y="6"/>
                  </a:lnTo>
                  <a:lnTo>
                    <a:pt x="59" y="6"/>
                  </a:lnTo>
                  <a:lnTo>
                    <a:pt x="59" y="6"/>
                  </a:lnTo>
                  <a:lnTo>
                    <a:pt x="59" y="6"/>
                  </a:lnTo>
                  <a:lnTo>
                    <a:pt x="60" y="6"/>
                  </a:lnTo>
                  <a:lnTo>
                    <a:pt x="60" y="6"/>
                  </a:lnTo>
                  <a:lnTo>
                    <a:pt x="60" y="6"/>
                  </a:lnTo>
                  <a:lnTo>
                    <a:pt x="61" y="6"/>
                  </a:lnTo>
                  <a:lnTo>
                    <a:pt x="61" y="6"/>
                  </a:lnTo>
                  <a:lnTo>
                    <a:pt x="61" y="6"/>
                  </a:lnTo>
                  <a:lnTo>
                    <a:pt x="61" y="6"/>
                  </a:lnTo>
                  <a:lnTo>
                    <a:pt x="61" y="5"/>
                  </a:lnTo>
                  <a:lnTo>
                    <a:pt x="61" y="5"/>
                  </a:lnTo>
                  <a:lnTo>
                    <a:pt x="61" y="5"/>
                  </a:lnTo>
                  <a:lnTo>
                    <a:pt x="62" y="5"/>
                  </a:lnTo>
                  <a:lnTo>
                    <a:pt x="62" y="5"/>
                  </a:lnTo>
                  <a:lnTo>
                    <a:pt x="62" y="5"/>
                  </a:lnTo>
                  <a:lnTo>
                    <a:pt x="62" y="5"/>
                  </a:lnTo>
                  <a:lnTo>
                    <a:pt x="63" y="5"/>
                  </a:lnTo>
                  <a:lnTo>
                    <a:pt x="63" y="4"/>
                  </a:lnTo>
                  <a:lnTo>
                    <a:pt x="63" y="4"/>
                  </a:lnTo>
                  <a:lnTo>
                    <a:pt x="63" y="4"/>
                  </a:lnTo>
                  <a:lnTo>
                    <a:pt x="64" y="4"/>
                  </a:lnTo>
                  <a:lnTo>
                    <a:pt x="64" y="4"/>
                  </a:lnTo>
                  <a:lnTo>
                    <a:pt x="64" y="4"/>
                  </a:lnTo>
                  <a:lnTo>
                    <a:pt x="65" y="3"/>
                  </a:lnTo>
                  <a:lnTo>
                    <a:pt x="65" y="3"/>
                  </a:lnTo>
                  <a:lnTo>
                    <a:pt x="65" y="3"/>
                  </a:lnTo>
                  <a:lnTo>
                    <a:pt x="65" y="3"/>
                  </a:lnTo>
                  <a:lnTo>
                    <a:pt x="66" y="3"/>
                  </a:lnTo>
                  <a:lnTo>
                    <a:pt x="66" y="3"/>
                  </a:lnTo>
                  <a:lnTo>
                    <a:pt x="66" y="3"/>
                  </a:lnTo>
                  <a:lnTo>
                    <a:pt x="66" y="3"/>
                  </a:lnTo>
                  <a:lnTo>
                    <a:pt x="66" y="3"/>
                  </a:lnTo>
                  <a:lnTo>
                    <a:pt x="66" y="3"/>
                  </a:lnTo>
                  <a:lnTo>
                    <a:pt x="66" y="4"/>
                  </a:lnTo>
                  <a:lnTo>
                    <a:pt x="66" y="4"/>
                  </a:lnTo>
                  <a:lnTo>
                    <a:pt x="66" y="4"/>
                  </a:lnTo>
                  <a:lnTo>
                    <a:pt x="66" y="4"/>
                  </a:lnTo>
                  <a:lnTo>
                    <a:pt x="65" y="4"/>
                  </a:lnTo>
                  <a:lnTo>
                    <a:pt x="65" y="4"/>
                  </a:lnTo>
                  <a:lnTo>
                    <a:pt x="65" y="4"/>
                  </a:lnTo>
                  <a:lnTo>
                    <a:pt x="65" y="4"/>
                  </a:lnTo>
                  <a:lnTo>
                    <a:pt x="65" y="4"/>
                  </a:lnTo>
                  <a:lnTo>
                    <a:pt x="66" y="5"/>
                  </a:lnTo>
                  <a:lnTo>
                    <a:pt x="66" y="5"/>
                  </a:lnTo>
                  <a:lnTo>
                    <a:pt x="67" y="5"/>
                  </a:lnTo>
                  <a:lnTo>
                    <a:pt x="67" y="6"/>
                  </a:lnTo>
                  <a:lnTo>
                    <a:pt x="67" y="6"/>
                  </a:lnTo>
                  <a:lnTo>
                    <a:pt x="68" y="6"/>
                  </a:lnTo>
                  <a:lnTo>
                    <a:pt x="68" y="6"/>
                  </a:lnTo>
                  <a:lnTo>
                    <a:pt x="68" y="7"/>
                  </a:lnTo>
                  <a:lnTo>
                    <a:pt x="68" y="7"/>
                  </a:lnTo>
                  <a:lnTo>
                    <a:pt x="69" y="7"/>
                  </a:lnTo>
                  <a:lnTo>
                    <a:pt x="69" y="7"/>
                  </a:lnTo>
                  <a:lnTo>
                    <a:pt x="69" y="7"/>
                  </a:lnTo>
                  <a:lnTo>
                    <a:pt x="69" y="8"/>
                  </a:lnTo>
                  <a:lnTo>
                    <a:pt x="70" y="9"/>
                  </a:lnTo>
                  <a:lnTo>
                    <a:pt x="70" y="9"/>
                  </a:lnTo>
                  <a:lnTo>
                    <a:pt x="70" y="9"/>
                  </a:lnTo>
                  <a:lnTo>
                    <a:pt x="70" y="10"/>
                  </a:lnTo>
                  <a:lnTo>
                    <a:pt x="71" y="10"/>
                  </a:lnTo>
                  <a:lnTo>
                    <a:pt x="71" y="12"/>
                  </a:lnTo>
                  <a:lnTo>
                    <a:pt x="72" y="12"/>
                  </a:lnTo>
                  <a:lnTo>
                    <a:pt x="72" y="13"/>
                  </a:lnTo>
                  <a:lnTo>
                    <a:pt x="72" y="13"/>
                  </a:lnTo>
                  <a:lnTo>
                    <a:pt x="72" y="13"/>
                  </a:lnTo>
                  <a:lnTo>
                    <a:pt x="72" y="14"/>
                  </a:lnTo>
                  <a:lnTo>
                    <a:pt x="72" y="14"/>
                  </a:lnTo>
                  <a:lnTo>
                    <a:pt x="73" y="15"/>
                  </a:lnTo>
                  <a:lnTo>
                    <a:pt x="73" y="15"/>
                  </a:lnTo>
                  <a:lnTo>
                    <a:pt x="73" y="15"/>
                  </a:lnTo>
                  <a:lnTo>
                    <a:pt x="73" y="15"/>
                  </a:lnTo>
                  <a:lnTo>
                    <a:pt x="73" y="15"/>
                  </a:lnTo>
                  <a:lnTo>
                    <a:pt x="73" y="15"/>
                  </a:lnTo>
                  <a:lnTo>
                    <a:pt x="73" y="15"/>
                  </a:lnTo>
                  <a:lnTo>
                    <a:pt x="74" y="15"/>
                  </a:lnTo>
                  <a:lnTo>
                    <a:pt x="74" y="15"/>
                  </a:lnTo>
                  <a:lnTo>
                    <a:pt x="74" y="14"/>
                  </a:lnTo>
                  <a:lnTo>
                    <a:pt x="74" y="14"/>
                  </a:lnTo>
                  <a:lnTo>
                    <a:pt x="74" y="14"/>
                  </a:lnTo>
                  <a:lnTo>
                    <a:pt x="74" y="14"/>
                  </a:lnTo>
                  <a:lnTo>
                    <a:pt x="74" y="14"/>
                  </a:lnTo>
                  <a:lnTo>
                    <a:pt x="74" y="13"/>
                  </a:lnTo>
                  <a:lnTo>
                    <a:pt x="75" y="13"/>
                  </a:lnTo>
                  <a:lnTo>
                    <a:pt x="75" y="13"/>
                  </a:lnTo>
                  <a:lnTo>
                    <a:pt x="75" y="13"/>
                  </a:lnTo>
                  <a:lnTo>
                    <a:pt x="75" y="13"/>
                  </a:lnTo>
                  <a:lnTo>
                    <a:pt x="75" y="13"/>
                  </a:lnTo>
                  <a:lnTo>
                    <a:pt x="75" y="14"/>
                  </a:lnTo>
                  <a:lnTo>
                    <a:pt x="75" y="14"/>
                  </a:lnTo>
                  <a:lnTo>
                    <a:pt x="76" y="14"/>
                  </a:lnTo>
                  <a:lnTo>
                    <a:pt x="76" y="14"/>
                  </a:lnTo>
                  <a:lnTo>
                    <a:pt x="76" y="14"/>
                  </a:lnTo>
                  <a:lnTo>
                    <a:pt x="75" y="14"/>
                  </a:lnTo>
                  <a:lnTo>
                    <a:pt x="76" y="14"/>
                  </a:lnTo>
                  <a:lnTo>
                    <a:pt x="76" y="14"/>
                  </a:lnTo>
                  <a:lnTo>
                    <a:pt x="76" y="14"/>
                  </a:lnTo>
                  <a:lnTo>
                    <a:pt x="76" y="14"/>
                  </a:lnTo>
                  <a:lnTo>
                    <a:pt x="76" y="15"/>
                  </a:lnTo>
                  <a:lnTo>
                    <a:pt x="76" y="15"/>
                  </a:lnTo>
                  <a:lnTo>
                    <a:pt x="76" y="15"/>
                  </a:lnTo>
                  <a:lnTo>
                    <a:pt x="76" y="15"/>
                  </a:lnTo>
                  <a:lnTo>
                    <a:pt x="77" y="15"/>
                  </a:lnTo>
                  <a:lnTo>
                    <a:pt x="77" y="15"/>
                  </a:lnTo>
                  <a:lnTo>
                    <a:pt x="77" y="15"/>
                  </a:lnTo>
                  <a:lnTo>
                    <a:pt x="77" y="15"/>
                  </a:lnTo>
                  <a:lnTo>
                    <a:pt x="78" y="15"/>
                  </a:lnTo>
                  <a:lnTo>
                    <a:pt x="78" y="15"/>
                  </a:lnTo>
                  <a:lnTo>
                    <a:pt x="78" y="15"/>
                  </a:lnTo>
                  <a:lnTo>
                    <a:pt x="78" y="15"/>
                  </a:lnTo>
                  <a:lnTo>
                    <a:pt x="78" y="15"/>
                  </a:lnTo>
                  <a:lnTo>
                    <a:pt x="78" y="15"/>
                  </a:lnTo>
                  <a:lnTo>
                    <a:pt x="79" y="15"/>
                  </a:lnTo>
                  <a:lnTo>
                    <a:pt x="79" y="15"/>
                  </a:lnTo>
                  <a:lnTo>
                    <a:pt x="79" y="15"/>
                  </a:lnTo>
                  <a:lnTo>
                    <a:pt x="79" y="15"/>
                  </a:lnTo>
                  <a:lnTo>
                    <a:pt x="79" y="15"/>
                  </a:lnTo>
                  <a:lnTo>
                    <a:pt x="79" y="15"/>
                  </a:lnTo>
                  <a:lnTo>
                    <a:pt x="80" y="15"/>
                  </a:lnTo>
                  <a:lnTo>
                    <a:pt x="80" y="15"/>
                  </a:lnTo>
                  <a:lnTo>
                    <a:pt x="80" y="14"/>
                  </a:lnTo>
                  <a:lnTo>
                    <a:pt x="80" y="14"/>
                  </a:lnTo>
                  <a:lnTo>
                    <a:pt x="81" y="14"/>
                  </a:lnTo>
                  <a:lnTo>
                    <a:pt x="81" y="15"/>
                  </a:lnTo>
                  <a:lnTo>
                    <a:pt x="82" y="15"/>
                  </a:lnTo>
                  <a:lnTo>
                    <a:pt x="82" y="15"/>
                  </a:lnTo>
                  <a:lnTo>
                    <a:pt x="82" y="15"/>
                  </a:lnTo>
                  <a:lnTo>
                    <a:pt x="82" y="15"/>
                  </a:lnTo>
                  <a:lnTo>
                    <a:pt x="82" y="15"/>
                  </a:lnTo>
                  <a:lnTo>
                    <a:pt x="82" y="15"/>
                  </a:lnTo>
                  <a:lnTo>
                    <a:pt x="82" y="16"/>
                  </a:lnTo>
                  <a:lnTo>
                    <a:pt x="82" y="16"/>
                  </a:lnTo>
                  <a:lnTo>
                    <a:pt x="82" y="16"/>
                  </a:lnTo>
                  <a:lnTo>
                    <a:pt x="82" y="17"/>
                  </a:lnTo>
                  <a:lnTo>
                    <a:pt x="83" y="17"/>
                  </a:lnTo>
                  <a:lnTo>
                    <a:pt x="83" y="17"/>
                  </a:lnTo>
                  <a:lnTo>
                    <a:pt x="83" y="17"/>
                  </a:lnTo>
                  <a:lnTo>
                    <a:pt x="83" y="17"/>
                  </a:lnTo>
                  <a:lnTo>
                    <a:pt x="84" y="17"/>
                  </a:lnTo>
                  <a:lnTo>
                    <a:pt x="84" y="17"/>
                  </a:lnTo>
                  <a:lnTo>
                    <a:pt x="84" y="17"/>
                  </a:lnTo>
                  <a:lnTo>
                    <a:pt x="84" y="18"/>
                  </a:lnTo>
                  <a:lnTo>
                    <a:pt x="84" y="18"/>
                  </a:lnTo>
                  <a:lnTo>
                    <a:pt x="84" y="18"/>
                  </a:lnTo>
                  <a:lnTo>
                    <a:pt x="84" y="18"/>
                  </a:lnTo>
                  <a:lnTo>
                    <a:pt x="84" y="19"/>
                  </a:lnTo>
                  <a:lnTo>
                    <a:pt x="85" y="19"/>
                  </a:lnTo>
                  <a:lnTo>
                    <a:pt x="85" y="19"/>
                  </a:lnTo>
                  <a:lnTo>
                    <a:pt x="85" y="19"/>
                  </a:lnTo>
                  <a:lnTo>
                    <a:pt x="85" y="19"/>
                  </a:lnTo>
                  <a:lnTo>
                    <a:pt x="85" y="19"/>
                  </a:lnTo>
                  <a:lnTo>
                    <a:pt x="86" y="19"/>
                  </a:lnTo>
                  <a:lnTo>
                    <a:pt x="86" y="19"/>
                  </a:lnTo>
                  <a:lnTo>
                    <a:pt x="87" y="19"/>
                  </a:lnTo>
                  <a:lnTo>
                    <a:pt x="87" y="19"/>
                  </a:lnTo>
                  <a:lnTo>
                    <a:pt x="87" y="19"/>
                  </a:lnTo>
                  <a:lnTo>
                    <a:pt x="87" y="19"/>
                  </a:lnTo>
                  <a:lnTo>
                    <a:pt x="87" y="19"/>
                  </a:lnTo>
                  <a:lnTo>
                    <a:pt x="87" y="18"/>
                  </a:lnTo>
                  <a:lnTo>
                    <a:pt x="88" y="18"/>
                  </a:lnTo>
                  <a:lnTo>
                    <a:pt x="88" y="18"/>
                  </a:lnTo>
                  <a:lnTo>
                    <a:pt x="88" y="18"/>
                  </a:lnTo>
                  <a:lnTo>
                    <a:pt x="88" y="18"/>
                  </a:lnTo>
                  <a:lnTo>
                    <a:pt x="88" y="19"/>
                  </a:lnTo>
                  <a:lnTo>
                    <a:pt x="88" y="19"/>
                  </a:lnTo>
                  <a:lnTo>
                    <a:pt x="88" y="19"/>
                  </a:lnTo>
                  <a:lnTo>
                    <a:pt x="88" y="19"/>
                  </a:lnTo>
                  <a:lnTo>
                    <a:pt x="88" y="19"/>
                  </a:lnTo>
                  <a:lnTo>
                    <a:pt x="88" y="20"/>
                  </a:lnTo>
                  <a:lnTo>
                    <a:pt x="88" y="20"/>
                  </a:lnTo>
                  <a:lnTo>
                    <a:pt x="89" y="20"/>
                  </a:lnTo>
                  <a:lnTo>
                    <a:pt x="89" y="20"/>
                  </a:lnTo>
                  <a:lnTo>
                    <a:pt x="89" y="20"/>
                  </a:lnTo>
                  <a:lnTo>
                    <a:pt x="89" y="20"/>
                  </a:lnTo>
                  <a:lnTo>
                    <a:pt x="89" y="20"/>
                  </a:lnTo>
                  <a:lnTo>
                    <a:pt x="88" y="20"/>
                  </a:lnTo>
                  <a:lnTo>
                    <a:pt x="88" y="20"/>
                  </a:lnTo>
                  <a:lnTo>
                    <a:pt x="88" y="21"/>
                  </a:lnTo>
                  <a:lnTo>
                    <a:pt x="88" y="21"/>
                  </a:lnTo>
                  <a:lnTo>
                    <a:pt x="88" y="21"/>
                  </a:lnTo>
                  <a:lnTo>
                    <a:pt x="88" y="21"/>
                  </a:lnTo>
                  <a:lnTo>
                    <a:pt x="88" y="21"/>
                  </a:lnTo>
                  <a:lnTo>
                    <a:pt x="88" y="22"/>
                  </a:lnTo>
                  <a:lnTo>
                    <a:pt x="88" y="22"/>
                  </a:lnTo>
                  <a:lnTo>
                    <a:pt x="88" y="22"/>
                  </a:lnTo>
                  <a:lnTo>
                    <a:pt x="87" y="22"/>
                  </a:lnTo>
                  <a:lnTo>
                    <a:pt x="87" y="22"/>
                  </a:lnTo>
                  <a:lnTo>
                    <a:pt x="87" y="22"/>
                  </a:lnTo>
                  <a:lnTo>
                    <a:pt x="87" y="22"/>
                  </a:lnTo>
                  <a:lnTo>
                    <a:pt x="86" y="22"/>
                  </a:lnTo>
                  <a:lnTo>
                    <a:pt x="86" y="22"/>
                  </a:lnTo>
                  <a:lnTo>
                    <a:pt x="86" y="22"/>
                  </a:lnTo>
                  <a:lnTo>
                    <a:pt x="86" y="22"/>
                  </a:lnTo>
                  <a:lnTo>
                    <a:pt x="86" y="23"/>
                  </a:lnTo>
                  <a:lnTo>
                    <a:pt x="85" y="23"/>
                  </a:lnTo>
                  <a:lnTo>
                    <a:pt x="85" y="23"/>
                  </a:lnTo>
                  <a:lnTo>
                    <a:pt x="85" y="24"/>
                  </a:lnTo>
                  <a:lnTo>
                    <a:pt x="85" y="24"/>
                  </a:lnTo>
                  <a:lnTo>
                    <a:pt x="85" y="24"/>
                  </a:lnTo>
                  <a:lnTo>
                    <a:pt x="85" y="24"/>
                  </a:lnTo>
                  <a:lnTo>
                    <a:pt x="85" y="25"/>
                  </a:lnTo>
                  <a:lnTo>
                    <a:pt x="85" y="25"/>
                  </a:lnTo>
                  <a:lnTo>
                    <a:pt x="85" y="25"/>
                  </a:lnTo>
                  <a:lnTo>
                    <a:pt x="85" y="25"/>
                  </a:lnTo>
                  <a:lnTo>
                    <a:pt x="85" y="26"/>
                  </a:lnTo>
                  <a:lnTo>
                    <a:pt x="85" y="26"/>
                  </a:lnTo>
                  <a:lnTo>
                    <a:pt x="85" y="26"/>
                  </a:lnTo>
                  <a:lnTo>
                    <a:pt x="85" y="26"/>
                  </a:lnTo>
                  <a:lnTo>
                    <a:pt x="85" y="27"/>
                  </a:lnTo>
                  <a:lnTo>
                    <a:pt x="85" y="27"/>
                  </a:lnTo>
                  <a:lnTo>
                    <a:pt x="85" y="27"/>
                  </a:lnTo>
                  <a:lnTo>
                    <a:pt x="84" y="27"/>
                  </a:lnTo>
                  <a:lnTo>
                    <a:pt x="84" y="27"/>
                  </a:lnTo>
                  <a:lnTo>
                    <a:pt x="84" y="27"/>
                  </a:lnTo>
                  <a:lnTo>
                    <a:pt x="84" y="27"/>
                  </a:lnTo>
                  <a:lnTo>
                    <a:pt x="84" y="27"/>
                  </a:lnTo>
                  <a:lnTo>
                    <a:pt x="83" y="27"/>
                  </a:lnTo>
                  <a:lnTo>
                    <a:pt x="83" y="27"/>
                  </a:lnTo>
                  <a:lnTo>
                    <a:pt x="83" y="27"/>
                  </a:lnTo>
                  <a:lnTo>
                    <a:pt x="83" y="27"/>
                  </a:lnTo>
                  <a:lnTo>
                    <a:pt x="83" y="27"/>
                  </a:lnTo>
                  <a:lnTo>
                    <a:pt x="82" y="27"/>
                  </a:lnTo>
                  <a:lnTo>
                    <a:pt x="82" y="27"/>
                  </a:lnTo>
                  <a:lnTo>
                    <a:pt x="82" y="27"/>
                  </a:lnTo>
                  <a:lnTo>
                    <a:pt x="82" y="27"/>
                  </a:lnTo>
                  <a:lnTo>
                    <a:pt x="81" y="27"/>
                  </a:lnTo>
                  <a:lnTo>
                    <a:pt x="81" y="27"/>
                  </a:lnTo>
                  <a:lnTo>
                    <a:pt x="81" y="27"/>
                  </a:lnTo>
                  <a:lnTo>
                    <a:pt x="81" y="27"/>
                  </a:lnTo>
                  <a:lnTo>
                    <a:pt x="80" y="26"/>
                  </a:lnTo>
                  <a:lnTo>
                    <a:pt x="80" y="26"/>
                  </a:lnTo>
                  <a:lnTo>
                    <a:pt x="80" y="26"/>
                  </a:lnTo>
                  <a:lnTo>
                    <a:pt x="80" y="26"/>
                  </a:lnTo>
                  <a:lnTo>
                    <a:pt x="80" y="27"/>
                  </a:lnTo>
                  <a:lnTo>
                    <a:pt x="80" y="27"/>
                  </a:lnTo>
                  <a:lnTo>
                    <a:pt x="80" y="27"/>
                  </a:lnTo>
                  <a:lnTo>
                    <a:pt x="79" y="27"/>
                  </a:lnTo>
                  <a:lnTo>
                    <a:pt x="79" y="27"/>
                  </a:lnTo>
                  <a:lnTo>
                    <a:pt x="79" y="28"/>
                  </a:lnTo>
                  <a:lnTo>
                    <a:pt x="79" y="28"/>
                  </a:lnTo>
                  <a:lnTo>
                    <a:pt x="79" y="28"/>
                  </a:lnTo>
                  <a:lnTo>
                    <a:pt x="79" y="28"/>
                  </a:lnTo>
                  <a:lnTo>
                    <a:pt x="79" y="28"/>
                  </a:lnTo>
                  <a:lnTo>
                    <a:pt x="79" y="29"/>
                  </a:lnTo>
                  <a:lnTo>
                    <a:pt x="79" y="29"/>
                  </a:lnTo>
                  <a:lnTo>
                    <a:pt x="79" y="29"/>
                  </a:lnTo>
                  <a:lnTo>
                    <a:pt x="79" y="29"/>
                  </a:lnTo>
                  <a:lnTo>
                    <a:pt x="79" y="30"/>
                  </a:lnTo>
                  <a:lnTo>
                    <a:pt x="79" y="30"/>
                  </a:lnTo>
                  <a:lnTo>
                    <a:pt x="79" y="30"/>
                  </a:lnTo>
                  <a:lnTo>
                    <a:pt x="78" y="30"/>
                  </a:lnTo>
                  <a:lnTo>
                    <a:pt x="78" y="31"/>
                  </a:lnTo>
                  <a:lnTo>
                    <a:pt x="78" y="31"/>
                  </a:lnTo>
                  <a:lnTo>
                    <a:pt x="78" y="31"/>
                  </a:lnTo>
                  <a:lnTo>
                    <a:pt x="78" y="31"/>
                  </a:lnTo>
                  <a:lnTo>
                    <a:pt x="78" y="32"/>
                  </a:lnTo>
                  <a:lnTo>
                    <a:pt x="78" y="32"/>
                  </a:lnTo>
                  <a:lnTo>
                    <a:pt x="79" y="32"/>
                  </a:lnTo>
                  <a:lnTo>
                    <a:pt x="79" y="32"/>
                  </a:lnTo>
                  <a:lnTo>
                    <a:pt x="79" y="32"/>
                  </a:lnTo>
                  <a:lnTo>
                    <a:pt x="79" y="32"/>
                  </a:lnTo>
                  <a:lnTo>
                    <a:pt x="79" y="32"/>
                  </a:lnTo>
                  <a:lnTo>
                    <a:pt x="79" y="33"/>
                  </a:lnTo>
                  <a:lnTo>
                    <a:pt x="79" y="33"/>
                  </a:lnTo>
                  <a:lnTo>
                    <a:pt x="79" y="33"/>
                  </a:lnTo>
                  <a:lnTo>
                    <a:pt x="78" y="33"/>
                  </a:lnTo>
                  <a:lnTo>
                    <a:pt x="78" y="33"/>
                  </a:lnTo>
                  <a:lnTo>
                    <a:pt x="78" y="32"/>
                  </a:lnTo>
                  <a:lnTo>
                    <a:pt x="78" y="32"/>
                  </a:lnTo>
                  <a:lnTo>
                    <a:pt x="78" y="33"/>
                  </a:lnTo>
                  <a:lnTo>
                    <a:pt x="78" y="33"/>
                  </a:lnTo>
                  <a:lnTo>
                    <a:pt x="77" y="33"/>
                  </a:lnTo>
                  <a:lnTo>
                    <a:pt x="77" y="33"/>
                  </a:lnTo>
                  <a:lnTo>
                    <a:pt x="77" y="33"/>
                  </a:lnTo>
                  <a:lnTo>
                    <a:pt x="77" y="32"/>
                  </a:lnTo>
                  <a:lnTo>
                    <a:pt x="77" y="32"/>
                  </a:lnTo>
                  <a:lnTo>
                    <a:pt x="77" y="32"/>
                  </a:lnTo>
                  <a:lnTo>
                    <a:pt x="76" y="32"/>
                  </a:lnTo>
                  <a:lnTo>
                    <a:pt x="76" y="32"/>
                  </a:lnTo>
                  <a:lnTo>
                    <a:pt x="76" y="32"/>
                  </a:lnTo>
                  <a:lnTo>
                    <a:pt x="76" y="32"/>
                  </a:lnTo>
                  <a:lnTo>
                    <a:pt x="76" y="32"/>
                  </a:lnTo>
                  <a:lnTo>
                    <a:pt x="76" y="33"/>
                  </a:lnTo>
                  <a:lnTo>
                    <a:pt x="75" y="33"/>
                  </a:lnTo>
                  <a:lnTo>
                    <a:pt x="75" y="33"/>
                  </a:lnTo>
                  <a:lnTo>
                    <a:pt x="75" y="33"/>
                  </a:lnTo>
                  <a:lnTo>
                    <a:pt x="75" y="33"/>
                  </a:lnTo>
                  <a:lnTo>
                    <a:pt x="74" y="33"/>
                  </a:lnTo>
                  <a:lnTo>
                    <a:pt x="74" y="33"/>
                  </a:lnTo>
                  <a:lnTo>
                    <a:pt x="74" y="33"/>
                  </a:lnTo>
                  <a:lnTo>
                    <a:pt x="74" y="33"/>
                  </a:lnTo>
                  <a:lnTo>
                    <a:pt x="73" y="33"/>
                  </a:lnTo>
                  <a:lnTo>
                    <a:pt x="73" y="33"/>
                  </a:lnTo>
                  <a:lnTo>
                    <a:pt x="73" y="33"/>
                  </a:lnTo>
                  <a:lnTo>
                    <a:pt x="73" y="33"/>
                  </a:lnTo>
                  <a:lnTo>
                    <a:pt x="73" y="33"/>
                  </a:lnTo>
                  <a:lnTo>
                    <a:pt x="73" y="34"/>
                  </a:lnTo>
                  <a:lnTo>
                    <a:pt x="73" y="34"/>
                  </a:lnTo>
                  <a:lnTo>
                    <a:pt x="74" y="34"/>
                  </a:lnTo>
                  <a:lnTo>
                    <a:pt x="74" y="34"/>
                  </a:lnTo>
                  <a:lnTo>
                    <a:pt x="74" y="34"/>
                  </a:lnTo>
                  <a:lnTo>
                    <a:pt x="74" y="34"/>
                  </a:lnTo>
                  <a:lnTo>
                    <a:pt x="74" y="35"/>
                  </a:lnTo>
                  <a:lnTo>
                    <a:pt x="74" y="35"/>
                  </a:lnTo>
                  <a:lnTo>
                    <a:pt x="74" y="35"/>
                  </a:lnTo>
                  <a:lnTo>
                    <a:pt x="74" y="35"/>
                  </a:lnTo>
                  <a:lnTo>
                    <a:pt x="74" y="36"/>
                  </a:lnTo>
                  <a:lnTo>
                    <a:pt x="74" y="36"/>
                  </a:lnTo>
                  <a:lnTo>
                    <a:pt x="74" y="36"/>
                  </a:lnTo>
                  <a:lnTo>
                    <a:pt x="74" y="36"/>
                  </a:lnTo>
                  <a:lnTo>
                    <a:pt x="74" y="37"/>
                  </a:lnTo>
                  <a:lnTo>
                    <a:pt x="74" y="37"/>
                  </a:lnTo>
                  <a:lnTo>
                    <a:pt x="74" y="37"/>
                  </a:lnTo>
                  <a:lnTo>
                    <a:pt x="75" y="38"/>
                  </a:lnTo>
                  <a:lnTo>
                    <a:pt x="75" y="38"/>
                  </a:lnTo>
                  <a:lnTo>
                    <a:pt x="75" y="38"/>
                  </a:lnTo>
                  <a:lnTo>
                    <a:pt x="75" y="39"/>
                  </a:lnTo>
                  <a:lnTo>
                    <a:pt x="75" y="39"/>
                  </a:lnTo>
                  <a:lnTo>
                    <a:pt x="75" y="39"/>
                  </a:lnTo>
                  <a:lnTo>
                    <a:pt x="75" y="39"/>
                  </a:lnTo>
                  <a:lnTo>
                    <a:pt x="74" y="39"/>
                  </a:lnTo>
                  <a:lnTo>
                    <a:pt x="74" y="39"/>
                  </a:lnTo>
                  <a:lnTo>
                    <a:pt x="74" y="39"/>
                  </a:lnTo>
                  <a:lnTo>
                    <a:pt x="74" y="39"/>
                  </a:lnTo>
                  <a:lnTo>
                    <a:pt x="74" y="39"/>
                  </a:lnTo>
                  <a:lnTo>
                    <a:pt x="74" y="39"/>
                  </a:lnTo>
                  <a:lnTo>
                    <a:pt x="74" y="40"/>
                  </a:lnTo>
                  <a:lnTo>
                    <a:pt x="74" y="40"/>
                  </a:lnTo>
                  <a:lnTo>
                    <a:pt x="74" y="40"/>
                  </a:lnTo>
                  <a:lnTo>
                    <a:pt x="73" y="40"/>
                  </a:lnTo>
                  <a:lnTo>
                    <a:pt x="73" y="40"/>
                  </a:lnTo>
                  <a:lnTo>
                    <a:pt x="74" y="41"/>
                  </a:lnTo>
                  <a:lnTo>
                    <a:pt x="74" y="41"/>
                  </a:lnTo>
                  <a:lnTo>
                    <a:pt x="74" y="42"/>
                  </a:lnTo>
                  <a:lnTo>
                    <a:pt x="73" y="42"/>
                  </a:lnTo>
                  <a:lnTo>
                    <a:pt x="73" y="41"/>
                  </a:lnTo>
                  <a:lnTo>
                    <a:pt x="73" y="41"/>
                  </a:lnTo>
                  <a:lnTo>
                    <a:pt x="72" y="41"/>
                  </a:lnTo>
                  <a:lnTo>
                    <a:pt x="72" y="41"/>
                  </a:lnTo>
                  <a:lnTo>
                    <a:pt x="72" y="41"/>
                  </a:lnTo>
                  <a:lnTo>
                    <a:pt x="72" y="41"/>
                  </a:lnTo>
                  <a:lnTo>
                    <a:pt x="72" y="41"/>
                  </a:lnTo>
                  <a:lnTo>
                    <a:pt x="72" y="40"/>
                  </a:lnTo>
                  <a:lnTo>
                    <a:pt x="71" y="40"/>
                  </a:lnTo>
                  <a:lnTo>
                    <a:pt x="71" y="40"/>
                  </a:lnTo>
                  <a:lnTo>
                    <a:pt x="71" y="40"/>
                  </a:lnTo>
                  <a:lnTo>
                    <a:pt x="71" y="40"/>
                  </a:lnTo>
                  <a:lnTo>
                    <a:pt x="71" y="40"/>
                  </a:lnTo>
                  <a:lnTo>
                    <a:pt x="71" y="40"/>
                  </a:lnTo>
                  <a:lnTo>
                    <a:pt x="71" y="40"/>
                  </a:lnTo>
                  <a:lnTo>
                    <a:pt x="70" y="40"/>
                  </a:lnTo>
                  <a:lnTo>
                    <a:pt x="70" y="39"/>
                  </a:lnTo>
                  <a:lnTo>
                    <a:pt x="69" y="40"/>
                  </a:lnTo>
                  <a:lnTo>
                    <a:pt x="69" y="40"/>
                  </a:lnTo>
                  <a:lnTo>
                    <a:pt x="69" y="40"/>
                  </a:lnTo>
                  <a:lnTo>
                    <a:pt x="69" y="39"/>
                  </a:lnTo>
                  <a:lnTo>
                    <a:pt x="68" y="39"/>
                  </a:lnTo>
                  <a:lnTo>
                    <a:pt x="68" y="39"/>
                  </a:lnTo>
                  <a:lnTo>
                    <a:pt x="68" y="39"/>
                  </a:lnTo>
                  <a:lnTo>
                    <a:pt x="67" y="39"/>
                  </a:lnTo>
                  <a:lnTo>
                    <a:pt x="67" y="39"/>
                  </a:lnTo>
                  <a:lnTo>
                    <a:pt x="67" y="39"/>
                  </a:lnTo>
                  <a:lnTo>
                    <a:pt x="67" y="39"/>
                  </a:lnTo>
                  <a:lnTo>
                    <a:pt x="66" y="39"/>
                  </a:lnTo>
                  <a:lnTo>
                    <a:pt x="66" y="39"/>
                  </a:lnTo>
                  <a:lnTo>
                    <a:pt x="66" y="39"/>
                  </a:lnTo>
                  <a:lnTo>
                    <a:pt x="66" y="39"/>
                  </a:lnTo>
                  <a:lnTo>
                    <a:pt x="66" y="39"/>
                  </a:lnTo>
                  <a:lnTo>
                    <a:pt x="65" y="39"/>
                  </a:lnTo>
                  <a:lnTo>
                    <a:pt x="65" y="39"/>
                  </a:lnTo>
                  <a:lnTo>
                    <a:pt x="64" y="39"/>
                  </a:lnTo>
                  <a:lnTo>
                    <a:pt x="64" y="39"/>
                  </a:lnTo>
                  <a:lnTo>
                    <a:pt x="64" y="39"/>
                  </a:lnTo>
                  <a:lnTo>
                    <a:pt x="64" y="39"/>
                  </a:lnTo>
                  <a:lnTo>
                    <a:pt x="64" y="40"/>
                  </a:lnTo>
                  <a:lnTo>
                    <a:pt x="64" y="40"/>
                  </a:lnTo>
                  <a:lnTo>
                    <a:pt x="63" y="40"/>
                  </a:lnTo>
                  <a:lnTo>
                    <a:pt x="63" y="40"/>
                  </a:lnTo>
                  <a:lnTo>
                    <a:pt x="63" y="40"/>
                  </a:lnTo>
                  <a:lnTo>
                    <a:pt x="62" y="39"/>
                  </a:lnTo>
                  <a:lnTo>
                    <a:pt x="62" y="39"/>
                  </a:lnTo>
                  <a:lnTo>
                    <a:pt x="62" y="39"/>
                  </a:lnTo>
                  <a:lnTo>
                    <a:pt x="61" y="39"/>
                  </a:lnTo>
                  <a:lnTo>
                    <a:pt x="61" y="39"/>
                  </a:lnTo>
                  <a:lnTo>
                    <a:pt x="61" y="39"/>
                  </a:lnTo>
                  <a:lnTo>
                    <a:pt x="61" y="39"/>
                  </a:lnTo>
                  <a:lnTo>
                    <a:pt x="60" y="39"/>
                  </a:lnTo>
                  <a:lnTo>
                    <a:pt x="60" y="39"/>
                  </a:lnTo>
                  <a:lnTo>
                    <a:pt x="60" y="39"/>
                  </a:lnTo>
                  <a:lnTo>
                    <a:pt x="60" y="39"/>
                  </a:lnTo>
                  <a:lnTo>
                    <a:pt x="59" y="39"/>
                  </a:lnTo>
                  <a:lnTo>
                    <a:pt x="59" y="39"/>
                  </a:lnTo>
                  <a:lnTo>
                    <a:pt x="59" y="39"/>
                  </a:lnTo>
                  <a:lnTo>
                    <a:pt x="59" y="39"/>
                  </a:lnTo>
                  <a:lnTo>
                    <a:pt x="59" y="40"/>
                  </a:lnTo>
                  <a:lnTo>
                    <a:pt x="59" y="40"/>
                  </a:lnTo>
                  <a:lnTo>
                    <a:pt x="59" y="40"/>
                  </a:lnTo>
                  <a:lnTo>
                    <a:pt x="59" y="40"/>
                  </a:lnTo>
                  <a:lnTo>
                    <a:pt x="59" y="40"/>
                  </a:lnTo>
                  <a:lnTo>
                    <a:pt x="59" y="41"/>
                  </a:lnTo>
                  <a:lnTo>
                    <a:pt x="59" y="41"/>
                  </a:lnTo>
                  <a:lnTo>
                    <a:pt x="59" y="41"/>
                  </a:lnTo>
                  <a:lnTo>
                    <a:pt x="59" y="41"/>
                  </a:lnTo>
                  <a:lnTo>
                    <a:pt x="58" y="40"/>
                  </a:lnTo>
                  <a:lnTo>
                    <a:pt x="58" y="40"/>
                  </a:lnTo>
                  <a:lnTo>
                    <a:pt x="58" y="41"/>
                  </a:lnTo>
                  <a:lnTo>
                    <a:pt x="58" y="41"/>
                  </a:lnTo>
                  <a:lnTo>
                    <a:pt x="58" y="40"/>
                  </a:lnTo>
                  <a:lnTo>
                    <a:pt x="57" y="40"/>
                  </a:lnTo>
                  <a:lnTo>
                    <a:pt x="57" y="40"/>
                  </a:lnTo>
                  <a:lnTo>
                    <a:pt x="57" y="40"/>
                  </a:lnTo>
                  <a:lnTo>
                    <a:pt x="57" y="40"/>
                  </a:lnTo>
                  <a:lnTo>
                    <a:pt x="56" y="40"/>
                  </a:lnTo>
                  <a:lnTo>
                    <a:pt x="56" y="40"/>
                  </a:lnTo>
                  <a:lnTo>
                    <a:pt x="56" y="40"/>
                  </a:lnTo>
                  <a:lnTo>
                    <a:pt x="55" y="40"/>
                  </a:lnTo>
                  <a:lnTo>
                    <a:pt x="55" y="40"/>
                  </a:lnTo>
                  <a:lnTo>
                    <a:pt x="55" y="40"/>
                  </a:lnTo>
                  <a:lnTo>
                    <a:pt x="55" y="40"/>
                  </a:lnTo>
                  <a:lnTo>
                    <a:pt x="55" y="40"/>
                  </a:lnTo>
                  <a:lnTo>
                    <a:pt x="54" y="40"/>
                  </a:lnTo>
                  <a:lnTo>
                    <a:pt x="54" y="40"/>
                  </a:lnTo>
                  <a:lnTo>
                    <a:pt x="54" y="40"/>
                  </a:lnTo>
                  <a:lnTo>
                    <a:pt x="54" y="40"/>
                  </a:lnTo>
                  <a:lnTo>
                    <a:pt x="54" y="40"/>
                  </a:lnTo>
                  <a:lnTo>
                    <a:pt x="54" y="40"/>
                  </a:lnTo>
                  <a:lnTo>
                    <a:pt x="53" y="40"/>
                  </a:lnTo>
                  <a:lnTo>
                    <a:pt x="53" y="41"/>
                  </a:lnTo>
                  <a:lnTo>
                    <a:pt x="53" y="41"/>
                  </a:lnTo>
                  <a:lnTo>
                    <a:pt x="53" y="41"/>
                  </a:lnTo>
                  <a:lnTo>
                    <a:pt x="53" y="41"/>
                  </a:lnTo>
                  <a:lnTo>
                    <a:pt x="53" y="41"/>
                  </a:lnTo>
                  <a:lnTo>
                    <a:pt x="53" y="42"/>
                  </a:lnTo>
                  <a:lnTo>
                    <a:pt x="53" y="42"/>
                  </a:lnTo>
                  <a:lnTo>
                    <a:pt x="53" y="42"/>
                  </a:lnTo>
                  <a:lnTo>
                    <a:pt x="53" y="42"/>
                  </a:lnTo>
                  <a:lnTo>
                    <a:pt x="53" y="42"/>
                  </a:lnTo>
                  <a:lnTo>
                    <a:pt x="52" y="42"/>
                  </a:lnTo>
                  <a:lnTo>
                    <a:pt x="52" y="42"/>
                  </a:lnTo>
                  <a:lnTo>
                    <a:pt x="52" y="42"/>
                  </a:lnTo>
                  <a:lnTo>
                    <a:pt x="52" y="43"/>
                  </a:lnTo>
                  <a:lnTo>
                    <a:pt x="52" y="43"/>
                  </a:lnTo>
                  <a:lnTo>
                    <a:pt x="52" y="43"/>
                  </a:lnTo>
                  <a:lnTo>
                    <a:pt x="51" y="43"/>
                  </a:lnTo>
                  <a:lnTo>
                    <a:pt x="51" y="43"/>
                  </a:lnTo>
                  <a:lnTo>
                    <a:pt x="51" y="43"/>
                  </a:lnTo>
                  <a:lnTo>
                    <a:pt x="51" y="43"/>
                  </a:lnTo>
                  <a:lnTo>
                    <a:pt x="50" y="44"/>
                  </a:lnTo>
                  <a:lnTo>
                    <a:pt x="50" y="44"/>
                  </a:lnTo>
                  <a:lnTo>
                    <a:pt x="50" y="44"/>
                  </a:lnTo>
                  <a:lnTo>
                    <a:pt x="49" y="44"/>
                  </a:lnTo>
                  <a:lnTo>
                    <a:pt x="49" y="44"/>
                  </a:lnTo>
                  <a:lnTo>
                    <a:pt x="49" y="44"/>
                  </a:lnTo>
                  <a:lnTo>
                    <a:pt x="49" y="45"/>
                  </a:lnTo>
                  <a:lnTo>
                    <a:pt x="49" y="45"/>
                  </a:lnTo>
                  <a:lnTo>
                    <a:pt x="49" y="45"/>
                  </a:lnTo>
                  <a:lnTo>
                    <a:pt x="49" y="45"/>
                  </a:lnTo>
                  <a:lnTo>
                    <a:pt x="49" y="45"/>
                  </a:lnTo>
                  <a:lnTo>
                    <a:pt x="48" y="45"/>
                  </a:lnTo>
                  <a:lnTo>
                    <a:pt x="48" y="45"/>
                  </a:lnTo>
                  <a:lnTo>
                    <a:pt x="48" y="45"/>
                  </a:lnTo>
                  <a:lnTo>
                    <a:pt x="48" y="46"/>
                  </a:lnTo>
                  <a:lnTo>
                    <a:pt x="48" y="46"/>
                  </a:lnTo>
                  <a:lnTo>
                    <a:pt x="48" y="46"/>
                  </a:lnTo>
                  <a:lnTo>
                    <a:pt x="48" y="46"/>
                  </a:lnTo>
                  <a:lnTo>
                    <a:pt x="48" y="46"/>
                  </a:lnTo>
                  <a:lnTo>
                    <a:pt x="48" y="46"/>
                  </a:lnTo>
                  <a:lnTo>
                    <a:pt x="48" y="46"/>
                  </a:lnTo>
                  <a:lnTo>
                    <a:pt x="48" y="46"/>
                  </a:lnTo>
                  <a:lnTo>
                    <a:pt x="47" y="46"/>
                  </a:lnTo>
                  <a:lnTo>
                    <a:pt x="47" y="46"/>
                  </a:lnTo>
                  <a:lnTo>
                    <a:pt x="47" y="46"/>
                  </a:lnTo>
                  <a:lnTo>
                    <a:pt x="47" y="45"/>
                  </a:lnTo>
                  <a:lnTo>
                    <a:pt x="47" y="45"/>
                  </a:lnTo>
                  <a:lnTo>
                    <a:pt x="47" y="45"/>
                  </a:lnTo>
                  <a:lnTo>
                    <a:pt x="47" y="45"/>
                  </a:lnTo>
                  <a:lnTo>
                    <a:pt x="47" y="45"/>
                  </a:lnTo>
                  <a:lnTo>
                    <a:pt x="47" y="45"/>
                  </a:lnTo>
                  <a:lnTo>
                    <a:pt x="46" y="45"/>
                  </a:lnTo>
                  <a:lnTo>
                    <a:pt x="46" y="45"/>
                  </a:lnTo>
                  <a:lnTo>
                    <a:pt x="46" y="45"/>
                  </a:lnTo>
                  <a:lnTo>
                    <a:pt x="46" y="45"/>
                  </a:lnTo>
                  <a:lnTo>
                    <a:pt x="45" y="45"/>
                  </a:lnTo>
                  <a:lnTo>
                    <a:pt x="45" y="45"/>
                  </a:lnTo>
                  <a:lnTo>
                    <a:pt x="45" y="45"/>
                  </a:lnTo>
                  <a:lnTo>
                    <a:pt x="44" y="45"/>
                  </a:lnTo>
                  <a:lnTo>
                    <a:pt x="44" y="45"/>
                  </a:lnTo>
                  <a:lnTo>
                    <a:pt x="44" y="44"/>
                  </a:lnTo>
                  <a:lnTo>
                    <a:pt x="44" y="43"/>
                  </a:lnTo>
                  <a:lnTo>
                    <a:pt x="44" y="43"/>
                  </a:lnTo>
                  <a:lnTo>
                    <a:pt x="44" y="43"/>
                  </a:lnTo>
                  <a:lnTo>
                    <a:pt x="44" y="42"/>
                  </a:lnTo>
                  <a:lnTo>
                    <a:pt x="43" y="42"/>
                  </a:lnTo>
                  <a:lnTo>
                    <a:pt x="43" y="42"/>
                  </a:lnTo>
                  <a:lnTo>
                    <a:pt x="43" y="41"/>
                  </a:lnTo>
                  <a:lnTo>
                    <a:pt x="43" y="41"/>
                  </a:lnTo>
                  <a:lnTo>
                    <a:pt x="43" y="41"/>
                  </a:lnTo>
                  <a:lnTo>
                    <a:pt x="43" y="40"/>
                  </a:lnTo>
                  <a:lnTo>
                    <a:pt x="43" y="40"/>
                  </a:lnTo>
                  <a:lnTo>
                    <a:pt x="43" y="40"/>
                  </a:lnTo>
                  <a:lnTo>
                    <a:pt x="43" y="39"/>
                  </a:lnTo>
                  <a:lnTo>
                    <a:pt x="42" y="39"/>
                  </a:lnTo>
                  <a:lnTo>
                    <a:pt x="42" y="39"/>
                  </a:lnTo>
                  <a:lnTo>
                    <a:pt x="42" y="39"/>
                  </a:lnTo>
                  <a:lnTo>
                    <a:pt x="41" y="38"/>
                  </a:lnTo>
                  <a:lnTo>
                    <a:pt x="41" y="38"/>
                  </a:lnTo>
                  <a:lnTo>
                    <a:pt x="41" y="38"/>
                  </a:lnTo>
                  <a:lnTo>
                    <a:pt x="41" y="37"/>
                  </a:lnTo>
                  <a:lnTo>
                    <a:pt x="40" y="37"/>
                  </a:lnTo>
                  <a:lnTo>
                    <a:pt x="40" y="37"/>
                  </a:lnTo>
                  <a:lnTo>
                    <a:pt x="40" y="37"/>
                  </a:lnTo>
                  <a:lnTo>
                    <a:pt x="39" y="38"/>
                  </a:lnTo>
                  <a:lnTo>
                    <a:pt x="38" y="38"/>
                  </a:lnTo>
                  <a:lnTo>
                    <a:pt x="38" y="38"/>
                  </a:lnTo>
                  <a:lnTo>
                    <a:pt x="38" y="37"/>
                  </a:lnTo>
                  <a:lnTo>
                    <a:pt x="37" y="37"/>
                  </a:lnTo>
                  <a:lnTo>
                    <a:pt x="37" y="37"/>
                  </a:lnTo>
                  <a:lnTo>
                    <a:pt x="36" y="37"/>
                  </a:lnTo>
                  <a:lnTo>
                    <a:pt x="36" y="37"/>
                  </a:lnTo>
                  <a:lnTo>
                    <a:pt x="35" y="38"/>
                  </a:lnTo>
                  <a:lnTo>
                    <a:pt x="35" y="38"/>
                  </a:lnTo>
                  <a:lnTo>
                    <a:pt x="35" y="38"/>
                  </a:lnTo>
                  <a:lnTo>
                    <a:pt x="34" y="38"/>
                  </a:lnTo>
                  <a:lnTo>
                    <a:pt x="34" y="38"/>
                  </a:lnTo>
                  <a:lnTo>
                    <a:pt x="34" y="38"/>
                  </a:lnTo>
                  <a:lnTo>
                    <a:pt x="34" y="37"/>
                  </a:lnTo>
                  <a:lnTo>
                    <a:pt x="33" y="37"/>
                  </a:lnTo>
                  <a:lnTo>
                    <a:pt x="32" y="36"/>
                  </a:lnTo>
                  <a:lnTo>
                    <a:pt x="32" y="36"/>
                  </a:lnTo>
                  <a:lnTo>
                    <a:pt x="29" y="33"/>
                  </a:lnTo>
                  <a:lnTo>
                    <a:pt x="26" y="3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Freeform 451">
              <a:extLst>
                <a:ext uri="{FF2B5EF4-FFF2-40B4-BE49-F238E27FC236}">
                  <a16:creationId xmlns:a16="http://schemas.microsoft.com/office/drawing/2014/main" id="{066D95BD-5EE6-4C79-BF41-84BB46373E00}"/>
                </a:ext>
              </a:extLst>
            </p:cNvPr>
            <p:cNvSpPr>
              <a:spLocks noEditPoints="1"/>
            </p:cNvSpPr>
            <p:nvPr/>
          </p:nvSpPr>
          <p:spPr bwMode="auto">
            <a:xfrm>
              <a:off x="6564313" y="4348557"/>
              <a:ext cx="186304" cy="270926"/>
            </a:xfrm>
            <a:custGeom>
              <a:avLst/>
              <a:gdLst/>
              <a:ahLst/>
              <a:cxnLst>
                <a:cxn ang="0">
                  <a:pos x="16" y="17"/>
                </a:cxn>
                <a:cxn ang="0">
                  <a:pos x="0" y="13"/>
                </a:cxn>
                <a:cxn ang="0">
                  <a:pos x="0" y="12"/>
                </a:cxn>
                <a:cxn ang="0">
                  <a:pos x="0" y="11"/>
                </a:cxn>
                <a:cxn ang="0">
                  <a:pos x="0" y="10"/>
                </a:cxn>
                <a:cxn ang="0">
                  <a:pos x="1" y="9"/>
                </a:cxn>
                <a:cxn ang="0">
                  <a:pos x="1" y="9"/>
                </a:cxn>
                <a:cxn ang="0">
                  <a:pos x="2" y="9"/>
                </a:cxn>
                <a:cxn ang="0">
                  <a:pos x="2" y="8"/>
                </a:cxn>
                <a:cxn ang="0">
                  <a:pos x="2" y="8"/>
                </a:cxn>
                <a:cxn ang="0">
                  <a:pos x="2" y="6"/>
                </a:cxn>
                <a:cxn ang="0">
                  <a:pos x="2" y="5"/>
                </a:cxn>
                <a:cxn ang="0">
                  <a:pos x="2" y="4"/>
                </a:cxn>
                <a:cxn ang="0">
                  <a:pos x="1" y="4"/>
                </a:cxn>
                <a:cxn ang="0">
                  <a:pos x="1" y="3"/>
                </a:cxn>
                <a:cxn ang="0">
                  <a:pos x="0" y="2"/>
                </a:cxn>
                <a:cxn ang="0">
                  <a:pos x="0" y="1"/>
                </a:cxn>
                <a:cxn ang="0">
                  <a:pos x="2" y="0"/>
                </a:cxn>
                <a:cxn ang="0">
                  <a:pos x="3" y="0"/>
                </a:cxn>
                <a:cxn ang="0">
                  <a:pos x="4" y="0"/>
                </a:cxn>
                <a:cxn ang="0">
                  <a:pos x="5" y="0"/>
                </a:cxn>
                <a:cxn ang="0">
                  <a:pos x="6" y="0"/>
                </a:cxn>
                <a:cxn ang="0">
                  <a:pos x="9" y="2"/>
                </a:cxn>
                <a:cxn ang="0">
                  <a:pos x="10" y="2"/>
                </a:cxn>
                <a:cxn ang="0">
                  <a:pos x="10" y="3"/>
                </a:cxn>
                <a:cxn ang="0">
                  <a:pos x="11" y="3"/>
                </a:cxn>
                <a:cxn ang="0">
                  <a:pos x="12" y="3"/>
                </a:cxn>
                <a:cxn ang="0">
                  <a:pos x="13" y="2"/>
                </a:cxn>
                <a:cxn ang="0">
                  <a:pos x="15" y="1"/>
                </a:cxn>
                <a:cxn ang="0">
                  <a:pos x="15" y="1"/>
                </a:cxn>
                <a:cxn ang="0">
                  <a:pos x="16" y="2"/>
                </a:cxn>
                <a:cxn ang="0">
                  <a:pos x="17" y="2"/>
                </a:cxn>
                <a:cxn ang="0">
                  <a:pos x="16" y="4"/>
                </a:cxn>
                <a:cxn ang="0">
                  <a:pos x="15" y="8"/>
                </a:cxn>
                <a:cxn ang="0">
                  <a:pos x="16" y="15"/>
                </a:cxn>
                <a:cxn ang="0">
                  <a:pos x="16" y="17"/>
                </a:cxn>
                <a:cxn ang="0">
                  <a:pos x="16" y="17"/>
                </a:cxn>
                <a:cxn ang="0">
                  <a:pos x="15" y="18"/>
                </a:cxn>
                <a:cxn ang="0">
                  <a:pos x="15" y="18"/>
                </a:cxn>
                <a:cxn ang="0">
                  <a:pos x="14" y="19"/>
                </a:cxn>
                <a:cxn ang="0">
                  <a:pos x="14" y="19"/>
                </a:cxn>
                <a:cxn ang="0">
                  <a:pos x="13" y="20"/>
                </a:cxn>
                <a:cxn ang="0">
                  <a:pos x="13" y="20"/>
                </a:cxn>
                <a:cxn ang="0">
                  <a:pos x="13" y="21"/>
                </a:cxn>
                <a:cxn ang="0">
                  <a:pos x="13" y="22"/>
                </a:cxn>
                <a:cxn ang="0">
                  <a:pos x="12" y="24"/>
                </a:cxn>
                <a:cxn ang="0">
                  <a:pos x="11" y="24"/>
                </a:cxn>
                <a:cxn ang="0">
                  <a:pos x="10" y="23"/>
                </a:cxn>
                <a:cxn ang="0">
                  <a:pos x="8" y="21"/>
                </a:cxn>
                <a:cxn ang="0">
                  <a:pos x="8" y="20"/>
                </a:cxn>
                <a:cxn ang="0">
                  <a:pos x="8" y="20"/>
                </a:cxn>
                <a:cxn ang="0">
                  <a:pos x="6" y="19"/>
                </a:cxn>
                <a:cxn ang="0">
                  <a:pos x="4" y="17"/>
                </a:cxn>
                <a:cxn ang="0">
                  <a:pos x="1" y="15"/>
                </a:cxn>
              </a:cxnLst>
              <a:rect l="0" t="0" r="r" b="b"/>
              <a:pathLst>
                <a:path w="17" h="24">
                  <a:moveTo>
                    <a:pt x="15" y="18"/>
                  </a:moveTo>
                  <a:lnTo>
                    <a:pt x="15" y="18"/>
                  </a:lnTo>
                  <a:lnTo>
                    <a:pt x="15" y="17"/>
                  </a:lnTo>
                  <a:lnTo>
                    <a:pt x="16" y="17"/>
                  </a:lnTo>
                  <a:lnTo>
                    <a:pt x="16" y="18"/>
                  </a:lnTo>
                  <a:lnTo>
                    <a:pt x="15" y="18"/>
                  </a:lnTo>
                  <a:close/>
                  <a:moveTo>
                    <a:pt x="0" y="14"/>
                  </a:moveTo>
                  <a:lnTo>
                    <a:pt x="0" y="13"/>
                  </a:lnTo>
                  <a:lnTo>
                    <a:pt x="0" y="13"/>
                  </a:lnTo>
                  <a:lnTo>
                    <a:pt x="0" y="13"/>
                  </a:lnTo>
                  <a:lnTo>
                    <a:pt x="0" y="12"/>
                  </a:lnTo>
                  <a:lnTo>
                    <a:pt x="0" y="12"/>
                  </a:lnTo>
                  <a:lnTo>
                    <a:pt x="0" y="12"/>
                  </a:lnTo>
                  <a:lnTo>
                    <a:pt x="0" y="12"/>
                  </a:lnTo>
                  <a:lnTo>
                    <a:pt x="0" y="12"/>
                  </a:lnTo>
                  <a:lnTo>
                    <a:pt x="0" y="11"/>
                  </a:lnTo>
                  <a:lnTo>
                    <a:pt x="0" y="11"/>
                  </a:lnTo>
                  <a:lnTo>
                    <a:pt x="0" y="11"/>
                  </a:lnTo>
                  <a:lnTo>
                    <a:pt x="0" y="10"/>
                  </a:lnTo>
                  <a:lnTo>
                    <a:pt x="0" y="10"/>
                  </a:lnTo>
                  <a:lnTo>
                    <a:pt x="1" y="10"/>
                  </a:lnTo>
                  <a:lnTo>
                    <a:pt x="1" y="10"/>
                  </a:lnTo>
                  <a:lnTo>
                    <a:pt x="1" y="9"/>
                  </a:lnTo>
                  <a:lnTo>
                    <a:pt x="1" y="9"/>
                  </a:lnTo>
                  <a:lnTo>
                    <a:pt x="1" y="9"/>
                  </a:lnTo>
                  <a:lnTo>
                    <a:pt x="1" y="9"/>
                  </a:lnTo>
                  <a:lnTo>
                    <a:pt x="1" y="9"/>
                  </a:lnTo>
                  <a:lnTo>
                    <a:pt x="1" y="9"/>
                  </a:lnTo>
                  <a:lnTo>
                    <a:pt x="1" y="9"/>
                  </a:lnTo>
                  <a:lnTo>
                    <a:pt x="1" y="9"/>
                  </a:lnTo>
                  <a:lnTo>
                    <a:pt x="1" y="9"/>
                  </a:lnTo>
                  <a:lnTo>
                    <a:pt x="2" y="9"/>
                  </a:lnTo>
                  <a:lnTo>
                    <a:pt x="2" y="9"/>
                  </a:lnTo>
                  <a:lnTo>
                    <a:pt x="2" y="8"/>
                  </a:lnTo>
                  <a:lnTo>
                    <a:pt x="2" y="8"/>
                  </a:lnTo>
                  <a:lnTo>
                    <a:pt x="2" y="8"/>
                  </a:lnTo>
                  <a:lnTo>
                    <a:pt x="2" y="8"/>
                  </a:lnTo>
                  <a:lnTo>
                    <a:pt x="2" y="8"/>
                  </a:lnTo>
                  <a:lnTo>
                    <a:pt x="2" y="8"/>
                  </a:lnTo>
                  <a:lnTo>
                    <a:pt x="2" y="8"/>
                  </a:lnTo>
                  <a:lnTo>
                    <a:pt x="2" y="8"/>
                  </a:lnTo>
                  <a:lnTo>
                    <a:pt x="2" y="7"/>
                  </a:lnTo>
                  <a:lnTo>
                    <a:pt x="2" y="7"/>
                  </a:lnTo>
                  <a:lnTo>
                    <a:pt x="2" y="6"/>
                  </a:lnTo>
                  <a:lnTo>
                    <a:pt x="2" y="6"/>
                  </a:lnTo>
                  <a:lnTo>
                    <a:pt x="2" y="6"/>
                  </a:lnTo>
                  <a:lnTo>
                    <a:pt x="2" y="6"/>
                  </a:lnTo>
                  <a:lnTo>
                    <a:pt x="2" y="5"/>
                  </a:lnTo>
                  <a:lnTo>
                    <a:pt x="2" y="5"/>
                  </a:lnTo>
                  <a:lnTo>
                    <a:pt x="2" y="5"/>
                  </a:lnTo>
                  <a:lnTo>
                    <a:pt x="2" y="5"/>
                  </a:lnTo>
                  <a:lnTo>
                    <a:pt x="2" y="4"/>
                  </a:lnTo>
                  <a:lnTo>
                    <a:pt x="1" y="4"/>
                  </a:lnTo>
                  <a:lnTo>
                    <a:pt x="1" y="4"/>
                  </a:lnTo>
                  <a:lnTo>
                    <a:pt x="1" y="4"/>
                  </a:lnTo>
                  <a:lnTo>
                    <a:pt x="1" y="4"/>
                  </a:lnTo>
                  <a:lnTo>
                    <a:pt x="1" y="4"/>
                  </a:lnTo>
                  <a:lnTo>
                    <a:pt x="1" y="3"/>
                  </a:lnTo>
                  <a:lnTo>
                    <a:pt x="1" y="3"/>
                  </a:lnTo>
                  <a:lnTo>
                    <a:pt x="1" y="3"/>
                  </a:lnTo>
                  <a:lnTo>
                    <a:pt x="1" y="2"/>
                  </a:lnTo>
                  <a:lnTo>
                    <a:pt x="1" y="2"/>
                  </a:lnTo>
                  <a:lnTo>
                    <a:pt x="1" y="2"/>
                  </a:lnTo>
                  <a:lnTo>
                    <a:pt x="0" y="2"/>
                  </a:lnTo>
                  <a:lnTo>
                    <a:pt x="0" y="2"/>
                  </a:lnTo>
                  <a:lnTo>
                    <a:pt x="0" y="2"/>
                  </a:lnTo>
                  <a:lnTo>
                    <a:pt x="0" y="1"/>
                  </a:lnTo>
                  <a:lnTo>
                    <a:pt x="0" y="1"/>
                  </a:lnTo>
                  <a:lnTo>
                    <a:pt x="0" y="1"/>
                  </a:lnTo>
                  <a:lnTo>
                    <a:pt x="0" y="1"/>
                  </a:lnTo>
                  <a:lnTo>
                    <a:pt x="1" y="0"/>
                  </a:lnTo>
                  <a:lnTo>
                    <a:pt x="2" y="0"/>
                  </a:lnTo>
                  <a:lnTo>
                    <a:pt x="2" y="0"/>
                  </a:lnTo>
                  <a:lnTo>
                    <a:pt x="2" y="0"/>
                  </a:lnTo>
                  <a:lnTo>
                    <a:pt x="3" y="0"/>
                  </a:lnTo>
                  <a:lnTo>
                    <a:pt x="3" y="0"/>
                  </a:lnTo>
                  <a:lnTo>
                    <a:pt x="4" y="0"/>
                  </a:lnTo>
                  <a:lnTo>
                    <a:pt x="4" y="0"/>
                  </a:lnTo>
                  <a:lnTo>
                    <a:pt x="4" y="0"/>
                  </a:lnTo>
                  <a:lnTo>
                    <a:pt x="4" y="0"/>
                  </a:lnTo>
                  <a:lnTo>
                    <a:pt x="4" y="0"/>
                  </a:lnTo>
                  <a:lnTo>
                    <a:pt x="4" y="0"/>
                  </a:lnTo>
                  <a:lnTo>
                    <a:pt x="5" y="0"/>
                  </a:lnTo>
                  <a:lnTo>
                    <a:pt x="5" y="0"/>
                  </a:lnTo>
                  <a:lnTo>
                    <a:pt x="5" y="0"/>
                  </a:lnTo>
                  <a:lnTo>
                    <a:pt x="6" y="0"/>
                  </a:lnTo>
                  <a:lnTo>
                    <a:pt x="6" y="0"/>
                  </a:lnTo>
                  <a:lnTo>
                    <a:pt x="6" y="0"/>
                  </a:lnTo>
                  <a:lnTo>
                    <a:pt x="7" y="1"/>
                  </a:lnTo>
                  <a:lnTo>
                    <a:pt x="7" y="1"/>
                  </a:lnTo>
                  <a:lnTo>
                    <a:pt x="7" y="1"/>
                  </a:lnTo>
                  <a:lnTo>
                    <a:pt x="9" y="2"/>
                  </a:lnTo>
                  <a:lnTo>
                    <a:pt x="9" y="2"/>
                  </a:lnTo>
                  <a:lnTo>
                    <a:pt x="9" y="2"/>
                  </a:lnTo>
                  <a:lnTo>
                    <a:pt x="9" y="2"/>
                  </a:lnTo>
                  <a:lnTo>
                    <a:pt x="10" y="2"/>
                  </a:lnTo>
                  <a:lnTo>
                    <a:pt x="10" y="2"/>
                  </a:lnTo>
                  <a:lnTo>
                    <a:pt x="10" y="2"/>
                  </a:lnTo>
                  <a:lnTo>
                    <a:pt x="10" y="2"/>
                  </a:lnTo>
                  <a:lnTo>
                    <a:pt x="10" y="3"/>
                  </a:lnTo>
                  <a:lnTo>
                    <a:pt x="11" y="3"/>
                  </a:lnTo>
                  <a:lnTo>
                    <a:pt x="11" y="3"/>
                  </a:lnTo>
                  <a:lnTo>
                    <a:pt x="11" y="3"/>
                  </a:lnTo>
                  <a:lnTo>
                    <a:pt x="11" y="3"/>
                  </a:lnTo>
                  <a:lnTo>
                    <a:pt x="12" y="3"/>
                  </a:lnTo>
                  <a:lnTo>
                    <a:pt x="12" y="3"/>
                  </a:lnTo>
                  <a:lnTo>
                    <a:pt x="12" y="3"/>
                  </a:lnTo>
                  <a:lnTo>
                    <a:pt x="12" y="3"/>
                  </a:lnTo>
                  <a:lnTo>
                    <a:pt x="12" y="3"/>
                  </a:lnTo>
                  <a:lnTo>
                    <a:pt x="13" y="2"/>
                  </a:lnTo>
                  <a:lnTo>
                    <a:pt x="13" y="2"/>
                  </a:lnTo>
                  <a:lnTo>
                    <a:pt x="13" y="2"/>
                  </a:lnTo>
                  <a:lnTo>
                    <a:pt x="13" y="1"/>
                  </a:lnTo>
                  <a:lnTo>
                    <a:pt x="14" y="1"/>
                  </a:lnTo>
                  <a:lnTo>
                    <a:pt x="14" y="1"/>
                  </a:lnTo>
                  <a:lnTo>
                    <a:pt x="15" y="1"/>
                  </a:lnTo>
                  <a:lnTo>
                    <a:pt x="15" y="1"/>
                  </a:lnTo>
                  <a:lnTo>
                    <a:pt x="15" y="1"/>
                  </a:lnTo>
                  <a:lnTo>
                    <a:pt x="15" y="1"/>
                  </a:lnTo>
                  <a:lnTo>
                    <a:pt x="15" y="1"/>
                  </a:lnTo>
                  <a:lnTo>
                    <a:pt x="15" y="1"/>
                  </a:lnTo>
                  <a:lnTo>
                    <a:pt x="15" y="2"/>
                  </a:lnTo>
                  <a:lnTo>
                    <a:pt x="16" y="2"/>
                  </a:lnTo>
                  <a:lnTo>
                    <a:pt x="16" y="2"/>
                  </a:lnTo>
                  <a:lnTo>
                    <a:pt x="16" y="2"/>
                  </a:lnTo>
                  <a:lnTo>
                    <a:pt x="16" y="2"/>
                  </a:lnTo>
                  <a:lnTo>
                    <a:pt x="17" y="2"/>
                  </a:lnTo>
                  <a:lnTo>
                    <a:pt x="17" y="2"/>
                  </a:lnTo>
                  <a:lnTo>
                    <a:pt x="17" y="2"/>
                  </a:lnTo>
                  <a:lnTo>
                    <a:pt x="17" y="2"/>
                  </a:lnTo>
                  <a:lnTo>
                    <a:pt x="16" y="4"/>
                  </a:lnTo>
                  <a:lnTo>
                    <a:pt x="16" y="4"/>
                  </a:lnTo>
                  <a:lnTo>
                    <a:pt x="15" y="4"/>
                  </a:lnTo>
                  <a:lnTo>
                    <a:pt x="15" y="5"/>
                  </a:lnTo>
                  <a:lnTo>
                    <a:pt x="15" y="6"/>
                  </a:lnTo>
                  <a:lnTo>
                    <a:pt x="15" y="8"/>
                  </a:lnTo>
                  <a:lnTo>
                    <a:pt x="15" y="12"/>
                  </a:lnTo>
                  <a:lnTo>
                    <a:pt x="15" y="14"/>
                  </a:lnTo>
                  <a:lnTo>
                    <a:pt x="16" y="15"/>
                  </a:lnTo>
                  <a:lnTo>
                    <a:pt x="16" y="15"/>
                  </a:lnTo>
                  <a:lnTo>
                    <a:pt x="16" y="16"/>
                  </a:lnTo>
                  <a:lnTo>
                    <a:pt x="16" y="16"/>
                  </a:lnTo>
                  <a:lnTo>
                    <a:pt x="16" y="16"/>
                  </a:lnTo>
                  <a:lnTo>
                    <a:pt x="16" y="17"/>
                  </a:lnTo>
                  <a:lnTo>
                    <a:pt x="16" y="17"/>
                  </a:lnTo>
                  <a:lnTo>
                    <a:pt x="16" y="17"/>
                  </a:lnTo>
                  <a:lnTo>
                    <a:pt x="16" y="17"/>
                  </a:lnTo>
                  <a:lnTo>
                    <a:pt x="16" y="17"/>
                  </a:lnTo>
                  <a:lnTo>
                    <a:pt x="16" y="17"/>
                  </a:lnTo>
                  <a:lnTo>
                    <a:pt x="15" y="17"/>
                  </a:lnTo>
                  <a:lnTo>
                    <a:pt x="15" y="17"/>
                  </a:lnTo>
                  <a:lnTo>
                    <a:pt x="15" y="18"/>
                  </a:lnTo>
                  <a:lnTo>
                    <a:pt x="15" y="18"/>
                  </a:lnTo>
                  <a:lnTo>
                    <a:pt x="15" y="18"/>
                  </a:lnTo>
                  <a:lnTo>
                    <a:pt x="15" y="18"/>
                  </a:lnTo>
                  <a:lnTo>
                    <a:pt x="15" y="18"/>
                  </a:lnTo>
                  <a:lnTo>
                    <a:pt x="15" y="18"/>
                  </a:lnTo>
                  <a:lnTo>
                    <a:pt x="15" y="18"/>
                  </a:lnTo>
                  <a:lnTo>
                    <a:pt x="14" y="19"/>
                  </a:lnTo>
                  <a:lnTo>
                    <a:pt x="14" y="19"/>
                  </a:lnTo>
                  <a:lnTo>
                    <a:pt x="14" y="19"/>
                  </a:lnTo>
                  <a:lnTo>
                    <a:pt x="14" y="19"/>
                  </a:lnTo>
                  <a:lnTo>
                    <a:pt x="14" y="19"/>
                  </a:lnTo>
                  <a:lnTo>
                    <a:pt x="14" y="19"/>
                  </a:lnTo>
                  <a:lnTo>
                    <a:pt x="14" y="19"/>
                  </a:lnTo>
                  <a:lnTo>
                    <a:pt x="14" y="19"/>
                  </a:lnTo>
                  <a:lnTo>
                    <a:pt x="13" y="19"/>
                  </a:lnTo>
                  <a:lnTo>
                    <a:pt x="13" y="20"/>
                  </a:lnTo>
                  <a:lnTo>
                    <a:pt x="13" y="20"/>
                  </a:lnTo>
                  <a:lnTo>
                    <a:pt x="13" y="20"/>
                  </a:lnTo>
                  <a:lnTo>
                    <a:pt x="13" y="20"/>
                  </a:lnTo>
                  <a:lnTo>
                    <a:pt x="13" y="20"/>
                  </a:lnTo>
                  <a:lnTo>
                    <a:pt x="13" y="21"/>
                  </a:lnTo>
                  <a:lnTo>
                    <a:pt x="13" y="21"/>
                  </a:lnTo>
                  <a:lnTo>
                    <a:pt x="13" y="21"/>
                  </a:lnTo>
                  <a:lnTo>
                    <a:pt x="13" y="21"/>
                  </a:lnTo>
                  <a:lnTo>
                    <a:pt x="13" y="21"/>
                  </a:lnTo>
                  <a:lnTo>
                    <a:pt x="13" y="22"/>
                  </a:lnTo>
                  <a:lnTo>
                    <a:pt x="13" y="22"/>
                  </a:lnTo>
                  <a:lnTo>
                    <a:pt x="13" y="22"/>
                  </a:lnTo>
                  <a:lnTo>
                    <a:pt x="13" y="22"/>
                  </a:lnTo>
                  <a:lnTo>
                    <a:pt x="12" y="23"/>
                  </a:lnTo>
                  <a:lnTo>
                    <a:pt x="12" y="24"/>
                  </a:lnTo>
                  <a:lnTo>
                    <a:pt x="12" y="24"/>
                  </a:lnTo>
                  <a:lnTo>
                    <a:pt x="11" y="24"/>
                  </a:lnTo>
                  <a:lnTo>
                    <a:pt x="11" y="24"/>
                  </a:lnTo>
                  <a:lnTo>
                    <a:pt x="11" y="24"/>
                  </a:lnTo>
                  <a:lnTo>
                    <a:pt x="11" y="24"/>
                  </a:lnTo>
                  <a:lnTo>
                    <a:pt x="10" y="23"/>
                  </a:lnTo>
                  <a:lnTo>
                    <a:pt x="10" y="23"/>
                  </a:lnTo>
                  <a:lnTo>
                    <a:pt x="10" y="23"/>
                  </a:lnTo>
                  <a:lnTo>
                    <a:pt x="10" y="23"/>
                  </a:lnTo>
                  <a:lnTo>
                    <a:pt x="8" y="22"/>
                  </a:lnTo>
                  <a:lnTo>
                    <a:pt x="8" y="22"/>
                  </a:lnTo>
                  <a:lnTo>
                    <a:pt x="8" y="21"/>
                  </a:lnTo>
                  <a:lnTo>
                    <a:pt x="8" y="21"/>
                  </a:lnTo>
                  <a:lnTo>
                    <a:pt x="8" y="21"/>
                  </a:lnTo>
                  <a:lnTo>
                    <a:pt x="8" y="21"/>
                  </a:lnTo>
                  <a:lnTo>
                    <a:pt x="8" y="21"/>
                  </a:lnTo>
                  <a:lnTo>
                    <a:pt x="8" y="20"/>
                  </a:lnTo>
                  <a:lnTo>
                    <a:pt x="8" y="20"/>
                  </a:lnTo>
                  <a:lnTo>
                    <a:pt x="8" y="20"/>
                  </a:lnTo>
                  <a:lnTo>
                    <a:pt x="8" y="20"/>
                  </a:lnTo>
                  <a:lnTo>
                    <a:pt x="8" y="20"/>
                  </a:lnTo>
                  <a:lnTo>
                    <a:pt x="7" y="20"/>
                  </a:lnTo>
                  <a:lnTo>
                    <a:pt x="7" y="19"/>
                  </a:lnTo>
                  <a:lnTo>
                    <a:pt x="7" y="19"/>
                  </a:lnTo>
                  <a:lnTo>
                    <a:pt x="6" y="19"/>
                  </a:lnTo>
                  <a:lnTo>
                    <a:pt x="5" y="18"/>
                  </a:lnTo>
                  <a:lnTo>
                    <a:pt x="5" y="18"/>
                  </a:lnTo>
                  <a:lnTo>
                    <a:pt x="4" y="18"/>
                  </a:lnTo>
                  <a:lnTo>
                    <a:pt x="4" y="17"/>
                  </a:lnTo>
                  <a:lnTo>
                    <a:pt x="4" y="17"/>
                  </a:lnTo>
                  <a:lnTo>
                    <a:pt x="3" y="16"/>
                  </a:lnTo>
                  <a:lnTo>
                    <a:pt x="2" y="16"/>
                  </a:lnTo>
                  <a:lnTo>
                    <a:pt x="1" y="15"/>
                  </a:lnTo>
                  <a:lnTo>
                    <a:pt x="1" y="15"/>
                  </a:lnTo>
                  <a:lnTo>
                    <a:pt x="0" y="15"/>
                  </a:lnTo>
                  <a:lnTo>
                    <a:pt x="0" y="1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Freeform 452">
              <a:extLst>
                <a:ext uri="{FF2B5EF4-FFF2-40B4-BE49-F238E27FC236}">
                  <a16:creationId xmlns:a16="http://schemas.microsoft.com/office/drawing/2014/main" id="{7A0F179F-F285-4DC0-98A9-F917D01A4E23}"/>
                </a:ext>
              </a:extLst>
            </p:cNvPr>
            <p:cNvSpPr>
              <a:spLocks noEditPoints="1"/>
            </p:cNvSpPr>
            <p:nvPr/>
          </p:nvSpPr>
          <p:spPr bwMode="auto">
            <a:xfrm>
              <a:off x="6860005" y="3572724"/>
              <a:ext cx="42730" cy="43982"/>
            </a:xfrm>
            <a:custGeom>
              <a:avLst/>
              <a:gdLst/>
              <a:ahLst/>
              <a:cxnLst>
                <a:cxn ang="0">
                  <a:pos x="4" y="0"/>
                </a:cxn>
                <a:cxn ang="0">
                  <a:pos x="4" y="0"/>
                </a:cxn>
                <a:cxn ang="0">
                  <a:pos x="4" y="1"/>
                </a:cxn>
                <a:cxn ang="0">
                  <a:pos x="4" y="1"/>
                </a:cxn>
                <a:cxn ang="0">
                  <a:pos x="4" y="1"/>
                </a:cxn>
                <a:cxn ang="0">
                  <a:pos x="4" y="1"/>
                </a:cxn>
                <a:cxn ang="0">
                  <a:pos x="4" y="1"/>
                </a:cxn>
                <a:cxn ang="0">
                  <a:pos x="4" y="1"/>
                </a:cxn>
                <a:cxn ang="0">
                  <a:pos x="4" y="0"/>
                </a:cxn>
                <a:cxn ang="0">
                  <a:pos x="4" y="0"/>
                </a:cxn>
                <a:cxn ang="0">
                  <a:pos x="3" y="0"/>
                </a:cxn>
                <a:cxn ang="0">
                  <a:pos x="4" y="0"/>
                </a:cxn>
                <a:cxn ang="0">
                  <a:pos x="3" y="0"/>
                </a:cxn>
                <a:cxn ang="0">
                  <a:pos x="0" y="3"/>
                </a:cxn>
                <a:cxn ang="0">
                  <a:pos x="0" y="3"/>
                </a:cxn>
                <a:cxn ang="0">
                  <a:pos x="0" y="3"/>
                </a:cxn>
                <a:cxn ang="0">
                  <a:pos x="0" y="2"/>
                </a:cxn>
                <a:cxn ang="0">
                  <a:pos x="1" y="2"/>
                </a:cxn>
                <a:cxn ang="0">
                  <a:pos x="1" y="2"/>
                </a:cxn>
                <a:cxn ang="0">
                  <a:pos x="1" y="2"/>
                </a:cxn>
                <a:cxn ang="0">
                  <a:pos x="1" y="2"/>
                </a:cxn>
                <a:cxn ang="0">
                  <a:pos x="1" y="1"/>
                </a:cxn>
                <a:cxn ang="0">
                  <a:pos x="1" y="1"/>
                </a:cxn>
                <a:cxn ang="0">
                  <a:pos x="1" y="1"/>
                </a:cxn>
                <a:cxn ang="0">
                  <a:pos x="1" y="1"/>
                </a:cxn>
                <a:cxn ang="0">
                  <a:pos x="1" y="0"/>
                </a:cxn>
                <a:cxn ang="0">
                  <a:pos x="1" y="0"/>
                </a:cxn>
                <a:cxn ang="0">
                  <a:pos x="2" y="0"/>
                </a:cxn>
                <a:cxn ang="0">
                  <a:pos x="2" y="0"/>
                </a:cxn>
                <a:cxn ang="0">
                  <a:pos x="2" y="0"/>
                </a:cxn>
                <a:cxn ang="0">
                  <a:pos x="3" y="0"/>
                </a:cxn>
                <a:cxn ang="0">
                  <a:pos x="3" y="0"/>
                </a:cxn>
                <a:cxn ang="0">
                  <a:pos x="3" y="1"/>
                </a:cxn>
                <a:cxn ang="0">
                  <a:pos x="3" y="1"/>
                </a:cxn>
                <a:cxn ang="0">
                  <a:pos x="4" y="1"/>
                </a:cxn>
                <a:cxn ang="0">
                  <a:pos x="4" y="1"/>
                </a:cxn>
                <a:cxn ang="0">
                  <a:pos x="4" y="1"/>
                </a:cxn>
                <a:cxn ang="0">
                  <a:pos x="3" y="1"/>
                </a:cxn>
                <a:cxn ang="0">
                  <a:pos x="3" y="1"/>
                </a:cxn>
                <a:cxn ang="0">
                  <a:pos x="3" y="2"/>
                </a:cxn>
                <a:cxn ang="0">
                  <a:pos x="3" y="2"/>
                </a:cxn>
                <a:cxn ang="0">
                  <a:pos x="3" y="2"/>
                </a:cxn>
                <a:cxn ang="0">
                  <a:pos x="3" y="2"/>
                </a:cxn>
                <a:cxn ang="0">
                  <a:pos x="3" y="2"/>
                </a:cxn>
                <a:cxn ang="0">
                  <a:pos x="4" y="2"/>
                </a:cxn>
                <a:cxn ang="0">
                  <a:pos x="4" y="3"/>
                </a:cxn>
                <a:cxn ang="0">
                  <a:pos x="4" y="3"/>
                </a:cxn>
                <a:cxn ang="0">
                  <a:pos x="4" y="4"/>
                </a:cxn>
                <a:cxn ang="0">
                  <a:pos x="4" y="4"/>
                </a:cxn>
                <a:cxn ang="0">
                  <a:pos x="4" y="4"/>
                </a:cxn>
                <a:cxn ang="0">
                  <a:pos x="4" y="4"/>
                </a:cxn>
                <a:cxn ang="0">
                  <a:pos x="4" y="4"/>
                </a:cxn>
                <a:cxn ang="0">
                  <a:pos x="4" y="4"/>
                </a:cxn>
                <a:cxn ang="0">
                  <a:pos x="3" y="4"/>
                </a:cxn>
                <a:cxn ang="0">
                  <a:pos x="3" y="4"/>
                </a:cxn>
                <a:cxn ang="0">
                  <a:pos x="2" y="4"/>
                </a:cxn>
                <a:cxn ang="0">
                  <a:pos x="2" y="4"/>
                </a:cxn>
                <a:cxn ang="0">
                  <a:pos x="2" y="3"/>
                </a:cxn>
                <a:cxn ang="0">
                  <a:pos x="2" y="3"/>
                </a:cxn>
                <a:cxn ang="0">
                  <a:pos x="1" y="3"/>
                </a:cxn>
                <a:cxn ang="0">
                  <a:pos x="1" y="3"/>
                </a:cxn>
                <a:cxn ang="0">
                  <a:pos x="0" y="3"/>
                </a:cxn>
              </a:cxnLst>
              <a:rect l="0" t="0" r="r" b="b"/>
              <a:pathLst>
                <a:path w="4" h="4">
                  <a:moveTo>
                    <a:pt x="4" y="0"/>
                  </a:moveTo>
                  <a:lnTo>
                    <a:pt x="4" y="0"/>
                  </a:lnTo>
                  <a:lnTo>
                    <a:pt x="4" y="1"/>
                  </a:lnTo>
                  <a:lnTo>
                    <a:pt x="4" y="1"/>
                  </a:lnTo>
                  <a:lnTo>
                    <a:pt x="4" y="1"/>
                  </a:lnTo>
                  <a:lnTo>
                    <a:pt x="4" y="1"/>
                  </a:lnTo>
                  <a:lnTo>
                    <a:pt x="4" y="1"/>
                  </a:lnTo>
                  <a:lnTo>
                    <a:pt x="4" y="1"/>
                  </a:lnTo>
                  <a:lnTo>
                    <a:pt x="4" y="0"/>
                  </a:lnTo>
                  <a:lnTo>
                    <a:pt x="4" y="0"/>
                  </a:lnTo>
                  <a:close/>
                  <a:moveTo>
                    <a:pt x="3" y="0"/>
                  </a:moveTo>
                  <a:lnTo>
                    <a:pt x="4" y="0"/>
                  </a:lnTo>
                  <a:lnTo>
                    <a:pt x="3" y="0"/>
                  </a:lnTo>
                  <a:close/>
                  <a:moveTo>
                    <a:pt x="0" y="3"/>
                  </a:moveTo>
                  <a:lnTo>
                    <a:pt x="0" y="3"/>
                  </a:lnTo>
                  <a:lnTo>
                    <a:pt x="0" y="3"/>
                  </a:lnTo>
                  <a:lnTo>
                    <a:pt x="0" y="2"/>
                  </a:lnTo>
                  <a:lnTo>
                    <a:pt x="1" y="2"/>
                  </a:lnTo>
                  <a:lnTo>
                    <a:pt x="1" y="2"/>
                  </a:lnTo>
                  <a:lnTo>
                    <a:pt x="1" y="2"/>
                  </a:lnTo>
                  <a:lnTo>
                    <a:pt x="1" y="2"/>
                  </a:lnTo>
                  <a:lnTo>
                    <a:pt x="1" y="1"/>
                  </a:lnTo>
                  <a:lnTo>
                    <a:pt x="1" y="1"/>
                  </a:lnTo>
                  <a:lnTo>
                    <a:pt x="1" y="1"/>
                  </a:lnTo>
                  <a:lnTo>
                    <a:pt x="1" y="1"/>
                  </a:lnTo>
                  <a:lnTo>
                    <a:pt x="1" y="0"/>
                  </a:lnTo>
                  <a:lnTo>
                    <a:pt x="1" y="0"/>
                  </a:lnTo>
                  <a:lnTo>
                    <a:pt x="2" y="0"/>
                  </a:lnTo>
                  <a:lnTo>
                    <a:pt x="2" y="0"/>
                  </a:lnTo>
                  <a:lnTo>
                    <a:pt x="2" y="0"/>
                  </a:lnTo>
                  <a:lnTo>
                    <a:pt x="3" y="0"/>
                  </a:lnTo>
                  <a:lnTo>
                    <a:pt x="3" y="0"/>
                  </a:lnTo>
                  <a:lnTo>
                    <a:pt x="3" y="1"/>
                  </a:lnTo>
                  <a:lnTo>
                    <a:pt x="3" y="1"/>
                  </a:lnTo>
                  <a:lnTo>
                    <a:pt x="4" y="1"/>
                  </a:lnTo>
                  <a:lnTo>
                    <a:pt x="4" y="1"/>
                  </a:lnTo>
                  <a:lnTo>
                    <a:pt x="4" y="1"/>
                  </a:lnTo>
                  <a:lnTo>
                    <a:pt x="3" y="1"/>
                  </a:lnTo>
                  <a:lnTo>
                    <a:pt x="3" y="1"/>
                  </a:lnTo>
                  <a:lnTo>
                    <a:pt x="3" y="2"/>
                  </a:lnTo>
                  <a:lnTo>
                    <a:pt x="3" y="2"/>
                  </a:lnTo>
                  <a:lnTo>
                    <a:pt x="3" y="2"/>
                  </a:lnTo>
                  <a:lnTo>
                    <a:pt x="3" y="2"/>
                  </a:lnTo>
                  <a:lnTo>
                    <a:pt x="3" y="2"/>
                  </a:lnTo>
                  <a:lnTo>
                    <a:pt x="4" y="2"/>
                  </a:lnTo>
                  <a:lnTo>
                    <a:pt x="4" y="3"/>
                  </a:lnTo>
                  <a:lnTo>
                    <a:pt x="4" y="3"/>
                  </a:lnTo>
                  <a:lnTo>
                    <a:pt x="4" y="4"/>
                  </a:lnTo>
                  <a:lnTo>
                    <a:pt x="4" y="4"/>
                  </a:lnTo>
                  <a:lnTo>
                    <a:pt x="4" y="4"/>
                  </a:lnTo>
                  <a:lnTo>
                    <a:pt x="4" y="4"/>
                  </a:lnTo>
                  <a:lnTo>
                    <a:pt x="4" y="4"/>
                  </a:lnTo>
                  <a:lnTo>
                    <a:pt x="4" y="4"/>
                  </a:lnTo>
                  <a:lnTo>
                    <a:pt x="3" y="4"/>
                  </a:lnTo>
                  <a:lnTo>
                    <a:pt x="3" y="4"/>
                  </a:lnTo>
                  <a:lnTo>
                    <a:pt x="2" y="4"/>
                  </a:lnTo>
                  <a:lnTo>
                    <a:pt x="2" y="4"/>
                  </a:lnTo>
                  <a:lnTo>
                    <a:pt x="2" y="3"/>
                  </a:lnTo>
                  <a:lnTo>
                    <a:pt x="2" y="3"/>
                  </a:lnTo>
                  <a:lnTo>
                    <a:pt x="1" y="3"/>
                  </a:lnTo>
                  <a:lnTo>
                    <a:pt x="1" y="3"/>
                  </a:lnTo>
                  <a:lnTo>
                    <a:pt x="0"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Freeform 453">
              <a:extLst>
                <a:ext uri="{FF2B5EF4-FFF2-40B4-BE49-F238E27FC236}">
                  <a16:creationId xmlns:a16="http://schemas.microsoft.com/office/drawing/2014/main" id="{35B8C0B4-87F7-47FB-8F67-6DA3614A5A69}"/>
                </a:ext>
              </a:extLst>
            </p:cNvPr>
            <p:cNvSpPr>
              <a:spLocks/>
            </p:cNvSpPr>
            <p:nvPr/>
          </p:nvSpPr>
          <p:spPr bwMode="auto">
            <a:xfrm>
              <a:off x="7406950" y="3143465"/>
              <a:ext cx="261509" cy="135463"/>
            </a:xfrm>
            <a:custGeom>
              <a:avLst/>
              <a:gdLst/>
              <a:ahLst/>
              <a:cxnLst>
                <a:cxn ang="0">
                  <a:pos x="12" y="8"/>
                </a:cxn>
                <a:cxn ang="0">
                  <a:pos x="10" y="9"/>
                </a:cxn>
                <a:cxn ang="0">
                  <a:pos x="9" y="11"/>
                </a:cxn>
                <a:cxn ang="0">
                  <a:pos x="8" y="11"/>
                </a:cxn>
                <a:cxn ang="0">
                  <a:pos x="7" y="11"/>
                </a:cxn>
                <a:cxn ang="0">
                  <a:pos x="6" y="12"/>
                </a:cxn>
                <a:cxn ang="0">
                  <a:pos x="5" y="11"/>
                </a:cxn>
                <a:cxn ang="0">
                  <a:pos x="5" y="10"/>
                </a:cxn>
                <a:cxn ang="0">
                  <a:pos x="3" y="11"/>
                </a:cxn>
                <a:cxn ang="0">
                  <a:pos x="2" y="11"/>
                </a:cxn>
                <a:cxn ang="0">
                  <a:pos x="0" y="11"/>
                </a:cxn>
                <a:cxn ang="0">
                  <a:pos x="0" y="10"/>
                </a:cxn>
                <a:cxn ang="0">
                  <a:pos x="0" y="9"/>
                </a:cxn>
                <a:cxn ang="0">
                  <a:pos x="1" y="9"/>
                </a:cxn>
                <a:cxn ang="0">
                  <a:pos x="3" y="9"/>
                </a:cxn>
                <a:cxn ang="0">
                  <a:pos x="3" y="9"/>
                </a:cxn>
                <a:cxn ang="0">
                  <a:pos x="4" y="8"/>
                </a:cxn>
                <a:cxn ang="0">
                  <a:pos x="5" y="9"/>
                </a:cxn>
                <a:cxn ang="0">
                  <a:pos x="6" y="8"/>
                </a:cxn>
                <a:cxn ang="0">
                  <a:pos x="7" y="7"/>
                </a:cxn>
                <a:cxn ang="0">
                  <a:pos x="8" y="7"/>
                </a:cxn>
                <a:cxn ang="0">
                  <a:pos x="7" y="7"/>
                </a:cxn>
                <a:cxn ang="0">
                  <a:pos x="6" y="6"/>
                </a:cxn>
                <a:cxn ang="0">
                  <a:pos x="5" y="5"/>
                </a:cxn>
                <a:cxn ang="0">
                  <a:pos x="4" y="5"/>
                </a:cxn>
                <a:cxn ang="0">
                  <a:pos x="3" y="6"/>
                </a:cxn>
                <a:cxn ang="0">
                  <a:pos x="3" y="5"/>
                </a:cxn>
                <a:cxn ang="0">
                  <a:pos x="2" y="5"/>
                </a:cxn>
                <a:cxn ang="0">
                  <a:pos x="3" y="4"/>
                </a:cxn>
                <a:cxn ang="0">
                  <a:pos x="4" y="3"/>
                </a:cxn>
                <a:cxn ang="0">
                  <a:pos x="3" y="2"/>
                </a:cxn>
                <a:cxn ang="0">
                  <a:pos x="4" y="1"/>
                </a:cxn>
                <a:cxn ang="0">
                  <a:pos x="5" y="1"/>
                </a:cxn>
                <a:cxn ang="0">
                  <a:pos x="7" y="1"/>
                </a:cxn>
                <a:cxn ang="0">
                  <a:pos x="8" y="1"/>
                </a:cxn>
                <a:cxn ang="0">
                  <a:pos x="9" y="1"/>
                </a:cxn>
                <a:cxn ang="0">
                  <a:pos x="9" y="0"/>
                </a:cxn>
                <a:cxn ang="0">
                  <a:pos x="10" y="0"/>
                </a:cxn>
                <a:cxn ang="0">
                  <a:pos x="12" y="0"/>
                </a:cxn>
                <a:cxn ang="0">
                  <a:pos x="14" y="1"/>
                </a:cxn>
                <a:cxn ang="0">
                  <a:pos x="15" y="0"/>
                </a:cxn>
                <a:cxn ang="0">
                  <a:pos x="17" y="0"/>
                </a:cxn>
                <a:cxn ang="0">
                  <a:pos x="18" y="0"/>
                </a:cxn>
                <a:cxn ang="0">
                  <a:pos x="20" y="1"/>
                </a:cxn>
                <a:cxn ang="0">
                  <a:pos x="21" y="1"/>
                </a:cxn>
                <a:cxn ang="0">
                  <a:pos x="22" y="2"/>
                </a:cxn>
                <a:cxn ang="0">
                  <a:pos x="24" y="3"/>
                </a:cxn>
                <a:cxn ang="0">
                  <a:pos x="23" y="3"/>
                </a:cxn>
                <a:cxn ang="0">
                  <a:pos x="21" y="4"/>
                </a:cxn>
                <a:cxn ang="0">
                  <a:pos x="20" y="6"/>
                </a:cxn>
                <a:cxn ang="0">
                  <a:pos x="19" y="6"/>
                </a:cxn>
                <a:cxn ang="0">
                  <a:pos x="17" y="6"/>
                </a:cxn>
                <a:cxn ang="0">
                  <a:pos x="16" y="6"/>
                </a:cxn>
                <a:cxn ang="0">
                  <a:pos x="15" y="8"/>
                </a:cxn>
                <a:cxn ang="0">
                  <a:pos x="14" y="8"/>
                </a:cxn>
                <a:cxn ang="0">
                  <a:pos x="14" y="8"/>
                </a:cxn>
                <a:cxn ang="0">
                  <a:pos x="13" y="8"/>
                </a:cxn>
              </a:cxnLst>
              <a:rect l="0" t="0" r="r" b="b"/>
              <a:pathLst>
                <a:path w="24" h="12">
                  <a:moveTo>
                    <a:pt x="12" y="8"/>
                  </a:moveTo>
                  <a:lnTo>
                    <a:pt x="12" y="8"/>
                  </a:lnTo>
                  <a:lnTo>
                    <a:pt x="12" y="8"/>
                  </a:lnTo>
                  <a:lnTo>
                    <a:pt x="12" y="8"/>
                  </a:lnTo>
                  <a:lnTo>
                    <a:pt x="12" y="8"/>
                  </a:lnTo>
                  <a:lnTo>
                    <a:pt x="12" y="8"/>
                  </a:lnTo>
                  <a:lnTo>
                    <a:pt x="11" y="8"/>
                  </a:lnTo>
                  <a:lnTo>
                    <a:pt x="11" y="9"/>
                  </a:lnTo>
                  <a:lnTo>
                    <a:pt x="11" y="9"/>
                  </a:lnTo>
                  <a:lnTo>
                    <a:pt x="11" y="9"/>
                  </a:lnTo>
                  <a:lnTo>
                    <a:pt x="10" y="9"/>
                  </a:lnTo>
                  <a:lnTo>
                    <a:pt x="10" y="9"/>
                  </a:lnTo>
                  <a:lnTo>
                    <a:pt x="10" y="10"/>
                  </a:lnTo>
                  <a:lnTo>
                    <a:pt x="10" y="10"/>
                  </a:lnTo>
                  <a:lnTo>
                    <a:pt x="10" y="10"/>
                  </a:lnTo>
                  <a:lnTo>
                    <a:pt x="10" y="11"/>
                  </a:lnTo>
                  <a:lnTo>
                    <a:pt x="10" y="11"/>
                  </a:lnTo>
                  <a:lnTo>
                    <a:pt x="9" y="11"/>
                  </a:lnTo>
                  <a:lnTo>
                    <a:pt x="9" y="11"/>
                  </a:lnTo>
                  <a:lnTo>
                    <a:pt x="9" y="11"/>
                  </a:lnTo>
                  <a:lnTo>
                    <a:pt x="9" y="11"/>
                  </a:lnTo>
                  <a:lnTo>
                    <a:pt x="9" y="11"/>
                  </a:lnTo>
                  <a:lnTo>
                    <a:pt x="8" y="11"/>
                  </a:lnTo>
                  <a:lnTo>
                    <a:pt x="8" y="11"/>
                  </a:lnTo>
                  <a:lnTo>
                    <a:pt x="8" y="11"/>
                  </a:lnTo>
                  <a:lnTo>
                    <a:pt x="7" y="11"/>
                  </a:lnTo>
                  <a:lnTo>
                    <a:pt x="7" y="11"/>
                  </a:lnTo>
                  <a:lnTo>
                    <a:pt x="7" y="11"/>
                  </a:lnTo>
                  <a:lnTo>
                    <a:pt x="7" y="11"/>
                  </a:lnTo>
                  <a:lnTo>
                    <a:pt x="7" y="11"/>
                  </a:lnTo>
                  <a:lnTo>
                    <a:pt x="6" y="11"/>
                  </a:lnTo>
                  <a:lnTo>
                    <a:pt x="6" y="12"/>
                  </a:lnTo>
                  <a:lnTo>
                    <a:pt x="6" y="12"/>
                  </a:lnTo>
                  <a:lnTo>
                    <a:pt x="6" y="12"/>
                  </a:lnTo>
                  <a:lnTo>
                    <a:pt x="6" y="12"/>
                  </a:lnTo>
                  <a:lnTo>
                    <a:pt x="6" y="12"/>
                  </a:lnTo>
                  <a:lnTo>
                    <a:pt x="6" y="11"/>
                  </a:lnTo>
                  <a:lnTo>
                    <a:pt x="6" y="11"/>
                  </a:lnTo>
                  <a:lnTo>
                    <a:pt x="6" y="11"/>
                  </a:lnTo>
                  <a:lnTo>
                    <a:pt x="5" y="11"/>
                  </a:lnTo>
                  <a:lnTo>
                    <a:pt x="5" y="12"/>
                  </a:lnTo>
                  <a:lnTo>
                    <a:pt x="5" y="11"/>
                  </a:lnTo>
                  <a:lnTo>
                    <a:pt x="5" y="11"/>
                  </a:lnTo>
                  <a:lnTo>
                    <a:pt x="5" y="11"/>
                  </a:lnTo>
                  <a:lnTo>
                    <a:pt x="5" y="11"/>
                  </a:lnTo>
                  <a:lnTo>
                    <a:pt x="5" y="11"/>
                  </a:lnTo>
                  <a:lnTo>
                    <a:pt x="5" y="11"/>
                  </a:lnTo>
                  <a:lnTo>
                    <a:pt x="5" y="10"/>
                  </a:lnTo>
                  <a:lnTo>
                    <a:pt x="4" y="10"/>
                  </a:lnTo>
                  <a:lnTo>
                    <a:pt x="4" y="11"/>
                  </a:lnTo>
                  <a:lnTo>
                    <a:pt x="4" y="11"/>
                  </a:lnTo>
                  <a:lnTo>
                    <a:pt x="4" y="11"/>
                  </a:lnTo>
                  <a:lnTo>
                    <a:pt x="3" y="11"/>
                  </a:lnTo>
                  <a:lnTo>
                    <a:pt x="3" y="11"/>
                  </a:lnTo>
                  <a:lnTo>
                    <a:pt x="3" y="11"/>
                  </a:lnTo>
                  <a:lnTo>
                    <a:pt x="3" y="11"/>
                  </a:lnTo>
                  <a:lnTo>
                    <a:pt x="3" y="11"/>
                  </a:lnTo>
                  <a:lnTo>
                    <a:pt x="3" y="11"/>
                  </a:lnTo>
                  <a:lnTo>
                    <a:pt x="2" y="10"/>
                  </a:lnTo>
                  <a:lnTo>
                    <a:pt x="2" y="11"/>
                  </a:lnTo>
                  <a:lnTo>
                    <a:pt x="2" y="11"/>
                  </a:lnTo>
                  <a:lnTo>
                    <a:pt x="1" y="11"/>
                  </a:lnTo>
                  <a:lnTo>
                    <a:pt x="1" y="11"/>
                  </a:lnTo>
                  <a:lnTo>
                    <a:pt x="1" y="11"/>
                  </a:lnTo>
                  <a:lnTo>
                    <a:pt x="1" y="11"/>
                  </a:lnTo>
                  <a:lnTo>
                    <a:pt x="0" y="11"/>
                  </a:lnTo>
                  <a:lnTo>
                    <a:pt x="0" y="11"/>
                  </a:lnTo>
                  <a:lnTo>
                    <a:pt x="0" y="11"/>
                  </a:lnTo>
                  <a:lnTo>
                    <a:pt x="0" y="11"/>
                  </a:lnTo>
                  <a:lnTo>
                    <a:pt x="0" y="10"/>
                  </a:lnTo>
                  <a:lnTo>
                    <a:pt x="0" y="10"/>
                  </a:lnTo>
                  <a:lnTo>
                    <a:pt x="0" y="10"/>
                  </a:lnTo>
                  <a:lnTo>
                    <a:pt x="0" y="10"/>
                  </a:lnTo>
                  <a:lnTo>
                    <a:pt x="0" y="10"/>
                  </a:lnTo>
                  <a:lnTo>
                    <a:pt x="0" y="9"/>
                  </a:lnTo>
                  <a:lnTo>
                    <a:pt x="0" y="9"/>
                  </a:lnTo>
                  <a:lnTo>
                    <a:pt x="0" y="10"/>
                  </a:lnTo>
                  <a:lnTo>
                    <a:pt x="0" y="9"/>
                  </a:lnTo>
                  <a:lnTo>
                    <a:pt x="0" y="9"/>
                  </a:lnTo>
                  <a:lnTo>
                    <a:pt x="0" y="9"/>
                  </a:lnTo>
                  <a:lnTo>
                    <a:pt x="0" y="9"/>
                  </a:lnTo>
                  <a:lnTo>
                    <a:pt x="1" y="9"/>
                  </a:lnTo>
                  <a:lnTo>
                    <a:pt x="1" y="9"/>
                  </a:lnTo>
                  <a:lnTo>
                    <a:pt x="1" y="9"/>
                  </a:lnTo>
                  <a:lnTo>
                    <a:pt x="2" y="9"/>
                  </a:lnTo>
                  <a:lnTo>
                    <a:pt x="2" y="9"/>
                  </a:lnTo>
                  <a:lnTo>
                    <a:pt x="2" y="9"/>
                  </a:lnTo>
                  <a:lnTo>
                    <a:pt x="2" y="9"/>
                  </a:lnTo>
                  <a:lnTo>
                    <a:pt x="3" y="9"/>
                  </a:lnTo>
                  <a:lnTo>
                    <a:pt x="3" y="9"/>
                  </a:lnTo>
                  <a:lnTo>
                    <a:pt x="2" y="9"/>
                  </a:lnTo>
                  <a:lnTo>
                    <a:pt x="2" y="10"/>
                  </a:lnTo>
                  <a:lnTo>
                    <a:pt x="3" y="9"/>
                  </a:lnTo>
                  <a:lnTo>
                    <a:pt x="3" y="9"/>
                  </a:lnTo>
                  <a:lnTo>
                    <a:pt x="3" y="9"/>
                  </a:lnTo>
                  <a:lnTo>
                    <a:pt x="3" y="9"/>
                  </a:lnTo>
                  <a:lnTo>
                    <a:pt x="3" y="9"/>
                  </a:lnTo>
                  <a:lnTo>
                    <a:pt x="3" y="9"/>
                  </a:lnTo>
                  <a:lnTo>
                    <a:pt x="3" y="8"/>
                  </a:lnTo>
                  <a:lnTo>
                    <a:pt x="4" y="8"/>
                  </a:lnTo>
                  <a:lnTo>
                    <a:pt x="4" y="8"/>
                  </a:lnTo>
                  <a:lnTo>
                    <a:pt x="4" y="8"/>
                  </a:lnTo>
                  <a:lnTo>
                    <a:pt x="4" y="8"/>
                  </a:lnTo>
                  <a:lnTo>
                    <a:pt x="4" y="9"/>
                  </a:lnTo>
                  <a:lnTo>
                    <a:pt x="5" y="9"/>
                  </a:lnTo>
                  <a:lnTo>
                    <a:pt x="5" y="9"/>
                  </a:lnTo>
                  <a:lnTo>
                    <a:pt x="5" y="9"/>
                  </a:lnTo>
                  <a:lnTo>
                    <a:pt x="5" y="9"/>
                  </a:lnTo>
                  <a:lnTo>
                    <a:pt x="5" y="8"/>
                  </a:lnTo>
                  <a:lnTo>
                    <a:pt x="6" y="8"/>
                  </a:lnTo>
                  <a:lnTo>
                    <a:pt x="6" y="8"/>
                  </a:lnTo>
                  <a:lnTo>
                    <a:pt x="6" y="8"/>
                  </a:lnTo>
                  <a:lnTo>
                    <a:pt x="6" y="8"/>
                  </a:lnTo>
                  <a:lnTo>
                    <a:pt x="6" y="8"/>
                  </a:lnTo>
                  <a:lnTo>
                    <a:pt x="7" y="8"/>
                  </a:lnTo>
                  <a:lnTo>
                    <a:pt x="7" y="8"/>
                  </a:lnTo>
                  <a:lnTo>
                    <a:pt x="7" y="8"/>
                  </a:lnTo>
                  <a:lnTo>
                    <a:pt x="6" y="8"/>
                  </a:lnTo>
                  <a:lnTo>
                    <a:pt x="6" y="7"/>
                  </a:lnTo>
                  <a:lnTo>
                    <a:pt x="7" y="7"/>
                  </a:lnTo>
                  <a:lnTo>
                    <a:pt x="7" y="8"/>
                  </a:lnTo>
                  <a:lnTo>
                    <a:pt x="7" y="8"/>
                  </a:lnTo>
                  <a:lnTo>
                    <a:pt x="7" y="7"/>
                  </a:lnTo>
                  <a:lnTo>
                    <a:pt x="7" y="7"/>
                  </a:lnTo>
                  <a:lnTo>
                    <a:pt x="8" y="7"/>
                  </a:lnTo>
                  <a:lnTo>
                    <a:pt x="8" y="7"/>
                  </a:lnTo>
                  <a:lnTo>
                    <a:pt x="8" y="7"/>
                  </a:lnTo>
                  <a:lnTo>
                    <a:pt x="8" y="7"/>
                  </a:lnTo>
                  <a:lnTo>
                    <a:pt x="8" y="7"/>
                  </a:lnTo>
                  <a:lnTo>
                    <a:pt x="8" y="7"/>
                  </a:lnTo>
                  <a:lnTo>
                    <a:pt x="7" y="7"/>
                  </a:lnTo>
                  <a:lnTo>
                    <a:pt x="7" y="7"/>
                  </a:lnTo>
                  <a:lnTo>
                    <a:pt x="7" y="6"/>
                  </a:lnTo>
                  <a:lnTo>
                    <a:pt x="7" y="6"/>
                  </a:lnTo>
                  <a:lnTo>
                    <a:pt x="7" y="6"/>
                  </a:lnTo>
                  <a:lnTo>
                    <a:pt x="7" y="6"/>
                  </a:lnTo>
                  <a:lnTo>
                    <a:pt x="6" y="6"/>
                  </a:lnTo>
                  <a:lnTo>
                    <a:pt x="6" y="6"/>
                  </a:lnTo>
                  <a:lnTo>
                    <a:pt x="6" y="6"/>
                  </a:lnTo>
                  <a:lnTo>
                    <a:pt x="6" y="6"/>
                  </a:lnTo>
                  <a:lnTo>
                    <a:pt x="6" y="6"/>
                  </a:lnTo>
                  <a:lnTo>
                    <a:pt x="5" y="6"/>
                  </a:lnTo>
                  <a:lnTo>
                    <a:pt x="5" y="6"/>
                  </a:lnTo>
                  <a:lnTo>
                    <a:pt x="5" y="5"/>
                  </a:lnTo>
                  <a:lnTo>
                    <a:pt x="5" y="5"/>
                  </a:lnTo>
                  <a:lnTo>
                    <a:pt x="5" y="5"/>
                  </a:lnTo>
                  <a:lnTo>
                    <a:pt x="5" y="5"/>
                  </a:lnTo>
                  <a:lnTo>
                    <a:pt x="5" y="5"/>
                  </a:lnTo>
                  <a:lnTo>
                    <a:pt x="5" y="5"/>
                  </a:lnTo>
                  <a:lnTo>
                    <a:pt x="4" y="5"/>
                  </a:lnTo>
                  <a:lnTo>
                    <a:pt x="4" y="6"/>
                  </a:lnTo>
                  <a:lnTo>
                    <a:pt x="4" y="6"/>
                  </a:lnTo>
                  <a:lnTo>
                    <a:pt x="4" y="6"/>
                  </a:lnTo>
                  <a:lnTo>
                    <a:pt x="4" y="6"/>
                  </a:lnTo>
                  <a:lnTo>
                    <a:pt x="4" y="6"/>
                  </a:lnTo>
                  <a:lnTo>
                    <a:pt x="3" y="6"/>
                  </a:lnTo>
                  <a:lnTo>
                    <a:pt x="3" y="6"/>
                  </a:lnTo>
                  <a:lnTo>
                    <a:pt x="3" y="5"/>
                  </a:lnTo>
                  <a:lnTo>
                    <a:pt x="3" y="5"/>
                  </a:lnTo>
                  <a:lnTo>
                    <a:pt x="3" y="5"/>
                  </a:lnTo>
                  <a:lnTo>
                    <a:pt x="3" y="5"/>
                  </a:lnTo>
                  <a:lnTo>
                    <a:pt x="3" y="5"/>
                  </a:lnTo>
                  <a:lnTo>
                    <a:pt x="2" y="5"/>
                  </a:lnTo>
                  <a:lnTo>
                    <a:pt x="2" y="5"/>
                  </a:lnTo>
                  <a:lnTo>
                    <a:pt x="2" y="5"/>
                  </a:lnTo>
                  <a:lnTo>
                    <a:pt x="2" y="5"/>
                  </a:lnTo>
                  <a:lnTo>
                    <a:pt x="2" y="5"/>
                  </a:lnTo>
                  <a:lnTo>
                    <a:pt x="2" y="5"/>
                  </a:lnTo>
                  <a:lnTo>
                    <a:pt x="2" y="5"/>
                  </a:lnTo>
                  <a:lnTo>
                    <a:pt x="2" y="4"/>
                  </a:lnTo>
                  <a:lnTo>
                    <a:pt x="2" y="4"/>
                  </a:lnTo>
                  <a:lnTo>
                    <a:pt x="2" y="4"/>
                  </a:lnTo>
                  <a:lnTo>
                    <a:pt x="3" y="4"/>
                  </a:lnTo>
                  <a:lnTo>
                    <a:pt x="3" y="4"/>
                  </a:lnTo>
                  <a:lnTo>
                    <a:pt x="3" y="4"/>
                  </a:lnTo>
                  <a:lnTo>
                    <a:pt x="3" y="3"/>
                  </a:lnTo>
                  <a:lnTo>
                    <a:pt x="3" y="3"/>
                  </a:lnTo>
                  <a:lnTo>
                    <a:pt x="3" y="3"/>
                  </a:lnTo>
                  <a:lnTo>
                    <a:pt x="4" y="3"/>
                  </a:lnTo>
                  <a:lnTo>
                    <a:pt x="4" y="3"/>
                  </a:lnTo>
                  <a:lnTo>
                    <a:pt x="4" y="2"/>
                  </a:lnTo>
                  <a:lnTo>
                    <a:pt x="4" y="2"/>
                  </a:lnTo>
                  <a:lnTo>
                    <a:pt x="3" y="2"/>
                  </a:lnTo>
                  <a:lnTo>
                    <a:pt x="3" y="2"/>
                  </a:lnTo>
                  <a:lnTo>
                    <a:pt x="3" y="2"/>
                  </a:lnTo>
                  <a:lnTo>
                    <a:pt x="3" y="2"/>
                  </a:lnTo>
                  <a:lnTo>
                    <a:pt x="3" y="2"/>
                  </a:lnTo>
                  <a:lnTo>
                    <a:pt x="3" y="1"/>
                  </a:lnTo>
                  <a:lnTo>
                    <a:pt x="4" y="1"/>
                  </a:lnTo>
                  <a:lnTo>
                    <a:pt x="4" y="1"/>
                  </a:lnTo>
                  <a:lnTo>
                    <a:pt x="4" y="1"/>
                  </a:lnTo>
                  <a:lnTo>
                    <a:pt x="4" y="1"/>
                  </a:lnTo>
                  <a:lnTo>
                    <a:pt x="4" y="1"/>
                  </a:lnTo>
                  <a:lnTo>
                    <a:pt x="4" y="1"/>
                  </a:lnTo>
                  <a:lnTo>
                    <a:pt x="5" y="1"/>
                  </a:lnTo>
                  <a:lnTo>
                    <a:pt x="5" y="1"/>
                  </a:lnTo>
                  <a:lnTo>
                    <a:pt x="5" y="1"/>
                  </a:lnTo>
                  <a:lnTo>
                    <a:pt x="5" y="1"/>
                  </a:lnTo>
                  <a:lnTo>
                    <a:pt x="5" y="1"/>
                  </a:lnTo>
                  <a:lnTo>
                    <a:pt x="6" y="1"/>
                  </a:lnTo>
                  <a:lnTo>
                    <a:pt x="6" y="1"/>
                  </a:lnTo>
                  <a:lnTo>
                    <a:pt x="6" y="1"/>
                  </a:lnTo>
                  <a:lnTo>
                    <a:pt x="7" y="1"/>
                  </a:lnTo>
                  <a:lnTo>
                    <a:pt x="7" y="1"/>
                  </a:lnTo>
                  <a:lnTo>
                    <a:pt x="7" y="1"/>
                  </a:lnTo>
                  <a:lnTo>
                    <a:pt x="7" y="1"/>
                  </a:lnTo>
                  <a:lnTo>
                    <a:pt x="8" y="1"/>
                  </a:lnTo>
                  <a:lnTo>
                    <a:pt x="8" y="2"/>
                  </a:lnTo>
                  <a:lnTo>
                    <a:pt x="8" y="2"/>
                  </a:lnTo>
                  <a:lnTo>
                    <a:pt x="8" y="1"/>
                  </a:lnTo>
                  <a:lnTo>
                    <a:pt x="8" y="1"/>
                  </a:lnTo>
                  <a:lnTo>
                    <a:pt x="9" y="2"/>
                  </a:lnTo>
                  <a:lnTo>
                    <a:pt x="9" y="2"/>
                  </a:lnTo>
                  <a:lnTo>
                    <a:pt x="9" y="2"/>
                  </a:lnTo>
                  <a:lnTo>
                    <a:pt x="9" y="2"/>
                  </a:lnTo>
                  <a:lnTo>
                    <a:pt x="9" y="1"/>
                  </a:lnTo>
                  <a:lnTo>
                    <a:pt x="9" y="1"/>
                  </a:lnTo>
                  <a:lnTo>
                    <a:pt x="9" y="1"/>
                  </a:lnTo>
                  <a:lnTo>
                    <a:pt x="9" y="1"/>
                  </a:lnTo>
                  <a:lnTo>
                    <a:pt x="9" y="1"/>
                  </a:lnTo>
                  <a:lnTo>
                    <a:pt x="9" y="0"/>
                  </a:lnTo>
                  <a:lnTo>
                    <a:pt x="9" y="0"/>
                  </a:lnTo>
                  <a:lnTo>
                    <a:pt x="9" y="0"/>
                  </a:lnTo>
                  <a:lnTo>
                    <a:pt x="9" y="0"/>
                  </a:lnTo>
                  <a:lnTo>
                    <a:pt x="10" y="0"/>
                  </a:lnTo>
                  <a:lnTo>
                    <a:pt x="10" y="0"/>
                  </a:lnTo>
                  <a:lnTo>
                    <a:pt x="10" y="0"/>
                  </a:lnTo>
                  <a:lnTo>
                    <a:pt x="10" y="0"/>
                  </a:lnTo>
                  <a:lnTo>
                    <a:pt x="11" y="0"/>
                  </a:lnTo>
                  <a:lnTo>
                    <a:pt x="11" y="0"/>
                  </a:lnTo>
                  <a:lnTo>
                    <a:pt x="11" y="0"/>
                  </a:lnTo>
                  <a:lnTo>
                    <a:pt x="11" y="0"/>
                  </a:lnTo>
                  <a:lnTo>
                    <a:pt x="12" y="0"/>
                  </a:lnTo>
                  <a:lnTo>
                    <a:pt x="12" y="0"/>
                  </a:lnTo>
                  <a:lnTo>
                    <a:pt x="12" y="0"/>
                  </a:lnTo>
                  <a:lnTo>
                    <a:pt x="13" y="1"/>
                  </a:lnTo>
                  <a:lnTo>
                    <a:pt x="13" y="1"/>
                  </a:lnTo>
                  <a:lnTo>
                    <a:pt x="13" y="1"/>
                  </a:lnTo>
                  <a:lnTo>
                    <a:pt x="14" y="1"/>
                  </a:lnTo>
                  <a:lnTo>
                    <a:pt x="14" y="1"/>
                  </a:lnTo>
                  <a:lnTo>
                    <a:pt x="14" y="0"/>
                  </a:lnTo>
                  <a:lnTo>
                    <a:pt x="14" y="0"/>
                  </a:lnTo>
                  <a:lnTo>
                    <a:pt x="14" y="0"/>
                  </a:lnTo>
                  <a:lnTo>
                    <a:pt x="14" y="0"/>
                  </a:lnTo>
                  <a:lnTo>
                    <a:pt x="15" y="0"/>
                  </a:lnTo>
                  <a:lnTo>
                    <a:pt x="15" y="0"/>
                  </a:lnTo>
                  <a:lnTo>
                    <a:pt x="16" y="0"/>
                  </a:lnTo>
                  <a:lnTo>
                    <a:pt x="16" y="0"/>
                  </a:lnTo>
                  <a:lnTo>
                    <a:pt x="16" y="0"/>
                  </a:lnTo>
                  <a:lnTo>
                    <a:pt x="16" y="0"/>
                  </a:lnTo>
                  <a:lnTo>
                    <a:pt x="16" y="0"/>
                  </a:lnTo>
                  <a:lnTo>
                    <a:pt x="17" y="0"/>
                  </a:lnTo>
                  <a:lnTo>
                    <a:pt x="17" y="0"/>
                  </a:lnTo>
                  <a:lnTo>
                    <a:pt x="17" y="0"/>
                  </a:lnTo>
                  <a:lnTo>
                    <a:pt x="17" y="0"/>
                  </a:lnTo>
                  <a:lnTo>
                    <a:pt x="18" y="0"/>
                  </a:lnTo>
                  <a:lnTo>
                    <a:pt x="18" y="0"/>
                  </a:lnTo>
                  <a:lnTo>
                    <a:pt x="18" y="0"/>
                  </a:lnTo>
                  <a:lnTo>
                    <a:pt x="19" y="0"/>
                  </a:lnTo>
                  <a:lnTo>
                    <a:pt x="19" y="1"/>
                  </a:lnTo>
                  <a:lnTo>
                    <a:pt x="19" y="1"/>
                  </a:lnTo>
                  <a:lnTo>
                    <a:pt x="19" y="1"/>
                  </a:lnTo>
                  <a:lnTo>
                    <a:pt x="20" y="0"/>
                  </a:lnTo>
                  <a:lnTo>
                    <a:pt x="20" y="1"/>
                  </a:lnTo>
                  <a:lnTo>
                    <a:pt x="21" y="1"/>
                  </a:lnTo>
                  <a:lnTo>
                    <a:pt x="21" y="1"/>
                  </a:lnTo>
                  <a:lnTo>
                    <a:pt x="21" y="1"/>
                  </a:lnTo>
                  <a:lnTo>
                    <a:pt x="21" y="1"/>
                  </a:lnTo>
                  <a:lnTo>
                    <a:pt x="21" y="1"/>
                  </a:lnTo>
                  <a:lnTo>
                    <a:pt x="21" y="1"/>
                  </a:lnTo>
                  <a:lnTo>
                    <a:pt x="21" y="1"/>
                  </a:lnTo>
                  <a:lnTo>
                    <a:pt x="22" y="1"/>
                  </a:lnTo>
                  <a:lnTo>
                    <a:pt x="22" y="2"/>
                  </a:lnTo>
                  <a:lnTo>
                    <a:pt x="22" y="2"/>
                  </a:lnTo>
                  <a:lnTo>
                    <a:pt x="22" y="2"/>
                  </a:lnTo>
                  <a:lnTo>
                    <a:pt x="22" y="2"/>
                  </a:lnTo>
                  <a:lnTo>
                    <a:pt x="22" y="2"/>
                  </a:lnTo>
                  <a:lnTo>
                    <a:pt x="23" y="2"/>
                  </a:lnTo>
                  <a:lnTo>
                    <a:pt x="23" y="2"/>
                  </a:lnTo>
                  <a:lnTo>
                    <a:pt x="23" y="3"/>
                  </a:lnTo>
                  <a:lnTo>
                    <a:pt x="24" y="3"/>
                  </a:lnTo>
                  <a:lnTo>
                    <a:pt x="24" y="3"/>
                  </a:lnTo>
                  <a:lnTo>
                    <a:pt x="24" y="3"/>
                  </a:lnTo>
                  <a:lnTo>
                    <a:pt x="23" y="3"/>
                  </a:lnTo>
                  <a:lnTo>
                    <a:pt x="23" y="3"/>
                  </a:lnTo>
                  <a:lnTo>
                    <a:pt x="23" y="3"/>
                  </a:lnTo>
                  <a:lnTo>
                    <a:pt x="23" y="3"/>
                  </a:lnTo>
                  <a:lnTo>
                    <a:pt x="23" y="3"/>
                  </a:lnTo>
                  <a:lnTo>
                    <a:pt x="23" y="4"/>
                  </a:lnTo>
                  <a:lnTo>
                    <a:pt x="22" y="4"/>
                  </a:lnTo>
                  <a:lnTo>
                    <a:pt x="22" y="4"/>
                  </a:lnTo>
                  <a:lnTo>
                    <a:pt x="22" y="4"/>
                  </a:lnTo>
                  <a:lnTo>
                    <a:pt x="21" y="4"/>
                  </a:lnTo>
                  <a:lnTo>
                    <a:pt x="21" y="4"/>
                  </a:lnTo>
                  <a:lnTo>
                    <a:pt x="21" y="4"/>
                  </a:lnTo>
                  <a:lnTo>
                    <a:pt x="20" y="5"/>
                  </a:lnTo>
                  <a:lnTo>
                    <a:pt x="20" y="5"/>
                  </a:lnTo>
                  <a:lnTo>
                    <a:pt x="20" y="5"/>
                  </a:lnTo>
                  <a:lnTo>
                    <a:pt x="20" y="5"/>
                  </a:lnTo>
                  <a:lnTo>
                    <a:pt x="20" y="6"/>
                  </a:lnTo>
                  <a:lnTo>
                    <a:pt x="19" y="6"/>
                  </a:lnTo>
                  <a:lnTo>
                    <a:pt x="19" y="6"/>
                  </a:lnTo>
                  <a:lnTo>
                    <a:pt x="19" y="6"/>
                  </a:lnTo>
                  <a:lnTo>
                    <a:pt x="19" y="6"/>
                  </a:lnTo>
                  <a:lnTo>
                    <a:pt x="19" y="6"/>
                  </a:lnTo>
                  <a:lnTo>
                    <a:pt x="19" y="6"/>
                  </a:lnTo>
                  <a:lnTo>
                    <a:pt x="18" y="6"/>
                  </a:lnTo>
                  <a:lnTo>
                    <a:pt x="18" y="6"/>
                  </a:lnTo>
                  <a:lnTo>
                    <a:pt x="18" y="6"/>
                  </a:lnTo>
                  <a:lnTo>
                    <a:pt x="17" y="6"/>
                  </a:lnTo>
                  <a:lnTo>
                    <a:pt x="17" y="6"/>
                  </a:lnTo>
                  <a:lnTo>
                    <a:pt x="17" y="6"/>
                  </a:lnTo>
                  <a:lnTo>
                    <a:pt x="17" y="6"/>
                  </a:lnTo>
                  <a:lnTo>
                    <a:pt x="17" y="6"/>
                  </a:lnTo>
                  <a:lnTo>
                    <a:pt x="16" y="6"/>
                  </a:lnTo>
                  <a:lnTo>
                    <a:pt x="16" y="6"/>
                  </a:lnTo>
                  <a:lnTo>
                    <a:pt x="16" y="6"/>
                  </a:lnTo>
                  <a:lnTo>
                    <a:pt x="16" y="6"/>
                  </a:lnTo>
                  <a:lnTo>
                    <a:pt x="16" y="6"/>
                  </a:lnTo>
                  <a:lnTo>
                    <a:pt x="16" y="7"/>
                  </a:lnTo>
                  <a:lnTo>
                    <a:pt x="16" y="7"/>
                  </a:lnTo>
                  <a:lnTo>
                    <a:pt x="16" y="7"/>
                  </a:lnTo>
                  <a:lnTo>
                    <a:pt x="15" y="8"/>
                  </a:lnTo>
                  <a:lnTo>
                    <a:pt x="15" y="8"/>
                  </a:lnTo>
                  <a:lnTo>
                    <a:pt x="15" y="8"/>
                  </a:lnTo>
                  <a:lnTo>
                    <a:pt x="15" y="8"/>
                  </a:lnTo>
                  <a:lnTo>
                    <a:pt x="15" y="8"/>
                  </a:lnTo>
                  <a:lnTo>
                    <a:pt x="15" y="8"/>
                  </a:lnTo>
                  <a:lnTo>
                    <a:pt x="14" y="8"/>
                  </a:lnTo>
                  <a:lnTo>
                    <a:pt x="14" y="8"/>
                  </a:lnTo>
                  <a:lnTo>
                    <a:pt x="14" y="8"/>
                  </a:lnTo>
                  <a:lnTo>
                    <a:pt x="14" y="8"/>
                  </a:lnTo>
                  <a:lnTo>
                    <a:pt x="14" y="8"/>
                  </a:lnTo>
                  <a:lnTo>
                    <a:pt x="14" y="8"/>
                  </a:lnTo>
                  <a:lnTo>
                    <a:pt x="14" y="8"/>
                  </a:lnTo>
                  <a:lnTo>
                    <a:pt x="14" y="8"/>
                  </a:lnTo>
                  <a:lnTo>
                    <a:pt x="14" y="7"/>
                  </a:lnTo>
                  <a:lnTo>
                    <a:pt x="14" y="7"/>
                  </a:lnTo>
                  <a:lnTo>
                    <a:pt x="13" y="7"/>
                  </a:lnTo>
                  <a:lnTo>
                    <a:pt x="13" y="7"/>
                  </a:lnTo>
                  <a:lnTo>
                    <a:pt x="13" y="8"/>
                  </a:lnTo>
                  <a:lnTo>
                    <a:pt x="13" y="8"/>
                  </a:lnTo>
                  <a:lnTo>
                    <a:pt x="13" y="8"/>
                  </a:lnTo>
                  <a:lnTo>
                    <a:pt x="12" y="8"/>
                  </a:lnTo>
                  <a:lnTo>
                    <a:pt x="12" y="8"/>
                  </a:lnTo>
                  <a:lnTo>
                    <a:pt x="12"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Freeform 454">
              <a:extLst>
                <a:ext uri="{FF2B5EF4-FFF2-40B4-BE49-F238E27FC236}">
                  <a16:creationId xmlns:a16="http://schemas.microsoft.com/office/drawing/2014/main" id="{D3A6AA5E-2022-4804-83E9-FA0C546ABA64}"/>
                </a:ext>
              </a:extLst>
            </p:cNvPr>
            <p:cNvSpPr>
              <a:spLocks/>
            </p:cNvSpPr>
            <p:nvPr/>
          </p:nvSpPr>
          <p:spPr bwMode="auto">
            <a:xfrm>
              <a:off x="8140198" y="3808464"/>
              <a:ext cx="174339" cy="258612"/>
            </a:xfrm>
            <a:custGeom>
              <a:avLst/>
              <a:gdLst/>
              <a:ahLst/>
              <a:cxnLst>
                <a:cxn ang="0">
                  <a:pos x="8" y="12"/>
                </a:cxn>
                <a:cxn ang="0">
                  <a:pos x="7" y="11"/>
                </a:cxn>
                <a:cxn ang="0">
                  <a:pos x="6" y="12"/>
                </a:cxn>
                <a:cxn ang="0">
                  <a:pos x="5" y="13"/>
                </a:cxn>
                <a:cxn ang="0">
                  <a:pos x="4" y="12"/>
                </a:cxn>
                <a:cxn ang="0">
                  <a:pos x="3" y="12"/>
                </a:cxn>
                <a:cxn ang="0">
                  <a:pos x="3" y="13"/>
                </a:cxn>
                <a:cxn ang="0">
                  <a:pos x="2" y="13"/>
                </a:cxn>
                <a:cxn ang="0">
                  <a:pos x="2" y="13"/>
                </a:cxn>
                <a:cxn ang="0">
                  <a:pos x="2" y="11"/>
                </a:cxn>
                <a:cxn ang="0">
                  <a:pos x="2" y="10"/>
                </a:cxn>
                <a:cxn ang="0">
                  <a:pos x="2" y="8"/>
                </a:cxn>
                <a:cxn ang="0">
                  <a:pos x="2" y="8"/>
                </a:cxn>
                <a:cxn ang="0">
                  <a:pos x="1" y="8"/>
                </a:cxn>
                <a:cxn ang="0">
                  <a:pos x="0" y="7"/>
                </a:cxn>
                <a:cxn ang="0">
                  <a:pos x="0" y="6"/>
                </a:cxn>
                <a:cxn ang="0">
                  <a:pos x="0" y="6"/>
                </a:cxn>
                <a:cxn ang="0">
                  <a:pos x="0" y="5"/>
                </a:cxn>
                <a:cxn ang="0">
                  <a:pos x="1" y="4"/>
                </a:cxn>
                <a:cxn ang="0">
                  <a:pos x="1" y="3"/>
                </a:cxn>
                <a:cxn ang="0">
                  <a:pos x="2" y="3"/>
                </a:cxn>
                <a:cxn ang="0">
                  <a:pos x="3" y="3"/>
                </a:cxn>
                <a:cxn ang="0">
                  <a:pos x="3" y="3"/>
                </a:cxn>
                <a:cxn ang="0">
                  <a:pos x="3" y="2"/>
                </a:cxn>
                <a:cxn ang="0">
                  <a:pos x="3" y="0"/>
                </a:cxn>
                <a:cxn ang="0">
                  <a:pos x="4" y="1"/>
                </a:cxn>
                <a:cxn ang="0">
                  <a:pos x="5" y="1"/>
                </a:cxn>
                <a:cxn ang="0">
                  <a:pos x="6" y="2"/>
                </a:cxn>
                <a:cxn ang="0">
                  <a:pos x="6" y="3"/>
                </a:cxn>
                <a:cxn ang="0">
                  <a:pos x="6" y="4"/>
                </a:cxn>
                <a:cxn ang="0">
                  <a:pos x="8" y="5"/>
                </a:cxn>
                <a:cxn ang="0">
                  <a:pos x="9" y="4"/>
                </a:cxn>
                <a:cxn ang="0">
                  <a:pos x="10" y="5"/>
                </a:cxn>
                <a:cxn ang="0">
                  <a:pos x="10" y="6"/>
                </a:cxn>
                <a:cxn ang="0">
                  <a:pos x="10" y="7"/>
                </a:cxn>
                <a:cxn ang="0">
                  <a:pos x="10" y="8"/>
                </a:cxn>
                <a:cxn ang="0">
                  <a:pos x="9" y="8"/>
                </a:cxn>
                <a:cxn ang="0">
                  <a:pos x="8" y="9"/>
                </a:cxn>
                <a:cxn ang="0">
                  <a:pos x="9" y="9"/>
                </a:cxn>
                <a:cxn ang="0">
                  <a:pos x="10" y="10"/>
                </a:cxn>
                <a:cxn ang="0">
                  <a:pos x="11" y="11"/>
                </a:cxn>
                <a:cxn ang="0">
                  <a:pos x="12" y="12"/>
                </a:cxn>
                <a:cxn ang="0">
                  <a:pos x="12" y="13"/>
                </a:cxn>
                <a:cxn ang="0">
                  <a:pos x="13" y="15"/>
                </a:cxn>
                <a:cxn ang="0">
                  <a:pos x="14" y="16"/>
                </a:cxn>
                <a:cxn ang="0">
                  <a:pos x="15" y="17"/>
                </a:cxn>
                <a:cxn ang="0">
                  <a:pos x="15" y="18"/>
                </a:cxn>
                <a:cxn ang="0">
                  <a:pos x="16" y="19"/>
                </a:cxn>
                <a:cxn ang="0">
                  <a:pos x="16" y="20"/>
                </a:cxn>
                <a:cxn ang="0">
                  <a:pos x="16" y="21"/>
                </a:cxn>
                <a:cxn ang="0">
                  <a:pos x="14" y="22"/>
                </a:cxn>
                <a:cxn ang="0">
                  <a:pos x="14" y="22"/>
                </a:cxn>
                <a:cxn ang="0">
                  <a:pos x="13" y="22"/>
                </a:cxn>
                <a:cxn ang="0">
                  <a:pos x="12" y="23"/>
                </a:cxn>
                <a:cxn ang="0">
                  <a:pos x="11" y="23"/>
                </a:cxn>
                <a:cxn ang="0">
                  <a:pos x="11" y="22"/>
                </a:cxn>
                <a:cxn ang="0">
                  <a:pos x="12" y="20"/>
                </a:cxn>
                <a:cxn ang="0">
                  <a:pos x="12" y="19"/>
                </a:cxn>
                <a:cxn ang="0">
                  <a:pos x="11" y="18"/>
                </a:cxn>
                <a:cxn ang="0">
                  <a:pos x="11" y="17"/>
                </a:cxn>
                <a:cxn ang="0">
                  <a:pos x="10" y="16"/>
                </a:cxn>
                <a:cxn ang="0">
                  <a:pos x="10" y="14"/>
                </a:cxn>
                <a:cxn ang="0">
                  <a:pos x="9" y="13"/>
                </a:cxn>
              </a:cxnLst>
              <a:rect l="0" t="0" r="r" b="b"/>
              <a:pathLst>
                <a:path w="16" h="23">
                  <a:moveTo>
                    <a:pt x="9" y="13"/>
                  </a:moveTo>
                  <a:lnTo>
                    <a:pt x="9" y="12"/>
                  </a:lnTo>
                  <a:lnTo>
                    <a:pt x="9" y="12"/>
                  </a:lnTo>
                  <a:lnTo>
                    <a:pt x="9" y="12"/>
                  </a:lnTo>
                  <a:lnTo>
                    <a:pt x="8" y="12"/>
                  </a:lnTo>
                  <a:lnTo>
                    <a:pt x="8" y="12"/>
                  </a:lnTo>
                  <a:lnTo>
                    <a:pt x="8" y="11"/>
                  </a:lnTo>
                  <a:lnTo>
                    <a:pt x="8" y="11"/>
                  </a:lnTo>
                  <a:lnTo>
                    <a:pt x="8" y="11"/>
                  </a:lnTo>
                  <a:lnTo>
                    <a:pt x="7" y="11"/>
                  </a:lnTo>
                  <a:lnTo>
                    <a:pt x="7" y="11"/>
                  </a:lnTo>
                  <a:lnTo>
                    <a:pt x="7" y="11"/>
                  </a:lnTo>
                  <a:lnTo>
                    <a:pt x="7" y="11"/>
                  </a:lnTo>
                  <a:lnTo>
                    <a:pt x="7" y="11"/>
                  </a:lnTo>
                  <a:lnTo>
                    <a:pt x="7" y="12"/>
                  </a:lnTo>
                  <a:lnTo>
                    <a:pt x="6" y="12"/>
                  </a:lnTo>
                  <a:lnTo>
                    <a:pt x="6" y="12"/>
                  </a:lnTo>
                  <a:lnTo>
                    <a:pt x="6" y="12"/>
                  </a:lnTo>
                  <a:lnTo>
                    <a:pt x="6" y="12"/>
                  </a:lnTo>
                  <a:lnTo>
                    <a:pt x="6" y="12"/>
                  </a:lnTo>
                  <a:lnTo>
                    <a:pt x="6" y="12"/>
                  </a:lnTo>
                  <a:lnTo>
                    <a:pt x="6" y="13"/>
                  </a:lnTo>
                  <a:lnTo>
                    <a:pt x="6" y="13"/>
                  </a:lnTo>
                  <a:lnTo>
                    <a:pt x="5" y="13"/>
                  </a:lnTo>
                  <a:lnTo>
                    <a:pt x="5" y="12"/>
                  </a:lnTo>
                  <a:lnTo>
                    <a:pt x="5" y="12"/>
                  </a:lnTo>
                  <a:lnTo>
                    <a:pt x="5" y="12"/>
                  </a:lnTo>
                  <a:lnTo>
                    <a:pt x="5" y="12"/>
                  </a:lnTo>
                  <a:lnTo>
                    <a:pt x="4" y="12"/>
                  </a:lnTo>
                  <a:lnTo>
                    <a:pt x="4" y="12"/>
                  </a:lnTo>
                  <a:lnTo>
                    <a:pt x="4" y="12"/>
                  </a:lnTo>
                  <a:lnTo>
                    <a:pt x="4" y="12"/>
                  </a:lnTo>
                  <a:lnTo>
                    <a:pt x="4" y="12"/>
                  </a:lnTo>
                  <a:lnTo>
                    <a:pt x="4" y="12"/>
                  </a:lnTo>
                  <a:lnTo>
                    <a:pt x="4" y="12"/>
                  </a:lnTo>
                  <a:lnTo>
                    <a:pt x="3" y="12"/>
                  </a:lnTo>
                  <a:lnTo>
                    <a:pt x="3" y="12"/>
                  </a:lnTo>
                  <a:lnTo>
                    <a:pt x="3" y="13"/>
                  </a:lnTo>
                  <a:lnTo>
                    <a:pt x="3" y="13"/>
                  </a:lnTo>
                  <a:lnTo>
                    <a:pt x="3" y="13"/>
                  </a:lnTo>
                  <a:lnTo>
                    <a:pt x="3" y="13"/>
                  </a:lnTo>
                  <a:lnTo>
                    <a:pt x="3" y="13"/>
                  </a:lnTo>
                  <a:lnTo>
                    <a:pt x="3" y="13"/>
                  </a:lnTo>
                  <a:lnTo>
                    <a:pt x="2" y="13"/>
                  </a:lnTo>
                  <a:lnTo>
                    <a:pt x="2" y="13"/>
                  </a:lnTo>
                  <a:lnTo>
                    <a:pt x="2" y="13"/>
                  </a:lnTo>
                  <a:lnTo>
                    <a:pt x="2" y="14"/>
                  </a:lnTo>
                  <a:lnTo>
                    <a:pt x="2" y="13"/>
                  </a:lnTo>
                  <a:lnTo>
                    <a:pt x="2" y="13"/>
                  </a:lnTo>
                  <a:lnTo>
                    <a:pt x="2" y="13"/>
                  </a:lnTo>
                  <a:lnTo>
                    <a:pt x="1" y="13"/>
                  </a:lnTo>
                  <a:lnTo>
                    <a:pt x="2" y="13"/>
                  </a:lnTo>
                  <a:lnTo>
                    <a:pt x="2" y="13"/>
                  </a:lnTo>
                  <a:lnTo>
                    <a:pt x="2" y="13"/>
                  </a:lnTo>
                  <a:lnTo>
                    <a:pt x="2" y="13"/>
                  </a:lnTo>
                  <a:lnTo>
                    <a:pt x="2" y="13"/>
                  </a:lnTo>
                  <a:lnTo>
                    <a:pt x="2" y="12"/>
                  </a:lnTo>
                  <a:lnTo>
                    <a:pt x="2" y="12"/>
                  </a:lnTo>
                  <a:lnTo>
                    <a:pt x="2" y="12"/>
                  </a:lnTo>
                  <a:lnTo>
                    <a:pt x="2" y="11"/>
                  </a:lnTo>
                  <a:lnTo>
                    <a:pt x="2" y="11"/>
                  </a:lnTo>
                  <a:lnTo>
                    <a:pt x="2" y="11"/>
                  </a:lnTo>
                  <a:lnTo>
                    <a:pt x="2" y="11"/>
                  </a:lnTo>
                  <a:lnTo>
                    <a:pt x="2" y="11"/>
                  </a:lnTo>
                  <a:lnTo>
                    <a:pt x="2" y="10"/>
                  </a:lnTo>
                  <a:lnTo>
                    <a:pt x="2" y="10"/>
                  </a:lnTo>
                  <a:lnTo>
                    <a:pt x="2" y="10"/>
                  </a:lnTo>
                  <a:lnTo>
                    <a:pt x="2" y="10"/>
                  </a:lnTo>
                  <a:lnTo>
                    <a:pt x="2" y="10"/>
                  </a:lnTo>
                  <a:lnTo>
                    <a:pt x="2" y="9"/>
                  </a:lnTo>
                  <a:lnTo>
                    <a:pt x="2" y="9"/>
                  </a:lnTo>
                  <a:lnTo>
                    <a:pt x="2" y="8"/>
                  </a:lnTo>
                  <a:lnTo>
                    <a:pt x="2" y="8"/>
                  </a:lnTo>
                  <a:lnTo>
                    <a:pt x="2" y="8"/>
                  </a:lnTo>
                  <a:lnTo>
                    <a:pt x="2" y="8"/>
                  </a:lnTo>
                  <a:lnTo>
                    <a:pt x="2" y="8"/>
                  </a:lnTo>
                  <a:lnTo>
                    <a:pt x="2" y="8"/>
                  </a:lnTo>
                  <a:lnTo>
                    <a:pt x="2" y="8"/>
                  </a:lnTo>
                  <a:lnTo>
                    <a:pt x="2" y="8"/>
                  </a:lnTo>
                  <a:lnTo>
                    <a:pt x="1" y="8"/>
                  </a:lnTo>
                  <a:lnTo>
                    <a:pt x="1" y="8"/>
                  </a:lnTo>
                  <a:lnTo>
                    <a:pt x="1" y="8"/>
                  </a:lnTo>
                  <a:lnTo>
                    <a:pt x="1" y="8"/>
                  </a:lnTo>
                  <a:lnTo>
                    <a:pt x="1" y="8"/>
                  </a:lnTo>
                  <a:lnTo>
                    <a:pt x="1" y="8"/>
                  </a:lnTo>
                  <a:lnTo>
                    <a:pt x="1" y="8"/>
                  </a:lnTo>
                  <a:lnTo>
                    <a:pt x="1" y="8"/>
                  </a:lnTo>
                  <a:lnTo>
                    <a:pt x="0" y="8"/>
                  </a:lnTo>
                  <a:lnTo>
                    <a:pt x="0" y="7"/>
                  </a:lnTo>
                  <a:lnTo>
                    <a:pt x="0" y="7"/>
                  </a:lnTo>
                  <a:lnTo>
                    <a:pt x="1" y="7"/>
                  </a:lnTo>
                  <a:lnTo>
                    <a:pt x="1" y="7"/>
                  </a:lnTo>
                  <a:lnTo>
                    <a:pt x="1" y="7"/>
                  </a:lnTo>
                  <a:lnTo>
                    <a:pt x="1" y="7"/>
                  </a:lnTo>
                  <a:lnTo>
                    <a:pt x="1" y="6"/>
                  </a:lnTo>
                  <a:lnTo>
                    <a:pt x="0" y="6"/>
                  </a:lnTo>
                  <a:lnTo>
                    <a:pt x="0" y="6"/>
                  </a:lnTo>
                  <a:lnTo>
                    <a:pt x="0" y="6"/>
                  </a:lnTo>
                  <a:lnTo>
                    <a:pt x="0" y="6"/>
                  </a:lnTo>
                  <a:lnTo>
                    <a:pt x="0" y="6"/>
                  </a:lnTo>
                  <a:lnTo>
                    <a:pt x="0" y="6"/>
                  </a:lnTo>
                  <a:lnTo>
                    <a:pt x="0" y="6"/>
                  </a:lnTo>
                  <a:lnTo>
                    <a:pt x="0" y="6"/>
                  </a:lnTo>
                  <a:lnTo>
                    <a:pt x="0" y="6"/>
                  </a:lnTo>
                  <a:lnTo>
                    <a:pt x="0" y="5"/>
                  </a:lnTo>
                  <a:lnTo>
                    <a:pt x="0" y="5"/>
                  </a:lnTo>
                  <a:lnTo>
                    <a:pt x="0" y="5"/>
                  </a:lnTo>
                  <a:lnTo>
                    <a:pt x="0" y="5"/>
                  </a:lnTo>
                  <a:lnTo>
                    <a:pt x="0" y="5"/>
                  </a:lnTo>
                  <a:lnTo>
                    <a:pt x="0" y="5"/>
                  </a:lnTo>
                  <a:lnTo>
                    <a:pt x="1" y="5"/>
                  </a:lnTo>
                  <a:lnTo>
                    <a:pt x="1" y="5"/>
                  </a:lnTo>
                  <a:lnTo>
                    <a:pt x="1" y="4"/>
                  </a:lnTo>
                  <a:lnTo>
                    <a:pt x="1" y="4"/>
                  </a:lnTo>
                  <a:lnTo>
                    <a:pt x="1" y="4"/>
                  </a:lnTo>
                  <a:lnTo>
                    <a:pt x="1" y="4"/>
                  </a:lnTo>
                  <a:lnTo>
                    <a:pt x="1" y="4"/>
                  </a:lnTo>
                  <a:lnTo>
                    <a:pt x="1" y="4"/>
                  </a:lnTo>
                  <a:lnTo>
                    <a:pt x="1" y="4"/>
                  </a:lnTo>
                  <a:lnTo>
                    <a:pt x="1" y="3"/>
                  </a:lnTo>
                  <a:lnTo>
                    <a:pt x="1" y="3"/>
                  </a:lnTo>
                  <a:lnTo>
                    <a:pt x="1" y="3"/>
                  </a:lnTo>
                  <a:lnTo>
                    <a:pt x="2" y="3"/>
                  </a:lnTo>
                  <a:lnTo>
                    <a:pt x="2" y="3"/>
                  </a:lnTo>
                  <a:lnTo>
                    <a:pt x="2" y="3"/>
                  </a:lnTo>
                  <a:lnTo>
                    <a:pt x="2" y="3"/>
                  </a:lnTo>
                  <a:lnTo>
                    <a:pt x="2" y="2"/>
                  </a:lnTo>
                  <a:lnTo>
                    <a:pt x="2" y="3"/>
                  </a:lnTo>
                  <a:lnTo>
                    <a:pt x="2" y="3"/>
                  </a:lnTo>
                  <a:lnTo>
                    <a:pt x="2" y="3"/>
                  </a:lnTo>
                  <a:lnTo>
                    <a:pt x="2" y="4"/>
                  </a:lnTo>
                  <a:lnTo>
                    <a:pt x="3" y="3"/>
                  </a:lnTo>
                  <a:lnTo>
                    <a:pt x="3" y="3"/>
                  </a:lnTo>
                  <a:lnTo>
                    <a:pt x="3" y="3"/>
                  </a:lnTo>
                  <a:lnTo>
                    <a:pt x="3" y="4"/>
                  </a:lnTo>
                  <a:lnTo>
                    <a:pt x="3" y="4"/>
                  </a:lnTo>
                  <a:lnTo>
                    <a:pt x="4" y="3"/>
                  </a:lnTo>
                  <a:lnTo>
                    <a:pt x="3" y="3"/>
                  </a:lnTo>
                  <a:lnTo>
                    <a:pt x="3" y="3"/>
                  </a:lnTo>
                  <a:lnTo>
                    <a:pt x="3" y="3"/>
                  </a:lnTo>
                  <a:lnTo>
                    <a:pt x="3" y="3"/>
                  </a:lnTo>
                  <a:lnTo>
                    <a:pt x="3" y="2"/>
                  </a:lnTo>
                  <a:lnTo>
                    <a:pt x="3" y="2"/>
                  </a:lnTo>
                  <a:lnTo>
                    <a:pt x="3" y="2"/>
                  </a:lnTo>
                  <a:lnTo>
                    <a:pt x="3" y="1"/>
                  </a:lnTo>
                  <a:lnTo>
                    <a:pt x="3" y="1"/>
                  </a:lnTo>
                  <a:lnTo>
                    <a:pt x="3" y="1"/>
                  </a:lnTo>
                  <a:lnTo>
                    <a:pt x="3" y="0"/>
                  </a:lnTo>
                  <a:lnTo>
                    <a:pt x="3" y="0"/>
                  </a:lnTo>
                  <a:lnTo>
                    <a:pt x="3" y="0"/>
                  </a:lnTo>
                  <a:lnTo>
                    <a:pt x="4" y="0"/>
                  </a:lnTo>
                  <a:lnTo>
                    <a:pt x="4" y="0"/>
                  </a:lnTo>
                  <a:lnTo>
                    <a:pt x="4" y="0"/>
                  </a:lnTo>
                  <a:lnTo>
                    <a:pt x="4" y="0"/>
                  </a:lnTo>
                  <a:lnTo>
                    <a:pt x="4" y="0"/>
                  </a:lnTo>
                  <a:lnTo>
                    <a:pt x="4" y="1"/>
                  </a:lnTo>
                  <a:lnTo>
                    <a:pt x="4" y="1"/>
                  </a:lnTo>
                  <a:lnTo>
                    <a:pt x="5" y="1"/>
                  </a:lnTo>
                  <a:lnTo>
                    <a:pt x="5" y="1"/>
                  </a:lnTo>
                  <a:lnTo>
                    <a:pt x="5" y="1"/>
                  </a:lnTo>
                  <a:lnTo>
                    <a:pt x="5" y="1"/>
                  </a:lnTo>
                  <a:lnTo>
                    <a:pt x="5" y="1"/>
                  </a:lnTo>
                  <a:lnTo>
                    <a:pt x="5" y="2"/>
                  </a:lnTo>
                  <a:lnTo>
                    <a:pt x="5" y="2"/>
                  </a:lnTo>
                  <a:lnTo>
                    <a:pt x="5" y="2"/>
                  </a:lnTo>
                  <a:lnTo>
                    <a:pt x="6" y="2"/>
                  </a:lnTo>
                  <a:lnTo>
                    <a:pt x="6" y="2"/>
                  </a:lnTo>
                  <a:lnTo>
                    <a:pt x="6" y="2"/>
                  </a:lnTo>
                  <a:lnTo>
                    <a:pt x="6" y="2"/>
                  </a:lnTo>
                  <a:lnTo>
                    <a:pt x="6" y="2"/>
                  </a:lnTo>
                  <a:lnTo>
                    <a:pt x="6" y="3"/>
                  </a:lnTo>
                  <a:lnTo>
                    <a:pt x="6" y="3"/>
                  </a:lnTo>
                  <a:lnTo>
                    <a:pt x="6" y="3"/>
                  </a:lnTo>
                  <a:lnTo>
                    <a:pt x="6" y="3"/>
                  </a:lnTo>
                  <a:lnTo>
                    <a:pt x="6" y="3"/>
                  </a:lnTo>
                  <a:lnTo>
                    <a:pt x="6" y="3"/>
                  </a:lnTo>
                  <a:lnTo>
                    <a:pt x="6" y="4"/>
                  </a:lnTo>
                  <a:lnTo>
                    <a:pt x="6" y="4"/>
                  </a:lnTo>
                  <a:lnTo>
                    <a:pt x="6" y="4"/>
                  </a:lnTo>
                  <a:lnTo>
                    <a:pt x="6" y="4"/>
                  </a:lnTo>
                  <a:lnTo>
                    <a:pt x="6" y="4"/>
                  </a:lnTo>
                  <a:lnTo>
                    <a:pt x="6" y="5"/>
                  </a:lnTo>
                  <a:lnTo>
                    <a:pt x="7" y="5"/>
                  </a:lnTo>
                  <a:lnTo>
                    <a:pt x="7" y="5"/>
                  </a:lnTo>
                  <a:lnTo>
                    <a:pt x="7" y="5"/>
                  </a:lnTo>
                  <a:lnTo>
                    <a:pt x="8" y="5"/>
                  </a:lnTo>
                  <a:lnTo>
                    <a:pt x="8" y="5"/>
                  </a:lnTo>
                  <a:lnTo>
                    <a:pt x="8" y="5"/>
                  </a:lnTo>
                  <a:lnTo>
                    <a:pt x="8" y="5"/>
                  </a:lnTo>
                  <a:lnTo>
                    <a:pt x="8" y="4"/>
                  </a:lnTo>
                  <a:lnTo>
                    <a:pt x="8" y="4"/>
                  </a:lnTo>
                  <a:lnTo>
                    <a:pt x="9" y="4"/>
                  </a:lnTo>
                  <a:lnTo>
                    <a:pt x="9" y="4"/>
                  </a:lnTo>
                  <a:lnTo>
                    <a:pt x="9" y="4"/>
                  </a:lnTo>
                  <a:lnTo>
                    <a:pt x="9" y="5"/>
                  </a:lnTo>
                  <a:lnTo>
                    <a:pt x="9" y="5"/>
                  </a:lnTo>
                  <a:lnTo>
                    <a:pt x="10" y="5"/>
                  </a:lnTo>
                  <a:lnTo>
                    <a:pt x="10" y="5"/>
                  </a:lnTo>
                  <a:lnTo>
                    <a:pt x="9" y="5"/>
                  </a:lnTo>
                  <a:lnTo>
                    <a:pt x="9" y="6"/>
                  </a:lnTo>
                  <a:lnTo>
                    <a:pt x="9" y="6"/>
                  </a:lnTo>
                  <a:lnTo>
                    <a:pt x="9" y="6"/>
                  </a:lnTo>
                  <a:lnTo>
                    <a:pt x="10" y="6"/>
                  </a:lnTo>
                  <a:lnTo>
                    <a:pt x="10" y="6"/>
                  </a:lnTo>
                  <a:lnTo>
                    <a:pt x="10" y="6"/>
                  </a:lnTo>
                  <a:lnTo>
                    <a:pt x="10" y="6"/>
                  </a:lnTo>
                  <a:lnTo>
                    <a:pt x="10" y="6"/>
                  </a:lnTo>
                  <a:lnTo>
                    <a:pt x="10" y="7"/>
                  </a:lnTo>
                  <a:lnTo>
                    <a:pt x="10" y="7"/>
                  </a:lnTo>
                  <a:lnTo>
                    <a:pt x="10" y="7"/>
                  </a:lnTo>
                  <a:lnTo>
                    <a:pt x="10" y="7"/>
                  </a:lnTo>
                  <a:lnTo>
                    <a:pt x="10" y="7"/>
                  </a:lnTo>
                  <a:lnTo>
                    <a:pt x="10" y="7"/>
                  </a:lnTo>
                  <a:lnTo>
                    <a:pt x="10" y="8"/>
                  </a:lnTo>
                  <a:lnTo>
                    <a:pt x="10" y="8"/>
                  </a:lnTo>
                  <a:lnTo>
                    <a:pt x="10" y="8"/>
                  </a:lnTo>
                  <a:lnTo>
                    <a:pt x="9" y="8"/>
                  </a:lnTo>
                  <a:lnTo>
                    <a:pt x="9" y="8"/>
                  </a:lnTo>
                  <a:lnTo>
                    <a:pt x="9" y="8"/>
                  </a:lnTo>
                  <a:lnTo>
                    <a:pt x="9" y="7"/>
                  </a:lnTo>
                  <a:lnTo>
                    <a:pt x="9" y="7"/>
                  </a:lnTo>
                  <a:lnTo>
                    <a:pt x="9" y="8"/>
                  </a:lnTo>
                  <a:lnTo>
                    <a:pt x="8" y="8"/>
                  </a:lnTo>
                  <a:lnTo>
                    <a:pt x="8" y="8"/>
                  </a:lnTo>
                  <a:lnTo>
                    <a:pt x="8" y="8"/>
                  </a:lnTo>
                  <a:lnTo>
                    <a:pt x="8" y="8"/>
                  </a:lnTo>
                  <a:lnTo>
                    <a:pt x="8" y="8"/>
                  </a:lnTo>
                  <a:lnTo>
                    <a:pt x="8" y="9"/>
                  </a:lnTo>
                  <a:lnTo>
                    <a:pt x="8" y="9"/>
                  </a:lnTo>
                  <a:lnTo>
                    <a:pt x="8" y="9"/>
                  </a:lnTo>
                  <a:lnTo>
                    <a:pt x="9" y="9"/>
                  </a:lnTo>
                  <a:lnTo>
                    <a:pt x="9" y="9"/>
                  </a:lnTo>
                  <a:lnTo>
                    <a:pt x="9" y="9"/>
                  </a:lnTo>
                  <a:lnTo>
                    <a:pt x="9" y="9"/>
                  </a:lnTo>
                  <a:lnTo>
                    <a:pt x="9" y="10"/>
                  </a:lnTo>
                  <a:lnTo>
                    <a:pt x="10" y="10"/>
                  </a:lnTo>
                  <a:lnTo>
                    <a:pt x="10" y="10"/>
                  </a:lnTo>
                  <a:lnTo>
                    <a:pt x="10" y="10"/>
                  </a:lnTo>
                  <a:lnTo>
                    <a:pt x="10" y="10"/>
                  </a:lnTo>
                  <a:lnTo>
                    <a:pt x="10" y="10"/>
                  </a:lnTo>
                  <a:lnTo>
                    <a:pt x="11" y="10"/>
                  </a:lnTo>
                  <a:lnTo>
                    <a:pt x="11" y="10"/>
                  </a:lnTo>
                  <a:lnTo>
                    <a:pt x="11" y="11"/>
                  </a:lnTo>
                  <a:lnTo>
                    <a:pt x="11" y="11"/>
                  </a:lnTo>
                  <a:lnTo>
                    <a:pt x="11" y="11"/>
                  </a:lnTo>
                  <a:lnTo>
                    <a:pt x="11" y="11"/>
                  </a:lnTo>
                  <a:lnTo>
                    <a:pt x="11" y="12"/>
                  </a:lnTo>
                  <a:lnTo>
                    <a:pt x="11" y="12"/>
                  </a:lnTo>
                  <a:lnTo>
                    <a:pt x="11" y="12"/>
                  </a:lnTo>
                  <a:lnTo>
                    <a:pt x="11" y="12"/>
                  </a:lnTo>
                  <a:lnTo>
                    <a:pt x="12" y="12"/>
                  </a:lnTo>
                  <a:lnTo>
                    <a:pt x="12" y="12"/>
                  </a:lnTo>
                  <a:lnTo>
                    <a:pt x="12" y="12"/>
                  </a:lnTo>
                  <a:lnTo>
                    <a:pt x="12" y="13"/>
                  </a:lnTo>
                  <a:lnTo>
                    <a:pt x="12" y="13"/>
                  </a:lnTo>
                  <a:lnTo>
                    <a:pt x="12" y="13"/>
                  </a:lnTo>
                  <a:lnTo>
                    <a:pt x="12" y="13"/>
                  </a:lnTo>
                  <a:lnTo>
                    <a:pt x="12" y="13"/>
                  </a:lnTo>
                  <a:lnTo>
                    <a:pt x="13" y="14"/>
                  </a:lnTo>
                  <a:lnTo>
                    <a:pt x="13" y="14"/>
                  </a:lnTo>
                  <a:lnTo>
                    <a:pt x="13" y="14"/>
                  </a:lnTo>
                  <a:lnTo>
                    <a:pt x="13" y="14"/>
                  </a:lnTo>
                  <a:lnTo>
                    <a:pt x="13" y="14"/>
                  </a:lnTo>
                  <a:lnTo>
                    <a:pt x="13" y="15"/>
                  </a:lnTo>
                  <a:lnTo>
                    <a:pt x="14" y="15"/>
                  </a:lnTo>
                  <a:lnTo>
                    <a:pt x="14" y="15"/>
                  </a:lnTo>
                  <a:lnTo>
                    <a:pt x="14" y="15"/>
                  </a:lnTo>
                  <a:lnTo>
                    <a:pt x="14" y="16"/>
                  </a:lnTo>
                  <a:lnTo>
                    <a:pt x="14" y="16"/>
                  </a:lnTo>
                  <a:lnTo>
                    <a:pt x="14" y="16"/>
                  </a:lnTo>
                  <a:lnTo>
                    <a:pt x="14" y="16"/>
                  </a:lnTo>
                  <a:lnTo>
                    <a:pt x="14" y="16"/>
                  </a:lnTo>
                  <a:lnTo>
                    <a:pt x="15" y="16"/>
                  </a:lnTo>
                  <a:lnTo>
                    <a:pt x="15" y="17"/>
                  </a:lnTo>
                  <a:lnTo>
                    <a:pt x="15" y="17"/>
                  </a:lnTo>
                  <a:lnTo>
                    <a:pt x="15" y="17"/>
                  </a:lnTo>
                  <a:lnTo>
                    <a:pt x="15" y="17"/>
                  </a:lnTo>
                  <a:lnTo>
                    <a:pt x="16" y="17"/>
                  </a:lnTo>
                  <a:lnTo>
                    <a:pt x="16" y="17"/>
                  </a:lnTo>
                  <a:lnTo>
                    <a:pt x="16" y="18"/>
                  </a:lnTo>
                  <a:lnTo>
                    <a:pt x="16" y="18"/>
                  </a:lnTo>
                  <a:lnTo>
                    <a:pt x="15" y="18"/>
                  </a:lnTo>
                  <a:lnTo>
                    <a:pt x="15" y="18"/>
                  </a:lnTo>
                  <a:lnTo>
                    <a:pt x="15" y="18"/>
                  </a:lnTo>
                  <a:lnTo>
                    <a:pt x="15" y="19"/>
                  </a:lnTo>
                  <a:lnTo>
                    <a:pt x="16" y="19"/>
                  </a:lnTo>
                  <a:lnTo>
                    <a:pt x="16" y="19"/>
                  </a:lnTo>
                  <a:lnTo>
                    <a:pt x="16" y="19"/>
                  </a:lnTo>
                  <a:lnTo>
                    <a:pt x="16" y="20"/>
                  </a:lnTo>
                  <a:lnTo>
                    <a:pt x="16" y="20"/>
                  </a:lnTo>
                  <a:lnTo>
                    <a:pt x="16" y="20"/>
                  </a:lnTo>
                  <a:lnTo>
                    <a:pt x="16" y="20"/>
                  </a:lnTo>
                  <a:lnTo>
                    <a:pt x="16" y="20"/>
                  </a:lnTo>
                  <a:lnTo>
                    <a:pt x="16" y="20"/>
                  </a:lnTo>
                  <a:lnTo>
                    <a:pt x="16" y="20"/>
                  </a:lnTo>
                  <a:lnTo>
                    <a:pt x="16" y="20"/>
                  </a:lnTo>
                  <a:lnTo>
                    <a:pt x="16" y="21"/>
                  </a:lnTo>
                  <a:lnTo>
                    <a:pt x="16" y="21"/>
                  </a:lnTo>
                  <a:lnTo>
                    <a:pt x="16" y="21"/>
                  </a:lnTo>
                  <a:lnTo>
                    <a:pt x="16" y="21"/>
                  </a:lnTo>
                  <a:lnTo>
                    <a:pt x="15" y="21"/>
                  </a:lnTo>
                  <a:lnTo>
                    <a:pt x="15" y="22"/>
                  </a:lnTo>
                  <a:lnTo>
                    <a:pt x="15" y="22"/>
                  </a:lnTo>
                  <a:lnTo>
                    <a:pt x="15" y="22"/>
                  </a:lnTo>
                  <a:lnTo>
                    <a:pt x="14" y="22"/>
                  </a:lnTo>
                  <a:lnTo>
                    <a:pt x="14" y="22"/>
                  </a:lnTo>
                  <a:lnTo>
                    <a:pt x="14" y="22"/>
                  </a:lnTo>
                  <a:lnTo>
                    <a:pt x="14" y="22"/>
                  </a:lnTo>
                  <a:lnTo>
                    <a:pt x="14" y="22"/>
                  </a:lnTo>
                  <a:lnTo>
                    <a:pt x="14" y="21"/>
                  </a:lnTo>
                  <a:lnTo>
                    <a:pt x="14" y="21"/>
                  </a:lnTo>
                  <a:lnTo>
                    <a:pt x="14" y="22"/>
                  </a:lnTo>
                  <a:lnTo>
                    <a:pt x="13" y="22"/>
                  </a:lnTo>
                  <a:lnTo>
                    <a:pt x="13" y="22"/>
                  </a:lnTo>
                  <a:lnTo>
                    <a:pt x="13" y="22"/>
                  </a:lnTo>
                  <a:lnTo>
                    <a:pt x="13" y="22"/>
                  </a:lnTo>
                  <a:lnTo>
                    <a:pt x="13" y="22"/>
                  </a:lnTo>
                  <a:lnTo>
                    <a:pt x="13" y="22"/>
                  </a:lnTo>
                  <a:lnTo>
                    <a:pt x="13" y="22"/>
                  </a:lnTo>
                  <a:lnTo>
                    <a:pt x="13" y="23"/>
                  </a:lnTo>
                  <a:lnTo>
                    <a:pt x="13" y="23"/>
                  </a:lnTo>
                  <a:lnTo>
                    <a:pt x="13" y="23"/>
                  </a:lnTo>
                  <a:lnTo>
                    <a:pt x="13" y="23"/>
                  </a:lnTo>
                  <a:lnTo>
                    <a:pt x="12" y="23"/>
                  </a:lnTo>
                  <a:lnTo>
                    <a:pt x="12" y="23"/>
                  </a:lnTo>
                  <a:lnTo>
                    <a:pt x="12" y="23"/>
                  </a:lnTo>
                  <a:lnTo>
                    <a:pt x="12" y="23"/>
                  </a:lnTo>
                  <a:lnTo>
                    <a:pt x="12" y="22"/>
                  </a:lnTo>
                  <a:lnTo>
                    <a:pt x="12" y="23"/>
                  </a:lnTo>
                  <a:lnTo>
                    <a:pt x="11" y="23"/>
                  </a:lnTo>
                  <a:lnTo>
                    <a:pt x="11" y="22"/>
                  </a:lnTo>
                  <a:lnTo>
                    <a:pt x="11" y="22"/>
                  </a:lnTo>
                  <a:lnTo>
                    <a:pt x="11" y="22"/>
                  </a:lnTo>
                  <a:lnTo>
                    <a:pt x="11" y="22"/>
                  </a:lnTo>
                  <a:lnTo>
                    <a:pt x="11" y="22"/>
                  </a:lnTo>
                  <a:lnTo>
                    <a:pt x="11" y="22"/>
                  </a:lnTo>
                  <a:lnTo>
                    <a:pt x="12" y="22"/>
                  </a:lnTo>
                  <a:lnTo>
                    <a:pt x="12" y="21"/>
                  </a:lnTo>
                  <a:lnTo>
                    <a:pt x="12" y="21"/>
                  </a:lnTo>
                  <a:lnTo>
                    <a:pt x="12" y="21"/>
                  </a:lnTo>
                  <a:lnTo>
                    <a:pt x="12" y="21"/>
                  </a:lnTo>
                  <a:lnTo>
                    <a:pt x="12" y="20"/>
                  </a:lnTo>
                  <a:lnTo>
                    <a:pt x="12" y="20"/>
                  </a:lnTo>
                  <a:lnTo>
                    <a:pt x="12" y="20"/>
                  </a:lnTo>
                  <a:lnTo>
                    <a:pt x="12" y="20"/>
                  </a:lnTo>
                  <a:lnTo>
                    <a:pt x="12" y="19"/>
                  </a:lnTo>
                  <a:lnTo>
                    <a:pt x="12" y="19"/>
                  </a:lnTo>
                  <a:lnTo>
                    <a:pt x="12" y="19"/>
                  </a:lnTo>
                  <a:lnTo>
                    <a:pt x="12" y="19"/>
                  </a:lnTo>
                  <a:lnTo>
                    <a:pt x="12" y="19"/>
                  </a:lnTo>
                  <a:lnTo>
                    <a:pt x="12" y="18"/>
                  </a:lnTo>
                  <a:lnTo>
                    <a:pt x="12" y="18"/>
                  </a:lnTo>
                  <a:lnTo>
                    <a:pt x="11" y="18"/>
                  </a:lnTo>
                  <a:lnTo>
                    <a:pt x="11" y="18"/>
                  </a:lnTo>
                  <a:lnTo>
                    <a:pt x="11" y="18"/>
                  </a:lnTo>
                  <a:lnTo>
                    <a:pt x="11" y="18"/>
                  </a:lnTo>
                  <a:lnTo>
                    <a:pt x="11" y="18"/>
                  </a:lnTo>
                  <a:lnTo>
                    <a:pt x="11" y="17"/>
                  </a:lnTo>
                  <a:lnTo>
                    <a:pt x="11" y="17"/>
                  </a:lnTo>
                  <a:lnTo>
                    <a:pt x="11" y="17"/>
                  </a:lnTo>
                  <a:lnTo>
                    <a:pt x="11" y="17"/>
                  </a:lnTo>
                  <a:lnTo>
                    <a:pt x="11" y="17"/>
                  </a:lnTo>
                  <a:lnTo>
                    <a:pt x="10" y="17"/>
                  </a:lnTo>
                  <a:lnTo>
                    <a:pt x="10" y="17"/>
                  </a:lnTo>
                  <a:lnTo>
                    <a:pt x="10" y="16"/>
                  </a:lnTo>
                  <a:lnTo>
                    <a:pt x="10" y="16"/>
                  </a:lnTo>
                  <a:lnTo>
                    <a:pt x="10" y="16"/>
                  </a:lnTo>
                  <a:lnTo>
                    <a:pt x="10" y="15"/>
                  </a:lnTo>
                  <a:lnTo>
                    <a:pt x="10" y="15"/>
                  </a:lnTo>
                  <a:lnTo>
                    <a:pt x="10" y="15"/>
                  </a:lnTo>
                  <a:lnTo>
                    <a:pt x="10" y="15"/>
                  </a:lnTo>
                  <a:lnTo>
                    <a:pt x="10" y="14"/>
                  </a:lnTo>
                  <a:lnTo>
                    <a:pt x="10" y="14"/>
                  </a:lnTo>
                  <a:lnTo>
                    <a:pt x="10" y="14"/>
                  </a:lnTo>
                  <a:lnTo>
                    <a:pt x="10" y="14"/>
                  </a:lnTo>
                  <a:lnTo>
                    <a:pt x="10" y="13"/>
                  </a:lnTo>
                  <a:lnTo>
                    <a:pt x="10" y="13"/>
                  </a:lnTo>
                  <a:lnTo>
                    <a:pt x="9" y="13"/>
                  </a:lnTo>
                  <a:lnTo>
                    <a:pt x="9" y="13"/>
                  </a:lnTo>
                  <a:lnTo>
                    <a:pt x="9"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Freeform 455">
              <a:extLst>
                <a:ext uri="{FF2B5EF4-FFF2-40B4-BE49-F238E27FC236}">
                  <a16:creationId xmlns:a16="http://schemas.microsoft.com/office/drawing/2014/main" id="{019B8E6F-1D07-457C-9AFC-32D9993C9E26}"/>
                </a:ext>
              </a:extLst>
            </p:cNvPr>
            <p:cNvSpPr>
              <a:spLocks/>
            </p:cNvSpPr>
            <p:nvPr/>
          </p:nvSpPr>
          <p:spPr bwMode="auto">
            <a:xfrm>
              <a:off x="6258365" y="2592818"/>
              <a:ext cx="164084" cy="102036"/>
            </a:xfrm>
            <a:custGeom>
              <a:avLst/>
              <a:gdLst/>
              <a:ahLst/>
              <a:cxnLst>
                <a:cxn ang="0">
                  <a:pos x="0" y="6"/>
                </a:cxn>
                <a:cxn ang="0">
                  <a:pos x="0" y="5"/>
                </a:cxn>
                <a:cxn ang="0">
                  <a:pos x="1" y="4"/>
                </a:cxn>
                <a:cxn ang="0">
                  <a:pos x="1" y="3"/>
                </a:cxn>
                <a:cxn ang="0">
                  <a:pos x="1" y="2"/>
                </a:cxn>
                <a:cxn ang="0">
                  <a:pos x="2" y="2"/>
                </a:cxn>
                <a:cxn ang="0">
                  <a:pos x="3" y="2"/>
                </a:cxn>
                <a:cxn ang="0">
                  <a:pos x="3" y="2"/>
                </a:cxn>
                <a:cxn ang="0">
                  <a:pos x="3" y="2"/>
                </a:cxn>
                <a:cxn ang="0">
                  <a:pos x="4" y="3"/>
                </a:cxn>
                <a:cxn ang="0">
                  <a:pos x="4" y="4"/>
                </a:cxn>
                <a:cxn ang="0">
                  <a:pos x="5" y="4"/>
                </a:cxn>
                <a:cxn ang="0">
                  <a:pos x="6" y="4"/>
                </a:cxn>
                <a:cxn ang="0">
                  <a:pos x="7" y="4"/>
                </a:cxn>
                <a:cxn ang="0">
                  <a:pos x="7" y="2"/>
                </a:cxn>
                <a:cxn ang="0">
                  <a:pos x="7" y="1"/>
                </a:cxn>
                <a:cxn ang="0">
                  <a:pos x="7" y="1"/>
                </a:cxn>
                <a:cxn ang="0">
                  <a:pos x="9" y="0"/>
                </a:cxn>
                <a:cxn ang="0">
                  <a:pos x="9" y="1"/>
                </a:cxn>
                <a:cxn ang="0">
                  <a:pos x="9" y="1"/>
                </a:cxn>
                <a:cxn ang="0">
                  <a:pos x="10" y="1"/>
                </a:cxn>
                <a:cxn ang="0">
                  <a:pos x="11" y="1"/>
                </a:cxn>
                <a:cxn ang="0">
                  <a:pos x="12" y="2"/>
                </a:cxn>
                <a:cxn ang="0">
                  <a:pos x="12" y="2"/>
                </a:cxn>
                <a:cxn ang="0">
                  <a:pos x="13" y="2"/>
                </a:cxn>
                <a:cxn ang="0">
                  <a:pos x="14" y="2"/>
                </a:cxn>
                <a:cxn ang="0">
                  <a:pos x="14" y="3"/>
                </a:cxn>
                <a:cxn ang="0">
                  <a:pos x="14" y="3"/>
                </a:cxn>
                <a:cxn ang="0">
                  <a:pos x="14" y="4"/>
                </a:cxn>
                <a:cxn ang="0">
                  <a:pos x="14" y="5"/>
                </a:cxn>
                <a:cxn ang="0">
                  <a:pos x="15" y="5"/>
                </a:cxn>
                <a:cxn ang="0">
                  <a:pos x="15" y="6"/>
                </a:cxn>
                <a:cxn ang="0">
                  <a:pos x="15" y="7"/>
                </a:cxn>
                <a:cxn ang="0">
                  <a:pos x="15" y="7"/>
                </a:cxn>
                <a:cxn ang="0">
                  <a:pos x="14" y="8"/>
                </a:cxn>
                <a:cxn ang="0">
                  <a:pos x="14" y="8"/>
                </a:cxn>
                <a:cxn ang="0">
                  <a:pos x="13" y="8"/>
                </a:cxn>
                <a:cxn ang="0">
                  <a:pos x="12" y="9"/>
                </a:cxn>
                <a:cxn ang="0">
                  <a:pos x="12" y="9"/>
                </a:cxn>
                <a:cxn ang="0">
                  <a:pos x="11" y="8"/>
                </a:cxn>
                <a:cxn ang="0">
                  <a:pos x="11" y="8"/>
                </a:cxn>
                <a:cxn ang="0">
                  <a:pos x="10" y="7"/>
                </a:cxn>
                <a:cxn ang="0">
                  <a:pos x="9" y="7"/>
                </a:cxn>
                <a:cxn ang="0">
                  <a:pos x="9" y="7"/>
                </a:cxn>
                <a:cxn ang="0">
                  <a:pos x="8" y="6"/>
                </a:cxn>
                <a:cxn ang="0">
                  <a:pos x="8" y="7"/>
                </a:cxn>
                <a:cxn ang="0">
                  <a:pos x="7" y="7"/>
                </a:cxn>
                <a:cxn ang="0">
                  <a:pos x="6" y="6"/>
                </a:cxn>
                <a:cxn ang="0">
                  <a:pos x="5" y="6"/>
                </a:cxn>
                <a:cxn ang="0">
                  <a:pos x="5" y="6"/>
                </a:cxn>
                <a:cxn ang="0">
                  <a:pos x="4" y="7"/>
                </a:cxn>
                <a:cxn ang="0">
                  <a:pos x="4" y="6"/>
                </a:cxn>
                <a:cxn ang="0">
                  <a:pos x="3" y="6"/>
                </a:cxn>
                <a:cxn ang="0">
                  <a:pos x="3" y="6"/>
                </a:cxn>
                <a:cxn ang="0">
                  <a:pos x="2" y="6"/>
                </a:cxn>
                <a:cxn ang="0">
                  <a:pos x="1" y="7"/>
                </a:cxn>
                <a:cxn ang="0">
                  <a:pos x="0" y="7"/>
                </a:cxn>
                <a:cxn ang="0">
                  <a:pos x="0" y="7"/>
                </a:cxn>
                <a:cxn ang="0">
                  <a:pos x="0" y="7"/>
                </a:cxn>
                <a:cxn ang="0">
                  <a:pos x="0" y="6"/>
                </a:cxn>
              </a:cxnLst>
              <a:rect l="0" t="0" r="r" b="b"/>
              <a:pathLst>
                <a:path w="15" h="9">
                  <a:moveTo>
                    <a:pt x="0" y="6"/>
                  </a:moveTo>
                  <a:lnTo>
                    <a:pt x="0" y="6"/>
                  </a:lnTo>
                  <a:lnTo>
                    <a:pt x="0" y="6"/>
                  </a:lnTo>
                  <a:lnTo>
                    <a:pt x="0" y="5"/>
                  </a:lnTo>
                  <a:lnTo>
                    <a:pt x="0" y="5"/>
                  </a:lnTo>
                  <a:lnTo>
                    <a:pt x="0" y="5"/>
                  </a:lnTo>
                  <a:lnTo>
                    <a:pt x="0" y="5"/>
                  </a:lnTo>
                  <a:lnTo>
                    <a:pt x="0" y="4"/>
                  </a:lnTo>
                  <a:lnTo>
                    <a:pt x="1" y="4"/>
                  </a:lnTo>
                  <a:lnTo>
                    <a:pt x="1" y="4"/>
                  </a:lnTo>
                  <a:lnTo>
                    <a:pt x="1" y="3"/>
                  </a:lnTo>
                  <a:lnTo>
                    <a:pt x="1" y="3"/>
                  </a:lnTo>
                  <a:lnTo>
                    <a:pt x="1" y="3"/>
                  </a:lnTo>
                  <a:lnTo>
                    <a:pt x="1" y="2"/>
                  </a:lnTo>
                  <a:lnTo>
                    <a:pt x="1" y="2"/>
                  </a:lnTo>
                  <a:lnTo>
                    <a:pt x="1" y="2"/>
                  </a:lnTo>
                  <a:lnTo>
                    <a:pt x="2" y="2"/>
                  </a:lnTo>
                  <a:lnTo>
                    <a:pt x="2" y="2"/>
                  </a:lnTo>
                  <a:lnTo>
                    <a:pt x="2" y="2"/>
                  </a:lnTo>
                  <a:lnTo>
                    <a:pt x="3" y="2"/>
                  </a:lnTo>
                  <a:lnTo>
                    <a:pt x="3" y="2"/>
                  </a:lnTo>
                  <a:lnTo>
                    <a:pt x="3" y="2"/>
                  </a:lnTo>
                  <a:lnTo>
                    <a:pt x="3" y="2"/>
                  </a:lnTo>
                  <a:lnTo>
                    <a:pt x="3" y="2"/>
                  </a:lnTo>
                  <a:lnTo>
                    <a:pt x="3" y="2"/>
                  </a:lnTo>
                  <a:lnTo>
                    <a:pt x="3" y="2"/>
                  </a:lnTo>
                  <a:lnTo>
                    <a:pt x="3" y="2"/>
                  </a:lnTo>
                  <a:lnTo>
                    <a:pt x="4" y="3"/>
                  </a:lnTo>
                  <a:lnTo>
                    <a:pt x="4" y="3"/>
                  </a:lnTo>
                  <a:lnTo>
                    <a:pt x="4" y="3"/>
                  </a:lnTo>
                  <a:lnTo>
                    <a:pt x="4" y="3"/>
                  </a:lnTo>
                  <a:lnTo>
                    <a:pt x="4" y="3"/>
                  </a:lnTo>
                  <a:lnTo>
                    <a:pt x="4" y="4"/>
                  </a:lnTo>
                  <a:lnTo>
                    <a:pt x="5" y="4"/>
                  </a:lnTo>
                  <a:lnTo>
                    <a:pt x="5" y="4"/>
                  </a:lnTo>
                  <a:lnTo>
                    <a:pt x="5" y="4"/>
                  </a:lnTo>
                  <a:lnTo>
                    <a:pt x="6" y="4"/>
                  </a:lnTo>
                  <a:lnTo>
                    <a:pt x="6" y="4"/>
                  </a:lnTo>
                  <a:lnTo>
                    <a:pt x="6" y="4"/>
                  </a:lnTo>
                  <a:lnTo>
                    <a:pt x="6" y="4"/>
                  </a:lnTo>
                  <a:lnTo>
                    <a:pt x="7" y="4"/>
                  </a:lnTo>
                  <a:lnTo>
                    <a:pt x="7" y="4"/>
                  </a:lnTo>
                  <a:lnTo>
                    <a:pt x="7" y="3"/>
                  </a:lnTo>
                  <a:lnTo>
                    <a:pt x="7" y="3"/>
                  </a:lnTo>
                  <a:lnTo>
                    <a:pt x="7" y="2"/>
                  </a:lnTo>
                  <a:lnTo>
                    <a:pt x="7" y="2"/>
                  </a:lnTo>
                  <a:lnTo>
                    <a:pt x="7" y="2"/>
                  </a:lnTo>
                  <a:lnTo>
                    <a:pt x="7" y="1"/>
                  </a:lnTo>
                  <a:lnTo>
                    <a:pt x="7" y="1"/>
                  </a:lnTo>
                  <a:lnTo>
                    <a:pt x="7" y="1"/>
                  </a:lnTo>
                  <a:lnTo>
                    <a:pt x="7" y="1"/>
                  </a:lnTo>
                  <a:lnTo>
                    <a:pt x="8" y="1"/>
                  </a:lnTo>
                  <a:lnTo>
                    <a:pt x="9" y="1"/>
                  </a:lnTo>
                  <a:lnTo>
                    <a:pt x="9" y="0"/>
                  </a:lnTo>
                  <a:lnTo>
                    <a:pt x="9" y="1"/>
                  </a:lnTo>
                  <a:lnTo>
                    <a:pt x="9" y="1"/>
                  </a:lnTo>
                  <a:lnTo>
                    <a:pt x="9" y="1"/>
                  </a:lnTo>
                  <a:lnTo>
                    <a:pt x="9" y="1"/>
                  </a:lnTo>
                  <a:lnTo>
                    <a:pt x="9" y="0"/>
                  </a:lnTo>
                  <a:lnTo>
                    <a:pt x="9" y="1"/>
                  </a:lnTo>
                  <a:lnTo>
                    <a:pt x="9" y="1"/>
                  </a:lnTo>
                  <a:lnTo>
                    <a:pt x="10" y="1"/>
                  </a:lnTo>
                  <a:lnTo>
                    <a:pt x="10" y="1"/>
                  </a:lnTo>
                  <a:lnTo>
                    <a:pt x="10" y="1"/>
                  </a:lnTo>
                  <a:lnTo>
                    <a:pt x="10" y="1"/>
                  </a:lnTo>
                  <a:lnTo>
                    <a:pt x="11" y="1"/>
                  </a:lnTo>
                  <a:lnTo>
                    <a:pt x="11" y="2"/>
                  </a:lnTo>
                  <a:lnTo>
                    <a:pt x="11" y="2"/>
                  </a:lnTo>
                  <a:lnTo>
                    <a:pt x="12" y="2"/>
                  </a:lnTo>
                  <a:lnTo>
                    <a:pt x="12" y="2"/>
                  </a:lnTo>
                  <a:lnTo>
                    <a:pt x="12" y="2"/>
                  </a:lnTo>
                  <a:lnTo>
                    <a:pt x="12" y="2"/>
                  </a:lnTo>
                  <a:lnTo>
                    <a:pt x="13" y="2"/>
                  </a:lnTo>
                  <a:lnTo>
                    <a:pt x="13" y="2"/>
                  </a:lnTo>
                  <a:lnTo>
                    <a:pt x="13" y="2"/>
                  </a:lnTo>
                  <a:lnTo>
                    <a:pt x="13" y="2"/>
                  </a:lnTo>
                  <a:lnTo>
                    <a:pt x="14" y="2"/>
                  </a:lnTo>
                  <a:lnTo>
                    <a:pt x="14" y="2"/>
                  </a:lnTo>
                  <a:lnTo>
                    <a:pt x="14" y="2"/>
                  </a:lnTo>
                  <a:lnTo>
                    <a:pt x="14" y="3"/>
                  </a:lnTo>
                  <a:lnTo>
                    <a:pt x="14" y="3"/>
                  </a:lnTo>
                  <a:lnTo>
                    <a:pt x="14" y="3"/>
                  </a:lnTo>
                  <a:lnTo>
                    <a:pt x="14" y="3"/>
                  </a:lnTo>
                  <a:lnTo>
                    <a:pt x="14" y="3"/>
                  </a:lnTo>
                  <a:lnTo>
                    <a:pt x="14" y="3"/>
                  </a:lnTo>
                  <a:lnTo>
                    <a:pt x="14" y="3"/>
                  </a:lnTo>
                  <a:lnTo>
                    <a:pt x="14" y="4"/>
                  </a:lnTo>
                  <a:lnTo>
                    <a:pt x="14" y="4"/>
                  </a:lnTo>
                  <a:lnTo>
                    <a:pt x="14" y="5"/>
                  </a:lnTo>
                  <a:lnTo>
                    <a:pt x="14" y="5"/>
                  </a:lnTo>
                  <a:lnTo>
                    <a:pt x="14" y="5"/>
                  </a:lnTo>
                  <a:lnTo>
                    <a:pt x="15" y="5"/>
                  </a:lnTo>
                  <a:lnTo>
                    <a:pt x="15" y="5"/>
                  </a:lnTo>
                  <a:lnTo>
                    <a:pt x="15" y="5"/>
                  </a:lnTo>
                  <a:lnTo>
                    <a:pt x="15" y="6"/>
                  </a:lnTo>
                  <a:lnTo>
                    <a:pt x="15" y="6"/>
                  </a:lnTo>
                  <a:lnTo>
                    <a:pt x="15" y="6"/>
                  </a:lnTo>
                  <a:lnTo>
                    <a:pt x="15" y="7"/>
                  </a:lnTo>
                  <a:lnTo>
                    <a:pt x="15" y="7"/>
                  </a:lnTo>
                  <a:lnTo>
                    <a:pt x="15" y="7"/>
                  </a:lnTo>
                  <a:lnTo>
                    <a:pt x="15" y="7"/>
                  </a:lnTo>
                  <a:lnTo>
                    <a:pt x="15" y="7"/>
                  </a:lnTo>
                  <a:lnTo>
                    <a:pt x="14" y="8"/>
                  </a:lnTo>
                  <a:lnTo>
                    <a:pt x="14" y="8"/>
                  </a:lnTo>
                  <a:lnTo>
                    <a:pt x="14" y="8"/>
                  </a:lnTo>
                  <a:lnTo>
                    <a:pt x="14" y="8"/>
                  </a:lnTo>
                  <a:lnTo>
                    <a:pt x="14" y="8"/>
                  </a:lnTo>
                  <a:lnTo>
                    <a:pt x="14" y="8"/>
                  </a:lnTo>
                  <a:lnTo>
                    <a:pt x="13" y="8"/>
                  </a:lnTo>
                  <a:lnTo>
                    <a:pt x="13" y="8"/>
                  </a:lnTo>
                  <a:lnTo>
                    <a:pt x="13" y="8"/>
                  </a:lnTo>
                  <a:lnTo>
                    <a:pt x="13" y="8"/>
                  </a:lnTo>
                  <a:lnTo>
                    <a:pt x="13" y="9"/>
                  </a:lnTo>
                  <a:lnTo>
                    <a:pt x="12" y="9"/>
                  </a:lnTo>
                  <a:lnTo>
                    <a:pt x="12" y="9"/>
                  </a:lnTo>
                  <a:lnTo>
                    <a:pt x="12" y="9"/>
                  </a:lnTo>
                  <a:lnTo>
                    <a:pt x="12" y="9"/>
                  </a:lnTo>
                  <a:lnTo>
                    <a:pt x="11" y="9"/>
                  </a:lnTo>
                  <a:lnTo>
                    <a:pt x="11" y="9"/>
                  </a:lnTo>
                  <a:lnTo>
                    <a:pt x="11" y="8"/>
                  </a:lnTo>
                  <a:lnTo>
                    <a:pt x="11" y="8"/>
                  </a:lnTo>
                  <a:lnTo>
                    <a:pt x="11" y="8"/>
                  </a:lnTo>
                  <a:lnTo>
                    <a:pt x="11" y="8"/>
                  </a:lnTo>
                  <a:lnTo>
                    <a:pt x="10" y="8"/>
                  </a:lnTo>
                  <a:lnTo>
                    <a:pt x="10" y="7"/>
                  </a:lnTo>
                  <a:lnTo>
                    <a:pt x="10" y="7"/>
                  </a:lnTo>
                  <a:lnTo>
                    <a:pt x="10" y="7"/>
                  </a:lnTo>
                  <a:lnTo>
                    <a:pt x="9" y="7"/>
                  </a:lnTo>
                  <a:lnTo>
                    <a:pt x="9" y="7"/>
                  </a:lnTo>
                  <a:lnTo>
                    <a:pt x="9" y="7"/>
                  </a:lnTo>
                  <a:lnTo>
                    <a:pt x="9" y="7"/>
                  </a:lnTo>
                  <a:lnTo>
                    <a:pt x="9" y="7"/>
                  </a:lnTo>
                  <a:lnTo>
                    <a:pt x="8" y="7"/>
                  </a:lnTo>
                  <a:lnTo>
                    <a:pt x="8" y="6"/>
                  </a:lnTo>
                  <a:lnTo>
                    <a:pt x="8" y="6"/>
                  </a:lnTo>
                  <a:lnTo>
                    <a:pt x="8" y="6"/>
                  </a:lnTo>
                  <a:lnTo>
                    <a:pt x="8" y="6"/>
                  </a:lnTo>
                  <a:lnTo>
                    <a:pt x="8" y="7"/>
                  </a:lnTo>
                  <a:lnTo>
                    <a:pt x="7" y="7"/>
                  </a:lnTo>
                  <a:lnTo>
                    <a:pt x="7" y="7"/>
                  </a:lnTo>
                  <a:lnTo>
                    <a:pt x="7" y="7"/>
                  </a:lnTo>
                  <a:lnTo>
                    <a:pt x="7" y="7"/>
                  </a:lnTo>
                  <a:lnTo>
                    <a:pt x="6" y="7"/>
                  </a:lnTo>
                  <a:lnTo>
                    <a:pt x="6" y="6"/>
                  </a:lnTo>
                  <a:lnTo>
                    <a:pt x="6" y="6"/>
                  </a:lnTo>
                  <a:lnTo>
                    <a:pt x="6" y="6"/>
                  </a:lnTo>
                  <a:lnTo>
                    <a:pt x="5" y="6"/>
                  </a:lnTo>
                  <a:lnTo>
                    <a:pt x="5" y="6"/>
                  </a:lnTo>
                  <a:lnTo>
                    <a:pt x="5" y="6"/>
                  </a:lnTo>
                  <a:lnTo>
                    <a:pt x="5" y="6"/>
                  </a:lnTo>
                  <a:lnTo>
                    <a:pt x="4" y="6"/>
                  </a:lnTo>
                  <a:lnTo>
                    <a:pt x="4" y="6"/>
                  </a:lnTo>
                  <a:lnTo>
                    <a:pt x="4" y="7"/>
                  </a:lnTo>
                  <a:lnTo>
                    <a:pt x="4" y="6"/>
                  </a:lnTo>
                  <a:lnTo>
                    <a:pt x="4" y="6"/>
                  </a:lnTo>
                  <a:lnTo>
                    <a:pt x="4" y="6"/>
                  </a:lnTo>
                  <a:lnTo>
                    <a:pt x="4" y="6"/>
                  </a:lnTo>
                  <a:lnTo>
                    <a:pt x="4" y="6"/>
                  </a:lnTo>
                  <a:lnTo>
                    <a:pt x="3" y="6"/>
                  </a:lnTo>
                  <a:lnTo>
                    <a:pt x="3" y="6"/>
                  </a:lnTo>
                  <a:lnTo>
                    <a:pt x="3" y="6"/>
                  </a:lnTo>
                  <a:lnTo>
                    <a:pt x="3" y="6"/>
                  </a:lnTo>
                  <a:lnTo>
                    <a:pt x="2" y="6"/>
                  </a:lnTo>
                  <a:lnTo>
                    <a:pt x="2" y="6"/>
                  </a:lnTo>
                  <a:lnTo>
                    <a:pt x="2" y="6"/>
                  </a:lnTo>
                  <a:lnTo>
                    <a:pt x="1" y="6"/>
                  </a:lnTo>
                  <a:lnTo>
                    <a:pt x="1" y="7"/>
                  </a:lnTo>
                  <a:lnTo>
                    <a:pt x="1" y="7"/>
                  </a:lnTo>
                  <a:lnTo>
                    <a:pt x="1" y="7"/>
                  </a:lnTo>
                  <a:lnTo>
                    <a:pt x="0" y="7"/>
                  </a:lnTo>
                  <a:lnTo>
                    <a:pt x="0" y="7"/>
                  </a:lnTo>
                  <a:lnTo>
                    <a:pt x="0" y="7"/>
                  </a:lnTo>
                  <a:lnTo>
                    <a:pt x="0" y="7"/>
                  </a:lnTo>
                  <a:lnTo>
                    <a:pt x="0" y="7"/>
                  </a:lnTo>
                  <a:lnTo>
                    <a:pt x="0" y="7"/>
                  </a:lnTo>
                  <a:lnTo>
                    <a:pt x="0" y="7"/>
                  </a:lnTo>
                  <a:lnTo>
                    <a:pt x="0" y="7"/>
                  </a:lnTo>
                  <a:lnTo>
                    <a:pt x="0" y="7"/>
                  </a:lnTo>
                  <a:lnTo>
                    <a:pt x="0" y="6"/>
                  </a:lnTo>
                  <a:lnTo>
                    <a:pt x="0" y="6"/>
                  </a:lnTo>
                  <a:lnTo>
                    <a:pt x="0"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Freeform 456">
              <a:extLst>
                <a:ext uri="{FF2B5EF4-FFF2-40B4-BE49-F238E27FC236}">
                  <a16:creationId xmlns:a16="http://schemas.microsoft.com/office/drawing/2014/main" id="{0A1B7676-023F-408B-AA25-41EE1EDF5BEC}"/>
                </a:ext>
              </a:extLst>
            </p:cNvPr>
            <p:cNvSpPr>
              <a:spLocks/>
            </p:cNvSpPr>
            <p:nvPr/>
          </p:nvSpPr>
          <p:spPr bwMode="auto">
            <a:xfrm>
              <a:off x="6586533" y="3424946"/>
              <a:ext cx="42730" cy="56297"/>
            </a:xfrm>
            <a:custGeom>
              <a:avLst/>
              <a:gdLst/>
              <a:ahLst/>
              <a:cxnLst>
                <a:cxn ang="0">
                  <a:pos x="2" y="4"/>
                </a:cxn>
                <a:cxn ang="0">
                  <a:pos x="2" y="4"/>
                </a:cxn>
                <a:cxn ang="0">
                  <a:pos x="2" y="4"/>
                </a:cxn>
                <a:cxn ang="0">
                  <a:pos x="2" y="4"/>
                </a:cxn>
                <a:cxn ang="0">
                  <a:pos x="2" y="4"/>
                </a:cxn>
                <a:cxn ang="0">
                  <a:pos x="1" y="4"/>
                </a:cxn>
                <a:cxn ang="0">
                  <a:pos x="1" y="4"/>
                </a:cxn>
                <a:cxn ang="0">
                  <a:pos x="1" y="5"/>
                </a:cxn>
                <a:cxn ang="0">
                  <a:pos x="1" y="5"/>
                </a:cxn>
                <a:cxn ang="0">
                  <a:pos x="1" y="4"/>
                </a:cxn>
                <a:cxn ang="0">
                  <a:pos x="0" y="4"/>
                </a:cxn>
                <a:cxn ang="0">
                  <a:pos x="1" y="4"/>
                </a:cxn>
                <a:cxn ang="0">
                  <a:pos x="1" y="4"/>
                </a:cxn>
                <a:cxn ang="0">
                  <a:pos x="1" y="4"/>
                </a:cxn>
                <a:cxn ang="0">
                  <a:pos x="1" y="3"/>
                </a:cxn>
                <a:cxn ang="0">
                  <a:pos x="1" y="3"/>
                </a:cxn>
                <a:cxn ang="0">
                  <a:pos x="1" y="3"/>
                </a:cxn>
                <a:cxn ang="0">
                  <a:pos x="1" y="3"/>
                </a:cxn>
                <a:cxn ang="0">
                  <a:pos x="1" y="3"/>
                </a:cxn>
                <a:cxn ang="0">
                  <a:pos x="1" y="2"/>
                </a:cxn>
                <a:cxn ang="0">
                  <a:pos x="1" y="2"/>
                </a:cxn>
                <a:cxn ang="0">
                  <a:pos x="1" y="2"/>
                </a:cxn>
                <a:cxn ang="0">
                  <a:pos x="1" y="2"/>
                </a:cxn>
                <a:cxn ang="0">
                  <a:pos x="1" y="2"/>
                </a:cxn>
                <a:cxn ang="0">
                  <a:pos x="2" y="2"/>
                </a:cxn>
                <a:cxn ang="0">
                  <a:pos x="2" y="1"/>
                </a:cxn>
                <a:cxn ang="0">
                  <a:pos x="2" y="1"/>
                </a:cxn>
                <a:cxn ang="0">
                  <a:pos x="2" y="1"/>
                </a:cxn>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1"/>
                </a:cxn>
                <a:cxn ang="0">
                  <a:pos x="4" y="1"/>
                </a:cxn>
                <a:cxn ang="0">
                  <a:pos x="3" y="1"/>
                </a:cxn>
                <a:cxn ang="0">
                  <a:pos x="3" y="2"/>
                </a:cxn>
                <a:cxn ang="0">
                  <a:pos x="3" y="2"/>
                </a:cxn>
                <a:cxn ang="0">
                  <a:pos x="3" y="2"/>
                </a:cxn>
                <a:cxn ang="0">
                  <a:pos x="3" y="2"/>
                </a:cxn>
                <a:cxn ang="0">
                  <a:pos x="3" y="2"/>
                </a:cxn>
                <a:cxn ang="0">
                  <a:pos x="3" y="2"/>
                </a:cxn>
                <a:cxn ang="0">
                  <a:pos x="3" y="2"/>
                </a:cxn>
                <a:cxn ang="0">
                  <a:pos x="2" y="2"/>
                </a:cxn>
                <a:cxn ang="0">
                  <a:pos x="2" y="2"/>
                </a:cxn>
                <a:cxn ang="0">
                  <a:pos x="2" y="3"/>
                </a:cxn>
                <a:cxn ang="0">
                  <a:pos x="2" y="3"/>
                </a:cxn>
                <a:cxn ang="0">
                  <a:pos x="2" y="3"/>
                </a:cxn>
                <a:cxn ang="0">
                  <a:pos x="2" y="3"/>
                </a:cxn>
                <a:cxn ang="0">
                  <a:pos x="2" y="3"/>
                </a:cxn>
                <a:cxn ang="0">
                  <a:pos x="2" y="3"/>
                </a:cxn>
                <a:cxn ang="0">
                  <a:pos x="2" y="4"/>
                </a:cxn>
              </a:cxnLst>
              <a:rect l="0" t="0" r="r" b="b"/>
              <a:pathLst>
                <a:path w="4" h="5">
                  <a:moveTo>
                    <a:pt x="2" y="4"/>
                  </a:moveTo>
                  <a:lnTo>
                    <a:pt x="2" y="4"/>
                  </a:lnTo>
                  <a:lnTo>
                    <a:pt x="2" y="4"/>
                  </a:lnTo>
                  <a:lnTo>
                    <a:pt x="2" y="4"/>
                  </a:lnTo>
                  <a:lnTo>
                    <a:pt x="2" y="4"/>
                  </a:lnTo>
                  <a:lnTo>
                    <a:pt x="1" y="4"/>
                  </a:lnTo>
                  <a:lnTo>
                    <a:pt x="1" y="4"/>
                  </a:lnTo>
                  <a:lnTo>
                    <a:pt x="1" y="5"/>
                  </a:lnTo>
                  <a:lnTo>
                    <a:pt x="1" y="5"/>
                  </a:lnTo>
                  <a:lnTo>
                    <a:pt x="1" y="4"/>
                  </a:lnTo>
                  <a:lnTo>
                    <a:pt x="0" y="4"/>
                  </a:lnTo>
                  <a:lnTo>
                    <a:pt x="1" y="4"/>
                  </a:lnTo>
                  <a:lnTo>
                    <a:pt x="1" y="4"/>
                  </a:lnTo>
                  <a:lnTo>
                    <a:pt x="1" y="4"/>
                  </a:lnTo>
                  <a:lnTo>
                    <a:pt x="1" y="3"/>
                  </a:lnTo>
                  <a:lnTo>
                    <a:pt x="1" y="3"/>
                  </a:lnTo>
                  <a:lnTo>
                    <a:pt x="1" y="3"/>
                  </a:lnTo>
                  <a:lnTo>
                    <a:pt x="1" y="3"/>
                  </a:lnTo>
                  <a:lnTo>
                    <a:pt x="1" y="3"/>
                  </a:lnTo>
                  <a:lnTo>
                    <a:pt x="1" y="2"/>
                  </a:lnTo>
                  <a:lnTo>
                    <a:pt x="1" y="2"/>
                  </a:lnTo>
                  <a:lnTo>
                    <a:pt x="1" y="2"/>
                  </a:lnTo>
                  <a:lnTo>
                    <a:pt x="1" y="2"/>
                  </a:lnTo>
                  <a:lnTo>
                    <a:pt x="1" y="2"/>
                  </a:lnTo>
                  <a:lnTo>
                    <a:pt x="2" y="2"/>
                  </a:lnTo>
                  <a:lnTo>
                    <a:pt x="2" y="1"/>
                  </a:lnTo>
                  <a:lnTo>
                    <a:pt x="2" y="1"/>
                  </a:lnTo>
                  <a:lnTo>
                    <a:pt x="2" y="1"/>
                  </a:lnTo>
                  <a:lnTo>
                    <a:pt x="2" y="0"/>
                  </a:lnTo>
                  <a:lnTo>
                    <a:pt x="2" y="0"/>
                  </a:lnTo>
                  <a:lnTo>
                    <a:pt x="2" y="0"/>
                  </a:lnTo>
                  <a:lnTo>
                    <a:pt x="2" y="0"/>
                  </a:lnTo>
                  <a:lnTo>
                    <a:pt x="3" y="0"/>
                  </a:lnTo>
                  <a:lnTo>
                    <a:pt x="3" y="0"/>
                  </a:lnTo>
                  <a:lnTo>
                    <a:pt x="3" y="0"/>
                  </a:lnTo>
                  <a:lnTo>
                    <a:pt x="3" y="0"/>
                  </a:lnTo>
                  <a:lnTo>
                    <a:pt x="3" y="0"/>
                  </a:lnTo>
                  <a:lnTo>
                    <a:pt x="3" y="0"/>
                  </a:lnTo>
                  <a:lnTo>
                    <a:pt x="3" y="1"/>
                  </a:lnTo>
                  <a:lnTo>
                    <a:pt x="4" y="1"/>
                  </a:lnTo>
                  <a:lnTo>
                    <a:pt x="3" y="1"/>
                  </a:lnTo>
                  <a:lnTo>
                    <a:pt x="3" y="2"/>
                  </a:lnTo>
                  <a:lnTo>
                    <a:pt x="3" y="2"/>
                  </a:lnTo>
                  <a:lnTo>
                    <a:pt x="3" y="2"/>
                  </a:lnTo>
                  <a:lnTo>
                    <a:pt x="3" y="2"/>
                  </a:lnTo>
                  <a:lnTo>
                    <a:pt x="3" y="2"/>
                  </a:lnTo>
                  <a:lnTo>
                    <a:pt x="3" y="2"/>
                  </a:lnTo>
                  <a:lnTo>
                    <a:pt x="3" y="2"/>
                  </a:lnTo>
                  <a:lnTo>
                    <a:pt x="2" y="2"/>
                  </a:lnTo>
                  <a:lnTo>
                    <a:pt x="2" y="2"/>
                  </a:lnTo>
                  <a:lnTo>
                    <a:pt x="2" y="3"/>
                  </a:lnTo>
                  <a:lnTo>
                    <a:pt x="2" y="3"/>
                  </a:lnTo>
                  <a:lnTo>
                    <a:pt x="2" y="3"/>
                  </a:lnTo>
                  <a:lnTo>
                    <a:pt x="2" y="3"/>
                  </a:lnTo>
                  <a:lnTo>
                    <a:pt x="2" y="3"/>
                  </a:lnTo>
                  <a:lnTo>
                    <a:pt x="2" y="3"/>
                  </a:lnTo>
                  <a:lnTo>
                    <a:pt x="2"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Freeform 457">
              <a:extLst>
                <a:ext uri="{FF2B5EF4-FFF2-40B4-BE49-F238E27FC236}">
                  <a16:creationId xmlns:a16="http://schemas.microsoft.com/office/drawing/2014/main" id="{B8FFB78A-3248-4673-9AF4-911F32806FCA}"/>
                </a:ext>
              </a:extLst>
            </p:cNvPr>
            <p:cNvSpPr>
              <a:spLocks/>
            </p:cNvSpPr>
            <p:nvPr/>
          </p:nvSpPr>
          <p:spPr bwMode="auto">
            <a:xfrm>
              <a:off x="6400230" y="5349575"/>
              <a:ext cx="54695" cy="68612"/>
            </a:xfrm>
            <a:custGeom>
              <a:avLst/>
              <a:gdLst/>
              <a:ahLst/>
              <a:cxnLst>
                <a:cxn ang="0">
                  <a:pos x="4" y="4"/>
                </a:cxn>
                <a:cxn ang="0">
                  <a:pos x="4" y="4"/>
                </a:cxn>
                <a:cxn ang="0">
                  <a:pos x="4" y="4"/>
                </a:cxn>
                <a:cxn ang="0">
                  <a:pos x="3" y="4"/>
                </a:cxn>
                <a:cxn ang="0">
                  <a:pos x="3" y="4"/>
                </a:cxn>
                <a:cxn ang="0">
                  <a:pos x="3" y="4"/>
                </a:cxn>
                <a:cxn ang="0">
                  <a:pos x="3" y="4"/>
                </a:cxn>
                <a:cxn ang="0">
                  <a:pos x="2" y="4"/>
                </a:cxn>
                <a:cxn ang="0">
                  <a:pos x="2" y="5"/>
                </a:cxn>
                <a:cxn ang="0">
                  <a:pos x="2" y="5"/>
                </a:cxn>
                <a:cxn ang="0">
                  <a:pos x="2" y="6"/>
                </a:cxn>
                <a:cxn ang="0">
                  <a:pos x="2" y="5"/>
                </a:cxn>
                <a:cxn ang="0">
                  <a:pos x="1" y="5"/>
                </a:cxn>
                <a:cxn ang="0">
                  <a:pos x="1" y="5"/>
                </a:cxn>
                <a:cxn ang="0">
                  <a:pos x="1" y="5"/>
                </a:cxn>
                <a:cxn ang="0">
                  <a:pos x="1" y="5"/>
                </a:cxn>
                <a:cxn ang="0">
                  <a:pos x="1" y="5"/>
                </a:cxn>
                <a:cxn ang="0">
                  <a:pos x="1" y="4"/>
                </a:cxn>
                <a:cxn ang="0">
                  <a:pos x="0" y="4"/>
                </a:cxn>
                <a:cxn ang="0">
                  <a:pos x="0" y="4"/>
                </a:cxn>
                <a:cxn ang="0">
                  <a:pos x="0" y="3"/>
                </a:cxn>
                <a:cxn ang="0">
                  <a:pos x="0" y="3"/>
                </a:cxn>
                <a:cxn ang="0">
                  <a:pos x="0" y="3"/>
                </a:cxn>
                <a:cxn ang="0">
                  <a:pos x="0" y="3"/>
                </a:cxn>
                <a:cxn ang="0">
                  <a:pos x="0" y="3"/>
                </a:cxn>
                <a:cxn ang="0">
                  <a:pos x="0" y="3"/>
                </a:cxn>
                <a:cxn ang="0">
                  <a:pos x="0" y="2"/>
                </a:cxn>
                <a:cxn ang="0">
                  <a:pos x="1" y="2"/>
                </a:cxn>
                <a:cxn ang="0">
                  <a:pos x="1" y="2"/>
                </a:cxn>
                <a:cxn ang="0">
                  <a:pos x="1" y="2"/>
                </a:cxn>
                <a:cxn ang="0">
                  <a:pos x="1" y="1"/>
                </a:cxn>
                <a:cxn ang="0">
                  <a:pos x="1" y="1"/>
                </a:cxn>
                <a:cxn ang="0">
                  <a:pos x="2" y="1"/>
                </a:cxn>
                <a:cxn ang="0">
                  <a:pos x="2" y="1"/>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4" y="0"/>
                </a:cxn>
                <a:cxn ang="0">
                  <a:pos x="4" y="0"/>
                </a:cxn>
                <a:cxn ang="0">
                  <a:pos x="4" y="0"/>
                </a:cxn>
                <a:cxn ang="0">
                  <a:pos x="4" y="1"/>
                </a:cxn>
                <a:cxn ang="0">
                  <a:pos x="4" y="1"/>
                </a:cxn>
                <a:cxn ang="0">
                  <a:pos x="5" y="1"/>
                </a:cxn>
                <a:cxn ang="0">
                  <a:pos x="5" y="1"/>
                </a:cxn>
                <a:cxn ang="0">
                  <a:pos x="5" y="2"/>
                </a:cxn>
                <a:cxn ang="0">
                  <a:pos x="5" y="2"/>
                </a:cxn>
                <a:cxn ang="0">
                  <a:pos x="5" y="2"/>
                </a:cxn>
                <a:cxn ang="0">
                  <a:pos x="5" y="2"/>
                </a:cxn>
                <a:cxn ang="0">
                  <a:pos x="5" y="2"/>
                </a:cxn>
                <a:cxn ang="0">
                  <a:pos x="5" y="2"/>
                </a:cxn>
                <a:cxn ang="0">
                  <a:pos x="5" y="3"/>
                </a:cxn>
                <a:cxn ang="0">
                  <a:pos x="5" y="3"/>
                </a:cxn>
                <a:cxn ang="0">
                  <a:pos x="4" y="3"/>
                </a:cxn>
                <a:cxn ang="0">
                  <a:pos x="4" y="3"/>
                </a:cxn>
                <a:cxn ang="0">
                  <a:pos x="4" y="3"/>
                </a:cxn>
                <a:cxn ang="0">
                  <a:pos x="4" y="4"/>
                </a:cxn>
              </a:cxnLst>
              <a:rect l="0" t="0" r="r" b="b"/>
              <a:pathLst>
                <a:path w="5" h="6">
                  <a:moveTo>
                    <a:pt x="4" y="4"/>
                  </a:moveTo>
                  <a:lnTo>
                    <a:pt x="4" y="4"/>
                  </a:lnTo>
                  <a:lnTo>
                    <a:pt x="4" y="4"/>
                  </a:lnTo>
                  <a:lnTo>
                    <a:pt x="3" y="4"/>
                  </a:lnTo>
                  <a:lnTo>
                    <a:pt x="3" y="4"/>
                  </a:lnTo>
                  <a:lnTo>
                    <a:pt x="3" y="4"/>
                  </a:lnTo>
                  <a:lnTo>
                    <a:pt x="3" y="4"/>
                  </a:lnTo>
                  <a:lnTo>
                    <a:pt x="2" y="4"/>
                  </a:lnTo>
                  <a:lnTo>
                    <a:pt x="2" y="5"/>
                  </a:lnTo>
                  <a:lnTo>
                    <a:pt x="2" y="5"/>
                  </a:lnTo>
                  <a:lnTo>
                    <a:pt x="2" y="6"/>
                  </a:lnTo>
                  <a:lnTo>
                    <a:pt x="2" y="5"/>
                  </a:lnTo>
                  <a:lnTo>
                    <a:pt x="1" y="5"/>
                  </a:lnTo>
                  <a:lnTo>
                    <a:pt x="1" y="5"/>
                  </a:lnTo>
                  <a:lnTo>
                    <a:pt x="1" y="5"/>
                  </a:lnTo>
                  <a:lnTo>
                    <a:pt x="1" y="5"/>
                  </a:lnTo>
                  <a:lnTo>
                    <a:pt x="1" y="5"/>
                  </a:lnTo>
                  <a:lnTo>
                    <a:pt x="1" y="4"/>
                  </a:lnTo>
                  <a:lnTo>
                    <a:pt x="0" y="4"/>
                  </a:lnTo>
                  <a:lnTo>
                    <a:pt x="0" y="4"/>
                  </a:lnTo>
                  <a:lnTo>
                    <a:pt x="0" y="3"/>
                  </a:lnTo>
                  <a:lnTo>
                    <a:pt x="0" y="3"/>
                  </a:lnTo>
                  <a:lnTo>
                    <a:pt x="0" y="3"/>
                  </a:lnTo>
                  <a:lnTo>
                    <a:pt x="0" y="3"/>
                  </a:lnTo>
                  <a:lnTo>
                    <a:pt x="0" y="3"/>
                  </a:lnTo>
                  <a:lnTo>
                    <a:pt x="0" y="3"/>
                  </a:lnTo>
                  <a:lnTo>
                    <a:pt x="0" y="2"/>
                  </a:lnTo>
                  <a:lnTo>
                    <a:pt x="1" y="2"/>
                  </a:lnTo>
                  <a:lnTo>
                    <a:pt x="1" y="2"/>
                  </a:lnTo>
                  <a:lnTo>
                    <a:pt x="1" y="2"/>
                  </a:lnTo>
                  <a:lnTo>
                    <a:pt x="1" y="1"/>
                  </a:lnTo>
                  <a:lnTo>
                    <a:pt x="1" y="1"/>
                  </a:lnTo>
                  <a:lnTo>
                    <a:pt x="2" y="1"/>
                  </a:lnTo>
                  <a:lnTo>
                    <a:pt x="2" y="1"/>
                  </a:lnTo>
                  <a:lnTo>
                    <a:pt x="2" y="0"/>
                  </a:lnTo>
                  <a:lnTo>
                    <a:pt x="2" y="0"/>
                  </a:lnTo>
                  <a:lnTo>
                    <a:pt x="2" y="0"/>
                  </a:lnTo>
                  <a:lnTo>
                    <a:pt x="3" y="0"/>
                  </a:lnTo>
                  <a:lnTo>
                    <a:pt x="3" y="0"/>
                  </a:lnTo>
                  <a:lnTo>
                    <a:pt x="3" y="0"/>
                  </a:lnTo>
                  <a:lnTo>
                    <a:pt x="3" y="0"/>
                  </a:lnTo>
                  <a:lnTo>
                    <a:pt x="3" y="0"/>
                  </a:lnTo>
                  <a:lnTo>
                    <a:pt x="3" y="0"/>
                  </a:lnTo>
                  <a:lnTo>
                    <a:pt x="3" y="0"/>
                  </a:lnTo>
                  <a:lnTo>
                    <a:pt x="4" y="0"/>
                  </a:lnTo>
                  <a:lnTo>
                    <a:pt x="4" y="0"/>
                  </a:lnTo>
                  <a:lnTo>
                    <a:pt x="4" y="0"/>
                  </a:lnTo>
                  <a:lnTo>
                    <a:pt x="4" y="1"/>
                  </a:lnTo>
                  <a:lnTo>
                    <a:pt x="4" y="1"/>
                  </a:lnTo>
                  <a:lnTo>
                    <a:pt x="5" y="1"/>
                  </a:lnTo>
                  <a:lnTo>
                    <a:pt x="5" y="1"/>
                  </a:lnTo>
                  <a:lnTo>
                    <a:pt x="5" y="2"/>
                  </a:lnTo>
                  <a:lnTo>
                    <a:pt x="5" y="2"/>
                  </a:lnTo>
                  <a:lnTo>
                    <a:pt x="5" y="2"/>
                  </a:lnTo>
                  <a:lnTo>
                    <a:pt x="5" y="2"/>
                  </a:lnTo>
                  <a:lnTo>
                    <a:pt x="5" y="2"/>
                  </a:lnTo>
                  <a:lnTo>
                    <a:pt x="5" y="2"/>
                  </a:lnTo>
                  <a:lnTo>
                    <a:pt x="5" y="3"/>
                  </a:lnTo>
                  <a:lnTo>
                    <a:pt x="5" y="3"/>
                  </a:lnTo>
                  <a:lnTo>
                    <a:pt x="4" y="3"/>
                  </a:lnTo>
                  <a:lnTo>
                    <a:pt x="4" y="3"/>
                  </a:lnTo>
                  <a:lnTo>
                    <a:pt x="4" y="3"/>
                  </a:lnTo>
                  <a:lnTo>
                    <a:pt x="4"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Freeform 458">
              <a:extLst>
                <a:ext uri="{FF2B5EF4-FFF2-40B4-BE49-F238E27FC236}">
                  <a16:creationId xmlns:a16="http://schemas.microsoft.com/office/drawing/2014/main" id="{4201E190-6139-44B3-8C6B-FECC3452721B}"/>
                </a:ext>
              </a:extLst>
            </p:cNvPr>
            <p:cNvSpPr>
              <a:spLocks/>
            </p:cNvSpPr>
            <p:nvPr/>
          </p:nvSpPr>
          <p:spPr bwMode="auto">
            <a:xfrm>
              <a:off x="5480678" y="4235964"/>
              <a:ext cx="99134" cy="123148"/>
            </a:xfrm>
            <a:custGeom>
              <a:avLst/>
              <a:gdLst/>
              <a:ahLst/>
              <a:cxnLst>
                <a:cxn ang="0">
                  <a:pos x="1" y="5"/>
                </a:cxn>
                <a:cxn ang="0">
                  <a:pos x="1" y="5"/>
                </a:cxn>
                <a:cxn ang="0">
                  <a:pos x="0" y="4"/>
                </a:cxn>
                <a:cxn ang="0">
                  <a:pos x="0" y="4"/>
                </a:cxn>
                <a:cxn ang="0">
                  <a:pos x="0" y="3"/>
                </a:cxn>
                <a:cxn ang="0">
                  <a:pos x="1" y="3"/>
                </a:cxn>
                <a:cxn ang="0">
                  <a:pos x="1" y="2"/>
                </a:cxn>
                <a:cxn ang="0">
                  <a:pos x="2" y="2"/>
                </a:cxn>
                <a:cxn ang="0">
                  <a:pos x="2" y="1"/>
                </a:cxn>
                <a:cxn ang="0">
                  <a:pos x="3" y="0"/>
                </a:cxn>
                <a:cxn ang="0">
                  <a:pos x="3" y="0"/>
                </a:cxn>
                <a:cxn ang="0">
                  <a:pos x="4" y="0"/>
                </a:cxn>
                <a:cxn ang="0">
                  <a:pos x="4" y="0"/>
                </a:cxn>
                <a:cxn ang="0">
                  <a:pos x="4" y="1"/>
                </a:cxn>
                <a:cxn ang="0">
                  <a:pos x="5" y="1"/>
                </a:cxn>
                <a:cxn ang="0">
                  <a:pos x="4" y="2"/>
                </a:cxn>
                <a:cxn ang="0">
                  <a:pos x="4" y="3"/>
                </a:cxn>
                <a:cxn ang="0">
                  <a:pos x="5" y="2"/>
                </a:cxn>
                <a:cxn ang="0">
                  <a:pos x="5" y="3"/>
                </a:cxn>
                <a:cxn ang="0">
                  <a:pos x="6" y="3"/>
                </a:cxn>
                <a:cxn ang="0">
                  <a:pos x="6" y="2"/>
                </a:cxn>
                <a:cxn ang="0">
                  <a:pos x="6" y="2"/>
                </a:cxn>
                <a:cxn ang="0">
                  <a:pos x="7" y="2"/>
                </a:cxn>
                <a:cxn ang="0">
                  <a:pos x="7" y="3"/>
                </a:cxn>
                <a:cxn ang="0">
                  <a:pos x="7" y="4"/>
                </a:cxn>
                <a:cxn ang="0">
                  <a:pos x="7" y="4"/>
                </a:cxn>
                <a:cxn ang="0">
                  <a:pos x="7" y="5"/>
                </a:cxn>
                <a:cxn ang="0">
                  <a:pos x="6" y="5"/>
                </a:cxn>
                <a:cxn ang="0">
                  <a:pos x="7" y="5"/>
                </a:cxn>
                <a:cxn ang="0">
                  <a:pos x="7" y="5"/>
                </a:cxn>
                <a:cxn ang="0">
                  <a:pos x="8" y="6"/>
                </a:cxn>
                <a:cxn ang="0">
                  <a:pos x="8" y="6"/>
                </a:cxn>
                <a:cxn ang="0">
                  <a:pos x="9" y="7"/>
                </a:cxn>
                <a:cxn ang="0">
                  <a:pos x="9" y="7"/>
                </a:cxn>
                <a:cxn ang="0">
                  <a:pos x="9" y="8"/>
                </a:cxn>
                <a:cxn ang="0">
                  <a:pos x="9" y="9"/>
                </a:cxn>
                <a:cxn ang="0">
                  <a:pos x="9" y="10"/>
                </a:cxn>
                <a:cxn ang="0">
                  <a:pos x="8" y="11"/>
                </a:cxn>
                <a:cxn ang="0">
                  <a:pos x="8" y="10"/>
                </a:cxn>
                <a:cxn ang="0">
                  <a:pos x="7" y="10"/>
                </a:cxn>
                <a:cxn ang="0">
                  <a:pos x="6" y="9"/>
                </a:cxn>
                <a:cxn ang="0">
                  <a:pos x="6" y="9"/>
                </a:cxn>
                <a:cxn ang="0">
                  <a:pos x="5" y="9"/>
                </a:cxn>
                <a:cxn ang="0">
                  <a:pos x="5" y="8"/>
                </a:cxn>
                <a:cxn ang="0">
                  <a:pos x="4" y="8"/>
                </a:cxn>
                <a:cxn ang="0">
                  <a:pos x="4" y="7"/>
                </a:cxn>
                <a:cxn ang="0">
                  <a:pos x="3" y="6"/>
                </a:cxn>
                <a:cxn ang="0">
                  <a:pos x="2" y="6"/>
                </a:cxn>
              </a:cxnLst>
              <a:rect l="0" t="0" r="r" b="b"/>
              <a:pathLst>
                <a:path w="9" h="11">
                  <a:moveTo>
                    <a:pt x="2" y="6"/>
                  </a:moveTo>
                  <a:lnTo>
                    <a:pt x="2" y="6"/>
                  </a:lnTo>
                  <a:lnTo>
                    <a:pt x="1" y="5"/>
                  </a:lnTo>
                  <a:lnTo>
                    <a:pt x="2" y="5"/>
                  </a:lnTo>
                  <a:lnTo>
                    <a:pt x="1" y="5"/>
                  </a:lnTo>
                  <a:lnTo>
                    <a:pt x="1" y="5"/>
                  </a:lnTo>
                  <a:lnTo>
                    <a:pt x="1" y="5"/>
                  </a:lnTo>
                  <a:lnTo>
                    <a:pt x="1" y="5"/>
                  </a:lnTo>
                  <a:lnTo>
                    <a:pt x="0" y="4"/>
                  </a:lnTo>
                  <a:lnTo>
                    <a:pt x="0" y="4"/>
                  </a:lnTo>
                  <a:lnTo>
                    <a:pt x="0" y="4"/>
                  </a:lnTo>
                  <a:lnTo>
                    <a:pt x="0" y="4"/>
                  </a:lnTo>
                  <a:lnTo>
                    <a:pt x="0" y="4"/>
                  </a:lnTo>
                  <a:lnTo>
                    <a:pt x="0" y="3"/>
                  </a:lnTo>
                  <a:lnTo>
                    <a:pt x="0" y="3"/>
                  </a:lnTo>
                  <a:lnTo>
                    <a:pt x="0" y="3"/>
                  </a:lnTo>
                  <a:lnTo>
                    <a:pt x="1" y="3"/>
                  </a:lnTo>
                  <a:lnTo>
                    <a:pt x="1" y="3"/>
                  </a:lnTo>
                  <a:lnTo>
                    <a:pt x="1" y="2"/>
                  </a:lnTo>
                  <a:lnTo>
                    <a:pt x="1" y="2"/>
                  </a:lnTo>
                  <a:lnTo>
                    <a:pt x="1" y="2"/>
                  </a:lnTo>
                  <a:lnTo>
                    <a:pt x="1" y="2"/>
                  </a:lnTo>
                  <a:lnTo>
                    <a:pt x="2" y="2"/>
                  </a:lnTo>
                  <a:lnTo>
                    <a:pt x="2" y="2"/>
                  </a:lnTo>
                  <a:lnTo>
                    <a:pt x="2" y="1"/>
                  </a:lnTo>
                  <a:lnTo>
                    <a:pt x="2" y="1"/>
                  </a:lnTo>
                  <a:lnTo>
                    <a:pt x="2" y="1"/>
                  </a:lnTo>
                  <a:lnTo>
                    <a:pt x="2" y="0"/>
                  </a:lnTo>
                  <a:lnTo>
                    <a:pt x="2" y="0"/>
                  </a:lnTo>
                  <a:lnTo>
                    <a:pt x="3" y="0"/>
                  </a:lnTo>
                  <a:lnTo>
                    <a:pt x="3" y="0"/>
                  </a:lnTo>
                  <a:lnTo>
                    <a:pt x="3" y="0"/>
                  </a:lnTo>
                  <a:lnTo>
                    <a:pt x="3" y="0"/>
                  </a:lnTo>
                  <a:lnTo>
                    <a:pt x="3" y="0"/>
                  </a:lnTo>
                  <a:lnTo>
                    <a:pt x="3" y="0"/>
                  </a:lnTo>
                  <a:lnTo>
                    <a:pt x="4" y="0"/>
                  </a:lnTo>
                  <a:lnTo>
                    <a:pt x="4" y="0"/>
                  </a:lnTo>
                  <a:lnTo>
                    <a:pt x="4" y="0"/>
                  </a:lnTo>
                  <a:lnTo>
                    <a:pt x="4" y="0"/>
                  </a:lnTo>
                  <a:lnTo>
                    <a:pt x="4" y="0"/>
                  </a:lnTo>
                  <a:lnTo>
                    <a:pt x="4" y="0"/>
                  </a:lnTo>
                  <a:lnTo>
                    <a:pt x="4" y="1"/>
                  </a:lnTo>
                  <a:lnTo>
                    <a:pt x="4" y="1"/>
                  </a:lnTo>
                  <a:lnTo>
                    <a:pt x="4" y="1"/>
                  </a:lnTo>
                  <a:lnTo>
                    <a:pt x="5" y="1"/>
                  </a:lnTo>
                  <a:lnTo>
                    <a:pt x="5" y="2"/>
                  </a:lnTo>
                  <a:lnTo>
                    <a:pt x="4" y="2"/>
                  </a:lnTo>
                  <a:lnTo>
                    <a:pt x="4" y="2"/>
                  </a:lnTo>
                  <a:lnTo>
                    <a:pt x="4" y="2"/>
                  </a:lnTo>
                  <a:lnTo>
                    <a:pt x="4" y="2"/>
                  </a:lnTo>
                  <a:lnTo>
                    <a:pt x="4" y="3"/>
                  </a:lnTo>
                  <a:lnTo>
                    <a:pt x="4" y="3"/>
                  </a:lnTo>
                  <a:lnTo>
                    <a:pt x="4" y="2"/>
                  </a:lnTo>
                  <a:lnTo>
                    <a:pt x="5" y="2"/>
                  </a:lnTo>
                  <a:lnTo>
                    <a:pt x="5" y="3"/>
                  </a:lnTo>
                  <a:lnTo>
                    <a:pt x="5" y="3"/>
                  </a:lnTo>
                  <a:lnTo>
                    <a:pt x="5" y="3"/>
                  </a:lnTo>
                  <a:lnTo>
                    <a:pt x="5" y="3"/>
                  </a:lnTo>
                  <a:lnTo>
                    <a:pt x="5" y="3"/>
                  </a:lnTo>
                  <a:lnTo>
                    <a:pt x="6" y="3"/>
                  </a:lnTo>
                  <a:lnTo>
                    <a:pt x="6" y="3"/>
                  </a:lnTo>
                  <a:lnTo>
                    <a:pt x="6" y="2"/>
                  </a:lnTo>
                  <a:lnTo>
                    <a:pt x="6" y="2"/>
                  </a:lnTo>
                  <a:lnTo>
                    <a:pt x="6" y="2"/>
                  </a:lnTo>
                  <a:lnTo>
                    <a:pt x="6" y="2"/>
                  </a:lnTo>
                  <a:lnTo>
                    <a:pt x="6" y="2"/>
                  </a:lnTo>
                  <a:lnTo>
                    <a:pt x="6" y="2"/>
                  </a:lnTo>
                  <a:lnTo>
                    <a:pt x="6" y="2"/>
                  </a:lnTo>
                  <a:lnTo>
                    <a:pt x="7" y="2"/>
                  </a:lnTo>
                  <a:lnTo>
                    <a:pt x="7" y="2"/>
                  </a:lnTo>
                  <a:lnTo>
                    <a:pt x="7" y="3"/>
                  </a:lnTo>
                  <a:lnTo>
                    <a:pt x="7" y="3"/>
                  </a:lnTo>
                  <a:lnTo>
                    <a:pt x="7" y="3"/>
                  </a:lnTo>
                  <a:lnTo>
                    <a:pt x="7" y="3"/>
                  </a:lnTo>
                  <a:lnTo>
                    <a:pt x="7" y="4"/>
                  </a:lnTo>
                  <a:lnTo>
                    <a:pt x="7" y="4"/>
                  </a:lnTo>
                  <a:lnTo>
                    <a:pt x="7" y="4"/>
                  </a:lnTo>
                  <a:lnTo>
                    <a:pt x="7" y="4"/>
                  </a:lnTo>
                  <a:lnTo>
                    <a:pt x="7" y="5"/>
                  </a:lnTo>
                  <a:lnTo>
                    <a:pt x="7" y="4"/>
                  </a:lnTo>
                  <a:lnTo>
                    <a:pt x="7" y="5"/>
                  </a:lnTo>
                  <a:lnTo>
                    <a:pt x="6" y="5"/>
                  </a:lnTo>
                  <a:lnTo>
                    <a:pt x="6" y="5"/>
                  </a:lnTo>
                  <a:lnTo>
                    <a:pt x="6" y="5"/>
                  </a:lnTo>
                  <a:lnTo>
                    <a:pt x="6" y="5"/>
                  </a:lnTo>
                  <a:lnTo>
                    <a:pt x="7" y="5"/>
                  </a:lnTo>
                  <a:lnTo>
                    <a:pt x="7" y="5"/>
                  </a:lnTo>
                  <a:lnTo>
                    <a:pt x="7" y="6"/>
                  </a:lnTo>
                  <a:lnTo>
                    <a:pt x="7" y="6"/>
                  </a:lnTo>
                  <a:lnTo>
                    <a:pt x="7" y="5"/>
                  </a:lnTo>
                  <a:lnTo>
                    <a:pt x="8" y="5"/>
                  </a:lnTo>
                  <a:lnTo>
                    <a:pt x="8" y="6"/>
                  </a:lnTo>
                  <a:lnTo>
                    <a:pt x="8" y="6"/>
                  </a:lnTo>
                  <a:lnTo>
                    <a:pt x="8" y="6"/>
                  </a:lnTo>
                  <a:lnTo>
                    <a:pt x="8" y="6"/>
                  </a:lnTo>
                  <a:lnTo>
                    <a:pt x="8" y="6"/>
                  </a:lnTo>
                  <a:lnTo>
                    <a:pt x="9" y="6"/>
                  </a:lnTo>
                  <a:lnTo>
                    <a:pt x="9" y="6"/>
                  </a:lnTo>
                  <a:lnTo>
                    <a:pt x="9" y="7"/>
                  </a:lnTo>
                  <a:lnTo>
                    <a:pt x="9" y="7"/>
                  </a:lnTo>
                  <a:lnTo>
                    <a:pt x="9" y="7"/>
                  </a:lnTo>
                  <a:lnTo>
                    <a:pt x="9" y="7"/>
                  </a:lnTo>
                  <a:lnTo>
                    <a:pt x="9" y="7"/>
                  </a:lnTo>
                  <a:lnTo>
                    <a:pt x="9" y="8"/>
                  </a:lnTo>
                  <a:lnTo>
                    <a:pt x="9" y="8"/>
                  </a:lnTo>
                  <a:lnTo>
                    <a:pt x="9" y="8"/>
                  </a:lnTo>
                  <a:lnTo>
                    <a:pt x="9" y="9"/>
                  </a:lnTo>
                  <a:lnTo>
                    <a:pt x="9" y="9"/>
                  </a:lnTo>
                  <a:lnTo>
                    <a:pt x="9" y="9"/>
                  </a:lnTo>
                  <a:lnTo>
                    <a:pt x="9" y="10"/>
                  </a:lnTo>
                  <a:lnTo>
                    <a:pt x="9" y="10"/>
                  </a:lnTo>
                  <a:lnTo>
                    <a:pt x="9" y="10"/>
                  </a:lnTo>
                  <a:lnTo>
                    <a:pt x="9" y="11"/>
                  </a:lnTo>
                  <a:lnTo>
                    <a:pt x="8" y="11"/>
                  </a:lnTo>
                  <a:lnTo>
                    <a:pt x="8" y="11"/>
                  </a:lnTo>
                  <a:lnTo>
                    <a:pt x="8" y="10"/>
                  </a:lnTo>
                  <a:lnTo>
                    <a:pt x="8" y="10"/>
                  </a:lnTo>
                  <a:lnTo>
                    <a:pt x="8" y="10"/>
                  </a:lnTo>
                  <a:lnTo>
                    <a:pt x="8" y="10"/>
                  </a:lnTo>
                  <a:lnTo>
                    <a:pt x="7" y="10"/>
                  </a:lnTo>
                  <a:lnTo>
                    <a:pt x="7" y="10"/>
                  </a:lnTo>
                  <a:lnTo>
                    <a:pt x="7" y="10"/>
                  </a:lnTo>
                  <a:lnTo>
                    <a:pt x="6" y="9"/>
                  </a:lnTo>
                  <a:lnTo>
                    <a:pt x="6" y="9"/>
                  </a:lnTo>
                  <a:lnTo>
                    <a:pt x="6" y="9"/>
                  </a:lnTo>
                  <a:lnTo>
                    <a:pt x="6" y="9"/>
                  </a:lnTo>
                  <a:lnTo>
                    <a:pt x="6" y="9"/>
                  </a:lnTo>
                  <a:lnTo>
                    <a:pt x="5" y="9"/>
                  </a:lnTo>
                  <a:lnTo>
                    <a:pt x="5" y="9"/>
                  </a:lnTo>
                  <a:lnTo>
                    <a:pt x="5" y="9"/>
                  </a:lnTo>
                  <a:lnTo>
                    <a:pt x="5" y="8"/>
                  </a:lnTo>
                  <a:lnTo>
                    <a:pt x="5" y="8"/>
                  </a:lnTo>
                  <a:lnTo>
                    <a:pt x="4" y="8"/>
                  </a:lnTo>
                  <a:lnTo>
                    <a:pt x="4" y="8"/>
                  </a:lnTo>
                  <a:lnTo>
                    <a:pt x="4" y="8"/>
                  </a:lnTo>
                  <a:lnTo>
                    <a:pt x="4" y="8"/>
                  </a:lnTo>
                  <a:lnTo>
                    <a:pt x="4" y="7"/>
                  </a:lnTo>
                  <a:lnTo>
                    <a:pt x="4" y="7"/>
                  </a:lnTo>
                  <a:lnTo>
                    <a:pt x="3" y="6"/>
                  </a:lnTo>
                  <a:lnTo>
                    <a:pt x="3" y="6"/>
                  </a:lnTo>
                  <a:lnTo>
                    <a:pt x="3" y="6"/>
                  </a:lnTo>
                  <a:lnTo>
                    <a:pt x="2" y="6"/>
                  </a:lnTo>
                  <a:lnTo>
                    <a:pt x="2" y="6"/>
                  </a:lnTo>
                  <a:lnTo>
                    <a:pt x="2" y="6"/>
                  </a:lnTo>
                  <a:lnTo>
                    <a:pt x="2"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Freeform 459">
              <a:extLst>
                <a:ext uri="{FF2B5EF4-FFF2-40B4-BE49-F238E27FC236}">
                  <a16:creationId xmlns:a16="http://schemas.microsoft.com/office/drawing/2014/main" id="{163344D9-62E5-4101-8434-D8F7E98045F7}"/>
                </a:ext>
              </a:extLst>
            </p:cNvPr>
            <p:cNvSpPr>
              <a:spLocks/>
            </p:cNvSpPr>
            <p:nvPr/>
          </p:nvSpPr>
          <p:spPr bwMode="auto">
            <a:xfrm>
              <a:off x="5972929" y="3470687"/>
              <a:ext cx="382862" cy="427500"/>
            </a:xfrm>
            <a:custGeom>
              <a:avLst/>
              <a:gdLst/>
              <a:ahLst/>
              <a:cxnLst>
                <a:cxn ang="0">
                  <a:pos x="34" y="18"/>
                </a:cxn>
                <a:cxn ang="0">
                  <a:pos x="34" y="23"/>
                </a:cxn>
                <a:cxn ang="0">
                  <a:pos x="34" y="31"/>
                </a:cxn>
                <a:cxn ang="0">
                  <a:pos x="33" y="37"/>
                </a:cxn>
                <a:cxn ang="0">
                  <a:pos x="30" y="37"/>
                </a:cxn>
                <a:cxn ang="0">
                  <a:pos x="23" y="32"/>
                </a:cxn>
                <a:cxn ang="0">
                  <a:pos x="18" y="30"/>
                </a:cxn>
                <a:cxn ang="0">
                  <a:pos x="13" y="29"/>
                </a:cxn>
                <a:cxn ang="0">
                  <a:pos x="11" y="30"/>
                </a:cxn>
                <a:cxn ang="0">
                  <a:pos x="9" y="28"/>
                </a:cxn>
                <a:cxn ang="0">
                  <a:pos x="7" y="27"/>
                </a:cxn>
                <a:cxn ang="0">
                  <a:pos x="5" y="25"/>
                </a:cxn>
                <a:cxn ang="0">
                  <a:pos x="3" y="24"/>
                </a:cxn>
                <a:cxn ang="0">
                  <a:pos x="2" y="24"/>
                </a:cxn>
                <a:cxn ang="0">
                  <a:pos x="2" y="23"/>
                </a:cxn>
                <a:cxn ang="0">
                  <a:pos x="1" y="20"/>
                </a:cxn>
                <a:cxn ang="0">
                  <a:pos x="1" y="19"/>
                </a:cxn>
                <a:cxn ang="0">
                  <a:pos x="1" y="18"/>
                </a:cxn>
                <a:cxn ang="0">
                  <a:pos x="1" y="16"/>
                </a:cxn>
                <a:cxn ang="0">
                  <a:pos x="1" y="14"/>
                </a:cxn>
                <a:cxn ang="0">
                  <a:pos x="1" y="13"/>
                </a:cxn>
                <a:cxn ang="0">
                  <a:pos x="1" y="11"/>
                </a:cxn>
                <a:cxn ang="0">
                  <a:pos x="1" y="10"/>
                </a:cxn>
                <a:cxn ang="0">
                  <a:pos x="1" y="8"/>
                </a:cxn>
                <a:cxn ang="0">
                  <a:pos x="2" y="7"/>
                </a:cxn>
                <a:cxn ang="0">
                  <a:pos x="2" y="5"/>
                </a:cxn>
                <a:cxn ang="0">
                  <a:pos x="3" y="4"/>
                </a:cxn>
                <a:cxn ang="0">
                  <a:pos x="4" y="3"/>
                </a:cxn>
                <a:cxn ang="0">
                  <a:pos x="5" y="2"/>
                </a:cxn>
                <a:cxn ang="0">
                  <a:pos x="5" y="0"/>
                </a:cxn>
                <a:cxn ang="0">
                  <a:pos x="6" y="1"/>
                </a:cxn>
                <a:cxn ang="0">
                  <a:pos x="8" y="1"/>
                </a:cxn>
                <a:cxn ang="0">
                  <a:pos x="9" y="1"/>
                </a:cxn>
                <a:cxn ang="0">
                  <a:pos x="10" y="1"/>
                </a:cxn>
                <a:cxn ang="0">
                  <a:pos x="11" y="2"/>
                </a:cxn>
                <a:cxn ang="0">
                  <a:pos x="13" y="2"/>
                </a:cxn>
                <a:cxn ang="0">
                  <a:pos x="13" y="4"/>
                </a:cxn>
                <a:cxn ang="0">
                  <a:pos x="14" y="5"/>
                </a:cxn>
                <a:cxn ang="0">
                  <a:pos x="15" y="6"/>
                </a:cxn>
                <a:cxn ang="0">
                  <a:pos x="17" y="6"/>
                </a:cxn>
                <a:cxn ang="0">
                  <a:pos x="18" y="6"/>
                </a:cxn>
                <a:cxn ang="0">
                  <a:pos x="20" y="7"/>
                </a:cxn>
                <a:cxn ang="0">
                  <a:pos x="21" y="8"/>
                </a:cxn>
                <a:cxn ang="0">
                  <a:pos x="23" y="8"/>
                </a:cxn>
                <a:cxn ang="0">
                  <a:pos x="24" y="6"/>
                </a:cxn>
                <a:cxn ang="0">
                  <a:pos x="23" y="5"/>
                </a:cxn>
                <a:cxn ang="0">
                  <a:pos x="24" y="3"/>
                </a:cxn>
                <a:cxn ang="0">
                  <a:pos x="26" y="1"/>
                </a:cxn>
                <a:cxn ang="0">
                  <a:pos x="27" y="1"/>
                </a:cxn>
                <a:cxn ang="0">
                  <a:pos x="28" y="1"/>
                </a:cxn>
                <a:cxn ang="0">
                  <a:pos x="29" y="1"/>
                </a:cxn>
                <a:cxn ang="0">
                  <a:pos x="30" y="2"/>
                </a:cxn>
                <a:cxn ang="0">
                  <a:pos x="31" y="3"/>
                </a:cxn>
                <a:cxn ang="0">
                  <a:pos x="32" y="3"/>
                </a:cxn>
                <a:cxn ang="0">
                  <a:pos x="34" y="4"/>
                </a:cxn>
                <a:cxn ang="0">
                  <a:pos x="35" y="5"/>
                </a:cxn>
                <a:cxn ang="0">
                  <a:pos x="34" y="6"/>
                </a:cxn>
                <a:cxn ang="0">
                  <a:pos x="34" y="8"/>
                </a:cxn>
                <a:cxn ang="0">
                  <a:pos x="34" y="10"/>
                </a:cxn>
                <a:cxn ang="0">
                  <a:pos x="34" y="14"/>
                </a:cxn>
              </a:cxnLst>
              <a:rect l="0" t="0" r="r" b="b"/>
              <a:pathLst>
                <a:path w="35" h="38">
                  <a:moveTo>
                    <a:pt x="34" y="16"/>
                  </a:moveTo>
                  <a:lnTo>
                    <a:pt x="34" y="16"/>
                  </a:lnTo>
                  <a:lnTo>
                    <a:pt x="34" y="16"/>
                  </a:lnTo>
                  <a:lnTo>
                    <a:pt x="34" y="17"/>
                  </a:lnTo>
                  <a:lnTo>
                    <a:pt x="34" y="18"/>
                  </a:lnTo>
                  <a:lnTo>
                    <a:pt x="34" y="18"/>
                  </a:lnTo>
                  <a:lnTo>
                    <a:pt x="34" y="18"/>
                  </a:lnTo>
                  <a:lnTo>
                    <a:pt x="34" y="19"/>
                  </a:lnTo>
                  <a:lnTo>
                    <a:pt x="34" y="19"/>
                  </a:lnTo>
                  <a:lnTo>
                    <a:pt x="34" y="20"/>
                  </a:lnTo>
                  <a:lnTo>
                    <a:pt x="34" y="22"/>
                  </a:lnTo>
                  <a:lnTo>
                    <a:pt x="34" y="23"/>
                  </a:lnTo>
                  <a:lnTo>
                    <a:pt x="34" y="24"/>
                  </a:lnTo>
                  <a:lnTo>
                    <a:pt x="34" y="25"/>
                  </a:lnTo>
                  <a:lnTo>
                    <a:pt x="34" y="26"/>
                  </a:lnTo>
                  <a:lnTo>
                    <a:pt x="34" y="27"/>
                  </a:lnTo>
                  <a:lnTo>
                    <a:pt x="34" y="31"/>
                  </a:lnTo>
                  <a:lnTo>
                    <a:pt x="34" y="31"/>
                  </a:lnTo>
                  <a:lnTo>
                    <a:pt x="34" y="34"/>
                  </a:lnTo>
                  <a:lnTo>
                    <a:pt x="34" y="37"/>
                  </a:lnTo>
                  <a:lnTo>
                    <a:pt x="34" y="37"/>
                  </a:lnTo>
                  <a:lnTo>
                    <a:pt x="34" y="37"/>
                  </a:lnTo>
                  <a:lnTo>
                    <a:pt x="33" y="37"/>
                  </a:lnTo>
                  <a:lnTo>
                    <a:pt x="33" y="37"/>
                  </a:lnTo>
                  <a:lnTo>
                    <a:pt x="32" y="37"/>
                  </a:lnTo>
                  <a:lnTo>
                    <a:pt x="32" y="37"/>
                  </a:lnTo>
                  <a:lnTo>
                    <a:pt x="32" y="37"/>
                  </a:lnTo>
                  <a:lnTo>
                    <a:pt x="32" y="38"/>
                  </a:lnTo>
                  <a:lnTo>
                    <a:pt x="31" y="37"/>
                  </a:lnTo>
                  <a:lnTo>
                    <a:pt x="30" y="37"/>
                  </a:lnTo>
                  <a:lnTo>
                    <a:pt x="29" y="36"/>
                  </a:lnTo>
                  <a:lnTo>
                    <a:pt x="27" y="35"/>
                  </a:lnTo>
                  <a:lnTo>
                    <a:pt x="27" y="34"/>
                  </a:lnTo>
                  <a:lnTo>
                    <a:pt x="26" y="34"/>
                  </a:lnTo>
                  <a:lnTo>
                    <a:pt x="24" y="33"/>
                  </a:lnTo>
                  <a:lnTo>
                    <a:pt x="23" y="32"/>
                  </a:lnTo>
                  <a:lnTo>
                    <a:pt x="22" y="32"/>
                  </a:lnTo>
                  <a:lnTo>
                    <a:pt x="21" y="31"/>
                  </a:lnTo>
                  <a:lnTo>
                    <a:pt x="21" y="31"/>
                  </a:lnTo>
                  <a:lnTo>
                    <a:pt x="20" y="31"/>
                  </a:lnTo>
                  <a:lnTo>
                    <a:pt x="19" y="30"/>
                  </a:lnTo>
                  <a:lnTo>
                    <a:pt x="18" y="30"/>
                  </a:lnTo>
                  <a:lnTo>
                    <a:pt x="17" y="29"/>
                  </a:lnTo>
                  <a:lnTo>
                    <a:pt x="16" y="28"/>
                  </a:lnTo>
                  <a:lnTo>
                    <a:pt x="15" y="27"/>
                  </a:lnTo>
                  <a:lnTo>
                    <a:pt x="13" y="28"/>
                  </a:lnTo>
                  <a:lnTo>
                    <a:pt x="13" y="28"/>
                  </a:lnTo>
                  <a:lnTo>
                    <a:pt x="13" y="29"/>
                  </a:lnTo>
                  <a:lnTo>
                    <a:pt x="12" y="29"/>
                  </a:lnTo>
                  <a:lnTo>
                    <a:pt x="12" y="29"/>
                  </a:lnTo>
                  <a:lnTo>
                    <a:pt x="11" y="29"/>
                  </a:lnTo>
                  <a:lnTo>
                    <a:pt x="11" y="29"/>
                  </a:lnTo>
                  <a:lnTo>
                    <a:pt x="11" y="30"/>
                  </a:lnTo>
                  <a:lnTo>
                    <a:pt x="11" y="30"/>
                  </a:lnTo>
                  <a:lnTo>
                    <a:pt x="10" y="29"/>
                  </a:lnTo>
                  <a:lnTo>
                    <a:pt x="10" y="28"/>
                  </a:lnTo>
                  <a:lnTo>
                    <a:pt x="10" y="28"/>
                  </a:lnTo>
                  <a:lnTo>
                    <a:pt x="9" y="28"/>
                  </a:lnTo>
                  <a:lnTo>
                    <a:pt x="9" y="28"/>
                  </a:lnTo>
                  <a:lnTo>
                    <a:pt x="9" y="28"/>
                  </a:lnTo>
                  <a:lnTo>
                    <a:pt x="8" y="28"/>
                  </a:lnTo>
                  <a:lnTo>
                    <a:pt x="8" y="28"/>
                  </a:lnTo>
                  <a:lnTo>
                    <a:pt x="7" y="28"/>
                  </a:lnTo>
                  <a:lnTo>
                    <a:pt x="7" y="27"/>
                  </a:lnTo>
                  <a:lnTo>
                    <a:pt x="7" y="27"/>
                  </a:lnTo>
                  <a:lnTo>
                    <a:pt x="7" y="27"/>
                  </a:lnTo>
                  <a:lnTo>
                    <a:pt x="6" y="27"/>
                  </a:lnTo>
                  <a:lnTo>
                    <a:pt x="6" y="27"/>
                  </a:lnTo>
                  <a:lnTo>
                    <a:pt x="6" y="27"/>
                  </a:lnTo>
                  <a:lnTo>
                    <a:pt x="5" y="26"/>
                  </a:lnTo>
                  <a:lnTo>
                    <a:pt x="5" y="25"/>
                  </a:lnTo>
                  <a:lnTo>
                    <a:pt x="5" y="25"/>
                  </a:lnTo>
                  <a:lnTo>
                    <a:pt x="5" y="25"/>
                  </a:lnTo>
                  <a:lnTo>
                    <a:pt x="5" y="25"/>
                  </a:lnTo>
                  <a:lnTo>
                    <a:pt x="4" y="25"/>
                  </a:lnTo>
                  <a:lnTo>
                    <a:pt x="4" y="25"/>
                  </a:lnTo>
                  <a:lnTo>
                    <a:pt x="4" y="25"/>
                  </a:lnTo>
                  <a:lnTo>
                    <a:pt x="3" y="24"/>
                  </a:lnTo>
                  <a:lnTo>
                    <a:pt x="3" y="24"/>
                  </a:lnTo>
                  <a:lnTo>
                    <a:pt x="3" y="25"/>
                  </a:lnTo>
                  <a:lnTo>
                    <a:pt x="3" y="25"/>
                  </a:lnTo>
                  <a:lnTo>
                    <a:pt x="3" y="25"/>
                  </a:lnTo>
                  <a:lnTo>
                    <a:pt x="2" y="24"/>
                  </a:lnTo>
                  <a:lnTo>
                    <a:pt x="2" y="24"/>
                  </a:lnTo>
                  <a:lnTo>
                    <a:pt x="2" y="24"/>
                  </a:lnTo>
                  <a:lnTo>
                    <a:pt x="2" y="24"/>
                  </a:lnTo>
                  <a:lnTo>
                    <a:pt x="2" y="24"/>
                  </a:lnTo>
                  <a:lnTo>
                    <a:pt x="2" y="23"/>
                  </a:lnTo>
                  <a:lnTo>
                    <a:pt x="2" y="23"/>
                  </a:lnTo>
                  <a:lnTo>
                    <a:pt x="2" y="23"/>
                  </a:lnTo>
                  <a:lnTo>
                    <a:pt x="2" y="22"/>
                  </a:lnTo>
                  <a:lnTo>
                    <a:pt x="2" y="22"/>
                  </a:lnTo>
                  <a:lnTo>
                    <a:pt x="2" y="22"/>
                  </a:lnTo>
                  <a:lnTo>
                    <a:pt x="1" y="22"/>
                  </a:lnTo>
                  <a:lnTo>
                    <a:pt x="1" y="21"/>
                  </a:lnTo>
                  <a:lnTo>
                    <a:pt x="1" y="20"/>
                  </a:lnTo>
                  <a:lnTo>
                    <a:pt x="0" y="20"/>
                  </a:lnTo>
                  <a:lnTo>
                    <a:pt x="0" y="20"/>
                  </a:lnTo>
                  <a:lnTo>
                    <a:pt x="1" y="19"/>
                  </a:lnTo>
                  <a:lnTo>
                    <a:pt x="1" y="19"/>
                  </a:lnTo>
                  <a:lnTo>
                    <a:pt x="1" y="19"/>
                  </a:lnTo>
                  <a:lnTo>
                    <a:pt x="1" y="19"/>
                  </a:lnTo>
                  <a:lnTo>
                    <a:pt x="1" y="19"/>
                  </a:lnTo>
                  <a:lnTo>
                    <a:pt x="2" y="19"/>
                  </a:lnTo>
                  <a:lnTo>
                    <a:pt x="1" y="19"/>
                  </a:lnTo>
                  <a:lnTo>
                    <a:pt x="1" y="18"/>
                  </a:lnTo>
                  <a:lnTo>
                    <a:pt x="2" y="18"/>
                  </a:lnTo>
                  <a:lnTo>
                    <a:pt x="1" y="18"/>
                  </a:lnTo>
                  <a:lnTo>
                    <a:pt x="1" y="18"/>
                  </a:lnTo>
                  <a:lnTo>
                    <a:pt x="1" y="17"/>
                  </a:lnTo>
                  <a:lnTo>
                    <a:pt x="1" y="17"/>
                  </a:lnTo>
                  <a:lnTo>
                    <a:pt x="1" y="17"/>
                  </a:lnTo>
                  <a:lnTo>
                    <a:pt x="1" y="17"/>
                  </a:lnTo>
                  <a:lnTo>
                    <a:pt x="1" y="16"/>
                  </a:lnTo>
                  <a:lnTo>
                    <a:pt x="1" y="16"/>
                  </a:lnTo>
                  <a:lnTo>
                    <a:pt x="1" y="16"/>
                  </a:lnTo>
                  <a:lnTo>
                    <a:pt x="2" y="15"/>
                  </a:lnTo>
                  <a:lnTo>
                    <a:pt x="2" y="15"/>
                  </a:lnTo>
                  <a:lnTo>
                    <a:pt x="1" y="15"/>
                  </a:lnTo>
                  <a:lnTo>
                    <a:pt x="1" y="14"/>
                  </a:lnTo>
                  <a:lnTo>
                    <a:pt x="1" y="14"/>
                  </a:lnTo>
                  <a:lnTo>
                    <a:pt x="1" y="14"/>
                  </a:lnTo>
                  <a:lnTo>
                    <a:pt x="1" y="14"/>
                  </a:lnTo>
                  <a:lnTo>
                    <a:pt x="1" y="13"/>
                  </a:lnTo>
                  <a:lnTo>
                    <a:pt x="1" y="13"/>
                  </a:lnTo>
                  <a:lnTo>
                    <a:pt x="1" y="13"/>
                  </a:lnTo>
                  <a:lnTo>
                    <a:pt x="1" y="13"/>
                  </a:lnTo>
                  <a:lnTo>
                    <a:pt x="1" y="12"/>
                  </a:lnTo>
                  <a:lnTo>
                    <a:pt x="1" y="12"/>
                  </a:lnTo>
                  <a:lnTo>
                    <a:pt x="1" y="12"/>
                  </a:lnTo>
                  <a:lnTo>
                    <a:pt x="1" y="12"/>
                  </a:lnTo>
                  <a:lnTo>
                    <a:pt x="1" y="11"/>
                  </a:lnTo>
                  <a:lnTo>
                    <a:pt x="1" y="11"/>
                  </a:lnTo>
                  <a:lnTo>
                    <a:pt x="1" y="11"/>
                  </a:lnTo>
                  <a:lnTo>
                    <a:pt x="1" y="10"/>
                  </a:lnTo>
                  <a:lnTo>
                    <a:pt x="1" y="10"/>
                  </a:lnTo>
                  <a:lnTo>
                    <a:pt x="1" y="10"/>
                  </a:lnTo>
                  <a:lnTo>
                    <a:pt x="1" y="10"/>
                  </a:lnTo>
                  <a:lnTo>
                    <a:pt x="0" y="9"/>
                  </a:lnTo>
                  <a:lnTo>
                    <a:pt x="0" y="9"/>
                  </a:lnTo>
                  <a:lnTo>
                    <a:pt x="0" y="9"/>
                  </a:lnTo>
                  <a:lnTo>
                    <a:pt x="1" y="8"/>
                  </a:lnTo>
                  <a:lnTo>
                    <a:pt x="1" y="8"/>
                  </a:lnTo>
                  <a:lnTo>
                    <a:pt x="1" y="8"/>
                  </a:lnTo>
                  <a:lnTo>
                    <a:pt x="1" y="8"/>
                  </a:lnTo>
                  <a:lnTo>
                    <a:pt x="2" y="8"/>
                  </a:lnTo>
                  <a:lnTo>
                    <a:pt x="2" y="7"/>
                  </a:lnTo>
                  <a:lnTo>
                    <a:pt x="2" y="7"/>
                  </a:lnTo>
                  <a:lnTo>
                    <a:pt x="2" y="7"/>
                  </a:lnTo>
                  <a:lnTo>
                    <a:pt x="2" y="7"/>
                  </a:lnTo>
                  <a:lnTo>
                    <a:pt x="2" y="7"/>
                  </a:lnTo>
                  <a:lnTo>
                    <a:pt x="2" y="6"/>
                  </a:lnTo>
                  <a:lnTo>
                    <a:pt x="2" y="6"/>
                  </a:lnTo>
                  <a:lnTo>
                    <a:pt x="2" y="6"/>
                  </a:lnTo>
                  <a:lnTo>
                    <a:pt x="2" y="5"/>
                  </a:lnTo>
                  <a:lnTo>
                    <a:pt x="2" y="5"/>
                  </a:lnTo>
                  <a:lnTo>
                    <a:pt x="2" y="5"/>
                  </a:lnTo>
                  <a:lnTo>
                    <a:pt x="2" y="4"/>
                  </a:lnTo>
                  <a:lnTo>
                    <a:pt x="3" y="4"/>
                  </a:lnTo>
                  <a:lnTo>
                    <a:pt x="3" y="4"/>
                  </a:lnTo>
                  <a:lnTo>
                    <a:pt x="3" y="4"/>
                  </a:lnTo>
                  <a:lnTo>
                    <a:pt x="3" y="4"/>
                  </a:lnTo>
                  <a:lnTo>
                    <a:pt x="3" y="4"/>
                  </a:lnTo>
                  <a:lnTo>
                    <a:pt x="4" y="3"/>
                  </a:lnTo>
                  <a:lnTo>
                    <a:pt x="4" y="3"/>
                  </a:lnTo>
                  <a:lnTo>
                    <a:pt x="4" y="3"/>
                  </a:lnTo>
                  <a:lnTo>
                    <a:pt x="4" y="3"/>
                  </a:lnTo>
                  <a:lnTo>
                    <a:pt x="4" y="3"/>
                  </a:lnTo>
                  <a:lnTo>
                    <a:pt x="5" y="3"/>
                  </a:lnTo>
                  <a:lnTo>
                    <a:pt x="5" y="2"/>
                  </a:lnTo>
                  <a:lnTo>
                    <a:pt x="5" y="2"/>
                  </a:lnTo>
                  <a:lnTo>
                    <a:pt x="5" y="2"/>
                  </a:lnTo>
                  <a:lnTo>
                    <a:pt x="5" y="2"/>
                  </a:lnTo>
                  <a:lnTo>
                    <a:pt x="5" y="2"/>
                  </a:lnTo>
                  <a:lnTo>
                    <a:pt x="5" y="2"/>
                  </a:lnTo>
                  <a:lnTo>
                    <a:pt x="5" y="2"/>
                  </a:lnTo>
                  <a:lnTo>
                    <a:pt x="5" y="1"/>
                  </a:lnTo>
                  <a:lnTo>
                    <a:pt x="5" y="1"/>
                  </a:lnTo>
                  <a:lnTo>
                    <a:pt x="5" y="1"/>
                  </a:lnTo>
                  <a:lnTo>
                    <a:pt x="5" y="0"/>
                  </a:lnTo>
                  <a:lnTo>
                    <a:pt x="5" y="0"/>
                  </a:lnTo>
                  <a:lnTo>
                    <a:pt x="5" y="1"/>
                  </a:lnTo>
                  <a:lnTo>
                    <a:pt x="6" y="1"/>
                  </a:lnTo>
                  <a:lnTo>
                    <a:pt x="6" y="1"/>
                  </a:lnTo>
                  <a:lnTo>
                    <a:pt x="6" y="1"/>
                  </a:lnTo>
                  <a:lnTo>
                    <a:pt x="6" y="1"/>
                  </a:lnTo>
                  <a:lnTo>
                    <a:pt x="6" y="1"/>
                  </a:lnTo>
                  <a:lnTo>
                    <a:pt x="7" y="1"/>
                  </a:lnTo>
                  <a:lnTo>
                    <a:pt x="7" y="1"/>
                  </a:lnTo>
                  <a:lnTo>
                    <a:pt x="7" y="1"/>
                  </a:lnTo>
                  <a:lnTo>
                    <a:pt x="7" y="1"/>
                  </a:lnTo>
                  <a:lnTo>
                    <a:pt x="8" y="1"/>
                  </a:lnTo>
                  <a:lnTo>
                    <a:pt x="8" y="1"/>
                  </a:lnTo>
                  <a:lnTo>
                    <a:pt x="8" y="1"/>
                  </a:lnTo>
                  <a:lnTo>
                    <a:pt x="8" y="1"/>
                  </a:lnTo>
                  <a:lnTo>
                    <a:pt x="9" y="1"/>
                  </a:lnTo>
                  <a:lnTo>
                    <a:pt x="9" y="1"/>
                  </a:lnTo>
                  <a:lnTo>
                    <a:pt x="9" y="1"/>
                  </a:lnTo>
                  <a:lnTo>
                    <a:pt x="9" y="1"/>
                  </a:lnTo>
                  <a:lnTo>
                    <a:pt x="9" y="1"/>
                  </a:lnTo>
                  <a:lnTo>
                    <a:pt x="10" y="1"/>
                  </a:lnTo>
                  <a:lnTo>
                    <a:pt x="10" y="1"/>
                  </a:lnTo>
                  <a:lnTo>
                    <a:pt x="10" y="1"/>
                  </a:lnTo>
                  <a:lnTo>
                    <a:pt x="10" y="1"/>
                  </a:lnTo>
                  <a:lnTo>
                    <a:pt x="10" y="1"/>
                  </a:lnTo>
                  <a:lnTo>
                    <a:pt x="11" y="1"/>
                  </a:lnTo>
                  <a:lnTo>
                    <a:pt x="11" y="1"/>
                  </a:lnTo>
                  <a:lnTo>
                    <a:pt x="11" y="2"/>
                  </a:lnTo>
                  <a:lnTo>
                    <a:pt x="11" y="2"/>
                  </a:lnTo>
                  <a:lnTo>
                    <a:pt x="11" y="2"/>
                  </a:lnTo>
                  <a:lnTo>
                    <a:pt x="11" y="2"/>
                  </a:lnTo>
                  <a:lnTo>
                    <a:pt x="12" y="2"/>
                  </a:lnTo>
                  <a:lnTo>
                    <a:pt x="12" y="2"/>
                  </a:lnTo>
                  <a:lnTo>
                    <a:pt x="12" y="2"/>
                  </a:lnTo>
                  <a:lnTo>
                    <a:pt x="12" y="2"/>
                  </a:lnTo>
                  <a:lnTo>
                    <a:pt x="13" y="2"/>
                  </a:lnTo>
                  <a:lnTo>
                    <a:pt x="13" y="3"/>
                  </a:lnTo>
                  <a:lnTo>
                    <a:pt x="13" y="3"/>
                  </a:lnTo>
                  <a:lnTo>
                    <a:pt x="13" y="3"/>
                  </a:lnTo>
                  <a:lnTo>
                    <a:pt x="13" y="3"/>
                  </a:lnTo>
                  <a:lnTo>
                    <a:pt x="13" y="4"/>
                  </a:lnTo>
                  <a:lnTo>
                    <a:pt x="13" y="4"/>
                  </a:lnTo>
                  <a:lnTo>
                    <a:pt x="14" y="4"/>
                  </a:lnTo>
                  <a:lnTo>
                    <a:pt x="14" y="5"/>
                  </a:lnTo>
                  <a:lnTo>
                    <a:pt x="14" y="5"/>
                  </a:lnTo>
                  <a:lnTo>
                    <a:pt x="14" y="5"/>
                  </a:lnTo>
                  <a:lnTo>
                    <a:pt x="14" y="5"/>
                  </a:lnTo>
                  <a:lnTo>
                    <a:pt x="14" y="5"/>
                  </a:lnTo>
                  <a:lnTo>
                    <a:pt x="14" y="5"/>
                  </a:lnTo>
                  <a:lnTo>
                    <a:pt x="15" y="5"/>
                  </a:lnTo>
                  <a:lnTo>
                    <a:pt x="15" y="6"/>
                  </a:lnTo>
                  <a:lnTo>
                    <a:pt x="15" y="6"/>
                  </a:lnTo>
                  <a:lnTo>
                    <a:pt x="15" y="6"/>
                  </a:lnTo>
                  <a:lnTo>
                    <a:pt x="15" y="6"/>
                  </a:lnTo>
                  <a:lnTo>
                    <a:pt x="16" y="6"/>
                  </a:lnTo>
                  <a:lnTo>
                    <a:pt x="16" y="6"/>
                  </a:lnTo>
                  <a:lnTo>
                    <a:pt x="16" y="6"/>
                  </a:lnTo>
                  <a:lnTo>
                    <a:pt x="17" y="6"/>
                  </a:lnTo>
                  <a:lnTo>
                    <a:pt x="17" y="6"/>
                  </a:lnTo>
                  <a:lnTo>
                    <a:pt x="17" y="6"/>
                  </a:lnTo>
                  <a:lnTo>
                    <a:pt x="17" y="6"/>
                  </a:lnTo>
                  <a:lnTo>
                    <a:pt x="17" y="6"/>
                  </a:lnTo>
                  <a:lnTo>
                    <a:pt x="17" y="6"/>
                  </a:lnTo>
                  <a:lnTo>
                    <a:pt x="18" y="6"/>
                  </a:lnTo>
                  <a:lnTo>
                    <a:pt x="18" y="6"/>
                  </a:lnTo>
                  <a:lnTo>
                    <a:pt x="18" y="6"/>
                  </a:lnTo>
                  <a:lnTo>
                    <a:pt x="19" y="7"/>
                  </a:lnTo>
                  <a:lnTo>
                    <a:pt x="19" y="7"/>
                  </a:lnTo>
                  <a:lnTo>
                    <a:pt x="19" y="7"/>
                  </a:lnTo>
                  <a:lnTo>
                    <a:pt x="19" y="7"/>
                  </a:lnTo>
                  <a:lnTo>
                    <a:pt x="20" y="7"/>
                  </a:lnTo>
                  <a:lnTo>
                    <a:pt x="20" y="7"/>
                  </a:lnTo>
                  <a:lnTo>
                    <a:pt x="20" y="7"/>
                  </a:lnTo>
                  <a:lnTo>
                    <a:pt x="20" y="7"/>
                  </a:lnTo>
                  <a:lnTo>
                    <a:pt x="20" y="8"/>
                  </a:lnTo>
                  <a:lnTo>
                    <a:pt x="21" y="8"/>
                  </a:lnTo>
                  <a:lnTo>
                    <a:pt x="21" y="8"/>
                  </a:lnTo>
                  <a:lnTo>
                    <a:pt x="21" y="8"/>
                  </a:lnTo>
                  <a:lnTo>
                    <a:pt x="21" y="8"/>
                  </a:lnTo>
                  <a:lnTo>
                    <a:pt x="22" y="8"/>
                  </a:lnTo>
                  <a:lnTo>
                    <a:pt x="22" y="8"/>
                  </a:lnTo>
                  <a:lnTo>
                    <a:pt x="22" y="8"/>
                  </a:lnTo>
                  <a:lnTo>
                    <a:pt x="23" y="8"/>
                  </a:lnTo>
                  <a:lnTo>
                    <a:pt x="23" y="8"/>
                  </a:lnTo>
                  <a:lnTo>
                    <a:pt x="23" y="7"/>
                  </a:lnTo>
                  <a:lnTo>
                    <a:pt x="23" y="7"/>
                  </a:lnTo>
                  <a:lnTo>
                    <a:pt x="23" y="7"/>
                  </a:lnTo>
                  <a:lnTo>
                    <a:pt x="24" y="7"/>
                  </a:lnTo>
                  <a:lnTo>
                    <a:pt x="24" y="7"/>
                  </a:lnTo>
                  <a:lnTo>
                    <a:pt x="24" y="6"/>
                  </a:lnTo>
                  <a:lnTo>
                    <a:pt x="24" y="6"/>
                  </a:lnTo>
                  <a:lnTo>
                    <a:pt x="24" y="6"/>
                  </a:lnTo>
                  <a:lnTo>
                    <a:pt x="24" y="6"/>
                  </a:lnTo>
                  <a:lnTo>
                    <a:pt x="24" y="5"/>
                  </a:lnTo>
                  <a:lnTo>
                    <a:pt x="23" y="5"/>
                  </a:lnTo>
                  <a:lnTo>
                    <a:pt x="23" y="5"/>
                  </a:lnTo>
                  <a:lnTo>
                    <a:pt x="23" y="5"/>
                  </a:lnTo>
                  <a:lnTo>
                    <a:pt x="23" y="4"/>
                  </a:lnTo>
                  <a:lnTo>
                    <a:pt x="23" y="4"/>
                  </a:lnTo>
                  <a:lnTo>
                    <a:pt x="23" y="4"/>
                  </a:lnTo>
                  <a:lnTo>
                    <a:pt x="23" y="3"/>
                  </a:lnTo>
                  <a:lnTo>
                    <a:pt x="24" y="3"/>
                  </a:lnTo>
                  <a:lnTo>
                    <a:pt x="24" y="3"/>
                  </a:lnTo>
                  <a:lnTo>
                    <a:pt x="24" y="2"/>
                  </a:lnTo>
                  <a:lnTo>
                    <a:pt x="25" y="2"/>
                  </a:lnTo>
                  <a:lnTo>
                    <a:pt x="25" y="2"/>
                  </a:lnTo>
                  <a:lnTo>
                    <a:pt x="25" y="1"/>
                  </a:lnTo>
                  <a:lnTo>
                    <a:pt x="26" y="1"/>
                  </a:lnTo>
                  <a:lnTo>
                    <a:pt x="26" y="1"/>
                  </a:lnTo>
                  <a:lnTo>
                    <a:pt x="26" y="1"/>
                  </a:lnTo>
                  <a:lnTo>
                    <a:pt x="26" y="1"/>
                  </a:lnTo>
                  <a:lnTo>
                    <a:pt x="27" y="1"/>
                  </a:lnTo>
                  <a:lnTo>
                    <a:pt x="27" y="1"/>
                  </a:lnTo>
                  <a:lnTo>
                    <a:pt x="27" y="1"/>
                  </a:lnTo>
                  <a:lnTo>
                    <a:pt x="27" y="1"/>
                  </a:lnTo>
                  <a:lnTo>
                    <a:pt x="27" y="1"/>
                  </a:lnTo>
                  <a:lnTo>
                    <a:pt x="27" y="1"/>
                  </a:lnTo>
                  <a:lnTo>
                    <a:pt x="28" y="1"/>
                  </a:lnTo>
                  <a:lnTo>
                    <a:pt x="28" y="1"/>
                  </a:lnTo>
                  <a:lnTo>
                    <a:pt x="28" y="1"/>
                  </a:lnTo>
                  <a:lnTo>
                    <a:pt x="28" y="1"/>
                  </a:lnTo>
                  <a:lnTo>
                    <a:pt x="29" y="1"/>
                  </a:lnTo>
                  <a:lnTo>
                    <a:pt x="29" y="1"/>
                  </a:lnTo>
                  <a:lnTo>
                    <a:pt x="29" y="1"/>
                  </a:lnTo>
                  <a:lnTo>
                    <a:pt x="29" y="1"/>
                  </a:lnTo>
                  <a:lnTo>
                    <a:pt x="29" y="1"/>
                  </a:lnTo>
                  <a:lnTo>
                    <a:pt x="30" y="1"/>
                  </a:lnTo>
                  <a:lnTo>
                    <a:pt x="30" y="1"/>
                  </a:lnTo>
                  <a:lnTo>
                    <a:pt x="30" y="2"/>
                  </a:lnTo>
                  <a:lnTo>
                    <a:pt x="30" y="1"/>
                  </a:lnTo>
                  <a:lnTo>
                    <a:pt x="30" y="2"/>
                  </a:lnTo>
                  <a:lnTo>
                    <a:pt x="30" y="2"/>
                  </a:lnTo>
                  <a:lnTo>
                    <a:pt x="30" y="2"/>
                  </a:lnTo>
                  <a:lnTo>
                    <a:pt x="30" y="2"/>
                  </a:lnTo>
                  <a:lnTo>
                    <a:pt x="30" y="3"/>
                  </a:lnTo>
                  <a:lnTo>
                    <a:pt x="30" y="3"/>
                  </a:lnTo>
                  <a:lnTo>
                    <a:pt x="31" y="3"/>
                  </a:lnTo>
                  <a:lnTo>
                    <a:pt x="31" y="3"/>
                  </a:lnTo>
                  <a:lnTo>
                    <a:pt x="31" y="3"/>
                  </a:lnTo>
                  <a:lnTo>
                    <a:pt x="31" y="3"/>
                  </a:lnTo>
                  <a:lnTo>
                    <a:pt x="32" y="3"/>
                  </a:lnTo>
                  <a:lnTo>
                    <a:pt x="32" y="3"/>
                  </a:lnTo>
                  <a:lnTo>
                    <a:pt x="32" y="3"/>
                  </a:lnTo>
                  <a:lnTo>
                    <a:pt x="32" y="3"/>
                  </a:lnTo>
                  <a:lnTo>
                    <a:pt x="32" y="3"/>
                  </a:lnTo>
                  <a:lnTo>
                    <a:pt x="33" y="4"/>
                  </a:lnTo>
                  <a:lnTo>
                    <a:pt x="34" y="3"/>
                  </a:lnTo>
                  <a:lnTo>
                    <a:pt x="34" y="3"/>
                  </a:lnTo>
                  <a:lnTo>
                    <a:pt x="34" y="4"/>
                  </a:lnTo>
                  <a:lnTo>
                    <a:pt x="34" y="4"/>
                  </a:lnTo>
                  <a:lnTo>
                    <a:pt x="35" y="4"/>
                  </a:lnTo>
                  <a:lnTo>
                    <a:pt x="35" y="4"/>
                  </a:lnTo>
                  <a:lnTo>
                    <a:pt x="35" y="4"/>
                  </a:lnTo>
                  <a:lnTo>
                    <a:pt x="35" y="4"/>
                  </a:lnTo>
                  <a:lnTo>
                    <a:pt x="35" y="5"/>
                  </a:lnTo>
                  <a:lnTo>
                    <a:pt x="35" y="5"/>
                  </a:lnTo>
                  <a:lnTo>
                    <a:pt x="35" y="5"/>
                  </a:lnTo>
                  <a:lnTo>
                    <a:pt x="35" y="5"/>
                  </a:lnTo>
                  <a:lnTo>
                    <a:pt x="34" y="5"/>
                  </a:lnTo>
                  <a:lnTo>
                    <a:pt x="34" y="5"/>
                  </a:lnTo>
                  <a:lnTo>
                    <a:pt x="34" y="6"/>
                  </a:lnTo>
                  <a:lnTo>
                    <a:pt x="34" y="6"/>
                  </a:lnTo>
                  <a:lnTo>
                    <a:pt x="34" y="7"/>
                  </a:lnTo>
                  <a:lnTo>
                    <a:pt x="35" y="7"/>
                  </a:lnTo>
                  <a:lnTo>
                    <a:pt x="34" y="7"/>
                  </a:lnTo>
                  <a:lnTo>
                    <a:pt x="34" y="8"/>
                  </a:lnTo>
                  <a:lnTo>
                    <a:pt x="34" y="8"/>
                  </a:lnTo>
                  <a:lnTo>
                    <a:pt x="34" y="8"/>
                  </a:lnTo>
                  <a:lnTo>
                    <a:pt x="34" y="8"/>
                  </a:lnTo>
                  <a:lnTo>
                    <a:pt x="34" y="9"/>
                  </a:lnTo>
                  <a:lnTo>
                    <a:pt x="34" y="9"/>
                  </a:lnTo>
                  <a:lnTo>
                    <a:pt x="34" y="9"/>
                  </a:lnTo>
                  <a:lnTo>
                    <a:pt x="34" y="9"/>
                  </a:lnTo>
                  <a:lnTo>
                    <a:pt x="34" y="10"/>
                  </a:lnTo>
                  <a:lnTo>
                    <a:pt x="34" y="10"/>
                  </a:lnTo>
                  <a:lnTo>
                    <a:pt x="34" y="11"/>
                  </a:lnTo>
                  <a:lnTo>
                    <a:pt x="34" y="11"/>
                  </a:lnTo>
                  <a:lnTo>
                    <a:pt x="34" y="11"/>
                  </a:lnTo>
                  <a:lnTo>
                    <a:pt x="34" y="12"/>
                  </a:lnTo>
                  <a:lnTo>
                    <a:pt x="34" y="14"/>
                  </a:lnTo>
                  <a:lnTo>
                    <a:pt x="34" y="14"/>
                  </a:lnTo>
                  <a:lnTo>
                    <a:pt x="34" y="15"/>
                  </a:lnTo>
                  <a:lnTo>
                    <a:pt x="34" y="15"/>
                  </a:lnTo>
                  <a:lnTo>
                    <a:pt x="34" y="15"/>
                  </a:lnTo>
                  <a:lnTo>
                    <a:pt x="34" y="1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Freeform 460">
              <a:extLst>
                <a:ext uri="{FF2B5EF4-FFF2-40B4-BE49-F238E27FC236}">
                  <a16:creationId xmlns:a16="http://schemas.microsoft.com/office/drawing/2014/main" id="{2B0E5788-4BF1-458D-928E-EBD3A7EA1403}"/>
                </a:ext>
              </a:extLst>
            </p:cNvPr>
            <p:cNvSpPr>
              <a:spLocks/>
            </p:cNvSpPr>
            <p:nvPr/>
          </p:nvSpPr>
          <p:spPr bwMode="auto">
            <a:xfrm>
              <a:off x="5972929" y="2997446"/>
              <a:ext cx="11965" cy="12315"/>
            </a:xfrm>
            <a:custGeom>
              <a:avLst/>
              <a:gdLst/>
              <a:ahLst/>
              <a:cxnLst>
                <a:cxn ang="0">
                  <a:pos x="0" y="1"/>
                </a:cxn>
                <a:cxn ang="0">
                  <a:pos x="1" y="1"/>
                </a:cxn>
                <a:cxn ang="0">
                  <a:pos x="1" y="0"/>
                </a:cxn>
                <a:cxn ang="0">
                  <a:pos x="1" y="0"/>
                </a:cxn>
                <a:cxn ang="0">
                  <a:pos x="1" y="1"/>
                </a:cxn>
                <a:cxn ang="0">
                  <a:pos x="1" y="1"/>
                </a:cxn>
                <a:cxn ang="0">
                  <a:pos x="1" y="1"/>
                </a:cxn>
                <a:cxn ang="0">
                  <a:pos x="0" y="1"/>
                </a:cxn>
              </a:cxnLst>
              <a:rect l="0" t="0" r="r" b="b"/>
              <a:pathLst>
                <a:path w="1" h="1">
                  <a:moveTo>
                    <a:pt x="0" y="1"/>
                  </a:moveTo>
                  <a:lnTo>
                    <a:pt x="1" y="1"/>
                  </a:lnTo>
                  <a:lnTo>
                    <a:pt x="1" y="0"/>
                  </a:lnTo>
                  <a:lnTo>
                    <a:pt x="1" y="0"/>
                  </a:lnTo>
                  <a:lnTo>
                    <a:pt x="1" y="1"/>
                  </a:lnTo>
                  <a:lnTo>
                    <a:pt x="1" y="1"/>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Freeform 461">
              <a:extLst>
                <a:ext uri="{FF2B5EF4-FFF2-40B4-BE49-F238E27FC236}">
                  <a16:creationId xmlns:a16="http://schemas.microsoft.com/office/drawing/2014/main" id="{8149D12C-3D9A-4918-8E26-F9395E2960A8}"/>
                </a:ext>
              </a:extLst>
            </p:cNvPr>
            <p:cNvSpPr>
              <a:spLocks noEditPoints="1"/>
            </p:cNvSpPr>
            <p:nvPr/>
          </p:nvSpPr>
          <p:spPr bwMode="auto">
            <a:xfrm>
              <a:off x="6258365" y="2659669"/>
              <a:ext cx="131609" cy="102036"/>
            </a:xfrm>
            <a:custGeom>
              <a:avLst/>
              <a:gdLst/>
              <a:ahLst/>
              <a:cxnLst>
                <a:cxn ang="0">
                  <a:pos x="0" y="4"/>
                </a:cxn>
                <a:cxn ang="0">
                  <a:pos x="0" y="3"/>
                </a:cxn>
                <a:cxn ang="0">
                  <a:pos x="0" y="3"/>
                </a:cxn>
                <a:cxn ang="0">
                  <a:pos x="0" y="4"/>
                </a:cxn>
                <a:cxn ang="0">
                  <a:pos x="3" y="7"/>
                </a:cxn>
                <a:cxn ang="0">
                  <a:pos x="3" y="6"/>
                </a:cxn>
                <a:cxn ang="0">
                  <a:pos x="4" y="5"/>
                </a:cxn>
                <a:cxn ang="0">
                  <a:pos x="3" y="5"/>
                </a:cxn>
                <a:cxn ang="0">
                  <a:pos x="2" y="5"/>
                </a:cxn>
                <a:cxn ang="0">
                  <a:pos x="2" y="5"/>
                </a:cxn>
                <a:cxn ang="0">
                  <a:pos x="1" y="4"/>
                </a:cxn>
                <a:cxn ang="0">
                  <a:pos x="0" y="4"/>
                </a:cxn>
                <a:cxn ang="0">
                  <a:pos x="0" y="3"/>
                </a:cxn>
                <a:cxn ang="0">
                  <a:pos x="0" y="2"/>
                </a:cxn>
                <a:cxn ang="0">
                  <a:pos x="0" y="2"/>
                </a:cxn>
                <a:cxn ang="0">
                  <a:pos x="0" y="1"/>
                </a:cxn>
                <a:cxn ang="0">
                  <a:pos x="1" y="1"/>
                </a:cxn>
                <a:cxn ang="0">
                  <a:pos x="1" y="0"/>
                </a:cxn>
                <a:cxn ang="0">
                  <a:pos x="2" y="0"/>
                </a:cxn>
                <a:cxn ang="0">
                  <a:pos x="3" y="0"/>
                </a:cxn>
                <a:cxn ang="0">
                  <a:pos x="4" y="0"/>
                </a:cxn>
                <a:cxn ang="0">
                  <a:pos x="4" y="0"/>
                </a:cxn>
                <a:cxn ang="0">
                  <a:pos x="4" y="0"/>
                </a:cxn>
                <a:cxn ang="0">
                  <a:pos x="5" y="0"/>
                </a:cxn>
                <a:cxn ang="0">
                  <a:pos x="6" y="0"/>
                </a:cxn>
                <a:cxn ang="0">
                  <a:pos x="7" y="1"/>
                </a:cxn>
                <a:cxn ang="0">
                  <a:pos x="7" y="1"/>
                </a:cxn>
                <a:cxn ang="0">
                  <a:pos x="8" y="0"/>
                </a:cxn>
                <a:cxn ang="0">
                  <a:pos x="8" y="1"/>
                </a:cxn>
                <a:cxn ang="0">
                  <a:pos x="9" y="1"/>
                </a:cxn>
                <a:cxn ang="0">
                  <a:pos x="10" y="1"/>
                </a:cxn>
                <a:cxn ang="0">
                  <a:pos x="10" y="2"/>
                </a:cxn>
                <a:cxn ang="0">
                  <a:pos x="11" y="2"/>
                </a:cxn>
                <a:cxn ang="0">
                  <a:pos x="11" y="3"/>
                </a:cxn>
                <a:cxn ang="0">
                  <a:pos x="12" y="3"/>
                </a:cxn>
                <a:cxn ang="0">
                  <a:pos x="12" y="4"/>
                </a:cxn>
                <a:cxn ang="0">
                  <a:pos x="12" y="4"/>
                </a:cxn>
                <a:cxn ang="0">
                  <a:pos x="12" y="5"/>
                </a:cxn>
                <a:cxn ang="0">
                  <a:pos x="11" y="5"/>
                </a:cxn>
                <a:cxn ang="0">
                  <a:pos x="10" y="5"/>
                </a:cxn>
                <a:cxn ang="0">
                  <a:pos x="10" y="6"/>
                </a:cxn>
                <a:cxn ang="0">
                  <a:pos x="10" y="6"/>
                </a:cxn>
                <a:cxn ang="0">
                  <a:pos x="9" y="7"/>
                </a:cxn>
                <a:cxn ang="0">
                  <a:pos x="10" y="7"/>
                </a:cxn>
                <a:cxn ang="0">
                  <a:pos x="10" y="8"/>
                </a:cxn>
                <a:cxn ang="0">
                  <a:pos x="9" y="8"/>
                </a:cxn>
                <a:cxn ang="0">
                  <a:pos x="9" y="7"/>
                </a:cxn>
                <a:cxn ang="0">
                  <a:pos x="9" y="8"/>
                </a:cxn>
                <a:cxn ang="0">
                  <a:pos x="8" y="8"/>
                </a:cxn>
                <a:cxn ang="0">
                  <a:pos x="8" y="8"/>
                </a:cxn>
                <a:cxn ang="0">
                  <a:pos x="7" y="9"/>
                </a:cxn>
                <a:cxn ang="0">
                  <a:pos x="7" y="8"/>
                </a:cxn>
                <a:cxn ang="0">
                  <a:pos x="6" y="9"/>
                </a:cxn>
                <a:cxn ang="0">
                  <a:pos x="5" y="9"/>
                </a:cxn>
                <a:cxn ang="0">
                  <a:pos x="5" y="8"/>
                </a:cxn>
                <a:cxn ang="0">
                  <a:pos x="5" y="7"/>
                </a:cxn>
                <a:cxn ang="0">
                  <a:pos x="4" y="7"/>
                </a:cxn>
                <a:cxn ang="0">
                  <a:pos x="3" y="7"/>
                </a:cxn>
              </a:cxnLst>
              <a:rect l="0" t="0" r="r" b="b"/>
              <a:pathLst>
                <a:path w="12" h="9">
                  <a:moveTo>
                    <a:pt x="0" y="4"/>
                  </a:moveTo>
                  <a:lnTo>
                    <a:pt x="0" y="4"/>
                  </a:lnTo>
                  <a:lnTo>
                    <a:pt x="0" y="4"/>
                  </a:lnTo>
                  <a:lnTo>
                    <a:pt x="0" y="4"/>
                  </a:lnTo>
                  <a:lnTo>
                    <a:pt x="0" y="3"/>
                  </a:lnTo>
                  <a:lnTo>
                    <a:pt x="0" y="3"/>
                  </a:lnTo>
                  <a:lnTo>
                    <a:pt x="0" y="3"/>
                  </a:lnTo>
                  <a:lnTo>
                    <a:pt x="0" y="3"/>
                  </a:lnTo>
                  <a:lnTo>
                    <a:pt x="0" y="3"/>
                  </a:lnTo>
                  <a:lnTo>
                    <a:pt x="0" y="3"/>
                  </a:lnTo>
                  <a:lnTo>
                    <a:pt x="0" y="4"/>
                  </a:lnTo>
                  <a:lnTo>
                    <a:pt x="0" y="4"/>
                  </a:lnTo>
                  <a:close/>
                  <a:moveTo>
                    <a:pt x="3" y="7"/>
                  </a:moveTo>
                  <a:lnTo>
                    <a:pt x="3" y="7"/>
                  </a:lnTo>
                  <a:lnTo>
                    <a:pt x="3" y="7"/>
                  </a:lnTo>
                  <a:lnTo>
                    <a:pt x="3" y="7"/>
                  </a:lnTo>
                  <a:lnTo>
                    <a:pt x="3" y="6"/>
                  </a:lnTo>
                  <a:lnTo>
                    <a:pt x="3" y="6"/>
                  </a:lnTo>
                  <a:lnTo>
                    <a:pt x="4" y="6"/>
                  </a:lnTo>
                  <a:lnTo>
                    <a:pt x="4" y="6"/>
                  </a:lnTo>
                  <a:lnTo>
                    <a:pt x="4" y="5"/>
                  </a:lnTo>
                  <a:lnTo>
                    <a:pt x="3" y="5"/>
                  </a:lnTo>
                  <a:lnTo>
                    <a:pt x="3" y="5"/>
                  </a:lnTo>
                  <a:lnTo>
                    <a:pt x="3" y="5"/>
                  </a:lnTo>
                  <a:lnTo>
                    <a:pt x="3" y="5"/>
                  </a:lnTo>
                  <a:lnTo>
                    <a:pt x="3" y="5"/>
                  </a:lnTo>
                  <a:lnTo>
                    <a:pt x="2" y="5"/>
                  </a:lnTo>
                  <a:lnTo>
                    <a:pt x="2" y="5"/>
                  </a:lnTo>
                  <a:lnTo>
                    <a:pt x="2" y="5"/>
                  </a:lnTo>
                  <a:lnTo>
                    <a:pt x="2" y="5"/>
                  </a:lnTo>
                  <a:lnTo>
                    <a:pt x="1" y="5"/>
                  </a:lnTo>
                  <a:lnTo>
                    <a:pt x="1" y="4"/>
                  </a:lnTo>
                  <a:lnTo>
                    <a:pt x="1" y="4"/>
                  </a:lnTo>
                  <a:lnTo>
                    <a:pt x="1" y="4"/>
                  </a:lnTo>
                  <a:lnTo>
                    <a:pt x="0" y="4"/>
                  </a:lnTo>
                  <a:lnTo>
                    <a:pt x="0" y="4"/>
                  </a:lnTo>
                  <a:lnTo>
                    <a:pt x="0" y="4"/>
                  </a:lnTo>
                  <a:lnTo>
                    <a:pt x="0" y="4"/>
                  </a:lnTo>
                  <a:lnTo>
                    <a:pt x="0" y="3"/>
                  </a:lnTo>
                  <a:lnTo>
                    <a:pt x="0" y="3"/>
                  </a:lnTo>
                  <a:lnTo>
                    <a:pt x="0" y="3"/>
                  </a:lnTo>
                  <a:lnTo>
                    <a:pt x="0" y="2"/>
                  </a:lnTo>
                  <a:lnTo>
                    <a:pt x="0" y="2"/>
                  </a:lnTo>
                  <a:lnTo>
                    <a:pt x="0" y="2"/>
                  </a:lnTo>
                  <a:lnTo>
                    <a:pt x="0" y="2"/>
                  </a:lnTo>
                  <a:lnTo>
                    <a:pt x="0" y="1"/>
                  </a:lnTo>
                  <a:lnTo>
                    <a:pt x="0" y="1"/>
                  </a:lnTo>
                  <a:lnTo>
                    <a:pt x="0" y="1"/>
                  </a:lnTo>
                  <a:lnTo>
                    <a:pt x="0" y="1"/>
                  </a:lnTo>
                  <a:lnTo>
                    <a:pt x="0" y="1"/>
                  </a:lnTo>
                  <a:lnTo>
                    <a:pt x="1" y="1"/>
                  </a:lnTo>
                  <a:lnTo>
                    <a:pt x="1" y="1"/>
                  </a:lnTo>
                  <a:lnTo>
                    <a:pt x="1" y="1"/>
                  </a:lnTo>
                  <a:lnTo>
                    <a:pt x="1" y="0"/>
                  </a:lnTo>
                  <a:lnTo>
                    <a:pt x="2" y="0"/>
                  </a:lnTo>
                  <a:lnTo>
                    <a:pt x="2" y="0"/>
                  </a:lnTo>
                  <a:lnTo>
                    <a:pt x="2" y="0"/>
                  </a:lnTo>
                  <a:lnTo>
                    <a:pt x="3" y="0"/>
                  </a:lnTo>
                  <a:lnTo>
                    <a:pt x="3" y="0"/>
                  </a:lnTo>
                  <a:lnTo>
                    <a:pt x="3" y="0"/>
                  </a:lnTo>
                  <a:lnTo>
                    <a:pt x="3" y="0"/>
                  </a:lnTo>
                  <a:lnTo>
                    <a:pt x="4" y="0"/>
                  </a:lnTo>
                  <a:lnTo>
                    <a:pt x="4" y="0"/>
                  </a:lnTo>
                  <a:lnTo>
                    <a:pt x="4" y="0"/>
                  </a:lnTo>
                  <a:lnTo>
                    <a:pt x="4" y="0"/>
                  </a:lnTo>
                  <a:lnTo>
                    <a:pt x="4" y="0"/>
                  </a:lnTo>
                  <a:lnTo>
                    <a:pt x="4" y="1"/>
                  </a:lnTo>
                  <a:lnTo>
                    <a:pt x="4" y="0"/>
                  </a:lnTo>
                  <a:lnTo>
                    <a:pt x="4" y="0"/>
                  </a:lnTo>
                  <a:lnTo>
                    <a:pt x="5" y="0"/>
                  </a:lnTo>
                  <a:lnTo>
                    <a:pt x="5" y="0"/>
                  </a:lnTo>
                  <a:lnTo>
                    <a:pt x="5" y="0"/>
                  </a:lnTo>
                  <a:lnTo>
                    <a:pt x="5" y="0"/>
                  </a:lnTo>
                  <a:lnTo>
                    <a:pt x="6" y="0"/>
                  </a:lnTo>
                  <a:lnTo>
                    <a:pt x="6" y="0"/>
                  </a:lnTo>
                  <a:lnTo>
                    <a:pt x="6" y="0"/>
                  </a:lnTo>
                  <a:lnTo>
                    <a:pt x="6" y="1"/>
                  </a:lnTo>
                  <a:lnTo>
                    <a:pt x="7" y="1"/>
                  </a:lnTo>
                  <a:lnTo>
                    <a:pt x="7" y="1"/>
                  </a:lnTo>
                  <a:lnTo>
                    <a:pt x="7" y="1"/>
                  </a:lnTo>
                  <a:lnTo>
                    <a:pt x="7" y="1"/>
                  </a:lnTo>
                  <a:lnTo>
                    <a:pt x="8" y="1"/>
                  </a:lnTo>
                  <a:lnTo>
                    <a:pt x="8" y="0"/>
                  </a:lnTo>
                  <a:lnTo>
                    <a:pt x="8" y="0"/>
                  </a:lnTo>
                  <a:lnTo>
                    <a:pt x="8" y="0"/>
                  </a:lnTo>
                  <a:lnTo>
                    <a:pt x="8" y="0"/>
                  </a:lnTo>
                  <a:lnTo>
                    <a:pt x="8" y="1"/>
                  </a:lnTo>
                  <a:lnTo>
                    <a:pt x="9" y="1"/>
                  </a:lnTo>
                  <a:lnTo>
                    <a:pt x="9" y="1"/>
                  </a:lnTo>
                  <a:lnTo>
                    <a:pt x="9" y="1"/>
                  </a:lnTo>
                  <a:lnTo>
                    <a:pt x="9" y="1"/>
                  </a:lnTo>
                  <a:lnTo>
                    <a:pt x="9" y="1"/>
                  </a:lnTo>
                  <a:lnTo>
                    <a:pt x="10" y="1"/>
                  </a:lnTo>
                  <a:lnTo>
                    <a:pt x="10" y="1"/>
                  </a:lnTo>
                  <a:lnTo>
                    <a:pt x="10" y="1"/>
                  </a:lnTo>
                  <a:lnTo>
                    <a:pt x="10" y="2"/>
                  </a:lnTo>
                  <a:lnTo>
                    <a:pt x="11" y="2"/>
                  </a:lnTo>
                  <a:lnTo>
                    <a:pt x="11" y="2"/>
                  </a:lnTo>
                  <a:lnTo>
                    <a:pt x="11" y="2"/>
                  </a:lnTo>
                  <a:lnTo>
                    <a:pt x="11" y="2"/>
                  </a:lnTo>
                  <a:lnTo>
                    <a:pt x="11" y="3"/>
                  </a:lnTo>
                  <a:lnTo>
                    <a:pt x="11" y="3"/>
                  </a:lnTo>
                  <a:lnTo>
                    <a:pt x="12" y="3"/>
                  </a:lnTo>
                  <a:lnTo>
                    <a:pt x="12" y="3"/>
                  </a:lnTo>
                  <a:lnTo>
                    <a:pt x="12" y="3"/>
                  </a:lnTo>
                  <a:lnTo>
                    <a:pt x="12" y="3"/>
                  </a:lnTo>
                  <a:lnTo>
                    <a:pt x="12" y="4"/>
                  </a:lnTo>
                  <a:lnTo>
                    <a:pt x="12" y="4"/>
                  </a:lnTo>
                  <a:lnTo>
                    <a:pt x="12" y="4"/>
                  </a:lnTo>
                  <a:lnTo>
                    <a:pt x="12" y="4"/>
                  </a:lnTo>
                  <a:lnTo>
                    <a:pt x="12" y="4"/>
                  </a:lnTo>
                  <a:lnTo>
                    <a:pt x="12" y="4"/>
                  </a:lnTo>
                  <a:lnTo>
                    <a:pt x="12" y="4"/>
                  </a:lnTo>
                  <a:lnTo>
                    <a:pt x="12" y="5"/>
                  </a:lnTo>
                  <a:lnTo>
                    <a:pt x="11" y="5"/>
                  </a:lnTo>
                  <a:lnTo>
                    <a:pt x="11" y="5"/>
                  </a:lnTo>
                  <a:lnTo>
                    <a:pt x="11" y="5"/>
                  </a:lnTo>
                  <a:lnTo>
                    <a:pt x="11" y="5"/>
                  </a:lnTo>
                  <a:lnTo>
                    <a:pt x="11" y="5"/>
                  </a:lnTo>
                  <a:lnTo>
                    <a:pt x="10" y="5"/>
                  </a:lnTo>
                  <a:lnTo>
                    <a:pt x="10" y="5"/>
                  </a:lnTo>
                  <a:lnTo>
                    <a:pt x="10" y="6"/>
                  </a:lnTo>
                  <a:lnTo>
                    <a:pt x="10" y="6"/>
                  </a:lnTo>
                  <a:lnTo>
                    <a:pt x="10" y="6"/>
                  </a:lnTo>
                  <a:lnTo>
                    <a:pt x="10" y="6"/>
                  </a:lnTo>
                  <a:lnTo>
                    <a:pt x="10" y="6"/>
                  </a:lnTo>
                  <a:lnTo>
                    <a:pt x="10" y="6"/>
                  </a:lnTo>
                  <a:lnTo>
                    <a:pt x="10" y="7"/>
                  </a:lnTo>
                  <a:lnTo>
                    <a:pt x="9" y="7"/>
                  </a:lnTo>
                  <a:lnTo>
                    <a:pt x="10" y="7"/>
                  </a:lnTo>
                  <a:lnTo>
                    <a:pt x="10" y="7"/>
                  </a:lnTo>
                  <a:lnTo>
                    <a:pt x="10" y="7"/>
                  </a:lnTo>
                  <a:lnTo>
                    <a:pt x="10" y="8"/>
                  </a:lnTo>
                  <a:lnTo>
                    <a:pt x="10" y="8"/>
                  </a:lnTo>
                  <a:lnTo>
                    <a:pt x="10" y="8"/>
                  </a:lnTo>
                  <a:lnTo>
                    <a:pt x="10" y="8"/>
                  </a:lnTo>
                  <a:lnTo>
                    <a:pt x="9" y="8"/>
                  </a:lnTo>
                  <a:lnTo>
                    <a:pt x="9" y="8"/>
                  </a:lnTo>
                  <a:lnTo>
                    <a:pt x="10" y="8"/>
                  </a:lnTo>
                  <a:lnTo>
                    <a:pt x="10" y="7"/>
                  </a:lnTo>
                  <a:lnTo>
                    <a:pt x="9" y="7"/>
                  </a:lnTo>
                  <a:lnTo>
                    <a:pt x="9" y="7"/>
                  </a:lnTo>
                  <a:lnTo>
                    <a:pt x="9" y="8"/>
                  </a:lnTo>
                  <a:lnTo>
                    <a:pt x="9" y="8"/>
                  </a:lnTo>
                  <a:lnTo>
                    <a:pt x="8" y="8"/>
                  </a:lnTo>
                  <a:lnTo>
                    <a:pt x="8" y="8"/>
                  </a:lnTo>
                  <a:lnTo>
                    <a:pt x="8" y="8"/>
                  </a:lnTo>
                  <a:lnTo>
                    <a:pt x="8" y="8"/>
                  </a:lnTo>
                  <a:lnTo>
                    <a:pt x="8" y="8"/>
                  </a:lnTo>
                  <a:lnTo>
                    <a:pt x="8" y="8"/>
                  </a:lnTo>
                  <a:lnTo>
                    <a:pt x="7" y="8"/>
                  </a:lnTo>
                  <a:lnTo>
                    <a:pt x="7" y="9"/>
                  </a:lnTo>
                  <a:lnTo>
                    <a:pt x="7" y="9"/>
                  </a:lnTo>
                  <a:lnTo>
                    <a:pt x="7" y="9"/>
                  </a:lnTo>
                  <a:lnTo>
                    <a:pt x="7" y="8"/>
                  </a:lnTo>
                  <a:lnTo>
                    <a:pt x="7" y="8"/>
                  </a:lnTo>
                  <a:lnTo>
                    <a:pt x="6" y="8"/>
                  </a:lnTo>
                  <a:lnTo>
                    <a:pt x="6" y="9"/>
                  </a:lnTo>
                  <a:lnTo>
                    <a:pt x="6" y="9"/>
                  </a:lnTo>
                  <a:lnTo>
                    <a:pt x="6" y="9"/>
                  </a:lnTo>
                  <a:lnTo>
                    <a:pt x="6" y="9"/>
                  </a:lnTo>
                  <a:lnTo>
                    <a:pt x="5" y="9"/>
                  </a:lnTo>
                  <a:lnTo>
                    <a:pt x="5" y="9"/>
                  </a:lnTo>
                  <a:lnTo>
                    <a:pt x="5" y="8"/>
                  </a:lnTo>
                  <a:lnTo>
                    <a:pt x="5" y="8"/>
                  </a:lnTo>
                  <a:lnTo>
                    <a:pt x="5" y="8"/>
                  </a:lnTo>
                  <a:lnTo>
                    <a:pt x="5" y="8"/>
                  </a:lnTo>
                  <a:lnTo>
                    <a:pt x="5" y="7"/>
                  </a:lnTo>
                  <a:lnTo>
                    <a:pt x="4" y="7"/>
                  </a:lnTo>
                  <a:lnTo>
                    <a:pt x="4" y="7"/>
                  </a:lnTo>
                  <a:lnTo>
                    <a:pt x="4" y="7"/>
                  </a:lnTo>
                  <a:lnTo>
                    <a:pt x="4" y="7"/>
                  </a:lnTo>
                  <a:lnTo>
                    <a:pt x="4" y="7"/>
                  </a:lnTo>
                  <a:lnTo>
                    <a:pt x="3"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Freeform 462">
              <a:extLst>
                <a:ext uri="{FF2B5EF4-FFF2-40B4-BE49-F238E27FC236}">
                  <a16:creationId xmlns:a16="http://schemas.microsoft.com/office/drawing/2014/main" id="{F88F6A76-690B-4ED6-B1BA-D055FC4D61A9}"/>
                </a:ext>
              </a:extLst>
            </p:cNvPr>
            <p:cNvSpPr>
              <a:spLocks/>
            </p:cNvSpPr>
            <p:nvPr/>
          </p:nvSpPr>
          <p:spPr bwMode="auto">
            <a:xfrm>
              <a:off x="5897724" y="2897168"/>
              <a:ext cx="10255" cy="21111"/>
            </a:xfrm>
            <a:custGeom>
              <a:avLst/>
              <a:gdLst/>
              <a:ahLst/>
              <a:cxnLst>
                <a:cxn ang="0">
                  <a:pos x="1" y="2"/>
                </a:cxn>
                <a:cxn ang="0">
                  <a:pos x="1" y="2"/>
                </a:cxn>
                <a:cxn ang="0">
                  <a:pos x="1" y="2"/>
                </a:cxn>
                <a:cxn ang="0">
                  <a:pos x="0" y="2"/>
                </a:cxn>
                <a:cxn ang="0">
                  <a:pos x="0" y="2"/>
                </a:cxn>
                <a:cxn ang="0">
                  <a:pos x="0" y="2"/>
                </a:cxn>
                <a:cxn ang="0">
                  <a:pos x="0" y="2"/>
                </a:cxn>
                <a:cxn ang="0">
                  <a:pos x="0" y="2"/>
                </a:cxn>
                <a:cxn ang="0">
                  <a:pos x="0" y="2"/>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1" y="1"/>
                </a:cxn>
                <a:cxn ang="0">
                  <a:pos x="1" y="1"/>
                </a:cxn>
                <a:cxn ang="0">
                  <a:pos x="1" y="1"/>
                </a:cxn>
                <a:cxn ang="0">
                  <a:pos x="1" y="1"/>
                </a:cxn>
                <a:cxn ang="0">
                  <a:pos x="1" y="1"/>
                </a:cxn>
                <a:cxn ang="0">
                  <a:pos x="1" y="1"/>
                </a:cxn>
                <a:cxn ang="0">
                  <a:pos x="1" y="1"/>
                </a:cxn>
                <a:cxn ang="0">
                  <a:pos x="1" y="1"/>
                </a:cxn>
                <a:cxn ang="0">
                  <a:pos x="1" y="2"/>
                </a:cxn>
              </a:cxnLst>
              <a:rect l="0" t="0" r="r" b="b"/>
              <a:pathLst>
                <a:path w="1" h="2">
                  <a:moveTo>
                    <a:pt x="1" y="2"/>
                  </a:moveTo>
                  <a:lnTo>
                    <a:pt x="1" y="2"/>
                  </a:lnTo>
                  <a:lnTo>
                    <a:pt x="1" y="2"/>
                  </a:lnTo>
                  <a:lnTo>
                    <a:pt x="0" y="2"/>
                  </a:lnTo>
                  <a:lnTo>
                    <a:pt x="0" y="2"/>
                  </a:lnTo>
                  <a:lnTo>
                    <a:pt x="0" y="2"/>
                  </a:lnTo>
                  <a:lnTo>
                    <a:pt x="0" y="2"/>
                  </a:lnTo>
                  <a:lnTo>
                    <a:pt x="0" y="2"/>
                  </a:lnTo>
                  <a:lnTo>
                    <a:pt x="0" y="2"/>
                  </a:lnTo>
                  <a:lnTo>
                    <a:pt x="0" y="1"/>
                  </a:lnTo>
                  <a:lnTo>
                    <a:pt x="0" y="1"/>
                  </a:lnTo>
                  <a:lnTo>
                    <a:pt x="0" y="1"/>
                  </a:lnTo>
                  <a:lnTo>
                    <a:pt x="0" y="1"/>
                  </a:lnTo>
                  <a:lnTo>
                    <a:pt x="0" y="0"/>
                  </a:lnTo>
                  <a:lnTo>
                    <a:pt x="0" y="0"/>
                  </a:lnTo>
                  <a:lnTo>
                    <a:pt x="0" y="0"/>
                  </a:lnTo>
                  <a:lnTo>
                    <a:pt x="0" y="0"/>
                  </a:lnTo>
                  <a:lnTo>
                    <a:pt x="0" y="0"/>
                  </a:lnTo>
                  <a:lnTo>
                    <a:pt x="0" y="0"/>
                  </a:lnTo>
                  <a:lnTo>
                    <a:pt x="1" y="1"/>
                  </a:lnTo>
                  <a:lnTo>
                    <a:pt x="1" y="1"/>
                  </a:lnTo>
                  <a:lnTo>
                    <a:pt x="1" y="1"/>
                  </a:lnTo>
                  <a:lnTo>
                    <a:pt x="1" y="1"/>
                  </a:lnTo>
                  <a:lnTo>
                    <a:pt x="1" y="1"/>
                  </a:lnTo>
                  <a:lnTo>
                    <a:pt x="1" y="1"/>
                  </a:lnTo>
                  <a:lnTo>
                    <a:pt x="1" y="1"/>
                  </a:lnTo>
                  <a:lnTo>
                    <a:pt x="1" y="1"/>
                  </a:lnTo>
                  <a:lnTo>
                    <a:pt x="1"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Freeform 463">
              <a:extLst>
                <a:ext uri="{FF2B5EF4-FFF2-40B4-BE49-F238E27FC236}">
                  <a16:creationId xmlns:a16="http://schemas.microsoft.com/office/drawing/2014/main" id="{F1A789DD-4105-4BAE-8E5E-C07CD45CBDEA}"/>
                </a:ext>
              </a:extLst>
            </p:cNvPr>
            <p:cNvSpPr>
              <a:spLocks noEditPoints="1"/>
            </p:cNvSpPr>
            <p:nvPr/>
          </p:nvSpPr>
          <p:spPr bwMode="auto">
            <a:xfrm>
              <a:off x="6783092" y="4844667"/>
              <a:ext cx="174339" cy="415185"/>
            </a:xfrm>
            <a:custGeom>
              <a:avLst/>
              <a:gdLst/>
              <a:ahLst/>
              <a:cxnLst>
                <a:cxn ang="0">
                  <a:pos x="9" y="9"/>
                </a:cxn>
                <a:cxn ang="0">
                  <a:pos x="11" y="24"/>
                </a:cxn>
                <a:cxn ang="0">
                  <a:pos x="10" y="28"/>
                </a:cxn>
                <a:cxn ang="0">
                  <a:pos x="10" y="30"/>
                </a:cxn>
                <a:cxn ang="0">
                  <a:pos x="9" y="32"/>
                </a:cxn>
                <a:cxn ang="0">
                  <a:pos x="8" y="34"/>
                </a:cxn>
                <a:cxn ang="0">
                  <a:pos x="7" y="35"/>
                </a:cxn>
                <a:cxn ang="0">
                  <a:pos x="5" y="36"/>
                </a:cxn>
                <a:cxn ang="0">
                  <a:pos x="4" y="36"/>
                </a:cxn>
                <a:cxn ang="0">
                  <a:pos x="2" y="35"/>
                </a:cxn>
                <a:cxn ang="0">
                  <a:pos x="2" y="35"/>
                </a:cxn>
                <a:cxn ang="0">
                  <a:pos x="1" y="34"/>
                </a:cxn>
                <a:cxn ang="0">
                  <a:pos x="1" y="32"/>
                </a:cxn>
                <a:cxn ang="0">
                  <a:pos x="1" y="30"/>
                </a:cxn>
                <a:cxn ang="0">
                  <a:pos x="0" y="29"/>
                </a:cxn>
                <a:cxn ang="0">
                  <a:pos x="0" y="26"/>
                </a:cxn>
                <a:cxn ang="0">
                  <a:pos x="1" y="25"/>
                </a:cxn>
                <a:cxn ang="0">
                  <a:pos x="1" y="24"/>
                </a:cxn>
                <a:cxn ang="0">
                  <a:pos x="2" y="22"/>
                </a:cxn>
                <a:cxn ang="0">
                  <a:pos x="2" y="21"/>
                </a:cxn>
                <a:cxn ang="0">
                  <a:pos x="2" y="19"/>
                </a:cxn>
                <a:cxn ang="0">
                  <a:pos x="2" y="17"/>
                </a:cxn>
                <a:cxn ang="0">
                  <a:pos x="2" y="15"/>
                </a:cxn>
                <a:cxn ang="0">
                  <a:pos x="2" y="14"/>
                </a:cxn>
                <a:cxn ang="0">
                  <a:pos x="3" y="12"/>
                </a:cxn>
                <a:cxn ang="0">
                  <a:pos x="3" y="11"/>
                </a:cxn>
                <a:cxn ang="0">
                  <a:pos x="5" y="11"/>
                </a:cxn>
                <a:cxn ang="0">
                  <a:pos x="5" y="11"/>
                </a:cxn>
                <a:cxn ang="0">
                  <a:pos x="6" y="10"/>
                </a:cxn>
                <a:cxn ang="0">
                  <a:pos x="7" y="10"/>
                </a:cxn>
                <a:cxn ang="0">
                  <a:pos x="7" y="10"/>
                </a:cxn>
                <a:cxn ang="0">
                  <a:pos x="8" y="8"/>
                </a:cxn>
                <a:cxn ang="0">
                  <a:pos x="8" y="9"/>
                </a:cxn>
                <a:cxn ang="0">
                  <a:pos x="9" y="8"/>
                </a:cxn>
                <a:cxn ang="0">
                  <a:pos x="9" y="7"/>
                </a:cxn>
                <a:cxn ang="0">
                  <a:pos x="10" y="7"/>
                </a:cxn>
                <a:cxn ang="0">
                  <a:pos x="10" y="6"/>
                </a:cxn>
                <a:cxn ang="0">
                  <a:pos x="10" y="6"/>
                </a:cxn>
                <a:cxn ang="0">
                  <a:pos x="11" y="5"/>
                </a:cxn>
                <a:cxn ang="0">
                  <a:pos x="10" y="4"/>
                </a:cxn>
                <a:cxn ang="0">
                  <a:pos x="11" y="4"/>
                </a:cxn>
                <a:cxn ang="0">
                  <a:pos x="11" y="4"/>
                </a:cxn>
                <a:cxn ang="0">
                  <a:pos x="12" y="3"/>
                </a:cxn>
                <a:cxn ang="0">
                  <a:pos x="13" y="2"/>
                </a:cxn>
                <a:cxn ang="0">
                  <a:pos x="12" y="1"/>
                </a:cxn>
                <a:cxn ang="0">
                  <a:pos x="13" y="0"/>
                </a:cxn>
                <a:cxn ang="0">
                  <a:pos x="13" y="0"/>
                </a:cxn>
                <a:cxn ang="0">
                  <a:pos x="13" y="0"/>
                </a:cxn>
                <a:cxn ang="0">
                  <a:pos x="14" y="1"/>
                </a:cxn>
                <a:cxn ang="0">
                  <a:pos x="15" y="4"/>
                </a:cxn>
                <a:cxn ang="0">
                  <a:pos x="15" y="5"/>
                </a:cxn>
                <a:cxn ang="0">
                  <a:pos x="15" y="7"/>
                </a:cxn>
                <a:cxn ang="0">
                  <a:pos x="16" y="9"/>
                </a:cxn>
                <a:cxn ang="0">
                  <a:pos x="15" y="10"/>
                </a:cxn>
                <a:cxn ang="0">
                  <a:pos x="14" y="9"/>
                </a:cxn>
                <a:cxn ang="0">
                  <a:pos x="14" y="11"/>
                </a:cxn>
                <a:cxn ang="0">
                  <a:pos x="14" y="12"/>
                </a:cxn>
                <a:cxn ang="0">
                  <a:pos x="13" y="14"/>
                </a:cxn>
                <a:cxn ang="0">
                  <a:pos x="13" y="16"/>
                </a:cxn>
                <a:cxn ang="0">
                  <a:pos x="13" y="18"/>
                </a:cxn>
                <a:cxn ang="0">
                  <a:pos x="13" y="20"/>
                </a:cxn>
                <a:cxn ang="0">
                  <a:pos x="12" y="21"/>
                </a:cxn>
              </a:cxnLst>
              <a:rect l="0" t="0" r="r" b="b"/>
              <a:pathLst>
                <a:path w="16" h="37">
                  <a:moveTo>
                    <a:pt x="14" y="13"/>
                  </a:moveTo>
                  <a:lnTo>
                    <a:pt x="14" y="13"/>
                  </a:lnTo>
                  <a:lnTo>
                    <a:pt x="15" y="12"/>
                  </a:lnTo>
                  <a:lnTo>
                    <a:pt x="15" y="13"/>
                  </a:lnTo>
                  <a:lnTo>
                    <a:pt x="15" y="13"/>
                  </a:lnTo>
                  <a:lnTo>
                    <a:pt x="14" y="13"/>
                  </a:lnTo>
                  <a:close/>
                  <a:moveTo>
                    <a:pt x="9" y="9"/>
                  </a:moveTo>
                  <a:lnTo>
                    <a:pt x="9" y="9"/>
                  </a:lnTo>
                  <a:close/>
                  <a:moveTo>
                    <a:pt x="12" y="22"/>
                  </a:moveTo>
                  <a:lnTo>
                    <a:pt x="12" y="22"/>
                  </a:lnTo>
                  <a:lnTo>
                    <a:pt x="12" y="23"/>
                  </a:lnTo>
                  <a:lnTo>
                    <a:pt x="12" y="23"/>
                  </a:lnTo>
                  <a:lnTo>
                    <a:pt x="11" y="24"/>
                  </a:lnTo>
                  <a:lnTo>
                    <a:pt x="11" y="24"/>
                  </a:lnTo>
                  <a:lnTo>
                    <a:pt x="11" y="25"/>
                  </a:lnTo>
                  <a:lnTo>
                    <a:pt x="11" y="25"/>
                  </a:lnTo>
                  <a:lnTo>
                    <a:pt x="11" y="26"/>
                  </a:lnTo>
                  <a:lnTo>
                    <a:pt x="11" y="26"/>
                  </a:lnTo>
                  <a:lnTo>
                    <a:pt x="11" y="27"/>
                  </a:lnTo>
                  <a:lnTo>
                    <a:pt x="10" y="27"/>
                  </a:lnTo>
                  <a:lnTo>
                    <a:pt x="10" y="28"/>
                  </a:lnTo>
                  <a:lnTo>
                    <a:pt x="10" y="28"/>
                  </a:lnTo>
                  <a:lnTo>
                    <a:pt x="10" y="28"/>
                  </a:lnTo>
                  <a:lnTo>
                    <a:pt x="10" y="29"/>
                  </a:lnTo>
                  <a:lnTo>
                    <a:pt x="10" y="29"/>
                  </a:lnTo>
                  <a:lnTo>
                    <a:pt x="10" y="29"/>
                  </a:lnTo>
                  <a:lnTo>
                    <a:pt x="10" y="29"/>
                  </a:lnTo>
                  <a:lnTo>
                    <a:pt x="10" y="30"/>
                  </a:lnTo>
                  <a:lnTo>
                    <a:pt x="10" y="30"/>
                  </a:lnTo>
                  <a:lnTo>
                    <a:pt x="10" y="31"/>
                  </a:lnTo>
                  <a:lnTo>
                    <a:pt x="10" y="31"/>
                  </a:lnTo>
                  <a:lnTo>
                    <a:pt x="10" y="31"/>
                  </a:lnTo>
                  <a:lnTo>
                    <a:pt x="9" y="31"/>
                  </a:lnTo>
                  <a:lnTo>
                    <a:pt x="9" y="32"/>
                  </a:lnTo>
                  <a:lnTo>
                    <a:pt x="9" y="32"/>
                  </a:lnTo>
                  <a:lnTo>
                    <a:pt x="9" y="32"/>
                  </a:lnTo>
                  <a:lnTo>
                    <a:pt x="9" y="33"/>
                  </a:lnTo>
                  <a:lnTo>
                    <a:pt x="9" y="33"/>
                  </a:lnTo>
                  <a:lnTo>
                    <a:pt x="9" y="33"/>
                  </a:lnTo>
                  <a:lnTo>
                    <a:pt x="9" y="34"/>
                  </a:lnTo>
                  <a:lnTo>
                    <a:pt x="9" y="34"/>
                  </a:lnTo>
                  <a:lnTo>
                    <a:pt x="8" y="34"/>
                  </a:lnTo>
                  <a:lnTo>
                    <a:pt x="8" y="35"/>
                  </a:lnTo>
                  <a:lnTo>
                    <a:pt x="8" y="35"/>
                  </a:lnTo>
                  <a:lnTo>
                    <a:pt x="8" y="35"/>
                  </a:lnTo>
                  <a:lnTo>
                    <a:pt x="8" y="35"/>
                  </a:lnTo>
                  <a:lnTo>
                    <a:pt x="7" y="35"/>
                  </a:lnTo>
                  <a:lnTo>
                    <a:pt x="7" y="35"/>
                  </a:lnTo>
                  <a:lnTo>
                    <a:pt x="7" y="35"/>
                  </a:lnTo>
                  <a:lnTo>
                    <a:pt x="7" y="35"/>
                  </a:lnTo>
                  <a:lnTo>
                    <a:pt x="7" y="35"/>
                  </a:lnTo>
                  <a:lnTo>
                    <a:pt x="6" y="36"/>
                  </a:lnTo>
                  <a:lnTo>
                    <a:pt x="6" y="36"/>
                  </a:lnTo>
                  <a:lnTo>
                    <a:pt x="6" y="36"/>
                  </a:lnTo>
                  <a:lnTo>
                    <a:pt x="6" y="36"/>
                  </a:lnTo>
                  <a:lnTo>
                    <a:pt x="5" y="36"/>
                  </a:lnTo>
                  <a:lnTo>
                    <a:pt x="5" y="36"/>
                  </a:lnTo>
                  <a:lnTo>
                    <a:pt x="5" y="36"/>
                  </a:lnTo>
                  <a:lnTo>
                    <a:pt x="5" y="36"/>
                  </a:lnTo>
                  <a:lnTo>
                    <a:pt x="5" y="37"/>
                  </a:lnTo>
                  <a:lnTo>
                    <a:pt x="4" y="37"/>
                  </a:lnTo>
                  <a:lnTo>
                    <a:pt x="4" y="36"/>
                  </a:lnTo>
                  <a:lnTo>
                    <a:pt x="4" y="36"/>
                  </a:lnTo>
                  <a:lnTo>
                    <a:pt x="3" y="36"/>
                  </a:lnTo>
                  <a:lnTo>
                    <a:pt x="3" y="36"/>
                  </a:lnTo>
                  <a:lnTo>
                    <a:pt x="3" y="36"/>
                  </a:lnTo>
                  <a:lnTo>
                    <a:pt x="3" y="36"/>
                  </a:lnTo>
                  <a:lnTo>
                    <a:pt x="3" y="36"/>
                  </a:lnTo>
                  <a:lnTo>
                    <a:pt x="2" y="36"/>
                  </a:lnTo>
                  <a:lnTo>
                    <a:pt x="2" y="35"/>
                  </a:lnTo>
                  <a:lnTo>
                    <a:pt x="2" y="36"/>
                  </a:lnTo>
                  <a:lnTo>
                    <a:pt x="3" y="35"/>
                  </a:lnTo>
                  <a:lnTo>
                    <a:pt x="2" y="35"/>
                  </a:lnTo>
                  <a:lnTo>
                    <a:pt x="2" y="35"/>
                  </a:lnTo>
                  <a:lnTo>
                    <a:pt x="2" y="35"/>
                  </a:lnTo>
                  <a:lnTo>
                    <a:pt x="2" y="35"/>
                  </a:lnTo>
                  <a:lnTo>
                    <a:pt x="2" y="35"/>
                  </a:lnTo>
                  <a:lnTo>
                    <a:pt x="2" y="35"/>
                  </a:lnTo>
                  <a:lnTo>
                    <a:pt x="2" y="35"/>
                  </a:lnTo>
                  <a:lnTo>
                    <a:pt x="2" y="35"/>
                  </a:lnTo>
                  <a:lnTo>
                    <a:pt x="2" y="34"/>
                  </a:lnTo>
                  <a:lnTo>
                    <a:pt x="1" y="34"/>
                  </a:lnTo>
                  <a:lnTo>
                    <a:pt x="1" y="34"/>
                  </a:lnTo>
                  <a:lnTo>
                    <a:pt x="1" y="34"/>
                  </a:lnTo>
                  <a:lnTo>
                    <a:pt x="1" y="34"/>
                  </a:lnTo>
                  <a:lnTo>
                    <a:pt x="1" y="33"/>
                  </a:lnTo>
                  <a:lnTo>
                    <a:pt x="1" y="33"/>
                  </a:lnTo>
                  <a:lnTo>
                    <a:pt x="1" y="33"/>
                  </a:lnTo>
                  <a:lnTo>
                    <a:pt x="1" y="33"/>
                  </a:lnTo>
                  <a:lnTo>
                    <a:pt x="1" y="32"/>
                  </a:lnTo>
                  <a:lnTo>
                    <a:pt x="1" y="32"/>
                  </a:lnTo>
                  <a:lnTo>
                    <a:pt x="1" y="31"/>
                  </a:lnTo>
                  <a:lnTo>
                    <a:pt x="1" y="31"/>
                  </a:lnTo>
                  <a:lnTo>
                    <a:pt x="1" y="31"/>
                  </a:lnTo>
                  <a:lnTo>
                    <a:pt x="1" y="31"/>
                  </a:lnTo>
                  <a:lnTo>
                    <a:pt x="1" y="31"/>
                  </a:lnTo>
                  <a:lnTo>
                    <a:pt x="1" y="31"/>
                  </a:lnTo>
                  <a:lnTo>
                    <a:pt x="1" y="30"/>
                  </a:lnTo>
                  <a:lnTo>
                    <a:pt x="1" y="30"/>
                  </a:lnTo>
                  <a:lnTo>
                    <a:pt x="1" y="30"/>
                  </a:lnTo>
                  <a:lnTo>
                    <a:pt x="1" y="30"/>
                  </a:lnTo>
                  <a:lnTo>
                    <a:pt x="1" y="29"/>
                  </a:lnTo>
                  <a:lnTo>
                    <a:pt x="1" y="29"/>
                  </a:lnTo>
                  <a:lnTo>
                    <a:pt x="0" y="29"/>
                  </a:lnTo>
                  <a:lnTo>
                    <a:pt x="0" y="29"/>
                  </a:lnTo>
                  <a:lnTo>
                    <a:pt x="0" y="28"/>
                  </a:lnTo>
                  <a:lnTo>
                    <a:pt x="0" y="28"/>
                  </a:lnTo>
                  <a:lnTo>
                    <a:pt x="0" y="27"/>
                  </a:lnTo>
                  <a:lnTo>
                    <a:pt x="0" y="27"/>
                  </a:lnTo>
                  <a:lnTo>
                    <a:pt x="0" y="27"/>
                  </a:lnTo>
                  <a:lnTo>
                    <a:pt x="0" y="27"/>
                  </a:lnTo>
                  <a:lnTo>
                    <a:pt x="0" y="26"/>
                  </a:lnTo>
                  <a:lnTo>
                    <a:pt x="0" y="26"/>
                  </a:lnTo>
                  <a:lnTo>
                    <a:pt x="0" y="26"/>
                  </a:lnTo>
                  <a:lnTo>
                    <a:pt x="1" y="26"/>
                  </a:lnTo>
                  <a:lnTo>
                    <a:pt x="1" y="25"/>
                  </a:lnTo>
                  <a:lnTo>
                    <a:pt x="1" y="25"/>
                  </a:lnTo>
                  <a:lnTo>
                    <a:pt x="1" y="25"/>
                  </a:lnTo>
                  <a:lnTo>
                    <a:pt x="1" y="25"/>
                  </a:lnTo>
                  <a:lnTo>
                    <a:pt x="1" y="25"/>
                  </a:lnTo>
                  <a:lnTo>
                    <a:pt x="1" y="24"/>
                  </a:lnTo>
                  <a:lnTo>
                    <a:pt x="1" y="24"/>
                  </a:lnTo>
                  <a:lnTo>
                    <a:pt x="1" y="24"/>
                  </a:lnTo>
                  <a:lnTo>
                    <a:pt x="1" y="24"/>
                  </a:lnTo>
                  <a:lnTo>
                    <a:pt x="1" y="24"/>
                  </a:lnTo>
                  <a:lnTo>
                    <a:pt x="1" y="24"/>
                  </a:lnTo>
                  <a:lnTo>
                    <a:pt x="1" y="24"/>
                  </a:lnTo>
                  <a:lnTo>
                    <a:pt x="1" y="23"/>
                  </a:lnTo>
                  <a:lnTo>
                    <a:pt x="2" y="23"/>
                  </a:lnTo>
                  <a:lnTo>
                    <a:pt x="2" y="23"/>
                  </a:lnTo>
                  <a:lnTo>
                    <a:pt x="2" y="23"/>
                  </a:lnTo>
                  <a:lnTo>
                    <a:pt x="2" y="22"/>
                  </a:lnTo>
                  <a:lnTo>
                    <a:pt x="2" y="22"/>
                  </a:lnTo>
                  <a:lnTo>
                    <a:pt x="2" y="22"/>
                  </a:lnTo>
                  <a:lnTo>
                    <a:pt x="2" y="21"/>
                  </a:lnTo>
                  <a:lnTo>
                    <a:pt x="3" y="21"/>
                  </a:lnTo>
                  <a:lnTo>
                    <a:pt x="3" y="21"/>
                  </a:lnTo>
                  <a:lnTo>
                    <a:pt x="3" y="21"/>
                  </a:lnTo>
                  <a:lnTo>
                    <a:pt x="3" y="21"/>
                  </a:lnTo>
                  <a:lnTo>
                    <a:pt x="2" y="21"/>
                  </a:lnTo>
                  <a:lnTo>
                    <a:pt x="2" y="20"/>
                  </a:lnTo>
                  <a:lnTo>
                    <a:pt x="3" y="20"/>
                  </a:lnTo>
                  <a:lnTo>
                    <a:pt x="3" y="20"/>
                  </a:lnTo>
                  <a:lnTo>
                    <a:pt x="3" y="19"/>
                  </a:lnTo>
                  <a:lnTo>
                    <a:pt x="2" y="19"/>
                  </a:lnTo>
                  <a:lnTo>
                    <a:pt x="2" y="19"/>
                  </a:lnTo>
                  <a:lnTo>
                    <a:pt x="2" y="19"/>
                  </a:lnTo>
                  <a:lnTo>
                    <a:pt x="2" y="18"/>
                  </a:lnTo>
                  <a:lnTo>
                    <a:pt x="2" y="18"/>
                  </a:lnTo>
                  <a:lnTo>
                    <a:pt x="2" y="18"/>
                  </a:lnTo>
                  <a:lnTo>
                    <a:pt x="2" y="18"/>
                  </a:lnTo>
                  <a:lnTo>
                    <a:pt x="2" y="18"/>
                  </a:lnTo>
                  <a:lnTo>
                    <a:pt x="2" y="17"/>
                  </a:lnTo>
                  <a:lnTo>
                    <a:pt x="2" y="17"/>
                  </a:lnTo>
                  <a:lnTo>
                    <a:pt x="2" y="17"/>
                  </a:lnTo>
                  <a:lnTo>
                    <a:pt x="2" y="17"/>
                  </a:lnTo>
                  <a:lnTo>
                    <a:pt x="2" y="16"/>
                  </a:lnTo>
                  <a:lnTo>
                    <a:pt x="2" y="16"/>
                  </a:lnTo>
                  <a:lnTo>
                    <a:pt x="2" y="16"/>
                  </a:lnTo>
                  <a:lnTo>
                    <a:pt x="2" y="16"/>
                  </a:lnTo>
                  <a:lnTo>
                    <a:pt x="2" y="15"/>
                  </a:lnTo>
                  <a:lnTo>
                    <a:pt x="2" y="15"/>
                  </a:lnTo>
                  <a:lnTo>
                    <a:pt x="2" y="15"/>
                  </a:lnTo>
                  <a:lnTo>
                    <a:pt x="2" y="15"/>
                  </a:lnTo>
                  <a:lnTo>
                    <a:pt x="1" y="15"/>
                  </a:lnTo>
                  <a:lnTo>
                    <a:pt x="1" y="14"/>
                  </a:lnTo>
                  <a:lnTo>
                    <a:pt x="1" y="14"/>
                  </a:lnTo>
                  <a:lnTo>
                    <a:pt x="2" y="14"/>
                  </a:lnTo>
                  <a:lnTo>
                    <a:pt x="2" y="14"/>
                  </a:lnTo>
                  <a:lnTo>
                    <a:pt x="2" y="13"/>
                  </a:lnTo>
                  <a:lnTo>
                    <a:pt x="2" y="13"/>
                  </a:lnTo>
                  <a:lnTo>
                    <a:pt x="2" y="13"/>
                  </a:lnTo>
                  <a:lnTo>
                    <a:pt x="2" y="12"/>
                  </a:lnTo>
                  <a:lnTo>
                    <a:pt x="2" y="12"/>
                  </a:lnTo>
                  <a:lnTo>
                    <a:pt x="3" y="12"/>
                  </a:lnTo>
                  <a:lnTo>
                    <a:pt x="3" y="12"/>
                  </a:lnTo>
                  <a:lnTo>
                    <a:pt x="3" y="12"/>
                  </a:lnTo>
                  <a:lnTo>
                    <a:pt x="3" y="11"/>
                  </a:lnTo>
                  <a:lnTo>
                    <a:pt x="2" y="11"/>
                  </a:lnTo>
                  <a:lnTo>
                    <a:pt x="3" y="11"/>
                  </a:lnTo>
                  <a:lnTo>
                    <a:pt x="3" y="11"/>
                  </a:lnTo>
                  <a:lnTo>
                    <a:pt x="3" y="11"/>
                  </a:lnTo>
                  <a:lnTo>
                    <a:pt x="4" y="11"/>
                  </a:lnTo>
                  <a:lnTo>
                    <a:pt x="4" y="11"/>
                  </a:lnTo>
                  <a:lnTo>
                    <a:pt x="4" y="11"/>
                  </a:lnTo>
                  <a:lnTo>
                    <a:pt x="4" y="11"/>
                  </a:lnTo>
                  <a:lnTo>
                    <a:pt x="4" y="10"/>
                  </a:lnTo>
                  <a:lnTo>
                    <a:pt x="4" y="10"/>
                  </a:lnTo>
                  <a:lnTo>
                    <a:pt x="5" y="11"/>
                  </a:lnTo>
                  <a:lnTo>
                    <a:pt x="5" y="11"/>
                  </a:lnTo>
                  <a:lnTo>
                    <a:pt x="5" y="10"/>
                  </a:lnTo>
                  <a:lnTo>
                    <a:pt x="5" y="10"/>
                  </a:lnTo>
                  <a:lnTo>
                    <a:pt x="5" y="10"/>
                  </a:lnTo>
                  <a:lnTo>
                    <a:pt x="5" y="10"/>
                  </a:lnTo>
                  <a:lnTo>
                    <a:pt x="5" y="10"/>
                  </a:lnTo>
                  <a:lnTo>
                    <a:pt x="5" y="11"/>
                  </a:lnTo>
                  <a:lnTo>
                    <a:pt x="5" y="11"/>
                  </a:lnTo>
                  <a:lnTo>
                    <a:pt x="5" y="10"/>
                  </a:lnTo>
                  <a:lnTo>
                    <a:pt x="5" y="10"/>
                  </a:lnTo>
                  <a:lnTo>
                    <a:pt x="5" y="10"/>
                  </a:lnTo>
                  <a:lnTo>
                    <a:pt x="6" y="10"/>
                  </a:lnTo>
                  <a:lnTo>
                    <a:pt x="6" y="10"/>
                  </a:lnTo>
                  <a:lnTo>
                    <a:pt x="6" y="10"/>
                  </a:lnTo>
                  <a:lnTo>
                    <a:pt x="6" y="10"/>
                  </a:lnTo>
                  <a:lnTo>
                    <a:pt x="6" y="10"/>
                  </a:lnTo>
                  <a:lnTo>
                    <a:pt x="6" y="10"/>
                  </a:lnTo>
                  <a:lnTo>
                    <a:pt x="6" y="10"/>
                  </a:lnTo>
                  <a:lnTo>
                    <a:pt x="6" y="10"/>
                  </a:lnTo>
                  <a:lnTo>
                    <a:pt x="6" y="10"/>
                  </a:lnTo>
                  <a:lnTo>
                    <a:pt x="7" y="10"/>
                  </a:lnTo>
                  <a:lnTo>
                    <a:pt x="7" y="10"/>
                  </a:lnTo>
                  <a:lnTo>
                    <a:pt x="7" y="10"/>
                  </a:lnTo>
                  <a:lnTo>
                    <a:pt x="7" y="10"/>
                  </a:lnTo>
                  <a:lnTo>
                    <a:pt x="7" y="10"/>
                  </a:lnTo>
                  <a:lnTo>
                    <a:pt x="7" y="10"/>
                  </a:lnTo>
                  <a:lnTo>
                    <a:pt x="7" y="10"/>
                  </a:lnTo>
                  <a:lnTo>
                    <a:pt x="7" y="10"/>
                  </a:lnTo>
                  <a:lnTo>
                    <a:pt x="7" y="10"/>
                  </a:lnTo>
                  <a:lnTo>
                    <a:pt x="7" y="10"/>
                  </a:lnTo>
                  <a:lnTo>
                    <a:pt x="7" y="9"/>
                  </a:lnTo>
                  <a:lnTo>
                    <a:pt x="7" y="9"/>
                  </a:lnTo>
                  <a:lnTo>
                    <a:pt x="7" y="9"/>
                  </a:lnTo>
                  <a:lnTo>
                    <a:pt x="7" y="9"/>
                  </a:lnTo>
                  <a:lnTo>
                    <a:pt x="8" y="8"/>
                  </a:lnTo>
                  <a:lnTo>
                    <a:pt x="8" y="8"/>
                  </a:lnTo>
                  <a:lnTo>
                    <a:pt x="8" y="8"/>
                  </a:lnTo>
                  <a:lnTo>
                    <a:pt x="8" y="9"/>
                  </a:lnTo>
                  <a:lnTo>
                    <a:pt x="8" y="9"/>
                  </a:lnTo>
                  <a:lnTo>
                    <a:pt x="8" y="9"/>
                  </a:lnTo>
                  <a:lnTo>
                    <a:pt x="8" y="9"/>
                  </a:lnTo>
                  <a:lnTo>
                    <a:pt x="8" y="9"/>
                  </a:lnTo>
                  <a:lnTo>
                    <a:pt x="8" y="9"/>
                  </a:lnTo>
                  <a:lnTo>
                    <a:pt x="9" y="9"/>
                  </a:lnTo>
                  <a:lnTo>
                    <a:pt x="9" y="9"/>
                  </a:lnTo>
                  <a:lnTo>
                    <a:pt x="8" y="8"/>
                  </a:lnTo>
                  <a:lnTo>
                    <a:pt x="8" y="8"/>
                  </a:lnTo>
                  <a:lnTo>
                    <a:pt x="8" y="8"/>
                  </a:lnTo>
                  <a:lnTo>
                    <a:pt x="9" y="8"/>
                  </a:lnTo>
                  <a:lnTo>
                    <a:pt x="9" y="7"/>
                  </a:lnTo>
                  <a:lnTo>
                    <a:pt x="9" y="7"/>
                  </a:lnTo>
                  <a:lnTo>
                    <a:pt x="9" y="7"/>
                  </a:lnTo>
                  <a:lnTo>
                    <a:pt x="9" y="7"/>
                  </a:lnTo>
                  <a:lnTo>
                    <a:pt x="9" y="7"/>
                  </a:lnTo>
                  <a:lnTo>
                    <a:pt x="9" y="7"/>
                  </a:lnTo>
                  <a:lnTo>
                    <a:pt x="9" y="7"/>
                  </a:lnTo>
                  <a:lnTo>
                    <a:pt x="9" y="7"/>
                  </a:lnTo>
                  <a:lnTo>
                    <a:pt x="9" y="7"/>
                  </a:lnTo>
                  <a:lnTo>
                    <a:pt x="9" y="8"/>
                  </a:lnTo>
                  <a:lnTo>
                    <a:pt x="9" y="8"/>
                  </a:lnTo>
                  <a:lnTo>
                    <a:pt x="9" y="8"/>
                  </a:lnTo>
                  <a:lnTo>
                    <a:pt x="9" y="7"/>
                  </a:lnTo>
                  <a:lnTo>
                    <a:pt x="10" y="7"/>
                  </a:lnTo>
                  <a:lnTo>
                    <a:pt x="10" y="7"/>
                  </a:lnTo>
                  <a:lnTo>
                    <a:pt x="10" y="7"/>
                  </a:lnTo>
                  <a:lnTo>
                    <a:pt x="10" y="6"/>
                  </a:lnTo>
                  <a:lnTo>
                    <a:pt x="10" y="7"/>
                  </a:lnTo>
                  <a:lnTo>
                    <a:pt x="10" y="7"/>
                  </a:lnTo>
                  <a:lnTo>
                    <a:pt x="10" y="7"/>
                  </a:lnTo>
                  <a:lnTo>
                    <a:pt x="10" y="6"/>
                  </a:lnTo>
                  <a:lnTo>
                    <a:pt x="10" y="6"/>
                  </a:lnTo>
                  <a:lnTo>
                    <a:pt x="10" y="6"/>
                  </a:lnTo>
                  <a:lnTo>
                    <a:pt x="10" y="6"/>
                  </a:lnTo>
                  <a:lnTo>
                    <a:pt x="10" y="6"/>
                  </a:lnTo>
                  <a:lnTo>
                    <a:pt x="10" y="6"/>
                  </a:lnTo>
                  <a:lnTo>
                    <a:pt x="10" y="6"/>
                  </a:lnTo>
                  <a:lnTo>
                    <a:pt x="10" y="6"/>
                  </a:lnTo>
                  <a:lnTo>
                    <a:pt x="10" y="6"/>
                  </a:lnTo>
                  <a:lnTo>
                    <a:pt x="10" y="5"/>
                  </a:lnTo>
                  <a:lnTo>
                    <a:pt x="10" y="5"/>
                  </a:lnTo>
                  <a:lnTo>
                    <a:pt x="10" y="5"/>
                  </a:lnTo>
                  <a:lnTo>
                    <a:pt x="10" y="6"/>
                  </a:lnTo>
                  <a:lnTo>
                    <a:pt x="10" y="6"/>
                  </a:lnTo>
                  <a:lnTo>
                    <a:pt x="11" y="5"/>
                  </a:lnTo>
                  <a:lnTo>
                    <a:pt x="11" y="5"/>
                  </a:lnTo>
                  <a:lnTo>
                    <a:pt x="10" y="5"/>
                  </a:lnTo>
                  <a:lnTo>
                    <a:pt x="10" y="5"/>
                  </a:lnTo>
                  <a:lnTo>
                    <a:pt x="10" y="5"/>
                  </a:lnTo>
                  <a:lnTo>
                    <a:pt x="10" y="5"/>
                  </a:lnTo>
                  <a:lnTo>
                    <a:pt x="10" y="4"/>
                  </a:lnTo>
                  <a:lnTo>
                    <a:pt x="10" y="4"/>
                  </a:lnTo>
                  <a:lnTo>
                    <a:pt x="10" y="4"/>
                  </a:lnTo>
                  <a:lnTo>
                    <a:pt x="10" y="4"/>
                  </a:lnTo>
                  <a:lnTo>
                    <a:pt x="11" y="4"/>
                  </a:lnTo>
                  <a:lnTo>
                    <a:pt x="11" y="4"/>
                  </a:lnTo>
                  <a:lnTo>
                    <a:pt x="10" y="4"/>
                  </a:lnTo>
                  <a:lnTo>
                    <a:pt x="11" y="4"/>
                  </a:lnTo>
                  <a:lnTo>
                    <a:pt x="11" y="4"/>
                  </a:lnTo>
                  <a:lnTo>
                    <a:pt x="11" y="4"/>
                  </a:lnTo>
                  <a:lnTo>
                    <a:pt x="11" y="4"/>
                  </a:lnTo>
                  <a:lnTo>
                    <a:pt x="11" y="5"/>
                  </a:lnTo>
                  <a:lnTo>
                    <a:pt x="11" y="5"/>
                  </a:lnTo>
                  <a:lnTo>
                    <a:pt x="11" y="4"/>
                  </a:lnTo>
                  <a:lnTo>
                    <a:pt x="11" y="4"/>
                  </a:lnTo>
                  <a:lnTo>
                    <a:pt x="11" y="4"/>
                  </a:lnTo>
                  <a:lnTo>
                    <a:pt x="12" y="4"/>
                  </a:lnTo>
                  <a:lnTo>
                    <a:pt x="12" y="3"/>
                  </a:lnTo>
                  <a:lnTo>
                    <a:pt x="12" y="3"/>
                  </a:lnTo>
                  <a:lnTo>
                    <a:pt x="12" y="4"/>
                  </a:lnTo>
                  <a:lnTo>
                    <a:pt x="12" y="3"/>
                  </a:lnTo>
                  <a:lnTo>
                    <a:pt x="12" y="3"/>
                  </a:lnTo>
                  <a:lnTo>
                    <a:pt x="12" y="3"/>
                  </a:lnTo>
                  <a:lnTo>
                    <a:pt x="12" y="3"/>
                  </a:lnTo>
                  <a:lnTo>
                    <a:pt x="12" y="3"/>
                  </a:lnTo>
                  <a:lnTo>
                    <a:pt x="12" y="3"/>
                  </a:lnTo>
                  <a:lnTo>
                    <a:pt x="12" y="2"/>
                  </a:lnTo>
                  <a:lnTo>
                    <a:pt x="12" y="2"/>
                  </a:lnTo>
                  <a:lnTo>
                    <a:pt x="13" y="2"/>
                  </a:lnTo>
                  <a:lnTo>
                    <a:pt x="13" y="2"/>
                  </a:lnTo>
                  <a:lnTo>
                    <a:pt x="13" y="2"/>
                  </a:lnTo>
                  <a:lnTo>
                    <a:pt x="12" y="1"/>
                  </a:lnTo>
                  <a:lnTo>
                    <a:pt x="12" y="1"/>
                  </a:lnTo>
                  <a:lnTo>
                    <a:pt x="12" y="1"/>
                  </a:lnTo>
                  <a:lnTo>
                    <a:pt x="12" y="1"/>
                  </a:lnTo>
                  <a:lnTo>
                    <a:pt x="12" y="1"/>
                  </a:lnTo>
                  <a:lnTo>
                    <a:pt x="12" y="1"/>
                  </a:lnTo>
                  <a:lnTo>
                    <a:pt x="12" y="1"/>
                  </a:lnTo>
                  <a:lnTo>
                    <a:pt x="13" y="1"/>
                  </a:lnTo>
                  <a:lnTo>
                    <a:pt x="13" y="1"/>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3" y="0"/>
                  </a:lnTo>
                  <a:lnTo>
                    <a:pt x="14" y="0"/>
                  </a:lnTo>
                  <a:lnTo>
                    <a:pt x="14" y="1"/>
                  </a:lnTo>
                  <a:lnTo>
                    <a:pt x="14" y="1"/>
                  </a:lnTo>
                  <a:lnTo>
                    <a:pt x="14" y="1"/>
                  </a:lnTo>
                  <a:lnTo>
                    <a:pt x="14" y="1"/>
                  </a:lnTo>
                  <a:lnTo>
                    <a:pt x="14" y="1"/>
                  </a:lnTo>
                  <a:lnTo>
                    <a:pt x="14" y="2"/>
                  </a:lnTo>
                  <a:lnTo>
                    <a:pt x="14" y="2"/>
                  </a:lnTo>
                  <a:lnTo>
                    <a:pt x="15" y="2"/>
                  </a:lnTo>
                  <a:lnTo>
                    <a:pt x="15" y="3"/>
                  </a:lnTo>
                  <a:lnTo>
                    <a:pt x="15" y="3"/>
                  </a:lnTo>
                  <a:lnTo>
                    <a:pt x="15" y="3"/>
                  </a:lnTo>
                  <a:lnTo>
                    <a:pt x="15" y="4"/>
                  </a:lnTo>
                  <a:lnTo>
                    <a:pt x="15" y="4"/>
                  </a:lnTo>
                  <a:lnTo>
                    <a:pt x="15" y="4"/>
                  </a:lnTo>
                  <a:lnTo>
                    <a:pt x="15" y="4"/>
                  </a:lnTo>
                  <a:lnTo>
                    <a:pt x="15" y="5"/>
                  </a:lnTo>
                  <a:lnTo>
                    <a:pt x="15" y="5"/>
                  </a:lnTo>
                  <a:lnTo>
                    <a:pt x="15" y="5"/>
                  </a:lnTo>
                  <a:lnTo>
                    <a:pt x="15" y="5"/>
                  </a:lnTo>
                  <a:lnTo>
                    <a:pt x="15" y="6"/>
                  </a:lnTo>
                  <a:lnTo>
                    <a:pt x="15" y="6"/>
                  </a:lnTo>
                  <a:lnTo>
                    <a:pt x="15" y="6"/>
                  </a:lnTo>
                  <a:lnTo>
                    <a:pt x="15" y="6"/>
                  </a:lnTo>
                  <a:lnTo>
                    <a:pt x="15" y="6"/>
                  </a:lnTo>
                  <a:lnTo>
                    <a:pt x="15" y="7"/>
                  </a:lnTo>
                  <a:lnTo>
                    <a:pt x="15" y="7"/>
                  </a:lnTo>
                  <a:lnTo>
                    <a:pt x="15" y="7"/>
                  </a:lnTo>
                  <a:lnTo>
                    <a:pt x="15" y="8"/>
                  </a:lnTo>
                  <a:lnTo>
                    <a:pt x="16" y="8"/>
                  </a:lnTo>
                  <a:lnTo>
                    <a:pt x="16" y="8"/>
                  </a:lnTo>
                  <a:lnTo>
                    <a:pt x="16" y="8"/>
                  </a:lnTo>
                  <a:lnTo>
                    <a:pt x="16" y="9"/>
                  </a:lnTo>
                  <a:lnTo>
                    <a:pt x="16" y="9"/>
                  </a:lnTo>
                  <a:lnTo>
                    <a:pt x="15" y="10"/>
                  </a:lnTo>
                  <a:lnTo>
                    <a:pt x="15" y="10"/>
                  </a:lnTo>
                  <a:lnTo>
                    <a:pt x="15" y="10"/>
                  </a:lnTo>
                  <a:lnTo>
                    <a:pt x="15" y="10"/>
                  </a:lnTo>
                  <a:lnTo>
                    <a:pt x="15" y="10"/>
                  </a:lnTo>
                  <a:lnTo>
                    <a:pt x="15" y="10"/>
                  </a:lnTo>
                  <a:lnTo>
                    <a:pt x="15" y="10"/>
                  </a:lnTo>
                  <a:lnTo>
                    <a:pt x="15" y="9"/>
                  </a:lnTo>
                  <a:lnTo>
                    <a:pt x="14" y="9"/>
                  </a:lnTo>
                  <a:lnTo>
                    <a:pt x="14" y="9"/>
                  </a:lnTo>
                  <a:lnTo>
                    <a:pt x="14" y="9"/>
                  </a:lnTo>
                  <a:lnTo>
                    <a:pt x="14" y="9"/>
                  </a:lnTo>
                  <a:lnTo>
                    <a:pt x="14" y="9"/>
                  </a:lnTo>
                  <a:lnTo>
                    <a:pt x="14" y="9"/>
                  </a:lnTo>
                  <a:lnTo>
                    <a:pt x="14" y="10"/>
                  </a:lnTo>
                  <a:lnTo>
                    <a:pt x="14" y="10"/>
                  </a:lnTo>
                  <a:lnTo>
                    <a:pt x="14" y="10"/>
                  </a:lnTo>
                  <a:lnTo>
                    <a:pt x="14" y="10"/>
                  </a:lnTo>
                  <a:lnTo>
                    <a:pt x="14" y="11"/>
                  </a:lnTo>
                  <a:lnTo>
                    <a:pt x="14" y="11"/>
                  </a:lnTo>
                  <a:lnTo>
                    <a:pt x="14" y="11"/>
                  </a:lnTo>
                  <a:lnTo>
                    <a:pt x="14" y="11"/>
                  </a:lnTo>
                  <a:lnTo>
                    <a:pt x="14" y="11"/>
                  </a:lnTo>
                  <a:lnTo>
                    <a:pt x="14" y="11"/>
                  </a:lnTo>
                  <a:lnTo>
                    <a:pt x="14" y="12"/>
                  </a:lnTo>
                  <a:lnTo>
                    <a:pt x="14" y="12"/>
                  </a:lnTo>
                  <a:lnTo>
                    <a:pt x="14" y="12"/>
                  </a:lnTo>
                  <a:lnTo>
                    <a:pt x="14" y="12"/>
                  </a:lnTo>
                  <a:lnTo>
                    <a:pt x="14" y="12"/>
                  </a:lnTo>
                  <a:lnTo>
                    <a:pt x="14" y="12"/>
                  </a:lnTo>
                  <a:lnTo>
                    <a:pt x="14" y="13"/>
                  </a:lnTo>
                  <a:lnTo>
                    <a:pt x="14" y="13"/>
                  </a:lnTo>
                  <a:lnTo>
                    <a:pt x="13" y="14"/>
                  </a:lnTo>
                  <a:lnTo>
                    <a:pt x="13" y="14"/>
                  </a:lnTo>
                  <a:lnTo>
                    <a:pt x="13" y="14"/>
                  </a:lnTo>
                  <a:lnTo>
                    <a:pt x="14" y="14"/>
                  </a:lnTo>
                  <a:lnTo>
                    <a:pt x="14" y="15"/>
                  </a:lnTo>
                  <a:lnTo>
                    <a:pt x="14" y="15"/>
                  </a:lnTo>
                  <a:lnTo>
                    <a:pt x="13" y="15"/>
                  </a:lnTo>
                  <a:lnTo>
                    <a:pt x="13" y="16"/>
                  </a:lnTo>
                  <a:lnTo>
                    <a:pt x="13" y="16"/>
                  </a:lnTo>
                  <a:lnTo>
                    <a:pt x="13" y="16"/>
                  </a:lnTo>
                  <a:lnTo>
                    <a:pt x="13" y="17"/>
                  </a:lnTo>
                  <a:lnTo>
                    <a:pt x="13" y="17"/>
                  </a:lnTo>
                  <a:lnTo>
                    <a:pt x="13" y="18"/>
                  </a:lnTo>
                  <a:lnTo>
                    <a:pt x="13" y="18"/>
                  </a:lnTo>
                  <a:lnTo>
                    <a:pt x="13" y="18"/>
                  </a:lnTo>
                  <a:lnTo>
                    <a:pt x="13" y="18"/>
                  </a:lnTo>
                  <a:lnTo>
                    <a:pt x="13" y="18"/>
                  </a:lnTo>
                  <a:lnTo>
                    <a:pt x="13" y="19"/>
                  </a:lnTo>
                  <a:lnTo>
                    <a:pt x="13" y="19"/>
                  </a:lnTo>
                  <a:lnTo>
                    <a:pt x="13" y="19"/>
                  </a:lnTo>
                  <a:lnTo>
                    <a:pt x="13" y="19"/>
                  </a:lnTo>
                  <a:lnTo>
                    <a:pt x="13" y="19"/>
                  </a:lnTo>
                  <a:lnTo>
                    <a:pt x="13" y="20"/>
                  </a:lnTo>
                  <a:lnTo>
                    <a:pt x="13" y="20"/>
                  </a:lnTo>
                  <a:lnTo>
                    <a:pt x="12" y="20"/>
                  </a:lnTo>
                  <a:lnTo>
                    <a:pt x="12" y="20"/>
                  </a:lnTo>
                  <a:lnTo>
                    <a:pt x="12" y="20"/>
                  </a:lnTo>
                  <a:lnTo>
                    <a:pt x="12" y="21"/>
                  </a:lnTo>
                  <a:lnTo>
                    <a:pt x="12" y="21"/>
                  </a:lnTo>
                  <a:lnTo>
                    <a:pt x="12" y="21"/>
                  </a:lnTo>
                  <a:lnTo>
                    <a:pt x="12" y="21"/>
                  </a:lnTo>
                  <a:lnTo>
                    <a:pt x="12" y="22"/>
                  </a:lnTo>
                  <a:lnTo>
                    <a:pt x="12" y="22"/>
                  </a:lnTo>
                  <a:lnTo>
                    <a:pt x="12" y="22"/>
                  </a:lnTo>
                  <a:lnTo>
                    <a:pt x="12" y="2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Freeform 464">
              <a:extLst>
                <a:ext uri="{FF2B5EF4-FFF2-40B4-BE49-F238E27FC236}">
                  <a16:creationId xmlns:a16="http://schemas.microsoft.com/office/drawing/2014/main" id="{E42ADAAD-4E71-4571-A6E8-3C509169596D}"/>
                </a:ext>
              </a:extLst>
            </p:cNvPr>
            <p:cNvSpPr>
              <a:spLocks noEditPoints="1"/>
            </p:cNvSpPr>
            <p:nvPr/>
          </p:nvSpPr>
          <p:spPr bwMode="auto">
            <a:xfrm>
              <a:off x="6531838" y="4765501"/>
              <a:ext cx="76915" cy="225185"/>
            </a:xfrm>
            <a:custGeom>
              <a:avLst/>
              <a:gdLst/>
              <a:ahLst/>
              <a:cxnLst>
                <a:cxn ang="0">
                  <a:pos x="4" y="7"/>
                </a:cxn>
                <a:cxn ang="0">
                  <a:pos x="1" y="12"/>
                </a:cxn>
                <a:cxn ang="0">
                  <a:pos x="0" y="11"/>
                </a:cxn>
                <a:cxn ang="0">
                  <a:pos x="1" y="11"/>
                </a:cxn>
                <a:cxn ang="0">
                  <a:pos x="1" y="9"/>
                </a:cxn>
                <a:cxn ang="0">
                  <a:pos x="1" y="8"/>
                </a:cxn>
                <a:cxn ang="0">
                  <a:pos x="2" y="8"/>
                </a:cxn>
                <a:cxn ang="0">
                  <a:pos x="1" y="7"/>
                </a:cxn>
                <a:cxn ang="0">
                  <a:pos x="1" y="7"/>
                </a:cxn>
                <a:cxn ang="0">
                  <a:pos x="1" y="6"/>
                </a:cxn>
                <a:cxn ang="0">
                  <a:pos x="2" y="5"/>
                </a:cxn>
                <a:cxn ang="0">
                  <a:pos x="1" y="3"/>
                </a:cxn>
                <a:cxn ang="0">
                  <a:pos x="2" y="3"/>
                </a:cxn>
                <a:cxn ang="0">
                  <a:pos x="2" y="2"/>
                </a:cxn>
                <a:cxn ang="0">
                  <a:pos x="1" y="1"/>
                </a:cxn>
                <a:cxn ang="0">
                  <a:pos x="1" y="0"/>
                </a:cxn>
                <a:cxn ang="0">
                  <a:pos x="1" y="0"/>
                </a:cxn>
                <a:cxn ang="0">
                  <a:pos x="1" y="0"/>
                </a:cxn>
                <a:cxn ang="0">
                  <a:pos x="2" y="0"/>
                </a:cxn>
                <a:cxn ang="0">
                  <a:pos x="3" y="1"/>
                </a:cxn>
                <a:cxn ang="0">
                  <a:pos x="3" y="0"/>
                </a:cxn>
                <a:cxn ang="0">
                  <a:pos x="4" y="1"/>
                </a:cxn>
                <a:cxn ang="0">
                  <a:pos x="4" y="1"/>
                </a:cxn>
                <a:cxn ang="0">
                  <a:pos x="4" y="3"/>
                </a:cxn>
                <a:cxn ang="0">
                  <a:pos x="4" y="4"/>
                </a:cxn>
                <a:cxn ang="0">
                  <a:pos x="4" y="4"/>
                </a:cxn>
                <a:cxn ang="0">
                  <a:pos x="5" y="5"/>
                </a:cxn>
                <a:cxn ang="0">
                  <a:pos x="4" y="6"/>
                </a:cxn>
                <a:cxn ang="0">
                  <a:pos x="4" y="7"/>
                </a:cxn>
                <a:cxn ang="0">
                  <a:pos x="4" y="7"/>
                </a:cxn>
                <a:cxn ang="0">
                  <a:pos x="4" y="8"/>
                </a:cxn>
                <a:cxn ang="0">
                  <a:pos x="4" y="9"/>
                </a:cxn>
                <a:cxn ang="0">
                  <a:pos x="4" y="10"/>
                </a:cxn>
                <a:cxn ang="0">
                  <a:pos x="5" y="11"/>
                </a:cxn>
                <a:cxn ang="0">
                  <a:pos x="6" y="13"/>
                </a:cxn>
                <a:cxn ang="0">
                  <a:pos x="7" y="14"/>
                </a:cxn>
                <a:cxn ang="0">
                  <a:pos x="7" y="15"/>
                </a:cxn>
                <a:cxn ang="0">
                  <a:pos x="7" y="17"/>
                </a:cxn>
                <a:cxn ang="0">
                  <a:pos x="6" y="18"/>
                </a:cxn>
                <a:cxn ang="0">
                  <a:pos x="6" y="18"/>
                </a:cxn>
                <a:cxn ang="0">
                  <a:pos x="5" y="19"/>
                </a:cxn>
                <a:cxn ang="0">
                  <a:pos x="6" y="20"/>
                </a:cxn>
                <a:cxn ang="0">
                  <a:pos x="5" y="20"/>
                </a:cxn>
                <a:cxn ang="0">
                  <a:pos x="6" y="20"/>
                </a:cxn>
                <a:cxn ang="0">
                  <a:pos x="5" y="19"/>
                </a:cxn>
                <a:cxn ang="0">
                  <a:pos x="4" y="18"/>
                </a:cxn>
                <a:cxn ang="0">
                  <a:pos x="4" y="18"/>
                </a:cxn>
                <a:cxn ang="0">
                  <a:pos x="3" y="17"/>
                </a:cxn>
                <a:cxn ang="0">
                  <a:pos x="4" y="17"/>
                </a:cxn>
                <a:cxn ang="0">
                  <a:pos x="4" y="16"/>
                </a:cxn>
                <a:cxn ang="0">
                  <a:pos x="4" y="15"/>
                </a:cxn>
                <a:cxn ang="0">
                  <a:pos x="4" y="13"/>
                </a:cxn>
                <a:cxn ang="0">
                  <a:pos x="4" y="13"/>
                </a:cxn>
                <a:cxn ang="0">
                  <a:pos x="2" y="13"/>
                </a:cxn>
                <a:cxn ang="0">
                  <a:pos x="1" y="12"/>
                </a:cxn>
              </a:cxnLst>
              <a:rect l="0" t="0" r="r" b="b"/>
              <a:pathLst>
                <a:path w="7" h="20">
                  <a:moveTo>
                    <a:pt x="5" y="7"/>
                  </a:moveTo>
                  <a:lnTo>
                    <a:pt x="5" y="7"/>
                  </a:lnTo>
                  <a:close/>
                  <a:moveTo>
                    <a:pt x="4" y="7"/>
                  </a:moveTo>
                  <a:lnTo>
                    <a:pt x="4" y="7"/>
                  </a:lnTo>
                  <a:close/>
                  <a:moveTo>
                    <a:pt x="1" y="12"/>
                  </a:moveTo>
                  <a:lnTo>
                    <a:pt x="1" y="12"/>
                  </a:lnTo>
                  <a:lnTo>
                    <a:pt x="1" y="12"/>
                  </a:lnTo>
                  <a:lnTo>
                    <a:pt x="1" y="12"/>
                  </a:lnTo>
                  <a:lnTo>
                    <a:pt x="1" y="12"/>
                  </a:lnTo>
                  <a:lnTo>
                    <a:pt x="1" y="12"/>
                  </a:lnTo>
                  <a:lnTo>
                    <a:pt x="1" y="11"/>
                  </a:lnTo>
                  <a:lnTo>
                    <a:pt x="0" y="11"/>
                  </a:lnTo>
                  <a:lnTo>
                    <a:pt x="0" y="11"/>
                  </a:lnTo>
                  <a:lnTo>
                    <a:pt x="0" y="11"/>
                  </a:lnTo>
                  <a:lnTo>
                    <a:pt x="0" y="11"/>
                  </a:lnTo>
                  <a:lnTo>
                    <a:pt x="1" y="11"/>
                  </a:lnTo>
                  <a:lnTo>
                    <a:pt x="1" y="10"/>
                  </a:lnTo>
                  <a:lnTo>
                    <a:pt x="1" y="10"/>
                  </a:lnTo>
                  <a:lnTo>
                    <a:pt x="1" y="10"/>
                  </a:lnTo>
                  <a:lnTo>
                    <a:pt x="1" y="9"/>
                  </a:lnTo>
                  <a:lnTo>
                    <a:pt x="1" y="9"/>
                  </a:lnTo>
                  <a:lnTo>
                    <a:pt x="1" y="9"/>
                  </a:lnTo>
                  <a:lnTo>
                    <a:pt x="1" y="9"/>
                  </a:lnTo>
                  <a:lnTo>
                    <a:pt x="1" y="8"/>
                  </a:lnTo>
                  <a:lnTo>
                    <a:pt x="1" y="8"/>
                  </a:lnTo>
                  <a:lnTo>
                    <a:pt x="1" y="8"/>
                  </a:lnTo>
                  <a:lnTo>
                    <a:pt x="1" y="8"/>
                  </a:lnTo>
                  <a:lnTo>
                    <a:pt x="2" y="8"/>
                  </a:lnTo>
                  <a:lnTo>
                    <a:pt x="2" y="8"/>
                  </a:lnTo>
                  <a:lnTo>
                    <a:pt x="2" y="7"/>
                  </a:lnTo>
                  <a:lnTo>
                    <a:pt x="2" y="7"/>
                  </a:lnTo>
                  <a:lnTo>
                    <a:pt x="1" y="7"/>
                  </a:lnTo>
                  <a:lnTo>
                    <a:pt x="1" y="7"/>
                  </a:lnTo>
                  <a:lnTo>
                    <a:pt x="1" y="7"/>
                  </a:lnTo>
                  <a:lnTo>
                    <a:pt x="1" y="7"/>
                  </a:lnTo>
                  <a:lnTo>
                    <a:pt x="1" y="7"/>
                  </a:lnTo>
                  <a:lnTo>
                    <a:pt x="1" y="6"/>
                  </a:lnTo>
                  <a:lnTo>
                    <a:pt x="1" y="6"/>
                  </a:lnTo>
                  <a:lnTo>
                    <a:pt x="1" y="6"/>
                  </a:lnTo>
                  <a:lnTo>
                    <a:pt x="1" y="6"/>
                  </a:lnTo>
                  <a:lnTo>
                    <a:pt x="1" y="5"/>
                  </a:lnTo>
                  <a:lnTo>
                    <a:pt x="1" y="5"/>
                  </a:lnTo>
                  <a:lnTo>
                    <a:pt x="1" y="5"/>
                  </a:lnTo>
                  <a:lnTo>
                    <a:pt x="2" y="5"/>
                  </a:lnTo>
                  <a:lnTo>
                    <a:pt x="2" y="4"/>
                  </a:lnTo>
                  <a:lnTo>
                    <a:pt x="1" y="4"/>
                  </a:lnTo>
                  <a:lnTo>
                    <a:pt x="1" y="4"/>
                  </a:lnTo>
                  <a:lnTo>
                    <a:pt x="1" y="3"/>
                  </a:lnTo>
                  <a:lnTo>
                    <a:pt x="2" y="3"/>
                  </a:lnTo>
                  <a:lnTo>
                    <a:pt x="2" y="3"/>
                  </a:lnTo>
                  <a:lnTo>
                    <a:pt x="2" y="3"/>
                  </a:lnTo>
                  <a:lnTo>
                    <a:pt x="2" y="3"/>
                  </a:lnTo>
                  <a:lnTo>
                    <a:pt x="2" y="3"/>
                  </a:lnTo>
                  <a:lnTo>
                    <a:pt x="2" y="3"/>
                  </a:lnTo>
                  <a:lnTo>
                    <a:pt x="2" y="2"/>
                  </a:lnTo>
                  <a:lnTo>
                    <a:pt x="2" y="2"/>
                  </a:lnTo>
                  <a:lnTo>
                    <a:pt x="2" y="2"/>
                  </a:lnTo>
                  <a:lnTo>
                    <a:pt x="2" y="2"/>
                  </a:lnTo>
                  <a:lnTo>
                    <a:pt x="1" y="1"/>
                  </a:lnTo>
                  <a:lnTo>
                    <a:pt x="1" y="1"/>
                  </a:lnTo>
                  <a:lnTo>
                    <a:pt x="1" y="1"/>
                  </a:lnTo>
                  <a:lnTo>
                    <a:pt x="1" y="1"/>
                  </a:lnTo>
                  <a:lnTo>
                    <a:pt x="1" y="0"/>
                  </a:lnTo>
                  <a:lnTo>
                    <a:pt x="1" y="0"/>
                  </a:lnTo>
                  <a:lnTo>
                    <a:pt x="1" y="0"/>
                  </a:lnTo>
                  <a:lnTo>
                    <a:pt x="1" y="0"/>
                  </a:lnTo>
                  <a:lnTo>
                    <a:pt x="1" y="0"/>
                  </a:lnTo>
                  <a:lnTo>
                    <a:pt x="1" y="0"/>
                  </a:lnTo>
                  <a:lnTo>
                    <a:pt x="1" y="0"/>
                  </a:lnTo>
                  <a:lnTo>
                    <a:pt x="1" y="0"/>
                  </a:lnTo>
                  <a:lnTo>
                    <a:pt x="1" y="0"/>
                  </a:lnTo>
                  <a:lnTo>
                    <a:pt x="1" y="0"/>
                  </a:lnTo>
                  <a:lnTo>
                    <a:pt x="1" y="0"/>
                  </a:lnTo>
                  <a:lnTo>
                    <a:pt x="1" y="0"/>
                  </a:lnTo>
                  <a:lnTo>
                    <a:pt x="2" y="0"/>
                  </a:lnTo>
                  <a:lnTo>
                    <a:pt x="2" y="0"/>
                  </a:lnTo>
                  <a:lnTo>
                    <a:pt x="2" y="0"/>
                  </a:lnTo>
                  <a:lnTo>
                    <a:pt x="2" y="0"/>
                  </a:lnTo>
                  <a:lnTo>
                    <a:pt x="3" y="1"/>
                  </a:lnTo>
                  <a:lnTo>
                    <a:pt x="3" y="1"/>
                  </a:lnTo>
                  <a:lnTo>
                    <a:pt x="3" y="0"/>
                  </a:lnTo>
                  <a:lnTo>
                    <a:pt x="3" y="0"/>
                  </a:lnTo>
                  <a:lnTo>
                    <a:pt x="3" y="0"/>
                  </a:lnTo>
                  <a:lnTo>
                    <a:pt x="3" y="0"/>
                  </a:lnTo>
                  <a:lnTo>
                    <a:pt x="3" y="0"/>
                  </a:lnTo>
                  <a:lnTo>
                    <a:pt x="4" y="1"/>
                  </a:lnTo>
                  <a:lnTo>
                    <a:pt x="4" y="1"/>
                  </a:lnTo>
                  <a:lnTo>
                    <a:pt x="4" y="1"/>
                  </a:lnTo>
                  <a:lnTo>
                    <a:pt x="4" y="1"/>
                  </a:lnTo>
                  <a:lnTo>
                    <a:pt x="4" y="1"/>
                  </a:lnTo>
                  <a:lnTo>
                    <a:pt x="4" y="1"/>
                  </a:lnTo>
                  <a:lnTo>
                    <a:pt x="4" y="1"/>
                  </a:lnTo>
                  <a:lnTo>
                    <a:pt x="4" y="2"/>
                  </a:lnTo>
                  <a:lnTo>
                    <a:pt x="4" y="2"/>
                  </a:lnTo>
                  <a:lnTo>
                    <a:pt x="4" y="3"/>
                  </a:lnTo>
                  <a:lnTo>
                    <a:pt x="4" y="3"/>
                  </a:lnTo>
                  <a:lnTo>
                    <a:pt x="4" y="3"/>
                  </a:lnTo>
                  <a:lnTo>
                    <a:pt x="4" y="3"/>
                  </a:lnTo>
                  <a:lnTo>
                    <a:pt x="4" y="3"/>
                  </a:lnTo>
                  <a:lnTo>
                    <a:pt x="4" y="4"/>
                  </a:lnTo>
                  <a:lnTo>
                    <a:pt x="4" y="4"/>
                  </a:lnTo>
                  <a:lnTo>
                    <a:pt x="4" y="4"/>
                  </a:lnTo>
                  <a:lnTo>
                    <a:pt x="4" y="4"/>
                  </a:lnTo>
                  <a:lnTo>
                    <a:pt x="4" y="4"/>
                  </a:lnTo>
                  <a:lnTo>
                    <a:pt x="5" y="5"/>
                  </a:lnTo>
                  <a:lnTo>
                    <a:pt x="5" y="5"/>
                  </a:lnTo>
                  <a:lnTo>
                    <a:pt x="5" y="5"/>
                  </a:lnTo>
                  <a:lnTo>
                    <a:pt x="5" y="5"/>
                  </a:lnTo>
                  <a:lnTo>
                    <a:pt x="5" y="5"/>
                  </a:lnTo>
                  <a:lnTo>
                    <a:pt x="5" y="6"/>
                  </a:lnTo>
                  <a:lnTo>
                    <a:pt x="5" y="6"/>
                  </a:lnTo>
                  <a:lnTo>
                    <a:pt x="4" y="6"/>
                  </a:lnTo>
                  <a:lnTo>
                    <a:pt x="4" y="6"/>
                  </a:lnTo>
                  <a:lnTo>
                    <a:pt x="4" y="6"/>
                  </a:lnTo>
                  <a:lnTo>
                    <a:pt x="4" y="6"/>
                  </a:lnTo>
                  <a:lnTo>
                    <a:pt x="4" y="7"/>
                  </a:lnTo>
                  <a:lnTo>
                    <a:pt x="4" y="7"/>
                  </a:lnTo>
                  <a:lnTo>
                    <a:pt x="4" y="7"/>
                  </a:lnTo>
                  <a:lnTo>
                    <a:pt x="4" y="7"/>
                  </a:lnTo>
                  <a:lnTo>
                    <a:pt x="4" y="7"/>
                  </a:lnTo>
                  <a:lnTo>
                    <a:pt x="4" y="7"/>
                  </a:lnTo>
                  <a:lnTo>
                    <a:pt x="4" y="7"/>
                  </a:lnTo>
                  <a:lnTo>
                    <a:pt x="4" y="8"/>
                  </a:lnTo>
                  <a:lnTo>
                    <a:pt x="4" y="8"/>
                  </a:lnTo>
                  <a:lnTo>
                    <a:pt x="4" y="8"/>
                  </a:lnTo>
                  <a:lnTo>
                    <a:pt x="4" y="8"/>
                  </a:lnTo>
                  <a:lnTo>
                    <a:pt x="4" y="8"/>
                  </a:lnTo>
                  <a:lnTo>
                    <a:pt x="4" y="9"/>
                  </a:lnTo>
                  <a:lnTo>
                    <a:pt x="4" y="9"/>
                  </a:lnTo>
                  <a:lnTo>
                    <a:pt x="4" y="9"/>
                  </a:lnTo>
                  <a:lnTo>
                    <a:pt x="4" y="9"/>
                  </a:lnTo>
                  <a:lnTo>
                    <a:pt x="4" y="10"/>
                  </a:lnTo>
                  <a:lnTo>
                    <a:pt x="4" y="10"/>
                  </a:lnTo>
                  <a:lnTo>
                    <a:pt x="4" y="11"/>
                  </a:lnTo>
                  <a:lnTo>
                    <a:pt x="5" y="11"/>
                  </a:lnTo>
                  <a:lnTo>
                    <a:pt x="5" y="11"/>
                  </a:lnTo>
                  <a:lnTo>
                    <a:pt x="6" y="11"/>
                  </a:lnTo>
                  <a:lnTo>
                    <a:pt x="6" y="12"/>
                  </a:lnTo>
                  <a:lnTo>
                    <a:pt x="6" y="12"/>
                  </a:lnTo>
                  <a:lnTo>
                    <a:pt x="6" y="13"/>
                  </a:lnTo>
                  <a:lnTo>
                    <a:pt x="6" y="13"/>
                  </a:lnTo>
                  <a:lnTo>
                    <a:pt x="7" y="13"/>
                  </a:lnTo>
                  <a:lnTo>
                    <a:pt x="7" y="14"/>
                  </a:lnTo>
                  <a:lnTo>
                    <a:pt x="7" y="14"/>
                  </a:lnTo>
                  <a:lnTo>
                    <a:pt x="7" y="14"/>
                  </a:lnTo>
                  <a:lnTo>
                    <a:pt x="7" y="14"/>
                  </a:lnTo>
                  <a:lnTo>
                    <a:pt x="7" y="15"/>
                  </a:lnTo>
                  <a:lnTo>
                    <a:pt x="7" y="15"/>
                  </a:lnTo>
                  <a:lnTo>
                    <a:pt x="7" y="15"/>
                  </a:lnTo>
                  <a:lnTo>
                    <a:pt x="7" y="16"/>
                  </a:lnTo>
                  <a:lnTo>
                    <a:pt x="7" y="16"/>
                  </a:lnTo>
                  <a:lnTo>
                    <a:pt x="7" y="17"/>
                  </a:lnTo>
                  <a:lnTo>
                    <a:pt x="7" y="17"/>
                  </a:lnTo>
                  <a:lnTo>
                    <a:pt x="7" y="17"/>
                  </a:lnTo>
                  <a:lnTo>
                    <a:pt x="7" y="18"/>
                  </a:lnTo>
                  <a:lnTo>
                    <a:pt x="6" y="18"/>
                  </a:lnTo>
                  <a:lnTo>
                    <a:pt x="6" y="18"/>
                  </a:lnTo>
                  <a:lnTo>
                    <a:pt x="6" y="18"/>
                  </a:lnTo>
                  <a:lnTo>
                    <a:pt x="6" y="18"/>
                  </a:lnTo>
                  <a:lnTo>
                    <a:pt x="6" y="18"/>
                  </a:lnTo>
                  <a:lnTo>
                    <a:pt x="6" y="18"/>
                  </a:lnTo>
                  <a:lnTo>
                    <a:pt x="6" y="19"/>
                  </a:lnTo>
                  <a:lnTo>
                    <a:pt x="6" y="19"/>
                  </a:lnTo>
                  <a:lnTo>
                    <a:pt x="5" y="19"/>
                  </a:lnTo>
                  <a:lnTo>
                    <a:pt x="6" y="19"/>
                  </a:lnTo>
                  <a:lnTo>
                    <a:pt x="6" y="19"/>
                  </a:lnTo>
                  <a:lnTo>
                    <a:pt x="6" y="19"/>
                  </a:lnTo>
                  <a:lnTo>
                    <a:pt x="6" y="20"/>
                  </a:lnTo>
                  <a:lnTo>
                    <a:pt x="6" y="20"/>
                  </a:lnTo>
                  <a:lnTo>
                    <a:pt x="6" y="20"/>
                  </a:lnTo>
                  <a:lnTo>
                    <a:pt x="6" y="20"/>
                  </a:lnTo>
                  <a:lnTo>
                    <a:pt x="5" y="20"/>
                  </a:lnTo>
                  <a:lnTo>
                    <a:pt x="5" y="20"/>
                  </a:lnTo>
                  <a:lnTo>
                    <a:pt x="5" y="20"/>
                  </a:lnTo>
                  <a:lnTo>
                    <a:pt x="5" y="20"/>
                  </a:lnTo>
                  <a:lnTo>
                    <a:pt x="6" y="20"/>
                  </a:lnTo>
                  <a:lnTo>
                    <a:pt x="6" y="19"/>
                  </a:lnTo>
                  <a:lnTo>
                    <a:pt x="5" y="19"/>
                  </a:lnTo>
                  <a:lnTo>
                    <a:pt x="5" y="19"/>
                  </a:lnTo>
                  <a:lnTo>
                    <a:pt x="5" y="19"/>
                  </a:lnTo>
                  <a:lnTo>
                    <a:pt x="5" y="19"/>
                  </a:lnTo>
                  <a:lnTo>
                    <a:pt x="4" y="19"/>
                  </a:lnTo>
                  <a:lnTo>
                    <a:pt x="4" y="18"/>
                  </a:lnTo>
                  <a:lnTo>
                    <a:pt x="4" y="18"/>
                  </a:lnTo>
                  <a:lnTo>
                    <a:pt x="4" y="18"/>
                  </a:lnTo>
                  <a:lnTo>
                    <a:pt x="4" y="18"/>
                  </a:lnTo>
                  <a:lnTo>
                    <a:pt x="4" y="18"/>
                  </a:lnTo>
                  <a:lnTo>
                    <a:pt x="4" y="18"/>
                  </a:lnTo>
                  <a:lnTo>
                    <a:pt x="4" y="17"/>
                  </a:lnTo>
                  <a:lnTo>
                    <a:pt x="4" y="17"/>
                  </a:lnTo>
                  <a:lnTo>
                    <a:pt x="4" y="17"/>
                  </a:lnTo>
                  <a:lnTo>
                    <a:pt x="3" y="17"/>
                  </a:lnTo>
                  <a:lnTo>
                    <a:pt x="3" y="17"/>
                  </a:lnTo>
                  <a:lnTo>
                    <a:pt x="4" y="17"/>
                  </a:lnTo>
                  <a:lnTo>
                    <a:pt x="4" y="17"/>
                  </a:lnTo>
                  <a:lnTo>
                    <a:pt x="4" y="17"/>
                  </a:lnTo>
                  <a:lnTo>
                    <a:pt x="4" y="16"/>
                  </a:lnTo>
                  <a:lnTo>
                    <a:pt x="4" y="16"/>
                  </a:lnTo>
                  <a:lnTo>
                    <a:pt x="4" y="16"/>
                  </a:lnTo>
                  <a:lnTo>
                    <a:pt x="4" y="16"/>
                  </a:lnTo>
                  <a:lnTo>
                    <a:pt x="4" y="15"/>
                  </a:lnTo>
                  <a:lnTo>
                    <a:pt x="4" y="15"/>
                  </a:lnTo>
                  <a:lnTo>
                    <a:pt x="4" y="15"/>
                  </a:lnTo>
                  <a:lnTo>
                    <a:pt x="4" y="15"/>
                  </a:lnTo>
                  <a:lnTo>
                    <a:pt x="4" y="14"/>
                  </a:lnTo>
                  <a:lnTo>
                    <a:pt x="4" y="14"/>
                  </a:lnTo>
                  <a:lnTo>
                    <a:pt x="4" y="14"/>
                  </a:lnTo>
                  <a:lnTo>
                    <a:pt x="4" y="13"/>
                  </a:lnTo>
                  <a:lnTo>
                    <a:pt x="4" y="13"/>
                  </a:lnTo>
                  <a:lnTo>
                    <a:pt x="4" y="13"/>
                  </a:lnTo>
                  <a:lnTo>
                    <a:pt x="4" y="13"/>
                  </a:lnTo>
                  <a:lnTo>
                    <a:pt x="4" y="13"/>
                  </a:lnTo>
                  <a:lnTo>
                    <a:pt x="3" y="13"/>
                  </a:lnTo>
                  <a:lnTo>
                    <a:pt x="3" y="13"/>
                  </a:lnTo>
                  <a:lnTo>
                    <a:pt x="2" y="13"/>
                  </a:lnTo>
                  <a:lnTo>
                    <a:pt x="2" y="13"/>
                  </a:lnTo>
                  <a:lnTo>
                    <a:pt x="2" y="13"/>
                  </a:lnTo>
                  <a:lnTo>
                    <a:pt x="2" y="13"/>
                  </a:lnTo>
                  <a:lnTo>
                    <a:pt x="1" y="13"/>
                  </a:lnTo>
                  <a:lnTo>
                    <a:pt x="1"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Freeform 465">
              <a:extLst>
                <a:ext uri="{FF2B5EF4-FFF2-40B4-BE49-F238E27FC236}">
                  <a16:creationId xmlns:a16="http://schemas.microsoft.com/office/drawing/2014/main" id="{1DA8EB7D-02E6-4229-A3B5-802611D4437F}"/>
                </a:ext>
              </a:extLst>
            </p:cNvPr>
            <p:cNvSpPr>
              <a:spLocks noEditPoints="1"/>
            </p:cNvSpPr>
            <p:nvPr/>
          </p:nvSpPr>
          <p:spPr bwMode="auto">
            <a:xfrm>
              <a:off x="8128234" y="4269390"/>
              <a:ext cx="459777" cy="191759"/>
            </a:xfrm>
            <a:custGeom>
              <a:avLst/>
              <a:gdLst/>
              <a:ahLst/>
              <a:cxnLst>
                <a:cxn ang="0">
                  <a:pos x="25" y="12"/>
                </a:cxn>
                <a:cxn ang="0">
                  <a:pos x="39" y="8"/>
                </a:cxn>
                <a:cxn ang="0">
                  <a:pos x="41" y="7"/>
                </a:cxn>
                <a:cxn ang="0">
                  <a:pos x="40" y="4"/>
                </a:cxn>
                <a:cxn ang="0">
                  <a:pos x="0" y="3"/>
                </a:cxn>
                <a:cxn ang="0">
                  <a:pos x="3" y="11"/>
                </a:cxn>
                <a:cxn ang="0">
                  <a:pos x="3" y="9"/>
                </a:cxn>
                <a:cxn ang="0">
                  <a:pos x="2" y="7"/>
                </a:cxn>
                <a:cxn ang="0">
                  <a:pos x="1" y="4"/>
                </a:cxn>
                <a:cxn ang="0">
                  <a:pos x="1" y="2"/>
                </a:cxn>
                <a:cxn ang="0">
                  <a:pos x="2" y="2"/>
                </a:cxn>
                <a:cxn ang="0">
                  <a:pos x="3" y="4"/>
                </a:cxn>
                <a:cxn ang="0">
                  <a:pos x="4" y="4"/>
                </a:cxn>
                <a:cxn ang="0">
                  <a:pos x="6" y="3"/>
                </a:cxn>
                <a:cxn ang="0">
                  <a:pos x="7" y="5"/>
                </a:cxn>
                <a:cxn ang="0">
                  <a:pos x="8" y="8"/>
                </a:cxn>
                <a:cxn ang="0">
                  <a:pos x="8" y="10"/>
                </a:cxn>
                <a:cxn ang="0">
                  <a:pos x="8" y="11"/>
                </a:cxn>
                <a:cxn ang="0">
                  <a:pos x="9" y="14"/>
                </a:cxn>
                <a:cxn ang="0">
                  <a:pos x="9" y="15"/>
                </a:cxn>
                <a:cxn ang="0">
                  <a:pos x="9" y="15"/>
                </a:cxn>
                <a:cxn ang="0">
                  <a:pos x="7" y="14"/>
                </a:cxn>
                <a:cxn ang="0">
                  <a:pos x="5" y="13"/>
                </a:cxn>
                <a:cxn ang="0">
                  <a:pos x="38" y="2"/>
                </a:cxn>
                <a:cxn ang="0">
                  <a:pos x="40" y="8"/>
                </a:cxn>
                <a:cxn ang="0">
                  <a:pos x="38" y="8"/>
                </a:cxn>
                <a:cxn ang="0">
                  <a:pos x="36" y="8"/>
                </a:cxn>
                <a:cxn ang="0">
                  <a:pos x="35" y="9"/>
                </a:cxn>
                <a:cxn ang="0">
                  <a:pos x="34" y="11"/>
                </a:cxn>
                <a:cxn ang="0">
                  <a:pos x="34" y="12"/>
                </a:cxn>
                <a:cxn ang="0">
                  <a:pos x="32" y="15"/>
                </a:cxn>
                <a:cxn ang="0">
                  <a:pos x="31" y="15"/>
                </a:cxn>
                <a:cxn ang="0">
                  <a:pos x="29" y="15"/>
                </a:cxn>
                <a:cxn ang="0">
                  <a:pos x="26" y="16"/>
                </a:cxn>
                <a:cxn ang="0">
                  <a:pos x="24" y="16"/>
                </a:cxn>
                <a:cxn ang="0">
                  <a:pos x="22" y="15"/>
                </a:cxn>
                <a:cxn ang="0">
                  <a:pos x="22" y="15"/>
                </a:cxn>
                <a:cxn ang="0">
                  <a:pos x="24" y="15"/>
                </a:cxn>
                <a:cxn ang="0">
                  <a:pos x="25" y="15"/>
                </a:cxn>
                <a:cxn ang="0">
                  <a:pos x="25" y="13"/>
                </a:cxn>
                <a:cxn ang="0">
                  <a:pos x="25" y="12"/>
                </a:cxn>
                <a:cxn ang="0">
                  <a:pos x="27" y="11"/>
                </a:cxn>
                <a:cxn ang="0">
                  <a:pos x="30" y="9"/>
                </a:cxn>
                <a:cxn ang="0">
                  <a:pos x="31" y="7"/>
                </a:cxn>
                <a:cxn ang="0">
                  <a:pos x="33" y="8"/>
                </a:cxn>
                <a:cxn ang="0">
                  <a:pos x="33" y="6"/>
                </a:cxn>
                <a:cxn ang="0">
                  <a:pos x="34" y="7"/>
                </a:cxn>
                <a:cxn ang="0">
                  <a:pos x="34" y="6"/>
                </a:cxn>
                <a:cxn ang="0">
                  <a:pos x="35" y="4"/>
                </a:cxn>
                <a:cxn ang="0">
                  <a:pos x="36" y="2"/>
                </a:cxn>
                <a:cxn ang="0">
                  <a:pos x="37" y="1"/>
                </a:cxn>
                <a:cxn ang="0">
                  <a:pos x="38" y="1"/>
                </a:cxn>
                <a:cxn ang="0">
                  <a:pos x="39" y="3"/>
                </a:cxn>
                <a:cxn ang="0">
                  <a:pos x="40" y="3"/>
                </a:cxn>
                <a:cxn ang="0">
                  <a:pos x="40" y="4"/>
                </a:cxn>
                <a:cxn ang="0">
                  <a:pos x="42" y="5"/>
                </a:cxn>
                <a:cxn ang="0">
                  <a:pos x="41" y="6"/>
                </a:cxn>
                <a:cxn ang="0">
                  <a:pos x="38" y="0"/>
                </a:cxn>
                <a:cxn ang="0">
                  <a:pos x="37" y="0"/>
                </a:cxn>
              </a:cxnLst>
              <a:rect l="0" t="0" r="r" b="b"/>
              <a:pathLst>
                <a:path w="42" h="17">
                  <a:moveTo>
                    <a:pt x="10" y="13"/>
                  </a:moveTo>
                  <a:lnTo>
                    <a:pt x="10" y="13"/>
                  </a:lnTo>
                  <a:lnTo>
                    <a:pt x="10" y="13"/>
                  </a:lnTo>
                  <a:lnTo>
                    <a:pt x="9" y="13"/>
                  </a:lnTo>
                  <a:lnTo>
                    <a:pt x="10" y="13"/>
                  </a:lnTo>
                  <a:close/>
                  <a:moveTo>
                    <a:pt x="25" y="12"/>
                  </a:moveTo>
                  <a:lnTo>
                    <a:pt x="25" y="12"/>
                  </a:lnTo>
                  <a:lnTo>
                    <a:pt x="25" y="12"/>
                  </a:lnTo>
                  <a:lnTo>
                    <a:pt x="25" y="12"/>
                  </a:lnTo>
                  <a:lnTo>
                    <a:pt x="25" y="12"/>
                  </a:lnTo>
                  <a:lnTo>
                    <a:pt x="25" y="12"/>
                  </a:lnTo>
                  <a:lnTo>
                    <a:pt x="25" y="12"/>
                  </a:lnTo>
                  <a:lnTo>
                    <a:pt x="25" y="12"/>
                  </a:lnTo>
                  <a:lnTo>
                    <a:pt x="25" y="13"/>
                  </a:lnTo>
                  <a:lnTo>
                    <a:pt x="25" y="13"/>
                  </a:lnTo>
                  <a:lnTo>
                    <a:pt x="25" y="13"/>
                  </a:lnTo>
                  <a:lnTo>
                    <a:pt x="25" y="12"/>
                  </a:lnTo>
                  <a:close/>
                  <a:moveTo>
                    <a:pt x="39" y="8"/>
                  </a:moveTo>
                  <a:lnTo>
                    <a:pt x="39" y="8"/>
                  </a:lnTo>
                  <a:lnTo>
                    <a:pt x="39" y="8"/>
                  </a:lnTo>
                  <a:lnTo>
                    <a:pt x="39" y="8"/>
                  </a:lnTo>
                  <a:lnTo>
                    <a:pt x="40" y="8"/>
                  </a:lnTo>
                  <a:lnTo>
                    <a:pt x="39" y="8"/>
                  </a:lnTo>
                  <a:close/>
                  <a:moveTo>
                    <a:pt x="41" y="7"/>
                  </a:moveTo>
                  <a:lnTo>
                    <a:pt x="41" y="7"/>
                  </a:lnTo>
                  <a:lnTo>
                    <a:pt x="41" y="7"/>
                  </a:lnTo>
                  <a:close/>
                  <a:moveTo>
                    <a:pt x="41" y="7"/>
                  </a:moveTo>
                  <a:lnTo>
                    <a:pt x="41" y="7"/>
                  </a:lnTo>
                  <a:lnTo>
                    <a:pt x="41" y="7"/>
                  </a:lnTo>
                  <a:lnTo>
                    <a:pt x="41" y="7"/>
                  </a:lnTo>
                  <a:close/>
                  <a:moveTo>
                    <a:pt x="34" y="5"/>
                  </a:moveTo>
                  <a:lnTo>
                    <a:pt x="34" y="5"/>
                  </a:lnTo>
                  <a:lnTo>
                    <a:pt x="34" y="5"/>
                  </a:lnTo>
                  <a:lnTo>
                    <a:pt x="34" y="5"/>
                  </a:lnTo>
                  <a:lnTo>
                    <a:pt x="34" y="5"/>
                  </a:lnTo>
                  <a:lnTo>
                    <a:pt x="34" y="5"/>
                  </a:lnTo>
                  <a:close/>
                  <a:moveTo>
                    <a:pt x="40" y="3"/>
                  </a:moveTo>
                  <a:lnTo>
                    <a:pt x="40" y="3"/>
                  </a:lnTo>
                  <a:lnTo>
                    <a:pt x="40" y="4"/>
                  </a:lnTo>
                  <a:lnTo>
                    <a:pt x="40" y="4"/>
                  </a:lnTo>
                  <a:lnTo>
                    <a:pt x="40" y="3"/>
                  </a:lnTo>
                  <a:close/>
                  <a:moveTo>
                    <a:pt x="36" y="3"/>
                  </a:moveTo>
                  <a:lnTo>
                    <a:pt x="36" y="3"/>
                  </a:lnTo>
                  <a:close/>
                  <a:moveTo>
                    <a:pt x="0" y="3"/>
                  </a:moveTo>
                  <a:lnTo>
                    <a:pt x="0" y="3"/>
                  </a:lnTo>
                  <a:lnTo>
                    <a:pt x="0" y="3"/>
                  </a:lnTo>
                  <a:lnTo>
                    <a:pt x="0" y="3"/>
                  </a:lnTo>
                  <a:close/>
                  <a:moveTo>
                    <a:pt x="0" y="2"/>
                  </a:moveTo>
                  <a:lnTo>
                    <a:pt x="0" y="2"/>
                  </a:lnTo>
                  <a:lnTo>
                    <a:pt x="0" y="3"/>
                  </a:lnTo>
                  <a:lnTo>
                    <a:pt x="0" y="3"/>
                  </a:lnTo>
                  <a:lnTo>
                    <a:pt x="0" y="2"/>
                  </a:lnTo>
                  <a:lnTo>
                    <a:pt x="0" y="2"/>
                  </a:lnTo>
                  <a:lnTo>
                    <a:pt x="0" y="2"/>
                  </a:lnTo>
                  <a:close/>
                  <a:moveTo>
                    <a:pt x="4" y="12"/>
                  </a:moveTo>
                  <a:lnTo>
                    <a:pt x="4" y="12"/>
                  </a:lnTo>
                  <a:lnTo>
                    <a:pt x="4" y="12"/>
                  </a:lnTo>
                  <a:lnTo>
                    <a:pt x="4" y="12"/>
                  </a:lnTo>
                  <a:lnTo>
                    <a:pt x="3" y="12"/>
                  </a:lnTo>
                  <a:lnTo>
                    <a:pt x="3" y="11"/>
                  </a:lnTo>
                  <a:lnTo>
                    <a:pt x="3" y="11"/>
                  </a:lnTo>
                  <a:lnTo>
                    <a:pt x="4" y="11"/>
                  </a:lnTo>
                  <a:lnTo>
                    <a:pt x="4" y="11"/>
                  </a:lnTo>
                  <a:lnTo>
                    <a:pt x="3" y="11"/>
                  </a:lnTo>
                  <a:lnTo>
                    <a:pt x="3" y="11"/>
                  </a:lnTo>
                  <a:lnTo>
                    <a:pt x="3" y="10"/>
                  </a:lnTo>
                  <a:lnTo>
                    <a:pt x="3" y="10"/>
                  </a:lnTo>
                  <a:lnTo>
                    <a:pt x="3" y="10"/>
                  </a:lnTo>
                  <a:lnTo>
                    <a:pt x="3" y="10"/>
                  </a:lnTo>
                  <a:lnTo>
                    <a:pt x="3" y="9"/>
                  </a:lnTo>
                  <a:lnTo>
                    <a:pt x="2" y="9"/>
                  </a:lnTo>
                  <a:lnTo>
                    <a:pt x="2" y="9"/>
                  </a:lnTo>
                  <a:lnTo>
                    <a:pt x="2" y="9"/>
                  </a:lnTo>
                  <a:lnTo>
                    <a:pt x="2" y="9"/>
                  </a:lnTo>
                  <a:lnTo>
                    <a:pt x="2" y="8"/>
                  </a:lnTo>
                  <a:lnTo>
                    <a:pt x="2" y="8"/>
                  </a:lnTo>
                  <a:lnTo>
                    <a:pt x="2" y="8"/>
                  </a:lnTo>
                  <a:lnTo>
                    <a:pt x="2" y="8"/>
                  </a:lnTo>
                  <a:lnTo>
                    <a:pt x="2" y="8"/>
                  </a:lnTo>
                  <a:lnTo>
                    <a:pt x="2" y="7"/>
                  </a:lnTo>
                  <a:lnTo>
                    <a:pt x="2" y="7"/>
                  </a:lnTo>
                  <a:lnTo>
                    <a:pt x="2" y="6"/>
                  </a:lnTo>
                  <a:lnTo>
                    <a:pt x="2" y="6"/>
                  </a:lnTo>
                  <a:lnTo>
                    <a:pt x="1" y="6"/>
                  </a:lnTo>
                  <a:lnTo>
                    <a:pt x="1" y="6"/>
                  </a:lnTo>
                  <a:lnTo>
                    <a:pt x="1" y="6"/>
                  </a:lnTo>
                  <a:lnTo>
                    <a:pt x="1" y="6"/>
                  </a:lnTo>
                  <a:lnTo>
                    <a:pt x="1" y="5"/>
                  </a:lnTo>
                  <a:lnTo>
                    <a:pt x="1" y="5"/>
                  </a:lnTo>
                  <a:lnTo>
                    <a:pt x="1" y="4"/>
                  </a:lnTo>
                  <a:lnTo>
                    <a:pt x="1" y="4"/>
                  </a:lnTo>
                  <a:lnTo>
                    <a:pt x="1" y="4"/>
                  </a:lnTo>
                  <a:lnTo>
                    <a:pt x="1" y="4"/>
                  </a:lnTo>
                  <a:lnTo>
                    <a:pt x="1" y="3"/>
                  </a:lnTo>
                  <a:lnTo>
                    <a:pt x="1" y="3"/>
                  </a:lnTo>
                  <a:lnTo>
                    <a:pt x="1" y="3"/>
                  </a:lnTo>
                  <a:lnTo>
                    <a:pt x="1" y="3"/>
                  </a:lnTo>
                  <a:lnTo>
                    <a:pt x="1" y="3"/>
                  </a:lnTo>
                  <a:lnTo>
                    <a:pt x="1" y="3"/>
                  </a:lnTo>
                  <a:lnTo>
                    <a:pt x="1" y="2"/>
                  </a:lnTo>
                  <a:lnTo>
                    <a:pt x="1" y="2"/>
                  </a:lnTo>
                  <a:lnTo>
                    <a:pt x="1" y="2"/>
                  </a:lnTo>
                  <a:lnTo>
                    <a:pt x="1" y="2"/>
                  </a:lnTo>
                  <a:lnTo>
                    <a:pt x="1" y="2"/>
                  </a:lnTo>
                  <a:lnTo>
                    <a:pt x="1" y="1"/>
                  </a:lnTo>
                  <a:lnTo>
                    <a:pt x="1" y="1"/>
                  </a:lnTo>
                  <a:lnTo>
                    <a:pt x="1" y="2"/>
                  </a:lnTo>
                  <a:lnTo>
                    <a:pt x="1" y="2"/>
                  </a:lnTo>
                  <a:lnTo>
                    <a:pt x="2" y="2"/>
                  </a:lnTo>
                  <a:lnTo>
                    <a:pt x="2" y="2"/>
                  </a:lnTo>
                  <a:lnTo>
                    <a:pt x="2" y="2"/>
                  </a:lnTo>
                  <a:lnTo>
                    <a:pt x="2" y="2"/>
                  </a:lnTo>
                  <a:lnTo>
                    <a:pt x="2" y="3"/>
                  </a:lnTo>
                  <a:lnTo>
                    <a:pt x="3" y="3"/>
                  </a:lnTo>
                  <a:lnTo>
                    <a:pt x="3" y="3"/>
                  </a:lnTo>
                  <a:lnTo>
                    <a:pt x="3" y="3"/>
                  </a:lnTo>
                  <a:lnTo>
                    <a:pt x="3" y="3"/>
                  </a:lnTo>
                  <a:lnTo>
                    <a:pt x="3" y="3"/>
                  </a:lnTo>
                  <a:lnTo>
                    <a:pt x="3" y="3"/>
                  </a:lnTo>
                  <a:lnTo>
                    <a:pt x="3" y="4"/>
                  </a:lnTo>
                  <a:lnTo>
                    <a:pt x="3" y="4"/>
                  </a:lnTo>
                  <a:lnTo>
                    <a:pt x="3" y="4"/>
                  </a:lnTo>
                  <a:lnTo>
                    <a:pt x="3" y="4"/>
                  </a:lnTo>
                  <a:lnTo>
                    <a:pt x="3" y="4"/>
                  </a:lnTo>
                  <a:lnTo>
                    <a:pt x="3" y="4"/>
                  </a:lnTo>
                  <a:lnTo>
                    <a:pt x="3" y="4"/>
                  </a:lnTo>
                  <a:lnTo>
                    <a:pt x="4" y="3"/>
                  </a:lnTo>
                  <a:lnTo>
                    <a:pt x="4" y="3"/>
                  </a:lnTo>
                  <a:lnTo>
                    <a:pt x="4" y="3"/>
                  </a:lnTo>
                  <a:lnTo>
                    <a:pt x="4" y="4"/>
                  </a:lnTo>
                  <a:lnTo>
                    <a:pt x="4" y="4"/>
                  </a:lnTo>
                  <a:lnTo>
                    <a:pt x="5" y="4"/>
                  </a:lnTo>
                  <a:lnTo>
                    <a:pt x="5" y="3"/>
                  </a:lnTo>
                  <a:lnTo>
                    <a:pt x="5" y="3"/>
                  </a:lnTo>
                  <a:lnTo>
                    <a:pt x="5" y="3"/>
                  </a:lnTo>
                  <a:lnTo>
                    <a:pt x="5" y="3"/>
                  </a:lnTo>
                  <a:lnTo>
                    <a:pt x="5" y="3"/>
                  </a:lnTo>
                  <a:lnTo>
                    <a:pt x="5" y="3"/>
                  </a:lnTo>
                  <a:lnTo>
                    <a:pt x="5" y="3"/>
                  </a:lnTo>
                  <a:lnTo>
                    <a:pt x="6" y="3"/>
                  </a:lnTo>
                  <a:lnTo>
                    <a:pt x="6" y="3"/>
                  </a:lnTo>
                  <a:lnTo>
                    <a:pt x="6" y="3"/>
                  </a:lnTo>
                  <a:lnTo>
                    <a:pt x="6" y="3"/>
                  </a:lnTo>
                  <a:lnTo>
                    <a:pt x="6" y="4"/>
                  </a:lnTo>
                  <a:lnTo>
                    <a:pt x="6" y="4"/>
                  </a:lnTo>
                  <a:lnTo>
                    <a:pt x="7" y="4"/>
                  </a:lnTo>
                  <a:lnTo>
                    <a:pt x="7" y="4"/>
                  </a:lnTo>
                  <a:lnTo>
                    <a:pt x="7" y="4"/>
                  </a:lnTo>
                  <a:lnTo>
                    <a:pt x="7" y="5"/>
                  </a:lnTo>
                  <a:lnTo>
                    <a:pt x="7" y="5"/>
                  </a:lnTo>
                  <a:lnTo>
                    <a:pt x="7" y="5"/>
                  </a:lnTo>
                  <a:lnTo>
                    <a:pt x="8" y="5"/>
                  </a:lnTo>
                  <a:lnTo>
                    <a:pt x="8" y="6"/>
                  </a:lnTo>
                  <a:lnTo>
                    <a:pt x="8" y="6"/>
                  </a:lnTo>
                  <a:lnTo>
                    <a:pt x="8" y="6"/>
                  </a:lnTo>
                  <a:lnTo>
                    <a:pt x="8" y="6"/>
                  </a:lnTo>
                  <a:lnTo>
                    <a:pt x="8" y="7"/>
                  </a:lnTo>
                  <a:lnTo>
                    <a:pt x="8" y="7"/>
                  </a:lnTo>
                  <a:lnTo>
                    <a:pt x="8" y="7"/>
                  </a:lnTo>
                  <a:lnTo>
                    <a:pt x="8" y="8"/>
                  </a:lnTo>
                  <a:lnTo>
                    <a:pt x="8" y="8"/>
                  </a:lnTo>
                  <a:lnTo>
                    <a:pt x="8" y="8"/>
                  </a:lnTo>
                  <a:lnTo>
                    <a:pt x="8" y="8"/>
                  </a:lnTo>
                  <a:lnTo>
                    <a:pt x="8" y="9"/>
                  </a:lnTo>
                  <a:lnTo>
                    <a:pt x="8" y="9"/>
                  </a:lnTo>
                  <a:lnTo>
                    <a:pt x="8" y="9"/>
                  </a:lnTo>
                  <a:lnTo>
                    <a:pt x="8" y="9"/>
                  </a:lnTo>
                  <a:lnTo>
                    <a:pt x="8" y="9"/>
                  </a:lnTo>
                  <a:lnTo>
                    <a:pt x="8" y="10"/>
                  </a:lnTo>
                  <a:lnTo>
                    <a:pt x="8" y="10"/>
                  </a:lnTo>
                  <a:lnTo>
                    <a:pt x="8" y="10"/>
                  </a:lnTo>
                  <a:lnTo>
                    <a:pt x="8" y="10"/>
                  </a:lnTo>
                  <a:lnTo>
                    <a:pt x="8" y="10"/>
                  </a:lnTo>
                  <a:lnTo>
                    <a:pt x="8" y="10"/>
                  </a:lnTo>
                  <a:lnTo>
                    <a:pt x="8" y="11"/>
                  </a:lnTo>
                  <a:lnTo>
                    <a:pt x="8" y="11"/>
                  </a:lnTo>
                  <a:lnTo>
                    <a:pt x="8" y="11"/>
                  </a:lnTo>
                  <a:lnTo>
                    <a:pt x="8" y="11"/>
                  </a:lnTo>
                  <a:lnTo>
                    <a:pt x="8" y="11"/>
                  </a:lnTo>
                  <a:lnTo>
                    <a:pt x="8" y="11"/>
                  </a:lnTo>
                  <a:lnTo>
                    <a:pt x="8" y="12"/>
                  </a:lnTo>
                  <a:lnTo>
                    <a:pt x="8" y="12"/>
                  </a:lnTo>
                  <a:lnTo>
                    <a:pt x="9" y="12"/>
                  </a:lnTo>
                  <a:lnTo>
                    <a:pt x="9" y="12"/>
                  </a:lnTo>
                  <a:lnTo>
                    <a:pt x="9" y="12"/>
                  </a:lnTo>
                  <a:lnTo>
                    <a:pt x="9" y="13"/>
                  </a:lnTo>
                  <a:lnTo>
                    <a:pt x="9" y="13"/>
                  </a:lnTo>
                  <a:lnTo>
                    <a:pt x="9" y="13"/>
                  </a:lnTo>
                  <a:lnTo>
                    <a:pt x="9" y="13"/>
                  </a:lnTo>
                  <a:lnTo>
                    <a:pt x="9" y="14"/>
                  </a:lnTo>
                  <a:lnTo>
                    <a:pt x="10" y="14"/>
                  </a:lnTo>
                  <a:lnTo>
                    <a:pt x="10" y="14"/>
                  </a:lnTo>
                  <a:lnTo>
                    <a:pt x="10" y="15"/>
                  </a:lnTo>
                  <a:lnTo>
                    <a:pt x="10" y="15"/>
                  </a:lnTo>
                  <a:lnTo>
                    <a:pt x="10" y="15"/>
                  </a:lnTo>
                  <a:lnTo>
                    <a:pt x="10" y="15"/>
                  </a:lnTo>
                  <a:lnTo>
                    <a:pt x="10" y="15"/>
                  </a:lnTo>
                  <a:lnTo>
                    <a:pt x="10" y="15"/>
                  </a:lnTo>
                  <a:lnTo>
                    <a:pt x="9" y="15"/>
                  </a:lnTo>
                  <a:lnTo>
                    <a:pt x="9" y="15"/>
                  </a:lnTo>
                  <a:lnTo>
                    <a:pt x="9" y="15"/>
                  </a:lnTo>
                  <a:lnTo>
                    <a:pt x="9" y="15"/>
                  </a:lnTo>
                  <a:lnTo>
                    <a:pt x="9" y="15"/>
                  </a:lnTo>
                  <a:lnTo>
                    <a:pt x="9" y="15"/>
                  </a:lnTo>
                  <a:lnTo>
                    <a:pt x="9" y="15"/>
                  </a:lnTo>
                  <a:lnTo>
                    <a:pt x="9" y="15"/>
                  </a:lnTo>
                  <a:lnTo>
                    <a:pt x="9" y="15"/>
                  </a:lnTo>
                  <a:lnTo>
                    <a:pt x="9" y="15"/>
                  </a:lnTo>
                  <a:lnTo>
                    <a:pt x="9" y="15"/>
                  </a:lnTo>
                  <a:lnTo>
                    <a:pt x="9" y="15"/>
                  </a:lnTo>
                  <a:lnTo>
                    <a:pt x="9" y="15"/>
                  </a:lnTo>
                  <a:lnTo>
                    <a:pt x="8" y="15"/>
                  </a:lnTo>
                  <a:lnTo>
                    <a:pt x="8" y="16"/>
                  </a:lnTo>
                  <a:lnTo>
                    <a:pt x="8" y="15"/>
                  </a:lnTo>
                  <a:lnTo>
                    <a:pt x="8" y="15"/>
                  </a:lnTo>
                  <a:lnTo>
                    <a:pt x="8" y="15"/>
                  </a:lnTo>
                  <a:lnTo>
                    <a:pt x="8" y="15"/>
                  </a:lnTo>
                  <a:lnTo>
                    <a:pt x="7" y="15"/>
                  </a:lnTo>
                  <a:lnTo>
                    <a:pt x="7" y="15"/>
                  </a:lnTo>
                  <a:lnTo>
                    <a:pt x="7" y="14"/>
                  </a:lnTo>
                  <a:lnTo>
                    <a:pt x="7" y="14"/>
                  </a:lnTo>
                  <a:lnTo>
                    <a:pt x="6" y="14"/>
                  </a:lnTo>
                  <a:lnTo>
                    <a:pt x="6" y="14"/>
                  </a:lnTo>
                  <a:lnTo>
                    <a:pt x="6" y="13"/>
                  </a:lnTo>
                  <a:lnTo>
                    <a:pt x="6" y="13"/>
                  </a:lnTo>
                  <a:lnTo>
                    <a:pt x="6" y="13"/>
                  </a:lnTo>
                  <a:lnTo>
                    <a:pt x="5" y="13"/>
                  </a:lnTo>
                  <a:lnTo>
                    <a:pt x="5" y="13"/>
                  </a:lnTo>
                  <a:lnTo>
                    <a:pt x="5" y="13"/>
                  </a:lnTo>
                  <a:lnTo>
                    <a:pt x="5" y="13"/>
                  </a:lnTo>
                  <a:lnTo>
                    <a:pt x="5" y="12"/>
                  </a:lnTo>
                  <a:lnTo>
                    <a:pt x="4" y="12"/>
                  </a:lnTo>
                  <a:close/>
                  <a:moveTo>
                    <a:pt x="38" y="1"/>
                  </a:moveTo>
                  <a:lnTo>
                    <a:pt x="39" y="1"/>
                  </a:lnTo>
                  <a:lnTo>
                    <a:pt x="38" y="1"/>
                  </a:lnTo>
                  <a:lnTo>
                    <a:pt x="38" y="1"/>
                  </a:lnTo>
                  <a:lnTo>
                    <a:pt x="39" y="1"/>
                  </a:lnTo>
                  <a:lnTo>
                    <a:pt x="39" y="1"/>
                  </a:lnTo>
                  <a:lnTo>
                    <a:pt x="39" y="2"/>
                  </a:lnTo>
                  <a:lnTo>
                    <a:pt x="38" y="2"/>
                  </a:lnTo>
                  <a:lnTo>
                    <a:pt x="38" y="1"/>
                  </a:lnTo>
                  <a:close/>
                  <a:moveTo>
                    <a:pt x="41" y="7"/>
                  </a:moveTo>
                  <a:lnTo>
                    <a:pt x="41" y="7"/>
                  </a:lnTo>
                  <a:lnTo>
                    <a:pt x="41" y="7"/>
                  </a:lnTo>
                  <a:lnTo>
                    <a:pt x="41" y="7"/>
                  </a:lnTo>
                  <a:lnTo>
                    <a:pt x="41" y="7"/>
                  </a:lnTo>
                  <a:lnTo>
                    <a:pt x="41" y="8"/>
                  </a:lnTo>
                  <a:lnTo>
                    <a:pt x="41" y="8"/>
                  </a:lnTo>
                  <a:lnTo>
                    <a:pt x="41" y="8"/>
                  </a:lnTo>
                  <a:lnTo>
                    <a:pt x="40" y="8"/>
                  </a:lnTo>
                  <a:lnTo>
                    <a:pt x="40" y="8"/>
                  </a:lnTo>
                  <a:lnTo>
                    <a:pt x="40" y="8"/>
                  </a:lnTo>
                  <a:lnTo>
                    <a:pt x="39" y="8"/>
                  </a:lnTo>
                  <a:lnTo>
                    <a:pt x="39" y="8"/>
                  </a:lnTo>
                  <a:lnTo>
                    <a:pt x="39" y="8"/>
                  </a:lnTo>
                  <a:lnTo>
                    <a:pt x="39" y="8"/>
                  </a:lnTo>
                  <a:lnTo>
                    <a:pt x="39" y="8"/>
                  </a:lnTo>
                  <a:lnTo>
                    <a:pt x="39" y="8"/>
                  </a:lnTo>
                  <a:lnTo>
                    <a:pt x="39" y="8"/>
                  </a:lnTo>
                  <a:lnTo>
                    <a:pt x="38" y="8"/>
                  </a:lnTo>
                  <a:lnTo>
                    <a:pt x="38" y="8"/>
                  </a:lnTo>
                  <a:lnTo>
                    <a:pt x="38" y="8"/>
                  </a:lnTo>
                  <a:lnTo>
                    <a:pt x="38" y="8"/>
                  </a:lnTo>
                  <a:lnTo>
                    <a:pt x="37" y="8"/>
                  </a:lnTo>
                  <a:lnTo>
                    <a:pt x="37" y="8"/>
                  </a:lnTo>
                  <a:lnTo>
                    <a:pt x="37" y="8"/>
                  </a:lnTo>
                  <a:lnTo>
                    <a:pt x="37" y="8"/>
                  </a:lnTo>
                  <a:lnTo>
                    <a:pt x="36" y="8"/>
                  </a:lnTo>
                  <a:lnTo>
                    <a:pt x="36" y="8"/>
                  </a:lnTo>
                  <a:lnTo>
                    <a:pt x="36" y="8"/>
                  </a:lnTo>
                  <a:lnTo>
                    <a:pt x="36" y="8"/>
                  </a:lnTo>
                  <a:lnTo>
                    <a:pt x="36" y="8"/>
                  </a:lnTo>
                  <a:lnTo>
                    <a:pt x="36" y="8"/>
                  </a:lnTo>
                  <a:lnTo>
                    <a:pt x="35" y="8"/>
                  </a:lnTo>
                  <a:lnTo>
                    <a:pt x="35" y="8"/>
                  </a:lnTo>
                  <a:lnTo>
                    <a:pt x="35" y="8"/>
                  </a:lnTo>
                  <a:lnTo>
                    <a:pt x="35" y="8"/>
                  </a:lnTo>
                  <a:lnTo>
                    <a:pt x="35" y="8"/>
                  </a:lnTo>
                  <a:lnTo>
                    <a:pt x="35" y="8"/>
                  </a:lnTo>
                  <a:lnTo>
                    <a:pt x="35" y="9"/>
                  </a:lnTo>
                  <a:lnTo>
                    <a:pt x="35" y="9"/>
                  </a:lnTo>
                  <a:lnTo>
                    <a:pt x="35" y="9"/>
                  </a:lnTo>
                  <a:lnTo>
                    <a:pt x="35" y="9"/>
                  </a:lnTo>
                  <a:lnTo>
                    <a:pt x="35" y="10"/>
                  </a:lnTo>
                  <a:lnTo>
                    <a:pt x="35" y="10"/>
                  </a:lnTo>
                  <a:lnTo>
                    <a:pt x="34" y="10"/>
                  </a:lnTo>
                  <a:lnTo>
                    <a:pt x="34" y="10"/>
                  </a:lnTo>
                  <a:lnTo>
                    <a:pt x="34" y="10"/>
                  </a:lnTo>
                  <a:lnTo>
                    <a:pt x="34" y="11"/>
                  </a:lnTo>
                  <a:lnTo>
                    <a:pt x="34" y="11"/>
                  </a:lnTo>
                  <a:lnTo>
                    <a:pt x="34" y="11"/>
                  </a:lnTo>
                  <a:lnTo>
                    <a:pt x="34" y="11"/>
                  </a:lnTo>
                  <a:lnTo>
                    <a:pt x="34" y="11"/>
                  </a:lnTo>
                  <a:lnTo>
                    <a:pt x="34" y="11"/>
                  </a:lnTo>
                  <a:lnTo>
                    <a:pt x="34" y="11"/>
                  </a:lnTo>
                  <a:lnTo>
                    <a:pt x="34" y="11"/>
                  </a:lnTo>
                  <a:lnTo>
                    <a:pt x="33" y="11"/>
                  </a:lnTo>
                  <a:lnTo>
                    <a:pt x="33" y="12"/>
                  </a:lnTo>
                  <a:lnTo>
                    <a:pt x="34" y="12"/>
                  </a:lnTo>
                  <a:lnTo>
                    <a:pt x="34" y="12"/>
                  </a:lnTo>
                  <a:lnTo>
                    <a:pt x="33" y="13"/>
                  </a:lnTo>
                  <a:lnTo>
                    <a:pt x="33" y="13"/>
                  </a:lnTo>
                  <a:lnTo>
                    <a:pt x="33" y="13"/>
                  </a:lnTo>
                  <a:lnTo>
                    <a:pt x="33" y="13"/>
                  </a:lnTo>
                  <a:lnTo>
                    <a:pt x="33" y="13"/>
                  </a:lnTo>
                  <a:lnTo>
                    <a:pt x="33" y="14"/>
                  </a:lnTo>
                  <a:lnTo>
                    <a:pt x="33" y="14"/>
                  </a:lnTo>
                  <a:lnTo>
                    <a:pt x="33" y="14"/>
                  </a:lnTo>
                  <a:lnTo>
                    <a:pt x="33" y="14"/>
                  </a:lnTo>
                  <a:lnTo>
                    <a:pt x="32" y="15"/>
                  </a:lnTo>
                  <a:lnTo>
                    <a:pt x="32" y="15"/>
                  </a:lnTo>
                  <a:lnTo>
                    <a:pt x="32" y="15"/>
                  </a:lnTo>
                  <a:lnTo>
                    <a:pt x="32" y="15"/>
                  </a:lnTo>
                  <a:lnTo>
                    <a:pt x="32" y="15"/>
                  </a:lnTo>
                  <a:lnTo>
                    <a:pt x="32" y="15"/>
                  </a:lnTo>
                  <a:lnTo>
                    <a:pt x="31" y="15"/>
                  </a:lnTo>
                  <a:lnTo>
                    <a:pt x="31" y="15"/>
                  </a:lnTo>
                  <a:lnTo>
                    <a:pt x="31" y="15"/>
                  </a:lnTo>
                  <a:lnTo>
                    <a:pt x="31" y="15"/>
                  </a:lnTo>
                  <a:lnTo>
                    <a:pt x="31" y="15"/>
                  </a:lnTo>
                  <a:lnTo>
                    <a:pt x="31" y="15"/>
                  </a:lnTo>
                  <a:lnTo>
                    <a:pt x="30" y="15"/>
                  </a:lnTo>
                  <a:lnTo>
                    <a:pt x="30" y="16"/>
                  </a:lnTo>
                  <a:lnTo>
                    <a:pt x="30" y="15"/>
                  </a:lnTo>
                  <a:lnTo>
                    <a:pt x="30" y="15"/>
                  </a:lnTo>
                  <a:lnTo>
                    <a:pt x="30" y="15"/>
                  </a:lnTo>
                  <a:lnTo>
                    <a:pt x="29" y="15"/>
                  </a:lnTo>
                  <a:lnTo>
                    <a:pt x="29" y="15"/>
                  </a:lnTo>
                  <a:lnTo>
                    <a:pt x="29" y="15"/>
                  </a:lnTo>
                  <a:lnTo>
                    <a:pt x="29" y="15"/>
                  </a:lnTo>
                  <a:lnTo>
                    <a:pt x="29" y="15"/>
                  </a:lnTo>
                  <a:lnTo>
                    <a:pt x="28" y="15"/>
                  </a:lnTo>
                  <a:lnTo>
                    <a:pt x="28" y="15"/>
                  </a:lnTo>
                  <a:lnTo>
                    <a:pt x="28" y="15"/>
                  </a:lnTo>
                  <a:lnTo>
                    <a:pt x="27" y="15"/>
                  </a:lnTo>
                  <a:lnTo>
                    <a:pt x="27" y="15"/>
                  </a:lnTo>
                  <a:lnTo>
                    <a:pt x="27" y="16"/>
                  </a:lnTo>
                  <a:lnTo>
                    <a:pt x="27" y="16"/>
                  </a:lnTo>
                  <a:lnTo>
                    <a:pt x="26" y="16"/>
                  </a:lnTo>
                  <a:lnTo>
                    <a:pt x="26" y="16"/>
                  </a:lnTo>
                  <a:lnTo>
                    <a:pt x="26" y="16"/>
                  </a:lnTo>
                  <a:lnTo>
                    <a:pt x="26" y="16"/>
                  </a:lnTo>
                  <a:lnTo>
                    <a:pt x="26" y="16"/>
                  </a:lnTo>
                  <a:lnTo>
                    <a:pt x="26" y="16"/>
                  </a:lnTo>
                  <a:lnTo>
                    <a:pt x="25" y="16"/>
                  </a:lnTo>
                  <a:lnTo>
                    <a:pt x="25" y="16"/>
                  </a:lnTo>
                  <a:lnTo>
                    <a:pt x="25" y="16"/>
                  </a:lnTo>
                  <a:lnTo>
                    <a:pt x="24" y="16"/>
                  </a:lnTo>
                  <a:lnTo>
                    <a:pt x="24" y="16"/>
                  </a:lnTo>
                  <a:lnTo>
                    <a:pt x="24" y="16"/>
                  </a:lnTo>
                  <a:lnTo>
                    <a:pt x="24" y="17"/>
                  </a:lnTo>
                  <a:lnTo>
                    <a:pt x="24" y="17"/>
                  </a:lnTo>
                  <a:lnTo>
                    <a:pt x="24" y="17"/>
                  </a:lnTo>
                  <a:lnTo>
                    <a:pt x="23" y="17"/>
                  </a:lnTo>
                  <a:lnTo>
                    <a:pt x="23" y="16"/>
                  </a:lnTo>
                  <a:lnTo>
                    <a:pt x="23" y="16"/>
                  </a:lnTo>
                  <a:lnTo>
                    <a:pt x="23" y="16"/>
                  </a:lnTo>
                  <a:lnTo>
                    <a:pt x="22" y="15"/>
                  </a:lnTo>
                  <a:lnTo>
                    <a:pt x="22" y="15"/>
                  </a:lnTo>
                  <a:lnTo>
                    <a:pt x="22" y="15"/>
                  </a:lnTo>
                  <a:lnTo>
                    <a:pt x="22" y="15"/>
                  </a:lnTo>
                  <a:lnTo>
                    <a:pt x="22" y="15"/>
                  </a:lnTo>
                  <a:lnTo>
                    <a:pt x="21" y="14"/>
                  </a:lnTo>
                  <a:lnTo>
                    <a:pt x="21" y="14"/>
                  </a:lnTo>
                  <a:lnTo>
                    <a:pt x="22" y="14"/>
                  </a:lnTo>
                  <a:lnTo>
                    <a:pt x="22" y="14"/>
                  </a:lnTo>
                  <a:lnTo>
                    <a:pt x="22" y="14"/>
                  </a:lnTo>
                  <a:lnTo>
                    <a:pt x="22" y="14"/>
                  </a:lnTo>
                  <a:lnTo>
                    <a:pt x="22" y="14"/>
                  </a:lnTo>
                  <a:lnTo>
                    <a:pt x="22" y="15"/>
                  </a:lnTo>
                  <a:lnTo>
                    <a:pt x="22" y="15"/>
                  </a:lnTo>
                  <a:lnTo>
                    <a:pt x="23" y="15"/>
                  </a:lnTo>
                  <a:lnTo>
                    <a:pt x="23" y="14"/>
                  </a:lnTo>
                  <a:lnTo>
                    <a:pt x="23" y="15"/>
                  </a:lnTo>
                  <a:lnTo>
                    <a:pt x="23" y="15"/>
                  </a:lnTo>
                  <a:lnTo>
                    <a:pt x="24" y="15"/>
                  </a:lnTo>
                  <a:lnTo>
                    <a:pt x="24" y="15"/>
                  </a:lnTo>
                  <a:lnTo>
                    <a:pt x="24" y="15"/>
                  </a:lnTo>
                  <a:lnTo>
                    <a:pt x="24" y="15"/>
                  </a:lnTo>
                  <a:lnTo>
                    <a:pt x="24" y="15"/>
                  </a:lnTo>
                  <a:lnTo>
                    <a:pt x="24" y="15"/>
                  </a:lnTo>
                  <a:lnTo>
                    <a:pt x="24" y="15"/>
                  </a:lnTo>
                  <a:lnTo>
                    <a:pt x="24" y="15"/>
                  </a:lnTo>
                  <a:lnTo>
                    <a:pt x="24" y="15"/>
                  </a:lnTo>
                  <a:lnTo>
                    <a:pt x="24" y="15"/>
                  </a:lnTo>
                  <a:lnTo>
                    <a:pt x="24" y="15"/>
                  </a:lnTo>
                  <a:lnTo>
                    <a:pt x="25" y="15"/>
                  </a:lnTo>
                  <a:lnTo>
                    <a:pt x="25" y="15"/>
                  </a:lnTo>
                  <a:lnTo>
                    <a:pt x="25" y="15"/>
                  </a:lnTo>
                  <a:lnTo>
                    <a:pt x="25" y="15"/>
                  </a:lnTo>
                  <a:lnTo>
                    <a:pt x="25" y="15"/>
                  </a:lnTo>
                  <a:lnTo>
                    <a:pt x="25" y="15"/>
                  </a:lnTo>
                  <a:lnTo>
                    <a:pt x="25" y="15"/>
                  </a:lnTo>
                  <a:lnTo>
                    <a:pt x="24" y="15"/>
                  </a:lnTo>
                  <a:lnTo>
                    <a:pt x="24" y="15"/>
                  </a:lnTo>
                  <a:lnTo>
                    <a:pt x="24" y="15"/>
                  </a:lnTo>
                  <a:lnTo>
                    <a:pt x="25" y="15"/>
                  </a:lnTo>
                  <a:lnTo>
                    <a:pt x="25" y="14"/>
                  </a:lnTo>
                  <a:lnTo>
                    <a:pt x="25" y="14"/>
                  </a:lnTo>
                  <a:lnTo>
                    <a:pt x="25" y="13"/>
                  </a:lnTo>
                  <a:lnTo>
                    <a:pt x="25" y="13"/>
                  </a:lnTo>
                  <a:lnTo>
                    <a:pt x="25" y="13"/>
                  </a:lnTo>
                  <a:lnTo>
                    <a:pt x="25" y="13"/>
                  </a:lnTo>
                  <a:lnTo>
                    <a:pt x="25" y="13"/>
                  </a:lnTo>
                  <a:lnTo>
                    <a:pt x="25" y="13"/>
                  </a:lnTo>
                  <a:lnTo>
                    <a:pt x="25" y="13"/>
                  </a:lnTo>
                  <a:lnTo>
                    <a:pt x="25" y="13"/>
                  </a:lnTo>
                  <a:lnTo>
                    <a:pt x="25" y="13"/>
                  </a:lnTo>
                  <a:lnTo>
                    <a:pt x="25" y="13"/>
                  </a:lnTo>
                  <a:lnTo>
                    <a:pt x="25" y="12"/>
                  </a:lnTo>
                  <a:lnTo>
                    <a:pt x="25" y="12"/>
                  </a:lnTo>
                  <a:lnTo>
                    <a:pt x="25" y="12"/>
                  </a:lnTo>
                  <a:lnTo>
                    <a:pt x="26" y="12"/>
                  </a:lnTo>
                  <a:lnTo>
                    <a:pt x="26" y="11"/>
                  </a:lnTo>
                  <a:lnTo>
                    <a:pt x="26" y="11"/>
                  </a:lnTo>
                  <a:lnTo>
                    <a:pt x="26" y="11"/>
                  </a:lnTo>
                  <a:lnTo>
                    <a:pt x="27" y="11"/>
                  </a:lnTo>
                  <a:lnTo>
                    <a:pt x="27" y="11"/>
                  </a:lnTo>
                  <a:lnTo>
                    <a:pt x="27" y="11"/>
                  </a:lnTo>
                  <a:lnTo>
                    <a:pt x="27" y="11"/>
                  </a:lnTo>
                  <a:lnTo>
                    <a:pt x="28" y="11"/>
                  </a:lnTo>
                  <a:lnTo>
                    <a:pt x="28" y="11"/>
                  </a:lnTo>
                  <a:lnTo>
                    <a:pt x="29" y="11"/>
                  </a:lnTo>
                  <a:lnTo>
                    <a:pt x="29" y="11"/>
                  </a:lnTo>
                  <a:lnTo>
                    <a:pt x="29" y="11"/>
                  </a:lnTo>
                  <a:lnTo>
                    <a:pt x="29" y="10"/>
                  </a:lnTo>
                  <a:lnTo>
                    <a:pt x="30" y="10"/>
                  </a:lnTo>
                  <a:lnTo>
                    <a:pt x="30" y="9"/>
                  </a:lnTo>
                  <a:lnTo>
                    <a:pt x="30" y="9"/>
                  </a:lnTo>
                  <a:lnTo>
                    <a:pt x="30" y="9"/>
                  </a:lnTo>
                  <a:lnTo>
                    <a:pt x="30" y="9"/>
                  </a:lnTo>
                  <a:lnTo>
                    <a:pt x="30" y="9"/>
                  </a:lnTo>
                  <a:lnTo>
                    <a:pt x="30" y="9"/>
                  </a:lnTo>
                  <a:lnTo>
                    <a:pt x="30" y="8"/>
                  </a:lnTo>
                  <a:lnTo>
                    <a:pt x="31" y="8"/>
                  </a:lnTo>
                  <a:lnTo>
                    <a:pt x="31" y="8"/>
                  </a:lnTo>
                  <a:lnTo>
                    <a:pt x="31" y="7"/>
                  </a:lnTo>
                  <a:lnTo>
                    <a:pt x="31" y="7"/>
                  </a:lnTo>
                  <a:lnTo>
                    <a:pt x="31" y="7"/>
                  </a:lnTo>
                  <a:lnTo>
                    <a:pt x="31" y="7"/>
                  </a:lnTo>
                  <a:lnTo>
                    <a:pt x="31" y="7"/>
                  </a:lnTo>
                  <a:lnTo>
                    <a:pt x="31" y="7"/>
                  </a:lnTo>
                  <a:lnTo>
                    <a:pt x="32" y="7"/>
                  </a:lnTo>
                  <a:lnTo>
                    <a:pt x="32" y="7"/>
                  </a:lnTo>
                  <a:lnTo>
                    <a:pt x="32" y="8"/>
                  </a:lnTo>
                  <a:lnTo>
                    <a:pt x="32" y="8"/>
                  </a:lnTo>
                  <a:lnTo>
                    <a:pt x="32" y="8"/>
                  </a:lnTo>
                  <a:lnTo>
                    <a:pt x="32" y="8"/>
                  </a:lnTo>
                  <a:lnTo>
                    <a:pt x="33" y="8"/>
                  </a:lnTo>
                  <a:lnTo>
                    <a:pt x="33" y="8"/>
                  </a:lnTo>
                  <a:lnTo>
                    <a:pt x="33" y="8"/>
                  </a:lnTo>
                  <a:lnTo>
                    <a:pt x="33" y="8"/>
                  </a:lnTo>
                  <a:lnTo>
                    <a:pt x="33" y="7"/>
                  </a:lnTo>
                  <a:lnTo>
                    <a:pt x="33" y="7"/>
                  </a:lnTo>
                  <a:lnTo>
                    <a:pt x="33" y="7"/>
                  </a:lnTo>
                  <a:lnTo>
                    <a:pt x="33" y="7"/>
                  </a:lnTo>
                  <a:lnTo>
                    <a:pt x="33" y="6"/>
                  </a:lnTo>
                  <a:lnTo>
                    <a:pt x="33" y="6"/>
                  </a:lnTo>
                  <a:lnTo>
                    <a:pt x="33" y="6"/>
                  </a:lnTo>
                  <a:lnTo>
                    <a:pt x="33" y="6"/>
                  </a:lnTo>
                  <a:lnTo>
                    <a:pt x="33" y="6"/>
                  </a:lnTo>
                  <a:lnTo>
                    <a:pt x="33" y="6"/>
                  </a:lnTo>
                  <a:lnTo>
                    <a:pt x="33" y="7"/>
                  </a:lnTo>
                  <a:lnTo>
                    <a:pt x="33" y="7"/>
                  </a:lnTo>
                  <a:lnTo>
                    <a:pt x="33" y="7"/>
                  </a:lnTo>
                  <a:lnTo>
                    <a:pt x="33" y="8"/>
                  </a:lnTo>
                  <a:lnTo>
                    <a:pt x="34" y="8"/>
                  </a:lnTo>
                  <a:lnTo>
                    <a:pt x="34" y="8"/>
                  </a:lnTo>
                  <a:lnTo>
                    <a:pt x="34" y="8"/>
                  </a:lnTo>
                  <a:lnTo>
                    <a:pt x="34" y="7"/>
                  </a:lnTo>
                  <a:lnTo>
                    <a:pt x="34" y="7"/>
                  </a:lnTo>
                  <a:lnTo>
                    <a:pt x="34" y="7"/>
                  </a:lnTo>
                  <a:lnTo>
                    <a:pt x="34" y="7"/>
                  </a:lnTo>
                  <a:lnTo>
                    <a:pt x="34" y="6"/>
                  </a:lnTo>
                  <a:lnTo>
                    <a:pt x="34" y="6"/>
                  </a:lnTo>
                  <a:lnTo>
                    <a:pt x="34" y="6"/>
                  </a:lnTo>
                  <a:lnTo>
                    <a:pt x="34" y="6"/>
                  </a:lnTo>
                  <a:lnTo>
                    <a:pt x="34" y="6"/>
                  </a:lnTo>
                  <a:lnTo>
                    <a:pt x="34" y="6"/>
                  </a:lnTo>
                  <a:lnTo>
                    <a:pt x="34" y="6"/>
                  </a:lnTo>
                  <a:lnTo>
                    <a:pt x="34" y="6"/>
                  </a:lnTo>
                  <a:lnTo>
                    <a:pt x="34" y="6"/>
                  </a:lnTo>
                  <a:lnTo>
                    <a:pt x="34" y="5"/>
                  </a:lnTo>
                  <a:lnTo>
                    <a:pt x="35" y="5"/>
                  </a:lnTo>
                  <a:lnTo>
                    <a:pt x="34" y="5"/>
                  </a:lnTo>
                  <a:lnTo>
                    <a:pt x="34" y="5"/>
                  </a:lnTo>
                  <a:lnTo>
                    <a:pt x="34" y="5"/>
                  </a:lnTo>
                  <a:lnTo>
                    <a:pt x="34" y="4"/>
                  </a:lnTo>
                  <a:lnTo>
                    <a:pt x="35" y="4"/>
                  </a:lnTo>
                  <a:lnTo>
                    <a:pt x="35" y="4"/>
                  </a:lnTo>
                  <a:lnTo>
                    <a:pt x="35" y="4"/>
                  </a:lnTo>
                  <a:lnTo>
                    <a:pt x="35" y="4"/>
                  </a:lnTo>
                  <a:lnTo>
                    <a:pt x="35" y="4"/>
                  </a:lnTo>
                  <a:lnTo>
                    <a:pt x="35" y="4"/>
                  </a:lnTo>
                  <a:lnTo>
                    <a:pt x="36" y="4"/>
                  </a:lnTo>
                  <a:lnTo>
                    <a:pt x="36" y="3"/>
                  </a:lnTo>
                  <a:lnTo>
                    <a:pt x="36" y="3"/>
                  </a:lnTo>
                  <a:lnTo>
                    <a:pt x="36" y="3"/>
                  </a:lnTo>
                  <a:lnTo>
                    <a:pt x="36" y="2"/>
                  </a:lnTo>
                  <a:lnTo>
                    <a:pt x="36" y="2"/>
                  </a:lnTo>
                  <a:lnTo>
                    <a:pt x="36" y="2"/>
                  </a:lnTo>
                  <a:lnTo>
                    <a:pt x="37" y="2"/>
                  </a:lnTo>
                  <a:lnTo>
                    <a:pt x="37" y="1"/>
                  </a:lnTo>
                  <a:lnTo>
                    <a:pt x="37" y="1"/>
                  </a:lnTo>
                  <a:lnTo>
                    <a:pt x="37" y="1"/>
                  </a:lnTo>
                  <a:lnTo>
                    <a:pt x="37" y="1"/>
                  </a:lnTo>
                  <a:lnTo>
                    <a:pt x="37" y="0"/>
                  </a:lnTo>
                  <a:lnTo>
                    <a:pt x="37" y="1"/>
                  </a:lnTo>
                  <a:lnTo>
                    <a:pt x="37" y="1"/>
                  </a:lnTo>
                  <a:lnTo>
                    <a:pt x="37" y="1"/>
                  </a:lnTo>
                  <a:lnTo>
                    <a:pt x="37" y="1"/>
                  </a:lnTo>
                  <a:lnTo>
                    <a:pt x="37" y="2"/>
                  </a:lnTo>
                  <a:lnTo>
                    <a:pt x="37" y="2"/>
                  </a:lnTo>
                  <a:lnTo>
                    <a:pt x="37" y="1"/>
                  </a:lnTo>
                  <a:lnTo>
                    <a:pt x="38" y="1"/>
                  </a:lnTo>
                  <a:lnTo>
                    <a:pt x="38" y="1"/>
                  </a:lnTo>
                  <a:lnTo>
                    <a:pt x="38" y="1"/>
                  </a:lnTo>
                  <a:lnTo>
                    <a:pt x="38" y="1"/>
                  </a:lnTo>
                  <a:lnTo>
                    <a:pt x="38" y="1"/>
                  </a:lnTo>
                  <a:lnTo>
                    <a:pt x="38" y="1"/>
                  </a:lnTo>
                  <a:lnTo>
                    <a:pt x="38" y="1"/>
                  </a:lnTo>
                  <a:lnTo>
                    <a:pt x="38" y="1"/>
                  </a:lnTo>
                  <a:lnTo>
                    <a:pt x="38" y="2"/>
                  </a:lnTo>
                  <a:lnTo>
                    <a:pt x="39" y="2"/>
                  </a:lnTo>
                  <a:lnTo>
                    <a:pt x="39" y="2"/>
                  </a:lnTo>
                  <a:lnTo>
                    <a:pt x="39" y="2"/>
                  </a:lnTo>
                  <a:lnTo>
                    <a:pt x="39" y="2"/>
                  </a:lnTo>
                  <a:lnTo>
                    <a:pt x="39" y="2"/>
                  </a:lnTo>
                  <a:lnTo>
                    <a:pt x="39" y="3"/>
                  </a:lnTo>
                  <a:lnTo>
                    <a:pt x="39" y="3"/>
                  </a:lnTo>
                  <a:lnTo>
                    <a:pt x="39" y="3"/>
                  </a:lnTo>
                  <a:lnTo>
                    <a:pt x="39" y="3"/>
                  </a:lnTo>
                  <a:lnTo>
                    <a:pt x="39" y="3"/>
                  </a:lnTo>
                  <a:lnTo>
                    <a:pt x="39" y="3"/>
                  </a:lnTo>
                  <a:lnTo>
                    <a:pt x="39" y="3"/>
                  </a:lnTo>
                  <a:lnTo>
                    <a:pt x="39" y="3"/>
                  </a:lnTo>
                  <a:lnTo>
                    <a:pt x="39" y="3"/>
                  </a:lnTo>
                  <a:lnTo>
                    <a:pt x="39" y="3"/>
                  </a:lnTo>
                  <a:lnTo>
                    <a:pt x="39" y="3"/>
                  </a:lnTo>
                  <a:lnTo>
                    <a:pt x="40" y="3"/>
                  </a:lnTo>
                  <a:lnTo>
                    <a:pt x="40" y="3"/>
                  </a:lnTo>
                  <a:lnTo>
                    <a:pt x="40" y="3"/>
                  </a:lnTo>
                  <a:lnTo>
                    <a:pt x="40" y="3"/>
                  </a:lnTo>
                  <a:lnTo>
                    <a:pt x="40" y="3"/>
                  </a:lnTo>
                  <a:lnTo>
                    <a:pt x="40" y="4"/>
                  </a:lnTo>
                  <a:lnTo>
                    <a:pt x="40" y="4"/>
                  </a:lnTo>
                  <a:lnTo>
                    <a:pt x="40" y="4"/>
                  </a:lnTo>
                  <a:lnTo>
                    <a:pt x="40" y="4"/>
                  </a:lnTo>
                  <a:lnTo>
                    <a:pt x="40" y="4"/>
                  </a:lnTo>
                  <a:lnTo>
                    <a:pt x="40" y="4"/>
                  </a:lnTo>
                  <a:lnTo>
                    <a:pt x="41" y="4"/>
                  </a:lnTo>
                  <a:lnTo>
                    <a:pt x="41" y="4"/>
                  </a:lnTo>
                  <a:lnTo>
                    <a:pt x="41" y="4"/>
                  </a:lnTo>
                  <a:lnTo>
                    <a:pt x="41" y="4"/>
                  </a:lnTo>
                  <a:lnTo>
                    <a:pt x="41" y="4"/>
                  </a:lnTo>
                  <a:lnTo>
                    <a:pt x="41" y="4"/>
                  </a:lnTo>
                  <a:lnTo>
                    <a:pt x="42" y="4"/>
                  </a:lnTo>
                  <a:lnTo>
                    <a:pt x="42" y="5"/>
                  </a:lnTo>
                  <a:lnTo>
                    <a:pt x="42" y="5"/>
                  </a:lnTo>
                  <a:lnTo>
                    <a:pt x="42" y="5"/>
                  </a:lnTo>
                  <a:lnTo>
                    <a:pt x="42" y="5"/>
                  </a:lnTo>
                  <a:lnTo>
                    <a:pt x="42" y="5"/>
                  </a:lnTo>
                  <a:lnTo>
                    <a:pt x="42" y="5"/>
                  </a:lnTo>
                  <a:lnTo>
                    <a:pt x="42" y="5"/>
                  </a:lnTo>
                  <a:lnTo>
                    <a:pt x="42" y="5"/>
                  </a:lnTo>
                  <a:lnTo>
                    <a:pt x="42" y="6"/>
                  </a:lnTo>
                  <a:lnTo>
                    <a:pt x="42" y="6"/>
                  </a:lnTo>
                  <a:lnTo>
                    <a:pt x="42" y="6"/>
                  </a:lnTo>
                  <a:lnTo>
                    <a:pt x="42" y="6"/>
                  </a:lnTo>
                  <a:lnTo>
                    <a:pt x="41" y="6"/>
                  </a:lnTo>
                  <a:lnTo>
                    <a:pt x="41" y="6"/>
                  </a:lnTo>
                  <a:lnTo>
                    <a:pt x="41" y="6"/>
                  </a:lnTo>
                  <a:lnTo>
                    <a:pt x="41" y="6"/>
                  </a:lnTo>
                  <a:lnTo>
                    <a:pt x="40" y="6"/>
                  </a:lnTo>
                  <a:lnTo>
                    <a:pt x="40" y="6"/>
                  </a:lnTo>
                  <a:lnTo>
                    <a:pt x="40" y="7"/>
                  </a:lnTo>
                  <a:lnTo>
                    <a:pt x="41" y="7"/>
                  </a:lnTo>
                  <a:close/>
                  <a:moveTo>
                    <a:pt x="38" y="0"/>
                  </a:moveTo>
                  <a:lnTo>
                    <a:pt x="38" y="0"/>
                  </a:lnTo>
                  <a:lnTo>
                    <a:pt x="38" y="0"/>
                  </a:lnTo>
                  <a:lnTo>
                    <a:pt x="38" y="0"/>
                  </a:lnTo>
                  <a:lnTo>
                    <a:pt x="38" y="0"/>
                  </a:lnTo>
                  <a:lnTo>
                    <a:pt x="38" y="0"/>
                  </a:lnTo>
                  <a:lnTo>
                    <a:pt x="38" y="0"/>
                  </a:lnTo>
                  <a:lnTo>
                    <a:pt x="38" y="0"/>
                  </a:lnTo>
                  <a:lnTo>
                    <a:pt x="38" y="0"/>
                  </a:lnTo>
                  <a:lnTo>
                    <a:pt x="38" y="0"/>
                  </a:lnTo>
                  <a:close/>
                  <a:moveTo>
                    <a:pt x="37" y="0"/>
                  </a:moveTo>
                  <a:lnTo>
                    <a:pt x="37" y="0"/>
                  </a:lnTo>
                  <a:lnTo>
                    <a:pt x="37" y="0"/>
                  </a:lnTo>
                  <a:lnTo>
                    <a:pt x="38" y="0"/>
                  </a:lnTo>
                  <a:lnTo>
                    <a:pt x="38" y="0"/>
                  </a:lnTo>
                  <a:lnTo>
                    <a:pt x="37" y="0"/>
                  </a:lnTo>
                  <a:lnTo>
                    <a:pt x="37"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Freeform 466">
              <a:extLst>
                <a:ext uri="{FF2B5EF4-FFF2-40B4-BE49-F238E27FC236}">
                  <a16:creationId xmlns:a16="http://schemas.microsoft.com/office/drawing/2014/main" id="{DF458E8F-72CA-48E0-81CF-C49A074A8632}"/>
                </a:ext>
              </a:extLst>
            </p:cNvPr>
            <p:cNvSpPr>
              <a:spLocks/>
            </p:cNvSpPr>
            <p:nvPr/>
          </p:nvSpPr>
          <p:spPr bwMode="auto">
            <a:xfrm>
              <a:off x="5460168" y="3729298"/>
              <a:ext cx="393117" cy="450370"/>
            </a:xfrm>
            <a:custGeom>
              <a:avLst/>
              <a:gdLst/>
              <a:ahLst/>
              <a:cxnLst>
                <a:cxn ang="0">
                  <a:pos x="4" y="36"/>
                </a:cxn>
                <a:cxn ang="0">
                  <a:pos x="3" y="35"/>
                </a:cxn>
                <a:cxn ang="0">
                  <a:pos x="2" y="35"/>
                </a:cxn>
                <a:cxn ang="0">
                  <a:pos x="2" y="33"/>
                </a:cxn>
                <a:cxn ang="0">
                  <a:pos x="1" y="32"/>
                </a:cxn>
                <a:cxn ang="0">
                  <a:pos x="1" y="30"/>
                </a:cxn>
                <a:cxn ang="0">
                  <a:pos x="1" y="29"/>
                </a:cxn>
                <a:cxn ang="0">
                  <a:pos x="1" y="28"/>
                </a:cxn>
                <a:cxn ang="0">
                  <a:pos x="1" y="26"/>
                </a:cxn>
                <a:cxn ang="0">
                  <a:pos x="2" y="26"/>
                </a:cxn>
                <a:cxn ang="0">
                  <a:pos x="3" y="27"/>
                </a:cxn>
                <a:cxn ang="0">
                  <a:pos x="5" y="26"/>
                </a:cxn>
                <a:cxn ang="0">
                  <a:pos x="6" y="26"/>
                </a:cxn>
                <a:cxn ang="0">
                  <a:pos x="7" y="26"/>
                </a:cxn>
                <a:cxn ang="0">
                  <a:pos x="12" y="26"/>
                </a:cxn>
                <a:cxn ang="0">
                  <a:pos x="15" y="26"/>
                </a:cxn>
                <a:cxn ang="0">
                  <a:pos x="14" y="20"/>
                </a:cxn>
                <a:cxn ang="0">
                  <a:pos x="14" y="15"/>
                </a:cxn>
                <a:cxn ang="0">
                  <a:pos x="14" y="10"/>
                </a:cxn>
                <a:cxn ang="0">
                  <a:pos x="13" y="6"/>
                </a:cxn>
                <a:cxn ang="0">
                  <a:pos x="13" y="1"/>
                </a:cxn>
                <a:cxn ang="0">
                  <a:pos x="17" y="0"/>
                </a:cxn>
                <a:cxn ang="0">
                  <a:pos x="22" y="4"/>
                </a:cxn>
                <a:cxn ang="0">
                  <a:pos x="27" y="9"/>
                </a:cxn>
                <a:cxn ang="0">
                  <a:pos x="29" y="11"/>
                </a:cxn>
                <a:cxn ang="0">
                  <a:pos x="30" y="12"/>
                </a:cxn>
                <a:cxn ang="0">
                  <a:pos x="32" y="13"/>
                </a:cxn>
                <a:cxn ang="0">
                  <a:pos x="33" y="14"/>
                </a:cxn>
                <a:cxn ang="0">
                  <a:pos x="34" y="15"/>
                </a:cxn>
                <a:cxn ang="0">
                  <a:pos x="35" y="16"/>
                </a:cxn>
                <a:cxn ang="0">
                  <a:pos x="36" y="19"/>
                </a:cxn>
                <a:cxn ang="0">
                  <a:pos x="36" y="23"/>
                </a:cxn>
                <a:cxn ang="0">
                  <a:pos x="35" y="26"/>
                </a:cxn>
                <a:cxn ang="0">
                  <a:pos x="34" y="26"/>
                </a:cxn>
                <a:cxn ang="0">
                  <a:pos x="29" y="27"/>
                </a:cxn>
                <a:cxn ang="0">
                  <a:pos x="28" y="27"/>
                </a:cxn>
                <a:cxn ang="0">
                  <a:pos x="26" y="27"/>
                </a:cxn>
                <a:cxn ang="0">
                  <a:pos x="23" y="29"/>
                </a:cxn>
                <a:cxn ang="0">
                  <a:pos x="22" y="29"/>
                </a:cxn>
                <a:cxn ang="0">
                  <a:pos x="21" y="31"/>
                </a:cxn>
                <a:cxn ang="0">
                  <a:pos x="20" y="32"/>
                </a:cxn>
                <a:cxn ang="0">
                  <a:pos x="18" y="32"/>
                </a:cxn>
                <a:cxn ang="0">
                  <a:pos x="18" y="33"/>
                </a:cxn>
                <a:cxn ang="0">
                  <a:pos x="17" y="34"/>
                </a:cxn>
                <a:cxn ang="0">
                  <a:pos x="17" y="35"/>
                </a:cxn>
                <a:cxn ang="0">
                  <a:pos x="16" y="37"/>
                </a:cxn>
                <a:cxn ang="0">
                  <a:pos x="15" y="39"/>
                </a:cxn>
                <a:cxn ang="0">
                  <a:pos x="14" y="40"/>
                </a:cxn>
                <a:cxn ang="0">
                  <a:pos x="13" y="40"/>
                </a:cxn>
                <a:cxn ang="0">
                  <a:pos x="13" y="39"/>
                </a:cxn>
                <a:cxn ang="0">
                  <a:pos x="12" y="39"/>
                </a:cxn>
                <a:cxn ang="0">
                  <a:pos x="12" y="40"/>
                </a:cxn>
                <a:cxn ang="0">
                  <a:pos x="10" y="40"/>
                </a:cxn>
                <a:cxn ang="0">
                  <a:pos x="9" y="39"/>
                </a:cxn>
                <a:cxn ang="0">
                  <a:pos x="8" y="38"/>
                </a:cxn>
                <a:cxn ang="0">
                  <a:pos x="9" y="37"/>
                </a:cxn>
                <a:cxn ang="0">
                  <a:pos x="8" y="36"/>
                </a:cxn>
                <a:cxn ang="0">
                  <a:pos x="7" y="35"/>
                </a:cxn>
                <a:cxn ang="0">
                  <a:pos x="6" y="34"/>
                </a:cxn>
                <a:cxn ang="0">
                  <a:pos x="6" y="35"/>
                </a:cxn>
              </a:cxnLst>
              <a:rect l="0" t="0" r="r" b="b"/>
              <a:pathLst>
                <a:path w="36" h="40">
                  <a:moveTo>
                    <a:pt x="6" y="35"/>
                  </a:moveTo>
                  <a:lnTo>
                    <a:pt x="5" y="35"/>
                  </a:lnTo>
                  <a:lnTo>
                    <a:pt x="5" y="35"/>
                  </a:lnTo>
                  <a:lnTo>
                    <a:pt x="4" y="35"/>
                  </a:lnTo>
                  <a:lnTo>
                    <a:pt x="4" y="35"/>
                  </a:lnTo>
                  <a:lnTo>
                    <a:pt x="4" y="36"/>
                  </a:lnTo>
                  <a:lnTo>
                    <a:pt x="4" y="36"/>
                  </a:lnTo>
                  <a:lnTo>
                    <a:pt x="4" y="35"/>
                  </a:lnTo>
                  <a:lnTo>
                    <a:pt x="3" y="35"/>
                  </a:lnTo>
                  <a:lnTo>
                    <a:pt x="3" y="35"/>
                  </a:lnTo>
                  <a:lnTo>
                    <a:pt x="3" y="35"/>
                  </a:lnTo>
                  <a:lnTo>
                    <a:pt x="3" y="35"/>
                  </a:lnTo>
                  <a:lnTo>
                    <a:pt x="3" y="35"/>
                  </a:lnTo>
                  <a:lnTo>
                    <a:pt x="3" y="35"/>
                  </a:lnTo>
                  <a:lnTo>
                    <a:pt x="3" y="35"/>
                  </a:lnTo>
                  <a:lnTo>
                    <a:pt x="2" y="35"/>
                  </a:lnTo>
                  <a:lnTo>
                    <a:pt x="2" y="35"/>
                  </a:lnTo>
                  <a:lnTo>
                    <a:pt x="2" y="35"/>
                  </a:lnTo>
                  <a:lnTo>
                    <a:pt x="2" y="35"/>
                  </a:lnTo>
                  <a:lnTo>
                    <a:pt x="2" y="35"/>
                  </a:lnTo>
                  <a:lnTo>
                    <a:pt x="2" y="35"/>
                  </a:lnTo>
                  <a:lnTo>
                    <a:pt x="2" y="34"/>
                  </a:lnTo>
                  <a:lnTo>
                    <a:pt x="2" y="34"/>
                  </a:lnTo>
                  <a:lnTo>
                    <a:pt x="2" y="34"/>
                  </a:lnTo>
                  <a:lnTo>
                    <a:pt x="2" y="33"/>
                  </a:lnTo>
                  <a:lnTo>
                    <a:pt x="2" y="33"/>
                  </a:lnTo>
                  <a:lnTo>
                    <a:pt x="2" y="33"/>
                  </a:lnTo>
                  <a:lnTo>
                    <a:pt x="2" y="33"/>
                  </a:lnTo>
                  <a:lnTo>
                    <a:pt x="2" y="32"/>
                  </a:lnTo>
                  <a:lnTo>
                    <a:pt x="2" y="32"/>
                  </a:lnTo>
                  <a:lnTo>
                    <a:pt x="2" y="32"/>
                  </a:lnTo>
                  <a:lnTo>
                    <a:pt x="2" y="32"/>
                  </a:lnTo>
                  <a:lnTo>
                    <a:pt x="1" y="32"/>
                  </a:lnTo>
                  <a:lnTo>
                    <a:pt x="1" y="32"/>
                  </a:lnTo>
                  <a:lnTo>
                    <a:pt x="1" y="32"/>
                  </a:lnTo>
                  <a:lnTo>
                    <a:pt x="1" y="31"/>
                  </a:lnTo>
                  <a:lnTo>
                    <a:pt x="1" y="31"/>
                  </a:lnTo>
                  <a:lnTo>
                    <a:pt x="1" y="31"/>
                  </a:lnTo>
                  <a:lnTo>
                    <a:pt x="1" y="31"/>
                  </a:lnTo>
                  <a:lnTo>
                    <a:pt x="1" y="31"/>
                  </a:lnTo>
                  <a:lnTo>
                    <a:pt x="1" y="31"/>
                  </a:lnTo>
                  <a:lnTo>
                    <a:pt x="1" y="30"/>
                  </a:lnTo>
                  <a:lnTo>
                    <a:pt x="1" y="30"/>
                  </a:lnTo>
                  <a:lnTo>
                    <a:pt x="1" y="30"/>
                  </a:lnTo>
                  <a:lnTo>
                    <a:pt x="1" y="30"/>
                  </a:lnTo>
                  <a:lnTo>
                    <a:pt x="1" y="30"/>
                  </a:lnTo>
                  <a:lnTo>
                    <a:pt x="1" y="30"/>
                  </a:lnTo>
                  <a:lnTo>
                    <a:pt x="1" y="29"/>
                  </a:lnTo>
                  <a:lnTo>
                    <a:pt x="1" y="29"/>
                  </a:lnTo>
                  <a:lnTo>
                    <a:pt x="0" y="29"/>
                  </a:lnTo>
                  <a:lnTo>
                    <a:pt x="0" y="29"/>
                  </a:lnTo>
                  <a:lnTo>
                    <a:pt x="0" y="28"/>
                  </a:lnTo>
                  <a:lnTo>
                    <a:pt x="0" y="28"/>
                  </a:lnTo>
                  <a:lnTo>
                    <a:pt x="0" y="28"/>
                  </a:lnTo>
                  <a:lnTo>
                    <a:pt x="1" y="28"/>
                  </a:lnTo>
                  <a:lnTo>
                    <a:pt x="1" y="28"/>
                  </a:lnTo>
                  <a:lnTo>
                    <a:pt x="1" y="28"/>
                  </a:lnTo>
                  <a:lnTo>
                    <a:pt x="1" y="27"/>
                  </a:lnTo>
                  <a:lnTo>
                    <a:pt x="1" y="27"/>
                  </a:lnTo>
                  <a:lnTo>
                    <a:pt x="1" y="27"/>
                  </a:lnTo>
                  <a:lnTo>
                    <a:pt x="1" y="27"/>
                  </a:lnTo>
                  <a:lnTo>
                    <a:pt x="1" y="27"/>
                  </a:lnTo>
                  <a:lnTo>
                    <a:pt x="1" y="26"/>
                  </a:lnTo>
                  <a:lnTo>
                    <a:pt x="1" y="26"/>
                  </a:lnTo>
                  <a:lnTo>
                    <a:pt x="2" y="26"/>
                  </a:lnTo>
                  <a:lnTo>
                    <a:pt x="2" y="26"/>
                  </a:lnTo>
                  <a:lnTo>
                    <a:pt x="2" y="26"/>
                  </a:lnTo>
                  <a:lnTo>
                    <a:pt x="2" y="26"/>
                  </a:lnTo>
                  <a:lnTo>
                    <a:pt x="2" y="26"/>
                  </a:lnTo>
                  <a:lnTo>
                    <a:pt x="2" y="26"/>
                  </a:lnTo>
                  <a:lnTo>
                    <a:pt x="2" y="26"/>
                  </a:lnTo>
                  <a:lnTo>
                    <a:pt x="3" y="26"/>
                  </a:lnTo>
                  <a:lnTo>
                    <a:pt x="3" y="27"/>
                  </a:lnTo>
                  <a:lnTo>
                    <a:pt x="3" y="27"/>
                  </a:lnTo>
                  <a:lnTo>
                    <a:pt x="3" y="27"/>
                  </a:lnTo>
                  <a:lnTo>
                    <a:pt x="3" y="27"/>
                  </a:lnTo>
                  <a:lnTo>
                    <a:pt x="3" y="27"/>
                  </a:lnTo>
                  <a:lnTo>
                    <a:pt x="4" y="27"/>
                  </a:lnTo>
                  <a:lnTo>
                    <a:pt x="4" y="26"/>
                  </a:lnTo>
                  <a:lnTo>
                    <a:pt x="4" y="26"/>
                  </a:lnTo>
                  <a:lnTo>
                    <a:pt x="4" y="26"/>
                  </a:lnTo>
                  <a:lnTo>
                    <a:pt x="4" y="26"/>
                  </a:lnTo>
                  <a:lnTo>
                    <a:pt x="5" y="26"/>
                  </a:lnTo>
                  <a:lnTo>
                    <a:pt x="5" y="26"/>
                  </a:lnTo>
                  <a:lnTo>
                    <a:pt x="5" y="26"/>
                  </a:lnTo>
                  <a:lnTo>
                    <a:pt x="6" y="26"/>
                  </a:lnTo>
                  <a:lnTo>
                    <a:pt x="6" y="26"/>
                  </a:lnTo>
                  <a:lnTo>
                    <a:pt x="6" y="26"/>
                  </a:lnTo>
                  <a:lnTo>
                    <a:pt x="6" y="26"/>
                  </a:lnTo>
                  <a:lnTo>
                    <a:pt x="6" y="26"/>
                  </a:lnTo>
                  <a:lnTo>
                    <a:pt x="6" y="26"/>
                  </a:lnTo>
                  <a:lnTo>
                    <a:pt x="7" y="25"/>
                  </a:lnTo>
                  <a:lnTo>
                    <a:pt x="7" y="26"/>
                  </a:lnTo>
                  <a:lnTo>
                    <a:pt x="7" y="26"/>
                  </a:lnTo>
                  <a:lnTo>
                    <a:pt x="7" y="26"/>
                  </a:lnTo>
                  <a:lnTo>
                    <a:pt x="7" y="26"/>
                  </a:lnTo>
                  <a:lnTo>
                    <a:pt x="7" y="26"/>
                  </a:lnTo>
                  <a:lnTo>
                    <a:pt x="7" y="26"/>
                  </a:lnTo>
                  <a:lnTo>
                    <a:pt x="8" y="26"/>
                  </a:lnTo>
                  <a:lnTo>
                    <a:pt x="9" y="26"/>
                  </a:lnTo>
                  <a:lnTo>
                    <a:pt x="10" y="26"/>
                  </a:lnTo>
                  <a:lnTo>
                    <a:pt x="10" y="26"/>
                  </a:lnTo>
                  <a:lnTo>
                    <a:pt x="11" y="26"/>
                  </a:lnTo>
                  <a:lnTo>
                    <a:pt x="11" y="26"/>
                  </a:lnTo>
                  <a:lnTo>
                    <a:pt x="12" y="26"/>
                  </a:lnTo>
                  <a:lnTo>
                    <a:pt x="12" y="26"/>
                  </a:lnTo>
                  <a:lnTo>
                    <a:pt x="13" y="26"/>
                  </a:lnTo>
                  <a:lnTo>
                    <a:pt x="13" y="26"/>
                  </a:lnTo>
                  <a:lnTo>
                    <a:pt x="14" y="26"/>
                  </a:lnTo>
                  <a:lnTo>
                    <a:pt x="15" y="26"/>
                  </a:lnTo>
                  <a:lnTo>
                    <a:pt x="15" y="26"/>
                  </a:lnTo>
                  <a:lnTo>
                    <a:pt x="15" y="26"/>
                  </a:lnTo>
                  <a:lnTo>
                    <a:pt x="15" y="25"/>
                  </a:lnTo>
                  <a:lnTo>
                    <a:pt x="15" y="24"/>
                  </a:lnTo>
                  <a:lnTo>
                    <a:pt x="15" y="24"/>
                  </a:lnTo>
                  <a:lnTo>
                    <a:pt x="15" y="23"/>
                  </a:lnTo>
                  <a:lnTo>
                    <a:pt x="15" y="23"/>
                  </a:lnTo>
                  <a:lnTo>
                    <a:pt x="15" y="21"/>
                  </a:lnTo>
                  <a:lnTo>
                    <a:pt x="14" y="20"/>
                  </a:lnTo>
                  <a:lnTo>
                    <a:pt x="14" y="19"/>
                  </a:lnTo>
                  <a:lnTo>
                    <a:pt x="14" y="18"/>
                  </a:lnTo>
                  <a:lnTo>
                    <a:pt x="14" y="17"/>
                  </a:lnTo>
                  <a:lnTo>
                    <a:pt x="14" y="17"/>
                  </a:lnTo>
                  <a:lnTo>
                    <a:pt x="14" y="16"/>
                  </a:lnTo>
                  <a:lnTo>
                    <a:pt x="14" y="16"/>
                  </a:lnTo>
                  <a:lnTo>
                    <a:pt x="14" y="15"/>
                  </a:lnTo>
                  <a:lnTo>
                    <a:pt x="14" y="14"/>
                  </a:lnTo>
                  <a:lnTo>
                    <a:pt x="14" y="14"/>
                  </a:lnTo>
                  <a:lnTo>
                    <a:pt x="14" y="13"/>
                  </a:lnTo>
                  <a:lnTo>
                    <a:pt x="14" y="12"/>
                  </a:lnTo>
                  <a:lnTo>
                    <a:pt x="14" y="12"/>
                  </a:lnTo>
                  <a:lnTo>
                    <a:pt x="14" y="11"/>
                  </a:lnTo>
                  <a:lnTo>
                    <a:pt x="14" y="10"/>
                  </a:lnTo>
                  <a:lnTo>
                    <a:pt x="14" y="10"/>
                  </a:lnTo>
                  <a:lnTo>
                    <a:pt x="13" y="9"/>
                  </a:lnTo>
                  <a:lnTo>
                    <a:pt x="13" y="9"/>
                  </a:lnTo>
                  <a:lnTo>
                    <a:pt x="13" y="8"/>
                  </a:lnTo>
                  <a:lnTo>
                    <a:pt x="13" y="7"/>
                  </a:lnTo>
                  <a:lnTo>
                    <a:pt x="13" y="6"/>
                  </a:lnTo>
                  <a:lnTo>
                    <a:pt x="13" y="6"/>
                  </a:lnTo>
                  <a:lnTo>
                    <a:pt x="13" y="6"/>
                  </a:lnTo>
                  <a:lnTo>
                    <a:pt x="13" y="5"/>
                  </a:lnTo>
                  <a:lnTo>
                    <a:pt x="13" y="3"/>
                  </a:lnTo>
                  <a:lnTo>
                    <a:pt x="13" y="2"/>
                  </a:lnTo>
                  <a:lnTo>
                    <a:pt x="13" y="2"/>
                  </a:lnTo>
                  <a:lnTo>
                    <a:pt x="13" y="1"/>
                  </a:lnTo>
                  <a:lnTo>
                    <a:pt x="13" y="1"/>
                  </a:lnTo>
                  <a:lnTo>
                    <a:pt x="13" y="0"/>
                  </a:lnTo>
                  <a:lnTo>
                    <a:pt x="13" y="0"/>
                  </a:lnTo>
                  <a:lnTo>
                    <a:pt x="14" y="0"/>
                  </a:lnTo>
                  <a:lnTo>
                    <a:pt x="14" y="0"/>
                  </a:lnTo>
                  <a:lnTo>
                    <a:pt x="16" y="0"/>
                  </a:lnTo>
                  <a:lnTo>
                    <a:pt x="16" y="0"/>
                  </a:lnTo>
                  <a:lnTo>
                    <a:pt x="17" y="0"/>
                  </a:lnTo>
                  <a:lnTo>
                    <a:pt x="17" y="1"/>
                  </a:lnTo>
                  <a:lnTo>
                    <a:pt x="18" y="1"/>
                  </a:lnTo>
                  <a:lnTo>
                    <a:pt x="19" y="2"/>
                  </a:lnTo>
                  <a:lnTo>
                    <a:pt x="19" y="2"/>
                  </a:lnTo>
                  <a:lnTo>
                    <a:pt x="20" y="3"/>
                  </a:lnTo>
                  <a:lnTo>
                    <a:pt x="21" y="4"/>
                  </a:lnTo>
                  <a:lnTo>
                    <a:pt x="22" y="4"/>
                  </a:lnTo>
                  <a:lnTo>
                    <a:pt x="23" y="5"/>
                  </a:lnTo>
                  <a:lnTo>
                    <a:pt x="23" y="6"/>
                  </a:lnTo>
                  <a:lnTo>
                    <a:pt x="24" y="6"/>
                  </a:lnTo>
                  <a:lnTo>
                    <a:pt x="24" y="7"/>
                  </a:lnTo>
                  <a:lnTo>
                    <a:pt x="25" y="7"/>
                  </a:lnTo>
                  <a:lnTo>
                    <a:pt x="26" y="8"/>
                  </a:lnTo>
                  <a:lnTo>
                    <a:pt x="27" y="9"/>
                  </a:lnTo>
                  <a:lnTo>
                    <a:pt x="27" y="9"/>
                  </a:lnTo>
                  <a:lnTo>
                    <a:pt x="27" y="9"/>
                  </a:lnTo>
                  <a:lnTo>
                    <a:pt x="28" y="9"/>
                  </a:lnTo>
                  <a:lnTo>
                    <a:pt x="28" y="9"/>
                  </a:lnTo>
                  <a:lnTo>
                    <a:pt x="29" y="10"/>
                  </a:lnTo>
                  <a:lnTo>
                    <a:pt x="29" y="11"/>
                  </a:lnTo>
                  <a:lnTo>
                    <a:pt x="29" y="11"/>
                  </a:lnTo>
                  <a:lnTo>
                    <a:pt x="29" y="11"/>
                  </a:lnTo>
                  <a:lnTo>
                    <a:pt x="29" y="12"/>
                  </a:lnTo>
                  <a:lnTo>
                    <a:pt x="29" y="12"/>
                  </a:lnTo>
                  <a:lnTo>
                    <a:pt x="30" y="12"/>
                  </a:lnTo>
                  <a:lnTo>
                    <a:pt x="30" y="12"/>
                  </a:lnTo>
                  <a:lnTo>
                    <a:pt x="30" y="12"/>
                  </a:lnTo>
                  <a:lnTo>
                    <a:pt x="30" y="12"/>
                  </a:lnTo>
                  <a:lnTo>
                    <a:pt x="31" y="12"/>
                  </a:lnTo>
                  <a:lnTo>
                    <a:pt x="31" y="13"/>
                  </a:lnTo>
                  <a:lnTo>
                    <a:pt x="31" y="13"/>
                  </a:lnTo>
                  <a:lnTo>
                    <a:pt x="31" y="13"/>
                  </a:lnTo>
                  <a:lnTo>
                    <a:pt x="31" y="13"/>
                  </a:lnTo>
                  <a:lnTo>
                    <a:pt x="31" y="13"/>
                  </a:lnTo>
                  <a:lnTo>
                    <a:pt x="32" y="13"/>
                  </a:lnTo>
                  <a:lnTo>
                    <a:pt x="32" y="13"/>
                  </a:lnTo>
                  <a:lnTo>
                    <a:pt x="32" y="13"/>
                  </a:lnTo>
                  <a:lnTo>
                    <a:pt x="32" y="13"/>
                  </a:lnTo>
                  <a:lnTo>
                    <a:pt x="32" y="14"/>
                  </a:lnTo>
                  <a:lnTo>
                    <a:pt x="32" y="14"/>
                  </a:lnTo>
                  <a:lnTo>
                    <a:pt x="32" y="14"/>
                  </a:lnTo>
                  <a:lnTo>
                    <a:pt x="33" y="14"/>
                  </a:lnTo>
                  <a:lnTo>
                    <a:pt x="33" y="14"/>
                  </a:lnTo>
                  <a:lnTo>
                    <a:pt x="33" y="14"/>
                  </a:lnTo>
                  <a:lnTo>
                    <a:pt x="34" y="14"/>
                  </a:lnTo>
                  <a:lnTo>
                    <a:pt x="34" y="14"/>
                  </a:lnTo>
                  <a:lnTo>
                    <a:pt x="34" y="14"/>
                  </a:lnTo>
                  <a:lnTo>
                    <a:pt x="34" y="15"/>
                  </a:lnTo>
                  <a:lnTo>
                    <a:pt x="34" y="15"/>
                  </a:lnTo>
                  <a:lnTo>
                    <a:pt x="34" y="15"/>
                  </a:lnTo>
                  <a:lnTo>
                    <a:pt x="34" y="15"/>
                  </a:lnTo>
                  <a:lnTo>
                    <a:pt x="34" y="16"/>
                  </a:lnTo>
                  <a:lnTo>
                    <a:pt x="34" y="16"/>
                  </a:lnTo>
                  <a:lnTo>
                    <a:pt x="34" y="16"/>
                  </a:lnTo>
                  <a:lnTo>
                    <a:pt x="34" y="17"/>
                  </a:lnTo>
                  <a:lnTo>
                    <a:pt x="35" y="16"/>
                  </a:lnTo>
                  <a:lnTo>
                    <a:pt x="35" y="16"/>
                  </a:lnTo>
                  <a:lnTo>
                    <a:pt x="36" y="16"/>
                  </a:lnTo>
                  <a:lnTo>
                    <a:pt x="36" y="16"/>
                  </a:lnTo>
                  <a:lnTo>
                    <a:pt x="36" y="16"/>
                  </a:lnTo>
                  <a:lnTo>
                    <a:pt x="36" y="17"/>
                  </a:lnTo>
                  <a:lnTo>
                    <a:pt x="36" y="17"/>
                  </a:lnTo>
                  <a:lnTo>
                    <a:pt x="36" y="19"/>
                  </a:lnTo>
                  <a:lnTo>
                    <a:pt x="36" y="20"/>
                  </a:lnTo>
                  <a:lnTo>
                    <a:pt x="36" y="21"/>
                  </a:lnTo>
                  <a:lnTo>
                    <a:pt x="36" y="21"/>
                  </a:lnTo>
                  <a:lnTo>
                    <a:pt x="36" y="22"/>
                  </a:lnTo>
                  <a:lnTo>
                    <a:pt x="36" y="22"/>
                  </a:lnTo>
                  <a:lnTo>
                    <a:pt x="36" y="22"/>
                  </a:lnTo>
                  <a:lnTo>
                    <a:pt x="36" y="23"/>
                  </a:lnTo>
                  <a:lnTo>
                    <a:pt x="36" y="24"/>
                  </a:lnTo>
                  <a:lnTo>
                    <a:pt x="36" y="24"/>
                  </a:lnTo>
                  <a:lnTo>
                    <a:pt x="36" y="24"/>
                  </a:lnTo>
                  <a:lnTo>
                    <a:pt x="36" y="24"/>
                  </a:lnTo>
                  <a:lnTo>
                    <a:pt x="35" y="25"/>
                  </a:lnTo>
                  <a:lnTo>
                    <a:pt x="35" y="25"/>
                  </a:lnTo>
                  <a:lnTo>
                    <a:pt x="35" y="26"/>
                  </a:lnTo>
                  <a:lnTo>
                    <a:pt x="35" y="26"/>
                  </a:lnTo>
                  <a:lnTo>
                    <a:pt x="35" y="26"/>
                  </a:lnTo>
                  <a:lnTo>
                    <a:pt x="35" y="26"/>
                  </a:lnTo>
                  <a:lnTo>
                    <a:pt x="35" y="26"/>
                  </a:lnTo>
                  <a:lnTo>
                    <a:pt x="35" y="26"/>
                  </a:lnTo>
                  <a:lnTo>
                    <a:pt x="34" y="26"/>
                  </a:lnTo>
                  <a:lnTo>
                    <a:pt x="34" y="26"/>
                  </a:lnTo>
                  <a:lnTo>
                    <a:pt x="34" y="26"/>
                  </a:lnTo>
                  <a:lnTo>
                    <a:pt x="33" y="26"/>
                  </a:lnTo>
                  <a:lnTo>
                    <a:pt x="33" y="26"/>
                  </a:lnTo>
                  <a:lnTo>
                    <a:pt x="32" y="26"/>
                  </a:lnTo>
                  <a:lnTo>
                    <a:pt x="31" y="27"/>
                  </a:lnTo>
                  <a:lnTo>
                    <a:pt x="30" y="27"/>
                  </a:lnTo>
                  <a:lnTo>
                    <a:pt x="29" y="27"/>
                  </a:lnTo>
                  <a:lnTo>
                    <a:pt x="29" y="27"/>
                  </a:lnTo>
                  <a:lnTo>
                    <a:pt x="29" y="27"/>
                  </a:lnTo>
                  <a:lnTo>
                    <a:pt x="29" y="27"/>
                  </a:lnTo>
                  <a:lnTo>
                    <a:pt x="29" y="27"/>
                  </a:lnTo>
                  <a:lnTo>
                    <a:pt x="28" y="27"/>
                  </a:lnTo>
                  <a:lnTo>
                    <a:pt x="28" y="27"/>
                  </a:lnTo>
                  <a:lnTo>
                    <a:pt x="28" y="27"/>
                  </a:lnTo>
                  <a:lnTo>
                    <a:pt x="28" y="27"/>
                  </a:lnTo>
                  <a:lnTo>
                    <a:pt x="28" y="27"/>
                  </a:lnTo>
                  <a:lnTo>
                    <a:pt x="28" y="27"/>
                  </a:lnTo>
                  <a:lnTo>
                    <a:pt x="27" y="27"/>
                  </a:lnTo>
                  <a:lnTo>
                    <a:pt x="26" y="27"/>
                  </a:lnTo>
                  <a:lnTo>
                    <a:pt x="26" y="27"/>
                  </a:lnTo>
                  <a:lnTo>
                    <a:pt x="26" y="27"/>
                  </a:lnTo>
                  <a:lnTo>
                    <a:pt x="25" y="27"/>
                  </a:lnTo>
                  <a:lnTo>
                    <a:pt x="25" y="28"/>
                  </a:lnTo>
                  <a:lnTo>
                    <a:pt x="25" y="28"/>
                  </a:lnTo>
                  <a:lnTo>
                    <a:pt x="24" y="28"/>
                  </a:lnTo>
                  <a:lnTo>
                    <a:pt x="24" y="28"/>
                  </a:lnTo>
                  <a:lnTo>
                    <a:pt x="23" y="29"/>
                  </a:lnTo>
                  <a:lnTo>
                    <a:pt x="23" y="29"/>
                  </a:lnTo>
                  <a:lnTo>
                    <a:pt x="23" y="29"/>
                  </a:lnTo>
                  <a:lnTo>
                    <a:pt x="23" y="29"/>
                  </a:lnTo>
                  <a:lnTo>
                    <a:pt x="23" y="29"/>
                  </a:lnTo>
                  <a:lnTo>
                    <a:pt x="23" y="29"/>
                  </a:lnTo>
                  <a:lnTo>
                    <a:pt x="22" y="30"/>
                  </a:lnTo>
                  <a:lnTo>
                    <a:pt x="22" y="29"/>
                  </a:lnTo>
                  <a:lnTo>
                    <a:pt x="22" y="29"/>
                  </a:lnTo>
                  <a:lnTo>
                    <a:pt x="22" y="29"/>
                  </a:lnTo>
                  <a:lnTo>
                    <a:pt x="21" y="29"/>
                  </a:lnTo>
                  <a:lnTo>
                    <a:pt x="21" y="30"/>
                  </a:lnTo>
                  <a:lnTo>
                    <a:pt x="21" y="30"/>
                  </a:lnTo>
                  <a:lnTo>
                    <a:pt x="21" y="30"/>
                  </a:lnTo>
                  <a:lnTo>
                    <a:pt x="21" y="31"/>
                  </a:lnTo>
                  <a:lnTo>
                    <a:pt x="21" y="31"/>
                  </a:lnTo>
                  <a:lnTo>
                    <a:pt x="20" y="31"/>
                  </a:lnTo>
                  <a:lnTo>
                    <a:pt x="20" y="31"/>
                  </a:lnTo>
                  <a:lnTo>
                    <a:pt x="20" y="31"/>
                  </a:lnTo>
                  <a:lnTo>
                    <a:pt x="20" y="31"/>
                  </a:lnTo>
                  <a:lnTo>
                    <a:pt x="20" y="32"/>
                  </a:lnTo>
                  <a:lnTo>
                    <a:pt x="20" y="32"/>
                  </a:lnTo>
                  <a:lnTo>
                    <a:pt x="20" y="32"/>
                  </a:lnTo>
                  <a:lnTo>
                    <a:pt x="19" y="32"/>
                  </a:lnTo>
                  <a:lnTo>
                    <a:pt x="19" y="32"/>
                  </a:lnTo>
                  <a:lnTo>
                    <a:pt x="19" y="32"/>
                  </a:lnTo>
                  <a:lnTo>
                    <a:pt x="19" y="32"/>
                  </a:lnTo>
                  <a:lnTo>
                    <a:pt x="19" y="32"/>
                  </a:lnTo>
                  <a:lnTo>
                    <a:pt x="19" y="32"/>
                  </a:lnTo>
                  <a:lnTo>
                    <a:pt x="18" y="32"/>
                  </a:lnTo>
                  <a:lnTo>
                    <a:pt x="18" y="31"/>
                  </a:lnTo>
                  <a:lnTo>
                    <a:pt x="18" y="31"/>
                  </a:lnTo>
                  <a:lnTo>
                    <a:pt x="18" y="32"/>
                  </a:lnTo>
                  <a:lnTo>
                    <a:pt x="18" y="32"/>
                  </a:lnTo>
                  <a:lnTo>
                    <a:pt x="18" y="32"/>
                  </a:lnTo>
                  <a:lnTo>
                    <a:pt x="17" y="32"/>
                  </a:lnTo>
                  <a:lnTo>
                    <a:pt x="18" y="33"/>
                  </a:lnTo>
                  <a:lnTo>
                    <a:pt x="18" y="33"/>
                  </a:lnTo>
                  <a:lnTo>
                    <a:pt x="18" y="33"/>
                  </a:lnTo>
                  <a:lnTo>
                    <a:pt x="18" y="33"/>
                  </a:lnTo>
                  <a:lnTo>
                    <a:pt x="18" y="33"/>
                  </a:lnTo>
                  <a:lnTo>
                    <a:pt x="17" y="33"/>
                  </a:lnTo>
                  <a:lnTo>
                    <a:pt x="17" y="34"/>
                  </a:lnTo>
                  <a:lnTo>
                    <a:pt x="17" y="34"/>
                  </a:lnTo>
                  <a:lnTo>
                    <a:pt x="17" y="34"/>
                  </a:lnTo>
                  <a:lnTo>
                    <a:pt x="17" y="34"/>
                  </a:lnTo>
                  <a:lnTo>
                    <a:pt x="17" y="34"/>
                  </a:lnTo>
                  <a:lnTo>
                    <a:pt x="17" y="35"/>
                  </a:lnTo>
                  <a:lnTo>
                    <a:pt x="17" y="35"/>
                  </a:lnTo>
                  <a:lnTo>
                    <a:pt x="17" y="35"/>
                  </a:lnTo>
                  <a:lnTo>
                    <a:pt x="17" y="35"/>
                  </a:lnTo>
                  <a:lnTo>
                    <a:pt x="16" y="35"/>
                  </a:lnTo>
                  <a:lnTo>
                    <a:pt x="16" y="35"/>
                  </a:lnTo>
                  <a:lnTo>
                    <a:pt x="16" y="36"/>
                  </a:lnTo>
                  <a:lnTo>
                    <a:pt x="16" y="36"/>
                  </a:lnTo>
                  <a:lnTo>
                    <a:pt x="16" y="36"/>
                  </a:lnTo>
                  <a:lnTo>
                    <a:pt x="16" y="36"/>
                  </a:lnTo>
                  <a:lnTo>
                    <a:pt x="16" y="37"/>
                  </a:lnTo>
                  <a:lnTo>
                    <a:pt x="16" y="37"/>
                  </a:lnTo>
                  <a:lnTo>
                    <a:pt x="15" y="38"/>
                  </a:lnTo>
                  <a:lnTo>
                    <a:pt x="15" y="38"/>
                  </a:lnTo>
                  <a:lnTo>
                    <a:pt x="15" y="38"/>
                  </a:lnTo>
                  <a:lnTo>
                    <a:pt x="15" y="38"/>
                  </a:lnTo>
                  <a:lnTo>
                    <a:pt x="15" y="38"/>
                  </a:lnTo>
                  <a:lnTo>
                    <a:pt x="15" y="39"/>
                  </a:lnTo>
                  <a:lnTo>
                    <a:pt x="15" y="39"/>
                  </a:lnTo>
                  <a:lnTo>
                    <a:pt x="15" y="39"/>
                  </a:lnTo>
                  <a:lnTo>
                    <a:pt x="15" y="39"/>
                  </a:lnTo>
                  <a:lnTo>
                    <a:pt x="15" y="39"/>
                  </a:lnTo>
                  <a:lnTo>
                    <a:pt x="15" y="39"/>
                  </a:lnTo>
                  <a:lnTo>
                    <a:pt x="14" y="39"/>
                  </a:lnTo>
                  <a:lnTo>
                    <a:pt x="14" y="40"/>
                  </a:lnTo>
                  <a:lnTo>
                    <a:pt x="14" y="40"/>
                  </a:lnTo>
                  <a:lnTo>
                    <a:pt x="14" y="40"/>
                  </a:lnTo>
                  <a:lnTo>
                    <a:pt x="14" y="40"/>
                  </a:lnTo>
                  <a:lnTo>
                    <a:pt x="14" y="40"/>
                  </a:lnTo>
                  <a:lnTo>
                    <a:pt x="14" y="40"/>
                  </a:lnTo>
                  <a:lnTo>
                    <a:pt x="13" y="40"/>
                  </a:lnTo>
                  <a:lnTo>
                    <a:pt x="13" y="40"/>
                  </a:lnTo>
                  <a:lnTo>
                    <a:pt x="13" y="39"/>
                  </a:lnTo>
                  <a:lnTo>
                    <a:pt x="13" y="39"/>
                  </a:lnTo>
                  <a:lnTo>
                    <a:pt x="13" y="39"/>
                  </a:lnTo>
                  <a:lnTo>
                    <a:pt x="13" y="39"/>
                  </a:lnTo>
                  <a:lnTo>
                    <a:pt x="13" y="39"/>
                  </a:lnTo>
                  <a:lnTo>
                    <a:pt x="13" y="39"/>
                  </a:lnTo>
                  <a:lnTo>
                    <a:pt x="13" y="39"/>
                  </a:lnTo>
                  <a:lnTo>
                    <a:pt x="13" y="39"/>
                  </a:lnTo>
                  <a:lnTo>
                    <a:pt x="13" y="39"/>
                  </a:lnTo>
                  <a:lnTo>
                    <a:pt x="13" y="39"/>
                  </a:lnTo>
                  <a:lnTo>
                    <a:pt x="12" y="39"/>
                  </a:lnTo>
                  <a:lnTo>
                    <a:pt x="12" y="39"/>
                  </a:lnTo>
                  <a:lnTo>
                    <a:pt x="12" y="39"/>
                  </a:lnTo>
                  <a:lnTo>
                    <a:pt x="12" y="39"/>
                  </a:lnTo>
                  <a:lnTo>
                    <a:pt x="12" y="40"/>
                  </a:lnTo>
                  <a:lnTo>
                    <a:pt x="12" y="40"/>
                  </a:lnTo>
                  <a:lnTo>
                    <a:pt x="12" y="40"/>
                  </a:lnTo>
                  <a:lnTo>
                    <a:pt x="12" y="40"/>
                  </a:lnTo>
                  <a:lnTo>
                    <a:pt x="12" y="40"/>
                  </a:lnTo>
                  <a:lnTo>
                    <a:pt x="12" y="40"/>
                  </a:lnTo>
                  <a:lnTo>
                    <a:pt x="12" y="40"/>
                  </a:lnTo>
                  <a:lnTo>
                    <a:pt x="11" y="40"/>
                  </a:lnTo>
                  <a:lnTo>
                    <a:pt x="11" y="40"/>
                  </a:lnTo>
                  <a:lnTo>
                    <a:pt x="11" y="39"/>
                  </a:lnTo>
                  <a:lnTo>
                    <a:pt x="10" y="39"/>
                  </a:lnTo>
                  <a:lnTo>
                    <a:pt x="10" y="39"/>
                  </a:lnTo>
                  <a:lnTo>
                    <a:pt x="10" y="40"/>
                  </a:lnTo>
                  <a:lnTo>
                    <a:pt x="10" y="40"/>
                  </a:lnTo>
                  <a:lnTo>
                    <a:pt x="10" y="40"/>
                  </a:lnTo>
                  <a:lnTo>
                    <a:pt x="10" y="40"/>
                  </a:lnTo>
                  <a:lnTo>
                    <a:pt x="10" y="40"/>
                  </a:lnTo>
                  <a:lnTo>
                    <a:pt x="10" y="40"/>
                  </a:lnTo>
                  <a:lnTo>
                    <a:pt x="10" y="40"/>
                  </a:lnTo>
                  <a:lnTo>
                    <a:pt x="9" y="39"/>
                  </a:lnTo>
                  <a:lnTo>
                    <a:pt x="9" y="39"/>
                  </a:lnTo>
                  <a:lnTo>
                    <a:pt x="9" y="39"/>
                  </a:lnTo>
                  <a:lnTo>
                    <a:pt x="9" y="39"/>
                  </a:lnTo>
                  <a:lnTo>
                    <a:pt x="9" y="38"/>
                  </a:lnTo>
                  <a:lnTo>
                    <a:pt x="9" y="38"/>
                  </a:lnTo>
                  <a:lnTo>
                    <a:pt x="9" y="38"/>
                  </a:lnTo>
                  <a:lnTo>
                    <a:pt x="9" y="38"/>
                  </a:lnTo>
                  <a:lnTo>
                    <a:pt x="8" y="38"/>
                  </a:lnTo>
                  <a:lnTo>
                    <a:pt x="8" y="38"/>
                  </a:lnTo>
                  <a:lnTo>
                    <a:pt x="8" y="38"/>
                  </a:lnTo>
                  <a:lnTo>
                    <a:pt x="8" y="38"/>
                  </a:lnTo>
                  <a:lnTo>
                    <a:pt x="9" y="37"/>
                  </a:lnTo>
                  <a:lnTo>
                    <a:pt x="9" y="37"/>
                  </a:lnTo>
                  <a:lnTo>
                    <a:pt x="9" y="37"/>
                  </a:lnTo>
                  <a:lnTo>
                    <a:pt x="9" y="37"/>
                  </a:lnTo>
                  <a:lnTo>
                    <a:pt x="9" y="37"/>
                  </a:lnTo>
                  <a:lnTo>
                    <a:pt x="9" y="37"/>
                  </a:lnTo>
                  <a:lnTo>
                    <a:pt x="8" y="37"/>
                  </a:lnTo>
                  <a:lnTo>
                    <a:pt x="8" y="37"/>
                  </a:lnTo>
                  <a:lnTo>
                    <a:pt x="8" y="37"/>
                  </a:lnTo>
                  <a:lnTo>
                    <a:pt x="8" y="36"/>
                  </a:lnTo>
                  <a:lnTo>
                    <a:pt x="8" y="36"/>
                  </a:lnTo>
                  <a:lnTo>
                    <a:pt x="8" y="36"/>
                  </a:lnTo>
                  <a:lnTo>
                    <a:pt x="8" y="36"/>
                  </a:lnTo>
                  <a:lnTo>
                    <a:pt x="8" y="36"/>
                  </a:lnTo>
                  <a:lnTo>
                    <a:pt x="8" y="36"/>
                  </a:lnTo>
                  <a:lnTo>
                    <a:pt x="8" y="35"/>
                  </a:lnTo>
                  <a:lnTo>
                    <a:pt x="8" y="35"/>
                  </a:lnTo>
                  <a:lnTo>
                    <a:pt x="7" y="35"/>
                  </a:lnTo>
                  <a:lnTo>
                    <a:pt x="7" y="34"/>
                  </a:lnTo>
                  <a:lnTo>
                    <a:pt x="7" y="34"/>
                  </a:lnTo>
                  <a:lnTo>
                    <a:pt x="7" y="34"/>
                  </a:lnTo>
                  <a:lnTo>
                    <a:pt x="7" y="34"/>
                  </a:lnTo>
                  <a:lnTo>
                    <a:pt x="7" y="34"/>
                  </a:lnTo>
                  <a:lnTo>
                    <a:pt x="6" y="34"/>
                  </a:lnTo>
                  <a:lnTo>
                    <a:pt x="6" y="34"/>
                  </a:lnTo>
                  <a:lnTo>
                    <a:pt x="7" y="34"/>
                  </a:lnTo>
                  <a:lnTo>
                    <a:pt x="7" y="34"/>
                  </a:lnTo>
                  <a:lnTo>
                    <a:pt x="7" y="35"/>
                  </a:lnTo>
                  <a:lnTo>
                    <a:pt x="6" y="35"/>
                  </a:lnTo>
                  <a:lnTo>
                    <a:pt x="6" y="35"/>
                  </a:lnTo>
                  <a:lnTo>
                    <a:pt x="6" y="35"/>
                  </a:lnTo>
                  <a:lnTo>
                    <a:pt x="6" y="35"/>
                  </a:lnTo>
                  <a:lnTo>
                    <a:pt x="6" y="3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0" name="Freeform 467">
              <a:extLst>
                <a:ext uri="{FF2B5EF4-FFF2-40B4-BE49-F238E27FC236}">
                  <a16:creationId xmlns:a16="http://schemas.microsoft.com/office/drawing/2014/main" id="{266D8164-4CA5-4334-9B0E-DA7B6EB07B46}"/>
                </a:ext>
              </a:extLst>
            </p:cNvPr>
            <p:cNvSpPr>
              <a:spLocks/>
            </p:cNvSpPr>
            <p:nvPr/>
          </p:nvSpPr>
          <p:spPr bwMode="auto">
            <a:xfrm>
              <a:off x="4299618" y="4044205"/>
              <a:ext cx="11965" cy="12315"/>
            </a:xfrm>
            <a:custGeom>
              <a:avLst/>
              <a:gdLst/>
              <a:ahLst/>
              <a:cxnLst>
                <a:cxn ang="0">
                  <a:pos x="1" y="1"/>
                </a:cxn>
                <a:cxn ang="0">
                  <a:pos x="1" y="1"/>
                </a:cxn>
                <a:cxn ang="0">
                  <a:pos x="0" y="1"/>
                </a:cxn>
                <a:cxn ang="0">
                  <a:pos x="0" y="0"/>
                </a:cxn>
                <a:cxn ang="0">
                  <a:pos x="0" y="0"/>
                </a:cxn>
                <a:cxn ang="0">
                  <a:pos x="0" y="0"/>
                </a:cxn>
                <a:cxn ang="0">
                  <a:pos x="0" y="0"/>
                </a:cxn>
                <a:cxn ang="0">
                  <a:pos x="0" y="0"/>
                </a:cxn>
                <a:cxn ang="0">
                  <a:pos x="1" y="0"/>
                </a:cxn>
                <a:cxn ang="0">
                  <a:pos x="1" y="0"/>
                </a:cxn>
                <a:cxn ang="0">
                  <a:pos x="1" y="1"/>
                </a:cxn>
              </a:cxnLst>
              <a:rect l="0" t="0" r="r" b="b"/>
              <a:pathLst>
                <a:path w="1" h="1">
                  <a:moveTo>
                    <a:pt x="1" y="1"/>
                  </a:moveTo>
                  <a:lnTo>
                    <a:pt x="1" y="1"/>
                  </a:lnTo>
                  <a:lnTo>
                    <a:pt x="0" y="1"/>
                  </a:lnTo>
                  <a:lnTo>
                    <a:pt x="0" y="0"/>
                  </a:lnTo>
                  <a:lnTo>
                    <a:pt x="0" y="0"/>
                  </a:lnTo>
                  <a:lnTo>
                    <a:pt x="0" y="0"/>
                  </a:lnTo>
                  <a:lnTo>
                    <a:pt x="0" y="0"/>
                  </a:lnTo>
                  <a:lnTo>
                    <a:pt x="0" y="0"/>
                  </a:lnTo>
                  <a:lnTo>
                    <a:pt x="1" y="0"/>
                  </a:lnTo>
                  <a:lnTo>
                    <a:pt x="1" y="0"/>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1" name="Freeform 468">
              <a:extLst>
                <a:ext uri="{FF2B5EF4-FFF2-40B4-BE49-F238E27FC236}">
                  <a16:creationId xmlns:a16="http://schemas.microsoft.com/office/drawing/2014/main" id="{B2789BFC-BF92-4F93-87B5-B8ADD8E2CD5C}"/>
                </a:ext>
              </a:extLst>
            </p:cNvPr>
            <p:cNvSpPr>
              <a:spLocks noEditPoints="1"/>
            </p:cNvSpPr>
            <p:nvPr/>
          </p:nvSpPr>
          <p:spPr bwMode="auto">
            <a:xfrm>
              <a:off x="5350779" y="3662446"/>
              <a:ext cx="293983" cy="381759"/>
            </a:xfrm>
            <a:custGeom>
              <a:avLst/>
              <a:gdLst/>
              <a:ahLst/>
              <a:cxnLst>
                <a:cxn ang="0">
                  <a:pos x="1" y="20"/>
                </a:cxn>
                <a:cxn ang="0">
                  <a:pos x="23" y="13"/>
                </a:cxn>
                <a:cxn ang="0">
                  <a:pos x="24" y="16"/>
                </a:cxn>
                <a:cxn ang="0">
                  <a:pos x="24" y="20"/>
                </a:cxn>
                <a:cxn ang="0">
                  <a:pos x="24" y="23"/>
                </a:cxn>
                <a:cxn ang="0">
                  <a:pos x="25" y="27"/>
                </a:cxn>
                <a:cxn ang="0">
                  <a:pos x="25" y="31"/>
                </a:cxn>
                <a:cxn ang="0">
                  <a:pos x="23" y="32"/>
                </a:cxn>
                <a:cxn ang="0">
                  <a:pos x="21" y="32"/>
                </a:cxn>
                <a:cxn ang="0">
                  <a:pos x="17" y="32"/>
                </a:cxn>
                <a:cxn ang="0">
                  <a:pos x="17" y="32"/>
                </a:cxn>
                <a:cxn ang="0">
                  <a:pos x="16" y="32"/>
                </a:cxn>
                <a:cxn ang="0">
                  <a:pos x="15" y="32"/>
                </a:cxn>
                <a:cxn ang="0">
                  <a:pos x="14" y="33"/>
                </a:cxn>
                <a:cxn ang="0">
                  <a:pos x="13" y="33"/>
                </a:cxn>
                <a:cxn ang="0">
                  <a:pos x="12" y="32"/>
                </a:cxn>
                <a:cxn ang="0">
                  <a:pos x="11" y="32"/>
                </a:cxn>
                <a:cxn ang="0">
                  <a:pos x="11" y="33"/>
                </a:cxn>
                <a:cxn ang="0">
                  <a:pos x="10" y="34"/>
                </a:cxn>
                <a:cxn ang="0">
                  <a:pos x="10" y="33"/>
                </a:cxn>
                <a:cxn ang="0">
                  <a:pos x="9" y="33"/>
                </a:cxn>
                <a:cxn ang="0">
                  <a:pos x="9" y="32"/>
                </a:cxn>
                <a:cxn ang="0">
                  <a:pos x="8" y="30"/>
                </a:cxn>
                <a:cxn ang="0">
                  <a:pos x="7" y="30"/>
                </a:cxn>
                <a:cxn ang="0">
                  <a:pos x="6" y="29"/>
                </a:cxn>
                <a:cxn ang="0">
                  <a:pos x="4" y="29"/>
                </a:cxn>
                <a:cxn ang="0">
                  <a:pos x="4" y="29"/>
                </a:cxn>
                <a:cxn ang="0">
                  <a:pos x="2" y="29"/>
                </a:cxn>
                <a:cxn ang="0">
                  <a:pos x="1" y="29"/>
                </a:cxn>
                <a:cxn ang="0">
                  <a:pos x="1" y="30"/>
                </a:cxn>
                <a:cxn ang="0">
                  <a:pos x="1" y="29"/>
                </a:cxn>
                <a:cxn ang="0">
                  <a:pos x="1" y="28"/>
                </a:cxn>
                <a:cxn ang="0">
                  <a:pos x="2" y="27"/>
                </a:cxn>
                <a:cxn ang="0">
                  <a:pos x="2" y="25"/>
                </a:cxn>
                <a:cxn ang="0">
                  <a:pos x="2" y="24"/>
                </a:cxn>
                <a:cxn ang="0">
                  <a:pos x="2" y="23"/>
                </a:cxn>
                <a:cxn ang="0">
                  <a:pos x="1" y="22"/>
                </a:cxn>
                <a:cxn ang="0">
                  <a:pos x="2" y="21"/>
                </a:cxn>
                <a:cxn ang="0">
                  <a:pos x="1" y="21"/>
                </a:cxn>
                <a:cxn ang="0">
                  <a:pos x="2" y="20"/>
                </a:cxn>
                <a:cxn ang="0">
                  <a:pos x="1" y="18"/>
                </a:cxn>
                <a:cxn ang="0">
                  <a:pos x="1" y="18"/>
                </a:cxn>
                <a:cxn ang="0">
                  <a:pos x="0" y="17"/>
                </a:cxn>
                <a:cxn ang="0">
                  <a:pos x="0" y="17"/>
                </a:cxn>
                <a:cxn ang="0">
                  <a:pos x="2" y="16"/>
                </a:cxn>
                <a:cxn ang="0">
                  <a:pos x="5" y="16"/>
                </a:cxn>
                <a:cxn ang="0">
                  <a:pos x="9" y="16"/>
                </a:cxn>
                <a:cxn ang="0">
                  <a:pos x="9" y="14"/>
                </a:cxn>
                <a:cxn ang="0">
                  <a:pos x="9" y="12"/>
                </a:cxn>
                <a:cxn ang="0">
                  <a:pos x="10" y="11"/>
                </a:cxn>
                <a:cxn ang="0">
                  <a:pos x="11" y="9"/>
                </a:cxn>
                <a:cxn ang="0">
                  <a:pos x="11" y="6"/>
                </a:cxn>
                <a:cxn ang="0">
                  <a:pos x="11" y="3"/>
                </a:cxn>
                <a:cxn ang="0">
                  <a:pos x="15" y="3"/>
                </a:cxn>
                <a:cxn ang="0">
                  <a:pos x="16" y="3"/>
                </a:cxn>
                <a:cxn ang="0">
                  <a:pos x="18" y="1"/>
                </a:cxn>
                <a:cxn ang="0">
                  <a:pos x="20" y="1"/>
                </a:cxn>
                <a:cxn ang="0">
                  <a:pos x="23" y="4"/>
                </a:cxn>
                <a:cxn ang="0">
                  <a:pos x="26" y="6"/>
                </a:cxn>
                <a:cxn ang="0">
                  <a:pos x="24" y="6"/>
                </a:cxn>
                <a:cxn ang="0">
                  <a:pos x="23" y="7"/>
                </a:cxn>
                <a:cxn ang="0">
                  <a:pos x="23" y="12"/>
                </a:cxn>
              </a:cxnLst>
              <a:rect l="0" t="0" r="r" b="b"/>
              <a:pathLst>
                <a:path w="27" h="34">
                  <a:moveTo>
                    <a:pt x="1" y="21"/>
                  </a:moveTo>
                  <a:lnTo>
                    <a:pt x="1" y="21"/>
                  </a:lnTo>
                  <a:lnTo>
                    <a:pt x="1" y="20"/>
                  </a:lnTo>
                  <a:lnTo>
                    <a:pt x="1" y="20"/>
                  </a:lnTo>
                  <a:lnTo>
                    <a:pt x="1" y="20"/>
                  </a:lnTo>
                  <a:lnTo>
                    <a:pt x="1" y="21"/>
                  </a:lnTo>
                  <a:close/>
                  <a:moveTo>
                    <a:pt x="23" y="12"/>
                  </a:moveTo>
                  <a:lnTo>
                    <a:pt x="23" y="12"/>
                  </a:lnTo>
                  <a:lnTo>
                    <a:pt x="23" y="12"/>
                  </a:lnTo>
                  <a:lnTo>
                    <a:pt x="23" y="13"/>
                  </a:lnTo>
                  <a:lnTo>
                    <a:pt x="23" y="14"/>
                  </a:lnTo>
                  <a:lnTo>
                    <a:pt x="23" y="15"/>
                  </a:lnTo>
                  <a:lnTo>
                    <a:pt x="23" y="15"/>
                  </a:lnTo>
                  <a:lnTo>
                    <a:pt x="24" y="16"/>
                  </a:lnTo>
                  <a:lnTo>
                    <a:pt x="24" y="16"/>
                  </a:lnTo>
                  <a:lnTo>
                    <a:pt x="24" y="17"/>
                  </a:lnTo>
                  <a:lnTo>
                    <a:pt x="24" y="18"/>
                  </a:lnTo>
                  <a:lnTo>
                    <a:pt x="24" y="18"/>
                  </a:lnTo>
                  <a:lnTo>
                    <a:pt x="24" y="19"/>
                  </a:lnTo>
                  <a:lnTo>
                    <a:pt x="24" y="20"/>
                  </a:lnTo>
                  <a:lnTo>
                    <a:pt x="24" y="20"/>
                  </a:lnTo>
                  <a:lnTo>
                    <a:pt x="24" y="21"/>
                  </a:lnTo>
                  <a:lnTo>
                    <a:pt x="24" y="22"/>
                  </a:lnTo>
                  <a:lnTo>
                    <a:pt x="24" y="22"/>
                  </a:lnTo>
                  <a:lnTo>
                    <a:pt x="24" y="23"/>
                  </a:lnTo>
                  <a:lnTo>
                    <a:pt x="24" y="23"/>
                  </a:lnTo>
                  <a:lnTo>
                    <a:pt x="24" y="24"/>
                  </a:lnTo>
                  <a:lnTo>
                    <a:pt x="24" y="25"/>
                  </a:lnTo>
                  <a:lnTo>
                    <a:pt x="24" y="26"/>
                  </a:lnTo>
                  <a:lnTo>
                    <a:pt x="25" y="27"/>
                  </a:lnTo>
                  <a:lnTo>
                    <a:pt x="25" y="29"/>
                  </a:lnTo>
                  <a:lnTo>
                    <a:pt x="25" y="29"/>
                  </a:lnTo>
                  <a:lnTo>
                    <a:pt x="25" y="30"/>
                  </a:lnTo>
                  <a:lnTo>
                    <a:pt x="25" y="30"/>
                  </a:lnTo>
                  <a:lnTo>
                    <a:pt x="25" y="31"/>
                  </a:lnTo>
                  <a:lnTo>
                    <a:pt x="25" y="32"/>
                  </a:lnTo>
                  <a:lnTo>
                    <a:pt x="25" y="32"/>
                  </a:lnTo>
                  <a:lnTo>
                    <a:pt x="25" y="32"/>
                  </a:lnTo>
                  <a:lnTo>
                    <a:pt x="24" y="32"/>
                  </a:lnTo>
                  <a:lnTo>
                    <a:pt x="23" y="32"/>
                  </a:lnTo>
                  <a:lnTo>
                    <a:pt x="23" y="32"/>
                  </a:lnTo>
                  <a:lnTo>
                    <a:pt x="22" y="32"/>
                  </a:lnTo>
                  <a:lnTo>
                    <a:pt x="22" y="32"/>
                  </a:lnTo>
                  <a:lnTo>
                    <a:pt x="21" y="32"/>
                  </a:lnTo>
                  <a:lnTo>
                    <a:pt x="21" y="32"/>
                  </a:lnTo>
                  <a:lnTo>
                    <a:pt x="20" y="32"/>
                  </a:lnTo>
                  <a:lnTo>
                    <a:pt x="20" y="32"/>
                  </a:lnTo>
                  <a:lnTo>
                    <a:pt x="19" y="32"/>
                  </a:lnTo>
                  <a:lnTo>
                    <a:pt x="18" y="32"/>
                  </a:lnTo>
                  <a:lnTo>
                    <a:pt x="17" y="32"/>
                  </a:lnTo>
                  <a:lnTo>
                    <a:pt x="17" y="32"/>
                  </a:lnTo>
                  <a:lnTo>
                    <a:pt x="17" y="32"/>
                  </a:lnTo>
                  <a:lnTo>
                    <a:pt x="17" y="32"/>
                  </a:lnTo>
                  <a:lnTo>
                    <a:pt x="17" y="32"/>
                  </a:lnTo>
                  <a:lnTo>
                    <a:pt x="17" y="32"/>
                  </a:lnTo>
                  <a:lnTo>
                    <a:pt x="17" y="31"/>
                  </a:lnTo>
                  <a:lnTo>
                    <a:pt x="16" y="32"/>
                  </a:lnTo>
                  <a:lnTo>
                    <a:pt x="16" y="32"/>
                  </a:lnTo>
                  <a:lnTo>
                    <a:pt x="16" y="32"/>
                  </a:lnTo>
                  <a:lnTo>
                    <a:pt x="16" y="32"/>
                  </a:lnTo>
                  <a:lnTo>
                    <a:pt x="16" y="32"/>
                  </a:lnTo>
                  <a:lnTo>
                    <a:pt x="16" y="32"/>
                  </a:lnTo>
                  <a:lnTo>
                    <a:pt x="15" y="32"/>
                  </a:lnTo>
                  <a:lnTo>
                    <a:pt x="15" y="32"/>
                  </a:lnTo>
                  <a:lnTo>
                    <a:pt x="15" y="32"/>
                  </a:lnTo>
                  <a:lnTo>
                    <a:pt x="14" y="32"/>
                  </a:lnTo>
                  <a:lnTo>
                    <a:pt x="14" y="32"/>
                  </a:lnTo>
                  <a:lnTo>
                    <a:pt x="14" y="32"/>
                  </a:lnTo>
                  <a:lnTo>
                    <a:pt x="14" y="32"/>
                  </a:lnTo>
                  <a:lnTo>
                    <a:pt x="14" y="33"/>
                  </a:lnTo>
                  <a:lnTo>
                    <a:pt x="13" y="33"/>
                  </a:lnTo>
                  <a:lnTo>
                    <a:pt x="13" y="33"/>
                  </a:lnTo>
                  <a:lnTo>
                    <a:pt x="13" y="33"/>
                  </a:lnTo>
                  <a:lnTo>
                    <a:pt x="13" y="33"/>
                  </a:lnTo>
                  <a:lnTo>
                    <a:pt x="13" y="33"/>
                  </a:lnTo>
                  <a:lnTo>
                    <a:pt x="13" y="32"/>
                  </a:lnTo>
                  <a:lnTo>
                    <a:pt x="12" y="32"/>
                  </a:lnTo>
                  <a:lnTo>
                    <a:pt x="12" y="32"/>
                  </a:lnTo>
                  <a:lnTo>
                    <a:pt x="12" y="32"/>
                  </a:lnTo>
                  <a:lnTo>
                    <a:pt x="12" y="32"/>
                  </a:lnTo>
                  <a:lnTo>
                    <a:pt x="12" y="32"/>
                  </a:lnTo>
                  <a:lnTo>
                    <a:pt x="12" y="32"/>
                  </a:lnTo>
                  <a:lnTo>
                    <a:pt x="12" y="32"/>
                  </a:lnTo>
                  <a:lnTo>
                    <a:pt x="11" y="32"/>
                  </a:lnTo>
                  <a:lnTo>
                    <a:pt x="11" y="32"/>
                  </a:lnTo>
                  <a:lnTo>
                    <a:pt x="11" y="33"/>
                  </a:lnTo>
                  <a:lnTo>
                    <a:pt x="11" y="33"/>
                  </a:lnTo>
                  <a:lnTo>
                    <a:pt x="11" y="33"/>
                  </a:lnTo>
                  <a:lnTo>
                    <a:pt x="11" y="33"/>
                  </a:lnTo>
                  <a:lnTo>
                    <a:pt x="11" y="33"/>
                  </a:lnTo>
                  <a:lnTo>
                    <a:pt x="11" y="34"/>
                  </a:lnTo>
                  <a:lnTo>
                    <a:pt x="11" y="34"/>
                  </a:lnTo>
                  <a:lnTo>
                    <a:pt x="11" y="34"/>
                  </a:lnTo>
                  <a:lnTo>
                    <a:pt x="10" y="34"/>
                  </a:lnTo>
                  <a:lnTo>
                    <a:pt x="10" y="34"/>
                  </a:lnTo>
                  <a:lnTo>
                    <a:pt x="10" y="34"/>
                  </a:lnTo>
                  <a:lnTo>
                    <a:pt x="10" y="33"/>
                  </a:lnTo>
                  <a:lnTo>
                    <a:pt x="10" y="33"/>
                  </a:lnTo>
                  <a:lnTo>
                    <a:pt x="10" y="33"/>
                  </a:lnTo>
                  <a:lnTo>
                    <a:pt x="10" y="33"/>
                  </a:lnTo>
                  <a:lnTo>
                    <a:pt x="9" y="33"/>
                  </a:lnTo>
                  <a:lnTo>
                    <a:pt x="9" y="33"/>
                  </a:lnTo>
                  <a:lnTo>
                    <a:pt x="9" y="33"/>
                  </a:lnTo>
                  <a:lnTo>
                    <a:pt x="9" y="33"/>
                  </a:lnTo>
                  <a:lnTo>
                    <a:pt x="9" y="33"/>
                  </a:lnTo>
                  <a:lnTo>
                    <a:pt x="9" y="33"/>
                  </a:lnTo>
                  <a:lnTo>
                    <a:pt x="9" y="32"/>
                  </a:lnTo>
                  <a:lnTo>
                    <a:pt x="9" y="32"/>
                  </a:lnTo>
                  <a:lnTo>
                    <a:pt x="9" y="32"/>
                  </a:lnTo>
                  <a:lnTo>
                    <a:pt x="9" y="32"/>
                  </a:lnTo>
                  <a:lnTo>
                    <a:pt x="9" y="32"/>
                  </a:lnTo>
                  <a:lnTo>
                    <a:pt x="8" y="32"/>
                  </a:lnTo>
                  <a:lnTo>
                    <a:pt x="8" y="32"/>
                  </a:lnTo>
                  <a:lnTo>
                    <a:pt x="8" y="31"/>
                  </a:lnTo>
                  <a:lnTo>
                    <a:pt x="8" y="30"/>
                  </a:lnTo>
                  <a:lnTo>
                    <a:pt x="8" y="30"/>
                  </a:lnTo>
                  <a:lnTo>
                    <a:pt x="7" y="30"/>
                  </a:lnTo>
                  <a:lnTo>
                    <a:pt x="7" y="30"/>
                  </a:lnTo>
                  <a:lnTo>
                    <a:pt x="7" y="30"/>
                  </a:lnTo>
                  <a:lnTo>
                    <a:pt x="7" y="30"/>
                  </a:lnTo>
                  <a:lnTo>
                    <a:pt x="7" y="30"/>
                  </a:lnTo>
                  <a:lnTo>
                    <a:pt x="7" y="30"/>
                  </a:lnTo>
                  <a:lnTo>
                    <a:pt x="6" y="30"/>
                  </a:lnTo>
                  <a:lnTo>
                    <a:pt x="6" y="29"/>
                  </a:lnTo>
                  <a:lnTo>
                    <a:pt x="6" y="29"/>
                  </a:lnTo>
                  <a:lnTo>
                    <a:pt x="5" y="29"/>
                  </a:lnTo>
                  <a:lnTo>
                    <a:pt x="5" y="29"/>
                  </a:lnTo>
                  <a:lnTo>
                    <a:pt x="5" y="29"/>
                  </a:lnTo>
                  <a:lnTo>
                    <a:pt x="5" y="29"/>
                  </a:lnTo>
                  <a:lnTo>
                    <a:pt x="4" y="29"/>
                  </a:lnTo>
                  <a:lnTo>
                    <a:pt x="4" y="29"/>
                  </a:lnTo>
                  <a:lnTo>
                    <a:pt x="4" y="29"/>
                  </a:lnTo>
                  <a:lnTo>
                    <a:pt x="4" y="29"/>
                  </a:lnTo>
                  <a:lnTo>
                    <a:pt x="4" y="29"/>
                  </a:lnTo>
                  <a:lnTo>
                    <a:pt x="4" y="29"/>
                  </a:lnTo>
                  <a:lnTo>
                    <a:pt x="3" y="29"/>
                  </a:lnTo>
                  <a:lnTo>
                    <a:pt x="3" y="29"/>
                  </a:lnTo>
                  <a:lnTo>
                    <a:pt x="3" y="29"/>
                  </a:lnTo>
                  <a:lnTo>
                    <a:pt x="3" y="29"/>
                  </a:lnTo>
                  <a:lnTo>
                    <a:pt x="2" y="29"/>
                  </a:lnTo>
                  <a:lnTo>
                    <a:pt x="2" y="29"/>
                  </a:lnTo>
                  <a:lnTo>
                    <a:pt x="2" y="29"/>
                  </a:lnTo>
                  <a:lnTo>
                    <a:pt x="2" y="29"/>
                  </a:lnTo>
                  <a:lnTo>
                    <a:pt x="2" y="29"/>
                  </a:lnTo>
                  <a:lnTo>
                    <a:pt x="1" y="29"/>
                  </a:lnTo>
                  <a:lnTo>
                    <a:pt x="1" y="30"/>
                  </a:lnTo>
                  <a:lnTo>
                    <a:pt x="1" y="30"/>
                  </a:lnTo>
                  <a:lnTo>
                    <a:pt x="1" y="30"/>
                  </a:lnTo>
                  <a:lnTo>
                    <a:pt x="1" y="30"/>
                  </a:lnTo>
                  <a:lnTo>
                    <a:pt x="1" y="30"/>
                  </a:lnTo>
                  <a:lnTo>
                    <a:pt x="1" y="30"/>
                  </a:lnTo>
                  <a:lnTo>
                    <a:pt x="1" y="30"/>
                  </a:lnTo>
                  <a:lnTo>
                    <a:pt x="1" y="30"/>
                  </a:lnTo>
                  <a:lnTo>
                    <a:pt x="1" y="29"/>
                  </a:lnTo>
                  <a:lnTo>
                    <a:pt x="1" y="29"/>
                  </a:lnTo>
                  <a:lnTo>
                    <a:pt x="1" y="29"/>
                  </a:lnTo>
                  <a:lnTo>
                    <a:pt x="1" y="29"/>
                  </a:lnTo>
                  <a:lnTo>
                    <a:pt x="1" y="29"/>
                  </a:lnTo>
                  <a:lnTo>
                    <a:pt x="1" y="28"/>
                  </a:lnTo>
                  <a:lnTo>
                    <a:pt x="1" y="28"/>
                  </a:lnTo>
                  <a:lnTo>
                    <a:pt x="2" y="28"/>
                  </a:lnTo>
                  <a:lnTo>
                    <a:pt x="2" y="28"/>
                  </a:lnTo>
                  <a:lnTo>
                    <a:pt x="2" y="27"/>
                  </a:lnTo>
                  <a:lnTo>
                    <a:pt x="2" y="27"/>
                  </a:lnTo>
                  <a:lnTo>
                    <a:pt x="2" y="27"/>
                  </a:lnTo>
                  <a:lnTo>
                    <a:pt x="2" y="26"/>
                  </a:lnTo>
                  <a:lnTo>
                    <a:pt x="2" y="26"/>
                  </a:lnTo>
                  <a:lnTo>
                    <a:pt x="2" y="26"/>
                  </a:lnTo>
                  <a:lnTo>
                    <a:pt x="2" y="25"/>
                  </a:lnTo>
                  <a:lnTo>
                    <a:pt x="2" y="25"/>
                  </a:lnTo>
                  <a:lnTo>
                    <a:pt x="2" y="25"/>
                  </a:lnTo>
                  <a:lnTo>
                    <a:pt x="2" y="25"/>
                  </a:lnTo>
                  <a:lnTo>
                    <a:pt x="2" y="24"/>
                  </a:lnTo>
                  <a:lnTo>
                    <a:pt x="2" y="24"/>
                  </a:lnTo>
                  <a:lnTo>
                    <a:pt x="2" y="24"/>
                  </a:lnTo>
                  <a:lnTo>
                    <a:pt x="2" y="24"/>
                  </a:lnTo>
                  <a:lnTo>
                    <a:pt x="2" y="24"/>
                  </a:lnTo>
                  <a:lnTo>
                    <a:pt x="2" y="23"/>
                  </a:lnTo>
                  <a:lnTo>
                    <a:pt x="2" y="23"/>
                  </a:lnTo>
                  <a:lnTo>
                    <a:pt x="2" y="23"/>
                  </a:lnTo>
                  <a:lnTo>
                    <a:pt x="2" y="23"/>
                  </a:lnTo>
                  <a:lnTo>
                    <a:pt x="2" y="22"/>
                  </a:lnTo>
                  <a:lnTo>
                    <a:pt x="2" y="22"/>
                  </a:lnTo>
                  <a:lnTo>
                    <a:pt x="1" y="22"/>
                  </a:lnTo>
                  <a:lnTo>
                    <a:pt x="1" y="22"/>
                  </a:lnTo>
                  <a:lnTo>
                    <a:pt x="1" y="22"/>
                  </a:lnTo>
                  <a:lnTo>
                    <a:pt x="1" y="21"/>
                  </a:lnTo>
                  <a:lnTo>
                    <a:pt x="1" y="21"/>
                  </a:lnTo>
                  <a:lnTo>
                    <a:pt x="1" y="21"/>
                  </a:lnTo>
                  <a:lnTo>
                    <a:pt x="2" y="21"/>
                  </a:lnTo>
                  <a:lnTo>
                    <a:pt x="1" y="21"/>
                  </a:lnTo>
                  <a:lnTo>
                    <a:pt x="1" y="21"/>
                  </a:lnTo>
                  <a:lnTo>
                    <a:pt x="1" y="21"/>
                  </a:lnTo>
                  <a:lnTo>
                    <a:pt x="1" y="21"/>
                  </a:lnTo>
                  <a:lnTo>
                    <a:pt x="1" y="21"/>
                  </a:lnTo>
                  <a:lnTo>
                    <a:pt x="1" y="21"/>
                  </a:lnTo>
                  <a:lnTo>
                    <a:pt x="1" y="21"/>
                  </a:lnTo>
                  <a:lnTo>
                    <a:pt x="2" y="20"/>
                  </a:lnTo>
                  <a:lnTo>
                    <a:pt x="2" y="20"/>
                  </a:lnTo>
                  <a:lnTo>
                    <a:pt x="2" y="20"/>
                  </a:lnTo>
                  <a:lnTo>
                    <a:pt x="2" y="19"/>
                  </a:lnTo>
                  <a:lnTo>
                    <a:pt x="2" y="19"/>
                  </a:lnTo>
                  <a:lnTo>
                    <a:pt x="1" y="19"/>
                  </a:lnTo>
                  <a:lnTo>
                    <a:pt x="1" y="19"/>
                  </a:lnTo>
                  <a:lnTo>
                    <a:pt x="1" y="18"/>
                  </a:lnTo>
                  <a:lnTo>
                    <a:pt x="1" y="18"/>
                  </a:lnTo>
                  <a:lnTo>
                    <a:pt x="1" y="18"/>
                  </a:lnTo>
                  <a:lnTo>
                    <a:pt x="1" y="18"/>
                  </a:lnTo>
                  <a:lnTo>
                    <a:pt x="1" y="18"/>
                  </a:lnTo>
                  <a:lnTo>
                    <a:pt x="1" y="18"/>
                  </a:lnTo>
                  <a:lnTo>
                    <a:pt x="1" y="18"/>
                  </a:lnTo>
                  <a:lnTo>
                    <a:pt x="1" y="18"/>
                  </a:lnTo>
                  <a:lnTo>
                    <a:pt x="0" y="17"/>
                  </a:lnTo>
                  <a:lnTo>
                    <a:pt x="0" y="17"/>
                  </a:lnTo>
                  <a:lnTo>
                    <a:pt x="0" y="17"/>
                  </a:lnTo>
                  <a:lnTo>
                    <a:pt x="0" y="17"/>
                  </a:lnTo>
                  <a:lnTo>
                    <a:pt x="0" y="18"/>
                  </a:lnTo>
                  <a:lnTo>
                    <a:pt x="0" y="17"/>
                  </a:lnTo>
                  <a:lnTo>
                    <a:pt x="0" y="17"/>
                  </a:lnTo>
                  <a:lnTo>
                    <a:pt x="0" y="17"/>
                  </a:lnTo>
                  <a:lnTo>
                    <a:pt x="0" y="16"/>
                  </a:lnTo>
                  <a:lnTo>
                    <a:pt x="1" y="16"/>
                  </a:lnTo>
                  <a:lnTo>
                    <a:pt x="2" y="16"/>
                  </a:lnTo>
                  <a:lnTo>
                    <a:pt x="2" y="16"/>
                  </a:lnTo>
                  <a:lnTo>
                    <a:pt x="2" y="16"/>
                  </a:lnTo>
                  <a:lnTo>
                    <a:pt x="3" y="16"/>
                  </a:lnTo>
                  <a:lnTo>
                    <a:pt x="4" y="16"/>
                  </a:lnTo>
                  <a:lnTo>
                    <a:pt x="4" y="16"/>
                  </a:lnTo>
                  <a:lnTo>
                    <a:pt x="5" y="16"/>
                  </a:lnTo>
                  <a:lnTo>
                    <a:pt x="5" y="16"/>
                  </a:lnTo>
                  <a:lnTo>
                    <a:pt x="6" y="16"/>
                  </a:lnTo>
                  <a:lnTo>
                    <a:pt x="7" y="16"/>
                  </a:lnTo>
                  <a:lnTo>
                    <a:pt x="8" y="16"/>
                  </a:lnTo>
                  <a:lnTo>
                    <a:pt x="9" y="16"/>
                  </a:lnTo>
                  <a:lnTo>
                    <a:pt x="9" y="16"/>
                  </a:lnTo>
                  <a:lnTo>
                    <a:pt x="9" y="15"/>
                  </a:lnTo>
                  <a:lnTo>
                    <a:pt x="9" y="14"/>
                  </a:lnTo>
                  <a:lnTo>
                    <a:pt x="9" y="14"/>
                  </a:lnTo>
                  <a:lnTo>
                    <a:pt x="9" y="14"/>
                  </a:lnTo>
                  <a:lnTo>
                    <a:pt x="9" y="14"/>
                  </a:lnTo>
                  <a:lnTo>
                    <a:pt x="9" y="13"/>
                  </a:lnTo>
                  <a:lnTo>
                    <a:pt x="9" y="13"/>
                  </a:lnTo>
                  <a:lnTo>
                    <a:pt x="8" y="12"/>
                  </a:lnTo>
                  <a:lnTo>
                    <a:pt x="8" y="12"/>
                  </a:lnTo>
                  <a:lnTo>
                    <a:pt x="9" y="12"/>
                  </a:lnTo>
                  <a:lnTo>
                    <a:pt x="9" y="12"/>
                  </a:lnTo>
                  <a:lnTo>
                    <a:pt x="9" y="12"/>
                  </a:lnTo>
                  <a:lnTo>
                    <a:pt x="9" y="11"/>
                  </a:lnTo>
                  <a:lnTo>
                    <a:pt x="10" y="11"/>
                  </a:lnTo>
                  <a:lnTo>
                    <a:pt x="10" y="11"/>
                  </a:lnTo>
                  <a:lnTo>
                    <a:pt x="10" y="11"/>
                  </a:lnTo>
                  <a:lnTo>
                    <a:pt x="11" y="10"/>
                  </a:lnTo>
                  <a:lnTo>
                    <a:pt x="11" y="10"/>
                  </a:lnTo>
                  <a:lnTo>
                    <a:pt x="11" y="9"/>
                  </a:lnTo>
                  <a:lnTo>
                    <a:pt x="11" y="9"/>
                  </a:lnTo>
                  <a:lnTo>
                    <a:pt x="11" y="8"/>
                  </a:lnTo>
                  <a:lnTo>
                    <a:pt x="11" y="8"/>
                  </a:lnTo>
                  <a:lnTo>
                    <a:pt x="11" y="7"/>
                  </a:lnTo>
                  <a:lnTo>
                    <a:pt x="11" y="7"/>
                  </a:lnTo>
                  <a:lnTo>
                    <a:pt x="11" y="6"/>
                  </a:lnTo>
                  <a:lnTo>
                    <a:pt x="11" y="5"/>
                  </a:lnTo>
                  <a:lnTo>
                    <a:pt x="11" y="4"/>
                  </a:lnTo>
                  <a:lnTo>
                    <a:pt x="11" y="4"/>
                  </a:lnTo>
                  <a:lnTo>
                    <a:pt x="11" y="3"/>
                  </a:lnTo>
                  <a:lnTo>
                    <a:pt x="11" y="3"/>
                  </a:lnTo>
                  <a:lnTo>
                    <a:pt x="12" y="3"/>
                  </a:lnTo>
                  <a:lnTo>
                    <a:pt x="14" y="3"/>
                  </a:lnTo>
                  <a:lnTo>
                    <a:pt x="14" y="3"/>
                  </a:lnTo>
                  <a:lnTo>
                    <a:pt x="15" y="3"/>
                  </a:lnTo>
                  <a:lnTo>
                    <a:pt x="15" y="3"/>
                  </a:lnTo>
                  <a:lnTo>
                    <a:pt x="16" y="3"/>
                  </a:lnTo>
                  <a:lnTo>
                    <a:pt x="16" y="3"/>
                  </a:lnTo>
                  <a:lnTo>
                    <a:pt x="16" y="3"/>
                  </a:lnTo>
                  <a:lnTo>
                    <a:pt x="16" y="3"/>
                  </a:lnTo>
                  <a:lnTo>
                    <a:pt x="16" y="3"/>
                  </a:lnTo>
                  <a:lnTo>
                    <a:pt x="18" y="3"/>
                  </a:lnTo>
                  <a:lnTo>
                    <a:pt x="18" y="3"/>
                  </a:lnTo>
                  <a:lnTo>
                    <a:pt x="18" y="3"/>
                  </a:lnTo>
                  <a:lnTo>
                    <a:pt x="18" y="2"/>
                  </a:lnTo>
                  <a:lnTo>
                    <a:pt x="18" y="1"/>
                  </a:lnTo>
                  <a:lnTo>
                    <a:pt x="18" y="1"/>
                  </a:lnTo>
                  <a:lnTo>
                    <a:pt x="18" y="0"/>
                  </a:lnTo>
                  <a:lnTo>
                    <a:pt x="19" y="1"/>
                  </a:lnTo>
                  <a:lnTo>
                    <a:pt x="19" y="1"/>
                  </a:lnTo>
                  <a:lnTo>
                    <a:pt x="20" y="1"/>
                  </a:lnTo>
                  <a:lnTo>
                    <a:pt x="21" y="2"/>
                  </a:lnTo>
                  <a:lnTo>
                    <a:pt x="22" y="2"/>
                  </a:lnTo>
                  <a:lnTo>
                    <a:pt x="22" y="3"/>
                  </a:lnTo>
                  <a:lnTo>
                    <a:pt x="22" y="3"/>
                  </a:lnTo>
                  <a:lnTo>
                    <a:pt x="23" y="4"/>
                  </a:lnTo>
                  <a:lnTo>
                    <a:pt x="24" y="4"/>
                  </a:lnTo>
                  <a:lnTo>
                    <a:pt x="24" y="4"/>
                  </a:lnTo>
                  <a:lnTo>
                    <a:pt x="25" y="5"/>
                  </a:lnTo>
                  <a:lnTo>
                    <a:pt x="25" y="5"/>
                  </a:lnTo>
                  <a:lnTo>
                    <a:pt x="26" y="6"/>
                  </a:lnTo>
                  <a:lnTo>
                    <a:pt x="26" y="6"/>
                  </a:lnTo>
                  <a:lnTo>
                    <a:pt x="27" y="6"/>
                  </a:lnTo>
                  <a:lnTo>
                    <a:pt x="26" y="6"/>
                  </a:lnTo>
                  <a:lnTo>
                    <a:pt x="26" y="6"/>
                  </a:lnTo>
                  <a:lnTo>
                    <a:pt x="24" y="6"/>
                  </a:lnTo>
                  <a:lnTo>
                    <a:pt x="24" y="6"/>
                  </a:lnTo>
                  <a:lnTo>
                    <a:pt x="23" y="6"/>
                  </a:lnTo>
                  <a:lnTo>
                    <a:pt x="23" y="6"/>
                  </a:lnTo>
                  <a:lnTo>
                    <a:pt x="23" y="7"/>
                  </a:lnTo>
                  <a:lnTo>
                    <a:pt x="23" y="7"/>
                  </a:lnTo>
                  <a:lnTo>
                    <a:pt x="23" y="8"/>
                  </a:lnTo>
                  <a:lnTo>
                    <a:pt x="23" y="8"/>
                  </a:lnTo>
                  <a:lnTo>
                    <a:pt x="23" y="9"/>
                  </a:lnTo>
                  <a:lnTo>
                    <a:pt x="23" y="11"/>
                  </a:lnTo>
                  <a:lnTo>
                    <a:pt x="23"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2" name="Freeform 469">
              <a:extLst>
                <a:ext uri="{FF2B5EF4-FFF2-40B4-BE49-F238E27FC236}">
                  <a16:creationId xmlns:a16="http://schemas.microsoft.com/office/drawing/2014/main" id="{538B4855-0538-4D06-8B37-DD180AFA0F74}"/>
                </a:ext>
              </a:extLst>
            </p:cNvPr>
            <p:cNvSpPr>
              <a:spLocks noEditPoints="1"/>
            </p:cNvSpPr>
            <p:nvPr/>
          </p:nvSpPr>
          <p:spPr bwMode="auto">
            <a:xfrm>
              <a:off x="2966439" y="3481242"/>
              <a:ext cx="721284" cy="562962"/>
            </a:xfrm>
            <a:custGeom>
              <a:avLst/>
              <a:gdLst/>
              <a:ahLst/>
              <a:cxnLst>
                <a:cxn ang="0">
                  <a:pos x="43" y="31"/>
                </a:cxn>
                <a:cxn ang="0">
                  <a:pos x="14" y="22"/>
                </a:cxn>
                <a:cxn ang="0">
                  <a:pos x="18" y="21"/>
                </a:cxn>
                <a:cxn ang="0">
                  <a:pos x="6" y="14"/>
                </a:cxn>
                <a:cxn ang="0">
                  <a:pos x="65" y="32"/>
                </a:cxn>
                <a:cxn ang="0">
                  <a:pos x="65" y="35"/>
                </a:cxn>
                <a:cxn ang="0">
                  <a:pos x="65" y="37"/>
                </a:cxn>
                <a:cxn ang="0">
                  <a:pos x="63" y="40"/>
                </a:cxn>
                <a:cxn ang="0">
                  <a:pos x="60" y="42"/>
                </a:cxn>
                <a:cxn ang="0">
                  <a:pos x="58" y="45"/>
                </a:cxn>
                <a:cxn ang="0">
                  <a:pos x="54" y="49"/>
                </a:cxn>
                <a:cxn ang="0">
                  <a:pos x="52" y="48"/>
                </a:cxn>
                <a:cxn ang="0">
                  <a:pos x="50" y="46"/>
                </a:cxn>
                <a:cxn ang="0">
                  <a:pos x="48" y="46"/>
                </a:cxn>
                <a:cxn ang="0">
                  <a:pos x="44" y="47"/>
                </a:cxn>
                <a:cxn ang="0">
                  <a:pos x="39" y="45"/>
                </a:cxn>
                <a:cxn ang="0">
                  <a:pos x="34" y="42"/>
                </a:cxn>
                <a:cxn ang="0">
                  <a:pos x="30" y="40"/>
                </a:cxn>
                <a:cxn ang="0">
                  <a:pos x="26" y="37"/>
                </a:cxn>
                <a:cxn ang="0">
                  <a:pos x="26" y="34"/>
                </a:cxn>
                <a:cxn ang="0">
                  <a:pos x="25" y="30"/>
                </a:cxn>
                <a:cxn ang="0">
                  <a:pos x="22" y="25"/>
                </a:cxn>
                <a:cxn ang="0">
                  <a:pos x="20" y="24"/>
                </a:cxn>
                <a:cxn ang="0">
                  <a:pos x="19" y="21"/>
                </a:cxn>
                <a:cxn ang="0">
                  <a:pos x="17" y="19"/>
                </a:cxn>
                <a:cxn ang="0">
                  <a:pos x="16" y="16"/>
                </a:cxn>
                <a:cxn ang="0">
                  <a:pos x="12" y="12"/>
                </a:cxn>
                <a:cxn ang="0">
                  <a:pos x="10" y="8"/>
                </a:cxn>
                <a:cxn ang="0">
                  <a:pos x="7" y="4"/>
                </a:cxn>
                <a:cxn ang="0">
                  <a:pos x="5" y="4"/>
                </a:cxn>
                <a:cxn ang="0">
                  <a:pos x="6" y="9"/>
                </a:cxn>
                <a:cxn ang="0">
                  <a:pos x="9" y="12"/>
                </a:cxn>
                <a:cxn ang="0">
                  <a:pos x="12" y="18"/>
                </a:cxn>
                <a:cxn ang="0">
                  <a:pos x="13" y="20"/>
                </a:cxn>
                <a:cxn ang="0">
                  <a:pos x="15" y="24"/>
                </a:cxn>
                <a:cxn ang="0">
                  <a:pos x="16" y="26"/>
                </a:cxn>
                <a:cxn ang="0">
                  <a:pos x="15" y="26"/>
                </a:cxn>
                <a:cxn ang="0">
                  <a:pos x="11" y="23"/>
                </a:cxn>
                <a:cxn ang="0">
                  <a:pos x="10" y="18"/>
                </a:cxn>
                <a:cxn ang="0">
                  <a:pos x="7" y="17"/>
                </a:cxn>
                <a:cxn ang="0">
                  <a:pos x="6" y="14"/>
                </a:cxn>
                <a:cxn ang="0">
                  <a:pos x="6" y="12"/>
                </a:cxn>
                <a:cxn ang="0">
                  <a:pos x="3" y="7"/>
                </a:cxn>
                <a:cxn ang="0">
                  <a:pos x="1" y="3"/>
                </a:cxn>
                <a:cxn ang="0">
                  <a:pos x="5" y="0"/>
                </a:cxn>
                <a:cxn ang="0">
                  <a:pos x="17" y="4"/>
                </a:cxn>
                <a:cxn ang="0">
                  <a:pos x="24" y="3"/>
                </a:cxn>
                <a:cxn ang="0">
                  <a:pos x="27" y="7"/>
                </a:cxn>
                <a:cxn ang="0">
                  <a:pos x="30" y="11"/>
                </a:cxn>
                <a:cxn ang="0">
                  <a:pos x="34" y="9"/>
                </a:cxn>
                <a:cxn ang="0">
                  <a:pos x="37" y="13"/>
                </a:cxn>
                <a:cxn ang="0">
                  <a:pos x="40" y="18"/>
                </a:cxn>
                <a:cxn ang="0">
                  <a:pos x="44" y="19"/>
                </a:cxn>
                <a:cxn ang="0">
                  <a:pos x="42" y="26"/>
                </a:cxn>
                <a:cxn ang="0">
                  <a:pos x="43" y="31"/>
                </a:cxn>
                <a:cxn ang="0">
                  <a:pos x="43" y="33"/>
                </a:cxn>
                <a:cxn ang="0">
                  <a:pos x="46" y="38"/>
                </a:cxn>
                <a:cxn ang="0">
                  <a:pos x="51" y="41"/>
                </a:cxn>
                <a:cxn ang="0">
                  <a:pos x="55" y="39"/>
                </a:cxn>
                <a:cxn ang="0">
                  <a:pos x="56" y="39"/>
                </a:cxn>
                <a:cxn ang="0">
                  <a:pos x="58" y="34"/>
                </a:cxn>
                <a:cxn ang="0">
                  <a:pos x="62" y="32"/>
                </a:cxn>
              </a:cxnLst>
              <a:rect l="0" t="0" r="r" b="b"/>
              <a:pathLst>
                <a:path w="66" h="50">
                  <a:moveTo>
                    <a:pt x="55" y="39"/>
                  </a:moveTo>
                  <a:lnTo>
                    <a:pt x="56" y="39"/>
                  </a:lnTo>
                  <a:lnTo>
                    <a:pt x="56" y="39"/>
                  </a:lnTo>
                  <a:lnTo>
                    <a:pt x="56" y="39"/>
                  </a:lnTo>
                  <a:lnTo>
                    <a:pt x="55" y="39"/>
                  </a:lnTo>
                  <a:close/>
                  <a:moveTo>
                    <a:pt x="66" y="35"/>
                  </a:moveTo>
                  <a:lnTo>
                    <a:pt x="66" y="35"/>
                  </a:lnTo>
                  <a:lnTo>
                    <a:pt x="66" y="35"/>
                  </a:lnTo>
                  <a:lnTo>
                    <a:pt x="66" y="34"/>
                  </a:lnTo>
                  <a:lnTo>
                    <a:pt x="66" y="34"/>
                  </a:lnTo>
                  <a:lnTo>
                    <a:pt x="66" y="34"/>
                  </a:lnTo>
                  <a:lnTo>
                    <a:pt x="66" y="34"/>
                  </a:lnTo>
                  <a:lnTo>
                    <a:pt x="66" y="35"/>
                  </a:lnTo>
                  <a:lnTo>
                    <a:pt x="66" y="35"/>
                  </a:lnTo>
                  <a:close/>
                  <a:moveTo>
                    <a:pt x="66" y="33"/>
                  </a:moveTo>
                  <a:lnTo>
                    <a:pt x="66" y="33"/>
                  </a:lnTo>
                  <a:lnTo>
                    <a:pt x="66" y="32"/>
                  </a:lnTo>
                  <a:lnTo>
                    <a:pt x="66" y="33"/>
                  </a:lnTo>
                  <a:close/>
                  <a:moveTo>
                    <a:pt x="42" y="31"/>
                  </a:moveTo>
                  <a:lnTo>
                    <a:pt x="42" y="31"/>
                  </a:lnTo>
                  <a:lnTo>
                    <a:pt x="43" y="31"/>
                  </a:lnTo>
                  <a:lnTo>
                    <a:pt x="42" y="31"/>
                  </a:lnTo>
                  <a:close/>
                  <a:moveTo>
                    <a:pt x="42" y="29"/>
                  </a:moveTo>
                  <a:lnTo>
                    <a:pt x="42" y="28"/>
                  </a:lnTo>
                  <a:lnTo>
                    <a:pt x="42" y="29"/>
                  </a:lnTo>
                  <a:close/>
                  <a:moveTo>
                    <a:pt x="12" y="24"/>
                  </a:moveTo>
                  <a:lnTo>
                    <a:pt x="12" y="24"/>
                  </a:lnTo>
                  <a:lnTo>
                    <a:pt x="12" y="24"/>
                  </a:lnTo>
                  <a:lnTo>
                    <a:pt x="12" y="24"/>
                  </a:lnTo>
                  <a:close/>
                  <a:moveTo>
                    <a:pt x="12" y="24"/>
                  </a:moveTo>
                  <a:lnTo>
                    <a:pt x="12" y="24"/>
                  </a:lnTo>
                  <a:lnTo>
                    <a:pt x="12" y="24"/>
                  </a:lnTo>
                  <a:lnTo>
                    <a:pt x="12" y="24"/>
                  </a:lnTo>
                  <a:lnTo>
                    <a:pt x="11" y="24"/>
                  </a:lnTo>
                  <a:lnTo>
                    <a:pt x="12" y="23"/>
                  </a:lnTo>
                  <a:lnTo>
                    <a:pt x="12" y="24"/>
                  </a:lnTo>
                  <a:close/>
                  <a:moveTo>
                    <a:pt x="14" y="22"/>
                  </a:moveTo>
                  <a:lnTo>
                    <a:pt x="14" y="22"/>
                  </a:lnTo>
                  <a:lnTo>
                    <a:pt x="14" y="22"/>
                  </a:lnTo>
                  <a:lnTo>
                    <a:pt x="14" y="22"/>
                  </a:lnTo>
                  <a:lnTo>
                    <a:pt x="14" y="23"/>
                  </a:lnTo>
                  <a:lnTo>
                    <a:pt x="14" y="22"/>
                  </a:lnTo>
                  <a:lnTo>
                    <a:pt x="14" y="22"/>
                  </a:lnTo>
                  <a:lnTo>
                    <a:pt x="14" y="22"/>
                  </a:lnTo>
                  <a:close/>
                  <a:moveTo>
                    <a:pt x="11" y="21"/>
                  </a:moveTo>
                  <a:lnTo>
                    <a:pt x="11" y="22"/>
                  </a:lnTo>
                  <a:lnTo>
                    <a:pt x="11" y="22"/>
                  </a:lnTo>
                  <a:lnTo>
                    <a:pt x="11" y="23"/>
                  </a:lnTo>
                  <a:lnTo>
                    <a:pt x="11" y="23"/>
                  </a:lnTo>
                  <a:lnTo>
                    <a:pt x="11" y="23"/>
                  </a:lnTo>
                  <a:lnTo>
                    <a:pt x="11" y="24"/>
                  </a:lnTo>
                  <a:lnTo>
                    <a:pt x="11" y="24"/>
                  </a:lnTo>
                  <a:lnTo>
                    <a:pt x="11" y="23"/>
                  </a:lnTo>
                  <a:lnTo>
                    <a:pt x="11" y="23"/>
                  </a:lnTo>
                  <a:lnTo>
                    <a:pt x="11" y="23"/>
                  </a:lnTo>
                  <a:lnTo>
                    <a:pt x="11" y="23"/>
                  </a:lnTo>
                  <a:lnTo>
                    <a:pt x="11" y="23"/>
                  </a:lnTo>
                  <a:lnTo>
                    <a:pt x="11" y="23"/>
                  </a:lnTo>
                  <a:lnTo>
                    <a:pt x="11" y="22"/>
                  </a:lnTo>
                  <a:lnTo>
                    <a:pt x="11" y="22"/>
                  </a:lnTo>
                  <a:lnTo>
                    <a:pt x="11" y="21"/>
                  </a:lnTo>
                  <a:close/>
                  <a:moveTo>
                    <a:pt x="18" y="21"/>
                  </a:moveTo>
                  <a:lnTo>
                    <a:pt x="18" y="21"/>
                  </a:lnTo>
                  <a:lnTo>
                    <a:pt x="18" y="21"/>
                  </a:lnTo>
                  <a:lnTo>
                    <a:pt x="18" y="21"/>
                  </a:lnTo>
                  <a:lnTo>
                    <a:pt x="18" y="21"/>
                  </a:lnTo>
                  <a:close/>
                  <a:moveTo>
                    <a:pt x="13" y="20"/>
                  </a:moveTo>
                  <a:lnTo>
                    <a:pt x="13" y="20"/>
                  </a:lnTo>
                  <a:lnTo>
                    <a:pt x="13" y="19"/>
                  </a:lnTo>
                  <a:lnTo>
                    <a:pt x="13" y="19"/>
                  </a:lnTo>
                  <a:lnTo>
                    <a:pt x="13" y="19"/>
                  </a:lnTo>
                  <a:lnTo>
                    <a:pt x="13" y="20"/>
                  </a:lnTo>
                  <a:close/>
                  <a:moveTo>
                    <a:pt x="16" y="17"/>
                  </a:moveTo>
                  <a:lnTo>
                    <a:pt x="16" y="16"/>
                  </a:lnTo>
                  <a:lnTo>
                    <a:pt x="16" y="17"/>
                  </a:lnTo>
                  <a:close/>
                  <a:moveTo>
                    <a:pt x="14" y="16"/>
                  </a:moveTo>
                  <a:lnTo>
                    <a:pt x="14" y="16"/>
                  </a:lnTo>
                  <a:lnTo>
                    <a:pt x="14" y="15"/>
                  </a:lnTo>
                  <a:lnTo>
                    <a:pt x="14" y="16"/>
                  </a:lnTo>
                  <a:close/>
                  <a:moveTo>
                    <a:pt x="6" y="15"/>
                  </a:moveTo>
                  <a:lnTo>
                    <a:pt x="6" y="14"/>
                  </a:lnTo>
                  <a:lnTo>
                    <a:pt x="6" y="14"/>
                  </a:lnTo>
                  <a:lnTo>
                    <a:pt x="6" y="14"/>
                  </a:lnTo>
                  <a:lnTo>
                    <a:pt x="6" y="14"/>
                  </a:lnTo>
                  <a:lnTo>
                    <a:pt x="6" y="15"/>
                  </a:lnTo>
                  <a:close/>
                  <a:moveTo>
                    <a:pt x="11" y="12"/>
                  </a:moveTo>
                  <a:lnTo>
                    <a:pt x="10" y="12"/>
                  </a:lnTo>
                  <a:lnTo>
                    <a:pt x="10" y="11"/>
                  </a:lnTo>
                  <a:lnTo>
                    <a:pt x="10" y="11"/>
                  </a:lnTo>
                  <a:lnTo>
                    <a:pt x="11" y="10"/>
                  </a:lnTo>
                  <a:lnTo>
                    <a:pt x="11" y="11"/>
                  </a:lnTo>
                  <a:lnTo>
                    <a:pt x="11" y="11"/>
                  </a:lnTo>
                  <a:lnTo>
                    <a:pt x="11" y="12"/>
                  </a:lnTo>
                  <a:close/>
                  <a:moveTo>
                    <a:pt x="6" y="3"/>
                  </a:moveTo>
                  <a:lnTo>
                    <a:pt x="5" y="3"/>
                  </a:lnTo>
                  <a:lnTo>
                    <a:pt x="5" y="3"/>
                  </a:lnTo>
                  <a:lnTo>
                    <a:pt x="6" y="3"/>
                  </a:lnTo>
                  <a:close/>
                  <a:moveTo>
                    <a:pt x="65" y="32"/>
                  </a:moveTo>
                  <a:lnTo>
                    <a:pt x="65" y="32"/>
                  </a:lnTo>
                  <a:lnTo>
                    <a:pt x="65" y="32"/>
                  </a:lnTo>
                  <a:lnTo>
                    <a:pt x="65" y="32"/>
                  </a:lnTo>
                  <a:lnTo>
                    <a:pt x="65" y="32"/>
                  </a:lnTo>
                  <a:lnTo>
                    <a:pt x="65" y="31"/>
                  </a:lnTo>
                  <a:lnTo>
                    <a:pt x="65" y="31"/>
                  </a:lnTo>
                  <a:lnTo>
                    <a:pt x="65" y="32"/>
                  </a:lnTo>
                  <a:lnTo>
                    <a:pt x="65" y="32"/>
                  </a:lnTo>
                  <a:lnTo>
                    <a:pt x="65" y="32"/>
                  </a:lnTo>
                  <a:lnTo>
                    <a:pt x="65" y="31"/>
                  </a:lnTo>
                  <a:lnTo>
                    <a:pt x="65" y="31"/>
                  </a:lnTo>
                  <a:lnTo>
                    <a:pt x="65" y="31"/>
                  </a:lnTo>
                  <a:lnTo>
                    <a:pt x="65" y="31"/>
                  </a:lnTo>
                  <a:lnTo>
                    <a:pt x="66" y="31"/>
                  </a:lnTo>
                  <a:lnTo>
                    <a:pt x="66" y="32"/>
                  </a:lnTo>
                  <a:lnTo>
                    <a:pt x="66" y="32"/>
                  </a:lnTo>
                  <a:lnTo>
                    <a:pt x="66" y="32"/>
                  </a:lnTo>
                  <a:lnTo>
                    <a:pt x="66" y="32"/>
                  </a:lnTo>
                  <a:lnTo>
                    <a:pt x="66" y="33"/>
                  </a:lnTo>
                  <a:lnTo>
                    <a:pt x="66" y="33"/>
                  </a:lnTo>
                  <a:lnTo>
                    <a:pt x="66" y="33"/>
                  </a:lnTo>
                  <a:lnTo>
                    <a:pt x="66" y="34"/>
                  </a:lnTo>
                  <a:lnTo>
                    <a:pt x="65" y="34"/>
                  </a:lnTo>
                  <a:lnTo>
                    <a:pt x="65" y="34"/>
                  </a:lnTo>
                  <a:lnTo>
                    <a:pt x="65" y="34"/>
                  </a:lnTo>
                  <a:lnTo>
                    <a:pt x="65" y="35"/>
                  </a:lnTo>
                  <a:lnTo>
                    <a:pt x="65" y="35"/>
                  </a:lnTo>
                  <a:lnTo>
                    <a:pt x="65" y="35"/>
                  </a:lnTo>
                  <a:lnTo>
                    <a:pt x="65" y="36"/>
                  </a:lnTo>
                  <a:lnTo>
                    <a:pt x="65" y="36"/>
                  </a:lnTo>
                  <a:lnTo>
                    <a:pt x="65" y="36"/>
                  </a:lnTo>
                  <a:lnTo>
                    <a:pt x="65" y="36"/>
                  </a:lnTo>
                  <a:lnTo>
                    <a:pt x="65" y="36"/>
                  </a:lnTo>
                  <a:lnTo>
                    <a:pt x="65" y="36"/>
                  </a:lnTo>
                  <a:lnTo>
                    <a:pt x="65" y="36"/>
                  </a:lnTo>
                  <a:lnTo>
                    <a:pt x="65" y="36"/>
                  </a:lnTo>
                  <a:lnTo>
                    <a:pt x="65" y="36"/>
                  </a:lnTo>
                  <a:lnTo>
                    <a:pt x="64" y="37"/>
                  </a:lnTo>
                  <a:lnTo>
                    <a:pt x="64" y="37"/>
                  </a:lnTo>
                  <a:lnTo>
                    <a:pt x="64" y="37"/>
                  </a:lnTo>
                  <a:lnTo>
                    <a:pt x="64" y="37"/>
                  </a:lnTo>
                  <a:lnTo>
                    <a:pt x="64" y="37"/>
                  </a:lnTo>
                  <a:lnTo>
                    <a:pt x="64" y="37"/>
                  </a:lnTo>
                  <a:lnTo>
                    <a:pt x="65" y="37"/>
                  </a:lnTo>
                  <a:lnTo>
                    <a:pt x="65" y="37"/>
                  </a:lnTo>
                  <a:lnTo>
                    <a:pt x="65" y="37"/>
                  </a:lnTo>
                  <a:lnTo>
                    <a:pt x="65" y="37"/>
                  </a:lnTo>
                  <a:lnTo>
                    <a:pt x="65" y="37"/>
                  </a:lnTo>
                  <a:lnTo>
                    <a:pt x="65" y="37"/>
                  </a:lnTo>
                  <a:lnTo>
                    <a:pt x="65" y="37"/>
                  </a:lnTo>
                  <a:lnTo>
                    <a:pt x="65" y="37"/>
                  </a:lnTo>
                  <a:lnTo>
                    <a:pt x="64" y="37"/>
                  </a:lnTo>
                  <a:lnTo>
                    <a:pt x="64" y="38"/>
                  </a:lnTo>
                  <a:lnTo>
                    <a:pt x="64" y="38"/>
                  </a:lnTo>
                  <a:lnTo>
                    <a:pt x="64" y="38"/>
                  </a:lnTo>
                  <a:lnTo>
                    <a:pt x="65" y="38"/>
                  </a:lnTo>
                  <a:lnTo>
                    <a:pt x="65" y="38"/>
                  </a:lnTo>
                  <a:lnTo>
                    <a:pt x="64" y="38"/>
                  </a:lnTo>
                  <a:lnTo>
                    <a:pt x="64" y="39"/>
                  </a:lnTo>
                  <a:lnTo>
                    <a:pt x="64" y="39"/>
                  </a:lnTo>
                  <a:lnTo>
                    <a:pt x="64" y="39"/>
                  </a:lnTo>
                  <a:lnTo>
                    <a:pt x="64" y="39"/>
                  </a:lnTo>
                  <a:lnTo>
                    <a:pt x="64" y="40"/>
                  </a:lnTo>
                  <a:lnTo>
                    <a:pt x="64" y="40"/>
                  </a:lnTo>
                  <a:lnTo>
                    <a:pt x="64" y="40"/>
                  </a:lnTo>
                  <a:lnTo>
                    <a:pt x="64" y="40"/>
                  </a:lnTo>
                  <a:lnTo>
                    <a:pt x="64" y="41"/>
                  </a:lnTo>
                  <a:lnTo>
                    <a:pt x="64" y="40"/>
                  </a:lnTo>
                  <a:lnTo>
                    <a:pt x="64" y="40"/>
                  </a:lnTo>
                  <a:lnTo>
                    <a:pt x="63" y="40"/>
                  </a:lnTo>
                  <a:lnTo>
                    <a:pt x="64" y="39"/>
                  </a:lnTo>
                  <a:lnTo>
                    <a:pt x="64" y="39"/>
                  </a:lnTo>
                  <a:lnTo>
                    <a:pt x="63" y="39"/>
                  </a:lnTo>
                  <a:lnTo>
                    <a:pt x="63" y="39"/>
                  </a:lnTo>
                  <a:lnTo>
                    <a:pt x="63" y="39"/>
                  </a:lnTo>
                  <a:lnTo>
                    <a:pt x="63" y="40"/>
                  </a:lnTo>
                  <a:lnTo>
                    <a:pt x="63" y="40"/>
                  </a:lnTo>
                  <a:lnTo>
                    <a:pt x="62" y="40"/>
                  </a:lnTo>
                  <a:lnTo>
                    <a:pt x="62" y="40"/>
                  </a:lnTo>
                  <a:lnTo>
                    <a:pt x="62" y="40"/>
                  </a:lnTo>
                  <a:lnTo>
                    <a:pt x="62" y="41"/>
                  </a:lnTo>
                  <a:lnTo>
                    <a:pt x="62" y="41"/>
                  </a:lnTo>
                  <a:lnTo>
                    <a:pt x="62" y="41"/>
                  </a:lnTo>
                  <a:lnTo>
                    <a:pt x="62" y="41"/>
                  </a:lnTo>
                  <a:lnTo>
                    <a:pt x="62" y="41"/>
                  </a:lnTo>
                  <a:lnTo>
                    <a:pt x="62" y="42"/>
                  </a:lnTo>
                  <a:lnTo>
                    <a:pt x="61" y="41"/>
                  </a:lnTo>
                  <a:lnTo>
                    <a:pt x="61" y="41"/>
                  </a:lnTo>
                  <a:lnTo>
                    <a:pt x="61" y="41"/>
                  </a:lnTo>
                  <a:lnTo>
                    <a:pt x="61" y="42"/>
                  </a:lnTo>
                  <a:lnTo>
                    <a:pt x="60" y="42"/>
                  </a:lnTo>
                  <a:lnTo>
                    <a:pt x="60" y="42"/>
                  </a:lnTo>
                  <a:lnTo>
                    <a:pt x="59" y="42"/>
                  </a:lnTo>
                  <a:lnTo>
                    <a:pt x="59" y="42"/>
                  </a:lnTo>
                  <a:lnTo>
                    <a:pt x="58" y="42"/>
                  </a:lnTo>
                  <a:lnTo>
                    <a:pt x="58" y="42"/>
                  </a:lnTo>
                  <a:lnTo>
                    <a:pt x="57" y="42"/>
                  </a:lnTo>
                  <a:lnTo>
                    <a:pt x="57" y="42"/>
                  </a:lnTo>
                  <a:lnTo>
                    <a:pt x="57" y="43"/>
                  </a:lnTo>
                  <a:lnTo>
                    <a:pt x="56" y="43"/>
                  </a:lnTo>
                  <a:lnTo>
                    <a:pt x="56" y="43"/>
                  </a:lnTo>
                  <a:lnTo>
                    <a:pt x="56" y="43"/>
                  </a:lnTo>
                  <a:lnTo>
                    <a:pt x="57" y="44"/>
                  </a:lnTo>
                  <a:lnTo>
                    <a:pt x="57" y="44"/>
                  </a:lnTo>
                  <a:lnTo>
                    <a:pt x="57" y="44"/>
                  </a:lnTo>
                  <a:lnTo>
                    <a:pt x="57" y="44"/>
                  </a:lnTo>
                  <a:lnTo>
                    <a:pt x="57" y="44"/>
                  </a:lnTo>
                  <a:lnTo>
                    <a:pt x="58" y="45"/>
                  </a:lnTo>
                  <a:lnTo>
                    <a:pt x="58" y="45"/>
                  </a:lnTo>
                  <a:lnTo>
                    <a:pt x="58" y="45"/>
                  </a:lnTo>
                  <a:lnTo>
                    <a:pt x="58" y="45"/>
                  </a:lnTo>
                  <a:lnTo>
                    <a:pt x="58" y="45"/>
                  </a:lnTo>
                  <a:lnTo>
                    <a:pt x="58" y="45"/>
                  </a:lnTo>
                  <a:lnTo>
                    <a:pt x="58" y="46"/>
                  </a:lnTo>
                  <a:lnTo>
                    <a:pt x="58" y="46"/>
                  </a:lnTo>
                  <a:lnTo>
                    <a:pt x="58" y="46"/>
                  </a:lnTo>
                  <a:lnTo>
                    <a:pt x="58" y="46"/>
                  </a:lnTo>
                  <a:lnTo>
                    <a:pt x="58" y="46"/>
                  </a:lnTo>
                  <a:lnTo>
                    <a:pt x="58" y="46"/>
                  </a:lnTo>
                  <a:lnTo>
                    <a:pt x="58" y="46"/>
                  </a:lnTo>
                  <a:lnTo>
                    <a:pt x="58" y="46"/>
                  </a:lnTo>
                  <a:lnTo>
                    <a:pt x="57" y="46"/>
                  </a:lnTo>
                  <a:lnTo>
                    <a:pt x="57" y="46"/>
                  </a:lnTo>
                  <a:lnTo>
                    <a:pt x="56" y="46"/>
                  </a:lnTo>
                  <a:lnTo>
                    <a:pt x="55" y="46"/>
                  </a:lnTo>
                  <a:lnTo>
                    <a:pt x="55" y="47"/>
                  </a:lnTo>
                  <a:lnTo>
                    <a:pt x="55" y="47"/>
                  </a:lnTo>
                  <a:lnTo>
                    <a:pt x="54" y="48"/>
                  </a:lnTo>
                  <a:lnTo>
                    <a:pt x="54" y="49"/>
                  </a:lnTo>
                  <a:lnTo>
                    <a:pt x="55" y="49"/>
                  </a:lnTo>
                  <a:lnTo>
                    <a:pt x="55" y="49"/>
                  </a:lnTo>
                  <a:lnTo>
                    <a:pt x="54" y="49"/>
                  </a:lnTo>
                  <a:lnTo>
                    <a:pt x="54" y="49"/>
                  </a:lnTo>
                  <a:lnTo>
                    <a:pt x="54" y="50"/>
                  </a:lnTo>
                  <a:lnTo>
                    <a:pt x="54" y="50"/>
                  </a:lnTo>
                  <a:lnTo>
                    <a:pt x="54" y="50"/>
                  </a:lnTo>
                  <a:lnTo>
                    <a:pt x="54" y="50"/>
                  </a:lnTo>
                  <a:lnTo>
                    <a:pt x="54" y="50"/>
                  </a:lnTo>
                  <a:lnTo>
                    <a:pt x="54" y="50"/>
                  </a:lnTo>
                  <a:lnTo>
                    <a:pt x="54" y="50"/>
                  </a:lnTo>
                  <a:lnTo>
                    <a:pt x="53" y="50"/>
                  </a:lnTo>
                  <a:lnTo>
                    <a:pt x="53" y="49"/>
                  </a:lnTo>
                  <a:lnTo>
                    <a:pt x="53" y="49"/>
                  </a:lnTo>
                  <a:lnTo>
                    <a:pt x="53" y="49"/>
                  </a:lnTo>
                  <a:lnTo>
                    <a:pt x="53" y="49"/>
                  </a:lnTo>
                  <a:lnTo>
                    <a:pt x="53" y="49"/>
                  </a:lnTo>
                  <a:lnTo>
                    <a:pt x="53" y="49"/>
                  </a:lnTo>
                  <a:lnTo>
                    <a:pt x="53" y="49"/>
                  </a:lnTo>
                  <a:lnTo>
                    <a:pt x="53" y="49"/>
                  </a:lnTo>
                  <a:lnTo>
                    <a:pt x="53" y="49"/>
                  </a:lnTo>
                  <a:lnTo>
                    <a:pt x="53" y="48"/>
                  </a:lnTo>
                  <a:lnTo>
                    <a:pt x="52" y="48"/>
                  </a:lnTo>
                  <a:lnTo>
                    <a:pt x="52" y="48"/>
                  </a:lnTo>
                  <a:lnTo>
                    <a:pt x="52" y="48"/>
                  </a:lnTo>
                  <a:lnTo>
                    <a:pt x="52" y="48"/>
                  </a:lnTo>
                  <a:lnTo>
                    <a:pt x="52" y="48"/>
                  </a:lnTo>
                  <a:lnTo>
                    <a:pt x="52" y="48"/>
                  </a:lnTo>
                  <a:lnTo>
                    <a:pt x="52" y="47"/>
                  </a:lnTo>
                  <a:lnTo>
                    <a:pt x="51" y="47"/>
                  </a:lnTo>
                  <a:lnTo>
                    <a:pt x="51" y="47"/>
                  </a:lnTo>
                  <a:lnTo>
                    <a:pt x="51" y="47"/>
                  </a:lnTo>
                  <a:lnTo>
                    <a:pt x="51" y="47"/>
                  </a:lnTo>
                  <a:lnTo>
                    <a:pt x="51" y="46"/>
                  </a:lnTo>
                  <a:lnTo>
                    <a:pt x="50" y="46"/>
                  </a:lnTo>
                  <a:lnTo>
                    <a:pt x="50" y="46"/>
                  </a:lnTo>
                  <a:lnTo>
                    <a:pt x="50" y="46"/>
                  </a:lnTo>
                  <a:lnTo>
                    <a:pt x="50" y="46"/>
                  </a:lnTo>
                  <a:lnTo>
                    <a:pt x="50" y="46"/>
                  </a:lnTo>
                  <a:lnTo>
                    <a:pt x="49" y="46"/>
                  </a:lnTo>
                  <a:lnTo>
                    <a:pt x="49" y="46"/>
                  </a:lnTo>
                  <a:lnTo>
                    <a:pt x="50" y="46"/>
                  </a:lnTo>
                  <a:lnTo>
                    <a:pt x="50" y="46"/>
                  </a:lnTo>
                  <a:lnTo>
                    <a:pt x="50" y="46"/>
                  </a:lnTo>
                  <a:lnTo>
                    <a:pt x="50" y="46"/>
                  </a:lnTo>
                  <a:lnTo>
                    <a:pt x="50" y="46"/>
                  </a:lnTo>
                  <a:lnTo>
                    <a:pt x="50" y="46"/>
                  </a:lnTo>
                  <a:lnTo>
                    <a:pt x="50" y="46"/>
                  </a:lnTo>
                  <a:lnTo>
                    <a:pt x="50" y="46"/>
                  </a:lnTo>
                  <a:lnTo>
                    <a:pt x="50" y="47"/>
                  </a:lnTo>
                  <a:lnTo>
                    <a:pt x="50" y="47"/>
                  </a:lnTo>
                  <a:lnTo>
                    <a:pt x="50" y="46"/>
                  </a:lnTo>
                  <a:lnTo>
                    <a:pt x="50" y="46"/>
                  </a:lnTo>
                  <a:lnTo>
                    <a:pt x="49" y="46"/>
                  </a:lnTo>
                  <a:lnTo>
                    <a:pt x="49" y="46"/>
                  </a:lnTo>
                  <a:lnTo>
                    <a:pt x="49" y="46"/>
                  </a:lnTo>
                  <a:lnTo>
                    <a:pt x="49" y="46"/>
                  </a:lnTo>
                  <a:lnTo>
                    <a:pt x="49" y="46"/>
                  </a:lnTo>
                  <a:lnTo>
                    <a:pt x="49" y="46"/>
                  </a:lnTo>
                  <a:lnTo>
                    <a:pt x="49" y="46"/>
                  </a:lnTo>
                  <a:lnTo>
                    <a:pt x="49" y="46"/>
                  </a:lnTo>
                  <a:lnTo>
                    <a:pt x="49" y="46"/>
                  </a:lnTo>
                  <a:lnTo>
                    <a:pt x="49" y="46"/>
                  </a:lnTo>
                  <a:lnTo>
                    <a:pt x="49" y="45"/>
                  </a:lnTo>
                  <a:lnTo>
                    <a:pt x="48" y="45"/>
                  </a:lnTo>
                  <a:lnTo>
                    <a:pt x="48" y="46"/>
                  </a:lnTo>
                  <a:lnTo>
                    <a:pt x="48" y="46"/>
                  </a:lnTo>
                  <a:lnTo>
                    <a:pt x="48" y="46"/>
                  </a:lnTo>
                  <a:lnTo>
                    <a:pt x="48" y="46"/>
                  </a:lnTo>
                  <a:lnTo>
                    <a:pt x="48" y="46"/>
                  </a:lnTo>
                  <a:lnTo>
                    <a:pt x="48" y="46"/>
                  </a:lnTo>
                  <a:lnTo>
                    <a:pt x="48" y="46"/>
                  </a:lnTo>
                  <a:lnTo>
                    <a:pt x="47" y="46"/>
                  </a:lnTo>
                  <a:lnTo>
                    <a:pt x="47" y="47"/>
                  </a:lnTo>
                  <a:lnTo>
                    <a:pt x="47" y="47"/>
                  </a:lnTo>
                  <a:lnTo>
                    <a:pt x="47" y="47"/>
                  </a:lnTo>
                  <a:lnTo>
                    <a:pt x="47" y="47"/>
                  </a:lnTo>
                  <a:lnTo>
                    <a:pt x="47" y="47"/>
                  </a:lnTo>
                  <a:lnTo>
                    <a:pt x="47" y="47"/>
                  </a:lnTo>
                  <a:lnTo>
                    <a:pt x="46" y="47"/>
                  </a:lnTo>
                  <a:lnTo>
                    <a:pt x="46" y="47"/>
                  </a:lnTo>
                  <a:lnTo>
                    <a:pt x="46" y="47"/>
                  </a:lnTo>
                  <a:lnTo>
                    <a:pt x="46" y="47"/>
                  </a:lnTo>
                  <a:lnTo>
                    <a:pt x="46" y="48"/>
                  </a:lnTo>
                  <a:lnTo>
                    <a:pt x="45" y="48"/>
                  </a:lnTo>
                  <a:lnTo>
                    <a:pt x="45" y="48"/>
                  </a:lnTo>
                  <a:lnTo>
                    <a:pt x="45" y="48"/>
                  </a:lnTo>
                  <a:lnTo>
                    <a:pt x="44" y="47"/>
                  </a:lnTo>
                  <a:lnTo>
                    <a:pt x="44" y="47"/>
                  </a:lnTo>
                  <a:lnTo>
                    <a:pt x="44" y="47"/>
                  </a:lnTo>
                  <a:lnTo>
                    <a:pt x="44" y="47"/>
                  </a:lnTo>
                  <a:lnTo>
                    <a:pt x="43" y="47"/>
                  </a:lnTo>
                  <a:lnTo>
                    <a:pt x="43" y="47"/>
                  </a:lnTo>
                  <a:lnTo>
                    <a:pt x="42" y="47"/>
                  </a:lnTo>
                  <a:lnTo>
                    <a:pt x="42" y="47"/>
                  </a:lnTo>
                  <a:lnTo>
                    <a:pt x="42" y="47"/>
                  </a:lnTo>
                  <a:lnTo>
                    <a:pt x="42" y="47"/>
                  </a:lnTo>
                  <a:lnTo>
                    <a:pt x="42" y="46"/>
                  </a:lnTo>
                  <a:lnTo>
                    <a:pt x="41" y="46"/>
                  </a:lnTo>
                  <a:lnTo>
                    <a:pt x="41" y="46"/>
                  </a:lnTo>
                  <a:lnTo>
                    <a:pt x="41" y="46"/>
                  </a:lnTo>
                  <a:lnTo>
                    <a:pt x="41" y="46"/>
                  </a:lnTo>
                  <a:lnTo>
                    <a:pt x="41" y="46"/>
                  </a:lnTo>
                  <a:lnTo>
                    <a:pt x="40" y="46"/>
                  </a:lnTo>
                  <a:lnTo>
                    <a:pt x="40" y="45"/>
                  </a:lnTo>
                  <a:lnTo>
                    <a:pt x="40" y="45"/>
                  </a:lnTo>
                  <a:lnTo>
                    <a:pt x="40" y="45"/>
                  </a:lnTo>
                  <a:lnTo>
                    <a:pt x="39" y="45"/>
                  </a:lnTo>
                  <a:lnTo>
                    <a:pt x="39" y="45"/>
                  </a:lnTo>
                  <a:lnTo>
                    <a:pt x="38" y="45"/>
                  </a:lnTo>
                  <a:lnTo>
                    <a:pt x="38" y="45"/>
                  </a:lnTo>
                  <a:lnTo>
                    <a:pt x="38" y="45"/>
                  </a:lnTo>
                  <a:lnTo>
                    <a:pt x="38" y="44"/>
                  </a:lnTo>
                  <a:lnTo>
                    <a:pt x="38" y="44"/>
                  </a:lnTo>
                  <a:lnTo>
                    <a:pt x="37" y="44"/>
                  </a:lnTo>
                  <a:lnTo>
                    <a:pt x="37" y="44"/>
                  </a:lnTo>
                  <a:lnTo>
                    <a:pt x="37" y="44"/>
                  </a:lnTo>
                  <a:lnTo>
                    <a:pt x="36" y="44"/>
                  </a:lnTo>
                  <a:lnTo>
                    <a:pt x="36" y="44"/>
                  </a:lnTo>
                  <a:lnTo>
                    <a:pt x="36" y="43"/>
                  </a:lnTo>
                  <a:lnTo>
                    <a:pt x="36" y="43"/>
                  </a:lnTo>
                  <a:lnTo>
                    <a:pt x="35" y="43"/>
                  </a:lnTo>
                  <a:lnTo>
                    <a:pt x="35" y="43"/>
                  </a:lnTo>
                  <a:lnTo>
                    <a:pt x="35" y="43"/>
                  </a:lnTo>
                  <a:lnTo>
                    <a:pt x="35" y="43"/>
                  </a:lnTo>
                  <a:lnTo>
                    <a:pt x="35" y="43"/>
                  </a:lnTo>
                  <a:lnTo>
                    <a:pt x="35" y="43"/>
                  </a:lnTo>
                  <a:lnTo>
                    <a:pt x="35" y="42"/>
                  </a:lnTo>
                  <a:lnTo>
                    <a:pt x="34" y="42"/>
                  </a:lnTo>
                  <a:lnTo>
                    <a:pt x="34" y="42"/>
                  </a:lnTo>
                  <a:lnTo>
                    <a:pt x="34" y="42"/>
                  </a:lnTo>
                  <a:lnTo>
                    <a:pt x="34" y="42"/>
                  </a:lnTo>
                  <a:lnTo>
                    <a:pt x="33" y="42"/>
                  </a:lnTo>
                  <a:lnTo>
                    <a:pt x="33" y="41"/>
                  </a:lnTo>
                  <a:lnTo>
                    <a:pt x="33" y="41"/>
                  </a:lnTo>
                  <a:lnTo>
                    <a:pt x="33" y="41"/>
                  </a:lnTo>
                  <a:lnTo>
                    <a:pt x="33" y="41"/>
                  </a:lnTo>
                  <a:lnTo>
                    <a:pt x="33" y="42"/>
                  </a:lnTo>
                  <a:lnTo>
                    <a:pt x="33" y="41"/>
                  </a:lnTo>
                  <a:lnTo>
                    <a:pt x="32" y="41"/>
                  </a:lnTo>
                  <a:lnTo>
                    <a:pt x="32" y="41"/>
                  </a:lnTo>
                  <a:lnTo>
                    <a:pt x="32" y="41"/>
                  </a:lnTo>
                  <a:lnTo>
                    <a:pt x="32" y="41"/>
                  </a:lnTo>
                  <a:lnTo>
                    <a:pt x="31" y="41"/>
                  </a:lnTo>
                  <a:lnTo>
                    <a:pt x="31" y="41"/>
                  </a:lnTo>
                  <a:lnTo>
                    <a:pt x="31" y="41"/>
                  </a:lnTo>
                  <a:lnTo>
                    <a:pt x="31" y="41"/>
                  </a:lnTo>
                  <a:lnTo>
                    <a:pt x="31" y="41"/>
                  </a:lnTo>
                  <a:lnTo>
                    <a:pt x="30" y="41"/>
                  </a:lnTo>
                  <a:lnTo>
                    <a:pt x="30" y="40"/>
                  </a:lnTo>
                  <a:lnTo>
                    <a:pt x="30" y="40"/>
                  </a:lnTo>
                  <a:lnTo>
                    <a:pt x="30" y="40"/>
                  </a:lnTo>
                  <a:lnTo>
                    <a:pt x="30" y="40"/>
                  </a:lnTo>
                  <a:lnTo>
                    <a:pt x="29" y="39"/>
                  </a:lnTo>
                  <a:lnTo>
                    <a:pt x="29" y="39"/>
                  </a:lnTo>
                  <a:lnTo>
                    <a:pt x="29" y="39"/>
                  </a:lnTo>
                  <a:lnTo>
                    <a:pt x="29" y="39"/>
                  </a:lnTo>
                  <a:lnTo>
                    <a:pt x="29" y="39"/>
                  </a:lnTo>
                  <a:lnTo>
                    <a:pt x="28" y="39"/>
                  </a:lnTo>
                  <a:lnTo>
                    <a:pt x="28" y="38"/>
                  </a:lnTo>
                  <a:lnTo>
                    <a:pt x="28" y="38"/>
                  </a:lnTo>
                  <a:lnTo>
                    <a:pt x="28" y="38"/>
                  </a:lnTo>
                  <a:lnTo>
                    <a:pt x="28" y="38"/>
                  </a:lnTo>
                  <a:lnTo>
                    <a:pt x="27" y="38"/>
                  </a:lnTo>
                  <a:lnTo>
                    <a:pt x="27" y="38"/>
                  </a:lnTo>
                  <a:lnTo>
                    <a:pt x="27" y="38"/>
                  </a:lnTo>
                  <a:lnTo>
                    <a:pt x="27" y="38"/>
                  </a:lnTo>
                  <a:lnTo>
                    <a:pt x="27" y="38"/>
                  </a:lnTo>
                  <a:lnTo>
                    <a:pt x="26" y="37"/>
                  </a:lnTo>
                  <a:lnTo>
                    <a:pt x="26" y="37"/>
                  </a:lnTo>
                  <a:lnTo>
                    <a:pt x="26" y="37"/>
                  </a:lnTo>
                  <a:lnTo>
                    <a:pt x="26" y="37"/>
                  </a:lnTo>
                  <a:lnTo>
                    <a:pt x="26" y="37"/>
                  </a:lnTo>
                  <a:lnTo>
                    <a:pt x="26" y="37"/>
                  </a:lnTo>
                  <a:lnTo>
                    <a:pt x="26" y="36"/>
                  </a:lnTo>
                  <a:lnTo>
                    <a:pt x="26" y="36"/>
                  </a:lnTo>
                  <a:lnTo>
                    <a:pt x="26" y="36"/>
                  </a:lnTo>
                  <a:lnTo>
                    <a:pt x="26" y="36"/>
                  </a:lnTo>
                  <a:lnTo>
                    <a:pt x="25" y="36"/>
                  </a:lnTo>
                  <a:lnTo>
                    <a:pt x="25" y="36"/>
                  </a:lnTo>
                  <a:lnTo>
                    <a:pt x="25" y="36"/>
                  </a:lnTo>
                  <a:lnTo>
                    <a:pt x="25" y="36"/>
                  </a:lnTo>
                  <a:lnTo>
                    <a:pt x="25" y="35"/>
                  </a:lnTo>
                  <a:lnTo>
                    <a:pt x="25" y="35"/>
                  </a:lnTo>
                  <a:lnTo>
                    <a:pt x="25" y="35"/>
                  </a:lnTo>
                  <a:lnTo>
                    <a:pt x="25" y="35"/>
                  </a:lnTo>
                  <a:lnTo>
                    <a:pt x="25" y="35"/>
                  </a:lnTo>
                  <a:lnTo>
                    <a:pt x="26" y="34"/>
                  </a:lnTo>
                  <a:lnTo>
                    <a:pt x="26" y="34"/>
                  </a:lnTo>
                  <a:lnTo>
                    <a:pt x="26" y="34"/>
                  </a:lnTo>
                  <a:lnTo>
                    <a:pt x="26" y="34"/>
                  </a:lnTo>
                  <a:lnTo>
                    <a:pt x="26" y="34"/>
                  </a:lnTo>
                  <a:lnTo>
                    <a:pt x="26" y="34"/>
                  </a:lnTo>
                  <a:lnTo>
                    <a:pt x="26" y="34"/>
                  </a:lnTo>
                  <a:lnTo>
                    <a:pt x="25" y="34"/>
                  </a:lnTo>
                  <a:lnTo>
                    <a:pt x="25" y="34"/>
                  </a:lnTo>
                  <a:lnTo>
                    <a:pt x="25" y="34"/>
                  </a:lnTo>
                  <a:lnTo>
                    <a:pt x="26" y="33"/>
                  </a:lnTo>
                  <a:lnTo>
                    <a:pt x="26" y="33"/>
                  </a:lnTo>
                  <a:lnTo>
                    <a:pt x="26" y="32"/>
                  </a:lnTo>
                  <a:lnTo>
                    <a:pt x="26" y="32"/>
                  </a:lnTo>
                  <a:lnTo>
                    <a:pt x="26" y="32"/>
                  </a:lnTo>
                  <a:lnTo>
                    <a:pt x="26" y="32"/>
                  </a:lnTo>
                  <a:lnTo>
                    <a:pt x="26" y="32"/>
                  </a:lnTo>
                  <a:lnTo>
                    <a:pt x="26" y="31"/>
                  </a:lnTo>
                  <a:lnTo>
                    <a:pt x="25" y="31"/>
                  </a:lnTo>
                  <a:lnTo>
                    <a:pt x="25" y="31"/>
                  </a:lnTo>
                  <a:lnTo>
                    <a:pt x="25" y="31"/>
                  </a:lnTo>
                  <a:lnTo>
                    <a:pt x="25" y="31"/>
                  </a:lnTo>
                  <a:lnTo>
                    <a:pt x="25" y="30"/>
                  </a:lnTo>
                  <a:lnTo>
                    <a:pt x="25" y="30"/>
                  </a:lnTo>
                  <a:lnTo>
                    <a:pt x="25" y="30"/>
                  </a:lnTo>
                  <a:lnTo>
                    <a:pt x="25" y="30"/>
                  </a:lnTo>
                  <a:lnTo>
                    <a:pt x="25" y="30"/>
                  </a:lnTo>
                  <a:lnTo>
                    <a:pt x="25" y="30"/>
                  </a:lnTo>
                  <a:lnTo>
                    <a:pt x="25" y="29"/>
                  </a:lnTo>
                  <a:lnTo>
                    <a:pt x="25" y="29"/>
                  </a:lnTo>
                  <a:lnTo>
                    <a:pt x="25" y="29"/>
                  </a:lnTo>
                  <a:lnTo>
                    <a:pt x="25" y="29"/>
                  </a:lnTo>
                  <a:lnTo>
                    <a:pt x="24" y="28"/>
                  </a:lnTo>
                  <a:lnTo>
                    <a:pt x="24" y="28"/>
                  </a:lnTo>
                  <a:lnTo>
                    <a:pt x="24" y="28"/>
                  </a:lnTo>
                  <a:lnTo>
                    <a:pt x="24" y="28"/>
                  </a:lnTo>
                  <a:lnTo>
                    <a:pt x="24" y="28"/>
                  </a:lnTo>
                  <a:lnTo>
                    <a:pt x="24" y="27"/>
                  </a:lnTo>
                  <a:lnTo>
                    <a:pt x="24" y="27"/>
                  </a:lnTo>
                  <a:lnTo>
                    <a:pt x="23" y="27"/>
                  </a:lnTo>
                  <a:lnTo>
                    <a:pt x="23" y="26"/>
                  </a:lnTo>
                  <a:lnTo>
                    <a:pt x="23" y="26"/>
                  </a:lnTo>
                  <a:lnTo>
                    <a:pt x="23" y="26"/>
                  </a:lnTo>
                  <a:lnTo>
                    <a:pt x="23" y="26"/>
                  </a:lnTo>
                  <a:lnTo>
                    <a:pt x="23" y="25"/>
                  </a:lnTo>
                  <a:lnTo>
                    <a:pt x="22" y="25"/>
                  </a:lnTo>
                  <a:lnTo>
                    <a:pt x="22" y="25"/>
                  </a:lnTo>
                  <a:lnTo>
                    <a:pt x="22" y="25"/>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1" y="24"/>
                  </a:lnTo>
                  <a:lnTo>
                    <a:pt x="20" y="24"/>
                  </a:lnTo>
                  <a:lnTo>
                    <a:pt x="21" y="24"/>
                  </a:lnTo>
                  <a:lnTo>
                    <a:pt x="20" y="23"/>
                  </a:lnTo>
                  <a:lnTo>
                    <a:pt x="20" y="23"/>
                  </a:lnTo>
                  <a:lnTo>
                    <a:pt x="20" y="23"/>
                  </a:lnTo>
                  <a:lnTo>
                    <a:pt x="20" y="23"/>
                  </a:lnTo>
                  <a:lnTo>
                    <a:pt x="20" y="23"/>
                  </a:lnTo>
                  <a:lnTo>
                    <a:pt x="20" y="24"/>
                  </a:lnTo>
                  <a:lnTo>
                    <a:pt x="20" y="23"/>
                  </a:lnTo>
                  <a:lnTo>
                    <a:pt x="20" y="23"/>
                  </a:lnTo>
                  <a:lnTo>
                    <a:pt x="20" y="23"/>
                  </a:lnTo>
                  <a:lnTo>
                    <a:pt x="20" y="22"/>
                  </a:lnTo>
                  <a:lnTo>
                    <a:pt x="20" y="22"/>
                  </a:lnTo>
                  <a:lnTo>
                    <a:pt x="20" y="22"/>
                  </a:lnTo>
                  <a:lnTo>
                    <a:pt x="20" y="23"/>
                  </a:lnTo>
                  <a:lnTo>
                    <a:pt x="20" y="23"/>
                  </a:lnTo>
                  <a:lnTo>
                    <a:pt x="20" y="22"/>
                  </a:lnTo>
                  <a:lnTo>
                    <a:pt x="19" y="22"/>
                  </a:lnTo>
                  <a:lnTo>
                    <a:pt x="20" y="22"/>
                  </a:lnTo>
                  <a:lnTo>
                    <a:pt x="20" y="22"/>
                  </a:lnTo>
                  <a:lnTo>
                    <a:pt x="20" y="22"/>
                  </a:lnTo>
                  <a:lnTo>
                    <a:pt x="20" y="22"/>
                  </a:lnTo>
                  <a:lnTo>
                    <a:pt x="19" y="22"/>
                  </a:lnTo>
                  <a:lnTo>
                    <a:pt x="19" y="22"/>
                  </a:lnTo>
                  <a:lnTo>
                    <a:pt x="19" y="22"/>
                  </a:lnTo>
                  <a:lnTo>
                    <a:pt x="19" y="22"/>
                  </a:lnTo>
                  <a:lnTo>
                    <a:pt x="19" y="21"/>
                  </a:lnTo>
                  <a:lnTo>
                    <a:pt x="19" y="21"/>
                  </a:lnTo>
                  <a:lnTo>
                    <a:pt x="19" y="21"/>
                  </a:lnTo>
                  <a:lnTo>
                    <a:pt x="18" y="21"/>
                  </a:lnTo>
                  <a:lnTo>
                    <a:pt x="18" y="21"/>
                  </a:lnTo>
                  <a:lnTo>
                    <a:pt x="18" y="21"/>
                  </a:lnTo>
                  <a:lnTo>
                    <a:pt x="18" y="21"/>
                  </a:lnTo>
                  <a:lnTo>
                    <a:pt x="18" y="21"/>
                  </a:lnTo>
                  <a:lnTo>
                    <a:pt x="18" y="21"/>
                  </a:lnTo>
                  <a:lnTo>
                    <a:pt x="18" y="21"/>
                  </a:lnTo>
                  <a:lnTo>
                    <a:pt x="18" y="21"/>
                  </a:lnTo>
                  <a:lnTo>
                    <a:pt x="18" y="20"/>
                  </a:lnTo>
                  <a:lnTo>
                    <a:pt x="18" y="20"/>
                  </a:lnTo>
                  <a:lnTo>
                    <a:pt x="18" y="20"/>
                  </a:lnTo>
                  <a:lnTo>
                    <a:pt x="18" y="20"/>
                  </a:lnTo>
                  <a:lnTo>
                    <a:pt x="18" y="20"/>
                  </a:lnTo>
                  <a:lnTo>
                    <a:pt x="18" y="20"/>
                  </a:lnTo>
                  <a:lnTo>
                    <a:pt x="18" y="20"/>
                  </a:lnTo>
                  <a:lnTo>
                    <a:pt x="18" y="21"/>
                  </a:lnTo>
                  <a:lnTo>
                    <a:pt x="18" y="20"/>
                  </a:lnTo>
                  <a:lnTo>
                    <a:pt x="17" y="20"/>
                  </a:lnTo>
                  <a:lnTo>
                    <a:pt x="17" y="20"/>
                  </a:lnTo>
                  <a:lnTo>
                    <a:pt x="17" y="20"/>
                  </a:lnTo>
                  <a:lnTo>
                    <a:pt x="17" y="19"/>
                  </a:lnTo>
                  <a:lnTo>
                    <a:pt x="17" y="19"/>
                  </a:lnTo>
                  <a:lnTo>
                    <a:pt x="17" y="19"/>
                  </a:lnTo>
                  <a:lnTo>
                    <a:pt x="17" y="19"/>
                  </a:lnTo>
                  <a:lnTo>
                    <a:pt x="17" y="19"/>
                  </a:lnTo>
                  <a:lnTo>
                    <a:pt x="17" y="19"/>
                  </a:lnTo>
                  <a:lnTo>
                    <a:pt x="17" y="18"/>
                  </a:lnTo>
                  <a:lnTo>
                    <a:pt x="18" y="18"/>
                  </a:lnTo>
                  <a:lnTo>
                    <a:pt x="18" y="19"/>
                  </a:lnTo>
                  <a:lnTo>
                    <a:pt x="18" y="18"/>
                  </a:lnTo>
                  <a:lnTo>
                    <a:pt x="18" y="18"/>
                  </a:lnTo>
                  <a:lnTo>
                    <a:pt x="17" y="18"/>
                  </a:lnTo>
                  <a:lnTo>
                    <a:pt x="17" y="17"/>
                  </a:lnTo>
                  <a:lnTo>
                    <a:pt x="17" y="17"/>
                  </a:lnTo>
                  <a:lnTo>
                    <a:pt x="16" y="18"/>
                  </a:lnTo>
                  <a:lnTo>
                    <a:pt x="16" y="18"/>
                  </a:lnTo>
                  <a:lnTo>
                    <a:pt x="16" y="17"/>
                  </a:lnTo>
                  <a:lnTo>
                    <a:pt x="16" y="17"/>
                  </a:lnTo>
                  <a:lnTo>
                    <a:pt x="16" y="17"/>
                  </a:lnTo>
                  <a:lnTo>
                    <a:pt x="16" y="17"/>
                  </a:lnTo>
                  <a:lnTo>
                    <a:pt x="16" y="16"/>
                  </a:lnTo>
                  <a:lnTo>
                    <a:pt x="16" y="16"/>
                  </a:lnTo>
                  <a:lnTo>
                    <a:pt x="15" y="16"/>
                  </a:lnTo>
                  <a:lnTo>
                    <a:pt x="15" y="16"/>
                  </a:lnTo>
                  <a:lnTo>
                    <a:pt x="15" y="16"/>
                  </a:lnTo>
                  <a:lnTo>
                    <a:pt x="15" y="16"/>
                  </a:lnTo>
                  <a:lnTo>
                    <a:pt x="14" y="16"/>
                  </a:lnTo>
                  <a:lnTo>
                    <a:pt x="14" y="15"/>
                  </a:lnTo>
                  <a:lnTo>
                    <a:pt x="14" y="15"/>
                  </a:lnTo>
                  <a:lnTo>
                    <a:pt x="14" y="14"/>
                  </a:lnTo>
                  <a:lnTo>
                    <a:pt x="14" y="14"/>
                  </a:lnTo>
                  <a:lnTo>
                    <a:pt x="14" y="14"/>
                  </a:lnTo>
                  <a:lnTo>
                    <a:pt x="14" y="14"/>
                  </a:lnTo>
                  <a:lnTo>
                    <a:pt x="13" y="14"/>
                  </a:lnTo>
                  <a:lnTo>
                    <a:pt x="13" y="14"/>
                  </a:lnTo>
                  <a:lnTo>
                    <a:pt x="13" y="14"/>
                  </a:lnTo>
                  <a:lnTo>
                    <a:pt x="13" y="13"/>
                  </a:lnTo>
                  <a:lnTo>
                    <a:pt x="13" y="13"/>
                  </a:lnTo>
                  <a:lnTo>
                    <a:pt x="13" y="13"/>
                  </a:lnTo>
                  <a:lnTo>
                    <a:pt x="12" y="13"/>
                  </a:lnTo>
                  <a:lnTo>
                    <a:pt x="12" y="13"/>
                  </a:lnTo>
                  <a:lnTo>
                    <a:pt x="12" y="12"/>
                  </a:lnTo>
                  <a:lnTo>
                    <a:pt x="12" y="12"/>
                  </a:lnTo>
                  <a:lnTo>
                    <a:pt x="12" y="12"/>
                  </a:lnTo>
                  <a:lnTo>
                    <a:pt x="12" y="12"/>
                  </a:lnTo>
                  <a:lnTo>
                    <a:pt x="12" y="12"/>
                  </a:lnTo>
                  <a:lnTo>
                    <a:pt x="12" y="12"/>
                  </a:lnTo>
                  <a:lnTo>
                    <a:pt x="11" y="12"/>
                  </a:lnTo>
                  <a:lnTo>
                    <a:pt x="12" y="12"/>
                  </a:lnTo>
                  <a:lnTo>
                    <a:pt x="11" y="11"/>
                  </a:lnTo>
                  <a:lnTo>
                    <a:pt x="11" y="11"/>
                  </a:lnTo>
                  <a:lnTo>
                    <a:pt x="11" y="11"/>
                  </a:lnTo>
                  <a:lnTo>
                    <a:pt x="11" y="11"/>
                  </a:lnTo>
                  <a:lnTo>
                    <a:pt x="11" y="11"/>
                  </a:lnTo>
                  <a:lnTo>
                    <a:pt x="11" y="10"/>
                  </a:lnTo>
                  <a:lnTo>
                    <a:pt x="11" y="10"/>
                  </a:lnTo>
                  <a:lnTo>
                    <a:pt x="11" y="10"/>
                  </a:lnTo>
                  <a:lnTo>
                    <a:pt x="10" y="10"/>
                  </a:lnTo>
                  <a:lnTo>
                    <a:pt x="10" y="10"/>
                  </a:lnTo>
                  <a:lnTo>
                    <a:pt x="10" y="9"/>
                  </a:lnTo>
                  <a:lnTo>
                    <a:pt x="10" y="9"/>
                  </a:lnTo>
                  <a:lnTo>
                    <a:pt x="10" y="9"/>
                  </a:lnTo>
                  <a:lnTo>
                    <a:pt x="10" y="9"/>
                  </a:lnTo>
                  <a:lnTo>
                    <a:pt x="10" y="8"/>
                  </a:lnTo>
                  <a:lnTo>
                    <a:pt x="10" y="8"/>
                  </a:lnTo>
                  <a:lnTo>
                    <a:pt x="10" y="8"/>
                  </a:lnTo>
                  <a:lnTo>
                    <a:pt x="10" y="7"/>
                  </a:lnTo>
                  <a:lnTo>
                    <a:pt x="9" y="7"/>
                  </a:lnTo>
                  <a:lnTo>
                    <a:pt x="9" y="7"/>
                  </a:lnTo>
                  <a:lnTo>
                    <a:pt x="9" y="6"/>
                  </a:lnTo>
                  <a:lnTo>
                    <a:pt x="9" y="6"/>
                  </a:lnTo>
                  <a:lnTo>
                    <a:pt x="9" y="6"/>
                  </a:lnTo>
                  <a:lnTo>
                    <a:pt x="9" y="6"/>
                  </a:lnTo>
                  <a:lnTo>
                    <a:pt x="9" y="6"/>
                  </a:lnTo>
                  <a:lnTo>
                    <a:pt x="9" y="5"/>
                  </a:lnTo>
                  <a:lnTo>
                    <a:pt x="9" y="5"/>
                  </a:lnTo>
                  <a:lnTo>
                    <a:pt x="9" y="5"/>
                  </a:lnTo>
                  <a:lnTo>
                    <a:pt x="8" y="5"/>
                  </a:lnTo>
                  <a:lnTo>
                    <a:pt x="8" y="5"/>
                  </a:lnTo>
                  <a:lnTo>
                    <a:pt x="8" y="5"/>
                  </a:lnTo>
                  <a:lnTo>
                    <a:pt x="8" y="4"/>
                  </a:lnTo>
                  <a:lnTo>
                    <a:pt x="8" y="4"/>
                  </a:lnTo>
                  <a:lnTo>
                    <a:pt x="8" y="4"/>
                  </a:lnTo>
                  <a:lnTo>
                    <a:pt x="7" y="4"/>
                  </a:lnTo>
                  <a:lnTo>
                    <a:pt x="7" y="4"/>
                  </a:lnTo>
                  <a:lnTo>
                    <a:pt x="7" y="3"/>
                  </a:lnTo>
                  <a:lnTo>
                    <a:pt x="7" y="4"/>
                  </a:lnTo>
                  <a:lnTo>
                    <a:pt x="7" y="4"/>
                  </a:lnTo>
                  <a:lnTo>
                    <a:pt x="7" y="4"/>
                  </a:lnTo>
                  <a:lnTo>
                    <a:pt x="6" y="4"/>
                  </a:lnTo>
                  <a:lnTo>
                    <a:pt x="6" y="4"/>
                  </a:lnTo>
                  <a:lnTo>
                    <a:pt x="6" y="4"/>
                  </a:lnTo>
                  <a:lnTo>
                    <a:pt x="6" y="3"/>
                  </a:lnTo>
                  <a:lnTo>
                    <a:pt x="6" y="3"/>
                  </a:lnTo>
                  <a:lnTo>
                    <a:pt x="6" y="3"/>
                  </a:lnTo>
                  <a:lnTo>
                    <a:pt x="5" y="3"/>
                  </a:lnTo>
                  <a:lnTo>
                    <a:pt x="5" y="3"/>
                  </a:lnTo>
                  <a:lnTo>
                    <a:pt x="5" y="3"/>
                  </a:lnTo>
                  <a:lnTo>
                    <a:pt x="5" y="3"/>
                  </a:lnTo>
                  <a:lnTo>
                    <a:pt x="5" y="3"/>
                  </a:lnTo>
                  <a:lnTo>
                    <a:pt x="5" y="3"/>
                  </a:lnTo>
                  <a:lnTo>
                    <a:pt x="5" y="3"/>
                  </a:lnTo>
                  <a:lnTo>
                    <a:pt x="5" y="3"/>
                  </a:lnTo>
                  <a:lnTo>
                    <a:pt x="5" y="3"/>
                  </a:lnTo>
                  <a:lnTo>
                    <a:pt x="5" y="4"/>
                  </a:lnTo>
                  <a:lnTo>
                    <a:pt x="5" y="4"/>
                  </a:lnTo>
                  <a:lnTo>
                    <a:pt x="5" y="4"/>
                  </a:lnTo>
                  <a:lnTo>
                    <a:pt x="5" y="4"/>
                  </a:lnTo>
                  <a:lnTo>
                    <a:pt x="5" y="5"/>
                  </a:lnTo>
                  <a:lnTo>
                    <a:pt x="5" y="5"/>
                  </a:lnTo>
                  <a:lnTo>
                    <a:pt x="5" y="5"/>
                  </a:lnTo>
                  <a:lnTo>
                    <a:pt x="5" y="6"/>
                  </a:lnTo>
                  <a:lnTo>
                    <a:pt x="5" y="6"/>
                  </a:lnTo>
                  <a:lnTo>
                    <a:pt x="6" y="6"/>
                  </a:lnTo>
                  <a:lnTo>
                    <a:pt x="5" y="6"/>
                  </a:lnTo>
                  <a:lnTo>
                    <a:pt x="5" y="6"/>
                  </a:lnTo>
                  <a:lnTo>
                    <a:pt x="5" y="6"/>
                  </a:lnTo>
                  <a:lnTo>
                    <a:pt x="6" y="6"/>
                  </a:lnTo>
                  <a:lnTo>
                    <a:pt x="6" y="7"/>
                  </a:lnTo>
                  <a:lnTo>
                    <a:pt x="6" y="7"/>
                  </a:lnTo>
                  <a:lnTo>
                    <a:pt x="6" y="7"/>
                  </a:lnTo>
                  <a:lnTo>
                    <a:pt x="6" y="7"/>
                  </a:lnTo>
                  <a:lnTo>
                    <a:pt x="6" y="8"/>
                  </a:lnTo>
                  <a:lnTo>
                    <a:pt x="6" y="8"/>
                  </a:lnTo>
                  <a:lnTo>
                    <a:pt x="6" y="8"/>
                  </a:lnTo>
                  <a:lnTo>
                    <a:pt x="6" y="9"/>
                  </a:lnTo>
                  <a:lnTo>
                    <a:pt x="6" y="9"/>
                  </a:lnTo>
                  <a:lnTo>
                    <a:pt x="6" y="9"/>
                  </a:lnTo>
                  <a:lnTo>
                    <a:pt x="7" y="9"/>
                  </a:lnTo>
                  <a:lnTo>
                    <a:pt x="7" y="9"/>
                  </a:lnTo>
                  <a:lnTo>
                    <a:pt x="7" y="10"/>
                  </a:lnTo>
                  <a:lnTo>
                    <a:pt x="7" y="10"/>
                  </a:lnTo>
                  <a:lnTo>
                    <a:pt x="7" y="10"/>
                  </a:lnTo>
                  <a:lnTo>
                    <a:pt x="8" y="10"/>
                  </a:lnTo>
                  <a:lnTo>
                    <a:pt x="8" y="10"/>
                  </a:lnTo>
                  <a:lnTo>
                    <a:pt x="8" y="11"/>
                  </a:lnTo>
                  <a:lnTo>
                    <a:pt x="8" y="11"/>
                  </a:lnTo>
                  <a:lnTo>
                    <a:pt x="8" y="11"/>
                  </a:lnTo>
                  <a:lnTo>
                    <a:pt x="8" y="11"/>
                  </a:lnTo>
                  <a:lnTo>
                    <a:pt x="8" y="11"/>
                  </a:lnTo>
                  <a:lnTo>
                    <a:pt x="8" y="11"/>
                  </a:lnTo>
                  <a:lnTo>
                    <a:pt x="8" y="11"/>
                  </a:lnTo>
                  <a:lnTo>
                    <a:pt x="8" y="12"/>
                  </a:lnTo>
                  <a:lnTo>
                    <a:pt x="9" y="12"/>
                  </a:lnTo>
                  <a:lnTo>
                    <a:pt x="9" y="12"/>
                  </a:lnTo>
                  <a:lnTo>
                    <a:pt x="9" y="12"/>
                  </a:lnTo>
                  <a:lnTo>
                    <a:pt x="9" y="12"/>
                  </a:lnTo>
                  <a:lnTo>
                    <a:pt x="9" y="12"/>
                  </a:lnTo>
                  <a:lnTo>
                    <a:pt x="9" y="12"/>
                  </a:lnTo>
                  <a:lnTo>
                    <a:pt x="9" y="13"/>
                  </a:lnTo>
                  <a:lnTo>
                    <a:pt x="9" y="13"/>
                  </a:lnTo>
                  <a:lnTo>
                    <a:pt x="9" y="13"/>
                  </a:lnTo>
                  <a:lnTo>
                    <a:pt x="10" y="13"/>
                  </a:lnTo>
                  <a:lnTo>
                    <a:pt x="10" y="13"/>
                  </a:lnTo>
                  <a:lnTo>
                    <a:pt x="10" y="14"/>
                  </a:lnTo>
                  <a:lnTo>
                    <a:pt x="10" y="14"/>
                  </a:lnTo>
                  <a:lnTo>
                    <a:pt x="10" y="14"/>
                  </a:lnTo>
                  <a:lnTo>
                    <a:pt x="10" y="15"/>
                  </a:lnTo>
                  <a:lnTo>
                    <a:pt x="10" y="15"/>
                  </a:lnTo>
                  <a:lnTo>
                    <a:pt x="11" y="15"/>
                  </a:lnTo>
                  <a:lnTo>
                    <a:pt x="11" y="16"/>
                  </a:lnTo>
                  <a:lnTo>
                    <a:pt x="11" y="16"/>
                  </a:lnTo>
                  <a:lnTo>
                    <a:pt x="11" y="17"/>
                  </a:lnTo>
                  <a:lnTo>
                    <a:pt x="11" y="17"/>
                  </a:lnTo>
                  <a:lnTo>
                    <a:pt x="12" y="17"/>
                  </a:lnTo>
                  <a:lnTo>
                    <a:pt x="12" y="17"/>
                  </a:lnTo>
                  <a:lnTo>
                    <a:pt x="12" y="18"/>
                  </a:lnTo>
                  <a:lnTo>
                    <a:pt x="12" y="18"/>
                  </a:lnTo>
                  <a:lnTo>
                    <a:pt x="12" y="18"/>
                  </a:lnTo>
                  <a:lnTo>
                    <a:pt x="12" y="18"/>
                  </a:lnTo>
                  <a:lnTo>
                    <a:pt x="12" y="17"/>
                  </a:lnTo>
                  <a:lnTo>
                    <a:pt x="12" y="17"/>
                  </a:lnTo>
                  <a:lnTo>
                    <a:pt x="12" y="17"/>
                  </a:lnTo>
                  <a:lnTo>
                    <a:pt x="12" y="17"/>
                  </a:lnTo>
                  <a:lnTo>
                    <a:pt x="12" y="17"/>
                  </a:lnTo>
                  <a:lnTo>
                    <a:pt x="12" y="17"/>
                  </a:lnTo>
                  <a:lnTo>
                    <a:pt x="12" y="17"/>
                  </a:lnTo>
                  <a:lnTo>
                    <a:pt x="12" y="17"/>
                  </a:lnTo>
                  <a:lnTo>
                    <a:pt x="12" y="17"/>
                  </a:lnTo>
                  <a:lnTo>
                    <a:pt x="12" y="18"/>
                  </a:lnTo>
                  <a:lnTo>
                    <a:pt x="12" y="18"/>
                  </a:lnTo>
                  <a:lnTo>
                    <a:pt x="12" y="18"/>
                  </a:lnTo>
                  <a:lnTo>
                    <a:pt x="12" y="18"/>
                  </a:lnTo>
                  <a:lnTo>
                    <a:pt x="12" y="19"/>
                  </a:lnTo>
                  <a:lnTo>
                    <a:pt x="13" y="19"/>
                  </a:lnTo>
                  <a:lnTo>
                    <a:pt x="13" y="19"/>
                  </a:lnTo>
                  <a:lnTo>
                    <a:pt x="13" y="19"/>
                  </a:lnTo>
                  <a:lnTo>
                    <a:pt x="13" y="20"/>
                  </a:lnTo>
                  <a:lnTo>
                    <a:pt x="13" y="20"/>
                  </a:lnTo>
                  <a:lnTo>
                    <a:pt x="13" y="20"/>
                  </a:lnTo>
                  <a:lnTo>
                    <a:pt x="13" y="21"/>
                  </a:lnTo>
                  <a:lnTo>
                    <a:pt x="13" y="21"/>
                  </a:lnTo>
                  <a:lnTo>
                    <a:pt x="13" y="21"/>
                  </a:lnTo>
                  <a:lnTo>
                    <a:pt x="13" y="21"/>
                  </a:lnTo>
                  <a:lnTo>
                    <a:pt x="13" y="21"/>
                  </a:lnTo>
                  <a:lnTo>
                    <a:pt x="14" y="22"/>
                  </a:lnTo>
                  <a:lnTo>
                    <a:pt x="14" y="22"/>
                  </a:lnTo>
                  <a:lnTo>
                    <a:pt x="14" y="22"/>
                  </a:lnTo>
                  <a:lnTo>
                    <a:pt x="14" y="22"/>
                  </a:lnTo>
                  <a:lnTo>
                    <a:pt x="14" y="22"/>
                  </a:lnTo>
                  <a:lnTo>
                    <a:pt x="14" y="23"/>
                  </a:lnTo>
                  <a:lnTo>
                    <a:pt x="14" y="23"/>
                  </a:lnTo>
                  <a:lnTo>
                    <a:pt x="14" y="23"/>
                  </a:lnTo>
                  <a:lnTo>
                    <a:pt x="14" y="23"/>
                  </a:lnTo>
                  <a:lnTo>
                    <a:pt x="14" y="23"/>
                  </a:lnTo>
                  <a:lnTo>
                    <a:pt x="14" y="24"/>
                  </a:lnTo>
                  <a:lnTo>
                    <a:pt x="14" y="24"/>
                  </a:lnTo>
                  <a:lnTo>
                    <a:pt x="14" y="24"/>
                  </a:lnTo>
                  <a:lnTo>
                    <a:pt x="14" y="24"/>
                  </a:lnTo>
                  <a:lnTo>
                    <a:pt x="14" y="24"/>
                  </a:lnTo>
                  <a:lnTo>
                    <a:pt x="15" y="24"/>
                  </a:lnTo>
                  <a:lnTo>
                    <a:pt x="15" y="24"/>
                  </a:lnTo>
                  <a:lnTo>
                    <a:pt x="15" y="24"/>
                  </a:lnTo>
                  <a:lnTo>
                    <a:pt x="15" y="24"/>
                  </a:lnTo>
                  <a:lnTo>
                    <a:pt x="15" y="24"/>
                  </a:lnTo>
                  <a:lnTo>
                    <a:pt x="15" y="24"/>
                  </a:lnTo>
                  <a:lnTo>
                    <a:pt x="15" y="24"/>
                  </a:lnTo>
                  <a:lnTo>
                    <a:pt x="15" y="24"/>
                  </a:lnTo>
                  <a:lnTo>
                    <a:pt x="15" y="24"/>
                  </a:lnTo>
                  <a:lnTo>
                    <a:pt x="15" y="24"/>
                  </a:lnTo>
                  <a:lnTo>
                    <a:pt x="15" y="24"/>
                  </a:lnTo>
                  <a:lnTo>
                    <a:pt x="15" y="24"/>
                  </a:lnTo>
                  <a:lnTo>
                    <a:pt x="15" y="24"/>
                  </a:lnTo>
                  <a:lnTo>
                    <a:pt x="16" y="24"/>
                  </a:lnTo>
                  <a:lnTo>
                    <a:pt x="16" y="24"/>
                  </a:lnTo>
                  <a:lnTo>
                    <a:pt x="16" y="25"/>
                  </a:lnTo>
                  <a:lnTo>
                    <a:pt x="16" y="25"/>
                  </a:lnTo>
                  <a:lnTo>
                    <a:pt x="16" y="25"/>
                  </a:lnTo>
                  <a:lnTo>
                    <a:pt x="16" y="25"/>
                  </a:lnTo>
                  <a:lnTo>
                    <a:pt x="16" y="25"/>
                  </a:lnTo>
                  <a:lnTo>
                    <a:pt x="16" y="25"/>
                  </a:lnTo>
                  <a:lnTo>
                    <a:pt x="16" y="26"/>
                  </a:lnTo>
                  <a:lnTo>
                    <a:pt x="16" y="26"/>
                  </a:lnTo>
                  <a:lnTo>
                    <a:pt x="17" y="26"/>
                  </a:lnTo>
                  <a:lnTo>
                    <a:pt x="17" y="26"/>
                  </a:lnTo>
                  <a:lnTo>
                    <a:pt x="17" y="26"/>
                  </a:lnTo>
                  <a:lnTo>
                    <a:pt x="17" y="27"/>
                  </a:lnTo>
                  <a:lnTo>
                    <a:pt x="17" y="27"/>
                  </a:lnTo>
                  <a:lnTo>
                    <a:pt x="17" y="27"/>
                  </a:lnTo>
                  <a:lnTo>
                    <a:pt x="17" y="27"/>
                  </a:lnTo>
                  <a:lnTo>
                    <a:pt x="16" y="27"/>
                  </a:lnTo>
                  <a:lnTo>
                    <a:pt x="16" y="28"/>
                  </a:lnTo>
                  <a:lnTo>
                    <a:pt x="16" y="28"/>
                  </a:lnTo>
                  <a:lnTo>
                    <a:pt x="16" y="28"/>
                  </a:lnTo>
                  <a:lnTo>
                    <a:pt x="16" y="28"/>
                  </a:lnTo>
                  <a:lnTo>
                    <a:pt x="16" y="28"/>
                  </a:lnTo>
                  <a:lnTo>
                    <a:pt x="16" y="28"/>
                  </a:lnTo>
                  <a:lnTo>
                    <a:pt x="15" y="28"/>
                  </a:lnTo>
                  <a:lnTo>
                    <a:pt x="15" y="27"/>
                  </a:lnTo>
                  <a:lnTo>
                    <a:pt x="15" y="27"/>
                  </a:lnTo>
                  <a:lnTo>
                    <a:pt x="15" y="27"/>
                  </a:lnTo>
                  <a:lnTo>
                    <a:pt x="15" y="27"/>
                  </a:lnTo>
                  <a:lnTo>
                    <a:pt x="15" y="26"/>
                  </a:lnTo>
                  <a:lnTo>
                    <a:pt x="15" y="26"/>
                  </a:lnTo>
                  <a:lnTo>
                    <a:pt x="15" y="26"/>
                  </a:lnTo>
                  <a:lnTo>
                    <a:pt x="14" y="26"/>
                  </a:lnTo>
                  <a:lnTo>
                    <a:pt x="14" y="26"/>
                  </a:lnTo>
                  <a:lnTo>
                    <a:pt x="14" y="25"/>
                  </a:lnTo>
                  <a:lnTo>
                    <a:pt x="14" y="25"/>
                  </a:lnTo>
                  <a:lnTo>
                    <a:pt x="13" y="25"/>
                  </a:lnTo>
                  <a:lnTo>
                    <a:pt x="13" y="24"/>
                  </a:lnTo>
                  <a:lnTo>
                    <a:pt x="13" y="24"/>
                  </a:lnTo>
                  <a:lnTo>
                    <a:pt x="13" y="24"/>
                  </a:lnTo>
                  <a:lnTo>
                    <a:pt x="12" y="24"/>
                  </a:lnTo>
                  <a:lnTo>
                    <a:pt x="12" y="24"/>
                  </a:lnTo>
                  <a:lnTo>
                    <a:pt x="12" y="24"/>
                  </a:lnTo>
                  <a:lnTo>
                    <a:pt x="12" y="24"/>
                  </a:lnTo>
                  <a:lnTo>
                    <a:pt x="12" y="24"/>
                  </a:lnTo>
                  <a:lnTo>
                    <a:pt x="12" y="23"/>
                  </a:lnTo>
                  <a:lnTo>
                    <a:pt x="12" y="23"/>
                  </a:lnTo>
                  <a:lnTo>
                    <a:pt x="12" y="23"/>
                  </a:lnTo>
                  <a:lnTo>
                    <a:pt x="12" y="23"/>
                  </a:lnTo>
                  <a:lnTo>
                    <a:pt x="11" y="23"/>
                  </a:lnTo>
                  <a:lnTo>
                    <a:pt x="11" y="23"/>
                  </a:lnTo>
                  <a:lnTo>
                    <a:pt x="11" y="23"/>
                  </a:lnTo>
                  <a:lnTo>
                    <a:pt x="11" y="22"/>
                  </a:lnTo>
                  <a:lnTo>
                    <a:pt x="11" y="22"/>
                  </a:lnTo>
                  <a:lnTo>
                    <a:pt x="11" y="22"/>
                  </a:lnTo>
                  <a:lnTo>
                    <a:pt x="11" y="22"/>
                  </a:lnTo>
                  <a:lnTo>
                    <a:pt x="11" y="22"/>
                  </a:lnTo>
                  <a:lnTo>
                    <a:pt x="11" y="21"/>
                  </a:lnTo>
                  <a:lnTo>
                    <a:pt x="11" y="21"/>
                  </a:lnTo>
                  <a:lnTo>
                    <a:pt x="11" y="20"/>
                  </a:lnTo>
                  <a:lnTo>
                    <a:pt x="11" y="21"/>
                  </a:lnTo>
                  <a:lnTo>
                    <a:pt x="11" y="20"/>
                  </a:lnTo>
                  <a:lnTo>
                    <a:pt x="11" y="20"/>
                  </a:lnTo>
                  <a:lnTo>
                    <a:pt x="11" y="19"/>
                  </a:lnTo>
                  <a:lnTo>
                    <a:pt x="11" y="19"/>
                  </a:lnTo>
                  <a:lnTo>
                    <a:pt x="11" y="19"/>
                  </a:lnTo>
                  <a:lnTo>
                    <a:pt x="11" y="19"/>
                  </a:lnTo>
                  <a:lnTo>
                    <a:pt x="11" y="19"/>
                  </a:lnTo>
                  <a:lnTo>
                    <a:pt x="10" y="19"/>
                  </a:lnTo>
                  <a:lnTo>
                    <a:pt x="10" y="18"/>
                  </a:lnTo>
                  <a:lnTo>
                    <a:pt x="10" y="19"/>
                  </a:lnTo>
                  <a:lnTo>
                    <a:pt x="10" y="18"/>
                  </a:lnTo>
                  <a:lnTo>
                    <a:pt x="10" y="18"/>
                  </a:lnTo>
                  <a:lnTo>
                    <a:pt x="9" y="18"/>
                  </a:lnTo>
                  <a:lnTo>
                    <a:pt x="9" y="18"/>
                  </a:lnTo>
                  <a:lnTo>
                    <a:pt x="9" y="18"/>
                  </a:lnTo>
                  <a:lnTo>
                    <a:pt x="9" y="18"/>
                  </a:lnTo>
                  <a:lnTo>
                    <a:pt x="9" y="17"/>
                  </a:lnTo>
                  <a:lnTo>
                    <a:pt x="9" y="17"/>
                  </a:lnTo>
                  <a:lnTo>
                    <a:pt x="9" y="17"/>
                  </a:lnTo>
                  <a:lnTo>
                    <a:pt x="9" y="17"/>
                  </a:lnTo>
                  <a:lnTo>
                    <a:pt x="9" y="17"/>
                  </a:lnTo>
                  <a:lnTo>
                    <a:pt x="9" y="17"/>
                  </a:lnTo>
                  <a:lnTo>
                    <a:pt x="9" y="17"/>
                  </a:lnTo>
                  <a:lnTo>
                    <a:pt x="8" y="17"/>
                  </a:lnTo>
                  <a:lnTo>
                    <a:pt x="8" y="17"/>
                  </a:lnTo>
                  <a:lnTo>
                    <a:pt x="8" y="17"/>
                  </a:lnTo>
                  <a:lnTo>
                    <a:pt x="8" y="17"/>
                  </a:lnTo>
                  <a:lnTo>
                    <a:pt x="8" y="17"/>
                  </a:lnTo>
                  <a:lnTo>
                    <a:pt x="7" y="17"/>
                  </a:lnTo>
                  <a:lnTo>
                    <a:pt x="7" y="17"/>
                  </a:lnTo>
                  <a:lnTo>
                    <a:pt x="7" y="17"/>
                  </a:lnTo>
                  <a:lnTo>
                    <a:pt x="7" y="17"/>
                  </a:lnTo>
                  <a:lnTo>
                    <a:pt x="7" y="17"/>
                  </a:lnTo>
                  <a:lnTo>
                    <a:pt x="7" y="17"/>
                  </a:lnTo>
                  <a:lnTo>
                    <a:pt x="7" y="16"/>
                  </a:lnTo>
                  <a:lnTo>
                    <a:pt x="6" y="16"/>
                  </a:lnTo>
                  <a:lnTo>
                    <a:pt x="6" y="16"/>
                  </a:lnTo>
                  <a:lnTo>
                    <a:pt x="6" y="16"/>
                  </a:lnTo>
                  <a:lnTo>
                    <a:pt x="6" y="16"/>
                  </a:lnTo>
                  <a:lnTo>
                    <a:pt x="6" y="15"/>
                  </a:lnTo>
                  <a:lnTo>
                    <a:pt x="6" y="15"/>
                  </a:lnTo>
                  <a:lnTo>
                    <a:pt x="5" y="15"/>
                  </a:lnTo>
                  <a:lnTo>
                    <a:pt x="5" y="15"/>
                  </a:lnTo>
                  <a:lnTo>
                    <a:pt x="5" y="15"/>
                  </a:lnTo>
                  <a:lnTo>
                    <a:pt x="5" y="14"/>
                  </a:lnTo>
                  <a:lnTo>
                    <a:pt x="5" y="14"/>
                  </a:lnTo>
                  <a:lnTo>
                    <a:pt x="5" y="14"/>
                  </a:lnTo>
                  <a:lnTo>
                    <a:pt x="5" y="14"/>
                  </a:lnTo>
                  <a:lnTo>
                    <a:pt x="5" y="14"/>
                  </a:lnTo>
                  <a:lnTo>
                    <a:pt x="6" y="14"/>
                  </a:lnTo>
                  <a:lnTo>
                    <a:pt x="6" y="14"/>
                  </a:lnTo>
                  <a:lnTo>
                    <a:pt x="6" y="14"/>
                  </a:lnTo>
                  <a:lnTo>
                    <a:pt x="6" y="14"/>
                  </a:lnTo>
                  <a:lnTo>
                    <a:pt x="6" y="15"/>
                  </a:lnTo>
                  <a:lnTo>
                    <a:pt x="6" y="15"/>
                  </a:lnTo>
                  <a:lnTo>
                    <a:pt x="7" y="15"/>
                  </a:lnTo>
                  <a:lnTo>
                    <a:pt x="7" y="14"/>
                  </a:lnTo>
                  <a:lnTo>
                    <a:pt x="7" y="14"/>
                  </a:lnTo>
                  <a:lnTo>
                    <a:pt x="7" y="15"/>
                  </a:lnTo>
                  <a:lnTo>
                    <a:pt x="6" y="15"/>
                  </a:lnTo>
                  <a:lnTo>
                    <a:pt x="6" y="14"/>
                  </a:lnTo>
                  <a:lnTo>
                    <a:pt x="6" y="14"/>
                  </a:lnTo>
                  <a:lnTo>
                    <a:pt x="6" y="14"/>
                  </a:lnTo>
                  <a:lnTo>
                    <a:pt x="6" y="14"/>
                  </a:lnTo>
                  <a:lnTo>
                    <a:pt x="7" y="14"/>
                  </a:lnTo>
                  <a:lnTo>
                    <a:pt x="7" y="13"/>
                  </a:lnTo>
                  <a:lnTo>
                    <a:pt x="7" y="13"/>
                  </a:lnTo>
                  <a:lnTo>
                    <a:pt x="6" y="13"/>
                  </a:lnTo>
                  <a:lnTo>
                    <a:pt x="7" y="13"/>
                  </a:lnTo>
                  <a:lnTo>
                    <a:pt x="7" y="12"/>
                  </a:lnTo>
                  <a:lnTo>
                    <a:pt x="7" y="12"/>
                  </a:lnTo>
                  <a:lnTo>
                    <a:pt x="6" y="12"/>
                  </a:lnTo>
                  <a:lnTo>
                    <a:pt x="6" y="12"/>
                  </a:lnTo>
                  <a:lnTo>
                    <a:pt x="6" y="12"/>
                  </a:lnTo>
                  <a:lnTo>
                    <a:pt x="6" y="12"/>
                  </a:lnTo>
                  <a:lnTo>
                    <a:pt x="6" y="11"/>
                  </a:lnTo>
                  <a:lnTo>
                    <a:pt x="6" y="11"/>
                  </a:lnTo>
                  <a:lnTo>
                    <a:pt x="6" y="11"/>
                  </a:lnTo>
                  <a:lnTo>
                    <a:pt x="6" y="11"/>
                  </a:lnTo>
                  <a:lnTo>
                    <a:pt x="6" y="11"/>
                  </a:lnTo>
                  <a:lnTo>
                    <a:pt x="5" y="11"/>
                  </a:lnTo>
                  <a:lnTo>
                    <a:pt x="5" y="10"/>
                  </a:lnTo>
                  <a:lnTo>
                    <a:pt x="5" y="10"/>
                  </a:lnTo>
                  <a:lnTo>
                    <a:pt x="4" y="10"/>
                  </a:lnTo>
                  <a:lnTo>
                    <a:pt x="4" y="10"/>
                  </a:lnTo>
                  <a:lnTo>
                    <a:pt x="4" y="10"/>
                  </a:lnTo>
                  <a:lnTo>
                    <a:pt x="4" y="9"/>
                  </a:lnTo>
                  <a:lnTo>
                    <a:pt x="4" y="9"/>
                  </a:lnTo>
                  <a:lnTo>
                    <a:pt x="3" y="9"/>
                  </a:lnTo>
                  <a:lnTo>
                    <a:pt x="3" y="8"/>
                  </a:lnTo>
                  <a:lnTo>
                    <a:pt x="3" y="8"/>
                  </a:lnTo>
                  <a:lnTo>
                    <a:pt x="3" y="7"/>
                  </a:lnTo>
                  <a:lnTo>
                    <a:pt x="3" y="7"/>
                  </a:lnTo>
                  <a:lnTo>
                    <a:pt x="3" y="7"/>
                  </a:lnTo>
                  <a:lnTo>
                    <a:pt x="3" y="7"/>
                  </a:lnTo>
                  <a:lnTo>
                    <a:pt x="2" y="7"/>
                  </a:lnTo>
                  <a:lnTo>
                    <a:pt x="3" y="7"/>
                  </a:lnTo>
                  <a:lnTo>
                    <a:pt x="3" y="7"/>
                  </a:lnTo>
                  <a:lnTo>
                    <a:pt x="2" y="7"/>
                  </a:lnTo>
                  <a:lnTo>
                    <a:pt x="2" y="7"/>
                  </a:lnTo>
                  <a:lnTo>
                    <a:pt x="2" y="7"/>
                  </a:lnTo>
                  <a:lnTo>
                    <a:pt x="2" y="6"/>
                  </a:lnTo>
                  <a:lnTo>
                    <a:pt x="2" y="6"/>
                  </a:lnTo>
                  <a:lnTo>
                    <a:pt x="2" y="6"/>
                  </a:lnTo>
                  <a:lnTo>
                    <a:pt x="2" y="6"/>
                  </a:lnTo>
                  <a:lnTo>
                    <a:pt x="2" y="5"/>
                  </a:lnTo>
                  <a:lnTo>
                    <a:pt x="2" y="5"/>
                  </a:lnTo>
                  <a:lnTo>
                    <a:pt x="2" y="5"/>
                  </a:lnTo>
                  <a:lnTo>
                    <a:pt x="1" y="4"/>
                  </a:lnTo>
                  <a:lnTo>
                    <a:pt x="1" y="4"/>
                  </a:lnTo>
                  <a:lnTo>
                    <a:pt x="1" y="4"/>
                  </a:lnTo>
                  <a:lnTo>
                    <a:pt x="1" y="4"/>
                  </a:lnTo>
                  <a:lnTo>
                    <a:pt x="1" y="4"/>
                  </a:lnTo>
                  <a:lnTo>
                    <a:pt x="1" y="3"/>
                  </a:lnTo>
                  <a:lnTo>
                    <a:pt x="1" y="3"/>
                  </a:lnTo>
                  <a:lnTo>
                    <a:pt x="1" y="3"/>
                  </a:lnTo>
                  <a:lnTo>
                    <a:pt x="1" y="3"/>
                  </a:lnTo>
                  <a:lnTo>
                    <a:pt x="1" y="2"/>
                  </a:lnTo>
                  <a:lnTo>
                    <a:pt x="1" y="2"/>
                  </a:lnTo>
                  <a:lnTo>
                    <a:pt x="0" y="2"/>
                  </a:lnTo>
                  <a:lnTo>
                    <a:pt x="0" y="2"/>
                  </a:lnTo>
                  <a:lnTo>
                    <a:pt x="0" y="2"/>
                  </a:lnTo>
                  <a:lnTo>
                    <a:pt x="0" y="1"/>
                  </a:lnTo>
                  <a:lnTo>
                    <a:pt x="0" y="1"/>
                  </a:lnTo>
                  <a:lnTo>
                    <a:pt x="0" y="1"/>
                  </a:lnTo>
                  <a:lnTo>
                    <a:pt x="0" y="1"/>
                  </a:lnTo>
                  <a:lnTo>
                    <a:pt x="0" y="1"/>
                  </a:lnTo>
                  <a:lnTo>
                    <a:pt x="1" y="1"/>
                  </a:lnTo>
                  <a:lnTo>
                    <a:pt x="1" y="1"/>
                  </a:lnTo>
                  <a:lnTo>
                    <a:pt x="2" y="1"/>
                  </a:lnTo>
                  <a:lnTo>
                    <a:pt x="3" y="1"/>
                  </a:lnTo>
                  <a:lnTo>
                    <a:pt x="3" y="1"/>
                  </a:lnTo>
                  <a:lnTo>
                    <a:pt x="4" y="1"/>
                  </a:lnTo>
                  <a:lnTo>
                    <a:pt x="4" y="0"/>
                  </a:lnTo>
                  <a:lnTo>
                    <a:pt x="5" y="0"/>
                  </a:lnTo>
                  <a:lnTo>
                    <a:pt x="5" y="0"/>
                  </a:lnTo>
                  <a:lnTo>
                    <a:pt x="5" y="0"/>
                  </a:lnTo>
                  <a:lnTo>
                    <a:pt x="5" y="1"/>
                  </a:lnTo>
                  <a:lnTo>
                    <a:pt x="5" y="1"/>
                  </a:lnTo>
                  <a:lnTo>
                    <a:pt x="5" y="1"/>
                  </a:lnTo>
                  <a:lnTo>
                    <a:pt x="5" y="1"/>
                  </a:lnTo>
                  <a:lnTo>
                    <a:pt x="6" y="1"/>
                  </a:lnTo>
                  <a:lnTo>
                    <a:pt x="6" y="1"/>
                  </a:lnTo>
                  <a:lnTo>
                    <a:pt x="7" y="2"/>
                  </a:lnTo>
                  <a:lnTo>
                    <a:pt x="7" y="2"/>
                  </a:lnTo>
                  <a:lnTo>
                    <a:pt x="8" y="2"/>
                  </a:lnTo>
                  <a:lnTo>
                    <a:pt x="8" y="2"/>
                  </a:lnTo>
                  <a:lnTo>
                    <a:pt x="9" y="3"/>
                  </a:lnTo>
                  <a:lnTo>
                    <a:pt x="9" y="3"/>
                  </a:lnTo>
                  <a:lnTo>
                    <a:pt x="10" y="3"/>
                  </a:lnTo>
                  <a:lnTo>
                    <a:pt x="11" y="3"/>
                  </a:lnTo>
                  <a:lnTo>
                    <a:pt x="11" y="4"/>
                  </a:lnTo>
                  <a:lnTo>
                    <a:pt x="12" y="4"/>
                  </a:lnTo>
                  <a:lnTo>
                    <a:pt x="13" y="4"/>
                  </a:lnTo>
                  <a:lnTo>
                    <a:pt x="15" y="4"/>
                  </a:lnTo>
                  <a:lnTo>
                    <a:pt x="15" y="4"/>
                  </a:lnTo>
                  <a:lnTo>
                    <a:pt x="16" y="4"/>
                  </a:lnTo>
                  <a:lnTo>
                    <a:pt x="17" y="4"/>
                  </a:lnTo>
                  <a:lnTo>
                    <a:pt x="18" y="4"/>
                  </a:lnTo>
                  <a:lnTo>
                    <a:pt x="18" y="4"/>
                  </a:lnTo>
                  <a:lnTo>
                    <a:pt x="19" y="4"/>
                  </a:lnTo>
                  <a:lnTo>
                    <a:pt x="19" y="4"/>
                  </a:lnTo>
                  <a:lnTo>
                    <a:pt x="19" y="4"/>
                  </a:lnTo>
                  <a:lnTo>
                    <a:pt x="19" y="4"/>
                  </a:lnTo>
                  <a:lnTo>
                    <a:pt x="19" y="3"/>
                  </a:lnTo>
                  <a:lnTo>
                    <a:pt x="19" y="3"/>
                  </a:lnTo>
                  <a:lnTo>
                    <a:pt x="20" y="3"/>
                  </a:lnTo>
                  <a:lnTo>
                    <a:pt x="20" y="3"/>
                  </a:lnTo>
                  <a:lnTo>
                    <a:pt x="21" y="3"/>
                  </a:lnTo>
                  <a:lnTo>
                    <a:pt x="21" y="3"/>
                  </a:lnTo>
                  <a:lnTo>
                    <a:pt x="21" y="3"/>
                  </a:lnTo>
                  <a:lnTo>
                    <a:pt x="21" y="3"/>
                  </a:lnTo>
                  <a:lnTo>
                    <a:pt x="22" y="3"/>
                  </a:lnTo>
                  <a:lnTo>
                    <a:pt x="22" y="3"/>
                  </a:lnTo>
                  <a:lnTo>
                    <a:pt x="22" y="3"/>
                  </a:lnTo>
                  <a:lnTo>
                    <a:pt x="23" y="3"/>
                  </a:lnTo>
                  <a:lnTo>
                    <a:pt x="23" y="3"/>
                  </a:lnTo>
                  <a:lnTo>
                    <a:pt x="24" y="3"/>
                  </a:lnTo>
                  <a:lnTo>
                    <a:pt x="24" y="3"/>
                  </a:lnTo>
                  <a:lnTo>
                    <a:pt x="24" y="4"/>
                  </a:lnTo>
                  <a:lnTo>
                    <a:pt x="24" y="4"/>
                  </a:lnTo>
                  <a:lnTo>
                    <a:pt x="24" y="4"/>
                  </a:lnTo>
                  <a:lnTo>
                    <a:pt x="24" y="4"/>
                  </a:lnTo>
                  <a:lnTo>
                    <a:pt x="24" y="4"/>
                  </a:lnTo>
                  <a:lnTo>
                    <a:pt x="24" y="4"/>
                  </a:lnTo>
                  <a:lnTo>
                    <a:pt x="25" y="5"/>
                  </a:lnTo>
                  <a:lnTo>
                    <a:pt x="25" y="5"/>
                  </a:lnTo>
                  <a:lnTo>
                    <a:pt x="25" y="5"/>
                  </a:lnTo>
                  <a:lnTo>
                    <a:pt x="25" y="5"/>
                  </a:lnTo>
                  <a:lnTo>
                    <a:pt x="25" y="5"/>
                  </a:lnTo>
                  <a:lnTo>
                    <a:pt x="25" y="5"/>
                  </a:lnTo>
                  <a:lnTo>
                    <a:pt x="25" y="6"/>
                  </a:lnTo>
                  <a:lnTo>
                    <a:pt x="26" y="6"/>
                  </a:lnTo>
                  <a:lnTo>
                    <a:pt x="26" y="6"/>
                  </a:lnTo>
                  <a:lnTo>
                    <a:pt x="26" y="6"/>
                  </a:lnTo>
                  <a:lnTo>
                    <a:pt x="26" y="6"/>
                  </a:lnTo>
                  <a:lnTo>
                    <a:pt x="27" y="6"/>
                  </a:lnTo>
                  <a:lnTo>
                    <a:pt x="27" y="7"/>
                  </a:lnTo>
                  <a:lnTo>
                    <a:pt x="27" y="7"/>
                  </a:lnTo>
                  <a:lnTo>
                    <a:pt x="27" y="7"/>
                  </a:lnTo>
                  <a:lnTo>
                    <a:pt x="27" y="7"/>
                  </a:lnTo>
                  <a:lnTo>
                    <a:pt x="27" y="8"/>
                  </a:lnTo>
                  <a:lnTo>
                    <a:pt x="27" y="8"/>
                  </a:lnTo>
                  <a:lnTo>
                    <a:pt x="27" y="8"/>
                  </a:lnTo>
                  <a:lnTo>
                    <a:pt x="27" y="8"/>
                  </a:lnTo>
                  <a:lnTo>
                    <a:pt x="28" y="9"/>
                  </a:lnTo>
                  <a:lnTo>
                    <a:pt x="28" y="9"/>
                  </a:lnTo>
                  <a:lnTo>
                    <a:pt x="28" y="9"/>
                  </a:lnTo>
                  <a:lnTo>
                    <a:pt x="28" y="10"/>
                  </a:lnTo>
                  <a:lnTo>
                    <a:pt x="28" y="10"/>
                  </a:lnTo>
                  <a:lnTo>
                    <a:pt x="28" y="10"/>
                  </a:lnTo>
                  <a:lnTo>
                    <a:pt x="28" y="10"/>
                  </a:lnTo>
                  <a:lnTo>
                    <a:pt x="29" y="10"/>
                  </a:lnTo>
                  <a:lnTo>
                    <a:pt x="29" y="10"/>
                  </a:lnTo>
                  <a:lnTo>
                    <a:pt x="29" y="10"/>
                  </a:lnTo>
                  <a:lnTo>
                    <a:pt x="29" y="10"/>
                  </a:lnTo>
                  <a:lnTo>
                    <a:pt x="30" y="11"/>
                  </a:lnTo>
                  <a:lnTo>
                    <a:pt x="30" y="11"/>
                  </a:lnTo>
                  <a:lnTo>
                    <a:pt x="30" y="11"/>
                  </a:lnTo>
                  <a:lnTo>
                    <a:pt x="30" y="11"/>
                  </a:lnTo>
                  <a:lnTo>
                    <a:pt x="30" y="11"/>
                  </a:lnTo>
                  <a:lnTo>
                    <a:pt x="30" y="11"/>
                  </a:lnTo>
                  <a:lnTo>
                    <a:pt x="31" y="11"/>
                  </a:lnTo>
                  <a:lnTo>
                    <a:pt x="31" y="11"/>
                  </a:lnTo>
                  <a:lnTo>
                    <a:pt x="31" y="10"/>
                  </a:lnTo>
                  <a:lnTo>
                    <a:pt x="31" y="10"/>
                  </a:lnTo>
                  <a:lnTo>
                    <a:pt x="31" y="10"/>
                  </a:lnTo>
                  <a:lnTo>
                    <a:pt x="32" y="9"/>
                  </a:lnTo>
                  <a:lnTo>
                    <a:pt x="32" y="9"/>
                  </a:lnTo>
                  <a:lnTo>
                    <a:pt x="32" y="9"/>
                  </a:lnTo>
                  <a:lnTo>
                    <a:pt x="32" y="8"/>
                  </a:lnTo>
                  <a:lnTo>
                    <a:pt x="32" y="9"/>
                  </a:lnTo>
                  <a:lnTo>
                    <a:pt x="33" y="9"/>
                  </a:lnTo>
                  <a:lnTo>
                    <a:pt x="33" y="9"/>
                  </a:lnTo>
                  <a:lnTo>
                    <a:pt x="33" y="9"/>
                  </a:lnTo>
                  <a:lnTo>
                    <a:pt x="33" y="9"/>
                  </a:lnTo>
                  <a:lnTo>
                    <a:pt x="34" y="9"/>
                  </a:lnTo>
                  <a:lnTo>
                    <a:pt x="34" y="9"/>
                  </a:lnTo>
                  <a:lnTo>
                    <a:pt x="34" y="9"/>
                  </a:lnTo>
                  <a:lnTo>
                    <a:pt x="34" y="9"/>
                  </a:lnTo>
                  <a:lnTo>
                    <a:pt x="34" y="9"/>
                  </a:lnTo>
                  <a:lnTo>
                    <a:pt x="34" y="9"/>
                  </a:lnTo>
                  <a:lnTo>
                    <a:pt x="35" y="9"/>
                  </a:lnTo>
                  <a:lnTo>
                    <a:pt x="35" y="9"/>
                  </a:lnTo>
                  <a:lnTo>
                    <a:pt x="35" y="9"/>
                  </a:lnTo>
                  <a:lnTo>
                    <a:pt x="35" y="10"/>
                  </a:lnTo>
                  <a:lnTo>
                    <a:pt x="35" y="10"/>
                  </a:lnTo>
                  <a:lnTo>
                    <a:pt x="35" y="10"/>
                  </a:lnTo>
                  <a:lnTo>
                    <a:pt x="35" y="10"/>
                  </a:lnTo>
                  <a:lnTo>
                    <a:pt x="36" y="10"/>
                  </a:lnTo>
                  <a:lnTo>
                    <a:pt x="36" y="11"/>
                  </a:lnTo>
                  <a:lnTo>
                    <a:pt x="36" y="11"/>
                  </a:lnTo>
                  <a:lnTo>
                    <a:pt x="36" y="11"/>
                  </a:lnTo>
                  <a:lnTo>
                    <a:pt x="36" y="11"/>
                  </a:lnTo>
                  <a:lnTo>
                    <a:pt x="36" y="11"/>
                  </a:lnTo>
                  <a:lnTo>
                    <a:pt x="36" y="12"/>
                  </a:lnTo>
                  <a:lnTo>
                    <a:pt x="36" y="12"/>
                  </a:lnTo>
                  <a:lnTo>
                    <a:pt x="36" y="12"/>
                  </a:lnTo>
                  <a:lnTo>
                    <a:pt x="36" y="12"/>
                  </a:lnTo>
                  <a:lnTo>
                    <a:pt x="36" y="12"/>
                  </a:lnTo>
                  <a:lnTo>
                    <a:pt x="37" y="12"/>
                  </a:lnTo>
                  <a:lnTo>
                    <a:pt x="37" y="12"/>
                  </a:lnTo>
                  <a:lnTo>
                    <a:pt x="37" y="13"/>
                  </a:lnTo>
                  <a:lnTo>
                    <a:pt x="37" y="13"/>
                  </a:lnTo>
                  <a:lnTo>
                    <a:pt x="37" y="13"/>
                  </a:lnTo>
                  <a:lnTo>
                    <a:pt x="37" y="13"/>
                  </a:lnTo>
                  <a:lnTo>
                    <a:pt x="37" y="14"/>
                  </a:lnTo>
                  <a:lnTo>
                    <a:pt x="38" y="14"/>
                  </a:lnTo>
                  <a:lnTo>
                    <a:pt x="38" y="14"/>
                  </a:lnTo>
                  <a:lnTo>
                    <a:pt x="38" y="14"/>
                  </a:lnTo>
                  <a:lnTo>
                    <a:pt x="38" y="15"/>
                  </a:lnTo>
                  <a:lnTo>
                    <a:pt x="38" y="15"/>
                  </a:lnTo>
                  <a:lnTo>
                    <a:pt x="38" y="15"/>
                  </a:lnTo>
                  <a:lnTo>
                    <a:pt x="38" y="15"/>
                  </a:lnTo>
                  <a:lnTo>
                    <a:pt x="38" y="15"/>
                  </a:lnTo>
                  <a:lnTo>
                    <a:pt x="39" y="15"/>
                  </a:lnTo>
                  <a:lnTo>
                    <a:pt x="39" y="16"/>
                  </a:lnTo>
                  <a:lnTo>
                    <a:pt x="39" y="17"/>
                  </a:lnTo>
                  <a:lnTo>
                    <a:pt x="39" y="17"/>
                  </a:lnTo>
                  <a:lnTo>
                    <a:pt x="39" y="17"/>
                  </a:lnTo>
                  <a:lnTo>
                    <a:pt x="39" y="17"/>
                  </a:lnTo>
                  <a:lnTo>
                    <a:pt x="39" y="18"/>
                  </a:lnTo>
                  <a:lnTo>
                    <a:pt x="39" y="18"/>
                  </a:lnTo>
                  <a:lnTo>
                    <a:pt x="40" y="18"/>
                  </a:lnTo>
                  <a:lnTo>
                    <a:pt x="40" y="18"/>
                  </a:lnTo>
                  <a:lnTo>
                    <a:pt x="40" y="18"/>
                  </a:lnTo>
                  <a:lnTo>
                    <a:pt x="40" y="18"/>
                  </a:lnTo>
                  <a:lnTo>
                    <a:pt x="40" y="19"/>
                  </a:lnTo>
                  <a:lnTo>
                    <a:pt x="41" y="19"/>
                  </a:lnTo>
                  <a:lnTo>
                    <a:pt x="41" y="19"/>
                  </a:lnTo>
                  <a:lnTo>
                    <a:pt x="41" y="19"/>
                  </a:lnTo>
                  <a:lnTo>
                    <a:pt x="41" y="19"/>
                  </a:lnTo>
                  <a:lnTo>
                    <a:pt x="41" y="19"/>
                  </a:lnTo>
                  <a:lnTo>
                    <a:pt x="41" y="19"/>
                  </a:lnTo>
                  <a:lnTo>
                    <a:pt x="42" y="19"/>
                  </a:lnTo>
                  <a:lnTo>
                    <a:pt x="42" y="19"/>
                  </a:lnTo>
                  <a:lnTo>
                    <a:pt x="42" y="19"/>
                  </a:lnTo>
                  <a:lnTo>
                    <a:pt x="42" y="19"/>
                  </a:lnTo>
                  <a:lnTo>
                    <a:pt x="42" y="19"/>
                  </a:lnTo>
                  <a:lnTo>
                    <a:pt x="43" y="19"/>
                  </a:lnTo>
                  <a:lnTo>
                    <a:pt x="43" y="20"/>
                  </a:lnTo>
                  <a:lnTo>
                    <a:pt x="43" y="20"/>
                  </a:lnTo>
                  <a:lnTo>
                    <a:pt x="43" y="20"/>
                  </a:lnTo>
                  <a:lnTo>
                    <a:pt x="43" y="19"/>
                  </a:lnTo>
                  <a:lnTo>
                    <a:pt x="44" y="19"/>
                  </a:lnTo>
                  <a:lnTo>
                    <a:pt x="44" y="20"/>
                  </a:lnTo>
                  <a:lnTo>
                    <a:pt x="43" y="20"/>
                  </a:lnTo>
                  <a:lnTo>
                    <a:pt x="43" y="21"/>
                  </a:lnTo>
                  <a:lnTo>
                    <a:pt x="43" y="21"/>
                  </a:lnTo>
                  <a:lnTo>
                    <a:pt x="43" y="21"/>
                  </a:lnTo>
                  <a:lnTo>
                    <a:pt x="43" y="21"/>
                  </a:lnTo>
                  <a:lnTo>
                    <a:pt x="43" y="21"/>
                  </a:lnTo>
                  <a:lnTo>
                    <a:pt x="43" y="22"/>
                  </a:lnTo>
                  <a:lnTo>
                    <a:pt x="43" y="22"/>
                  </a:lnTo>
                  <a:lnTo>
                    <a:pt x="43" y="22"/>
                  </a:lnTo>
                  <a:lnTo>
                    <a:pt x="43" y="23"/>
                  </a:lnTo>
                  <a:lnTo>
                    <a:pt x="43" y="23"/>
                  </a:lnTo>
                  <a:lnTo>
                    <a:pt x="42" y="24"/>
                  </a:lnTo>
                  <a:lnTo>
                    <a:pt x="42" y="24"/>
                  </a:lnTo>
                  <a:lnTo>
                    <a:pt x="42" y="24"/>
                  </a:lnTo>
                  <a:lnTo>
                    <a:pt x="42" y="24"/>
                  </a:lnTo>
                  <a:lnTo>
                    <a:pt x="42" y="25"/>
                  </a:lnTo>
                  <a:lnTo>
                    <a:pt x="42" y="25"/>
                  </a:lnTo>
                  <a:lnTo>
                    <a:pt x="42" y="25"/>
                  </a:lnTo>
                  <a:lnTo>
                    <a:pt x="42" y="25"/>
                  </a:lnTo>
                  <a:lnTo>
                    <a:pt x="42" y="26"/>
                  </a:lnTo>
                  <a:lnTo>
                    <a:pt x="42" y="26"/>
                  </a:lnTo>
                  <a:lnTo>
                    <a:pt x="42" y="27"/>
                  </a:lnTo>
                  <a:lnTo>
                    <a:pt x="42" y="27"/>
                  </a:lnTo>
                  <a:lnTo>
                    <a:pt x="42" y="27"/>
                  </a:lnTo>
                  <a:lnTo>
                    <a:pt x="42" y="27"/>
                  </a:lnTo>
                  <a:lnTo>
                    <a:pt x="42" y="28"/>
                  </a:lnTo>
                  <a:lnTo>
                    <a:pt x="42" y="28"/>
                  </a:lnTo>
                  <a:lnTo>
                    <a:pt x="42" y="28"/>
                  </a:lnTo>
                  <a:lnTo>
                    <a:pt x="42" y="28"/>
                  </a:lnTo>
                  <a:lnTo>
                    <a:pt x="42" y="28"/>
                  </a:lnTo>
                  <a:lnTo>
                    <a:pt x="42" y="29"/>
                  </a:lnTo>
                  <a:lnTo>
                    <a:pt x="42" y="29"/>
                  </a:lnTo>
                  <a:lnTo>
                    <a:pt x="42" y="30"/>
                  </a:lnTo>
                  <a:lnTo>
                    <a:pt x="42" y="30"/>
                  </a:lnTo>
                  <a:lnTo>
                    <a:pt x="42" y="30"/>
                  </a:lnTo>
                  <a:lnTo>
                    <a:pt x="42" y="30"/>
                  </a:lnTo>
                  <a:lnTo>
                    <a:pt x="42" y="30"/>
                  </a:lnTo>
                  <a:lnTo>
                    <a:pt x="42" y="31"/>
                  </a:lnTo>
                  <a:lnTo>
                    <a:pt x="43" y="31"/>
                  </a:lnTo>
                  <a:lnTo>
                    <a:pt x="43" y="31"/>
                  </a:lnTo>
                  <a:lnTo>
                    <a:pt x="43" y="31"/>
                  </a:lnTo>
                  <a:lnTo>
                    <a:pt x="43" y="32"/>
                  </a:lnTo>
                  <a:lnTo>
                    <a:pt x="43" y="32"/>
                  </a:lnTo>
                  <a:lnTo>
                    <a:pt x="43" y="32"/>
                  </a:lnTo>
                  <a:lnTo>
                    <a:pt x="43" y="32"/>
                  </a:lnTo>
                  <a:lnTo>
                    <a:pt x="43" y="32"/>
                  </a:lnTo>
                  <a:lnTo>
                    <a:pt x="43" y="32"/>
                  </a:lnTo>
                  <a:lnTo>
                    <a:pt x="43" y="31"/>
                  </a:lnTo>
                  <a:lnTo>
                    <a:pt x="43" y="31"/>
                  </a:lnTo>
                  <a:lnTo>
                    <a:pt x="42" y="31"/>
                  </a:lnTo>
                  <a:lnTo>
                    <a:pt x="42" y="30"/>
                  </a:lnTo>
                  <a:lnTo>
                    <a:pt x="42" y="30"/>
                  </a:lnTo>
                  <a:lnTo>
                    <a:pt x="42" y="30"/>
                  </a:lnTo>
                  <a:lnTo>
                    <a:pt x="42" y="30"/>
                  </a:lnTo>
                  <a:lnTo>
                    <a:pt x="42" y="31"/>
                  </a:lnTo>
                  <a:lnTo>
                    <a:pt x="42" y="31"/>
                  </a:lnTo>
                  <a:lnTo>
                    <a:pt x="42" y="31"/>
                  </a:lnTo>
                  <a:lnTo>
                    <a:pt x="42" y="31"/>
                  </a:lnTo>
                  <a:lnTo>
                    <a:pt x="43" y="32"/>
                  </a:lnTo>
                  <a:lnTo>
                    <a:pt x="43" y="32"/>
                  </a:lnTo>
                  <a:lnTo>
                    <a:pt x="43" y="32"/>
                  </a:lnTo>
                  <a:lnTo>
                    <a:pt x="43" y="33"/>
                  </a:lnTo>
                  <a:lnTo>
                    <a:pt x="43" y="33"/>
                  </a:lnTo>
                  <a:lnTo>
                    <a:pt x="43" y="33"/>
                  </a:lnTo>
                  <a:lnTo>
                    <a:pt x="43" y="33"/>
                  </a:lnTo>
                  <a:lnTo>
                    <a:pt x="43" y="34"/>
                  </a:lnTo>
                  <a:lnTo>
                    <a:pt x="43" y="34"/>
                  </a:lnTo>
                  <a:lnTo>
                    <a:pt x="44" y="34"/>
                  </a:lnTo>
                  <a:lnTo>
                    <a:pt x="44" y="34"/>
                  </a:lnTo>
                  <a:lnTo>
                    <a:pt x="44" y="34"/>
                  </a:lnTo>
                  <a:lnTo>
                    <a:pt x="44" y="35"/>
                  </a:lnTo>
                  <a:lnTo>
                    <a:pt x="44" y="35"/>
                  </a:lnTo>
                  <a:lnTo>
                    <a:pt x="45" y="35"/>
                  </a:lnTo>
                  <a:lnTo>
                    <a:pt x="45" y="36"/>
                  </a:lnTo>
                  <a:lnTo>
                    <a:pt x="45" y="36"/>
                  </a:lnTo>
                  <a:lnTo>
                    <a:pt x="45" y="36"/>
                  </a:lnTo>
                  <a:lnTo>
                    <a:pt x="45" y="36"/>
                  </a:lnTo>
                  <a:lnTo>
                    <a:pt x="45" y="36"/>
                  </a:lnTo>
                  <a:lnTo>
                    <a:pt x="45" y="37"/>
                  </a:lnTo>
                  <a:lnTo>
                    <a:pt x="45" y="37"/>
                  </a:lnTo>
                  <a:lnTo>
                    <a:pt x="45" y="38"/>
                  </a:lnTo>
                  <a:lnTo>
                    <a:pt x="46" y="38"/>
                  </a:lnTo>
                  <a:lnTo>
                    <a:pt x="46" y="38"/>
                  </a:lnTo>
                  <a:lnTo>
                    <a:pt x="46" y="38"/>
                  </a:lnTo>
                  <a:lnTo>
                    <a:pt x="46" y="38"/>
                  </a:lnTo>
                  <a:lnTo>
                    <a:pt x="46" y="38"/>
                  </a:lnTo>
                  <a:lnTo>
                    <a:pt x="46" y="39"/>
                  </a:lnTo>
                  <a:lnTo>
                    <a:pt x="46" y="39"/>
                  </a:lnTo>
                  <a:lnTo>
                    <a:pt x="47" y="39"/>
                  </a:lnTo>
                  <a:lnTo>
                    <a:pt x="47" y="39"/>
                  </a:lnTo>
                  <a:lnTo>
                    <a:pt x="47" y="39"/>
                  </a:lnTo>
                  <a:lnTo>
                    <a:pt x="48" y="39"/>
                  </a:lnTo>
                  <a:lnTo>
                    <a:pt x="48" y="39"/>
                  </a:lnTo>
                  <a:lnTo>
                    <a:pt x="48" y="40"/>
                  </a:lnTo>
                  <a:lnTo>
                    <a:pt x="48" y="40"/>
                  </a:lnTo>
                  <a:lnTo>
                    <a:pt x="49" y="40"/>
                  </a:lnTo>
                  <a:lnTo>
                    <a:pt x="49" y="40"/>
                  </a:lnTo>
                  <a:lnTo>
                    <a:pt x="49" y="40"/>
                  </a:lnTo>
                  <a:lnTo>
                    <a:pt x="49" y="41"/>
                  </a:lnTo>
                  <a:lnTo>
                    <a:pt x="49" y="41"/>
                  </a:lnTo>
                  <a:lnTo>
                    <a:pt x="50" y="41"/>
                  </a:lnTo>
                  <a:lnTo>
                    <a:pt x="50" y="41"/>
                  </a:lnTo>
                  <a:lnTo>
                    <a:pt x="50" y="41"/>
                  </a:lnTo>
                  <a:lnTo>
                    <a:pt x="51" y="41"/>
                  </a:lnTo>
                  <a:lnTo>
                    <a:pt x="51" y="41"/>
                  </a:lnTo>
                  <a:lnTo>
                    <a:pt x="51" y="40"/>
                  </a:lnTo>
                  <a:lnTo>
                    <a:pt x="51" y="40"/>
                  </a:lnTo>
                  <a:lnTo>
                    <a:pt x="51" y="40"/>
                  </a:lnTo>
                  <a:lnTo>
                    <a:pt x="51" y="40"/>
                  </a:lnTo>
                  <a:lnTo>
                    <a:pt x="52" y="40"/>
                  </a:lnTo>
                  <a:lnTo>
                    <a:pt x="52" y="40"/>
                  </a:lnTo>
                  <a:lnTo>
                    <a:pt x="52" y="40"/>
                  </a:lnTo>
                  <a:lnTo>
                    <a:pt x="53" y="40"/>
                  </a:lnTo>
                  <a:lnTo>
                    <a:pt x="53" y="40"/>
                  </a:lnTo>
                  <a:lnTo>
                    <a:pt x="53" y="40"/>
                  </a:lnTo>
                  <a:lnTo>
                    <a:pt x="53" y="40"/>
                  </a:lnTo>
                  <a:lnTo>
                    <a:pt x="53" y="40"/>
                  </a:lnTo>
                  <a:lnTo>
                    <a:pt x="53" y="40"/>
                  </a:lnTo>
                  <a:lnTo>
                    <a:pt x="53" y="40"/>
                  </a:lnTo>
                  <a:lnTo>
                    <a:pt x="54" y="39"/>
                  </a:lnTo>
                  <a:lnTo>
                    <a:pt x="54" y="39"/>
                  </a:lnTo>
                  <a:lnTo>
                    <a:pt x="54" y="39"/>
                  </a:lnTo>
                  <a:lnTo>
                    <a:pt x="54" y="39"/>
                  </a:lnTo>
                  <a:lnTo>
                    <a:pt x="55" y="39"/>
                  </a:lnTo>
                  <a:lnTo>
                    <a:pt x="55" y="39"/>
                  </a:lnTo>
                  <a:lnTo>
                    <a:pt x="55" y="39"/>
                  </a:lnTo>
                  <a:lnTo>
                    <a:pt x="55" y="40"/>
                  </a:lnTo>
                  <a:lnTo>
                    <a:pt x="55" y="40"/>
                  </a:lnTo>
                  <a:lnTo>
                    <a:pt x="55" y="40"/>
                  </a:lnTo>
                  <a:lnTo>
                    <a:pt x="55" y="40"/>
                  </a:lnTo>
                  <a:lnTo>
                    <a:pt x="55" y="40"/>
                  </a:lnTo>
                  <a:lnTo>
                    <a:pt x="55" y="40"/>
                  </a:lnTo>
                  <a:lnTo>
                    <a:pt x="55" y="40"/>
                  </a:lnTo>
                  <a:lnTo>
                    <a:pt x="55" y="40"/>
                  </a:lnTo>
                  <a:lnTo>
                    <a:pt x="55" y="40"/>
                  </a:lnTo>
                  <a:lnTo>
                    <a:pt x="56" y="40"/>
                  </a:lnTo>
                  <a:lnTo>
                    <a:pt x="56" y="40"/>
                  </a:lnTo>
                  <a:lnTo>
                    <a:pt x="56" y="40"/>
                  </a:lnTo>
                  <a:lnTo>
                    <a:pt x="56" y="40"/>
                  </a:lnTo>
                  <a:lnTo>
                    <a:pt x="56" y="40"/>
                  </a:lnTo>
                  <a:lnTo>
                    <a:pt x="57" y="39"/>
                  </a:lnTo>
                  <a:lnTo>
                    <a:pt x="56" y="39"/>
                  </a:lnTo>
                  <a:lnTo>
                    <a:pt x="56" y="39"/>
                  </a:lnTo>
                  <a:lnTo>
                    <a:pt x="56" y="39"/>
                  </a:lnTo>
                  <a:lnTo>
                    <a:pt x="56" y="39"/>
                  </a:lnTo>
                  <a:lnTo>
                    <a:pt x="56" y="39"/>
                  </a:lnTo>
                  <a:lnTo>
                    <a:pt x="56" y="39"/>
                  </a:lnTo>
                  <a:lnTo>
                    <a:pt x="56" y="39"/>
                  </a:lnTo>
                  <a:lnTo>
                    <a:pt x="57" y="38"/>
                  </a:lnTo>
                  <a:lnTo>
                    <a:pt x="57" y="38"/>
                  </a:lnTo>
                  <a:lnTo>
                    <a:pt x="57" y="38"/>
                  </a:lnTo>
                  <a:lnTo>
                    <a:pt x="58" y="38"/>
                  </a:lnTo>
                  <a:lnTo>
                    <a:pt x="58" y="37"/>
                  </a:lnTo>
                  <a:lnTo>
                    <a:pt x="58" y="37"/>
                  </a:lnTo>
                  <a:lnTo>
                    <a:pt x="58" y="37"/>
                  </a:lnTo>
                  <a:lnTo>
                    <a:pt x="58" y="36"/>
                  </a:lnTo>
                  <a:lnTo>
                    <a:pt x="58" y="36"/>
                  </a:lnTo>
                  <a:lnTo>
                    <a:pt x="58" y="36"/>
                  </a:lnTo>
                  <a:lnTo>
                    <a:pt x="58" y="36"/>
                  </a:lnTo>
                  <a:lnTo>
                    <a:pt x="58" y="36"/>
                  </a:lnTo>
                  <a:lnTo>
                    <a:pt x="58" y="36"/>
                  </a:lnTo>
                  <a:lnTo>
                    <a:pt x="58" y="35"/>
                  </a:lnTo>
                  <a:lnTo>
                    <a:pt x="58" y="35"/>
                  </a:lnTo>
                  <a:lnTo>
                    <a:pt x="58" y="34"/>
                  </a:lnTo>
                  <a:lnTo>
                    <a:pt x="58" y="34"/>
                  </a:lnTo>
                  <a:lnTo>
                    <a:pt x="58" y="34"/>
                  </a:lnTo>
                  <a:lnTo>
                    <a:pt x="58" y="34"/>
                  </a:lnTo>
                  <a:lnTo>
                    <a:pt x="58" y="33"/>
                  </a:lnTo>
                  <a:lnTo>
                    <a:pt x="59" y="33"/>
                  </a:lnTo>
                  <a:lnTo>
                    <a:pt x="58" y="33"/>
                  </a:lnTo>
                  <a:lnTo>
                    <a:pt x="58" y="33"/>
                  </a:lnTo>
                  <a:lnTo>
                    <a:pt x="58" y="34"/>
                  </a:lnTo>
                  <a:lnTo>
                    <a:pt x="58" y="33"/>
                  </a:lnTo>
                  <a:lnTo>
                    <a:pt x="58" y="33"/>
                  </a:lnTo>
                  <a:lnTo>
                    <a:pt x="59" y="33"/>
                  </a:lnTo>
                  <a:lnTo>
                    <a:pt x="59" y="33"/>
                  </a:lnTo>
                  <a:lnTo>
                    <a:pt x="59" y="33"/>
                  </a:lnTo>
                  <a:lnTo>
                    <a:pt x="59" y="32"/>
                  </a:lnTo>
                  <a:lnTo>
                    <a:pt x="59" y="32"/>
                  </a:lnTo>
                  <a:lnTo>
                    <a:pt x="60" y="32"/>
                  </a:lnTo>
                  <a:lnTo>
                    <a:pt x="60" y="32"/>
                  </a:lnTo>
                  <a:lnTo>
                    <a:pt x="60" y="32"/>
                  </a:lnTo>
                  <a:lnTo>
                    <a:pt x="61" y="32"/>
                  </a:lnTo>
                  <a:lnTo>
                    <a:pt x="61" y="32"/>
                  </a:lnTo>
                  <a:lnTo>
                    <a:pt x="62" y="32"/>
                  </a:lnTo>
                  <a:lnTo>
                    <a:pt x="62" y="32"/>
                  </a:lnTo>
                  <a:lnTo>
                    <a:pt x="62" y="32"/>
                  </a:lnTo>
                  <a:lnTo>
                    <a:pt x="62" y="32"/>
                  </a:lnTo>
                  <a:lnTo>
                    <a:pt x="63" y="31"/>
                  </a:lnTo>
                  <a:lnTo>
                    <a:pt x="63" y="31"/>
                  </a:lnTo>
                  <a:lnTo>
                    <a:pt x="63" y="32"/>
                  </a:lnTo>
                  <a:lnTo>
                    <a:pt x="63" y="31"/>
                  </a:lnTo>
                  <a:lnTo>
                    <a:pt x="63" y="31"/>
                  </a:lnTo>
                  <a:lnTo>
                    <a:pt x="63" y="31"/>
                  </a:lnTo>
                  <a:lnTo>
                    <a:pt x="64" y="31"/>
                  </a:lnTo>
                  <a:lnTo>
                    <a:pt x="64" y="32"/>
                  </a:lnTo>
                  <a:lnTo>
                    <a:pt x="64" y="32"/>
                  </a:lnTo>
                  <a:lnTo>
                    <a:pt x="64" y="32"/>
                  </a:lnTo>
                  <a:lnTo>
                    <a:pt x="64" y="32"/>
                  </a:lnTo>
                  <a:lnTo>
                    <a:pt x="65" y="3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Freeform 470">
              <a:extLst>
                <a:ext uri="{FF2B5EF4-FFF2-40B4-BE49-F238E27FC236}">
                  <a16:creationId xmlns:a16="http://schemas.microsoft.com/office/drawing/2014/main" id="{A9DCD132-1AC1-4113-B30C-9B3D14EAB7C4}"/>
                </a:ext>
              </a:extLst>
            </p:cNvPr>
            <p:cNvSpPr>
              <a:spLocks/>
            </p:cNvSpPr>
            <p:nvPr/>
          </p:nvSpPr>
          <p:spPr bwMode="auto">
            <a:xfrm>
              <a:off x="6389975" y="2953465"/>
              <a:ext cx="87170" cy="112592"/>
            </a:xfrm>
            <a:custGeom>
              <a:avLst/>
              <a:gdLst/>
              <a:ahLst/>
              <a:cxnLst>
                <a:cxn ang="0">
                  <a:pos x="3" y="7"/>
                </a:cxn>
                <a:cxn ang="0">
                  <a:pos x="3" y="6"/>
                </a:cxn>
                <a:cxn ang="0">
                  <a:pos x="3" y="5"/>
                </a:cxn>
                <a:cxn ang="0">
                  <a:pos x="3" y="5"/>
                </a:cxn>
                <a:cxn ang="0">
                  <a:pos x="2" y="4"/>
                </a:cxn>
                <a:cxn ang="0">
                  <a:pos x="2" y="4"/>
                </a:cxn>
                <a:cxn ang="0">
                  <a:pos x="2" y="3"/>
                </a:cxn>
                <a:cxn ang="0">
                  <a:pos x="1" y="2"/>
                </a:cxn>
                <a:cxn ang="0">
                  <a:pos x="1" y="2"/>
                </a:cxn>
                <a:cxn ang="0">
                  <a:pos x="0" y="1"/>
                </a:cxn>
                <a:cxn ang="0">
                  <a:pos x="0" y="1"/>
                </a:cxn>
                <a:cxn ang="0">
                  <a:pos x="1" y="1"/>
                </a:cxn>
                <a:cxn ang="0">
                  <a:pos x="2" y="0"/>
                </a:cxn>
                <a:cxn ang="0">
                  <a:pos x="3" y="0"/>
                </a:cxn>
                <a:cxn ang="0">
                  <a:pos x="3" y="1"/>
                </a:cxn>
                <a:cxn ang="0">
                  <a:pos x="3" y="1"/>
                </a:cxn>
                <a:cxn ang="0">
                  <a:pos x="4" y="1"/>
                </a:cxn>
                <a:cxn ang="0">
                  <a:pos x="4" y="1"/>
                </a:cxn>
                <a:cxn ang="0">
                  <a:pos x="5" y="2"/>
                </a:cxn>
                <a:cxn ang="0">
                  <a:pos x="5" y="2"/>
                </a:cxn>
                <a:cxn ang="0">
                  <a:pos x="6" y="3"/>
                </a:cxn>
                <a:cxn ang="0">
                  <a:pos x="5" y="4"/>
                </a:cxn>
                <a:cxn ang="0">
                  <a:pos x="6" y="4"/>
                </a:cxn>
                <a:cxn ang="0">
                  <a:pos x="6" y="4"/>
                </a:cxn>
                <a:cxn ang="0">
                  <a:pos x="6" y="5"/>
                </a:cxn>
                <a:cxn ang="0">
                  <a:pos x="7" y="5"/>
                </a:cxn>
                <a:cxn ang="0">
                  <a:pos x="7" y="6"/>
                </a:cxn>
                <a:cxn ang="0">
                  <a:pos x="7" y="7"/>
                </a:cxn>
                <a:cxn ang="0">
                  <a:pos x="7" y="7"/>
                </a:cxn>
                <a:cxn ang="0">
                  <a:pos x="7" y="7"/>
                </a:cxn>
                <a:cxn ang="0">
                  <a:pos x="6" y="7"/>
                </a:cxn>
                <a:cxn ang="0">
                  <a:pos x="6" y="7"/>
                </a:cxn>
                <a:cxn ang="0">
                  <a:pos x="6" y="7"/>
                </a:cxn>
                <a:cxn ang="0">
                  <a:pos x="6" y="6"/>
                </a:cxn>
                <a:cxn ang="0">
                  <a:pos x="5" y="7"/>
                </a:cxn>
                <a:cxn ang="0">
                  <a:pos x="5" y="8"/>
                </a:cxn>
                <a:cxn ang="0">
                  <a:pos x="5" y="8"/>
                </a:cxn>
                <a:cxn ang="0">
                  <a:pos x="5" y="8"/>
                </a:cxn>
                <a:cxn ang="0">
                  <a:pos x="4" y="9"/>
                </a:cxn>
                <a:cxn ang="0">
                  <a:pos x="4" y="10"/>
                </a:cxn>
                <a:cxn ang="0">
                  <a:pos x="3" y="10"/>
                </a:cxn>
                <a:cxn ang="0">
                  <a:pos x="3" y="9"/>
                </a:cxn>
                <a:cxn ang="0">
                  <a:pos x="3" y="8"/>
                </a:cxn>
              </a:cxnLst>
              <a:rect l="0" t="0" r="r" b="b"/>
              <a:pathLst>
                <a:path w="8" h="10">
                  <a:moveTo>
                    <a:pt x="3" y="8"/>
                  </a:moveTo>
                  <a:lnTo>
                    <a:pt x="3" y="7"/>
                  </a:lnTo>
                  <a:lnTo>
                    <a:pt x="3" y="7"/>
                  </a:lnTo>
                  <a:lnTo>
                    <a:pt x="3" y="7"/>
                  </a:lnTo>
                  <a:lnTo>
                    <a:pt x="3" y="6"/>
                  </a:lnTo>
                  <a:lnTo>
                    <a:pt x="3" y="6"/>
                  </a:lnTo>
                  <a:lnTo>
                    <a:pt x="3" y="6"/>
                  </a:lnTo>
                  <a:lnTo>
                    <a:pt x="3" y="6"/>
                  </a:lnTo>
                  <a:lnTo>
                    <a:pt x="3" y="5"/>
                  </a:lnTo>
                  <a:lnTo>
                    <a:pt x="3" y="5"/>
                  </a:lnTo>
                  <a:lnTo>
                    <a:pt x="3" y="5"/>
                  </a:lnTo>
                  <a:lnTo>
                    <a:pt x="3" y="5"/>
                  </a:lnTo>
                  <a:lnTo>
                    <a:pt x="3" y="5"/>
                  </a:lnTo>
                  <a:lnTo>
                    <a:pt x="2" y="5"/>
                  </a:lnTo>
                  <a:lnTo>
                    <a:pt x="2" y="4"/>
                  </a:lnTo>
                  <a:lnTo>
                    <a:pt x="2" y="4"/>
                  </a:lnTo>
                  <a:lnTo>
                    <a:pt x="2" y="4"/>
                  </a:lnTo>
                  <a:lnTo>
                    <a:pt x="2" y="4"/>
                  </a:lnTo>
                  <a:lnTo>
                    <a:pt x="2" y="3"/>
                  </a:lnTo>
                  <a:lnTo>
                    <a:pt x="2" y="3"/>
                  </a:lnTo>
                  <a:lnTo>
                    <a:pt x="2" y="3"/>
                  </a:lnTo>
                  <a:lnTo>
                    <a:pt x="2" y="3"/>
                  </a:lnTo>
                  <a:lnTo>
                    <a:pt x="1" y="3"/>
                  </a:lnTo>
                  <a:lnTo>
                    <a:pt x="1" y="2"/>
                  </a:lnTo>
                  <a:lnTo>
                    <a:pt x="1" y="2"/>
                  </a:lnTo>
                  <a:lnTo>
                    <a:pt x="1" y="2"/>
                  </a:lnTo>
                  <a:lnTo>
                    <a:pt x="1" y="2"/>
                  </a:lnTo>
                  <a:lnTo>
                    <a:pt x="1" y="1"/>
                  </a:lnTo>
                  <a:lnTo>
                    <a:pt x="1" y="1"/>
                  </a:lnTo>
                  <a:lnTo>
                    <a:pt x="0" y="1"/>
                  </a:lnTo>
                  <a:lnTo>
                    <a:pt x="0" y="1"/>
                  </a:lnTo>
                  <a:lnTo>
                    <a:pt x="0" y="1"/>
                  </a:lnTo>
                  <a:lnTo>
                    <a:pt x="0" y="1"/>
                  </a:lnTo>
                  <a:lnTo>
                    <a:pt x="0" y="1"/>
                  </a:lnTo>
                  <a:lnTo>
                    <a:pt x="1" y="1"/>
                  </a:lnTo>
                  <a:lnTo>
                    <a:pt x="1" y="1"/>
                  </a:lnTo>
                  <a:lnTo>
                    <a:pt x="2" y="0"/>
                  </a:lnTo>
                  <a:lnTo>
                    <a:pt x="2" y="0"/>
                  </a:lnTo>
                  <a:lnTo>
                    <a:pt x="2" y="0"/>
                  </a:lnTo>
                  <a:lnTo>
                    <a:pt x="2" y="0"/>
                  </a:lnTo>
                  <a:lnTo>
                    <a:pt x="2" y="0"/>
                  </a:lnTo>
                  <a:lnTo>
                    <a:pt x="3" y="0"/>
                  </a:lnTo>
                  <a:lnTo>
                    <a:pt x="3" y="1"/>
                  </a:lnTo>
                  <a:lnTo>
                    <a:pt x="3" y="1"/>
                  </a:lnTo>
                  <a:lnTo>
                    <a:pt x="3" y="1"/>
                  </a:lnTo>
                  <a:lnTo>
                    <a:pt x="3" y="1"/>
                  </a:lnTo>
                  <a:lnTo>
                    <a:pt x="3" y="1"/>
                  </a:lnTo>
                  <a:lnTo>
                    <a:pt x="3" y="1"/>
                  </a:lnTo>
                  <a:lnTo>
                    <a:pt x="3" y="1"/>
                  </a:lnTo>
                  <a:lnTo>
                    <a:pt x="3" y="1"/>
                  </a:lnTo>
                  <a:lnTo>
                    <a:pt x="4" y="1"/>
                  </a:lnTo>
                  <a:lnTo>
                    <a:pt x="4" y="1"/>
                  </a:lnTo>
                  <a:lnTo>
                    <a:pt x="4" y="1"/>
                  </a:lnTo>
                  <a:lnTo>
                    <a:pt x="4" y="1"/>
                  </a:lnTo>
                  <a:lnTo>
                    <a:pt x="4" y="1"/>
                  </a:lnTo>
                  <a:lnTo>
                    <a:pt x="5" y="1"/>
                  </a:lnTo>
                  <a:lnTo>
                    <a:pt x="5" y="2"/>
                  </a:lnTo>
                  <a:lnTo>
                    <a:pt x="5" y="2"/>
                  </a:lnTo>
                  <a:lnTo>
                    <a:pt x="5" y="2"/>
                  </a:lnTo>
                  <a:lnTo>
                    <a:pt x="5" y="2"/>
                  </a:lnTo>
                  <a:lnTo>
                    <a:pt x="6" y="2"/>
                  </a:lnTo>
                  <a:lnTo>
                    <a:pt x="6" y="3"/>
                  </a:lnTo>
                  <a:lnTo>
                    <a:pt x="6" y="3"/>
                  </a:lnTo>
                  <a:lnTo>
                    <a:pt x="5" y="3"/>
                  </a:lnTo>
                  <a:lnTo>
                    <a:pt x="5" y="3"/>
                  </a:lnTo>
                  <a:lnTo>
                    <a:pt x="5" y="4"/>
                  </a:lnTo>
                  <a:lnTo>
                    <a:pt x="6" y="4"/>
                  </a:lnTo>
                  <a:lnTo>
                    <a:pt x="6" y="4"/>
                  </a:lnTo>
                  <a:lnTo>
                    <a:pt x="6" y="4"/>
                  </a:lnTo>
                  <a:lnTo>
                    <a:pt x="6" y="4"/>
                  </a:lnTo>
                  <a:lnTo>
                    <a:pt x="6" y="4"/>
                  </a:lnTo>
                  <a:lnTo>
                    <a:pt x="6" y="4"/>
                  </a:lnTo>
                  <a:lnTo>
                    <a:pt x="6" y="4"/>
                  </a:lnTo>
                  <a:lnTo>
                    <a:pt x="6" y="5"/>
                  </a:lnTo>
                  <a:lnTo>
                    <a:pt x="6" y="5"/>
                  </a:lnTo>
                  <a:lnTo>
                    <a:pt x="6" y="5"/>
                  </a:lnTo>
                  <a:lnTo>
                    <a:pt x="7" y="5"/>
                  </a:lnTo>
                  <a:lnTo>
                    <a:pt x="7" y="5"/>
                  </a:lnTo>
                  <a:lnTo>
                    <a:pt x="7" y="5"/>
                  </a:lnTo>
                  <a:lnTo>
                    <a:pt x="7" y="6"/>
                  </a:lnTo>
                  <a:lnTo>
                    <a:pt x="7" y="6"/>
                  </a:lnTo>
                  <a:lnTo>
                    <a:pt x="7" y="6"/>
                  </a:lnTo>
                  <a:lnTo>
                    <a:pt x="7" y="6"/>
                  </a:lnTo>
                  <a:lnTo>
                    <a:pt x="7" y="7"/>
                  </a:lnTo>
                  <a:lnTo>
                    <a:pt x="8" y="7"/>
                  </a:lnTo>
                  <a:lnTo>
                    <a:pt x="8" y="7"/>
                  </a:lnTo>
                  <a:lnTo>
                    <a:pt x="7" y="7"/>
                  </a:lnTo>
                  <a:lnTo>
                    <a:pt x="7" y="7"/>
                  </a:lnTo>
                  <a:lnTo>
                    <a:pt x="7" y="7"/>
                  </a:lnTo>
                  <a:lnTo>
                    <a:pt x="7" y="7"/>
                  </a:lnTo>
                  <a:lnTo>
                    <a:pt x="7" y="7"/>
                  </a:lnTo>
                  <a:lnTo>
                    <a:pt x="6" y="7"/>
                  </a:lnTo>
                  <a:lnTo>
                    <a:pt x="6" y="7"/>
                  </a:lnTo>
                  <a:lnTo>
                    <a:pt x="6" y="6"/>
                  </a:lnTo>
                  <a:lnTo>
                    <a:pt x="6" y="6"/>
                  </a:lnTo>
                  <a:lnTo>
                    <a:pt x="6" y="7"/>
                  </a:lnTo>
                  <a:lnTo>
                    <a:pt x="6" y="7"/>
                  </a:lnTo>
                  <a:lnTo>
                    <a:pt x="6" y="7"/>
                  </a:lnTo>
                  <a:lnTo>
                    <a:pt x="6" y="7"/>
                  </a:lnTo>
                  <a:lnTo>
                    <a:pt x="6" y="7"/>
                  </a:lnTo>
                  <a:lnTo>
                    <a:pt x="6" y="6"/>
                  </a:lnTo>
                  <a:lnTo>
                    <a:pt x="6" y="6"/>
                  </a:lnTo>
                  <a:lnTo>
                    <a:pt x="5" y="6"/>
                  </a:lnTo>
                  <a:lnTo>
                    <a:pt x="5" y="6"/>
                  </a:lnTo>
                  <a:lnTo>
                    <a:pt x="5" y="7"/>
                  </a:lnTo>
                  <a:lnTo>
                    <a:pt x="5" y="7"/>
                  </a:lnTo>
                  <a:lnTo>
                    <a:pt x="5" y="7"/>
                  </a:lnTo>
                  <a:lnTo>
                    <a:pt x="5" y="8"/>
                  </a:lnTo>
                  <a:lnTo>
                    <a:pt x="5" y="8"/>
                  </a:lnTo>
                  <a:lnTo>
                    <a:pt x="5" y="8"/>
                  </a:lnTo>
                  <a:lnTo>
                    <a:pt x="5" y="8"/>
                  </a:lnTo>
                  <a:lnTo>
                    <a:pt x="4" y="8"/>
                  </a:lnTo>
                  <a:lnTo>
                    <a:pt x="4" y="8"/>
                  </a:lnTo>
                  <a:lnTo>
                    <a:pt x="5" y="8"/>
                  </a:lnTo>
                  <a:lnTo>
                    <a:pt x="5" y="9"/>
                  </a:lnTo>
                  <a:lnTo>
                    <a:pt x="4" y="9"/>
                  </a:lnTo>
                  <a:lnTo>
                    <a:pt x="4" y="9"/>
                  </a:lnTo>
                  <a:lnTo>
                    <a:pt x="4" y="9"/>
                  </a:lnTo>
                  <a:lnTo>
                    <a:pt x="4" y="9"/>
                  </a:lnTo>
                  <a:lnTo>
                    <a:pt x="4" y="10"/>
                  </a:lnTo>
                  <a:lnTo>
                    <a:pt x="4" y="10"/>
                  </a:lnTo>
                  <a:lnTo>
                    <a:pt x="3" y="10"/>
                  </a:lnTo>
                  <a:lnTo>
                    <a:pt x="3" y="10"/>
                  </a:lnTo>
                  <a:lnTo>
                    <a:pt x="3" y="10"/>
                  </a:lnTo>
                  <a:lnTo>
                    <a:pt x="3" y="9"/>
                  </a:lnTo>
                  <a:lnTo>
                    <a:pt x="3" y="9"/>
                  </a:lnTo>
                  <a:lnTo>
                    <a:pt x="3" y="9"/>
                  </a:lnTo>
                  <a:lnTo>
                    <a:pt x="3" y="8"/>
                  </a:lnTo>
                  <a:lnTo>
                    <a:pt x="3" y="8"/>
                  </a:lnTo>
                  <a:lnTo>
                    <a:pt x="3" y="8"/>
                  </a:lnTo>
                  <a:lnTo>
                    <a:pt x="3"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Line 530">
              <a:extLst>
                <a:ext uri="{FF2B5EF4-FFF2-40B4-BE49-F238E27FC236}">
                  <a16:creationId xmlns:a16="http://schemas.microsoft.com/office/drawing/2014/main" id="{E51D83E0-1E14-4CF2-9618-F1478F875F0B}"/>
                </a:ext>
              </a:extLst>
            </p:cNvPr>
            <p:cNvSpPr>
              <a:spLocks noChangeShapeType="1"/>
            </p:cNvSpPr>
            <p:nvPr/>
          </p:nvSpPr>
          <p:spPr bwMode="auto">
            <a:xfrm>
              <a:off x="5930198" y="3122354"/>
              <a:ext cx="1710" cy="1760"/>
            </a:xfrm>
            <a:prstGeom prst="line">
              <a:avLst/>
            </a:prstGeom>
            <a:no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Freeform 472">
              <a:extLst>
                <a:ext uri="{FF2B5EF4-FFF2-40B4-BE49-F238E27FC236}">
                  <a16:creationId xmlns:a16="http://schemas.microsoft.com/office/drawing/2014/main" id="{F15FA417-548F-4835-841D-BE62F3F65E7A}"/>
                </a:ext>
              </a:extLst>
            </p:cNvPr>
            <p:cNvSpPr>
              <a:spLocks/>
            </p:cNvSpPr>
            <p:nvPr/>
          </p:nvSpPr>
          <p:spPr bwMode="auto">
            <a:xfrm>
              <a:off x="7844507" y="2818002"/>
              <a:ext cx="765723" cy="381759"/>
            </a:xfrm>
            <a:custGeom>
              <a:avLst/>
              <a:gdLst/>
              <a:ahLst/>
              <a:cxnLst>
                <a:cxn ang="0">
                  <a:pos x="61" y="21"/>
                </a:cxn>
                <a:cxn ang="0">
                  <a:pos x="58" y="22"/>
                </a:cxn>
                <a:cxn ang="0">
                  <a:pos x="56" y="24"/>
                </a:cxn>
                <a:cxn ang="0">
                  <a:pos x="52" y="23"/>
                </a:cxn>
                <a:cxn ang="0">
                  <a:pos x="52" y="26"/>
                </a:cxn>
                <a:cxn ang="0">
                  <a:pos x="51" y="28"/>
                </a:cxn>
                <a:cxn ang="0">
                  <a:pos x="49" y="30"/>
                </a:cxn>
                <a:cxn ang="0">
                  <a:pos x="45" y="31"/>
                </a:cxn>
                <a:cxn ang="0">
                  <a:pos x="39" y="32"/>
                </a:cxn>
                <a:cxn ang="0">
                  <a:pos x="35" y="33"/>
                </a:cxn>
                <a:cxn ang="0">
                  <a:pos x="31" y="31"/>
                </a:cxn>
                <a:cxn ang="0">
                  <a:pos x="25" y="30"/>
                </a:cxn>
                <a:cxn ang="0">
                  <a:pos x="21" y="30"/>
                </a:cxn>
                <a:cxn ang="0">
                  <a:pos x="18" y="28"/>
                </a:cxn>
                <a:cxn ang="0">
                  <a:pos x="16" y="25"/>
                </a:cxn>
                <a:cxn ang="0">
                  <a:pos x="14" y="24"/>
                </a:cxn>
                <a:cxn ang="0">
                  <a:pos x="12" y="23"/>
                </a:cxn>
                <a:cxn ang="0">
                  <a:pos x="8" y="23"/>
                </a:cxn>
                <a:cxn ang="0">
                  <a:pos x="6" y="21"/>
                </a:cxn>
                <a:cxn ang="0">
                  <a:pos x="7" y="18"/>
                </a:cxn>
                <a:cxn ang="0">
                  <a:pos x="6" y="15"/>
                </a:cxn>
                <a:cxn ang="0">
                  <a:pos x="4" y="14"/>
                </a:cxn>
                <a:cxn ang="0">
                  <a:pos x="2" y="13"/>
                </a:cxn>
                <a:cxn ang="0">
                  <a:pos x="0" y="11"/>
                </a:cxn>
                <a:cxn ang="0">
                  <a:pos x="1" y="9"/>
                </a:cxn>
                <a:cxn ang="0">
                  <a:pos x="3" y="9"/>
                </a:cxn>
                <a:cxn ang="0">
                  <a:pos x="4" y="8"/>
                </a:cxn>
                <a:cxn ang="0">
                  <a:pos x="6" y="7"/>
                </a:cxn>
                <a:cxn ang="0">
                  <a:pos x="9" y="5"/>
                </a:cxn>
                <a:cxn ang="0">
                  <a:pos x="11" y="5"/>
                </a:cxn>
                <a:cxn ang="0">
                  <a:pos x="14" y="6"/>
                </a:cxn>
                <a:cxn ang="0">
                  <a:pos x="16" y="7"/>
                </a:cxn>
                <a:cxn ang="0">
                  <a:pos x="18" y="8"/>
                </a:cxn>
                <a:cxn ang="0">
                  <a:pos x="20" y="8"/>
                </a:cxn>
                <a:cxn ang="0">
                  <a:pos x="22" y="8"/>
                </a:cxn>
                <a:cxn ang="0">
                  <a:pos x="22" y="5"/>
                </a:cxn>
                <a:cxn ang="0">
                  <a:pos x="23" y="2"/>
                </a:cxn>
                <a:cxn ang="0">
                  <a:pos x="24" y="1"/>
                </a:cxn>
                <a:cxn ang="0">
                  <a:pos x="28" y="2"/>
                </a:cxn>
                <a:cxn ang="0">
                  <a:pos x="30" y="3"/>
                </a:cxn>
                <a:cxn ang="0">
                  <a:pos x="31" y="5"/>
                </a:cxn>
                <a:cxn ang="0">
                  <a:pos x="33" y="6"/>
                </a:cxn>
                <a:cxn ang="0">
                  <a:pos x="35" y="7"/>
                </a:cxn>
                <a:cxn ang="0">
                  <a:pos x="38" y="6"/>
                </a:cxn>
                <a:cxn ang="0">
                  <a:pos x="41" y="6"/>
                </a:cxn>
                <a:cxn ang="0">
                  <a:pos x="44" y="8"/>
                </a:cxn>
                <a:cxn ang="0">
                  <a:pos x="46" y="10"/>
                </a:cxn>
                <a:cxn ang="0">
                  <a:pos x="50" y="10"/>
                </a:cxn>
                <a:cxn ang="0">
                  <a:pos x="52" y="9"/>
                </a:cxn>
                <a:cxn ang="0">
                  <a:pos x="55" y="9"/>
                </a:cxn>
                <a:cxn ang="0">
                  <a:pos x="57" y="6"/>
                </a:cxn>
                <a:cxn ang="0">
                  <a:pos x="59" y="7"/>
                </a:cxn>
                <a:cxn ang="0">
                  <a:pos x="62" y="7"/>
                </a:cxn>
                <a:cxn ang="0">
                  <a:pos x="62" y="11"/>
                </a:cxn>
                <a:cxn ang="0">
                  <a:pos x="61" y="15"/>
                </a:cxn>
                <a:cxn ang="0">
                  <a:pos x="64" y="15"/>
                </a:cxn>
                <a:cxn ang="0">
                  <a:pos x="67" y="14"/>
                </a:cxn>
                <a:cxn ang="0">
                  <a:pos x="69" y="16"/>
                </a:cxn>
                <a:cxn ang="0">
                  <a:pos x="69" y="18"/>
                </a:cxn>
                <a:cxn ang="0">
                  <a:pos x="66" y="18"/>
                </a:cxn>
                <a:cxn ang="0">
                  <a:pos x="63" y="19"/>
                </a:cxn>
              </a:cxnLst>
              <a:rect l="0" t="0" r="r" b="b"/>
              <a:pathLst>
                <a:path w="70" h="34">
                  <a:moveTo>
                    <a:pt x="63" y="19"/>
                  </a:moveTo>
                  <a:lnTo>
                    <a:pt x="63" y="19"/>
                  </a:lnTo>
                  <a:lnTo>
                    <a:pt x="62" y="19"/>
                  </a:lnTo>
                  <a:lnTo>
                    <a:pt x="62" y="20"/>
                  </a:lnTo>
                  <a:lnTo>
                    <a:pt x="62" y="20"/>
                  </a:lnTo>
                  <a:lnTo>
                    <a:pt x="62" y="20"/>
                  </a:lnTo>
                  <a:lnTo>
                    <a:pt x="62" y="20"/>
                  </a:lnTo>
                  <a:lnTo>
                    <a:pt x="62" y="21"/>
                  </a:lnTo>
                  <a:lnTo>
                    <a:pt x="62" y="21"/>
                  </a:lnTo>
                  <a:lnTo>
                    <a:pt x="62" y="21"/>
                  </a:lnTo>
                  <a:lnTo>
                    <a:pt x="62" y="21"/>
                  </a:lnTo>
                  <a:lnTo>
                    <a:pt x="61" y="21"/>
                  </a:lnTo>
                  <a:lnTo>
                    <a:pt x="61" y="21"/>
                  </a:lnTo>
                  <a:lnTo>
                    <a:pt x="61" y="22"/>
                  </a:lnTo>
                  <a:lnTo>
                    <a:pt x="60" y="22"/>
                  </a:lnTo>
                  <a:lnTo>
                    <a:pt x="60" y="22"/>
                  </a:lnTo>
                  <a:lnTo>
                    <a:pt x="60" y="22"/>
                  </a:lnTo>
                  <a:lnTo>
                    <a:pt x="60" y="22"/>
                  </a:lnTo>
                  <a:lnTo>
                    <a:pt x="59" y="22"/>
                  </a:lnTo>
                  <a:lnTo>
                    <a:pt x="59" y="22"/>
                  </a:lnTo>
                  <a:lnTo>
                    <a:pt x="59" y="22"/>
                  </a:lnTo>
                  <a:lnTo>
                    <a:pt x="59" y="22"/>
                  </a:lnTo>
                  <a:lnTo>
                    <a:pt x="58" y="22"/>
                  </a:lnTo>
                  <a:lnTo>
                    <a:pt x="58" y="22"/>
                  </a:lnTo>
                  <a:lnTo>
                    <a:pt x="58" y="23"/>
                  </a:lnTo>
                  <a:lnTo>
                    <a:pt x="58" y="23"/>
                  </a:lnTo>
                  <a:lnTo>
                    <a:pt x="58" y="23"/>
                  </a:lnTo>
                  <a:lnTo>
                    <a:pt x="57" y="23"/>
                  </a:lnTo>
                  <a:lnTo>
                    <a:pt x="57" y="23"/>
                  </a:lnTo>
                  <a:lnTo>
                    <a:pt x="57" y="23"/>
                  </a:lnTo>
                  <a:lnTo>
                    <a:pt x="57" y="23"/>
                  </a:lnTo>
                  <a:lnTo>
                    <a:pt x="57" y="23"/>
                  </a:lnTo>
                  <a:lnTo>
                    <a:pt x="56" y="24"/>
                  </a:lnTo>
                  <a:lnTo>
                    <a:pt x="56" y="24"/>
                  </a:lnTo>
                  <a:lnTo>
                    <a:pt x="56" y="24"/>
                  </a:lnTo>
                  <a:lnTo>
                    <a:pt x="56" y="24"/>
                  </a:lnTo>
                  <a:lnTo>
                    <a:pt x="55" y="24"/>
                  </a:lnTo>
                  <a:lnTo>
                    <a:pt x="55" y="24"/>
                  </a:lnTo>
                  <a:lnTo>
                    <a:pt x="55" y="23"/>
                  </a:lnTo>
                  <a:lnTo>
                    <a:pt x="54" y="23"/>
                  </a:lnTo>
                  <a:lnTo>
                    <a:pt x="54" y="23"/>
                  </a:lnTo>
                  <a:lnTo>
                    <a:pt x="54" y="23"/>
                  </a:lnTo>
                  <a:lnTo>
                    <a:pt x="54" y="23"/>
                  </a:lnTo>
                  <a:lnTo>
                    <a:pt x="53" y="23"/>
                  </a:lnTo>
                  <a:lnTo>
                    <a:pt x="53" y="23"/>
                  </a:lnTo>
                  <a:lnTo>
                    <a:pt x="53" y="23"/>
                  </a:lnTo>
                  <a:lnTo>
                    <a:pt x="53" y="23"/>
                  </a:lnTo>
                  <a:lnTo>
                    <a:pt x="52" y="23"/>
                  </a:lnTo>
                  <a:lnTo>
                    <a:pt x="52" y="23"/>
                  </a:lnTo>
                  <a:lnTo>
                    <a:pt x="52" y="23"/>
                  </a:lnTo>
                  <a:lnTo>
                    <a:pt x="52" y="24"/>
                  </a:lnTo>
                  <a:lnTo>
                    <a:pt x="52" y="24"/>
                  </a:lnTo>
                  <a:lnTo>
                    <a:pt x="52" y="24"/>
                  </a:lnTo>
                  <a:lnTo>
                    <a:pt x="52" y="25"/>
                  </a:lnTo>
                  <a:lnTo>
                    <a:pt x="51" y="25"/>
                  </a:lnTo>
                  <a:lnTo>
                    <a:pt x="51" y="25"/>
                  </a:lnTo>
                  <a:lnTo>
                    <a:pt x="51" y="25"/>
                  </a:lnTo>
                  <a:lnTo>
                    <a:pt x="52" y="25"/>
                  </a:lnTo>
                  <a:lnTo>
                    <a:pt x="52" y="26"/>
                  </a:lnTo>
                  <a:lnTo>
                    <a:pt x="52" y="26"/>
                  </a:lnTo>
                  <a:lnTo>
                    <a:pt x="52" y="26"/>
                  </a:lnTo>
                  <a:lnTo>
                    <a:pt x="52" y="26"/>
                  </a:lnTo>
                  <a:lnTo>
                    <a:pt x="53" y="27"/>
                  </a:lnTo>
                  <a:lnTo>
                    <a:pt x="53" y="27"/>
                  </a:lnTo>
                  <a:lnTo>
                    <a:pt x="53" y="27"/>
                  </a:lnTo>
                  <a:lnTo>
                    <a:pt x="52" y="27"/>
                  </a:lnTo>
                  <a:lnTo>
                    <a:pt x="52" y="27"/>
                  </a:lnTo>
                  <a:lnTo>
                    <a:pt x="52" y="27"/>
                  </a:lnTo>
                  <a:lnTo>
                    <a:pt x="52" y="28"/>
                  </a:lnTo>
                  <a:lnTo>
                    <a:pt x="52" y="28"/>
                  </a:lnTo>
                  <a:lnTo>
                    <a:pt x="51" y="28"/>
                  </a:lnTo>
                  <a:lnTo>
                    <a:pt x="51" y="28"/>
                  </a:lnTo>
                  <a:lnTo>
                    <a:pt x="51" y="28"/>
                  </a:lnTo>
                  <a:lnTo>
                    <a:pt x="50" y="28"/>
                  </a:lnTo>
                  <a:lnTo>
                    <a:pt x="50" y="29"/>
                  </a:lnTo>
                  <a:lnTo>
                    <a:pt x="50" y="29"/>
                  </a:lnTo>
                  <a:lnTo>
                    <a:pt x="50" y="29"/>
                  </a:lnTo>
                  <a:lnTo>
                    <a:pt x="50" y="29"/>
                  </a:lnTo>
                  <a:lnTo>
                    <a:pt x="50" y="29"/>
                  </a:lnTo>
                  <a:lnTo>
                    <a:pt x="50" y="29"/>
                  </a:lnTo>
                  <a:lnTo>
                    <a:pt x="50" y="30"/>
                  </a:lnTo>
                  <a:lnTo>
                    <a:pt x="49" y="30"/>
                  </a:lnTo>
                  <a:lnTo>
                    <a:pt x="49" y="30"/>
                  </a:lnTo>
                  <a:lnTo>
                    <a:pt x="49" y="30"/>
                  </a:lnTo>
                  <a:lnTo>
                    <a:pt x="49" y="30"/>
                  </a:lnTo>
                  <a:lnTo>
                    <a:pt x="48" y="30"/>
                  </a:lnTo>
                  <a:lnTo>
                    <a:pt x="48" y="30"/>
                  </a:lnTo>
                  <a:lnTo>
                    <a:pt x="48" y="30"/>
                  </a:lnTo>
                  <a:lnTo>
                    <a:pt x="48" y="31"/>
                  </a:lnTo>
                  <a:lnTo>
                    <a:pt x="47" y="31"/>
                  </a:lnTo>
                  <a:lnTo>
                    <a:pt x="47" y="31"/>
                  </a:lnTo>
                  <a:lnTo>
                    <a:pt x="46" y="31"/>
                  </a:lnTo>
                  <a:lnTo>
                    <a:pt x="46" y="31"/>
                  </a:lnTo>
                  <a:lnTo>
                    <a:pt x="46" y="31"/>
                  </a:lnTo>
                  <a:lnTo>
                    <a:pt x="45" y="31"/>
                  </a:lnTo>
                  <a:lnTo>
                    <a:pt x="45" y="31"/>
                  </a:lnTo>
                  <a:lnTo>
                    <a:pt x="45" y="31"/>
                  </a:lnTo>
                  <a:lnTo>
                    <a:pt x="45" y="31"/>
                  </a:lnTo>
                  <a:lnTo>
                    <a:pt x="44" y="31"/>
                  </a:lnTo>
                  <a:lnTo>
                    <a:pt x="43" y="31"/>
                  </a:lnTo>
                  <a:lnTo>
                    <a:pt x="43" y="31"/>
                  </a:lnTo>
                  <a:lnTo>
                    <a:pt x="42" y="31"/>
                  </a:lnTo>
                  <a:lnTo>
                    <a:pt x="42" y="31"/>
                  </a:lnTo>
                  <a:lnTo>
                    <a:pt x="42" y="31"/>
                  </a:lnTo>
                  <a:lnTo>
                    <a:pt x="41" y="31"/>
                  </a:lnTo>
                  <a:lnTo>
                    <a:pt x="41" y="32"/>
                  </a:lnTo>
                  <a:lnTo>
                    <a:pt x="40" y="32"/>
                  </a:lnTo>
                  <a:lnTo>
                    <a:pt x="39" y="32"/>
                  </a:lnTo>
                  <a:lnTo>
                    <a:pt x="39" y="33"/>
                  </a:lnTo>
                  <a:lnTo>
                    <a:pt x="39" y="33"/>
                  </a:lnTo>
                  <a:lnTo>
                    <a:pt x="38" y="33"/>
                  </a:lnTo>
                  <a:lnTo>
                    <a:pt x="38" y="33"/>
                  </a:lnTo>
                  <a:lnTo>
                    <a:pt x="38" y="34"/>
                  </a:lnTo>
                  <a:lnTo>
                    <a:pt x="37" y="33"/>
                  </a:lnTo>
                  <a:lnTo>
                    <a:pt x="37" y="33"/>
                  </a:lnTo>
                  <a:lnTo>
                    <a:pt x="37" y="33"/>
                  </a:lnTo>
                  <a:lnTo>
                    <a:pt x="36" y="33"/>
                  </a:lnTo>
                  <a:lnTo>
                    <a:pt x="36" y="33"/>
                  </a:lnTo>
                  <a:lnTo>
                    <a:pt x="36" y="33"/>
                  </a:lnTo>
                  <a:lnTo>
                    <a:pt x="35" y="33"/>
                  </a:lnTo>
                  <a:lnTo>
                    <a:pt x="35" y="33"/>
                  </a:lnTo>
                  <a:lnTo>
                    <a:pt x="34" y="33"/>
                  </a:lnTo>
                  <a:lnTo>
                    <a:pt x="33" y="32"/>
                  </a:lnTo>
                  <a:lnTo>
                    <a:pt x="33" y="32"/>
                  </a:lnTo>
                  <a:lnTo>
                    <a:pt x="33" y="32"/>
                  </a:lnTo>
                  <a:lnTo>
                    <a:pt x="32" y="32"/>
                  </a:lnTo>
                  <a:lnTo>
                    <a:pt x="32" y="32"/>
                  </a:lnTo>
                  <a:lnTo>
                    <a:pt x="32" y="32"/>
                  </a:lnTo>
                  <a:lnTo>
                    <a:pt x="31" y="32"/>
                  </a:lnTo>
                  <a:lnTo>
                    <a:pt x="31" y="31"/>
                  </a:lnTo>
                  <a:lnTo>
                    <a:pt x="31" y="31"/>
                  </a:lnTo>
                  <a:lnTo>
                    <a:pt x="31" y="31"/>
                  </a:lnTo>
                  <a:lnTo>
                    <a:pt x="30" y="31"/>
                  </a:lnTo>
                  <a:lnTo>
                    <a:pt x="30" y="30"/>
                  </a:lnTo>
                  <a:lnTo>
                    <a:pt x="29" y="30"/>
                  </a:lnTo>
                  <a:lnTo>
                    <a:pt x="29" y="30"/>
                  </a:lnTo>
                  <a:lnTo>
                    <a:pt x="28" y="30"/>
                  </a:lnTo>
                  <a:lnTo>
                    <a:pt x="28" y="30"/>
                  </a:lnTo>
                  <a:lnTo>
                    <a:pt x="27" y="30"/>
                  </a:lnTo>
                  <a:lnTo>
                    <a:pt x="27" y="30"/>
                  </a:lnTo>
                  <a:lnTo>
                    <a:pt x="27" y="30"/>
                  </a:lnTo>
                  <a:lnTo>
                    <a:pt x="27" y="30"/>
                  </a:lnTo>
                  <a:lnTo>
                    <a:pt x="26" y="30"/>
                  </a:lnTo>
                  <a:lnTo>
                    <a:pt x="25" y="30"/>
                  </a:lnTo>
                  <a:lnTo>
                    <a:pt x="25" y="30"/>
                  </a:lnTo>
                  <a:lnTo>
                    <a:pt x="25" y="30"/>
                  </a:lnTo>
                  <a:lnTo>
                    <a:pt x="24" y="30"/>
                  </a:lnTo>
                  <a:lnTo>
                    <a:pt x="23" y="30"/>
                  </a:lnTo>
                  <a:lnTo>
                    <a:pt x="23" y="30"/>
                  </a:lnTo>
                  <a:lnTo>
                    <a:pt x="23" y="30"/>
                  </a:lnTo>
                  <a:lnTo>
                    <a:pt x="22" y="30"/>
                  </a:lnTo>
                  <a:lnTo>
                    <a:pt x="22" y="30"/>
                  </a:lnTo>
                  <a:lnTo>
                    <a:pt x="21" y="30"/>
                  </a:lnTo>
                  <a:lnTo>
                    <a:pt x="21" y="30"/>
                  </a:lnTo>
                  <a:lnTo>
                    <a:pt x="21" y="30"/>
                  </a:lnTo>
                  <a:lnTo>
                    <a:pt x="21" y="30"/>
                  </a:lnTo>
                  <a:lnTo>
                    <a:pt x="20" y="30"/>
                  </a:lnTo>
                  <a:lnTo>
                    <a:pt x="20" y="30"/>
                  </a:lnTo>
                  <a:lnTo>
                    <a:pt x="20" y="30"/>
                  </a:lnTo>
                  <a:lnTo>
                    <a:pt x="20" y="30"/>
                  </a:lnTo>
                  <a:lnTo>
                    <a:pt x="19" y="30"/>
                  </a:lnTo>
                  <a:lnTo>
                    <a:pt x="19" y="30"/>
                  </a:lnTo>
                  <a:lnTo>
                    <a:pt x="19" y="30"/>
                  </a:lnTo>
                  <a:lnTo>
                    <a:pt x="19" y="29"/>
                  </a:lnTo>
                  <a:lnTo>
                    <a:pt x="18" y="29"/>
                  </a:lnTo>
                  <a:lnTo>
                    <a:pt x="18" y="29"/>
                  </a:lnTo>
                  <a:lnTo>
                    <a:pt x="18" y="28"/>
                  </a:lnTo>
                  <a:lnTo>
                    <a:pt x="18" y="28"/>
                  </a:lnTo>
                  <a:lnTo>
                    <a:pt x="18" y="28"/>
                  </a:lnTo>
                  <a:lnTo>
                    <a:pt x="17" y="28"/>
                  </a:lnTo>
                  <a:lnTo>
                    <a:pt x="17" y="28"/>
                  </a:lnTo>
                  <a:lnTo>
                    <a:pt x="17" y="27"/>
                  </a:lnTo>
                  <a:lnTo>
                    <a:pt x="17" y="27"/>
                  </a:lnTo>
                  <a:lnTo>
                    <a:pt x="17" y="27"/>
                  </a:lnTo>
                  <a:lnTo>
                    <a:pt x="17" y="27"/>
                  </a:lnTo>
                  <a:lnTo>
                    <a:pt x="17" y="26"/>
                  </a:lnTo>
                  <a:lnTo>
                    <a:pt x="17" y="26"/>
                  </a:lnTo>
                  <a:lnTo>
                    <a:pt x="16" y="26"/>
                  </a:lnTo>
                  <a:lnTo>
                    <a:pt x="16" y="26"/>
                  </a:lnTo>
                  <a:lnTo>
                    <a:pt x="16" y="25"/>
                  </a:lnTo>
                  <a:lnTo>
                    <a:pt x="17" y="25"/>
                  </a:lnTo>
                  <a:lnTo>
                    <a:pt x="17" y="25"/>
                  </a:lnTo>
                  <a:lnTo>
                    <a:pt x="16" y="25"/>
                  </a:lnTo>
                  <a:lnTo>
                    <a:pt x="16" y="25"/>
                  </a:lnTo>
                  <a:lnTo>
                    <a:pt x="16" y="25"/>
                  </a:lnTo>
                  <a:lnTo>
                    <a:pt x="16" y="25"/>
                  </a:lnTo>
                  <a:lnTo>
                    <a:pt x="15" y="25"/>
                  </a:lnTo>
                  <a:lnTo>
                    <a:pt x="15" y="25"/>
                  </a:lnTo>
                  <a:lnTo>
                    <a:pt x="15" y="25"/>
                  </a:lnTo>
                  <a:lnTo>
                    <a:pt x="15" y="25"/>
                  </a:lnTo>
                  <a:lnTo>
                    <a:pt x="14" y="24"/>
                  </a:lnTo>
                  <a:lnTo>
                    <a:pt x="14" y="24"/>
                  </a:lnTo>
                  <a:lnTo>
                    <a:pt x="14" y="24"/>
                  </a:lnTo>
                  <a:lnTo>
                    <a:pt x="14" y="24"/>
                  </a:lnTo>
                  <a:lnTo>
                    <a:pt x="13" y="24"/>
                  </a:lnTo>
                  <a:lnTo>
                    <a:pt x="13" y="24"/>
                  </a:lnTo>
                  <a:lnTo>
                    <a:pt x="13" y="23"/>
                  </a:lnTo>
                  <a:lnTo>
                    <a:pt x="13" y="23"/>
                  </a:lnTo>
                  <a:lnTo>
                    <a:pt x="13" y="23"/>
                  </a:lnTo>
                  <a:lnTo>
                    <a:pt x="12" y="23"/>
                  </a:lnTo>
                  <a:lnTo>
                    <a:pt x="12" y="23"/>
                  </a:lnTo>
                  <a:lnTo>
                    <a:pt x="12" y="23"/>
                  </a:lnTo>
                  <a:lnTo>
                    <a:pt x="12" y="23"/>
                  </a:lnTo>
                  <a:lnTo>
                    <a:pt x="12" y="23"/>
                  </a:lnTo>
                  <a:lnTo>
                    <a:pt x="11" y="23"/>
                  </a:lnTo>
                  <a:lnTo>
                    <a:pt x="11" y="23"/>
                  </a:lnTo>
                  <a:lnTo>
                    <a:pt x="11" y="23"/>
                  </a:lnTo>
                  <a:lnTo>
                    <a:pt x="11" y="23"/>
                  </a:lnTo>
                  <a:lnTo>
                    <a:pt x="10" y="23"/>
                  </a:lnTo>
                  <a:lnTo>
                    <a:pt x="10" y="23"/>
                  </a:lnTo>
                  <a:lnTo>
                    <a:pt x="10" y="23"/>
                  </a:lnTo>
                  <a:lnTo>
                    <a:pt x="9" y="23"/>
                  </a:lnTo>
                  <a:lnTo>
                    <a:pt x="9" y="23"/>
                  </a:lnTo>
                  <a:lnTo>
                    <a:pt x="8" y="23"/>
                  </a:lnTo>
                  <a:lnTo>
                    <a:pt x="8" y="23"/>
                  </a:lnTo>
                  <a:lnTo>
                    <a:pt x="8" y="23"/>
                  </a:lnTo>
                  <a:lnTo>
                    <a:pt x="8" y="23"/>
                  </a:lnTo>
                  <a:lnTo>
                    <a:pt x="8" y="23"/>
                  </a:lnTo>
                  <a:lnTo>
                    <a:pt x="8" y="23"/>
                  </a:lnTo>
                  <a:lnTo>
                    <a:pt x="8" y="23"/>
                  </a:lnTo>
                  <a:lnTo>
                    <a:pt x="7" y="23"/>
                  </a:lnTo>
                  <a:lnTo>
                    <a:pt x="7" y="23"/>
                  </a:lnTo>
                  <a:lnTo>
                    <a:pt x="7" y="22"/>
                  </a:lnTo>
                  <a:lnTo>
                    <a:pt x="7" y="22"/>
                  </a:lnTo>
                  <a:lnTo>
                    <a:pt x="6" y="22"/>
                  </a:lnTo>
                  <a:lnTo>
                    <a:pt x="6" y="22"/>
                  </a:lnTo>
                  <a:lnTo>
                    <a:pt x="6" y="21"/>
                  </a:lnTo>
                  <a:lnTo>
                    <a:pt x="6" y="21"/>
                  </a:lnTo>
                  <a:lnTo>
                    <a:pt x="7" y="20"/>
                  </a:lnTo>
                  <a:lnTo>
                    <a:pt x="7" y="20"/>
                  </a:lnTo>
                  <a:lnTo>
                    <a:pt x="7" y="20"/>
                  </a:lnTo>
                  <a:lnTo>
                    <a:pt x="7" y="20"/>
                  </a:lnTo>
                  <a:lnTo>
                    <a:pt x="7" y="20"/>
                  </a:lnTo>
                  <a:lnTo>
                    <a:pt x="7" y="20"/>
                  </a:lnTo>
                  <a:lnTo>
                    <a:pt x="7" y="19"/>
                  </a:lnTo>
                  <a:lnTo>
                    <a:pt x="7" y="19"/>
                  </a:lnTo>
                  <a:lnTo>
                    <a:pt x="7" y="19"/>
                  </a:lnTo>
                  <a:lnTo>
                    <a:pt x="7" y="18"/>
                  </a:lnTo>
                  <a:lnTo>
                    <a:pt x="7" y="18"/>
                  </a:lnTo>
                  <a:lnTo>
                    <a:pt x="7" y="18"/>
                  </a:lnTo>
                  <a:lnTo>
                    <a:pt x="7" y="18"/>
                  </a:lnTo>
                  <a:lnTo>
                    <a:pt x="7" y="17"/>
                  </a:lnTo>
                  <a:lnTo>
                    <a:pt x="7" y="17"/>
                  </a:lnTo>
                  <a:lnTo>
                    <a:pt x="7" y="17"/>
                  </a:lnTo>
                  <a:lnTo>
                    <a:pt x="6" y="17"/>
                  </a:lnTo>
                  <a:lnTo>
                    <a:pt x="6" y="17"/>
                  </a:lnTo>
                  <a:lnTo>
                    <a:pt x="6" y="16"/>
                  </a:lnTo>
                  <a:lnTo>
                    <a:pt x="6" y="16"/>
                  </a:lnTo>
                  <a:lnTo>
                    <a:pt x="6" y="16"/>
                  </a:lnTo>
                  <a:lnTo>
                    <a:pt x="6" y="15"/>
                  </a:lnTo>
                  <a:lnTo>
                    <a:pt x="6" y="15"/>
                  </a:lnTo>
                  <a:lnTo>
                    <a:pt x="6" y="15"/>
                  </a:lnTo>
                  <a:lnTo>
                    <a:pt x="6" y="15"/>
                  </a:lnTo>
                  <a:lnTo>
                    <a:pt x="5" y="15"/>
                  </a:lnTo>
                  <a:lnTo>
                    <a:pt x="5" y="15"/>
                  </a:lnTo>
                  <a:lnTo>
                    <a:pt x="5" y="15"/>
                  </a:lnTo>
                  <a:lnTo>
                    <a:pt x="5" y="14"/>
                  </a:lnTo>
                  <a:lnTo>
                    <a:pt x="5" y="14"/>
                  </a:lnTo>
                  <a:lnTo>
                    <a:pt x="5" y="14"/>
                  </a:lnTo>
                  <a:lnTo>
                    <a:pt x="5" y="14"/>
                  </a:lnTo>
                  <a:lnTo>
                    <a:pt x="4" y="14"/>
                  </a:lnTo>
                  <a:lnTo>
                    <a:pt x="4" y="14"/>
                  </a:lnTo>
                  <a:lnTo>
                    <a:pt x="4" y="14"/>
                  </a:lnTo>
                  <a:lnTo>
                    <a:pt x="4" y="14"/>
                  </a:lnTo>
                  <a:lnTo>
                    <a:pt x="4" y="14"/>
                  </a:lnTo>
                  <a:lnTo>
                    <a:pt x="4" y="14"/>
                  </a:lnTo>
                  <a:lnTo>
                    <a:pt x="4" y="14"/>
                  </a:lnTo>
                  <a:lnTo>
                    <a:pt x="3" y="14"/>
                  </a:lnTo>
                  <a:lnTo>
                    <a:pt x="3" y="14"/>
                  </a:lnTo>
                  <a:lnTo>
                    <a:pt x="3" y="14"/>
                  </a:lnTo>
                  <a:lnTo>
                    <a:pt x="3" y="14"/>
                  </a:lnTo>
                  <a:lnTo>
                    <a:pt x="3" y="14"/>
                  </a:lnTo>
                  <a:lnTo>
                    <a:pt x="3" y="14"/>
                  </a:lnTo>
                  <a:lnTo>
                    <a:pt x="3" y="13"/>
                  </a:lnTo>
                  <a:lnTo>
                    <a:pt x="2" y="13"/>
                  </a:lnTo>
                  <a:lnTo>
                    <a:pt x="2" y="13"/>
                  </a:lnTo>
                  <a:lnTo>
                    <a:pt x="2" y="13"/>
                  </a:lnTo>
                  <a:lnTo>
                    <a:pt x="2" y="13"/>
                  </a:lnTo>
                  <a:lnTo>
                    <a:pt x="2" y="12"/>
                  </a:lnTo>
                  <a:lnTo>
                    <a:pt x="1" y="12"/>
                  </a:lnTo>
                  <a:lnTo>
                    <a:pt x="1" y="12"/>
                  </a:lnTo>
                  <a:lnTo>
                    <a:pt x="1" y="12"/>
                  </a:lnTo>
                  <a:lnTo>
                    <a:pt x="0" y="12"/>
                  </a:lnTo>
                  <a:lnTo>
                    <a:pt x="0" y="12"/>
                  </a:lnTo>
                  <a:lnTo>
                    <a:pt x="1" y="12"/>
                  </a:lnTo>
                  <a:lnTo>
                    <a:pt x="1" y="11"/>
                  </a:lnTo>
                  <a:lnTo>
                    <a:pt x="0" y="11"/>
                  </a:lnTo>
                  <a:lnTo>
                    <a:pt x="0" y="11"/>
                  </a:lnTo>
                  <a:lnTo>
                    <a:pt x="0" y="11"/>
                  </a:lnTo>
                  <a:lnTo>
                    <a:pt x="0" y="11"/>
                  </a:lnTo>
                  <a:lnTo>
                    <a:pt x="0" y="11"/>
                  </a:lnTo>
                  <a:lnTo>
                    <a:pt x="0" y="11"/>
                  </a:lnTo>
                  <a:lnTo>
                    <a:pt x="0" y="10"/>
                  </a:lnTo>
                  <a:lnTo>
                    <a:pt x="0" y="10"/>
                  </a:lnTo>
                  <a:lnTo>
                    <a:pt x="0" y="10"/>
                  </a:lnTo>
                  <a:lnTo>
                    <a:pt x="1" y="10"/>
                  </a:lnTo>
                  <a:lnTo>
                    <a:pt x="1" y="10"/>
                  </a:lnTo>
                  <a:lnTo>
                    <a:pt x="1" y="10"/>
                  </a:lnTo>
                  <a:lnTo>
                    <a:pt x="1" y="9"/>
                  </a:lnTo>
                  <a:lnTo>
                    <a:pt x="1" y="9"/>
                  </a:lnTo>
                  <a:lnTo>
                    <a:pt x="1" y="9"/>
                  </a:lnTo>
                  <a:lnTo>
                    <a:pt x="1" y="9"/>
                  </a:lnTo>
                  <a:lnTo>
                    <a:pt x="1" y="9"/>
                  </a:lnTo>
                  <a:lnTo>
                    <a:pt x="2" y="9"/>
                  </a:lnTo>
                  <a:lnTo>
                    <a:pt x="2" y="9"/>
                  </a:lnTo>
                  <a:lnTo>
                    <a:pt x="2" y="9"/>
                  </a:lnTo>
                  <a:lnTo>
                    <a:pt x="2" y="9"/>
                  </a:lnTo>
                  <a:lnTo>
                    <a:pt x="3" y="9"/>
                  </a:lnTo>
                  <a:lnTo>
                    <a:pt x="3" y="9"/>
                  </a:lnTo>
                  <a:lnTo>
                    <a:pt x="3" y="9"/>
                  </a:lnTo>
                  <a:lnTo>
                    <a:pt x="3" y="9"/>
                  </a:lnTo>
                  <a:lnTo>
                    <a:pt x="3" y="9"/>
                  </a:lnTo>
                  <a:lnTo>
                    <a:pt x="3" y="9"/>
                  </a:lnTo>
                  <a:lnTo>
                    <a:pt x="3" y="9"/>
                  </a:lnTo>
                  <a:lnTo>
                    <a:pt x="3" y="9"/>
                  </a:lnTo>
                  <a:lnTo>
                    <a:pt x="4" y="9"/>
                  </a:lnTo>
                  <a:lnTo>
                    <a:pt x="4" y="9"/>
                  </a:lnTo>
                  <a:lnTo>
                    <a:pt x="4" y="9"/>
                  </a:lnTo>
                  <a:lnTo>
                    <a:pt x="4" y="8"/>
                  </a:lnTo>
                  <a:lnTo>
                    <a:pt x="4" y="8"/>
                  </a:lnTo>
                  <a:lnTo>
                    <a:pt x="4" y="8"/>
                  </a:lnTo>
                  <a:lnTo>
                    <a:pt x="4" y="8"/>
                  </a:lnTo>
                  <a:lnTo>
                    <a:pt x="4" y="8"/>
                  </a:lnTo>
                  <a:lnTo>
                    <a:pt x="4" y="8"/>
                  </a:lnTo>
                  <a:lnTo>
                    <a:pt x="4" y="8"/>
                  </a:lnTo>
                  <a:lnTo>
                    <a:pt x="4" y="8"/>
                  </a:lnTo>
                  <a:lnTo>
                    <a:pt x="4" y="8"/>
                  </a:lnTo>
                  <a:lnTo>
                    <a:pt x="5" y="8"/>
                  </a:lnTo>
                  <a:lnTo>
                    <a:pt x="5" y="7"/>
                  </a:lnTo>
                  <a:lnTo>
                    <a:pt x="5" y="7"/>
                  </a:lnTo>
                  <a:lnTo>
                    <a:pt x="5" y="7"/>
                  </a:lnTo>
                  <a:lnTo>
                    <a:pt x="5" y="7"/>
                  </a:lnTo>
                  <a:lnTo>
                    <a:pt x="5" y="7"/>
                  </a:lnTo>
                  <a:lnTo>
                    <a:pt x="6" y="7"/>
                  </a:lnTo>
                  <a:lnTo>
                    <a:pt x="6" y="7"/>
                  </a:lnTo>
                  <a:lnTo>
                    <a:pt x="6" y="7"/>
                  </a:lnTo>
                  <a:lnTo>
                    <a:pt x="6" y="7"/>
                  </a:lnTo>
                  <a:lnTo>
                    <a:pt x="7" y="6"/>
                  </a:lnTo>
                  <a:lnTo>
                    <a:pt x="7" y="6"/>
                  </a:lnTo>
                  <a:lnTo>
                    <a:pt x="7" y="6"/>
                  </a:lnTo>
                  <a:lnTo>
                    <a:pt x="7" y="6"/>
                  </a:lnTo>
                  <a:lnTo>
                    <a:pt x="8" y="6"/>
                  </a:lnTo>
                  <a:lnTo>
                    <a:pt x="8" y="6"/>
                  </a:lnTo>
                  <a:lnTo>
                    <a:pt x="8" y="5"/>
                  </a:lnTo>
                  <a:lnTo>
                    <a:pt x="9" y="5"/>
                  </a:lnTo>
                  <a:lnTo>
                    <a:pt x="9" y="5"/>
                  </a:lnTo>
                  <a:lnTo>
                    <a:pt x="9" y="5"/>
                  </a:lnTo>
                  <a:lnTo>
                    <a:pt x="9" y="5"/>
                  </a:lnTo>
                  <a:lnTo>
                    <a:pt x="9" y="5"/>
                  </a:lnTo>
                  <a:lnTo>
                    <a:pt x="10" y="5"/>
                  </a:lnTo>
                  <a:lnTo>
                    <a:pt x="10" y="5"/>
                  </a:lnTo>
                  <a:lnTo>
                    <a:pt x="10" y="5"/>
                  </a:lnTo>
                  <a:lnTo>
                    <a:pt x="10" y="5"/>
                  </a:lnTo>
                  <a:lnTo>
                    <a:pt x="10" y="5"/>
                  </a:lnTo>
                  <a:lnTo>
                    <a:pt x="10" y="5"/>
                  </a:lnTo>
                  <a:lnTo>
                    <a:pt x="11" y="5"/>
                  </a:lnTo>
                  <a:lnTo>
                    <a:pt x="11" y="5"/>
                  </a:lnTo>
                  <a:lnTo>
                    <a:pt x="11" y="5"/>
                  </a:lnTo>
                  <a:lnTo>
                    <a:pt x="11" y="5"/>
                  </a:lnTo>
                  <a:lnTo>
                    <a:pt x="11" y="5"/>
                  </a:lnTo>
                  <a:lnTo>
                    <a:pt x="11" y="5"/>
                  </a:lnTo>
                  <a:lnTo>
                    <a:pt x="11" y="5"/>
                  </a:lnTo>
                  <a:lnTo>
                    <a:pt x="11" y="5"/>
                  </a:lnTo>
                  <a:lnTo>
                    <a:pt x="12" y="5"/>
                  </a:lnTo>
                  <a:lnTo>
                    <a:pt x="12" y="5"/>
                  </a:lnTo>
                  <a:lnTo>
                    <a:pt x="12" y="5"/>
                  </a:lnTo>
                  <a:lnTo>
                    <a:pt x="13" y="5"/>
                  </a:lnTo>
                  <a:lnTo>
                    <a:pt x="13" y="5"/>
                  </a:lnTo>
                  <a:lnTo>
                    <a:pt x="13" y="5"/>
                  </a:lnTo>
                  <a:lnTo>
                    <a:pt x="14" y="5"/>
                  </a:lnTo>
                  <a:lnTo>
                    <a:pt x="14" y="5"/>
                  </a:lnTo>
                  <a:lnTo>
                    <a:pt x="14" y="6"/>
                  </a:lnTo>
                  <a:lnTo>
                    <a:pt x="14" y="6"/>
                  </a:lnTo>
                  <a:lnTo>
                    <a:pt x="14" y="6"/>
                  </a:lnTo>
                  <a:lnTo>
                    <a:pt x="14" y="6"/>
                  </a:lnTo>
                  <a:lnTo>
                    <a:pt x="14" y="7"/>
                  </a:lnTo>
                  <a:lnTo>
                    <a:pt x="15" y="7"/>
                  </a:lnTo>
                  <a:lnTo>
                    <a:pt x="15" y="7"/>
                  </a:lnTo>
                  <a:lnTo>
                    <a:pt x="15" y="7"/>
                  </a:lnTo>
                  <a:lnTo>
                    <a:pt x="15" y="7"/>
                  </a:lnTo>
                  <a:lnTo>
                    <a:pt x="15" y="7"/>
                  </a:lnTo>
                  <a:lnTo>
                    <a:pt x="15" y="7"/>
                  </a:lnTo>
                  <a:lnTo>
                    <a:pt x="16" y="7"/>
                  </a:lnTo>
                  <a:lnTo>
                    <a:pt x="16" y="7"/>
                  </a:lnTo>
                  <a:lnTo>
                    <a:pt x="16" y="8"/>
                  </a:lnTo>
                  <a:lnTo>
                    <a:pt x="16" y="8"/>
                  </a:lnTo>
                  <a:lnTo>
                    <a:pt x="16" y="8"/>
                  </a:lnTo>
                  <a:lnTo>
                    <a:pt x="16" y="8"/>
                  </a:lnTo>
                  <a:lnTo>
                    <a:pt x="17" y="8"/>
                  </a:lnTo>
                  <a:lnTo>
                    <a:pt x="17" y="8"/>
                  </a:lnTo>
                  <a:lnTo>
                    <a:pt x="17" y="8"/>
                  </a:lnTo>
                  <a:lnTo>
                    <a:pt x="17" y="8"/>
                  </a:lnTo>
                  <a:lnTo>
                    <a:pt x="17" y="7"/>
                  </a:lnTo>
                  <a:lnTo>
                    <a:pt x="18" y="7"/>
                  </a:lnTo>
                  <a:lnTo>
                    <a:pt x="18" y="8"/>
                  </a:lnTo>
                  <a:lnTo>
                    <a:pt x="18" y="8"/>
                  </a:lnTo>
                  <a:lnTo>
                    <a:pt x="18" y="7"/>
                  </a:lnTo>
                  <a:lnTo>
                    <a:pt x="18" y="7"/>
                  </a:lnTo>
                  <a:lnTo>
                    <a:pt x="18" y="7"/>
                  </a:lnTo>
                  <a:lnTo>
                    <a:pt x="18" y="8"/>
                  </a:lnTo>
                  <a:lnTo>
                    <a:pt x="19" y="8"/>
                  </a:lnTo>
                  <a:lnTo>
                    <a:pt x="19" y="8"/>
                  </a:lnTo>
                  <a:lnTo>
                    <a:pt x="19" y="8"/>
                  </a:lnTo>
                  <a:lnTo>
                    <a:pt x="19" y="8"/>
                  </a:lnTo>
                  <a:lnTo>
                    <a:pt x="19" y="8"/>
                  </a:lnTo>
                  <a:lnTo>
                    <a:pt x="19" y="8"/>
                  </a:lnTo>
                  <a:lnTo>
                    <a:pt x="20" y="8"/>
                  </a:lnTo>
                  <a:lnTo>
                    <a:pt x="20" y="8"/>
                  </a:lnTo>
                  <a:lnTo>
                    <a:pt x="20" y="8"/>
                  </a:lnTo>
                  <a:lnTo>
                    <a:pt x="20" y="8"/>
                  </a:lnTo>
                  <a:lnTo>
                    <a:pt x="21" y="8"/>
                  </a:lnTo>
                  <a:lnTo>
                    <a:pt x="21" y="8"/>
                  </a:lnTo>
                  <a:lnTo>
                    <a:pt x="21" y="8"/>
                  </a:lnTo>
                  <a:lnTo>
                    <a:pt x="21" y="8"/>
                  </a:lnTo>
                  <a:lnTo>
                    <a:pt x="21" y="8"/>
                  </a:lnTo>
                  <a:lnTo>
                    <a:pt x="21" y="8"/>
                  </a:lnTo>
                  <a:lnTo>
                    <a:pt x="22" y="8"/>
                  </a:lnTo>
                  <a:lnTo>
                    <a:pt x="22" y="7"/>
                  </a:lnTo>
                  <a:lnTo>
                    <a:pt x="22" y="8"/>
                  </a:lnTo>
                  <a:lnTo>
                    <a:pt x="22" y="8"/>
                  </a:lnTo>
                  <a:lnTo>
                    <a:pt x="22" y="7"/>
                  </a:lnTo>
                  <a:lnTo>
                    <a:pt x="22" y="7"/>
                  </a:lnTo>
                  <a:lnTo>
                    <a:pt x="23" y="7"/>
                  </a:lnTo>
                  <a:lnTo>
                    <a:pt x="23" y="6"/>
                  </a:lnTo>
                  <a:lnTo>
                    <a:pt x="23" y="6"/>
                  </a:lnTo>
                  <a:lnTo>
                    <a:pt x="23" y="6"/>
                  </a:lnTo>
                  <a:lnTo>
                    <a:pt x="23" y="5"/>
                  </a:lnTo>
                  <a:lnTo>
                    <a:pt x="22" y="5"/>
                  </a:lnTo>
                  <a:lnTo>
                    <a:pt x="22" y="5"/>
                  </a:lnTo>
                  <a:lnTo>
                    <a:pt x="22" y="5"/>
                  </a:lnTo>
                  <a:lnTo>
                    <a:pt x="22" y="5"/>
                  </a:lnTo>
                  <a:lnTo>
                    <a:pt x="22" y="5"/>
                  </a:lnTo>
                  <a:lnTo>
                    <a:pt x="22" y="5"/>
                  </a:lnTo>
                  <a:lnTo>
                    <a:pt x="22" y="4"/>
                  </a:lnTo>
                  <a:lnTo>
                    <a:pt x="22" y="4"/>
                  </a:lnTo>
                  <a:lnTo>
                    <a:pt x="22" y="4"/>
                  </a:lnTo>
                  <a:lnTo>
                    <a:pt x="22" y="4"/>
                  </a:lnTo>
                  <a:lnTo>
                    <a:pt x="22" y="4"/>
                  </a:lnTo>
                  <a:lnTo>
                    <a:pt x="22" y="3"/>
                  </a:lnTo>
                  <a:lnTo>
                    <a:pt x="22" y="3"/>
                  </a:lnTo>
                  <a:lnTo>
                    <a:pt x="22" y="3"/>
                  </a:lnTo>
                  <a:lnTo>
                    <a:pt x="22" y="3"/>
                  </a:lnTo>
                  <a:lnTo>
                    <a:pt x="23" y="3"/>
                  </a:lnTo>
                  <a:lnTo>
                    <a:pt x="23" y="2"/>
                  </a:lnTo>
                  <a:lnTo>
                    <a:pt x="23" y="2"/>
                  </a:lnTo>
                  <a:lnTo>
                    <a:pt x="23" y="2"/>
                  </a:lnTo>
                  <a:lnTo>
                    <a:pt x="23" y="2"/>
                  </a:lnTo>
                  <a:lnTo>
                    <a:pt x="24" y="2"/>
                  </a:lnTo>
                  <a:lnTo>
                    <a:pt x="24" y="1"/>
                  </a:lnTo>
                  <a:lnTo>
                    <a:pt x="24" y="1"/>
                  </a:lnTo>
                  <a:lnTo>
                    <a:pt x="24" y="1"/>
                  </a:lnTo>
                  <a:lnTo>
                    <a:pt x="24" y="1"/>
                  </a:lnTo>
                  <a:lnTo>
                    <a:pt x="24" y="1"/>
                  </a:lnTo>
                  <a:lnTo>
                    <a:pt x="24" y="0"/>
                  </a:lnTo>
                  <a:lnTo>
                    <a:pt x="24" y="0"/>
                  </a:lnTo>
                  <a:lnTo>
                    <a:pt x="24" y="1"/>
                  </a:lnTo>
                  <a:lnTo>
                    <a:pt x="25" y="1"/>
                  </a:lnTo>
                  <a:lnTo>
                    <a:pt x="25" y="1"/>
                  </a:lnTo>
                  <a:lnTo>
                    <a:pt x="25" y="1"/>
                  </a:lnTo>
                  <a:lnTo>
                    <a:pt x="26" y="1"/>
                  </a:lnTo>
                  <a:lnTo>
                    <a:pt x="26" y="1"/>
                  </a:lnTo>
                  <a:lnTo>
                    <a:pt x="26" y="1"/>
                  </a:lnTo>
                  <a:lnTo>
                    <a:pt x="26" y="2"/>
                  </a:lnTo>
                  <a:lnTo>
                    <a:pt x="27" y="2"/>
                  </a:lnTo>
                  <a:lnTo>
                    <a:pt x="27" y="2"/>
                  </a:lnTo>
                  <a:lnTo>
                    <a:pt x="27" y="2"/>
                  </a:lnTo>
                  <a:lnTo>
                    <a:pt x="27" y="2"/>
                  </a:lnTo>
                  <a:lnTo>
                    <a:pt x="28" y="2"/>
                  </a:lnTo>
                  <a:lnTo>
                    <a:pt x="28" y="2"/>
                  </a:lnTo>
                  <a:lnTo>
                    <a:pt x="28" y="2"/>
                  </a:lnTo>
                  <a:lnTo>
                    <a:pt x="28" y="2"/>
                  </a:lnTo>
                  <a:lnTo>
                    <a:pt x="29" y="2"/>
                  </a:lnTo>
                  <a:lnTo>
                    <a:pt x="29" y="2"/>
                  </a:lnTo>
                  <a:lnTo>
                    <a:pt x="29" y="3"/>
                  </a:lnTo>
                  <a:lnTo>
                    <a:pt x="29" y="3"/>
                  </a:lnTo>
                  <a:lnTo>
                    <a:pt x="30" y="3"/>
                  </a:lnTo>
                  <a:lnTo>
                    <a:pt x="30" y="3"/>
                  </a:lnTo>
                  <a:lnTo>
                    <a:pt x="30" y="3"/>
                  </a:lnTo>
                  <a:lnTo>
                    <a:pt x="30" y="3"/>
                  </a:lnTo>
                  <a:lnTo>
                    <a:pt x="30" y="3"/>
                  </a:lnTo>
                  <a:lnTo>
                    <a:pt x="30" y="3"/>
                  </a:lnTo>
                  <a:lnTo>
                    <a:pt x="31" y="3"/>
                  </a:lnTo>
                  <a:lnTo>
                    <a:pt x="31" y="3"/>
                  </a:lnTo>
                  <a:lnTo>
                    <a:pt x="31" y="3"/>
                  </a:lnTo>
                  <a:lnTo>
                    <a:pt x="31" y="3"/>
                  </a:lnTo>
                  <a:lnTo>
                    <a:pt x="31" y="3"/>
                  </a:lnTo>
                  <a:lnTo>
                    <a:pt x="31" y="4"/>
                  </a:lnTo>
                  <a:lnTo>
                    <a:pt x="31" y="4"/>
                  </a:lnTo>
                  <a:lnTo>
                    <a:pt x="32" y="4"/>
                  </a:lnTo>
                  <a:lnTo>
                    <a:pt x="32" y="5"/>
                  </a:lnTo>
                  <a:lnTo>
                    <a:pt x="31" y="5"/>
                  </a:lnTo>
                  <a:lnTo>
                    <a:pt x="31" y="5"/>
                  </a:lnTo>
                  <a:lnTo>
                    <a:pt x="32" y="5"/>
                  </a:lnTo>
                  <a:lnTo>
                    <a:pt x="32" y="5"/>
                  </a:lnTo>
                  <a:lnTo>
                    <a:pt x="32" y="5"/>
                  </a:lnTo>
                  <a:lnTo>
                    <a:pt x="32" y="5"/>
                  </a:lnTo>
                  <a:lnTo>
                    <a:pt x="32" y="5"/>
                  </a:lnTo>
                  <a:lnTo>
                    <a:pt x="32" y="5"/>
                  </a:lnTo>
                  <a:lnTo>
                    <a:pt x="32" y="6"/>
                  </a:lnTo>
                  <a:lnTo>
                    <a:pt x="32" y="6"/>
                  </a:lnTo>
                  <a:lnTo>
                    <a:pt x="32" y="6"/>
                  </a:lnTo>
                  <a:lnTo>
                    <a:pt x="32" y="6"/>
                  </a:lnTo>
                  <a:lnTo>
                    <a:pt x="32" y="6"/>
                  </a:lnTo>
                  <a:lnTo>
                    <a:pt x="33" y="6"/>
                  </a:lnTo>
                  <a:lnTo>
                    <a:pt x="33" y="6"/>
                  </a:lnTo>
                  <a:lnTo>
                    <a:pt x="33" y="6"/>
                  </a:lnTo>
                  <a:lnTo>
                    <a:pt x="33" y="6"/>
                  </a:lnTo>
                  <a:lnTo>
                    <a:pt x="33" y="6"/>
                  </a:lnTo>
                  <a:lnTo>
                    <a:pt x="33" y="6"/>
                  </a:lnTo>
                  <a:lnTo>
                    <a:pt x="34" y="6"/>
                  </a:lnTo>
                  <a:lnTo>
                    <a:pt x="34" y="7"/>
                  </a:lnTo>
                  <a:lnTo>
                    <a:pt x="34" y="7"/>
                  </a:lnTo>
                  <a:lnTo>
                    <a:pt x="34" y="7"/>
                  </a:lnTo>
                  <a:lnTo>
                    <a:pt x="34" y="7"/>
                  </a:lnTo>
                  <a:lnTo>
                    <a:pt x="35" y="7"/>
                  </a:lnTo>
                  <a:lnTo>
                    <a:pt x="35" y="7"/>
                  </a:lnTo>
                  <a:lnTo>
                    <a:pt x="35" y="7"/>
                  </a:lnTo>
                  <a:lnTo>
                    <a:pt x="35" y="7"/>
                  </a:lnTo>
                  <a:lnTo>
                    <a:pt x="36" y="7"/>
                  </a:lnTo>
                  <a:lnTo>
                    <a:pt x="36" y="7"/>
                  </a:lnTo>
                  <a:lnTo>
                    <a:pt x="36" y="7"/>
                  </a:lnTo>
                  <a:lnTo>
                    <a:pt x="36" y="6"/>
                  </a:lnTo>
                  <a:lnTo>
                    <a:pt x="36" y="6"/>
                  </a:lnTo>
                  <a:lnTo>
                    <a:pt x="37" y="6"/>
                  </a:lnTo>
                  <a:lnTo>
                    <a:pt x="37" y="6"/>
                  </a:lnTo>
                  <a:lnTo>
                    <a:pt x="37" y="6"/>
                  </a:lnTo>
                  <a:lnTo>
                    <a:pt x="38" y="6"/>
                  </a:lnTo>
                  <a:lnTo>
                    <a:pt x="38" y="6"/>
                  </a:lnTo>
                  <a:lnTo>
                    <a:pt x="38" y="6"/>
                  </a:lnTo>
                  <a:lnTo>
                    <a:pt x="38" y="6"/>
                  </a:lnTo>
                  <a:lnTo>
                    <a:pt x="38" y="6"/>
                  </a:lnTo>
                  <a:lnTo>
                    <a:pt x="39" y="6"/>
                  </a:lnTo>
                  <a:lnTo>
                    <a:pt x="39" y="6"/>
                  </a:lnTo>
                  <a:lnTo>
                    <a:pt x="39" y="6"/>
                  </a:lnTo>
                  <a:lnTo>
                    <a:pt x="40" y="6"/>
                  </a:lnTo>
                  <a:lnTo>
                    <a:pt x="40" y="6"/>
                  </a:lnTo>
                  <a:lnTo>
                    <a:pt x="40" y="6"/>
                  </a:lnTo>
                  <a:lnTo>
                    <a:pt x="41" y="6"/>
                  </a:lnTo>
                  <a:lnTo>
                    <a:pt x="41" y="6"/>
                  </a:lnTo>
                  <a:lnTo>
                    <a:pt x="41" y="6"/>
                  </a:lnTo>
                  <a:lnTo>
                    <a:pt x="41" y="6"/>
                  </a:lnTo>
                  <a:lnTo>
                    <a:pt x="42" y="7"/>
                  </a:lnTo>
                  <a:lnTo>
                    <a:pt x="42" y="7"/>
                  </a:lnTo>
                  <a:lnTo>
                    <a:pt x="42" y="7"/>
                  </a:lnTo>
                  <a:lnTo>
                    <a:pt x="42" y="7"/>
                  </a:lnTo>
                  <a:lnTo>
                    <a:pt x="42" y="7"/>
                  </a:lnTo>
                  <a:lnTo>
                    <a:pt x="43" y="7"/>
                  </a:lnTo>
                  <a:lnTo>
                    <a:pt x="43" y="7"/>
                  </a:lnTo>
                  <a:lnTo>
                    <a:pt x="43" y="7"/>
                  </a:lnTo>
                  <a:lnTo>
                    <a:pt x="44" y="7"/>
                  </a:lnTo>
                  <a:lnTo>
                    <a:pt x="44" y="8"/>
                  </a:lnTo>
                  <a:lnTo>
                    <a:pt x="44" y="8"/>
                  </a:lnTo>
                  <a:lnTo>
                    <a:pt x="44" y="8"/>
                  </a:lnTo>
                  <a:lnTo>
                    <a:pt x="44" y="8"/>
                  </a:lnTo>
                  <a:lnTo>
                    <a:pt x="44" y="8"/>
                  </a:lnTo>
                  <a:lnTo>
                    <a:pt x="44" y="9"/>
                  </a:lnTo>
                  <a:lnTo>
                    <a:pt x="44" y="9"/>
                  </a:lnTo>
                  <a:lnTo>
                    <a:pt x="45" y="9"/>
                  </a:lnTo>
                  <a:lnTo>
                    <a:pt x="45" y="9"/>
                  </a:lnTo>
                  <a:lnTo>
                    <a:pt x="45" y="10"/>
                  </a:lnTo>
                  <a:lnTo>
                    <a:pt x="45" y="10"/>
                  </a:lnTo>
                  <a:lnTo>
                    <a:pt x="45" y="10"/>
                  </a:lnTo>
                  <a:lnTo>
                    <a:pt x="46" y="10"/>
                  </a:lnTo>
                  <a:lnTo>
                    <a:pt x="46" y="10"/>
                  </a:lnTo>
                  <a:lnTo>
                    <a:pt x="46" y="10"/>
                  </a:lnTo>
                  <a:lnTo>
                    <a:pt x="47" y="10"/>
                  </a:lnTo>
                  <a:lnTo>
                    <a:pt x="47" y="10"/>
                  </a:lnTo>
                  <a:lnTo>
                    <a:pt x="47" y="10"/>
                  </a:lnTo>
                  <a:lnTo>
                    <a:pt x="47" y="10"/>
                  </a:lnTo>
                  <a:lnTo>
                    <a:pt x="48" y="10"/>
                  </a:lnTo>
                  <a:lnTo>
                    <a:pt x="49" y="10"/>
                  </a:lnTo>
                  <a:lnTo>
                    <a:pt x="49" y="10"/>
                  </a:lnTo>
                  <a:lnTo>
                    <a:pt x="49" y="10"/>
                  </a:lnTo>
                  <a:lnTo>
                    <a:pt x="49" y="10"/>
                  </a:lnTo>
                  <a:lnTo>
                    <a:pt x="49" y="10"/>
                  </a:lnTo>
                  <a:lnTo>
                    <a:pt x="50" y="10"/>
                  </a:lnTo>
                  <a:lnTo>
                    <a:pt x="50" y="10"/>
                  </a:lnTo>
                  <a:lnTo>
                    <a:pt x="50" y="10"/>
                  </a:lnTo>
                  <a:lnTo>
                    <a:pt x="50" y="10"/>
                  </a:lnTo>
                  <a:lnTo>
                    <a:pt x="50" y="10"/>
                  </a:lnTo>
                  <a:lnTo>
                    <a:pt x="51" y="10"/>
                  </a:lnTo>
                  <a:lnTo>
                    <a:pt x="51" y="10"/>
                  </a:lnTo>
                  <a:lnTo>
                    <a:pt x="51" y="10"/>
                  </a:lnTo>
                  <a:lnTo>
                    <a:pt x="51" y="10"/>
                  </a:lnTo>
                  <a:lnTo>
                    <a:pt x="51" y="10"/>
                  </a:lnTo>
                  <a:lnTo>
                    <a:pt x="52" y="10"/>
                  </a:lnTo>
                  <a:lnTo>
                    <a:pt x="52" y="9"/>
                  </a:lnTo>
                  <a:lnTo>
                    <a:pt x="52" y="9"/>
                  </a:lnTo>
                  <a:lnTo>
                    <a:pt x="52" y="9"/>
                  </a:lnTo>
                  <a:lnTo>
                    <a:pt x="52" y="9"/>
                  </a:lnTo>
                  <a:lnTo>
                    <a:pt x="53" y="9"/>
                  </a:lnTo>
                  <a:lnTo>
                    <a:pt x="53" y="9"/>
                  </a:lnTo>
                  <a:lnTo>
                    <a:pt x="53" y="9"/>
                  </a:lnTo>
                  <a:lnTo>
                    <a:pt x="54" y="9"/>
                  </a:lnTo>
                  <a:lnTo>
                    <a:pt x="54" y="9"/>
                  </a:lnTo>
                  <a:lnTo>
                    <a:pt x="54" y="9"/>
                  </a:lnTo>
                  <a:lnTo>
                    <a:pt x="54" y="9"/>
                  </a:lnTo>
                  <a:lnTo>
                    <a:pt x="54" y="9"/>
                  </a:lnTo>
                  <a:lnTo>
                    <a:pt x="55" y="9"/>
                  </a:lnTo>
                  <a:lnTo>
                    <a:pt x="55" y="9"/>
                  </a:lnTo>
                  <a:lnTo>
                    <a:pt x="55" y="8"/>
                  </a:lnTo>
                  <a:lnTo>
                    <a:pt x="55" y="8"/>
                  </a:lnTo>
                  <a:lnTo>
                    <a:pt x="55" y="8"/>
                  </a:lnTo>
                  <a:lnTo>
                    <a:pt x="56" y="8"/>
                  </a:lnTo>
                  <a:lnTo>
                    <a:pt x="56" y="8"/>
                  </a:lnTo>
                  <a:lnTo>
                    <a:pt x="56" y="8"/>
                  </a:lnTo>
                  <a:lnTo>
                    <a:pt x="56" y="7"/>
                  </a:lnTo>
                  <a:lnTo>
                    <a:pt x="56" y="7"/>
                  </a:lnTo>
                  <a:lnTo>
                    <a:pt x="57" y="7"/>
                  </a:lnTo>
                  <a:lnTo>
                    <a:pt x="57" y="7"/>
                  </a:lnTo>
                  <a:lnTo>
                    <a:pt x="57" y="7"/>
                  </a:lnTo>
                  <a:lnTo>
                    <a:pt x="57" y="6"/>
                  </a:lnTo>
                  <a:lnTo>
                    <a:pt x="58" y="6"/>
                  </a:lnTo>
                  <a:lnTo>
                    <a:pt x="58" y="6"/>
                  </a:lnTo>
                  <a:lnTo>
                    <a:pt x="58" y="7"/>
                  </a:lnTo>
                  <a:lnTo>
                    <a:pt x="58" y="7"/>
                  </a:lnTo>
                  <a:lnTo>
                    <a:pt x="58" y="7"/>
                  </a:lnTo>
                  <a:lnTo>
                    <a:pt x="58" y="6"/>
                  </a:lnTo>
                  <a:lnTo>
                    <a:pt x="58" y="7"/>
                  </a:lnTo>
                  <a:lnTo>
                    <a:pt x="59" y="7"/>
                  </a:lnTo>
                  <a:lnTo>
                    <a:pt x="59" y="7"/>
                  </a:lnTo>
                  <a:lnTo>
                    <a:pt x="59" y="7"/>
                  </a:lnTo>
                  <a:lnTo>
                    <a:pt x="59" y="7"/>
                  </a:lnTo>
                  <a:lnTo>
                    <a:pt x="59" y="7"/>
                  </a:lnTo>
                  <a:lnTo>
                    <a:pt x="60" y="7"/>
                  </a:lnTo>
                  <a:lnTo>
                    <a:pt x="60" y="7"/>
                  </a:lnTo>
                  <a:lnTo>
                    <a:pt x="60" y="8"/>
                  </a:lnTo>
                  <a:lnTo>
                    <a:pt x="60" y="8"/>
                  </a:lnTo>
                  <a:lnTo>
                    <a:pt x="61" y="8"/>
                  </a:lnTo>
                  <a:lnTo>
                    <a:pt x="61" y="8"/>
                  </a:lnTo>
                  <a:lnTo>
                    <a:pt x="61" y="8"/>
                  </a:lnTo>
                  <a:lnTo>
                    <a:pt x="61" y="8"/>
                  </a:lnTo>
                  <a:lnTo>
                    <a:pt x="61" y="8"/>
                  </a:lnTo>
                  <a:lnTo>
                    <a:pt x="62" y="7"/>
                  </a:lnTo>
                  <a:lnTo>
                    <a:pt x="62" y="7"/>
                  </a:lnTo>
                  <a:lnTo>
                    <a:pt x="62" y="7"/>
                  </a:lnTo>
                  <a:lnTo>
                    <a:pt x="62" y="7"/>
                  </a:lnTo>
                  <a:lnTo>
                    <a:pt x="62" y="8"/>
                  </a:lnTo>
                  <a:lnTo>
                    <a:pt x="62" y="8"/>
                  </a:lnTo>
                  <a:lnTo>
                    <a:pt x="63" y="8"/>
                  </a:lnTo>
                  <a:lnTo>
                    <a:pt x="63" y="8"/>
                  </a:lnTo>
                  <a:lnTo>
                    <a:pt x="63" y="8"/>
                  </a:lnTo>
                  <a:lnTo>
                    <a:pt x="63" y="9"/>
                  </a:lnTo>
                  <a:lnTo>
                    <a:pt x="62" y="9"/>
                  </a:lnTo>
                  <a:lnTo>
                    <a:pt x="62" y="9"/>
                  </a:lnTo>
                  <a:lnTo>
                    <a:pt x="62" y="10"/>
                  </a:lnTo>
                  <a:lnTo>
                    <a:pt x="62" y="10"/>
                  </a:lnTo>
                  <a:lnTo>
                    <a:pt x="62" y="11"/>
                  </a:lnTo>
                  <a:lnTo>
                    <a:pt x="62" y="11"/>
                  </a:lnTo>
                  <a:lnTo>
                    <a:pt x="62" y="11"/>
                  </a:lnTo>
                  <a:lnTo>
                    <a:pt x="61" y="11"/>
                  </a:lnTo>
                  <a:lnTo>
                    <a:pt x="61" y="12"/>
                  </a:lnTo>
                  <a:lnTo>
                    <a:pt x="61" y="12"/>
                  </a:lnTo>
                  <a:lnTo>
                    <a:pt x="61" y="12"/>
                  </a:lnTo>
                  <a:lnTo>
                    <a:pt x="61" y="13"/>
                  </a:lnTo>
                  <a:lnTo>
                    <a:pt x="61" y="13"/>
                  </a:lnTo>
                  <a:lnTo>
                    <a:pt x="61" y="13"/>
                  </a:lnTo>
                  <a:lnTo>
                    <a:pt x="60" y="13"/>
                  </a:lnTo>
                  <a:lnTo>
                    <a:pt x="61" y="14"/>
                  </a:lnTo>
                  <a:lnTo>
                    <a:pt x="61" y="15"/>
                  </a:lnTo>
                  <a:lnTo>
                    <a:pt x="61" y="15"/>
                  </a:lnTo>
                  <a:lnTo>
                    <a:pt x="62" y="15"/>
                  </a:lnTo>
                  <a:lnTo>
                    <a:pt x="62" y="14"/>
                  </a:lnTo>
                  <a:lnTo>
                    <a:pt x="62" y="14"/>
                  </a:lnTo>
                  <a:lnTo>
                    <a:pt x="62" y="14"/>
                  </a:lnTo>
                  <a:lnTo>
                    <a:pt x="62" y="14"/>
                  </a:lnTo>
                  <a:lnTo>
                    <a:pt x="63" y="14"/>
                  </a:lnTo>
                  <a:lnTo>
                    <a:pt x="63" y="14"/>
                  </a:lnTo>
                  <a:lnTo>
                    <a:pt x="63" y="14"/>
                  </a:lnTo>
                  <a:lnTo>
                    <a:pt x="64" y="14"/>
                  </a:lnTo>
                  <a:lnTo>
                    <a:pt x="64" y="14"/>
                  </a:lnTo>
                  <a:lnTo>
                    <a:pt x="64" y="15"/>
                  </a:lnTo>
                  <a:lnTo>
                    <a:pt x="64" y="15"/>
                  </a:lnTo>
                  <a:lnTo>
                    <a:pt x="65" y="14"/>
                  </a:lnTo>
                  <a:lnTo>
                    <a:pt x="65" y="14"/>
                  </a:lnTo>
                  <a:lnTo>
                    <a:pt x="65" y="14"/>
                  </a:lnTo>
                  <a:lnTo>
                    <a:pt x="65" y="14"/>
                  </a:lnTo>
                  <a:lnTo>
                    <a:pt x="66" y="14"/>
                  </a:lnTo>
                  <a:lnTo>
                    <a:pt x="66" y="14"/>
                  </a:lnTo>
                  <a:lnTo>
                    <a:pt x="66" y="14"/>
                  </a:lnTo>
                  <a:lnTo>
                    <a:pt x="67" y="14"/>
                  </a:lnTo>
                  <a:lnTo>
                    <a:pt x="67" y="14"/>
                  </a:lnTo>
                  <a:lnTo>
                    <a:pt x="67" y="14"/>
                  </a:lnTo>
                  <a:lnTo>
                    <a:pt x="67" y="14"/>
                  </a:lnTo>
                  <a:lnTo>
                    <a:pt x="68" y="14"/>
                  </a:lnTo>
                  <a:lnTo>
                    <a:pt x="68" y="15"/>
                  </a:lnTo>
                  <a:lnTo>
                    <a:pt x="68" y="15"/>
                  </a:lnTo>
                  <a:lnTo>
                    <a:pt x="68" y="15"/>
                  </a:lnTo>
                  <a:lnTo>
                    <a:pt x="68" y="15"/>
                  </a:lnTo>
                  <a:lnTo>
                    <a:pt x="68" y="15"/>
                  </a:lnTo>
                  <a:lnTo>
                    <a:pt x="68" y="15"/>
                  </a:lnTo>
                  <a:lnTo>
                    <a:pt x="69" y="16"/>
                  </a:lnTo>
                  <a:lnTo>
                    <a:pt x="69" y="16"/>
                  </a:lnTo>
                  <a:lnTo>
                    <a:pt x="69" y="16"/>
                  </a:lnTo>
                  <a:lnTo>
                    <a:pt x="69" y="16"/>
                  </a:lnTo>
                  <a:lnTo>
                    <a:pt x="69" y="16"/>
                  </a:lnTo>
                  <a:lnTo>
                    <a:pt x="70" y="17"/>
                  </a:lnTo>
                  <a:lnTo>
                    <a:pt x="70" y="17"/>
                  </a:lnTo>
                  <a:lnTo>
                    <a:pt x="70" y="17"/>
                  </a:lnTo>
                  <a:lnTo>
                    <a:pt x="70" y="17"/>
                  </a:lnTo>
                  <a:lnTo>
                    <a:pt x="70" y="18"/>
                  </a:lnTo>
                  <a:lnTo>
                    <a:pt x="70" y="18"/>
                  </a:lnTo>
                  <a:lnTo>
                    <a:pt x="70" y="18"/>
                  </a:lnTo>
                  <a:lnTo>
                    <a:pt x="69" y="18"/>
                  </a:lnTo>
                  <a:lnTo>
                    <a:pt x="69" y="18"/>
                  </a:lnTo>
                  <a:lnTo>
                    <a:pt x="69" y="18"/>
                  </a:lnTo>
                  <a:lnTo>
                    <a:pt x="69" y="18"/>
                  </a:lnTo>
                  <a:lnTo>
                    <a:pt x="69" y="18"/>
                  </a:lnTo>
                  <a:lnTo>
                    <a:pt x="69" y="18"/>
                  </a:lnTo>
                  <a:lnTo>
                    <a:pt x="68" y="18"/>
                  </a:lnTo>
                  <a:lnTo>
                    <a:pt x="68" y="18"/>
                  </a:lnTo>
                  <a:lnTo>
                    <a:pt x="68" y="18"/>
                  </a:lnTo>
                  <a:lnTo>
                    <a:pt x="68" y="18"/>
                  </a:lnTo>
                  <a:lnTo>
                    <a:pt x="68" y="18"/>
                  </a:lnTo>
                  <a:lnTo>
                    <a:pt x="68" y="18"/>
                  </a:lnTo>
                  <a:lnTo>
                    <a:pt x="67" y="18"/>
                  </a:lnTo>
                  <a:lnTo>
                    <a:pt x="67" y="18"/>
                  </a:lnTo>
                  <a:lnTo>
                    <a:pt x="67" y="18"/>
                  </a:lnTo>
                  <a:lnTo>
                    <a:pt x="66" y="18"/>
                  </a:lnTo>
                  <a:lnTo>
                    <a:pt x="66" y="18"/>
                  </a:lnTo>
                  <a:lnTo>
                    <a:pt x="66" y="18"/>
                  </a:lnTo>
                  <a:lnTo>
                    <a:pt x="65" y="18"/>
                  </a:lnTo>
                  <a:lnTo>
                    <a:pt x="65" y="18"/>
                  </a:lnTo>
                  <a:lnTo>
                    <a:pt x="65" y="18"/>
                  </a:lnTo>
                  <a:lnTo>
                    <a:pt x="65" y="18"/>
                  </a:lnTo>
                  <a:lnTo>
                    <a:pt x="64" y="18"/>
                  </a:lnTo>
                  <a:lnTo>
                    <a:pt x="65" y="18"/>
                  </a:lnTo>
                  <a:lnTo>
                    <a:pt x="64" y="19"/>
                  </a:lnTo>
                  <a:lnTo>
                    <a:pt x="64" y="19"/>
                  </a:lnTo>
                  <a:lnTo>
                    <a:pt x="64" y="19"/>
                  </a:lnTo>
                  <a:lnTo>
                    <a:pt x="63" y="19"/>
                  </a:lnTo>
                  <a:lnTo>
                    <a:pt x="63" y="19"/>
                  </a:lnTo>
                  <a:lnTo>
                    <a:pt x="63" y="1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Freeform 473">
              <a:extLst>
                <a:ext uri="{FF2B5EF4-FFF2-40B4-BE49-F238E27FC236}">
                  <a16:creationId xmlns:a16="http://schemas.microsoft.com/office/drawing/2014/main" id="{BD2798EA-E85E-4B16-8565-DBECA10F5F5F}"/>
                </a:ext>
              </a:extLst>
            </p:cNvPr>
            <p:cNvSpPr>
              <a:spLocks/>
            </p:cNvSpPr>
            <p:nvPr/>
          </p:nvSpPr>
          <p:spPr bwMode="auto">
            <a:xfrm>
              <a:off x="5437948" y="3380964"/>
              <a:ext cx="295693" cy="269167"/>
            </a:xfrm>
            <a:custGeom>
              <a:avLst/>
              <a:gdLst/>
              <a:ahLst/>
              <a:cxnLst>
                <a:cxn ang="0">
                  <a:pos x="21" y="12"/>
                </a:cxn>
                <a:cxn ang="0">
                  <a:pos x="21" y="14"/>
                </a:cxn>
                <a:cxn ang="0">
                  <a:pos x="21" y="14"/>
                </a:cxn>
                <a:cxn ang="0">
                  <a:pos x="20" y="15"/>
                </a:cxn>
                <a:cxn ang="0">
                  <a:pos x="19" y="15"/>
                </a:cxn>
                <a:cxn ang="0">
                  <a:pos x="18" y="16"/>
                </a:cxn>
                <a:cxn ang="0">
                  <a:pos x="17" y="17"/>
                </a:cxn>
                <a:cxn ang="0">
                  <a:pos x="16" y="18"/>
                </a:cxn>
                <a:cxn ang="0">
                  <a:pos x="15" y="18"/>
                </a:cxn>
                <a:cxn ang="0">
                  <a:pos x="14" y="18"/>
                </a:cxn>
                <a:cxn ang="0">
                  <a:pos x="13" y="19"/>
                </a:cxn>
                <a:cxn ang="0">
                  <a:pos x="12" y="20"/>
                </a:cxn>
                <a:cxn ang="0">
                  <a:pos x="11" y="21"/>
                </a:cxn>
                <a:cxn ang="0">
                  <a:pos x="10" y="24"/>
                </a:cxn>
                <a:cxn ang="0">
                  <a:pos x="7" y="24"/>
                </a:cxn>
                <a:cxn ang="0">
                  <a:pos x="1" y="23"/>
                </a:cxn>
                <a:cxn ang="0">
                  <a:pos x="2" y="23"/>
                </a:cxn>
                <a:cxn ang="0">
                  <a:pos x="4" y="22"/>
                </a:cxn>
                <a:cxn ang="0">
                  <a:pos x="5" y="21"/>
                </a:cxn>
                <a:cxn ang="0">
                  <a:pos x="6" y="20"/>
                </a:cxn>
                <a:cxn ang="0">
                  <a:pos x="7" y="19"/>
                </a:cxn>
                <a:cxn ang="0">
                  <a:pos x="8" y="18"/>
                </a:cxn>
                <a:cxn ang="0">
                  <a:pos x="8" y="16"/>
                </a:cxn>
                <a:cxn ang="0">
                  <a:pos x="8" y="15"/>
                </a:cxn>
                <a:cxn ang="0">
                  <a:pos x="8" y="14"/>
                </a:cxn>
                <a:cxn ang="0">
                  <a:pos x="8" y="13"/>
                </a:cxn>
                <a:cxn ang="0">
                  <a:pos x="8" y="12"/>
                </a:cxn>
                <a:cxn ang="0">
                  <a:pos x="9" y="10"/>
                </a:cxn>
                <a:cxn ang="0">
                  <a:pos x="9" y="9"/>
                </a:cxn>
                <a:cxn ang="0">
                  <a:pos x="11" y="8"/>
                </a:cxn>
                <a:cxn ang="0">
                  <a:pos x="11" y="8"/>
                </a:cxn>
                <a:cxn ang="0">
                  <a:pos x="13" y="7"/>
                </a:cxn>
                <a:cxn ang="0">
                  <a:pos x="14" y="6"/>
                </a:cxn>
                <a:cxn ang="0">
                  <a:pos x="15" y="5"/>
                </a:cxn>
                <a:cxn ang="0">
                  <a:pos x="15" y="3"/>
                </a:cxn>
                <a:cxn ang="0">
                  <a:pos x="16" y="1"/>
                </a:cxn>
                <a:cxn ang="0">
                  <a:pos x="17" y="0"/>
                </a:cxn>
                <a:cxn ang="0">
                  <a:pos x="18" y="1"/>
                </a:cxn>
                <a:cxn ang="0">
                  <a:pos x="19" y="2"/>
                </a:cxn>
                <a:cxn ang="0">
                  <a:pos x="20" y="2"/>
                </a:cxn>
                <a:cxn ang="0">
                  <a:pos x="21" y="2"/>
                </a:cxn>
                <a:cxn ang="0">
                  <a:pos x="23" y="2"/>
                </a:cxn>
                <a:cxn ang="0">
                  <a:pos x="23" y="2"/>
                </a:cxn>
                <a:cxn ang="0">
                  <a:pos x="23" y="3"/>
                </a:cxn>
                <a:cxn ang="0">
                  <a:pos x="24" y="3"/>
                </a:cxn>
                <a:cxn ang="0">
                  <a:pos x="25" y="4"/>
                </a:cxn>
                <a:cxn ang="0">
                  <a:pos x="25" y="5"/>
                </a:cxn>
                <a:cxn ang="0">
                  <a:pos x="25" y="7"/>
                </a:cxn>
                <a:cxn ang="0">
                  <a:pos x="25" y="8"/>
                </a:cxn>
                <a:cxn ang="0">
                  <a:pos x="26" y="9"/>
                </a:cxn>
                <a:cxn ang="0">
                  <a:pos x="27" y="10"/>
                </a:cxn>
                <a:cxn ang="0">
                  <a:pos x="26" y="11"/>
                </a:cxn>
                <a:cxn ang="0">
                  <a:pos x="26" y="11"/>
                </a:cxn>
                <a:cxn ang="0">
                  <a:pos x="24" y="11"/>
                </a:cxn>
                <a:cxn ang="0">
                  <a:pos x="23" y="11"/>
                </a:cxn>
                <a:cxn ang="0">
                  <a:pos x="22" y="12"/>
                </a:cxn>
              </a:cxnLst>
              <a:rect l="0" t="0" r="r" b="b"/>
              <a:pathLst>
                <a:path w="27" h="24">
                  <a:moveTo>
                    <a:pt x="22" y="12"/>
                  </a:moveTo>
                  <a:lnTo>
                    <a:pt x="21" y="12"/>
                  </a:lnTo>
                  <a:lnTo>
                    <a:pt x="21" y="12"/>
                  </a:lnTo>
                  <a:lnTo>
                    <a:pt x="21" y="12"/>
                  </a:lnTo>
                  <a:lnTo>
                    <a:pt x="21" y="12"/>
                  </a:lnTo>
                  <a:lnTo>
                    <a:pt x="21" y="13"/>
                  </a:lnTo>
                  <a:lnTo>
                    <a:pt x="21" y="13"/>
                  </a:lnTo>
                  <a:lnTo>
                    <a:pt x="21" y="13"/>
                  </a:lnTo>
                  <a:lnTo>
                    <a:pt x="21" y="13"/>
                  </a:lnTo>
                  <a:lnTo>
                    <a:pt x="21" y="14"/>
                  </a:lnTo>
                  <a:lnTo>
                    <a:pt x="21" y="14"/>
                  </a:lnTo>
                  <a:lnTo>
                    <a:pt x="21" y="14"/>
                  </a:lnTo>
                  <a:lnTo>
                    <a:pt x="21" y="14"/>
                  </a:lnTo>
                  <a:lnTo>
                    <a:pt x="21" y="14"/>
                  </a:lnTo>
                  <a:lnTo>
                    <a:pt x="21" y="14"/>
                  </a:lnTo>
                  <a:lnTo>
                    <a:pt x="21" y="15"/>
                  </a:lnTo>
                  <a:lnTo>
                    <a:pt x="21" y="15"/>
                  </a:lnTo>
                  <a:lnTo>
                    <a:pt x="21" y="15"/>
                  </a:lnTo>
                  <a:lnTo>
                    <a:pt x="20" y="15"/>
                  </a:lnTo>
                  <a:lnTo>
                    <a:pt x="20" y="15"/>
                  </a:lnTo>
                  <a:lnTo>
                    <a:pt x="20" y="15"/>
                  </a:lnTo>
                  <a:lnTo>
                    <a:pt x="20" y="15"/>
                  </a:lnTo>
                  <a:lnTo>
                    <a:pt x="20" y="15"/>
                  </a:lnTo>
                  <a:lnTo>
                    <a:pt x="20" y="15"/>
                  </a:lnTo>
                  <a:lnTo>
                    <a:pt x="19" y="15"/>
                  </a:lnTo>
                  <a:lnTo>
                    <a:pt x="19" y="15"/>
                  </a:lnTo>
                  <a:lnTo>
                    <a:pt x="19" y="15"/>
                  </a:lnTo>
                  <a:lnTo>
                    <a:pt x="18" y="16"/>
                  </a:lnTo>
                  <a:lnTo>
                    <a:pt x="18" y="16"/>
                  </a:lnTo>
                  <a:lnTo>
                    <a:pt x="18" y="16"/>
                  </a:lnTo>
                  <a:lnTo>
                    <a:pt x="18" y="16"/>
                  </a:lnTo>
                  <a:lnTo>
                    <a:pt x="18" y="17"/>
                  </a:lnTo>
                  <a:lnTo>
                    <a:pt x="18" y="17"/>
                  </a:lnTo>
                  <a:lnTo>
                    <a:pt x="17" y="17"/>
                  </a:lnTo>
                  <a:lnTo>
                    <a:pt x="17" y="17"/>
                  </a:lnTo>
                  <a:lnTo>
                    <a:pt x="17" y="17"/>
                  </a:lnTo>
                  <a:lnTo>
                    <a:pt x="16" y="17"/>
                  </a:lnTo>
                  <a:lnTo>
                    <a:pt x="16" y="18"/>
                  </a:lnTo>
                  <a:lnTo>
                    <a:pt x="16" y="18"/>
                  </a:lnTo>
                  <a:lnTo>
                    <a:pt x="16" y="18"/>
                  </a:lnTo>
                  <a:lnTo>
                    <a:pt x="16" y="18"/>
                  </a:lnTo>
                  <a:lnTo>
                    <a:pt x="15" y="18"/>
                  </a:lnTo>
                  <a:lnTo>
                    <a:pt x="15" y="18"/>
                  </a:lnTo>
                  <a:lnTo>
                    <a:pt x="15" y="18"/>
                  </a:lnTo>
                  <a:lnTo>
                    <a:pt x="15" y="18"/>
                  </a:lnTo>
                  <a:lnTo>
                    <a:pt x="15" y="18"/>
                  </a:lnTo>
                  <a:lnTo>
                    <a:pt x="15" y="18"/>
                  </a:lnTo>
                  <a:lnTo>
                    <a:pt x="14" y="18"/>
                  </a:lnTo>
                  <a:lnTo>
                    <a:pt x="14" y="18"/>
                  </a:lnTo>
                  <a:lnTo>
                    <a:pt x="14" y="18"/>
                  </a:lnTo>
                  <a:lnTo>
                    <a:pt x="14" y="18"/>
                  </a:lnTo>
                  <a:lnTo>
                    <a:pt x="13" y="18"/>
                  </a:lnTo>
                  <a:lnTo>
                    <a:pt x="13" y="18"/>
                  </a:lnTo>
                  <a:lnTo>
                    <a:pt x="13" y="19"/>
                  </a:lnTo>
                  <a:lnTo>
                    <a:pt x="13" y="19"/>
                  </a:lnTo>
                  <a:lnTo>
                    <a:pt x="13" y="19"/>
                  </a:lnTo>
                  <a:lnTo>
                    <a:pt x="12" y="19"/>
                  </a:lnTo>
                  <a:lnTo>
                    <a:pt x="12" y="19"/>
                  </a:lnTo>
                  <a:lnTo>
                    <a:pt x="12" y="19"/>
                  </a:lnTo>
                  <a:lnTo>
                    <a:pt x="12" y="20"/>
                  </a:lnTo>
                  <a:lnTo>
                    <a:pt x="11" y="20"/>
                  </a:lnTo>
                  <a:lnTo>
                    <a:pt x="11" y="20"/>
                  </a:lnTo>
                  <a:lnTo>
                    <a:pt x="11" y="20"/>
                  </a:lnTo>
                  <a:lnTo>
                    <a:pt x="11" y="20"/>
                  </a:lnTo>
                  <a:lnTo>
                    <a:pt x="11" y="21"/>
                  </a:lnTo>
                  <a:lnTo>
                    <a:pt x="10" y="21"/>
                  </a:lnTo>
                  <a:lnTo>
                    <a:pt x="10" y="21"/>
                  </a:lnTo>
                  <a:lnTo>
                    <a:pt x="10" y="21"/>
                  </a:lnTo>
                  <a:lnTo>
                    <a:pt x="10" y="23"/>
                  </a:lnTo>
                  <a:lnTo>
                    <a:pt x="10" y="24"/>
                  </a:lnTo>
                  <a:lnTo>
                    <a:pt x="9" y="24"/>
                  </a:lnTo>
                  <a:lnTo>
                    <a:pt x="8" y="24"/>
                  </a:lnTo>
                  <a:lnTo>
                    <a:pt x="8" y="24"/>
                  </a:lnTo>
                  <a:lnTo>
                    <a:pt x="7" y="24"/>
                  </a:lnTo>
                  <a:lnTo>
                    <a:pt x="7" y="24"/>
                  </a:lnTo>
                  <a:lnTo>
                    <a:pt x="7" y="24"/>
                  </a:lnTo>
                  <a:lnTo>
                    <a:pt x="1" y="24"/>
                  </a:lnTo>
                  <a:lnTo>
                    <a:pt x="1" y="24"/>
                  </a:lnTo>
                  <a:lnTo>
                    <a:pt x="0" y="24"/>
                  </a:lnTo>
                  <a:lnTo>
                    <a:pt x="1" y="23"/>
                  </a:lnTo>
                  <a:lnTo>
                    <a:pt x="1" y="23"/>
                  </a:lnTo>
                  <a:lnTo>
                    <a:pt x="1" y="23"/>
                  </a:lnTo>
                  <a:lnTo>
                    <a:pt x="1" y="23"/>
                  </a:lnTo>
                  <a:lnTo>
                    <a:pt x="1" y="23"/>
                  </a:lnTo>
                  <a:lnTo>
                    <a:pt x="2" y="23"/>
                  </a:lnTo>
                  <a:lnTo>
                    <a:pt x="2" y="23"/>
                  </a:lnTo>
                  <a:lnTo>
                    <a:pt x="3" y="22"/>
                  </a:lnTo>
                  <a:lnTo>
                    <a:pt x="3" y="22"/>
                  </a:lnTo>
                  <a:lnTo>
                    <a:pt x="3" y="22"/>
                  </a:lnTo>
                  <a:lnTo>
                    <a:pt x="4" y="22"/>
                  </a:lnTo>
                  <a:lnTo>
                    <a:pt x="4" y="22"/>
                  </a:lnTo>
                  <a:lnTo>
                    <a:pt x="4" y="22"/>
                  </a:lnTo>
                  <a:lnTo>
                    <a:pt x="4" y="21"/>
                  </a:lnTo>
                  <a:lnTo>
                    <a:pt x="5" y="21"/>
                  </a:lnTo>
                  <a:lnTo>
                    <a:pt x="5" y="21"/>
                  </a:lnTo>
                  <a:lnTo>
                    <a:pt x="5" y="21"/>
                  </a:lnTo>
                  <a:lnTo>
                    <a:pt x="6" y="20"/>
                  </a:lnTo>
                  <a:lnTo>
                    <a:pt x="6" y="20"/>
                  </a:lnTo>
                  <a:lnTo>
                    <a:pt x="6" y="20"/>
                  </a:lnTo>
                  <a:lnTo>
                    <a:pt x="6" y="20"/>
                  </a:lnTo>
                  <a:lnTo>
                    <a:pt x="6" y="20"/>
                  </a:lnTo>
                  <a:lnTo>
                    <a:pt x="6" y="20"/>
                  </a:lnTo>
                  <a:lnTo>
                    <a:pt x="7" y="19"/>
                  </a:lnTo>
                  <a:lnTo>
                    <a:pt x="7" y="19"/>
                  </a:lnTo>
                  <a:lnTo>
                    <a:pt x="7" y="19"/>
                  </a:lnTo>
                  <a:lnTo>
                    <a:pt x="7" y="19"/>
                  </a:lnTo>
                  <a:lnTo>
                    <a:pt x="7" y="19"/>
                  </a:lnTo>
                  <a:lnTo>
                    <a:pt x="7" y="18"/>
                  </a:lnTo>
                  <a:lnTo>
                    <a:pt x="8" y="18"/>
                  </a:lnTo>
                  <a:lnTo>
                    <a:pt x="8" y="18"/>
                  </a:lnTo>
                  <a:lnTo>
                    <a:pt x="8" y="18"/>
                  </a:lnTo>
                  <a:lnTo>
                    <a:pt x="8" y="17"/>
                  </a:lnTo>
                  <a:lnTo>
                    <a:pt x="8" y="17"/>
                  </a:lnTo>
                  <a:lnTo>
                    <a:pt x="8" y="17"/>
                  </a:lnTo>
                  <a:lnTo>
                    <a:pt x="8" y="16"/>
                  </a:lnTo>
                  <a:lnTo>
                    <a:pt x="8" y="16"/>
                  </a:lnTo>
                  <a:lnTo>
                    <a:pt x="8" y="16"/>
                  </a:lnTo>
                  <a:lnTo>
                    <a:pt x="8" y="15"/>
                  </a:lnTo>
                  <a:lnTo>
                    <a:pt x="8" y="15"/>
                  </a:lnTo>
                  <a:lnTo>
                    <a:pt x="8" y="15"/>
                  </a:lnTo>
                  <a:lnTo>
                    <a:pt x="8" y="15"/>
                  </a:lnTo>
                  <a:lnTo>
                    <a:pt x="8" y="15"/>
                  </a:lnTo>
                  <a:lnTo>
                    <a:pt x="8" y="15"/>
                  </a:lnTo>
                  <a:lnTo>
                    <a:pt x="8" y="14"/>
                  </a:lnTo>
                  <a:lnTo>
                    <a:pt x="8" y="14"/>
                  </a:lnTo>
                  <a:lnTo>
                    <a:pt x="8" y="14"/>
                  </a:lnTo>
                  <a:lnTo>
                    <a:pt x="8" y="14"/>
                  </a:lnTo>
                  <a:lnTo>
                    <a:pt x="8" y="13"/>
                  </a:lnTo>
                  <a:lnTo>
                    <a:pt x="8" y="13"/>
                  </a:lnTo>
                  <a:lnTo>
                    <a:pt x="8" y="13"/>
                  </a:lnTo>
                  <a:lnTo>
                    <a:pt x="8" y="13"/>
                  </a:lnTo>
                  <a:lnTo>
                    <a:pt x="8" y="13"/>
                  </a:lnTo>
                  <a:lnTo>
                    <a:pt x="8" y="12"/>
                  </a:lnTo>
                  <a:lnTo>
                    <a:pt x="8" y="12"/>
                  </a:lnTo>
                  <a:lnTo>
                    <a:pt x="8" y="12"/>
                  </a:lnTo>
                  <a:lnTo>
                    <a:pt x="8" y="11"/>
                  </a:lnTo>
                  <a:lnTo>
                    <a:pt x="9" y="11"/>
                  </a:lnTo>
                  <a:lnTo>
                    <a:pt x="9" y="11"/>
                  </a:lnTo>
                  <a:lnTo>
                    <a:pt x="9" y="11"/>
                  </a:lnTo>
                  <a:lnTo>
                    <a:pt x="9" y="10"/>
                  </a:lnTo>
                  <a:lnTo>
                    <a:pt x="9" y="10"/>
                  </a:lnTo>
                  <a:lnTo>
                    <a:pt x="9" y="10"/>
                  </a:lnTo>
                  <a:lnTo>
                    <a:pt x="9" y="9"/>
                  </a:lnTo>
                  <a:lnTo>
                    <a:pt x="9" y="9"/>
                  </a:lnTo>
                  <a:lnTo>
                    <a:pt x="9" y="9"/>
                  </a:lnTo>
                  <a:lnTo>
                    <a:pt x="10" y="9"/>
                  </a:lnTo>
                  <a:lnTo>
                    <a:pt x="10" y="9"/>
                  </a:lnTo>
                  <a:lnTo>
                    <a:pt x="10" y="8"/>
                  </a:lnTo>
                  <a:lnTo>
                    <a:pt x="10" y="8"/>
                  </a:lnTo>
                  <a:lnTo>
                    <a:pt x="11" y="8"/>
                  </a:lnTo>
                  <a:lnTo>
                    <a:pt x="11" y="8"/>
                  </a:lnTo>
                  <a:lnTo>
                    <a:pt x="11" y="8"/>
                  </a:lnTo>
                  <a:lnTo>
                    <a:pt x="11" y="8"/>
                  </a:lnTo>
                  <a:lnTo>
                    <a:pt x="11" y="8"/>
                  </a:lnTo>
                  <a:lnTo>
                    <a:pt x="11" y="8"/>
                  </a:lnTo>
                  <a:lnTo>
                    <a:pt x="12" y="7"/>
                  </a:lnTo>
                  <a:lnTo>
                    <a:pt x="12" y="7"/>
                  </a:lnTo>
                  <a:lnTo>
                    <a:pt x="12" y="7"/>
                  </a:lnTo>
                  <a:lnTo>
                    <a:pt x="12" y="7"/>
                  </a:lnTo>
                  <a:lnTo>
                    <a:pt x="13" y="7"/>
                  </a:lnTo>
                  <a:lnTo>
                    <a:pt x="13" y="7"/>
                  </a:lnTo>
                  <a:lnTo>
                    <a:pt x="13" y="6"/>
                  </a:lnTo>
                  <a:lnTo>
                    <a:pt x="14" y="6"/>
                  </a:lnTo>
                  <a:lnTo>
                    <a:pt x="14" y="6"/>
                  </a:lnTo>
                  <a:lnTo>
                    <a:pt x="14" y="6"/>
                  </a:lnTo>
                  <a:lnTo>
                    <a:pt x="14" y="6"/>
                  </a:lnTo>
                  <a:lnTo>
                    <a:pt x="14" y="6"/>
                  </a:lnTo>
                  <a:lnTo>
                    <a:pt x="14" y="5"/>
                  </a:lnTo>
                  <a:lnTo>
                    <a:pt x="14" y="5"/>
                  </a:lnTo>
                  <a:lnTo>
                    <a:pt x="15" y="5"/>
                  </a:lnTo>
                  <a:lnTo>
                    <a:pt x="15" y="4"/>
                  </a:lnTo>
                  <a:lnTo>
                    <a:pt x="15" y="4"/>
                  </a:lnTo>
                  <a:lnTo>
                    <a:pt x="15" y="3"/>
                  </a:lnTo>
                  <a:lnTo>
                    <a:pt x="15" y="3"/>
                  </a:lnTo>
                  <a:lnTo>
                    <a:pt x="15" y="3"/>
                  </a:lnTo>
                  <a:lnTo>
                    <a:pt x="15" y="3"/>
                  </a:lnTo>
                  <a:lnTo>
                    <a:pt x="15" y="2"/>
                  </a:lnTo>
                  <a:lnTo>
                    <a:pt x="16" y="2"/>
                  </a:lnTo>
                  <a:lnTo>
                    <a:pt x="16" y="2"/>
                  </a:lnTo>
                  <a:lnTo>
                    <a:pt x="16" y="1"/>
                  </a:lnTo>
                  <a:lnTo>
                    <a:pt x="16" y="1"/>
                  </a:lnTo>
                  <a:lnTo>
                    <a:pt x="16" y="1"/>
                  </a:lnTo>
                  <a:lnTo>
                    <a:pt x="16" y="1"/>
                  </a:lnTo>
                  <a:lnTo>
                    <a:pt x="17" y="1"/>
                  </a:lnTo>
                  <a:lnTo>
                    <a:pt x="17" y="0"/>
                  </a:lnTo>
                  <a:lnTo>
                    <a:pt x="17" y="0"/>
                  </a:lnTo>
                  <a:lnTo>
                    <a:pt x="17" y="0"/>
                  </a:lnTo>
                  <a:lnTo>
                    <a:pt x="17" y="1"/>
                  </a:lnTo>
                  <a:lnTo>
                    <a:pt x="17" y="1"/>
                  </a:lnTo>
                  <a:lnTo>
                    <a:pt x="18" y="1"/>
                  </a:lnTo>
                  <a:lnTo>
                    <a:pt x="18" y="2"/>
                  </a:lnTo>
                  <a:lnTo>
                    <a:pt x="18" y="2"/>
                  </a:lnTo>
                  <a:lnTo>
                    <a:pt x="19" y="2"/>
                  </a:lnTo>
                  <a:lnTo>
                    <a:pt x="19" y="2"/>
                  </a:lnTo>
                  <a:lnTo>
                    <a:pt x="19" y="2"/>
                  </a:lnTo>
                  <a:lnTo>
                    <a:pt x="19" y="3"/>
                  </a:lnTo>
                  <a:lnTo>
                    <a:pt x="19" y="3"/>
                  </a:lnTo>
                  <a:lnTo>
                    <a:pt x="20" y="2"/>
                  </a:lnTo>
                  <a:lnTo>
                    <a:pt x="20" y="2"/>
                  </a:lnTo>
                  <a:lnTo>
                    <a:pt x="20" y="2"/>
                  </a:lnTo>
                  <a:lnTo>
                    <a:pt x="20" y="2"/>
                  </a:lnTo>
                  <a:lnTo>
                    <a:pt x="20" y="2"/>
                  </a:lnTo>
                  <a:lnTo>
                    <a:pt x="21" y="2"/>
                  </a:lnTo>
                  <a:lnTo>
                    <a:pt x="21" y="2"/>
                  </a:lnTo>
                  <a:lnTo>
                    <a:pt x="21" y="2"/>
                  </a:lnTo>
                  <a:lnTo>
                    <a:pt x="22" y="2"/>
                  </a:lnTo>
                  <a:lnTo>
                    <a:pt x="22" y="2"/>
                  </a:lnTo>
                  <a:lnTo>
                    <a:pt x="22" y="2"/>
                  </a:lnTo>
                  <a:lnTo>
                    <a:pt x="22" y="2"/>
                  </a:lnTo>
                  <a:lnTo>
                    <a:pt x="23" y="2"/>
                  </a:lnTo>
                  <a:lnTo>
                    <a:pt x="23" y="2"/>
                  </a:lnTo>
                  <a:lnTo>
                    <a:pt x="23" y="2"/>
                  </a:lnTo>
                  <a:lnTo>
                    <a:pt x="23" y="3"/>
                  </a:lnTo>
                  <a:lnTo>
                    <a:pt x="23" y="3"/>
                  </a:lnTo>
                  <a:lnTo>
                    <a:pt x="23" y="2"/>
                  </a:lnTo>
                  <a:lnTo>
                    <a:pt x="23" y="2"/>
                  </a:lnTo>
                  <a:lnTo>
                    <a:pt x="23" y="2"/>
                  </a:lnTo>
                  <a:lnTo>
                    <a:pt x="23" y="3"/>
                  </a:lnTo>
                  <a:lnTo>
                    <a:pt x="23" y="3"/>
                  </a:lnTo>
                  <a:lnTo>
                    <a:pt x="23" y="3"/>
                  </a:lnTo>
                  <a:lnTo>
                    <a:pt x="24" y="3"/>
                  </a:lnTo>
                  <a:lnTo>
                    <a:pt x="24" y="3"/>
                  </a:lnTo>
                  <a:lnTo>
                    <a:pt x="24" y="3"/>
                  </a:lnTo>
                  <a:lnTo>
                    <a:pt x="24" y="3"/>
                  </a:lnTo>
                  <a:lnTo>
                    <a:pt x="24" y="3"/>
                  </a:lnTo>
                  <a:lnTo>
                    <a:pt x="25" y="3"/>
                  </a:lnTo>
                  <a:lnTo>
                    <a:pt x="25" y="3"/>
                  </a:lnTo>
                  <a:lnTo>
                    <a:pt x="25" y="4"/>
                  </a:lnTo>
                  <a:lnTo>
                    <a:pt x="25" y="4"/>
                  </a:lnTo>
                  <a:lnTo>
                    <a:pt x="25" y="4"/>
                  </a:lnTo>
                  <a:lnTo>
                    <a:pt x="25" y="4"/>
                  </a:lnTo>
                  <a:lnTo>
                    <a:pt x="25" y="5"/>
                  </a:lnTo>
                  <a:lnTo>
                    <a:pt x="25" y="5"/>
                  </a:lnTo>
                  <a:lnTo>
                    <a:pt x="25" y="5"/>
                  </a:lnTo>
                  <a:lnTo>
                    <a:pt x="25" y="5"/>
                  </a:lnTo>
                  <a:lnTo>
                    <a:pt x="25" y="6"/>
                  </a:lnTo>
                  <a:lnTo>
                    <a:pt x="25" y="6"/>
                  </a:lnTo>
                  <a:lnTo>
                    <a:pt x="25" y="6"/>
                  </a:lnTo>
                  <a:lnTo>
                    <a:pt x="25" y="7"/>
                  </a:lnTo>
                  <a:lnTo>
                    <a:pt x="25" y="7"/>
                  </a:lnTo>
                  <a:lnTo>
                    <a:pt x="25" y="7"/>
                  </a:lnTo>
                  <a:lnTo>
                    <a:pt x="25" y="7"/>
                  </a:lnTo>
                  <a:lnTo>
                    <a:pt x="25" y="7"/>
                  </a:lnTo>
                  <a:lnTo>
                    <a:pt x="25" y="8"/>
                  </a:lnTo>
                  <a:lnTo>
                    <a:pt x="25" y="8"/>
                  </a:lnTo>
                  <a:lnTo>
                    <a:pt x="25" y="8"/>
                  </a:lnTo>
                  <a:lnTo>
                    <a:pt x="25" y="8"/>
                  </a:lnTo>
                  <a:lnTo>
                    <a:pt x="25" y="8"/>
                  </a:lnTo>
                  <a:lnTo>
                    <a:pt x="25" y="8"/>
                  </a:lnTo>
                  <a:lnTo>
                    <a:pt x="26" y="9"/>
                  </a:lnTo>
                  <a:lnTo>
                    <a:pt x="26" y="9"/>
                  </a:lnTo>
                  <a:lnTo>
                    <a:pt x="25" y="9"/>
                  </a:lnTo>
                  <a:lnTo>
                    <a:pt x="26" y="9"/>
                  </a:lnTo>
                  <a:lnTo>
                    <a:pt x="26" y="10"/>
                  </a:lnTo>
                  <a:lnTo>
                    <a:pt x="27" y="10"/>
                  </a:lnTo>
                  <a:lnTo>
                    <a:pt x="27" y="10"/>
                  </a:lnTo>
                  <a:lnTo>
                    <a:pt x="26" y="10"/>
                  </a:lnTo>
                  <a:lnTo>
                    <a:pt x="26" y="10"/>
                  </a:lnTo>
                  <a:lnTo>
                    <a:pt x="26" y="11"/>
                  </a:lnTo>
                  <a:lnTo>
                    <a:pt x="26" y="11"/>
                  </a:lnTo>
                  <a:lnTo>
                    <a:pt x="26" y="11"/>
                  </a:lnTo>
                  <a:lnTo>
                    <a:pt x="26" y="11"/>
                  </a:lnTo>
                  <a:lnTo>
                    <a:pt x="26" y="11"/>
                  </a:lnTo>
                  <a:lnTo>
                    <a:pt x="26" y="11"/>
                  </a:lnTo>
                  <a:lnTo>
                    <a:pt x="26" y="11"/>
                  </a:lnTo>
                  <a:lnTo>
                    <a:pt x="26" y="11"/>
                  </a:lnTo>
                  <a:lnTo>
                    <a:pt x="25" y="11"/>
                  </a:lnTo>
                  <a:lnTo>
                    <a:pt x="25" y="11"/>
                  </a:lnTo>
                  <a:lnTo>
                    <a:pt x="24" y="11"/>
                  </a:lnTo>
                  <a:lnTo>
                    <a:pt x="24" y="11"/>
                  </a:lnTo>
                  <a:lnTo>
                    <a:pt x="24" y="11"/>
                  </a:lnTo>
                  <a:lnTo>
                    <a:pt x="24" y="11"/>
                  </a:lnTo>
                  <a:lnTo>
                    <a:pt x="23" y="11"/>
                  </a:lnTo>
                  <a:lnTo>
                    <a:pt x="23" y="11"/>
                  </a:lnTo>
                  <a:lnTo>
                    <a:pt x="23" y="11"/>
                  </a:lnTo>
                  <a:lnTo>
                    <a:pt x="23" y="12"/>
                  </a:lnTo>
                  <a:lnTo>
                    <a:pt x="23" y="12"/>
                  </a:lnTo>
                  <a:lnTo>
                    <a:pt x="22" y="12"/>
                  </a:lnTo>
                  <a:lnTo>
                    <a:pt x="22" y="12"/>
                  </a:lnTo>
                  <a:lnTo>
                    <a:pt x="22" y="12"/>
                  </a:lnTo>
                  <a:lnTo>
                    <a:pt x="22"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Freeform 474">
              <a:extLst>
                <a:ext uri="{FF2B5EF4-FFF2-40B4-BE49-F238E27FC236}">
                  <a16:creationId xmlns:a16="http://schemas.microsoft.com/office/drawing/2014/main" id="{D9925C41-204F-4F9E-9662-EA4DD5C8B0AF}"/>
                </a:ext>
              </a:extLst>
            </p:cNvPr>
            <p:cNvSpPr>
              <a:spLocks noEditPoints="1"/>
            </p:cNvSpPr>
            <p:nvPr/>
          </p:nvSpPr>
          <p:spPr bwMode="auto">
            <a:xfrm>
              <a:off x="6477144" y="4798928"/>
              <a:ext cx="251253" cy="494353"/>
            </a:xfrm>
            <a:custGeom>
              <a:avLst/>
              <a:gdLst/>
              <a:ahLst/>
              <a:cxnLst>
                <a:cxn ang="0">
                  <a:pos x="11" y="29"/>
                </a:cxn>
                <a:cxn ang="0">
                  <a:pos x="10" y="4"/>
                </a:cxn>
                <a:cxn ang="0">
                  <a:pos x="6" y="16"/>
                </a:cxn>
                <a:cxn ang="0">
                  <a:pos x="3" y="15"/>
                </a:cxn>
                <a:cxn ang="0">
                  <a:pos x="0" y="14"/>
                </a:cxn>
                <a:cxn ang="0">
                  <a:pos x="0" y="11"/>
                </a:cxn>
                <a:cxn ang="0">
                  <a:pos x="3" y="10"/>
                </a:cxn>
                <a:cxn ang="0">
                  <a:pos x="6" y="9"/>
                </a:cxn>
                <a:cxn ang="0">
                  <a:pos x="9" y="10"/>
                </a:cxn>
                <a:cxn ang="0">
                  <a:pos x="9" y="13"/>
                </a:cxn>
                <a:cxn ang="0">
                  <a:pos x="9" y="14"/>
                </a:cxn>
                <a:cxn ang="0">
                  <a:pos x="10" y="16"/>
                </a:cxn>
                <a:cxn ang="0">
                  <a:pos x="11" y="17"/>
                </a:cxn>
                <a:cxn ang="0">
                  <a:pos x="11" y="15"/>
                </a:cxn>
                <a:cxn ang="0">
                  <a:pos x="12" y="13"/>
                </a:cxn>
                <a:cxn ang="0">
                  <a:pos x="11" y="10"/>
                </a:cxn>
                <a:cxn ang="0">
                  <a:pos x="9" y="6"/>
                </a:cxn>
                <a:cxn ang="0">
                  <a:pos x="9" y="4"/>
                </a:cxn>
                <a:cxn ang="0">
                  <a:pos x="10" y="3"/>
                </a:cxn>
                <a:cxn ang="0">
                  <a:pos x="13" y="3"/>
                </a:cxn>
                <a:cxn ang="0">
                  <a:pos x="15" y="3"/>
                </a:cxn>
                <a:cxn ang="0">
                  <a:pos x="17" y="2"/>
                </a:cxn>
                <a:cxn ang="0">
                  <a:pos x="19" y="1"/>
                </a:cxn>
                <a:cxn ang="0">
                  <a:pos x="21" y="0"/>
                </a:cxn>
                <a:cxn ang="0">
                  <a:pos x="22" y="1"/>
                </a:cxn>
                <a:cxn ang="0">
                  <a:pos x="22" y="3"/>
                </a:cxn>
                <a:cxn ang="0">
                  <a:pos x="22" y="6"/>
                </a:cxn>
                <a:cxn ang="0">
                  <a:pos x="22" y="8"/>
                </a:cxn>
                <a:cxn ang="0">
                  <a:pos x="23" y="10"/>
                </a:cxn>
                <a:cxn ang="0">
                  <a:pos x="23" y="11"/>
                </a:cxn>
                <a:cxn ang="0">
                  <a:pos x="23" y="12"/>
                </a:cxn>
                <a:cxn ang="0">
                  <a:pos x="21" y="15"/>
                </a:cxn>
                <a:cxn ang="0">
                  <a:pos x="19" y="16"/>
                </a:cxn>
                <a:cxn ang="0">
                  <a:pos x="17" y="18"/>
                </a:cxn>
                <a:cxn ang="0">
                  <a:pos x="14" y="20"/>
                </a:cxn>
                <a:cxn ang="0">
                  <a:pos x="13" y="22"/>
                </a:cxn>
                <a:cxn ang="0">
                  <a:pos x="12" y="22"/>
                </a:cxn>
                <a:cxn ang="0">
                  <a:pos x="10" y="25"/>
                </a:cxn>
                <a:cxn ang="0">
                  <a:pos x="10" y="26"/>
                </a:cxn>
                <a:cxn ang="0">
                  <a:pos x="10" y="29"/>
                </a:cxn>
                <a:cxn ang="0">
                  <a:pos x="11" y="31"/>
                </a:cxn>
                <a:cxn ang="0">
                  <a:pos x="11" y="32"/>
                </a:cxn>
                <a:cxn ang="0">
                  <a:pos x="11" y="34"/>
                </a:cxn>
                <a:cxn ang="0">
                  <a:pos x="11" y="36"/>
                </a:cxn>
                <a:cxn ang="0">
                  <a:pos x="11" y="37"/>
                </a:cxn>
                <a:cxn ang="0">
                  <a:pos x="8" y="39"/>
                </a:cxn>
                <a:cxn ang="0">
                  <a:pos x="5" y="41"/>
                </a:cxn>
                <a:cxn ang="0">
                  <a:pos x="6" y="42"/>
                </a:cxn>
                <a:cxn ang="0">
                  <a:pos x="5" y="44"/>
                </a:cxn>
                <a:cxn ang="0">
                  <a:pos x="4" y="41"/>
                </a:cxn>
                <a:cxn ang="0">
                  <a:pos x="4" y="38"/>
                </a:cxn>
                <a:cxn ang="0">
                  <a:pos x="3" y="35"/>
                </a:cxn>
                <a:cxn ang="0">
                  <a:pos x="3" y="31"/>
                </a:cxn>
                <a:cxn ang="0">
                  <a:pos x="5" y="27"/>
                </a:cxn>
                <a:cxn ang="0">
                  <a:pos x="6" y="24"/>
                </a:cxn>
                <a:cxn ang="0">
                  <a:pos x="5" y="22"/>
                </a:cxn>
                <a:cxn ang="0">
                  <a:pos x="6" y="21"/>
                </a:cxn>
                <a:cxn ang="0">
                  <a:pos x="6" y="18"/>
                </a:cxn>
              </a:cxnLst>
              <a:rect l="0" t="0" r="r" b="b"/>
              <a:pathLst>
                <a:path w="23" h="44">
                  <a:moveTo>
                    <a:pt x="6" y="42"/>
                  </a:moveTo>
                  <a:lnTo>
                    <a:pt x="6" y="42"/>
                  </a:lnTo>
                  <a:lnTo>
                    <a:pt x="6" y="41"/>
                  </a:lnTo>
                  <a:lnTo>
                    <a:pt x="6" y="41"/>
                  </a:lnTo>
                  <a:lnTo>
                    <a:pt x="6" y="42"/>
                  </a:lnTo>
                  <a:close/>
                  <a:moveTo>
                    <a:pt x="11" y="30"/>
                  </a:moveTo>
                  <a:lnTo>
                    <a:pt x="11" y="30"/>
                  </a:lnTo>
                  <a:lnTo>
                    <a:pt x="11" y="29"/>
                  </a:lnTo>
                  <a:lnTo>
                    <a:pt x="11" y="29"/>
                  </a:lnTo>
                  <a:lnTo>
                    <a:pt x="11" y="29"/>
                  </a:lnTo>
                  <a:lnTo>
                    <a:pt x="11" y="30"/>
                  </a:lnTo>
                  <a:close/>
                  <a:moveTo>
                    <a:pt x="21" y="16"/>
                  </a:moveTo>
                  <a:lnTo>
                    <a:pt x="21" y="16"/>
                  </a:lnTo>
                  <a:lnTo>
                    <a:pt x="21" y="15"/>
                  </a:lnTo>
                  <a:lnTo>
                    <a:pt x="21" y="15"/>
                  </a:lnTo>
                  <a:lnTo>
                    <a:pt x="21" y="15"/>
                  </a:lnTo>
                  <a:lnTo>
                    <a:pt x="21" y="16"/>
                  </a:lnTo>
                  <a:close/>
                  <a:moveTo>
                    <a:pt x="9" y="4"/>
                  </a:moveTo>
                  <a:lnTo>
                    <a:pt x="9" y="4"/>
                  </a:lnTo>
                  <a:close/>
                  <a:moveTo>
                    <a:pt x="10" y="4"/>
                  </a:moveTo>
                  <a:lnTo>
                    <a:pt x="10" y="4"/>
                  </a:lnTo>
                  <a:close/>
                  <a:moveTo>
                    <a:pt x="6" y="18"/>
                  </a:moveTo>
                  <a:lnTo>
                    <a:pt x="6" y="18"/>
                  </a:lnTo>
                  <a:lnTo>
                    <a:pt x="6" y="17"/>
                  </a:lnTo>
                  <a:lnTo>
                    <a:pt x="6" y="17"/>
                  </a:lnTo>
                  <a:lnTo>
                    <a:pt x="6" y="17"/>
                  </a:lnTo>
                  <a:lnTo>
                    <a:pt x="6" y="16"/>
                  </a:lnTo>
                  <a:lnTo>
                    <a:pt x="6" y="16"/>
                  </a:lnTo>
                  <a:lnTo>
                    <a:pt x="6" y="16"/>
                  </a:lnTo>
                  <a:lnTo>
                    <a:pt x="6" y="16"/>
                  </a:lnTo>
                  <a:lnTo>
                    <a:pt x="5" y="16"/>
                  </a:lnTo>
                  <a:lnTo>
                    <a:pt x="5" y="16"/>
                  </a:lnTo>
                  <a:lnTo>
                    <a:pt x="5" y="16"/>
                  </a:lnTo>
                  <a:lnTo>
                    <a:pt x="5" y="16"/>
                  </a:lnTo>
                  <a:lnTo>
                    <a:pt x="4" y="16"/>
                  </a:lnTo>
                  <a:lnTo>
                    <a:pt x="4" y="16"/>
                  </a:lnTo>
                  <a:lnTo>
                    <a:pt x="4" y="16"/>
                  </a:lnTo>
                  <a:lnTo>
                    <a:pt x="4" y="16"/>
                  </a:lnTo>
                  <a:lnTo>
                    <a:pt x="3" y="16"/>
                  </a:lnTo>
                  <a:lnTo>
                    <a:pt x="3" y="15"/>
                  </a:lnTo>
                  <a:lnTo>
                    <a:pt x="3" y="15"/>
                  </a:lnTo>
                  <a:lnTo>
                    <a:pt x="3" y="15"/>
                  </a:lnTo>
                  <a:lnTo>
                    <a:pt x="3" y="15"/>
                  </a:lnTo>
                  <a:lnTo>
                    <a:pt x="2" y="15"/>
                  </a:lnTo>
                  <a:lnTo>
                    <a:pt x="2" y="15"/>
                  </a:lnTo>
                  <a:lnTo>
                    <a:pt x="2" y="14"/>
                  </a:lnTo>
                  <a:lnTo>
                    <a:pt x="2" y="14"/>
                  </a:lnTo>
                  <a:lnTo>
                    <a:pt x="2" y="14"/>
                  </a:lnTo>
                  <a:lnTo>
                    <a:pt x="1" y="14"/>
                  </a:lnTo>
                  <a:lnTo>
                    <a:pt x="0" y="14"/>
                  </a:lnTo>
                  <a:lnTo>
                    <a:pt x="0" y="13"/>
                  </a:lnTo>
                  <a:lnTo>
                    <a:pt x="0" y="13"/>
                  </a:lnTo>
                  <a:lnTo>
                    <a:pt x="0" y="13"/>
                  </a:lnTo>
                  <a:lnTo>
                    <a:pt x="0" y="13"/>
                  </a:lnTo>
                  <a:lnTo>
                    <a:pt x="0" y="12"/>
                  </a:lnTo>
                  <a:lnTo>
                    <a:pt x="0" y="12"/>
                  </a:lnTo>
                  <a:lnTo>
                    <a:pt x="0" y="12"/>
                  </a:lnTo>
                  <a:lnTo>
                    <a:pt x="0" y="12"/>
                  </a:lnTo>
                  <a:lnTo>
                    <a:pt x="0" y="12"/>
                  </a:lnTo>
                  <a:lnTo>
                    <a:pt x="0" y="11"/>
                  </a:lnTo>
                  <a:lnTo>
                    <a:pt x="0" y="11"/>
                  </a:lnTo>
                  <a:lnTo>
                    <a:pt x="0" y="11"/>
                  </a:lnTo>
                  <a:lnTo>
                    <a:pt x="1" y="11"/>
                  </a:lnTo>
                  <a:lnTo>
                    <a:pt x="1" y="11"/>
                  </a:lnTo>
                  <a:lnTo>
                    <a:pt x="1" y="11"/>
                  </a:lnTo>
                  <a:lnTo>
                    <a:pt x="2" y="11"/>
                  </a:lnTo>
                  <a:lnTo>
                    <a:pt x="2" y="11"/>
                  </a:lnTo>
                  <a:lnTo>
                    <a:pt x="2" y="11"/>
                  </a:lnTo>
                  <a:lnTo>
                    <a:pt x="2" y="10"/>
                  </a:lnTo>
                  <a:lnTo>
                    <a:pt x="3" y="10"/>
                  </a:lnTo>
                  <a:lnTo>
                    <a:pt x="3" y="10"/>
                  </a:lnTo>
                  <a:lnTo>
                    <a:pt x="3" y="10"/>
                  </a:lnTo>
                  <a:lnTo>
                    <a:pt x="3" y="10"/>
                  </a:lnTo>
                  <a:lnTo>
                    <a:pt x="4" y="10"/>
                  </a:lnTo>
                  <a:lnTo>
                    <a:pt x="4" y="10"/>
                  </a:lnTo>
                  <a:lnTo>
                    <a:pt x="4" y="10"/>
                  </a:lnTo>
                  <a:lnTo>
                    <a:pt x="4" y="10"/>
                  </a:lnTo>
                  <a:lnTo>
                    <a:pt x="6" y="9"/>
                  </a:lnTo>
                  <a:lnTo>
                    <a:pt x="6" y="9"/>
                  </a:lnTo>
                  <a:lnTo>
                    <a:pt x="6" y="9"/>
                  </a:lnTo>
                  <a:lnTo>
                    <a:pt x="6" y="10"/>
                  </a:lnTo>
                  <a:lnTo>
                    <a:pt x="7" y="10"/>
                  </a:lnTo>
                  <a:lnTo>
                    <a:pt x="7" y="10"/>
                  </a:lnTo>
                  <a:lnTo>
                    <a:pt x="7" y="10"/>
                  </a:lnTo>
                  <a:lnTo>
                    <a:pt x="7" y="10"/>
                  </a:lnTo>
                  <a:lnTo>
                    <a:pt x="8" y="10"/>
                  </a:lnTo>
                  <a:lnTo>
                    <a:pt x="8" y="10"/>
                  </a:lnTo>
                  <a:lnTo>
                    <a:pt x="9" y="10"/>
                  </a:lnTo>
                  <a:lnTo>
                    <a:pt x="9" y="10"/>
                  </a:lnTo>
                  <a:lnTo>
                    <a:pt x="9" y="10"/>
                  </a:lnTo>
                  <a:lnTo>
                    <a:pt x="9" y="10"/>
                  </a:lnTo>
                  <a:lnTo>
                    <a:pt x="9" y="10"/>
                  </a:lnTo>
                  <a:lnTo>
                    <a:pt x="9" y="11"/>
                  </a:lnTo>
                  <a:lnTo>
                    <a:pt x="9" y="11"/>
                  </a:lnTo>
                  <a:lnTo>
                    <a:pt x="9" y="11"/>
                  </a:lnTo>
                  <a:lnTo>
                    <a:pt x="9" y="12"/>
                  </a:lnTo>
                  <a:lnTo>
                    <a:pt x="9" y="12"/>
                  </a:lnTo>
                  <a:lnTo>
                    <a:pt x="9" y="12"/>
                  </a:lnTo>
                  <a:lnTo>
                    <a:pt x="9" y="12"/>
                  </a:lnTo>
                  <a:lnTo>
                    <a:pt x="9" y="13"/>
                  </a:lnTo>
                  <a:lnTo>
                    <a:pt x="9" y="13"/>
                  </a:lnTo>
                  <a:lnTo>
                    <a:pt x="9" y="13"/>
                  </a:lnTo>
                  <a:lnTo>
                    <a:pt x="9" y="13"/>
                  </a:lnTo>
                  <a:lnTo>
                    <a:pt x="9" y="14"/>
                  </a:lnTo>
                  <a:lnTo>
                    <a:pt x="9" y="14"/>
                  </a:lnTo>
                  <a:lnTo>
                    <a:pt x="9" y="14"/>
                  </a:lnTo>
                  <a:lnTo>
                    <a:pt x="8" y="14"/>
                  </a:lnTo>
                  <a:lnTo>
                    <a:pt x="8" y="14"/>
                  </a:lnTo>
                  <a:lnTo>
                    <a:pt x="9" y="14"/>
                  </a:lnTo>
                  <a:lnTo>
                    <a:pt x="9" y="14"/>
                  </a:lnTo>
                  <a:lnTo>
                    <a:pt x="9" y="14"/>
                  </a:lnTo>
                  <a:lnTo>
                    <a:pt x="9" y="15"/>
                  </a:lnTo>
                  <a:lnTo>
                    <a:pt x="9" y="15"/>
                  </a:lnTo>
                  <a:lnTo>
                    <a:pt x="9" y="15"/>
                  </a:lnTo>
                  <a:lnTo>
                    <a:pt x="9" y="15"/>
                  </a:lnTo>
                  <a:lnTo>
                    <a:pt x="9" y="15"/>
                  </a:lnTo>
                  <a:lnTo>
                    <a:pt x="9" y="15"/>
                  </a:lnTo>
                  <a:lnTo>
                    <a:pt x="9" y="16"/>
                  </a:lnTo>
                  <a:lnTo>
                    <a:pt x="10" y="16"/>
                  </a:lnTo>
                  <a:lnTo>
                    <a:pt x="10" y="16"/>
                  </a:lnTo>
                  <a:lnTo>
                    <a:pt x="10" y="16"/>
                  </a:lnTo>
                  <a:lnTo>
                    <a:pt x="10" y="16"/>
                  </a:lnTo>
                  <a:lnTo>
                    <a:pt x="11" y="16"/>
                  </a:lnTo>
                  <a:lnTo>
                    <a:pt x="11" y="17"/>
                  </a:lnTo>
                  <a:lnTo>
                    <a:pt x="10" y="17"/>
                  </a:lnTo>
                  <a:lnTo>
                    <a:pt x="10" y="17"/>
                  </a:lnTo>
                  <a:lnTo>
                    <a:pt x="10" y="17"/>
                  </a:lnTo>
                  <a:lnTo>
                    <a:pt x="10" y="17"/>
                  </a:lnTo>
                  <a:lnTo>
                    <a:pt x="11" y="17"/>
                  </a:lnTo>
                  <a:lnTo>
                    <a:pt x="11" y="17"/>
                  </a:lnTo>
                  <a:lnTo>
                    <a:pt x="11" y="17"/>
                  </a:lnTo>
                  <a:lnTo>
                    <a:pt x="11" y="17"/>
                  </a:lnTo>
                  <a:lnTo>
                    <a:pt x="11" y="16"/>
                  </a:lnTo>
                  <a:lnTo>
                    <a:pt x="11" y="16"/>
                  </a:lnTo>
                  <a:lnTo>
                    <a:pt x="11" y="16"/>
                  </a:lnTo>
                  <a:lnTo>
                    <a:pt x="10" y="16"/>
                  </a:lnTo>
                  <a:lnTo>
                    <a:pt x="11" y="16"/>
                  </a:lnTo>
                  <a:lnTo>
                    <a:pt x="11" y="16"/>
                  </a:lnTo>
                  <a:lnTo>
                    <a:pt x="11" y="15"/>
                  </a:lnTo>
                  <a:lnTo>
                    <a:pt x="11" y="15"/>
                  </a:lnTo>
                  <a:lnTo>
                    <a:pt x="11" y="15"/>
                  </a:lnTo>
                  <a:lnTo>
                    <a:pt x="11" y="15"/>
                  </a:lnTo>
                  <a:lnTo>
                    <a:pt x="11" y="15"/>
                  </a:lnTo>
                  <a:lnTo>
                    <a:pt x="11" y="15"/>
                  </a:lnTo>
                  <a:lnTo>
                    <a:pt x="12" y="15"/>
                  </a:lnTo>
                  <a:lnTo>
                    <a:pt x="12" y="14"/>
                  </a:lnTo>
                  <a:lnTo>
                    <a:pt x="12" y="14"/>
                  </a:lnTo>
                  <a:lnTo>
                    <a:pt x="12" y="14"/>
                  </a:lnTo>
                  <a:lnTo>
                    <a:pt x="12" y="13"/>
                  </a:lnTo>
                  <a:lnTo>
                    <a:pt x="12" y="13"/>
                  </a:lnTo>
                  <a:lnTo>
                    <a:pt x="12" y="12"/>
                  </a:lnTo>
                  <a:lnTo>
                    <a:pt x="12" y="12"/>
                  </a:lnTo>
                  <a:lnTo>
                    <a:pt x="12" y="12"/>
                  </a:lnTo>
                  <a:lnTo>
                    <a:pt x="12" y="11"/>
                  </a:lnTo>
                  <a:lnTo>
                    <a:pt x="12" y="11"/>
                  </a:lnTo>
                  <a:lnTo>
                    <a:pt x="12" y="11"/>
                  </a:lnTo>
                  <a:lnTo>
                    <a:pt x="12" y="11"/>
                  </a:lnTo>
                  <a:lnTo>
                    <a:pt x="12" y="10"/>
                  </a:lnTo>
                  <a:lnTo>
                    <a:pt x="11" y="10"/>
                  </a:lnTo>
                  <a:lnTo>
                    <a:pt x="11" y="10"/>
                  </a:lnTo>
                  <a:lnTo>
                    <a:pt x="11" y="9"/>
                  </a:lnTo>
                  <a:lnTo>
                    <a:pt x="11" y="9"/>
                  </a:lnTo>
                  <a:lnTo>
                    <a:pt x="11" y="8"/>
                  </a:lnTo>
                  <a:lnTo>
                    <a:pt x="10" y="8"/>
                  </a:lnTo>
                  <a:lnTo>
                    <a:pt x="10" y="8"/>
                  </a:lnTo>
                  <a:lnTo>
                    <a:pt x="9" y="8"/>
                  </a:lnTo>
                  <a:lnTo>
                    <a:pt x="9" y="7"/>
                  </a:lnTo>
                  <a:lnTo>
                    <a:pt x="9" y="7"/>
                  </a:lnTo>
                  <a:lnTo>
                    <a:pt x="9" y="6"/>
                  </a:lnTo>
                  <a:lnTo>
                    <a:pt x="9" y="6"/>
                  </a:lnTo>
                  <a:lnTo>
                    <a:pt x="9" y="6"/>
                  </a:lnTo>
                  <a:lnTo>
                    <a:pt x="9" y="6"/>
                  </a:lnTo>
                  <a:lnTo>
                    <a:pt x="9" y="5"/>
                  </a:lnTo>
                  <a:lnTo>
                    <a:pt x="9" y="5"/>
                  </a:lnTo>
                  <a:lnTo>
                    <a:pt x="9" y="5"/>
                  </a:lnTo>
                  <a:lnTo>
                    <a:pt x="9" y="5"/>
                  </a:lnTo>
                  <a:lnTo>
                    <a:pt x="9" y="5"/>
                  </a:lnTo>
                  <a:lnTo>
                    <a:pt x="9" y="4"/>
                  </a:lnTo>
                  <a:lnTo>
                    <a:pt x="9" y="4"/>
                  </a:lnTo>
                  <a:lnTo>
                    <a:pt x="9" y="4"/>
                  </a:lnTo>
                  <a:lnTo>
                    <a:pt x="9" y="4"/>
                  </a:lnTo>
                  <a:lnTo>
                    <a:pt x="9" y="4"/>
                  </a:lnTo>
                  <a:lnTo>
                    <a:pt x="9" y="4"/>
                  </a:lnTo>
                  <a:lnTo>
                    <a:pt x="9" y="4"/>
                  </a:lnTo>
                  <a:lnTo>
                    <a:pt x="9" y="3"/>
                  </a:lnTo>
                  <a:lnTo>
                    <a:pt x="9" y="3"/>
                  </a:lnTo>
                  <a:lnTo>
                    <a:pt x="9" y="3"/>
                  </a:lnTo>
                  <a:lnTo>
                    <a:pt x="9" y="3"/>
                  </a:lnTo>
                  <a:lnTo>
                    <a:pt x="10" y="3"/>
                  </a:lnTo>
                  <a:lnTo>
                    <a:pt x="10" y="3"/>
                  </a:lnTo>
                  <a:lnTo>
                    <a:pt x="11" y="3"/>
                  </a:lnTo>
                  <a:lnTo>
                    <a:pt x="11" y="3"/>
                  </a:lnTo>
                  <a:lnTo>
                    <a:pt x="11" y="3"/>
                  </a:lnTo>
                  <a:lnTo>
                    <a:pt x="12" y="3"/>
                  </a:lnTo>
                  <a:lnTo>
                    <a:pt x="12" y="2"/>
                  </a:lnTo>
                  <a:lnTo>
                    <a:pt x="12" y="2"/>
                  </a:lnTo>
                  <a:lnTo>
                    <a:pt x="12" y="2"/>
                  </a:lnTo>
                  <a:lnTo>
                    <a:pt x="13" y="3"/>
                  </a:lnTo>
                  <a:lnTo>
                    <a:pt x="13" y="3"/>
                  </a:lnTo>
                  <a:lnTo>
                    <a:pt x="13" y="3"/>
                  </a:lnTo>
                  <a:lnTo>
                    <a:pt x="13" y="3"/>
                  </a:lnTo>
                  <a:lnTo>
                    <a:pt x="13" y="3"/>
                  </a:lnTo>
                  <a:lnTo>
                    <a:pt x="13" y="3"/>
                  </a:lnTo>
                  <a:lnTo>
                    <a:pt x="14" y="3"/>
                  </a:lnTo>
                  <a:lnTo>
                    <a:pt x="14" y="3"/>
                  </a:lnTo>
                  <a:lnTo>
                    <a:pt x="14" y="3"/>
                  </a:lnTo>
                  <a:lnTo>
                    <a:pt x="14" y="3"/>
                  </a:lnTo>
                  <a:lnTo>
                    <a:pt x="14" y="3"/>
                  </a:lnTo>
                  <a:lnTo>
                    <a:pt x="15" y="3"/>
                  </a:lnTo>
                  <a:lnTo>
                    <a:pt x="15" y="3"/>
                  </a:lnTo>
                  <a:lnTo>
                    <a:pt x="15" y="3"/>
                  </a:lnTo>
                  <a:lnTo>
                    <a:pt x="15" y="3"/>
                  </a:lnTo>
                  <a:lnTo>
                    <a:pt x="16" y="3"/>
                  </a:lnTo>
                  <a:lnTo>
                    <a:pt x="16" y="3"/>
                  </a:lnTo>
                  <a:lnTo>
                    <a:pt x="16" y="3"/>
                  </a:lnTo>
                  <a:lnTo>
                    <a:pt x="16" y="3"/>
                  </a:lnTo>
                  <a:lnTo>
                    <a:pt x="16" y="2"/>
                  </a:lnTo>
                  <a:lnTo>
                    <a:pt x="16" y="2"/>
                  </a:lnTo>
                  <a:lnTo>
                    <a:pt x="16" y="2"/>
                  </a:lnTo>
                  <a:lnTo>
                    <a:pt x="17" y="2"/>
                  </a:lnTo>
                  <a:lnTo>
                    <a:pt x="17" y="2"/>
                  </a:lnTo>
                  <a:lnTo>
                    <a:pt x="17" y="2"/>
                  </a:lnTo>
                  <a:lnTo>
                    <a:pt x="17" y="2"/>
                  </a:lnTo>
                  <a:lnTo>
                    <a:pt x="17" y="2"/>
                  </a:lnTo>
                  <a:lnTo>
                    <a:pt x="18" y="2"/>
                  </a:lnTo>
                  <a:lnTo>
                    <a:pt x="18" y="2"/>
                  </a:lnTo>
                  <a:lnTo>
                    <a:pt x="18" y="2"/>
                  </a:lnTo>
                  <a:lnTo>
                    <a:pt x="18" y="2"/>
                  </a:lnTo>
                  <a:lnTo>
                    <a:pt x="18" y="2"/>
                  </a:lnTo>
                  <a:lnTo>
                    <a:pt x="19" y="1"/>
                  </a:lnTo>
                  <a:lnTo>
                    <a:pt x="19" y="1"/>
                  </a:lnTo>
                  <a:lnTo>
                    <a:pt x="19" y="1"/>
                  </a:lnTo>
                  <a:lnTo>
                    <a:pt x="20" y="1"/>
                  </a:lnTo>
                  <a:lnTo>
                    <a:pt x="20" y="1"/>
                  </a:lnTo>
                  <a:lnTo>
                    <a:pt x="20" y="1"/>
                  </a:lnTo>
                  <a:lnTo>
                    <a:pt x="21" y="1"/>
                  </a:lnTo>
                  <a:lnTo>
                    <a:pt x="21" y="1"/>
                  </a:lnTo>
                  <a:lnTo>
                    <a:pt x="21" y="0"/>
                  </a:lnTo>
                  <a:lnTo>
                    <a:pt x="21" y="0"/>
                  </a:lnTo>
                  <a:lnTo>
                    <a:pt x="21" y="0"/>
                  </a:lnTo>
                  <a:lnTo>
                    <a:pt x="22" y="0"/>
                  </a:lnTo>
                  <a:lnTo>
                    <a:pt x="22" y="0"/>
                  </a:lnTo>
                  <a:lnTo>
                    <a:pt x="22" y="0"/>
                  </a:lnTo>
                  <a:lnTo>
                    <a:pt x="22" y="0"/>
                  </a:lnTo>
                  <a:lnTo>
                    <a:pt x="22" y="0"/>
                  </a:lnTo>
                  <a:lnTo>
                    <a:pt x="22" y="0"/>
                  </a:lnTo>
                  <a:lnTo>
                    <a:pt x="22" y="0"/>
                  </a:lnTo>
                  <a:lnTo>
                    <a:pt x="22" y="1"/>
                  </a:lnTo>
                  <a:lnTo>
                    <a:pt x="22" y="1"/>
                  </a:lnTo>
                  <a:lnTo>
                    <a:pt x="22" y="1"/>
                  </a:lnTo>
                  <a:lnTo>
                    <a:pt x="22" y="1"/>
                  </a:lnTo>
                  <a:lnTo>
                    <a:pt x="22" y="1"/>
                  </a:lnTo>
                  <a:lnTo>
                    <a:pt x="22" y="1"/>
                  </a:lnTo>
                  <a:lnTo>
                    <a:pt x="22" y="1"/>
                  </a:lnTo>
                  <a:lnTo>
                    <a:pt x="22" y="2"/>
                  </a:lnTo>
                  <a:lnTo>
                    <a:pt x="22" y="2"/>
                  </a:lnTo>
                  <a:lnTo>
                    <a:pt x="22" y="2"/>
                  </a:lnTo>
                  <a:lnTo>
                    <a:pt x="22" y="2"/>
                  </a:lnTo>
                  <a:lnTo>
                    <a:pt x="22" y="3"/>
                  </a:lnTo>
                  <a:lnTo>
                    <a:pt x="22" y="3"/>
                  </a:lnTo>
                  <a:lnTo>
                    <a:pt x="22" y="3"/>
                  </a:lnTo>
                  <a:lnTo>
                    <a:pt x="22" y="4"/>
                  </a:lnTo>
                  <a:lnTo>
                    <a:pt x="22" y="4"/>
                  </a:lnTo>
                  <a:lnTo>
                    <a:pt x="22" y="5"/>
                  </a:lnTo>
                  <a:lnTo>
                    <a:pt x="22" y="5"/>
                  </a:lnTo>
                  <a:lnTo>
                    <a:pt x="22" y="5"/>
                  </a:lnTo>
                  <a:lnTo>
                    <a:pt x="22" y="5"/>
                  </a:lnTo>
                  <a:lnTo>
                    <a:pt x="22" y="6"/>
                  </a:lnTo>
                  <a:lnTo>
                    <a:pt x="22" y="6"/>
                  </a:lnTo>
                  <a:lnTo>
                    <a:pt x="22" y="6"/>
                  </a:lnTo>
                  <a:lnTo>
                    <a:pt x="22" y="6"/>
                  </a:lnTo>
                  <a:lnTo>
                    <a:pt x="22" y="6"/>
                  </a:lnTo>
                  <a:lnTo>
                    <a:pt x="22" y="6"/>
                  </a:lnTo>
                  <a:lnTo>
                    <a:pt x="22" y="7"/>
                  </a:lnTo>
                  <a:lnTo>
                    <a:pt x="22" y="7"/>
                  </a:lnTo>
                  <a:lnTo>
                    <a:pt x="22" y="7"/>
                  </a:lnTo>
                  <a:lnTo>
                    <a:pt x="22" y="7"/>
                  </a:lnTo>
                  <a:lnTo>
                    <a:pt x="22" y="8"/>
                  </a:lnTo>
                  <a:lnTo>
                    <a:pt x="22" y="8"/>
                  </a:lnTo>
                  <a:lnTo>
                    <a:pt x="22" y="8"/>
                  </a:lnTo>
                  <a:lnTo>
                    <a:pt x="22" y="8"/>
                  </a:lnTo>
                  <a:lnTo>
                    <a:pt x="22" y="8"/>
                  </a:lnTo>
                  <a:lnTo>
                    <a:pt x="22" y="9"/>
                  </a:lnTo>
                  <a:lnTo>
                    <a:pt x="22" y="9"/>
                  </a:lnTo>
                  <a:lnTo>
                    <a:pt x="22" y="9"/>
                  </a:lnTo>
                  <a:lnTo>
                    <a:pt x="22" y="9"/>
                  </a:lnTo>
                  <a:lnTo>
                    <a:pt x="22" y="9"/>
                  </a:lnTo>
                  <a:lnTo>
                    <a:pt x="22" y="10"/>
                  </a:lnTo>
                  <a:lnTo>
                    <a:pt x="22" y="10"/>
                  </a:lnTo>
                  <a:lnTo>
                    <a:pt x="23" y="10"/>
                  </a:lnTo>
                  <a:lnTo>
                    <a:pt x="23" y="10"/>
                  </a:lnTo>
                  <a:lnTo>
                    <a:pt x="23" y="10"/>
                  </a:lnTo>
                  <a:lnTo>
                    <a:pt x="22" y="10"/>
                  </a:lnTo>
                  <a:lnTo>
                    <a:pt x="22" y="10"/>
                  </a:lnTo>
                  <a:lnTo>
                    <a:pt x="23" y="10"/>
                  </a:lnTo>
                  <a:lnTo>
                    <a:pt x="23" y="10"/>
                  </a:lnTo>
                  <a:lnTo>
                    <a:pt x="23" y="10"/>
                  </a:lnTo>
                  <a:lnTo>
                    <a:pt x="23" y="10"/>
                  </a:lnTo>
                  <a:lnTo>
                    <a:pt x="23" y="11"/>
                  </a:lnTo>
                  <a:lnTo>
                    <a:pt x="23" y="11"/>
                  </a:lnTo>
                  <a:lnTo>
                    <a:pt x="23" y="11"/>
                  </a:lnTo>
                  <a:lnTo>
                    <a:pt x="23" y="11"/>
                  </a:lnTo>
                  <a:lnTo>
                    <a:pt x="23" y="12"/>
                  </a:lnTo>
                  <a:lnTo>
                    <a:pt x="23" y="12"/>
                  </a:lnTo>
                  <a:lnTo>
                    <a:pt x="22" y="12"/>
                  </a:lnTo>
                  <a:lnTo>
                    <a:pt x="22" y="12"/>
                  </a:lnTo>
                  <a:lnTo>
                    <a:pt x="22" y="12"/>
                  </a:lnTo>
                  <a:lnTo>
                    <a:pt x="22" y="12"/>
                  </a:lnTo>
                  <a:lnTo>
                    <a:pt x="23" y="12"/>
                  </a:lnTo>
                  <a:lnTo>
                    <a:pt x="23" y="12"/>
                  </a:lnTo>
                  <a:lnTo>
                    <a:pt x="22" y="13"/>
                  </a:lnTo>
                  <a:lnTo>
                    <a:pt x="22" y="13"/>
                  </a:lnTo>
                  <a:lnTo>
                    <a:pt x="22" y="13"/>
                  </a:lnTo>
                  <a:lnTo>
                    <a:pt x="22" y="13"/>
                  </a:lnTo>
                  <a:lnTo>
                    <a:pt x="22" y="14"/>
                  </a:lnTo>
                  <a:lnTo>
                    <a:pt x="22" y="14"/>
                  </a:lnTo>
                  <a:lnTo>
                    <a:pt x="21" y="14"/>
                  </a:lnTo>
                  <a:lnTo>
                    <a:pt x="21" y="14"/>
                  </a:lnTo>
                  <a:lnTo>
                    <a:pt x="21" y="15"/>
                  </a:lnTo>
                  <a:lnTo>
                    <a:pt x="21" y="15"/>
                  </a:lnTo>
                  <a:lnTo>
                    <a:pt x="21" y="15"/>
                  </a:lnTo>
                  <a:lnTo>
                    <a:pt x="21" y="15"/>
                  </a:lnTo>
                  <a:lnTo>
                    <a:pt x="21" y="15"/>
                  </a:lnTo>
                  <a:lnTo>
                    <a:pt x="21" y="16"/>
                  </a:lnTo>
                  <a:lnTo>
                    <a:pt x="20" y="16"/>
                  </a:lnTo>
                  <a:lnTo>
                    <a:pt x="20" y="16"/>
                  </a:lnTo>
                  <a:lnTo>
                    <a:pt x="20" y="16"/>
                  </a:lnTo>
                  <a:lnTo>
                    <a:pt x="19" y="16"/>
                  </a:lnTo>
                  <a:lnTo>
                    <a:pt x="19" y="16"/>
                  </a:lnTo>
                  <a:lnTo>
                    <a:pt x="19" y="16"/>
                  </a:lnTo>
                  <a:lnTo>
                    <a:pt x="19" y="17"/>
                  </a:lnTo>
                  <a:lnTo>
                    <a:pt x="19" y="17"/>
                  </a:lnTo>
                  <a:lnTo>
                    <a:pt x="19" y="17"/>
                  </a:lnTo>
                  <a:lnTo>
                    <a:pt x="18" y="17"/>
                  </a:lnTo>
                  <a:lnTo>
                    <a:pt x="18" y="17"/>
                  </a:lnTo>
                  <a:lnTo>
                    <a:pt x="18" y="17"/>
                  </a:lnTo>
                  <a:lnTo>
                    <a:pt x="18" y="17"/>
                  </a:lnTo>
                  <a:lnTo>
                    <a:pt x="17" y="17"/>
                  </a:lnTo>
                  <a:lnTo>
                    <a:pt x="17" y="18"/>
                  </a:lnTo>
                  <a:lnTo>
                    <a:pt x="17" y="18"/>
                  </a:lnTo>
                  <a:lnTo>
                    <a:pt x="17" y="18"/>
                  </a:lnTo>
                  <a:lnTo>
                    <a:pt x="17" y="18"/>
                  </a:lnTo>
                  <a:lnTo>
                    <a:pt x="16" y="18"/>
                  </a:lnTo>
                  <a:lnTo>
                    <a:pt x="16" y="18"/>
                  </a:lnTo>
                  <a:lnTo>
                    <a:pt x="16" y="18"/>
                  </a:lnTo>
                  <a:lnTo>
                    <a:pt x="15" y="19"/>
                  </a:lnTo>
                  <a:lnTo>
                    <a:pt x="15" y="19"/>
                  </a:lnTo>
                  <a:lnTo>
                    <a:pt x="15" y="19"/>
                  </a:lnTo>
                  <a:lnTo>
                    <a:pt x="15" y="20"/>
                  </a:lnTo>
                  <a:lnTo>
                    <a:pt x="14" y="20"/>
                  </a:lnTo>
                  <a:lnTo>
                    <a:pt x="14" y="19"/>
                  </a:lnTo>
                  <a:lnTo>
                    <a:pt x="14" y="19"/>
                  </a:lnTo>
                  <a:lnTo>
                    <a:pt x="14" y="20"/>
                  </a:lnTo>
                  <a:lnTo>
                    <a:pt x="14" y="20"/>
                  </a:lnTo>
                  <a:lnTo>
                    <a:pt x="14" y="20"/>
                  </a:lnTo>
                  <a:lnTo>
                    <a:pt x="14" y="20"/>
                  </a:lnTo>
                  <a:lnTo>
                    <a:pt x="14" y="21"/>
                  </a:lnTo>
                  <a:lnTo>
                    <a:pt x="14" y="21"/>
                  </a:lnTo>
                  <a:lnTo>
                    <a:pt x="13" y="21"/>
                  </a:lnTo>
                  <a:lnTo>
                    <a:pt x="13" y="22"/>
                  </a:lnTo>
                  <a:lnTo>
                    <a:pt x="13" y="22"/>
                  </a:lnTo>
                  <a:lnTo>
                    <a:pt x="13" y="22"/>
                  </a:lnTo>
                  <a:lnTo>
                    <a:pt x="13" y="22"/>
                  </a:lnTo>
                  <a:lnTo>
                    <a:pt x="13" y="22"/>
                  </a:lnTo>
                  <a:lnTo>
                    <a:pt x="12" y="22"/>
                  </a:lnTo>
                  <a:lnTo>
                    <a:pt x="12" y="22"/>
                  </a:lnTo>
                  <a:lnTo>
                    <a:pt x="12" y="22"/>
                  </a:lnTo>
                  <a:lnTo>
                    <a:pt x="12" y="22"/>
                  </a:lnTo>
                  <a:lnTo>
                    <a:pt x="12" y="22"/>
                  </a:lnTo>
                  <a:lnTo>
                    <a:pt x="12" y="22"/>
                  </a:lnTo>
                  <a:lnTo>
                    <a:pt x="12" y="22"/>
                  </a:lnTo>
                  <a:lnTo>
                    <a:pt x="12" y="22"/>
                  </a:lnTo>
                  <a:lnTo>
                    <a:pt x="12" y="23"/>
                  </a:lnTo>
                  <a:lnTo>
                    <a:pt x="12" y="23"/>
                  </a:lnTo>
                  <a:lnTo>
                    <a:pt x="11" y="23"/>
                  </a:lnTo>
                  <a:lnTo>
                    <a:pt x="11" y="23"/>
                  </a:lnTo>
                  <a:lnTo>
                    <a:pt x="11" y="24"/>
                  </a:lnTo>
                  <a:lnTo>
                    <a:pt x="11" y="24"/>
                  </a:lnTo>
                  <a:lnTo>
                    <a:pt x="10" y="24"/>
                  </a:lnTo>
                  <a:lnTo>
                    <a:pt x="10" y="25"/>
                  </a:lnTo>
                  <a:lnTo>
                    <a:pt x="10" y="24"/>
                  </a:lnTo>
                  <a:lnTo>
                    <a:pt x="10" y="24"/>
                  </a:lnTo>
                  <a:lnTo>
                    <a:pt x="9" y="24"/>
                  </a:lnTo>
                  <a:lnTo>
                    <a:pt x="9" y="24"/>
                  </a:lnTo>
                  <a:lnTo>
                    <a:pt x="10" y="24"/>
                  </a:lnTo>
                  <a:lnTo>
                    <a:pt x="10" y="25"/>
                  </a:lnTo>
                  <a:lnTo>
                    <a:pt x="10" y="25"/>
                  </a:lnTo>
                  <a:lnTo>
                    <a:pt x="10" y="25"/>
                  </a:lnTo>
                  <a:lnTo>
                    <a:pt x="10" y="25"/>
                  </a:lnTo>
                  <a:lnTo>
                    <a:pt x="10" y="26"/>
                  </a:lnTo>
                  <a:lnTo>
                    <a:pt x="9" y="26"/>
                  </a:lnTo>
                  <a:lnTo>
                    <a:pt x="10" y="27"/>
                  </a:lnTo>
                  <a:lnTo>
                    <a:pt x="10" y="27"/>
                  </a:lnTo>
                  <a:lnTo>
                    <a:pt x="10" y="27"/>
                  </a:lnTo>
                  <a:lnTo>
                    <a:pt x="10" y="27"/>
                  </a:lnTo>
                  <a:lnTo>
                    <a:pt x="10" y="28"/>
                  </a:lnTo>
                  <a:lnTo>
                    <a:pt x="10" y="28"/>
                  </a:lnTo>
                  <a:lnTo>
                    <a:pt x="10" y="28"/>
                  </a:lnTo>
                  <a:lnTo>
                    <a:pt x="10" y="29"/>
                  </a:lnTo>
                  <a:lnTo>
                    <a:pt x="10" y="29"/>
                  </a:lnTo>
                  <a:lnTo>
                    <a:pt x="11" y="29"/>
                  </a:lnTo>
                  <a:lnTo>
                    <a:pt x="11" y="29"/>
                  </a:lnTo>
                  <a:lnTo>
                    <a:pt x="11" y="29"/>
                  </a:lnTo>
                  <a:lnTo>
                    <a:pt x="11" y="30"/>
                  </a:lnTo>
                  <a:lnTo>
                    <a:pt x="11" y="30"/>
                  </a:lnTo>
                  <a:lnTo>
                    <a:pt x="11" y="30"/>
                  </a:lnTo>
                  <a:lnTo>
                    <a:pt x="11" y="30"/>
                  </a:lnTo>
                  <a:lnTo>
                    <a:pt x="11" y="31"/>
                  </a:lnTo>
                  <a:lnTo>
                    <a:pt x="11" y="31"/>
                  </a:lnTo>
                  <a:lnTo>
                    <a:pt x="11" y="31"/>
                  </a:lnTo>
                  <a:lnTo>
                    <a:pt x="11" y="31"/>
                  </a:lnTo>
                  <a:lnTo>
                    <a:pt x="11" y="32"/>
                  </a:lnTo>
                  <a:lnTo>
                    <a:pt x="11" y="32"/>
                  </a:lnTo>
                  <a:lnTo>
                    <a:pt x="11" y="32"/>
                  </a:lnTo>
                  <a:lnTo>
                    <a:pt x="11" y="31"/>
                  </a:lnTo>
                  <a:lnTo>
                    <a:pt x="11" y="31"/>
                  </a:lnTo>
                  <a:lnTo>
                    <a:pt x="11" y="31"/>
                  </a:lnTo>
                  <a:lnTo>
                    <a:pt x="11" y="31"/>
                  </a:lnTo>
                  <a:lnTo>
                    <a:pt x="11" y="31"/>
                  </a:lnTo>
                  <a:lnTo>
                    <a:pt x="11" y="32"/>
                  </a:lnTo>
                  <a:lnTo>
                    <a:pt x="11" y="32"/>
                  </a:lnTo>
                  <a:lnTo>
                    <a:pt x="11" y="32"/>
                  </a:lnTo>
                  <a:lnTo>
                    <a:pt x="11" y="32"/>
                  </a:lnTo>
                  <a:lnTo>
                    <a:pt x="11" y="33"/>
                  </a:lnTo>
                  <a:lnTo>
                    <a:pt x="11" y="33"/>
                  </a:lnTo>
                  <a:lnTo>
                    <a:pt x="12" y="33"/>
                  </a:lnTo>
                  <a:lnTo>
                    <a:pt x="11" y="33"/>
                  </a:lnTo>
                  <a:lnTo>
                    <a:pt x="12" y="33"/>
                  </a:lnTo>
                  <a:lnTo>
                    <a:pt x="11" y="33"/>
                  </a:lnTo>
                  <a:lnTo>
                    <a:pt x="11" y="34"/>
                  </a:lnTo>
                  <a:lnTo>
                    <a:pt x="11" y="34"/>
                  </a:lnTo>
                  <a:lnTo>
                    <a:pt x="11" y="34"/>
                  </a:lnTo>
                  <a:lnTo>
                    <a:pt x="11" y="34"/>
                  </a:lnTo>
                  <a:lnTo>
                    <a:pt x="11" y="34"/>
                  </a:lnTo>
                  <a:lnTo>
                    <a:pt x="11" y="35"/>
                  </a:lnTo>
                  <a:lnTo>
                    <a:pt x="11" y="35"/>
                  </a:lnTo>
                  <a:lnTo>
                    <a:pt x="11" y="35"/>
                  </a:lnTo>
                  <a:lnTo>
                    <a:pt x="11" y="36"/>
                  </a:lnTo>
                  <a:lnTo>
                    <a:pt x="11" y="36"/>
                  </a:lnTo>
                  <a:lnTo>
                    <a:pt x="11" y="36"/>
                  </a:lnTo>
                  <a:lnTo>
                    <a:pt x="11" y="35"/>
                  </a:lnTo>
                  <a:lnTo>
                    <a:pt x="11" y="36"/>
                  </a:lnTo>
                  <a:lnTo>
                    <a:pt x="11" y="36"/>
                  </a:lnTo>
                  <a:lnTo>
                    <a:pt x="11" y="36"/>
                  </a:lnTo>
                  <a:lnTo>
                    <a:pt x="11" y="36"/>
                  </a:lnTo>
                  <a:lnTo>
                    <a:pt x="11" y="36"/>
                  </a:lnTo>
                  <a:lnTo>
                    <a:pt x="11" y="37"/>
                  </a:lnTo>
                  <a:lnTo>
                    <a:pt x="11" y="37"/>
                  </a:lnTo>
                  <a:lnTo>
                    <a:pt x="11" y="37"/>
                  </a:lnTo>
                  <a:lnTo>
                    <a:pt x="11" y="37"/>
                  </a:lnTo>
                  <a:lnTo>
                    <a:pt x="10" y="38"/>
                  </a:lnTo>
                  <a:lnTo>
                    <a:pt x="10" y="38"/>
                  </a:lnTo>
                  <a:lnTo>
                    <a:pt x="10" y="38"/>
                  </a:lnTo>
                  <a:lnTo>
                    <a:pt x="10" y="38"/>
                  </a:lnTo>
                  <a:lnTo>
                    <a:pt x="9" y="38"/>
                  </a:lnTo>
                  <a:lnTo>
                    <a:pt x="9" y="38"/>
                  </a:lnTo>
                  <a:lnTo>
                    <a:pt x="9" y="38"/>
                  </a:lnTo>
                  <a:lnTo>
                    <a:pt x="9" y="39"/>
                  </a:lnTo>
                  <a:lnTo>
                    <a:pt x="9" y="39"/>
                  </a:lnTo>
                  <a:lnTo>
                    <a:pt x="8" y="39"/>
                  </a:lnTo>
                  <a:lnTo>
                    <a:pt x="8" y="39"/>
                  </a:lnTo>
                  <a:lnTo>
                    <a:pt x="8" y="39"/>
                  </a:lnTo>
                  <a:lnTo>
                    <a:pt x="7" y="39"/>
                  </a:lnTo>
                  <a:lnTo>
                    <a:pt x="6" y="40"/>
                  </a:lnTo>
                  <a:lnTo>
                    <a:pt x="6" y="40"/>
                  </a:lnTo>
                  <a:lnTo>
                    <a:pt x="6" y="40"/>
                  </a:lnTo>
                  <a:lnTo>
                    <a:pt x="6" y="40"/>
                  </a:lnTo>
                  <a:lnTo>
                    <a:pt x="6" y="40"/>
                  </a:lnTo>
                  <a:lnTo>
                    <a:pt x="5" y="41"/>
                  </a:lnTo>
                  <a:lnTo>
                    <a:pt x="5" y="41"/>
                  </a:lnTo>
                  <a:lnTo>
                    <a:pt x="5" y="41"/>
                  </a:lnTo>
                  <a:lnTo>
                    <a:pt x="5" y="41"/>
                  </a:lnTo>
                  <a:lnTo>
                    <a:pt x="5" y="41"/>
                  </a:lnTo>
                  <a:lnTo>
                    <a:pt x="5" y="41"/>
                  </a:lnTo>
                  <a:lnTo>
                    <a:pt x="5" y="41"/>
                  </a:lnTo>
                  <a:lnTo>
                    <a:pt x="5" y="42"/>
                  </a:lnTo>
                  <a:lnTo>
                    <a:pt x="5" y="42"/>
                  </a:lnTo>
                  <a:lnTo>
                    <a:pt x="5" y="42"/>
                  </a:lnTo>
                  <a:lnTo>
                    <a:pt x="6" y="42"/>
                  </a:lnTo>
                  <a:lnTo>
                    <a:pt x="6" y="42"/>
                  </a:lnTo>
                  <a:lnTo>
                    <a:pt x="6" y="42"/>
                  </a:lnTo>
                  <a:lnTo>
                    <a:pt x="6" y="42"/>
                  </a:lnTo>
                  <a:lnTo>
                    <a:pt x="6" y="42"/>
                  </a:lnTo>
                  <a:lnTo>
                    <a:pt x="6" y="42"/>
                  </a:lnTo>
                  <a:lnTo>
                    <a:pt x="6" y="42"/>
                  </a:lnTo>
                  <a:lnTo>
                    <a:pt x="6" y="42"/>
                  </a:lnTo>
                  <a:lnTo>
                    <a:pt x="6" y="44"/>
                  </a:lnTo>
                  <a:lnTo>
                    <a:pt x="6" y="44"/>
                  </a:lnTo>
                  <a:lnTo>
                    <a:pt x="5" y="44"/>
                  </a:lnTo>
                  <a:lnTo>
                    <a:pt x="5" y="44"/>
                  </a:lnTo>
                  <a:lnTo>
                    <a:pt x="5" y="44"/>
                  </a:lnTo>
                  <a:lnTo>
                    <a:pt x="4" y="44"/>
                  </a:lnTo>
                  <a:lnTo>
                    <a:pt x="4" y="44"/>
                  </a:lnTo>
                  <a:lnTo>
                    <a:pt x="4" y="44"/>
                  </a:lnTo>
                  <a:lnTo>
                    <a:pt x="4" y="43"/>
                  </a:lnTo>
                  <a:lnTo>
                    <a:pt x="4" y="43"/>
                  </a:lnTo>
                  <a:lnTo>
                    <a:pt x="4" y="42"/>
                  </a:lnTo>
                  <a:lnTo>
                    <a:pt x="4" y="42"/>
                  </a:lnTo>
                  <a:lnTo>
                    <a:pt x="4" y="42"/>
                  </a:lnTo>
                  <a:lnTo>
                    <a:pt x="4" y="41"/>
                  </a:lnTo>
                  <a:lnTo>
                    <a:pt x="3" y="41"/>
                  </a:lnTo>
                  <a:lnTo>
                    <a:pt x="4" y="41"/>
                  </a:lnTo>
                  <a:lnTo>
                    <a:pt x="4" y="41"/>
                  </a:lnTo>
                  <a:lnTo>
                    <a:pt x="4" y="40"/>
                  </a:lnTo>
                  <a:lnTo>
                    <a:pt x="4" y="40"/>
                  </a:lnTo>
                  <a:lnTo>
                    <a:pt x="4" y="40"/>
                  </a:lnTo>
                  <a:lnTo>
                    <a:pt x="4" y="39"/>
                  </a:lnTo>
                  <a:lnTo>
                    <a:pt x="4" y="39"/>
                  </a:lnTo>
                  <a:lnTo>
                    <a:pt x="4" y="39"/>
                  </a:lnTo>
                  <a:lnTo>
                    <a:pt x="4" y="38"/>
                  </a:lnTo>
                  <a:lnTo>
                    <a:pt x="4" y="38"/>
                  </a:lnTo>
                  <a:lnTo>
                    <a:pt x="4" y="37"/>
                  </a:lnTo>
                  <a:lnTo>
                    <a:pt x="4" y="37"/>
                  </a:lnTo>
                  <a:lnTo>
                    <a:pt x="4" y="37"/>
                  </a:lnTo>
                  <a:lnTo>
                    <a:pt x="3" y="37"/>
                  </a:lnTo>
                  <a:lnTo>
                    <a:pt x="3" y="36"/>
                  </a:lnTo>
                  <a:lnTo>
                    <a:pt x="3" y="36"/>
                  </a:lnTo>
                  <a:lnTo>
                    <a:pt x="3" y="36"/>
                  </a:lnTo>
                  <a:lnTo>
                    <a:pt x="3" y="36"/>
                  </a:lnTo>
                  <a:lnTo>
                    <a:pt x="3" y="35"/>
                  </a:lnTo>
                  <a:lnTo>
                    <a:pt x="3" y="35"/>
                  </a:lnTo>
                  <a:lnTo>
                    <a:pt x="3" y="35"/>
                  </a:lnTo>
                  <a:lnTo>
                    <a:pt x="3" y="35"/>
                  </a:lnTo>
                  <a:lnTo>
                    <a:pt x="3" y="35"/>
                  </a:lnTo>
                  <a:lnTo>
                    <a:pt x="3" y="34"/>
                  </a:lnTo>
                  <a:lnTo>
                    <a:pt x="3" y="34"/>
                  </a:lnTo>
                  <a:lnTo>
                    <a:pt x="3" y="34"/>
                  </a:lnTo>
                  <a:lnTo>
                    <a:pt x="2" y="32"/>
                  </a:lnTo>
                  <a:lnTo>
                    <a:pt x="2" y="31"/>
                  </a:lnTo>
                  <a:lnTo>
                    <a:pt x="3" y="31"/>
                  </a:lnTo>
                  <a:lnTo>
                    <a:pt x="3" y="30"/>
                  </a:lnTo>
                  <a:lnTo>
                    <a:pt x="5" y="29"/>
                  </a:lnTo>
                  <a:lnTo>
                    <a:pt x="5" y="28"/>
                  </a:lnTo>
                  <a:lnTo>
                    <a:pt x="4" y="28"/>
                  </a:lnTo>
                  <a:lnTo>
                    <a:pt x="4" y="28"/>
                  </a:lnTo>
                  <a:lnTo>
                    <a:pt x="5" y="28"/>
                  </a:lnTo>
                  <a:lnTo>
                    <a:pt x="5" y="28"/>
                  </a:lnTo>
                  <a:lnTo>
                    <a:pt x="5" y="27"/>
                  </a:lnTo>
                  <a:lnTo>
                    <a:pt x="5" y="27"/>
                  </a:lnTo>
                  <a:lnTo>
                    <a:pt x="5" y="27"/>
                  </a:lnTo>
                  <a:lnTo>
                    <a:pt x="5" y="27"/>
                  </a:lnTo>
                  <a:lnTo>
                    <a:pt x="5" y="27"/>
                  </a:lnTo>
                  <a:lnTo>
                    <a:pt x="5" y="27"/>
                  </a:lnTo>
                  <a:lnTo>
                    <a:pt x="5" y="26"/>
                  </a:lnTo>
                  <a:lnTo>
                    <a:pt x="6" y="26"/>
                  </a:lnTo>
                  <a:lnTo>
                    <a:pt x="6" y="26"/>
                  </a:lnTo>
                  <a:lnTo>
                    <a:pt x="6" y="25"/>
                  </a:lnTo>
                  <a:lnTo>
                    <a:pt x="6" y="25"/>
                  </a:lnTo>
                  <a:lnTo>
                    <a:pt x="6" y="25"/>
                  </a:lnTo>
                  <a:lnTo>
                    <a:pt x="6" y="24"/>
                  </a:lnTo>
                  <a:lnTo>
                    <a:pt x="6" y="24"/>
                  </a:lnTo>
                  <a:lnTo>
                    <a:pt x="6" y="24"/>
                  </a:lnTo>
                  <a:lnTo>
                    <a:pt x="6" y="24"/>
                  </a:lnTo>
                  <a:lnTo>
                    <a:pt x="5" y="24"/>
                  </a:lnTo>
                  <a:lnTo>
                    <a:pt x="5" y="23"/>
                  </a:lnTo>
                  <a:lnTo>
                    <a:pt x="6" y="23"/>
                  </a:lnTo>
                  <a:lnTo>
                    <a:pt x="6" y="23"/>
                  </a:lnTo>
                  <a:lnTo>
                    <a:pt x="6" y="22"/>
                  </a:lnTo>
                  <a:lnTo>
                    <a:pt x="5" y="22"/>
                  </a:lnTo>
                  <a:lnTo>
                    <a:pt x="5" y="22"/>
                  </a:lnTo>
                  <a:lnTo>
                    <a:pt x="5" y="22"/>
                  </a:lnTo>
                  <a:lnTo>
                    <a:pt x="5" y="22"/>
                  </a:lnTo>
                  <a:lnTo>
                    <a:pt x="5" y="22"/>
                  </a:lnTo>
                  <a:lnTo>
                    <a:pt x="6" y="22"/>
                  </a:lnTo>
                  <a:lnTo>
                    <a:pt x="6" y="22"/>
                  </a:lnTo>
                  <a:lnTo>
                    <a:pt x="6" y="21"/>
                  </a:lnTo>
                  <a:lnTo>
                    <a:pt x="6" y="21"/>
                  </a:lnTo>
                  <a:lnTo>
                    <a:pt x="6" y="21"/>
                  </a:lnTo>
                  <a:lnTo>
                    <a:pt x="6" y="21"/>
                  </a:lnTo>
                  <a:lnTo>
                    <a:pt x="6" y="21"/>
                  </a:lnTo>
                  <a:lnTo>
                    <a:pt x="6" y="21"/>
                  </a:lnTo>
                  <a:lnTo>
                    <a:pt x="6" y="20"/>
                  </a:lnTo>
                  <a:lnTo>
                    <a:pt x="6" y="20"/>
                  </a:lnTo>
                  <a:lnTo>
                    <a:pt x="6" y="20"/>
                  </a:lnTo>
                  <a:lnTo>
                    <a:pt x="6" y="20"/>
                  </a:lnTo>
                  <a:lnTo>
                    <a:pt x="6" y="19"/>
                  </a:lnTo>
                  <a:lnTo>
                    <a:pt x="6" y="19"/>
                  </a:lnTo>
                  <a:lnTo>
                    <a:pt x="6" y="19"/>
                  </a:lnTo>
                  <a:lnTo>
                    <a:pt x="6" y="19"/>
                  </a:lnTo>
                  <a:lnTo>
                    <a:pt x="6" y="1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Freeform 475">
              <a:extLst>
                <a:ext uri="{FF2B5EF4-FFF2-40B4-BE49-F238E27FC236}">
                  <a16:creationId xmlns:a16="http://schemas.microsoft.com/office/drawing/2014/main" id="{8FE0BCC2-B566-43AF-B65E-607BB7698F8B}"/>
                </a:ext>
              </a:extLst>
            </p:cNvPr>
            <p:cNvSpPr>
              <a:spLocks noEditPoints="1"/>
            </p:cNvSpPr>
            <p:nvPr/>
          </p:nvSpPr>
          <p:spPr bwMode="auto">
            <a:xfrm>
              <a:off x="7941932" y="3616705"/>
              <a:ext cx="218778" cy="573518"/>
            </a:xfrm>
            <a:custGeom>
              <a:avLst/>
              <a:gdLst/>
              <a:ahLst/>
              <a:cxnLst>
                <a:cxn ang="0">
                  <a:pos x="12" y="36"/>
                </a:cxn>
                <a:cxn ang="0">
                  <a:pos x="6" y="34"/>
                </a:cxn>
                <a:cxn ang="0">
                  <a:pos x="4" y="27"/>
                </a:cxn>
                <a:cxn ang="0">
                  <a:pos x="4" y="26"/>
                </a:cxn>
                <a:cxn ang="0">
                  <a:pos x="4" y="25"/>
                </a:cxn>
                <a:cxn ang="0">
                  <a:pos x="2" y="24"/>
                </a:cxn>
                <a:cxn ang="0">
                  <a:pos x="8" y="35"/>
                </a:cxn>
                <a:cxn ang="0">
                  <a:pos x="7" y="35"/>
                </a:cxn>
                <a:cxn ang="0">
                  <a:pos x="7" y="34"/>
                </a:cxn>
                <a:cxn ang="0">
                  <a:pos x="6" y="34"/>
                </a:cxn>
                <a:cxn ang="0">
                  <a:pos x="6" y="34"/>
                </a:cxn>
                <a:cxn ang="0">
                  <a:pos x="5" y="33"/>
                </a:cxn>
                <a:cxn ang="0">
                  <a:pos x="6" y="29"/>
                </a:cxn>
                <a:cxn ang="0">
                  <a:pos x="4" y="26"/>
                </a:cxn>
                <a:cxn ang="0">
                  <a:pos x="4" y="24"/>
                </a:cxn>
                <a:cxn ang="0">
                  <a:pos x="3" y="24"/>
                </a:cxn>
                <a:cxn ang="0">
                  <a:pos x="2" y="23"/>
                </a:cxn>
                <a:cxn ang="0">
                  <a:pos x="2" y="22"/>
                </a:cxn>
                <a:cxn ang="0">
                  <a:pos x="0" y="21"/>
                </a:cxn>
                <a:cxn ang="0">
                  <a:pos x="1" y="19"/>
                </a:cxn>
                <a:cxn ang="0">
                  <a:pos x="3" y="18"/>
                </a:cxn>
                <a:cxn ang="0">
                  <a:pos x="3" y="15"/>
                </a:cxn>
                <a:cxn ang="0">
                  <a:pos x="4" y="13"/>
                </a:cxn>
                <a:cxn ang="0">
                  <a:pos x="6" y="11"/>
                </a:cxn>
                <a:cxn ang="0">
                  <a:pos x="6" y="9"/>
                </a:cxn>
                <a:cxn ang="0">
                  <a:pos x="7" y="6"/>
                </a:cxn>
                <a:cxn ang="0">
                  <a:pos x="9" y="4"/>
                </a:cxn>
                <a:cxn ang="0">
                  <a:pos x="11" y="3"/>
                </a:cxn>
                <a:cxn ang="0">
                  <a:pos x="12" y="0"/>
                </a:cxn>
                <a:cxn ang="0">
                  <a:pos x="14" y="3"/>
                </a:cxn>
                <a:cxn ang="0">
                  <a:pos x="15" y="4"/>
                </a:cxn>
                <a:cxn ang="0">
                  <a:pos x="14" y="7"/>
                </a:cxn>
                <a:cxn ang="0">
                  <a:pos x="14" y="9"/>
                </a:cxn>
                <a:cxn ang="0">
                  <a:pos x="13" y="10"/>
                </a:cxn>
                <a:cxn ang="0">
                  <a:pos x="12" y="13"/>
                </a:cxn>
                <a:cxn ang="0">
                  <a:pos x="15" y="13"/>
                </a:cxn>
                <a:cxn ang="0">
                  <a:pos x="16" y="15"/>
                </a:cxn>
                <a:cxn ang="0">
                  <a:pos x="17" y="18"/>
                </a:cxn>
                <a:cxn ang="0">
                  <a:pos x="18" y="20"/>
                </a:cxn>
                <a:cxn ang="0">
                  <a:pos x="20" y="20"/>
                </a:cxn>
                <a:cxn ang="0">
                  <a:pos x="19" y="21"/>
                </a:cxn>
                <a:cxn ang="0">
                  <a:pos x="17" y="23"/>
                </a:cxn>
                <a:cxn ang="0">
                  <a:pos x="15" y="24"/>
                </a:cxn>
                <a:cxn ang="0">
                  <a:pos x="13" y="24"/>
                </a:cxn>
                <a:cxn ang="0">
                  <a:pos x="12" y="27"/>
                </a:cxn>
                <a:cxn ang="0">
                  <a:pos x="12" y="29"/>
                </a:cxn>
                <a:cxn ang="0">
                  <a:pos x="14" y="31"/>
                </a:cxn>
                <a:cxn ang="0">
                  <a:pos x="15" y="34"/>
                </a:cxn>
                <a:cxn ang="0">
                  <a:pos x="14" y="36"/>
                </a:cxn>
                <a:cxn ang="0">
                  <a:pos x="14" y="38"/>
                </a:cxn>
                <a:cxn ang="0">
                  <a:pos x="16" y="41"/>
                </a:cxn>
                <a:cxn ang="0">
                  <a:pos x="16" y="44"/>
                </a:cxn>
                <a:cxn ang="0">
                  <a:pos x="16" y="48"/>
                </a:cxn>
                <a:cxn ang="0">
                  <a:pos x="14" y="51"/>
                </a:cxn>
                <a:cxn ang="0">
                  <a:pos x="15" y="48"/>
                </a:cxn>
                <a:cxn ang="0">
                  <a:pos x="15" y="45"/>
                </a:cxn>
                <a:cxn ang="0">
                  <a:pos x="15" y="43"/>
                </a:cxn>
                <a:cxn ang="0">
                  <a:pos x="14" y="40"/>
                </a:cxn>
                <a:cxn ang="0">
                  <a:pos x="13" y="38"/>
                </a:cxn>
                <a:cxn ang="0">
                  <a:pos x="12" y="35"/>
                </a:cxn>
                <a:cxn ang="0">
                  <a:pos x="12" y="33"/>
                </a:cxn>
                <a:cxn ang="0">
                  <a:pos x="11" y="32"/>
                </a:cxn>
                <a:cxn ang="0">
                  <a:pos x="9" y="33"/>
                </a:cxn>
              </a:cxnLst>
              <a:rect l="0" t="0" r="r" b="b"/>
              <a:pathLst>
                <a:path w="20" h="51">
                  <a:moveTo>
                    <a:pt x="14" y="46"/>
                  </a:moveTo>
                  <a:lnTo>
                    <a:pt x="14" y="46"/>
                  </a:lnTo>
                  <a:lnTo>
                    <a:pt x="14" y="46"/>
                  </a:lnTo>
                  <a:lnTo>
                    <a:pt x="14" y="46"/>
                  </a:lnTo>
                  <a:lnTo>
                    <a:pt x="14" y="46"/>
                  </a:lnTo>
                  <a:lnTo>
                    <a:pt x="14" y="46"/>
                  </a:lnTo>
                  <a:lnTo>
                    <a:pt x="14" y="46"/>
                  </a:lnTo>
                  <a:close/>
                  <a:moveTo>
                    <a:pt x="14" y="44"/>
                  </a:moveTo>
                  <a:lnTo>
                    <a:pt x="14" y="44"/>
                  </a:lnTo>
                  <a:lnTo>
                    <a:pt x="15" y="44"/>
                  </a:lnTo>
                  <a:lnTo>
                    <a:pt x="15" y="44"/>
                  </a:lnTo>
                  <a:lnTo>
                    <a:pt x="14" y="44"/>
                  </a:lnTo>
                  <a:close/>
                  <a:moveTo>
                    <a:pt x="12" y="36"/>
                  </a:moveTo>
                  <a:lnTo>
                    <a:pt x="12" y="36"/>
                  </a:lnTo>
                  <a:close/>
                  <a:moveTo>
                    <a:pt x="6" y="35"/>
                  </a:moveTo>
                  <a:lnTo>
                    <a:pt x="6" y="35"/>
                  </a:lnTo>
                  <a:lnTo>
                    <a:pt x="6" y="35"/>
                  </a:lnTo>
                  <a:close/>
                  <a:moveTo>
                    <a:pt x="6" y="34"/>
                  </a:moveTo>
                  <a:lnTo>
                    <a:pt x="6" y="34"/>
                  </a:lnTo>
                  <a:lnTo>
                    <a:pt x="6" y="34"/>
                  </a:lnTo>
                  <a:lnTo>
                    <a:pt x="6" y="35"/>
                  </a:lnTo>
                  <a:lnTo>
                    <a:pt x="5" y="35"/>
                  </a:lnTo>
                  <a:lnTo>
                    <a:pt x="5" y="35"/>
                  </a:lnTo>
                  <a:lnTo>
                    <a:pt x="6" y="35"/>
                  </a:lnTo>
                  <a:lnTo>
                    <a:pt x="6" y="34"/>
                  </a:lnTo>
                  <a:lnTo>
                    <a:pt x="6" y="34"/>
                  </a:lnTo>
                  <a:lnTo>
                    <a:pt x="6" y="34"/>
                  </a:lnTo>
                  <a:lnTo>
                    <a:pt x="6" y="34"/>
                  </a:lnTo>
                  <a:close/>
                  <a:moveTo>
                    <a:pt x="12" y="33"/>
                  </a:moveTo>
                  <a:lnTo>
                    <a:pt x="12" y="33"/>
                  </a:lnTo>
                  <a:lnTo>
                    <a:pt x="12" y="33"/>
                  </a:lnTo>
                  <a:lnTo>
                    <a:pt x="12" y="34"/>
                  </a:lnTo>
                  <a:lnTo>
                    <a:pt x="12" y="34"/>
                  </a:lnTo>
                  <a:lnTo>
                    <a:pt x="12" y="34"/>
                  </a:lnTo>
                  <a:lnTo>
                    <a:pt x="12" y="33"/>
                  </a:lnTo>
                  <a:close/>
                  <a:moveTo>
                    <a:pt x="4" y="27"/>
                  </a:moveTo>
                  <a:lnTo>
                    <a:pt x="4" y="27"/>
                  </a:lnTo>
                  <a:lnTo>
                    <a:pt x="4" y="27"/>
                  </a:lnTo>
                  <a:lnTo>
                    <a:pt x="4" y="27"/>
                  </a:lnTo>
                  <a:lnTo>
                    <a:pt x="4" y="27"/>
                  </a:lnTo>
                  <a:lnTo>
                    <a:pt x="4" y="27"/>
                  </a:lnTo>
                  <a:lnTo>
                    <a:pt x="3" y="27"/>
                  </a:lnTo>
                  <a:lnTo>
                    <a:pt x="3" y="27"/>
                  </a:lnTo>
                  <a:lnTo>
                    <a:pt x="4" y="27"/>
                  </a:lnTo>
                  <a:close/>
                  <a:moveTo>
                    <a:pt x="4" y="26"/>
                  </a:moveTo>
                  <a:lnTo>
                    <a:pt x="4" y="26"/>
                  </a:lnTo>
                  <a:lnTo>
                    <a:pt x="5" y="27"/>
                  </a:lnTo>
                  <a:lnTo>
                    <a:pt x="4" y="27"/>
                  </a:lnTo>
                  <a:lnTo>
                    <a:pt x="4" y="27"/>
                  </a:lnTo>
                  <a:lnTo>
                    <a:pt x="4" y="27"/>
                  </a:lnTo>
                  <a:lnTo>
                    <a:pt x="4" y="27"/>
                  </a:lnTo>
                  <a:lnTo>
                    <a:pt x="4" y="26"/>
                  </a:lnTo>
                  <a:lnTo>
                    <a:pt x="4" y="26"/>
                  </a:lnTo>
                  <a:lnTo>
                    <a:pt x="4" y="26"/>
                  </a:lnTo>
                  <a:lnTo>
                    <a:pt x="3" y="26"/>
                  </a:lnTo>
                  <a:lnTo>
                    <a:pt x="3" y="25"/>
                  </a:lnTo>
                  <a:lnTo>
                    <a:pt x="4" y="25"/>
                  </a:lnTo>
                  <a:lnTo>
                    <a:pt x="4" y="26"/>
                  </a:lnTo>
                  <a:lnTo>
                    <a:pt x="4" y="26"/>
                  </a:lnTo>
                  <a:lnTo>
                    <a:pt x="4" y="26"/>
                  </a:lnTo>
                  <a:lnTo>
                    <a:pt x="4" y="26"/>
                  </a:lnTo>
                  <a:close/>
                  <a:moveTo>
                    <a:pt x="4" y="25"/>
                  </a:moveTo>
                  <a:lnTo>
                    <a:pt x="4" y="26"/>
                  </a:lnTo>
                  <a:lnTo>
                    <a:pt x="4" y="26"/>
                  </a:lnTo>
                  <a:lnTo>
                    <a:pt x="4" y="25"/>
                  </a:lnTo>
                  <a:lnTo>
                    <a:pt x="4" y="25"/>
                  </a:lnTo>
                  <a:lnTo>
                    <a:pt x="4" y="25"/>
                  </a:lnTo>
                  <a:lnTo>
                    <a:pt x="4" y="25"/>
                  </a:lnTo>
                  <a:lnTo>
                    <a:pt x="4" y="25"/>
                  </a:lnTo>
                  <a:lnTo>
                    <a:pt x="4" y="25"/>
                  </a:lnTo>
                  <a:lnTo>
                    <a:pt x="5" y="25"/>
                  </a:lnTo>
                  <a:lnTo>
                    <a:pt x="4" y="25"/>
                  </a:lnTo>
                  <a:close/>
                  <a:moveTo>
                    <a:pt x="3" y="24"/>
                  </a:moveTo>
                  <a:lnTo>
                    <a:pt x="3" y="24"/>
                  </a:lnTo>
                  <a:lnTo>
                    <a:pt x="3" y="24"/>
                  </a:lnTo>
                  <a:lnTo>
                    <a:pt x="3" y="24"/>
                  </a:lnTo>
                  <a:lnTo>
                    <a:pt x="3" y="24"/>
                  </a:lnTo>
                  <a:close/>
                  <a:moveTo>
                    <a:pt x="2" y="24"/>
                  </a:moveTo>
                  <a:lnTo>
                    <a:pt x="2" y="24"/>
                  </a:lnTo>
                  <a:lnTo>
                    <a:pt x="2" y="24"/>
                  </a:lnTo>
                  <a:close/>
                  <a:moveTo>
                    <a:pt x="9" y="34"/>
                  </a:moveTo>
                  <a:lnTo>
                    <a:pt x="9" y="34"/>
                  </a:lnTo>
                  <a:lnTo>
                    <a:pt x="9" y="34"/>
                  </a:lnTo>
                  <a:lnTo>
                    <a:pt x="9" y="34"/>
                  </a:lnTo>
                  <a:lnTo>
                    <a:pt x="9" y="34"/>
                  </a:lnTo>
                  <a:lnTo>
                    <a:pt x="9" y="34"/>
                  </a:lnTo>
                  <a:lnTo>
                    <a:pt x="9" y="34"/>
                  </a:lnTo>
                  <a:lnTo>
                    <a:pt x="8" y="34"/>
                  </a:lnTo>
                  <a:lnTo>
                    <a:pt x="8" y="34"/>
                  </a:lnTo>
                  <a:lnTo>
                    <a:pt x="8" y="35"/>
                  </a:lnTo>
                  <a:lnTo>
                    <a:pt x="8" y="35"/>
                  </a:lnTo>
                  <a:lnTo>
                    <a:pt x="8" y="35"/>
                  </a:lnTo>
                  <a:lnTo>
                    <a:pt x="8" y="35"/>
                  </a:lnTo>
                  <a:lnTo>
                    <a:pt x="8" y="35"/>
                  </a:lnTo>
                  <a:lnTo>
                    <a:pt x="8" y="35"/>
                  </a:lnTo>
                  <a:lnTo>
                    <a:pt x="7" y="35"/>
                  </a:lnTo>
                  <a:lnTo>
                    <a:pt x="7" y="35"/>
                  </a:lnTo>
                  <a:lnTo>
                    <a:pt x="7" y="35"/>
                  </a:lnTo>
                  <a:lnTo>
                    <a:pt x="7" y="35"/>
                  </a:lnTo>
                  <a:lnTo>
                    <a:pt x="7" y="35"/>
                  </a:lnTo>
                  <a:lnTo>
                    <a:pt x="7" y="35"/>
                  </a:lnTo>
                  <a:lnTo>
                    <a:pt x="7" y="34"/>
                  </a:lnTo>
                  <a:lnTo>
                    <a:pt x="7" y="34"/>
                  </a:lnTo>
                  <a:lnTo>
                    <a:pt x="7" y="35"/>
                  </a:lnTo>
                  <a:lnTo>
                    <a:pt x="7" y="35"/>
                  </a:lnTo>
                  <a:lnTo>
                    <a:pt x="7" y="35"/>
                  </a:lnTo>
                  <a:lnTo>
                    <a:pt x="7" y="35"/>
                  </a:lnTo>
                  <a:lnTo>
                    <a:pt x="7" y="35"/>
                  </a:lnTo>
                  <a:lnTo>
                    <a:pt x="7" y="35"/>
                  </a:lnTo>
                  <a:lnTo>
                    <a:pt x="7" y="35"/>
                  </a:lnTo>
                  <a:lnTo>
                    <a:pt x="7" y="35"/>
                  </a:lnTo>
                  <a:lnTo>
                    <a:pt x="7" y="35"/>
                  </a:lnTo>
                  <a:lnTo>
                    <a:pt x="7" y="35"/>
                  </a:lnTo>
                  <a:lnTo>
                    <a:pt x="7" y="34"/>
                  </a:lnTo>
                  <a:lnTo>
                    <a:pt x="7" y="34"/>
                  </a:lnTo>
                  <a:lnTo>
                    <a:pt x="7" y="34"/>
                  </a:lnTo>
                  <a:lnTo>
                    <a:pt x="7" y="34"/>
                  </a:lnTo>
                  <a:lnTo>
                    <a:pt x="7" y="35"/>
                  </a:lnTo>
                  <a:lnTo>
                    <a:pt x="7" y="35"/>
                  </a:lnTo>
                  <a:lnTo>
                    <a:pt x="7" y="35"/>
                  </a:lnTo>
                  <a:lnTo>
                    <a:pt x="6" y="35"/>
                  </a:lnTo>
                  <a:lnTo>
                    <a:pt x="6" y="35"/>
                  </a:lnTo>
                  <a:lnTo>
                    <a:pt x="6" y="35"/>
                  </a:lnTo>
                  <a:lnTo>
                    <a:pt x="6" y="35"/>
                  </a:lnTo>
                  <a:lnTo>
                    <a:pt x="6" y="35"/>
                  </a:lnTo>
                  <a:lnTo>
                    <a:pt x="6" y="34"/>
                  </a:lnTo>
                  <a:lnTo>
                    <a:pt x="6" y="34"/>
                  </a:lnTo>
                  <a:lnTo>
                    <a:pt x="7" y="34"/>
                  </a:lnTo>
                  <a:lnTo>
                    <a:pt x="7" y="34"/>
                  </a:lnTo>
                  <a:lnTo>
                    <a:pt x="6" y="34"/>
                  </a:lnTo>
                  <a:lnTo>
                    <a:pt x="6" y="34"/>
                  </a:lnTo>
                  <a:lnTo>
                    <a:pt x="6" y="35"/>
                  </a:lnTo>
                  <a:lnTo>
                    <a:pt x="6" y="35"/>
                  </a:lnTo>
                  <a:lnTo>
                    <a:pt x="6" y="35"/>
                  </a:lnTo>
                  <a:lnTo>
                    <a:pt x="6" y="35"/>
                  </a:lnTo>
                  <a:lnTo>
                    <a:pt x="6" y="35"/>
                  </a:lnTo>
                  <a:lnTo>
                    <a:pt x="6" y="34"/>
                  </a:lnTo>
                  <a:lnTo>
                    <a:pt x="6" y="34"/>
                  </a:lnTo>
                  <a:lnTo>
                    <a:pt x="6" y="34"/>
                  </a:lnTo>
                  <a:lnTo>
                    <a:pt x="6" y="35"/>
                  </a:lnTo>
                  <a:lnTo>
                    <a:pt x="6" y="35"/>
                  </a:lnTo>
                  <a:lnTo>
                    <a:pt x="6" y="35"/>
                  </a:lnTo>
                  <a:lnTo>
                    <a:pt x="6" y="34"/>
                  </a:lnTo>
                  <a:lnTo>
                    <a:pt x="6" y="34"/>
                  </a:lnTo>
                  <a:lnTo>
                    <a:pt x="6" y="34"/>
                  </a:lnTo>
                  <a:lnTo>
                    <a:pt x="6" y="34"/>
                  </a:lnTo>
                  <a:lnTo>
                    <a:pt x="6" y="34"/>
                  </a:lnTo>
                  <a:lnTo>
                    <a:pt x="6" y="34"/>
                  </a:lnTo>
                  <a:lnTo>
                    <a:pt x="6" y="34"/>
                  </a:lnTo>
                  <a:lnTo>
                    <a:pt x="6" y="34"/>
                  </a:lnTo>
                  <a:lnTo>
                    <a:pt x="5" y="35"/>
                  </a:lnTo>
                  <a:lnTo>
                    <a:pt x="5" y="35"/>
                  </a:lnTo>
                  <a:lnTo>
                    <a:pt x="5" y="35"/>
                  </a:lnTo>
                  <a:lnTo>
                    <a:pt x="5" y="34"/>
                  </a:lnTo>
                  <a:lnTo>
                    <a:pt x="5" y="33"/>
                  </a:lnTo>
                  <a:lnTo>
                    <a:pt x="5" y="33"/>
                  </a:lnTo>
                  <a:lnTo>
                    <a:pt x="5" y="32"/>
                  </a:lnTo>
                  <a:lnTo>
                    <a:pt x="5" y="32"/>
                  </a:lnTo>
                  <a:lnTo>
                    <a:pt x="6" y="32"/>
                  </a:lnTo>
                  <a:lnTo>
                    <a:pt x="6" y="31"/>
                  </a:lnTo>
                  <a:lnTo>
                    <a:pt x="6" y="31"/>
                  </a:lnTo>
                  <a:lnTo>
                    <a:pt x="6" y="31"/>
                  </a:lnTo>
                  <a:lnTo>
                    <a:pt x="6" y="31"/>
                  </a:lnTo>
                  <a:lnTo>
                    <a:pt x="6" y="30"/>
                  </a:lnTo>
                  <a:lnTo>
                    <a:pt x="6" y="30"/>
                  </a:lnTo>
                  <a:lnTo>
                    <a:pt x="6" y="30"/>
                  </a:lnTo>
                  <a:lnTo>
                    <a:pt x="6" y="30"/>
                  </a:lnTo>
                  <a:lnTo>
                    <a:pt x="6" y="29"/>
                  </a:lnTo>
                  <a:lnTo>
                    <a:pt x="6" y="29"/>
                  </a:lnTo>
                  <a:lnTo>
                    <a:pt x="5" y="28"/>
                  </a:lnTo>
                  <a:lnTo>
                    <a:pt x="5" y="28"/>
                  </a:lnTo>
                  <a:lnTo>
                    <a:pt x="5" y="28"/>
                  </a:lnTo>
                  <a:lnTo>
                    <a:pt x="5" y="27"/>
                  </a:lnTo>
                  <a:lnTo>
                    <a:pt x="5" y="27"/>
                  </a:lnTo>
                  <a:lnTo>
                    <a:pt x="5" y="27"/>
                  </a:lnTo>
                  <a:lnTo>
                    <a:pt x="5" y="27"/>
                  </a:lnTo>
                  <a:lnTo>
                    <a:pt x="5" y="27"/>
                  </a:lnTo>
                  <a:lnTo>
                    <a:pt x="5" y="26"/>
                  </a:lnTo>
                  <a:lnTo>
                    <a:pt x="5" y="26"/>
                  </a:lnTo>
                  <a:lnTo>
                    <a:pt x="5" y="26"/>
                  </a:lnTo>
                  <a:lnTo>
                    <a:pt x="5" y="26"/>
                  </a:lnTo>
                  <a:lnTo>
                    <a:pt x="4" y="26"/>
                  </a:lnTo>
                  <a:lnTo>
                    <a:pt x="4" y="26"/>
                  </a:lnTo>
                  <a:lnTo>
                    <a:pt x="4" y="26"/>
                  </a:lnTo>
                  <a:lnTo>
                    <a:pt x="4" y="25"/>
                  </a:lnTo>
                  <a:lnTo>
                    <a:pt x="5" y="25"/>
                  </a:lnTo>
                  <a:lnTo>
                    <a:pt x="5" y="25"/>
                  </a:lnTo>
                  <a:lnTo>
                    <a:pt x="4" y="25"/>
                  </a:lnTo>
                  <a:lnTo>
                    <a:pt x="4" y="25"/>
                  </a:lnTo>
                  <a:lnTo>
                    <a:pt x="4" y="25"/>
                  </a:lnTo>
                  <a:lnTo>
                    <a:pt x="4" y="24"/>
                  </a:lnTo>
                  <a:lnTo>
                    <a:pt x="4" y="24"/>
                  </a:lnTo>
                  <a:lnTo>
                    <a:pt x="4" y="24"/>
                  </a:lnTo>
                  <a:lnTo>
                    <a:pt x="4" y="24"/>
                  </a:lnTo>
                  <a:lnTo>
                    <a:pt x="4" y="24"/>
                  </a:lnTo>
                  <a:lnTo>
                    <a:pt x="4" y="24"/>
                  </a:lnTo>
                  <a:lnTo>
                    <a:pt x="4" y="24"/>
                  </a:lnTo>
                  <a:lnTo>
                    <a:pt x="4" y="24"/>
                  </a:lnTo>
                  <a:lnTo>
                    <a:pt x="3" y="24"/>
                  </a:lnTo>
                  <a:lnTo>
                    <a:pt x="3" y="24"/>
                  </a:lnTo>
                  <a:lnTo>
                    <a:pt x="3" y="24"/>
                  </a:lnTo>
                  <a:lnTo>
                    <a:pt x="3" y="24"/>
                  </a:lnTo>
                  <a:lnTo>
                    <a:pt x="3" y="24"/>
                  </a:lnTo>
                  <a:lnTo>
                    <a:pt x="3" y="24"/>
                  </a:lnTo>
                  <a:lnTo>
                    <a:pt x="3" y="24"/>
                  </a:lnTo>
                  <a:lnTo>
                    <a:pt x="3" y="24"/>
                  </a:lnTo>
                  <a:lnTo>
                    <a:pt x="3" y="24"/>
                  </a:lnTo>
                  <a:lnTo>
                    <a:pt x="3" y="24"/>
                  </a:lnTo>
                  <a:lnTo>
                    <a:pt x="3" y="24"/>
                  </a:lnTo>
                  <a:lnTo>
                    <a:pt x="3" y="24"/>
                  </a:lnTo>
                  <a:lnTo>
                    <a:pt x="3" y="24"/>
                  </a:lnTo>
                  <a:lnTo>
                    <a:pt x="2" y="24"/>
                  </a:lnTo>
                  <a:lnTo>
                    <a:pt x="2" y="24"/>
                  </a:lnTo>
                  <a:lnTo>
                    <a:pt x="2" y="24"/>
                  </a:lnTo>
                  <a:lnTo>
                    <a:pt x="3" y="23"/>
                  </a:lnTo>
                  <a:lnTo>
                    <a:pt x="2" y="23"/>
                  </a:lnTo>
                  <a:lnTo>
                    <a:pt x="2" y="24"/>
                  </a:lnTo>
                  <a:lnTo>
                    <a:pt x="2" y="23"/>
                  </a:lnTo>
                  <a:lnTo>
                    <a:pt x="2" y="23"/>
                  </a:lnTo>
                  <a:lnTo>
                    <a:pt x="2" y="22"/>
                  </a:lnTo>
                  <a:lnTo>
                    <a:pt x="2" y="23"/>
                  </a:lnTo>
                  <a:lnTo>
                    <a:pt x="2" y="23"/>
                  </a:lnTo>
                  <a:lnTo>
                    <a:pt x="2" y="23"/>
                  </a:lnTo>
                  <a:lnTo>
                    <a:pt x="2" y="24"/>
                  </a:lnTo>
                  <a:lnTo>
                    <a:pt x="2" y="24"/>
                  </a:lnTo>
                  <a:lnTo>
                    <a:pt x="2" y="23"/>
                  </a:lnTo>
                  <a:lnTo>
                    <a:pt x="2" y="23"/>
                  </a:lnTo>
                  <a:lnTo>
                    <a:pt x="2" y="23"/>
                  </a:lnTo>
                  <a:lnTo>
                    <a:pt x="2" y="23"/>
                  </a:lnTo>
                  <a:lnTo>
                    <a:pt x="2" y="23"/>
                  </a:lnTo>
                  <a:lnTo>
                    <a:pt x="2" y="22"/>
                  </a:lnTo>
                  <a:lnTo>
                    <a:pt x="1" y="22"/>
                  </a:lnTo>
                  <a:lnTo>
                    <a:pt x="1" y="22"/>
                  </a:lnTo>
                  <a:lnTo>
                    <a:pt x="2" y="22"/>
                  </a:lnTo>
                  <a:lnTo>
                    <a:pt x="2" y="22"/>
                  </a:lnTo>
                  <a:lnTo>
                    <a:pt x="2" y="23"/>
                  </a:lnTo>
                  <a:lnTo>
                    <a:pt x="2" y="23"/>
                  </a:lnTo>
                  <a:lnTo>
                    <a:pt x="2" y="23"/>
                  </a:lnTo>
                  <a:lnTo>
                    <a:pt x="1" y="23"/>
                  </a:lnTo>
                  <a:lnTo>
                    <a:pt x="1" y="22"/>
                  </a:lnTo>
                  <a:lnTo>
                    <a:pt x="1" y="22"/>
                  </a:lnTo>
                  <a:lnTo>
                    <a:pt x="1" y="22"/>
                  </a:lnTo>
                  <a:lnTo>
                    <a:pt x="1" y="21"/>
                  </a:lnTo>
                  <a:lnTo>
                    <a:pt x="1" y="21"/>
                  </a:lnTo>
                  <a:lnTo>
                    <a:pt x="1" y="21"/>
                  </a:lnTo>
                  <a:lnTo>
                    <a:pt x="1" y="21"/>
                  </a:lnTo>
                  <a:lnTo>
                    <a:pt x="0" y="21"/>
                  </a:lnTo>
                  <a:lnTo>
                    <a:pt x="0" y="20"/>
                  </a:lnTo>
                  <a:lnTo>
                    <a:pt x="0" y="20"/>
                  </a:lnTo>
                  <a:lnTo>
                    <a:pt x="1" y="20"/>
                  </a:lnTo>
                  <a:lnTo>
                    <a:pt x="1" y="20"/>
                  </a:lnTo>
                  <a:lnTo>
                    <a:pt x="1" y="20"/>
                  </a:lnTo>
                  <a:lnTo>
                    <a:pt x="1" y="20"/>
                  </a:lnTo>
                  <a:lnTo>
                    <a:pt x="1" y="20"/>
                  </a:lnTo>
                  <a:lnTo>
                    <a:pt x="2" y="20"/>
                  </a:lnTo>
                  <a:lnTo>
                    <a:pt x="1" y="20"/>
                  </a:lnTo>
                  <a:lnTo>
                    <a:pt x="1" y="20"/>
                  </a:lnTo>
                  <a:lnTo>
                    <a:pt x="1" y="20"/>
                  </a:lnTo>
                  <a:lnTo>
                    <a:pt x="1" y="19"/>
                  </a:lnTo>
                  <a:lnTo>
                    <a:pt x="1" y="19"/>
                  </a:lnTo>
                  <a:lnTo>
                    <a:pt x="1" y="19"/>
                  </a:lnTo>
                  <a:lnTo>
                    <a:pt x="1" y="19"/>
                  </a:lnTo>
                  <a:lnTo>
                    <a:pt x="1" y="18"/>
                  </a:lnTo>
                  <a:lnTo>
                    <a:pt x="2" y="18"/>
                  </a:lnTo>
                  <a:lnTo>
                    <a:pt x="2" y="18"/>
                  </a:lnTo>
                  <a:lnTo>
                    <a:pt x="2" y="18"/>
                  </a:lnTo>
                  <a:lnTo>
                    <a:pt x="2" y="18"/>
                  </a:lnTo>
                  <a:lnTo>
                    <a:pt x="2" y="18"/>
                  </a:lnTo>
                  <a:lnTo>
                    <a:pt x="2" y="18"/>
                  </a:lnTo>
                  <a:lnTo>
                    <a:pt x="2" y="18"/>
                  </a:lnTo>
                  <a:lnTo>
                    <a:pt x="2" y="18"/>
                  </a:lnTo>
                  <a:lnTo>
                    <a:pt x="3" y="18"/>
                  </a:lnTo>
                  <a:lnTo>
                    <a:pt x="3" y="18"/>
                  </a:lnTo>
                  <a:lnTo>
                    <a:pt x="3" y="17"/>
                  </a:lnTo>
                  <a:lnTo>
                    <a:pt x="3" y="17"/>
                  </a:lnTo>
                  <a:lnTo>
                    <a:pt x="3" y="17"/>
                  </a:lnTo>
                  <a:lnTo>
                    <a:pt x="3" y="17"/>
                  </a:lnTo>
                  <a:lnTo>
                    <a:pt x="2" y="16"/>
                  </a:lnTo>
                  <a:lnTo>
                    <a:pt x="3" y="16"/>
                  </a:lnTo>
                  <a:lnTo>
                    <a:pt x="3" y="16"/>
                  </a:lnTo>
                  <a:lnTo>
                    <a:pt x="3" y="16"/>
                  </a:lnTo>
                  <a:lnTo>
                    <a:pt x="3" y="15"/>
                  </a:lnTo>
                  <a:lnTo>
                    <a:pt x="3" y="15"/>
                  </a:lnTo>
                  <a:lnTo>
                    <a:pt x="3" y="16"/>
                  </a:lnTo>
                  <a:lnTo>
                    <a:pt x="3" y="16"/>
                  </a:lnTo>
                  <a:lnTo>
                    <a:pt x="3" y="15"/>
                  </a:lnTo>
                  <a:lnTo>
                    <a:pt x="3" y="15"/>
                  </a:lnTo>
                  <a:lnTo>
                    <a:pt x="3" y="15"/>
                  </a:lnTo>
                  <a:lnTo>
                    <a:pt x="3" y="15"/>
                  </a:lnTo>
                  <a:lnTo>
                    <a:pt x="3" y="14"/>
                  </a:lnTo>
                  <a:lnTo>
                    <a:pt x="3" y="14"/>
                  </a:lnTo>
                  <a:lnTo>
                    <a:pt x="3" y="14"/>
                  </a:lnTo>
                  <a:lnTo>
                    <a:pt x="3" y="14"/>
                  </a:lnTo>
                  <a:lnTo>
                    <a:pt x="3" y="13"/>
                  </a:lnTo>
                  <a:lnTo>
                    <a:pt x="3" y="13"/>
                  </a:lnTo>
                  <a:lnTo>
                    <a:pt x="3" y="13"/>
                  </a:lnTo>
                  <a:lnTo>
                    <a:pt x="3" y="13"/>
                  </a:lnTo>
                  <a:lnTo>
                    <a:pt x="3" y="13"/>
                  </a:lnTo>
                  <a:lnTo>
                    <a:pt x="4" y="13"/>
                  </a:lnTo>
                  <a:lnTo>
                    <a:pt x="4" y="13"/>
                  </a:lnTo>
                  <a:lnTo>
                    <a:pt x="4" y="13"/>
                  </a:lnTo>
                  <a:lnTo>
                    <a:pt x="4" y="13"/>
                  </a:lnTo>
                  <a:lnTo>
                    <a:pt x="4" y="13"/>
                  </a:lnTo>
                  <a:lnTo>
                    <a:pt x="4" y="13"/>
                  </a:lnTo>
                  <a:lnTo>
                    <a:pt x="5" y="13"/>
                  </a:lnTo>
                  <a:lnTo>
                    <a:pt x="5" y="13"/>
                  </a:lnTo>
                  <a:lnTo>
                    <a:pt x="5" y="13"/>
                  </a:lnTo>
                  <a:lnTo>
                    <a:pt x="5" y="13"/>
                  </a:lnTo>
                  <a:lnTo>
                    <a:pt x="5" y="12"/>
                  </a:lnTo>
                  <a:lnTo>
                    <a:pt x="5" y="12"/>
                  </a:lnTo>
                  <a:lnTo>
                    <a:pt x="5" y="12"/>
                  </a:lnTo>
                  <a:lnTo>
                    <a:pt x="6" y="11"/>
                  </a:lnTo>
                  <a:lnTo>
                    <a:pt x="6" y="11"/>
                  </a:lnTo>
                  <a:lnTo>
                    <a:pt x="6" y="11"/>
                  </a:lnTo>
                  <a:lnTo>
                    <a:pt x="6" y="10"/>
                  </a:lnTo>
                  <a:lnTo>
                    <a:pt x="6" y="10"/>
                  </a:lnTo>
                  <a:lnTo>
                    <a:pt x="6" y="10"/>
                  </a:lnTo>
                  <a:lnTo>
                    <a:pt x="6" y="10"/>
                  </a:lnTo>
                  <a:lnTo>
                    <a:pt x="6" y="9"/>
                  </a:lnTo>
                  <a:lnTo>
                    <a:pt x="6" y="9"/>
                  </a:lnTo>
                  <a:lnTo>
                    <a:pt x="6" y="9"/>
                  </a:lnTo>
                  <a:lnTo>
                    <a:pt x="6" y="9"/>
                  </a:lnTo>
                  <a:lnTo>
                    <a:pt x="6" y="9"/>
                  </a:lnTo>
                  <a:lnTo>
                    <a:pt x="6" y="9"/>
                  </a:lnTo>
                  <a:lnTo>
                    <a:pt x="6" y="9"/>
                  </a:lnTo>
                  <a:lnTo>
                    <a:pt x="6" y="9"/>
                  </a:lnTo>
                  <a:lnTo>
                    <a:pt x="6" y="8"/>
                  </a:lnTo>
                  <a:lnTo>
                    <a:pt x="7" y="8"/>
                  </a:lnTo>
                  <a:lnTo>
                    <a:pt x="7" y="8"/>
                  </a:lnTo>
                  <a:lnTo>
                    <a:pt x="7" y="7"/>
                  </a:lnTo>
                  <a:lnTo>
                    <a:pt x="7" y="7"/>
                  </a:lnTo>
                  <a:lnTo>
                    <a:pt x="7" y="7"/>
                  </a:lnTo>
                  <a:lnTo>
                    <a:pt x="7" y="7"/>
                  </a:lnTo>
                  <a:lnTo>
                    <a:pt x="7" y="7"/>
                  </a:lnTo>
                  <a:lnTo>
                    <a:pt x="7" y="6"/>
                  </a:lnTo>
                  <a:lnTo>
                    <a:pt x="7" y="6"/>
                  </a:lnTo>
                  <a:lnTo>
                    <a:pt x="7" y="6"/>
                  </a:lnTo>
                  <a:lnTo>
                    <a:pt x="7" y="6"/>
                  </a:lnTo>
                  <a:lnTo>
                    <a:pt x="7" y="6"/>
                  </a:lnTo>
                  <a:lnTo>
                    <a:pt x="7" y="6"/>
                  </a:lnTo>
                  <a:lnTo>
                    <a:pt x="8" y="6"/>
                  </a:lnTo>
                  <a:lnTo>
                    <a:pt x="8" y="5"/>
                  </a:lnTo>
                  <a:lnTo>
                    <a:pt x="8" y="5"/>
                  </a:lnTo>
                  <a:lnTo>
                    <a:pt x="8" y="5"/>
                  </a:lnTo>
                  <a:lnTo>
                    <a:pt x="8" y="5"/>
                  </a:lnTo>
                  <a:lnTo>
                    <a:pt x="8" y="5"/>
                  </a:lnTo>
                  <a:lnTo>
                    <a:pt x="9" y="5"/>
                  </a:lnTo>
                  <a:lnTo>
                    <a:pt x="9" y="4"/>
                  </a:lnTo>
                  <a:lnTo>
                    <a:pt x="9" y="4"/>
                  </a:lnTo>
                  <a:lnTo>
                    <a:pt x="9" y="4"/>
                  </a:lnTo>
                  <a:lnTo>
                    <a:pt x="9" y="4"/>
                  </a:lnTo>
                  <a:lnTo>
                    <a:pt x="9" y="4"/>
                  </a:lnTo>
                  <a:lnTo>
                    <a:pt x="10" y="4"/>
                  </a:lnTo>
                  <a:lnTo>
                    <a:pt x="10" y="4"/>
                  </a:lnTo>
                  <a:lnTo>
                    <a:pt x="11" y="4"/>
                  </a:lnTo>
                  <a:lnTo>
                    <a:pt x="11" y="4"/>
                  </a:lnTo>
                  <a:lnTo>
                    <a:pt x="11" y="4"/>
                  </a:lnTo>
                  <a:lnTo>
                    <a:pt x="11" y="4"/>
                  </a:lnTo>
                  <a:lnTo>
                    <a:pt x="11" y="4"/>
                  </a:lnTo>
                  <a:lnTo>
                    <a:pt x="11" y="4"/>
                  </a:lnTo>
                  <a:lnTo>
                    <a:pt x="11" y="4"/>
                  </a:lnTo>
                  <a:lnTo>
                    <a:pt x="11" y="4"/>
                  </a:lnTo>
                  <a:lnTo>
                    <a:pt x="11" y="4"/>
                  </a:lnTo>
                  <a:lnTo>
                    <a:pt x="11" y="3"/>
                  </a:lnTo>
                  <a:lnTo>
                    <a:pt x="11" y="3"/>
                  </a:lnTo>
                  <a:lnTo>
                    <a:pt x="11" y="3"/>
                  </a:lnTo>
                  <a:lnTo>
                    <a:pt x="11" y="3"/>
                  </a:lnTo>
                  <a:lnTo>
                    <a:pt x="11" y="2"/>
                  </a:lnTo>
                  <a:lnTo>
                    <a:pt x="11" y="2"/>
                  </a:lnTo>
                  <a:lnTo>
                    <a:pt x="12" y="2"/>
                  </a:lnTo>
                  <a:lnTo>
                    <a:pt x="12" y="2"/>
                  </a:lnTo>
                  <a:lnTo>
                    <a:pt x="12" y="1"/>
                  </a:lnTo>
                  <a:lnTo>
                    <a:pt x="12" y="1"/>
                  </a:lnTo>
                  <a:lnTo>
                    <a:pt x="12" y="1"/>
                  </a:lnTo>
                  <a:lnTo>
                    <a:pt x="12" y="1"/>
                  </a:lnTo>
                  <a:lnTo>
                    <a:pt x="12" y="0"/>
                  </a:lnTo>
                  <a:lnTo>
                    <a:pt x="12" y="0"/>
                  </a:lnTo>
                  <a:lnTo>
                    <a:pt x="12" y="0"/>
                  </a:lnTo>
                  <a:lnTo>
                    <a:pt x="13" y="0"/>
                  </a:lnTo>
                  <a:lnTo>
                    <a:pt x="13" y="1"/>
                  </a:lnTo>
                  <a:lnTo>
                    <a:pt x="13" y="1"/>
                  </a:lnTo>
                  <a:lnTo>
                    <a:pt x="13" y="1"/>
                  </a:lnTo>
                  <a:lnTo>
                    <a:pt x="13" y="1"/>
                  </a:lnTo>
                  <a:lnTo>
                    <a:pt x="13" y="1"/>
                  </a:lnTo>
                  <a:lnTo>
                    <a:pt x="13" y="2"/>
                  </a:lnTo>
                  <a:lnTo>
                    <a:pt x="14" y="2"/>
                  </a:lnTo>
                  <a:lnTo>
                    <a:pt x="14" y="2"/>
                  </a:lnTo>
                  <a:lnTo>
                    <a:pt x="14" y="3"/>
                  </a:lnTo>
                  <a:lnTo>
                    <a:pt x="14" y="3"/>
                  </a:lnTo>
                  <a:lnTo>
                    <a:pt x="14" y="3"/>
                  </a:lnTo>
                  <a:lnTo>
                    <a:pt x="14" y="3"/>
                  </a:lnTo>
                  <a:lnTo>
                    <a:pt x="14" y="3"/>
                  </a:lnTo>
                  <a:lnTo>
                    <a:pt x="14" y="3"/>
                  </a:lnTo>
                  <a:lnTo>
                    <a:pt x="14" y="3"/>
                  </a:lnTo>
                  <a:lnTo>
                    <a:pt x="15" y="3"/>
                  </a:lnTo>
                  <a:lnTo>
                    <a:pt x="15" y="3"/>
                  </a:lnTo>
                  <a:lnTo>
                    <a:pt x="15" y="3"/>
                  </a:lnTo>
                  <a:lnTo>
                    <a:pt x="15" y="4"/>
                  </a:lnTo>
                  <a:lnTo>
                    <a:pt x="15" y="4"/>
                  </a:lnTo>
                  <a:lnTo>
                    <a:pt x="15" y="4"/>
                  </a:lnTo>
                  <a:lnTo>
                    <a:pt x="15" y="4"/>
                  </a:lnTo>
                  <a:lnTo>
                    <a:pt x="15" y="4"/>
                  </a:lnTo>
                  <a:lnTo>
                    <a:pt x="15" y="4"/>
                  </a:lnTo>
                  <a:lnTo>
                    <a:pt x="15" y="5"/>
                  </a:lnTo>
                  <a:lnTo>
                    <a:pt x="15" y="5"/>
                  </a:lnTo>
                  <a:lnTo>
                    <a:pt x="15" y="5"/>
                  </a:lnTo>
                  <a:lnTo>
                    <a:pt x="15" y="6"/>
                  </a:lnTo>
                  <a:lnTo>
                    <a:pt x="15" y="6"/>
                  </a:lnTo>
                  <a:lnTo>
                    <a:pt x="15" y="6"/>
                  </a:lnTo>
                  <a:lnTo>
                    <a:pt x="15" y="7"/>
                  </a:lnTo>
                  <a:lnTo>
                    <a:pt x="15" y="7"/>
                  </a:lnTo>
                  <a:lnTo>
                    <a:pt x="15" y="7"/>
                  </a:lnTo>
                  <a:lnTo>
                    <a:pt x="15" y="7"/>
                  </a:lnTo>
                  <a:lnTo>
                    <a:pt x="15" y="7"/>
                  </a:lnTo>
                  <a:lnTo>
                    <a:pt x="15" y="7"/>
                  </a:lnTo>
                  <a:lnTo>
                    <a:pt x="14" y="7"/>
                  </a:lnTo>
                  <a:lnTo>
                    <a:pt x="14" y="7"/>
                  </a:lnTo>
                  <a:lnTo>
                    <a:pt x="14" y="7"/>
                  </a:lnTo>
                  <a:lnTo>
                    <a:pt x="15" y="7"/>
                  </a:lnTo>
                  <a:lnTo>
                    <a:pt x="15" y="8"/>
                  </a:lnTo>
                  <a:lnTo>
                    <a:pt x="15" y="8"/>
                  </a:lnTo>
                  <a:lnTo>
                    <a:pt x="15" y="8"/>
                  </a:lnTo>
                  <a:lnTo>
                    <a:pt x="15" y="8"/>
                  </a:lnTo>
                  <a:lnTo>
                    <a:pt x="14" y="8"/>
                  </a:lnTo>
                  <a:lnTo>
                    <a:pt x="14" y="8"/>
                  </a:lnTo>
                  <a:lnTo>
                    <a:pt x="14" y="8"/>
                  </a:lnTo>
                  <a:lnTo>
                    <a:pt x="14" y="8"/>
                  </a:lnTo>
                  <a:lnTo>
                    <a:pt x="14" y="8"/>
                  </a:lnTo>
                  <a:lnTo>
                    <a:pt x="14" y="9"/>
                  </a:lnTo>
                  <a:lnTo>
                    <a:pt x="14" y="8"/>
                  </a:lnTo>
                  <a:lnTo>
                    <a:pt x="14" y="9"/>
                  </a:lnTo>
                  <a:lnTo>
                    <a:pt x="13" y="9"/>
                  </a:lnTo>
                  <a:lnTo>
                    <a:pt x="13" y="9"/>
                  </a:lnTo>
                  <a:lnTo>
                    <a:pt x="13" y="9"/>
                  </a:lnTo>
                  <a:lnTo>
                    <a:pt x="13" y="10"/>
                  </a:lnTo>
                  <a:lnTo>
                    <a:pt x="13" y="10"/>
                  </a:lnTo>
                  <a:lnTo>
                    <a:pt x="13" y="9"/>
                  </a:lnTo>
                  <a:lnTo>
                    <a:pt x="13" y="9"/>
                  </a:lnTo>
                  <a:lnTo>
                    <a:pt x="13" y="10"/>
                  </a:lnTo>
                  <a:lnTo>
                    <a:pt x="13" y="10"/>
                  </a:lnTo>
                  <a:lnTo>
                    <a:pt x="13" y="10"/>
                  </a:lnTo>
                  <a:lnTo>
                    <a:pt x="13" y="10"/>
                  </a:lnTo>
                  <a:lnTo>
                    <a:pt x="12" y="11"/>
                  </a:lnTo>
                  <a:lnTo>
                    <a:pt x="12" y="11"/>
                  </a:lnTo>
                  <a:lnTo>
                    <a:pt x="12" y="11"/>
                  </a:lnTo>
                  <a:lnTo>
                    <a:pt x="12" y="11"/>
                  </a:lnTo>
                  <a:lnTo>
                    <a:pt x="12" y="12"/>
                  </a:lnTo>
                  <a:lnTo>
                    <a:pt x="12" y="12"/>
                  </a:lnTo>
                  <a:lnTo>
                    <a:pt x="13" y="12"/>
                  </a:lnTo>
                  <a:lnTo>
                    <a:pt x="13" y="12"/>
                  </a:lnTo>
                  <a:lnTo>
                    <a:pt x="12" y="12"/>
                  </a:lnTo>
                  <a:lnTo>
                    <a:pt x="12" y="13"/>
                  </a:lnTo>
                  <a:lnTo>
                    <a:pt x="12" y="13"/>
                  </a:lnTo>
                  <a:lnTo>
                    <a:pt x="12" y="13"/>
                  </a:lnTo>
                  <a:lnTo>
                    <a:pt x="12" y="13"/>
                  </a:lnTo>
                  <a:lnTo>
                    <a:pt x="13" y="13"/>
                  </a:lnTo>
                  <a:lnTo>
                    <a:pt x="13" y="13"/>
                  </a:lnTo>
                  <a:lnTo>
                    <a:pt x="13" y="13"/>
                  </a:lnTo>
                  <a:lnTo>
                    <a:pt x="13" y="13"/>
                  </a:lnTo>
                  <a:lnTo>
                    <a:pt x="13" y="13"/>
                  </a:lnTo>
                  <a:lnTo>
                    <a:pt x="14" y="12"/>
                  </a:lnTo>
                  <a:lnTo>
                    <a:pt x="14" y="12"/>
                  </a:lnTo>
                  <a:lnTo>
                    <a:pt x="14" y="12"/>
                  </a:lnTo>
                  <a:lnTo>
                    <a:pt x="14" y="13"/>
                  </a:lnTo>
                  <a:lnTo>
                    <a:pt x="15" y="12"/>
                  </a:lnTo>
                  <a:lnTo>
                    <a:pt x="15" y="13"/>
                  </a:lnTo>
                  <a:lnTo>
                    <a:pt x="15" y="13"/>
                  </a:lnTo>
                  <a:lnTo>
                    <a:pt x="15" y="13"/>
                  </a:lnTo>
                  <a:lnTo>
                    <a:pt x="15" y="13"/>
                  </a:lnTo>
                  <a:lnTo>
                    <a:pt x="15" y="13"/>
                  </a:lnTo>
                  <a:lnTo>
                    <a:pt x="15" y="14"/>
                  </a:lnTo>
                  <a:lnTo>
                    <a:pt x="15" y="14"/>
                  </a:lnTo>
                  <a:lnTo>
                    <a:pt x="15" y="14"/>
                  </a:lnTo>
                  <a:lnTo>
                    <a:pt x="15" y="14"/>
                  </a:lnTo>
                  <a:lnTo>
                    <a:pt x="15" y="14"/>
                  </a:lnTo>
                  <a:lnTo>
                    <a:pt x="15" y="14"/>
                  </a:lnTo>
                  <a:lnTo>
                    <a:pt x="15" y="15"/>
                  </a:lnTo>
                  <a:lnTo>
                    <a:pt x="15" y="15"/>
                  </a:lnTo>
                  <a:lnTo>
                    <a:pt x="15" y="15"/>
                  </a:lnTo>
                  <a:lnTo>
                    <a:pt x="16" y="15"/>
                  </a:lnTo>
                  <a:lnTo>
                    <a:pt x="16" y="15"/>
                  </a:lnTo>
                  <a:lnTo>
                    <a:pt x="16" y="15"/>
                  </a:lnTo>
                  <a:lnTo>
                    <a:pt x="17" y="15"/>
                  </a:lnTo>
                  <a:lnTo>
                    <a:pt x="17" y="16"/>
                  </a:lnTo>
                  <a:lnTo>
                    <a:pt x="16" y="16"/>
                  </a:lnTo>
                  <a:lnTo>
                    <a:pt x="16" y="16"/>
                  </a:lnTo>
                  <a:lnTo>
                    <a:pt x="16" y="17"/>
                  </a:lnTo>
                  <a:lnTo>
                    <a:pt x="16" y="17"/>
                  </a:lnTo>
                  <a:lnTo>
                    <a:pt x="16" y="17"/>
                  </a:lnTo>
                  <a:lnTo>
                    <a:pt x="16" y="17"/>
                  </a:lnTo>
                  <a:lnTo>
                    <a:pt x="16" y="18"/>
                  </a:lnTo>
                  <a:lnTo>
                    <a:pt x="16" y="18"/>
                  </a:lnTo>
                  <a:lnTo>
                    <a:pt x="16" y="18"/>
                  </a:lnTo>
                  <a:lnTo>
                    <a:pt x="17" y="18"/>
                  </a:lnTo>
                  <a:lnTo>
                    <a:pt x="17" y="18"/>
                  </a:lnTo>
                  <a:lnTo>
                    <a:pt x="17" y="18"/>
                  </a:lnTo>
                  <a:lnTo>
                    <a:pt x="17" y="18"/>
                  </a:lnTo>
                  <a:lnTo>
                    <a:pt x="17" y="18"/>
                  </a:lnTo>
                  <a:lnTo>
                    <a:pt x="18" y="18"/>
                  </a:lnTo>
                  <a:lnTo>
                    <a:pt x="18" y="18"/>
                  </a:lnTo>
                  <a:lnTo>
                    <a:pt x="18" y="19"/>
                  </a:lnTo>
                  <a:lnTo>
                    <a:pt x="18" y="19"/>
                  </a:lnTo>
                  <a:lnTo>
                    <a:pt x="18" y="19"/>
                  </a:lnTo>
                  <a:lnTo>
                    <a:pt x="18" y="19"/>
                  </a:lnTo>
                  <a:lnTo>
                    <a:pt x="18" y="19"/>
                  </a:lnTo>
                  <a:lnTo>
                    <a:pt x="18" y="20"/>
                  </a:lnTo>
                  <a:lnTo>
                    <a:pt x="18" y="20"/>
                  </a:lnTo>
                  <a:lnTo>
                    <a:pt x="18" y="20"/>
                  </a:lnTo>
                  <a:lnTo>
                    <a:pt x="18" y="20"/>
                  </a:lnTo>
                  <a:lnTo>
                    <a:pt x="18" y="20"/>
                  </a:lnTo>
                  <a:lnTo>
                    <a:pt x="19" y="20"/>
                  </a:lnTo>
                  <a:lnTo>
                    <a:pt x="19" y="20"/>
                  </a:lnTo>
                  <a:lnTo>
                    <a:pt x="19" y="20"/>
                  </a:lnTo>
                  <a:lnTo>
                    <a:pt x="19" y="20"/>
                  </a:lnTo>
                  <a:lnTo>
                    <a:pt x="19" y="19"/>
                  </a:lnTo>
                  <a:lnTo>
                    <a:pt x="19" y="19"/>
                  </a:lnTo>
                  <a:lnTo>
                    <a:pt x="19" y="19"/>
                  </a:lnTo>
                  <a:lnTo>
                    <a:pt x="20" y="19"/>
                  </a:lnTo>
                  <a:lnTo>
                    <a:pt x="20" y="19"/>
                  </a:lnTo>
                  <a:lnTo>
                    <a:pt x="20" y="20"/>
                  </a:lnTo>
                  <a:lnTo>
                    <a:pt x="20" y="20"/>
                  </a:lnTo>
                  <a:lnTo>
                    <a:pt x="20" y="20"/>
                  </a:lnTo>
                  <a:lnTo>
                    <a:pt x="20" y="20"/>
                  </a:lnTo>
                  <a:lnTo>
                    <a:pt x="19" y="20"/>
                  </a:lnTo>
                  <a:lnTo>
                    <a:pt x="19" y="20"/>
                  </a:lnTo>
                  <a:lnTo>
                    <a:pt x="19" y="20"/>
                  </a:lnTo>
                  <a:lnTo>
                    <a:pt x="19" y="21"/>
                  </a:lnTo>
                  <a:lnTo>
                    <a:pt x="19" y="21"/>
                  </a:lnTo>
                  <a:lnTo>
                    <a:pt x="19" y="21"/>
                  </a:lnTo>
                  <a:lnTo>
                    <a:pt x="19" y="21"/>
                  </a:lnTo>
                  <a:lnTo>
                    <a:pt x="19" y="21"/>
                  </a:lnTo>
                  <a:lnTo>
                    <a:pt x="19" y="21"/>
                  </a:lnTo>
                  <a:lnTo>
                    <a:pt x="19" y="21"/>
                  </a:lnTo>
                  <a:lnTo>
                    <a:pt x="19" y="22"/>
                  </a:lnTo>
                  <a:lnTo>
                    <a:pt x="19" y="22"/>
                  </a:lnTo>
                  <a:lnTo>
                    <a:pt x="18" y="22"/>
                  </a:lnTo>
                  <a:lnTo>
                    <a:pt x="18" y="22"/>
                  </a:lnTo>
                  <a:lnTo>
                    <a:pt x="18" y="22"/>
                  </a:lnTo>
                  <a:lnTo>
                    <a:pt x="18" y="22"/>
                  </a:lnTo>
                  <a:lnTo>
                    <a:pt x="18" y="22"/>
                  </a:lnTo>
                  <a:lnTo>
                    <a:pt x="18" y="22"/>
                  </a:lnTo>
                  <a:lnTo>
                    <a:pt x="18" y="23"/>
                  </a:lnTo>
                  <a:lnTo>
                    <a:pt x="18" y="23"/>
                  </a:lnTo>
                  <a:lnTo>
                    <a:pt x="18" y="23"/>
                  </a:lnTo>
                  <a:lnTo>
                    <a:pt x="18" y="23"/>
                  </a:lnTo>
                  <a:lnTo>
                    <a:pt x="17" y="23"/>
                  </a:lnTo>
                  <a:lnTo>
                    <a:pt x="17" y="23"/>
                  </a:lnTo>
                  <a:lnTo>
                    <a:pt x="17" y="23"/>
                  </a:lnTo>
                  <a:lnTo>
                    <a:pt x="17" y="23"/>
                  </a:lnTo>
                  <a:lnTo>
                    <a:pt x="17" y="23"/>
                  </a:lnTo>
                  <a:lnTo>
                    <a:pt x="17" y="23"/>
                  </a:lnTo>
                  <a:lnTo>
                    <a:pt x="17" y="23"/>
                  </a:lnTo>
                  <a:lnTo>
                    <a:pt x="17" y="23"/>
                  </a:lnTo>
                  <a:lnTo>
                    <a:pt x="17" y="24"/>
                  </a:lnTo>
                  <a:lnTo>
                    <a:pt x="16" y="24"/>
                  </a:lnTo>
                  <a:lnTo>
                    <a:pt x="16" y="24"/>
                  </a:lnTo>
                  <a:lnTo>
                    <a:pt x="16" y="24"/>
                  </a:lnTo>
                  <a:lnTo>
                    <a:pt x="16" y="24"/>
                  </a:lnTo>
                  <a:lnTo>
                    <a:pt x="15" y="24"/>
                  </a:lnTo>
                  <a:lnTo>
                    <a:pt x="15" y="24"/>
                  </a:lnTo>
                  <a:lnTo>
                    <a:pt x="15" y="24"/>
                  </a:lnTo>
                  <a:lnTo>
                    <a:pt x="15" y="24"/>
                  </a:lnTo>
                  <a:lnTo>
                    <a:pt x="15" y="24"/>
                  </a:lnTo>
                  <a:lnTo>
                    <a:pt x="15" y="24"/>
                  </a:lnTo>
                  <a:lnTo>
                    <a:pt x="15" y="24"/>
                  </a:lnTo>
                  <a:lnTo>
                    <a:pt x="14" y="24"/>
                  </a:lnTo>
                  <a:lnTo>
                    <a:pt x="14" y="25"/>
                  </a:lnTo>
                  <a:lnTo>
                    <a:pt x="14" y="25"/>
                  </a:lnTo>
                  <a:lnTo>
                    <a:pt x="14" y="25"/>
                  </a:lnTo>
                  <a:lnTo>
                    <a:pt x="14" y="24"/>
                  </a:lnTo>
                  <a:lnTo>
                    <a:pt x="13" y="24"/>
                  </a:lnTo>
                  <a:lnTo>
                    <a:pt x="13" y="24"/>
                  </a:lnTo>
                  <a:lnTo>
                    <a:pt x="13" y="24"/>
                  </a:lnTo>
                  <a:lnTo>
                    <a:pt x="13" y="24"/>
                  </a:lnTo>
                  <a:lnTo>
                    <a:pt x="13" y="25"/>
                  </a:lnTo>
                  <a:lnTo>
                    <a:pt x="13" y="25"/>
                  </a:lnTo>
                  <a:lnTo>
                    <a:pt x="13" y="25"/>
                  </a:lnTo>
                  <a:lnTo>
                    <a:pt x="13" y="25"/>
                  </a:lnTo>
                  <a:lnTo>
                    <a:pt x="13" y="25"/>
                  </a:lnTo>
                  <a:lnTo>
                    <a:pt x="13" y="26"/>
                  </a:lnTo>
                  <a:lnTo>
                    <a:pt x="13" y="26"/>
                  </a:lnTo>
                  <a:lnTo>
                    <a:pt x="13" y="26"/>
                  </a:lnTo>
                  <a:lnTo>
                    <a:pt x="13" y="26"/>
                  </a:lnTo>
                  <a:lnTo>
                    <a:pt x="13" y="26"/>
                  </a:lnTo>
                  <a:lnTo>
                    <a:pt x="12" y="27"/>
                  </a:lnTo>
                  <a:lnTo>
                    <a:pt x="12" y="27"/>
                  </a:lnTo>
                  <a:lnTo>
                    <a:pt x="13" y="27"/>
                  </a:lnTo>
                  <a:lnTo>
                    <a:pt x="13" y="27"/>
                  </a:lnTo>
                  <a:lnTo>
                    <a:pt x="13" y="28"/>
                  </a:lnTo>
                  <a:lnTo>
                    <a:pt x="12" y="28"/>
                  </a:lnTo>
                  <a:lnTo>
                    <a:pt x="12" y="28"/>
                  </a:lnTo>
                  <a:lnTo>
                    <a:pt x="12" y="28"/>
                  </a:lnTo>
                  <a:lnTo>
                    <a:pt x="12" y="28"/>
                  </a:lnTo>
                  <a:lnTo>
                    <a:pt x="12" y="28"/>
                  </a:lnTo>
                  <a:lnTo>
                    <a:pt x="12" y="28"/>
                  </a:lnTo>
                  <a:lnTo>
                    <a:pt x="12" y="28"/>
                  </a:lnTo>
                  <a:lnTo>
                    <a:pt x="12" y="28"/>
                  </a:lnTo>
                  <a:lnTo>
                    <a:pt x="12" y="29"/>
                  </a:lnTo>
                  <a:lnTo>
                    <a:pt x="12" y="28"/>
                  </a:lnTo>
                  <a:lnTo>
                    <a:pt x="12" y="28"/>
                  </a:lnTo>
                  <a:lnTo>
                    <a:pt x="12" y="29"/>
                  </a:lnTo>
                  <a:lnTo>
                    <a:pt x="12" y="29"/>
                  </a:lnTo>
                  <a:lnTo>
                    <a:pt x="13" y="29"/>
                  </a:lnTo>
                  <a:lnTo>
                    <a:pt x="12" y="29"/>
                  </a:lnTo>
                  <a:lnTo>
                    <a:pt x="12" y="30"/>
                  </a:lnTo>
                  <a:lnTo>
                    <a:pt x="13" y="30"/>
                  </a:lnTo>
                  <a:lnTo>
                    <a:pt x="13" y="30"/>
                  </a:lnTo>
                  <a:lnTo>
                    <a:pt x="13" y="30"/>
                  </a:lnTo>
                  <a:lnTo>
                    <a:pt x="13" y="31"/>
                  </a:lnTo>
                  <a:lnTo>
                    <a:pt x="13" y="31"/>
                  </a:lnTo>
                  <a:lnTo>
                    <a:pt x="14" y="31"/>
                  </a:lnTo>
                  <a:lnTo>
                    <a:pt x="14" y="31"/>
                  </a:lnTo>
                  <a:lnTo>
                    <a:pt x="14" y="32"/>
                  </a:lnTo>
                  <a:lnTo>
                    <a:pt x="14" y="32"/>
                  </a:lnTo>
                  <a:lnTo>
                    <a:pt x="14" y="32"/>
                  </a:lnTo>
                  <a:lnTo>
                    <a:pt x="14" y="32"/>
                  </a:lnTo>
                  <a:lnTo>
                    <a:pt x="14" y="32"/>
                  </a:lnTo>
                  <a:lnTo>
                    <a:pt x="14" y="32"/>
                  </a:lnTo>
                  <a:lnTo>
                    <a:pt x="14" y="33"/>
                  </a:lnTo>
                  <a:lnTo>
                    <a:pt x="14" y="33"/>
                  </a:lnTo>
                  <a:lnTo>
                    <a:pt x="14" y="33"/>
                  </a:lnTo>
                  <a:lnTo>
                    <a:pt x="15" y="33"/>
                  </a:lnTo>
                  <a:lnTo>
                    <a:pt x="15" y="34"/>
                  </a:lnTo>
                  <a:lnTo>
                    <a:pt x="15" y="34"/>
                  </a:lnTo>
                  <a:lnTo>
                    <a:pt x="15" y="34"/>
                  </a:lnTo>
                  <a:lnTo>
                    <a:pt x="15" y="34"/>
                  </a:lnTo>
                  <a:lnTo>
                    <a:pt x="15" y="34"/>
                  </a:lnTo>
                  <a:lnTo>
                    <a:pt x="15" y="33"/>
                  </a:lnTo>
                  <a:lnTo>
                    <a:pt x="15" y="34"/>
                  </a:lnTo>
                  <a:lnTo>
                    <a:pt x="15" y="34"/>
                  </a:lnTo>
                  <a:lnTo>
                    <a:pt x="15" y="34"/>
                  </a:lnTo>
                  <a:lnTo>
                    <a:pt x="15" y="34"/>
                  </a:lnTo>
                  <a:lnTo>
                    <a:pt x="15" y="34"/>
                  </a:lnTo>
                  <a:lnTo>
                    <a:pt x="15" y="34"/>
                  </a:lnTo>
                  <a:lnTo>
                    <a:pt x="15" y="35"/>
                  </a:lnTo>
                  <a:lnTo>
                    <a:pt x="14" y="35"/>
                  </a:lnTo>
                  <a:lnTo>
                    <a:pt x="14" y="36"/>
                  </a:lnTo>
                  <a:lnTo>
                    <a:pt x="14" y="36"/>
                  </a:lnTo>
                  <a:lnTo>
                    <a:pt x="14" y="36"/>
                  </a:lnTo>
                  <a:lnTo>
                    <a:pt x="14" y="36"/>
                  </a:lnTo>
                  <a:lnTo>
                    <a:pt x="14" y="37"/>
                  </a:lnTo>
                  <a:lnTo>
                    <a:pt x="14" y="36"/>
                  </a:lnTo>
                  <a:lnTo>
                    <a:pt x="14" y="36"/>
                  </a:lnTo>
                  <a:lnTo>
                    <a:pt x="14" y="37"/>
                  </a:lnTo>
                  <a:lnTo>
                    <a:pt x="14" y="37"/>
                  </a:lnTo>
                  <a:lnTo>
                    <a:pt x="14" y="37"/>
                  </a:lnTo>
                  <a:lnTo>
                    <a:pt x="14" y="37"/>
                  </a:lnTo>
                  <a:lnTo>
                    <a:pt x="14" y="37"/>
                  </a:lnTo>
                  <a:lnTo>
                    <a:pt x="14" y="38"/>
                  </a:lnTo>
                  <a:lnTo>
                    <a:pt x="14" y="38"/>
                  </a:lnTo>
                  <a:lnTo>
                    <a:pt x="14" y="38"/>
                  </a:lnTo>
                  <a:lnTo>
                    <a:pt x="14" y="38"/>
                  </a:lnTo>
                  <a:lnTo>
                    <a:pt x="14" y="39"/>
                  </a:lnTo>
                  <a:lnTo>
                    <a:pt x="14" y="39"/>
                  </a:lnTo>
                  <a:lnTo>
                    <a:pt x="15" y="39"/>
                  </a:lnTo>
                  <a:lnTo>
                    <a:pt x="15" y="39"/>
                  </a:lnTo>
                  <a:lnTo>
                    <a:pt x="15" y="40"/>
                  </a:lnTo>
                  <a:lnTo>
                    <a:pt x="15" y="40"/>
                  </a:lnTo>
                  <a:lnTo>
                    <a:pt x="15" y="40"/>
                  </a:lnTo>
                  <a:lnTo>
                    <a:pt x="15" y="40"/>
                  </a:lnTo>
                  <a:lnTo>
                    <a:pt x="16" y="41"/>
                  </a:lnTo>
                  <a:lnTo>
                    <a:pt x="16" y="41"/>
                  </a:lnTo>
                  <a:lnTo>
                    <a:pt x="16" y="41"/>
                  </a:lnTo>
                  <a:lnTo>
                    <a:pt x="16" y="41"/>
                  </a:lnTo>
                  <a:lnTo>
                    <a:pt x="16" y="41"/>
                  </a:lnTo>
                  <a:lnTo>
                    <a:pt x="16" y="42"/>
                  </a:lnTo>
                  <a:lnTo>
                    <a:pt x="16" y="42"/>
                  </a:lnTo>
                  <a:lnTo>
                    <a:pt x="16" y="42"/>
                  </a:lnTo>
                  <a:lnTo>
                    <a:pt x="16" y="42"/>
                  </a:lnTo>
                  <a:lnTo>
                    <a:pt x="16" y="43"/>
                  </a:lnTo>
                  <a:lnTo>
                    <a:pt x="16" y="43"/>
                  </a:lnTo>
                  <a:lnTo>
                    <a:pt x="16" y="43"/>
                  </a:lnTo>
                  <a:lnTo>
                    <a:pt x="16" y="43"/>
                  </a:lnTo>
                  <a:lnTo>
                    <a:pt x="16" y="44"/>
                  </a:lnTo>
                  <a:lnTo>
                    <a:pt x="16" y="44"/>
                  </a:lnTo>
                  <a:lnTo>
                    <a:pt x="16" y="44"/>
                  </a:lnTo>
                  <a:lnTo>
                    <a:pt x="17" y="45"/>
                  </a:lnTo>
                  <a:lnTo>
                    <a:pt x="17" y="45"/>
                  </a:lnTo>
                  <a:lnTo>
                    <a:pt x="17" y="45"/>
                  </a:lnTo>
                  <a:lnTo>
                    <a:pt x="17" y="46"/>
                  </a:lnTo>
                  <a:lnTo>
                    <a:pt x="17" y="46"/>
                  </a:lnTo>
                  <a:lnTo>
                    <a:pt x="17" y="46"/>
                  </a:lnTo>
                  <a:lnTo>
                    <a:pt x="17" y="46"/>
                  </a:lnTo>
                  <a:lnTo>
                    <a:pt x="16" y="46"/>
                  </a:lnTo>
                  <a:lnTo>
                    <a:pt x="16" y="47"/>
                  </a:lnTo>
                  <a:lnTo>
                    <a:pt x="16" y="47"/>
                  </a:lnTo>
                  <a:lnTo>
                    <a:pt x="16" y="48"/>
                  </a:lnTo>
                  <a:lnTo>
                    <a:pt x="16" y="48"/>
                  </a:lnTo>
                  <a:lnTo>
                    <a:pt x="16" y="48"/>
                  </a:lnTo>
                  <a:lnTo>
                    <a:pt x="16" y="48"/>
                  </a:lnTo>
                  <a:lnTo>
                    <a:pt x="16" y="48"/>
                  </a:lnTo>
                  <a:lnTo>
                    <a:pt x="15" y="49"/>
                  </a:lnTo>
                  <a:lnTo>
                    <a:pt x="15" y="49"/>
                  </a:lnTo>
                  <a:lnTo>
                    <a:pt x="15" y="49"/>
                  </a:lnTo>
                  <a:lnTo>
                    <a:pt x="15" y="49"/>
                  </a:lnTo>
                  <a:lnTo>
                    <a:pt x="15" y="49"/>
                  </a:lnTo>
                  <a:lnTo>
                    <a:pt x="15" y="49"/>
                  </a:lnTo>
                  <a:lnTo>
                    <a:pt x="15" y="49"/>
                  </a:lnTo>
                  <a:lnTo>
                    <a:pt x="15" y="50"/>
                  </a:lnTo>
                  <a:lnTo>
                    <a:pt x="15" y="50"/>
                  </a:lnTo>
                  <a:lnTo>
                    <a:pt x="14" y="50"/>
                  </a:lnTo>
                  <a:lnTo>
                    <a:pt x="14" y="51"/>
                  </a:lnTo>
                  <a:lnTo>
                    <a:pt x="14" y="50"/>
                  </a:lnTo>
                  <a:lnTo>
                    <a:pt x="14" y="50"/>
                  </a:lnTo>
                  <a:lnTo>
                    <a:pt x="14" y="50"/>
                  </a:lnTo>
                  <a:lnTo>
                    <a:pt x="14" y="50"/>
                  </a:lnTo>
                  <a:lnTo>
                    <a:pt x="14" y="49"/>
                  </a:lnTo>
                  <a:lnTo>
                    <a:pt x="14" y="49"/>
                  </a:lnTo>
                  <a:lnTo>
                    <a:pt x="14" y="49"/>
                  </a:lnTo>
                  <a:lnTo>
                    <a:pt x="14" y="49"/>
                  </a:lnTo>
                  <a:lnTo>
                    <a:pt x="15" y="48"/>
                  </a:lnTo>
                  <a:lnTo>
                    <a:pt x="15" y="48"/>
                  </a:lnTo>
                  <a:lnTo>
                    <a:pt x="15" y="48"/>
                  </a:lnTo>
                  <a:lnTo>
                    <a:pt x="15" y="48"/>
                  </a:lnTo>
                  <a:lnTo>
                    <a:pt x="15" y="48"/>
                  </a:lnTo>
                  <a:lnTo>
                    <a:pt x="15" y="47"/>
                  </a:lnTo>
                  <a:lnTo>
                    <a:pt x="15" y="47"/>
                  </a:lnTo>
                  <a:lnTo>
                    <a:pt x="15" y="47"/>
                  </a:lnTo>
                  <a:lnTo>
                    <a:pt x="15" y="46"/>
                  </a:lnTo>
                  <a:lnTo>
                    <a:pt x="15" y="46"/>
                  </a:lnTo>
                  <a:lnTo>
                    <a:pt x="15" y="46"/>
                  </a:lnTo>
                  <a:lnTo>
                    <a:pt x="15" y="46"/>
                  </a:lnTo>
                  <a:lnTo>
                    <a:pt x="15" y="46"/>
                  </a:lnTo>
                  <a:lnTo>
                    <a:pt x="15" y="46"/>
                  </a:lnTo>
                  <a:lnTo>
                    <a:pt x="14" y="46"/>
                  </a:lnTo>
                  <a:lnTo>
                    <a:pt x="15" y="46"/>
                  </a:lnTo>
                  <a:lnTo>
                    <a:pt x="15" y="45"/>
                  </a:lnTo>
                  <a:lnTo>
                    <a:pt x="15" y="45"/>
                  </a:lnTo>
                  <a:lnTo>
                    <a:pt x="15" y="45"/>
                  </a:lnTo>
                  <a:lnTo>
                    <a:pt x="15" y="45"/>
                  </a:lnTo>
                  <a:lnTo>
                    <a:pt x="15" y="45"/>
                  </a:lnTo>
                  <a:lnTo>
                    <a:pt x="15" y="45"/>
                  </a:lnTo>
                  <a:lnTo>
                    <a:pt x="14" y="45"/>
                  </a:lnTo>
                  <a:lnTo>
                    <a:pt x="14" y="44"/>
                  </a:lnTo>
                  <a:lnTo>
                    <a:pt x="15" y="44"/>
                  </a:lnTo>
                  <a:lnTo>
                    <a:pt x="15" y="44"/>
                  </a:lnTo>
                  <a:lnTo>
                    <a:pt x="14" y="44"/>
                  </a:lnTo>
                  <a:lnTo>
                    <a:pt x="15" y="44"/>
                  </a:lnTo>
                  <a:lnTo>
                    <a:pt x="15" y="44"/>
                  </a:lnTo>
                  <a:lnTo>
                    <a:pt x="15" y="43"/>
                  </a:lnTo>
                  <a:lnTo>
                    <a:pt x="15" y="43"/>
                  </a:lnTo>
                  <a:lnTo>
                    <a:pt x="14" y="43"/>
                  </a:lnTo>
                  <a:lnTo>
                    <a:pt x="14" y="42"/>
                  </a:lnTo>
                  <a:lnTo>
                    <a:pt x="14" y="42"/>
                  </a:lnTo>
                  <a:lnTo>
                    <a:pt x="14" y="42"/>
                  </a:lnTo>
                  <a:lnTo>
                    <a:pt x="14" y="42"/>
                  </a:lnTo>
                  <a:lnTo>
                    <a:pt x="14" y="41"/>
                  </a:lnTo>
                  <a:lnTo>
                    <a:pt x="14" y="41"/>
                  </a:lnTo>
                  <a:lnTo>
                    <a:pt x="14" y="41"/>
                  </a:lnTo>
                  <a:lnTo>
                    <a:pt x="14" y="40"/>
                  </a:lnTo>
                  <a:lnTo>
                    <a:pt x="14" y="40"/>
                  </a:lnTo>
                  <a:lnTo>
                    <a:pt x="14" y="40"/>
                  </a:lnTo>
                  <a:lnTo>
                    <a:pt x="14" y="40"/>
                  </a:lnTo>
                  <a:lnTo>
                    <a:pt x="14" y="40"/>
                  </a:lnTo>
                  <a:lnTo>
                    <a:pt x="14" y="41"/>
                  </a:lnTo>
                  <a:lnTo>
                    <a:pt x="14" y="41"/>
                  </a:lnTo>
                  <a:lnTo>
                    <a:pt x="14" y="41"/>
                  </a:lnTo>
                  <a:lnTo>
                    <a:pt x="13" y="41"/>
                  </a:lnTo>
                  <a:lnTo>
                    <a:pt x="13" y="41"/>
                  </a:lnTo>
                  <a:lnTo>
                    <a:pt x="13" y="40"/>
                  </a:lnTo>
                  <a:lnTo>
                    <a:pt x="13" y="40"/>
                  </a:lnTo>
                  <a:lnTo>
                    <a:pt x="13" y="40"/>
                  </a:lnTo>
                  <a:lnTo>
                    <a:pt x="13" y="39"/>
                  </a:lnTo>
                  <a:lnTo>
                    <a:pt x="13" y="39"/>
                  </a:lnTo>
                  <a:lnTo>
                    <a:pt x="13" y="39"/>
                  </a:lnTo>
                  <a:lnTo>
                    <a:pt x="13" y="39"/>
                  </a:lnTo>
                  <a:lnTo>
                    <a:pt x="13" y="38"/>
                  </a:lnTo>
                  <a:lnTo>
                    <a:pt x="13" y="38"/>
                  </a:lnTo>
                  <a:lnTo>
                    <a:pt x="13" y="38"/>
                  </a:lnTo>
                  <a:lnTo>
                    <a:pt x="13" y="38"/>
                  </a:lnTo>
                  <a:lnTo>
                    <a:pt x="13" y="37"/>
                  </a:lnTo>
                  <a:lnTo>
                    <a:pt x="13" y="37"/>
                  </a:lnTo>
                  <a:lnTo>
                    <a:pt x="13" y="37"/>
                  </a:lnTo>
                  <a:lnTo>
                    <a:pt x="13" y="37"/>
                  </a:lnTo>
                  <a:lnTo>
                    <a:pt x="13" y="36"/>
                  </a:lnTo>
                  <a:lnTo>
                    <a:pt x="13" y="36"/>
                  </a:lnTo>
                  <a:lnTo>
                    <a:pt x="12" y="35"/>
                  </a:lnTo>
                  <a:lnTo>
                    <a:pt x="13" y="35"/>
                  </a:lnTo>
                  <a:lnTo>
                    <a:pt x="13" y="35"/>
                  </a:lnTo>
                  <a:lnTo>
                    <a:pt x="12" y="35"/>
                  </a:lnTo>
                  <a:lnTo>
                    <a:pt x="12" y="35"/>
                  </a:lnTo>
                  <a:lnTo>
                    <a:pt x="12" y="34"/>
                  </a:lnTo>
                  <a:lnTo>
                    <a:pt x="12" y="34"/>
                  </a:lnTo>
                  <a:lnTo>
                    <a:pt x="12" y="34"/>
                  </a:lnTo>
                  <a:lnTo>
                    <a:pt x="12" y="34"/>
                  </a:lnTo>
                  <a:lnTo>
                    <a:pt x="12" y="33"/>
                  </a:lnTo>
                  <a:lnTo>
                    <a:pt x="12" y="33"/>
                  </a:lnTo>
                  <a:lnTo>
                    <a:pt x="13" y="33"/>
                  </a:lnTo>
                  <a:lnTo>
                    <a:pt x="12" y="33"/>
                  </a:lnTo>
                  <a:lnTo>
                    <a:pt x="12" y="33"/>
                  </a:lnTo>
                  <a:lnTo>
                    <a:pt x="12" y="33"/>
                  </a:lnTo>
                  <a:lnTo>
                    <a:pt x="12" y="33"/>
                  </a:lnTo>
                  <a:lnTo>
                    <a:pt x="12" y="33"/>
                  </a:lnTo>
                  <a:lnTo>
                    <a:pt x="12" y="32"/>
                  </a:lnTo>
                  <a:lnTo>
                    <a:pt x="12" y="32"/>
                  </a:lnTo>
                  <a:lnTo>
                    <a:pt x="11" y="32"/>
                  </a:lnTo>
                  <a:lnTo>
                    <a:pt x="11" y="31"/>
                  </a:lnTo>
                  <a:lnTo>
                    <a:pt x="11" y="31"/>
                  </a:lnTo>
                  <a:lnTo>
                    <a:pt x="11" y="31"/>
                  </a:lnTo>
                  <a:lnTo>
                    <a:pt x="11" y="31"/>
                  </a:lnTo>
                  <a:lnTo>
                    <a:pt x="11" y="31"/>
                  </a:lnTo>
                  <a:lnTo>
                    <a:pt x="11" y="31"/>
                  </a:lnTo>
                  <a:lnTo>
                    <a:pt x="11" y="31"/>
                  </a:lnTo>
                  <a:lnTo>
                    <a:pt x="11" y="31"/>
                  </a:lnTo>
                  <a:lnTo>
                    <a:pt x="11" y="31"/>
                  </a:lnTo>
                  <a:lnTo>
                    <a:pt x="11" y="32"/>
                  </a:lnTo>
                  <a:lnTo>
                    <a:pt x="11" y="32"/>
                  </a:lnTo>
                  <a:lnTo>
                    <a:pt x="11" y="32"/>
                  </a:lnTo>
                  <a:lnTo>
                    <a:pt x="11" y="32"/>
                  </a:lnTo>
                  <a:lnTo>
                    <a:pt x="11" y="32"/>
                  </a:lnTo>
                  <a:lnTo>
                    <a:pt x="11" y="32"/>
                  </a:lnTo>
                  <a:lnTo>
                    <a:pt x="11" y="33"/>
                  </a:lnTo>
                  <a:lnTo>
                    <a:pt x="10" y="33"/>
                  </a:lnTo>
                  <a:lnTo>
                    <a:pt x="10" y="33"/>
                  </a:lnTo>
                  <a:lnTo>
                    <a:pt x="10" y="33"/>
                  </a:lnTo>
                  <a:lnTo>
                    <a:pt x="10" y="33"/>
                  </a:lnTo>
                  <a:lnTo>
                    <a:pt x="10" y="33"/>
                  </a:lnTo>
                  <a:lnTo>
                    <a:pt x="9" y="33"/>
                  </a:lnTo>
                  <a:lnTo>
                    <a:pt x="9" y="33"/>
                  </a:lnTo>
                  <a:lnTo>
                    <a:pt x="9" y="32"/>
                  </a:lnTo>
                  <a:lnTo>
                    <a:pt x="9" y="33"/>
                  </a:lnTo>
                  <a:lnTo>
                    <a:pt x="9" y="33"/>
                  </a:lnTo>
                  <a:lnTo>
                    <a:pt x="9" y="33"/>
                  </a:lnTo>
                  <a:lnTo>
                    <a:pt x="10" y="33"/>
                  </a:lnTo>
                  <a:lnTo>
                    <a:pt x="9" y="34"/>
                  </a:lnTo>
                  <a:lnTo>
                    <a:pt x="9" y="3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Freeform 476">
              <a:extLst>
                <a:ext uri="{FF2B5EF4-FFF2-40B4-BE49-F238E27FC236}">
                  <a16:creationId xmlns:a16="http://schemas.microsoft.com/office/drawing/2014/main" id="{18F8FC67-FA82-4E3A-9963-74708868B368}"/>
                </a:ext>
              </a:extLst>
            </p:cNvPr>
            <p:cNvSpPr>
              <a:spLocks/>
            </p:cNvSpPr>
            <p:nvPr/>
          </p:nvSpPr>
          <p:spPr bwMode="auto">
            <a:xfrm>
              <a:off x="6027623" y="4990685"/>
              <a:ext cx="328167" cy="371204"/>
            </a:xfrm>
            <a:custGeom>
              <a:avLst/>
              <a:gdLst/>
              <a:ahLst/>
              <a:cxnLst>
                <a:cxn ang="0">
                  <a:pos x="6" y="13"/>
                </a:cxn>
                <a:cxn ang="0">
                  <a:pos x="5" y="12"/>
                </a:cxn>
                <a:cxn ang="0">
                  <a:pos x="4" y="10"/>
                </a:cxn>
                <a:cxn ang="0">
                  <a:pos x="4" y="9"/>
                </a:cxn>
                <a:cxn ang="0">
                  <a:pos x="3" y="7"/>
                </a:cxn>
                <a:cxn ang="0">
                  <a:pos x="2" y="5"/>
                </a:cxn>
                <a:cxn ang="0">
                  <a:pos x="1" y="4"/>
                </a:cxn>
                <a:cxn ang="0">
                  <a:pos x="0" y="3"/>
                </a:cxn>
                <a:cxn ang="0">
                  <a:pos x="1" y="1"/>
                </a:cxn>
                <a:cxn ang="0">
                  <a:pos x="2" y="1"/>
                </a:cxn>
                <a:cxn ang="0">
                  <a:pos x="4" y="0"/>
                </a:cxn>
                <a:cxn ang="0">
                  <a:pos x="5" y="1"/>
                </a:cxn>
                <a:cxn ang="0">
                  <a:pos x="6" y="1"/>
                </a:cxn>
                <a:cxn ang="0">
                  <a:pos x="10" y="1"/>
                </a:cxn>
                <a:cxn ang="0">
                  <a:pos x="14" y="1"/>
                </a:cxn>
                <a:cxn ang="0">
                  <a:pos x="15" y="2"/>
                </a:cxn>
                <a:cxn ang="0">
                  <a:pos x="17" y="2"/>
                </a:cxn>
                <a:cxn ang="0">
                  <a:pos x="18" y="2"/>
                </a:cxn>
                <a:cxn ang="0">
                  <a:pos x="19" y="2"/>
                </a:cxn>
                <a:cxn ang="0">
                  <a:pos x="20" y="3"/>
                </a:cxn>
                <a:cxn ang="0">
                  <a:pos x="22" y="3"/>
                </a:cxn>
                <a:cxn ang="0">
                  <a:pos x="26" y="2"/>
                </a:cxn>
                <a:cxn ang="0">
                  <a:pos x="28" y="1"/>
                </a:cxn>
                <a:cxn ang="0">
                  <a:pos x="30" y="2"/>
                </a:cxn>
                <a:cxn ang="0">
                  <a:pos x="29" y="3"/>
                </a:cxn>
                <a:cxn ang="0">
                  <a:pos x="27" y="3"/>
                </a:cxn>
                <a:cxn ang="0">
                  <a:pos x="26" y="4"/>
                </a:cxn>
                <a:cxn ang="0">
                  <a:pos x="26" y="3"/>
                </a:cxn>
                <a:cxn ang="0">
                  <a:pos x="23" y="3"/>
                </a:cxn>
                <a:cxn ang="0">
                  <a:pos x="21" y="6"/>
                </a:cxn>
                <a:cxn ang="0">
                  <a:pos x="21" y="12"/>
                </a:cxn>
                <a:cxn ang="0">
                  <a:pos x="18" y="14"/>
                </a:cxn>
                <a:cxn ang="0">
                  <a:pos x="18" y="16"/>
                </a:cxn>
                <a:cxn ang="0">
                  <a:pos x="18" y="19"/>
                </a:cxn>
                <a:cxn ang="0">
                  <a:pos x="18" y="21"/>
                </a:cxn>
                <a:cxn ang="0">
                  <a:pos x="18" y="26"/>
                </a:cxn>
                <a:cxn ang="0">
                  <a:pos x="18" y="30"/>
                </a:cxn>
                <a:cxn ang="0">
                  <a:pos x="17" y="32"/>
                </a:cxn>
                <a:cxn ang="0">
                  <a:pos x="16" y="33"/>
                </a:cxn>
                <a:cxn ang="0">
                  <a:pos x="14" y="33"/>
                </a:cxn>
                <a:cxn ang="0">
                  <a:pos x="13" y="32"/>
                </a:cxn>
                <a:cxn ang="0">
                  <a:pos x="13" y="31"/>
                </a:cxn>
                <a:cxn ang="0">
                  <a:pos x="12" y="30"/>
                </a:cxn>
                <a:cxn ang="0">
                  <a:pos x="12" y="31"/>
                </a:cxn>
                <a:cxn ang="0">
                  <a:pos x="11" y="32"/>
                </a:cxn>
                <a:cxn ang="0">
                  <a:pos x="10" y="30"/>
                </a:cxn>
                <a:cxn ang="0">
                  <a:pos x="9" y="29"/>
                </a:cxn>
                <a:cxn ang="0">
                  <a:pos x="8" y="28"/>
                </a:cxn>
                <a:cxn ang="0">
                  <a:pos x="8" y="26"/>
                </a:cxn>
                <a:cxn ang="0">
                  <a:pos x="8" y="25"/>
                </a:cxn>
                <a:cxn ang="0">
                  <a:pos x="7" y="24"/>
                </a:cxn>
                <a:cxn ang="0">
                  <a:pos x="7" y="23"/>
                </a:cxn>
                <a:cxn ang="0">
                  <a:pos x="7" y="21"/>
                </a:cxn>
                <a:cxn ang="0">
                  <a:pos x="6" y="19"/>
                </a:cxn>
                <a:cxn ang="0">
                  <a:pos x="6" y="18"/>
                </a:cxn>
                <a:cxn ang="0">
                  <a:pos x="6" y="16"/>
                </a:cxn>
                <a:cxn ang="0">
                  <a:pos x="6" y="16"/>
                </a:cxn>
              </a:cxnLst>
              <a:rect l="0" t="0" r="r" b="b"/>
              <a:pathLst>
                <a:path w="30" h="33">
                  <a:moveTo>
                    <a:pt x="6" y="15"/>
                  </a:moveTo>
                  <a:lnTo>
                    <a:pt x="6" y="15"/>
                  </a:lnTo>
                  <a:lnTo>
                    <a:pt x="6" y="14"/>
                  </a:lnTo>
                  <a:lnTo>
                    <a:pt x="6" y="14"/>
                  </a:lnTo>
                  <a:lnTo>
                    <a:pt x="6" y="13"/>
                  </a:lnTo>
                  <a:lnTo>
                    <a:pt x="6" y="13"/>
                  </a:lnTo>
                  <a:lnTo>
                    <a:pt x="6" y="13"/>
                  </a:lnTo>
                  <a:lnTo>
                    <a:pt x="5" y="13"/>
                  </a:lnTo>
                  <a:lnTo>
                    <a:pt x="5" y="13"/>
                  </a:lnTo>
                  <a:lnTo>
                    <a:pt x="5" y="12"/>
                  </a:lnTo>
                  <a:lnTo>
                    <a:pt x="5" y="12"/>
                  </a:lnTo>
                  <a:lnTo>
                    <a:pt x="5" y="12"/>
                  </a:lnTo>
                  <a:lnTo>
                    <a:pt x="5" y="12"/>
                  </a:lnTo>
                  <a:lnTo>
                    <a:pt x="5" y="11"/>
                  </a:lnTo>
                  <a:lnTo>
                    <a:pt x="4" y="11"/>
                  </a:lnTo>
                  <a:lnTo>
                    <a:pt x="4" y="10"/>
                  </a:lnTo>
                  <a:lnTo>
                    <a:pt x="4" y="10"/>
                  </a:lnTo>
                  <a:lnTo>
                    <a:pt x="4" y="10"/>
                  </a:lnTo>
                  <a:lnTo>
                    <a:pt x="4" y="10"/>
                  </a:lnTo>
                  <a:lnTo>
                    <a:pt x="4" y="9"/>
                  </a:lnTo>
                  <a:lnTo>
                    <a:pt x="4" y="9"/>
                  </a:lnTo>
                  <a:lnTo>
                    <a:pt x="4" y="9"/>
                  </a:lnTo>
                  <a:lnTo>
                    <a:pt x="4" y="9"/>
                  </a:lnTo>
                  <a:lnTo>
                    <a:pt x="4" y="9"/>
                  </a:lnTo>
                  <a:lnTo>
                    <a:pt x="4" y="8"/>
                  </a:lnTo>
                  <a:lnTo>
                    <a:pt x="3" y="8"/>
                  </a:lnTo>
                  <a:lnTo>
                    <a:pt x="3" y="8"/>
                  </a:lnTo>
                  <a:lnTo>
                    <a:pt x="3" y="8"/>
                  </a:lnTo>
                  <a:lnTo>
                    <a:pt x="3" y="8"/>
                  </a:lnTo>
                  <a:lnTo>
                    <a:pt x="3" y="7"/>
                  </a:lnTo>
                  <a:lnTo>
                    <a:pt x="3" y="7"/>
                  </a:lnTo>
                  <a:lnTo>
                    <a:pt x="3" y="7"/>
                  </a:lnTo>
                  <a:lnTo>
                    <a:pt x="3" y="6"/>
                  </a:lnTo>
                  <a:lnTo>
                    <a:pt x="2" y="6"/>
                  </a:lnTo>
                  <a:lnTo>
                    <a:pt x="2" y="6"/>
                  </a:lnTo>
                  <a:lnTo>
                    <a:pt x="2" y="5"/>
                  </a:lnTo>
                  <a:lnTo>
                    <a:pt x="2" y="5"/>
                  </a:lnTo>
                  <a:lnTo>
                    <a:pt x="2" y="5"/>
                  </a:lnTo>
                  <a:lnTo>
                    <a:pt x="2" y="5"/>
                  </a:lnTo>
                  <a:lnTo>
                    <a:pt x="1" y="5"/>
                  </a:lnTo>
                  <a:lnTo>
                    <a:pt x="1" y="4"/>
                  </a:lnTo>
                  <a:lnTo>
                    <a:pt x="1" y="4"/>
                  </a:lnTo>
                  <a:lnTo>
                    <a:pt x="1" y="4"/>
                  </a:lnTo>
                  <a:lnTo>
                    <a:pt x="1" y="4"/>
                  </a:lnTo>
                  <a:lnTo>
                    <a:pt x="1" y="3"/>
                  </a:lnTo>
                  <a:lnTo>
                    <a:pt x="1" y="3"/>
                  </a:lnTo>
                  <a:lnTo>
                    <a:pt x="1" y="3"/>
                  </a:lnTo>
                  <a:lnTo>
                    <a:pt x="0" y="3"/>
                  </a:lnTo>
                  <a:lnTo>
                    <a:pt x="0" y="2"/>
                  </a:lnTo>
                  <a:lnTo>
                    <a:pt x="0" y="1"/>
                  </a:lnTo>
                  <a:lnTo>
                    <a:pt x="0" y="1"/>
                  </a:lnTo>
                  <a:lnTo>
                    <a:pt x="0" y="1"/>
                  </a:lnTo>
                  <a:lnTo>
                    <a:pt x="0" y="1"/>
                  </a:lnTo>
                  <a:lnTo>
                    <a:pt x="1" y="1"/>
                  </a:lnTo>
                  <a:lnTo>
                    <a:pt x="1" y="0"/>
                  </a:lnTo>
                  <a:lnTo>
                    <a:pt x="1" y="0"/>
                  </a:lnTo>
                  <a:lnTo>
                    <a:pt x="1" y="0"/>
                  </a:lnTo>
                  <a:lnTo>
                    <a:pt x="2" y="1"/>
                  </a:lnTo>
                  <a:lnTo>
                    <a:pt x="2" y="1"/>
                  </a:lnTo>
                  <a:lnTo>
                    <a:pt x="2" y="1"/>
                  </a:lnTo>
                  <a:lnTo>
                    <a:pt x="2" y="1"/>
                  </a:lnTo>
                  <a:lnTo>
                    <a:pt x="3" y="0"/>
                  </a:lnTo>
                  <a:lnTo>
                    <a:pt x="3" y="0"/>
                  </a:lnTo>
                  <a:lnTo>
                    <a:pt x="3" y="0"/>
                  </a:lnTo>
                  <a:lnTo>
                    <a:pt x="4" y="0"/>
                  </a:lnTo>
                  <a:lnTo>
                    <a:pt x="4" y="0"/>
                  </a:lnTo>
                  <a:lnTo>
                    <a:pt x="4" y="0"/>
                  </a:lnTo>
                  <a:lnTo>
                    <a:pt x="4" y="0"/>
                  </a:lnTo>
                  <a:lnTo>
                    <a:pt x="4" y="0"/>
                  </a:lnTo>
                  <a:lnTo>
                    <a:pt x="5" y="1"/>
                  </a:lnTo>
                  <a:lnTo>
                    <a:pt x="5" y="1"/>
                  </a:lnTo>
                  <a:lnTo>
                    <a:pt x="5" y="1"/>
                  </a:lnTo>
                  <a:lnTo>
                    <a:pt x="5" y="1"/>
                  </a:lnTo>
                  <a:lnTo>
                    <a:pt x="6" y="1"/>
                  </a:lnTo>
                  <a:lnTo>
                    <a:pt x="6" y="1"/>
                  </a:lnTo>
                  <a:lnTo>
                    <a:pt x="6" y="1"/>
                  </a:lnTo>
                  <a:lnTo>
                    <a:pt x="6" y="1"/>
                  </a:lnTo>
                  <a:lnTo>
                    <a:pt x="6" y="1"/>
                  </a:lnTo>
                  <a:lnTo>
                    <a:pt x="7" y="1"/>
                  </a:lnTo>
                  <a:lnTo>
                    <a:pt x="8" y="1"/>
                  </a:lnTo>
                  <a:lnTo>
                    <a:pt x="9" y="1"/>
                  </a:lnTo>
                  <a:lnTo>
                    <a:pt x="9" y="1"/>
                  </a:lnTo>
                  <a:lnTo>
                    <a:pt x="10" y="1"/>
                  </a:lnTo>
                  <a:lnTo>
                    <a:pt x="10" y="1"/>
                  </a:lnTo>
                  <a:lnTo>
                    <a:pt x="11" y="1"/>
                  </a:lnTo>
                  <a:lnTo>
                    <a:pt x="12" y="1"/>
                  </a:lnTo>
                  <a:lnTo>
                    <a:pt x="13" y="1"/>
                  </a:lnTo>
                  <a:lnTo>
                    <a:pt x="13" y="1"/>
                  </a:lnTo>
                  <a:lnTo>
                    <a:pt x="13" y="1"/>
                  </a:lnTo>
                  <a:lnTo>
                    <a:pt x="14" y="1"/>
                  </a:lnTo>
                  <a:lnTo>
                    <a:pt x="14" y="1"/>
                  </a:lnTo>
                  <a:lnTo>
                    <a:pt x="15" y="1"/>
                  </a:lnTo>
                  <a:lnTo>
                    <a:pt x="15" y="1"/>
                  </a:lnTo>
                  <a:lnTo>
                    <a:pt x="15" y="1"/>
                  </a:lnTo>
                  <a:lnTo>
                    <a:pt x="15" y="1"/>
                  </a:lnTo>
                  <a:lnTo>
                    <a:pt x="15" y="2"/>
                  </a:lnTo>
                  <a:lnTo>
                    <a:pt x="16" y="2"/>
                  </a:lnTo>
                  <a:lnTo>
                    <a:pt x="16" y="2"/>
                  </a:lnTo>
                  <a:lnTo>
                    <a:pt x="16" y="2"/>
                  </a:lnTo>
                  <a:lnTo>
                    <a:pt x="16" y="2"/>
                  </a:lnTo>
                  <a:lnTo>
                    <a:pt x="16" y="2"/>
                  </a:lnTo>
                  <a:lnTo>
                    <a:pt x="17" y="2"/>
                  </a:lnTo>
                  <a:lnTo>
                    <a:pt x="17" y="2"/>
                  </a:lnTo>
                  <a:lnTo>
                    <a:pt x="17" y="2"/>
                  </a:lnTo>
                  <a:lnTo>
                    <a:pt x="17" y="2"/>
                  </a:lnTo>
                  <a:lnTo>
                    <a:pt x="17" y="2"/>
                  </a:lnTo>
                  <a:lnTo>
                    <a:pt x="18" y="2"/>
                  </a:lnTo>
                  <a:lnTo>
                    <a:pt x="18" y="2"/>
                  </a:lnTo>
                  <a:lnTo>
                    <a:pt x="18" y="2"/>
                  </a:lnTo>
                  <a:lnTo>
                    <a:pt x="18" y="2"/>
                  </a:lnTo>
                  <a:lnTo>
                    <a:pt x="18" y="2"/>
                  </a:lnTo>
                  <a:lnTo>
                    <a:pt x="19" y="2"/>
                  </a:lnTo>
                  <a:lnTo>
                    <a:pt x="19" y="2"/>
                  </a:lnTo>
                  <a:lnTo>
                    <a:pt x="19" y="2"/>
                  </a:lnTo>
                  <a:lnTo>
                    <a:pt x="19" y="2"/>
                  </a:lnTo>
                  <a:lnTo>
                    <a:pt x="20" y="3"/>
                  </a:lnTo>
                  <a:lnTo>
                    <a:pt x="20" y="3"/>
                  </a:lnTo>
                  <a:lnTo>
                    <a:pt x="20" y="3"/>
                  </a:lnTo>
                  <a:lnTo>
                    <a:pt x="20" y="3"/>
                  </a:lnTo>
                  <a:lnTo>
                    <a:pt x="20" y="3"/>
                  </a:lnTo>
                  <a:lnTo>
                    <a:pt x="21" y="3"/>
                  </a:lnTo>
                  <a:lnTo>
                    <a:pt x="21" y="3"/>
                  </a:lnTo>
                  <a:lnTo>
                    <a:pt x="21" y="3"/>
                  </a:lnTo>
                  <a:lnTo>
                    <a:pt x="21" y="3"/>
                  </a:lnTo>
                  <a:lnTo>
                    <a:pt x="22" y="3"/>
                  </a:lnTo>
                  <a:lnTo>
                    <a:pt x="22" y="3"/>
                  </a:lnTo>
                  <a:lnTo>
                    <a:pt x="24" y="2"/>
                  </a:lnTo>
                  <a:lnTo>
                    <a:pt x="24" y="2"/>
                  </a:lnTo>
                  <a:lnTo>
                    <a:pt x="25" y="2"/>
                  </a:lnTo>
                  <a:lnTo>
                    <a:pt x="25" y="2"/>
                  </a:lnTo>
                  <a:lnTo>
                    <a:pt x="26" y="2"/>
                  </a:lnTo>
                  <a:lnTo>
                    <a:pt x="26" y="2"/>
                  </a:lnTo>
                  <a:lnTo>
                    <a:pt x="27" y="1"/>
                  </a:lnTo>
                  <a:lnTo>
                    <a:pt x="27" y="1"/>
                  </a:lnTo>
                  <a:lnTo>
                    <a:pt x="28" y="1"/>
                  </a:lnTo>
                  <a:lnTo>
                    <a:pt x="28" y="1"/>
                  </a:lnTo>
                  <a:lnTo>
                    <a:pt x="28" y="1"/>
                  </a:lnTo>
                  <a:lnTo>
                    <a:pt x="28" y="1"/>
                  </a:lnTo>
                  <a:lnTo>
                    <a:pt x="29" y="1"/>
                  </a:lnTo>
                  <a:lnTo>
                    <a:pt x="29" y="1"/>
                  </a:lnTo>
                  <a:lnTo>
                    <a:pt x="29" y="1"/>
                  </a:lnTo>
                  <a:lnTo>
                    <a:pt x="29" y="1"/>
                  </a:lnTo>
                  <a:lnTo>
                    <a:pt x="29" y="2"/>
                  </a:lnTo>
                  <a:lnTo>
                    <a:pt x="30" y="2"/>
                  </a:lnTo>
                  <a:lnTo>
                    <a:pt x="30" y="2"/>
                  </a:lnTo>
                  <a:lnTo>
                    <a:pt x="30" y="2"/>
                  </a:lnTo>
                  <a:lnTo>
                    <a:pt x="30" y="2"/>
                  </a:lnTo>
                  <a:lnTo>
                    <a:pt x="29" y="2"/>
                  </a:lnTo>
                  <a:lnTo>
                    <a:pt x="29" y="2"/>
                  </a:lnTo>
                  <a:lnTo>
                    <a:pt x="29" y="3"/>
                  </a:lnTo>
                  <a:lnTo>
                    <a:pt x="29" y="3"/>
                  </a:lnTo>
                  <a:lnTo>
                    <a:pt x="28" y="3"/>
                  </a:lnTo>
                  <a:lnTo>
                    <a:pt x="28" y="3"/>
                  </a:lnTo>
                  <a:lnTo>
                    <a:pt x="28" y="3"/>
                  </a:lnTo>
                  <a:lnTo>
                    <a:pt x="27" y="3"/>
                  </a:lnTo>
                  <a:lnTo>
                    <a:pt x="27" y="3"/>
                  </a:lnTo>
                  <a:lnTo>
                    <a:pt x="27" y="3"/>
                  </a:lnTo>
                  <a:lnTo>
                    <a:pt x="27" y="4"/>
                  </a:lnTo>
                  <a:lnTo>
                    <a:pt x="27" y="4"/>
                  </a:lnTo>
                  <a:lnTo>
                    <a:pt x="27" y="4"/>
                  </a:lnTo>
                  <a:lnTo>
                    <a:pt x="26" y="4"/>
                  </a:lnTo>
                  <a:lnTo>
                    <a:pt x="26" y="4"/>
                  </a:lnTo>
                  <a:lnTo>
                    <a:pt x="26" y="4"/>
                  </a:lnTo>
                  <a:lnTo>
                    <a:pt x="26" y="4"/>
                  </a:lnTo>
                  <a:lnTo>
                    <a:pt x="26" y="3"/>
                  </a:lnTo>
                  <a:lnTo>
                    <a:pt x="26" y="3"/>
                  </a:lnTo>
                  <a:lnTo>
                    <a:pt x="26" y="3"/>
                  </a:lnTo>
                  <a:lnTo>
                    <a:pt x="26" y="3"/>
                  </a:lnTo>
                  <a:lnTo>
                    <a:pt x="26" y="3"/>
                  </a:lnTo>
                  <a:lnTo>
                    <a:pt x="25" y="3"/>
                  </a:lnTo>
                  <a:lnTo>
                    <a:pt x="24" y="3"/>
                  </a:lnTo>
                  <a:lnTo>
                    <a:pt x="24" y="3"/>
                  </a:lnTo>
                  <a:lnTo>
                    <a:pt x="24" y="3"/>
                  </a:lnTo>
                  <a:lnTo>
                    <a:pt x="23" y="3"/>
                  </a:lnTo>
                  <a:lnTo>
                    <a:pt x="22" y="4"/>
                  </a:lnTo>
                  <a:lnTo>
                    <a:pt x="21" y="4"/>
                  </a:lnTo>
                  <a:lnTo>
                    <a:pt x="21" y="4"/>
                  </a:lnTo>
                  <a:lnTo>
                    <a:pt x="21" y="4"/>
                  </a:lnTo>
                  <a:lnTo>
                    <a:pt x="21" y="5"/>
                  </a:lnTo>
                  <a:lnTo>
                    <a:pt x="21" y="6"/>
                  </a:lnTo>
                  <a:lnTo>
                    <a:pt x="21" y="8"/>
                  </a:lnTo>
                  <a:lnTo>
                    <a:pt x="21" y="9"/>
                  </a:lnTo>
                  <a:lnTo>
                    <a:pt x="21" y="10"/>
                  </a:lnTo>
                  <a:lnTo>
                    <a:pt x="21" y="11"/>
                  </a:lnTo>
                  <a:lnTo>
                    <a:pt x="21" y="12"/>
                  </a:lnTo>
                  <a:lnTo>
                    <a:pt x="21" y="12"/>
                  </a:lnTo>
                  <a:lnTo>
                    <a:pt x="21" y="13"/>
                  </a:lnTo>
                  <a:lnTo>
                    <a:pt x="21" y="14"/>
                  </a:lnTo>
                  <a:lnTo>
                    <a:pt x="20" y="14"/>
                  </a:lnTo>
                  <a:lnTo>
                    <a:pt x="20" y="14"/>
                  </a:lnTo>
                  <a:lnTo>
                    <a:pt x="19" y="14"/>
                  </a:lnTo>
                  <a:lnTo>
                    <a:pt x="18" y="14"/>
                  </a:lnTo>
                  <a:lnTo>
                    <a:pt x="18" y="14"/>
                  </a:lnTo>
                  <a:lnTo>
                    <a:pt x="18" y="14"/>
                  </a:lnTo>
                  <a:lnTo>
                    <a:pt x="18" y="15"/>
                  </a:lnTo>
                  <a:lnTo>
                    <a:pt x="18" y="16"/>
                  </a:lnTo>
                  <a:lnTo>
                    <a:pt x="18" y="16"/>
                  </a:lnTo>
                  <a:lnTo>
                    <a:pt x="18" y="16"/>
                  </a:lnTo>
                  <a:lnTo>
                    <a:pt x="18" y="17"/>
                  </a:lnTo>
                  <a:lnTo>
                    <a:pt x="18" y="17"/>
                  </a:lnTo>
                  <a:lnTo>
                    <a:pt x="18" y="18"/>
                  </a:lnTo>
                  <a:lnTo>
                    <a:pt x="18" y="18"/>
                  </a:lnTo>
                  <a:lnTo>
                    <a:pt x="18" y="18"/>
                  </a:lnTo>
                  <a:lnTo>
                    <a:pt x="18" y="19"/>
                  </a:lnTo>
                  <a:lnTo>
                    <a:pt x="18" y="19"/>
                  </a:lnTo>
                  <a:lnTo>
                    <a:pt x="18" y="20"/>
                  </a:lnTo>
                  <a:lnTo>
                    <a:pt x="18" y="20"/>
                  </a:lnTo>
                  <a:lnTo>
                    <a:pt x="18" y="21"/>
                  </a:lnTo>
                  <a:lnTo>
                    <a:pt x="18" y="21"/>
                  </a:lnTo>
                  <a:lnTo>
                    <a:pt x="18" y="21"/>
                  </a:lnTo>
                  <a:lnTo>
                    <a:pt x="18" y="22"/>
                  </a:lnTo>
                  <a:lnTo>
                    <a:pt x="18" y="22"/>
                  </a:lnTo>
                  <a:lnTo>
                    <a:pt x="18" y="23"/>
                  </a:lnTo>
                  <a:lnTo>
                    <a:pt x="18" y="24"/>
                  </a:lnTo>
                  <a:lnTo>
                    <a:pt x="18" y="24"/>
                  </a:lnTo>
                  <a:lnTo>
                    <a:pt x="18" y="26"/>
                  </a:lnTo>
                  <a:lnTo>
                    <a:pt x="18" y="27"/>
                  </a:lnTo>
                  <a:lnTo>
                    <a:pt x="18" y="28"/>
                  </a:lnTo>
                  <a:lnTo>
                    <a:pt x="18" y="29"/>
                  </a:lnTo>
                  <a:lnTo>
                    <a:pt x="18" y="29"/>
                  </a:lnTo>
                  <a:lnTo>
                    <a:pt x="18" y="30"/>
                  </a:lnTo>
                  <a:lnTo>
                    <a:pt x="18" y="30"/>
                  </a:lnTo>
                  <a:lnTo>
                    <a:pt x="18" y="31"/>
                  </a:lnTo>
                  <a:lnTo>
                    <a:pt x="18" y="31"/>
                  </a:lnTo>
                  <a:lnTo>
                    <a:pt x="18" y="32"/>
                  </a:lnTo>
                  <a:lnTo>
                    <a:pt x="17" y="32"/>
                  </a:lnTo>
                  <a:lnTo>
                    <a:pt x="17" y="32"/>
                  </a:lnTo>
                  <a:lnTo>
                    <a:pt x="17" y="32"/>
                  </a:lnTo>
                  <a:lnTo>
                    <a:pt x="17" y="32"/>
                  </a:lnTo>
                  <a:lnTo>
                    <a:pt x="17" y="32"/>
                  </a:lnTo>
                  <a:lnTo>
                    <a:pt x="17" y="33"/>
                  </a:lnTo>
                  <a:lnTo>
                    <a:pt x="17" y="33"/>
                  </a:lnTo>
                  <a:lnTo>
                    <a:pt x="17" y="33"/>
                  </a:lnTo>
                  <a:lnTo>
                    <a:pt x="16" y="33"/>
                  </a:lnTo>
                  <a:lnTo>
                    <a:pt x="16" y="33"/>
                  </a:lnTo>
                  <a:lnTo>
                    <a:pt x="16" y="32"/>
                  </a:lnTo>
                  <a:lnTo>
                    <a:pt x="15" y="33"/>
                  </a:lnTo>
                  <a:lnTo>
                    <a:pt x="15" y="33"/>
                  </a:lnTo>
                  <a:lnTo>
                    <a:pt x="14" y="33"/>
                  </a:lnTo>
                  <a:lnTo>
                    <a:pt x="14" y="33"/>
                  </a:lnTo>
                  <a:lnTo>
                    <a:pt x="14" y="32"/>
                  </a:lnTo>
                  <a:lnTo>
                    <a:pt x="14" y="32"/>
                  </a:lnTo>
                  <a:lnTo>
                    <a:pt x="14" y="32"/>
                  </a:lnTo>
                  <a:lnTo>
                    <a:pt x="13" y="32"/>
                  </a:lnTo>
                  <a:lnTo>
                    <a:pt x="13" y="32"/>
                  </a:lnTo>
                  <a:lnTo>
                    <a:pt x="13" y="32"/>
                  </a:lnTo>
                  <a:lnTo>
                    <a:pt x="13" y="32"/>
                  </a:lnTo>
                  <a:lnTo>
                    <a:pt x="13" y="32"/>
                  </a:lnTo>
                  <a:lnTo>
                    <a:pt x="13" y="32"/>
                  </a:lnTo>
                  <a:lnTo>
                    <a:pt x="13" y="32"/>
                  </a:lnTo>
                  <a:lnTo>
                    <a:pt x="13" y="31"/>
                  </a:lnTo>
                  <a:lnTo>
                    <a:pt x="13" y="31"/>
                  </a:lnTo>
                  <a:lnTo>
                    <a:pt x="13" y="31"/>
                  </a:lnTo>
                  <a:lnTo>
                    <a:pt x="12" y="31"/>
                  </a:lnTo>
                  <a:lnTo>
                    <a:pt x="12" y="31"/>
                  </a:lnTo>
                  <a:lnTo>
                    <a:pt x="12" y="31"/>
                  </a:lnTo>
                  <a:lnTo>
                    <a:pt x="12" y="30"/>
                  </a:lnTo>
                  <a:lnTo>
                    <a:pt x="12" y="30"/>
                  </a:lnTo>
                  <a:lnTo>
                    <a:pt x="12" y="30"/>
                  </a:lnTo>
                  <a:lnTo>
                    <a:pt x="12" y="30"/>
                  </a:lnTo>
                  <a:lnTo>
                    <a:pt x="12" y="30"/>
                  </a:lnTo>
                  <a:lnTo>
                    <a:pt x="12" y="30"/>
                  </a:lnTo>
                  <a:lnTo>
                    <a:pt x="12" y="31"/>
                  </a:lnTo>
                  <a:lnTo>
                    <a:pt x="12" y="31"/>
                  </a:lnTo>
                  <a:lnTo>
                    <a:pt x="12" y="31"/>
                  </a:lnTo>
                  <a:lnTo>
                    <a:pt x="11" y="31"/>
                  </a:lnTo>
                  <a:lnTo>
                    <a:pt x="11" y="31"/>
                  </a:lnTo>
                  <a:lnTo>
                    <a:pt x="11" y="32"/>
                  </a:lnTo>
                  <a:lnTo>
                    <a:pt x="11" y="32"/>
                  </a:lnTo>
                  <a:lnTo>
                    <a:pt x="11" y="32"/>
                  </a:lnTo>
                  <a:lnTo>
                    <a:pt x="10" y="31"/>
                  </a:lnTo>
                  <a:lnTo>
                    <a:pt x="10" y="31"/>
                  </a:lnTo>
                  <a:lnTo>
                    <a:pt x="10" y="31"/>
                  </a:lnTo>
                  <a:lnTo>
                    <a:pt x="10" y="31"/>
                  </a:lnTo>
                  <a:lnTo>
                    <a:pt x="10" y="31"/>
                  </a:lnTo>
                  <a:lnTo>
                    <a:pt x="10" y="30"/>
                  </a:lnTo>
                  <a:lnTo>
                    <a:pt x="9" y="30"/>
                  </a:lnTo>
                  <a:lnTo>
                    <a:pt x="9" y="30"/>
                  </a:lnTo>
                  <a:lnTo>
                    <a:pt x="9" y="30"/>
                  </a:lnTo>
                  <a:lnTo>
                    <a:pt x="9" y="30"/>
                  </a:lnTo>
                  <a:lnTo>
                    <a:pt x="9" y="30"/>
                  </a:lnTo>
                  <a:lnTo>
                    <a:pt x="9" y="29"/>
                  </a:lnTo>
                  <a:lnTo>
                    <a:pt x="9" y="29"/>
                  </a:lnTo>
                  <a:lnTo>
                    <a:pt x="9" y="29"/>
                  </a:lnTo>
                  <a:lnTo>
                    <a:pt x="8" y="29"/>
                  </a:lnTo>
                  <a:lnTo>
                    <a:pt x="8" y="28"/>
                  </a:lnTo>
                  <a:lnTo>
                    <a:pt x="8" y="28"/>
                  </a:lnTo>
                  <a:lnTo>
                    <a:pt x="8" y="28"/>
                  </a:lnTo>
                  <a:lnTo>
                    <a:pt x="8" y="27"/>
                  </a:lnTo>
                  <a:lnTo>
                    <a:pt x="8" y="27"/>
                  </a:lnTo>
                  <a:lnTo>
                    <a:pt x="8" y="27"/>
                  </a:lnTo>
                  <a:lnTo>
                    <a:pt x="8" y="27"/>
                  </a:lnTo>
                  <a:lnTo>
                    <a:pt x="8" y="27"/>
                  </a:lnTo>
                  <a:lnTo>
                    <a:pt x="8" y="26"/>
                  </a:lnTo>
                  <a:lnTo>
                    <a:pt x="8" y="26"/>
                  </a:lnTo>
                  <a:lnTo>
                    <a:pt x="8" y="26"/>
                  </a:lnTo>
                  <a:lnTo>
                    <a:pt x="8" y="26"/>
                  </a:lnTo>
                  <a:lnTo>
                    <a:pt x="8" y="26"/>
                  </a:lnTo>
                  <a:lnTo>
                    <a:pt x="8" y="26"/>
                  </a:lnTo>
                  <a:lnTo>
                    <a:pt x="8" y="25"/>
                  </a:lnTo>
                  <a:lnTo>
                    <a:pt x="7" y="25"/>
                  </a:lnTo>
                  <a:lnTo>
                    <a:pt x="7" y="25"/>
                  </a:lnTo>
                  <a:lnTo>
                    <a:pt x="7" y="25"/>
                  </a:lnTo>
                  <a:lnTo>
                    <a:pt x="7" y="24"/>
                  </a:lnTo>
                  <a:lnTo>
                    <a:pt x="7" y="24"/>
                  </a:lnTo>
                  <a:lnTo>
                    <a:pt x="7" y="24"/>
                  </a:lnTo>
                  <a:lnTo>
                    <a:pt x="7" y="24"/>
                  </a:lnTo>
                  <a:lnTo>
                    <a:pt x="7" y="24"/>
                  </a:lnTo>
                  <a:lnTo>
                    <a:pt x="7" y="23"/>
                  </a:lnTo>
                  <a:lnTo>
                    <a:pt x="7" y="23"/>
                  </a:lnTo>
                  <a:lnTo>
                    <a:pt x="7" y="23"/>
                  </a:lnTo>
                  <a:lnTo>
                    <a:pt x="7" y="23"/>
                  </a:lnTo>
                  <a:lnTo>
                    <a:pt x="7" y="22"/>
                  </a:lnTo>
                  <a:lnTo>
                    <a:pt x="7" y="22"/>
                  </a:lnTo>
                  <a:lnTo>
                    <a:pt x="7" y="22"/>
                  </a:lnTo>
                  <a:lnTo>
                    <a:pt x="7" y="22"/>
                  </a:lnTo>
                  <a:lnTo>
                    <a:pt x="7" y="21"/>
                  </a:lnTo>
                  <a:lnTo>
                    <a:pt x="7" y="21"/>
                  </a:lnTo>
                  <a:lnTo>
                    <a:pt x="7" y="21"/>
                  </a:lnTo>
                  <a:lnTo>
                    <a:pt x="7" y="21"/>
                  </a:lnTo>
                  <a:lnTo>
                    <a:pt x="7" y="20"/>
                  </a:lnTo>
                  <a:lnTo>
                    <a:pt x="7" y="20"/>
                  </a:lnTo>
                  <a:lnTo>
                    <a:pt x="6" y="20"/>
                  </a:lnTo>
                  <a:lnTo>
                    <a:pt x="6" y="19"/>
                  </a:lnTo>
                  <a:lnTo>
                    <a:pt x="6" y="19"/>
                  </a:lnTo>
                  <a:lnTo>
                    <a:pt x="6" y="19"/>
                  </a:lnTo>
                  <a:lnTo>
                    <a:pt x="6" y="18"/>
                  </a:lnTo>
                  <a:lnTo>
                    <a:pt x="6" y="18"/>
                  </a:lnTo>
                  <a:lnTo>
                    <a:pt x="6" y="18"/>
                  </a:lnTo>
                  <a:lnTo>
                    <a:pt x="6" y="18"/>
                  </a:lnTo>
                  <a:lnTo>
                    <a:pt x="6" y="17"/>
                  </a:lnTo>
                  <a:lnTo>
                    <a:pt x="6" y="17"/>
                  </a:lnTo>
                  <a:lnTo>
                    <a:pt x="6" y="17"/>
                  </a:lnTo>
                  <a:lnTo>
                    <a:pt x="6" y="17"/>
                  </a:lnTo>
                  <a:lnTo>
                    <a:pt x="6" y="17"/>
                  </a:lnTo>
                  <a:lnTo>
                    <a:pt x="6" y="16"/>
                  </a:lnTo>
                  <a:lnTo>
                    <a:pt x="6" y="16"/>
                  </a:lnTo>
                  <a:lnTo>
                    <a:pt x="6" y="16"/>
                  </a:lnTo>
                  <a:lnTo>
                    <a:pt x="6" y="16"/>
                  </a:lnTo>
                  <a:lnTo>
                    <a:pt x="6" y="16"/>
                  </a:lnTo>
                  <a:lnTo>
                    <a:pt x="6" y="16"/>
                  </a:lnTo>
                  <a:lnTo>
                    <a:pt x="6" y="16"/>
                  </a:lnTo>
                  <a:lnTo>
                    <a:pt x="6" y="1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Freeform 477">
              <a:extLst>
                <a:ext uri="{FF2B5EF4-FFF2-40B4-BE49-F238E27FC236}">
                  <a16:creationId xmlns:a16="http://schemas.microsoft.com/office/drawing/2014/main" id="{E3EBB86E-1540-4F16-A3E3-D0CB78230CFF}"/>
                </a:ext>
              </a:extLst>
            </p:cNvPr>
            <p:cNvSpPr>
              <a:spLocks/>
            </p:cNvSpPr>
            <p:nvPr/>
          </p:nvSpPr>
          <p:spPr bwMode="auto">
            <a:xfrm>
              <a:off x="7658204" y="3560410"/>
              <a:ext cx="196559" cy="124908"/>
            </a:xfrm>
            <a:custGeom>
              <a:avLst/>
              <a:gdLst/>
              <a:ahLst/>
              <a:cxnLst>
                <a:cxn ang="0">
                  <a:pos x="5" y="8"/>
                </a:cxn>
                <a:cxn ang="0">
                  <a:pos x="4" y="7"/>
                </a:cxn>
                <a:cxn ang="0">
                  <a:pos x="4" y="7"/>
                </a:cxn>
                <a:cxn ang="0">
                  <a:pos x="3" y="6"/>
                </a:cxn>
                <a:cxn ang="0">
                  <a:pos x="3" y="6"/>
                </a:cxn>
                <a:cxn ang="0">
                  <a:pos x="1" y="5"/>
                </a:cxn>
                <a:cxn ang="0">
                  <a:pos x="1" y="5"/>
                </a:cxn>
                <a:cxn ang="0">
                  <a:pos x="0" y="5"/>
                </a:cxn>
                <a:cxn ang="0">
                  <a:pos x="1" y="4"/>
                </a:cxn>
                <a:cxn ang="0">
                  <a:pos x="1" y="3"/>
                </a:cxn>
                <a:cxn ang="0">
                  <a:pos x="1" y="2"/>
                </a:cxn>
                <a:cxn ang="0">
                  <a:pos x="2" y="1"/>
                </a:cxn>
                <a:cxn ang="0">
                  <a:pos x="2" y="1"/>
                </a:cxn>
                <a:cxn ang="0">
                  <a:pos x="3" y="1"/>
                </a:cxn>
                <a:cxn ang="0">
                  <a:pos x="3" y="0"/>
                </a:cxn>
                <a:cxn ang="0">
                  <a:pos x="4" y="0"/>
                </a:cxn>
                <a:cxn ang="0">
                  <a:pos x="5" y="1"/>
                </a:cxn>
                <a:cxn ang="0">
                  <a:pos x="6" y="2"/>
                </a:cxn>
                <a:cxn ang="0">
                  <a:pos x="7" y="2"/>
                </a:cxn>
                <a:cxn ang="0">
                  <a:pos x="7" y="3"/>
                </a:cxn>
                <a:cxn ang="0">
                  <a:pos x="8" y="4"/>
                </a:cxn>
                <a:cxn ang="0">
                  <a:pos x="9" y="3"/>
                </a:cxn>
                <a:cxn ang="0">
                  <a:pos x="9" y="4"/>
                </a:cxn>
                <a:cxn ang="0">
                  <a:pos x="9" y="4"/>
                </a:cxn>
                <a:cxn ang="0">
                  <a:pos x="10" y="5"/>
                </a:cxn>
                <a:cxn ang="0">
                  <a:pos x="11" y="5"/>
                </a:cxn>
                <a:cxn ang="0">
                  <a:pos x="11" y="5"/>
                </a:cxn>
                <a:cxn ang="0">
                  <a:pos x="11" y="6"/>
                </a:cxn>
                <a:cxn ang="0">
                  <a:pos x="12" y="6"/>
                </a:cxn>
                <a:cxn ang="0">
                  <a:pos x="13" y="6"/>
                </a:cxn>
                <a:cxn ang="0">
                  <a:pos x="13" y="7"/>
                </a:cxn>
                <a:cxn ang="0">
                  <a:pos x="14" y="6"/>
                </a:cxn>
                <a:cxn ang="0">
                  <a:pos x="14" y="7"/>
                </a:cxn>
                <a:cxn ang="0">
                  <a:pos x="15" y="6"/>
                </a:cxn>
                <a:cxn ang="0">
                  <a:pos x="15" y="7"/>
                </a:cxn>
                <a:cxn ang="0">
                  <a:pos x="16" y="7"/>
                </a:cxn>
                <a:cxn ang="0">
                  <a:pos x="17" y="7"/>
                </a:cxn>
                <a:cxn ang="0">
                  <a:pos x="17" y="7"/>
                </a:cxn>
                <a:cxn ang="0">
                  <a:pos x="18" y="7"/>
                </a:cxn>
                <a:cxn ang="0">
                  <a:pos x="18" y="8"/>
                </a:cxn>
                <a:cxn ang="0">
                  <a:pos x="17" y="9"/>
                </a:cxn>
                <a:cxn ang="0">
                  <a:pos x="18" y="10"/>
                </a:cxn>
                <a:cxn ang="0">
                  <a:pos x="18" y="11"/>
                </a:cxn>
                <a:cxn ang="0">
                  <a:pos x="17" y="11"/>
                </a:cxn>
                <a:cxn ang="0">
                  <a:pos x="16" y="11"/>
                </a:cxn>
                <a:cxn ang="0">
                  <a:pos x="15" y="11"/>
                </a:cxn>
                <a:cxn ang="0">
                  <a:pos x="15" y="11"/>
                </a:cxn>
                <a:cxn ang="0">
                  <a:pos x="13" y="11"/>
                </a:cxn>
                <a:cxn ang="0">
                  <a:pos x="13" y="11"/>
                </a:cxn>
                <a:cxn ang="0">
                  <a:pos x="12" y="10"/>
                </a:cxn>
                <a:cxn ang="0">
                  <a:pos x="11" y="10"/>
                </a:cxn>
                <a:cxn ang="0">
                  <a:pos x="10" y="10"/>
                </a:cxn>
                <a:cxn ang="0">
                  <a:pos x="10" y="9"/>
                </a:cxn>
                <a:cxn ang="0">
                  <a:pos x="9" y="9"/>
                </a:cxn>
                <a:cxn ang="0">
                  <a:pos x="9" y="9"/>
                </a:cxn>
                <a:cxn ang="0">
                  <a:pos x="8" y="8"/>
                </a:cxn>
                <a:cxn ang="0">
                  <a:pos x="7" y="9"/>
                </a:cxn>
                <a:cxn ang="0">
                  <a:pos x="6" y="8"/>
                </a:cxn>
              </a:cxnLst>
              <a:rect l="0" t="0" r="r" b="b"/>
              <a:pathLst>
                <a:path w="18" h="11">
                  <a:moveTo>
                    <a:pt x="6" y="8"/>
                  </a:moveTo>
                  <a:lnTo>
                    <a:pt x="6" y="8"/>
                  </a:lnTo>
                  <a:lnTo>
                    <a:pt x="5" y="8"/>
                  </a:lnTo>
                  <a:lnTo>
                    <a:pt x="5" y="8"/>
                  </a:lnTo>
                  <a:lnTo>
                    <a:pt x="5" y="7"/>
                  </a:lnTo>
                  <a:lnTo>
                    <a:pt x="5" y="7"/>
                  </a:lnTo>
                  <a:lnTo>
                    <a:pt x="5" y="7"/>
                  </a:lnTo>
                  <a:lnTo>
                    <a:pt x="4" y="7"/>
                  </a:lnTo>
                  <a:lnTo>
                    <a:pt x="4" y="7"/>
                  </a:lnTo>
                  <a:lnTo>
                    <a:pt x="4" y="7"/>
                  </a:lnTo>
                  <a:lnTo>
                    <a:pt x="4" y="7"/>
                  </a:lnTo>
                  <a:lnTo>
                    <a:pt x="4" y="7"/>
                  </a:lnTo>
                  <a:lnTo>
                    <a:pt x="4" y="7"/>
                  </a:lnTo>
                  <a:lnTo>
                    <a:pt x="3" y="7"/>
                  </a:lnTo>
                  <a:lnTo>
                    <a:pt x="3" y="7"/>
                  </a:lnTo>
                  <a:lnTo>
                    <a:pt x="3" y="6"/>
                  </a:lnTo>
                  <a:lnTo>
                    <a:pt x="3" y="6"/>
                  </a:lnTo>
                  <a:lnTo>
                    <a:pt x="3" y="6"/>
                  </a:lnTo>
                  <a:lnTo>
                    <a:pt x="3" y="6"/>
                  </a:lnTo>
                  <a:lnTo>
                    <a:pt x="3" y="6"/>
                  </a:lnTo>
                  <a:lnTo>
                    <a:pt x="2" y="6"/>
                  </a:lnTo>
                  <a:lnTo>
                    <a:pt x="2" y="5"/>
                  </a:lnTo>
                  <a:lnTo>
                    <a:pt x="2" y="5"/>
                  </a:lnTo>
                  <a:lnTo>
                    <a:pt x="1" y="5"/>
                  </a:lnTo>
                  <a:lnTo>
                    <a:pt x="1" y="5"/>
                  </a:lnTo>
                  <a:lnTo>
                    <a:pt x="1" y="5"/>
                  </a:lnTo>
                  <a:lnTo>
                    <a:pt x="1" y="5"/>
                  </a:lnTo>
                  <a:lnTo>
                    <a:pt x="1" y="5"/>
                  </a:lnTo>
                  <a:lnTo>
                    <a:pt x="1" y="5"/>
                  </a:lnTo>
                  <a:lnTo>
                    <a:pt x="1" y="5"/>
                  </a:lnTo>
                  <a:lnTo>
                    <a:pt x="0" y="5"/>
                  </a:lnTo>
                  <a:lnTo>
                    <a:pt x="0" y="5"/>
                  </a:lnTo>
                  <a:lnTo>
                    <a:pt x="0" y="4"/>
                  </a:lnTo>
                  <a:lnTo>
                    <a:pt x="0" y="4"/>
                  </a:lnTo>
                  <a:lnTo>
                    <a:pt x="0" y="4"/>
                  </a:lnTo>
                  <a:lnTo>
                    <a:pt x="1" y="4"/>
                  </a:lnTo>
                  <a:lnTo>
                    <a:pt x="1" y="3"/>
                  </a:lnTo>
                  <a:lnTo>
                    <a:pt x="1" y="3"/>
                  </a:lnTo>
                  <a:lnTo>
                    <a:pt x="1" y="3"/>
                  </a:lnTo>
                  <a:lnTo>
                    <a:pt x="1" y="3"/>
                  </a:lnTo>
                  <a:lnTo>
                    <a:pt x="1" y="3"/>
                  </a:lnTo>
                  <a:lnTo>
                    <a:pt x="1" y="2"/>
                  </a:lnTo>
                  <a:lnTo>
                    <a:pt x="1" y="2"/>
                  </a:lnTo>
                  <a:lnTo>
                    <a:pt x="1" y="2"/>
                  </a:lnTo>
                  <a:lnTo>
                    <a:pt x="1" y="2"/>
                  </a:lnTo>
                  <a:lnTo>
                    <a:pt x="1" y="2"/>
                  </a:lnTo>
                  <a:lnTo>
                    <a:pt x="1" y="1"/>
                  </a:lnTo>
                  <a:lnTo>
                    <a:pt x="2" y="1"/>
                  </a:lnTo>
                  <a:lnTo>
                    <a:pt x="2" y="1"/>
                  </a:lnTo>
                  <a:lnTo>
                    <a:pt x="2" y="1"/>
                  </a:lnTo>
                  <a:lnTo>
                    <a:pt x="2" y="1"/>
                  </a:lnTo>
                  <a:lnTo>
                    <a:pt x="2" y="1"/>
                  </a:lnTo>
                  <a:lnTo>
                    <a:pt x="3" y="1"/>
                  </a:lnTo>
                  <a:lnTo>
                    <a:pt x="3" y="1"/>
                  </a:lnTo>
                  <a:lnTo>
                    <a:pt x="3" y="1"/>
                  </a:lnTo>
                  <a:lnTo>
                    <a:pt x="3" y="1"/>
                  </a:lnTo>
                  <a:lnTo>
                    <a:pt x="3" y="1"/>
                  </a:lnTo>
                  <a:lnTo>
                    <a:pt x="3" y="0"/>
                  </a:lnTo>
                  <a:lnTo>
                    <a:pt x="3" y="0"/>
                  </a:lnTo>
                  <a:lnTo>
                    <a:pt x="3" y="0"/>
                  </a:lnTo>
                  <a:lnTo>
                    <a:pt x="3" y="0"/>
                  </a:lnTo>
                  <a:lnTo>
                    <a:pt x="3" y="0"/>
                  </a:lnTo>
                  <a:lnTo>
                    <a:pt x="4" y="0"/>
                  </a:lnTo>
                  <a:lnTo>
                    <a:pt x="4" y="0"/>
                  </a:lnTo>
                  <a:lnTo>
                    <a:pt x="4" y="0"/>
                  </a:lnTo>
                  <a:lnTo>
                    <a:pt x="5" y="0"/>
                  </a:lnTo>
                  <a:lnTo>
                    <a:pt x="5" y="1"/>
                  </a:lnTo>
                  <a:lnTo>
                    <a:pt x="5" y="1"/>
                  </a:lnTo>
                  <a:lnTo>
                    <a:pt x="5" y="1"/>
                  </a:lnTo>
                  <a:lnTo>
                    <a:pt x="6" y="1"/>
                  </a:lnTo>
                  <a:lnTo>
                    <a:pt x="6" y="2"/>
                  </a:lnTo>
                  <a:lnTo>
                    <a:pt x="6" y="2"/>
                  </a:lnTo>
                  <a:lnTo>
                    <a:pt x="6" y="2"/>
                  </a:lnTo>
                  <a:lnTo>
                    <a:pt x="7" y="2"/>
                  </a:lnTo>
                  <a:lnTo>
                    <a:pt x="7" y="2"/>
                  </a:lnTo>
                  <a:lnTo>
                    <a:pt x="7" y="2"/>
                  </a:lnTo>
                  <a:lnTo>
                    <a:pt x="7" y="2"/>
                  </a:lnTo>
                  <a:lnTo>
                    <a:pt x="7" y="2"/>
                  </a:lnTo>
                  <a:lnTo>
                    <a:pt x="7" y="3"/>
                  </a:lnTo>
                  <a:lnTo>
                    <a:pt x="7" y="3"/>
                  </a:lnTo>
                  <a:lnTo>
                    <a:pt x="8" y="3"/>
                  </a:lnTo>
                  <a:lnTo>
                    <a:pt x="8" y="3"/>
                  </a:lnTo>
                  <a:lnTo>
                    <a:pt x="8" y="4"/>
                  </a:lnTo>
                  <a:lnTo>
                    <a:pt x="8" y="4"/>
                  </a:lnTo>
                  <a:lnTo>
                    <a:pt x="8" y="3"/>
                  </a:lnTo>
                  <a:lnTo>
                    <a:pt x="8" y="3"/>
                  </a:lnTo>
                  <a:lnTo>
                    <a:pt x="9" y="3"/>
                  </a:lnTo>
                  <a:lnTo>
                    <a:pt x="9" y="3"/>
                  </a:lnTo>
                  <a:lnTo>
                    <a:pt x="9" y="3"/>
                  </a:lnTo>
                  <a:lnTo>
                    <a:pt x="9" y="3"/>
                  </a:lnTo>
                  <a:lnTo>
                    <a:pt x="9" y="4"/>
                  </a:lnTo>
                  <a:lnTo>
                    <a:pt x="9" y="4"/>
                  </a:lnTo>
                  <a:lnTo>
                    <a:pt x="9" y="4"/>
                  </a:lnTo>
                  <a:lnTo>
                    <a:pt x="9" y="4"/>
                  </a:lnTo>
                  <a:lnTo>
                    <a:pt x="9" y="4"/>
                  </a:lnTo>
                  <a:lnTo>
                    <a:pt x="9" y="4"/>
                  </a:lnTo>
                  <a:lnTo>
                    <a:pt x="10" y="4"/>
                  </a:lnTo>
                  <a:lnTo>
                    <a:pt x="10" y="5"/>
                  </a:lnTo>
                  <a:lnTo>
                    <a:pt x="10" y="5"/>
                  </a:lnTo>
                  <a:lnTo>
                    <a:pt x="10" y="5"/>
                  </a:lnTo>
                  <a:lnTo>
                    <a:pt x="10" y="5"/>
                  </a:lnTo>
                  <a:lnTo>
                    <a:pt x="10" y="5"/>
                  </a:lnTo>
                  <a:lnTo>
                    <a:pt x="10" y="5"/>
                  </a:lnTo>
                  <a:lnTo>
                    <a:pt x="11" y="5"/>
                  </a:lnTo>
                  <a:lnTo>
                    <a:pt x="11" y="5"/>
                  </a:lnTo>
                  <a:lnTo>
                    <a:pt x="11" y="5"/>
                  </a:lnTo>
                  <a:lnTo>
                    <a:pt x="11" y="5"/>
                  </a:lnTo>
                  <a:lnTo>
                    <a:pt x="11" y="5"/>
                  </a:lnTo>
                  <a:lnTo>
                    <a:pt x="11" y="5"/>
                  </a:lnTo>
                  <a:lnTo>
                    <a:pt x="11" y="5"/>
                  </a:lnTo>
                  <a:lnTo>
                    <a:pt x="11" y="6"/>
                  </a:lnTo>
                  <a:lnTo>
                    <a:pt x="11" y="6"/>
                  </a:lnTo>
                  <a:lnTo>
                    <a:pt x="11" y="6"/>
                  </a:lnTo>
                  <a:lnTo>
                    <a:pt x="12" y="6"/>
                  </a:lnTo>
                  <a:lnTo>
                    <a:pt x="12" y="6"/>
                  </a:lnTo>
                  <a:lnTo>
                    <a:pt x="12" y="6"/>
                  </a:lnTo>
                  <a:lnTo>
                    <a:pt x="13" y="6"/>
                  </a:lnTo>
                  <a:lnTo>
                    <a:pt x="13" y="6"/>
                  </a:lnTo>
                  <a:lnTo>
                    <a:pt x="13" y="6"/>
                  </a:lnTo>
                  <a:lnTo>
                    <a:pt x="13" y="6"/>
                  </a:lnTo>
                  <a:lnTo>
                    <a:pt x="13" y="7"/>
                  </a:lnTo>
                  <a:lnTo>
                    <a:pt x="13" y="7"/>
                  </a:lnTo>
                  <a:lnTo>
                    <a:pt x="13" y="7"/>
                  </a:lnTo>
                  <a:lnTo>
                    <a:pt x="13" y="7"/>
                  </a:lnTo>
                  <a:lnTo>
                    <a:pt x="13" y="7"/>
                  </a:lnTo>
                  <a:lnTo>
                    <a:pt x="13" y="7"/>
                  </a:lnTo>
                  <a:lnTo>
                    <a:pt x="13" y="6"/>
                  </a:lnTo>
                  <a:lnTo>
                    <a:pt x="14" y="6"/>
                  </a:lnTo>
                  <a:lnTo>
                    <a:pt x="14" y="7"/>
                  </a:lnTo>
                  <a:lnTo>
                    <a:pt x="14" y="7"/>
                  </a:lnTo>
                  <a:lnTo>
                    <a:pt x="14" y="7"/>
                  </a:lnTo>
                  <a:lnTo>
                    <a:pt x="14" y="7"/>
                  </a:lnTo>
                  <a:lnTo>
                    <a:pt x="14" y="7"/>
                  </a:lnTo>
                  <a:lnTo>
                    <a:pt x="14" y="6"/>
                  </a:lnTo>
                  <a:lnTo>
                    <a:pt x="15" y="6"/>
                  </a:lnTo>
                  <a:lnTo>
                    <a:pt x="15" y="6"/>
                  </a:lnTo>
                  <a:lnTo>
                    <a:pt x="15" y="7"/>
                  </a:lnTo>
                  <a:lnTo>
                    <a:pt x="15" y="7"/>
                  </a:lnTo>
                  <a:lnTo>
                    <a:pt x="15" y="7"/>
                  </a:lnTo>
                  <a:lnTo>
                    <a:pt x="15" y="7"/>
                  </a:lnTo>
                  <a:lnTo>
                    <a:pt x="15" y="7"/>
                  </a:lnTo>
                  <a:lnTo>
                    <a:pt x="16" y="7"/>
                  </a:lnTo>
                  <a:lnTo>
                    <a:pt x="16" y="7"/>
                  </a:lnTo>
                  <a:lnTo>
                    <a:pt x="16" y="7"/>
                  </a:lnTo>
                  <a:lnTo>
                    <a:pt x="16" y="7"/>
                  </a:lnTo>
                  <a:lnTo>
                    <a:pt x="16" y="7"/>
                  </a:lnTo>
                  <a:lnTo>
                    <a:pt x="16" y="7"/>
                  </a:lnTo>
                  <a:lnTo>
                    <a:pt x="17" y="7"/>
                  </a:lnTo>
                  <a:lnTo>
                    <a:pt x="17" y="7"/>
                  </a:lnTo>
                  <a:lnTo>
                    <a:pt x="17" y="7"/>
                  </a:lnTo>
                  <a:lnTo>
                    <a:pt x="17" y="7"/>
                  </a:lnTo>
                  <a:lnTo>
                    <a:pt x="17" y="7"/>
                  </a:lnTo>
                  <a:lnTo>
                    <a:pt x="17" y="7"/>
                  </a:lnTo>
                  <a:lnTo>
                    <a:pt x="17" y="7"/>
                  </a:lnTo>
                  <a:lnTo>
                    <a:pt x="18" y="7"/>
                  </a:lnTo>
                  <a:lnTo>
                    <a:pt x="18" y="7"/>
                  </a:lnTo>
                  <a:lnTo>
                    <a:pt x="18" y="7"/>
                  </a:lnTo>
                  <a:lnTo>
                    <a:pt x="18" y="8"/>
                  </a:lnTo>
                  <a:lnTo>
                    <a:pt x="18" y="8"/>
                  </a:lnTo>
                  <a:lnTo>
                    <a:pt x="18" y="8"/>
                  </a:lnTo>
                  <a:lnTo>
                    <a:pt x="18" y="9"/>
                  </a:lnTo>
                  <a:lnTo>
                    <a:pt x="17" y="9"/>
                  </a:lnTo>
                  <a:lnTo>
                    <a:pt x="17" y="9"/>
                  </a:lnTo>
                  <a:lnTo>
                    <a:pt x="17" y="9"/>
                  </a:lnTo>
                  <a:lnTo>
                    <a:pt x="18" y="9"/>
                  </a:lnTo>
                  <a:lnTo>
                    <a:pt x="18" y="10"/>
                  </a:lnTo>
                  <a:lnTo>
                    <a:pt x="18" y="10"/>
                  </a:lnTo>
                  <a:lnTo>
                    <a:pt x="18" y="10"/>
                  </a:lnTo>
                  <a:lnTo>
                    <a:pt x="18" y="10"/>
                  </a:lnTo>
                  <a:lnTo>
                    <a:pt x="18" y="11"/>
                  </a:lnTo>
                  <a:lnTo>
                    <a:pt x="18" y="11"/>
                  </a:lnTo>
                  <a:lnTo>
                    <a:pt x="18" y="11"/>
                  </a:lnTo>
                  <a:lnTo>
                    <a:pt x="18" y="11"/>
                  </a:lnTo>
                  <a:lnTo>
                    <a:pt x="17" y="11"/>
                  </a:lnTo>
                  <a:lnTo>
                    <a:pt x="17" y="11"/>
                  </a:lnTo>
                  <a:lnTo>
                    <a:pt x="17" y="11"/>
                  </a:lnTo>
                  <a:lnTo>
                    <a:pt x="17" y="11"/>
                  </a:lnTo>
                  <a:lnTo>
                    <a:pt x="16" y="11"/>
                  </a:lnTo>
                  <a:lnTo>
                    <a:pt x="16" y="11"/>
                  </a:lnTo>
                  <a:lnTo>
                    <a:pt x="16" y="11"/>
                  </a:lnTo>
                  <a:lnTo>
                    <a:pt x="16" y="11"/>
                  </a:lnTo>
                  <a:lnTo>
                    <a:pt x="15" y="11"/>
                  </a:lnTo>
                  <a:lnTo>
                    <a:pt x="15" y="11"/>
                  </a:lnTo>
                  <a:lnTo>
                    <a:pt x="15" y="11"/>
                  </a:lnTo>
                  <a:lnTo>
                    <a:pt x="15" y="11"/>
                  </a:lnTo>
                  <a:lnTo>
                    <a:pt x="15" y="11"/>
                  </a:lnTo>
                  <a:lnTo>
                    <a:pt x="15" y="11"/>
                  </a:lnTo>
                  <a:lnTo>
                    <a:pt x="15" y="11"/>
                  </a:lnTo>
                  <a:lnTo>
                    <a:pt x="14" y="11"/>
                  </a:lnTo>
                  <a:lnTo>
                    <a:pt x="14" y="11"/>
                  </a:lnTo>
                  <a:lnTo>
                    <a:pt x="14" y="11"/>
                  </a:lnTo>
                  <a:lnTo>
                    <a:pt x="13" y="11"/>
                  </a:lnTo>
                  <a:lnTo>
                    <a:pt x="13" y="11"/>
                  </a:lnTo>
                  <a:lnTo>
                    <a:pt x="13" y="11"/>
                  </a:lnTo>
                  <a:lnTo>
                    <a:pt x="13" y="11"/>
                  </a:lnTo>
                  <a:lnTo>
                    <a:pt x="13" y="11"/>
                  </a:lnTo>
                  <a:lnTo>
                    <a:pt x="13" y="11"/>
                  </a:lnTo>
                  <a:lnTo>
                    <a:pt x="13" y="10"/>
                  </a:lnTo>
                  <a:lnTo>
                    <a:pt x="13" y="10"/>
                  </a:lnTo>
                  <a:lnTo>
                    <a:pt x="12" y="10"/>
                  </a:lnTo>
                  <a:lnTo>
                    <a:pt x="12" y="10"/>
                  </a:lnTo>
                  <a:lnTo>
                    <a:pt x="12" y="10"/>
                  </a:lnTo>
                  <a:lnTo>
                    <a:pt x="12" y="10"/>
                  </a:lnTo>
                  <a:lnTo>
                    <a:pt x="11" y="10"/>
                  </a:lnTo>
                  <a:lnTo>
                    <a:pt x="11" y="10"/>
                  </a:lnTo>
                  <a:lnTo>
                    <a:pt x="11" y="10"/>
                  </a:lnTo>
                  <a:lnTo>
                    <a:pt x="11" y="10"/>
                  </a:lnTo>
                  <a:lnTo>
                    <a:pt x="10" y="10"/>
                  </a:lnTo>
                  <a:lnTo>
                    <a:pt x="10" y="10"/>
                  </a:lnTo>
                  <a:lnTo>
                    <a:pt x="10" y="9"/>
                  </a:lnTo>
                  <a:lnTo>
                    <a:pt x="10" y="9"/>
                  </a:lnTo>
                  <a:lnTo>
                    <a:pt x="10" y="9"/>
                  </a:lnTo>
                  <a:lnTo>
                    <a:pt x="10" y="9"/>
                  </a:lnTo>
                  <a:lnTo>
                    <a:pt x="10" y="9"/>
                  </a:lnTo>
                  <a:lnTo>
                    <a:pt x="10" y="9"/>
                  </a:lnTo>
                  <a:lnTo>
                    <a:pt x="9" y="9"/>
                  </a:lnTo>
                  <a:lnTo>
                    <a:pt x="9" y="8"/>
                  </a:lnTo>
                  <a:lnTo>
                    <a:pt x="9" y="8"/>
                  </a:lnTo>
                  <a:lnTo>
                    <a:pt x="9" y="8"/>
                  </a:lnTo>
                  <a:lnTo>
                    <a:pt x="9" y="9"/>
                  </a:lnTo>
                  <a:lnTo>
                    <a:pt x="8" y="9"/>
                  </a:lnTo>
                  <a:lnTo>
                    <a:pt x="8" y="8"/>
                  </a:lnTo>
                  <a:lnTo>
                    <a:pt x="8" y="8"/>
                  </a:lnTo>
                  <a:lnTo>
                    <a:pt x="8" y="8"/>
                  </a:lnTo>
                  <a:lnTo>
                    <a:pt x="8" y="8"/>
                  </a:lnTo>
                  <a:lnTo>
                    <a:pt x="7" y="8"/>
                  </a:lnTo>
                  <a:lnTo>
                    <a:pt x="7" y="9"/>
                  </a:lnTo>
                  <a:lnTo>
                    <a:pt x="7" y="9"/>
                  </a:lnTo>
                  <a:lnTo>
                    <a:pt x="7" y="8"/>
                  </a:lnTo>
                  <a:lnTo>
                    <a:pt x="7" y="8"/>
                  </a:lnTo>
                  <a:lnTo>
                    <a:pt x="7" y="8"/>
                  </a:lnTo>
                  <a:lnTo>
                    <a:pt x="6" y="8"/>
                  </a:lnTo>
                  <a:lnTo>
                    <a:pt x="6" y="8"/>
                  </a:lnTo>
                  <a:lnTo>
                    <a:pt x="6"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Freeform 478">
              <a:extLst>
                <a:ext uri="{FF2B5EF4-FFF2-40B4-BE49-F238E27FC236}">
                  <a16:creationId xmlns:a16="http://schemas.microsoft.com/office/drawing/2014/main" id="{E726723E-5963-40FB-94A1-7B29662A9E8E}"/>
                </a:ext>
              </a:extLst>
            </p:cNvPr>
            <p:cNvSpPr>
              <a:spLocks noEditPoints="1"/>
            </p:cNvSpPr>
            <p:nvPr/>
          </p:nvSpPr>
          <p:spPr bwMode="auto">
            <a:xfrm>
              <a:off x="8018845" y="4315131"/>
              <a:ext cx="1093891" cy="494353"/>
            </a:xfrm>
            <a:custGeom>
              <a:avLst/>
              <a:gdLst/>
              <a:ahLst/>
              <a:cxnLst>
                <a:cxn ang="0">
                  <a:pos x="91" y="20"/>
                </a:cxn>
                <a:cxn ang="0">
                  <a:pos x="86" y="21"/>
                </a:cxn>
                <a:cxn ang="0">
                  <a:pos x="85" y="25"/>
                </a:cxn>
                <a:cxn ang="0">
                  <a:pos x="82" y="30"/>
                </a:cxn>
                <a:cxn ang="0">
                  <a:pos x="81" y="16"/>
                </a:cxn>
                <a:cxn ang="0">
                  <a:pos x="88" y="23"/>
                </a:cxn>
                <a:cxn ang="0">
                  <a:pos x="100" y="28"/>
                </a:cxn>
                <a:cxn ang="0">
                  <a:pos x="96" y="34"/>
                </a:cxn>
                <a:cxn ang="0">
                  <a:pos x="88" y="27"/>
                </a:cxn>
                <a:cxn ang="0">
                  <a:pos x="82" y="25"/>
                </a:cxn>
                <a:cxn ang="0">
                  <a:pos x="83" y="21"/>
                </a:cxn>
                <a:cxn ang="0">
                  <a:pos x="77" y="18"/>
                </a:cxn>
                <a:cxn ang="0">
                  <a:pos x="76" y="20"/>
                </a:cxn>
                <a:cxn ang="0">
                  <a:pos x="72" y="25"/>
                </a:cxn>
                <a:cxn ang="0">
                  <a:pos x="73" y="23"/>
                </a:cxn>
                <a:cxn ang="0">
                  <a:pos x="71" y="11"/>
                </a:cxn>
                <a:cxn ang="0">
                  <a:pos x="71" y="16"/>
                </a:cxn>
                <a:cxn ang="0">
                  <a:pos x="70" y="14"/>
                </a:cxn>
                <a:cxn ang="0">
                  <a:pos x="70" y="24"/>
                </a:cxn>
                <a:cxn ang="0">
                  <a:pos x="68" y="20"/>
                </a:cxn>
                <a:cxn ang="0">
                  <a:pos x="64" y="36"/>
                </a:cxn>
                <a:cxn ang="0">
                  <a:pos x="62" y="37"/>
                </a:cxn>
                <a:cxn ang="0">
                  <a:pos x="61" y="18"/>
                </a:cxn>
                <a:cxn ang="0">
                  <a:pos x="59" y="24"/>
                </a:cxn>
                <a:cxn ang="0">
                  <a:pos x="55" y="12"/>
                </a:cxn>
                <a:cxn ang="0">
                  <a:pos x="57" y="39"/>
                </a:cxn>
                <a:cxn ang="0">
                  <a:pos x="56" y="41"/>
                </a:cxn>
                <a:cxn ang="0">
                  <a:pos x="54" y="16"/>
                </a:cxn>
                <a:cxn ang="0">
                  <a:pos x="62" y="13"/>
                </a:cxn>
                <a:cxn ang="0">
                  <a:pos x="58" y="14"/>
                </a:cxn>
                <a:cxn ang="0">
                  <a:pos x="60" y="17"/>
                </a:cxn>
                <a:cxn ang="0">
                  <a:pos x="59" y="24"/>
                </a:cxn>
                <a:cxn ang="0">
                  <a:pos x="55" y="23"/>
                </a:cxn>
                <a:cxn ang="0">
                  <a:pos x="52" y="24"/>
                </a:cxn>
                <a:cxn ang="0">
                  <a:pos x="48" y="6"/>
                </a:cxn>
                <a:cxn ang="0">
                  <a:pos x="52" y="38"/>
                </a:cxn>
                <a:cxn ang="0">
                  <a:pos x="45" y="38"/>
                </a:cxn>
                <a:cxn ang="0">
                  <a:pos x="40" y="37"/>
                </a:cxn>
                <a:cxn ang="0">
                  <a:pos x="31" y="10"/>
                </a:cxn>
                <a:cxn ang="0">
                  <a:pos x="43" y="9"/>
                </a:cxn>
                <a:cxn ang="0">
                  <a:pos x="48" y="5"/>
                </a:cxn>
                <a:cxn ang="0">
                  <a:pos x="49" y="13"/>
                </a:cxn>
                <a:cxn ang="0">
                  <a:pos x="46" y="22"/>
                </a:cxn>
                <a:cxn ang="0">
                  <a:pos x="37" y="24"/>
                </a:cxn>
                <a:cxn ang="0">
                  <a:pos x="32" y="18"/>
                </a:cxn>
                <a:cxn ang="0">
                  <a:pos x="29" y="23"/>
                </a:cxn>
                <a:cxn ang="0">
                  <a:pos x="29" y="32"/>
                </a:cxn>
                <a:cxn ang="0">
                  <a:pos x="40" y="35"/>
                </a:cxn>
                <a:cxn ang="0">
                  <a:pos x="33" y="36"/>
                </a:cxn>
                <a:cxn ang="0">
                  <a:pos x="23" y="19"/>
                </a:cxn>
                <a:cxn ang="0">
                  <a:pos x="20" y="16"/>
                </a:cxn>
                <a:cxn ang="0">
                  <a:pos x="19" y="12"/>
                </a:cxn>
                <a:cxn ang="0">
                  <a:pos x="17" y="13"/>
                </a:cxn>
                <a:cxn ang="0">
                  <a:pos x="15" y="11"/>
                </a:cxn>
                <a:cxn ang="0">
                  <a:pos x="10" y="21"/>
                </a:cxn>
                <a:cxn ang="0">
                  <a:pos x="5" y="11"/>
                </a:cxn>
                <a:cxn ang="0">
                  <a:pos x="5" y="1"/>
                </a:cxn>
                <a:cxn ang="0">
                  <a:pos x="12" y="9"/>
                </a:cxn>
                <a:cxn ang="0">
                  <a:pos x="18" y="16"/>
                </a:cxn>
                <a:cxn ang="0">
                  <a:pos x="23" y="21"/>
                </a:cxn>
                <a:cxn ang="0">
                  <a:pos x="20" y="30"/>
                </a:cxn>
                <a:cxn ang="0">
                  <a:pos x="11" y="18"/>
                </a:cxn>
                <a:cxn ang="0">
                  <a:pos x="4" y="5"/>
                </a:cxn>
              </a:cxnLst>
              <a:rect l="0" t="0" r="r" b="b"/>
              <a:pathLst>
                <a:path w="100" h="44">
                  <a:moveTo>
                    <a:pt x="95" y="33"/>
                  </a:moveTo>
                  <a:lnTo>
                    <a:pt x="95" y="33"/>
                  </a:lnTo>
                  <a:lnTo>
                    <a:pt x="95" y="33"/>
                  </a:lnTo>
                  <a:lnTo>
                    <a:pt x="95" y="33"/>
                  </a:lnTo>
                  <a:lnTo>
                    <a:pt x="95" y="33"/>
                  </a:lnTo>
                  <a:lnTo>
                    <a:pt x="95" y="33"/>
                  </a:lnTo>
                  <a:close/>
                  <a:moveTo>
                    <a:pt x="94" y="37"/>
                  </a:moveTo>
                  <a:lnTo>
                    <a:pt x="95" y="36"/>
                  </a:lnTo>
                  <a:lnTo>
                    <a:pt x="95" y="36"/>
                  </a:lnTo>
                  <a:lnTo>
                    <a:pt x="95" y="37"/>
                  </a:lnTo>
                  <a:lnTo>
                    <a:pt x="95" y="37"/>
                  </a:lnTo>
                  <a:lnTo>
                    <a:pt x="95" y="37"/>
                  </a:lnTo>
                  <a:lnTo>
                    <a:pt x="95" y="37"/>
                  </a:lnTo>
                  <a:lnTo>
                    <a:pt x="94" y="37"/>
                  </a:lnTo>
                  <a:close/>
                  <a:moveTo>
                    <a:pt x="93" y="37"/>
                  </a:moveTo>
                  <a:lnTo>
                    <a:pt x="93" y="37"/>
                  </a:lnTo>
                  <a:lnTo>
                    <a:pt x="93" y="36"/>
                  </a:lnTo>
                  <a:lnTo>
                    <a:pt x="93" y="36"/>
                  </a:lnTo>
                  <a:lnTo>
                    <a:pt x="93" y="36"/>
                  </a:lnTo>
                  <a:lnTo>
                    <a:pt x="93" y="35"/>
                  </a:lnTo>
                  <a:lnTo>
                    <a:pt x="93" y="35"/>
                  </a:lnTo>
                  <a:lnTo>
                    <a:pt x="93" y="35"/>
                  </a:lnTo>
                  <a:lnTo>
                    <a:pt x="93" y="35"/>
                  </a:lnTo>
                  <a:lnTo>
                    <a:pt x="94" y="35"/>
                  </a:lnTo>
                  <a:lnTo>
                    <a:pt x="94" y="35"/>
                  </a:lnTo>
                  <a:lnTo>
                    <a:pt x="94" y="35"/>
                  </a:lnTo>
                  <a:lnTo>
                    <a:pt x="94" y="35"/>
                  </a:lnTo>
                  <a:lnTo>
                    <a:pt x="94" y="35"/>
                  </a:lnTo>
                  <a:lnTo>
                    <a:pt x="94" y="34"/>
                  </a:lnTo>
                  <a:lnTo>
                    <a:pt x="95" y="34"/>
                  </a:lnTo>
                  <a:lnTo>
                    <a:pt x="95" y="34"/>
                  </a:lnTo>
                  <a:lnTo>
                    <a:pt x="95" y="35"/>
                  </a:lnTo>
                  <a:lnTo>
                    <a:pt x="95" y="35"/>
                  </a:lnTo>
                  <a:lnTo>
                    <a:pt x="95" y="35"/>
                  </a:lnTo>
                  <a:lnTo>
                    <a:pt x="95" y="35"/>
                  </a:lnTo>
                  <a:lnTo>
                    <a:pt x="96" y="35"/>
                  </a:lnTo>
                  <a:lnTo>
                    <a:pt x="95" y="35"/>
                  </a:lnTo>
                  <a:lnTo>
                    <a:pt x="95" y="36"/>
                  </a:lnTo>
                  <a:lnTo>
                    <a:pt x="95" y="36"/>
                  </a:lnTo>
                  <a:lnTo>
                    <a:pt x="95" y="36"/>
                  </a:lnTo>
                  <a:lnTo>
                    <a:pt x="95" y="36"/>
                  </a:lnTo>
                  <a:lnTo>
                    <a:pt x="95" y="37"/>
                  </a:lnTo>
                  <a:lnTo>
                    <a:pt x="94" y="37"/>
                  </a:lnTo>
                  <a:lnTo>
                    <a:pt x="94" y="37"/>
                  </a:lnTo>
                  <a:lnTo>
                    <a:pt x="94" y="37"/>
                  </a:lnTo>
                  <a:lnTo>
                    <a:pt x="94" y="37"/>
                  </a:lnTo>
                  <a:lnTo>
                    <a:pt x="93" y="37"/>
                  </a:lnTo>
                  <a:lnTo>
                    <a:pt x="93" y="37"/>
                  </a:lnTo>
                  <a:lnTo>
                    <a:pt x="93" y="37"/>
                  </a:lnTo>
                  <a:close/>
                  <a:moveTo>
                    <a:pt x="88" y="19"/>
                  </a:moveTo>
                  <a:lnTo>
                    <a:pt x="88" y="19"/>
                  </a:lnTo>
                  <a:lnTo>
                    <a:pt x="88" y="19"/>
                  </a:lnTo>
                  <a:lnTo>
                    <a:pt x="89" y="19"/>
                  </a:lnTo>
                  <a:lnTo>
                    <a:pt x="89" y="19"/>
                  </a:lnTo>
                  <a:lnTo>
                    <a:pt x="89" y="19"/>
                  </a:lnTo>
                  <a:lnTo>
                    <a:pt x="89" y="19"/>
                  </a:lnTo>
                  <a:lnTo>
                    <a:pt x="90" y="19"/>
                  </a:lnTo>
                  <a:lnTo>
                    <a:pt x="90" y="19"/>
                  </a:lnTo>
                  <a:lnTo>
                    <a:pt x="90" y="19"/>
                  </a:lnTo>
                  <a:lnTo>
                    <a:pt x="90" y="20"/>
                  </a:lnTo>
                  <a:lnTo>
                    <a:pt x="91" y="20"/>
                  </a:lnTo>
                  <a:lnTo>
                    <a:pt x="91" y="20"/>
                  </a:lnTo>
                  <a:lnTo>
                    <a:pt x="91" y="20"/>
                  </a:lnTo>
                  <a:lnTo>
                    <a:pt x="90" y="20"/>
                  </a:lnTo>
                  <a:lnTo>
                    <a:pt x="90" y="20"/>
                  </a:lnTo>
                  <a:lnTo>
                    <a:pt x="90" y="20"/>
                  </a:lnTo>
                  <a:lnTo>
                    <a:pt x="89" y="20"/>
                  </a:lnTo>
                  <a:lnTo>
                    <a:pt x="89" y="20"/>
                  </a:lnTo>
                  <a:lnTo>
                    <a:pt x="89" y="20"/>
                  </a:lnTo>
                  <a:lnTo>
                    <a:pt x="89" y="20"/>
                  </a:lnTo>
                  <a:lnTo>
                    <a:pt x="88" y="19"/>
                  </a:lnTo>
                  <a:lnTo>
                    <a:pt x="88" y="19"/>
                  </a:lnTo>
                  <a:lnTo>
                    <a:pt x="88" y="19"/>
                  </a:lnTo>
                  <a:close/>
                  <a:moveTo>
                    <a:pt x="87" y="17"/>
                  </a:moveTo>
                  <a:lnTo>
                    <a:pt x="87" y="17"/>
                  </a:lnTo>
                  <a:lnTo>
                    <a:pt x="88" y="17"/>
                  </a:lnTo>
                  <a:lnTo>
                    <a:pt x="88" y="17"/>
                  </a:lnTo>
                  <a:lnTo>
                    <a:pt x="88" y="17"/>
                  </a:lnTo>
                  <a:lnTo>
                    <a:pt x="88" y="17"/>
                  </a:lnTo>
                  <a:lnTo>
                    <a:pt x="88" y="17"/>
                  </a:lnTo>
                  <a:lnTo>
                    <a:pt x="89" y="17"/>
                  </a:lnTo>
                  <a:lnTo>
                    <a:pt x="89" y="17"/>
                  </a:lnTo>
                  <a:lnTo>
                    <a:pt x="89" y="17"/>
                  </a:lnTo>
                  <a:lnTo>
                    <a:pt x="89" y="17"/>
                  </a:lnTo>
                  <a:lnTo>
                    <a:pt x="89" y="18"/>
                  </a:lnTo>
                  <a:lnTo>
                    <a:pt x="90" y="18"/>
                  </a:lnTo>
                  <a:lnTo>
                    <a:pt x="90" y="18"/>
                  </a:lnTo>
                  <a:lnTo>
                    <a:pt x="89" y="18"/>
                  </a:lnTo>
                  <a:lnTo>
                    <a:pt x="89" y="18"/>
                  </a:lnTo>
                  <a:lnTo>
                    <a:pt x="89" y="18"/>
                  </a:lnTo>
                  <a:lnTo>
                    <a:pt x="89" y="18"/>
                  </a:lnTo>
                  <a:lnTo>
                    <a:pt x="89" y="18"/>
                  </a:lnTo>
                  <a:lnTo>
                    <a:pt x="89" y="18"/>
                  </a:lnTo>
                  <a:lnTo>
                    <a:pt x="88" y="18"/>
                  </a:lnTo>
                  <a:lnTo>
                    <a:pt x="88" y="17"/>
                  </a:lnTo>
                  <a:lnTo>
                    <a:pt x="88" y="17"/>
                  </a:lnTo>
                  <a:lnTo>
                    <a:pt x="88" y="17"/>
                  </a:lnTo>
                  <a:lnTo>
                    <a:pt x="88" y="17"/>
                  </a:lnTo>
                  <a:lnTo>
                    <a:pt x="88" y="17"/>
                  </a:lnTo>
                  <a:lnTo>
                    <a:pt x="88" y="17"/>
                  </a:lnTo>
                  <a:lnTo>
                    <a:pt x="88" y="17"/>
                  </a:lnTo>
                  <a:lnTo>
                    <a:pt x="88" y="17"/>
                  </a:lnTo>
                  <a:lnTo>
                    <a:pt x="87" y="17"/>
                  </a:lnTo>
                  <a:close/>
                  <a:moveTo>
                    <a:pt x="87" y="19"/>
                  </a:moveTo>
                  <a:lnTo>
                    <a:pt x="87" y="19"/>
                  </a:lnTo>
                  <a:lnTo>
                    <a:pt x="87" y="19"/>
                  </a:lnTo>
                  <a:lnTo>
                    <a:pt x="87" y="19"/>
                  </a:lnTo>
                  <a:close/>
                  <a:moveTo>
                    <a:pt x="86" y="32"/>
                  </a:moveTo>
                  <a:lnTo>
                    <a:pt x="86" y="32"/>
                  </a:lnTo>
                  <a:lnTo>
                    <a:pt x="87" y="31"/>
                  </a:lnTo>
                  <a:lnTo>
                    <a:pt x="87" y="32"/>
                  </a:lnTo>
                  <a:lnTo>
                    <a:pt x="86" y="32"/>
                  </a:lnTo>
                  <a:lnTo>
                    <a:pt x="86" y="32"/>
                  </a:lnTo>
                  <a:close/>
                  <a:moveTo>
                    <a:pt x="86" y="32"/>
                  </a:moveTo>
                  <a:lnTo>
                    <a:pt x="86" y="32"/>
                  </a:lnTo>
                  <a:lnTo>
                    <a:pt x="86" y="32"/>
                  </a:lnTo>
                  <a:lnTo>
                    <a:pt x="86" y="32"/>
                  </a:lnTo>
                  <a:close/>
                  <a:moveTo>
                    <a:pt x="86" y="33"/>
                  </a:moveTo>
                  <a:lnTo>
                    <a:pt x="86" y="33"/>
                  </a:lnTo>
                  <a:lnTo>
                    <a:pt x="86" y="32"/>
                  </a:lnTo>
                  <a:lnTo>
                    <a:pt x="86" y="32"/>
                  </a:lnTo>
                  <a:lnTo>
                    <a:pt x="86" y="33"/>
                  </a:lnTo>
                  <a:lnTo>
                    <a:pt x="86" y="33"/>
                  </a:lnTo>
                  <a:close/>
                  <a:moveTo>
                    <a:pt x="86" y="21"/>
                  </a:moveTo>
                  <a:lnTo>
                    <a:pt x="86" y="21"/>
                  </a:lnTo>
                  <a:lnTo>
                    <a:pt x="86" y="21"/>
                  </a:lnTo>
                  <a:close/>
                  <a:moveTo>
                    <a:pt x="85" y="32"/>
                  </a:moveTo>
                  <a:lnTo>
                    <a:pt x="86" y="31"/>
                  </a:lnTo>
                  <a:lnTo>
                    <a:pt x="86" y="32"/>
                  </a:lnTo>
                  <a:lnTo>
                    <a:pt x="86" y="32"/>
                  </a:lnTo>
                  <a:lnTo>
                    <a:pt x="86" y="32"/>
                  </a:lnTo>
                  <a:lnTo>
                    <a:pt x="86" y="32"/>
                  </a:lnTo>
                  <a:lnTo>
                    <a:pt x="86" y="32"/>
                  </a:lnTo>
                  <a:lnTo>
                    <a:pt x="86" y="32"/>
                  </a:lnTo>
                  <a:lnTo>
                    <a:pt x="85" y="32"/>
                  </a:lnTo>
                  <a:close/>
                  <a:moveTo>
                    <a:pt x="85" y="20"/>
                  </a:moveTo>
                  <a:lnTo>
                    <a:pt x="85" y="20"/>
                  </a:lnTo>
                  <a:lnTo>
                    <a:pt x="85" y="20"/>
                  </a:lnTo>
                  <a:lnTo>
                    <a:pt x="86" y="20"/>
                  </a:lnTo>
                  <a:lnTo>
                    <a:pt x="85" y="21"/>
                  </a:lnTo>
                  <a:lnTo>
                    <a:pt x="85" y="20"/>
                  </a:lnTo>
                  <a:close/>
                  <a:moveTo>
                    <a:pt x="85" y="31"/>
                  </a:moveTo>
                  <a:lnTo>
                    <a:pt x="85" y="31"/>
                  </a:lnTo>
                  <a:lnTo>
                    <a:pt x="85" y="31"/>
                  </a:lnTo>
                  <a:lnTo>
                    <a:pt x="86" y="31"/>
                  </a:lnTo>
                  <a:lnTo>
                    <a:pt x="86" y="31"/>
                  </a:lnTo>
                  <a:lnTo>
                    <a:pt x="86" y="31"/>
                  </a:lnTo>
                  <a:lnTo>
                    <a:pt x="86" y="31"/>
                  </a:lnTo>
                  <a:lnTo>
                    <a:pt x="86" y="31"/>
                  </a:lnTo>
                  <a:lnTo>
                    <a:pt x="86" y="31"/>
                  </a:lnTo>
                  <a:lnTo>
                    <a:pt x="86" y="32"/>
                  </a:lnTo>
                  <a:lnTo>
                    <a:pt x="86" y="32"/>
                  </a:lnTo>
                  <a:lnTo>
                    <a:pt x="86" y="32"/>
                  </a:lnTo>
                  <a:lnTo>
                    <a:pt x="86" y="31"/>
                  </a:lnTo>
                  <a:lnTo>
                    <a:pt x="85" y="31"/>
                  </a:lnTo>
                  <a:close/>
                  <a:moveTo>
                    <a:pt x="85" y="30"/>
                  </a:moveTo>
                  <a:lnTo>
                    <a:pt x="85" y="30"/>
                  </a:lnTo>
                  <a:lnTo>
                    <a:pt x="85" y="30"/>
                  </a:lnTo>
                  <a:lnTo>
                    <a:pt x="86" y="29"/>
                  </a:lnTo>
                  <a:lnTo>
                    <a:pt x="86" y="29"/>
                  </a:lnTo>
                  <a:lnTo>
                    <a:pt x="86" y="29"/>
                  </a:lnTo>
                  <a:lnTo>
                    <a:pt x="86" y="29"/>
                  </a:lnTo>
                  <a:lnTo>
                    <a:pt x="86" y="29"/>
                  </a:lnTo>
                  <a:lnTo>
                    <a:pt x="86" y="30"/>
                  </a:lnTo>
                  <a:lnTo>
                    <a:pt x="86" y="30"/>
                  </a:lnTo>
                  <a:lnTo>
                    <a:pt x="86" y="30"/>
                  </a:lnTo>
                  <a:lnTo>
                    <a:pt x="86" y="30"/>
                  </a:lnTo>
                  <a:lnTo>
                    <a:pt x="86" y="31"/>
                  </a:lnTo>
                  <a:lnTo>
                    <a:pt x="86" y="31"/>
                  </a:lnTo>
                  <a:lnTo>
                    <a:pt x="86" y="31"/>
                  </a:lnTo>
                  <a:lnTo>
                    <a:pt x="85" y="31"/>
                  </a:lnTo>
                  <a:lnTo>
                    <a:pt x="85" y="31"/>
                  </a:lnTo>
                  <a:lnTo>
                    <a:pt x="85" y="30"/>
                  </a:lnTo>
                  <a:lnTo>
                    <a:pt x="85" y="30"/>
                  </a:lnTo>
                  <a:lnTo>
                    <a:pt x="85" y="30"/>
                  </a:lnTo>
                  <a:close/>
                  <a:moveTo>
                    <a:pt x="85" y="20"/>
                  </a:moveTo>
                  <a:lnTo>
                    <a:pt x="85" y="20"/>
                  </a:lnTo>
                  <a:lnTo>
                    <a:pt x="85" y="20"/>
                  </a:lnTo>
                  <a:lnTo>
                    <a:pt x="85" y="20"/>
                  </a:lnTo>
                  <a:close/>
                  <a:moveTo>
                    <a:pt x="85" y="31"/>
                  </a:moveTo>
                  <a:lnTo>
                    <a:pt x="85" y="31"/>
                  </a:lnTo>
                  <a:lnTo>
                    <a:pt x="85" y="31"/>
                  </a:lnTo>
                  <a:lnTo>
                    <a:pt x="85" y="31"/>
                  </a:lnTo>
                  <a:lnTo>
                    <a:pt x="85" y="31"/>
                  </a:lnTo>
                  <a:lnTo>
                    <a:pt x="85" y="31"/>
                  </a:lnTo>
                  <a:lnTo>
                    <a:pt x="85" y="32"/>
                  </a:lnTo>
                  <a:lnTo>
                    <a:pt x="85" y="31"/>
                  </a:lnTo>
                  <a:lnTo>
                    <a:pt x="85" y="31"/>
                  </a:lnTo>
                  <a:close/>
                  <a:moveTo>
                    <a:pt x="85" y="25"/>
                  </a:moveTo>
                  <a:lnTo>
                    <a:pt x="85" y="25"/>
                  </a:lnTo>
                  <a:lnTo>
                    <a:pt x="85" y="25"/>
                  </a:lnTo>
                  <a:lnTo>
                    <a:pt x="85" y="25"/>
                  </a:lnTo>
                  <a:lnTo>
                    <a:pt x="85" y="25"/>
                  </a:lnTo>
                  <a:close/>
                  <a:moveTo>
                    <a:pt x="85" y="33"/>
                  </a:moveTo>
                  <a:lnTo>
                    <a:pt x="85" y="32"/>
                  </a:lnTo>
                  <a:lnTo>
                    <a:pt x="85" y="32"/>
                  </a:lnTo>
                  <a:lnTo>
                    <a:pt x="85" y="32"/>
                  </a:lnTo>
                  <a:lnTo>
                    <a:pt x="85" y="31"/>
                  </a:lnTo>
                  <a:lnTo>
                    <a:pt x="85" y="31"/>
                  </a:lnTo>
                  <a:lnTo>
                    <a:pt x="85" y="31"/>
                  </a:lnTo>
                  <a:lnTo>
                    <a:pt x="85" y="32"/>
                  </a:lnTo>
                  <a:lnTo>
                    <a:pt x="85" y="32"/>
                  </a:lnTo>
                  <a:lnTo>
                    <a:pt x="85" y="32"/>
                  </a:lnTo>
                  <a:lnTo>
                    <a:pt x="85" y="32"/>
                  </a:lnTo>
                  <a:lnTo>
                    <a:pt x="85" y="32"/>
                  </a:lnTo>
                  <a:lnTo>
                    <a:pt x="86" y="32"/>
                  </a:lnTo>
                  <a:lnTo>
                    <a:pt x="86" y="32"/>
                  </a:lnTo>
                  <a:lnTo>
                    <a:pt x="86" y="33"/>
                  </a:lnTo>
                  <a:lnTo>
                    <a:pt x="85" y="33"/>
                  </a:lnTo>
                  <a:lnTo>
                    <a:pt x="85" y="33"/>
                  </a:lnTo>
                  <a:lnTo>
                    <a:pt x="85" y="33"/>
                  </a:lnTo>
                  <a:lnTo>
                    <a:pt x="85" y="33"/>
                  </a:lnTo>
                  <a:lnTo>
                    <a:pt x="85" y="33"/>
                  </a:lnTo>
                  <a:close/>
                  <a:moveTo>
                    <a:pt x="83" y="21"/>
                  </a:moveTo>
                  <a:lnTo>
                    <a:pt x="84" y="22"/>
                  </a:lnTo>
                  <a:lnTo>
                    <a:pt x="83" y="22"/>
                  </a:lnTo>
                  <a:lnTo>
                    <a:pt x="83" y="21"/>
                  </a:lnTo>
                  <a:close/>
                  <a:moveTo>
                    <a:pt x="83" y="26"/>
                  </a:moveTo>
                  <a:lnTo>
                    <a:pt x="83" y="26"/>
                  </a:lnTo>
                  <a:lnTo>
                    <a:pt x="83" y="26"/>
                  </a:lnTo>
                  <a:lnTo>
                    <a:pt x="83" y="26"/>
                  </a:lnTo>
                  <a:lnTo>
                    <a:pt x="84" y="26"/>
                  </a:lnTo>
                  <a:lnTo>
                    <a:pt x="84" y="26"/>
                  </a:lnTo>
                  <a:lnTo>
                    <a:pt x="83" y="26"/>
                  </a:lnTo>
                  <a:lnTo>
                    <a:pt x="83" y="26"/>
                  </a:lnTo>
                  <a:close/>
                  <a:moveTo>
                    <a:pt x="82" y="31"/>
                  </a:moveTo>
                  <a:lnTo>
                    <a:pt x="82" y="30"/>
                  </a:lnTo>
                  <a:lnTo>
                    <a:pt x="82" y="30"/>
                  </a:lnTo>
                  <a:lnTo>
                    <a:pt x="82" y="30"/>
                  </a:lnTo>
                  <a:lnTo>
                    <a:pt x="82" y="30"/>
                  </a:lnTo>
                  <a:lnTo>
                    <a:pt x="82" y="29"/>
                  </a:lnTo>
                  <a:lnTo>
                    <a:pt x="83" y="29"/>
                  </a:lnTo>
                  <a:lnTo>
                    <a:pt x="83" y="29"/>
                  </a:lnTo>
                  <a:lnTo>
                    <a:pt x="83" y="30"/>
                  </a:lnTo>
                  <a:lnTo>
                    <a:pt x="82" y="30"/>
                  </a:lnTo>
                  <a:lnTo>
                    <a:pt x="82" y="30"/>
                  </a:lnTo>
                  <a:lnTo>
                    <a:pt x="82" y="30"/>
                  </a:lnTo>
                  <a:lnTo>
                    <a:pt x="82" y="30"/>
                  </a:lnTo>
                  <a:lnTo>
                    <a:pt x="82" y="31"/>
                  </a:lnTo>
                  <a:close/>
                  <a:moveTo>
                    <a:pt x="82" y="30"/>
                  </a:moveTo>
                  <a:lnTo>
                    <a:pt x="82" y="29"/>
                  </a:lnTo>
                  <a:lnTo>
                    <a:pt x="82" y="30"/>
                  </a:lnTo>
                  <a:lnTo>
                    <a:pt x="82" y="30"/>
                  </a:lnTo>
                  <a:close/>
                  <a:moveTo>
                    <a:pt x="81" y="30"/>
                  </a:moveTo>
                  <a:lnTo>
                    <a:pt x="82" y="30"/>
                  </a:lnTo>
                  <a:lnTo>
                    <a:pt x="82" y="30"/>
                  </a:lnTo>
                  <a:lnTo>
                    <a:pt x="82" y="30"/>
                  </a:lnTo>
                  <a:lnTo>
                    <a:pt x="82" y="30"/>
                  </a:lnTo>
                  <a:lnTo>
                    <a:pt x="82" y="31"/>
                  </a:lnTo>
                  <a:lnTo>
                    <a:pt x="82" y="31"/>
                  </a:lnTo>
                  <a:lnTo>
                    <a:pt x="82" y="30"/>
                  </a:lnTo>
                  <a:lnTo>
                    <a:pt x="82" y="30"/>
                  </a:lnTo>
                  <a:lnTo>
                    <a:pt x="81" y="30"/>
                  </a:lnTo>
                  <a:close/>
                  <a:moveTo>
                    <a:pt x="81" y="24"/>
                  </a:moveTo>
                  <a:lnTo>
                    <a:pt x="82" y="24"/>
                  </a:lnTo>
                  <a:lnTo>
                    <a:pt x="82" y="24"/>
                  </a:lnTo>
                  <a:lnTo>
                    <a:pt x="81" y="24"/>
                  </a:lnTo>
                  <a:close/>
                  <a:moveTo>
                    <a:pt x="80" y="34"/>
                  </a:moveTo>
                  <a:lnTo>
                    <a:pt x="80" y="34"/>
                  </a:lnTo>
                  <a:lnTo>
                    <a:pt x="80" y="34"/>
                  </a:lnTo>
                  <a:lnTo>
                    <a:pt x="80" y="34"/>
                  </a:lnTo>
                  <a:lnTo>
                    <a:pt x="80" y="34"/>
                  </a:lnTo>
                  <a:lnTo>
                    <a:pt x="80" y="34"/>
                  </a:lnTo>
                  <a:lnTo>
                    <a:pt x="80" y="34"/>
                  </a:lnTo>
                  <a:close/>
                  <a:moveTo>
                    <a:pt x="78" y="36"/>
                  </a:moveTo>
                  <a:lnTo>
                    <a:pt x="78" y="35"/>
                  </a:lnTo>
                  <a:lnTo>
                    <a:pt x="78" y="35"/>
                  </a:lnTo>
                  <a:lnTo>
                    <a:pt x="79" y="35"/>
                  </a:lnTo>
                  <a:lnTo>
                    <a:pt x="79" y="35"/>
                  </a:lnTo>
                  <a:lnTo>
                    <a:pt x="79" y="35"/>
                  </a:lnTo>
                  <a:lnTo>
                    <a:pt x="79" y="34"/>
                  </a:lnTo>
                  <a:lnTo>
                    <a:pt x="79" y="34"/>
                  </a:lnTo>
                  <a:lnTo>
                    <a:pt x="79" y="34"/>
                  </a:lnTo>
                  <a:lnTo>
                    <a:pt x="79" y="34"/>
                  </a:lnTo>
                  <a:lnTo>
                    <a:pt x="80" y="34"/>
                  </a:lnTo>
                  <a:lnTo>
                    <a:pt x="80" y="34"/>
                  </a:lnTo>
                  <a:lnTo>
                    <a:pt x="79" y="34"/>
                  </a:lnTo>
                  <a:lnTo>
                    <a:pt x="80" y="35"/>
                  </a:lnTo>
                  <a:lnTo>
                    <a:pt x="80" y="35"/>
                  </a:lnTo>
                  <a:lnTo>
                    <a:pt x="79" y="35"/>
                  </a:lnTo>
                  <a:lnTo>
                    <a:pt x="79" y="35"/>
                  </a:lnTo>
                  <a:lnTo>
                    <a:pt x="79" y="35"/>
                  </a:lnTo>
                  <a:lnTo>
                    <a:pt x="79" y="35"/>
                  </a:lnTo>
                  <a:lnTo>
                    <a:pt x="79" y="36"/>
                  </a:lnTo>
                  <a:lnTo>
                    <a:pt x="79" y="36"/>
                  </a:lnTo>
                  <a:lnTo>
                    <a:pt x="79" y="36"/>
                  </a:lnTo>
                  <a:lnTo>
                    <a:pt x="79" y="36"/>
                  </a:lnTo>
                  <a:lnTo>
                    <a:pt x="78" y="36"/>
                  </a:lnTo>
                  <a:close/>
                  <a:moveTo>
                    <a:pt x="78" y="35"/>
                  </a:moveTo>
                  <a:lnTo>
                    <a:pt x="78" y="35"/>
                  </a:lnTo>
                  <a:lnTo>
                    <a:pt x="78" y="35"/>
                  </a:lnTo>
                  <a:lnTo>
                    <a:pt x="78" y="35"/>
                  </a:lnTo>
                  <a:lnTo>
                    <a:pt x="78" y="35"/>
                  </a:lnTo>
                  <a:close/>
                  <a:moveTo>
                    <a:pt x="78" y="35"/>
                  </a:moveTo>
                  <a:lnTo>
                    <a:pt x="78" y="35"/>
                  </a:lnTo>
                  <a:lnTo>
                    <a:pt x="78" y="35"/>
                  </a:lnTo>
                  <a:lnTo>
                    <a:pt x="78" y="35"/>
                  </a:lnTo>
                  <a:lnTo>
                    <a:pt x="78" y="35"/>
                  </a:lnTo>
                  <a:lnTo>
                    <a:pt x="78" y="35"/>
                  </a:lnTo>
                  <a:close/>
                  <a:moveTo>
                    <a:pt x="78" y="19"/>
                  </a:moveTo>
                  <a:lnTo>
                    <a:pt x="78" y="18"/>
                  </a:lnTo>
                  <a:lnTo>
                    <a:pt x="78" y="18"/>
                  </a:lnTo>
                  <a:lnTo>
                    <a:pt x="78" y="18"/>
                  </a:lnTo>
                  <a:lnTo>
                    <a:pt x="79" y="18"/>
                  </a:lnTo>
                  <a:lnTo>
                    <a:pt x="79" y="18"/>
                  </a:lnTo>
                  <a:lnTo>
                    <a:pt x="79" y="17"/>
                  </a:lnTo>
                  <a:lnTo>
                    <a:pt x="79" y="17"/>
                  </a:lnTo>
                  <a:lnTo>
                    <a:pt x="79" y="17"/>
                  </a:lnTo>
                  <a:lnTo>
                    <a:pt x="79" y="17"/>
                  </a:lnTo>
                  <a:lnTo>
                    <a:pt x="79" y="17"/>
                  </a:lnTo>
                  <a:lnTo>
                    <a:pt x="80" y="17"/>
                  </a:lnTo>
                  <a:lnTo>
                    <a:pt x="80" y="17"/>
                  </a:lnTo>
                  <a:lnTo>
                    <a:pt x="80" y="17"/>
                  </a:lnTo>
                  <a:lnTo>
                    <a:pt x="81" y="16"/>
                  </a:lnTo>
                  <a:lnTo>
                    <a:pt x="81" y="16"/>
                  </a:lnTo>
                  <a:lnTo>
                    <a:pt x="81" y="16"/>
                  </a:lnTo>
                  <a:lnTo>
                    <a:pt x="81" y="16"/>
                  </a:lnTo>
                  <a:lnTo>
                    <a:pt x="81" y="16"/>
                  </a:lnTo>
                  <a:lnTo>
                    <a:pt x="81" y="16"/>
                  </a:lnTo>
                  <a:lnTo>
                    <a:pt x="82" y="16"/>
                  </a:lnTo>
                  <a:lnTo>
                    <a:pt x="82" y="16"/>
                  </a:lnTo>
                  <a:lnTo>
                    <a:pt x="82" y="16"/>
                  </a:lnTo>
                  <a:lnTo>
                    <a:pt x="83" y="16"/>
                  </a:lnTo>
                  <a:lnTo>
                    <a:pt x="83" y="17"/>
                  </a:lnTo>
                  <a:lnTo>
                    <a:pt x="83" y="17"/>
                  </a:lnTo>
                  <a:lnTo>
                    <a:pt x="83" y="17"/>
                  </a:lnTo>
                  <a:lnTo>
                    <a:pt x="84" y="17"/>
                  </a:lnTo>
                  <a:lnTo>
                    <a:pt x="84" y="17"/>
                  </a:lnTo>
                  <a:lnTo>
                    <a:pt x="84" y="17"/>
                  </a:lnTo>
                  <a:lnTo>
                    <a:pt x="85" y="17"/>
                  </a:lnTo>
                  <a:lnTo>
                    <a:pt x="85" y="17"/>
                  </a:lnTo>
                  <a:lnTo>
                    <a:pt x="85" y="17"/>
                  </a:lnTo>
                  <a:lnTo>
                    <a:pt x="85" y="17"/>
                  </a:lnTo>
                  <a:lnTo>
                    <a:pt x="85" y="17"/>
                  </a:lnTo>
                  <a:lnTo>
                    <a:pt x="85" y="18"/>
                  </a:lnTo>
                  <a:lnTo>
                    <a:pt x="85" y="18"/>
                  </a:lnTo>
                  <a:lnTo>
                    <a:pt x="85" y="18"/>
                  </a:lnTo>
                  <a:lnTo>
                    <a:pt x="85" y="18"/>
                  </a:lnTo>
                  <a:lnTo>
                    <a:pt x="85" y="19"/>
                  </a:lnTo>
                  <a:lnTo>
                    <a:pt x="85" y="19"/>
                  </a:lnTo>
                  <a:lnTo>
                    <a:pt x="85" y="19"/>
                  </a:lnTo>
                  <a:lnTo>
                    <a:pt x="85" y="19"/>
                  </a:lnTo>
                  <a:lnTo>
                    <a:pt x="85" y="19"/>
                  </a:lnTo>
                  <a:lnTo>
                    <a:pt x="85" y="20"/>
                  </a:lnTo>
                  <a:lnTo>
                    <a:pt x="85" y="20"/>
                  </a:lnTo>
                  <a:lnTo>
                    <a:pt x="85" y="20"/>
                  </a:lnTo>
                  <a:lnTo>
                    <a:pt x="85" y="21"/>
                  </a:lnTo>
                  <a:lnTo>
                    <a:pt x="85" y="21"/>
                  </a:lnTo>
                  <a:lnTo>
                    <a:pt x="85" y="22"/>
                  </a:lnTo>
                  <a:lnTo>
                    <a:pt x="85" y="22"/>
                  </a:lnTo>
                  <a:lnTo>
                    <a:pt x="85" y="22"/>
                  </a:lnTo>
                  <a:lnTo>
                    <a:pt x="86" y="23"/>
                  </a:lnTo>
                  <a:lnTo>
                    <a:pt x="86" y="23"/>
                  </a:lnTo>
                  <a:lnTo>
                    <a:pt x="86" y="22"/>
                  </a:lnTo>
                  <a:lnTo>
                    <a:pt x="86" y="22"/>
                  </a:lnTo>
                  <a:lnTo>
                    <a:pt x="86" y="22"/>
                  </a:lnTo>
                  <a:lnTo>
                    <a:pt x="86" y="22"/>
                  </a:lnTo>
                  <a:lnTo>
                    <a:pt x="86" y="22"/>
                  </a:lnTo>
                  <a:lnTo>
                    <a:pt x="86" y="22"/>
                  </a:lnTo>
                  <a:lnTo>
                    <a:pt x="86" y="22"/>
                  </a:lnTo>
                  <a:lnTo>
                    <a:pt x="86" y="22"/>
                  </a:lnTo>
                  <a:lnTo>
                    <a:pt x="86" y="22"/>
                  </a:lnTo>
                  <a:lnTo>
                    <a:pt x="86" y="22"/>
                  </a:lnTo>
                  <a:lnTo>
                    <a:pt x="86" y="23"/>
                  </a:lnTo>
                  <a:lnTo>
                    <a:pt x="86" y="23"/>
                  </a:lnTo>
                  <a:lnTo>
                    <a:pt x="86" y="23"/>
                  </a:lnTo>
                  <a:lnTo>
                    <a:pt x="86" y="23"/>
                  </a:lnTo>
                  <a:lnTo>
                    <a:pt x="87" y="23"/>
                  </a:lnTo>
                  <a:lnTo>
                    <a:pt x="87" y="23"/>
                  </a:lnTo>
                  <a:lnTo>
                    <a:pt x="86" y="23"/>
                  </a:lnTo>
                  <a:lnTo>
                    <a:pt x="86" y="23"/>
                  </a:lnTo>
                  <a:lnTo>
                    <a:pt x="87" y="23"/>
                  </a:lnTo>
                  <a:lnTo>
                    <a:pt x="87" y="24"/>
                  </a:lnTo>
                  <a:lnTo>
                    <a:pt x="87" y="24"/>
                  </a:lnTo>
                  <a:lnTo>
                    <a:pt x="87" y="24"/>
                  </a:lnTo>
                  <a:lnTo>
                    <a:pt x="88" y="24"/>
                  </a:lnTo>
                  <a:lnTo>
                    <a:pt x="88" y="24"/>
                  </a:lnTo>
                  <a:lnTo>
                    <a:pt x="88" y="23"/>
                  </a:lnTo>
                  <a:lnTo>
                    <a:pt x="88" y="23"/>
                  </a:lnTo>
                  <a:lnTo>
                    <a:pt x="88" y="23"/>
                  </a:lnTo>
                  <a:lnTo>
                    <a:pt x="88" y="23"/>
                  </a:lnTo>
                  <a:lnTo>
                    <a:pt x="89" y="23"/>
                  </a:lnTo>
                  <a:lnTo>
                    <a:pt x="89" y="23"/>
                  </a:lnTo>
                  <a:lnTo>
                    <a:pt x="89" y="22"/>
                  </a:lnTo>
                  <a:lnTo>
                    <a:pt x="89" y="22"/>
                  </a:lnTo>
                  <a:lnTo>
                    <a:pt x="89" y="22"/>
                  </a:lnTo>
                  <a:lnTo>
                    <a:pt x="89" y="22"/>
                  </a:lnTo>
                  <a:lnTo>
                    <a:pt x="89" y="22"/>
                  </a:lnTo>
                  <a:lnTo>
                    <a:pt x="89" y="22"/>
                  </a:lnTo>
                  <a:lnTo>
                    <a:pt x="90" y="21"/>
                  </a:lnTo>
                  <a:lnTo>
                    <a:pt x="90" y="21"/>
                  </a:lnTo>
                  <a:lnTo>
                    <a:pt x="90" y="21"/>
                  </a:lnTo>
                  <a:lnTo>
                    <a:pt x="90" y="21"/>
                  </a:lnTo>
                  <a:lnTo>
                    <a:pt x="90" y="21"/>
                  </a:lnTo>
                  <a:lnTo>
                    <a:pt x="91" y="21"/>
                  </a:lnTo>
                  <a:lnTo>
                    <a:pt x="91" y="21"/>
                  </a:lnTo>
                  <a:lnTo>
                    <a:pt x="91" y="21"/>
                  </a:lnTo>
                  <a:lnTo>
                    <a:pt x="91" y="21"/>
                  </a:lnTo>
                  <a:lnTo>
                    <a:pt x="92" y="21"/>
                  </a:lnTo>
                  <a:lnTo>
                    <a:pt x="92" y="20"/>
                  </a:lnTo>
                  <a:lnTo>
                    <a:pt x="92" y="20"/>
                  </a:lnTo>
                  <a:lnTo>
                    <a:pt x="91" y="20"/>
                  </a:lnTo>
                  <a:lnTo>
                    <a:pt x="91" y="20"/>
                  </a:lnTo>
                  <a:lnTo>
                    <a:pt x="91" y="20"/>
                  </a:lnTo>
                  <a:lnTo>
                    <a:pt x="92" y="20"/>
                  </a:lnTo>
                  <a:lnTo>
                    <a:pt x="92" y="19"/>
                  </a:lnTo>
                  <a:lnTo>
                    <a:pt x="92" y="19"/>
                  </a:lnTo>
                  <a:lnTo>
                    <a:pt x="92" y="19"/>
                  </a:lnTo>
                  <a:lnTo>
                    <a:pt x="93" y="19"/>
                  </a:lnTo>
                  <a:lnTo>
                    <a:pt x="93" y="19"/>
                  </a:lnTo>
                  <a:lnTo>
                    <a:pt x="93" y="19"/>
                  </a:lnTo>
                  <a:lnTo>
                    <a:pt x="93" y="19"/>
                  </a:lnTo>
                  <a:lnTo>
                    <a:pt x="93" y="19"/>
                  </a:lnTo>
                  <a:lnTo>
                    <a:pt x="93" y="19"/>
                  </a:lnTo>
                  <a:lnTo>
                    <a:pt x="94" y="19"/>
                  </a:lnTo>
                  <a:lnTo>
                    <a:pt x="94" y="19"/>
                  </a:lnTo>
                  <a:lnTo>
                    <a:pt x="94" y="20"/>
                  </a:lnTo>
                  <a:lnTo>
                    <a:pt x="95" y="20"/>
                  </a:lnTo>
                  <a:lnTo>
                    <a:pt x="95" y="20"/>
                  </a:lnTo>
                  <a:lnTo>
                    <a:pt x="95" y="20"/>
                  </a:lnTo>
                  <a:lnTo>
                    <a:pt x="95" y="20"/>
                  </a:lnTo>
                  <a:lnTo>
                    <a:pt x="95" y="20"/>
                  </a:lnTo>
                  <a:lnTo>
                    <a:pt x="96" y="20"/>
                  </a:lnTo>
                  <a:lnTo>
                    <a:pt x="96" y="21"/>
                  </a:lnTo>
                  <a:lnTo>
                    <a:pt x="96" y="21"/>
                  </a:lnTo>
                  <a:lnTo>
                    <a:pt x="97" y="21"/>
                  </a:lnTo>
                  <a:lnTo>
                    <a:pt x="97" y="21"/>
                  </a:lnTo>
                  <a:lnTo>
                    <a:pt x="97" y="21"/>
                  </a:lnTo>
                  <a:lnTo>
                    <a:pt x="98" y="21"/>
                  </a:lnTo>
                  <a:lnTo>
                    <a:pt x="98" y="21"/>
                  </a:lnTo>
                  <a:lnTo>
                    <a:pt x="98" y="21"/>
                  </a:lnTo>
                  <a:lnTo>
                    <a:pt x="98" y="21"/>
                  </a:lnTo>
                  <a:lnTo>
                    <a:pt x="98" y="21"/>
                  </a:lnTo>
                  <a:lnTo>
                    <a:pt x="99" y="21"/>
                  </a:lnTo>
                  <a:lnTo>
                    <a:pt x="99" y="21"/>
                  </a:lnTo>
                  <a:lnTo>
                    <a:pt x="99" y="21"/>
                  </a:lnTo>
                  <a:lnTo>
                    <a:pt x="99" y="22"/>
                  </a:lnTo>
                  <a:lnTo>
                    <a:pt x="99" y="22"/>
                  </a:lnTo>
                  <a:lnTo>
                    <a:pt x="99" y="22"/>
                  </a:lnTo>
                  <a:lnTo>
                    <a:pt x="100" y="22"/>
                  </a:lnTo>
                  <a:lnTo>
                    <a:pt x="100" y="28"/>
                  </a:lnTo>
                  <a:lnTo>
                    <a:pt x="100" y="31"/>
                  </a:lnTo>
                  <a:lnTo>
                    <a:pt x="100" y="32"/>
                  </a:lnTo>
                  <a:lnTo>
                    <a:pt x="100" y="32"/>
                  </a:lnTo>
                  <a:lnTo>
                    <a:pt x="100" y="32"/>
                  </a:lnTo>
                  <a:lnTo>
                    <a:pt x="99" y="32"/>
                  </a:lnTo>
                  <a:lnTo>
                    <a:pt x="99" y="33"/>
                  </a:lnTo>
                  <a:lnTo>
                    <a:pt x="99" y="33"/>
                  </a:lnTo>
                  <a:lnTo>
                    <a:pt x="99" y="33"/>
                  </a:lnTo>
                  <a:lnTo>
                    <a:pt x="100" y="33"/>
                  </a:lnTo>
                  <a:lnTo>
                    <a:pt x="100" y="39"/>
                  </a:lnTo>
                  <a:lnTo>
                    <a:pt x="100" y="39"/>
                  </a:lnTo>
                  <a:lnTo>
                    <a:pt x="99" y="39"/>
                  </a:lnTo>
                  <a:lnTo>
                    <a:pt x="99" y="39"/>
                  </a:lnTo>
                  <a:lnTo>
                    <a:pt x="99" y="38"/>
                  </a:lnTo>
                  <a:lnTo>
                    <a:pt x="99" y="38"/>
                  </a:lnTo>
                  <a:lnTo>
                    <a:pt x="99" y="38"/>
                  </a:lnTo>
                  <a:lnTo>
                    <a:pt x="99" y="38"/>
                  </a:lnTo>
                  <a:lnTo>
                    <a:pt x="99" y="38"/>
                  </a:lnTo>
                  <a:lnTo>
                    <a:pt x="98" y="37"/>
                  </a:lnTo>
                  <a:lnTo>
                    <a:pt x="98" y="37"/>
                  </a:lnTo>
                  <a:lnTo>
                    <a:pt x="98" y="37"/>
                  </a:lnTo>
                  <a:lnTo>
                    <a:pt x="98" y="37"/>
                  </a:lnTo>
                  <a:lnTo>
                    <a:pt x="98" y="37"/>
                  </a:lnTo>
                  <a:lnTo>
                    <a:pt x="98" y="36"/>
                  </a:lnTo>
                  <a:lnTo>
                    <a:pt x="98" y="36"/>
                  </a:lnTo>
                  <a:lnTo>
                    <a:pt x="98" y="36"/>
                  </a:lnTo>
                  <a:lnTo>
                    <a:pt x="98" y="36"/>
                  </a:lnTo>
                  <a:lnTo>
                    <a:pt x="98" y="36"/>
                  </a:lnTo>
                  <a:lnTo>
                    <a:pt x="98" y="36"/>
                  </a:lnTo>
                  <a:lnTo>
                    <a:pt x="98" y="36"/>
                  </a:lnTo>
                  <a:lnTo>
                    <a:pt x="98" y="36"/>
                  </a:lnTo>
                  <a:lnTo>
                    <a:pt x="97" y="36"/>
                  </a:lnTo>
                  <a:lnTo>
                    <a:pt x="97" y="36"/>
                  </a:lnTo>
                  <a:lnTo>
                    <a:pt x="97" y="36"/>
                  </a:lnTo>
                  <a:lnTo>
                    <a:pt x="97" y="36"/>
                  </a:lnTo>
                  <a:lnTo>
                    <a:pt x="96" y="37"/>
                  </a:lnTo>
                  <a:lnTo>
                    <a:pt x="96" y="37"/>
                  </a:lnTo>
                  <a:lnTo>
                    <a:pt x="96" y="36"/>
                  </a:lnTo>
                  <a:lnTo>
                    <a:pt x="96" y="36"/>
                  </a:lnTo>
                  <a:lnTo>
                    <a:pt x="96" y="36"/>
                  </a:lnTo>
                  <a:lnTo>
                    <a:pt x="96" y="36"/>
                  </a:lnTo>
                  <a:lnTo>
                    <a:pt x="95" y="37"/>
                  </a:lnTo>
                  <a:lnTo>
                    <a:pt x="95" y="37"/>
                  </a:lnTo>
                  <a:lnTo>
                    <a:pt x="95" y="37"/>
                  </a:lnTo>
                  <a:lnTo>
                    <a:pt x="95" y="36"/>
                  </a:lnTo>
                  <a:lnTo>
                    <a:pt x="95" y="36"/>
                  </a:lnTo>
                  <a:lnTo>
                    <a:pt x="95" y="36"/>
                  </a:lnTo>
                  <a:lnTo>
                    <a:pt x="95" y="36"/>
                  </a:lnTo>
                  <a:lnTo>
                    <a:pt x="95" y="35"/>
                  </a:lnTo>
                  <a:lnTo>
                    <a:pt x="96" y="35"/>
                  </a:lnTo>
                  <a:lnTo>
                    <a:pt x="96" y="35"/>
                  </a:lnTo>
                  <a:lnTo>
                    <a:pt x="95" y="35"/>
                  </a:lnTo>
                  <a:lnTo>
                    <a:pt x="95" y="35"/>
                  </a:lnTo>
                  <a:lnTo>
                    <a:pt x="95" y="35"/>
                  </a:lnTo>
                  <a:lnTo>
                    <a:pt x="95" y="34"/>
                  </a:lnTo>
                  <a:lnTo>
                    <a:pt x="95" y="34"/>
                  </a:lnTo>
                  <a:lnTo>
                    <a:pt x="95" y="34"/>
                  </a:lnTo>
                  <a:lnTo>
                    <a:pt x="95" y="34"/>
                  </a:lnTo>
                  <a:lnTo>
                    <a:pt x="95" y="34"/>
                  </a:lnTo>
                  <a:lnTo>
                    <a:pt x="95" y="34"/>
                  </a:lnTo>
                  <a:lnTo>
                    <a:pt x="96" y="34"/>
                  </a:lnTo>
                  <a:lnTo>
                    <a:pt x="96" y="34"/>
                  </a:lnTo>
                  <a:lnTo>
                    <a:pt x="96" y="34"/>
                  </a:lnTo>
                  <a:lnTo>
                    <a:pt x="96" y="34"/>
                  </a:lnTo>
                  <a:lnTo>
                    <a:pt x="96" y="34"/>
                  </a:lnTo>
                  <a:lnTo>
                    <a:pt x="95" y="34"/>
                  </a:lnTo>
                  <a:lnTo>
                    <a:pt x="95" y="34"/>
                  </a:lnTo>
                  <a:lnTo>
                    <a:pt x="95" y="34"/>
                  </a:lnTo>
                  <a:lnTo>
                    <a:pt x="94" y="33"/>
                  </a:lnTo>
                  <a:lnTo>
                    <a:pt x="94" y="33"/>
                  </a:lnTo>
                  <a:lnTo>
                    <a:pt x="95" y="33"/>
                  </a:lnTo>
                  <a:lnTo>
                    <a:pt x="95" y="33"/>
                  </a:lnTo>
                  <a:lnTo>
                    <a:pt x="95" y="33"/>
                  </a:lnTo>
                  <a:lnTo>
                    <a:pt x="95" y="33"/>
                  </a:lnTo>
                  <a:lnTo>
                    <a:pt x="96" y="33"/>
                  </a:lnTo>
                  <a:lnTo>
                    <a:pt x="96" y="33"/>
                  </a:lnTo>
                  <a:lnTo>
                    <a:pt x="96" y="33"/>
                  </a:lnTo>
                  <a:lnTo>
                    <a:pt x="96" y="33"/>
                  </a:lnTo>
                  <a:lnTo>
                    <a:pt x="95" y="33"/>
                  </a:lnTo>
                  <a:lnTo>
                    <a:pt x="95" y="33"/>
                  </a:lnTo>
                  <a:lnTo>
                    <a:pt x="95" y="33"/>
                  </a:lnTo>
                  <a:lnTo>
                    <a:pt x="95" y="33"/>
                  </a:lnTo>
                  <a:lnTo>
                    <a:pt x="95" y="33"/>
                  </a:lnTo>
                  <a:lnTo>
                    <a:pt x="95" y="32"/>
                  </a:lnTo>
                  <a:lnTo>
                    <a:pt x="94" y="32"/>
                  </a:lnTo>
                  <a:lnTo>
                    <a:pt x="94" y="32"/>
                  </a:lnTo>
                  <a:lnTo>
                    <a:pt x="94" y="32"/>
                  </a:lnTo>
                  <a:lnTo>
                    <a:pt x="94" y="32"/>
                  </a:lnTo>
                  <a:lnTo>
                    <a:pt x="94" y="31"/>
                  </a:lnTo>
                  <a:lnTo>
                    <a:pt x="94" y="31"/>
                  </a:lnTo>
                  <a:lnTo>
                    <a:pt x="94" y="31"/>
                  </a:lnTo>
                  <a:lnTo>
                    <a:pt x="94" y="31"/>
                  </a:lnTo>
                  <a:lnTo>
                    <a:pt x="94" y="30"/>
                  </a:lnTo>
                  <a:lnTo>
                    <a:pt x="94" y="30"/>
                  </a:lnTo>
                  <a:lnTo>
                    <a:pt x="94" y="30"/>
                  </a:lnTo>
                  <a:lnTo>
                    <a:pt x="94" y="30"/>
                  </a:lnTo>
                  <a:lnTo>
                    <a:pt x="94" y="30"/>
                  </a:lnTo>
                  <a:lnTo>
                    <a:pt x="93" y="30"/>
                  </a:lnTo>
                  <a:lnTo>
                    <a:pt x="93" y="30"/>
                  </a:lnTo>
                  <a:lnTo>
                    <a:pt x="93" y="29"/>
                  </a:lnTo>
                  <a:lnTo>
                    <a:pt x="93" y="29"/>
                  </a:lnTo>
                  <a:lnTo>
                    <a:pt x="93" y="29"/>
                  </a:lnTo>
                  <a:lnTo>
                    <a:pt x="93" y="29"/>
                  </a:lnTo>
                  <a:lnTo>
                    <a:pt x="93" y="29"/>
                  </a:lnTo>
                  <a:lnTo>
                    <a:pt x="93" y="29"/>
                  </a:lnTo>
                  <a:lnTo>
                    <a:pt x="92" y="29"/>
                  </a:lnTo>
                  <a:lnTo>
                    <a:pt x="92" y="29"/>
                  </a:lnTo>
                  <a:lnTo>
                    <a:pt x="92" y="28"/>
                  </a:lnTo>
                  <a:lnTo>
                    <a:pt x="92" y="28"/>
                  </a:lnTo>
                  <a:lnTo>
                    <a:pt x="92" y="28"/>
                  </a:lnTo>
                  <a:lnTo>
                    <a:pt x="91" y="28"/>
                  </a:lnTo>
                  <a:lnTo>
                    <a:pt x="91" y="28"/>
                  </a:lnTo>
                  <a:lnTo>
                    <a:pt x="91" y="28"/>
                  </a:lnTo>
                  <a:lnTo>
                    <a:pt x="90" y="28"/>
                  </a:lnTo>
                  <a:lnTo>
                    <a:pt x="90" y="28"/>
                  </a:lnTo>
                  <a:lnTo>
                    <a:pt x="90" y="28"/>
                  </a:lnTo>
                  <a:lnTo>
                    <a:pt x="90" y="27"/>
                  </a:lnTo>
                  <a:lnTo>
                    <a:pt x="89" y="27"/>
                  </a:lnTo>
                  <a:lnTo>
                    <a:pt x="89" y="27"/>
                  </a:lnTo>
                  <a:lnTo>
                    <a:pt x="89" y="27"/>
                  </a:lnTo>
                  <a:lnTo>
                    <a:pt x="89" y="27"/>
                  </a:lnTo>
                  <a:lnTo>
                    <a:pt x="89" y="27"/>
                  </a:lnTo>
                  <a:lnTo>
                    <a:pt x="88" y="27"/>
                  </a:lnTo>
                  <a:lnTo>
                    <a:pt x="88" y="27"/>
                  </a:lnTo>
                  <a:lnTo>
                    <a:pt x="88" y="27"/>
                  </a:lnTo>
                  <a:lnTo>
                    <a:pt x="88" y="27"/>
                  </a:lnTo>
                  <a:lnTo>
                    <a:pt x="88" y="27"/>
                  </a:lnTo>
                  <a:lnTo>
                    <a:pt x="87" y="27"/>
                  </a:lnTo>
                  <a:lnTo>
                    <a:pt x="87" y="27"/>
                  </a:lnTo>
                  <a:lnTo>
                    <a:pt x="87" y="27"/>
                  </a:lnTo>
                  <a:lnTo>
                    <a:pt x="87" y="26"/>
                  </a:lnTo>
                  <a:lnTo>
                    <a:pt x="86" y="26"/>
                  </a:lnTo>
                  <a:lnTo>
                    <a:pt x="86" y="26"/>
                  </a:lnTo>
                  <a:lnTo>
                    <a:pt x="86" y="25"/>
                  </a:lnTo>
                  <a:lnTo>
                    <a:pt x="87" y="25"/>
                  </a:lnTo>
                  <a:lnTo>
                    <a:pt x="87" y="25"/>
                  </a:lnTo>
                  <a:lnTo>
                    <a:pt x="87" y="25"/>
                  </a:lnTo>
                  <a:lnTo>
                    <a:pt x="86" y="25"/>
                  </a:lnTo>
                  <a:lnTo>
                    <a:pt x="86" y="25"/>
                  </a:lnTo>
                  <a:lnTo>
                    <a:pt x="86" y="25"/>
                  </a:lnTo>
                  <a:lnTo>
                    <a:pt x="86" y="26"/>
                  </a:lnTo>
                  <a:lnTo>
                    <a:pt x="86" y="25"/>
                  </a:lnTo>
                  <a:lnTo>
                    <a:pt x="86" y="25"/>
                  </a:lnTo>
                  <a:lnTo>
                    <a:pt x="85" y="25"/>
                  </a:lnTo>
                  <a:lnTo>
                    <a:pt x="85" y="25"/>
                  </a:lnTo>
                  <a:lnTo>
                    <a:pt x="85" y="25"/>
                  </a:lnTo>
                  <a:lnTo>
                    <a:pt x="85" y="25"/>
                  </a:lnTo>
                  <a:lnTo>
                    <a:pt x="85" y="25"/>
                  </a:lnTo>
                  <a:lnTo>
                    <a:pt x="85" y="25"/>
                  </a:lnTo>
                  <a:lnTo>
                    <a:pt x="85" y="25"/>
                  </a:lnTo>
                  <a:lnTo>
                    <a:pt x="85" y="25"/>
                  </a:lnTo>
                  <a:lnTo>
                    <a:pt x="85" y="25"/>
                  </a:lnTo>
                  <a:lnTo>
                    <a:pt x="84" y="25"/>
                  </a:lnTo>
                  <a:lnTo>
                    <a:pt x="84" y="24"/>
                  </a:lnTo>
                  <a:lnTo>
                    <a:pt x="84" y="25"/>
                  </a:lnTo>
                  <a:lnTo>
                    <a:pt x="84" y="25"/>
                  </a:lnTo>
                  <a:lnTo>
                    <a:pt x="84" y="24"/>
                  </a:lnTo>
                  <a:lnTo>
                    <a:pt x="84" y="24"/>
                  </a:lnTo>
                  <a:lnTo>
                    <a:pt x="84" y="24"/>
                  </a:lnTo>
                  <a:lnTo>
                    <a:pt x="84" y="24"/>
                  </a:lnTo>
                  <a:lnTo>
                    <a:pt x="84" y="24"/>
                  </a:lnTo>
                  <a:lnTo>
                    <a:pt x="84" y="23"/>
                  </a:lnTo>
                  <a:lnTo>
                    <a:pt x="84" y="23"/>
                  </a:lnTo>
                  <a:lnTo>
                    <a:pt x="84" y="23"/>
                  </a:lnTo>
                  <a:lnTo>
                    <a:pt x="84" y="23"/>
                  </a:lnTo>
                  <a:lnTo>
                    <a:pt x="84" y="23"/>
                  </a:lnTo>
                  <a:lnTo>
                    <a:pt x="84" y="23"/>
                  </a:lnTo>
                  <a:lnTo>
                    <a:pt x="84" y="23"/>
                  </a:lnTo>
                  <a:lnTo>
                    <a:pt x="84" y="23"/>
                  </a:lnTo>
                  <a:lnTo>
                    <a:pt x="84" y="23"/>
                  </a:lnTo>
                  <a:lnTo>
                    <a:pt x="84" y="24"/>
                  </a:lnTo>
                  <a:lnTo>
                    <a:pt x="84" y="24"/>
                  </a:lnTo>
                  <a:lnTo>
                    <a:pt x="84" y="24"/>
                  </a:lnTo>
                  <a:lnTo>
                    <a:pt x="84" y="24"/>
                  </a:lnTo>
                  <a:lnTo>
                    <a:pt x="84" y="24"/>
                  </a:lnTo>
                  <a:lnTo>
                    <a:pt x="83" y="24"/>
                  </a:lnTo>
                  <a:lnTo>
                    <a:pt x="83" y="25"/>
                  </a:lnTo>
                  <a:lnTo>
                    <a:pt x="83" y="25"/>
                  </a:lnTo>
                  <a:lnTo>
                    <a:pt x="83" y="25"/>
                  </a:lnTo>
                  <a:lnTo>
                    <a:pt x="83" y="25"/>
                  </a:lnTo>
                  <a:lnTo>
                    <a:pt x="83" y="25"/>
                  </a:lnTo>
                  <a:lnTo>
                    <a:pt x="83" y="26"/>
                  </a:lnTo>
                  <a:lnTo>
                    <a:pt x="83" y="26"/>
                  </a:lnTo>
                  <a:lnTo>
                    <a:pt x="83" y="26"/>
                  </a:lnTo>
                  <a:lnTo>
                    <a:pt x="82" y="26"/>
                  </a:lnTo>
                  <a:lnTo>
                    <a:pt x="82" y="26"/>
                  </a:lnTo>
                  <a:lnTo>
                    <a:pt x="82" y="26"/>
                  </a:lnTo>
                  <a:lnTo>
                    <a:pt x="82" y="25"/>
                  </a:lnTo>
                  <a:lnTo>
                    <a:pt x="82" y="25"/>
                  </a:lnTo>
                  <a:lnTo>
                    <a:pt x="82" y="25"/>
                  </a:lnTo>
                  <a:lnTo>
                    <a:pt x="82" y="25"/>
                  </a:lnTo>
                  <a:lnTo>
                    <a:pt x="82" y="24"/>
                  </a:lnTo>
                  <a:lnTo>
                    <a:pt x="82" y="24"/>
                  </a:lnTo>
                  <a:lnTo>
                    <a:pt x="82" y="24"/>
                  </a:lnTo>
                  <a:lnTo>
                    <a:pt x="82" y="24"/>
                  </a:lnTo>
                  <a:lnTo>
                    <a:pt x="82" y="24"/>
                  </a:lnTo>
                  <a:lnTo>
                    <a:pt x="82" y="24"/>
                  </a:lnTo>
                  <a:lnTo>
                    <a:pt x="82" y="24"/>
                  </a:lnTo>
                  <a:lnTo>
                    <a:pt x="82" y="23"/>
                  </a:lnTo>
                  <a:lnTo>
                    <a:pt x="82" y="23"/>
                  </a:lnTo>
                  <a:lnTo>
                    <a:pt x="82" y="24"/>
                  </a:lnTo>
                  <a:lnTo>
                    <a:pt x="81" y="23"/>
                  </a:lnTo>
                  <a:lnTo>
                    <a:pt x="81" y="23"/>
                  </a:lnTo>
                  <a:lnTo>
                    <a:pt x="81" y="23"/>
                  </a:lnTo>
                  <a:lnTo>
                    <a:pt x="81" y="23"/>
                  </a:lnTo>
                  <a:lnTo>
                    <a:pt x="81" y="23"/>
                  </a:lnTo>
                  <a:lnTo>
                    <a:pt x="81" y="23"/>
                  </a:lnTo>
                  <a:lnTo>
                    <a:pt x="80" y="23"/>
                  </a:lnTo>
                  <a:lnTo>
                    <a:pt x="80" y="22"/>
                  </a:lnTo>
                  <a:lnTo>
                    <a:pt x="81" y="22"/>
                  </a:lnTo>
                  <a:lnTo>
                    <a:pt x="81" y="22"/>
                  </a:lnTo>
                  <a:lnTo>
                    <a:pt x="81" y="22"/>
                  </a:lnTo>
                  <a:lnTo>
                    <a:pt x="81" y="22"/>
                  </a:lnTo>
                  <a:lnTo>
                    <a:pt x="81" y="22"/>
                  </a:lnTo>
                  <a:lnTo>
                    <a:pt x="81" y="22"/>
                  </a:lnTo>
                  <a:lnTo>
                    <a:pt x="82" y="22"/>
                  </a:lnTo>
                  <a:lnTo>
                    <a:pt x="82" y="22"/>
                  </a:lnTo>
                  <a:lnTo>
                    <a:pt x="82" y="22"/>
                  </a:lnTo>
                  <a:lnTo>
                    <a:pt x="82" y="22"/>
                  </a:lnTo>
                  <a:lnTo>
                    <a:pt x="82" y="22"/>
                  </a:lnTo>
                  <a:lnTo>
                    <a:pt x="82" y="22"/>
                  </a:lnTo>
                  <a:lnTo>
                    <a:pt x="82" y="21"/>
                  </a:lnTo>
                  <a:lnTo>
                    <a:pt x="83" y="21"/>
                  </a:lnTo>
                  <a:lnTo>
                    <a:pt x="83" y="21"/>
                  </a:lnTo>
                  <a:lnTo>
                    <a:pt x="83" y="21"/>
                  </a:lnTo>
                  <a:lnTo>
                    <a:pt x="83" y="22"/>
                  </a:lnTo>
                  <a:lnTo>
                    <a:pt x="83" y="22"/>
                  </a:lnTo>
                  <a:lnTo>
                    <a:pt x="84" y="22"/>
                  </a:lnTo>
                  <a:lnTo>
                    <a:pt x="84" y="22"/>
                  </a:lnTo>
                  <a:lnTo>
                    <a:pt x="84" y="22"/>
                  </a:lnTo>
                  <a:lnTo>
                    <a:pt x="84" y="22"/>
                  </a:lnTo>
                  <a:lnTo>
                    <a:pt x="84" y="22"/>
                  </a:lnTo>
                  <a:lnTo>
                    <a:pt x="84" y="22"/>
                  </a:lnTo>
                  <a:lnTo>
                    <a:pt x="84" y="22"/>
                  </a:lnTo>
                  <a:lnTo>
                    <a:pt x="84" y="22"/>
                  </a:lnTo>
                  <a:lnTo>
                    <a:pt x="84" y="22"/>
                  </a:lnTo>
                  <a:lnTo>
                    <a:pt x="84" y="22"/>
                  </a:lnTo>
                  <a:lnTo>
                    <a:pt x="84" y="22"/>
                  </a:lnTo>
                  <a:lnTo>
                    <a:pt x="84" y="21"/>
                  </a:lnTo>
                  <a:lnTo>
                    <a:pt x="84" y="21"/>
                  </a:lnTo>
                  <a:lnTo>
                    <a:pt x="84" y="21"/>
                  </a:lnTo>
                  <a:lnTo>
                    <a:pt x="84" y="21"/>
                  </a:lnTo>
                  <a:lnTo>
                    <a:pt x="84" y="21"/>
                  </a:lnTo>
                  <a:lnTo>
                    <a:pt x="84" y="21"/>
                  </a:lnTo>
                  <a:lnTo>
                    <a:pt x="84" y="21"/>
                  </a:lnTo>
                  <a:lnTo>
                    <a:pt x="84" y="21"/>
                  </a:lnTo>
                  <a:lnTo>
                    <a:pt x="84" y="21"/>
                  </a:lnTo>
                  <a:lnTo>
                    <a:pt x="84" y="21"/>
                  </a:lnTo>
                  <a:lnTo>
                    <a:pt x="84" y="21"/>
                  </a:lnTo>
                  <a:lnTo>
                    <a:pt x="83" y="21"/>
                  </a:lnTo>
                  <a:lnTo>
                    <a:pt x="83" y="21"/>
                  </a:lnTo>
                  <a:lnTo>
                    <a:pt x="83" y="21"/>
                  </a:lnTo>
                  <a:lnTo>
                    <a:pt x="83" y="21"/>
                  </a:lnTo>
                  <a:lnTo>
                    <a:pt x="82" y="21"/>
                  </a:lnTo>
                  <a:lnTo>
                    <a:pt x="82" y="21"/>
                  </a:lnTo>
                  <a:lnTo>
                    <a:pt x="82" y="21"/>
                  </a:lnTo>
                  <a:lnTo>
                    <a:pt x="82" y="21"/>
                  </a:lnTo>
                  <a:lnTo>
                    <a:pt x="81" y="21"/>
                  </a:lnTo>
                  <a:lnTo>
                    <a:pt x="81" y="21"/>
                  </a:lnTo>
                  <a:lnTo>
                    <a:pt x="81" y="21"/>
                  </a:lnTo>
                  <a:lnTo>
                    <a:pt x="81" y="21"/>
                  </a:lnTo>
                  <a:lnTo>
                    <a:pt x="81" y="21"/>
                  </a:lnTo>
                  <a:lnTo>
                    <a:pt x="81" y="21"/>
                  </a:lnTo>
                  <a:lnTo>
                    <a:pt x="81" y="21"/>
                  </a:lnTo>
                  <a:lnTo>
                    <a:pt x="81" y="21"/>
                  </a:lnTo>
                  <a:lnTo>
                    <a:pt x="80" y="20"/>
                  </a:lnTo>
                  <a:lnTo>
                    <a:pt x="80" y="20"/>
                  </a:lnTo>
                  <a:lnTo>
                    <a:pt x="80" y="20"/>
                  </a:lnTo>
                  <a:lnTo>
                    <a:pt x="80" y="20"/>
                  </a:lnTo>
                  <a:lnTo>
                    <a:pt x="80" y="19"/>
                  </a:lnTo>
                  <a:lnTo>
                    <a:pt x="80" y="19"/>
                  </a:lnTo>
                  <a:lnTo>
                    <a:pt x="80" y="19"/>
                  </a:lnTo>
                  <a:lnTo>
                    <a:pt x="80" y="19"/>
                  </a:lnTo>
                  <a:lnTo>
                    <a:pt x="80" y="19"/>
                  </a:lnTo>
                  <a:lnTo>
                    <a:pt x="79" y="19"/>
                  </a:lnTo>
                  <a:lnTo>
                    <a:pt x="79" y="19"/>
                  </a:lnTo>
                  <a:lnTo>
                    <a:pt x="79" y="19"/>
                  </a:lnTo>
                  <a:lnTo>
                    <a:pt x="79" y="19"/>
                  </a:lnTo>
                  <a:lnTo>
                    <a:pt x="79" y="19"/>
                  </a:lnTo>
                  <a:lnTo>
                    <a:pt x="78" y="19"/>
                  </a:lnTo>
                  <a:lnTo>
                    <a:pt x="78" y="19"/>
                  </a:lnTo>
                  <a:lnTo>
                    <a:pt x="78" y="19"/>
                  </a:lnTo>
                  <a:close/>
                  <a:moveTo>
                    <a:pt x="78" y="35"/>
                  </a:moveTo>
                  <a:lnTo>
                    <a:pt x="78" y="35"/>
                  </a:lnTo>
                  <a:close/>
                  <a:moveTo>
                    <a:pt x="77" y="37"/>
                  </a:moveTo>
                  <a:lnTo>
                    <a:pt x="78" y="37"/>
                  </a:lnTo>
                  <a:lnTo>
                    <a:pt x="78" y="37"/>
                  </a:lnTo>
                  <a:lnTo>
                    <a:pt x="78" y="36"/>
                  </a:lnTo>
                  <a:lnTo>
                    <a:pt x="78" y="36"/>
                  </a:lnTo>
                  <a:lnTo>
                    <a:pt x="78" y="36"/>
                  </a:lnTo>
                  <a:lnTo>
                    <a:pt x="78" y="37"/>
                  </a:lnTo>
                  <a:lnTo>
                    <a:pt x="78" y="37"/>
                  </a:lnTo>
                  <a:lnTo>
                    <a:pt x="78" y="37"/>
                  </a:lnTo>
                  <a:lnTo>
                    <a:pt x="78" y="37"/>
                  </a:lnTo>
                  <a:lnTo>
                    <a:pt x="77" y="37"/>
                  </a:lnTo>
                  <a:close/>
                  <a:moveTo>
                    <a:pt x="77" y="16"/>
                  </a:moveTo>
                  <a:lnTo>
                    <a:pt x="77" y="16"/>
                  </a:lnTo>
                  <a:close/>
                  <a:moveTo>
                    <a:pt x="77" y="17"/>
                  </a:moveTo>
                  <a:lnTo>
                    <a:pt x="77" y="17"/>
                  </a:lnTo>
                  <a:lnTo>
                    <a:pt x="78" y="17"/>
                  </a:lnTo>
                  <a:lnTo>
                    <a:pt x="78" y="17"/>
                  </a:lnTo>
                  <a:lnTo>
                    <a:pt x="78" y="17"/>
                  </a:lnTo>
                  <a:lnTo>
                    <a:pt x="78" y="17"/>
                  </a:lnTo>
                  <a:lnTo>
                    <a:pt x="78" y="17"/>
                  </a:lnTo>
                  <a:lnTo>
                    <a:pt x="78" y="17"/>
                  </a:lnTo>
                  <a:lnTo>
                    <a:pt x="78" y="18"/>
                  </a:lnTo>
                  <a:lnTo>
                    <a:pt x="78" y="18"/>
                  </a:lnTo>
                  <a:lnTo>
                    <a:pt x="78" y="18"/>
                  </a:lnTo>
                  <a:lnTo>
                    <a:pt x="78" y="18"/>
                  </a:lnTo>
                  <a:lnTo>
                    <a:pt x="78" y="18"/>
                  </a:lnTo>
                  <a:lnTo>
                    <a:pt x="78" y="18"/>
                  </a:lnTo>
                  <a:lnTo>
                    <a:pt x="77" y="18"/>
                  </a:lnTo>
                  <a:lnTo>
                    <a:pt x="77" y="18"/>
                  </a:lnTo>
                  <a:lnTo>
                    <a:pt x="77" y="18"/>
                  </a:lnTo>
                  <a:lnTo>
                    <a:pt x="77" y="18"/>
                  </a:lnTo>
                  <a:lnTo>
                    <a:pt x="77" y="17"/>
                  </a:lnTo>
                  <a:close/>
                  <a:moveTo>
                    <a:pt x="77" y="16"/>
                  </a:moveTo>
                  <a:lnTo>
                    <a:pt x="77" y="16"/>
                  </a:lnTo>
                  <a:lnTo>
                    <a:pt x="77" y="16"/>
                  </a:lnTo>
                  <a:lnTo>
                    <a:pt x="77" y="16"/>
                  </a:lnTo>
                  <a:lnTo>
                    <a:pt x="77" y="16"/>
                  </a:lnTo>
                  <a:lnTo>
                    <a:pt x="77" y="16"/>
                  </a:lnTo>
                  <a:close/>
                  <a:moveTo>
                    <a:pt x="77" y="17"/>
                  </a:moveTo>
                  <a:lnTo>
                    <a:pt x="77" y="17"/>
                  </a:lnTo>
                  <a:lnTo>
                    <a:pt x="77" y="17"/>
                  </a:lnTo>
                  <a:lnTo>
                    <a:pt x="77" y="17"/>
                  </a:lnTo>
                  <a:lnTo>
                    <a:pt x="78" y="17"/>
                  </a:lnTo>
                  <a:lnTo>
                    <a:pt x="78" y="17"/>
                  </a:lnTo>
                  <a:lnTo>
                    <a:pt x="78" y="17"/>
                  </a:lnTo>
                  <a:lnTo>
                    <a:pt x="78" y="17"/>
                  </a:lnTo>
                  <a:lnTo>
                    <a:pt x="77" y="17"/>
                  </a:lnTo>
                  <a:lnTo>
                    <a:pt x="77" y="17"/>
                  </a:lnTo>
                  <a:lnTo>
                    <a:pt x="77" y="17"/>
                  </a:lnTo>
                  <a:close/>
                  <a:moveTo>
                    <a:pt x="76" y="16"/>
                  </a:moveTo>
                  <a:lnTo>
                    <a:pt x="76" y="16"/>
                  </a:lnTo>
                  <a:lnTo>
                    <a:pt x="77" y="16"/>
                  </a:lnTo>
                  <a:lnTo>
                    <a:pt x="77" y="15"/>
                  </a:lnTo>
                  <a:lnTo>
                    <a:pt x="77" y="16"/>
                  </a:lnTo>
                  <a:lnTo>
                    <a:pt x="76" y="15"/>
                  </a:lnTo>
                  <a:lnTo>
                    <a:pt x="77" y="15"/>
                  </a:lnTo>
                  <a:lnTo>
                    <a:pt x="77" y="15"/>
                  </a:lnTo>
                  <a:lnTo>
                    <a:pt x="77" y="15"/>
                  </a:lnTo>
                  <a:lnTo>
                    <a:pt x="77" y="15"/>
                  </a:lnTo>
                  <a:lnTo>
                    <a:pt x="78" y="15"/>
                  </a:lnTo>
                  <a:lnTo>
                    <a:pt x="77" y="15"/>
                  </a:lnTo>
                  <a:lnTo>
                    <a:pt x="78" y="15"/>
                  </a:lnTo>
                  <a:lnTo>
                    <a:pt x="78" y="15"/>
                  </a:lnTo>
                  <a:lnTo>
                    <a:pt x="78" y="15"/>
                  </a:lnTo>
                  <a:lnTo>
                    <a:pt x="79" y="15"/>
                  </a:lnTo>
                  <a:lnTo>
                    <a:pt x="79" y="16"/>
                  </a:lnTo>
                  <a:lnTo>
                    <a:pt x="79" y="16"/>
                  </a:lnTo>
                  <a:lnTo>
                    <a:pt x="79" y="16"/>
                  </a:lnTo>
                  <a:lnTo>
                    <a:pt x="78" y="16"/>
                  </a:lnTo>
                  <a:lnTo>
                    <a:pt x="78" y="16"/>
                  </a:lnTo>
                  <a:lnTo>
                    <a:pt x="78" y="16"/>
                  </a:lnTo>
                  <a:lnTo>
                    <a:pt x="78" y="16"/>
                  </a:lnTo>
                  <a:lnTo>
                    <a:pt x="78" y="16"/>
                  </a:lnTo>
                  <a:lnTo>
                    <a:pt x="78" y="16"/>
                  </a:lnTo>
                  <a:lnTo>
                    <a:pt x="77" y="15"/>
                  </a:lnTo>
                  <a:lnTo>
                    <a:pt x="77" y="15"/>
                  </a:lnTo>
                  <a:lnTo>
                    <a:pt x="77" y="15"/>
                  </a:lnTo>
                  <a:lnTo>
                    <a:pt x="77" y="15"/>
                  </a:lnTo>
                  <a:lnTo>
                    <a:pt x="77" y="16"/>
                  </a:lnTo>
                  <a:lnTo>
                    <a:pt x="78" y="16"/>
                  </a:lnTo>
                  <a:lnTo>
                    <a:pt x="78" y="16"/>
                  </a:lnTo>
                  <a:lnTo>
                    <a:pt x="78" y="16"/>
                  </a:lnTo>
                  <a:lnTo>
                    <a:pt x="78" y="16"/>
                  </a:lnTo>
                  <a:lnTo>
                    <a:pt x="77" y="16"/>
                  </a:lnTo>
                  <a:lnTo>
                    <a:pt x="77" y="16"/>
                  </a:lnTo>
                  <a:lnTo>
                    <a:pt x="77" y="16"/>
                  </a:lnTo>
                  <a:lnTo>
                    <a:pt x="77" y="16"/>
                  </a:lnTo>
                  <a:lnTo>
                    <a:pt x="77" y="16"/>
                  </a:lnTo>
                  <a:lnTo>
                    <a:pt x="77" y="16"/>
                  </a:lnTo>
                  <a:lnTo>
                    <a:pt x="77" y="16"/>
                  </a:lnTo>
                  <a:lnTo>
                    <a:pt x="76" y="16"/>
                  </a:lnTo>
                  <a:close/>
                  <a:moveTo>
                    <a:pt x="75" y="20"/>
                  </a:moveTo>
                  <a:lnTo>
                    <a:pt x="75" y="20"/>
                  </a:lnTo>
                  <a:lnTo>
                    <a:pt x="76" y="20"/>
                  </a:lnTo>
                  <a:lnTo>
                    <a:pt x="76" y="20"/>
                  </a:lnTo>
                  <a:lnTo>
                    <a:pt x="76" y="19"/>
                  </a:lnTo>
                  <a:lnTo>
                    <a:pt x="77" y="19"/>
                  </a:lnTo>
                  <a:lnTo>
                    <a:pt x="77" y="20"/>
                  </a:lnTo>
                  <a:lnTo>
                    <a:pt x="77" y="20"/>
                  </a:lnTo>
                  <a:lnTo>
                    <a:pt x="77" y="20"/>
                  </a:lnTo>
                  <a:lnTo>
                    <a:pt x="77" y="20"/>
                  </a:lnTo>
                  <a:lnTo>
                    <a:pt x="76" y="20"/>
                  </a:lnTo>
                  <a:lnTo>
                    <a:pt x="76" y="20"/>
                  </a:lnTo>
                  <a:lnTo>
                    <a:pt x="76" y="20"/>
                  </a:lnTo>
                  <a:lnTo>
                    <a:pt x="75" y="20"/>
                  </a:lnTo>
                  <a:close/>
                  <a:moveTo>
                    <a:pt x="75" y="36"/>
                  </a:moveTo>
                  <a:lnTo>
                    <a:pt x="75" y="35"/>
                  </a:lnTo>
                  <a:lnTo>
                    <a:pt x="75" y="35"/>
                  </a:lnTo>
                  <a:lnTo>
                    <a:pt x="75" y="35"/>
                  </a:lnTo>
                  <a:lnTo>
                    <a:pt x="75" y="36"/>
                  </a:lnTo>
                  <a:lnTo>
                    <a:pt x="75" y="36"/>
                  </a:lnTo>
                  <a:lnTo>
                    <a:pt x="75" y="36"/>
                  </a:lnTo>
                  <a:lnTo>
                    <a:pt x="75" y="36"/>
                  </a:lnTo>
                  <a:close/>
                  <a:moveTo>
                    <a:pt x="73" y="24"/>
                  </a:moveTo>
                  <a:lnTo>
                    <a:pt x="73" y="24"/>
                  </a:lnTo>
                  <a:lnTo>
                    <a:pt x="73" y="25"/>
                  </a:lnTo>
                  <a:lnTo>
                    <a:pt x="73" y="25"/>
                  </a:lnTo>
                  <a:lnTo>
                    <a:pt x="73" y="24"/>
                  </a:lnTo>
                  <a:close/>
                  <a:moveTo>
                    <a:pt x="73" y="24"/>
                  </a:moveTo>
                  <a:lnTo>
                    <a:pt x="73" y="24"/>
                  </a:lnTo>
                  <a:lnTo>
                    <a:pt x="73" y="24"/>
                  </a:lnTo>
                  <a:lnTo>
                    <a:pt x="73" y="24"/>
                  </a:lnTo>
                  <a:lnTo>
                    <a:pt x="73" y="24"/>
                  </a:lnTo>
                  <a:close/>
                  <a:moveTo>
                    <a:pt x="72" y="24"/>
                  </a:moveTo>
                  <a:lnTo>
                    <a:pt x="72" y="24"/>
                  </a:lnTo>
                  <a:lnTo>
                    <a:pt x="73" y="24"/>
                  </a:lnTo>
                  <a:lnTo>
                    <a:pt x="73" y="24"/>
                  </a:lnTo>
                  <a:lnTo>
                    <a:pt x="72" y="24"/>
                  </a:lnTo>
                  <a:close/>
                  <a:moveTo>
                    <a:pt x="72" y="9"/>
                  </a:moveTo>
                  <a:lnTo>
                    <a:pt x="72" y="9"/>
                  </a:lnTo>
                  <a:lnTo>
                    <a:pt x="72" y="9"/>
                  </a:lnTo>
                  <a:lnTo>
                    <a:pt x="72" y="8"/>
                  </a:lnTo>
                  <a:lnTo>
                    <a:pt x="72" y="8"/>
                  </a:lnTo>
                  <a:lnTo>
                    <a:pt x="73" y="8"/>
                  </a:lnTo>
                  <a:lnTo>
                    <a:pt x="73" y="8"/>
                  </a:lnTo>
                  <a:lnTo>
                    <a:pt x="73" y="8"/>
                  </a:lnTo>
                  <a:lnTo>
                    <a:pt x="73" y="9"/>
                  </a:lnTo>
                  <a:lnTo>
                    <a:pt x="73" y="9"/>
                  </a:lnTo>
                  <a:lnTo>
                    <a:pt x="73" y="9"/>
                  </a:lnTo>
                  <a:lnTo>
                    <a:pt x="73" y="10"/>
                  </a:lnTo>
                  <a:lnTo>
                    <a:pt x="72" y="10"/>
                  </a:lnTo>
                  <a:lnTo>
                    <a:pt x="72" y="10"/>
                  </a:lnTo>
                  <a:lnTo>
                    <a:pt x="72" y="9"/>
                  </a:lnTo>
                  <a:close/>
                  <a:moveTo>
                    <a:pt x="72" y="9"/>
                  </a:moveTo>
                  <a:lnTo>
                    <a:pt x="72" y="9"/>
                  </a:lnTo>
                  <a:lnTo>
                    <a:pt x="72" y="9"/>
                  </a:lnTo>
                  <a:lnTo>
                    <a:pt x="72" y="9"/>
                  </a:lnTo>
                  <a:lnTo>
                    <a:pt x="72" y="9"/>
                  </a:lnTo>
                  <a:close/>
                  <a:moveTo>
                    <a:pt x="71" y="25"/>
                  </a:moveTo>
                  <a:lnTo>
                    <a:pt x="71" y="24"/>
                  </a:lnTo>
                  <a:lnTo>
                    <a:pt x="72" y="24"/>
                  </a:lnTo>
                  <a:lnTo>
                    <a:pt x="72" y="24"/>
                  </a:lnTo>
                  <a:lnTo>
                    <a:pt x="72" y="24"/>
                  </a:lnTo>
                  <a:lnTo>
                    <a:pt x="72" y="24"/>
                  </a:lnTo>
                  <a:lnTo>
                    <a:pt x="72" y="24"/>
                  </a:lnTo>
                  <a:lnTo>
                    <a:pt x="72" y="25"/>
                  </a:lnTo>
                  <a:lnTo>
                    <a:pt x="72" y="25"/>
                  </a:lnTo>
                  <a:lnTo>
                    <a:pt x="72" y="25"/>
                  </a:lnTo>
                  <a:lnTo>
                    <a:pt x="72" y="25"/>
                  </a:lnTo>
                  <a:lnTo>
                    <a:pt x="72" y="25"/>
                  </a:lnTo>
                  <a:lnTo>
                    <a:pt x="72" y="24"/>
                  </a:lnTo>
                  <a:lnTo>
                    <a:pt x="72" y="25"/>
                  </a:lnTo>
                  <a:lnTo>
                    <a:pt x="71" y="25"/>
                  </a:lnTo>
                  <a:close/>
                  <a:moveTo>
                    <a:pt x="71" y="23"/>
                  </a:moveTo>
                  <a:lnTo>
                    <a:pt x="71" y="23"/>
                  </a:lnTo>
                  <a:lnTo>
                    <a:pt x="72" y="23"/>
                  </a:lnTo>
                  <a:lnTo>
                    <a:pt x="72" y="23"/>
                  </a:lnTo>
                  <a:lnTo>
                    <a:pt x="72" y="23"/>
                  </a:lnTo>
                  <a:lnTo>
                    <a:pt x="72" y="23"/>
                  </a:lnTo>
                  <a:lnTo>
                    <a:pt x="73" y="23"/>
                  </a:lnTo>
                  <a:lnTo>
                    <a:pt x="73" y="23"/>
                  </a:lnTo>
                  <a:lnTo>
                    <a:pt x="74" y="23"/>
                  </a:lnTo>
                  <a:lnTo>
                    <a:pt x="74" y="23"/>
                  </a:lnTo>
                  <a:lnTo>
                    <a:pt x="74" y="23"/>
                  </a:lnTo>
                  <a:lnTo>
                    <a:pt x="74" y="23"/>
                  </a:lnTo>
                  <a:lnTo>
                    <a:pt x="74" y="23"/>
                  </a:lnTo>
                  <a:lnTo>
                    <a:pt x="75" y="23"/>
                  </a:lnTo>
                  <a:lnTo>
                    <a:pt x="75" y="22"/>
                  </a:lnTo>
                  <a:lnTo>
                    <a:pt x="75" y="22"/>
                  </a:lnTo>
                  <a:lnTo>
                    <a:pt x="75" y="22"/>
                  </a:lnTo>
                  <a:lnTo>
                    <a:pt x="75" y="23"/>
                  </a:lnTo>
                  <a:lnTo>
                    <a:pt x="75" y="23"/>
                  </a:lnTo>
                  <a:lnTo>
                    <a:pt x="76" y="23"/>
                  </a:lnTo>
                  <a:lnTo>
                    <a:pt x="76" y="23"/>
                  </a:lnTo>
                  <a:lnTo>
                    <a:pt x="76" y="23"/>
                  </a:lnTo>
                  <a:lnTo>
                    <a:pt x="76" y="23"/>
                  </a:lnTo>
                  <a:lnTo>
                    <a:pt x="77" y="23"/>
                  </a:lnTo>
                  <a:lnTo>
                    <a:pt x="77" y="23"/>
                  </a:lnTo>
                  <a:lnTo>
                    <a:pt x="77" y="23"/>
                  </a:lnTo>
                  <a:lnTo>
                    <a:pt x="77" y="24"/>
                  </a:lnTo>
                  <a:lnTo>
                    <a:pt x="77" y="24"/>
                  </a:lnTo>
                  <a:lnTo>
                    <a:pt x="77" y="24"/>
                  </a:lnTo>
                  <a:lnTo>
                    <a:pt x="78" y="24"/>
                  </a:lnTo>
                  <a:lnTo>
                    <a:pt x="78" y="24"/>
                  </a:lnTo>
                  <a:lnTo>
                    <a:pt x="78" y="25"/>
                  </a:lnTo>
                  <a:lnTo>
                    <a:pt x="78" y="25"/>
                  </a:lnTo>
                  <a:lnTo>
                    <a:pt x="78" y="25"/>
                  </a:lnTo>
                  <a:lnTo>
                    <a:pt x="77" y="25"/>
                  </a:lnTo>
                  <a:lnTo>
                    <a:pt x="77" y="25"/>
                  </a:lnTo>
                  <a:lnTo>
                    <a:pt x="77" y="25"/>
                  </a:lnTo>
                  <a:lnTo>
                    <a:pt x="77" y="24"/>
                  </a:lnTo>
                  <a:lnTo>
                    <a:pt x="76" y="24"/>
                  </a:lnTo>
                  <a:lnTo>
                    <a:pt x="76" y="24"/>
                  </a:lnTo>
                  <a:lnTo>
                    <a:pt x="76" y="24"/>
                  </a:lnTo>
                  <a:lnTo>
                    <a:pt x="76" y="24"/>
                  </a:lnTo>
                  <a:lnTo>
                    <a:pt x="76" y="24"/>
                  </a:lnTo>
                  <a:lnTo>
                    <a:pt x="76" y="24"/>
                  </a:lnTo>
                  <a:lnTo>
                    <a:pt x="75" y="24"/>
                  </a:lnTo>
                  <a:lnTo>
                    <a:pt x="75" y="24"/>
                  </a:lnTo>
                  <a:lnTo>
                    <a:pt x="75" y="24"/>
                  </a:lnTo>
                  <a:lnTo>
                    <a:pt x="75" y="24"/>
                  </a:lnTo>
                  <a:lnTo>
                    <a:pt x="75" y="24"/>
                  </a:lnTo>
                  <a:lnTo>
                    <a:pt x="75" y="24"/>
                  </a:lnTo>
                  <a:lnTo>
                    <a:pt x="74" y="24"/>
                  </a:lnTo>
                  <a:lnTo>
                    <a:pt x="74" y="24"/>
                  </a:lnTo>
                  <a:lnTo>
                    <a:pt x="74" y="24"/>
                  </a:lnTo>
                  <a:lnTo>
                    <a:pt x="74" y="24"/>
                  </a:lnTo>
                  <a:lnTo>
                    <a:pt x="74" y="24"/>
                  </a:lnTo>
                  <a:lnTo>
                    <a:pt x="74" y="23"/>
                  </a:lnTo>
                  <a:lnTo>
                    <a:pt x="73" y="23"/>
                  </a:lnTo>
                  <a:lnTo>
                    <a:pt x="73" y="23"/>
                  </a:lnTo>
                  <a:lnTo>
                    <a:pt x="73" y="24"/>
                  </a:lnTo>
                  <a:lnTo>
                    <a:pt x="73" y="24"/>
                  </a:lnTo>
                  <a:lnTo>
                    <a:pt x="73" y="24"/>
                  </a:lnTo>
                  <a:lnTo>
                    <a:pt x="73" y="24"/>
                  </a:lnTo>
                  <a:lnTo>
                    <a:pt x="72" y="24"/>
                  </a:lnTo>
                  <a:lnTo>
                    <a:pt x="72" y="24"/>
                  </a:lnTo>
                  <a:lnTo>
                    <a:pt x="72" y="23"/>
                  </a:lnTo>
                  <a:lnTo>
                    <a:pt x="72" y="23"/>
                  </a:lnTo>
                  <a:lnTo>
                    <a:pt x="72" y="23"/>
                  </a:lnTo>
                  <a:lnTo>
                    <a:pt x="72" y="23"/>
                  </a:lnTo>
                  <a:lnTo>
                    <a:pt x="72" y="23"/>
                  </a:lnTo>
                  <a:lnTo>
                    <a:pt x="72" y="23"/>
                  </a:lnTo>
                  <a:lnTo>
                    <a:pt x="72" y="24"/>
                  </a:lnTo>
                  <a:lnTo>
                    <a:pt x="71" y="24"/>
                  </a:lnTo>
                  <a:lnTo>
                    <a:pt x="71" y="24"/>
                  </a:lnTo>
                  <a:lnTo>
                    <a:pt x="71" y="24"/>
                  </a:lnTo>
                  <a:lnTo>
                    <a:pt x="71" y="24"/>
                  </a:lnTo>
                  <a:lnTo>
                    <a:pt x="71" y="24"/>
                  </a:lnTo>
                  <a:lnTo>
                    <a:pt x="71" y="24"/>
                  </a:lnTo>
                  <a:lnTo>
                    <a:pt x="71" y="24"/>
                  </a:lnTo>
                  <a:lnTo>
                    <a:pt x="71" y="24"/>
                  </a:lnTo>
                  <a:lnTo>
                    <a:pt x="71" y="23"/>
                  </a:lnTo>
                  <a:close/>
                  <a:moveTo>
                    <a:pt x="71" y="23"/>
                  </a:moveTo>
                  <a:lnTo>
                    <a:pt x="71" y="23"/>
                  </a:lnTo>
                  <a:lnTo>
                    <a:pt x="71" y="23"/>
                  </a:lnTo>
                  <a:lnTo>
                    <a:pt x="71" y="23"/>
                  </a:lnTo>
                  <a:lnTo>
                    <a:pt x="71" y="23"/>
                  </a:lnTo>
                  <a:lnTo>
                    <a:pt x="71" y="23"/>
                  </a:lnTo>
                  <a:close/>
                  <a:moveTo>
                    <a:pt x="71" y="9"/>
                  </a:moveTo>
                  <a:lnTo>
                    <a:pt x="71" y="9"/>
                  </a:lnTo>
                  <a:close/>
                  <a:moveTo>
                    <a:pt x="71" y="23"/>
                  </a:moveTo>
                  <a:lnTo>
                    <a:pt x="71" y="23"/>
                  </a:lnTo>
                  <a:lnTo>
                    <a:pt x="71" y="23"/>
                  </a:lnTo>
                  <a:close/>
                  <a:moveTo>
                    <a:pt x="70" y="24"/>
                  </a:moveTo>
                  <a:lnTo>
                    <a:pt x="70" y="23"/>
                  </a:lnTo>
                  <a:lnTo>
                    <a:pt x="71" y="24"/>
                  </a:lnTo>
                  <a:lnTo>
                    <a:pt x="70" y="24"/>
                  </a:lnTo>
                  <a:close/>
                  <a:moveTo>
                    <a:pt x="70" y="18"/>
                  </a:moveTo>
                  <a:lnTo>
                    <a:pt x="70" y="18"/>
                  </a:lnTo>
                  <a:lnTo>
                    <a:pt x="70" y="18"/>
                  </a:lnTo>
                  <a:lnTo>
                    <a:pt x="71" y="18"/>
                  </a:lnTo>
                  <a:lnTo>
                    <a:pt x="70" y="18"/>
                  </a:lnTo>
                  <a:close/>
                  <a:moveTo>
                    <a:pt x="70" y="12"/>
                  </a:moveTo>
                  <a:lnTo>
                    <a:pt x="70" y="12"/>
                  </a:lnTo>
                  <a:lnTo>
                    <a:pt x="70" y="11"/>
                  </a:lnTo>
                  <a:lnTo>
                    <a:pt x="70" y="11"/>
                  </a:lnTo>
                  <a:lnTo>
                    <a:pt x="70" y="11"/>
                  </a:lnTo>
                  <a:lnTo>
                    <a:pt x="70" y="11"/>
                  </a:lnTo>
                  <a:lnTo>
                    <a:pt x="70" y="10"/>
                  </a:lnTo>
                  <a:lnTo>
                    <a:pt x="71" y="10"/>
                  </a:lnTo>
                  <a:lnTo>
                    <a:pt x="71" y="10"/>
                  </a:lnTo>
                  <a:lnTo>
                    <a:pt x="71" y="10"/>
                  </a:lnTo>
                  <a:lnTo>
                    <a:pt x="71" y="9"/>
                  </a:lnTo>
                  <a:lnTo>
                    <a:pt x="71" y="9"/>
                  </a:lnTo>
                  <a:lnTo>
                    <a:pt x="72" y="9"/>
                  </a:lnTo>
                  <a:lnTo>
                    <a:pt x="72" y="9"/>
                  </a:lnTo>
                  <a:lnTo>
                    <a:pt x="71" y="10"/>
                  </a:lnTo>
                  <a:lnTo>
                    <a:pt x="71" y="10"/>
                  </a:lnTo>
                  <a:lnTo>
                    <a:pt x="71" y="10"/>
                  </a:lnTo>
                  <a:lnTo>
                    <a:pt x="71" y="10"/>
                  </a:lnTo>
                  <a:lnTo>
                    <a:pt x="71" y="10"/>
                  </a:lnTo>
                  <a:lnTo>
                    <a:pt x="71" y="11"/>
                  </a:lnTo>
                  <a:lnTo>
                    <a:pt x="72" y="11"/>
                  </a:lnTo>
                  <a:lnTo>
                    <a:pt x="71" y="11"/>
                  </a:lnTo>
                  <a:lnTo>
                    <a:pt x="71" y="12"/>
                  </a:lnTo>
                  <a:lnTo>
                    <a:pt x="71" y="12"/>
                  </a:lnTo>
                  <a:lnTo>
                    <a:pt x="71" y="12"/>
                  </a:lnTo>
                  <a:lnTo>
                    <a:pt x="71" y="12"/>
                  </a:lnTo>
                  <a:lnTo>
                    <a:pt x="71" y="12"/>
                  </a:lnTo>
                  <a:lnTo>
                    <a:pt x="71" y="13"/>
                  </a:lnTo>
                  <a:lnTo>
                    <a:pt x="71" y="13"/>
                  </a:lnTo>
                  <a:lnTo>
                    <a:pt x="71" y="13"/>
                  </a:lnTo>
                  <a:lnTo>
                    <a:pt x="71" y="13"/>
                  </a:lnTo>
                  <a:lnTo>
                    <a:pt x="71" y="13"/>
                  </a:lnTo>
                  <a:lnTo>
                    <a:pt x="71" y="12"/>
                  </a:lnTo>
                  <a:lnTo>
                    <a:pt x="71" y="12"/>
                  </a:lnTo>
                  <a:lnTo>
                    <a:pt x="72" y="12"/>
                  </a:lnTo>
                  <a:lnTo>
                    <a:pt x="72" y="12"/>
                  </a:lnTo>
                  <a:lnTo>
                    <a:pt x="72" y="12"/>
                  </a:lnTo>
                  <a:lnTo>
                    <a:pt x="72" y="11"/>
                  </a:lnTo>
                  <a:lnTo>
                    <a:pt x="72" y="11"/>
                  </a:lnTo>
                  <a:lnTo>
                    <a:pt x="72" y="11"/>
                  </a:lnTo>
                  <a:lnTo>
                    <a:pt x="73" y="11"/>
                  </a:lnTo>
                  <a:lnTo>
                    <a:pt x="73" y="11"/>
                  </a:lnTo>
                  <a:lnTo>
                    <a:pt x="73" y="11"/>
                  </a:lnTo>
                  <a:lnTo>
                    <a:pt x="73" y="11"/>
                  </a:lnTo>
                  <a:lnTo>
                    <a:pt x="73" y="11"/>
                  </a:lnTo>
                  <a:lnTo>
                    <a:pt x="73" y="12"/>
                  </a:lnTo>
                  <a:lnTo>
                    <a:pt x="73" y="12"/>
                  </a:lnTo>
                  <a:lnTo>
                    <a:pt x="72" y="12"/>
                  </a:lnTo>
                  <a:lnTo>
                    <a:pt x="72" y="13"/>
                  </a:lnTo>
                  <a:lnTo>
                    <a:pt x="72" y="13"/>
                  </a:lnTo>
                  <a:lnTo>
                    <a:pt x="72" y="13"/>
                  </a:lnTo>
                  <a:lnTo>
                    <a:pt x="72" y="13"/>
                  </a:lnTo>
                  <a:lnTo>
                    <a:pt x="72" y="13"/>
                  </a:lnTo>
                  <a:lnTo>
                    <a:pt x="72" y="13"/>
                  </a:lnTo>
                  <a:lnTo>
                    <a:pt x="73" y="13"/>
                  </a:lnTo>
                  <a:lnTo>
                    <a:pt x="73" y="13"/>
                  </a:lnTo>
                  <a:lnTo>
                    <a:pt x="73" y="14"/>
                  </a:lnTo>
                  <a:lnTo>
                    <a:pt x="73" y="14"/>
                  </a:lnTo>
                  <a:lnTo>
                    <a:pt x="73" y="14"/>
                  </a:lnTo>
                  <a:lnTo>
                    <a:pt x="73" y="14"/>
                  </a:lnTo>
                  <a:lnTo>
                    <a:pt x="73" y="14"/>
                  </a:lnTo>
                  <a:lnTo>
                    <a:pt x="74" y="14"/>
                  </a:lnTo>
                  <a:lnTo>
                    <a:pt x="73" y="14"/>
                  </a:lnTo>
                  <a:lnTo>
                    <a:pt x="73" y="14"/>
                  </a:lnTo>
                  <a:lnTo>
                    <a:pt x="73" y="14"/>
                  </a:lnTo>
                  <a:lnTo>
                    <a:pt x="73" y="14"/>
                  </a:lnTo>
                  <a:lnTo>
                    <a:pt x="73" y="14"/>
                  </a:lnTo>
                  <a:lnTo>
                    <a:pt x="73" y="14"/>
                  </a:lnTo>
                  <a:lnTo>
                    <a:pt x="72" y="14"/>
                  </a:lnTo>
                  <a:lnTo>
                    <a:pt x="72" y="14"/>
                  </a:lnTo>
                  <a:lnTo>
                    <a:pt x="72" y="14"/>
                  </a:lnTo>
                  <a:lnTo>
                    <a:pt x="72" y="14"/>
                  </a:lnTo>
                  <a:lnTo>
                    <a:pt x="71" y="14"/>
                  </a:lnTo>
                  <a:lnTo>
                    <a:pt x="71" y="14"/>
                  </a:lnTo>
                  <a:lnTo>
                    <a:pt x="71" y="14"/>
                  </a:lnTo>
                  <a:lnTo>
                    <a:pt x="71" y="14"/>
                  </a:lnTo>
                  <a:lnTo>
                    <a:pt x="71" y="14"/>
                  </a:lnTo>
                  <a:lnTo>
                    <a:pt x="71" y="14"/>
                  </a:lnTo>
                  <a:lnTo>
                    <a:pt x="71" y="15"/>
                  </a:lnTo>
                  <a:lnTo>
                    <a:pt x="71" y="15"/>
                  </a:lnTo>
                  <a:lnTo>
                    <a:pt x="71" y="15"/>
                  </a:lnTo>
                  <a:lnTo>
                    <a:pt x="71" y="15"/>
                  </a:lnTo>
                  <a:lnTo>
                    <a:pt x="71" y="16"/>
                  </a:lnTo>
                  <a:lnTo>
                    <a:pt x="72" y="16"/>
                  </a:lnTo>
                  <a:lnTo>
                    <a:pt x="72" y="16"/>
                  </a:lnTo>
                  <a:lnTo>
                    <a:pt x="72" y="17"/>
                  </a:lnTo>
                  <a:lnTo>
                    <a:pt x="72" y="17"/>
                  </a:lnTo>
                  <a:lnTo>
                    <a:pt x="72" y="17"/>
                  </a:lnTo>
                  <a:lnTo>
                    <a:pt x="72" y="17"/>
                  </a:lnTo>
                  <a:lnTo>
                    <a:pt x="72" y="17"/>
                  </a:lnTo>
                  <a:lnTo>
                    <a:pt x="72" y="17"/>
                  </a:lnTo>
                  <a:lnTo>
                    <a:pt x="72" y="17"/>
                  </a:lnTo>
                  <a:lnTo>
                    <a:pt x="72" y="17"/>
                  </a:lnTo>
                  <a:lnTo>
                    <a:pt x="72" y="17"/>
                  </a:lnTo>
                  <a:lnTo>
                    <a:pt x="71" y="17"/>
                  </a:lnTo>
                  <a:lnTo>
                    <a:pt x="71" y="17"/>
                  </a:lnTo>
                  <a:lnTo>
                    <a:pt x="71" y="16"/>
                  </a:lnTo>
                  <a:lnTo>
                    <a:pt x="71" y="16"/>
                  </a:lnTo>
                  <a:lnTo>
                    <a:pt x="71" y="16"/>
                  </a:lnTo>
                  <a:lnTo>
                    <a:pt x="71" y="16"/>
                  </a:lnTo>
                  <a:lnTo>
                    <a:pt x="71" y="16"/>
                  </a:lnTo>
                  <a:lnTo>
                    <a:pt x="71" y="16"/>
                  </a:lnTo>
                  <a:lnTo>
                    <a:pt x="71" y="16"/>
                  </a:lnTo>
                  <a:lnTo>
                    <a:pt x="71" y="15"/>
                  </a:lnTo>
                  <a:lnTo>
                    <a:pt x="71" y="15"/>
                  </a:lnTo>
                  <a:lnTo>
                    <a:pt x="71" y="14"/>
                  </a:lnTo>
                  <a:lnTo>
                    <a:pt x="71" y="14"/>
                  </a:lnTo>
                  <a:lnTo>
                    <a:pt x="70" y="14"/>
                  </a:lnTo>
                  <a:lnTo>
                    <a:pt x="70" y="14"/>
                  </a:lnTo>
                  <a:lnTo>
                    <a:pt x="70" y="13"/>
                  </a:lnTo>
                  <a:lnTo>
                    <a:pt x="70" y="13"/>
                  </a:lnTo>
                  <a:lnTo>
                    <a:pt x="70" y="13"/>
                  </a:lnTo>
                  <a:lnTo>
                    <a:pt x="71" y="13"/>
                  </a:lnTo>
                  <a:lnTo>
                    <a:pt x="71" y="13"/>
                  </a:lnTo>
                  <a:lnTo>
                    <a:pt x="70" y="13"/>
                  </a:lnTo>
                  <a:lnTo>
                    <a:pt x="70" y="12"/>
                  </a:lnTo>
                  <a:lnTo>
                    <a:pt x="70" y="12"/>
                  </a:lnTo>
                  <a:close/>
                  <a:moveTo>
                    <a:pt x="70" y="15"/>
                  </a:moveTo>
                  <a:lnTo>
                    <a:pt x="70" y="15"/>
                  </a:lnTo>
                  <a:lnTo>
                    <a:pt x="70" y="15"/>
                  </a:lnTo>
                  <a:close/>
                  <a:moveTo>
                    <a:pt x="70" y="19"/>
                  </a:moveTo>
                  <a:lnTo>
                    <a:pt x="70" y="19"/>
                  </a:lnTo>
                  <a:lnTo>
                    <a:pt x="70" y="19"/>
                  </a:lnTo>
                  <a:lnTo>
                    <a:pt x="70" y="19"/>
                  </a:lnTo>
                  <a:lnTo>
                    <a:pt x="71" y="18"/>
                  </a:lnTo>
                  <a:lnTo>
                    <a:pt x="71" y="18"/>
                  </a:lnTo>
                  <a:lnTo>
                    <a:pt x="71" y="19"/>
                  </a:lnTo>
                  <a:lnTo>
                    <a:pt x="72" y="19"/>
                  </a:lnTo>
                  <a:lnTo>
                    <a:pt x="72" y="19"/>
                  </a:lnTo>
                  <a:lnTo>
                    <a:pt x="72" y="19"/>
                  </a:lnTo>
                  <a:lnTo>
                    <a:pt x="72" y="19"/>
                  </a:lnTo>
                  <a:lnTo>
                    <a:pt x="71" y="19"/>
                  </a:lnTo>
                  <a:lnTo>
                    <a:pt x="71" y="19"/>
                  </a:lnTo>
                  <a:lnTo>
                    <a:pt x="71" y="19"/>
                  </a:lnTo>
                  <a:lnTo>
                    <a:pt x="71" y="19"/>
                  </a:lnTo>
                  <a:lnTo>
                    <a:pt x="70" y="20"/>
                  </a:lnTo>
                  <a:lnTo>
                    <a:pt x="70" y="19"/>
                  </a:lnTo>
                  <a:lnTo>
                    <a:pt x="70" y="19"/>
                  </a:lnTo>
                  <a:close/>
                  <a:moveTo>
                    <a:pt x="70" y="13"/>
                  </a:moveTo>
                  <a:lnTo>
                    <a:pt x="70" y="13"/>
                  </a:lnTo>
                  <a:lnTo>
                    <a:pt x="70" y="13"/>
                  </a:lnTo>
                  <a:lnTo>
                    <a:pt x="70" y="13"/>
                  </a:lnTo>
                  <a:close/>
                  <a:moveTo>
                    <a:pt x="70" y="14"/>
                  </a:moveTo>
                  <a:lnTo>
                    <a:pt x="70" y="14"/>
                  </a:lnTo>
                  <a:lnTo>
                    <a:pt x="70" y="14"/>
                  </a:lnTo>
                  <a:lnTo>
                    <a:pt x="70" y="14"/>
                  </a:lnTo>
                  <a:lnTo>
                    <a:pt x="70" y="14"/>
                  </a:lnTo>
                  <a:lnTo>
                    <a:pt x="70" y="14"/>
                  </a:lnTo>
                  <a:close/>
                  <a:moveTo>
                    <a:pt x="70" y="16"/>
                  </a:moveTo>
                  <a:lnTo>
                    <a:pt x="70" y="16"/>
                  </a:lnTo>
                  <a:lnTo>
                    <a:pt x="70" y="16"/>
                  </a:lnTo>
                  <a:lnTo>
                    <a:pt x="70" y="16"/>
                  </a:lnTo>
                  <a:lnTo>
                    <a:pt x="70" y="16"/>
                  </a:lnTo>
                  <a:lnTo>
                    <a:pt x="70" y="16"/>
                  </a:lnTo>
                  <a:lnTo>
                    <a:pt x="71" y="16"/>
                  </a:lnTo>
                  <a:lnTo>
                    <a:pt x="71" y="16"/>
                  </a:lnTo>
                  <a:lnTo>
                    <a:pt x="71" y="17"/>
                  </a:lnTo>
                  <a:lnTo>
                    <a:pt x="71" y="17"/>
                  </a:lnTo>
                  <a:lnTo>
                    <a:pt x="71" y="17"/>
                  </a:lnTo>
                  <a:lnTo>
                    <a:pt x="71" y="17"/>
                  </a:lnTo>
                  <a:lnTo>
                    <a:pt x="71" y="17"/>
                  </a:lnTo>
                  <a:lnTo>
                    <a:pt x="71" y="17"/>
                  </a:lnTo>
                  <a:lnTo>
                    <a:pt x="71" y="17"/>
                  </a:lnTo>
                  <a:lnTo>
                    <a:pt x="71" y="17"/>
                  </a:lnTo>
                  <a:lnTo>
                    <a:pt x="71" y="17"/>
                  </a:lnTo>
                  <a:lnTo>
                    <a:pt x="70" y="17"/>
                  </a:lnTo>
                  <a:lnTo>
                    <a:pt x="70" y="17"/>
                  </a:lnTo>
                  <a:lnTo>
                    <a:pt x="70" y="17"/>
                  </a:lnTo>
                  <a:lnTo>
                    <a:pt x="70" y="17"/>
                  </a:lnTo>
                  <a:lnTo>
                    <a:pt x="70" y="16"/>
                  </a:lnTo>
                  <a:close/>
                  <a:moveTo>
                    <a:pt x="70" y="13"/>
                  </a:moveTo>
                  <a:lnTo>
                    <a:pt x="70" y="13"/>
                  </a:lnTo>
                  <a:lnTo>
                    <a:pt x="70" y="13"/>
                  </a:lnTo>
                  <a:lnTo>
                    <a:pt x="70" y="13"/>
                  </a:lnTo>
                  <a:close/>
                  <a:moveTo>
                    <a:pt x="70" y="19"/>
                  </a:moveTo>
                  <a:lnTo>
                    <a:pt x="70" y="18"/>
                  </a:lnTo>
                  <a:lnTo>
                    <a:pt x="70" y="18"/>
                  </a:lnTo>
                  <a:lnTo>
                    <a:pt x="70" y="19"/>
                  </a:lnTo>
                  <a:close/>
                  <a:moveTo>
                    <a:pt x="70" y="17"/>
                  </a:moveTo>
                  <a:lnTo>
                    <a:pt x="70" y="17"/>
                  </a:lnTo>
                  <a:lnTo>
                    <a:pt x="70" y="17"/>
                  </a:lnTo>
                  <a:lnTo>
                    <a:pt x="70" y="17"/>
                  </a:lnTo>
                  <a:lnTo>
                    <a:pt x="70" y="17"/>
                  </a:lnTo>
                  <a:close/>
                  <a:moveTo>
                    <a:pt x="70" y="25"/>
                  </a:moveTo>
                  <a:lnTo>
                    <a:pt x="70" y="25"/>
                  </a:lnTo>
                  <a:close/>
                  <a:moveTo>
                    <a:pt x="69" y="16"/>
                  </a:moveTo>
                  <a:lnTo>
                    <a:pt x="69" y="16"/>
                  </a:lnTo>
                  <a:lnTo>
                    <a:pt x="70" y="16"/>
                  </a:lnTo>
                  <a:lnTo>
                    <a:pt x="70" y="16"/>
                  </a:lnTo>
                  <a:lnTo>
                    <a:pt x="70" y="16"/>
                  </a:lnTo>
                  <a:lnTo>
                    <a:pt x="70" y="16"/>
                  </a:lnTo>
                  <a:lnTo>
                    <a:pt x="70" y="16"/>
                  </a:lnTo>
                  <a:lnTo>
                    <a:pt x="69" y="16"/>
                  </a:lnTo>
                  <a:close/>
                  <a:moveTo>
                    <a:pt x="67" y="23"/>
                  </a:moveTo>
                  <a:lnTo>
                    <a:pt x="67" y="23"/>
                  </a:lnTo>
                  <a:lnTo>
                    <a:pt x="67" y="23"/>
                  </a:lnTo>
                  <a:lnTo>
                    <a:pt x="67" y="23"/>
                  </a:lnTo>
                  <a:lnTo>
                    <a:pt x="68" y="23"/>
                  </a:lnTo>
                  <a:lnTo>
                    <a:pt x="68" y="23"/>
                  </a:lnTo>
                  <a:lnTo>
                    <a:pt x="68" y="23"/>
                  </a:lnTo>
                  <a:lnTo>
                    <a:pt x="69" y="23"/>
                  </a:lnTo>
                  <a:lnTo>
                    <a:pt x="69" y="23"/>
                  </a:lnTo>
                  <a:lnTo>
                    <a:pt x="69" y="23"/>
                  </a:lnTo>
                  <a:lnTo>
                    <a:pt x="69" y="23"/>
                  </a:lnTo>
                  <a:lnTo>
                    <a:pt x="69" y="23"/>
                  </a:lnTo>
                  <a:lnTo>
                    <a:pt x="69" y="24"/>
                  </a:lnTo>
                  <a:lnTo>
                    <a:pt x="70" y="24"/>
                  </a:lnTo>
                  <a:lnTo>
                    <a:pt x="70" y="24"/>
                  </a:lnTo>
                  <a:lnTo>
                    <a:pt x="70" y="24"/>
                  </a:lnTo>
                  <a:lnTo>
                    <a:pt x="70" y="24"/>
                  </a:lnTo>
                  <a:lnTo>
                    <a:pt x="70" y="25"/>
                  </a:lnTo>
                  <a:lnTo>
                    <a:pt x="69" y="25"/>
                  </a:lnTo>
                  <a:lnTo>
                    <a:pt x="69" y="25"/>
                  </a:lnTo>
                  <a:lnTo>
                    <a:pt x="69" y="25"/>
                  </a:lnTo>
                  <a:lnTo>
                    <a:pt x="69" y="25"/>
                  </a:lnTo>
                  <a:lnTo>
                    <a:pt x="69" y="25"/>
                  </a:lnTo>
                  <a:lnTo>
                    <a:pt x="69" y="25"/>
                  </a:lnTo>
                  <a:lnTo>
                    <a:pt x="68" y="25"/>
                  </a:lnTo>
                  <a:lnTo>
                    <a:pt x="68" y="25"/>
                  </a:lnTo>
                  <a:lnTo>
                    <a:pt x="68" y="24"/>
                  </a:lnTo>
                  <a:lnTo>
                    <a:pt x="67" y="24"/>
                  </a:lnTo>
                  <a:lnTo>
                    <a:pt x="67" y="24"/>
                  </a:lnTo>
                  <a:lnTo>
                    <a:pt x="67" y="23"/>
                  </a:lnTo>
                  <a:close/>
                  <a:moveTo>
                    <a:pt x="67" y="20"/>
                  </a:moveTo>
                  <a:lnTo>
                    <a:pt x="67" y="20"/>
                  </a:lnTo>
                  <a:lnTo>
                    <a:pt x="67" y="20"/>
                  </a:lnTo>
                  <a:lnTo>
                    <a:pt x="67" y="20"/>
                  </a:lnTo>
                  <a:lnTo>
                    <a:pt x="67" y="21"/>
                  </a:lnTo>
                  <a:lnTo>
                    <a:pt x="67" y="21"/>
                  </a:lnTo>
                  <a:lnTo>
                    <a:pt x="67" y="21"/>
                  </a:lnTo>
                  <a:lnTo>
                    <a:pt x="67" y="22"/>
                  </a:lnTo>
                  <a:lnTo>
                    <a:pt x="67" y="21"/>
                  </a:lnTo>
                  <a:lnTo>
                    <a:pt x="67" y="21"/>
                  </a:lnTo>
                  <a:lnTo>
                    <a:pt x="67" y="21"/>
                  </a:lnTo>
                  <a:lnTo>
                    <a:pt x="67" y="21"/>
                  </a:lnTo>
                  <a:lnTo>
                    <a:pt x="67" y="20"/>
                  </a:lnTo>
                  <a:close/>
                  <a:moveTo>
                    <a:pt x="67" y="36"/>
                  </a:moveTo>
                  <a:lnTo>
                    <a:pt x="67" y="36"/>
                  </a:lnTo>
                  <a:lnTo>
                    <a:pt x="67" y="35"/>
                  </a:lnTo>
                  <a:lnTo>
                    <a:pt x="67" y="35"/>
                  </a:lnTo>
                  <a:lnTo>
                    <a:pt x="67" y="35"/>
                  </a:lnTo>
                  <a:lnTo>
                    <a:pt x="68" y="35"/>
                  </a:lnTo>
                  <a:lnTo>
                    <a:pt x="68" y="35"/>
                  </a:lnTo>
                  <a:lnTo>
                    <a:pt x="68" y="35"/>
                  </a:lnTo>
                  <a:lnTo>
                    <a:pt x="68" y="35"/>
                  </a:lnTo>
                  <a:lnTo>
                    <a:pt x="68" y="35"/>
                  </a:lnTo>
                  <a:lnTo>
                    <a:pt x="69" y="35"/>
                  </a:lnTo>
                  <a:lnTo>
                    <a:pt x="69" y="35"/>
                  </a:lnTo>
                  <a:lnTo>
                    <a:pt x="69" y="35"/>
                  </a:lnTo>
                  <a:lnTo>
                    <a:pt x="69" y="35"/>
                  </a:lnTo>
                  <a:lnTo>
                    <a:pt x="68" y="35"/>
                  </a:lnTo>
                  <a:lnTo>
                    <a:pt x="68" y="36"/>
                  </a:lnTo>
                  <a:lnTo>
                    <a:pt x="68" y="36"/>
                  </a:lnTo>
                  <a:lnTo>
                    <a:pt x="68" y="36"/>
                  </a:lnTo>
                  <a:lnTo>
                    <a:pt x="67" y="36"/>
                  </a:lnTo>
                  <a:lnTo>
                    <a:pt x="67" y="36"/>
                  </a:lnTo>
                  <a:lnTo>
                    <a:pt x="67" y="36"/>
                  </a:lnTo>
                  <a:lnTo>
                    <a:pt x="67" y="36"/>
                  </a:lnTo>
                  <a:lnTo>
                    <a:pt x="67" y="36"/>
                  </a:lnTo>
                  <a:lnTo>
                    <a:pt x="67" y="36"/>
                  </a:lnTo>
                  <a:close/>
                  <a:moveTo>
                    <a:pt x="66" y="20"/>
                  </a:moveTo>
                  <a:lnTo>
                    <a:pt x="66" y="20"/>
                  </a:lnTo>
                  <a:lnTo>
                    <a:pt x="66" y="20"/>
                  </a:lnTo>
                  <a:lnTo>
                    <a:pt x="66" y="20"/>
                  </a:lnTo>
                  <a:lnTo>
                    <a:pt x="67" y="20"/>
                  </a:lnTo>
                  <a:lnTo>
                    <a:pt x="67" y="20"/>
                  </a:lnTo>
                  <a:lnTo>
                    <a:pt x="67" y="20"/>
                  </a:lnTo>
                  <a:lnTo>
                    <a:pt x="67" y="20"/>
                  </a:lnTo>
                  <a:lnTo>
                    <a:pt x="68" y="20"/>
                  </a:lnTo>
                  <a:lnTo>
                    <a:pt x="68" y="20"/>
                  </a:lnTo>
                  <a:lnTo>
                    <a:pt x="68" y="20"/>
                  </a:lnTo>
                  <a:lnTo>
                    <a:pt x="68" y="20"/>
                  </a:lnTo>
                  <a:lnTo>
                    <a:pt x="67" y="20"/>
                  </a:lnTo>
                  <a:lnTo>
                    <a:pt x="67" y="20"/>
                  </a:lnTo>
                  <a:lnTo>
                    <a:pt x="66" y="20"/>
                  </a:lnTo>
                  <a:close/>
                  <a:moveTo>
                    <a:pt x="65" y="11"/>
                  </a:moveTo>
                  <a:lnTo>
                    <a:pt x="66" y="11"/>
                  </a:lnTo>
                  <a:lnTo>
                    <a:pt x="66" y="11"/>
                  </a:lnTo>
                  <a:lnTo>
                    <a:pt x="65" y="11"/>
                  </a:lnTo>
                  <a:close/>
                  <a:moveTo>
                    <a:pt x="65" y="38"/>
                  </a:moveTo>
                  <a:lnTo>
                    <a:pt x="65" y="38"/>
                  </a:lnTo>
                  <a:lnTo>
                    <a:pt x="65" y="38"/>
                  </a:lnTo>
                  <a:lnTo>
                    <a:pt x="65" y="38"/>
                  </a:lnTo>
                  <a:lnTo>
                    <a:pt x="65" y="38"/>
                  </a:lnTo>
                  <a:lnTo>
                    <a:pt x="66" y="38"/>
                  </a:lnTo>
                  <a:lnTo>
                    <a:pt x="66" y="37"/>
                  </a:lnTo>
                  <a:lnTo>
                    <a:pt x="67" y="37"/>
                  </a:lnTo>
                  <a:lnTo>
                    <a:pt x="67" y="37"/>
                  </a:lnTo>
                  <a:lnTo>
                    <a:pt x="67" y="37"/>
                  </a:lnTo>
                  <a:lnTo>
                    <a:pt x="67" y="37"/>
                  </a:lnTo>
                  <a:lnTo>
                    <a:pt x="68" y="37"/>
                  </a:lnTo>
                  <a:lnTo>
                    <a:pt x="68" y="37"/>
                  </a:lnTo>
                  <a:lnTo>
                    <a:pt x="68" y="37"/>
                  </a:lnTo>
                  <a:lnTo>
                    <a:pt x="68" y="37"/>
                  </a:lnTo>
                  <a:lnTo>
                    <a:pt x="68" y="37"/>
                  </a:lnTo>
                  <a:lnTo>
                    <a:pt x="68" y="37"/>
                  </a:lnTo>
                  <a:lnTo>
                    <a:pt x="69" y="37"/>
                  </a:lnTo>
                  <a:lnTo>
                    <a:pt x="69" y="37"/>
                  </a:lnTo>
                  <a:lnTo>
                    <a:pt x="69" y="37"/>
                  </a:lnTo>
                  <a:lnTo>
                    <a:pt x="69" y="37"/>
                  </a:lnTo>
                  <a:lnTo>
                    <a:pt x="70" y="37"/>
                  </a:lnTo>
                  <a:lnTo>
                    <a:pt x="70" y="37"/>
                  </a:lnTo>
                  <a:lnTo>
                    <a:pt x="70" y="37"/>
                  </a:lnTo>
                  <a:lnTo>
                    <a:pt x="70" y="37"/>
                  </a:lnTo>
                  <a:lnTo>
                    <a:pt x="69" y="38"/>
                  </a:lnTo>
                  <a:lnTo>
                    <a:pt x="69" y="38"/>
                  </a:lnTo>
                  <a:lnTo>
                    <a:pt x="69" y="38"/>
                  </a:lnTo>
                  <a:lnTo>
                    <a:pt x="69" y="38"/>
                  </a:lnTo>
                  <a:lnTo>
                    <a:pt x="69" y="38"/>
                  </a:lnTo>
                  <a:lnTo>
                    <a:pt x="68" y="38"/>
                  </a:lnTo>
                  <a:lnTo>
                    <a:pt x="68" y="38"/>
                  </a:lnTo>
                  <a:lnTo>
                    <a:pt x="68" y="39"/>
                  </a:lnTo>
                  <a:lnTo>
                    <a:pt x="68" y="39"/>
                  </a:lnTo>
                  <a:lnTo>
                    <a:pt x="68" y="39"/>
                  </a:lnTo>
                  <a:lnTo>
                    <a:pt x="68" y="39"/>
                  </a:lnTo>
                  <a:lnTo>
                    <a:pt x="67" y="39"/>
                  </a:lnTo>
                  <a:lnTo>
                    <a:pt x="67" y="39"/>
                  </a:lnTo>
                  <a:lnTo>
                    <a:pt x="67" y="39"/>
                  </a:lnTo>
                  <a:lnTo>
                    <a:pt x="67" y="39"/>
                  </a:lnTo>
                  <a:lnTo>
                    <a:pt x="67" y="39"/>
                  </a:lnTo>
                  <a:lnTo>
                    <a:pt x="66" y="39"/>
                  </a:lnTo>
                  <a:lnTo>
                    <a:pt x="66" y="39"/>
                  </a:lnTo>
                  <a:lnTo>
                    <a:pt x="66" y="40"/>
                  </a:lnTo>
                  <a:lnTo>
                    <a:pt x="65" y="39"/>
                  </a:lnTo>
                  <a:lnTo>
                    <a:pt x="65" y="39"/>
                  </a:lnTo>
                  <a:lnTo>
                    <a:pt x="65" y="39"/>
                  </a:lnTo>
                  <a:lnTo>
                    <a:pt x="66" y="39"/>
                  </a:lnTo>
                  <a:lnTo>
                    <a:pt x="66" y="39"/>
                  </a:lnTo>
                  <a:lnTo>
                    <a:pt x="65" y="38"/>
                  </a:lnTo>
                  <a:lnTo>
                    <a:pt x="65" y="38"/>
                  </a:lnTo>
                  <a:lnTo>
                    <a:pt x="65" y="39"/>
                  </a:lnTo>
                  <a:lnTo>
                    <a:pt x="65" y="38"/>
                  </a:lnTo>
                  <a:close/>
                  <a:moveTo>
                    <a:pt x="64" y="37"/>
                  </a:moveTo>
                  <a:lnTo>
                    <a:pt x="64" y="37"/>
                  </a:lnTo>
                  <a:lnTo>
                    <a:pt x="64" y="36"/>
                  </a:lnTo>
                  <a:lnTo>
                    <a:pt x="64" y="36"/>
                  </a:lnTo>
                  <a:lnTo>
                    <a:pt x="64" y="36"/>
                  </a:lnTo>
                  <a:lnTo>
                    <a:pt x="65" y="36"/>
                  </a:lnTo>
                  <a:lnTo>
                    <a:pt x="65" y="36"/>
                  </a:lnTo>
                  <a:lnTo>
                    <a:pt x="65" y="36"/>
                  </a:lnTo>
                  <a:lnTo>
                    <a:pt x="65" y="37"/>
                  </a:lnTo>
                  <a:lnTo>
                    <a:pt x="65" y="37"/>
                  </a:lnTo>
                  <a:lnTo>
                    <a:pt x="65" y="37"/>
                  </a:lnTo>
                  <a:lnTo>
                    <a:pt x="64" y="37"/>
                  </a:lnTo>
                  <a:lnTo>
                    <a:pt x="64" y="37"/>
                  </a:lnTo>
                  <a:lnTo>
                    <a:pt x="64" y="37"/>
                  </a:lnTo>
                  <a:close/>
                  <a:moveTo>
                    <a:pt x="64" y="20"/>
                  </a:moveTo>
                  <a:lnTo>
                    <a:pt x="64" y="19"/>
                  </a:lnTo>
                  <a:lnTo>
                    <a:pt x="64" y="19"/>
                  </a:lnTo>
                  <a:lnTo>
                    <a:pt x="64" y="19"/>
                  </a:lnTo>
                  <a:lnTo>
                    <a:pt x="64" y="19"/>
                  </a:lnTo>
                  <a:lnTo>
                    <a:pt x="65" y="19"/>
                  </a:lnTo>
                  <a:lnTo>
                    <a:pt x="65" y="19"/>
                  </a:lnTo>
                  <a:lnTo>
                    <a:pt x="66" y="19"/>
                  </a:lnTo>
                  <a:lnTo>
                    <a:pt x="66" y="20"/>
                  </a:lnTo>
                  <a:lnTo>
                    <a:pt x="66" y="20"/>
                  </a:lnTo>
                  <a:lnTo>
                    <a:pt x="65" y="20"/>
                  </a:lnTo>
                  <a:lnTo>
                    <a:pt x="65" y="20"/>
                  </a:lnTo>
                  <a:lnTo>
                    <a:pt x="65" y="20"/>
                  </a:lnTo>
                  <a:lnTo>
                    <a:pt x="65" y="20"/>
                  </a:lnTo>
                  <a:lnTo>
                    <a:pt x="65" y="20"/>
                  </a:lnTo>
                  <a:lnTo>
                    <a:pt x="65" y="20"/>
                  </a:lnTo>
                  <a:lnTo>
                    <a:pt x="64" y="20"/>
                  </a:lnTo>
                  <a:lnTo>
                    <a:pt x="64" y="20"/>
                  </a:lnTo>
                  <a:lnTo>
                    <a:pt x="64" y="20"/>
                  </a:lnTo>
                  <a:lnTo>
                    <a:pt x="64" y="20"/>
                  </a:lnTo>
                  <a:lnTo>
                    <a:pt x="64" y="20"/>
                  </a:lnTo>
                  <a:lnTo>
                    <a:pt x="64" y="20"/>
                  </a:lnTo>
                  <a:lnTo>
                    <a:pt x="64" y="20"/>
                  </a:lnTo>
                  <a:close/>
                  <a:moveTo>
                    <a:pt x="64" y="20"/>
                  </a:moveTo>
                  <a:lnTo>
                    <a:pt x="64" y="20"/>
                  </a:lnTo>
                  <a:close/>
                  <a:moveTo>
                    <a:pt x="63" y="37"/>
                  </a:moveTo>
                  <a:lnTo>
                    <a:pt x="63" y="37"/>
                  </a:lnTo>
                  <a:lnTo>
                    <a:pt x="63" y="37"/>
                  </a:lnTo>
                  <a:lnTo>
                    <a:pt x="63" y="37"/>
                  </a:lnTo>
                  <a:lnTo>
                    <a:pt x="63" y="36"/>
                  </a:lnTo>
                  <a:lnTo>
                    <a:pt x="64" y="36"/>
                  </a:lnTo>
                  <a:lnTo>
                    <a:pt x="64" y="37"/>
                  </a:lnTo>
                  <a:lnTo>
                    <a:pt x="64" y="37"/>
                  </a:lnTo>
                  <a:lnTo>
                    <a:pt x="63" y="37"/>
                  </a:lnTo>
                  <a:lnTo>
                    <a:pt x="63" y="37"/>
                  </a:lnTo>
                  <a:lnTo>
                    <a:pt x="63" y="37"/>
                  </a:lnTo>
                  <a:lnTo>
                    <a:pt x="63" y="37"/>
                  </a:lnTo>
                  <a:close/>
                  <a:moveTo>
                    <a:pt x="61" y="42"/>
                  </a:moveTo>
                  <a:lnTo>
                    <a:pt x="62" y="42"/>
                  </a:lnTo>
                  <a:lnTo>
                    <a:pt x="62" y="42"/>
                  </a:lnTo>
                  <a:lnTo>
                    <a:pt x="62" y="42"/>
                  </a:lnTo>
                  <a:lnTo>
                    <a:pt x="61" y="42"/>
                  </a:lnTo>
                  <a:close/>
                  <a:moveTo>
                    <a:pt x="61" y="37"/>
                  </a:moveTo>
                  <a:lnTo>
                    <a:pt x="61" y="37"/>
                  </a:lnTo>
                  <a:lnTo>
                    <a:pt x="62" y="37"/>
                  </a:lnTo>
                  <a:lnTo>
                    <a:pt x="62" y="37"/>
                  </a:lnTo>
                  <a:lnTo>
                    <a:pt x="61" y="37"/>
                  </a:lnTo>
                  <a:lnTo>
                    <a:pt x="61" y="37"/>
                  </a:lnTo>
                  <a:lnTo>
                    <a:pt x="62" y="37"/>
                  </a:lnTo>
                  <a:lnTo>
                    <a:pt x="62" y="37"/>
                  </a:lnTo>
                  <a:lnTo>
                    <a:pt x="62" y="37"/>
                  </a:lnTo>
                  <a:lnTo>
                    <a:pt x="62" y="37"/>
                  </a:lnTo>
                  <a:lnTo>
                    <a:pt x="62" y="36"/>
                  </a:lnTo>
                  <a:lnTo>
                    <a:pt x="63" y="37"/>
                  </a:lnTo>
                  <a:lnTo>
                    <a:pt x="63" y="37"/>
                  </a:lnTo>
                  <a:lnTo>
                    <a:pt x="62" y="37"/>
                  </a:lnTo>
                  <a:lnTo>
                    <a:pt x="62" y="37"/>
                  </a:lnTo>
                  <a:lnTo>
                    <a:pt x="62" y="38"/>
                  </a:lnTo>
                  <a:lnTo>
                    <a:pt x="62" y="38"/>
                  </a:lnTo>
                  <a:lnTo>
                    <a:pt x="61" y="38"/>
                  </a:lnTo>
                  <a:lnTo>
                    <a:pt x="61" y="37"/>
                  </a:lnTo>
                  <a:close/>
                  <a:moveTo>
                    <a:pt x="61" y="37"/>
                  </a:moveTo>
                  <a:lnTo>
                    <a:pt x="61" y="37"/>
                  </a:lnTo>
                  <a:lnTo>
                    <a:pt x="61" y="37"/>
                  </a:lnTo>
                  <a:lnTo>
                    <a:pt x="61" y="37"/>
                  </a:lnTo>
                  <a:lnTo>
                    <a:pt x="61" y="37"/>
                  </a:lnTo>
                  <a:lnTo>
                    <a:pt x="61" y="37"/>
                  </a:lnTo>
                  <a:lnTo>
                    <a:pt x="61" y="37"/>
                  </a:lnTo>
                  <a:lnTo>
                    <a:pt x="61" y="37"/>
                  </a:lnTo>
                  <a:lnTo>
                    <a:pt x="61" y="37"/>
                  </a:lnTo>
                  <a:lnTo>
                    <a:pt x="61" y="37"/>
                  </a:lnTo>
                  <a:close/>
                  <a:moveTo>
                    <a:pt x="61" y="26"/>
                  </a:moveTo>
                  <a:lnTo>
                    <a:pt x="61" y="25"/>
                  </a:lnTo>
                  <a:lnTo>
                    <a:pt x="61" y="25"/>
                  </a:lnTo>
                  <a:lnTo>
                    <a:pt x="61" y="25"/>
                  </a:lnTo>
                  <a:lnTo>
                    <a:pt x="61" y="26"/>
                  </a:lnTo>
                  <a:lnTo>
                    <a:pt x="61" y="26"/>
                  </a:lnTo>
                  <a:lnTo>
                    <a:pt x="61" y="26"/>
                  </a:lnTo>
                  <a:lnTo>
                    <a:pt x="61" y="26"/>
                  </a:lnTo>
                  <a:lnTo>
                    <a:pt x="61" y="26"/>
                  </a:lnTo>
                  <a:close/>
                  <a:moveTo>
                    <a:pt x="60" y="38"/>
                  </a:moveTo>
                  <a:lnTo>
                    <a:pt x="60" y="37"/>
                  </a:lnTo>
                  <a:lnTo>
                    <a:pt x="61" y="37"/>
                  </a:lnTo>
                  <a:lnTo>
                    <a:pt x="61" y="37"/>
                  </a:lnTo>
                  <a:lnTo>
                    <a:pt x="61" y="37"/>
                  </a:lnTo>
                  <a:lnTo>
                    <a:pt x="61" y="37"/>
                  </a:lnTo>
                  <a:lnTo>
                    <a:pt x="61" y="37"/>
                  </a:lnTo>
                  <a:lnTo>
                    <a:pt x="61" y="38"/>
                  </a:lnTo>
                  <a:lnTo>
                    <a:pt x="60" y="38"/>
                  </a:lnTo>
                  <a:close/>
                  <a:moveTo>
                    <a:pt x="60" y="43"/>
                  </a:moveTo>
                  <a:lnTo>
                    <a:pt x="60" y="43"/>
                  </a:lnTo>
                  <a:lnTo>
                    <a:pt x="60" y="43"/>
                  </a:lnTo>
                  <a:lnTo>
                    <a:pt x="61" y="43"/>
                  </a:lnTo>
                  <a:lnTo>
                    <a:pt x="61" y="43"/>
                  </a:lnTo>
                  <a:lnTo>
                    <a:pt x="61" y="43"/>
                  </a:lnTo>
                  <a:lnTo>
                    <a:pt x="61" y="42"/>
                  </a:lnTo>
                  <a:lnTo>
                    <a:pt x="62" y="42"/>
                  </a:lnTo>
                  <a:lnTo>
                    <a:pt x="62" y="43"/>
                  </a:lnTo>
                  <a:lnTo>
                    <a:pt x="62" y="43"/>
                  </a:lnTo>
                  <a:lnTo>
                    <a:pt x="61" y="43"/>
                  </a:lnTo>
                  <a:lnTo>
                    <a:pt x="61" y="43"/>
                  </a:lnTo>
                  <a:lnTo>
                    <a:pt x="61" y="43"/>
                  </a:lnTo>
                  <a:lnTo>
                    <a:pt x="61" y="43"/>
                  </a:lnTo>
                  <a:lnTo>
                    <a:pt x="61" y="44"/>
                  </a:lnTo>
                  <a:lnTo>
                    <a:pt x="60" y="44"/>
                  </a:lnTo>
                  <a:lnTo>
                    <a:pt x="60" y="44"/>
                  </a:lnTo>
                  <a:lnTo>
                    <a:pt x="60" y="44"/>
                  </a:lnTo>
                  <a:lnTo>
                    <a:pt x="60" y="43"/>
                  </a:lnTo>
                  <a:close/>
                  <a:moveTo>
                    <a:pt x="60" y="19"/>
                  </a:moveTo>
                  <a:lnTo>
                    <a:pt x="60" y="18"/>
                  </a:lnTo>
                  <a:lnTo>
                    <a:pt x="60" y="18"/>
                  </a:lnTo>
                  <a:lnTo>
                    <a:pt x="60" y="18"/>
                  </a:lnTo>
                  <a:lnTo>
                    <a:pt x="60" y="18"/>
                  </a:lnTo>
                  <a:lnTo>
                    <a:pt x="61" y="18"/>
                  </a:lnTo>
                  <a:lnTo>
                    <a:pt x="61" y="18"/>
                  </a:lnTo>
                  <a:lnTo>
                    <a:pt x="61" y="18"/>
                  </a:lnTo>
                  <a:lnTo>
                    <a:pt x="61" y="19"/>
                  </a:lnTo>
                  <a:lnTo>
                    <a:pt x="61" y="18"/>
                  </a:lnTo>
                  <a:lnTo>
                    <a:pt x="61" y="18"/>
                  </a:lnTo>
                  <a:lnTo>
                    <a:pt x="62" y="18"/>
                  </a:lnTo>
                  <a:lnTo>
                    <a:pt x="62" y="18"/>
                  </a:lnTo>
                  <a:lnTo>
                    <a:pt x="62" y="18"/>
                  </a:lnTo>
                  <a:lnTo>
                    <a:pt x="62" y="19"/>
                  </a:lnTo>
                  <a:lnTo>
                    <a:pt x="62" y="19"/>
                  </a:lnTo>
                  <a:lnTo>
                    <a:pt x="61" y="19"/>
                  </a:lnTo>
                  <a:lnTo>
                    <a:pt x="61" y="19"/>
                  </a:lnTo>
                  <a:lnTo>
                    <a:pt x="61" y="19"/>
                  </a:lnTo>
                  <a:lnTo>
                    <a:pt x="61" y="19"/>
                  </a:lnTo>
                  <a:lnTo>
                    <a:pt x="61" y="19"/>
                  </a:lnTo>
                  <a:lnTo>
                    <a:pt x="61" y="19"/>
                  </a:lnTo>
                  <a:lnTo>
                    <a:pt x="61" y="19"/>
                  </a:lnTo>
                  <a:lnTo>
                    <a:pt x="61" y="19"/>
                  </a:lnTo>
                  <a:lnTo>
                    <a:pt x="61" y="18"/>
                  </a:lnTo>
                  <a:lnTo>
                    <a:pt x="61" y="19"/>
                  </a:lnTo>
                  <a:lnTo>
                    <a:pt x="61" y="19"/>
                  </a:lnTo>
                  <a:lnTo>
                    <a:pt x="60" y="19"/>
                  </a:lnTo>
                  <a:close/>
                  <a:moveTo>
                    <a:pt x="60" y="29"/>
                  </a:moveTo>
                  <a:lnTo>
                    <a:pt x="60" y="29"/>
                  </a:lnTo>
                  <a:lnTo>
                    <a:pt x="60" y="29"/>
                  </a:lnTo>
                  <a:lnTo>
                    <a:pt x="60" y="29"/>
                  </a:lnTo>
                  <a:lnTo>
                    <a:pt x="60" y="29"/>
                  </a:lnTo>
                  <a:lnTo>
                    <a:pt x="60" y="28"/>
                  </a:lnTo>
                  <a:lnTo>
                    <a:pt x="60" y="28"/>
                  </a:lnTo>
                  <a:lnTo>
                    <a:pt x="60" y="27"/>
                  </a:lnTo>
                  <a:lnTo>
                    <a:pt x="60" y="27"/>
                  </a:lnTo>
                  <a:lnTo>
                    <a:pt x="60" y="27"/>
                  </a:lnTo>
                  <a:lnTo>
                    <a:pt x="60" y="27"/>
                  </a:lnTo>
                  <a:lnTo>
                    <a:pt x="61" y="27"/>
                  </a:lnTo>
                  <a:lnTo>
                    <a:pt x="61" y="27"/>
                  </a:lnTo>
                  <a:lnTo>
                    <a:pt x="61" y="27"/>
                  </a:lnTo>
                  <a:lnTo>
                    <a:pt x="61" y="27"/>
                  </a:lnTo>
                  <a:lnTo>
                    <a:pt x="61" y="27"/>
                  </a:lnTo>
                  <a:lnTo>
                    <a:pt x="61" y="27"/>
                  </a:lnTo>
                  <a:lnTo>
                    <a:pt x="61" y="27"/>
                  </a:lnTo>
                  <a:lnTo>
                    <a:pt x="61" y="28"/>
                  </a:lnTo>
                  <a:lnTo>
                    <a:pt x="61" y="28"/>
                  </a:lnTo>
                  <a:lnTo>
                    <a:pt x="61" y="28"/>
                  </a:lnTo>
                  <a:lnTo>
                    <a:pt x="61" y="27"/>
                  </a:lnTo>
                  <a:lnTo>
                    <a:pt x="61" y="28"/>
                  </a:lnTo>
                  <a:lnTo>
                    <a:pt x="61" y="28"/>
                  </a:lnTo>
                  <a:lnTo>
                    <a:pt x="61" y="28"/>
                  </a:lnTo>
                  <a:lnTo>
                    <a:pt x="61" y="28"/>
                  </a:lnTo>
                  <a:lnTo>
                    <a:pt x="61" y="29"/>
                  </a:lnTo>
                  <a:lnTo>
                    <a:pt x="61" y="29"/>
                  </a:lnTo>
                  <a:lnTo>
                    <a:pt x="61" y="29"/>
                  </a:lnTo>
                  <a:lnTo>
                    <a:pt x="61" y="29"/>
                  </a:lnTo>
                  <a:lnTo>
                    <a:pt x="61" y="29"/>
                  </a:lnTo>
                  <a:lnTo>
                    <a:pt x="61" y="29"/>
                  </a:lnTo>
                  <a:lnTo>
                    <a:pt x="60" y="29"/>
                  </a:lnTo>
                  <a:lnTo>
                    <a:pt x="60" y="29"/>
                  </a:lnTo>
                  <a:lnTo>
                    <a:pt x="60" y="30"/>
                  </a:lnTo>
                  <a:lnTo>
                    <a:pt x="60" y="30"/>
                  </a:lnTo>
                  <a:lnTo>
                    <a:pt x="60" y="30"/>
                  </a:lnTo>
                  <a:lnTo>
                    <a:pt x="60" y="30"/>
                  </a:lnTo>
                  <a:lnTo>
                    <a:pt x="60" y="29"/>
                  </a:lnTo>
                  <a:close/>
                  <a:moveTo>
                    <a:pt x="59" y="24"/>
                  </a:moveTo>
                  <a:lnTo>
                    <a:pt x="59" y="24"/>
                  </a:lnTo>
                  <a:close/>
                  <a:moveTo>
                    <a:pt x="59" y="24"/>
                  </a:moveTo>
                  <a:lnTo>
                    <a:pt x="59" y="24"/>
                  </a:lnTo>
                  <a:lnTo>
                    <a:pt x="59" y="24"/>
                  </a:lnTo>
                  <a:close/>
                  <a:moveTo>
                    <a:pt x="59" y="29"/>
                  </a:moveTo>
                  <a:lnTo>
                    <a:pt x="59" y="29"/>
                  </a:lnTo>
                  <a:lnTo>
                    <a:pt x="59" y="28"/>
                  </a:lnTo>
                  <a:lnTo>
                    <a:pt x="59" y="28"/>
                  </a:lnTo>
                  <a:lnTo>
                    <a:pt x="59" y="28"/>
                  </a:lnTo>
                  <a:lnTo>
                    <a:pt x="59" y="28"/>
                  </a:lnTo>
                  <a:lnTo>
                    <a:pt x="59" y="27"/>
                  </a:lnTo>
                  <a:lnTo>
                    <a:pt x="59" y="28"/>
                  </a:lnTo>
                  <a:lnTo>
                    <a:pt x="59" y="27"/>
                  </a:lnTo>
                  <a:lnTo>
                    <a:pt x="60" y="27"/>
                  </a:lnTo>
                  <a:lnTo>
                    <a:pt x="60" y="27"/>
                  </a:lnTo>
                  <a:lnTo>
                    <a:pt x="60" y="27"/>
                  </a:lnTo>
                  <a:lnTo>
                    <a:pt x="60" y="27"/>
                  </a:lnTo>
                  <a:lnTo>
                    <a:pt x="60" y="28"/>
                  </a:lnTo>
                  <a:lnTo>
                    <a:pt x="60" y="28"/>
                  </a:lnTo>
                  <a:lnTo>
                    <a:pt x="60" y="28"/>
                  </a:lnTo>
                  <a:lnTo>
                    <a:pt x="60" y="28"/>
                  </a:lnTo>
                  <a:lnTo>
                    <a:pt x="60" y="28"/>
                  </a:lnTo>
                  <a:lnTo>
                    <a:pt x="60" y="29"/>
                  </a:lnTo>
                  <a:lnTo>
                    <a:pt x="60" y="29"/>
                  </a:lnTo>
                  <a:lnTo>
                    <a:pt x="60" y="29"/>
                  </a:lnTo>
                  <a:lnTo>
                    <a:pt x="60" y="29"/>
                  </a:lnTo>
                  <a:lnTo>
                    <a:pt x="59" y="29"/>
                  </a:lnTo>
                  <a:lnTo>
                    <a:pt x="59" y="29"/>
                  </a:lnTo>
                  <a:lnTo>
                    <a:pt x="59" y="29"/>
                  </a:lnTo>
                  <a:close/>
                  <a:moveTo>
                    <a:pt x="59" y="16"/>
                  </a:moveTo>
                  <a:lnTo>
                    <a:pt x="59" y="16"/>
                  </a:lnTo>
                  <a:lnTo>
                    <a:pt x="59" y="16"/>
                  </a:lnTo>
                  <a:close/>
                  <a:moveTo>
                    <a:pt x="59" y="16"/>
                  </a:moveTo>
                  <a:lnTo>
                    <a:pt x="59" y="16"/>
                  </a:lnTo>
                  <a:lnTo>
                    <a:pt x="59" y="16"/>
                  </a:lnTo>
                  <a:lnTo>
                    <a:pt x="59" y="16"/>
                  </a:lnTo>
                  <a:close/>
                  <a:moveTo>
                    <a:pt x="58" y="16"/>
                  </a:moveTo>
                  <a:lnTo>
                    <a:pt x="59" y="16"/>
                  </a:lnTo>
                  <a:lnTo>
                    <a:pt x="59" y="16"/>
                  </a:lnTo>
                  <a:lnTo>
                    <a:pt x="59" y="16"/>
                  </a:lnTo>
                  <a:lnTo>
                    <a:pt x="58" y="16"/>
                  </a:lnTo>
                  <a:close/>
                  <a:moveTo>
                    <a:pt x="58" y="16"/>
                  </a:moveTo>
                  <a:lnTo>
                    <a:pt x="58" y="16"/>
                  </a:lnTo>
                  <a:lnTo>
                    <a:pt x="58" y="16"/>
                  </a:lnTo>
                  <a:lnTo>
                    <a:pt x="58" y="16"/>
                  </a:lnTo>
                  <a:close/>
                  <a:moveTo>
                    <a:pt x="58" y="29"/>
                  </a:moveTo>
                  <a:lnTo>
                    <a:pt x="58" y="28"/>
                  </a:lnTo>
                  <a:lnTo>
                    <a:pt x="58" y="28"/>
                  </a:lnTo>
                  <a:lnTo>
                    <a:pt x="58" y="29"/>
                  </a:lnTo>
                  <a:lnTo>
                    <a:pt x="58" y="29"/>
                  </a:lnTo>
                  <a:lnTo>
                    <a:pt x="58" y="29"/>
                  </a:lnTo>
                  <a:lnTo>
                    <a:pt x="58" y="29"/>
                  </a:lnTo>
                  <a:lnTo>
                    <a:pt x="58" y="29"/>
                  </a:lnTo>
                  <a:lnTo>
                    <a:pt x="58" y="29"/>
                  </a:lnTo>
                  <a:close/>
                  <a:moveTo>
                    <a:pt x="58" y="16"/>
                  </a:moveTo>
                  <a:lnTo>
                    <a:pt x="58" y="16"/>
                  </a:lnTo>
                  <a:lnTo>
                    <a:pt x="58" y="16"/>
                  </a:lnTo>
                  <a:lnTo>
                    <a:pt x="58" y="16"/>
                  </a:lnTo>
                  <a:lnTo>
                    <a:pt x="58" y="16"/>
                  </a:lnTo>
                  <a:lnTo>
                    <a:pt x="58" y="16"/>
                  </a:lnTo>
                  <a:lnTo>
                    <a:pt x="58" y="17"/>
                  </a:lnTo>
                  <a:lnTo>
                    <a:pt x="58" y="16"/>
                  </a:lnTo>
                  <a:close/>
                  <a:moveTo>
                    <a:pt x="55" y="12"/>
                  </a:moveTo>
                  <a:lnTo>
                    <a:pt x="56" y="12"/>
                  </a:lnTo>
                  <a:lnTo>
                    <a:pt x="55" y="12"/>
                  </a:lnTo>
                  <a:close/>
                  <a:moveTo>
                    <a:pt x="54" y="38"/>
                  </a:moveTo>
                  <a:lnTo>
                    <a:pt x="54" y="38"/>
                  </a:lnTo>
                  <a:lnTo>
                    <a:pt x="54" y="37"/>
                  </a:lnTo>
                  <a:lnTo>
                    <a:pt x="54" y="37"/>
                  </a:lnTo>
                  <a:lnTo>
                    <a:pt x="54" y="37"/>
                  </a:lnTo>
                  <a:lnTo>
                    <a:pt x="54" y="37"/>
                  </a:lnTo>
                  <a:lnTo>
                    <a:pt x="55" y="37"/>
                  </a:lnTo>
                  <a:lnTo>
                    <a:pt x="55" y="37"/>
                  </a:lnTo>
                  <a:lnTo>
                    <a:pt x="55" y="37"/>
                  </a:lnTo>
                  <a:lnTo>
                    <a:pt x="56" y="37"/>
                  </a:lnTo>
                  <a:lnTo>
                    <a:pt x="56" y="37"/>
                  </a:lnTo>
                  <a:lnTo>
                    <a:pt x="56" y="37"/>
                  </a:lnTo>
                  <a:lnTo>
                    <a:pt x="56" y="37"/>
                  </a:lnTo>
                  <a:lnTo>
                    <a:pt x="57" y="37"/>
                  </a:lnTo>
                  <a:lnTo>
                    <a:pt x="57" y="37"/>
                  </a:lnTo>
                  <a:lnTo>
                    <a:pt x="57" y="37"/>
                  </a:lnTo>
                  <a:lnTo>
                    <a:pt x="57" y="37"/>
                  </a:lnTo>
                  <a:lnTo>
                    <a:pt x="57" y="38"/>
                  </a:lnTo>
                  <a:lnTo>
                    <a:pt x="57" y="38"/>
                  </a:lnTo>
                  <a:lnTo>
                    <a:pt x="58" y="38"/>
                  </a:lnTo>
                  <a:lnTo>
                    <a:pt x="58" y="37"/>
                  </a:lnTo>
                  <a:lnTo>
                    <a:pt x="58" y="37"/>
                  </a:lnTo>
                  <a:lnTo>
                    <a:pt x="58" y="37"/>
                  </a:lnTo>
                  <a:lnTo>
                    <a:pt x="58" y="37"/>
                  </a:lnTo>
                  <a:lnTo>
                    <a:pt x="58" y="37"/>
                  </a:lnTo>
                  <a:lnTo>
                    <a:pt x="59" y="37"/>
                  </a:lnTo>
                  <a:lnTo>
                    <a:pt x="59" y="38"/>
                  </a:lnTo>
                  <a:lnTo>
                    <a:pt x="59" y="38"/>
                  </a:lnTo>
                  <a:lnTo>
                    <a:pt x="59" y="38"/>
                  </a:lnTo>
                  <a:lnTo>
                    <a:pt x="59" y="37"/>
                  </a:lnTo>
                  <a:lnTo>
                    <a:pt x="60" y="37"/>
                  </a:lnTo>
                  <a:lnTo>
                    <a:pt x="60" y="37"/>
                  </a:lnTo>
                  <a:lnTo>
                    <a:pt x="60" y="37"/>
                  </a:lnTo>
                  <a:lnTo>
                    <a:pt x="60" y="37"/>
                  </a:lnTo>
                  <a:lnTo>
                    <a:pt x="60" y="37"/>
                  </a:lnTo>
                  <a:lnTo>
                    <a:pt x="60" y="36"/>
                  </a:lnTo>
                  <a:lnTo>
                    <a:pt x="60" y="37"/>
                  </a:lnTo>
                  <a:lnTo>
                    <a:pt x="60" y="36"/>
                  </a:lnTo>
                  <a:lnTo>
                    <a:pt x="60" y="36"/>
                  </a:lnTo>
                  <a:lnTo>
                    <a:pt x="61" y="36"/>
                  </a:lnTo>
                  <a:lnTo>
                    <a:pt x="61" y="37"/>
                  </a:lnTo>
                  <a:lnTo>
                    <a:pt x="60" y="37"/>
                  </a:lnTo>
                  <a:lnTo>
                    <a:pt x="60" y="37"/>
                  </a:lnTo>
                  <a:lnTo>
                    <a:pt x="60" y="37"/>
                  </a:lnTo>
                  <a:lnTo>
                    <a:pt x="60" y="37"/>
                  </a:lnTo>
                  <a:lnTo>
                    <a:pt x="60" y="38"/>
                  </a:lnTo>
                  <a:lnTo>
                    <a:pt x="60" y="38"/>
                  </a:lnTo>
                  <a:lnTo>
                    <a:pt x="60" y="38"/>
                  </a:lnTo>
                  <a:lnTo>
                    <a:pt x="60" y="38"/>
                  </a:lnTo>
                  <a:lnTo>
                    <a:pt x="59" y="38"/>
                  </a:lnTo>
                  <a:lnTo>
                    <a:pt x="59" y="38"/>
                  </a:lnTo>
                  <a:lnTo>
                    <a:pt x="59" y="38"/>
                  </a:lnTo>
                  <a:lnTo>
                    <a:pt x="59" y="38"/>
                  </a:lnTo>
                  <a:lnTo>
                    <a:pt x="58" y="38"/>
                  </a:lnTo>
                  <a:lnTo>
                    <a:pt x="58" y="38"/>
                  </a:lnTo>
                  <a:lnTo>
                    <a:pt x="58" y="38"/>
                  </a:lnTo>
                  <a:lnTo>
                    <a:pt x="58" y="38"/>
                  </a:lnTo>
                  <a:lnTo>
                    <a:pt x="57" y="38"/>
                  </a:lnTo>
                  <a:lnTo>
                    <a:pt x="57" y="38"/>
                  </a:lnTo>
                  <a:lnTo>
                    <a:pt x="57" y="39"/>
                  </a:lnTo>
                  <a:lnTo>
                    <a:pt x="57" y="38"/>
                  </a:lnTo>
                  <a:lnTo>
                    <a:pt x="57" y="38"/>
                  </a:lnTo>
                  <a:lnTo>
                    <a:pt x="57" y="39"/>
                  </a:lnTo>
                  <a:lnTo>
                    <a:pt x="56" y="39"/>
                  </a:lnTo>
                  <a:lnTo>
                    <a:pt x="56" y="38"/>
                  </a:lnTo>
                  <a:lnTo>
                    <a:pt x="56" y="38"/>
                  </a:lnTo>
                  <a:lnTo>
                    <a:pt x="56" y="38"/>
                  </a:lnTo>
                  <a:lnTo>
                    <a:pt x="55" y="38"/>
                  </a:lnTo>
                  <a:lnTo>
                    <a:pt x="55" y="38"/>
                  </a:lnTo>
                  <a:lnTo>
                    <a:pt x="55" y="38"/>
                  </a:lnTo>
                  <a:lnTo>
                    <a:pt x="55" y="38"/>
                  </a:lnTo>
                  <a:lnTo>
                    <a:pt x="55" y="38"/>
                  </a:lnTo>
                  <a:lnTo>
                    <a:pt x="55" y="38"/>
                  </a:lnTo>
                  <a:lnTo>
                    <a:pt x="54" y="38"/>
                  </a:lnTo>
                  <a:lnTo>
                    <a:pt x="54" y="38"/>
                  </a:lnTo>
                  <a:lnTo>
                    <a:pt x="54" y="38"/>
                  </a:lnTo>
                  <a:lnTo>
                    <a:pt x="54" y="38"/>
                  </a:lnTo>
                  <a:close/>
                  <a:moveTo>
                    <a:pt x="53" y="38"/>
                  </a:moveTo>
                  <a:lnTo>
                    <a:pt x="53" y="38"/>
                  </a:lnTo>
                  <a:lnTo>
                    <a:pt x="53" y="38"/>
                  </a:lnTo>
                  <a:lnTo>
                    <a:pt x="53" y="38"/>
                  </a:lnTo>
                  <a:lnTo>
                    <a:pt x="53" y="38"/>
                  </a:lnTo>
                  <a:lnTo>
                    <a:pt x="53" y="38"/>
                  </a:lnTo>
                  <a:close/>
                  <a:moveTo>
                    <a:pt x="53" y="38"/>
                  </a:moveTo>
                  <a:lnTo>
                    <a:pt x="53" y="38"/>
                  </a:lnTo>
                  <a:lnTo>
                    <a:pt x="53" y="37"/>
                  </a:lnTo>
                  <a:lnTo>
                    <a:pt x="53" y="37"/>
                  </a:lnTo>
                  <a:lnTo>
                    <a:pt x="53" y="37"/>
                  </a:lnTo>
                  <a:lnTo>
                    <a:pt x="53" y="37"/>
                  </a:lnTo>
                  <a:lnTo>
                    <a:pt x="53" y="38"/>
                  </a:lnTo>
                  <a:lnTo>
                    <a:pt x="53" y="38"/>
                  </a:lnTo>
                  <a:lnTo>
                    <a:pt x="53" y="38"/>
                  </a:lnTo>
                  <a:lnTo>
                    <a:pt x="53" y="38"/>
                  </a:lnTo>
                  <a:close/>
                  <a:moveTo>
                    <a:pt x="52" y="37"/>
                  </a:moveTo>
                  <a:lnTo>
                    <a:pt x="52" y="36"/>
                  </a:lnTo>
                  <a:lnTo>
                    <a:pt x="52" y="36"/>
                  </a:lnTo>
                  <a:lnTo>
                    <a:pt x="52" y="37"/>
                  </a:lnTo>
                  <a:close/>
                  <a:moveTo>
                    <a:pt x="52" y="40"/>
                  </a:moveTo>
                  <a:lnTo>
                    <a:pt x="52" y="40"/>
                  </a:lnTo>
                  <a:lnTo>
                    <a:pt x="52" y="40"/>
                  </a:lnTo>
                  <a:lnTo>
                    <a:pt x="52" y="40"/>
                  </a:lnTo>
                  <a:lnTo>
                    <a:pt x="52" y="40"/>
                  </a:lnTo>
                  <a:lnTo>
                    <a:pt x="53" y="40"/>
                  </a:lnTo>
                  <a:lnTo>
                    <a:pt x="53" y="40"/>
                  </a:lnTo>
                  <a:lnTo>
                    <a:pt x="53" y="40"/>
                  </a:lnTo>
                  <a:lnTo>
                    <a:pt x="53" y="40"/>
                  </a:lnTo>
                  <a:lnTo>
                    <a:pt x="53" y="40"/>
                  </a:lnTo>
                  <a:lnTo>
                    <a:pt x="54" y="40"/>
                  </a:lnTo>
                  <a:lnTo>
                    <a:pt x="54" y="40"/>
                  </a:lnTo>
                  <a:lnTo>
                    <a:pt x="54" y="40"/>
                  </a:lnTo>
                  <a:lnTo>
                    <a:pt x="54" y="39"/>
                  </a:lnTo>
                  <a:lnTo>
                    <a:pt x="54" y="40"/>
                  </a:lnTo>
                  <a:lnTo>
                    <a:pt x="54" y="40"/>
                  </a:lnTo>
                  <a:lnTo>
                    <a:pt x="54" y="40"/>
                  </a:lnTo>
                  <a:lnTo>
                    <a:pt x="54" y="40"/>
                  </a:lnTo>
                  <a:lnTo>
                    <a:pt x="54" y="40"/>
                  </a:lnTo>
                  <a:lnTo>
                    <a:pt x="55" y="40"/>
                  </a:lnTo>
                  <a:lnTo>
                    <a:pt x="55" y="40"/>
                  </a:lnTo>
                  <a:lnTo>
                    <a:pt x="55" y="41"/>
                  </a:lnTo>
                  <a:lnTo>
                    <a:pt x="55" y="40"/>
                  </a:lnTo>
                  <a:lnTo>
                    <a:pt x="55" y="40"/>
                  </a:lnTo>
                  <a:lnTo>
                    <a:pt x="55" y="41"/>
                  </a:lnTo>
                  <a:lnTo>
                    <a:pt x="55" y="41"/>
                  </a:lnTo>
                  <a:lnTo>
                    <a:pt x="56" y="41"/>
                  </a:lnTo>
                  <a:lnTo>
                    <a:pt x="56" y="41"/>
                  </a:lnTo>
                  <a:lnTo>
                    <a:pt x="56" y="41"/>
                  </a:lnTo>
                  <a:lnTo>
                    <a:pt x="56" y="41"/>
                  </a:lnTo>
                  <a:lnTo>
                    <a:pt x="56" y="42"/>
                  </a:lnTo>
                  <a:lnTo>
                    <a:pt x="55" y="42"/>
                  </a:lnTo>
                  <a:lnTo>
                    <a:pt x="55" y="42"/>
                  </a:lnTo>
                  <a:lnTo>
                    <a:pt x="55" y="42"/>
                  </a:lnTo>
                  <a:lnTo>
                    <a:pt x="55" y="42"/>
                  </a:lnTo>
                  <a:lnTo>
                    <a:pt x="54" y="42"/>
                  </a:lnTo>
                  <a:lnTo>
                    <a:pt x="54" y="42"/>
                  </a:lnTo>
                  <a:lnTo>
                    <a:pt x="54" y="42"/>
                  </a:lnTo>
                  <a:lnTo>
                    <a:pt x="54" y="41"/>
                  </a:lnTo>
                  <a:lnTo>
                    <a:pt x="54" y="41"/>
                  </a:lnTo>
                  <a:lnTo>
                    <a:pt x="54" y="41"/>
                  </a:lnTo>
                  <a:lnTo>
                    <a:pt x="54" y="41"/>
                  </a:lnTo>
                  <a:lnTo>
                    <a:pt x="53" y="41"/>
                  </a:lnTo>
                  <a:lnTo>
                    <a:pt x="53" y="41"/>
                  </a:lnTo>
                  <a:lnTo>
                    <a:pt x="53" y="41"/>
                  </a:lnTo>
                  <a:lnTo>
                    <a:pt x="53" y="41"/>
                  </a:lnTo>
                  <a:lnTo>
                    <a:pt x="52" y="41"/>
                  </a:lnTo>
                  <a:lnTo>
                    <a:pt x="52" y="41"/>
                  </a:lnTo>
                  <a:lnTo>
                    <a:pt x="52" y="41"/>
                  </a:lnTo>
                  <a:lnTo>
                    <a:pt x="52" y="41"/>
                  </a:lnTo>
                  <a:lnTo>
                    <a:pt x="52" y="40"/>
                  </a:lnTo>
                  <a:close/>
                  <a:moveTo>
                    <a:pt x="51" y="22"/>
                  </a:moveTo>
                  <a:lnTo>
                    <a:pt x="52" y="22"/>
                  </a:lnTo>
                  <a:lnTo>
                    <a:pt x="52" y="22"/>
                  </a:lnTo>
                  <a:lnTo>
                    <a:pt x="52" y="22"/>
                  </a:lnTo>
                  <a:lnTo>
                    <a:pt x="52" y="22"/>
                  </a:lnTo>
                  <a:lnTo>
                    <a:pt x="52" y="22"/>
                  </a:lnTo>
                  <a:lnTo>
                    <a:pt x="52" y="21"/>
                  </a:lnTo>
                  <a:lnTo>
                    <a:pt x="52" y="21"/>
                  </a:lnTo>
                  <a:lnTo>
                    <a:pt x="52" y="21"/>
                  </a:lnTo>
                  <a:lnTo>
                    <a:pt x="52" y="20"/>
                  </a:lnTo>
                  <a:lnTo>
                    <a:pt x="52" y="20"/>
                  </a:lnTo>
                  <a:lnTo>
                    <a:pt x="53" y="20"/>
                  </a:lnTo>
                  <a:lnTo>
                    <a:pt x="53" y="20"/>
                  </a:lnTo>
                  <a:lnTo>
                    <a:pt x="53" y="20"/>
                  </a:lnTo>
                  <a:lnTo>
                    <a:pt x="52" y="19"/>
                  </a:lnTo>
                  <a:lnTo>
                    <a:pt x="52" y="19"/>
                  </a:lnTo>
                  <a:lnTo>
                    <a:pt x="53" y="19"/>
                  </a:lnTo>
                  <a:lnTo>
                    <a:pt x="52" y="19"/>
                  </a:lnTo>
                  <a:lnTo>
                    <a:pt x="52" y="19"/>
                  </a:lnTo>
                  <a:lnTo>
                    <a:pt x="52" y="18"/>
                  </a:lnTo>
                  <a:lnTo>
                    <a:pt x="53" y="18"/>
                  </a:lnTo>
                  <a:lnTo>
                    <a:pt x="53" y="18"/>
                  </a:lnTo>
                  <a:lnTo>
                    <a:pt x="53" y="18"/>
                  </a:lnTo>
                  <a:lnTo>
                    <a:pt x="53" y="18"/>
                  </a:lnTo>
                  <a:lnTo>
                    <a:pt x="53" y="17"/>
                  </a:lnTo>
                  <a:lnTo>
                    <a:pt x="53" y="17"/>
                  </a:lnTo>
                  <a:lnTo>
                    <a:pt x="53" y="17"/>
                  </a:lnTo>
                  <a:lnTo>
                    <a:pt x="53" y="17"/>
                  </a:lnTo>
                  <a:lnTo>
                    <a:pt x="53" y="17"/>
                  </a:lnTo>
                  <a:lnTo>
                    <a:pt x="53" y="17"/>
                  </a:lnTo>
                  <a:lnTo>
                    <a:pt x="54" y="17"/>
                  </a:lnTo>
                  <a:lnTo>
                    <a:pt x="54" y="17"/>
                  </a:lnTo>
                  <a:lnTo>
                    <a:pt x="54" y="17"/>
                  </a:lnTo>
                  <a:lnTo>
                    <a:pt x="54" y="17"/>
                  </a:lnTo>
                  <a:lnTo>
                    <a:pt x="54" y="17"/>
                  </a:lnTo>
                  <a:lnTo>
                    <a:pt x="54" y="17"/>
                  </a:lnTo>
                  <a:lnTo>
                    <a:pt x="54" y="16"/>
                  </a:lnTo>
                  <a:lnTo>
                    <a:pt x="53" y="16"/>
                  </a:lnTo>
                  <a:lnTo>
                    <a:pt x="53" y="16"/>
                  </a:lnTo>
                  <a:lnTo>
                    <a:pt x="54" y="16"/>
                  </a:lnTo>
                  <a:lnTo>
                    <a:pt x="54" y="16"/>
                  </a:lnTo>
                  <a:lnTo>
                    <a:pt x="54" y="15"/>
                  </a:lnTo>
                  <a:lnTo>
                    <a:pt x="53" y="15"/>
                  </a:lnTo>
                  <a:lnTo>
                    <a:pt x="53" y="15"/>
                  </a:lnTo>
                  <a:lnTo>
                    <a:pt x="53" y="15"/>
                  </a:lnTo>
                  <a:lnTo>
                    <a:pt x="53" y="15"/>
                  </a:lnTo>
                  <a:lnTo>
                    <a:pt x="53" y="15"/>
                  </a:lnTo>
                  <a:lnTo>
                    <a:pt x="53" y="15"/>
                  </a:lnTo>
                  <a:lnTo>
                    <a:pt x="54" y="15"/>
                  </a:lnTo>
                  <a:lnTo>
                    <a:pt x="54" y="15"/>
                  </a:lnTo>
                  <a:lnTo>
                    <a:pt x="54" y="15"/>
                  </a:lnTo>
                  <a:lnTo>
                    <a:pt x="54" y="15"/>
                  </a:lnTo>
                  <a:lnTo>
                    <a:pt x="54" y="15"/>
                  </a:lnTo>
                  <a:lnTo>
                    <a:pt x="54" y="15"/>
                  </a:lnTo>
                  <a:lnTo>
                    <a:pt x="54" y="14"/>
                  </a:lnTo>
                  <a:lnTo>
                    <a:pt x="54" y="14"/>
                  </a:lnTo>
                  <a:lnTo>
                    <a:pt x="54" y="14"/>
                  </a:lnTo>
                  <a:lnTo>
                    <a:pt x="54" y="14"/>
                  </a:lnTo>
                  <a:lnTo>
                    <a:pt x="54" y="13"/>
                  </a:lnTo>
                  <a:lnTo>
                    <a:pt x="54" y="13"/>
                  </a:lnTo>
                  <a:lnTo>
                    <a:pt x="54" y="13"/>
                  </a:lnTo>
                  <a:lnTo>
                    <a:pt x="54" y="13"/>
                  </a:lnTo>
                  <a:lnTo>
                    <a:pt x="55" y="13"/>
                  </a:lnTo>
                  <a:lnTo>
                    <a:pt x="55" y="13"/>
                  </a:lnTo>
                  <a:lnTo>
                    <a:pt x="55" y="12"/>
                  </a:lnTo>
                  <a:lnTo>
                    <a:pt x="55" y="12"/>
                  </a:lnTo>
                  <a:lnTo>
                    <a:pt x="55" y="13"/>
                  </a:lnTo>
                  <a:lnTo>
                    <a:pt x="55" y="13"/>
                  </a:lnTo>
                  <a:lnTo>
                    <a:pt x="55" y="13"/>
                  </a:lnTo>
                  <a:lnTo>
                    <a:pt x="55" y="13"/>
                  </a:lnTo>
                  <a:lnTo>
                    <a:pt x="55" y="13"/>
                  </a:lnTo>
                  <a:lnTo>
                    <a:pt x="56" y="12"/>
                  </a:lnTo>
                  <a:lnTo>
                    <a:pt x="56" y="12"/>
                  </a:lnTo>
                  <a:lnTo>
                    <a:pt x="56" y="12"/>
                  </a:lnTo>
                  <a:lnTo>
                    <a:pt x="56" y="11"/>
                  </a:lnTo>
                  <a:lnTo>
                    <a:pt x="56" y="11"/>
                  </a:lnTo>
                  <a:lnTo>
                    <a:pt x="56" y="11"/>
                  </a:lnTo>
                  <a:lnTo>
                    <a:pt x="57" y="11"/>
                  </a:lnTo>
                  <a:lnTo>
                    <a:pt x="57" y="12"/>
                  </a:lnTo>
                  <a:lnTo>
                    <a:pt x="57" y="12"/>
                  </a:lnTo>
                  <a:lnTo>
                    <a:pt x="57" y="12"/>
                  </a:lnTo>
                  <a:lnTo>
                    <a:pt x="57" y="12"/>
                  </a:lnTo>
                  <a:lnTo>
                    <a:pt x="57" y="12"/>
                  </a:lnTo>
                  <a:lnTo>
                    <a:pt x="57" y="12"/>
                  </a:lnTo>
                  <a:lnTo>
                    <a:pt x="58" y="12"/>
                  </a:lnTo>
                  <a:lnTo>
                    <a:pt x="58" y="12"/>
                  </a:lnTo>
                  <a:lnTo>
                    <a:pt x="58" y="12"/>
                  </a:lnTo>
                  <a:lnTo>
                    <a:pt x="58" y="12"/>
                  </a:lnTo>
                  <a:lnTo>
                    <a:pt x="58" y="12"/>
                  </a:lnTo>
                  <a:lnTo>
                    <a:pt x="59" y="12"/>
                  </a:lnTo>
                  <a:lnTo>
                    <a:pt x="59" y="12"/>
                  </a:lnTo>
                  <a:lnTo>
                    <a:pt x="59" y="12"/>
                  </a:lnTo>
                  <a:lnTo>
                    <a:pt x="59" y="12"/>
                  </a:lnTo>
                  <a:lnTo>
                    <a:pt x="59" y="12"/>
                  </a:lnTo>
                  <a:lnTo>
                    <a:pt x="60" y="12"/>
                  </a:lnTo>
                  <a:lnTo>
                    <a:pt x="60" y="13"/>
                  </a:lnTo>
                  <a:lnTo>
                    <a:pt x="60" y="13"/>
                  </a:lnTo>
                  <a:lnTo>
                    <a:pt x="60" y="13"/>
                  </a:lnTo>
                  <a:lnTo>
                    <a:pt x="60" y="13"/>
                  </a:lnTo>
                  <a:lnTo>
                    <a:pt x="61" y="12"/>
                  </a:lnTo>
                  <a:lnTo>
                    <a:pt x="61" y="12"/>
                  </a:lnTo>
                  <a:lnTo>
                    <a:pt x="61" y="12"/>
                  </a:lnTo>
                  <a:lnTo>
                    <a:pt x="62" y="13"/>
                  </a:lnTo>
                  <a:lnTo>
                    <a:pt x="62" y="13"/>
                  </a:lnTo>
                  <a:lnTo>
                    <a:pt x="62" y="13"/>
                  </a:lnTo>
                  <a:lnTo>
                    <a:pt x="62" y="13"/>
                  </a:lnTo>
                  <a:lnTo>
                    <a:pt x="63" y="13"/>
                  </a:lnTo>
                  <a:lnTo>
                    <a:pt x="63" y="13"/>
                  </a:lnTo>
                  <a:lnTo>
                    <a:pt x="63" y="12"/>
                  </a:lnTo>
                  <a:lnTo>
                    <a:pt x="64" y="12"/>
                  </a:lnTo>
                  <a:lnTo>
                    <a:pt x="64" y="12"/>
                  </a:lnTo>
                  <a:lnTo>
                    <a:pt x="64" y="12"/>
                  </a:lnTo>
                  <a:lnTo>
                    <a:pt x="64" y="12"/>
                  </a:lnTo>
                  <a:lnTo>
                    <a:pt x="64" y="12"/>
                  </a:lnTo>
                  <a:lnTo>
                    <a:pt x="64" y="12"/>
                  </a:lnTo>
                  <a:lnTo>
                    <a:pt x="64" y="12"/>
                  </a:lnTo>
                  <a:lnTo>
                    <a:pt x="64" y="11"/>
                  </a:lnTo>
                  <a:lnTo>
                    <a:pt x="64" y="12"/>
                  </a:lnTo>
                  <a:lnTo>
                    <a:pt x="64" y="11"/>
                  </a:lnTo>
                  <a:lnTo>
                    <a:pt x="64" y="11"/>
                  </a:lnTo>
                  <a:lnTo>
                    <a:pt x="64" y="11"/>
                  </a:lnTo>
                  <a:lnTo>
                    <a:pt x="64" y="11"/>
                  </a:lnTo>
                  <a:lnTo>
                    <a:pt x="65" y="11"/>
                  </a:lnTo>
                  <a:lnTo>
                    <a:pt x="65" y="11"/>
                  </a:lnTo>
                  <a:lnTo>
                    <a:pt x="64" y="11"/>
                  </a:lnTo>
                  <a:lnTo>
                    <a:pt x="64" y="11"/>
                  </a:lnTo>
                  <a:lnTo>
                    <a:pt x="65" y="11"/>
                  </a:lnTo>
                  <a:lnTo>
                    <a:pt x="65" y="11"/>
                  </a:lnTo>
                  <a:lnTo>
                    <a:pt x="65" y="11"/>
                  </a:lnTo>
                  <a:lnTo>
                    <a:pt x="65" y="11"/>
                  </a:lnTo>
                  <a:lnTo>
                    <a:pt x="65" y="11"/>
                  </a:lnTo>
                  <a:lnTo>
                    <a:pt x="65" y="11"/>
                  </a:lnTo>
                  <a:lnTo>
                    <a:pt x="65" y="11"/>
                  </a:lnTo>
                  <a:lnTo>
                    <a:pt x="65" y="11"/>
                  </a:lnTo>
                  <a:lnTo>
                    <a:pt x="65" y="12"/>
                  </a:lnTo>
                  <a:lnTo>
                    <a:pt x="65" y="12"/>
                  </a:lnTo>
                  <a:lnTo>
                    <a:pt x="65" y="12"/>
                  </a:lnTo>
                  <a:lnTo>
                    <a:pt x="64" y="12"/>
                  </a:lnTo>
                  <a:lnTo>
                    <a:pt x="64" y="13"/>
                  </a:lnTo>
                  <a:lnTo>
                    <a:pt x="64" y="13"/>
                  </a:lnTo>
                  <a:lnTo>
                    <a:pt x="64" y="13"/>
                  </a:lnTo>
                  <a:lnTo>
                    <a:pt x="64" y="13"/>
                  </a:lnTo>
                  <a:lnTo>
                    <a:pt x="64" y="14"/>
                  </a:lnTo>
                  <a:lnTo>
                    <a:pt x="64" y="14"/>
                  </a:lnTo>
                  <a:lnTo>
                    <a:pt x="63" y="14"/>
                  </a:lnTo>
                  <a:lnTo>
                    <a:pt x="63" y="14"/>
                  </a:lnTo>
                  <a:lnTo>
                    <a:pt x="63" y="14"/>
                  </a:lnTo>
                  <a:lnTo>
                    <a:pt x="63" y="14"/>
                  </a:lnTo>
                  <a:lnTo>
                    <a:pt x="62" y="14"/>
                  </a:lnTo>
                  <a:lnTo>
                    <a:pt x="62" y="14"/>
                  </a:lnTo>
                  <a:lnTo>
                    <a:pt x="62" y="14"/>
                  </a:lnTo>
                  <a:lnTo>
                    <a:pt x="62" y="14"/>
                  </a:lnTo>
                  <a:lnTo>
                    <a:pt x="61" y="14"/>
                  </a:lnTo>
                  <a:lnTo>
                    <a:pt x="61" y="14"/>
                  </a:lnTo>
                  <a:lnTo>
                    <a:pt x="61" y="14"/>
                  </a:lnTo>
                  <a:lnTo>
                    <a:pt x="61" y="14"/>
                  </a:lnTo>
                  <a:lnTo>
                    <a:pt x="61" y="14"/>
                  </a:lnTo>
                  <a:lnTo>
                    <a:pt x="61" y="14"/>
                  </a:lnTo>
                  <a:lnTo>
                    <a:pt x="60" y="14"/>
                  </a:lnTo>
                  <a:lnTo>
                    <a:pt x="60" y="14"/>
                  </a:lnTo>
                  <a:lnTo>
                    <a:pt x="60" y="14"/>
                  </a:lnTo>
                  <a:lnTo>
                    <a:pt x="59" y="14"/>
                  </a:lnTo>
                  <a:lnTo>
                    <a:pt x="59" y="14"/>
                  </a:lnTo>
                  <a:lnTo>
                    <a:pt x="59" y="14"/>
                  </a:lnTo>
                  <a:lnTo>
                    <a:pt x="58" y="14"/>
                  </a:lnTo>
                  <a:lnTo>
                    <a:pt x="58" y="14"/>
                  </a:lnTo>
                  <a:lnTo>
                    <a:pt x="58" y="14"/>
                  </a:lnTo>
                  <a:lnTo>
                    <a:pt x="58" y="14"/>
                  </a:lnTo>
                  <a:lnTo>
                    <a:pt x="58" y="14"/>
                  </a:lnTo>
                  <a:lnTo>
                    <a:pt x="58" y="14"/>
                  </a:lnTo>
                  <a:lnTo>
                    <a:pt x="58" y="14"/>
                  </a:lnTo>
                  <a:lnTo>
                    <a:pt x="57" y="14"/>
                  </a:lnTo>
                  <a:lnTo>
                    <a:pt x="57" y="14"/>
                  </a:lnTo>
                  <a:lnTo>
                    <a:pt x="57" y="14"/>
                  </a:lnTo>
                  <a:lnTo>
                    <a:pt x="57" y="14"/>
                  </a:lnTo>
                  <a:lnTo>
                    <a:pt x="57" y="14"/>
                  </a:lnTo>
                  <a:lnTo>
                    <a:pt x="56" y="14"/>
                  </a:lnTo>
                  <a:lnTo>
                    <a:pt x="56" y="14"/>
                  </a:lnTo>
                  <a:lnTo>
                    <a:pt x="56" y="14"/>
                  </a:lnTo>
                  <a:lnTo>
                    <a:pt x="56" y="14"/>
                  </a:lnTo>
                  <a:lnTo>
                    <a:pt x="55" y="14"/>
                  </a:lnTo>
                  <a:lnTo>
                    <a:pt x="55" y="14"/>
                  </a:lnTo>
                  <a:lnTo>
                    <a:pt x="55" y="14"/>
                  </a:lnTo>
                  <a:lnTo>
                    <a:pt x="55" y="14"/>
                  </a:lnTo>
                  <a:lnTo>
                    <a:pt x="55" y="14"/>
                  </a:lnTo>
                  <a:lnTo>
                    <a:pt x="55" y="14"/>
                  </a:lnTo>
                  <a:lnTo>
                    <a:pt x="54" y="14"/>
                  </a:lnTo>
                  <a:lnTo>
                    <a:pt x="54" y="15"/>
                  </a:lnTo>
                  <a:lnTo>
                    <a:pt x="54" y="15"/>
                  </a:lnTo>
                  <a:lnTo>
                    <a:pt x="54" y="15"/>
                  </a:lnTo>
                  <a:lnTo>
                    <a:pt x="54" y="16"/>
                  </a:lnTo>
                  <a:lnTo>
                    <a:pt x="54" y="16"/>
                  </a:lnTo>
                  <a:lnTo>
                    <a:pt x="54" y="17"/>
                  </a:lnTo>
                  <a:lnTo>
                    <a:pt x="54" y="17"/>
                  </a:lnTo>
                  <a:lnTo>
                    <a:pt x="54" y="17"/>
                  </a:lnTo>
                  <a:lnTo>
                    <a:pt x="55" y="17"/>
                  </a:lnTo>
                  <a:lnTo>
                    <a:pt x="55" y="17"/>
                  </a:lnTo>
                  <a:lnTo>
                    <a:pt x="55" y="17"/>
                  </a:lnTo>
                  <a:lnTo>
                    <a:pt x="55" y="17"/>
                  </a:lnTo>
                  <a:lnTo>
                    <a:pt x="55" y="17"/>
                  </a:lnTo>
                  <a:lnTo>
                    <a:pt x="55" y="18"/>
                  </a:lnTo>
                  <a:lnTo>
                    <a:pt x="55" y="18"/>
                  </a:lnTo>
                  <a:lnTo>
                    <a:pt x="55" y="18"/>
                  </a:lnTo>
                  <a:lnTo>
                    <a:pt x="56" y="18"/>
                  </a:lnTo>
                  <a:lnTo>
                    <a:pt x="56" y="19"/>
                  </a:lnTo>
                  <a:lnTo>
                    <a:pt x="56" y="18"/>
                  </a:lnTo>
                  <a:lnTo>
                    <a:pt x="56" y="18"/>
                  </a:lnTo>
                  <a:lnTo>
                    <a:pt x="56" y="19"/>
                  </a:lnTo>
                  <a:lnTo>
                    <a:pt x="56" y="19"/>
                  </a:lnTo>
                  <a:lnTo>
                    <a:pt x="56" y="19"/>
                  </a:lnTo>
                  <a:lnTo>
                    <a:pt x="57" y="19"/>
                  </a:lnTo>
                  <a:lnTo>
                    <a:pt x="57" y="18"/>
                  </a:lnTo>
                  <a:lnTo>
                    <a:pt x="57" y="18"/>
                  </a:lnTo>
                  <a:lnTo>
                    <a:pt x="57" y="18"/>
                  </a:lnTo>
                  <a:lnTo>
                    <a:pt x="57" y="17"/>
                  </a:lnTo>
                  <a:lnTo>
                    <a:pt x="58" y="17"/>
                  </a:lnTo>
                  <a:lnTo>
                    <a:pt x="58" y="17"/>
                  </a:lnTo>
                  <a:lnTo>
                    <a:pt x="58" y="17"/>
                  </a:lnTo>
                  <a:lnTo>
                    <a:pt x="58" y="17"/>
                  </a:lnTo>
                  <a:lnTo>
                    <a:pt x="58" y="17"/>
                  </a:lnTo>
                  <a:lnTo>
                    <a:pt x="58" y="17"/>
                  </a:lnTo>
                  <a:lnTo>
                    <a:pt x="59" y="17"/>
                  </a:lnTo>
                  <a:lnTo>
                    <a:pt x="59" y="17"/>
                  </a:lnTo>
                  <a:lnTo>
                    <a:pt x="59" y="17"/>
                  </a:lnTo>
                  <a:lnTo>
                    <a:pt x="59" y="17"/>
                  </a:lnTo>
                  <a:lnTo>
                    <a:pt x="59" y="17"/>
                  </a:lnTo>
                  <a:lnTo>
                    <a:pt x="60" y="17"/>
                  </a:lnTo>
                  <a:lnTo>
                    <a:pt x="60" y="17"/>
                  </a:lnTo>
                  <a:lnTo>
                    <a:pt x="60" y="17"/>
                  </a:lnTo>
                  <a:lnTo>
                    <a:pt x="60" y="17"/>
                  </a:lnTo>
                  <a:lnTo>
                    <a:pt x="61" y="17"/>
                  </a:lnTo>
                  <a:lnTo>
                    <a:pt x="60" y="17"/>
                  </a:lnTo>
                  <a:lnTo>
                    <a:pt x="60" y="17"/>
                  </a:lnTo>
                  <a:lnTo>
                    <a:pt x="60" y="17"/>
                  </a:lnTo>
                  <a:lnTo>
                    <a:pt x="60" y="17"/>
                  </a:lnTo>
                  <a:lnTo>
                    <a:pt x="60" y="17"/>
                  </a:lnTo>
                  <a:lnTo>
                    <a:pt x="60" y="17"/>
                  </a:lnTo>
                  <a:lnTo>
                    <a:pt x="61" y="17"/>
                  </a:lnTo>
                  <a:lnTo>
                    <a:pt x="61" y="17"/>
                  </a:lnTo>
                  <a:lnTo>
                    <a:pt x="61" y="17"/>
                  </a:lnTo>
                  <a:lnTo>
                    <a:pt x="61" y="17"/>
                  </a:lnTo>
                  <a:lnTo>
                    <a:pt x="62" y="17"/>
                  </a:lnTo>
                  <a:lnTo>
                    <a:pt x="62" y="17"/>
                  </a:lnTo>
                  <a:lnTo>
                    <a:pt x="62" y="17"/>
                  </a:lnTo>
                  <a:lnTo>
                    <a:pt x="61" y="17"/>
                  </a:lnTo>
                  <a:lnTo>
                    <a:pt x="62" y="17"/>
                  </a:lnTo>
                  <a:lnTo>
                    <a:pt x="61" y="18"/>
                  </a:lnTo>
                  <a:lnTo>
                    <a:pt x="61" y="18"/>
                  </a:lnTo>
                  <a:lnTo>
                    <a:pt x="61" y="17"/>
                  </a:lnTo>
                  <a:lnTo>
                    <a:pt x="61" y="17"/>
                  </a:lnTo>
                  <a:lnTo>
                    <a:pt x="60" y="17"/>
                  </a:lnTo>
                  <a:lnTo>
                    <a:pt x="60" y="17"/>
                  </a:lnTo>
                  <a:lnTo>
                    <a:pt x="60" y="18"/>
                  </a:lnTo>
                  <a:lnTo>
                    <a:pt x="60" y="18"/>
                  </a:lnTo>
                  <a:lnTo>
                    <a:pt x="60" y="18"/>
                  </a:lnTo>
                  <a:lnTo>
                    <a:pt x="60" y="18"/>
                  </a:lnTo>
                  <a:lnTo>
                    <a:pt x="59" y="19"/>
                  </a:lnTo>
                  <a:lnTo>
                    <a:pt x="59" y="19"/>
                  </a:lnTo>
                  <a:lnTo>
                    <a:pt x="59" y="19"/>
                  </a:lnTo>
                  <a:lnTo>
                    <a:pt x="59" y="19"/>
                  </a:lnTo>
                  <a:lnTo>
                    <a:pt x="58" y="19"/>
                  </a:lnTo>
                  <a:lnTo>
                    <a:pt x="58" y="19"/>
                  </a:lnTo>
                  <a:lnTo>
                    <a:pt x="58" y="19"/>
                  </a:lnTo>
                  <a:lnTo>
                    <a:pt x="58" y="20"/>
                  </a:lnTo>
                  <a:lnTo>
                    <a:pt x="58" y="20"/>
                  </a:lnTo>
                  <a:lnTo>
                    <a:pt x="58" y="20"/>
                  </a:lnTo>
                  <a:lnTo>
                    <a:pt x="58" y="20"/>
                  </a:lnTo>
                  <a:lnTo>
                    <a:pt x="58" y="20"/>
                  </a:lnTo>
                  <a:lnTo>
                    <a:pt x="58" y="20"/>
                  </a:lnTo>
                  <a:lnTo>
                    <a:pt x="57" y="20"/>
                  </a:lnTo>
                  <a:lnTo>
                    <a:pt x="57" y="20"/>
                  </a:lnTo>
                  <a:lnTo>
                    <a:pt x="57" y="20"/>
                  </a:lnTo>
                  <a:lnTo>
                    <a:pt x="57" y="20"/>
                  </a:lnTo>
                  <a:lnTo>
                    <a:pt x="57" y="20"/>
                  </a:lnTo>
                  <a:lnTo>
                    <a:pt x="57" y="20"/>
                  </a:lnTo>
                  <a:lnTo>
                    <a:pt x="57" y="20"/>
                  </a:lnTo>
                  <a:lnTo>
                    <a:pt x="57" y="20"/>
                  </a:lnTo>
                  <a:lnTo>
                    <a:pt x="58" y="21"/>
                  </a:lnTo>
                  <a:lnTo>
                    <a:pt x="58" y="21"/>
                  </a:lnTo>
                  <a:lnTo>
                    <a:pt x="58" y="21"/>
                  </a:lnTo>
                  <a:lnTo>
                    <a:pt x="58" y="22"/>
                  </a:lnTo>
                  <a:lnTo>
                    <a:pt x="58" y="22"/>
                  </a:lnTo>
                  <a:lnTo>
                    <a:pt x="59" y="22"/>
                  </a:lnTo>
                  <a:lnTo>
                    <a:pt x="59" y="23"/>
                  </a:lnTo>
                  <a:lnTo>
                    <a:pt x="59" y="23"/>
                  </a:lnTo>
                  <a:lnTo>
                    <a:pt x="59" y="23"/>
                  </a:lnTo>
                  <a:lnTo>
                    <a:pt x="59" y="23"/>
                  </a:lnTo>
                  <a:lnTo>
                    <a:pt x="59" y="23"/>
                  </a:lnTo>
                  <a:lnTo>
                    <a:pt x="59" y="23"/>
                  </a:lnTo>
                  <a:lnTo>
                    <a:pt x="59" y="23"/>
                  </a:lnTo>
                  <a:lnTo>
                    <a:pt x="59" y="23"/>
                  </a:lnTo>
                  <a:lnTo>
                    <a:pt x="59" y="24"/>
                  </a:lnTo>
                  <a:lnTo>
                    <a:pt x="59" y="24"/>
                  </a:lnTo>
                  <a:lnTo>
                    <a:pt x="59" y="24"/>
                  </a:lnTo>
                  <a:lnTo>
                    <a:pt x="59" y="24"/>
                  </a:lnTo>
                  <a:lnTo>
                    <a:pt x="59" y="24"/>
                  </a:lnTo>
                  <a:lnTo>
                    <a:pt x="59" y="25"/>
                  </a:lnTo>
                  <a:lnTo>
                    <a:pt x="59" y="25"/>
                  </a:lnTo>
                  <a:lnTo>
                    <a:pt x="59" y="25"/>
                  </a:lnTo>
                  <a:lnTo>
                    <a:pt x="60" y="25"/>
                  </a:lnTo>
                  <a:lnTo>
                    <a:pt x="60" y="25"/>
                  </a:lnTo>
                  <a:lnTo>
                    <a:pt x="60" y="26"/>
                  </a:lnTo>
                  <a:lnTo>
                    <a:pt x="60" y="26"/>
                  </a:lnTo>
                  <a:lnTo>
                    <a:pt x="60" y="26"/>
                  </a:lnTo>
                  <a:lnTo>
                    <a:pt x="60" y="26"/>
                  </a:lnTo>
                  <a:lnTo>
                    <a:pt x="60" y="26"/>
                  </a:lnTo>
                  <a:lnTo>
                    <a:pt x="60" y="26"/>
                  </a:lnTo>
                  <a:lnTo>
                    <a:pt x="60" y="26"/>
                  </a:lnTo>
                  <a:lnTo>
                    <a:pt x="60" y="27"/>
                  </a:lnTo>
                  <a:lnTo>
                    <a:pt x="60" y="27"/>
                  </a:lnTo>
                  <a:lnTo>
                    <a:pt x="60" y="27"/>
                  </a:lnTo>
                  <a:lnTo>
                    <a:pt x="60" y="27"/>
                  </a:lnTo>
                  <a:lnTo>
                    <a:pt x="60" y="27"/>
                  </a:lnTo>
                  <a:lnTo>
                    <a:pt x="59" y="27"/>
                  </a:lnTo>
                  <a:lnTo>
                    <a:pt x="59" y="27"/>
                  </a:lnTo>
                  <a:lnTo>
                    <a:pt x="59" y="27"/>
                  </a:lnTo>
                  <a:lnTo>
                    <a:pt x="59" y="27"/>
                  </a:lnTo>
                  <a:lnTo>
                    <a:pt x="59" y="27"/>
                  </a:lnTo>
                  <a:lnTo>
                    <a:pt x="58" y="27"/>
                  </a:lnTo>
                  <a:lnTo>
                    <a:pt x="58" y="27"/>
                  </a:lnTo>
                  <a:lnTo>
                    <a:pt x="58" y="28"/>
                  </a:lnTo>
                  <a:lnTo>
                    <a:pt x="59" y="28"/>
                  </a:lnTo>
                  <a:lnTo>
                    <a:pt x="59" y="28"/>
                  </a:lnTo>
                  <a:lnTo>
                    <a:pt x="58" y="28"/>
                  </a:lnTo>
                  <a:lnTo>
                    <a:pt x="58" y="28"/>
                  </a:lnTo>
                  <a:lnTo>
                    <a:pt x="58" y="28"/>
                  </a:lnTo>
                  <a:lnTo>
                    <a:pt x="58" y="28"/>
                  </a:lnTo>
                  <a:lnTo>
                    <a:pt x="58" y="28"/>
                  </a:lnTo>
                  <a:lnTo>
                    <a:pt x="58" y="27"/>
                  </a:lnTo>
                  <a:lnTo>
                    <a:pt x="57" y="27"/>
                  </a:lnTo>
                  <a:lnTo>
                    <a:pt x="57" y="27"/>
                  </a:lnTo>
                  <a:lnTo>
                    <a:pt x="57" y="27"/>
                  </a:lnTo>
                  <a:lnTo>
                    <a:pt x="58" y="26"/>
                  </a:lnTo>
                  <a:lnTo>
                    <a:pt x="58" y="26"/>
                  </a:lnTo>
                  <a:lnTo>
                    <a:pt x="58" y="26"/>
                  </a:lnTo>
                  <a:lnTo>
                    <a:pt x="57" y="25"/>
                  </a:lnTo>
                  <a:lnTo>
                    <a:pt x="57" y="25"/>
                  </a:lnTo>
                  <a:lnTo>
                    <a:pt x="57" y="25"/>
                  </a:lnTo>
                  <a:lnTo>
                    <a:pt x="57" y="25"/>
                  </a:lnTo>
                  <a:lnTo>
                    <a:pt x="57" y="25"/>
                  </a:lnTo>
                  <a:lnTo>
                    <a:pt x="56" y="24"/>
                  </a:lnTo>
                  <a:lnTo>
                    <a:pt x="56" y="24"/>
                  </a:lnTo>
                  <a:lnTo>
                    <a:pt x="56" y="24"/>
                  </a:lnTo>
                  <a:lnTo>
                    <a:pt x="56" y="23"/>
                  </a:lnTo>
                  <a:lnTo>
                    <a:pt x="57" y="23"/>
                  </a:lnTo>
                  <a:lnTo>
                    <a:pt x="57" y="23"/>
                  </a:lnTo>
                  <a:lnTo>
                    <a:pt x="56" y="22"/>
                  </a:lnTo>
                  <a:lnTo>
                    <a:pt x="56" y="22"/>
                  </a:lnTo>
                  <a:lnTo>
                    <a:pt x="56" y="22"/>
                  </a:lnTo>
                  <a:lnTo>
                    <a:pt x="56" y="22"/>
                  </a:lnTo>
                  <a:lnTo>
                    <a:pt x="56" y="22"/>
                  </a:lnTo>
                  <a:lnTo>
                    <a:pt x="55" y="22"/>
                  </a:lnTo>
                  <a:lnTo>
                    <a:pt x="55" y="23"/>
                  </a:lnTo>
                  <a:lnTo>
                    <a:pt x="55" y="23"/>
                  </a:lnTo>
                  <a:lnTo>
                    <a:pt x="55" y="23"/>
                  </a:lnTo>
                  <a:lnTo>
                    <a:pt x="55" y="23"/>
                  </a:lnTo>
                  <a:lnTo>
                    <a:pt x="55" y="24"/>
                  </a:lnTo>
                  <a:lnTo>
                    <a:pt x="55" y="24"/>
                  </a:lnTo>
                  <a:lnTo>
                    <a:pt x="55" y="24"/>
                  </a:lnTo>
                  <a:lnTo>
                    <a:pt x="55" y="25"/>
                  </a:lnTo>
                  <a:lnTo>
                    <a:pt x="55" y="25"/>
                  </a:lnTo>
                  <a:lnTo>
                    <a:pt x="55" y="25"/>
                  </a:lnTo>
                  <a:lnTo>
                    <a:pt x="55" y="25"/>
                  </a:lnTo>
                  <a:lnTo>
                    <a:pt x="55" y="25"/>
                  </a:lnTo>
                  <a:lnTo>
                    <a:pt x="55" y="26"/>
                  </a:lnTo>
                  <a:lnTo>
                    <a:pt x="55" y="26"/>
                  </a:lnTo>
                  <a:lnTo>
                    <a:pt x="55" y="26"/>
                  </a:lnTo>
                  <a:lnTo>
                    <a:pt x="55" y="26"/>
                  </a:lnTo>
                  <a:lnTo>
                    <a:pt x="55" y="27"/>
                  </a:lnTo>
                  <a:lnTo>
                    <a:pt x="55" y="27"/>
                  </a:lnTo>
                  <a:lnTo>
                    <a:pt x="55" y="27"/>
                  </a:lnTo>
                  <a:lnTo>
                    <a:pt x="55" y="27"/>
                  </a:lnTo>
                  <a:lnTo>
                    <a:pt x="55" y="28"/>
                  </a:lnTo>
                  <a:lnTo>
                    <a:pt x="55" y="28"/>
                  </a:lnTo>
                  <a:lnTo>
                    <a:pt x="55" y="28"/>
                  </a:lnTo>
                  <a:lnTo>
                    <a:pt x="55" y="28"/>
                  </a:lnTo>
                  <a:lnTo>
                    <a:pt x="55" y="28"/>
                  </a:lnTo>
                  <a:lnTo>
                    <a:pt x="55" y="29"/>
                  </a:lnTo>
                  <a:lnTo>
                    <a:pt x="55" y="29"/>
                  </a:lnTo>
                  <a:lnTo>
                    <a:pt x="55" y="29"/>
                  </a:lnTo>
                  <a:lnTo>
                    <a:pt x="55" y="29"/>
                  </a:lnTo>
                  <a:lnTo>
                    <a:pt x="55" y="30"/>
                  </a:lnTo>
                  <a:lnTo>
                    <a:pt x="55" y="30"/>
                  </a:lnTo>
                  <a:lnTo>
                    <a:pt x="55" y="29"/>
                  </a:lnTo>
                  <a:lnTo>
                    <a:pt x="55" y="29"/>
                  </a:lnTo>
                  <a:lnTo>
                    <a:pt x="54" y="29"/>
                  </a:lnTo>
                  <a:lnTo>
                    <a:pt x="54" y="30"/>
                  </a:lnTo>
                  <a:lnTo>
                    <a:pt x="54" y="30"/>
                  </a:lnTo>
                  <a:lnTo>
                    <a:pt x="54" y="29"/>
                  </a:lnTo>
                  <a:lnTo>
                    <a:pt x="54" y="30"/>
                  </a:lnTo>
                  <a:lnTo>
                    <a:pt x="54" y="30"/>
                  </a:lnTo>
                  <a:lnTo>
                    <a:pt x="54" y="30"/>
                  </a:lnTo>
                  <a:lnTo>
                    <a:pt x="53" y="30"/>
                  </a:lnTo>
                  <a:lnTo>
                    <a:pt x="53" y="30"/>
                  </a:lnTo>
                  <a:lnTo>
                    <a:pt x="53" y="30"/>
                  </a:lnTo>
                  <a:lnTo>
                    <a:pt x="53" y="30"/>
                  </a:lnTo>
                  <a:lnTo>
                    <a:pt x="53" y="29"/>
                  </a:lnTo>
                  <a:lnTo>
                    <a:pt x="53" y="29"/>
                  </a:lnTo>
                  <a:lnTo>
                    <a:pt x="53" y="29"/>
                  </a:lnTo>
                  <a:lnTo>
                    <a:pt x="53" y="28"/>
                  </a:lnTo>
                  <a:lnTo>
                    <a:pt x="53" y="28"/>
                  </a:lnTo>
                  <a:lnTo>
                    <a:pt x="53" y="28"/>
                  </a:lnTo>
                  <a:lnTo>
                    <a:pt x="53" y="27"/>
                  </a:lnTo>
                  <a:lnTo>
                    <a:pt x="53" y="27"/>
                  </a:lnTo>
                  <a:lnTo>
                    <a:pt x="53" y="27"/>
                  </a:lnTo>
                  <a:lnTo>
                    <a:pt x="53" y="26"/>
                  </a:lnTo>
                  <a:lnTo>
                    <a:pt x="53" y="26"/>
                  </a:lnTo>
                  <a:lnTo>
                    <a:pt x="53" y="26"/>
                  </a:lnTo>
                  <a:lnTo>
                    <a:pt x="53" y="25"/>
                  </a:lnTo>
                  <a:lnTo>
                    <a:pt x="53" y="25"/>
                  </a:lnTo>
                  <a:lnTo>
                    <a:pt x="53" y="25"/>
                  </a:lnTo>
                  <a:lnTo>
                    <a:pt x="53" y="24"/>
                  </a:lnTo>
                  <a:lnTo>
                    <a:pt x="53" y="24"/>
                  </a:lnTo>
                  <a:lnTo>
                    <a:pt x="53" y="24"/>
                  </a:lnTo>
                  <a:lnTo>
                    <a:pt x="52" y="24"/>
                  </a:lnTo>
                  <a:lnTo>
                    <a:pt x="52" y="24"/>
                  </a:lnTo>
                  <a:lnTo>
                    <a:pt x="52" y="24"/>
                  </a:lnTo>
                  <a:lnTo>
                    <a:pt x="52" y="24"/>
                  </a:lnTo>
                  <a:lnTo>
                    <a:pt x="52" y="24"/>
                  </a:lnTo>
                  <a:lnTo>
                    <a:pt x="52" y="24"/>
                  </a:lnTo>
                  <a:lnTo>
                    <a:pt x="52" y="24"/>
                  </a:lnTo>
                  <a:lnTo>
                    <a:pt x="52" y="24"/>
                  </a:lnTo>
                  <a:lnTo>
                    <a:pt x="52" y="23"/>
                  </a:lnTo>
                  <a:lnTo>
                    <a:pt x="52" y="23"/>
                  </a:lnTo>
                  <a:lnTo>
                    <a:pt x="52" y="23"/>
                  </a:lnTo>
                  <a:lnTo>
                    <a:pt x="51" y="22"/>
                  </a:lnTo>
                  <a:close/>
                  <a:moveTo>
                    <a:pt x="49" y="5"/>
                  </a:moveTo>
                  <a:lnTo>
                    <a:pt x="49" y="5"/>
                  </a:lnTo>
                  <a:close/>
                  <a:moveTo>
                    <a:pt x="49" y="6"/>
                  </a:moveTo>
                  <a:lnTo>
                    <a:pt x="49" y="6"/>
                  </a:lnTo>
                  <a:lnTo>
                    <a:pt x="49" y="5"/>
                  </a:lnTo>
                  <a:lnTo>
                    <a:pt x="49" y="6"/>
                  </a:lnTo>
                  <a:lnTo>
                    <a:pt x="50" y="6"/>
                  </a:lnTo>
                  <a:lnTo>
                    <a:pt x="50" y="6"/>
                  </a:lnTo>
                  <a:lnTo>
                    <a:pt x="49" y="6"/>
                  </a:lnTo>
                  <a:lnTo>
                    <a:pt x="49" y="6"/>
                  </a:lnTo>
                  <a:close/>
                  <a:moveTo>
                    <a:pt x="49" y="5"/>
                  </a:moveTo>
                  <a:lnTo>
                    <a:pt x="49" y="5"/>
                  </a:lnTo>
                  <a:lnTo>
                    <a:pt x="49" y="5"/>
                  </a:lnTo>
                  <a:lnTo>
                    <a:pt x="49" y="5"/>
                  </a:lnTo>
                  <a:close/>
                  <a:moveTo>
                    <a:pt x="49" y="4"/>
                  </a:moveTo>
                  <a:lnTo>
                    <a:pt x="49" y="4"/>
                  </a:lnTo>
                  <a:lnTo>
                    <a:pt x="50" y="4"/>
                  </a:lnTo>
                  <a:lnTo>
                    <a:pt x="50" y="4"/>
                  </a:lnTo>
                  <a:lnTo>
                    <a:pt x="49" y="4"/>
                  </a:lnTo>
                  <a:close/>
                  <a:moveTo>
                    <a:pt x="49" y="4"/>
                  </a:moveTo>
                  <a:lnTo>
                    <a:pt x="49" y="4"/>
                  </a:lnTo>
                  <a:lnTo>
                    <a:pt x="49" y="4"/>
                  </a:lnTo>
                  <a:lnTo>
                    <a:pt x="49" y="4"/>
                  </a:lnTo>
                  <a:lnTo>
                    <a:pt x="49" y="5"/>
                  </a:lnTo>
                  <a:lnTo>
                    <a:pt x="49" y="5"/>
                  </a:lnTo>
                  <a:lnTo>
                    <a:pt x="49" y="4"/>
                  </a:lnTo>
                  <a:close/>
                  <a:moveTo>
                    <a:pt x="49" y="6"/>
                  </a:moveTo>
                  <a:lnTo>
                    <a:pt x="49" y="6"/>
                  </a:lnTo>
                  <a:lnTo>
                    <a:pt x="49" y="6"/>
                  </a:lnTo>
                  <a:lnTo>
                    <a:pt x="49" y="6"/>
                  </a:lnTo>
                  <a:lnTo>
                    <a:pt x="49" y="6"/>
                  </a:lnTo>
                  <a:lnTo>
                    <a:pt x="49" y="6"/>
                  </a:lnTo>
                  <a:close/>
                  <a:moveTo>
                    <a:pt x="49" y="37"/>
                  </a:moveTo>
                  <a:lnTo>
                    <a:pt x="49" y="36"/>
                  </a:lnTo>
                  <a:lnTo>
                    <a:pt x="49" y="36"/>
                  </a:lnTo>
                  <a:lnTo>
                    <a:pt x="49" y="36"/>
                  </a:lnTo>
                  <a:lnTo>
                    <a:pt x="49" y="37"/>
                  </a:lnTo>
                  <a:lnTo>
                    <a:pt x="49" y="37"/>
                  </a:lnTo>
                  <a:lnTo>
                    <a:pt x="49" y="37"/>
                  </a:lnTo>
                  <a:lnTo>
                    <a:pt x="49" y="37"/>
                  </a:lnTo>
                  <a:close/>
                  <a:moveTo>
                    <a:pt x="48" y="6"/>
                  </a:moveTo>
                  <a:lnTo>
                    <a:pt x="48" y="5"/>
                  </a:lnTo>
                  <a:lnTo>
                    <a:pt x="49" y="5"/>
                  </a:lnTo>
                  <a:lnTo>
                    <a:pt x="49" y="6"/>
                  </a:lnTo>
                  <a:lnTo>
                    <a:pt x="49" y="6"/>
                  </a:lnTo>
                  <a:lnTo>
                    <a:pt x="49" y="6"/>
                  </a:lnTo>
                  <a:lnTo>
                    <a:pt x="48" y="6"/>
                  </a:lnTo>
                  <a:close/>
                  <a:moveTo>
                    <a:pt x="48" y="6"/>
                  </a:moveTo>
                  <a:lnTo>
                    <a:pt x="49" y="6"/>
                  </a:lnTo>
                  <a:lnTo>
                    <a:pt x="48" y="6"/>
                  </a:lnTo>
                  <a:close/>
                  <a:moveTo>
                    <a:pt x="48" y="5"/>
                  </a:moveTo>
                  <a:lnTo>
                    <a:pt x="48" y="5"/>
                  </a:lnTo>
                  <a:lnTo>
                    <a:pt x="48" y="5"/>
                  </a:lnTo>
                  <a:lnTo>
                    <a:pt x="49" y="6"/>
                  </a:lnTo>
                  <a:lnTo>
                    <a:pt x="49" y="6"/>
                  </a:lnTo>
                  <a:lnTo>
                    <a:pt x="48" y="6"/>
                  </a:lnTo>
                  <a:lnTo>
                    <a:pt x="48" y="6"/>
                  </a:lnTo>
                  <a:lnTo>
                    <a:pt x="48" y="6"/>
                  </a:lnTo>
                  <a:lnTo>
                    <a:pt x="48" y="5"/>
                  </a:lnTo>
                  <a:close/>
                  <a:moveTo>
                    <a:pt x="47" y="39"/>
                  </a:moveTo>
                  <a:lnTo>
                    <a:pt x="47" y="38"/>
                  </a:lnTo>
                  <a:lnTo>
                    <a:pt x="47" y="38"/>
                  </a:lnTo>
                  <a:lnTo>
                    <a:pt x="47" y="38"/>
                  </a:lnTo>
                  <a:lnTo>
                    <a:pt x="47" y="38"/>
                  </a:lnTo>
                  <a:lnTo>
                    <a:pt x="47" y="37"/>
                  </a:lnTo>
                  <a:lnTo>
                    <a:pt x="47" y="37"/>
                  </a:lnTo>
                  <a:lnTo>
                    <a:pt x="48" y="37"/>
                  </a:lnTo>
                  <a:lnTo>
                    <a:pt x="48" y="37"/>
                  </a:lnTo>
                  <a:lnTo>
                    <a:pt x="48" y="37"/>
                  </a:lnTo>
                  <a:lnTo>
                    <a:pt x="48" y="37"/>
                  </a:lnTo>
                  <a:lnTo>
                    <a:pt x="48" y="37"/>
                  </a:lnTo>
                  <a:lnTo>
                    <a:pt x="48" y="37"/>
                  </a:lnTo>
                  <a:lnTo>
                    <a:pt x="49" y="37"/>
                  </a:lnTo>
                  <a:lnTo>
                    <a:pt x="49" y="37"/>
                  </a:lnTo>
                  <a:lnTo>
                    <a:pt x="49" y="37"/>
                  </a:lnTo>
                  <a:lnTo>
                    <a:pt x="49" y="38"/>
                  </a:lnTo>
                  <a:lnTo>
                    <a:pt x="49" y="38"/>
                  </a:lnTo>
                  <a:lnTo>
                    <a:pt x="50" y="38"/>
                  </a:lnTo>
                  <a:lnTo>
                    <a:pt x="50" y="38"/>
                  </a:lnTo>
                  <a:lnTo>
                    <a:pt x="50" y="38"/>
                  </a:lnTo>
                  <a:lnTo>
                    <a:pt x="50" y="38"/>
                  </a:lnTo>
                  <a:lnTo>
                    <a:pt x="50" y="38"/>
                  </a:lnTo>
                  <a:lnTo>
                    <a:pt x="50" y="38"/>
                  </a:lnTo>
                  <a:lnTo>
                    <a:pt x="50" y="38"/>
                  </a:lnTo>
                  <a:lnTo>
                    <a:pt x="50" y="37"/>
                  </a:lnTo>
                  <a:lnTo>
                    <a:pt x="50" y="37"/>
                  </a:lnTo>
                  <a:lnTo>
                    <a:pt x="50" y="37"/>
                  </a:lnTo>
                  <a:lnTo>
                    <a:pt x="50" y="37"/>
                  </a:lnTo>
                  <a:lnTo>
                    <a:pt x="49" y="37"/>
                  </a:lnTo>
                  <a:lnTo>
                    <a:pt x="49" y="37"/>
                  </a:lnTo>
                  <a:lnTo>
                    <a:pt x="49" y="36"/>
                  </a:lnTo>
                  <a:lnTo>
                    <a:pt x="49" y="36"/>
                  </a:lnTo>
                  <a:lnTo>
                    <a:pt x="50" y="36"/>
                  </a:lnTo>
                  <a:lnTo>
                    <a:pt x="50" y="36"/>
                  </a:lnTo>
                  <a:lnTo>
                    <a:pt x="50" y="36"/>
                  </a:lnTo>
                  <a:lnTo>
                    <a:pt x="50" y="37"/>
                  </a:lnTo>
                  <a:lnTo>
                    <a:pt x="50" y="37"/>
                  </a:lnTo>
                  <a:lnTo>
                    <a:pt x="51" y="37"/>
                  </a:lnTo>
                  <a:lnTo>
                    <a:pt x="51" y="37"/>
                  </a:lnTo>
                  <a:lnTo>
                    <a:pt x="51" y="37"/>
                  </a:lnTo>
                  <a:lnTo>
                    <a:pt x="51" y="37"/>
                  </a:lnTo>
                  <a:lnTo>
                    <a:pt x="51" y="37"/>
                  </a:lnTo>
                  <a:lnTo>
                    <a:pt x="51" y="37"/>
                  </a:lnTo>
                  <a:lnTo>
                    <a:pt x="51" y="37"/>
                  </a:lnTo>
                  <a:lnTo>
                    <a:pt x="51" y="37"/>
                  </a:lnTo>
                  <a:lnTo>
                    <a:pt x="51" y="37"/>
                  </a:lnTo>
                  <a:lnTo>
                    <a:pt x="51" y="37"/>
                  </a:lnTo>
                  <a:lnTo>
                    <a:pt x="51" y="37"/>
                  </a:lnTo>
                  <a:lnTo>
                    <a:pt x="52" y="37"/>
                  </a:lnTo>
                  <a:lnTo>
                    <a:pt x="52" y="37"/>
                  </a:lnTo>
                  <a:lnTo>
                    <a:pt x="52" y="37"/>
                  </a:lnTo>
                  <a:lnTo>
                    <a:pt x="52" y="37"/>
                  </a:lnTo>
                  <a:lnTo>
                    <a:pt x="52" y="37"/>
                  </a:lnTo>
                  <a:lnTo>
                    <a:pt x="52" y="37"/>
                  </a:lnTo>
                  <a:lnTo>
                    <a:pt x="52" y="38"/>
                  </a:lnTo>
                  <a:lnTo>
                    <a:pt x="52" y="38"/>
                  </a:lnTo>
                  <a:lnTo>
                    <a:pt x="52" y="38"/>
                  </a:lnTo>
                  <a:lnTo>
                    <a:pt x="52" y="38"/>
                  </a:lnTo>
                  <a:lnTo>
                    <a:pt x="52" y="38"/>
                  </a:lnTo>
                  <a:lnTo>
                    <a:pt x="52" y="38"/>
                  </a:lnTo>
                  <a:lnTo>
                    <a:pt x="52" y="38"/>
                  </a:lnTo>
                  <a:lnTo>
                    <a:pt x="52" y="38"/>
                  </a:lnTo>
                  <a:lnTo>
                    <a:pt x="51" y="38"/>
                  </a:lnTo>
                  <a:lnTo>
                    <a:pt x="51" y="38"/>
                  </a:lnTo>
                  <a:lnTo>
                    <a:pt x="52" y="38"/>
                  </a:lnTo>
                  <a:lnTo>
                    <a:pt x="52" y="38"/>
                  </a:lnTo>
                  <a:lnTo>
                    <a:pt x="52" y="38"/>
                  </a:lnTo>
                  <a:lnTo>
                    <a:pt x="52" y="38"/>
                  </a:lnTo>
                  <a:lnTo>
                    <a:pt x="52" y="38"/>
                  </a:lnTo>
                  <a:lnTo>
                    <a:pt x="51" y="38"/>
                  </a:lnTo>
                  <a:lnTo>
                    <a:pt x="51" y="38"/>
                  </a:lnTo>
                  <a:lnTo>
                    <a:pt x="51" y="38"/>
                  </a:lnTo>
                  <a:lnTo>
                    <a:pt x="51" y="38"/>
                  </a:lnTo>
                  <a:lnTo>
                    <a:pt x="51" y="38"/>
                  </a:lnTo>
                  <a:lnTo>
                    <a:pt x="51" y="38"/>
                  </a:lnTo>
                  <a:lnTo>
                    <a:pt x="51" y="38"/>
                  </a:lnTo>
                  <a:lnTo>
                    <a:pt x="51" y="38"/>
                  </a:lnTo>
                  <a:lnTo>
                    <a:pt x="51" y="38"/>
                  </a:lnTo>
                  <a:lnTo>
                    <a:pt x="50" y="38"/>
                  </a:lnTo>
                  <a:lnTo>
                    <a:pt x="50" y="38"/>
                  </a:lnTo>
                  <a:lnTo>
                    <a:pt x="50" y="38"/>
                  </a:lnTo>
                  <a:lnTo>
                    <a:pt x="50" y="38"/>
                  </a:lnTo>
                  <a:lnTo>
                    <a:pt x="50" y="39"/>
                  </a:lnTo>
                  <a:lnTo>
                    <a:pt x="49" y="39"/>
                  </a:lnTo>
                  <a:lnTo>
                    <a:pt x="49" y="38"/>
                  </a:lnTo>
                  <a:lnTo>
                    <a:pt x="49" y="39"/>
                  </a:lnTo>
                  <a:lnTo>
                    <a:pt x="49" y="39"/>
                  </a:lnTo>
                  <a:lnTo>
                    <a:pt x="49" y="39"/>
                  </a:lnTo>
                  <a:lnTo>
                    <a:pt x="48" y="39"/>
                  </a:lnTo>
                  <a:lnTo>
                    <a:pt x="48" y="39"/>
                  </a:lnTo>
                  <a:lnTo>
                    <a:pt x="48" y="39"/>
                  </a:lnTo>
                  <a:lnTo>
                    <a:pt x="48" y="39"/>
                  </a:lnTo>
                  <a:lnTo>
                    <a:pt x="48" y="39"/>
                  </a:lnTo>
                  <a:lnTo>
                    <a:pt x="48" y="39"/>
                  </a:lnTo>
                  <a:lnTo>
                    <a:pt x="48" y="39"/>
                  </a:lnTo>
                  <a:lnTo>
                    <a:pt x="47" y="39"/>
                  </a:lnTo>
                  <a:close/>
                  <a:moveTo>
                    <a:pt x="46" y="24"/>
                  </a:moveTo>
                  <a:lnTo>
                    <a:pt x="46" y="24"/>
                  </a:lnTo>
                  <a:lnTo>
                    <a:pt x="46" y="24"/>
                  </a:lnTo>
                  <a:close/>
                  <a:moveTo>
                    <a:pt x="45" y="25"/>
                  </a:moveTo>
                  <a:lnTo>
                    <a:pt x="45" y="24"/>
                  </a:lnTo>
                  <a:lnTo>
                    <a:pt x="46" y="24"/>
                  </a:lnTo>
                  <a:lnTo>
                    <a:pt x="46" y="24"/>
                  </a:lnTo>
                  <a:lnTo>
                    <a:pt x="46" y="24"/>
                  </a:lnTo>
                  <a:lnTo>
                    <a:pt x="46" y="23"/>
                  </a:lnTo>
                  <a:lnTo>
                    <a:pt x="46" y="24"/>
                  </a:lnTo>
                  <a:lnTo>
                    <a:pt x="46" y="24"/>
                  </a:lnTo>
                  <a:lnTo>
                    <a:pt x="46" y="24"/>
                  </a:lnTo>
                  <a:lnTo>
                    <a:pt x="46" y="24"/>
                  </a:lnTo>
                  <a:lnTo>
                    <a:pt x="46" y="25"/>
                  </a:lnTo>
                  <a:lnTo>
                    <a:pt x="46" y="25"/>
                  </a:lnTo>
                  <a:lnTo>
                    <a:pt x="46" y="25"/>
                  </a:lnTo>
                  <a:lnTo>
                    <a:pt x="46" y="26"/>
                  </a:lnTo>
                  <a:lnTo>
                    <a:pt x="46" y="26"/>
                  </a:lnTo>
                  <a:lnTo>
                    <a:pt x="46" y="25"/>
                  </a:lnTo>
                  <a:lnTo>
                    <a:pt x="46" y="25"/>
                  </a:lnTo>
                  <a:lnTo>
                    <a:pt x="46" y="25"/>
                  </a:lnTo>
                  <a:lnTo>
                    <a:pt x="46" y="25"/>
                  </a:lnTo>
                  <a:lnTo>
                    <a:pt x="45" y="25"/>
                  </a:lnTo>
                  <a:close/>
                  <a:moveTo>
                    <a:pt x="45" y="38"/>
                  </a:moveTo>
                  <a:lnTo>
                    <a:pt x="45" y="38"/>
                  </a:lnTo>
                  <a:lnTo>
                    <a:pt x="45" y="38"/>
                  </a:lnTo>
                  <a:lnTo>
                    <a:pt x="45" y="38"/>
                  </a:lnTo>
                  <a:lnTo>
                    <a:pt x="46" y="38"/>
                  </a:lnTo>
                  <a:lnTo>
                    <a:pt x="46" y="38"/>
                  </a:lnTo>
                  <a:lnTo>
                    <a:pt x="46" y="37"/>
                  </a:lnTo>
                  <a:lnTo>
                    <a:pt x="46" y="37"/>
                  </a:lnTo>
                  <a:lnTo>
                    <a:pt x="46" y="37"/>
                  </a:lnTo>
                  <a:lnTo>
                    <a:pt x="46" y="37"/>
                  </a:lnTo>
                  <a:lnTo>
                    <a:pt x="46" y="37"/>
                  </a:lnTo>
                  <a:lnTo>
                    <a:pt x="47" y="37"/>
                  </a:lnTo>
                  <a:lnTo>
                    <a:pt x="47" y="37"/>
                  </a:lnTo>
                  <a:lnTo>
                    <a:pt x="47" y="37"/>
                  </a:lnTo>
                  <a:lnTo>
                    <a:pt x="47" y="37"/>
                  </a:lnTo>
                  <a:lnTo>
                    <a:pt x="47" y="37"/>
                  </a:lnTo>
                  <a:lnTo>
                    <a:pt x="47" y="38"/>
                  </a:lnTo>
                  <a:lnTo>
                    <a:pt x="46" y="38"/>
                  </a:lnTo>
                  <a:lnTo>
                    <a:pt x="46" y="38"/>
                  </a:lnTo>
                  <a:lnTo>
                    <a:pt x="47" y="38"/>
                  </a:lnTo>
                  <a:lnTo>
                    <a:pt x="46" y="38"/>
                  </a:lnTo>
                  <a:lnTo>
                    <a:pt x="46" y="38"/>
                  </a:lnTo>
                  <a:lnTo>
                    <a:pt x="46" y="38"/>
                  </a:lnTo>
                  <a:lnTo>
                    <a:pt x="46" y="38"/>
                  </a:lnTo>
                  <a:lnTo>
                    <a:pt x="46" y="38"/>
                  </a:lnTo>
                  <a:lnTo>
                    <a:pt x="46" y="38"/>
                  </a:lnTo>
                  <a:lnTo>
                    <a:pt x="46" y="38"/>
                  </a:lnTo>
                  <a:lnTo>
                    <a:pt x="45" y="38"/>
                  </a:lnTo>
                  <a:close/>
                  <a:moveTo>
                    <a:pt x="42" y="36"/>
                  </a:moveTo>
                  <a:lnTo>
                    <a:pt x="42" y="36"/>
                  </a:lnTo>
                  <a:lnTo>
                    <a:pt x="43" y="36"/>
                  </a:lnTo>
                  <a:lnTo>
                    <a:pt x="43" y="36"/>
                  </a:lnTo>
                  <a:lnTo>
                    <a:pt x="43" y="36"/>
                  </a:lnTo>
                  <a:lnTo>
                    <a:pt x="43" y="36"/>
                  </a:lnTo>
                  <a:lnTo>
                    <a:pt x="43" y="36"/>
                  </a:lnTo>
                  <a:lnTo>
                    <a:pt x="44" y="36"/>
                  </a:lnTo>
                  <a:lnTo>
                    <a:pt x="44" y="36"/>
                  </a:lnTo>
                  <a:lnTo>
                    <a:pt x="44" y="36"/>
                  </a:lnTo>
                  <a:lnTo>
                    <a:pt x="44" y="37"/>
                  </a:lnTo>
                  <a:lnTo>
                    <a:pt x="45" y="37"/>
                  </a:lnTo>
                  <a:lnTo>
                    <a:pt x="45" y="37"/>
                  </a:lnTo>
                  <a:lnTo>
                    <a:pt x="45" y="37"/>
                  </a:lnTo>
                  <a:lnTo>
                    <a:pt x="44" y="37"/>
                  </a:lnTo>
                  <a:lnTo>
                    <a:pt x="44" y="38"/>
                  </a:lnTo>
                  <a:lnTo>
                    <a:pt x="44" y="38"/>
                  </a:lnTo>
                  <a:lnTo>
                    <a:pt x="44" y="38"/>
                  </a:lnTo>
                  <a:lnTo>
                    <a:pt x="44" y="38"/>
                  </a:lnTo>
                  <a:lnTo>
                    <a:pt x="44" y="38"/>
                  </a:lnTo>
                  <a:lnTo>
                    <a:pt x="44" y="38"/>
                  </a:lnTo>
                  <a:lnTo>
                    <a:pt x="44" y="38"/>
                  </a:lnTo>
                  <a:lnTo>
                    <a:pt x="44" y="38"/>
                  </a:lnTo>
                  <a:lnTo>
                    <a:pt x="43" y="38"/>
                  </a:lnTo>
                  <a:lnTo>
                    <a:pt x="43" y="38"/>
                  </a:lnTo>
                  <a:lnTo>
                    <a:pt x="44" y="38"/>
                  </a:lnTo>
                  <a:lnTo>
                    <a:pt x="44" y="38"/>
                  </a:lnTo>
                  <a:lnTo>
                    <a:pt x="43" y="38"/>
                  </a:lnTo>
                  <a:lnTo>
                    <a:pt x="43" y="37"/>
                  </a:lnTo>
                  <a:lnTo>
                    <a:pt x="43" y="37"/>
                  </a:lnTo>
                  <a:lnTo>
                    <a:pt x="43" y="37"/>
                  </a:lnTo>
                  <a:lnTo>
                    <a:pt x="43" y="37"/>
                  </a:lnTo>
                  <a:lnTo>
                    <a:pt x="42" y="37"/>
                  </a:lnTo>
                  <a:lnTo>
                    <a:pt x="42" y="37"/>
                  </a:lnTo>
                  <a:lnTo>
                    <a:pt x="42" y="37"/>
                  </a:lnTo>
                  <a:lnTo>
                    <a:pt x="42" y="36"/>
                  </a:lnTo>
                  <a:close/>
                  <a:moveTo>
                    <a:pt x="40" y="37"/>
                  </a:moveTo>
                  <a:lnTo>
                    <a:pt x="40" y="37"/>
                  </a:lnTo>
                  <a:lnTo>
                    <a:pt x="40" y="37"/>
                  </a:lnTo>
                  <a:lnTo>
                    <a:pt x="40" y="37"/>
                  </a:lnTo>
                  <a:close/>
                  <a:moveTo>
                    <a:pt x="38" y="34"/>
                  </a:moveTo>
                  <a:lnTo>
                    <a:pt x="38" y="34"/>
                  </a:lnTo>
                  <a:lnTo>
                    <a:pt x="38" y="33"/>
                  </a:lnTo>
                  <a:lnTo>
                    <a:pt x="39" y="33"/>
                  </a:lnTo>
                  <a:lnTo>
                    <a:pt x="39" y="33"/>
                  </a:lnTo>
                  <a:lnTo>
                    <a:pt x="39" y="33"/>
                  </a:lnTo>
                  <a:lnTo>
                    <a:pt x="40" y="33"/>
                  </a:lnTo>
                  <a:lnTo>
                    <a:pt x="40" y="33"/>
                  </a:lnTo>
                  <a:lnTo>
                    <a:pt x="40" y="33"/>
                  </a:lnTo>
                  <a:lnTo>
                    <a:pt x="41" y="33"/>
                  </a:lnTo>
                  <a:lnTo>
                    <a:pt x="41" y="33"/>
                  </a:lnTo>
                  <a:lnTo>
                    <a:pt x="41" y="33"/>
                  </a:lnTo>
                  <a:lnTo>
                    <a:pt x="41" y="34"/>
                  </a:lnTo>
                  <a:lnTo>
                    <a:pt x="41" y="34"/>
                  </a:lnTo>
                  <a:lnTo>
                    <a:pt x="41" y="34"/>
                  </a:lnTo>
                  <a:lnTo>
                    <a:pt x="40" y="34"/>
                  </a:lnTo>
                  <a:lnTo>
                    <a:pt x="40" y="34"/>
                  </a:lnTo>
                  <a:lnTo>
                    <a:pt x="40" y="34"/>
                  </a:lnTo>
                  <a:lnTo>
                    <a:pt x="40" y="34"/>
                  </a:lnTo>
                  <a:lnTo>
                    <a:pt x="40" y="34"/>
                  </a:lnTo>
                  <a:lnTo>
                    <a:pt x="39" y="34"/>
                  </a:lnTo>
                  <a:lnTo>
                    <a:pt x="39" y="34"/>
                  </a:lnTo>
                  <a:lnTo>
                    <a:pt x="39" y="34"/>
                  </a:lnTo>
                  <a:lnTo>
                    <a:pt x="39" y="34"/>
                  </a:lnTo>
                  <a:lnTo>
                    <a:pt x="38" y="34"/>
                  </a:lnTo>
                  <a:close/>
                  <a:moveTo>
                    <a:pt x="31" y="18"/>
                  </a:moveTo>
                  <a:lnTo>
                    <a:pt x="31" y="18"/>
                  </a:lnTo>
                  <a:lnTo>
                    <a:pt x="31" y="18"/>
                  </a:lnTo>
                  <a:lnTo>
                    <a:pt x="31" y="17"/>
                  </a:lnTo>
                  <a:lnTo>
                    <a:pt x="31" y="17"/>
                  </a:lnTo>
                  <a:lnTo>
                    <a:pt x="32" y="17"/>
                  </a:lnTo>
                  <a:lnTo>
                    <a:pt x="32" y="18"/>
                  </a:lnTo>
                  <a:lnTo>
                    <a:pt x="32" y="17"/>
                  </a:lnTo>
                  <a:lnTo>
                    <a:pt x="32" y="17"/>
                  </a:lnTo>
                  <a:lnTo>
                    <a:pt x="32" y="18"/>
                  </a:lnTo>
                  <a:lnTo>
                    <a:pt x="32" y="18"/>
                  </a:lnTo>
                  <a:lnTo>
                    <a:pt x="32" y="18"/>
                  </a:lnTo>
                  <a:lnTo>
                    <a:pt x="31" y="18"/>
                  </a:lnTo>
                  <a:close/>
                  <a:moveTo>
                    <a:pt x="30" y="13"/>
                  </a:moveTo>
                  <a:lnTo>
                    <a:pt x="30" y="13"/>
                  </a:lnTo>
                  <a:lnTo>
                    <a:pt x="30" y="13"/>
                  </a:lnTo>
                  <a:lnTo>
                    <a:pt x="30" y="13"/>
                  </a:lnTo>
                  <a:lnTo>
                    <a:pt x="30" y="12"/>
                  </a:lnTo>
                  <a:lnTo>
                    <a:pt x="30" y="12"/>
                  </a:lnTo>
                  <a:lnTo>
                    <a:pt x="30" y="12"/>
                  </a:lnTo>
                  <a:lnTo>
                    <a:pt x="30" y="12"/>
                  </a:lnTo>
                  <a:lnTo>
                    <a:pt x="30" y="12"/>
                  </a:lnTo>
                  <a:lnTo>
                    <a:pt x="31" y="11"/>
                  </a:lnTo>
                  <a:lnTo>
                    <a:pt x="30" y="11"/>
                  </a:lnTo>
                  <a:lnTo>
                    <a:pt x="30" y="12"/>
                  </a:lnTo>
                  <a:lnTo>
                    <a:pt x="30" y="12"/>
                  </a:lnTo>
                  <a:lnTo>
                    <a:pt x="30" y="11"/>
                  </a:lnTo>
                  <a:lnTo>
                    <a:pt x="30" y="11"/>
                  </a:lnTo>
                  <a:lnTo>
                    <a:pt x="30" y="11"/>
                  </a:lnTo>
                  <a:lnTo>
                    <a:pt x="30" y="11"/>
                  </a:lnTo>
                  <a:lnTo>
                    <a:pt x="30" y="11"/>
                  </a:lnTo>
                  <a:lnTo>
                    <a:pt x="31" y="11"/>
                  </a:lnTo>
                  <a:lnTo>
                    <a:pt x="31" y="11"/>
                  </a:lnTo>
                  <a:lnTo>
                    <a:pt x="31" y="10"/>
                  </a:lnTo>
                  <a:lnTo>
                    <a:pt x="31" y="10"/>
                  </a:lnTo>
                  <a:lnTo>
                    <a:pt x="31" y="10"/>
                  </a:lnTo>
                  <a:lnTo>
                    <a:pt x="31" y="10"/>
                  </a:lnTo>
                  <a:lnTo>
                    <a:pt x="32" y="10"/>
                  </a:lnTo>
                  <a:lnTo>
                    <a:pt x="31" y="10"/>
                  </a:lnTo>
                  <a:lnTo>
                    <a:pt x="31" y="10"/>
                  </a:lnTo>
                  <a:lnTo>
                    <a:pt x="32" y="11"/>
                  </a:lnTo>
                  <a:lnTo>
                    <a:pt x="32" y="11"/>
                  </a:lnTo>
                  <a:lnTo>
                    <a:pt x="32" y="11"/>
                  </a:lnTo>
                  <a:lnTo>
                    <a:pt x="32" y="11"/>
                  </a:lnTo>
                  <a:lnTo>
                    <a:pt x="32" y="11"/>
                  </a:lnTo>
                  <a:lnTo>
                    <a:pt x="33" y="12"/>
                  </a:lnTo>
                  <a:lnTo>
                    <a:pt x="33" y="12"/>
                  </a:lnTo>
                  <a:lnTo>
                    <a:pt x="33" y="12"/>
                  </a:lnTo>
                  <a:lnTo>
                    <a:pt x="33" y="13"/>
                  </a:lnTo>
                  <a:lnTo>
                    <a:pt x="34" y="13"/>
                  </a:lnTo>
                  <a:lnTo>
                    <a:pt x="34" y="13"/>
                  </a:lnTo>
                  <a:lnTo>
                    <a:pt x="34" y="13"/>
                  </a:lnTo>
                  <a:lnTo>
                    <a:pt x="34" y="12"/>
                  </a:lnTo>
                  <a:lnTo>
                    <a:pt x="34" y="12"/>
                  </a:lnTo>
                  <a:lnTo>
                    <a:pt x="34" y="12"/>
                  </a:lnTo>
                  <a:lnTo>
                    <a:pt x="35" y="12"/>
                  </a:lnTo>
                  <a:lnTo>
                    <a:pt x="35" y="12"/>
                  </a:lnTo>
                  <a:lnTo>
                    <a:pt x="35" y="12"/>
                  </a:lnTo>
                  <a:lnTo>
                    <a:pt x="36" y="12"/>
                  </a:lnTo>
                  <a:lnTo>
                    <a:pt x="36" y="12"/>
                  </a:lnTo>
                  <a:lnTo>
                    <a:pt x="36" y="12"/>
                  </a:lnTo>
                  <a:lnTo>
                    <a:pt x="36" y="12"/>
                  </a:lnTo>
                  <a:lnTo>
                    <a:pt x="36" y="12"/>
                  </a:lnTo>
                  <a:lnTo>
                    <a:pt x="36" y="12"/>
                  </a:lnTo>
                  <a:lnTo>
                    <a:pt x="37" y="12"/>
                  </a:lnTo>
                  <a:lnTo>
                    <a:pt x="37" y="12"/>
                  </a:lnTo>
                  <a:lnTo>
                    <a:pt x="37" y="11"/>
                  </a:lnTo>
                  <a:lnTo>
                    <a:pt x="37" y="11"/>
                  </a:lnTo>
                  <a:lnTo>
                    <a:pt x="38" y="11"/>
                  </a:lnTo>
                  <a:lnTo>
                    <a:pt x="38" y="11"/>
                  </a:lnTo>
                  <a:lnTo>
                    <a:pt x="38" y="11"/>
                  </a:lnTo>
                  <a:lnTo>
                    <a:pt x="39" y="11"/>
                  </a:lnTo>
                  <a:lnTo>
                    <a:pt x="39" y="11"/>
                  </a:lnTo>
                  <a:lnTo>
                    <a:pt x="39" y="11"/>
                  </a:lnTo>
                  <a:lnTo>
                    <a:pt x="39" y="11"/>
                  </a:lnTo>
                  <a:lnTo>
                    <a:pt x="39" y="11"/>
                  </a:lnTo>
                  <a:lnTo>
                    <a:pt x="40" y="11"/>
                  </a:lnTo>
                  <a:lnTo>
                    <a:pt x="40" y="11"/>
                  </a:lnTo>
                  <a:lnTo>
                    <a:pt x="40" y="11"/>
                  </a:lnTo>
                  <a:lnTo>
                    <a:pt x="40" y="12"/>
                  </a:lnTo>
                  <a:lnTo>
                    <a:pt x="40" y="11"/>
                  </a:lnTo>
                  <a:lnTo>
                    <a:pt x="41" y="11"/>
                  </a:lnTo>
                  <a:lnTo>
                    <a:pt x="41" y="11"/>
                  </a:lnTo>
                  <a:lnTo>
                    <a:pt x="41" y="11"/>
                  </a:lnTo>
                  <a:lnTo>
                    <a:pt x="41" y="11"/>
                  </a:lnTo>
                  <a:lnTo>
                    <a:pt x="41" y="11"/>
                  </a:lnTo>
                  <a:lnTo>
                    <a:pt x="41" y="11"/>
                  </a:lnTo>
                  <a:lnTo>
                    <a:pt x="42" y="11"/>
                  </a:lnTo>
                  <a:lnTo>
                    <a:pt x="42" y="11"/>
                  </a:lnTo>
                  <a:lnTo>
                    <a:pt x="42" y="11"/>
                  </a:lnTo>
                  <a:lnTo>
                    <a:pt x="42" y="11"/>
                  </a:lnTo>
                  <a:lnTo>
                    <a:pt x="42" y="11"/>
                  </a:lnTo>
                  <a:lnTo>
                    <a:pt x="42" y="11"/>
                  </a:lnTo>
                  <a:lnTo>
                    <a:pt x="43" y="10"/>
                  </a:lnTo>
                  <a:lnTo>
                    <a:pt x="43" y="10"/>
                  </a:lnTo>
                  <a:lnTo>
                    <a:pt x="43" y="10"/>
                  </a:lnTo>
                  <a:lnTo>
                    <a:pt x="43" y="10"/>
                  </a:lnTo>
                  <a:lnTo>
                    <a:pt x="43" y="9"/>
                  </a:lnTo>
                  <a:lnTo>
                    <a:pt x="43" y="9"/>
                  </a:lnTo>
                  <a:lnTo>
                    <a:pt x="43" y="9"/>
                  </a:lnTo>
                  <a:lnTo>
                    <a:pt x="43" y="9"/>
                  </a:lnTo>
                  <a:lnTo>
                    <a:pt x="43" y="9"/>
                  </a:lnTo>
                  <a:lnTo>
                    <a:pt x="44" y="8"/>
                  </a:lnTo>
                  <a:lnTo>
                    <a:pt x="44" y="8"/>
                  </a:lnTo>
                  <a:lnTo>
                    <a:pt x="43" y="8"/>
                  </a:lnTo>
                  <a:lnTo>
                    <a:pt x="43" y="7"/>
                  </a:lnTo>
                  <a:lnTo>
                    <a:pt x="44" y="7"/>
                  </a:lnTo>
                  <a:lnTo>
                    <a:pt x="44" y="7"/>
                  </a:lnTo>
                  <a:lnTo>
                    <a:pt x="44" y="7"/>
                  </a:lnTo>
                  <a:lnTo>
                    <a:pt x="44" y="7"/>
                  </a:lnTo>
                  <a:lnTo>
                    <a:pt x="44" y="7"/>
                  </a:lnTo>
                  <a:lnTo>
                    <a:pt x="44" y="7"/>
                  </a:lnTo>
                  <a:lnTo>
                    <a:pt x="44" y="7"/>
                  </a:lnTo>
                  <a:lnTo>
                    <a:pt x="44" y="7"/>
                  </a:lnTo>
                  <a:lnTo>
                    <a:pt x="44" y="6"/>
                  </a:lnTo>
                  <a:lnTo>
                    <a:pt x="44" y="6"/>
                  </a:lnTo>
                  <a:lnTo>
                    <a:pt x="44" y="6"/>
                  </a:lnTo>
                  <a:lnTo>
                    <a:pt x="45" y="6"/>
                  </a:lnTo>
                  <a:lnTo>
                    <a:pt x="45" y="6"/>
                  </a:lnTo>
                  <a:lnTo>
                    <a:pt x="45" y="5"/>
                  </a:lnTo>
                  <a:lnTo>
                    <a:pt x="45" y="5"/>
                  </a:lnTo>
                  <a:lnTo>
                    <a:pt x="45" y="5"/>
                  </a:lnTo>
                  <a:lnTo>
                    <a:pt x="45" y="5"/>
                  </a:lnTo>
                  <a:lnTo>
                    <a:pt x="45" y="4"/>
                  </a:lnTo>
                  <a:lnTo>
                    <a:pt x="45" y="4"/>
                  </a:lnTo>
                  <a:lnTo>
                    <a:pt x="45" y="4"/>
                  </a:lnTo>
                  <a:lnTo>
                    <a:pt x="45" y="4"/>
                  </a:lnTo>
                  <a:lnTo>
                    <a:pt x="45" y="4"/>
                  </a:lnTo>
                  <a:lnTo>
                    <a:pt x="45" y="4"/>
                  </a:lnTo>
                  <a:lnTo>
                    <a:pt x="46" y="4"/>
                  </a:lnTo>
                  <a:lnTo>
                    <a:pt x="46" y="4"/>
                  </a:lnTo>
                  <a:lnTo>
                    <a:pt x="46" y="4"/>
                  </a:lnTo>
                  <a:lnTo>
                    <a:pt x="46" y="4"/>
                  </a:lnTo>
                  <a:lnTo>
                    <a:pt x="46" y="4"/>
                  </a:lnTo>
                  <a:lnTo>
                    <a:pt x="46" y="4"/>
                  </a:lnTo>
                  <a:lnTo>
                    <a:pt x="47" y="4"/>
                  </a:lnTo>
                  <a:lnTo>
                    <a:pt x="47" y="4"/>
                  </a:lnTo>
                  <a:lnTo>
                    <a:pt x="47" y="4"/>
                  </a:lnTo>
                  <a:lnTo>
                    <a:pt x="47" y="4"/>
                  </a:lnTo>
                  <a:lnTo>
                    <a:pt x="48" y="4"/>
                  </a:lnTo>
                  <a:lnTo>
                    <a:pt x="48" y="4"/>
                  </a:lnTo>
                  <a:lnTo>
                    <a:pt x="48" y="4"/>
                  </a:lnTo>
                  <a:lnTo>
                    <a:pt x="48" y="4"/>
                  </a:lnTo>
                  <a:lnTo>
                    <a:pt x="49" y="4"/>
                  </a:lnTo>
                  <a:lnTo>
                    <a:pt x="49" y="4"/>
                  </a:lnTo>
                  <a:lnTo>
                    <a:pt x="49" y="4"/>
                  </a:lnTo>
                  <a:lnTo>
                    <a:pt x="48" y="4"/>
                  </a:lnTo>
                  <a:lnTo>
                    <a:pt x="48" y="4"/>
                  </a:lnTo>
                  <a:lnTo>
                    <a:pt x="49" y="4"/>
                  </a:lnTo>
                  <a:lnTo>
                    <a:pt x="49" y="5"/>
                  </a:lnTo>
                  <a:lnTo>
                    <a:pt x="49" y="5"/>
                  </a:lnTo>
                  <a:lnTo>
                    <a:pt x="49" y="5"/>
                  </a:lnTo>
                  <a:lnTo>
                    <a:pt x="49" y="5"/>
                  </a:lnTo>
                  <a:lnTo>
                    <a:pt x="49" y="5"/>
                  </a:lnTo>
                  <a:lnTo>
                    <a:pt x="49" y="5"/>
                  </a:lnTo>
                  <a:lnTo>
                    <a:pt x="49" y="5"/>
                  </a:lnTo>
                  <a:lnTo>
                    <a:pt x="49" y="5"/>
                  </a:lnTo>
                  <a:lnTo>
                    <a:pt x="49" y="5"/>
                  </a:lnTo>
                  <a:lnTo>
                    <a:pt x="48" y="5"/>
                  </a:lnTo>
                  <a:lnTo>
                    <a:pt x="48" y="5"/>
                  </a:lnTo>
                  <a:lnTo>
                    <a:pt x="48" y="5"/>
                  </a:lnTo>
                  <a:lnTo>
                    <a:pt x="48" y="5"/>
                  </a:lnTo>
                  <a:lnTo>
                    <a:pt x="48" y="6"/>
                  </a:lnTo>
                  <a:lnTo>
                    <a:pt x="48" y="6"/>
                  </a:lnTo>
                  <a:lnTo>
                    <a:pt x="48" y="6"/>
                  </a:lnTo>
                  <a:lnTo>
                    <a:pt x="48" y="6"/>
                  </a:lnTo>
                  <a:lnTo>
                    <a:pt x="49" y="6"/>
                  </a:lnTo>
                  <a:lnTo>
                    <a:pt x="48" y="6"/>
                  </a:lnTo>
                  <a:lnTo>
                    <a:pt x="48" y="6"/>
                  </a:lnTo>
                  <a:lnTo>
                    <a:pt x="48" y="6"/>
                  </a:lnTo>
                  <a:lnTo>
                    <a:pt x="48" y="7"/>
                  </a:lnTo>
                  <a:lnTo>
                    <a:pt x="49" y="7"/>
                  </a:lnTo>
                  <a:lnTo>
                    <a:pt x="49" y="7"/>
                  </a:lnTo>
                  <a:lnTo>
                    <a:pt x="49" y="7"/>
                  </a:lnTo>
                  <a:lnTo>
                    <a:pt x="49" y="7"/>
                  </a:lnTo>
                  <a:lnTo>
                    <a:pt x="49" y="8"/>
                  </a:lnTo>
                  <a:lnTo>
                    <a:pt x="49" y="8"/>
                  </a:lnTo>
                  <a:lnTo>
                    <a:pt x="49" y="8"/>
                  </a:lnTo>
                  <a:lnTo>
                    <a:pt x="49" y="8"/>
                  </a:lnTo>
                  <a:lnTo>
                    <a:pt x="49" y="8"/>
                  </a:lnTo>
                  <a:lnTo>
                    <a:pt x="50" y="8"/>
                  </a:lnTo>
                  <a:lnTo>
                    <a:pt x="50" y="9"/>
                  </a:lnTo>
                  <a:lnTo>
                    <a:pt x="50" y="9"/>
                  </a:lnTo>
                  <a:lnTo>
                    <a:pt x="50" y="9"/>
                  </a:lnTo>
                  <a:lnTo>
                    <a:pt x="50" y="9"/>
                  </a:lnTo>
                  <a:lnTo>
                    <a:pt x="50" y="10"/>
                  </a:lnTo>
                  <a:lnTo>
                    <a:pt x="49" y="9"/>
                  </a:lnTo>
                  <a:lnTo>
                    <a:pt x="49" y="10"/>
                  </a:lnTo>
                  <a:lnTo>
                    <a:pt x="49" y="10"/>
                  </a:lnTo>
                  <a:lnTo>
                    <a:pt x="50" y="10"/>
                  </a:lnTo>
                  <a:lnTo>
                    <a:pt x="50" y="10"/>
                  </a:lnTo>
                  <a:lnTo>
                    <a:pt x="50" y="11"/>
                  </a:lnTo>
                  <a:lnTo>
                    <a:pt x="50" y="11"/>
                  </a:lnTo>
                  <a:lnTo>
                    <a:pt x="50" y="11"/>
                  </a:lnTo>
                  <a:lnTo>
                    <a:pt x="51" y="11"/>
                  </a:lnTo>
                  <a:lnTo>
                    <a:pt x="51" y="11"/>
                  </a:lnTo>
                  <a:lnTo>
                    <a:pt x="51" y="11"/>
                  </a:lnTo>
                  <a:lnTo>
                    <a:pt x="51" y="11"/>
                  </a:lnTo>
                  <a:lnTo>
                    <a:pt x="51" y="12"/>
                  </a:lnTo>
                  <a:lnTo>
                    <a:pt x="52" y="12"/>
                  </a:lnTo>
                  <a:lnTo>
                    <a:pt x="52" y="12"/>
                  </a:lnTo>
                  <a:lnTo>
                    <a:pt x="52" y="12"/>
                  </a:lnTo>
                  <a:lnTo>
                    <a:pt x="52" y="12"/>
                  </a:lnTo>
                  <a:lnTo>
                    <a:pt x="52" y="12"/>
                  </a:lnTo>
                  <a:lnTo>
                    <a:pt x="52" y="12"/>
                  </a:lnTo>
                  <a:lnTo>
                    <a:pt x="52" y="13"/>
                  </a:lnTo>
                  <a:lnTo>
                    <a:pt x="52" y="13"/>
                  </a:lnTo>
                  <a:lnTo>
                    <a:pt x="51" y="13"/>
                  </a:lnTo>
                  <a:lnTo>
                    <a:pt x="51" y="13"/>
                  </a:lnTo>
                  <a:lnTo>
                    <a:pt x="51" y="13"/>
                  </a:lnTo>
                  <a:lnTo>
                    <a:pt x="51" y="13"/>
                  </a:lnTo>
                  <a:lnTo>
                    <a:pt x="51" y="13"/>
                  </a:lnTo>
                  <a:lnTo>
                    <a:pt x="50" y="13"/>
                  </a:lnTo>
                  <a:lnTo>
                    <a:pt x="50" y="13"/>
                  </a:lnTo>
                  <a:lnTo>
                    <a:pt x="50" y="12"/>
                  </a:lnTo>
                  <a:lnTo>
                    <a:pt x="50" y="12"/>
                  </a:lnTo>
                  <a:lnTo>
                    <a:pt x="50" y="12"/>
                  </a:lnTo>
                  <a:lnTo>
                    <a:pt x="50" y="12"/>
                  </a:lnTo>
                  <a:lnTo>
                    <a:pt x="50" y="12"/>
                  </a:lnTo>
                  <a:lnTo>
                    <a:pt x="50" y="12"/>
                  </a:lnTo>
                  <a:lnTo>
                    <a:pt x="50" y="13"/>
                  </a:lnTo>
                  <a:lnTo>
                    <a:pt x="50" y="13"/>
                  </a:lnTo>
                  <a:lnTo>
                    <a:pt x="50" y="13"/>
                  </a:lnTo>
                  <a:lnTo>
                    <a:pt x="50" y="13"/>
                  </a:lnTo>
                  <a:lnTo>
                    <a:pt x="49" y="13"/>
                  </a:lnTo>
                  <a:lnTo>
                    <a:pt x="49" y="13"/>
                  </a:lnTo>
                  <a:lnTo>
                    <a:pt x="49" y="13"/>
                  </a:lnTo>
                  <a:lnTo>
                    <a:pt x="49" y="14"/>
                  </a:lnTo>
                  <a:lnTo>
                    <a:pt x="49" y="14"/>
                  </a:lnTo>
                  <a:lnTo>
                    <a:pt x="49" y="15"/>
                  </a:lnTo>
                  <a:lnTo>
                    <a:pt x="49" y="15"/>
                  </a:lnTo>
                  <a:lnTo>
                    <a:pt x="49" y="15"/>
                  </a:lnTo>
                  <a:lnTo>
                    <a:pt x="49" y="15"/>
                  </a:lnTo>
                  <a:lnTo>
                    <a:pt x="49" y="16"/>
                  </a:lnTo>
                  <a:lnTo>
                    <a:pt x="48" y="16"/>
                  </a:lnTo>
                  <a:lnTo>
                    <a:pt x="49" y="16"/>
                  </a:lnTo>
                  <a:lnTo>
                    <a:pt x="49" y="16"/>
                  </a:lnTo>
                  <a:lnTo>
                    <a:pt x="48" y="16"/>
                  </a:lnTo>
                  <a:lnTo>
                    <a:pt x="49" y="16"/>
                  </a:lnTo>
                  <a:lnTo>
                    <a:pt x="49" y="16"/>
                  </a:lnTo>
                  <a:lnTo>
                    <a:pt x="49" y="17"/>
                  </a:lnTo>
                  <a:lnTo>
                    <a:pt x="49" y="17"/>
                  </a:lnTo>
                  <a:lnTo>
                    <a:pt x="49" y="17"/>
                  </a:lnTo>
                  <a:lnTo>
                    <a:pt x="49" y="17"/>
                  </a:lnTo>
                  <a:lnTo>
                    <a:pt x="48" y="17"/>
                  </a:lnTo>
                  <a:lnTo>
                    <a:pt x="48" y="17"/>
                  </a:lnTo>
                  <a:lnTo>
                    <a:pt x="48" y="17"/>
                  </a:lnTo>
                  <a:lnTo>
                    <a:pt x="48" y="17"/>
                  </a:lnTo>
                  <a:lnTo>
                    <a:pt x="48" y="18"/>
                  </a:lnTo>
                  <a:lnTo>
                    <a:pt x="48" y="18"/>
                  </a:lnTo>
                  <a:lnTo>
                    <a:pt x="48" y="18"/>
                  </a:lnTo>
                  <a:lnTo>
                    <a:pt x="47" y="18"/>
                  </a:lnTo>
                  <a:lnTo>
                    <a:pt x="47" y="18"/>
                  </a:lnTo>
                  <a:lnTo>
                    <a:pt x="47" y="18"/>
                  </a:lnTo>
                  <a:lnTo>
                    <a:pt x="47" y="18"/>
                  </a:lnTo>
                  <a:lnTo>
                    <a:pt x="47" y="18"/>
                  </a:lnTo>
                  <a:lnTo>
                    <a:pt x="47" y="18"/>
                  </a:lnTo>
                  <a:lnTo>
                    <a:pt x="47" y="18"/>
                  </a:lnTo>
                  <a:lnTo>
                    <a:pt x="47" y="19"/>
                  </a:lnTo>
                  <a:lnTo>
                    <a:pt x="47" y="19"/>
                  </a:lnTo>
                  <a:lnTo>
                    <a:pt x="46" y="19"/>
                  </a:lnTo>
                  <a:lnTo>
                    <a:pt x="46" y="19"/>
                  </a:lnTo>
                  <a:lnTo>
                    <a:pt x="47" y="19"/>
                  </a:lnTo>
                  <a:lnTo>
                    <a:pt x="46" y="19"/>
                  </a:lnTo>
                  <a:lnTo>
                    <a:pt x="46" y="19"/>
                  </a:lnTo>
                  <a:lnTo>
                    <a:pt x="46" y="19"/>
                  </a:lnTo>
                  <a:lnTo>
                    <a:pt x="46" y="20"/>
                  </a:lnTo>
                  <a:lnTo>
                    <a:pt x="46" y="20"/>
                  </a:lnTo>
                  <a:lnTo>
                    <a:pt x="46" y="20"/>
                  </a:lnTo>
                  <a:lnTo>
                    <a:pt x="46" y="20"/>
                  </a:lnTo>
                  <a:lnTo>
                    <a:pt x="46" y="20"/>
                  </a:lnTo>
                  <a:lnTo>
                    <a:pt x="46" y="20"/>
                  </a:lnTo>
                  <a:lnTo>
                    <a:pt x="46" y="20"/>
                  </a:lnTo>
                  <a:lnTo>
                    <a:pt x="46" y="21"/>
                  </a:lnTo>
                  <a:lnTo>
                    <a:pt x="46" y="21"/>
                  </a:lnTo>
                  <a:lnTo>
                    <a:pt x="46" y="21"/>
                  </a:lnTo>
                  <a:lnTo>
                    <a:pt x="47" y="21"/>
                  </a:lnTo>
                  <a:lnTo>
                    <a:pt x="47" y="21"/>
                  </a:lnTo>
                  <a:lnTo>
                    <a:pt x="47" y="21"/>
                  </a:lnTo>
                  <a:lnTo>
                    <a:pt x="46" y="21"/>
                  </a:lnTo>
                  <a:lnTo>
                    <a:pt x="46" y="22"/>
                  </a:lnTo>
                  <a:lnTo>
                    <a:pt x="46" y="22"/>
                  </a:lnTo>
                  <a:lnTo>
                    <a:pt x="46" y="22"/>
                  </a:lnTo>
                  <a:lnTo>
                    <a:pt x="46" y="22"/>
                  </a:lnTo>
                  <a:lnTo>
                    <a:pt x="46" y="22"/>
                  </a:lnTo>
                  <a:lnTo>
                    <a:pt x="46" y="22"/>
                  </a:lnTo>
                  <a:lnTo>
                    <a:pt x="46" y="22"/>
                  </a:lnTo>
                  <a:lnTo>
                    <a:pt x="46" y="22"/>
                  </a:lnTo>
                  <a:lnTo>
                    <a:pt x="46" y="23"/>
                  </a:lnTo>
                  <a:lnTo>
                    <a:pt x="46" y="23"/>
                  </a:lnTo>
                  <a:lnTo>
                    <a:pt x="46" y="23"/>
                  </a:lnTo>
                  <a:lnTo>
                    <a:pt x="46" y="23"/>
                  </a:lnTo>
                  <a:lnTo>
                    <a:pt x="46" y="22"/>
                  </a:lnTo>
                  <a:lnTo>
                    <a:pt x="46" y="23"/>
                  </a:lnTo>
                  <a:lnTo>
                    <a:pt x="46" y="23"/>
                  </a:lnTo>
                  <a:lnTo>
                    <a:pt x="46" y="23"/>
                  </a:lnTo>
                  <a:lnTo>
                    <a:pt x="46" y="23"/>
                  </a:lnTo>
                  <a:lnTo>
                    <a:pt x="46" y="23"/>
                  </a:lnTo>
                  <a:lnTo>
                    <a:pt x="46" y="24"/>
                  </a:lnTo>
                  <a:lnTo>
                    <a:pt x="45" y="24"/>
                  </a:lnTo>
                  <a:lnTo>
                    <a:pt x="45" y="24"/>
                  </a:lnTo>
                  <a:lnTo>
                    <a:pt x="45" y="24"/>
                  </a:lnTo>
                  <a:lnTo>
                    <a:pt x="45" y="24"/>
                  </a:lnTo>
                  <a:lnTo>
                    <a:pt x="45" y="25"/>
                  </a:lnTo>
                  <a:lnTo>
                    <a:pt x="45" y="25"/>
                  </a:lnTo>
                  <a:lnTo>
                    <a:pt x="44" y="25"/>
                  </a:lnTo>
                  <a:lnTo>
                    <a:pt x="44" y="25"/>
                  </a:lnTo>
                  <a:lnTo>
                    <a:pt x="44" y="25"/>
                  </a:lnTo>
                  <a:lnTo>
                    <a:pt x="44" y="25"/>
                  </a:lnTo>
                  <a:lnTo>
                    <a:pt x="43" y="25"/>
                  </a:lnTo>
                  <a:lnTo>
                    <a:pt x="43" y="26"/>
                  </a:lnTo>
                  <a:lnTo>
                    <a:pt x="43" y="26"/>
                  </a:lnTo>
                  <a:lnTo>
                    <a:pt x="43" y="26"/>
                  </a:lnTo>
                  <a:lnTo>
                    <a:pt x="43" y="26"/>
                  </a:lnTo>
                  <a:lnTo>
                    <a:pt x="42" y="26"/>
                  </a:lnTo>
                  <a:lnTo>
                    <a:pt x="42" y="26"/>
                  </a:lnTo>
                  <a:lnTo>
                    <a:pt x="42" y="25"/>
                  </a:lnTo>
                  <a:lnTo>
                    <a:pt x="42" y="25"/>
                  </a:lnTo>
                  <a:lnTo>
                    <a:pt x="42" y="24"/>
                  </a:lnTo>
                  <a:lnTo>
                    <a:pt x="42" y="24"/>
                  </a:lnTo>
                  <a:lnTo>
                    <a:pt x="42" y="24"/>
                  </a:lnTo>
                  <a:lnTo>
                    <a:pt x="42" y="24"/>
                  </a:lnTo>
                  <a:lnTo>
                    <a:pt x="42" y="24"/>
                  </a:lnTo>
                  <a:lnTo>
                    <a:pt x="41" y="24"/>
                  </a:lnTo>
                  <a:lnTo>
                    <a:pt x="41" y="24"/>
                  </a:lnTo>
                  <a:lnTo>
                    <a:pt x="41" y="24"/>
                  </a:lnTo>
                  <a:lnTo>
                    <a:pt x="40" y="24"/>
                  </a:lnTo>
                  <a:lnTo>
                    <a:pt x="40" y="24"/>
                  </a:lnTo>
                  <a:lnTo>
                    <a:pt x="40" y="24"/>
                  </a:lnTo>
                  <a:lnTo>
                    <a:pt x="40" y="24"/>
                  </a:lnTo>
                  <a:lnTo>
                    <a:pt x="40" y="23"/>
                  </a:lnTo>
                  <a:lnTo>
                    <a:pt x="40" y="23"/>
                  </a:lnTo>
                  <a:lnTo>
                    <a:pt x="40" y="23"/>
                  </a:lnTo>
                  <a:lnTo>
                    <a:pt x="40" y="23"/>
                  </a:lnTo>
                  <a:lnTo>
                    <a:pt x="40" y="23"/>
                  </a:lnTo>
                  <a:lnTo>
                    <a:pt x="40" y="23"/>
                  </a:lnTo>
                  <a:lnTo>
                    <a:pt x="39" y="23"/>
                  </a:lnTo>
                  <a:lnTo>
                    <a:pt x="39" y="23"/>
                  </a:lnTo>
                  <a:lnTo>
                    <a:pt x="39" y="23"/>
                  </a:lnTo>
                  <a:lnTo>
                    <a:pt x="39" y="23"/>
                  </a:lnTo>
                  <a:lnTo>
                    <a:pt x="39" y="23"/>
                  </a:lnTo>
                  <a:lnTo>
                    <a:pt x="39" y="23"/>
                  </a:lnTo>
                  <a:lnTo>
                    <a:pt x="39" y="23"/>
                  </a:lnTo>
                  <a:lnTo>
                    <a:pt x="39" y="23"/>
                  </a:lnTo>
                  <a:lnTo>
                    <a:pt x="38" y="24"/>
                  </a:lnTo>
                  <a:lnTo>
                    <a:pt x="38" y="24"/>
                  </a:lnTo>
                  <a:lnTo>
                    <a:pt x="38" y="24"/>
                  </a:lnTo>
                  <a:lnTo>
                    <a:pt x="38" y="24"/>
                  </a:lnTo>
                  <a:lnTo>
                    <a:pt x="38" y="24"/>
                  </a:lnTo>
                  <a:lnTo>
                    <a:pt x="38" y="24"/>
                  </a:lnTo>
                  <a:lnTo>
                    <a:pt x="37" y="24"/>
                  </a:lnTo>
                  <a:lnTo>
                    <a:pt x="37" y="24"/>
                  </a:lnTo>
                  <a:lnTo>
                    <a:pt x="37" y="24"/>
                  </a:lnTo>
                  <a:lnTo>
                    <a:pt x="37" y="24"/>
                  </a:lnTo>
                  <a:lnTo>
                    <a:pt x="37" y="24"/>
                  </a:lnTo>
                  <a:lnTo>
                    <a:pt x="36" y="24"/>
                  </a:lnTo>
                  <a:lnTo>
                    <a:pt x="36" y="24"/>
                  </a:lnTo>
                  <a:lnTo>
                    <a:pt x="36" y="24"/>
                  </a:lnTo>
                  <a:lnTo>
                    <a:pt x="36" y="24"/>
                  </a:lnTo>
                  <a:lnTo>
                    <a:pt x="36" y="23"/>
                  </a:lnTo>
                  <a:lnTo>
                    <a:pt x="36" y="23"/>
                  </a:lnTo>
                  <a:lnTo>
                    <a:pt x="36" y="23"/>
                  </a:lnTo>
                  <a:lnTo>
                    <a:pt x="36" y="23"/>
                  </a:lnTo>
                  <a:lnTo>
                    <a:pt x="36" y="23"/>
                  </a:lnTo>
                  <a:lnTo>
                    <a:pt x="36" y="23"/>
                  </a:lnTo>
                  <a:lnTo>
                    <a:pt x="36" y="23"/>
                  </a:lnTo>
                  <a:lnTo>
                    <a:pt x="36" y="22"/>
                  </a:lnTo>
                  <a:lnTo>
                    <a:pt x="36" y="22"/>
                  </a:lnTo>
                  <a:lnTo>
                    <a:pt x="36" y="23"/>
                  </a:lnTo>
                  <a:lnTo>
                    <a:pt x="36" y="23"/>
                  </a:lnTo>
                  <a:lnTo>
                    <a:pt x="36" y="23"/>
                  </a:lnTo>
                  <a:lnTo>
                    <a:pt x="36" y="23"/>
                  </a:lnTo>
                  <a:lnTo>
                    <a:pt x="36" y="23"/>
                  </a:lnTo>
                  <a:lnTo>
                    <a:pt x="35" y="23"/>
                  </a:lnTo>
                  <a:lnTo>
                    <a:pt x="35" y="23"/>
                  </a:lnTo>
                  <a:lnTo>
                    <a:pt x="35" y="23"/>
                  </a:lnTo>
                  <a:lnTo>
                    <a:pt x="35" y="23"/>
                  </a:lnTo>
                  <a:lnTo>
                    <a:pt x="35" y="23"/>
                  </a:lnTo>
                  <a:lnTo>
                    <a:pt x="34" y="23"/>
                  </a:lnTo>
                  <a:lnTo>
                    <a:pt x="34" y="23"/>
                  </a:lnTo>
                  <a:lnTo>
                    <a:pt x="34" y="23"/>
                  </a:lnTo>
                  <a:lnTo>
                    <a:pt x="34" y="23"/>
                  </a:lnTo>
                  <a:lnTo>
                    <a:pt x="34" y="23"/>
                  </a:lnTo>
                  <a:lnTo>
                    <a:pt x="34" y="23"/>
                  </a:lnTo>
                  <a:lnTo>
                    <a:pt x="34" y="23"/>
                  </a:lnTo>
                  <a:lnTo>
                    <a:pt x="34" y="23"/>
                  </a:lnTo>
                  <a:lnTo>
                    <a:pt x="34" y="23"/>
                  </a:lnTo>
                  <a:lnTo>
                    <a:pt x="34" y="23"/>
                  </a:lnTo>
                  <a:lnTo>
                    <a:pt x="34" y="23"/>
                  </a:lnTo>
                  <a:lnTo>
                    <a:pt x="34" y="23"/>
                  </a:lnTo>
                  <a:lnTo>
                    <a:pt x="33" y="23"/>
                  </a:lnTo>
                  <a:lnTo>
                    <a:pt x="33" y="23"/>
                  </a:lnTo>
                  <a:lnTo>
                    <a:pt x="33" y="23"/>
                  </a:lnTo>
                  <a:lnTo>
                    <a:pt x="33" y="23"/>
                  </a:lnTo>
                  <a:lnTo>
                    <a:pt x="33" y="23"/>
                  </a:lnTo>
                  <a:lnTo>
                    <a:pt x="33" y="23"/>
                  </a:lnTo>
                  <a:lnTo>
                    <a:pt x="33" y="22"/>
                  </a:lnTo>
                  <a:lnTo>
                    <a:pt x="33" y="22"/>
                  </a:lnTo>
                  <a:lnTo>
                    <a:pt x="33" y="22"/>
                  </a:lnTo>
                  <a:lnTo>
                    <a:pt x="33" y="21"/>
                  </a:lnTo>
                  <a:lnTo>
                    <a:pt x="33" y="21"/>
                  </a:lnTo>
                  <a:lnTo>
                    <a:pt x="33" y="21"/>
                  </a:lnTo>
                  <a:lnTo>
                    <a:pt x="33" y="20"/>
                  </a:lnTo>
                  <a:lnTo>
                    <a:pt x="33" y="20"/>
                  </a:lnTo>
                  <a:lnTo>
                    <a:pt x="32" y="20"/>
                  </a:lnTo>
                  <a:lnTo>
                    <a:pt x="32" y="20"/>
                  </a:lnTo>
                  <a:lnTo>
                    <a:pt x="32" y="20"/>
                  </a:lnTo>
                  <a:lnTo>
                    <a:pt x="32" y="20"/>
                  </a:lnTo>
                  <a:lnTo>
                    <a:pt x="32" y="19"/>
                  </a:lnTo>
                  <a:lnTo>
                    <a:pt x="33" y="19"/>
                  </a:lnTo>
                  <a:lnTo>
                    <a:pt x="33" y="19"/>
                  </a:lnTo>
                  <a:lnTo>
                    <a:pt x="33" y="18"/>
                  </a:lnTo>
                  <a:lnTo>
                    <a:pt x="32" y="18"/>
                  </a:lnTo>
                  <a:lnTo>
                    <a:pt x="32" y="18"/>
                  </a:lnTo>
                  <a:lnTo>
                    <a:pt x="32" y="18"/>
                  </a:lnTo>
                  <a:lnTo>
                    <a:pt x="32" y="17"/>
                  </a:lnTo>
                  <a:lnTo>
                    <a:pt x="31" y="17"/>
                  </a:lnTo>
                  <a:lnTo>
                    <a:pt x="31" y="17"/>
                  </a:lnTo>
                  <a:lnTo>
                    <a:pt x="31" y="17"/>
                  </a:lnTo>
                  <a:lnTo>
                    <a:pt x="31" y="17"/>
                  </a:lnTo>
                  <a:lnTo>
                    <a:pt x="31" y="17"/>
                  </a:lnTo>
                  <a:lnTo>
                    <a:pt x="31" y="17"/>
                  </a:lnTo>
                  <a:lnTo>
                    <a:pt x="31" y="17"/>
                  </a:lnTo>
                  <a:lnTo>
                    <a:pt x="31" y="17"/>
                  </a:lnTo>
                  <a:lnTo>
                    <a:pt x="31" y="17"/>
                  </a:lnTo>
                  <a:lnTo>
                    <a:pt x="31" y="17"/>
                  </a:lnTo>
                  <a:lnTo>
                    <a:pt x="31" y="17"/>
                  </a:lnTo>
                  <a:lnTo>
                    <a:pt x="31" y="17"/>
                  </a:lnTo>
                  <a:lnTo>
                    <a:pt x="31" y="17"/>
                  </a:lnTo>
                  <a:lnTo>
                    <a:pt x="30" y="17"/>
                  </a:lnTo>
                  <a:lnTo>
                    <a:pt x="30" y="16"/>
                  </a:lnTo>
                  <a:lnTo>
                    <a:pt x="30" y="16"/>
                  </a:lnTo>
                  <a:lnTo>
                    <a:pt x="30" y="16"/>
                  </a:lnTo>
                  <a:lnTo>
                    <a:pt x="30" y="16"/>
                  </a:lnTo>
                  <a:lnTo>
                    <a:pt x="31" y="16"/>
                  </a:lnTo>
                  <a:lnTo>
                    <a:pt x="31" y="15"/>
                  </a:lnTo>
                  <a:lnTo>
                    <a:pt x="30" y="15"/>
                  </a:lnTo>
                  <a:lnTo>
                    <a:pt x="30" y="15"/>
                  </a:lnTo>
                  <a:lnTo>
                    <a:pt x="30" y="14"/>
                  </a:lnTo>
                  <a:lnTo>
                    <a:pt x="30" y="14"/>
                  </a:lnTo>
                  <a:lnTo>
                    <a:pt x="30" y="14"/>
                  </a:lnTo>
                  <a:lnTo>
                    <a:pt x="30" y="14"/>
                  </a:lnTo>
                  <a:lnTo>
                    <a:pt x="30" y="14"/>
                  </a:lnTo>
                  <a:lnTo>
                    <a:pt x="30" y="13"/>
                  </a:lnTo>
                  <a:lnTo>
                    <a:pt x="30" y="13"/>
                  </a:lnTo>
                  <a:lnTo>
                    <a:pt x="30" y="13"/>
                  </a:lnTo>
                  <a:close/>
                  <a:moveTo>
                    <a:pt x="28" y="4"/>
                  </a:moveTo>
                  <a:lnTo>
                    <a:pt x="28" y="4"/>
                  </a:lnTo>
                  <a:lnTo>
                    <a:pt x="29" y="4"/>
                  </a:lnTo>
                  <a:lnTo>
                    <a:pt x="29" y="4"/>
                  </a:lnTo>
                  <a:lnTo>
                    <a:pt x="29" y="4"/>
                  </a:lnTo>
                  <a:lnTo>
                    <a:pt x="29" y="5"/>
                  </a:lnTo>
                  <a:lnTo>
                    <a:pt x="29" y="5"/>
                  </a:lnTo>
                  <a:lnTo>
                    <a:pt x="29" y="5"/>
                  </a:lnTo>
                  <a:lnTo>
                    <a:pt x="29" y="5"/>
                  </a:lnTo>
                  <a:lnTo>
                    <a:pt x="28" y="5"/>
                  </a:lnTo>
                  <a:lnTo>
                    <a:pt x="28" y="5"/>
                  </a:lnTo>
                  <a:lnTo>
                    <a:pt x="28" y="5"/>
                  </a:lnTo>
                  <a:lnTo>
                    <a:pt x="29" y="5"/>
                  </a:lnTo>
                  <a:lnTo>
                    <a:pt x="28" y="5"/>
                  </a:lnTo>
                  <a:lnTo>
                    <a:pt x="28" y="5"/>
                  </a:lnTo>
                  <a:lnTo>
                    <a:pt x="28" y="5"/>
                  </a:lnTo>
                  <a:lnTo>
                    <a:pt x="28" y="4"/>
                  </a:lnTo>
                  <a:close/>
                  <a:moveTo>
                    <a:pt x="27" y="23"/>
                  </a:moveTo>
                  <a:lnTo>
                    <a:pt x="27" y="23"/>
                  </a:lnTo>
                  <a:lnTo>
                    <a:pt x="27" y="23"/>
                  </a:lnTo>
                  <a:lnTo>
                    <a:pt x="27" y="22"/>
                  </a:lnTo>
                  <a:lnTo>
                    <a:pt x="27" y="22"/>
                  </a:lnTo>
                  <a:lnTo>
                    <a:pt x="27" y="22"/>
                  </a:lnTo>
                  <a:lnTo>
                    <a:pt x="27" y="22"/>
                  </a:lnTo>
                  <a:lnTo>
                    <a:pt x="28" y="22"/>
                  </a:lnTo>
                  <a:lnTo>
                    <a:pt x="28" y="22"/>
                  </a:lnTo>
                  <a:lnTo>
                    <a:pt x="28" y="22"/>
                  </a:lnTo>
                  <a:lnTo>
                    <a:pt x="28" y="22"/>
                  </a:lnTo>
                  <a:lnTo>
                    <a:pt x="29" y="22"/>
                  </a:lnTo>
                  <a:lnTo>
                    <a:pt x="29" y="23"/>
                  </a:lnTo>
                  <a:lnTo>
                    <a:pt x="29" y="23"/>
                  </a:lnTo>
                  <a:lnTo>
                    <a:pt x="29" y="23"/>
                  </a:lnTo>
                  <a:lnTo>
                    <a:pt x="28" y="23"/>
                  </a:lnTo>
                  <a:lnTo>
                    <a:pt x="28" y="23"/>
                  </a:lnTo>
                  <a:lnTo>
                    <a:pt x="28" y="23"/>
                  </a:lnTo>
                  <a:lnTo>
                    <a:pt x="28" y="23"/>
                  </a:lnTo>
                  <a:lnTo>
                    <a:pt x="28" y="23"/>
                  </a:lnTo>
                  <a:lnTo>
                    <a:pt x="28" y="23"/>
                  </a:lnTo>
                  <a:lnTo>
                    <a:pt x="28" y="23"/>
                  </a:lnTo>
                  <a:lnTo>
                    <a:pt x="28" y="23"/>
                  </a:lnTo>
                  <a:lnTo>
                    <a:pt x="27" y="23"/>
                  </a:lnTo>
                  <a:lnTo>
                    <a:pt x="27" y="23"/>
                  </a:lnTo>
                  <a:close/>
                  <a:moveTo>
                    <a:pt x="27" y="23"/>
                  </a:moveTo>
                  <a:lnTo>
                    <a:pt x="27" y="22"/>
                  </a:lnTo>
                  <a:lnTo>
                    <a:pt x="27" y="23"/>
                  </a:lnTo>
                  <a:lnTo>
                    <a:pt x="27" y="23"/>
                  </a:lnTo>
                  <a:close/>
                  <a:moveTo>
                    <a:pt x="22" y="33"/>
                  </a:moveTo>
                  <a:lnTo>
                    <a:pt x="22" y="33"/>
                  </a:lnTo>
                  <a:lnTo>
                    <a:pt x="22" y="33"/>
                  </a:lnTo>
                  <a:lnTo>
                    <a:pt x="22" y="33"/>
                  </a:lnTo>
                  <a:lnTo>
                    <a:pt x="23" y="33"/>
                  </a:lnTo>
                  <a:lnTo>
                    <a:pt x="23" y="32"/>
                  </a:lnTo>
                  <a:lnTo>
                    <a:pt x="23" y="32"/>
                  </a:lnTo>
                  <a:lnTo>
                    <a:pt x="23" y="32"/>
                  </a:lnTo>
                  <a:lnTo>
                    <a:pt x="23" y="32"/>
                  </a:lnTo>
                  <a:lnTo>
                    <a:pt x="23" y="32"/>
                  </a:lnTo>
                  <a:lnTo>
                    <a:pt x="23" y="32"/>
                  </a:lnTo>
                  <a:lnTo>
                    <a:pt x="23" y="32"/>
                  </a:lnTo>
                  <a:lnTo>
                    <a:pt x="23" y="32"/>
                  </a:lnTo>
                  <a:lnTo>
                    <a:pt x="23" y="31"/>
                  </a:lnTo>
                  <a:lnTo>
                    <a:pt x="23" y="31"/>
                  </a:lnTo>
                  <a:lnTo>
                    <a:pt x="24" y="30"/>
                  </a:lnTo>
                  <a:lnTo>
                    <a:pt x="24" y="30"/>
                  </a:lnTo>
                  <a:lnTo>
                    <a:pt x="24" y="31"/>
                  </a:lnTo>
                  <a:lnTo>
                    <a:pt x="24" y="31"/>
                  </a:lnTo>
                  <a:lnTo>
                    <a:pt x="24" y="31"/>
                  </a:lnTo>
                  <a:lnTo>
                    <a:pt x="25" y="31"/>
                  </a:lnTo>
                  <a:lnTo>
                    <a:pt x="25" y="31"/>
                  </a:lnTo>
                  <a:lnTo>
                    <a:pt x="25" y="31"/>
                  </a:lnTo>
                  <a:lnTo>
                    <a:pt x="25" y="31"/>
                  </a:lnTo>
                  <a:lnTo>
                    <a:pt x="25" y="31"/>
                  </a:lnTo>
                  <a:lnTo>
                    <a:pt x="25" y="31"/>
                  </a:lnTo>
                  <a:lnTo>
                    <a:pt x="26" y="31"/>
                  </a:lnTo>
                  <a:lnTo>
                    <a:pt x="26" y="31"/>
                  </a:lnTo>
                  <a:lnTo>
                    <a:pt x="26" y="31"/>
                  </a:lnTo>
                  <a:lnTo>
                    <a:pt x="26" y="30"/>
                  </a:lnTo>
                  <a:lnTo>
                    <a:pt x="26" y="31"/>
                  </a:lnTo>
                  <a:lnTo>
                    <a:pt x="26" y="31"/>
                  </a:lnTo>
                  <a:lnTo>
                    <a:pt x="27" y="31"/>
                  </a:lnTo>
                  <a:lnTo>
                    <a:pt x="27" y="31"/>
                  </a:lnTo>
                  <a:lnTo>
                    <a:pt x="27" y="31"/>
                  </a:lnTo>
                  <a:lnTo>
                    <a:pt x="27" y="31"/>
                  </a:lnTo>
                  <a:lnTo>
                    <a:pt x="27" y="31"/>
                  </a:lnTo>
                  <a:lnTo>
                    <a:pt x="28" y="31"/>
                  </a:lnTo>
                  <a:lnTo>
                    <a:pt x="28" y="32"/>
                  </a:lnTo>
                  <a:lnTo>
                    <a:pt x="28" y="32"/>
                  </a:lnTo>
                  <a:lnTo>
                    <a:pt x="29" y="32"/>
                  </a:lnTo>
                  <a:lnTo>
                    <a:pt x="28" y="32"/>
                  </a:lnTo>
                  <a:lnTo>
                    <a:pt x="29" y="31"/>
                  </a:lnTo>
                  <a:lnTo>
                    <a:pt x="29" y="31"/>
                  </a:lnTo>
                  <a:lnTo>
                    <a:pt x="29" y="32"/>
                  </a:lnTo>
                  <a:lnTo>
                    <a:pt x="29" y="32"/>
                  </a:lnTo>
                  <a:lnTo>
                    <a:pt x="29" y="32"/>
                  </a:lnTo>
                  <a:lnTo>
                    <a:pt x="29" y="32"/>
                  </a:lnTo>
                  <a:lnTo>
                    <a:pt x="29" y="32"/>
                  </a:lnTo>
                  <a:lnTo>
                    <a:pt x="29" y="33"/>
                  </a:lnTo>
                  <a:lnTo>
                    <a:pt x="29" y="33"/>
                  </a:lnTo>
                  <a:lnTo>
                    <a:pt x="29" y="33"/>
                  </a:lnTo>
                  <a:lnTo>
                    <a:pt x="30" y="33"/>
                  </a:lnTo>
                  <a:lnTo>
                    <a:pt x="30" y="33"/>
                  </a:lnTo>
                  <a:lnTo>
                    <a:pt x="30" y="33"/>
                  </a:lnTo>
                  <a:lnTo>
                    <a:pt x="31" y="33"/>
                  </a:lnTo>
                  <a:lnTo>
                    <a:pt x="31" y="33"/>
                  </a:lnTo>
                  <a:lnTo>
                    <a:pt x="31" y="33"/>
                  </a:lnTo>
                  <a:lnTo>
                    <a:pt x="31" y="33"/>
                  </a:lnTo>
                  <a:lnTo>
                    <a:pt x="32" y="33"/>
                  </a:lnTo>
                  <a:lnTo>
                    <a:pt x="32" y="33"/>
                  </a:lnTo>
                  <a:lnTo>
                    <a:pt x="32" y="33"/>
                  </a:lnTo>
                  <a:lnTo>
                    <a:pt x="32" y="33"/>
                  </a:lnTo>
                  <a:lnTo>
                    <a:pt x="33" y="33"/>
                  </a:lnTo>
                  <a:lnTo>
                    <a:pt x="33" y="33"/>
                  </a:lnTo>
                  <a:lnTo>
                    <a:pt x="33" y="33"/>
                  </a:lnTo>
                  <a:lnTo>
                    <a:pt x="33" y="33"/>
                  </a:lnTo>
                  <a:lnTo>
                    <a:pt x="34" y="33"/>
                  </a:lnTo>
                  <a:lnTo>
                    <a:pt x="34" y="33"/>
                  </a:lnTo>
                  <a:lnTo>
                    <a:pt x="34" y="33"/>
                  </a:lnTo>
                  <a:lnTo>
                    <a:pt x="34" y="32"/>
                  </a:lnTo>
                  <a:lnTo>
                    <a:pt x="34" y="32"/>
                  </a:lnTo>
                  <a:lnTo>
                    <a:pt x="34" y="32"/>
                  </a:lnTo>
                  <a:lnTo>
                    <a:pt x="34" y="32"/>
                  </a:lnTo>
                  <a:lnTo>
                    <a:pt x="34" y="32"/>
                  </a:lnTo>
                  <a:lnTo>
                    <a:pt x="35" y="32"/>
                  </a:lnTo>
                  <a:lnTo>
                    <a:pt x="35" y="32"/>
                  </a:lnTo>
                  <a:lnTo>
                    <a:pt x="35" y="32"/>
                  </a:lnTo>
                  <a:lnTo>
                    <a:pt x="35" y="33"/>
                  </a:lnTo>
                  <a:lnTo>
                    <a:pt x="35" y="33"/>
                  </a:lnTo>
                  <a:lnTo>
                    <a:pt x="35" y="33"/>
                  </a:lnTo>
                  <a:lnTo>
                    <a:pt x="35" y="33"/>
                  </a:lnTo>
                  <a:lnTo>
                    <a:pt x="35" y="32"/>
                  </a:lnTo>
                  <a:lnTo>
                    <a:pt x="36" y="32"/>
                  </a:lnTo>
                  <a:lnTo>
                    <a:pt x="36" y="33"/>
                  </a:lnTo>
                  <a:lnTo>
                    <a:pt x="36" y="33"/>
                  </a:lnTo>
                  <a:lnTo>
                    <a:pt x="36" y="33"/>
                  </a:lnTo>
                  <a:lnTo>
                    <a:pt x="36" y="33"/>
                  </a:lnTo>
                  <a:lnTo>
                    <a:pt x="36" y="33"/>
                  </a:lnTo>
                  <a:lnTo>
                    <a:pt x="37" y="33"/>
                  </a:lnTo>
                  <a:lnTo>
                    <a:pt x="37" y="33"/>
                  </a:lnTo>
                  <a:lnTo>
                    <a:pt x="37" y="33"/>
                  </a:lnTo>
                  <a:lnTo>
                    <a:pt x="37" y="33"/>
                  </a:lnTo>
                  <a:lnTo>
                    <a:pt x="37" y="33"/>
                  </a:lnTo>
                  <a:lnTo>
                    <a:pt x="38" y="33"/>
                  </a:lnTo>
                  <a:lnTo>
                    <a:pt x="38" y="33"/>
                  </a:lnTo>
                  <a:lnTo>
                    <a:pt x="38" y="34"/>
                  </a:lnTo>
                  <a:lnTo>
                    <a:pt x="38" y="34"/>
                  </a:lnTo>
                  <a:lnTo>
                    <a:pt x="38" y="34"/>
                  </a:lnTo>
                  <a:lnTo>
                    <a:pt x="38" y="34"/>
                  </a:lnTo>
                  <a:lnTo>
                    <a:pt x="38" y="34"/>
                  </a:lnTo>
                  <a:lnTo>
                    <a:pt x="38" y="34"/>
                  </a:lnTo>
                  <a:lnTo>
                    <a:pt x="39" y="34"/>
                  </a:lnTo>
                  <a:lnTo>
                    <a:pt x="39" y="34"/>
                  </a:lnTo>
                  <a:lnTo>
                    <a:pt x="38" y="35"/>
                  </a:lnTo>
                  <a:lnTo>
                    <a:pt x="38" y="35"/>
                  </a:lnTo>
                  <a:lnTo>
                    <a:pt x="39" y="35"/>
                  </a:lnTo>
                  <a:lnTo>
                    <a:pt x="39" y="35"/>
                  </a:lnTo>
                  <a:lnTo>
                    <a:pt x="39" y="35"/>
                  </a:lnTo>
                  <a:lnTo>
                    <a:pt x="39" y="35"/>
                  </a:lnTo>
                  <a:lnTo>
                    <a:pt x="40" y="35"/>
                  </a:lnTo>
                  <a:lnTo>
                    <a:pt x="40" y="35"/>
                  </a:lnTo>
                  <a:lnTo>
                    <a:pt x="40" y="35"/>
                  </a:lnTo>
                  <a:lnTo>
                    <a:pt x="40" y="35"/>
                  </a:lnTo>
                  <a:lnTo>
                    <a:pt x="40" y="35"/>
                  </a:lnTo>
                  <a:lnTo>
                    <a:pt x="40" y="35"/>
                  </a:lnTo>
                  <a:lnTo>
                    <a:pt x="41" y="35"/>
                  </a:lnTo>
                  <a:lnTo>
                    <a:pt x="41" y="35"/>
                  </a:lnTo>
                  <a:lnTo>
                    <a:pt x="41" y="35"/>
                  </a:lnTo>
                  <a:lnTo>
                    <a:pt x="41" y="35"/>
                  </a:lnTo>
                  <a:lnTo>
                    <a:pt x="41" y="35"/>
                  </a:lnTo>
                  <a:lnTo>
                    <a:pt x="42" y="35"/>
                  </a:lnTo>
                  <a:lnTo>
                    <a:pt x="42" y="35"/>
                  </a:lnTo>
                  <a:lnTo>
                    <a:pt x="42" y="36"/>
                  </a:lnTo>
                  <a:lnTo>
                    <a:pt x="42" y="37"/>
                  </a:lnTo>
                  <a:lnTo>
                    <a:pt x="42" y="37"/>
                  </a:lnTo>
                  <a:lnTo>
                    <a:pt x="42" y="37"/>
                  </a:lnTo>
                  <a:lnTo>
                    <a:pt x="42" y="37"/>
                  </a:lnTo>
                  <a:lnTo>
                    <a:pt x="42" y="38"/>
                  </a:lnTo>
                  <a:lnTo>
                    <a:pt x="42" y="38"/>
                  </a:lnTo>
                  <a:lnTo>
                    <a:pt x="42" y="38"/>
                  </a:lnTo>
                  <a:lnTo>
                    <a:pt x="42" y="38"/>
                  </a:lnTo>
                  <a:lnTo>
                    <a:pt x="42" y="38"/>
                  </a:lnTo>
                  <a:lnTo>
                    <a:pt x="42" y="38"/>
                  </a:lnTo>
                  <a:lnTo>
                    <a:pt x="42" y="38"/>
                  </a:lnTo>
                  <a:lnTo>
                    <a:pt x="42" y="38"/>
                  </a:lnTo>
                  <a:lnTo>
                    <a:pt x="42" y="38"/>
                  </a:lnTo>
                  <a:lnTo>
                    <a:pt x="41" y="38"/>
                  </a:lnTo>
                  <a:lnTo>
                    <a:pt x="41" y="38"/>
                  </a:lnTo>
                  <a:lnTo>
                    <a:pt x="41" y="38"/>
                  </a:lnTo>
                  <a:lnTo>
                    <a:pt x="41" y="37"/>
                  </a:lnTo>
                  <a:lnTo>
                    <a:pt x="40" y="37"/>
                  </a:lnTo>
                  <a:lnTo>
                    <a:pt x="40" y="37"/>
                  </a:lnTo>
                  <a:lnTo>
                    <a:pt x="40" y="37"/>
                  </a:lnTo>
                  <a:lnTo>
                    <a:pt x="40" y="37"/>
                  </a:lnTo>
                  <a:lnTo>
                    <a:pt x="40" y="37"/>
                  </a:lnTo>
                  <a:lnTo>
                    <a:pt x="40" y="37"/>
                  </a:lnTo>
                  <a:lnTo>
                    <a:pt x="39" y="37"/>
                  </a:lnTo>
                  <a:lnTo>
                    <a:pt x="39" y="37"/>
                  </a:lnTo>
                  <a:lnTo>
                    <a:pt x="39" y="37"/>
                  </a:lnTo>
                  <a:lnTo>
                    <a:pt x="39" y="37"/>
                  </a:lnTo>
                  <a:lnTo>
                    <a:pt x="39" y="37"/>
                  </a:lnTo>
                  <a:lnTo>
                    <a:pt x="39" y="37"/>
                  </a:lnTo>
                  <a:lnTo>
                    <a:pt x="38" y="37"/>
                  </a:lnTo>
                  <a:lnTo>
                    <a:pt x="38" y="37"/>
                  </a:lnTo>
                  <a:lnTo>
                    <a:pt x="37" y="37"/>
                  </a:lnTo>
                  <a:lnTo>
                    <a:pt x="37" y="37"/>
                  </a:lnTo>
                  <a:lnTo>
                    <a:pt x="37" y="37"/>
                  </a:lnTo>
                  <a:lnTo>
                    <a:pt x="36" y="37"/>
                  </a:lnTo>
                  <a:lnTo>
                    <a:pt x="36" y="37"/>
                  </a:lnTo>
                  <a:lnTo>
                    <a:pt x="36" y="37"/>
                  </a:lnTo>
                  <a:lnTo>
                    <a:pt x="36" y="37"/>
                  </a:lnTo>
                  <a:lnTo>
                    <a:pt x="35" y="37"/>
                  </a:lnTo>
                  <a:lnTo>
                    <a:pt x="35" y="37"/>
                  </a:lnTo>
                  <a:lnTo>
                    <a:pt x="35" y="37"/>
                  </a:lnTo>
                  <a:lnTo>
                    <a:pt x="34" y="37"/>
                  </a:lnTo>
                  <a:lnTo>
                    <a:pt x="34" y="37"/>
                  </a:lnTo>
                  <a:lnTo>
                    <a:pt x="34" y="36"/>
                  </a:lnTo>
                  <a:lnTo>
                    <a:pt x="34" y="36"/>
                  </a:lnTo>
                  <a:lnTo>
                    <a:pt x="33" y="36"/>
                  </a:lnTo>
                  <a:lnTo>
                    <a:pt x="33" y="36"/>
                  </a:lnTo>
                  <a:lnTo>
                    <a:pt x="33" y="36"/>
                  </a:lnTo>
                  <a:lnTo>
                    <a:pt x="33" y="36"/>
                  </a:lnTo>
                  <a:lnTo>
                    <a:pt x="33" y="36"/>
                  </a:lnTo>
                  <a:lnTo>
                    <a:pt x="32" y="36"/>
                  </a:lnTo>
                  <a:lnTo>
                    <a:pt x="32" y="36"/>
                  </a:lnTo>
                  <a:lnTo>
                    <a:pt x="32" y="35"/>
                  </a:lnTo>
                  <a:lnTo>
                    <a:pt x="31" y="35"/>
                  </a:lnTo>
                  <a:lnTo>
                    <a:pt x="31" y="35"/>
                  </a:lnTo>
                  <a:lnTo>
                    <a:pt x="31" y="35"/>
                  </a:lnTo>
                  <a:lnTo>
                    <a:pt x="31" y="35"/>
                  </a:lnTo>
                  <a:lnTo>
                    <a:pt x="31" y="35"/>
                  </a:lnTo>
                  <a:lnTo>
                    <a:pt x="30" y="35"/>
                  </a:lnTo>
                  <a:lnTo>
                    <a:pt x="30" y="35"/>
                  </a:lnTo>
                  <a:lnTo>
                    <a:pt x="30" y="35"/>
                  </a:lnTo>
                  <a:lnTo>
                    <a:pt x="30" y="35"/>
                  </a:lnTo>
                  <a:lnTo>
                    <a:pt x="30" y="35"/>
                  </a:lnTo>
                  <a:lnTo>
                    <a:pt x="29" y="35"/>
                  </a:lnTo>
                  <a:lnTo>
                    <a:pt x="29" y="35"/>
                  </a:lnTo>
                  <a:lnTo>
                    <a:pt x="29" y="35"/>
                  </a:lnTo>
                  <a:lnTo>
                    <a:pt x="29" y="35"/>
                  </a:lnTo>
                  <a:lnTo>
                    <a:pt x="29" y="35"/>
                  </a:lnTo>
                  <a:lnTo>
                    <a:pt x="28" y="35"/>
                  </a:lnTo>
                  <a:lnTo>
                    <a:pt x="28" y="35"/>
                  </a:lnTo>
                  <a:lnTo>
                    <a:pt x="28" y="35"/>
                  </a:lnTo>
                  <a:lnTo>
                    <a:pt x="28" y="35"/>
                  </a:lnTo>
                  <a:lnTo>
                    <a:pt x="27" y="35"/>
                  </a:lnTo>
                  <a:lnTo>
                    <a:pt x="27" y="35"/>
                  </a:lnTo>
                  <a:lnTo>
                    <a:pt x="27" y="35"/>
                  </a:lnTo>
                  <a:lnTo>
                    <a:pt x="27" y="35"/>
                  </a:lnTo>
                  <a:lnTo>
                    <a:pt x="27" y="35"/>
                  </a:lnTo>
                  <a:lnTo>
                    <a:pt x="26" y="35"/>
                  </a:lnTo>
                  <a:lnTo>
                    <a:pt x="26" y="35"/>
                  </a:lnTo>
                  <a:lnTo>
                    <a:pt x="25" y="35"/>
                  </a:lnTo>
                  <a:lnTo>
                    <a:pt x="25" y="35"/>
                  </a:lnTo>
                  <a:lnTo>
                    <a:pt x="24" y="34"/>
                  </a:lnTo>
                  <a:lnTo>
                    <a:pt x="24" y="34"/>
                  </a:lnTo>
                  <a:lnTo>
                    <a:pt x="24" y="34"/>
                  </a:lnTo>
                  <a:lnTo>
                    <a:pt x="25" y="34"/>
                  </a:lnTo>
                  <a:lnTo>
                    <a:pt x="25" y="34"/>
                  </a:lnTo>
                  <a:lnTo>
                    <a:pt x="25" y="34"/>
                  </a:lnTo>
                  <a:lnTo>
                    <a:pt x="25" y="33"/>
                  </a:lnTo>
                  <a:lnTo>
                    <a:pt x="25" y="33"/>
                  </a:lnTo>
                  <a:lnTo>
                    <a:pt x="24" y="33"/>
                  </a:lnTo>
                  <a:lnTo>
                    <a:pt x="24" y="33"/>
                  </a:lnTo>
                  <a:lnTo>
                    <a:pt x="24" y="33"/>
                  </a:lnTo>
                  <a:lnTo>
                    <a:pt x="24" y="33"/>
                  </a:lnTo>
                  <a:lnTo>
                    <a:pt x="24" y="33"/>
                  </a:lnTo>
                  <a:lnTo>
                    <a:pt x="23" y="33"/>
                  </a:lnTo>
                  <a:lnTo>
                    <a:pt x="23" y="33"/>
                  </a:lnTo>
                  <a:lnTo>
                    <a:pt x="23" y="33"/>
                  </a:lnTo>
                  <a:lnTo>
                    <a:pt x="23" y="33"/>
                  </a:lnTo>
                  <a:lnTo>
                    <a:pt x="22" y="33"/>
                  </a:lnTo>
                  <a:close/>
                  <a:moveTo>
                    <a:pt x="22" y="20"/>
                  </a:moveTo>
                  <a:lnTo>
                    <a:pt x="22" y="20"/>
                  </a:lnTo>
                  <a:lnTo>
                    <a:pt x="22" y="20"/>
                  </a:lnTo>
                  <a:lnTo>
                    <a:pt x="22" y="20"/>
                  </a:lnTo>
                  <a:lnTo>
                    <a:pt x="22" y="20"/>
                  </a:lnTo>
                  <a:lnTo>
                    <a:pt x="22" y="19"/>
                  </a:lnTo>
                  <a:lnTo>
                    <a:pt x="22" y="19"/>
                  </a:lnTo>
                  <a:lnTo>
                    <a:pt x="23" y="19"/>
                  </a:lnTo>
                  <a:lnTo>
                    <a:pt x="23" y="19"/>
                  </a:lnTo>
                  <a:lnTo>
                    <a:pt x="23" y="19"/>
                  </a:lnTo>
                  <a:lnTo>
                    <a:pt x="23" y="19"/>
                  </a:lnTo>
                  <a:lnTo>
                    <a:pt x="23" y="20"/>
                  </a:lnTo>
                  <a:lnTo>
                    <a:pt x="23" y="20"/>
                  </a:lnTo>
                  <a:lnTo>
                    <a:pt x="23" y="19"/>
                  </a:lnTo>
                  <a:lnTo>
                    <a:pt x="23" y="19"/>
                  </a:lnTo>
                  <a:lnTo>
                    <a:pt x="23" y="19"/>
                  </a:lnTo>
                  <a:lnTo>
                    <a:pt x="24" y="19"/>
                  </a:lnTo>
                  <a:lnTo>
                    <a:pt x="24" y="19"/>
                  </a:lnTo>
                  <a:lnTo>
                    <a:pt x="24" y="20"/>
                  </a:lnTo>
                  <a:lnTo>
                    <a:pt x="24" y="20"/>
                  </a:lnTo>
                  <a:lnTo>
                    <a:pt x="24" y="20"/>
                  </a:lnTo>
                  <a:lnTo>
                    <a:pt x="24" y="20"/>
                  </a:lnTo>
                  <a:lnTo>
                    <a:pt x="24" y="21"/>
                  </a:lnTo>
                  <a:lnTo>
                    <a:pt x="24" y="21"/>
                  </a:lnTo>
                  <a:lnTo>
                    <a:pt x="24" y="21"/>
                  </a:lnTo>
                  <a:lnTo>
                    <a:pt x="24" y="21"/>
                  </a:lnTo>
                  <a:lnTo>
                    <a:pt x="24" y="22"/>
                  </a:lnTo>
                  <a:lnTo>
                    <a:pt x="25" y="22"/>
                  </a:lnTo>
                  <a:lnTo>
                    <a:pt x="25" y="22"/>
                  </a:lnTo>
                  <a:lnTo>
                    <a:pt x="25" y="22"/>
                  </a:lnTo>
                  <a:lnTo>
                    <a:pt x="25" y="22"/>
                  </a:lnTo>
                  <a:lnTo>
                    <a:pt x="25" y="22"/>
                  </a:lnTo>
                  <a:lnTo>
                    <a:pt x="25" y="22"/>
                  </a:lnTo>
                  <a:lnTo>
                    <a:pt x="25" y="23"/>
                  </a:lnTo>
                  <a:lnTo>
                    <a:pt x="25" y="23"/>
                  </a:lnTo>
                  <a:lnTo>
                    <a:pt x="25" y="23"/>
                  </a:lnTo>
                  <a:lnTo>
                    <a:pt x="25" y="23"/>
                  </a:lnTo>
                  <a:lnTo>
                    <a:pt x="25" y="23"/>
                  </a:lnTo>
                  <a:lnTo>
                    <a:pt x="25" y="23"/>
                  </a:lnTo>
                  <a:lnTo>
                    <a:pt x="25" y="23"/>
                  </a:lnTo>
                  <a:lnTo>
                    <a:pt x="24" y="23"/>
                  </a:lnTo>
                  <a:lnTo>
                    <a:pt x="24" y="23"/>
                  </a:lnTo>
                  <a:lnTo>
                    <a:pt x="24" y="23"/>
                  </a:lnTo>
                  <a:lnTo>
                    <a:pt x="24" y="23"/>
                  </a:lnTo>
                  <a:lnTo>
                    <a:pt x="24" y="23"/>
                  </a:lnTo>
                  <a:lnTo>
                    <a:pt x="23" y="22"/>
                  </a:lnTo>
                  <a:lnTo>
                    <a:pt x="23" y="22"/>
                  </a:lnTo>
                  <a:lnTo>
                    <a:pt x="23" y="22"/>
                  </a:lnTo>
                  <a:lnTo>
                    <a:pt x="23" y="22"/>
                  </a:lnTo>
                  <a:lnTo>
                    <a:pt x="23" y="21"/>
                  </a:lnTo>
                  <a:lnTo>
                    <a:pt x="23" y="21"/>
                  </a:lnTo>
                  <a:lnTo>
                    <a:pt x="23" y="21"/>
                  </a:lnTo>
                  <a:lnTo>
                    <a:pt x="23" y="21"/>
                  </a:lnTo>
                  <a:lnTo>
                    <a:pt x="23" y="21"/>
                  </a:lnTo>
                  <a:lnTo>
                    <a:pt x="23" y="21"/>
                  </a:lnTo>
                  <a:lnTo>
                    <a:pt x="22" y="21"/>
                  </a:lnTo>
                  <a:lnTo>
                    <a:pt x="22" y="20"/>
                  </a:lnTo>
                  <a:close/>
                  <a:moveTo>
                    <a:pt x="22" y="32"/>
                  </a:moveTo>
                  <a:lnTo>
                    <a:pt x="22" y="32"/>
                  </a:lnTo>
                  <a:lnTo>
                    <a:pt x="22" y="32"/>
                  </a:lnTo>
                  <a:lnTo>
                    <a:pt x="22" y="32"/>
                  </a:lnTo>
                  <a:lnTo>
                    <a:pt x="22" y="33"/>
                  </a:lnTo>
                  <a:lnTo>
                    <a:pt x="22" y="32"/>
                  </a:lnTo>
                  <a:close/>
                  <a:moveTo>
                    <a:pt x="21" y="12"/>
                  </a:moveTo>
                  <a:lnTo>
                    <a:pt x="21" y="12"/>
                  </a:lnTo>
                  <a:close/>
                  <a:moveTo>
                    <a:pt x="21" y="30"/>
                  </a:moveTo>
                  <a:lnTo>
                    <a:pt x="21" y="30"/>
                  </a:lnTo>
                  <a:lnTo>
                    <a:pt x="21" y="30"/>
                  </a:lnTo>
                  <a:close/>
                  <a:moveTo>
                    <a:pt x="20" y="13"/>
                  </a:moveTo>
                  <a:lnTo>
                    <a:pt x="21" y="13"/>
                  </a:lnTo>
                  <a:lnTo>
                    <a:pt x="20" y="13"/>
                  </a:lnTo>
                  <a:close/>
                  <a:moveTo>
                    <a:pt x="20" y="14"/>
                  </a:moveTo>
                  <a:lnTo>
                    <a:pt x="21" y="15"/>
                  </a:lnTo>
                  <a:lnTo>
                    <a:pt x="21" y="15"/>
                  </a:lnTo>
                  <a:lnTo>
                    <a:pt x="20" y="15"/>
                  </a:lnTo>
                  <a:lnTo>
                    <a:pt x="20" y="14"/>
                  </a:lnTo>
                  <a:close/>
                  <a:moveTo>
                    <a:pt x="20" y="16"/>
                  </a:moveTo>
                  <a:lnTo>
                    <a:pt x="20" y="15"/>
                  </a:lnTo>
                  <a:lnTo>
                    <a:pt x="20" y="15"/>
                  </a:lnTo>
                  <a:lnTo>
                    <a:pt x="20" y="15"/>
                  </a:lnTo>
                  <a:lnTo>
                    <a:pt x="20" y="15"/>
                  </a:lnTo>
                  <a:lnTo>
                    <a:pt x="21" y="15"/>
                  </a:lnTo>
                  <a:lnTo>
                    <a:pt x="21" y="15"/>
                  </a:lnTo>
                  <a:lnTo>
                    <a:pt x="21" y="15"/>
                  </a:lnTo>
                  <a:lnTo>
                    <a:pt x="21" y="15"/>
                  </a:lnTo>
                  <a:lnTo>
                    <a:pt x="21" y="16"/>
                  </a:lnTo>
                  <a:lnTo>
                    <a:pt x="21" y="16"/>
                  </a:lnTo>
                  <a:lnTo>
                    <a:pt x="21" y="16"/>
                  </a:lnTo>
                  <a:lnTo>
                    <a:pt x="21" y="16"/>
                  </a:lnTo>
                  <a:lnTo>
                    <a:pt x="21" y="16"/>
                  </a:lnTo>
                  <a:lnTo>
                    <a:pt x="21" y="16"/>
                  </a:lnTo>
                  <a:lnTo>
                    <a:pt x="21" y="16"/>
                  </a:lnTo>
                  <a:lnTo>
                    <a:pt x="20" y="16"/>
                  </a:lnTo>
                  <a:lnTo>
                    <a:pt x="20" y="16"/>
                  </a:lnTo>
                  <a:lnTo>
                    <a:pt x="20" y="16"/>
                  </a:lnTo>
                  <a:close/>
                  <a:moveTo>
                    <a:pt x="20" y="16"/>
                  </a:moveTo>
                  <a:lnTo>
                    <a:pt x="20" y="16"/>
                  </a:lnTo>
                  <a:close/>
                  <a:moveTo>
                    <a:pt x="20" y="15"/>
                  </a:moveTo>
                  <a:lnTo>
                    <a:pt x="20" y="15"/>
                  </a:lnTo>
                  <a:lnTo>
                    <a:pt x="20" y="15"/>
                  </a:lnTo>
                  <a:lnTo>
                    <a:pt x="20" y="15"/>
                  </a:lnTo>
                  <a:close/>
                  <a:moveTo>
                    <a:pt x="20" y="14"/>
                  </a:moveTo>
                  <a:lnTo>
                    <a:pt x="20" y="14"/>
                  </a:lnTo>
                  <a:close/>
                  <a:moveTo>
                    <a:pt x="20" y="16"/>
                  </a:moveTo>
                  <a:lnTo>
                    <a:pt x="20" y="16"/>
                  </a:lnTo>
                  <a:lnTo>
                    <a:pt x="20" y="16"/>
                  </a:lnTo>
                  <a:lnTo>
                    <a:pt x="20" y="16"/>
                  </a:lnTo>
                  <a:lnTo>
                    <a:pt x="21" y="16"/>
                  </a:lnTo>
                  <a:lnTo>
                    <a:pt x="21" y="16"/>
                  </a:lnTo>
                  <a:lnTo>
                    <a:pt x="20" y="17"/>
                  </a:lnTo>
                  <a:lnTo>
                    <a:pt x="20" y="17"/>
                  </a:lnTo>
                  <a:lnTo>
                    <a:pt x="20" y="16"/>
                  </a:lnTo>
                  <a:close/>
                  <a:moveTo>
                    <a:pt x="20" y="13"/>
                  </a:moveTo>
                  <a:lnTo>
                    <a:pt x="20" y="13"/>
                  </a:lnTo>
                  <a:close/>
                  <a:moveTo>
                    <a:pt x="20" y="12"/>
                  </a:moveTo>
                  <a:lnTo>
                    <a:pt x="20" y="12"/>
                  </a:lnTo>
                  <a:lnTo>
                    <a:pt x="20" y="12"/>
                  </a:lnTo>
                  <a:lnTo>
                    <a:pt x="20" y="12"/>
                  </a:lnTo>
                  <a:lnTo>
                    <a:pt x="20" y="12"/>
                  </a:lnTo>
                  <a:lnTo>
                    <a:pt x="21" y="12"/>
                  </a:lnTo>
                  <a:lnTo>
                    <a:pt x="21" y="12"/>
                  </a:lnTo>
                  <a:lnTo>
                    <a:pt x="21" y="12"/>
                  </a:lnTo>
                  <a:lnTo>
                    <a:pt x="21" y="12"/>
                  </a:lnTo>
                  <a:lnTo>
                    <a:pt x="21" y="13"/>
                  </a:lnTo>
                  <a:lnTo>
                    <a:pt x="21" y="13"/>
                  </a:lnTo>
                  <a:lnTo>
                    <a:pt x="21" y="13"/>
                  </a:lnTo>
                  <a:lnTo>
                    <a:pt x="20" y="13"/>
                  </a:lnTo>
                  <a:lnTo>
                    <a:pt x="20" y="12"/>
                  </a:lnTo>
                  <a:lnTo>
                    <a:pt x="20" y="12"/>
                  </a:lnTo>
                  <a:lnTo>
                    <a:pt x="20" y="12"/>
                  </a:lnTo>
                  <a:lnTo>
                    <a:pt x="20" y="12"/>
                  </a:lnTo>
                  <a:close/>
                  <a:moveTo>
                    <a:pt x="20" y="18"/>
                  </a:moveTo>
                  <a:lnTo>
                    <a:pt x="20" y="18"/>
                  </a:lnTo>
                  <a:close/>
                  <a:moveTo>
                    <a:pt x="20" y="16"/>
                  </a:moveTo>
                  <a:lnTo>
                    <a:pt x="20" y="16"/>
                  </a:lnTo>
                  <a:close/>
                  <a:moveTo>
                    <a:pt x="20" y="13"/>
                  </a:moveTo>
                  <a:lnTo>
                    <a:pt x="20" y="13"/>
                  </a:lnTo>
                  <a:lnTo>
                    <a:pt x="20" y="13"/>
                  </a:lnTo>
                  <a:lnTo>
                    <a:pt x="20" y="13"/>
                  </a:lnTo>
                  <a:close/>
                  <a:moveTo>
                    <a:pt x="19" y="12"/>
                  </a:moveTo>
                  <a:lnTo>
                    <a:pt x="20" y="13"/>
                  </a:lnTo>
                  <a:lnTo>
                    <a:pt x="20" y="13"/>
                  </a:lnTo>
                  <a:lnTo>
                    <a:pt x="20" y="13"/>
                  </a:lnTo>
                  <a:lnTo>
                    <a:pt x="20" y="13"/>
                  </a:lnTo>
                  <a:lnTo>
                    <a:pt x="19" y="13"/>
                  </a:lnTo>
                  <a:lnTo>
                    <a:pt x="19" y="12"/>
                  </a:lnTo>
                  <a:close/>
                  <a:moveTo>
                    <a:pt x="19" y="12"/>
                  </a:moveTo>
                  <a:lnTo>
                    <a:pt x="19" y="12"/>
                  </a:lnTo>
                  <a:lnTo>
                    <a:pt x="19" y="12"/>
                  </a:lnTo>
                  <a:lnTo>
                    <a:pt x="19" y="12"/>
                  </a:lnTo>
                  <a:lnTo>
                    <a:pt x="20" y="12"/>
                  </a:lnTo>
                  <a:lnTo>
                    <a:pt x="20" y="12"/>
                  </a:lnTo>
                  <a:lnTo>
                    <a:pt x="19" y="12"/>
                  </a:lnTo>
                  <a:close/>
                  <a:moveTo>
                    <a:pt x="19" y="12"/>
                  </a:moveTo>
                  <a:lnTo>
                    <a:pt x="19" y="12"/>
                  </a:lnTo>
                  <a:lnTo>
                    <a:pt x="19" y="12"/>
                  </a:lnTo>
                  <a:close/>
                  <a:moveTo>
                    <a:pt x="19" y="13"/>
                  </a:moveTo>
                  <a:lnTo>
                    <a:pt x="19" y="13"/>
                  </a:lnTo>
                  <a:close/>
                  <a:moveTo>
                    <a:pt x="19" y="13"/>
                  </a:moveTo>
                  <a:lnTo>
                    <a:pt x="19" y="13"/>
                  </a:lnTo>
                  <a:lnTo>
                    <a:pt x="19" y="13"/>
                  </a:lnTo>
                  <a:lnTo>
                    <a:pt x="19" y="13"/>
                  </a:lnTo>
                  <a:close/>
                  <a:moveTo>
                    <a:pt x="18" y="13"/>
                  </a:moveTo>
                  <a:lnTo>
                    <a:pt x="19" y="13"/>
                  </a:lnTo>
                  <a:lnTo>
                    <a:pt x="19" y="13"/>
                  </a:lnTo>
                  <a:lnTo>
                    <a:pt x="18" y="13"/>
                  </a:lnTo>
                  <a:close/>
                  <a:moveTo>
                    <a:pt x="18" y="13"/>
                  </a:moveTo>
                  <a:lnTo>
                    <a:pt x="18" y="13"/>
                  </a:lnTo>
                  <a:close/>
                  <a:moveTo>
                    <a:pt x="18" y="16"/>
                  </a:moveTo>
                  <a:lnTo>
                    <a:pt x="18" y="16"/>
                  </a:lnTo>
                  <a:lnTo>
                    <a:pt x="18" y="16"/>
                  </a:lnTo>
                  <a:lnTo>
                    <a:pt x="19" y="16"/>
                  </a:lnTo>
                  <a:lnTo>
                    <a:pt x="19" y="16"/>
                  </a:lnTo>
                  <a:lnTo>
                    <a:pt x="18" y="16"/>
                  </a:lnTo>
                  <a:lnTo>
                    <a:pt x="18" y="16"/>
                  </a:lnTo>
                  <a:close/>
                  <a:moveTo>
                    <a:pt x="18" y="13"/>
                  </a:moveTo>
                  <a:lnTo>
                    <a:pt x="18" y="13"/>
                  </a:lnTo>
                  <a:lnTo>
                    <a:pt x="18" y="13"/>
                  </a:lnTo>
                  <a:close/>
                  <a:moveTo>
                    <a:pt x="18" y="13"/>
                  </a:moveTo>
                  <a:lnTo>
                    <a:pt x="18" y="12"/>
                  </a:lnTo>
                  <a:lnTo>
                    <a:pt x="18" y="12"/>
                  </a:lnTo>
                  <a:lnTo>
                    <a:pt x="18" y="13"/>
                  </a:lnTo>
                  <a:close/>
                  <a:moveTo>
                    <a:pt x="18" y="13"/>
                  </a:moveTo>
                  <a:lnTo>
                    <a:pt x="18" y="13"/>
                  </a:lnTo>
                  <a:lnTo>
                    <a:pt x="18" y="13"/>
                  </a:lnTo>
                  <a:lnTo>
                    <a:pt x="18" y="13"/>
                  </a:lnTo>
                  <a:lnTo>
                    <a:pt x="18" y="13"/>
                  </a:lnTo>
                  <a:lnTo>
                    <a:pt x="18" y="13"/>
                  </a:lnTo>
                  <a:lnTo>
                    <a:pt x="18" y="13"/>
                  </a:lnTo>
                  <a:close/>
                  <a:moveTo>
                    <a:pt x="18" y="12"/>
                  </a:moveTo>
                  <a:lnTo>
                    <a:pt x="18" y="12"/>
                  </a:lnTo>
                  <a:lnTo>
                    <a:pt x="18" y="12"/>
                  </a:lnTo>
                  <a:lnTo>
                    <a:pt x="18" y="12"/>
                  </a:lnTo>
                  <a:lnTo>
                    <a:pt x="18" y="12"/>
                  </a:lnTo>
                  <a:lnTo>
                    <a:pt x="18" y="12"/>
                  </a:lnTo>
                  <a:close/>
                  <a:moveTo>
                    <a:pt x="17" y="13"/>
                  </a:moveTo>
                  <a:lnTo>
                    <a:pt x="17" y="13"/>
                  </a:lnTo>
                  <a:lnTo>
                    <a:pt x="18" y="13"/>
                  </a:lnTo>
                  <a:lnTo>
                    <a:pt x="18" y="13"/>
                  </a:lnTo>
                  <a:lnTo>
                    <a:pt x="18" y="14"/>
                  </a:lnTo>
                  <a:lnTo>
                    <a:pt x="17" y="14"/>
                  </a:lnTo>
                  <a:lnTo>
                    <a:pt x="17" y="13"/>
                  </a:lnTo>
                  <a:close/>
                  <a:moveTo>
                    <a:pt x="17" y="13"/>
                  </a:moveTo>
                  <a:lnTo>
                    <a:pt x="17" y="13"/>
                  </a:lnTo>
                  <a:close/>
                  <a:moveTo>
                    <a:pt x="17" y="13"/>
                  </a:moveTo>
                  <a:lnTo>
                    <a:pt x="17" y="13"/>
                  </a:lnTo>
                  <a:close/>
                  <a:moveTo>
                    <a:pt x="17" y="14"/>
                  </a:moveTo>
                  <a:lnTo>
                    <a:pt x="17" y="14"/>
                  </a:lnTo>
                  <a:lnTo>
                    <a:pt x="17" y="14"/>
                  </a:lnTo>
                  <a:lnTo>
                    <a:pt x="17" y="14"/>
                  </a:lnTo>
                  <a:close/>
                  <a:moveTo>
                    <a:pt x="16" y="12"/>
                  </a:moveTo>
                  <a:lnTo>
                    <a:pt x="17" y="12"/>
                  </a:lnTo>
                  <a:lnTo>
                    <a:pt x="17" y="12"/>
                  </a:lnTo>
                  <a:lnTo>
                    <a:pt x="17" y="12"/>
                  </a:lnTo>
                  <a:lnTo>
                    <a:pt x="17" y="12"/>
                  </a:lnTo>
                  <a:lnTo>
                    <a:pt x="17" y="12"/>
                  </a:lnTo>
                  <a:lnTo>
                    <a:pt x="17" y="13"/>
                  </a:lnTo>
                  <a:lnTo>
                    <a:pt x="17" y="13"/>
                  </a:lnTo>
                  <a:lnTo>
                    <a:pt x="17" y="12"/>
                  </a:lnTo>
                  <a:lnTo>
                    <a:pt x="17" y="12"/>
                  </a:lnTo>
                  <a:lnTo>
                    <a:pt x="17" y="12"/>
                  </a:lnTo>
                  <a:lnTo>
                    <a:pt x="16" y="12"/>
                  </a:lnTo>
                  <a:close/>
                  <a:moveTo>
                    <a:pt x="16" y="13"/>
                  </a:moveTo>
                  <a:lnTo>
                    <a:pt x="16" y="12"/>
                  </a:lnTo>
                  <a:lnTo>
                    <a:pt x="16" y="12"/>
                  </a:lnTo>
                  <a:lnTo>
                    <a:pt x="16" y="12"/>
                  </a:lnTo>
                  <a:lnTo>
                    <a:pt x="16" y="12"/>
                  </a:lnTo>
                  <a:lnTo>
                    <a:pt x="16" y="12"/>
                  </a:lnTo>
                  <a:lnTo>
                    <a:pt x="16" y="12"/>
                  </a:lnTo>
                  <a:lnTo>
                    <a:pt x="16" y="12"/>
                  </a:lnTo>
                  <a:lnTo>
                    <a:pt x="17" y="12"/>
                  </a:lnTo>
                  <a:lnTo>
                    <a:pt x="17" y="12"/>
                  </a:lnTo>
                  <a:lnTo>
                    <a:pt x="17" y="12"/>
                  </a:lnTo>
                  <a:lnTo>
                    <a:pt x="17" y="12"/>
                  </a:lnTo>
                  <a:lnTo>
                    <a:pt x="17" y="13"/>
                  </a:lnTo>
                  <a:lnTo>
                    <a:pt x="17" y="13"/>
                  </a:lnTo>
                  <a:lnTo>
                    <a:pt x="17" y="13"/>
                  </a:lnTo>
                  <a:lnTo>
                    <a:pt x="17" y="13"/>
                  </a:lnTo>
                  <a:lnTo>
                    <a:pt x="17" y="13"/>
                  </a:lnTo>
                  <a:lnTo>
                    <a:pt x="17" y="13"/>
                  </a:lnTo>
                  <a:lnTo>
                    <a:pt x="17" y="13"/>
                  </a:lnTo>
                  <a:lnTo>
                    <a:pt x="16" y="13"/>
                  </a:lnTo>
                  <a:lnTo>
                    <a:pt x="16" y="13"/>
                  </a:lnTo>
                  <a:lnTo>
                    <a:pt x="16" y="13"/>
                  </a:lnTo>
                  <a:close/>
                  <a:moveTo>
                    <a:pt x="15" y="11"/>
                  </a:moveTo>
                  <a:lnTo>
                    <a:pt x="15" y="11"/>
                  </a:lnTo>
                  <a:lnTo>
                    <a:pt x="16" y="11"/>
                  </a:lnTo>
                  <a:lnTo>
                    <a:pt x="16" y="12"/>
                  </a:lnTo>
                  <a:lnTo>
                    <a:pt x="16" y="12"/>
                  </a:lnTo>
                  <a:lnTo>
                    <a:pt x="16" y="12"/>
                  </a:lnTo>
                  <a:lnTo>
                    <a:pt x="16" y="12"/>
                  </a:lnTo>
                  <a:lnTo>
                    <a:pt x="16" y="12"/>
                  </a:lnTo>
                  <a:lnTo>
                    <a:pt x="16" y="12"/>
                  </a:lnTo>
                  <a:lnTo>
                    <a:pt x="15" y="12"/>
                  </a:lnTo>
                  <a:lnTo>
                    <a:pt x="15" y="12"/>
                  </a:lnTo>
                  <a:lnTo>
                    <a:pt x="15" y="11"/>
                  </a:lnTo>
                  <a:close/>
                  <a:moveTo>
                    <a:pt x="15" y="29"/>
                  </a:moveTo>
                  <a:lnTo>
                    <a:pt x="15" y="29"/>
                  </a:lnTo>
                  <a:lnTo>
                    <a:pt x="16" y="29"/>
                  </a:lnTo>
                  <a:lnTo>
                    <a:pt x="16" y="29"/>
                  </a:lnTo>
                  <a:lnTo>
                    <a:pt x="16" y="29"/>
                  </a:lnTo>
                  <a:lnTo>
                    <a:pt x="16" y="29"/>
                  </a:lnTo>
                  <a:lnTo>
                    <a:pt x="16" y="29"/>
                  </a:lnTo>
                  <a:lnTo>
                    <a:pt x="15" y="29"/>
                  </a:lnTo>
                  <a:close/>
                  <a:moveTo>
                    <a:pt x="15" y="11"/>
                  </a:moveTo>
                  <a:lnTo>
                    <a:pt x="15" y="11"/>
                  </a:lnTo>
                  <a:lnTo>
                    <a:pt x="15" y="11"/>
                  </a:lnTo>
                  <a:lnTo>
                    <a:pt x="16" y="11"/>
                  </a:lnTo>
                  <a:lnTo>
                    <a:pt x="16" y="11"/>
                  </a:lnTo>
                  <a:lnTo>
                    <a:pt x="16" y="11"/>
                  </a:lnTo>
                  <a:lnTo>
                    <a:pt x="16" y="11"/>
                  </a:lnTo>
                  <a:lnTo>
                    <a:pt x="16" y="11"/>
                  </a:lnTo>
                  <a:lnTo>
                    <a:pt x="16" y="12"/>
                  </a:lnTo>
                  <a:lnTo>
                    <a:pt x="16" y="11"/>
                  </a:lnTo>
                  <a:lnTo>
                    <a:pt x="16" y="11"/>
                  </a:lnTo>
                  <a:lnTo>
                    <a:pt x="16" y="11"/>
                  </a:lnTo>
                  <a:lnTo>
                    <a:pt x="15" y="11"/>
                  </a:lnTo>
                  <a:lnTo>
                    <a:pt x="15" y="11"/>
                  </a:lnTo>
                  <a:lnTo>
                    <a:pt x="15" y="11"/>
                  </a:lnTo>
                  <a:close/>
                  <a:moveTo>
                    <a:pt x="14" y="10"/>
                  </a:moveTo>
                  <a:lnTo>
                    <a:pt x="14" y="10"/>
                  </a:lnTo>
                  <a:lnTo>
                    <a:pt x="14" y="9"/>
                  </a:lnTo>
                  <a:lnTo>
                    <a:pt x="14" y="10"/>
                  </a:lnTo>
                  <a:lnTo>
                    <a:pt x="14" y="10"/>
                  </a:lnTo>
                  <a:lnTo>
                    <a:pt x="14" y="10"/>
                  </a:lnTo>
                  <a:lnTo>
                    <a:pt x="14" y="10"/>
                  </a:lnTo>
                  <a:lnTo>
                    <a:pt x="14" y="11"/>
                  </a:lnTo>
                  <a:lnTo>
                    <a:pt x="14" y="11"/>
                  </a:lnTo>
                  <a:lnTo>
                    <a:pt x="14" y="10"/>
                  </a:lnTo>
                  <a:lnTo>
                    <a:pt x="14" y="10"/>
                  </a:lnTo>
                  <a:lnTo>
                    <a:pt x="14" y="10"/>
                  </a:lnTo>
                  <a:close/>
                  <a:moveTo>
                    <a:pt x="11" y="22"/>
                  </a:moveTo>
                  <a:lnTo>
                    <a:pt x="11" y="23"/>
                  </a:lnTo>
                  <a:lnTo>
                    <a:pt x="11" y="23"/>
                  </a:lnTo>
                  <a:lnTo>
                    <a:pt x="11" y="23"/>
                  </a:lnTo>
                  <a:lnTo>
                    <a:pt x="12" y="23"/>
                  </a:lnTo>
                  <a:lnTo>
                    <a:pt x="11" y="23"/>
                  </a:lnTo>
                  <a:lnTo>
                    <a:pt x="11" y="23"/>
                  </a:lnTo>
                  <a:lnTo>
                    <a:pt x="11" y="24"/>
                  </a:lnTo>
                  <a:lnTo>
                    <a:pt x="12" y="24"/>
                  </a:lnTo>
                  <a:lnTo>
                    <a:pt x="11" y="24"/>
                  </a:lnTo>
                  <a:lnTo>
                    <a:pt x="11" y="23"/>
                  </a:lnTo>
                  <a:lnTo>
                    <a:pt x="11" y="23"/>
                  </a:lnTo>
                  <a:lnTo>
                    <a:pt x="11" y="23"/>
                  </a:lnTo>
                  <a:lnTo>
                    <a:pt x="11" y="23"/>
                  </a:lnTo>
                  <a:lnTo>
                    <a:pt x="11" y="23"/>
                  </a:lnTo>
                  <a:lnTo>
                    <a:pt x="11" y="23"/>
                  </a:lnTo>
                  <a:lnTo>
                    <a:pt x="11" y="22"/>
                  </a:lnTo>
                  <a:close/>
                  <a:moveTo>
                    <a:pt x="11" y="22"/>
                  </a:moveTo>
                  <a:lnTo>
                    <a:pt x="11" y="22"/>
                  </a:lnTo>
                  <a:lnTo>
                    <a:pt x="11" y="22"/>
                  </a:lnTo>
                  <a:lnTo>
                    <a:pt x="11" y="22"/>
                  </a:lnTo>
                  <a:lnTo>
                    <a:pt x="11" y="22"/>
                  </a:lnTo>
                  <a:lnTo>
                    <a:pt x="11" y="23"/>
                  </a:lnTo>
                  <a:lnTo>
                    <a:pt x="11" y="22"/>
                  </a:lnTo>
                  <a:close/>
                  <a:moveTo>
                    <a:pt x="10" y="21"/>
                  </a:moveTo>
                  <a:lnTo>
                    <a:pt x="10" y="21"/>
                  </a:lnTo>
                  <a:lnTo>
                    <a:pt x="10" y="21"/>
                  </a:lnTo>
                  <a:close/>
                  <a:moveTo>
                    <a:pt x="10" y="21"/>
                  </a:moveTo>
                  <a:lnTo>
                    <a:pt x="10" y="20"/>
                  </a:lnTo>
                  <a:lnTo>
                    <a:pt x="10" y="20"/>
                  </a:lnTo>
                  <a:lnTo>
                    <a:pt x="10" y="21"/>
                  </a:lnTo>
                  <a:lnTo>
                    <a:pt x="10" y="21"/>
                  </a:lnTo>
                  <a:lnTo>
                    <a:pt x="10" y="21"/>
                  </a:lnTo>
                  <a:lnTo>
                    <a:pt x="10" y="21"/>
                  </a:lnTo>
                  <a:lnTo>
                    <a:pt x="10" y="21"/>
                  </a:lnTo>
                  <a:lnTo>
                    <a:pt x="10" y="21"/>
                  </a:lnTo>
                  <a:lnTo>
                    <a:pt x="10" y="21"/>
                  </a:lnTo>
                  <a:lnTo>
                    <a:pt x="10" y="21"/>
                  </a:lnTo>
                  <a:close/>
                  <a:moveTo>
                    <a:pt x="9" y="20"/>
                  </a:moveTo>
                  <a:lnTo>
                    <a:pt x="9" y="20"/>
                  </a:lnTo>
                  <a:lnTo>
                    <a:pt x="9" y="20"/>
                  </a:lnTo>
                  <a:lnTo>
                    <a:pt x="9" y="20"/>
                  </a:lnTo>
                  <a:close/>
                  <a:moveTo>
                    <a:pt x="7" y="18"/>
                  </a:moveTo>
                  <a:lnTo>
                    <a:pt x="8" y="18"/>
                  </a:lnTo>
                  <a:lnTo>
                    <a:pt x="8" y="18"/>
                  </a:lnTo>
                  <a:lnTo>
                    <a:pt x="8" y="17"/>
                  </a:lnTo>
                  <a:lnTo>
                    <a:pt x="8" y="17"/>
                  </a:lnTo>
                  <a:lnTo>
                    <a:pt x="8" y="17"/>
                  </a:lnTo>
                  <a:lnTo>
                    <a:pt x="8" y="17"/>
                  </a:lnTo>
                  <a:lnTo>
                    <a:pt x="8" y="17"/>
                  </a:lnTo>
                  <a:lnTo>
                    <a:pt x="8" y="18"/>
                  </a:lnTo>
                  <a:lnTo>
                    <a:pt x="9" y="18"/>
                  </a:lnTo>
                  <a:lnTo>
                    <a:pt x="9" y="18"/>
                  </a:lnTo>
                  <a:lnTo>
                    <a:pt x="9" y="19"/>
                  </a:lnTo>
                  <a:lnTo>
                    <a:pt x="9" y="19"/>
                  </a:lnTo>
                  <a:lnTo>
                    <a:pt x="9" y="19"/>
                  </a:lnTo>
                  <a:lnTo>
                    <a:pt x="9" y="19"/>
                  </a:lnTo>
                  <a:lnTo>
                    <a:pt x="9" y="20"/>
                  </a:lnTo>
                  <a:lnTo>
                    <a:pt x="9" y="19"/>
                  </a:lnTo>
                  <a:lnTo>
                    <a:pt x="9" y="19"/>
                  </a:lnTo>
                  <a:lnTo>
                    <a:pt x="9" y="19"/>
                  </a:lnTo>
                  <a:lnTo>
                    <a:pt x="9" y="20"/>
                  </a:lnTo>
                  <a:lnTo>
                    <a:pt x="9" y="20"/>
                  </a:lnTo>
                  <a:lnTo>
                    <a:pt x="8" y="20"/>
                  </a:lnTo>
                  <a:lnTo>
                    <a:pt x="8" y="19"/>
                  </a:lnTo>
                  <a:lnTo>
                    <a:pt x="8" y="19"/>
                  </a:lnTo>
                  <a:lnTo>
                    <a:pt x="8" y="19"/>
                  </a:lnTo>
                  <a:lnTo>
                    <a:pt x="8" y="19"/>
                  </a:lnTo>
                  <a:lnTo>
                    <a:pt x="8" y="19"/>
                  </a:lnTo>
                  <a:lnTo>
                    <a:pt x="8" y="18"/>
                  </a:lnTo>
                  <a:lnTo>
                    <a:pt x="7" y="18"/>
                  </a:lnTo>
                  <a:close/>
                  <a:moveTo>
                    <a:pt x="7" y="17"/>
                  </a:moveTo>
                  <a:lnTo>
                    <a:pt x="7" y="17"/>
                  </a:lnTo>
                  <a:close/>
                  <a:moveTo>
                    <a:pt x="7" y="11"/>
                  </a:moveTo>
                  <a:lnTo>
                    <a:pt x="7" y="11"/>
                  </a:lnTo>
                  <a:lnTo>
                    <a:pt x="8" y="11"/>
                  </a:lnTo>
                  <a:lnTo>
                    <a:pt x="7" y="11"/>
                  </a:lnTo>
                  <a:lnTo>
                    <a:pt x="7" y="11"/>
                  </a:lnTo>
                  <a:close/>
                  <a:moveTo>
                    <a:pt x="7" y="16"/>
                  </a:moveTo>
                  <a:lnTo>
                    <a:pt x="7" y="16"/>
                  </a:lnTo>
                  <a:lnTo>
                    <a:pt x="7" y="16"/>
                  </a:lnTo>
                  <a:lnTo>
                    <a:pt x="7" y="16"/>
                  </a:lnTo>
                  <a:lnTo>
                    <a:pt x="7" y="16"/>
                  </a:lnTo>
                  <a:lnTo>
                    <a:pt x="7" y="16"/>
                  </a:lnTo>
                  <a:lnTo>
                    <a:pt x="7" y="17"/>
                  </a:lnTo>
                  <a:lnTo>
                    <a:pt x="7" y="16"/>
                  </a:lnTo>
                  <a:close/>
                  <a:moveTo>
                    <a:pt x="7" y="15"/>
                  </a:moveTo>
                  <a:lnTo>
                    <a:pt x="7" y="15"/>
                  </a:lnTo>
                  <a:lnTo>
                    <a:pt x="7" y="15"/>
                  </a:lnTo>
                  <a:lnTo>
                    <a:pt x="7" y="15"/>
                  </a:lnTo>
                  <a:lnTo>
                    <a:pt x="7" y="15"/>
                  </a:lnTo>
                  <a:lnTo>
                    <a:pt x="7" y="16"/>
                  </a:lnTo>
                  <a:lnTo>
                    <a:pt x="7" y="16"/>
                  </a:lnTo>
                  <a:lnTo>
                    <a:pt x="7" y="16"/>
                  </a:lnTo>
                  <a:lnTo>
                    <a:pt x="7" y="16"/>
                  </a:lnTo>
                  <a:lnTo>
                    <a:pt x="7" y="16"/>
                  </a:lnTo>
                  <a:lnTo>
                    <a:pt x="7" y="15"/>
                  </a:lnTo>
                  <a:close/>
                  <a:moveTo>
                    <a:pt x="4" y="11"/>
                  </a:moveTo>
                  <a:lnTo>
                    <a:pt x="5" y="11"/>
                  </a:lnTo>
                  <a:lnTo>
                    <a:pt x="5" y="11"/>
                  </a:lnTo>
                  <a:lnTo>
                    <a:pt x="5" y="11"/>
                  </a:lnTo>
                  <a:lnTo>
                    <a:pt x="5" y="11"/>
                  </a:lnTo>
                  <a:lnTo>
                    <a:pt x="5" y="12"/>
                  </a:lnTo>
                  <a:lnTo>
                    <a:pt x="5" y="12"/>
                  </a:lnTo>
                  <a:lnTo>
                    <a:pt x="6" y="12"/>
                  </a:lnTo>
                  <a:lnTo>
                    <a:pt x="6" y="12"/>
                  </a:lnTo>
                  <a:lnTo>
                    <a:pt x="6" y="12"/>
                  </a:lnTo>
                  <a:lnTo>
                    <a:pt x="6" y="13"/>
                  </a:lnTo>
                  <a:lnTo>
                    <a:pt x="6" y="13"/>
                  </a:lnTo>
                  <a:lnTo>
                    <a:pt x="6" y="13"/>
                  </a:lnTo>
                  <a:lnTo>
                    <a:pt x="6" y="13"/>
                  </a:lnTo>
                  <a:lnTo>
                    <a:pt x="6" y="13"/>
                  </a:lnTo>
                  <a:lnTo>
                    <a:pt x="5" y="13"/>
                  </a:lnTo>
                  <a:lnTo>
                    <a:pt x="5" y="13"/>
                  </a:lnTo>
                  <a:lnTo>
                    <a:pt x="5" y="13"/>
                  </a:lnTo>
                  <a:lnTo>
                    <a:pt x="5" y="13"/>
                  </a:lnTo>
                  <a:lnTo>
                    <a:pt x="5" y="12"/>
                  </a:lnTo>
                  <a:lnTo>
                    <a:pt x="5" y="12"/>
                  </a:lnTo>
                  <a:lnTo>
                    <a:pt x="5" y="12"/>
                  </a:lnTo>
                  <a:lnTo>
                    <a:pt x="5" y="12"/>
                  </a:lnTo>
                  <a:lnTo>
                    <a:pt x="4" y="11"/>
                  </a:lnTo>
                  <a:close/>
                  <a:moveTo>
                    <a:pt x="1" y="8"/>
                  </a:moveTo>
                  <a:lnTo>
                    <a:pt x="1" y="7"/>
                  </a:lnTo>
                  <a:lnTo>
                    <a:pt x="1" y="7"/>
                  </a:lnTo>
                  <a:lnTo>
                    <a:pt x="2" y="7"/>
                  </a:lnTo>
                  <a:lnTo>
                    <a:pt x="2" y="7"/>
                  </a:lnTo>
                  <a:lnTo>
                    <a:pt x="2" y="8"/>
                  </a:lnTo>
                  <a:lnTo>
                    <a:pt x="2" y="8"/>
                  </a:lnTo>
                  <a:lnTo>
                    <a:pt x="2" y="8"/>
                  </a:lnTo>
                  <a:lnTo>
                    <a:pt x="2" y="8"/>
                  </a:lnTo>
                  <a:lnTo>
                    <a:pt x="3" y="8"/>
                  </a:lnTo>
                  <a:lnTo>
                    <a:pt x="3" y="8"/>
                  </a:lnTo>
                  <a:lnTo>
                    <a:pt x="3" y="8"/>
                  </a:lnTo>
                  <a:lnTo>
                    <a:pt x="3" y="9"/>
                  </a:lnTo>
                  <a:lnTo>
                    <a:pt x="3" y="9"/>
                  </a:lnTo>
                  <a:lnTo>
                    <a:pt x="3" y="9"/>
                  </a:lnTo>
                  <a:lnTo>
                    <a:pt x="3" y="9"/>
                  </a:lnTo>
                  <a:lnTo>
                    <a:pt x="2" y="8"/>
                  </a:lnTo>
                  <a:lnTo>
                    <a:pt x="2" y="8"/>
                  </a:lnTo>
                  <a:lnTo>
                    <a:pt x="2" y="8"/>
                  </a:lnTo>
                  <a:lnTo>
                    <a:pt x="1" y="8"/>
                  </a:lnTo>
                  <a:close/>
                  <a:moveTo>
                    <a:pt x="0" y="0"/>
                  </a:moveTo>
                  <a:lnTo>
                    <a:pt x="0" y="0"/>
                  </a:lnTo>
                  <a:lnTo>
                    <a:pt x="0" y="0"/>
                  </a:lnTo>
                  <a:lnTo>
                    <a:pt x="1" y="0"/>
                  </a:lnTo>
                  <a:lnTo>
                    <a:pt x="1" y="0"/>
                  </a:lnTo>
                  <a:lnTo>
                    <a:pt x="1" y="0"/>
                  </a:lnTo>
                  <a:lnTo>
                    <a:pt x="1" y="0"/>
                  </a:lnTo>
                  <a:lnTo>
                    <a:pt x="1" y="0"/>
                  </a:lnTo>
                  <a:lnTo>
                    <a:pt x="2" y="0"/>
                  </a:lnTo>
                  <a:lnTo>
                    <a:pt x="2" y="1"/>
                  </a:lnTo>
                  <a:lnTo>
                    <a:pt x="2" y="1"/>
                  </a:lnTo>
                  <a:lnTo>
                    <a:pt x="2" y="1"/>
                  </a:lnTo>
                  <a:lnTo>
                    <a:pt x="2" y="1"/>
                  </a:lnTo>
                  <a:lnTo>
                    <a:pt x="3" y="1"/>
                  </a:lnTo>
                  <a:lnTo>
                    <a:pt x="3" y="1"/>
                  </a:lnTo>
                  <a:lnTo>
                    <a:pt x="3" y="1"/>
                  </a:lnTo>
                  <a:lnTo>
                    <a:pt x="3" y="1"/>
                  </a:lnTo>
                  <a:lnTo>
                    <a:pt x="4" y="1"/>
                  </a:lnTo>
                  <a:lnTo>
                    <a:pt x="4" y="1"/>
                  </a:lnTo>
                  <a:lnTo>
                    <a:pt x="4" y="1"/>
                  </a:lnTo>
                  <a:lnTo>
                    <a:pt x="4" y="1"/>
                  </a:lnTo>
                  <a:lnTo>
                    <a:pt x="4" y="1"/>
                  </a:lnTo>
                  <a:lnTo>
                    <a:pt x="5" y="1"/>
                  </a:lnTo>
                  <a:lnTo>
                    <a:pt x="5" y="1"/>
                  </a:lnTo>
                  <a:lnTo>
                    <a:pt x="5" y="1"/>
                  </a:lnTo>
                  <a:lnTo>
                    <a:pt x="5" y="1"/>
                  </a:lnTo>
                  <a:lnTo>
                    <a:pt x="5" y="1"/>
                  </a:lnTo>
                  <a:lnTo>
                    <a:pt x="5" y="1"/>
                  </a:lnTo>
                  <a:lnTo>
                    <a:pt x="5" y="2"/>
                  </a:lnTo>
                  <a:lnTo>
                    <a:pt x="6" y="2"/>
                  </a:lnTo>
                  <a:lnTo>
                    <a:pt x="6" y="2"/>
                  </a:lnTo>
                  <a:lnTo>
                    <a:pt x="6" y="2"/>
                  </a:lnTo>
                  <a:lnTo>
                    <a:pt x="6" y="3"/>
                  </a:lnTo>
                  <a:lnTo>
                    <a:pt x="6" y="3"/>
                  </a:lnTo>
                  <a:lnTo>
                    <a:pt x="6" y="3"/>
                  </a:lnTo>
                  <a:lnTo>
                    <a:pt x="7" y="3"/>
                  </a:lnTo>
                  <a:lnTo>
                    <a:pt x="7" y="3"/>
                  </a:lnTo>
                  <a:lnTo>
                    <a:pt x="7" y="4"/>
                  </a:lnTo>
                  <a:lnTo>
                    <a:pt x="7" y="4"/>
                  </a:lnTo>
                  <a:lnTo>
                    <a:pt x="7" y="4"/>
                  </a:lnTo>
                  <a:lnTo>
                    <a:pt x="7" y="4"/>
                  </a:lnTo>
                  <a:lnTo>
                    <a:pt x="7" y="5"/>
                  </a:lnTo>
                  <a:lnTo>
                    <a:pt x="8" y="5"/>
                  </a:lnTo>
                  <a:lnTo>
                    <a:pt x="8" y="5"/>
                  </a:lnTo>
                  <a:lnTo>
                    <a:pt x="8" y="5"/>
                  </a:lnTo>
                  <a:lnTo>
                    <a:pt x="8" y="5"/>
                  </a:lnTo>
                  <a:lnTo>
                    <a:pt x="8" y="5"/>
                  </a:lnTo>
                  <a:lnTo>
                    <a:pt x="8" y="5"/>
                  </a:lnTo>
                  <a:lnTo>
                    <a:pt x="8" y="5"/>
                  </a:lnTo>
                  <a:lnTo>
                    <a:pt x="9" y="5"/>
                  </a:lnTo>
                  <a:lnTo>
                    <a:pt x="9" y="6"/>
                  </a:lnTo>
                  <a:lnTo>
                    <a:pt x="10" y="6"/>
                  </a:lnTo>
                  <a:lnTo>
                    <a:pt x="10" y="6"/>
                  </a:lnTo>
                  <a:lnTo>
                    <a:pt x="10" y="7"/>
                  </a:lnTo>
                  <a:lnTo>
                    <a:pt x="10" y="7"/>
                  </a:lnTo>
                  <a:lnTo>
                    <a:pt x="11" y="7"/>
                  </a:lnTo>
                  <a:lnTo>
                    <a:pt x="11" y="7"/>
                  </a:lnTo>
                  <a:lnTo>
                    <a:pt x="11" y="8"/>
                  </a:lnTo>
                  <a:lnTo>
                    <a:pt x="11" y="8"/>
                  </a:lnTo>
                  <a:lnTo>
                    <a:pt x="11" y="8"/>
                  </a:lnTo>
                  <a:lnTo>
                    <a:pt x="11" y="8"/>
                  </a:lnTo>
                  <a:lnTo>
                    <a:pt x="11" y="8"/>
                  </a:lnTo>
                  <a:lnTo>
                    <a:pt x="11" y="8"/>
                  </a:lnTo>
                  <a:lnTo>
                    <a:pt x="11" y="8"/>
                  </a:lnTo>
                  <a:lnTo>
                    <a:pt x="11" y="8"/>
                  </a:lnTo>
                  <a:lnTo>
                    <a:pt x="11" y="8"/>
                  </a:lnTo>
                  <a:lnTo>
                    <a:pt x="11" y="8"/>
                  </a:lnTo>
                  <a:lnTo>
                    <a:pt x="11" y="8"/>
                  </a:lnTo>
                  <a:lnTo>
                    <a:pt x="11" y="8"/>
                  </a:lnTo>
                  <a:lnTo>
                    <a:pt x="11" y="9"/>
                  </a:lnTo>
                  <a:lnTo>
                    <a:pt x="11" y="9"/>
                  </a:lnTo>
                  <a:lnTo>
                    <a:pt x="11" y="9"/>
                  </a:lnTo>
                  <a:lnTo>
                    <a:pt x="11" y="9"/>
                  </a:lnTo>
                  <a:lnTo>
                    <a:pt x="12" y="9"/>
                  </a:lnTo>
                  <a:lnTo>
                    <a:pt x="12" y="9"/>
                  </a:lnTo>
                  <a:lnTo>
                    <a:pt x="12" y="9"/>
                  </a:lnTo>
                  <a:lnTo>
                    <a:pt x="12" y="9"/>
                  </a:lnTo>
                  <a:lnTo>
                    <a:pt x="12" y="10"/>
                  </a:lnTo>
                  <a:lnTo>
                    <a:pt x="12" y="10"/>
                  </a:lnTo>
                  <a:lnTo>
                    <a:pt x="12" y="10"/>
                  </a:lnTo>
                  <a:lnTo>
                    <a:pt x="13" y="10"/>
                  </a:lnTo>
                  <a:lnTo>
                    <a:pt x="13" y="10"/>
                  </a:lnTo>
                  <a:lnTo>
                    <a:pt x="13" y="10"/>
                  </a:lnTo>
                  <a:lnTo>
                    <a:pt x="12" y="10"/>
                  </a:lnTo>
                  <a:lnTo>
                    <a:pt x="12" y="9"/>
                  </a:lnTo>
                  <a:lnTo>
                    <a:pt x="12" y="9"/>
                  </a:lnTo>
                  <a:lnTo>
                    <a:pt x="12" y="9"/>
                  </a:lnTo>
                  <a:lnTo>
                    <a:pt x="12" y="9"/>
                  </a:lnTo>
                  <a:lnTo>
                    <a:pt x="12" y="9"/>
                  </a:lnTo>
                  <a:lnTo>
                    <a:pt x="13" y="9"/>
                  </a:lnTo>
                  <a:lnTo>
                    <a:pt x="13" y="9"/>
                  </a:lnTo>
                  <a:lnTo>
                    <a:pt x="13" y="9"/>
                  </a:lnTo>
                  <a:lnTo>
                    <a:pt x="13" y="9"/>
                  </a:lnTo>
                  <a:lnTo>
                    <a:pt x="13" y="10"/>
                  </a:lnTo>
                  <a:lnTo>
                    <a:pt x="13" y="10"/>
                  </a:lnTo>
                  <a:lnTo>
                    <a:pt x="13" y="10"/>
                  </a:lnTo>
                  <a:lnTo>
                    <a:pt x="14" y="10"/>
                  </a:lnTo>
                  <a:lnTo>
                    <a:pt x="14" y="11"/>
                  </a:lnTo>
                  <a:lnTo>
                    <a:pt x="14" y="11"/>
                  </a:lnTo>
                  <a:lnTo>
                    <a:pt x="14" y="11"/>
                  </a:lnTo>
                  <a:lnTo>
                    <a:pt x="14" y="11"/>
                  </a:lnTo>
                  <a:lnTo>
                    <a:pt x="14" y="11"/>
                  </a:lnTo>
                  <a:lnTo>
                    <a:pt x="15" y="11"/>
                  </a:lnTo>
                  <a:lnTo>
                    <a:pt x="15" y="11"/>
                  </a:lnTo>
                  <a:lnTo>
                    <a:pt x="15" y="11"/>
                  </a:lnTo>
                  <a:lnTo>
                    <a:pt x="15" y="11"/>
                  </a:lnTo>
                  <a:lnTo>
                    <a:pt x="15" y="12"/>
                  </a:lnTo>
                  <a:lnTo>
                    <a:pt x="15" y="12"/>
                  </a:lnTo>
                  <a:lnTo>
                    <a:pt x="15" y="12"/>
                  </a:lnTo>
                  <a:lnTo>
                    <a:pt x="15" y="12"/>
                  </a:lnTo>
                  <a:lnTo>
                    <a:pt x="16" y="13"/>
                  </a:lnTo>
                  <a:lnTo>
                    <a:pt x="16" y="13"/>
                  </a:lnTo>
                  <a:lnTo>
                    <a:pt x="16" y="13"/>
                  </a:lnTo>
                  <a:lnTo>
                    <a:pt x="16" y="13"/>
                  </a:lnTo>
                  <a:lnTo>
                    <a:pt x="16" y="13"/>
                  </a:lnTo>
                  <a:lnTo>
                    <a:pt x="17" y="13"/>
                  </a:lnTo>
                  <a:lnTo>
                    <a:pt x="17" y="13"/>
                  </a:lnTo>
                  <a:lnTo>
                    <a:pt x="17" y="13"/>
                  </a:lnTo>
                  <a:lnTo>
                    <a:pt x="17" y="13"/>
                  </a:lnTo>
                  <a:lnTo>
                    <a:pt x="17" y="13"/>
                  </a:lnTo>
                  <a:lnTo>
                    <a:pt x="17" y="14"/>
                  </a:lnTo>
                  <a:lnTo>
                    <a:pt x="17" y="14"/>
                  </a:lnTo>
                  <a:lnTo>
                    <a:pt x="17" y="14"/>
                  </a:lnTo>
                  <a:lnTo>
                    <a:pt x="17" y="14"/>
                  </a:lnTo>
                  <a:lnTo>
                    <a:pt x="17" y="14"/>
                  </a:lnTo>
                  <a:lnTo>
                    <a:pt x="16" y="14"/>
                  </a:lnTo>
                  <a:lnTo>
                    <a:pt x="16" y="15"/>
                  </a:lnTo>
                  <a:lnTo>
                    <a:pt x="16" y="15"/>
                  </a:lnTo>
                  <a:lnTo>
                    <a:pt x="16" y="14"/>
                  </a:lnTo>
                  <a:lnTo>
                    <a:pt x="16" y="14"/>
                  </a:lnTo>
                  <a:lnTo>
                    <a:pt x="16" y="15"/>
                  </a:lnTo>
                  <a:lnTo>
                    <a:pt x="16" y="15"/>
                  </a:lnTo>
                  <a:lnTo>
                    <a:pt x="16" y="14"/>
                  </a:lnTo>
                  <a:lnTo>
                    <a:pt x="17" y="14"/>
                  </a:lnTo>
                  <a:lnTo>
                    <a:pt x="17" y="14"/>
                  </a:lnTo>
                  <a:lnTo>
                    <a:pt x="17" y="14"/>
                  </a:lnTo>
                  <a:lnTo>
                    <a:pt x="17" y="14"/>
                  </a:lnTo>
                  <a:lnTo>
                    <a:pt x="18" y="14"/>
                  </a:lnTo>
                  <a:lnTo>
                    <a:pt x="18" y="14"/>
                  </a:lnTo>
                  <a:lnTo>
                    <a:pt x="18" y="14"/>
                  </a:lnTo>
                  <a:lnTo>
                    <a:pt x="19" y="14"/>
                  </a:lnTo>
                  <a:lnTo>
                    <a:pt x="19" y="14"/>
                  </a:lnTo>
                  <a:lnTo>
                    <a:pt x="19" y="15"/>
                  </a:lnTo>
                  <a:lnTo>
                    <a:pt x="19" y="15"/>
                  </a:lnTo>
                  <a:lnTo>
                    <a:pt x="19" y="15"/>
                  </a:lnTo>
                  <a:lnTo>
                    <a:pt x="19" y="15"/>
                  </a:lnTo>
                  <a:lnTo>
                    <a:pt x="18" y="15"/>
                  </a:lnTo>
                  <a:lnTo>
                    <a:pt x="18" y="15"/>
                  </a:lnTo>
                  <a:lnTo>
                    <a:pt x="18" y="16"/>
                  </a:lnTo>
                  <a:lnTo>
                    <a:pt x="18" y="16"/>
                  </a:lnTo>
                  <a:lnTo>
                    <a:pt x="18" y="16"/>
                  </a:lnTo>
                  <a:lnTo>
                    <a:pt x="18" y="16"/>
                  </a:lnTo>
                  <a:lnTo>
                    <a:pt x="18" y="16"/>
                  </a:lnTo>
                  <a:lnTo>
                    <a:pt x="18" y="16"/>
                  </a:lnTo>
                  <a:lnTo>
                    <a:pt x="18" y="16"/>
                  </a:lnTo>
                  <a:lnTo>
                    <a:pt x="18" y="16"/>
                  </a:lnTo>
                  <a:lnTo>
                    <a:pt x="18" y="16"/>
                  </a:lnTo>
                  <a:lnTo>
                    <a:pt x="18" y="16"/>
                  </a:lnTo>
                  <a:lnTo>
                    <a:pt x="18" y="17"/>
                  </a:lnTo>
                  <a:lnTo>
                    <a:pt x="18" y="17"/>
                  </a:lnTo>
                  <a:lnTo>
                    <a:pt x="18" y="17"/>
                  </a:lnTo>
                  <a:lnTo>
                    <a:pt x="18" y="17"/>
                  </a:lnTo>
                  <a:lnTo>
                    <a:pt x="18" y="17"/>
                  </a:lnTo>
                  <a:lnTo>
                    <a:pt x="18" y="17"/>
                  </a:lnTo>
                  <a:lnTo>
                    <a:pt x="19" y="17"/>
                  </a:lnTo>
                  <a:lnTo>
                    <a:pt x="19" y="18"/>
                  </a:lnTo>
                  <a:lnTo>
                    <a:pt x="19" y="17"/>
                  </a:lnTo>
                  <a:lnTo>
                    <a:pt x="19" y="17"/>
                  </a:lnTo>
                  <a:lnTo>
                    <a:pt x="19" y="18"/>
                  </a:lnTo>
                  <a:lnTo>
                    <a:pt x="20" y="18"/>
                  </a:lnTo>
                  <a:lnTo>
                    <a:pt x="20" y="18"/>
                  </a:lnTo>
                  <a:lnTo>
                    <a:pt x="20" y="18"/>
                  </a:lnTo>
                  <a:lnTo>
                    <a:pt x="20" y="18"/>
                  </a:lnTo>
                  <a:lnTo>
                    <a:pt x="20" y="18"/>
                  </a:lnTo>
                  <a:lnTo>
                    <a:pt x="20" y="18"/>
                  </a:lnTo>
                  <a:lnTo>
                    <a:pt x="20" y="18"/>
                  </a:lnTo>
                  <a:lnTo>
                    <a:pt x="20" y="19"/>
                  </a:lnTo>
                  <a:lnTo>
                    <a:pt x="20" y="19"/>
                  </a:lnTo>
                  <a:lnTo>
                    <a:pt x="20" y="19"/>
                  </a:lnTo>
                  <a:lnTo>
                    <a:pt x="20" y="19"/>
                  </a:lnTo>
                  <a:lnTo>
                    <a:pt x="20" y="20"/>
                  </a:lnTo>
                  <a:lnTo>
                    <a:pt x="20" y="20"/>
                  </a:lnTo>
                  <a:lnTo>
                    <a:pt x="20" y="20"/>
                  </a:lnTo>
                  <a:lnTo>
                    <a:pt x="20" y="20"/>
                  </a:lnTo>
                  <a:lnTo>
                    <a:pt x="21" y="20"/>
                  </a:lnTo>
                  <a:lnTo>
                    <a:pt x="21" y="20"/>
                  </a:lnTo>
                  <a:lnTo>
                    <a:pt x="21" y="20"/>
                  </a:lnTo>
                  <a:lnTo>
                    <a:pt x="21" y="20"/>
                  </a:lnTo>
                  <a:lnTo>
                    <a:pt x="21" y="20"/>
                  </a:lnTo>
                  <a:lnTo>
                    <a:pt x="21" y="21"/>
                  </a:lnTo>
                  <a:lnTo>
                    <a:pt x="21" y="21"/>
                  </a:lnTo>
                  <a:lnTo>
                    <a:pt x="21" y="21"/>
                  </a:lnTo>
                  <a:lnTo>
                    <a:pt x="21" y="22"/>
                  </a:lnTo>
                  <a:lnTo>
                    <a:pt x="21" y="22"/>
                  </a:lnTo>
                  <a:lnTo>
                    <a:pt x="21" y="22"/>
                  </a:lnTo>
                  <a:lnTo>
                    <a:pt x="21" y="22"/>
                  </a:lnTo>
                  <a:lnTo>
                    <a:pt x="20" y="22"/>
                  </a:lnTo>
                  <a:lnTo>
                    <a:pt x="20" y="22"/>
                  </a:lnTo>
                  <a:lnTo>
                    <a:pt x="21" y="22"/>
                  </a:lnTo>
                  <a:lnTo>
                    <a:pt x="21" y="22"/>
                  </a:lnTo>
                  <a:lnTo>
                    <a:pt x="21" y="22"/>
                  </a:lnTo>
                  <a:lnTo>
                    <a:pt x="21" y="22"/>
                  </a:lnTo>
                  <a:lnTo>
                    <a:pt x="21" y="22"/>
                  </a:lnTo>
                  <a:lnTo>
                    <a:pt x="21" y="21"/>
                  </a:lnTo>
                  <a:lnTo>
                    <a:pt x="21" y="21"/>
                  </a:lnTo>
                  <a:lnTo>
                    <a:pt x="21" y="21"/>
                  </a:lnTo>
                  <a:lnTo>
                    <a:pt x="22" y="21"/>
                  </a:lnTo>
                  <a:lnTo>
                    <a:pt x="22" y="21"/>
                  </a:lnTo>
                  <a:lnTo>
                    <a:pt x="22" y="21"/>
                  </a:lnTo>
                  <a:lnTo>
                    <a:pt x="22" y="21"/>
                  </a:lnTo>
                  <a:lnTo>
                    <a:pt x="23" y="21"/>
                  </a:lnTo>
                  <a:lnTo>
                    <a:pt x="23" y="21"/>
                  </a:lnTo>
                  <a:lnTo>
                    <a:pt x="23" y="22"/>
                  </a:lnTo>
                  <a:lnTo>
                    <a:pt x="23" y="22"/>
                  </a:lnTo>
                  <a:lnTo>
                    <a:pt x="23" y="22"/>
                  </a:lnTo>
                  <a:lnTo>
                    <a:pt x="23" y="22"/>
                  </a:lnTo>
                  <a:lnTo>
                    <a:pt x="23" y="22"/>
                  </a:lnTo>
                  <a:lnTo>
                    <a:pt x="23" y="23"/>
                  </a:lnTo>
                  <a:lnTo>
                    <a:pt x="23" y="23"/>
                  </a:lnTo>
                  <a:lnTo>
                    <a:pt x="23" y="23"/>
                  </a:lnTo>
                  <a:lnTo>
                    <a:pt x="24" y="23"/>
                  </a:lnTo>
                  <a:lnTo>
                    <a:pt x="24" y="23"/>
                  </a:lnTo>
                  <a:lnTo>
                    <a:pt x="24" y="23"/>
                  </a:lnTo>
                  <a:lnTo>
                    <a:pt x="24" y="24"/>
                  </a:lnTo>
                  <a:lnTo>
                    <a:pt x="23" y="24"/>
                  </a:lnTo>
                  <a:lnTo>
                    <a:pt x="23" y="24"/>
                  </a:lnTo>
                  <a:lnTo>
                    <a:pt x="23" y="24"/>
                  </a:lnTo>
                  <a:lnTo>
                    <a:pt x="23" y="25"/>
                  </a:lnTo>
                  <a:lnTo>
                    <a:pt x="23" y="25"/>
                  </a:lnTo>
                  <a:lnTo>
                    <a:pt x="23" y="25"/>
                  </a:lnTo>
                  <a:lnTo>
                    <a:pt x="23" y="25"/>
                  </a:lnTo>
                  <a:lnTo>
                    <a:pt x="23" y="25"/>
                  </a:lnTo>
                  <a:lnTo>
                    <a:pt x="23" y="26"/>
                  </a:lnTo>
                  <a:lnTo>
                    <a:pt x="23" y="26"/>
                  </a:lnTo>
                  <a:lnTo>
                    <a:pt x="23" y="26"/>
                  </a:lnTo>
                  <a:lnTo>
                    <a:pt x="23" y="26"/>
                  </a:lnTo>
                  <a:lnTo>
                    <a:pt x="23" y="27"/>
                  </a:lnTo>
                  <a:lnTo>
                    <a:pt x="23" y="27"/>
                  </a:lnTo>
                  <a:lnTo>
                    <a:pt x="23" y="27"/>
                  </a:lnTo>
                  <a:lnTo>
                    <a:pt x="23" y="27"/>
                  </a:lnTo>
                  <a:lnTo>
                    <a:pt x="23" y="28"/>
                  </a:lnTo>
                  <a:lnTo>
                    <a:pt x="23" y="28"/>
                  </a:lnTo>
                  <a:lnTo>
                    <a:pt x="23" y="28"/>
                  </a:lnTo>
                  <a:lnTo>
                    <a:pt x="23" y="29"/>
                  </a:lnTo>
                  <a:lnTo>
                    <a:pt x="23" y="29"/>
                  </a:lnTo>
                  <a:lnTo>
                    <a:pt x="23" y="30"/>
                  </a:lnTo>
                  <a:lnTo>
                    <a:pt x="23" y="30"/>
                  </a:lnTo>
                  <a:lnTo>
                    <a:pt x="23" y="30"/>
                  </a:lnTo>
                  <a:lnTo>
                    <a:pt x="23" y="30"/>
                  </a:lnTo>
                  <a:lnTo>
                    <a:pt x="22" y="29"/>
                  </a:lnTo>
                  <a:lnTo>
                    <a:pt x="22" y="29"/>
                  </a:lnTo>
                  <a:lnTo>
                    <a:pt x="22" y="30"/>
                  </a:lnTo>
                  <a:lnTo>
                    <a:pt x="22" y="30"/>
                  </a:lnTo>
                  <a:lnTo>
                    <a:pt x="22" y="30"/>
                  </a:lnTo>
                  <a:lnTo>
                    <a:pt x="22" y="30"/>
                  </a:lnTo>
                  <a:lnTo>
                    <a:pt x="22" y="30"/>
                  </a:lnTo>
                  <a:lnTo>
                    <a:pt x="22" y="30"/>
                  </a:lnTo>
                  <a:lnTo>
                    <a:pt x="21" y="30"/>
                  </a:lnTo>
                  <a:lnTo>
                    <a:pt x="21" y="30"/>
                  </a:lnTo>
                  <a:lnTo>
                    <a:pt x="21" y="30"/>
                  </a:lnTo>
                  <a:lnTo>
                    <a:pt x="21" y="29"/>
                  </a:lnTo>
                  <a:lnTo>
                    <a:pt x="21" y="29"/>
                  </a:lnTo>
                  <a:lnTo>
                    <a:pt x="20" y="29"/>
                  </a:lnTo>
                  <a:lnTo>
                    <a:pt x="20" y="30"/>
                  </a:lnTo>
                  <a:lnTo>
                    <a:pt x="21" y="30"/>
                  </a:lnTo>
                  <a:lnTo>
                    <a:pt x="21" y="30"/>
                  </a:lnTo>
                  <a:lnTo>
                    <a:pt x="21" y="30"/>
                  </a:lnTo>
                  <a:lnTo>
                    <a:pt x="21" y="30"/>
                  </a:lnTo>
                  <a:lnTo>
                    <a:pt x="21" y="31"/>
                  </a:lnTo>
                  <a:lnTo>
                    <a:pt x="21" y="31"/>
                  </a:lnTo>
                  <a:lnTo>
                    <a:pt x="21" y="30"/>
                  </a:lnTo>
                  <a:lnTo>
                    <a:pt x="20" y="30"/>
                  </a:lnTo>
                  <a:lnTo>
                    <a:pt x="20" y="30"/>
                  </a:lnTo>
                  <a:lnTo>
                    <a:pt x="20" y="30"/>
                  </a:lnTo>
                  <a:lnTo>
                    <a:pt x="20" y="30"/>
                  </a:lnTo>
                  <a:lnTo>
                    <a:pt x="20" y="30"/>
                  </a:lnTo>
                  <a:lnTo>
                    <a:pt x="20" y="29"/>
                  </a:lnTo>
                  <a:lnTo>
                    <a:pt x="20" y="29"/>
                  </a:lnTo>
                  <a:lnTo>
                    <a:pt x="19" y="29"/>
                  </a:lnTo>
                  <a:lnTo>
                    <a:pt x="19" y="29"/>
                  </a:lnTo>
                  <a:lnTo>
                    <a:pt x="19" y="29"/>
                  </a:lnTo>
                  <a:lnTo>
                    <a:pt x="19" y="29"/>
                  </a:lnTo>
                  <a:lnTo>
                    <a:pt x="19" y="29"/>
                  </a:lnTo>
                  <a:lnTo>
                    <a:pt x="19" y="29"/>
                  </a:lnTo>
                  <a:lnTo>
                    <a:pt x="19" y="28"/>
                  </a:lnTo>
                  <a:lnTo>
                    <a:pt x="18" y="28"/>
                  </a:lnTo>
                  <a:lnTo>
                    <a:pt x="18" y="28"/>
                  </a:lnTo>
                  <a:lnTo>
                    <a:pt x="18" y="28"/>
                  </a:lnTo>
                  <a:lnTo>
                    <a:pt x="18" y="28"/>
                  </a:lnTo>
                  <a:lnTo>
                    <a:pt x="18" y="28"/>
                  </a:lnTo>
                  <a:lnTo>
                    <a:pt x="18" y="28"/>
                  </a:lnTo>
                  <a:lnTo>
                    <a:pt x="18" y="27"/>
                  </a:lnTo>
                  <a:lnTo>
                    <a:pt x="17" y="27"/>
                  </a:lnTo>
                  <a:lnTo>
                    <a:pt x="17" y="27"/>
                  </a:lnTo>
                  <a:lnTo>
                    <a:pt x="17" y="27"/>
                  </a:lnTo>
                  <a:lnTo>
                    <a:pt x="17" y="27"/>
                  </a:lnTo>
                  <a:lnTo>
                    <a:pt x="17" y="27"/>
                  </a:lnTo>
                  <a:lnTo>
                    <a:pt x="17" y="26"/>
                  </a:lnTo>
                  <a:lnTo>
                    <a:pt x="17" y="26"/>
                  </a:lnTo>
                  <a:lnTo>
                    <a:pt x="17" y="26"/>
                  </a:lnTo>
                  <a:lnTo>
                    <a:pt x="16" y="26"/>
                  </a:lnTo>
                  <a:lnTo>
                    <a:pt x="16" y="26"/>
                  </a:lnTo>
                  <a:lnTo>
                    <a:pt x="16" y="26"/>
                  </a:lnTo>
                  <a:lnTo>
                    <a:pt x="16" y="26"/>
                  </a:lnTo>
                  <a:lnTo>
                    <a:pt x="16" y="25"/>
                  </a:lnTo>
                  <a:lnTo>
                    <a:pt x="16" y="25"/>
                  </a:lnTo>
                  <a:lnTo>
                    <a:pt x="16" y="25"/>
                  </a:lnTo>
                  <a:lnTo>
                    <a:pt x="16" y="25"/>
                  </a:lnTo>
                  <a:lnTo>
                    <a:pt x="15" y="25"/>
                  </a:lnTo>
                  <a:lnTo>
                    <a:pt x="15" y="24"/>
                  </a:lnTo>
                  <a:lnTo>
                    <a:pt x="15" y="24"/>
                  </a:lnTo>
                  <a:lnTo>
                    <a:pt x="15" y="24"/>
                  </a:lnTo>
                  <a:lnTo>
                    <a:pt x="15" y="24"/>
                  </a:lnTo>
                  <a:lnTo>
                    <a:pt x="14" y="23"/>
                  </a:lnTo>
                  <a:lnTo>
                    <a:pt x="14" y="23"/>
                  </a:lnTo>
                  <a:lnTo>
                    <a:pt x="14" y="23"/>
                  </a:lnTo>
                  <a:lnTo>
                    <a:pt x="14" y="23"/>
                  </a:lnTo>
                  <a:lnTo>
                    <a:pt x="13" y="22"/>
                  </a:lnTo>
                  <a:lnTo>
                    <a:pt x="13" y="22"/>
                  </a:lnTo>
                  <a:lnTo>
                    <a:pt x="13" y="22"/>
                  </a:lnTo>
                  <a:lnTo>
                    <a:pt x="13" y="22"/>
                  </a:lnTo>
                  <a:lnTo>
                    <a:pt x="13" y="22"/>
                  </a:lnTo>
                  <a:lnTo>
                    <a:pt x="13" y="22"/>
                  </a:lnTo>
                  <a:lnTo>
                    <a:pt x="13" y="21"/>
                  </a:lnTo>
                  <a:lnTo>
                    <a:pt x="12" y="21"/>
                  </a:lnTo>
                  <a:lnTo>
                    <a:pt x="12" y="21"/>
                  </a:lnTo>
                  <a:lnTo>
                    <a:pt x="12" y="20"/>
                  </a:lnTo>
                  <a:lnTo>
                    <a:pt x="12" y="20"/>
                  </a:lnTo>
                  <a:lnTo>
                    <a:pt x="12" y="20"/>
                  </a:lnTo>
                  <a:lnTo>
                    <a:pt x="12" y="20"/>
                  </a:lnTo>
                  <a:lnTo>
                    <a:pt x="12" y="19"/>
                  </a:lnTo>
                  <a:lnTo>
                    <a:pt x="12" y="19"/>
                  </a:lnTo>
                  <a:lnTo>
                    <a:pt x="12" y="19"/>
                  </a:lnTo>
                  <a:lnTo>
                    <a:pt x="12" y="19"/>
                  </a:lnTo>
                  <a:lnTo>
                    <a:pt x="12" y="19"/>
                  </a:lnTo>
                  <a:lnTo>
                    <a:pt x="12" y="18"/>
                  </a:lnTo>
                  <a:lnTo>
                    <a:pt x="11" y="18"/>
                  </a:lnTo>
                  <a:lnTo>
                    <a:pt x="11" y="18"/>
                  </a:lnTo>
                  <a:lnTo>
                    <a:pt x="11" y="18"/>
                  </a:lnTo>
                  <a:lnTo>
                    <a:pt x="11" y="17"/>
                  </a:lnTo>
                  <a:lnTo>
                    <a:pt x="11" y="17"/>
                  </a:lnTo>
                  <a:lnTo>
                    <a:pt x="11" y="17"/>
                  </a:lnTo>
                  <a:lnTo>
                    <a:pt x="11" y="17"/>
                  </a:lnTo>
                  <a:lnTo>
                    <a:pt x="11" y="17"/>
                  </a:lnTo>
                  <a:lnTo>
                    <a:pt x="11" y="16"/>
                  </a:lnTo>
                  <a:lnTo>
                    <a:pt x="11" y="16"/>
                  </a:lnTo>
                  <a:lnTo>
                    <a:pt x="11" y="16"/>
                  </a:lnTo>
                  <a:lnTo>
                    <a:pt x="10" y="16"/>
                  </a:lnTo>
                  <a:lnTo>
                    <a:pt x="10" y="16"/>
                  </a:lnTo>
                  <a:lnTo>
                    <a:pt x="10" y="16"/>
                  </a:lnTo>
                  <a:lnTo>
                    <a:pt x="10" y="15"/>
                  </a:lnTo>
                  <a:lnTo>
                    <a:pt x="10" y="15"/>
                  </a:lnTo>
                  <a:lnTo>
                    <a:pt x="10" y="15"/>
                  </a:lnTo>
                  <a:lnTo>
                    <a:pt x="10" y="15"/>
                  </a:lnTo>
                  <a:lnTo>
                    <a:pt x="10" y="15"/>
                  </a:lnTo>
                  <a:lnTo>
                    <a:pt x="9" y="14"/>
                  </a:lnTo>
                  <a:lnTo>
                    <a:pt x="9" y="14"/>
                  </a:lnTo>
                  <a:lnTo>
                    <a:pt x="9" y="14"/>
                  </a:lnTo>
                  <a:lnTo>
                    <a:pt x="9" y="14"/>
                  </a:lnTo>
                  <a:lnTo>
                    <a:pt x="9" y="14"/>
                  </a:lnTo>
                  <a:lnTo>
                    <a:pt x="9" y="14"/>
                  </a:lnTo>
                  <a:lnTo>
                    <a:pt x="9" y="14"/>
                  </a:lnTo>
                  <a:lnTo>
                    <a:pt x="9" y="13"/>
                  </a:lnTo>
                  <a:lnTo>
                    <a:pt x="8" y="13"/>
                  </a:lnTo>
                  <a:lnTo>
                    <a:pt x="8" y="12"/>
                  </a:lnTo>
                  <a:lnTo>
                    <a:pt x="8" y="12"/>
                  </a:lnTo>
                  <a:lnTo>
                    <a:pt x="8" y="11"/>
                  </a:lnTo>
                  <a:lnTo>
                    <a:pt x="8" y="11"/>
                  </a:lnTo>
                  <a:lnTo>
                    <a:pt x="8" y="11"/>
                  </a:lnTo>
                  <a:lnTo>
                    <a:pt x="8" y="11"/>
                  </a:lnTo>
                  <a:lnTo>
                    <a:pt x="8" y="11"/>
                  </a:lnTo>
                  <a:lnTo>
                    <a:pt x="8" y="11"/>
                  </a:lnTo>
                  <a:lnTo>
                    <a:pt x="8" y="11"/>
                  </a:lnTo>
                  <a:lnTo>
                    <a:pt x="8" y="11"/>
                  </a:lnTo>
                  <a:lnTo>
                    <a:pt x="8" y="10"/>
                  </a:lnTo>
                  <a:lnTo>
                    <a:pt x="8" y="10"/>
                  </a:lnTo>
                  <a:lnTo>
                    <a:pt x="7" y="10"/>
                  </a:lnTo>
                  <a:lnTo>
                    <a:pt x="7" y="10"/>
                  </a:lnTo>
                  <a:lnTo>
                    <a:pt x="7" y="10"/>
                  </a:lnTo>
                  <a:lnTo>
                    <a:pt x="7" y="10"/>
                  </a:lnTo>
                  <a:lnTo>
                    <a:pt x="6" y="9"/>
                  </a:lnTo>
                  <a:lnTo>
                    <a:pt x="6" y="9"/>
                  </a:lnTo>
                  <a:lnTo>
                    <a:pt x="6" y="9"/>
                  </a:lnTo>
                  <a:lnTo>
                    <a:pt x="6" y="9"/>
                  </a:lnTo>
                  <a:lnTo>
                    <a:pt x="6" y="9"/>
                  </a:lnTo>
                  <a:lnTo>
                    <a:pt x="5" y="9"/>
                  </a:lnTo>
                  <a:lnTo>
                    <a:pt x="5" y="8"/>
                  </a:lnTo>
                  <a:lnTo>
                    <a:pt x="5" y="8"/>
                  </a:lnTo>
                  <a:lnTo>
                    <a:pt x="5" y="8"/>
                  </a:lnTo>
                  <a:lnTo>
                    <a:pt x="5" y="8"/>
                  </a:lnTo>
                  <a:lnTo>
                    <a:pt x="5" y="7"/>
                  </a:lnTo>
                  <a:lnTo>
                    <a:pt x="5" y="7"/>
                  </a:lnTo>
                  <a:lnTo>
                    <a:pt x="5" y="7"/>
                  </a:lnTo>
                  <a:lnTo>
                    <a:pt x="5" y="7"/>
                  </a:lnTo>
                  <a:lnTo>
                    <a:pt x="5" y="7"/>
                  </a:lnTo>
                  <a:lnTo>
                    <a:pt x="5" y="7"/>
                  </a:lnTo>
                  <a:lnTo>
                    <a:pt x="5" y="6"/>
                  </a:lnTo>
                  <a:lnTo>
                    <a:pt x="4" y="6"/>
                  </a:lnTo>
                  <a:lnTo>
                    <a:pt x="4" y="6"/>
                  </a:lnTo>
                  <a:lnTo>
                    <a:pt x="4" y="6"/>
                  </a:lnTo>
                  <a:lnTo>
                    <a:pt x="4" y="5"/>
                  </a:lnTo>
                  <a:lnTo>
                    <a:pt x="4" y="5"/>
                  </a:lnTo>
                  <a:lnTo>
                    <a:pt x="4" y="5"/>
                  </a:lnTo>
                  <a:lnTo>
                    <a:pt x="3" y="5"/>
                  </a:lnTo>
                  <a:lnTo>
                    <a:pt x="3" y="5"/>
                  </a:lnTo>
                  <a:lnTo>
                    <a:pt x="3" y="5"/>
                  </a:lnTo>
                  <a:lnTo>
                    <a:pt x="3" y="5"/>
                  </a:lnTo>
                  <a:lnTo>
                    <a:pt x="3" y="5"/>
                  </a:lnTo>
                  <a:lnTo>
                    <a:pt x="3" y="5"/>
                  </a:lnTo>
                  <a:lnTo>
                    <a:pt x="3" y="5"/>
                  </a:lnTo>
                  <a:lnTo>
                    <a:pt x="3" y="5"/>
                  </a:lnTo>
                  <a:lnTo>
                    <a:pt x="2" y="4"/>
                  </a:lnTo>
                  <a:lnTo>
                    <a:pt x="2" y="4"/>
                  </a:lnTo>
                  <a:lnTo>
                    <a:pt x="2" y="4"/>
                  </a:lnTo>
                  <a:lnTo>
                    <a:pt x="2" y="4"/>
                  </a:lnTo>
                  <a:lnTo>
                    <a:pt x="2" y="4"/>
                  </a:lnTo>
                  <a:lnTo>
                    <a:pt x="2" y="4"/>
                  </a:lnTo>
                  <a:lnTo>
                    <a:pt x="1" y="3"/>
                  </a:lnTo>
                  <a:lnTo>
                    <a:pt x="1" y="3"/>
                  </a:lnTo>
                  <a:lnTo>
                    <a:pt x="1" y="3"/>
                  </a:lnTo>
                  <a:lnTo>
                    <a:pt x="1" y="3"/>
                  </a:lnTo>
                  <a:lnTo>
                    <a:pt x="1" y="2"/>
                  </a:lnTo>
                  <a:lnTo>
                    <a:pt x="0" y="1"/>
                  </a:lnTo>
                  <a:lnTo>
                    <a:pt x="0" y="1"/>
                  </a:lnTo>
                  <a:lnTo>
                    <a:pt x="0" y="1"/>
                  </a:lnTo>
                  <a:lnTo>
                    <a:pt x="0" y="1"/>
                  </a:lnTo>
                  <a:lnTo>
                    <a:pt x="0" y="0"/>
                  </a:lnTo>
                  <a:close/>
                  <a:moveTo>
                    <a:pt x="0" y="0"/>
                  </a:moveTo>
                  <a:lnTo>
                    <a:pt x="0" y="0"/>
                  </a:lnTo>
                  <a:lnTo>
                    <a:pt x="0" y="0"/>
                  </a:lnTo>
                  <a:lnTo>
                    <a:pt x="0" y="0"/>
                  </a:lnTo>
                  <a:close/>
                  <a:moveTo>
                    <a:pt x="0" y="0"/>
                  </a:move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Freeform 479">
              <a:extLst>
                <a:ext uri="{FF2B5EF4-FFF2-40B4-BE49-F238E27FC236}">
                  <a16:creationId xmlns:a16="http://schemas.microsoft.com/office/drawing/2014/main" id="{36969476-1099-4B6D-9EE9-128AE03BDF76}"/>
                </a:ext>
              </a:extLst>
            </p:cNvPr>
            <p:cNvSpPr>
              <a:spLocks/>
            </p:cNvSpPr>
            <p:nvPr/>
          </p:nvSpPr>
          <p:spPr bwMode="auto">
            <a:xfrm>
              <a:off x="6203671" y="3030872"/>
              <a:ext cx="97425" cy="158333"/>
            </a:xfrm>
            <a:custGeom>
              <a:avLst/>
              <a:gdLst/>
              <a:ahLst/>
              <a:cxnLst>
                <a:cxn ang="0">
                  <a:pos x="1" y="1"/>
                </a:cxn>
                <a:cxn ang="0">
                  <a:pos x="2" y="1"/>
                </a:cxn>
                <a:cxn ang="0">
                  <a:pos x="2" y="1"/>
                </a:cxn>
                <a:cxn ang="0">
                  <a:pos x="3" y="1"/>
                </a:cxn>
                <a:cxn ang="0">
                  <a:pos x="4" y="2"/>
                </a:cxn>
                <a:cxn ang="0">
                  <a:pos x="4" y="2"/>
                </a:cxn>
                <a:cxn ang="0">
                  <a:pos x="5" y="3"/>
                </a:cxn>
                <a:cxn ang="0">
                  <a:pos x="6" y="4"/>
                </a:cxn>
                <a:cxn ang="0">
                  <a:pos x="6" y="4"/>
                </a:cxn>
                <a:cxn ang="0">
                  <a:pos x="6" y="4"/>
                </a:cxn>
                <a:cxn ang="0">
                  <a:pos x="6" y="5"/>
                </a:cxn>
                <a:cxn ang="0">
                  <a:pos x="7" y="5"/>
                </a:cxn>
                <a:cxn ang="0">
                  <a:pos x="7" y="6"/>
                </a:cxn>
                <a:cxn ang="0">
                  <a:pos x="8" y="5"/>
                </a:cxn>
                <a:cxn ang="0">
                  <a:pos x="8" y="5"/>
                </a:cxn>
                <a:cxn ang="0">
                  <a:pos x="8" y="5"/>
                </a:cxn>
                <a:cxn ang="0">
                  <a:pos x="8" y="6"/>
                </a:cxn>
                <a:cxn ang="0">
                  <a:pos x="8" y="7"/>
                </a:cxn>
                <a:cxn ang="0">
                  <a:pos x="8" y="9"/>
                </a:cxn>
                <a:cxn ang="0">
                  <a:pos x="9" y="9"/>
                </a:cxn>
                <a:cxn ang="0">
                  <a:pos x="9" y="10"/>
                </a:cxn>
                <a:cxn ang="0">
                  <a:pos x="8" y="11"/>
                </a:cxn>
                <a:cxn ang="0">
                  <a:pos x="8" y="12"/>
                </a:cxn>
                <a:cxn ang="0">
                  <a:pos x="7" y="12"/>
                </a:cxn>
                <a:cxn ang="0">
                  <a:pos x="7" y="12"/>
                </a:cxn>
                <a:cxn ang="0">
                  <a:pos x="6" y="12"/>
                </a:cxn>
                <a:cxn ang="0">
                  <a:pos x="5" y="13"/>
                </a:cxn>
                <a:cxn ang="0">
                  <a:pos x="4" y="13"/>
                </a:cxn>
                <a:cxn ang="0">
                  <a:pos x="4" y="14"/>
                </a:cxn>
                <a:cxn ang="0">
                  <a:pos x="4" y="13"/>
                </a:cxn>
                <a:cxn ang="0">
                  <a:pos x="3" y="12"/>
                </a:cxn>
                <a:cxn ang="0">
                  <a:pos x="3" y="11"/>
                </a:cxn>
                <a:cxn ang="0">
                  <a:pos x="3" y="11"/>
                </a:cxn>
                <a:cxn ang="0">
                  <a:pos x="3" y="10"/>
                </a:cxn>
                <a:cxn ang="0">
                  <a:pos x="2" y="10"/>
                </a:cxn>
                <a:cxn ang="0">
                  <a:pos x="2" y="9"/>
                </a:cxn>
                <a:cxn ang="0">
                  <a:pos x="1" y="9"/>
                </a:cxn>
                <a:cxn ang="0">
                  <a:pos x="1" y="9"/>
                </a:cxn>
                <a:cxn ang="0">
                  <a:pos x="1" y="8"/>
                </a:cxn>
                <a:cxn ang="0">
                  <a:pos x="1" y="7"/>
                </a:cxn>
                <a:cxn ang="0">
                  <a:pos x="2" y="7"/>
                </a:cxn>
                <a:cxn ang="0">
                  <a:pos x="1" y="6"/>
                </a:cxn>
                <a:cxn ang="0">
                  <a:pos x="1" y="6"/>
                </a:cxn>
                <a:cxn ang="0">
                  <a:pos x="1" y="4"/>
                </a:cxn>
                <a:cxn ang="0">
                  <a:pos x="0" y="4"/>
                </a:cxn>
                <a:cxn ang="0">
                  <a:pos x="1" y="4"/>
                </a:cxn>
                <a:cxn ang="0">
                  <a:pos x="1" y="3"/>
                </a:cxn>
                <a:cxn ang="0">
                  <a:pos x="0" y="3"/>
                </a:cxn>
                <a:cxn ang="0">
                  <a:pos x="0" y="2"/>
                </a:cxn>
                <a:cxn ang="0">
                  <a:pos x="0" y="2"/>
                </a:cxn>
                <a:cxn ang="0">
                  <a:pos x="0" y="1"/>
                </a:cxn>
              </a:cxnLst>
              <a:rect l="0" t="0" r="r" b="b"/>
              <a:pathLst>
                <a:path w="9" h="14">
                  <a:moveTo>
                    <a:pt x="0" y="1"/>
                  </a:moveTo>
                  <a:lnTo>
                    <a:pt x="0" y="1"/>
                  </a:lnTo>
                  <a:lnTo>
                    <a:pt x="0" y="1"/>
                  </a:lnTo>
                  <a:lnTo>
                    <a:pt x="1" y="1"/>
                  </a:lnTo>
                  <a:lnTo>
                    <a:pt x="1" y="1"/>
                  </a:lnTo>
                  <a:lnTo>
                    <a:pt x="1" y="1"/>
                  </a:lnTo>
                  <a:lnTo>
                    <a:pt x="1" y="1"/>
                  </a:lnTo>
                  <a:lnTo>
                    <a:pt x="2" y="1"/>
                  </a:lnTo>
                  <a:lnTo>
                    <a:pt x="2" y="0"/>
                  </a:lnTo>
                  <a:lnTo>
                    <a:pt x="2" y="0"/>
                  </a:lnTo>
                  <a:lnTo>
                    <a:pt x="2" y="0"/>
                  </a:lnTo>
                  <a:lnTo>
                    <a:pt x="2" y="1"/>
                  </a:lnTo>
                  <a:lnTo>
                    <a:pt x="2" y="0"/>
                  </a:lnTo>
                  <a:lnTo>
                    <a:pt x="3" y="0"/>
                  </a:lnTo>
                  <a:lnTo>
                    <a:pt x="3" y="1"/>
                  </a:lnTo>
                  <a:lnTo>
                    <a:pt x="3" y="1"/>
                  </a:lnTo>
                  <a:lnTo>
                    <a:pt x="3" y="1"/>
                  </a:lnTo>
                  <a:lnTo>
                    <a:pt x="4" y="1"/>
                  </a:lnTo>
                  <a:lnTo>
                    <a:pt x="4" y="2"/>
                  </a:lnTo>
                  <a:lnTo>
                    <a:pt x="4" y="2"/>
                  </a:lnTo>
                  <a:lnTo>
                    <a:pt x="4" y="2"/>
                  </a:lnTo>
                  <a:lnTo>
                    <a:pt x="4" y="2"/>
                  </a:lnTo>
                  <a:lnTo>
                    <a:pt x="4" y="2"/>
                  </a:lnTo>
                  <a:lnTo>
                    <a:pt x="4" y="2"/>
                  </a:lnTo>
                  <a:lnTo>
                    <a:pt x="4" y="2"/>
                  </a:lnTo>
                  <a:lnTo>
                    <a:pt x="4" y="3"/>
                  </a:lnTo>
                  <a:lnTo>
                    <a:pt x="5" y="3"/>
                  </a:lnTo>
                  <a:lnTo>
                    <a:pt x="5" y="3"/>
                  </a:lnTo>
                  <a:lnTo>
                    <a:pt x="5" y="3"/>
                  </a:lnTo>
                  <a:lnTo>
                    <a:pt x="5" y="4"/>
                  </a:lnTo>
                  <a:lnTo>
                    <a:pt x="6" y="4"/>
                  </a:lnTo>
                  <a:lnTo>
                    <a:pt x="6" y="4"/>
                  </a:lnTo>
                  <a:lnTo>
                    <a:pt x="6" y="4"/>
                  </a:lnTo>
                  <a:lnTo>
                    <a:pt x="6" y="4"/>
                  </a:lnTo>
                  <a:lnTo>
                    <a:pt x="5" y="4"/>
                  </a:lnTo>
                  <a:lnTo>
                    <a:pt x="6" y="4"/>
                  </a:lnTo>
                  <a:lnTo>
                    <a:pt x="6" y="4"/>
                  </a:lnTo>
                  <a:lnTo>
                    <a:pt x="6" y="4"/>
                  </a:lnTo>
                  <a:lnTo>
                    <a:pt x="6" y="4"/>
                  </a:lnTo>
                  <a:lnTo>
                    <a:pt x="6" y="4"/>
                  </a:lnTo>
                  <a:lnTo>
                    <a:pt x="5" y="4"/>
                  </a:lnTo>
                  <a:lnTo>
                    <a:pt x="5" y="5"/>
                  </a:lnTo>
                  <a:lnTo>
                    <a:pt x="6" y="5"/>
                  </a:lnTo>
                  <a:lnTo>
                    <a:pt x="6" y="5"/>
                  </a:lnTo>
                  <a:lnTo>
                    <a:pt x="6" y="5"/>
                  </a:lnTo>
                  <a:lnTo>
                    <a:pt x="6" y="5"/>
                  </a:lnTo>
                  <a:lnTo>
                    <a:pt x="6" y="5"/>
                  </a:lnTo>
                  <a:lnTo>
                    <a:pt x="7" y="5"/>
                  </a:lnTo>
                  <a:lnTo>
                    <a:pt x="7" y="5"/>
                  </a:lnTo>
                  <a:lnTo>
                    <a:pt x="7" y="5"/>
                  </a:lnTo>
                  <a:lnTo>
                    <a:pt x="7" y="5"/>
                  </a:lnTo>
                  <a:lnTo>
                    <a:pt x="7" y="6"/>
                  </a:lnTo>
                  <a:lnTo>
                    <a:pt x="7" y="6"/>
                  </a:lnTo>
                  <a:lnTo>
                    <a:pt x="8" y="5"/>
                  </a:lnTo>
                  <a:lnTo>
                    <a:pt x="8" y="5"/>
                  </a:lnTo>
                  <a:lnTo>
                    <a:pt x="8" y="5"/>
                  </a:lnTo>
                  <a:lnTo>
                    <a:pt x="8" y="5"/>
                  </a:lnTo>
                  <a:lnTo>
                    <a:pt x="8" y="5"/>
                  </a:lnTo>
                  <a:lnTo>
                    <a:pt x="8" y="5"/>
                  </a:lnTo>
                  <a:lnTo>
                    <a:pt x="8" y="5"/>
                  </a:lnTo>
                  <a:lnTo>
                    <a:pt x="8" y="5"/>
                  </a:lnTo>
                  <a:lnTo>
                    <a:pt x="8" y="6"/>
                  </a:lnTo>
                  <a:lnTo>
                    <a:pt x="8" y="6"/>
                  </a:lnTo>
                  <a:lnTo>
                    <a:pt x="8" y="5"/>
                  </a:lnTo>
                  <a:lnTo>
                    <a:pt x="8" y="5"/>
                  </a:lnTo>
                  <a:lnTo>
                    <a:pt x="8" y="6"/>
                  </a:lnTo>
                  <a:lnTo>
                    <a:pt x="8" y="6"/>
                  </a:lnTo>
                  <a:lnTo>
                    <a:pt x="8" y="6"/>
                  </a:lnTo>
                  <a:lnTo>
                    <a:pt x="8" y="6"/>
                  </a:lnTo>
                  <a:lnTo>
                    <a:pt x="8" y="7"/>
                  </a:lnTo>
                  <a:lnTo>
                    <a:pt x="8" y="7"/>
                  </a:lnTo>
                  <a:lnTo>
                    <a:pt x="8" y="7"/>
                  </a:lnTo>
                  <a:lnTo>
                    <a:pt x="8" y="7"/>
                  </a:lnTo>
                  <a:lnTo>
                    <a:pt x="8" y="8"/>
                  </a:lnTo>
                  <a:lnTo>
                    <a:pt x="8" y="8"/>
                  </a:lnTo>
                  <a:lnTo>
                    <a:pt x="8" y="9"/>
                  </a:lnTo>
                  <a:lnTo>
                    <a:pt x="8" y="9"/>
                  </a:lnTo>
                  <a:lnTo>
                    <a:pt x="8" y="9"/>
                  </a:lnTo>
                  <a:lnTo>
                    <a:pt x="8" y="9"/>
                  </a:lnTo>
                  <a:lnTo>
                    <a:pt x="9" y="9"/>
                  </a:lnTo>
                  <a:lnTo>
                    <a:pt x="9" y="10"/>
                  </a:lnTo>
                  <a:lnTo>
                    <a:pt x="9" y="10"/>
                  </a:lnTo>
                  <a:lnTo>
                    <a:pt x="9" y="10"/>
                  </a:lnTo>
                  <a:lnTo>
                    <a:pt x="9" y="10"/>
                  </a:lnTo>
                  <a:lnTo>
                    <a:pt x="8" y="10"/>
                  </a:lnTo>
                  <a:lnTo>
                    <a:pt x="8" y="10"/>
                  </a:lnTo>
                  <a:lnTo>
                    <a:pt x="8" y="10"/>
                  </a:lnTo>
                  <a:lnTo>
                    <a:pt x="8" y="11"/>
                  </a:lnTo>
                  <a:lnTo>
                    <a:pt x="8" y="11"/>
                  </a:lnTo>
                  <a:lnTo>
                    <a:pt x="8" y="11"/>
                  </a:lnTo>
                  <a:lnTo>
                    <a:pt x="8" y="12"/>
                  </a:lnTo>
                  <a:lnTo>
                    <a:pt x="8" y="12"/>
                  </a:lnTo>
                  <a:lnTo>
                    <a:pt x="8" y="12"/>
                  </a:lnTo>
                  <a:lnTo>
                    <a:pt x="8" y="12"/>
                  </a:lnTo>
                  <a:lnTo>
                    <a:pt x="8" y="12"/>
                  </a:lnTo>
                  <a:lnTo>
                    <a:pt x="7" y="12"/>
                  </a:lnTo>
                  <a:lnTo>
                    <a:pt x="7" y="12"/>
                  </a:lnTo>
                  <a:lnTo>
                    <a:pt x="7" y="12"/>
                  </a:lnTo>
                  <a:lnTo>
                    <a:pt x="7" y="12"/>
                  </a:lnTo>
                  <a:lnTo>
                    <a:pt x="7" y="12"/>
                  </a:lnTo>
                  <a:lnTo>
                    <a:pt x="6" y="12"/>
                  </a:lnTo>
                  <a:lnTo>
                    <a:pt x="6" y="13"/>
                  </a:lnTo>
                  <a:lnTo>
                    <a:pt x="6" y="13"/>
                  </a:lnTo>
                  <a:lnTo>
                    <a:pt x="6" y="12"/>
                  </a:lnTo>
                  <a:lnTo>
                    <a:pt x="6" y="12"/>
                  </a:lnTo>
                  <a:lnTo>
                    <a:pt x="5" y="13"/>
                  </a:lnTo>
                  <a:lnTo>
                    <a:pt x="5" y="13"/>
                  </a:lnTo>
                  <a:lnTo>
                    <a:pt x="5" y="13"/>
                  </a:lnTo>
                  <a:lnTo>
                    <a:pt x="5" y="13"/>
                  </a:lnTo>
                  <a:lnTo>
                    <a:pt x="4" y="13"/>
                  </a:lnTo>
                  <a:lnTo>
                    <a:pt x="4" y="13"/>
                  </a:lnTo>
                  <a:lnTo>
                    <a:pt x="4" y="13"/>
                  </a:lnTo>
                  <a:lnTo>
                    <a:pt x="4" y="13"/>
                  </a:lnTo>
                  <a:lnTo>
                    <a:pt x="4" y="14"/>
                  </a:lnTo>
                  <a:lnTo>
                    <a:pt x="4" y="14"/>
                  </a:lnTo>
                  <a:lnTo>
                    <a:pt x="4" y="14"/>
                  </a:lnTo>
                  <a:lnTo>
                    <a:pt x="4" y="13"/>
                  </a:lnTo>
                  <a:lnTo>
                    <a:pt x="4" y="13"/>
                  </a:lnTo>
                  <a:lnTo>
                    <a:pt x="4" y="13"/>
                  </a:lnTo>
                  <a:lnTo>
                    <a:pt x="4" y="13"/>
                  </a:lnTo>
                  <a:lnTo>
                    <a:pt x="3" y="12"/>
                  </a:lnTo>
                  <a:lnTo>
                    <a:pt x="3" y="12"/>
                  </a:lnTo>
                  <a:lnTo>
                    <a:pt x="3" y="12"/>
                  </a:lnTo>
                  <a:lnTo>
                    <a:pt x="3" y="12"/>
                  </a:lnTo>
                  <a:lnTo>
                    <a:pt x="3" y="12"/>
                  </a:lnTo>
                  <a:lnTo>
                    <a:pt x="3" y="12"/>
                  </a:lnTo>
                  <a:lnTo>
                    <a:pt x="3" y="11"/>
                  </a:lnTo>
                  <a:lnTo>
                    <a:pt x="3" y="11"/>
                  </a:lnTo>
                  <a:lnTo>
                    <a:pt x="2" y="11"/>
                  </a:lnTo>
                  <a:lnTo>
                    <a:pt x="2" y="11"/>
                  </a:lnTo>
                  <a:lnTo>
                    <a:pt x="3" y="11"/>
                  </a:lnTo>
                  <a:lnTo>
                    <a:pt x="3" y="11"/>
                  </a:lnTo>
                  <a:lnTo>
                    <a:pt x="3" y="11"/>
                  </a:lnTo>
                  <a:lnTo>
                    <a:pt x="3" y="10"/>
                  </a:lnTo>
                  <a:lnTo>
                    <a:pt x="3" y="10"/>
                  </a:lnTo>
                  <a:lnTo>
                    <a:pt x="3" y="10"/>
                  </a:lnTo>
                  <a:lnTo>
                    <a:pt x="3" y="10"/>
                  </a:lnTo>
                  <a:lnTo>
                    <a:pt x="2" y="10"/>
                  </a:lnTo>
                  <a:lnTo>
                    <a:pt x="2" y="10"/>
                  </a:lnTo>
                  <a:lnTo>
                    <a:pt x="2" y="10"/>
                  </a:lnTo>
                  <a:lnTo>
                    <a:pt x="2" y="10"/>
                  </a:lnTo>
                  <a:lnTo>
                    <a:pt x="2" y="10"/>
                  </a:lnTo>
                  <a:lnTo>
                    <a:pt x="2" y="10"/>
                  </a:lnTo>
                  <a:lnTo>
                    <a:pt x="2" y="9"/>
                  </a:lnTo>
                  <a:lnTo>
                    <a:pt x="1" y="9"/>
                  </a:lnTo>
                  <a:lnTo>
                    <a:pt x="1" y="9"/>
                  </a:lnTo>
                  <a:lnTo>
                    <a:pt x="1" y="9"/>
                  </a:lnTo>
                  <a:lnTo>
                    <a:pt x="1" y="9"/>
                  </a:lnTo>
                  <a:lnTo>
                    <a:pt x="1" y="9"/>
                  </a:lnTo>
                  <a:lnTo>
                    <a:pt x="1" y="9"/>
                  </a:lnTo>
                  <a:lnTo>
                    <a:pt x="1" y="9"/>
                  </a:lnTo>
                  <a:lnTo>
                    <a:pt x="1" y="9"/>
                  </a:lnTo>
                  <a:lnTo>
                    <a:pt x="1" y="8"/>
                  </a:lnTo>
                  <a:lnTo>
                    <a:pt x="2" y="8"/>
                  </a:lnTo>
                  <a:lnTo>
                    <a:pt x="1" y="8"/>
                  </a:lnTo>
                  <a:lnTo>
                    <a:pt x="1" y="8"/>
                  </a:lnTo>
                  <a:lnTo>
                    <a:pt x="1" y="8"/>
                  </a:lnTo>
                  <a:lnTo>
                    <a:pt x="1" y="7"/>
                  </a:lnTo>
                  <a:lnTo>
                    <a:pt x="1" y="7"/>
                  </a:lnTo>
                  <a:lnTo>
                    <a:pt x="1" y="7"/>
                  </a:lnTo>
                  <a:lnTo>
                    <a:pt x="1" y="7"/>
                  </a:lnTo>
                  <a:lnTo>
                    <a:pt x="1" y="7"/>
                  </a:lnTo>
                  <a:lnTo>
                    <a:pt x="2" y="7"/>
                  </a:lnTo>
                  <a:lnTo>
                    <a:pt x="2" y="7"/>
                  </a:lnTo>
                  <a:lnTo>
                    <a:pt x="2" y="7"/>
                  </a:lnTo>
                  <a:lnTo>
                    <a:pt x="1" y="7"/>
                  </a:lnTo>
                  <a:lnTo>
                    <a:pt x="1" y="7"/>
                  </a:lnTo>
                  <a:lnTo>
                    <a:pt x="1" y="6"/>
                  </a:lnTo>
                  <a:lnTo>
                    <a:pt x="1" y="6"/>
                  </a:lnTo>
                  <a:lnTo>
                    <a:pt x="1" y="6"/>
                  </a:lnTo>
                  <a:lnTo>
                    <a:pt x="1" y="6"/>
                  </a:lnTo>
                  <a:lnTo>
                    <a:pt x="1" y="6"/>
                  </a:lnTo>
                  <a:lnTo>
                    <a:pt x="1" y="5"/>
                  </a:lnTo>
                  <a:lnTo>
                    <a:pt x="1" y="5"/>
                  </a:lnTo>
                  <a:lnTo>
                    <a:pt x="1" y="5"/>
                  </a:lnTo>
                  <a:lnTo>
                    <a:pt x="1" y="4"/>
                  </a:lnTo>
                  <a:lnTo>
                    <a:pt x="1" y="4"/>
                  </a:lnTo>
                  <a:lnTo>
                    <a:pt x="1" y="4"/>
                  </a:lnTo>
                  <a:lnTo>
                    <a:pt x="1" y="4"/>
                  </a:lnTo>
                  <a:lnTo>
                    <a:pt x="0" y="4"/>
                  </a:lnTo>
                  <a:lnTo>
                    <a:pt x="0" y="4"/>
                  </a:lnTo>
                  <a:lnTo>
                    <a:pt x="1" y="4"/>
                  </a:lnTo>
                  <a:lnTo>
                    <a:pt x="1" y="4"/>
                  </a:lnTo>
                  <a:lnTo>
                    <a:pt x="1" y="4"/>
                  </a:lnTo>
                  <a:lnTo>
                    <a:pt x="1" y="4"/>
                  </a:lnTo>
                  <a:lnTo>
                    <a:pt x="1" y="4"/>
                  </a:lnTo>
                  <a:lnTo>
                    <a:pt x="1" y="4"/>
                  </a:lnTo>
                  <a:lnTo>
                    <a:pt x="1" y="3"/>
                  </a:lnTo>
                  <a:lnTo>
                    <a:pt x="1" y="3"/>
                  </a:lnTo>
                  <a:lnTo>
                    <a:pt x="1" y="3"/>
                  </a:lnTo>
                  <a:lnTo>
                    <a:pt x="1" y="3"/>
                  </a:lnTo>
                  <a:lnTo>
                    <a:pt x="0" y="3"/>
                  </a:lnTo>
                  <a:lnTo>
                    <a:pt x="0" y="3"/>
                  </a:lnTo>
                  <a:lnTo>
                    <a:pt x="0" y="3"/>
                  </a:lnTo>
                  <a:lnTo>
                    <a:pt x="1" y="3"/>
                  </a:lnTo>
                  <a:lnTo>
                    <a:pt x="0" y="2"/>
                  </a:lnTo>
                  <a:lnTo>
                    <a:pt x="0" y="3"/>
                  </a:lnTo>
                  <a:lnTo>
                    <a:pt x="0" y="3"/>
                  </a:lnTo>
                  <a:lnTo>
                    <a:pt x="0" y="2"/>
                  </a:lnTo>
                  <a:lnTo>
                    <a:pt x="0" y="2"/>
                  </a:lnTo>
                  <a:lnTo>
                    <a:pt x="0" y="2"/>
                  </a:lnTo>
                  <a:lnTo>
                    <a:pt x="0" y="2"/>
                  </a:lnTo>
                  <a:lnTo>
                    <a:pt x="0" y="2"/>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Freeform 480">
              <a:extLst>
                <a:ext uri="{FF2B5EF4-FFF2-40B4-BE49-F238E27FC236}">
                  <a16:creationId xmlns:a16="http://schemas.microsoft.com/office/drawing/2014/main" id="{439BDE93-EE98-40D8-A9CE-117F0AADCC7B}"/>
                </a:ext>
              </a:extLst>
            </p:cNvPr>
            <p:cNvSpPr>
              <a:spLocks noEditPoints="1"/>
            </p:cNvSpPr>
            <p:nvPr/>
          </p:nvSpPr>
          <p:spPr bwMode="auto">
            <a:xfrm>
              <a:off x="5831064" y="2772262"/>
              <a:ext cx="99134" cy="102036"/>
            </a:xfrm>
            <a:custGeom>
              <a:avLst/>
              <a:gdLst/>
              <a:ahLst/>
              <a:cxnLst>
                <a:cxn ang="0">
                  <a:pos x="1" y="7"/>
                </a:cxn>
                <a:cxn ang="0">
                  <a:pos x="2" y="7"/>
                </a:cxn>
                <a:cxn ang="0">
                  <a:pos x="1" y="7"/>
                </a:cxn>
                <a:cxn ang="0">
                  <a:pos x="5" y="4"/>
                </a:cxn>
                <a:cxn ang="0">
                  <a:pos x="4" y="4"/>
                </a:cxn>
                <a:cxn ang="0">
                  <a:pos x="5" y="3"/>
                </a:cxn>
                <a:cxn ang="0">
                  <a:pos x="6" y="3"/>
                </a:cxn>
                <a:cxn ang="0">
                  <a:pos x="4" y="3"/>
                </a:cxn>
                <a:cxn ang="0">
                  <a:pos x="4" y="3"/>
                </a:cxn>
                <a:cxn ang="0">
                  <a:pos x="5" y="3"/>
                </a:cxn>
                <a:cxn ang="0">
                  <a:pos x="4" y="4"/>
                </a:cxn>
                <a:cxn ang="0">
                  <a:pos x="3" y="2"/>
                </a:cxn>
                <a:cxn ang="0">
                  <a:pos x="4" y="1"/>
                </a:cxn>
                <a:cxn ang="0">
                  <a:pos x="4" y="1"/>
                </a:cxn>
                <a:cxn ang="0">
                  <a:pos x="5" y="0"/>
                </a:cxn>
                <a:cxn ang="0">
                  <a:pos x="1" y="6"/>
                </a:cxn>
                <a:cxn ang="0">
                  <a:pos x="1" y="6"/>
                </a:cxn>
                <a:cxn ang="0">
                  <a:pos x="2" y="6"/>
                </a:cxn>
                <a:cxn ang="0">
                  <a:pos x="2" y="5"/>
                </a:cxn>
                <a:cxn ang="0">
                  <a:pos x="3" y="4"/>
                </a:cxn>
                <a:cxn ang="0">
                  <a:pos x="4" y="4"/>
                </a:cxn>
                <a:cxn ang="0">
                  <a:pos x="5" y="4"/>
                </a:cxn>
                <a:cxn ang="0">
                  <a:pos x="6" y="3"/>
                </a:cxn>
                <a:cxn ang="0">
                  <a:pos x="5" y="3"/>
                </a:cxn>
                <a:cxn ang="0">
                  <a:pos x="5" y="2"/>
                </a:cxn>
                <a:cxn ang="0">
                  <a:pos x="5" y="2"/>
                </a:cxn>
                <a:cxn ang="0">
                  <a:pos x="4" y="2"/>
                </a:cxn>
                <a:cxn ang="0">
                  <a:pos x="5" y="3"/>
                </a:cxn>
                <a:cxn ang="0">
                  <a:pos x="4" y="3"/>
                </a:cxn>
                <a:cxn ang="0">
                  <a:pos x="4" y="4"/>
                </a:cxn>
                <a:cxn ang="0">
                  <a:pos x="3" y="3"/>
                </a:cxn>
                <a:cxn ang="0">
                  <a:pos x="3" y="2"/>
                </a:cxn>
                <a:cxn ang="0">
                  <a:pos x="4" y="2"/>
                </a:cxn>
                <a:cxn ang="0">
                  <a:pos x="5" y="1"/>
                </a:cxn>
                <a:cxn ang="0">
                  <a:pos x="6" y="0"/>
                </a:cxn>
                <a:cxn ang="0">
                  <a:pos x="8" y="0"/>
                </a:cxn>
                <a:cxn ang="0">
                  <a:pos x="8" y="1"/>
                </a:cxn>
                <a:cxn ang="0">
                  <a:pos x="8" y="2"/>
                </a:cxn>
                <a:cxn ang="0">
                  <a:pos x="8" y="3"/>
                </a:cxn>
                <a:cxn ang="0">
                  <a:pos x="8" y="3"/>
                </a:cxn>
                <a:cxn ang="0">
                  <a:pos x="8" y="3"/>
                </a:cxn>
                <a:cxn ang="0">
                  <a:pos x="8" y="4"/>
                </a:cxn>
                <a:cxn ang="0">
                  <a:pos x="8" y="5"/>
                </a:cxn>
                <a:cxn ang="0">
                  <a:pos x="7" y="5"/>
                </a:cxn>
                <a:cxn ang="0">
                  <a:pos x="6" y="5"/>
                </a:cxn>
                <a:cxn ang="0">
                  <a:pos x="7" y="7"/>
                </a:cxn>
                <a:cxn ang="0">
                  <a:pos x="6" y="8"/>
                </a:cxn>
                <a:cxn ang="0">
                  <a:pos x="6" y="9"/>
                </a:cxn>
                <a:cxn ang="0">
                  <a:pos x="5" y="9"/>
                </a:cxn>
                <a:cxn ang="0">
                  <a:pos x="6" y="8"/>
                </a:cxn>
                <a:cxn ang="0">
                  <a:pos x="5" y="7"/>
                </a:cxn>
                <a:cxn ang="0">
                  <a:pos x="4" y="7"/>
                </a:cxn>
                <a:cxn ang="0">
                  <a:pos x="4" y="7"/>
                </a:cxn>
                <a:cxn ang="0">
                  <a:pos x="3" y="7"/>
                </a:cxn>
                <a:cxn ang="0">
                  <a:pos x="3" y="7"/>
                </a:cxn>
                <a:cxn ang="0">
                  <a:pos x="1" y="7"/>
                </a:cxn>
                <a:cxn ang="0">
                  <a:pos x="1" y="6"/>
                </a:cxn>
                <a:cxn ang="0">
                  <a:pos x="1" y="6"/>
                </a:cxn>
                <a:cxn ang="0">
                  <a:pos x="2" y="7"/>
                </a:cxn>
                <a:cxn ang="0">
                  <a:pos x="2" y="6"/>
                </a:cxn>
                <a:cxn ang="0">
                  <a:pos x="6" y="0"/>
                </a:cxn>
                <a:cxn ang="0">
                  <a:pos x="5" y="0"/>
                </a:cxn>
              </a:cxnLst>
              <a:rect l="0" t="0" r="r" b="b"/>
              <a:pathLst>
                <a:path w="9" h="9">
                  <a:moveTo>
                    <a:pt x="0" y="7"/>
                  </a:moveTo>
                  <a:lnTo>
                    <a:pt x="0" y="7"/>
                  </a:lnTo>
                  <a:lnTo>
                    <a:pt x="1" y="7"/>
                  </a:lnTo>
                  <a:lnTo>
                    <a:pt x="1" y="7"/>
                  </a:lnTo>
                  <a:lnTo>
                    <a:pt x="1" y="7"/>
                  </a:lnTo>
                  <a:lnTo>
                    <a:pt x="1" y="7"/>
                  </a:lnTo>
                  <a:lnTo>
                    <a:pt x="1" y="7"/>
                  </a:lnTo>
                  <a:lnTo>
                    <a:pt x="1" y="7"/>
                  </a:lnTo>
                  <a:lnTo>
                    <a:pt x="2" y="7"/>
                  </a:lnTo>
                  <a:lnTo>
                    <a:pt x="2" y="7"/>
                  </a:lnTo>
                  <a:lnTo>
                    <a:pt x="2" y="7"/>
                  </a:lnTo>
                  <a:lnTo>
                    <a:pt x="1" y="8"/>
                  </a:lnTo>
                  <a:lnTo>
                    <a:pt x="1" y="8"/>
                  </a:lnTo>
                  <a:lnTo>
                    <a:pt x="1" y="7"/>
                  </a:lnTo>
                  <a:lnTo>
                    <a:pt x="1" y="7"/>
                  </a:lnTo>
                  <a:lnTo>
                    <a:pt x="1" y="7"/>
                  </a:lnTo>
                  <a:lnTo>
                    <a:pt x="1" y="7"/>
                  </a:lnTo>
                  <a:lnTo>
                    <a:pt x="0" y="7"/>
                  </a:lnTo>
                  <a:close/>
                  <a:moveTo>
                    <a:pt x="5" y="4"/>
                  </a:moveTo>
                  <a:lnTo>
                    <a:pt x="5" y="4"/>
                  </a:lnTo>
                  <a:lnTo>
                    <a:pt x="5" y="4"/>
                  </a:lnTo>
                  <a:lnTo>
                    <a:pt x="5" y="4"/>
                  </a:lnTo>
                  <a:lnTo>
                    <a:pt x="4" y="4"/>
                  </a:lnTo>
                  <a:lnTo>
                    <a:pt x="4" y="4"/>
                  </a:lnTo>
                  <a:lnTo>
                    <a:pt x="4" y="4"/>
                  </a:lnTo>
                  <a:lnTo>
                    <a:pt x="4" y="4"/>
                  </a:lnTo>
                  <a:lnTo>
                    <a:pt x="4" y="3"/>
                  </a:lnTo>
                  <a:lnTo>
                    <a:pt x="5" y="3"/>
                  </a:lnTo>
                  <a:lnTo>
                    <a:pt x="5" y="3"/>
                  </a:lnTo>
                  <a:lnTo>
                    <a:pt x="5" y="3"/>
                  </a:lnTo>
                  <a:lnTo>
                    <a:pt x="5" y="3"/>
                  </a:lnTo>
                  <a:lnTo>
                    <a:pt x="6" y="3"/>
                  </a:lnTo>
                  <a:lnTo>
                    <a:pt x="6" y="3"/>
                  </a:lnTo>
                  <a:lnTo>
                    <a:pt x="6" y="3"/>
                  </a:lnTo>
                  <a:lnTo>
                    <a:pt x="6" y="3"/>
                  </a:lnTo>
                  <a:lnTo>
                    <a:pt x="6" y="4"/>
                  </a:lnTo>
                  <a:lnTo>
                    <a:pt x="5" y="4"/>
                  </a:lnTo>
                  <a:close/>
                  <a:moveTo>
                    <a:pt x="4" y="3"/>
                  </a:moveTo>
                  <a:lnTo>
                    <a:pt x="4" y="3"/>
                  </a:lnTo>
                  <a:lnTo>
                    <a:pt x="4" y="3"/>
                  </a:lnTo>
                  <a:lnTo>
                    <a:pt x="4" y="3"/>
                  </a:lnTo>
                  <a:lnTo>
                    <a:pt x="4" y="3"/>
                  </a:lnTo>
                  <a:lnTo>
                    <a:pt x="4" y="3"/>
                  </a:lnTo>
                  <a:lnTo>
                    <a:pt x="4" y="3"/>
                  </a:lnTo>
                  <a:lnTo>
                    <a:pt x="4" y="3"/>
                  </a:lnTo>
                  <a:lnTo>
                    <a:pt x="5" y="3"/>
                  </a:lnTo>
                  <a:lnTo>
                    <a:pt x="5" y="3"/>
                  </a:lnTo>
                  <a:lnTo>
                    <a:pt x="5" y="3"/>
                  </a:lnTo>
                  <a:lnTo>
                    <a:pt x="5" y="3"/>
                  </a:lnTo>
                  <a:lnTo>
                    <a:pt x="5" y="3"/>
                  </a:lnTo>
                  <a:lnTo>
                    <a:pt x="5" y="3"/>
                  </a:lnTo>
                  <a:lnTo>
                    <a:pt x="4" y="3"/>
                  </a:lnTo>
                  <a:lnTo>
                    <a:pt x="4" y="4"/>
                  </a:lnTo>
                  <a:lnTo>
                    <a:pt x="4" y="4"/>
                  </a:lnTo>
                  <a:lnTo>
                    <a:pt x="4" y="4"/>
                  </a:lnTo>
                  <a:lnTo>
                    <a:pt x="4" y="3"/>
                  </a:lnTo>
                  <a:close/>
                  <a:moveTo>
                    <a:pt x="4" y="2"/>
                  </a:moveTo>
                  <a:lnTo>
                    <a:pt x="3" y="2"/>
                  </a:lnTo>
                  <a:lnTo>
                    <a:pt x="3" y="2"/>
                  </a:lnTo>
                  <a:lnTo>
                    <a:pt x="3" y="2"/>
                  </a:lnTo>
                  <a:lnTo>
                    <a:pt x="3" y="2"/>
                  </a:lnTo>
                  <a:lnTo>
                    <a:pt x="3" y="1"/>
                  </a:lnTo>
                  <a:lnTo>
                    <a:pt x="4" y="1"/>
                  </a:lnTo>
                  <a:moveTo>
                    <a:pt x="4" y="1"/>
                  </a:moveTo>
                  <a:lnTo>
                    <a:pt x="4" y="1"/>
                  </a:lnTo>
                  <a:lnTo>
                    <a:pt x="4" y="1"/>
                  </a:lnTo>
                  <a:lnTo>
                    <a:pt x="4" y="1"/>
                  </a:lnTo>
                  <a:lnTo>
                    <a:pt x="4" y="1"/>
                  </a:lnTo>
                  <a:lnTo>
                    <a:pt x="4" y="1"/>
                  </a:lnTo>
                  <a:close/>
                  <a:moveTo>
                    <a:pt x="4" y="1"/>
                  </a:moveTo>
                  <a:lnTo>
                    <a:pt x="4" y="1"/>
                  </a:lnTo>
                  <a:lnTo>
                    <a:pt x="4" y="0"/>
                  </a:lnTo>
                  <a:lnTo>
                    <a:pt x="4" y="0"/>
                  </a:lnTo>
                  <a:lnTo>
                    <a:pt x="5" y="0"/>
                  </a:lnTo>
                  <a:lnTo>
                    <a:pt x="5" y="0"/>
                  </a:lnTo>
                  <a:lnTo>
                    <a:pt x="5" y="0"/>
                  </a:lnTo>
                  <a:lnTo>
                    <a:pt x="4" y="1"/>
                  </a:lnTo>
                  <a:close/>
                  <a:moveTo>
                    <a:pt x="2" y="6"/>
                  </a:moveTo>
                  <a:lnTo>
                    <a:pt x="2" y="6"/>
                  </a:lnTo>
                  <a:lnTo>
                    <a:pt x="1" y="6"/>
                  </a:lnTo>
                  <a:lnTo>
                    <a:pt x="1" y="6"/>
                  </a:lnTo>
                  <a:lnTo>
                    <a:pt x="1" y="6"/>
                  </a:lnTo>
                  <a:lnTo>
                    <a:pt x="1" y="6"/>
                  </a:lnTo>
                  <a:lnTo>
                    <a:pt x="1" y="6"/>
                  </a:lnTo>
                  <a:lnTo>
                    <a:pt x="1" y="6"/>
                  </a:lnTo>
                  <a:lnTo>
                    <a:pt x="2" y="6"/>
                  </a:lnTo>
                  <a:lnTo>
                    <a:pt x="2" y="6"/>
                  </a:lnTo>
                  <a:lnTo>
                    <a:pt x="2" y="6"/>
                  </a:lnTo>
                  <a:lnTo>
                    <a:pt x="2" y="6"/>
                  </a:lnTo>
                  <a:lnTo>
                    <a:pt x="2" y="6"/>
                  </a:lnTo>
                  <a:lnTo>
                    <a:pt x="1" y="6"/>
                  </a:lnTo>
                  <a:lnTo>
                    <a:pt x="2" y="5"/>
                  </a:lnTo>
                  <a:lnTo>
                    <a:pt x="2" y="5"/>
                  </a:lnTo>
                  <a:lnTo>
                    <a:pt x="2" y="5"/>
                  </a:lnTo>
                  <a:lnTo>
                    <a:pt x="2" y="5"/>
                  </a:lnTo>
                  <a:lnTo>
                    <a:pt x="2" y="4"/>
                  </a:lnTo>
                  <a:lnTo>
                    <a:pt x="2" y="4"/>
                  </a:lnTo>
                  <a:lnTo>
                    <a:pt x="3" y="4"/>
                  </a:lnTo>
                  <a:lnTo>
                    <a:pt x="3" y="4"/>
                  </a:lnTo>
                  <a:lnTo>
                    <a:pt x="3" y="4"/>
                  </a:lnTo>
                  <a:lnTo>
                    <a:pt x="3" y="3"/>
                  </a:lnTo>
                  <a:lnTo>
                    <a:pt x="3" y="3"/>
                  </a:lnTo>
                  <a:lnTo>
                    <a:pt x="3" y="4"/>
                  </a:lnTo>
                  <a:lnTo>
                    <a:pt x="4" y="4"/>
                  </a:lnTo>
                  <a:lnTo>
                    <a:pt x="4" y="4"/>
                  </a:lnTo>
                  <a:lnTo>
                    <a:pt x="4" y="4"/>
                  </a:lnTo>
                  <a:lnTo>
                    <a:pt x="4" y="4"/>
                  </a:lnTo>
                  <a:lnTo>
                    <a:pt x="5" y="4"/>
                  </a:lnTo>
                  <a:lnTo>
                    <a:pt x="5" y="4"/>
                  </a:lnTo>
                  <a:lnTo>
                    <a:pt x="5" y="4"/>
                  </a:lnTo>
                  <a:lnTo>
                    <a:pt x="5" y="4"/>
                  </a:lnTo>
                  <a:lnTo>
                    <a:pt x="5" y="4"/>
                  </a:lnTo>
                  <a:lnTo>
                    <a:pt x="5" y="4"/>
                  </a:lnTo>
                  <a:lnTo>
                    <a:pt x="6" y="4"/>
                  </a:lnTo>
                  <a:lnTo>
                    <a:pt x="6" y="3"/>
                  </a:lnTo>
                  <a:lnTo>
                    <a:pt x="6" y="3"/>
                  </a:lnTo>
                  <a:lnTo>
                    <a:pt x="6" y="3"/>
                  </a:lnTo>
                  <a:lnTo>
                    <a:pt x="6" y="3"/>
                  </a:lnTo>
                  <a:lnTo>
                    <a:pt x="6" y="3"/>
                  </a:lnTo>
                  <a:lnTo>
                    <a:pt x="5" y="3"/>
                  </a:lnTo>
                  <a:lnTo>
                    <a:pt x="5" y="3"/>
                  </a:lnTo>
                  <a:lnTo>
                    <a:pt x="5" y="3"/>
                  </a:lnTo>
                  <a:lnTo>
                    <a:pt x="5" y="3"/>
                  </a:lnTo>
                  <a:lnTo>
                    <a:pt x="5" y="2"/>
                  </a:lnTo>
                  <a:lnTo>
                    <a:pt x="5" y="2"/>
                  </a:lnTo>
                  <a:lnTo>
                    <a:pt x="5" y="2"/>
                  </a:lnTo>
                  <a:lnTo>
                    <a:pt x="5" y="2"/>
                  </a:lnTo>
                  <a:lnTo>
                    <a:pt x="5" y="2"/>
                  </a:lnTo>
                  <a:lnTo>
                    <a:pt x="5" y="2"/>
                  </a:lnTo>
                  <a:lnTo>
                    <a:pt x="5" y="2"/>
                  </a:lnTo>
                  <a:lnTo>
                    <a:pt x="5" y="2"/>
                  </a:lnTo>
                  <a:lnTo>
                    <a:pt x="5" y="2"/>
                  </a:lnTo>
                  <a:lnTo>
                    <a:pt x="4" y="2"/>
                  </a:lnTo>
                  <a:lnTo>
                    <a:pt x="4" y="2"/>
                  </a:lnTo>
                  <a:lnTo>
                    <a:pt x="4" y="2"/>
                  </a:lnTo>
                  <a:lnTo>
                    <a:pt x="4" y="2"/>
                  </a:lnTo>
                  <a:lnTo>
                    <a:pt x="4" y="2"/>
                  </a:lnTo>
                  <a:lnTo>
                    <a:pt x="4" y="3"/>
                  </a:lnTo>
                  <a:lnTo>
                    <a:pt x="5" y="3"/>
                  </a:lnTo>
                  <a:lnTo>
                    <a:pt x="5" y="3"/>
                  </a:lnTo>
                  <a:lnTo>
                    <a:pt x="4" y="3"/>
                  </a:lnTo>
                  <a:lnTo>
                    <a:pt x="4" y="3"/>
                  </a:lnTo>
                  <a:lnTo>
                    <a:pt x="4" y="3"/>
                  </a:lnTo>
                  <a:lnTo>
                    <a:pt x="4" y="3"/>
                  </a:lnTo>
                  <a:lnTo>
                    <a:pt x="4" y="3"/>
                  </a:lnTo>
                  <a:lnTo>
                    <a:pt x="4" y="3"/>
                  </a:lnTo>
                  <a:lnTo>
                    <a:pt x="4" y="3"/>
                  </a:lnTo>
                  <a:lnTo>
                    <a:pt x="4" y="3"/>
                  </a:lnTo>
                  <a:lnTo>
                    <a:pt x="4" y="4"/>
                  </a:lnTo>
                  <a:lnTo>
                    <a:pt x="4" y="4"/>
                  </a:lnTo>
                  <a:lnTo>
                    <a:pt x="4" y="3"/>
                  </a:lnTo>
                  <a:lnTo>
                    <a:pt x="3" y="3"/>
                  </a:lnTo>
                  <a:lnTo>
                    <a:pt x="3" y="3"/>
                  </a:lnTo>
                  <a:lnTo>
                    <a:pt x="3" y="3"/>
                  </a:lnTo>
                  <a:lnTo>
                    <a:pt x="3" y="3"/>
                  </a:lnTo>
                  <a:lnTo>
                    <a:pt x="3" y="3"/>
                  </a:lnTo>
                  <a:lnTo>
                    <a:pt x="3" y="3"/>
                  </a:lnTo>
                  <a:lnTo>
                    <a:pt x="3" y="3"/>
                  </a:lnTo>
                  <a:lnTo>
                    <a:pt x="3" y="3"/>
                  </a:lnTo>
                  <a:lnTo>
                    <a:pt x="3" y="2"/>
                  </a:lnTo>
                  <a:lnTo>
                    <a:pt x="3" y="2"/>
                  </a:lnTo>
                  <a:lnTo>
                    <a:pt x="3" y="2"/>
                  </a:lnTo>
                  <a:lnTo>
                    <a:pt x="4" y="2"/>
                  </a:lnTo>
                  <a:lnTo>
                    <a:pt x="4" y="2"/>
                  </a:lnTo>
                  <a:lnTo>
                    <a:pt x="4" y="2"/>
                  </a:lnTo>
                  <a:lnTo>
                    <a:pt x="5" y="2"/>
                  </a:lnTo>
                  <a:lnTo>
                    <a:pt x="5" y="1"/>
                  </a:lnTo>
                  <a:lnTo>
                    <a:pt x="5" y="1"/>
                  </a:lnTo>
                  <a:lnTo>
                    <a:pt x="5" y="1"/>
                  </a:lnTo>
                  <a:lnTo>
                    <a:pt x="5" y="1"/>
                  </a:lnTo>
                  <a:lnTo>
                    <a:pt x="5" y="1"/>
                  </a:lnTo>
                  <a:lnTo>
                    <a:pt x="5" y="1"/>
                  </a:lnTo>
                  <a:lnTo>
                    <a:pt x="6" y="0"/>
                  </a:lnTo>
                  <a:lnTo>
                    <a:pt x="6" y="0"/>
                  </a:lnTo>
                  <a:lnTo>
                    <a:pt x="6" y="0"/>
                  </a:lnTo>
                  <a:lnTo>
                    <a:pt x="7" y="0"/>
                  </a:lnTo>
                  <a:lnTo>
                    <a:pt x="7" y="0"/>
                  </a:lnTo>
                  <a:lnTo>
                    <a:pt x="7" y="0"/>
                  </a:lnTo>
                  <a:lnTo>
                    <a:pt x="7" y="0"/>
                  </a:lnTo>
                  <a:lnTo>
                    <a:pt x="8" y="0"/>
                  </a:lnTo>
                  <a:lnTo>
                    <a:pt x="8" y="0"/>
                  </a:lnTo>
                  <a:lnTo>
                    <a:pt x="8" y="0"/>
                  </a:lnTo>
                  <a:lnTo>
                    <a:pt x="8" y="1"/>
                  </a:lnTo>
                  <a:lnTo>
                    <a:pt x="8" y="1"/>
                  </a:lnTo>
                  <a:lnTo>
                    <a:pt x="8" y="1"/>
                  </a:lnTo>
                  <a:lnTo>
                    <a:pt x="9" y="1"/>
                  </a:lnTo>
                  <a:lnTo>
                    <a:pt x="9" y="1"/>
                  </a:lnTo>
                  <a:lnTo>
                    <a:pt x="9" y="2"/>
                  </a:lnTo>
                  <a:lnTo>
                    <a:pt x="9" y="2"/>
                  </a:lnTo>
                  <a:lnTo>
                    <a:pt x="8" y="2"/>
                  </a:lnTo>
                  <a:lnTo>
                    <a:pt x="8" y="2"/>
                  </a:lnTo>
                  <a:lnTo>
                    <a:pt x="8" y="3"/>
                  </a:lnTo>
                  <a:lnTo>
                    <a:pt x="8" y="3"/>
                  </a:lnTo>
                  <a:lnTo>
                    <a:pt x="8" y="3"/>
                  </a:lnTo>
                  <a:lnTo>
                    <a:pt x="8" y="3"/>
                  </a:lnTo>
                  <a:lnTo>
                    <a:pt x="8" y="3"/>
                  </a:lnTo>
                  <a:lnTo>
                    <a:pt x="8" y="3"/>
                  </a:lnTo>
                  <a:lnTo>
                    <a:pt x="8" y="3"/>
                  </a:lnTo>
                  <a:lnTo>
                    <a:pt x="7" y="3"/>
                  </a:lnTo>
                  <a:lnTo>
                    <a:pt x="8" y="3"/>
                  </a:lnTo>
                  <a:lnTo>
                    <a:pt x="8" y="3"/>
                  </a:lnTo>
                  <a:lnTo>
                    <a:pt x="7" y="3"/>
                  </a:lnTo>
                  <a:lnTo>
                    <a:pt x="7" y="3"/>
                  </a:lnTo>
                  <a:lnTo>
                    <a:pt x="8" y="3"/>
                  </a:lnTo>
                  <a:lnTo>
                    <a:pt x="8" y="3"/>
                  </a:lnTo>
                  <a:lnTo>
                    <a:pt x="8" y="4"/>
                  </a:lnTo>
                  <a:lnTo>
                    <a:pt x="8" y="4"/>
                  </a:lnTo>
                  <a:lnTo>
                    <a:pt x="8" y="4"/>
                  </a:lnTo>
                  <a:lnTo>
                    <a:pt x="8" y="4"/>
                  </a:lnTo>
                  <a:lnTo>
                    <a:pt x="8" y="4"/>
                  </a:lnTo>
                  <a:lnTo>
                    <a:pt x="8" y="4"/>
                  </a:lnTo>
                  <a:lnTo>
                    <a:pt x="8" y="4"/>
                  </a:lnTo>
                  <a:lnTo>
                    <a:pt x="8" y="5"/>
                  </a:lnTo>
                  <a:lnTo>
                    <a:pt x="8" y="5"/>
                  </a:lnTo>
                  <a:lnTo>
                    <a:pt x="8" y="5"/>
                  </a:lnTo>
                  <a:lnTo>
                    <a:pt x="8" y="5"/>
                  </a:lnTo>
                  <a:lnTo>
                    <a:pt x="8" y="5"/>
                  </a:lnTo>
                  <a:lnTo>
                    <a:pt x="8" y="5"/>
                  </a:lnTo>
                  <a:lnTo>
                    <a:pt x="7" y="5"/>
                  </a:lnTo>
                  <a:lnTo>
                    <a:pt x="7" y="5"/>
                  </a:lnTo>
                  <a:lnTo>
                    <a:pt x="7" y="5"/>
                  </a:lnTo>
                  <a:lnTo>
                    <a:pt x="7" y="5"/>
                  </a:lnTo>
                  <a:lnTo>
                    <a:pt x="7" y="5"/>
                  </a:lnTo>
                  <a:lnTo>
                    <a:pt x="6" y="5"/>
                  </a:lnTo>
                  <a:lnTo>
                    <a:pt x="6" y="5"/>
                  </a:lnTo>
                  <a:lnTo>
                    <a:pt x="6" y="6"/>
                  </a:lnTo>
                  <a:lnTo>
                    <a:pt x="6" y="6"/>
                  </a:lnTo>
                  <a:lnTo>
                    <a:pt x="6" y="6"/>
                  </a:lnTo>
                  <a:lnTo>
                    <a:pt x="6" y="6"/>
                  </a:lnTo>
                  <a:lnTo>
                    <a:pt x="7" y="7"/>
                  </a:lnTo>
                  <a:lnTo>
                    <a:pt x="7" y="7"/>
                  </a:lnTo>
                  <a:lnTo>
                    <a:pt x="6" y="7"/>
                  </a:lnTo>
                  <a:lnTo>
                    <a:pt x="6" y="8"/>
                  </a:lnTo>
                  <a:lnTo>
                    <a:pt x="6" y="8"/>
                  </a:lnTo>
                  <a:lnTo>
                    <a:pt x="6" y="8"/>
                  </a:lnTo>
                  <a:lnTo>
                    <a:pt x="6" y="8"/>
                  </a:lnTo>
                  <a:lnTo>
                    <a:pt x="6" y="8"/>
                  </a:lnTo>
                  <a:lnTo>
                    <a:pt x="6" y="8"/>
                  </a:lnTo>
                  <a:lnTo>
                    <a:pt x="6" y="9"/>
                  </a:lnTo>
                  <a:lnTo>
                    <a:pt x="6" y="9"/>
                  </a:lnTo>
                  <a:lnTo>
                    <a:pt x="6" y="9"/>
                  </a:lnTo>
                  <a:lnTo>
                    <a:pt x="6" y="9"/>
                  </a:lnTo>
                  <a:lnTo>
                    <a:pt x="6" y="9"/>
                  </a:lnTo>
                  <a:lnTo>
                    <a:pt x="6" y="9"/>
                  </a:lnTo>
                  <a:lnTo>
                    <a:pt x="5" y="9"/>
                  </a:lnTo>
                  <a:lnTo>
                    <a:pt x="5" y="9"/>
                  </a:lnTo>
                  <a:lnTo>
                    <a:pt x="5" y="9"/>
                  </a:lnTo>
                  <a:lnTo>
                    <a:pt x="6" y="8"/>
                  </a:lnTo>
                  <a:lnTo>
                    <a:pt x="6" y="8"/>
                  </a:lnTo>
                  <a:lnTo>
                    <a:pt x="6" y="8"/>
                  </a:lnTo>
                  <a:lnTo>
                    <a:pt x="6" y="8"/>
                  </a:lnTo>
                  <a:lnTo>
                    <a:pt x="6" y="8"/>
                  </a:lnTo>
                  <a:lnTo>
                    <a:pt x="5" y="8"/>
                  </a:lnTo>
                  <a:lnTo>
                    <a:pt x="5" y="8"/>
                  </a:lnTo>
                  <a:lnTo>
                    <a:pt x="5" y="7"/>
                  </a:lnTo>
                  <a:lnTo>
                    <a:pt x="5" y="7"/>
                  </a:lnTo>
                  <a:lnTo>
                    <a:pt x="5" y="7"/>
                  </a:lnTo>
                  <a:lnTo>
                    <a:pt x="4" y="7"/>
                  </a:lnTo>
                  <a:lnTo>
                    <a:pt x="4" y="7"/>
                  </a:lnTo>
                  <a:lnTo>
                    <a:pt x="4" y="7"/>
                  </a:lnTo>
                  <a:lnTo>
                    <a:pt x="4" y="7"/>
                  </a:lnTo>
                  <a:lnTo>
                    <a:pt x="4" y="7"/>
                  </a:lnTo>
                  <a:lnTo>
                    <a:pt x="4" y="7"/>
                  </a:lnTo>
                  <a:lnTo>
                    <a:pt x="4" y="7"/>
                  </a:lnTo>
                  <a:lnTo>
                    <a:pt x="4" y="7"/>
                  </a:lnTo>
                  <a:lnTo>
                    <a:pt x="3" y="7"/>
                  </a:lnTo>
                  <a:lnTo>
                    <a:pt x="3" y="7"/>
                  </a:lnTo>
                  <a:lnTo>
                    <a:pt x="3" y="7"/>
                  </a:lnTo>
                  <a:lnTo>
                    <a:pt x="3" y="7"/>
                  </a:lnTo>
                  <a:lnTo>
                    <a:pt x="3" y="7"/>
                  </a:lnTo>
                  <a:lnTo>
                    <a:pt x="3" y="7"/>
                  </a:lnTo>
                  <a:lnTo>
                    <a:pt x="3" y="7"/>
                  </a:lnTo>
                  <a:lnTo>
                    <a:pt x="2" y="7"/>
                  </a:lnTo>
                  <a:lnTo>
                    <a:pt x="3" y="7"/>
                  </a:lnTo>
                  <a:lnTo>
                    <a:pt x="3" y="7"/>
                  </a:lnTo>
                  <a:lnTo>
                    <a:pt x="2" y="7"/>
                  </a:lnTo>
                  <a:lnTo>
                    <a:pt x="2" y="7"/>
                  </a:lnTo>
                  <a:lnTo>
                    <a:pt x="2" y="7"/>
                  </a:lnTo>
                  <a:lnTo>
                    <a:pt x="2" y="7"/>
                  </a:lnTo>
                  <a:lnTo>
                    <a:pt x="1" y="7"/>
                  </a:lnTo>
                  <a:lnTo>
                    <a:pt x="1" y="7"/>
                  </a:lnTo>
                  <a:lnTo>
                    <a:pt x="1" y="7"/>
                  </a:lnTo>
                  <a:lnTo>
                    <a:pt x="1" y="7"/>
                  </a:lnTo>
                  <a:lnTo>
                    <a:pt x="1" y="7"/>
                  </a:lnTo>
                  <a:lnTo>
                    <a:pt x="1" y="6"/>
                  </a:lnTo>
                  <a:lnTo>
                    <a:pt x="1" y="6"/>
                  </a:lnTo>
                  <a:lnTo>
                    <a:pt x="1" y="6"/>
                  </a:lnTo>
                  <a:lnTo>
                    <a:pt x="1" y="6"/>
                  </a:lnTo>
                  <a:lnTo>
                    <a:pt x="1" y="6"/>
                  </a:lnTo>
                  <a:lnTo>
                    <a:pt x="1" y="6"/>
                  </a:lnTo>
                  <a:lnTo>
                    <a:pt x="1" y="6"/>
                  </a:lnTo>
                  <a:lnTo>
                    <a:pt x="2" y="7"/>
                  </a:lnTo>
                  <a:lnTo>
                    <a:pt x="2" y="7"/>
                  </a:lnTo>
                  <a:lnTo>
                    <a:pt x="2" y="7"/>
                  </a:lnTo>
                  <a:lnTo>
                    <a:pt x="2" y="7"/>
                  </a:lnTo>
                  <a:lnTo>
                    <a:pt x="2" y="7"/>
                  </a:lnTo>
                  <a:lnTo>
                    <a:pt x="2" y="6"/>
                  </a:lnTo>
                  <a:lnTo>
                    <a:pt x="2" y="6"/>
                  </a:lnTo>
                  <a:lnTo>
                    <a:pt x="2" y="6"/>
                  </a:lnTo>
                  <a:lnTo>
                    <a:pt x="2" y="6"/>
                  </a:lnTo>
                  <a:lnTo>
                    <a:pt x="2" y="6"/>
                  </a:lnTo>
                  <a:lnTo>
                    <a:pt x="2" y="6"/>
                  </a:lnTo>
                  <a:close/>
                  <a:moveTo>
                    <a:pt x="5" y="0"/>
                  </a:moveTo>
                  <a:lnTo>
                    <a:pt x="5" y="0"/>
                  </a:lnTo>
                  <a:lnTo>
                    <a:pt x="6" y="0"/>
                  </a:lnTo>
                  <a:lnTo>
                    <a:pt x="6" y="0"/>
                  </a:lnTo>
                  <a:lnTo>
                    <a:pt x="6" y="0"/>
                  </a:lnTo>
                  <a:lnTo>
                    <a:pt x="6" y="0"/>
                  </a:lnTo>
                  <a:lnTo>
                    <a:pt x="6" y="0"/>
                  </a:lnTo>
                  <a:lnTo>
                    <a:pt x="5"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Freeform 481">
              <a:extLst>
                <a:ext uri="{FF2B5EF4-FFF2-40B4-BE49-F238E27FC236}">
                  <a16:creationId xmlns:a16="http://schemas.microsoft.com/office/drawing/2014/main" id="{F5ECA79D-CE53-430D-9914-6DE08602DC22}"/>
                </a:ext>
              </a:extLst>
            </p:cNvPr>
            <p:cNvSpPr>
              <a:spLocks noEditPoints="1"/>
            </p:cNvSpPr>
            <p:nvPr/>
          </p:nvSpPr>
          <p:spPr bwMode="auto">
            <a:xfrm>
              <a:off x="9649425" y="5080408"/>
              <a:ext cx="109389" cy="79167"/>
            </a:xfrm>
            <a:custGeom>
              <a:avLst/>
              <a:gdLst/>
              <a:ahLst/>
              <a:cxnLst>
                <a:cxn ang="0">
                  <a:pos x="7" y="7"/>
                </a:cxn>
                <a:cxn ang="0">
                  <a:pos x="5" y="6"/>
                </a:cxn>
                <a:cxn ang="0">
                  <a:pos x="9" y="4"/>
                </a:cxn>
                <a:cxn ang="0">
                  <a:pos x="9" y="4"/>
                </a:cxn>
                <a:cxn ang="0">
                  <a:pos x="10" y="4"/>
                </a:cxn>
                <a:cxn ang="0">
                  <a:pos x="10" y="5"/>
                </a:cxn>
                <a:cxn ang="0">
                  <a:pos x="8" y="3"/>
                </a:cxn>
                <a:cxn ang="0">
                  <a:pos x="8" y="3"/>
                </a:cxn>
                <a:cxn ang="0">
                  <a:pos x="8" y="2"/>
                </a:cxn>
                <a:cxn ang="0">
                  <a:pos x="8" y="2"/>
                </a:cxn>
                <a:cxn ang="0">
                  <a:pos x="8" y="2"/>
                </a:cxn>
                <a:cxn ang="0">
                  <a:pos x="8" y="3"/>
                </a:cxn>
                <a:cxn ang="0">
                  <a:pos x="6" y="2"/>
                </a:cxn>
                <a:cxn ang="0">
                  <a:pos x="6" y="1"/>
                </a:cxn>
                <a:cxn ang="0">
                  <a:pos x="7" y="1"/>
                </a:cxn>
                <a:cxn ang="0">
                  <a:pos x="6" y="2"/>
                </a:cxn>
                <a:cxn ang="0">
                  <a:pos x="6" y="2"/>
                </a:cxn>
                <a:cxn ang="0">
                  <a:pos x="1" y="1"/>
                </a:cxn>
                <a:cxn ang="0">
                  <a:pos x="1" y="1"/>
                </a:cxn>
                <a:cxn ang="0">
                  <a:pos x="7" y="7"/>
                </a:cxn>
                <a:cxn ang="0">
                  <a:pos x="6" y="6"/>
                </a:cxn>
                <a:cxn ang="0">
                  <a:pos x="6" y="6"/>
                </a:cxn>
                <a:cxn ang="0">
                  <a:pos x="6" y="5"/>
                </a:cxn>
                <a:cxn ang="0">
                  <a:pos x="5" y="5"/>
                </a:cxn>
                <a:cxn ang="0">
                  <a:pos x="4" y="5"/>
                </a:cxn>
                <a:cxn ang="0">
                  <a:pos x="4" y="4"/>
                </a:cxn>
                <a:cxn ang="0">
                  <a:pos x="3" y="3"/>
                </a:cxn>
                <a:cxn ang="0">
                  <a:pos x="2" y="3"/>
                </a:cxn>
                <a:cxn ang="0">
                  <a:pos x="2" y="3"/>
                </a:cxn>
                <a:cxn ang="0">
                  <a:pos x="1" y="2"/>
                </a:cxn>
                <a:cxn ang="0">
                  <a:pos x="1" y="1"/>
                </a:cxn>
                <a:cxn ang="0">
                  <a:pos x="1" y="0"/>
                </a:cxn>
                <a:cxn ang="0">
                  <a:pos x="1" y="1"/>
                </a:cxn>
                <a:cxn ang="0">
                  <a:pos x="2" y="1"/>
                </a:cxn>
                <a:cxn ang="0">
                  <a:pos x="2" y="1"/>
                </a:cxn>
                <a:cxn ang="0">
                  <a:pos x="3" y="2"/>
                </a:cxn>
                <a:cxn ang="0">
                  <a:pos x="3" y="2"/>
                </a:cxn>
                <a:cxn ang="0">
                  <a:pos x="4" y="3"/>
                </a:cxn>
                <a:cxn ang="0">
                  <a:pos x="4" y="3"/>
                </a:cxn>
                <a:cxn ang="0">
                  <a:pos x="5" y="4"/>
                </a:cxn>
                <a:cxn ang="0">
                  <a:pos x="6" y="5"/>
                </a:cxn>
                <a:cxn ang="0">
                  <a:pos x="6" y="5"/>
                </a:cxn>
                <a:cxn ang="0">
                  <a:pos x="7" y="5"/>
                </a:cxn>
                <a:cxn ang="0">
                  <a:pos x="8" y="6"/>
                </a:cxn>
                <a:cxn ang="0">
                  <a:pos x="7" y="7"/>
                </a:cxn>
                <a:cxn ang="0">
                  <a:pos x="1" y="1"/>
                </a:cxn>
                <a:cxn ang="0">
                  <a:pos x="1" y="0"/>
                </a:cxn>
              </a:cxnLst>
              <a:rect l="0" t="0" r="r" b="b"/>
              <a:pathLst>
                <a:path w="10" h="7">
                  <a:moveTo>
                    <a:pt x="7" y="7"/>
                  </a:moveTo>
                  <a:lnTo>
                    <a:pt x="7" y="7"/>
                  </a:lnTo>
                  <a:lnTo>
                    <a:pt x="7" y="7"/>
                  </a:lnTo>
                  <a:lnTo>
                    <a:pt x="7" y="7"/>
                  </a:lnTo>
                  <a:close/>
                  <a:moveTo>
                    <a:pt x="5" y="6"/>
                  </a:moveTo>
                  <a:lnTo>
                    <a:pt x="5" y="6"/>
                  </a:lnTo>
                  <a:close/>
                  <a:moveTo>
                    <a:pt x="9" y="5"/>
                  </a:moveTo>
                  <a:lnTo>
                    <a:pt x="9" y="4"/>
                  </a:lnTo>
                  <a:lnTo>
                    <a:pt x="9" y="4"/>
                  </a:lnTo>
                  <a:lnTo>
                    <a:pt x="9" y="4"/>
                  </a:lnTo>
                  <a:lnTo>
                    <a:pt x="9" y="4"/>
                  </a:lnTo>
                  <a:lnTo>
                    <a:pt x="9" y="4"/>
                  </a:lnTo>
                  <a:lnTo>
                    <a:pt x="9" y="4"/>
                  </a:lnTo>
                  <a:lnTo>
                    <a:pt x="10" y="4"/>
                  </a:lnTo>
                  <a:lnTo>
                    <a:pt x="10" y="4"/>
                  </a:lnTo>
                  <a:lnTo>
                    <a:pt x="10" y="4"/>
                  </a:lnTo>
                  <a:lnTo>
                    <a:pt x="10" y="4"/>
                  </a:lnTo>
                  <a:lnTo>
                    <a:pt x="10" y="5"/>
                  </a:lnTo>
                  <a:lnTo>
                    <a:pt x="9" y="5"/>
                  </a:lnTo>
                  <a:close/>
                  <a:moveTo>
                    <a:pt x="8" y="3"/>
                  </a:moveTo>
                  <a:lnTo>
                    <a:pt x="8" y="3"/>
                  </a:lnTo>
                  <a:lnTo>
                    <a:pt x="8" y="3"/>
                  </a:lnTo>
                  <a:lnTo>
                    <a:pt x="8" y="3"/>
                  </a:lnTo>
                  <a:lnTo>
                    <a:pt x="8" y="3"/>
                  </a:lnTo>
                  <a:lnTo>
                    <a:pt x="8" y="3"/>
                  </a:lnTo>
                  <a:lnTo>
                    <a:pt x="8" y="3"/>
                  </a:lnTo>
                  <a:lnTo>
                    <a:pt x="8" y="2"/>
                  </a:lnTo>
                  <a:lnTo>
                    <a:pt x="8" y="2"/>
                  </a:lnTo>
                  <a:lnTo>
                    <a:pt x="8" y="2"/>
                  </a:lnTo>
                  <a:lnTo>
                    <a:pt x="8" y="2"/>
                  </a:lnTo>
                  <a:lnTo>
                    <a:pt x="8" y="2"/>
                  </a:lnTo>
                  <a:lnTo>
                    <a:pt x="8" y="2"/>
                  </a:lnTo>
                  <a:lnTo>
                    <a:pt x="8" y="2"/>
                  </a:lnTo>
                  <a:lnTo>
                    <a:pt x="8" y="3"/>
                  </a:lnTo>
                  <a:lnTo>
                    <a:pt x="8" y="3"/>
                  </a:lnTo>
                  <a:lnTo>
                    <a:pt x="8" y="3"/>
                  </a:lnTo>
                  <a:close/>
                  <a:moveTo>
                    <a:pt x="6" y="2"/>
                  </a:moveTo>
                  <a:lnTo>
                    <a:pt x="6" y="2"/>
                  </a:lnTo>
                  <a:lnTo>
                    <a:pt x="6" y="2"/>
                  </a:lnTo>
                  <a:lnTo>
                    <a:pt x="7" y="2"/>
                  </a:lnTo>
                  <a:lnTo>
                    <a:pt x="7" y="1"/>
                  </a:lnTo>
                  <a:lnTo>
                    <a:pt x="6" y="1"/>
                  </a:lnTo>
                  <a:lnTo>
                    <a:pt x="6" y="1"/>
                  </a:lnTo>
                  <a:lnTo>
                    <a:pt x="7" y="1"/>
                  </a:lnTo>
                  <a:lnTo>
                    <a:pt x="7" y="1"/>
                  </a:lnTo>
                  <a:lnTo>
                    <a:pt x="7" y="2"/>
                  </a:lnTo>
                  <a:lnTo>
                    <a:pt x="6" y="2"/>
                  </a:lnTo>
                  <a:lnTo>
                    <a:pt x="6" y="2"/>
                  </a:lnTo>
                  <a:lnTo>
                    <a:pt x="7" y="2"/>
                  </a:lnTo>
                  <a:lnTo>
                    <a:pt x="7" y="2"/>
                  </a:lnTo>
                  <a:lnTo>
                    <a:pt x="6" y="2"/>
                  </a:lnTo>
                  <a:close/>
                  <a:moveTo>
                    <a:pt x="2" y="1"/>
                  </a:moveTo>
                  <a:lnTo>
                    <a:pt x="2" y="1"/>
                  </a:lnTo>
                  <a:close/>
                  <a:moveTo>
                    <a:pt x="1" y="1"/>
                  </a:moveTo>
                  <a:lnTo>
                    <a:pt x="1" y="1"/>
                  </a:lnTo>
                  <a:lnTo>
                    <a:pt x="1" y="0"/>
                  </a:lnTo>
                  <a:lnTo>
                    <a:pt x="1" y="1"/>
                  </a:lnTo>
                  <a:close/>
                  <a:moveTo>
                    <a:pt x="7" y="7"/>
                  </a:moveTo>
                  <a:lnTo>
                    <a:pt x="7" y="6"/>
                  </a:lnTo>
                  <a:lnTo>
                    <a:pt x="7" y="7"/>
                  </a:lnTo>
                  <a:lnTo>
                    <a:pt x="7" y="7"/>
                  </a:lnTo>
                  <a:lnTo>
                    <a:pt x="7" y="6"/>
                  </a:lnTo>
                  <a:lnTo>
                    <a:pt x="6" y="6"/>
                  </a:lnTo>
                  <a:lnTo>
                    <a:pt x="6" y="6"/>
                  </a:lnTo>
                  <a:lnTo>
                    <a:pt x="6" y="6"/>
                  </a:lnTo>
                  <a:lnTo>
                    <a:pt x="6" y="6"/>
                  </a:lnTo>
                  <a:lnTo>
                    <a:pt x="6" y="6"/>
                  </a:lnTo>
                  <a:lnTo>
                    <a:pt x="6" y="6"/>
                  </a:lnTo>
                  <a:lnTo>
                    <a:pt x="6" y="5"/>
                  </a:lnTo>
                  <a:lnTo>
                    <a:pt x="5" y="5"/>
                  </a:lnTo>
                  <a:lnTo>
                    <a:pt x="5" y="5"/>
                  </a:lnTo>
                  <a:lnTo>
                    <a:pt x="5" y="5"/>
                  </a:lnTo>
                  <a:lnTo>
                    <a:pt x="5" y="5"/>
                  </a:lnTo>
                  <a:lnTo>
                    <a:pt x="5" y="5"/>
                  </a:lnTo>
                  <a:lnTo>
                    <a:pt x="4" y="5"/>
                  </a:lnTo>
                  <a:lnTo>
                    <a:pt x="4" y="5"/>
                  </a:lnTo>
                  <a:lnTo>
                    <a:pt x="4" y="5"/>
                  </a:lnTo>
                  <a:lnTo>
                    <a:pt x="4" y="4"/>
                  </a:lnTo>
                  <a:lnTo>
                    <a:pt x="3" y="4"/>
                  </a:lnTo>
                  <a:lnTo>
                    <a:pt x="3" y="4"/>
                  </a:lnTo>
                  <a:lnTo>
                    <a:pt x="3" y="3"/>
                  </a:lnTo>
                  <a:lnTo>
                    <a:pt x="3" y="3"/>
                  </a:lnTo>
                  <a:lnTo>
                    <a:pt x="2" y="3"/>
                  </a:lnTo>
                  <a:lnTo>
                    <a:pt x="2" y="3"/>
                  </a:lnTo>
                  <a:lnTo>
                    <a:pt x="2" y="3"/>
                  </a:lnTo>
                  <a:lnTo>
                    <a:pt x="2" y="3"/>
                  </a:lnTo>
                  <a:lnTo>
                    <a:pt x="2" y="3"/>
                  </a:lnTo>
                  <a:lnTo>
                    <a:pt x="2" y="2"/>
                  </a:lnTo>
                  <a:lnTo>
                    <a:pt x="2" y="2"/>
                  </a:lnTo>
                  <a:lnTo>
                    <a:pt x="1" y="2"/>
                  </a:lnTo>
                  <a:lnTo>
                    <a:pt x="1" y="1"/>
                  </a:lnTo>
                  <a:lnTo>
                    <a:pt x="1" y="1"/>
                  </a:lnTo>
                  <a:lnTo>
                    <a:pt x="1" y="1"/>
                  </a:lnTo>
                  <a:lnTo>
                    <a:pt x="1" y="1"/>
                  </a:lnTo>
                  <a:lnTo>
                    <a:pt x="1" y="1"/>
                  </a:lnTo>
                  <a:lnTo>
                    <a:pt x="1" y="0"/>
                  </a:lnTo>
                  <a:lnTo>
                    <a:pt x="1" y="0"/>
                  </a:lnTo>
                  <a:lnTo>
                    <a:pt x="1" y="1"/>
                  </a:lnTo>
                  <a:lnTo>
                    <a:pt x="1" y="1"/>
                  </a:lnTo>
                  <a:lnTo>
                    <a:pt x="2" y="1"/>
                  </a:lnTo>
                  <a:lnTo>
                    <a:pt x="2" y="1"/>
                  </a:lnTo>
                  <a:lnTo>
                    <a:pt x="2" y="1"/>
                  </a:lnTo>
                  <a:lnTo>
                    <a:pt x="2" y="1"/>
                  </a:lnTo>
                  <a:lnTo>
                    <a:pt x="2" y="1"/>
                  </a:lnTo>
                  <a:lnTo>
                    <a:pt x="2" y="1"/>
                  </a:lnTo>
                  <a:lnTo>
                    <a:pt x="3" y="2"/>
                  </a:lnTo>
                  <a:lnTo>
                    <a:pt x="3" y="2"/>
                  </a:lnTo>
                  <a:lnTo>
                    <a:pt x="3" y="2"/>
                  </a:lnTo>
                  <a:lnTo>
                    <a:pt x="3" y="2"/>
                  </a:lnTo>
                  <a:lnTo>
                    <a:pt x="3" y="2"/>
                  </a:lnTo>
                  <a:lnTo>
                    <a:pt x="3" y="2"/>
                  </a:lnTo>
                  <a:lnTo>
                    <a:pt x="4" y="2"/>
                  </a:lnTo>
                  <a:lnTo>
                    <a:pt x="4" y="3"/>
                  </a:lnTo>
                  <a:lnTo>
                    <a:pt x="4" y="3"/>
                  </a:lnTo>
                  <a:lnTo>
                    <a:pt x="4" y="3"/>
                  </a:lnTo>
                  <a:lnTo>
                    <a:pt x="4" y="3"/>
                  </a:lnTo>
                  <a:lnTo>
                    <a:pt x="4" y="3"/>
                  </a:lnTo>
                  <a:lnTo>
                    <a:pt x="4" y="3"/>
                  </a:lnTo>
                  <a:lnTo>
                    <a:pt x="5" y="4"/>
                  </a:lnTo>
                  <a:lnTo>
                    <a:pt x="5" y="4"/>
                  </a:lnTo>
                  <a:lnTo>
                    <a:pt x="6" y="4"/>
                  </a:lnTo>
                  <a:lnTo>
                    <a:pt x="6" y="4"/>
                  </a:lnTo>
                  <a:lnTo>
                    <a:pt x="6" y="5"/>
                  </a:lnTo>
                  <a:lnTo>
                    <a:pt x="6" y="5"/>
                  </a:lnTo>
                  <a:lnTo>
                    <a:pt x="6" y="5"/>
                  </a:lnTo>
                  <a:lnTo>
                    <a:pt x="6" y="5"/>
                  </a:lnTo>
                  <a:lnTo>
                    <a:pt x="6" y="5"/>
                  </a:lnTo>
                  <a:lnTo>
                    <a:pt x="7" y="5"/>
                  </a:lnTo>
                  <a:lnTo>
                    <a:pt x="7" y="5"/>
                  </a:lnTo>
                  <a:lnTo>
                    <a:pt x="7" y="6"/>
                  </a:lnTo>
                  <a:lnTo>
                    <a:pt x="7" y="6"/>
                  </a:lnTo>
                  <a:lnTo>
                    <a:pt x="8" y="6"/>
                  </a:lnTo>
                  <a:lnTo>
                    <a:pt x="8" y="6"/>
                  </a:lnTo>
                  <a:lnTo>
                    <a:pt x="7" y="6"/>
                  </a:lnTo>
                  <a:lnTo>
                    <a:pt x="7" y="7"/>
                  </a:lnTo>
                  <a:close/>
                  <a:moveTo>
                    <a:pt x="1" y="1"/>
                  </a:moveTo>
                  <a:lnTo>
                    <a:pt x="1" y="0"/>
                  </a:lnTo>
                  <a:lnTo>
                    <a:pt x="1" y="1"/>
                  </a:lnTo>
                  <a:close/>
                  <a:moveTo>
                    <a:pt x="0" y="0"/>
                  </a:moveTo>
                  <a:lnTo>
                    <a:pt x="0" y="0"/>
                  </a:lnTo>
                  <a:close/>
                  <a:moveTo>
                    <a:pt x="1" y="0"/>
                  </a:move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Freeform 482">
              <a:extLst>
                <a:ext uri="{FF2B5EF4-FFF2-40B4-BE49-F238E27FC236}">
                  <a16:creationId xmlns:a16="http://schemas.microsoft.com/office/drawing/2014/main" id="{A2689C3B-6582-495C-A242-5ED80D07EA44}"/>
                </a:ext>
              </a:extLst>
            </p:cNvPr>
            <p:cNvSpPr>
              <a:spLocks noEditPoints="1"/>
            </p:cNvSpPr>
            <p:nvPr/>
          </p:nvSpPr>
          <p:spPr bwMode="auto">
            <a:xfrm>
              <a:off x="9714374" y="5530779"/>
              <a:ext cx="285438" cy="438056"/>
            </a:xfrm>
            <a:custGeom>
              <a:avLst/>
              <a:gdLst/>
              <a:ahLst/>
              <a:cxnLst>
                <a:cxn ang="0">
                  <a:pos x="4" y="38"/>
                </a:cxn>
                <a:cxn ang="0">
                  <a:pos x="3" y="39"/>
                </a:cxn>
                <a:cxn ang="0">
                  <a:pos x="3" y="37"/>
                </a:cxn>
                <a:cxn ang="0">
                  <a:pos x="1" y="32"/>
                </a:cxn>
                <a:cxn ang="0">
                  <a:pos x="16" y="19"/>
                </a:cxn>
                <a:cxn ang="0">
                  <a:pos x="10" y="33"/>
                </a:cxn>
                <a:cxn ang="0">
                  <a:pos x="10" y="35"/>
                </a:cxn>
                <a:cxn ang="0">
                  <a:pos x="8" y="36"/>
                </a:cxn>
                <a:cxn ang="0">
                  <a:pos x="5" y="37"/>
                </a:cxn>
                <a:cxn ang="0">
                  <a:pos x="4" y="36"/>
                </a:cxn>
                <a:cxn ang="0">
                  <a:pos x="2" y="36"/>
                </a:cxn>
                <a:cxn ang="0">
                  <a:pos x="1" y="35"/>
                </a:cxn>
                <a:cxn ang="0">
                  <a:pos x="0" y="34"/>
                </a:cxn>
                <a:cxn ang="0">
                  <a:pos x="1" y="34"/>
                </a:cxn>
                <a:cxn ang="0">
                  <a:pos x="2" y="33"/>
                </a:cxn>
                <a:cxn ang="0">
                  <a:pos x="2" y="32"/>
                </a:cxn>
                <a:cxn ang="0">
                  <a:pos x="4" y="29"/>
                </a:cxn>
                <a:cxn ang="0">
                  <a:pos x="7" y="28"/>
                </a:cxn>
                <a:cxn ang="0">
                  <a:pos x="9" y="26"/>
                </a:cxn>
                <a:cxn ang="0">
                  <a:pos x="11" y="23"/>
                </a:cxn>
                <a:cxn ang="0">
                  <a:pos x="12" y="21"/>
                </a:cxn>
                <a:cxn ang="0">
                  <a:pos x="14" y="18"/>
                </a:cxn>
                <a:cxn ang="0">
                  <a:pos x="14" y="19"/>
                </a:cxn>
                <a:cxn ang="0">
                  <a:pos x="16" y="20"/>
                </a:cxn>
                <a:cxn ang="0">
                  <a:pos x="16" y="20"/>
                </a:cxn>
                <a:cxn ang="0">
                  <a:pos x="17" y="20"/>
                </a:cxn>
                <a:cxn ang="0">
                  <a:pos x="17" y="22"/>
                </a:cxn>
                <a:cxn ang="0">
                  <a:pos x="16" y="24"/>
                </a:cxn>
                <a:cxn ang="0">
                  <a:pos x="14" y="26"/>
                </a:cxn>
                <a:cxn ang="0">
                  <a:pos x="14" y="29"/>
                </a:cxn>
                <a:cxn ang="0">
                  <a:pos x="12" y="29"/>
                </a:cxn>
                <a:cxn ang="0">
                  <a:pos x="11" y="31"/>
                </a:cxn>
                <a:cxn ang="0">
                  <a:pos x="20" y="7"/>
                </a:cxn>
                <a:cxn ang="0">
                  <a:pos x="21" y="9"/>
                </a:cxn>
                <a:cxn ang="0">
                  <a:pos x="22" y="10"/>
                </a:cxn>
                <a:cxn ang="0">
                  <a:pos x="25" y="10"/>
                </a:cxn>
                <a:cxn ang="0">
                  <a:pos x="26" y="10"/>
                </a:cxn>
                <a:cxn ang="0">
                  <a:pos x="25" y="13"/>
                </a:cxn>
                <a:cxn ang="0">
                  <a:pos x="24" y="14"/>
                </a:cxn>
                <a:cxn ang="0">
                  <a:pos x="23" y="16"/>
                </a:cxn>
                <a:cxn ang="0">
                  <a:pos x="22" y="19"/>
                </a:cxn>
                <a:cxn ang="0">
                  <a:pos x="19" y="22"/>
                </a:cxn>
                <a:cxn ang="0">
                  <a:pos x="18" y="21"/>
                </a:cxn>
                <a:cxn ang="0">
                  <a:pos x="19" y="19"/>
                </a:cxn>
                <a:cxn ang="0">
                  <a:pos x="18" y="16"/>
                </a:cxn>
                <a:cxn ang="0">
                  <a:pos x="16" y="14"/>
                </a:cxn>
                <a:cxn ang="0">
                  <a:pos x="18" y="12"/>
                </a:cxn>
                <a:cxn ang="0">
                  <a:pos x="19" y="10"/>
                </a:cxn>
                <a:cxn ang="0">
                  <a:pos x="18" y="8"/>
                </a:cxn>
                <a:cxn ang="0">
                  <a:pos x="18" y="8"/>
                </a:cxn>
                <a:cxn ang="0">
                  <a:pos x="17" y="6"/>
                </a:cxn>
                <a:cxn ang="0">
                  <a:pos x="18" y="6"/>
                </a:cxn>
                <a:cxn ang="0">
                  <a:pos x="16" y="5"/>
                </a:cxn>
                <a:cxn ang="0">
                  <a:pos x="16" y="4"/>
                </a:cxn>
                <a:cxn ang="0">
                  <a:pos x="15" y="4"/>
                </a:cxn>
                <a:cxn ang="0">
                  <a:pos x="14" y="0"/>
                </a:cxn>
                <a:cxn ang="0">
                  <a:pos x="15" y="2"/>
                </a:cxn>
                <a:cxn ang="0">
                  <a:pos x="17" y="2"/>
                </a:cxn>
                <a:cxn ang="0">
                  <a:pos x="18" y="5"/>
                </a:cxn>
                <a:cxn ang="0">
                  <a:pos x="18" y="5"/>
                </a:cxn>
                <a:cxn ang="0">
                  <a:pos x="19" y="7"/>
                </a:cxn>
                <a:cxn ang="0">
                  <a:pos x="20" y="7"/>
                </a:cxn>
                <a:cxn ang="0">
                  <a:pos x="20" y="7"/>
                </a:cxn>
              </a:cxnLst>
              <a:rect l="0" t="0" r="r" b="b"/>
              <a:pathLst>
                <a:path w="26" h="39">
                  <a:moveTo>
                    <a:pt x="2" y="39"/>
                  </a:moveTo>
                  <a:lnTo>
                    <a:pt x="2" y="39"/>
                  </a:lnTo>
                  <a:lnTo>
                    <a:pt x="2" y="39"/>
                  </a:lnTo>
                  <a:close/>
                  <a:moveTo>
                    <a:pt x="3" y="37"/>
                  </a:moveTo>
                  <a:lnTo>
                    <a:pt x="3" y="37"/>
                  </a:lnTo>
                  <a:lnTo>
                    <a:pt x="3" y="37"/>
                  </a:lnTo>
                  <a:lnTo>
                    <a:pt x="3" y="37"/>
                  </a:lnTo>
                  <a:close/>
                  <a:moveTo>
                    <a:pt x="4" y="37"/>
                  </a:moveTo>
                  <a:lnTo>
                    <a:pt x="4" y="37"/>
                  </a:lnTo>
                  <a:lnTo>
                    <a:pt x="4" y="38"/>
                  </a:lnTo>
                  <a:lnTo>
                    <a:pt x="4" y="38"/>
                  </a:lnTo>
                  <a:lnTo>
                    <a:pt x="4" y="38"/>
                  </a:lnTo>
                  <a:lnTo>
                    <a:pt x="4" y="38"/>
                  </a:lnTo>
                  <a:lnTo>
                    <a:pt x="4" y="38"/>
                  </a:lnTo>
                  <a:lnTo>
                    <a:pt x="4" y="38"/>
                  </a:lnTo>
                  <a:lnTo>
                    <a:pt x="4" y="38"/>
                  </a:lnTo>
                  <a:lnTo>
                    <a:pt x="4" y="38"/>
                  </a:lnTo>
                  <a:lnTo>
                    <a:pt x="3" y="38"/>
                  </a:lnTo>
                  <a:lnTo>
                    <a:pt x="3" y="39"/>
                  </a:lnTo>
                  <a:lnTo>
                    <a:pt x="3" y="39"/>
                  </a:lnTo>
                  <a:lnTo>
                    <a:pt x="3" y="39"/>
                  </a:lnTo>
                  <a:lnTo>
                    <a:pt x="3" y="38"/>
                  </a:lnTo>
                  <a:lnTo>
                    <a:pt x="3" y="39"/>
                  </a:lnTo>
                  <a:lnTo>
                    <a:pt x="3" y="39"/>
                  </a:lnTo>
                  <a:lnTo>
                    <a:pt x="3" y="39"/>
                  </a:lnTo>
                  <a:lnTo>
                    <a:pt x="3" y="39"/>
                  </a:lnTo>
                  <a:lnTo>
                    <a:pt x="3" y="39"/>
                  </a:lnTo>
                  <a:lnTo>
                    <a:pt x="2" y="39"/>
                  </a:lnTo>
                  <a:lnTo>
                    <a:pt x="2" y="39"/>
                  </a:lnTo>
                  <a:lnTo>
                    <a:pt x="3" y="38"/>
                  </a:lnTo>
                  <a:lnTo>
                    <a:pt x="3" y="38"/>
                  </a:lnTo>
                  <a:lnTo>
                    <a:pt x="3" y="38"/>
                  </a:lnTo>
                  <a:lnTo>
                    <a:pt x="3" y="38"/>
                  </a:lnTo>
                  <a:lnTo>
                    <a:pt x="3" y="37"/>
                  </a:lnTo>
                  <a:lnTo>
                    <a:pt x="3" y="37"/>
                  </a:lnTo>
                  <a:lnTo>
                    <a:pt x="3" y="37"/>
                  </a:lnTo>
                  <a:lnTo>
                    <a:pt x="3" y="37"/>
                  </a:lnTo>
                  <a:lnTo>
                    <a:pt x="3" y="37"/>
                  </a:lnTo>
                  <a:lnTo>
                    <a:pt x="3" y="37"/>
                  </a:lnTo>
                  <a:lnTo>
                    <a:pt x="4" y="37"/>
                  </a:lnTo>
                  <a:close/>
                  <a:moveTo>
                    <a:pt x="1" y="34"/>
                  </a:moveTo>
                  <a:lnTo>
                    <a:pt x="1" y="34"/>
                  </a:lnTo>
                  <a:lnTo>
                    <a:pt x="1" y="34"/>
                  </a:lnTo>
                  <a:lnTo>
                    <a:pt x="0" y="34"/>
                  </a:lnTo>
                  <a:lnTo>
                    <a:pt x="0" y="34"/>
                  </a:lnTo>
                  <a:lnTo>
                    <a:pt x="1" y="34"/>
                  </a:lnTo>
                  <a:lnTo>
                    <a:pt x="1" y="34"/>
                  </a:lnTo>
                  <a:close/>
                  <a:moveTo>
                    <a:pt x="1" y="32"/>
                  </a:moveTo>
                  <a:lnTo>
                    <a:pt x="1" y="33"/>
                  </a:lnTo>
                  <a:lnTo>
                    <a:pt x="2" y="33"/>
                  </a:lnTo>
                  <a:lnTo>
                    <a:pt x="1" y="33"/>
                  </a:lnTo>
                  <a:lnTo>
                    <a:pt x="1" y="33"/>
                  </a:lnTo>
                  <a:lnTo>
                    <a:pt x="1" y="33"/>
                  </a:lnTo>
                  <a:lnTo>
                    <a:pt x="1" y="32"/>
                  </a:lnTo>
                  <a:close/>
                  <a:moveTo>
                    <a:pt x="17" y="20"/>
                  </a:moveTo>
                  <a:lnTo>
                    <a:pt x="17" y="20"/>
                  </a:lnTo>
                  <a:lnTo>
                    <a:pt x="17" y="20"/>
                  </a:lnTo>
                  <a:lnTo>
                    <a:pt x="17" y="20"/>
                  </a:lnTo>
                  <a:close/>
                  <a:moveTo>
                    <a:pt x="16" y="19"/>
                  </a:moveTo>
                  <a:lnTo>
                    <a:pt x="16" y="19"/>
                  </a:lnTo>
                  <a:lnTo>
                    <a:pt x="16" y="19"/>
                  </a:lnTo>
                  <a:lnTo>
                    <a:pt x="16" y="19"/>
                  </a:lnTo>
                  <a:lnTo>
                    <a:pt x="17" y="19"/>
                  </a:lnTo>
                  <a:lnTo>
                    <a:pt x="17" y="19"/>
                  </a:lnTo>
                  <a:lnTo>
                    <a:pt x="16" y="19"/>
                  </a:lnTo>
                  <a:lnTo>
                    <a:pt x="16" y="19"/>
                  </a:lnTo>
                  <a:close/>
                  <a:moveTo>
                    <a:pt x="10" y="32"/>
                  </a:moveTo>
                  <a:lnTo>
                    <a:pt x="10" y="32"/>
                  </a:lnTo>
                  <a:lnTo>
                    <a:pt x="10" y="32"/>
                  </a:lnTo>
                  <a:lnTo>
                    <a:pt x="10" y="32"/>
                  </a:lnTo>
                  <a:lnTo>
                    <a:pt x="10" y="32"/>
                  </a:lnTo>
                  <a:lnTo>
                    <a:pt x="10" y="33"/>
                  </a:lnTo>
                  <a:lnTo>
                    <a:pt x="10" y="33"/>
                  </a:lnTo>
                  <a:lnTo>
                    <a:pt x="10" y="33"/>
                  </a:lnTo>
                  <a:lnTo>
                    <a:pt x="10" y="33"/>
                  </a:lnTo>
                  <a:lnTo>
                    <a:pt x="10" y="33"/>
                  </a:lnTo>
                  <a:lnTo>
                    <a:pt x="9" y="34"/>
                  </a:lnTo>
                  <a:lnTo>
                    <a:pt x="9" y="34"/>
                  </a:lnTo>
                  <a:lnTo>
                    <a:pt x="9" y="34"/>
                  </a:lnTo>
                  <a:lnTo>
                    <a:pt x="9" y="35"/>
                  </a:lnTo>
                  <a:lnTo>
                    <a:pt x="9" y="35"/>
                  </a:lnTo>
                  <a:lnTo>
                    <a:pt x="9" y="34"/>
                  </a:lnTo>
                  <a:lnTo>
                    <a:pt x="10" y="34"/>
                  </a:lnTo>
                  <a:lnTo>
                    <a:pt x="10" y="35"/>
                  </a:lnTo>
                  <a:lnTo>
                    <a:pt x="9" y="35"/>
                  </a:lnTo>
                  <a:lnTo>
                    <a:pt x="9" y="35"/>
                  </a:lnTo>
                  <a:lnTo>
                    <a:pt x="9" y="35"/>
                  </a:lnTo>
                  <a:lnTo>
                    <a:pt x="9" y="35"/>
                  </a:lnTo>
                  <a:lnTo>
                    <a:pt x="8" y="35"/>
                  </a:lnTo>
                  <a:lnTo>
                    <a:pt x="8" y="35"/>
                  </a:lnTo>
                  <a:lnTo>
                    <a:pt x="8" y="35"/>
                  </a:lnTo>
                  <a:lnTo>
                    <a:pt x="8" y="36"/>
                  </a:lnTo>
                  <a:lnTo>
                    <a:pt x="8" y="36"/>
                  </a:lnTo>
                  <a:lnTo>
                    <a:pt x="8" y="36"/>
                  </a:lnTo>
                  <a:lnTo>
                    <a:pt x="8" y="36"/>
                  </a:lnTo>
                  <a:lnTo>
                    <a:pt x="8" y="36"/>
                  </a:lnTo>
                  <a:lnTo>
                    <a:pt x="8" y="36"/>
                  </a:lnTo>
                  <a:lnTo>
                    <a:pt x="8" y="36"/>
                  </a:lnTo>
                  <a:lnTo>
                    <a:pt x="7" y="37"/>
                  </a:lnTo>
                  <a:lnTo>
                    <a:pt x="7" y="37"/>
                  </a:lnTo>
                  <a:lnTo>
                    <a:pt x="7" y="37"/>
                  </a:lnTo>
                  <a:lnTo>
                    <a:pt x="6" y="37"/>
                  </a:lnTo>
                  <a:lnTo>
                    <a:pt x="6" y="37"/>
                  </a:lnTo>
                  <a:lnTo>
                    <a:pt x="6" y="37"/>
                  </a:lnTo>
                  <a:lnTo>
                    <a:pt x="5" y="37"/>
                  </a:lnTo>
                  <a:lnTo>
                    <a:pt x="5" y="37"/>
                  </a:lnTo>
                  <a:lnTo>
                    <a:pt x="5" y="37"/>
                  </a:lnTo>
                  <a:lnTo>
                    <a:pt x="5" y="37"/>
                  </a:lnTo>
                  <a:lnTo>
                    <a:pt x="5" y="37"/>
                  </a:lnTo>
                  <a:lnTo>
                    <a:pt x="4" y="37"/>
                  </a:lnTo>
                  <a:lnTo>
                    <a:pt x="5" y="37"/>
                  </a:lnTo>
                  <a:lnTo>
                    <a:pt x="5" y="37"/>
                  </a:lnTo>
                  <a:lnTo>
                    <a:pt x="5" y="37"/>
                  </a:lnTo>
                  <a:lnTo>
                    <a:pt x="4" y="36"/>
                  </a:lnTo>
                  <a:lnTo>
                    <a:pt x="4" y="37"/>
                  </a:lnTo>
                  <a:lnTo>
                    <a:pt x="4" y="37"/>
                  </a:lnTo>
                  <a:lnTo>
                    <a:pt x="4" y="36"/>
                  </a:lnTo>
                  <a:lnTo>
                    <a:pt x="4" y="36"/>
                  </a:lnTo>
                  <a:lnTo>
                    <a:pt x="4" y="36"/>
                  </a:lnTo>
                  <a:lnTo>
                    <a:pt x="4" y="36"/>
                  </a:lnTo>
                  <a:lnTo>
                    <a:pt x="4" y="36"/>
                  </a:lnTo>
                  <a:lnTo>
                    <a:pt x="4" y="36"/>
                  </a:lnTo>
                  <a:lnTo>
                    <a:pt x="3" y="36"/>
                  </a:lnTo>
                  <a:lnTo>
                    <a:pt x="3" y="36"/>
                  </a:lnTo>
                  <a:lnTo>
                    <a:pt x="3" y="36"/>
                  </a:lnTo>
                  <a:lnTo>
                    <a:pt x="3" y="36"/>
                  </a:lnTo>
                  <a:lnTo>
                    <a:pt x="3" y="36"/>
                  </a:lnTo>
                  <a:lnTo>
                    <a:pt x="3" y="36"/>
                  </a:lnTo>
                  <a:lnTo>
                    <a:pt x="3" y="36"/>
                  </a:lnTo>
                  <a:lnTo>
                    <a:pt x="2" y="35"/>
                  </a:lnTo>
                  <a:lnTo>
                    <a:pt x="2" y="35"/>
                  </a:lnTo>
                  <a:lnTo>
                    <a:pt x="2" y="36"/>
                  </a:lnTo>
                  <a:lnTo>
                    <a:pt x="2" y="36"/>
                  </a:lnTo>
                  <a:lnTo>
                    <a:pt x="2" y="36"/>
                  </a:lnTo>
                  <a:lnTo>
                    <a:pt x="2" y="36"/>
                  </a:lnTo>
                  <a:lnTo>
                    <a:pt x="2" y="36"/>
                  </a:lnTo>
                  <a:lnTo>
                    <a:pt x="1" y="36"/>
                  </a:lnTo>
                  <a:lnTo>
                    <a:pt x="1" y="36"/>
                  </a:lnTo>
                  <a:lnTo>
                    <a:pt x="1" y="36"/>
                  </a:lnTo>
                  <a:lnTo>
                    <a:pt x="1" y="36"/>
                  </a:lnTo>
                  <a:lnTo>
                    <a:pt x="1" y="35"/>
                  </a:lnTo>
                  <a:lnTo>
                    <a:pt x="1" y="35"/>
                  </a:lnTo>
                  <a:lnTo>
                    <a:pt x="1" y="35"/>
                  </a:lnTo>
                  <a:lnTo>
                    <a:pt x="1" y="35"/>
                  </a:lnTo>
                  <a:lnTo>
                    <a:pt x="1" y="35"/>
                  </a:lnTo>
                  <a:lnTo>
                    <a:pt x="1" y="35"/>
                  </a:lnTo>
                  <a:lnTo>
                    <a:pt x="1" y="35"/>
                  </a:lnTo>
                  <a:lnTo>
                    <a:pt x="1" y="35"/>
                  </a:lnTo>
                  <a:lnTo>
                    <a:pt x="1" y="35"/>
                  </a:lnTo>
                  <a:lnTo>
                    <a:pt x="1" y="35"/>
                  </a:lnTo>
                  <a:lnTo>
                    <a:pt x="1" y="35"/>
                  </a:lnTo>
                  <a:lnTo>
                    <a:pt x="0" y="35"/>
                  </a:lnTo>
                  <a:lnTo>
                    <a:pt x="0" y="35"/>
                  </a:lnTo>
                  <a:lnTo>
                    <a:pt x="0" y="35"/>
                  </a:lnTo>
                  <a:lnTo>
                    <a:pt x="0" y="34"/>
                  </a:lnTo>
                  <a:lnTo>
                    <a:pt x="0" y="34"/>
                  </a:lnTo>
                  <a:lnTo>
                    <a:pt x="1" y="34"/>
                  </a:lnTo>
                  <a:lnTo>
                    <a:pt x="1" y="34"/>
                  </a:lnTo>
                  <a:lnTo>
                    <a:pt x="1" y="34"/>
                  </a:lnTo>
                  <a:lnTo>
                    <a:pt x="1" y="34"/>
                  </a:lnTo>
                  <a:lnTo>
                    <a:pt x="1" y="34"/>
                  </a:lnTo>
                  <a:lnTo>
                    <a:pt x="1" y="34"/>
                  </a:lnTo>
                  <a:lnTo>
                    <a:pt x="1" y="34"/>
                  </a:lnTo>
                  <a:lnTo>
                    <a:pt x="1" y="34"/>
                  </a:lnTo>
                  <a:lnTo>
                    <a:pt x="1" y="34"/>
                  </a:lnTo>
                  <a:lnTo>
                    <a:pt x="2" y="33"/>
                  </a:lnTo>
                  <a:lnTo>
                    <a:pt x="1" y="33"/>
                  </a:lnTo>
                  <a:lnTo>
                    <a:pt x="1" y="34"/>
                  </a:lnTo>
                  <a:lnTo>
                    <a:pt x="1" y="34"/>
                  </a:lnTo>
                  <a:lnTo>
                    <a:pt x="1" y="33"/>
                  </a:lnTo>
                  <a:lnTo>
                    <a:pt x="1" y="33"/>
                  </a:lnTo>
                  <a:lnTo>
                    <a:pt x="1" y="33"/>
                  </a:lnTo>
                  <a:lnTo>
                    <a:pt x="1" y="33"/>
                  </a:lnTo>
                  <a:lnTo>
                    <a:pt x="2" y="33"/>
                  </a:lnTo>
                  <a:lnTo>
                    <a:pt x="2" y="33"/>
                  </a:lnTo>
                  <a:lnTo>
                    <a:pt x="2" y="33"/>
                  </a:lnTo>
                  <a:lnTo>
                    <a:pt x="2" y="33"/>
                  </a:lnTo>
                  <a:lnTo>
                    <a:pt x="2" y="33"/>
                  </a:lnTo>
                  <a:lnTo>
                    <a:pt x="2" y="33"/>
                  </a:lnTo>
                  <a:lnTo>
                    <a:pt x="2" y="33"/>
                  </a:lnTo>
                  <a:lnTo>
                    <a:pt x="2" y="33"/>
                  </a:lnTo>
                  <a:lnTo>
                    <a:pt x="2" y="33"/>
                  </a:lnTo>
                  <a:lnTo>
                    <a:pt x="2" y="33"/>
                  </a:lnTo>
                  <a:lnTo>
                    <a:pt x="1" y="32"/>
                  </a:lnTo>
                  <a:lnTo>
                    <a:pt x="1" y="32"/>
                  </a:lnTo>
                  <a:lnTo>
                    <a:pt x="2" y="32"/>
                  </a:lnTo>
                  <a:lnTo>
                    <a:pt x="2" y="32"/>
                  </a:lnTo>
                  <a:lnTo>
                    <a:pt x="2" y="32"/>
                  </a:lnTo>
                  <a:lnTo>
                    <a:pt x="2" y="31"/>
                  </a:lnTo>
                  <a:lnTo>
                    <a:pt x="2" y="31"/>
                  </a:lnTo>
                  <a:lnTo>
                    <a:pt x="2" y="32"/>
                  </a:lnTo>
                  <a:lnTo>
                    <a:pt x="2" y="32"/>
                  </a:lnTo>
                  <a:lnTo>
                    <a:pt x="2" y="32"/>
                  </a:lnTo>
                  <a:lnTo>
                    <a:pt x="2" y="31"/>
                  </a:lnTo>
                  <a:lnTo>
                    <a:pt x="2" y="31"/>
                  </a:lnTo>
                  <a:lnTo>
                    <a:pt x="2" y="31"/>
                  </a:lnTo>
                  <a:lnTo>
                    <a:pt x="3" y="31"/>
                  </a:lnTo>
                  <a:lnTo>
                    <a:pt x="3" y="31"/>
                  </a:lnTo>
                  <a:lnTo>
                    <a:pt x="3" y="30"/>
                  </a:lnTo>
                  <a:lnTo>
                    <a:pt x="3" y="30"/>
                  </a:lnTo>
                  <a:lnTo>
                    <a:pt x="4" y="30"/>
                  </a:lnTo>
                  <a:lnTo>
                    <a:pt x="4" y="30"/>
                  </a:lnTo>
                  <a:lnTo>
                    <a:pt x="4" y="30"/>
                  </a:lnTo>
                  <a:lnTo>
                    <a:pt x="4" y="29"/>
                  </a:lnTo>
                  <a:lnTo>
                    <a:pt x="4" y="29"/>
                  </a:lnTo>
                  <a:lnTo>
                    <a:pt x="4" y="29"/>
                  </a:lnTo>
                  <a:lnTo>
                    <a:pt x="5" y="29"/>
                  </a:lnTo>
                  <a:lnTo>
                    <a:pt x="5" y="29"/>
                  </a:lnTo>
                  <a:lnTo>
                    <a:pt x="5" y="29"/>
                  </a:lnTo>
                  <a:lnTo>
                    <a:pt x="6" y="29"/>
                  </a:lnTo>
                  <a:lnTo>
                    <a:pt x="6" y="28"/>
                  </a:lnTo>
                  <a:lnTo>
                    <a:pt x="6" y="28"/>
                  </a:lnTo>
                  <a:lnTo>
                    <a:pt x="6" y="28"/>
                  </a:lnTo>
                  <a:lnTo>
                    <a:pt x="6" y="28"/>
                  </a:lnTo>
                  <a:lnTo>
                    <a:pt x="7" y="28"/>
                  </a:lnTo>
                  <a:lnTo>
                    <a:pt x="7" y="28"/>
                  </a:lnTo>
                  <a:lnTo>
                    <a:pt x="7" y="28"/>
                  </a:lnTo>
                  <a:lnTo>
                    <a:pt x="7" y="27"/>
                  </a:lnTo>
                  <a:lnTo>
                    <a:pt x="8" y="27"/>
                  </a:lnTo>
                  <a:lnTo>
                    <a:pt x="8" y="27"/>
                  </a:lnTo>
                  <a:lnTo>
                    <a:pt x="8" y="27"/>
                  </a:lnTo>
                  <a:lnTo>
                    <a:pt x="8" y="27"/>
                  </a:lnTo>
                  <a:lnTo>
                    <a:pt x="8" y="27"/>
                  </a:lnTo>
                  <a:lnTo>
                    <a:pt x="8" y="26"/>
                  </a:lnTo>
                  <a:lnTo>
                    <a:pt x="8" y="26"/>
                  </a:lnTo>
                  <a:lnTo>
                    <a:pt x="9" y="26"/>
                  </a:lnTo>
                  <a:lnTo>
                    <a:pt x="9" y="26"/>
                  </a:lnTo>
                  <a:lnTo>
                    <a:pt x="9" y="26"/>
                  </a:lnTo>
                  <a:lnTo>
                    <a:pt x="9" y="26"/>
                  </a:lnTo>
                  <a:lnTo>
                    <a:pt x="9" y="25"/>
                  </a:lnTo>
                  <a:lnTo>
                    <a:pt x="10" y="25"/>
                  </a:lnTo>
                  <a:lnTo>
                    <a:pt x="10" y="25"/>
                  </a:lnTo>
                  <a:lnTo>
                    <a:pt x="10" y="24"/>
                  </a:lnTo>
                  <a:lnTo>
                    <a:pt x="10" y="24"/>
                  </a:lnTo>
                  <a:lnTo>
                    <a:pt x="10" y="24"/>
                  </a:lnTo>
                  <a:lnTo>
                    <a:pt x="11" y="24"/>
                  </a:lnTo>
                  <a:lnTo>
                    <a:pt x="11" y="24"/>
                  </a:lnTo>
                  <a:lnTo>
                    <a:pt x="11" y="24"/>
                  </a:lnTo>
                  <a:lnTo>
                    <a:pt x="11" y="24"/>
                  </a:lnTo>
                  <a:lnTo>
                    <a:pt x="11" y="23"/>
                  </a:lnTo>
                  <a:lnTo>
                    <a:pt x="11" y="23"/>
                  </a:lnTo>
                  <a:lnTo>
                    <a:pt x="11" y="23"/>
                  </a:lnTo>
                  <a:lnTo>
                    <a:pt x="11" y="22"/>
                  </a:lnTo>
                  <a:lnTo>
                    <a:pt x="11" y="22"/>
                  </a:lnTo>
                  <a:lnTo>
                    <a:pt x="11" y="22"/>
                  </a:lnTo>
                  <a:lnTo>
                    <a:pt x="11" y="22"/>
                  </a:lnTo>
                  <a:lnTo>
                    <a:pt x="12" y="22"/>
                  </a:lnTo>
                  <a:lnTo>
                    <a:pt x="12" y="22"/>
                  </a:lnTo>
                  <a:lnTo>
                    <a:pt x="12" y="22"/>
                  </a:lnTo>
                  <a:lnTo>
                    <a:pt x="12" y="22"/>
                  </a:lnTo>
                  <a:lnTo>
                    <a:pt x="12" y="21"/>
                  </a:lnTo>
                  <a:lnTo>
                    <a:pt x="12" y="21"/>
                  </a:lnTo>
                  <a:lnTo>
                    <a:pt x="13" y="20"/>
                  </a:lnTo>
                  <a:lnTo>
                    <a:pt x="13" y="20"/>
                  </a:lnTo>
                  <a:lnTo>
                    <a:pt x="13" y="19"/>
                  </a:lnTo>
                  <a:lnTo>
                    <a:pt x="13" y="19"/>
                  </a:lnTo>
                  <a:lnTo>
                    <a:pt x="13" y="19"/>
                  </a:lnTo>
                  <a:lnTo>
                    <a:pt x="13" y="19"/>
                  </a:lnTo>
                  <a:lnTo>
                    <a:pt x="13" y="19"/>
                  </a:lnTo>
                  <a:lnTo>
                    <a:pt x="13" y="19"/>
                  </a:lnTo>
                  <a:lnTo>
                    <a:pt x="13" y="18"/>
                  </a:lnTo>
                  <a:lnTo>
                    <a:pt x="14" y="18"/>
                  </a:lnTo>
                  <a:lnTo>
                    <a:pt x="14" y="18"/>
                  </a:lnTo>
                  <a:lnTo>
                    <a:pt x="14" y="18"/>
                  </a:lnTo>
                  <a:lnTo>
                    <a:pt x="14" y="18"/>
                  </a:lnTo>
                  <a:lnTo>
                    <a:pt x="14" y="18"/>
                  </a:lnTo>
                  <a:lnTo>
                    <a:pt x="14" y="18"/>
                  </a:lnTo>
                  <a:lnTo>
                    <a:pt x="14" y="18"/>
                  </a:lnTo>
                  <a:lnTo>
                    <a:pt x="14" y="18"/>
                  </a:lnTo>
                  <a:lnTo>
                    <a:pt x="14" y="18"/>
                  </a:lnTo>
                  <a:lnTo>
                    <a:pt x="14" y="19"/>
                  </a:lnTo>
                  <a:lnTo>
                    <a:pt x="14" y="19"/>
                  </a:lnTo>
                  <a:lnTo>
                    <a:pt x="14" y="19"/>
                  </a:lnTo>
                  <a:lnTo>
                    <a:pt x="14" y="19"/>
                  </a:lnTo>
                  <a:lnTo>
                    <a:pt x="14" y="19"/>
                  </a:lnTo>
                  <a:lnTo>
                    <a:pt x="14" y="19"/>
                  </a:lnTo>
                  <a:lnTo>
                    <a:pt x="14" y="19"/>
                  </a:lnTo>
                  <a:lnTo>
                    <a:pt x="14" y="19"/>
                  </a:lnTo>
                  <a:lnTo>
                    <a:pt x="14" y="20"/>
                  </a:lnTo>
                  <a:lnTo>
                    <a:pt x="14" y="21"/>
                  </a:lnTo>
                  <a:lnTo>
                    <a:pt x="15" y="21"/>
                  </a:lnTo>
                  <a:lnTo>
                    <a:pt x="15" y="21"/>
                  </a:lnTo>
                  <a:lnTo>
                    <a:pt x="15" y="20"/>
                  </a:lnTo>
                  <a:lnTo>
                    <a:pt x="15" y="20"/>
                  </a:lnTo>
                  <a:lnTo>
                    <a:pt x="15" y="20"/>
                  </a:lnTo>
                  <a:lnTo>
                    <a:pt x="15" y="20"/>
                  </a:lnTo>
                  <a:lnTo>
                    <a:pt x="16" y="20"/>
                  </a:lnTo>
                  <a:lnTo>
                    <a:pt x="16" y="20"/>
                  </a:lnTo>
                  <a:lnTo>
                    <a:pt x="16" y="20"/>
                  </a:lnTo>
                  <a:lnTo>
                    <a:pt x="16" y="20"/>
                  </a:lnTo>
                  <a:lnTo>
                    <a:pt x="16" y="20"/>
                  </a:lnTo>
                  <a:lnTo>
                    <a:pt x="16" y="20"/>
                  </a:lnTo>
                  <a:lnTo>
                    <a:pt x="16" y="19"/>
                  </a:lnTo>
                  <a:lnTo>
                    <a:pt x="17" y="19"/>
                  </a:lnTo>
                  <a:lnTo>
                    <a:pt x="16" y="20"/>
                  </a:lnTo>
                  <a:lnTo>
                    <a:pt x="16" y="20"/>
                  </a:lnTo>
                  <a:lnTo>
                    <a:pt x="16" y="20"/>
                  </a:lnTo>
                  <a:lnTo>
                    <a:pt x="16" y="20"/>
                  </a:lnTo>
                  <a:lnTo>
                    <a:pt x="16" y="20"/>
                  </a:lnTo>
                  <a:lnTo>
                    <a:pt x="16" y="20"/>
                  </a:lnTo>
                  <a:lnTo>
                    <a:pt x="16" y="21"/>
                  </a:lnTo>
                  <a:lnTo>
                    <a:pt x="17" y="20"/>
                  </a:lnTo>
                  <a:lnTo>
                    <a:pt x="17" y="20"/>
                  </a:lnTo>
                  <a:lnTo>
                    <a:pt x="17" y="20"/>
                  </a:lnTo>
                  <a:lnTo>
                    <a:pt x="16" y="20"/>
                  </a:lnTo>
                  <a:lnTo>
                    <a:pt x="17" y="20"/>
                  </a:lnTo>
                  <a:lnTo>
                    <a:pt x="17" y="20"/>
                  </a:lnTo>
                  <a:lnTo>
                    <a:pt x="17" y="20"/>
                  </a:lnTo>
                  <a:lnTo>
                    <a:pt x="17" y="20"/>
                  </a:lnTo>
                  <a:lnTo>
                    <a:pt x="17" y="20"/>
                  </a:lnTo>
                  <a:lnTo>
                    <a:pt x="17" y="20"/>
                  </a:lnTo>
                  <a:lnTo>
                    <a:pt x="17" y="20"/>
                  </a:lnTo>
                  <a:lnTo>
                    <a:pt x="17" y="20"/>
                  </a:lnTo>
                  <a:lnTo>
                    <a:pt x="17" y="20"/>
                  </a:lnTo>
                  <a:lnTo>
                    <a:pt x="17" y="20"/>
                  </a:lnTo>
                  <a:lnTo>
                    <a:pt x="17" y="21"/>
                  </a:lnTo>
                  <a:lnTo>
                    <a:pt x="17" y="21"/>
                  </a:lnTo>
                  <a:lnTo>
                    <a:pt x="17" y="21"/>
                  </a:lnTo>
                  <a:lnTo>
                    <a:pt x="17" y="21"/>
                  </a:lnTo>
                  <a:lnTo>
                    <a:pt x="17" y="21"/>
                  </a:lnTo>
                  <a:lnTo>
                    <a:pt x="17" y="21"/>
                  </a:lnTo>
                  <a:lnTo>
                    <a:pt x="17" y="21"/>
                  </a:lnTo>
                  <a:lnTo>
                    <a:pt x="17" y="22"/>
                  </a:lnTo>
                  <a:lnTo>
                    <a:pt x="17" y="22"/>
                  </a:lnTo>
                  <a:lnTo>
                    <a:pt x="17" y="22"/>
                  </a:lnTo>
                  <a:lnTo>
                    <a:pt x="17" y="22"/>
                  </a:lnTo>
                  <a:lnTo>
                    <a:pt x="17" y="22"/>
                  </a:lnTo>
                  <a:lnTo>
                    <a:pt x="17" y="22"/>
                  </a:lnTo>
                  <a:lnTo>
                    <a:pt x="17" y="22"/>
                  </a:lnTo>
                  <a:lnTo>
                    <a:pt x="17" y="23"/>
                  </a:lnTo>
                  <a:lnTo>
                    <a:pt x="17" y="23"/>
                  </a:lnTo>
                  <a:lnTo>
                    <a:pt x="17" y="23"/>
                  </a:lnTo>
                  <a:lnTo>
                    <a:pt x="16" y="23"/>
                  </a:lnTo>
                  <a:lnTo>
                    <a:pt x="16" y="23"/>
                  </a:lnTo>
                  <a:lnTo>
                    <a:pt x="16" y="24"/>
                  </a:lnTo>
                  <a:lnTo>
                    <a:pt x="16" y="24"/>
                  </a:lnTo>
                  <a:lnTo>
                    <a:pt x="16" y="24"/>
                  </a:lnTo>
                  <a:lnTo>
                    <a:pt x="16" y="24"/>
                  </a:lnTo>
                  <a:lnTo>
                    <a:pt x="15" y="24"/>
                  </a:lnTo>
                  <a:lnTo>
                    <a:pt x="15" y="25"/>
                  </a:lnTo>
                  <a:lnTo>
                    <a:pt x="15" y="25"/>
                  </a:lnTo>
                  <a:lnTo>
                    <a:pt x="15" y="25"/>
                  </a:lnTo>
                  <a:lnTo>
                    <a:pt x="15" y="25"/>
                  </a:lnTo>
                  <a:lnTo>
                    <a:pt x="15" y="26"/>
                  </a:lnTo>
                  <a:lnTo>
                    <a:pt x="15" y="26"/>
                  </a:lnTo>
                  <a:lnTo>
                    <a:pt x="14" y="26"/>
                  </a:lnTo>
                  <a:lnTo>
                    <a:pt x="14" y="26"/>
                  </a:lnTo>
                  <a:lnTo>
                    <a:pt x="14" y="26"/>
                  </a:lnTo>
                  <a:lnTo>
                    <a:pt x="14" y="26"/>
                  </a:lnTo>
                  <a:lnTo>
                    <a:pt x="14" y="27"/>
                  </a:lnTo>
                  <a:lnTo>
                    <a:pt x="14" y="28"/>
                  </a:lnTo>
                  <a:lnTo>
                    <a:pt x="14" y="28"/>
                  </a:lnTo>
                  <a:lnTo>
                    <a:pt x="14" y="28"/>
                  </a:lnTo>
                  <a:lnTo>
                    <a:pt x="15" y="28"/>
                  </a:lnTo>
                  <a:lnTo>
                    <a:pt x="15" y="28"/>
                  </a:lnTo>
                  <a:lnTo>
                    <a:pt x="15" y="28"/>
                  </a:lnTo>
                  <a:lnTo>
                    <a:pt x="14" y="28"/>
                  </a:lnTo>
                  <a:lnTo>
                    <a:pt x="14" y="28"/>
                  </a:lnTo>
                  <a:lnTo>
                    <a:pt x="14" y="28"/>
                  </a:lnTo>
                  <a:lnTo>
                    <a:pt x="14" y="29"/>
                  </a:lnTo>
                  <a:lnTo>
                    <a:pt x="14" y="28"/>
                  </a:lnTo>
                  <a:lnTo>
                    <a:pt x="14" y="28"/>
                  </a:lnTo>
                  <a:lnTo>
                    <a:pt x="14" y="28"/>
                  </a:lnTo>
                  <a:lnTo>
                    <a:pt x="13" y="28"/>
                  </a:lnTo>
                  <a:lnTo>
                    <a:pt x="13" y="28"/>
                  </a:lnTo>
                  <a:lnTo>
                    <a:pt x="13" y="28"/>
                  </a:lnTo>
                  <a:lnTo>
                    <a:pt x="13" y="28"/>
                  </a:lnTo>
                  <a:lnTo>
                    <a:pt x="13" y="29"/>
                  </a:lnTo>
                  <a:lnTo>
                    <a:pt x="12" y="29"/>
                  </a:lnTo>
                  <a:lnTo>
                    <a:pt x="12" y="29"/>
                  </a:lnTo>
                  <a:lnTo>
                    <a:pt x="12" y="29"/>
                  </a:lnTo>
                  <a:lnTo>
                    <a:pt x="12" y="29"/>
                  </a:lnTo>
                  <a:lnTo>
                    <a:pt x="12" y="29"/>
                  </a:lnTo>
                  <a:lnTo>
                    <a:pt x="11" y="29"/>
                  </a:lnTo>
                  <a:lnTo>
                    <a:pt x="11" y="30"/>
                  </a:lnTo>
                  <a:lnTo>
                    <a:pt x="11" y="30"/>
                  </a:lnTo>
                  <a:lnTo>
                    <a:pt x="11" y="30"/>
                  </a:lnTo>
                  <a:lnTo>
                    <a:pt x="11" y="30"/>
                  </a:lnTo>
                  <a:lnTo>
                    <a:pt x="11" y="30"/>
                  </a:lnTo>
                  <a:lnTo>
                    <a:pt x="11" y="30"/>
                  </a:lnTo>
                  <a:lnTo>
                    <a:pt x="10" y="30"/>
                  </a:lnTo>
                  <a:lnTo>
                    <a:pt x="10" y="31"/>
                  </a:lnTo>
                  <a:lnTo>
                    <a:pt x="10" y="31"/>
                  </a:lnTo>
                  <a:lnTo>
                    <a:pt x="11" y="31"/>
                  </a:lnTo>
                  <a:lnTo>
                    <a:pt x="11" y="31"/>
                  </a:lnTo>
                  <a:lnTo>
                    <a:pt x="10" y="32"/>
                  </a:lnTo>
                  <a:close/>
                  <a:moveTo>
                    <a:pt x="22" y="10"/>
                  </a:moveTo>
                  <a:lnTo>
                    <a:pt x="22" y="10"/>
                  </a:lnTo>
                  <a:close/>
                  <a:moveTo>
                    <a:pt x="19" y="7"/>
                  </a:moveTo>
                  <a:lnTo>
                    <a:pt x="19" y="7"/>
                  </a:lnTo>
                  <a:lnTo>
                    <a:pt x="19" y="7"/>
                  </a:lnTo>
                  <a:lnTo>
                    <a:pt x="19" y="7"/>
                  </a:lnTo>
                  <a:close/>
                  <a:moveTo>
                    <a:pt x="20" y="7"/>
                  </a:moveTo>
                  <a:lnTo>
                    <a:pt x="20" y="6"/>
                  </a:lnTo>
                  <a:lnTo>
                    <a:pt x="21" y="7"/>
                  </a:lnTo>
                  <a:lnTo>
                    <a:pt x="20" y="7"/>
                  </a:lnTo>
                  <a:close/>
                  <a:moveTo>
                    <a:pt x="19" y="6"/>
                  </a:moveTo>
                  <a:lnTo>
                    <a:pt x="19" y="6"/>
                  </a:lnTo>
                  <a:close/>
                  <a:moveTo>
                    <a:pt x="20" y="6"/>
                  </a:moveTo>
                  <a:lnTo>
                    <a:pt x="20" y="6"/>
                  </a:lnTo>
                  <a:lnTo>
                    <a:pt x="19" y="6"/>
                  </a:lnTo>
                  <a:lnTo>
                    <a:pt x="19" y="5"/>
                  </a:lnTo>
                  <a:lnTo>
                    <a:pt x="19" y="5"/>
                  </a:lnTo>
                  <a:lnTo>
                    <a:pt x="20" y="5"/>
                  </a:lnTo>
                  <a:lnTo>
                    <a:pt x="20" y="6"/>
                  </a:lnTo>
                  <a:lnTo>
                    <a:pt x="20" y="6"/>
                  </a:lnTo>
                  <a:close/>
                  <a:moveTo>
                    <a:pt x="21" y="9"/>
                  </a:moveTo>
                  <a:lnTo>
                    <a:pt x="21" y="9"/>
                  </a:lnTo>
                  <a:lnTo>
                    <a:pt x="21" y="9"/>
                  </a:lnTo>
                  <a:lnTo>
                    <a:pt x="21" y="9"/>
                  </a:lnTo>
                  <a:lnTo>
                    <a:pt x="21" y="10"/>
                  </a:lnTo>
                  <a:lnTo>
                    <a:pt x="21" y="10"/>
                  </a:lnTo>
                  <a:lnTo>
                    <a:pt x="21" y="9"/>
                  </a:lnTo>
                  <a:lnTo>
                    <a:pt x="21" y="9"/>
                  </a:lnTo>
                  <a:lnTo>
                    <a:pt x="21" y="9"/>
                  </a:lnTo>
                  <a:lnTo>
                    <a:pt x="21" y="9"/>
                  </a:lnTo>
                  <a:lnTo>
                    <a:pt x="21" y="10"/>
                  </a:lnTo>
                  <a:lnTo>
                    <a:pt x="21" y="10"/>
                  </a:lnTo>
                  <a:lnTo>
                    <a:pt x="21" y="10"/>
                  </a:lnTo>
                  <a:lnTo>
                    <a:pt x="22" y="10"/>
                  </a:lnTo>
                  <a:lnTo>
                    <a:pt x="22" y="10"/>
                  </a:lnTo>
                  <a:lnTo>
                    <a:pt x="22" y="10"/>
                  </a:lnTo>
                  <a:lnTo>
                    <a:pt x="23" y="11"/>
                  </a:lnTo>
                  <a:lnTo>
                    <a:pt x="23" y="11"/>
                  </a:lnTo>
                  <a:lnTo>
                    <a:pt x="23" y="11"/>
                  </a:lnTo>
                  <a:lnTo>
                    <a:pt x="23" y="11"/>
                  </a:lnTo>
                  <a:lnTo>
                    <a:pt x="23" y="11"/>
                  </a:lnTo>
                  <a:lnTo>
                    <a:pt x="24" y="11"/>
                  </a:lnTo>
                  <a:lnTo>
                    <a:pt x="24" y="11"/>
                  </a:lnTo>
                  <a:lnTo>
                    <a:pt x="24" y="11"/>
                  </a:lnTo>
                  <a:lnTo>
                    <a:pt x="24" y="11"/>
                  </a:lnTo>
                  <a:lnTo>
                    <a:pt x="25" y="10"/>
                  </a:lnTo>
                  <a:lnTo>
                    <a:pt x="25" y="10"/>
                  </a:lnTo>
                  <a:lnTo>
                    <a:pt x="25" y="10"/>
                  </a:lnTo>
                  <a:lnTo>
                    <a:pt x="25" y="10"/>
                  </a:lnTo>
                  <a:lnTo>
                    <a:pt x="25" y="10"/>
                  </a:lnTo>
                  <a:lnTo>
                    <a:pt x="25" y="9"/>
                  </a:lnTo>
                  <a:lnTo>
                    <a:pt x="25" y="9"/>
                  </a:lnTo>
                  <a:lnTo>
                    <a:pt x="26" y="9"/>
                  </a:lnTo>
                  <a:lnTo>
                    <a:pt x="26" y="9"/>
                  </a:lnTo>
                  <a:lnTo>
                    <a:pt x="26" y="10"/>
                  </a:lnTo>
                  <a:lnTo>
                    <a:pt x="26" y="10"/>
                  </a:lnTo>
                  <a:lnTo>
                    <a:pt x="26" y="10"/>
                  </a:lnTo>
                  <a:lnTo>
                    <a:pt x="26" y="10"/>
                  </a:lnTo>
                  <a:lnTo>
                    <a:pt x="26" y="10"/>
                  </a:lnTo>
                  <a:lnTo>
                    <a:pt x="26" y="10"/>
                  </a:lnTo>
                  <a:lnTo>
                    <a:pt x="26" y="11"/>
                  </a:lnTo>
                  <a:lnTo>
                    <a:pt x="26" y="11"/>
                  </a:lnTo>
                  <a:lnTo>
                    <a:pt x="26" y="11"/>
                  </a:lnTo>
                  <a:lnTo>
                    <a:pt x="26" y="12"/>
                  </a:lnTo>
                  <a:lnTo>
                    <a:pt x="26" y="12"/>
                  </a:lnTo>
                  <a:lnTo>
                    <a:pt x="26" y="12"/>
                  </a:lnTo>
                  <a:lnTo>
                    <a:pt x="26" y="13"/>
                  </a:lnTo>
                  <a:lnTo>
                    <a:pt x="25" y="13"/>
                  </a:lnTo>
                  <a:lnTo>
                    <a:pt x="25" y="13"/>
                  </a:lnTo>
                  <a:lnTo>
                    <a:pt x="25" y="13"/>
                  </a:lnTo>
                  <a:lnTo>
                    <a:pt x="25" y="13"/>
                  </a:lnTo>
                  <a:lnTo>
                    <a:pt x="25" y="14"/>
                  </a:lnTo>
                  <a:lnTo>
                    <a:pt x="25" y="14"/>
                  </a:lnTo>
                  <a:lnTo>
                    <a:pt x="25" y="14"/>
                  </a:lnTo>
                  <a:lnTo>
                    <a:pt x="25" y="14"/>
                  </a:lnTo>
                  <a:lnTo>
                    <a:pt x="25" y="14"/>
                  </a:lnTo>
                  <a:lnTo>
                    <a:pt x="25" y="15"/>
                  </a:lnTo>
                  <a:lnTo>
                    <a:pt x="25" y="14"/>
                  </a:lnTo>
                  <a:lnTo>
                    <a:pt x="25" y="14"/>
                  </a:lnTo>
                  <a:lnTo>
                    <a:pt x="25" y="14"/>
                  </a:lnTo>
                  <a:lnTo>
                    <a:pt x="25" y="14"/>
                  </a:lnTo>
                  <a:lnTo>
                    <a:pt x="24" y="14"/>
                  </a:lnTo>
                  <a:lnTo>
                    <a:pt x="24" y="14"/>
                  </a:lnTo>
                  <a:lnTo>
                    <a:pt x="23" y="14"/>
                  </a:lnTo>
                  <a:lnTo>
                    <a:pt x="23" y="14"/>
                  </a:lnTo>
                  <a:lnTo>
                    <a:pt x="23" y="15"/>
                  </a:lnTo>
                  <a:lnTo>
                    <a:pt x="23" y="15"/>
                  </a:lnTo>
                  <a:lnTo>
                    <a:pt x="23" y="15"/>
                  </a:lnTo>
                  <a:lnTo>
                    <a:pt x="23" y="15"/>
                  </a:lnTo>
                  <a:lnTo>
                    <a:pt x="23" y="16"/>
                  </a:lnTo>
                  <a:lnTo>
                    <a:pt x="23" y="16"/>
                  </a:lnTo>
                  <a:lnTo>
                    <a:pt x="23" y="16"/>
                  </a:lnTo>
                  <a:lnTo>
                    <a:pt x="23" y="16"/>
                  </a:lnTo>
                  <a:lnTo>
                    <a:pt x="23" y="16"/>
                  </a:lnTo>
                  <a:lnTo>
                    <a:pt x="23" y="17"/>
                  </a:lnTo>
                  <a:lnTo>
                    <a:pt x="23" y="17"/>
                  </a:lnTo>
                  <a:lnTo>
                    <a:pt x="23" y="17"/>
                  </a:lnTo>
                  <a:lnTo>
                    <a:pt x="23" y="17"/>
                  </a:lnTo>
                  <a:lnTo>
                    <a:pt x="22" y="18"/>
                  </a:lnTo>
                  <a:lnTo>
                    <a:pt x="22" y="18"/>
                  </a:lnTo>
                  <a:lnTo>
                    <a:pt x="22" y="18"/>
                  </a:lnTo>
                  <a:lnTo>
                    <a:pt x="22" y="18"/>
                  </a:lnTo>
                  <a:lnTo>
                    <a:pt x="22" y="18"/>
                  </a:lnTo>
                  <a:lnTo>
                    <a:pt x="22" y="19"/>
                  </a:lnTo>
                  <a:lnTo>
                    <a:pt x="22" y="19"/>
                  </a:lnTo>
                  <a:lnTo>
                    <a:pt x="22" y="19"/>
                  </a:lnTo>
                  <a:lnTo>
                    <a:pt x="21" y="19"/>
                  </a:lnTo>
                  <a:lnTo>
                    <a:pt x="21" y="19"/>
                  </a:lnTo>
                  <a:lnTo>
                    <a:pt x="21" y="20"/>
                  </a:lnTo>
                  <a:lnTo>
                    <a:pt x="21" y="20"/>
                  </a:lnTo>
                  <a:lnTo>
                    <a:pt x="21" y="20"/>
                  </a:lnTo>
                  <a:lnTo>
                    <a:pt x="21" y="20"/>
                  </a:lnTo>
                  <a:lnTo>
                    <a:pt x="20" y="21"/>
                  </a:lnTo>
                  <a:lnTo>
                    <a:pt x="20" y="21"/>
                  </a:lnTo>
                  <a:lnTo>
                    <a:pt x="20" y="21"/>
                  </a:lnTo>
                  <a:lnTo>
                    <a:pt x="20" y="21"/>
                  </a:lnTo>
                  <a:lnTo>
                    <a:pt x="19" y="22"/>
                  </a:lnTo>
                  <a:lnTo>
                    <a:pt x="19" y="22"/>
                  </a:lnTo>
                  <a:lnTo>
                    <a:pt x="19" y="21"/>
                  </a:lnTo>
                  <a:lnTo>
                    <a:pt x="19" y="21"/>
                  </a:lnTo>
                  <a:lnTo>
                    <a:pt x="19" y="21"/>
                  </a:lnTo>
                  <a:lnTo>
                    <a:pt x="19" y="21"/>
                  </a:lnTo>
                  <a:lnTo>
                    <a:pt x="19" y="21"/>
                  </a:lnTo>
                  <a:lnTo>
                    <a:pt x="19" y="21"/>
                  </a:lnTo>
                  <a:lnTo>
                    <a:pt x="19" y="21"/>
                  </a:lnTo>
                  <a:lnTo>
                    <a:pt x="19" y="21"/>
                  </a:lnTo>
                  <a:lnTo>
                    <a:pt x="19" y="21"/>
                  </a:lnTo>
                  <a:lnTo>
                    <a:pt x="19" y="20"/>
                  </a:lnTo>
                  <a:lnTo>
                    <a:pt x="18" y="20"/>
                  </a:lnTo>
                  <a:lnTo>
                    <a:pt x="18" y="21"/>
                  </a:lnTo>
                  <a:lnTo>
                    <a:pt x="18" y="20"/>
                  </a:lnTo>
                  <a:lnTo>
                    <a:pt x="18" y="21"/>
                  </a:lnTo>
                  <a:lnTo>
                    <a:pt x="18" y="21"/>
                  </a:lnTo>
                  <a:lnTo>
                    <a:pt x="18" y="20"/>
                  </a:lnTo>
                  <a:lnTo>
                    <a:pt x="18" y="20"/>
                  </a:lnTo>
                  <a:lnTo>
                    <a:pt x="18" y="20"/>
                  </a:lnTo>
                  <a:lnTo>
                    <a:pt x="18" y="20"/>
                  </a:lnTo>
                  <a:lnTo>
                    <a:pt x="19" y="20"/>
                  </a:lnTo>
                  <a:lnTo>
                    <a:pt x="19" y="19"/>
                  </a:lnTo>
                  <a:lnTo>
                    <a:pt x="19" y="19"/>
                  </a:lnTo>
                  <a:lnTo>
                    <a:pt x="19" y="19"/>
                  </a:lnTo>
                  <a:lnTo>
                    <a:pt x="19" y="19"/>
                  </a:lnTo>
                  <a:lnTo>
                    <a:pt x="19" y="18"/>
                  </a:lnTo>
                  <a:lnTo>
                    <a:pt x="19" y="18"/>
                  </a:lnTo>
                  <a:lnTo>
                    <a:pt x="19" y="18"/>
                  </a:lnTo>
                  <a:lnTo>
                    <a:pt x="19" y="18"/>
                  </a:lnTo>
                  <a:lnTo>
                    <a:pt x="19" y="17"/>
                  </a:lnTo>
                  <a:lnTo>
                    <a:pt x="19" y="17"/>
                  </a:lnTo>
                  <a:lnTo>
                    <a:pt x="19" y="17"/>
                  </a:lnTo>
                  <a:lnTo>
                    <a:pt x="19" y="17"/>
                  </a:lnTo>
                  <a:lnTo>
                    <a:pt x="19" y="17"/>
                  </a:lnTo>
                  <a:lnTo>
                    <a:pt x="19" y="16"/>
                  </a:lnTo>
                  <a:lnTo>
                    <a:pt x="19" y="16"/>
                  </a:lnTo>
                  <a:lnTo>
                    <a:pt x="18" y="16"/>
                  </a:lnTo>
                  <a:lnTo>
                    <a:pt x="18" y="16"/>
                  </a:lnTo>
                  <a:lnTo>
                    <a:pt x="18" y="16"/>
                  </a:lnTo>
                  <a:lnTo>
                    <a:pt x="18" y="16"/>
                  </a:lnTo>
                  <a:lnTo>
                    <a:pt x="17" y="16"/>
                  </a:lnTo>
                  <a:lnTo>
                    <a:pt x="17" y="15"/>
                  </a:lnTo>
                  <a:lnTo>
                    <a:pt x="17" y="15"/>
                  </a:lnTo>
                  <a:lnTo>
                    <a:pt x="16" y="15"/>
                  </a:lnTo>
                  <a:lnTo>
                    <a:pt x="16" y="15"/>
                  </a:lnTo>
                  <a:lnTo>
                    <a:pt x="16" y="15"/>
                  </a:lnTo>
                  <a:lnTo>
                    <a:pt x="16" y="15"/>
                  </a:lnTo>
                  <a:lnTo>
                    <a:pt x="16" y="14"/>
                  </a:lnTo>
                  <a:lnTo>
                    <a:pt x="16" y="14"/>
                  </a:lnTo>
                  <a:lnTo>
                    <a:pt x="16" y="14"/>
                  </a:lnTo>
                  <a:lnTo>
                    <a:pt x="17" y="14"/>
                  </a:lnTo>
                  <a:lnTo>
                    <a:pt x="17" y="14"/>
                  </a:lnTo>
                  <a:lnTo>
                    <a:pt x="17" y="14"/>
                  </a:lnTo>
                  <a:lnTo>
                    <a:pt x="17" y="14"/>
                  </a:lnTo>
                  <a:lnTo>
                    <a:pt x="18" y="13"/>
                  </a:lnTo>
                  <a:lnTo>
                    <a:pt x="18" y="13"/>
                  </a:lnTo>
                  <a:lnTo>
                    <a:pt x="18" y="13"/>
                  </a:lnTo>
                  <a:lnTo>
                    <a:pt x="18" y="13"/>
                  </a:lnTo>
                  <a:lnTo>
                    <a:pt x="18" y="13"/>
                  </a:lnTo>
                  <a:lnTo>
                    <a:pt x="18" y="12"/>
                  </a:lnTo>
                  <a:lnTo>
                    <a:pt x="18" y="12"/>
                  </a:lnTo>
                  <a:lnTo>
                    <a:pt x="18" y="11"/>
                  </a:lnTo>
                  <a:lnTo>
                    <a:pt x="18" y="11"/>
                  </a:lnTo>
                  <a:lnTo>
                    <a:pt x="19" y="11"/>
                  </a:lnTo>
                  <a:lnTo>
                    <a:pt x="19" y="11"/>
                  </a:lnTo>
                  <a:lnTo>
                    <a:pt x="19" y="11"/>
                  </a:lnTo>
                  <a:lnTo>
                    <a:pt x="19" y="11"/>
                  </a:lnTo>
                  <a:lnTo>
                    <a:pt x="18" y="11"/>
                  </a:lnTo>
                  <a:lnTo>
                    <a:pt x="18" y="11"/>
                  </a:lnTo>
                  <a:lnTo>
                    <a:pt x="18" y="11"/>
                  </a:lnTo>
                  <a:lnTo>
                    <a:pt x="18" y="10"/>
                  </a:lnTo>
                  <a:lnTo>
                    <a:pt x="19" y="10"/>
                  </a:lnTo>
                  <a:lnTo>
                    <a:pt x="19" y="10"/>
                  </a:lnTo>
                  <a:lnTo>
                    <a:pt x="19" y="10"/>
                  </a:lnTo>
                  <a:lnTo>
                    <a:pt x="18" y="10"/>
                  </a:lnTo>
                  <a:lnTo>
                    <a:pt x="18" y="9"/>
                  </a:lnTo>
                  <a:lnTo>
                    <a:pt x="18" y="9"/>
                  </a:lnTo>
                  <a:lnTo>
                    <a:pt x="18" y="9"/>
                  </a:lnTo>
                  <a:lnTo>
                    <a:pt x="18" y="9"/>
                  </a:lnTo>
                  <a:lnTo>
                    <a:pt x="18" y="9"/>
                  </a:lnTo>
                  <a:lnTo>
                    <a:pt x="18" y="9"/>
                  </a:lnTo>
                  <a:lnTo>
                    <a:pt x="18" y="9"/>
                  </a:lnTo>
                  <a:lnTo>
                    <a:pt x="18" y="9"/>
                  </a:lnTo>
                  <a:lnTo>
                    <a:pt x="18" y="8"/>
                  </a:lnTo>
                  <a:lnTo>
                    <a:pt x="18" y="8"/>
                  </a:lnTo>
                  <a:lnTo>
                    <a:pt x="18" y="8"/>
                  </a:lnTo>
                  <a:lnTo>
                    <a:pt x="18" y="8"/>
                  </a:lnTo>
                  <a:lnTo>
                    <a:pt x="18" y="8"/>
                  </a:lnTo>
                  <a:lnTo>
                    <a:pt x="18" y="8"/>
                  </a:lnTo>
                  <a:lnTo>
                    <a:pt x="18" y="8"/>
                  </a:lnTo>
                  <a:lnTo>
                    <a:pt x="18" y="8"/>
                  </a:lnTo>
                  <a:lnTo>
                    <a:pt x="19" y="8"/>
                  </a:lnTo>
                  <a:lnTo>
                    <a:pt x="19" y="8"/>
                  </a:lnTo>
                  <a:lnTo>
                    <a:pt x="18" y="8"/>
                  </a:lnTo>
                  <a:lnTo>
                    <a:pt x="18" y="8"/>
                  </a:lnTo>
                  <a:lnTo>
                    <a:pt x="18" y="8"/>
                  </a:lnTo>
                  <a:lnTo>
                    <a:pt x="18" y="8"/>
                  </a:lnTo>
                  <a:lnTo>
                    <a:pt x="18" y="8"/>
                  </a:lnTo>
                  <a:lnTo>
                    <a:pt x="18" y="8"/>
                  </a:lnTo>
                  <a:lnTo>
                    <a:pt x="18" y="8"/>
                  </a:lnTo>
                  <a:lnTo>
                    <a:pt x="18" y="7"/>
                  </a:lnTo>
                  <a:lnTo>
                    <a:pt x="18" y="7"/>
                  </a:lnTo>
                  <a:lnTo>
                    <a:pt x="17" y="7"/>
                  </a:lnTo>
                  <a:lnTo>
                    <a:pt x="17" y="7"/>
                  </a:lnTo>
                  <a:lnTo>
                    <a:pt x="17" y="7"/>
                  </a:lnTo>
                  <a:lnTo>
                    <a:pt x="17" y="6"/>
                  </a:lnTo>
                  <a:lnTo>
                    <a:pt x="17" y="6"/>
                  </a:lnTo>
                  <a:lnTo>
                    <a:pt x="17" y="6"/>
                  </a:lnTo>
                  <a:lnTo>
                    <a:pt x="17" y="6"/>
                  </a:lnTo>
                  <a:lnTo>
                    <a:pt x="17" y="6"/>
                  </a:lnTo>
                  <a:lnTo>
                    <a:pt x="17" y="7"/>
                  </a:lnTo>
                  <a:lnTo>
                    <a:pt x="18" y="7"/>
                  </a:lnTo>
                  <a:lnTo>
                    <a:pt x="18" y="7"/>
                  </a:lnTo>
                  <a:lnTo>
                    <a:pt x="18" y="6"/>
                  </a:lnTo>
                  <a:lnTo>
                    <a:pt x="18" y="6"/>
                  </a:lnTo>
                  <a:lnTo>
                    <a:pt x="17" y="6"/>
                  </a:lnTo>
                  <a:lnTo>
                    <a:pt x="17" y="6"/>
                  </a:lnTo>
                  <a:lnTo>
                    <a:pt x="17" y="6"/>
                  </a:lnTo>
                  <a:lnTo>
                    <a:pt x="18" y="6"/>
                  </a:lnTo>
                  <a:lnTo>
                    <a:pt x="18" y="6"/>
                  </a:lnTo>
                  <a:lnTo>
                    <a:pt x="18" y="6"/>
                  </a:lnTo>
                  <a:lnTo>
                    <a:pt x="18" y="6"/>
                  </a:lnTo>
                  <a:lnTo>
                    <a:pt x="18" y="6"/>
                  </a:lnTo>
                  <a:lnTo>
                    <a:pt x="17" y="6"/>
                  </a:lnTo>
                  <a:lnTo>
                    <a:pt x="18" y="6"/>
                  </a:lnTo>
                  <a:lnTo>
                    <a:pt x="17" y="5"/>
                  </a:lnTo>
                  <a:lnTo>
                    <a:pt x="17" y="6"/>
                  </a:lnTo>
                  <a:lnTo>
                    <a:pt x="17" y="5"/>
                  </a:lnTo>
                  <a:lnTo>
                    <a:pt x="17" y="6"/>
                  </a:lnTo>
                  <a:lnTo>
                    <a:pt x="17" y="6"/>
                  </a:lnTo>
                  <a:lnTo>
                    <a:pt x="17" y="6"/>
                  </a:lnTo>
                  <a:lnTo>
                    <a:pt x="17" y="5"/>
                  </a:lnTo>
                  <a:lnTo>
                    <a:pt x="16" y="5"/>
                  </a:lnTo>
                  <a:lnTo>
                    <a:pt x="16" y="5"/>
                  </a:lnTo>
                  <a:lnTo>
                    <a:pt x="16" y="5"/>
                  </a:lnTo>
                  <a:lnTo>
                    <a:pt x="17" y="5"/>
                  </a:lnTo>
                  <a:lnTo>
                    <a:pt x="17" y="6"/>
                  </a:lnTo>
                  <a:lnTo>
                    <a:pt x="17" y="6"/>
                  </a:lnTo>
                  <a:lnTo>
                    <a:pt x="17" y="6"/>
                  </a:lnTo>
                  <a:lnTo>
                    <a:pt x="17" y="6"/>
                  </a:lnTo>
                  <a:lnTo>
                    <a:pt x="17" y="6"/>
                  </a:lnTo>
                  <a:lnTo>
                    <a:pt x="17" y="6"/>
                  </a:lnTo>
                  <a:lnTo>
                    <a:pt x="16" y="5"/>
                  </a:lnTo>
                  <a:lnTo>
                    <a:pt x="16" y="5"/>
                  </a:lnTo>
                  <a:lnTo>
                    <a:pt x="16" y="4"/>
                  </a:lnTo>
                  <a:lnTo>
                    <a:pt x="15" y="4"/>
                  </a:lnTo>
                  <a:lnTo>
                    <a:pt x="15" y="3"/>
                  </a:lnTo>
                  <a:lnTo>
                    <a:pt x="15" y="3"/>
                  </a:lnTo>
                  <a:lnTo>
                    <a:pt x="16" y="3"/>
                  </a:lnTo>
                  <a:lnTo>
                    <a:pt x="16" y="3"/>
                  </a:lnTo>
                  <a:lnTo>
                    <a:pt x="16" y="3"/>
                  </a:lnTo>
                  <a:lnTo>
                    <a:pt x="16" y="3"/>
                  </a:lnTo>
                  <a:lnTo>
                    <a:pt x="16" y="3"/>
                  </a:lnTo>
                  <a:lnTo>
                    <a:pt x="15" y="3"/>
                  </a:lnTo>
                  <a:lnTo>
                    <a:pt x="15" y="3"/>
                  </a:lnTo>
                  <a:lnTo>
                    <a:pt x="15" y="3"/>
                  </a:lnTo>
                  <a:lnTo>
                    <a:pt x="15" y="4"/>
                  </a:lnTo>
                  <a:lnTo>
                    <a:pt x="15" y="3"/>
                  </a:lnTo>
                  <a:lnTo>
                    <a:pt x="15" y="3"/>
                  </a:lnTo>
                  <a:lnTo>
                    <a:pt x="15" y="3"/>
                  </a:lnTo>
                  <a:lnTo>
                    <a:pt x="15" y="3"/>
                  </a:lnTo>
                  <a:lnTo>
                    <a:pt x="15" y="2"/>
                  </a:lnTo>
                  <a:lnTo>
                    <a:pt x="15" y="2"/>
                  </a:lnTo>
                  <a:lnTo>
                    <a:pt x="15" y="2"/>
                  </a:lnTo>
                  <a:lnTo>
                    <a:pt x="15" y="2"/>
                  </a:lnTo>
                  <a:lnTo>
                    <a:pt x="14" y="1"/>
                  </a:lnTo>
                  <a:lnTo>
                    <a:pt x="14" y="1"/>
                  </a:lnTo>
                  <a:lnTo>
                    <a:pt x="14" y="0"/>
                  </a:lnTo>
                  <a:lnTo>
                    <a:pt x="14" y="0"/>
                  </a:lnTo>
                  <a:lnTo>
                    <a:pt x="14" y="0"/>
                  </a:lnTo>
                  <a:lnTo>
                    <a:pt x="14" y="0"/>
                  </a:lnTo>
                  <a:lnTo>
                    <a:pt x="14" y="1"/>
                  </a:lnTo>
                  <a:lnTo>
                    <a:pt x="14" y="0"/>
                  </a:lnTo>
                  <a:lnTo>
                    <a:pt x="14" y="0"/>
                  </a:lnTo>
                  <a:lnTo>
                    <a:pt x="14" y="1"/>
                  </a:lnTo>
                  <a:lnTo>
                    <a:pt x="14" y="1"/>
                  </a:lnTo>
                  <a:lnTo>
                    <a:pt x="14" y="1"/>
                  </a:lnTo>
                  <a:lnTo>
                    <a:pt x="14" y="1"/>
                  </a:lnTo>
                  <a:lnTo>
                    <a:pt x="15" y="1"/>
                  </a:lnTo>
                  <a:lnTo>
                    <a:pt x="15" y="2"/>
                  </a:lnTo>
                  <a:lnTo>
                    <a:pt x="15" y="2"/>
                  </a:lnTo>
                  <a:lnTo>
                    <a:pt x="15" y="2"/>
                  </a:lnTo>
                  <a:lnTo>
                    <a:pt x="15" y="2"/>
                  </a:lnTo>
                  <a:lnTo>
                    <a:pt x="15" y="2"/>
                  </a:lnTo>
                  <a:lnTo>
                    <a:pt x="15" y="2"/>
                  </a:lnTo>
                  <a:lnTo>
                    <a:pt x="15" y="1"/>
                  </a:lnTo>
                  <a:lnTo>
                    <a:pt x="15" y="2"/>
                  </a:lnTo>
                  <a:lnTo>
                    <a:pt x="15" y="2"/>
                  </a:lnTo>
                  <a:lnTo>
                    <a:pt x="15" y="2"/>
                  </a:lnTo>
                  <a:lnTo>
                    <a:pt x="16" y="2"/>
                  </a:lnTo>
                  <a:lnTo>
                    <a:pt x="16" y="2"/>
                  </a:lnTo>
                  <a:lnTo>
                    <a:pt x="17" y="2"/>
                  </a:lnTo>
                  <a:lnTo>
                    <a:pt x="17" y="2"/>
                  </a:lnTo>
                  <a:lnTo>
                    <a:pt x="17" y="3"/>
                  </a:lnTo>
                  <a:lnTo>
                    <a:pt x="17" y="3"/>
                  </a:lnTo>
                  <a:lnTo>
                    <a:pt x="17" y="3"/>
                  </a:lnTo>
                  <a:lnTo>
                    <a:pt x="17" y="3"/>
                  </a:lnTo>
                  <a:lnTo>
                    <a:pt x="17" y="3"/>
                  </a:lnTo>
                  <a:lnTo>
                    <a:pt x="17" y="3"/>
                  </a:lnTo>
                  <a:lnTo>
                    <a:pt x="18" y="3"/>
                  </a:lnTo>
                  <a:lnTo>
                    <a:pt x="18" y="4"/>
                  </a:lnTo>
                  <a:lnTo>
                    <a:pt x="18" y="4"/>
                  </a:lnTo>
                  <a:lnTo>
                    <a:pt x="18" y="4"/>
                  </a:lnTo>
                  <a:lnTo>
                    <a:pt x="18" y="4"/>
                  </a:lnTo>
                  <a:lnTo>
                    <a:pt x="18" y="5"/>
                  </a:lnTo>
                  <a:lnTo>
                    <a:pt x="18" y="4"/>
                  </a:lnTo>
                  <a:lnTo>
                    <a:pt x="18" y="4"/>
                  </a:lnTo>
                  <a:lnTo>
                    <a:pt x="17" y="4"/>
                  </a:lnTo>
                  <a:lnTo>
                    <a:pt x="17" y="4"/>
                  </a:lnTo>
                  <a:lnTo>
                    <a:pt x="17" y="5"/>
                  </a:lnTo>
                  <a:lnTo>
                    <a:pt x="17" y="4"/>
                  </a:lnTo>
                  <a:lnTo>
                    <a:pt x="18" y="4"/>
                  </a:lnTo>
                  <a:lnTo>
                    <a:pt x="18" y="5"/>
                  </a:lnTo>
                  <a:lnTo>
                    <a:pt x="18" y="5"/>
                  </a:lnTo>
                  <a:lnTo>
                    <a:pt x="18" y="5"/>
                  </a:lnTo>
                  <a:lnTo>
                    <a:pt x="18" y="5"/>
                  </a:lnTo>
                  <a:lnTo>
                    <a:pt x="18" y="5"/>
                  </a:lnTo>
                  <a:lnTo>
                    <a:pt x="18" y="5"/>
                  </a:lnTo>
                  <a:lnTo>
                    <a:pt x="18" y="5"/>
                  </a:lnTo>
                  <a:lnTo>
                    <a:pt x="18" y="6"/>
                  </a:lnTo>
                  <a:lnTo>
                    <a:pt x="18" y="6"/>
                  </a:lnTo>
                  <a:lnTo>
                    <a:pt x="18" y="6"/>
                  </a:lnTo>
                  <a:lnTo>
                    <a:pt x="18" y="6"/>
                  </a:lnTo>
                  <a:lnTo>
                    <a:pt x="18" y="7"/>
                  </a:lnTo>
                  <a:lnTo>
                    <a:pt x="18" y="7"/>
                  </a:lnTo>
                  <a:lnTo>
                    <a:pt x="18" y="7"/>
                  </a:lnTo>
                  <a:lnTo>
                    <a:pt x="19" y="7"/>
                  </a:lnTo>
                  <a:lnTo>
                    <a:pt x="19" y="7"/>
                  </a:lnTo>
                  <a:lnTo>
                    <a:pt x="19" y="7"/>
                  </a:lnTo>
                  <a:lnTo>
                    <a:pt x="19" y="8"/>
                  </a:lnTo>
                  <a:lnTo>
                    <a:pt x="19" y="8"/>
                  </a:lnTo>
                  <a:lnTo>
                    <a:pt x="19" y="8"/>
                  </a:lnTo>
                  <a:lnTo>
                    <a:pt x="19" y="8"/>
                  </a:lnTo>
                  <a:lnTo>
                    <a:pt x="19" y="8"/>
                  </a:lnTo>
                  <a:lnTo>
                    <a:pt x="20" y="8"/>
                  </a:lnTo>
                  <a:lnTo>
                    <a:pt x="20" y="9"/>
                  </a:lnTo>
                  <a:lnTo>
                    <a:pt x="20" y="8"/>
                  </a:lnTo>
                  <a:lnTo>
                    <a:pt x="20" y="8"/>
                  </a:lnTo>
                  <a:lnTo>
                    <a:pt x="20" y="8"/>
                  </a:lnTo>
                  <a:lnTo>
                    <a:pt x="20" y="8"/>
                  </a:lnTo>
                  <a:lnTo>
                    <a:pt x="20" y="7"/>
                  </a:lnTo>
                  <a:lnTo>
                    <a:pt x="20" y="7"/>
                  </a:lnTo>
                  <a:lnTo>
                    <a:pt x="20" y="7"/>
                  </a:lnTo>
                  <a:lnTo>
                    <a:pt x="20" y="7"/>
                  </a:lnTo>
                  <a:lnTo>
                    <a:pt x="20" y="7"/>
                  </a:lnTo>
                  <a:lnTo>
                    <a:pt x="19" y="6"/>
                  </a:lnTo>
                  <a:lnTo>
                    <a:pt x="19" y="6"/>
                  </a:lnTo>
                  <a:lnTo>
                    <a:pt x="20" y="6"/>
                  </a:lnTo>
                  <a:lnTo>
                    <a:pt x="20" y="7"/>
                  </a:lnTo>
                  <a:lnTo>
                    <a:pt x="20" y="7"/>
                  </a:lnTo>
                  <a:lnTo>
                    <a:pt x="20" y="7"/>
                  </a:lnTo>
                  <a:lnTo>
                    <a:pt x="21" y="7"/>
                  </a:lnTo>
                  <a:lnTo>
                    <a:pt x="20" y="7"/>
                  </a:lnTo>
                  <a:lnTo>
                    <a:pt x="20" y="7"/>
                  </a:lnTo>
                  <a:lnTo>
                    <a:pt x="20" y="7"/>
                  </a:lnTo>
                  <a:lnTo>
                    <a:pt x="20" y="7"/>
                  </a:lnTo>
                  <a:lnTo>
                    <a:pt x="21" y="7"/>
                  </a:lnTo>
                  <a:lnTo>
                    <a:pt x="21" y="8"/>
                  </a:lnTo>
                  <a:lnTo>
                    <a:pt x="21" y="8"/>
                  </a:lnTo>
                  <a:lnTo>
                    <a:pt x="21" y="8"/>
                  </a:lnTo>
                  <a:lnTo>
                    <a:pt x="21" y="8"/>
                  </a:lnTo>
                  <a:lnTo>
                    <a:pt x="21"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Freeform 483">
              <a:extLst>
                <a:ext uri="{FF2B5EF4-FFF2-40B4-BE49-F238E27FC236}">
                  <a16:creationId xmlns:a16="http://schemas.microsoft.com/office/drawing/2014/main" id="{0281BACF-A116-48B1-825B-FC59EE89553E}"/>
                </a:ext>
              </a:extLst>
            </p:cNvPr>
            <p:cNvSpPr>
              <a:spLocks noEditPoints="1"/>
            </p:cNvSpPr>
            <p:nvPr/>
          </p:nvSpPr>
          <p:spPr bwMode="auto">
            <a:xfrm>
              <a:off x="3665504" y="4033649"/>
              <a:ext cx="109389" cy="135463"/>
            </a:xfrm>
            <a:custGeom>
              <a:avLst/>
              <a:gdLst/>
              <a:ahLst/>
              <a:cxnLst>
                <a:cxn ang="0">
                  <a:pos x="9" y="9"/>
                </a:cxn>
                <a:cxn ang="0">
                  <a:pos x="3" y="9"/>
                </a:cxn>
                <a:cxn ang="0">
                  <a:pos x="2" y="8"/>
                </a:cxn>
                <a:cxn ang="0">
                  <a:pos x="2" y="7"/>
                </a:cxn>
                <a:cxn ang="0">
                  <a:pos x="1" y="7"/>
                </a:cxn>
                <a:cxn ang="0">
                  <a:pos x="1" y="6"/>
                </a:cxn>
                <a:cxn ang="0">
                  <a:pos x="0" y="6"/>
                </a:cxn>
                <a:cxn ang="0">
                  <a:pos x="1" y="6"/>
                </a:cxn>
                <a:cxn ang="0">
                  <a:pos x="1" y="6"/>
                </a:cxn>
                <a:cxn ang="0">
                  <a:pos x="2" y="6"/>
                </a:cxn>
                <a:cxn ang="0">
                  <a:pos x="2" y="5"/>
                </a:cxn>
                <a:cxn ang="0">
                  <a:pos x="2" y="5"/>
                </a:cxn>
                <a:cxn ang="0">
                  <a:pos x="2" y="4"/>
                </a:cxn>
                <a:cxn ang="0">
                  <a:pos x="2" y="4"/>
                </a:cxn>
                <a:cxn ang="0">
                  <a:pos x="3" y="4"/>
                </a:cxn>
                <a:cxn ang="0">
                  <a:pos x="4" y="3"/>
                </a:cxn>
                <a:cxn ang="0">
                  <a:pos x="4" y="3"/>
                </a:cxn>
                <a:cxn ang="0">
                  <a:pos x="5" y="3"/>
                </a:cxn>
                <a:cxn ang="0">
                  <a:pos x="5" y="2"/>
                </a:cxn>
                <a:cxn ang="0">
                  <a:pos x="6" y="2"/>
                </a:cxn>
                <a:cxn ang="0">
                  <a:pos x="6" y="1"/>
                </a:cxn>
                <a:cxn ang="0">
                  <a:pos x="6" y="1"/>
                </a:cxn>
                <a:cxn ang="0">
                  <a:pos x="7" y="1"/>
                </a:cxn>
                <a:cxn ang="0">
                  <a:pos x="8" y="1"/>
                </a:cxn>
                <a:cxn ang="0">
                  <a:pos x="9" y="0"/>
                </a:cxn>
                <a:cxn ang="0">
                  <a:pos x="10" y="0"/>
                </a:cxn>
                <a:cxn ang="0">
                  <a:pos x="10" y="0"/>
                </a:cxn>
                <a:cxn ang="0">
                  <a:pos x="10" y="1"/>
                </a:cxn>
                <a:cxn ang="0">
                  <a:pos x="10" y="2"/>
                </a:cxn>
                <a:cxn ang="0">
                  <a:pos x="10" y="2"/>
                </a:cxn>
                <a:cxn ang="0">
                  <a:pos x="9" y="3"/>
                </a:cxn>
                <a:cxn ang="0">
                  <a:pos x="9" y="4"/>
                </a:cxn>
                <a:cxn ang="0">
                  <a:pos x="9" y="5"/>
                </a:cxn>
                <a:cxn ang="0">
                  <a:pos x="9" y="6"/>
                </a:cxn>
                <a:cxn ang="0">
                  <a:pos x="9" y="6"/>
                </a:cxn>
                <a:cxn ang="0">
                  <a:pos x="9" y="7"/>
                </a:cxn>
                <a:cxn ang="0">
                  <a:pos x="9" y="7"/>
                </a:cxn>
                <a:cxn ang="0">
                  <a:pos x="9" y="7"/>
                </a:cxn>
                <a:cxn ang="0">
                  <a:pos x="9" y="6"/>
                </a:cxn>
                <a:cxn ang="0">
                  <a:pos x="9" y="6"/>
                </a:cxn>
                <a:cxn ang="0">
                  <a:pos x="9" y="7"/>
                </a:cxn>
                <a:cxn ang="0">
                  <a:pos x="9" y="8"/>
                </a:cxn>
                <a:cxn ang="0">
                  <a:pos x="9" y="8"/>
                </a:cxn>
                <a:cxn ang="0">
                  <a:pos x="9" y="9"/>
                </a:cxn>
                <a:cxn ang="0">
                  <a:pos x="9" y="9"/>
                </a:cxn>
                <a:cxn ang="0">
                  <a:pos x="9" y="10"/>
                </a:cxn>
                <a:cxn ang="0">
                  <a:pos x="8" y="10"/>
                </a:cxn>
                <a:cxn ang="0">
                  <a:pos x="9" y="11"/>
                </a:cxn>
                <a:cxn ang="0">
                  <a:pos x="9" y="12"/>
                </a:cxn>
                <a:cxn ang="0">
                  <a:pos x="8" y="12"/>
                </a:cxn>
                <a:cxn ang="0">
                  <a:pos x="8" y="12"/>
                </a:cxn>
                <a:cxn ang="0">
                  <a:pos x="7" y="11"/>
                </a:cxn>
                <a:cxn ang="0">
                  <a:pos x="6" y="11"/>
                </a:cxn>
                <a:cxn ang="0">
                  <a:pos x="5" y="11"/>
                </a:cxn>
                <a:cxn ang="0">
                  <a:pos x="5" y="11"/>
                </a:cxn>
                <a:cxn ang="0">
                  <a:pos x="4" y="10"/>
                </a:cxn>
                <a:cxn ang="0">
                  <a:pos x="4" y="10"/>
                </a:cxn>
                <a:cxn ang="0">
                  <a:pos x="3" y="9"/>
                </a:cxn>
              </a:cxnLst>
              <a:rect l="0" t="0" r="r" b="b"/>
              <a:pathLst>
                <a:path w="10" h="12">
                  <a:moveTo>
                    <a:pt x="9" y="8"/>
                  </a:moveTo>
                  <a:lnTo>
                    <a:pt x="9" y="9"/>
                  </a:lnTo>
                  <a:lnTo>
                    <a:pt x="9" y="9"/>
                  </a:lnTo>
                  <a:lnTo>
                    <a:pt x="9" y="8"/>
                  </a:lnTo>
                  <a:close/>
                  <a:moveTo>
                    <a:pt x="3" y="9"/>
                  </a:moveTo>
                  <a:lnTo>
                    <a:pt x="3" y="9"/>
                  </a:lnTo>
                  <a:lnTo>
                    <a:pt x="2" y="8"/>
                  </a:lnTo>
                  <a:lnTo>
                    <a:pt x="2" y="8"/>
                  </a:lnTo>
                  <a:lnTo>
                    <a:pt x="2" y="8"/>
                  </a:lnTo>
                  <a:lnTo>
                    <a:pt x="2" y="8"/>
                  </a:lnTo>
                  <a:lnTo>
                    <a:pt x="2" y="8"/>
                  </a:lnTo>
                  <a:lnTo>
                    <a:pt x="2" y="7"/>
                  </a:lnTo>
                  <a:lnTo>
                    <a:pt x="2" y="7"/>
                  </a:lnTo>
                  <a:lnTo>
                    <a:pt x="1" y="7"/>
                  </a:lnTo>
                  <a:lnTo>
                    <a:pt x="1" y="7"/>
                  </a:lnTo>
                  <a:lnTo>
                    <a:pt x="1" y="7"/>
                  </a:lnTo>
                  <a:lnTo>
                    <a:pt x="1" y="7"/>
                  </a:lnTo>
                  <a:lnTo>
                    <a:pt x="1" y="6"/>
                  </a:lnTo>
                  <a:lnTo>
                    <a:pt x="1" y="6"/>
                  </a:lnTo>
                  <a:lnTo>
                    <a:pt x="0" y="6"/>
                  </a:lnTo>
                  <a:lnTo>
                    <a:pt x="0" y="6"/>
                  </a:lnTo>
                  <a:lnTo>
                    <a:pt x="0" y="6"/>
                  </a:lnTo>
                  <a:lnTo>
                    <a:pt x="1" y="6"/>
                  </a:lnTo>
                  <a:lnTo>
                    <a:pt x="1" y="6"/>
                  </a:lnTo>
                  <a:lnTo>
                    <a:pt x="1" y="6"/>
                  </a:lnTo>
                  <a:lnTo>
                    <a:pt x="1" y="6"/>
                  </a:lnTo>
                  <a:lnTo>
                    <a:pt x="1" y="6"/>
                  </a:lnTo>
                  <a:lnTo>
                    <a:pt x="2" y="6"/>
                  </a:lnTo>
                  <a:lnTo>
                    <a:pt x="2" y="6"/>
                  </a:lnTo>
                  <a:lnTo>
                    <a:pt x="2" y="6"/>
                  </a:lnTo>
                  <a:lnTo>
                    <a:pt x="2" y="5"/>
                  </a:lnTo>
                  <a:lnTo>
                    <a:pt x="2" y="5"/>
                  </a:lnTo>
                  <a:lnTo>
                    <a:pt x="2" y="5"/>
                  </a:lnTo>
                  <a:lnTo>
                    <a:pt x="2" y="5"/>
                  </a:lnTo>
                  <a:lnTo>
                    <a:pt x="2" y="5"/>
                  </a:lnTo>
                  <a:lnTo>
                    <a:pt x="2" y="5"/>
                  </a:lnTo>
                  <a:lnTo>
                    <a:pt x="2" y="5"/>
                  </a:lnTo>
                  <a:lnTo>
                    <a:pt x="2" y="4"/>
                  </a:lnTo>
                  <a:lnTo>
                    <a:pt x="2" y="4"/>
                  </a:lnTo>
                  <a:lnTo>
                    <a:pt x="2" y="4"/>
                  </a:lnTo>
                  <a:lnTo>
                    <a:pt x="2" y="4"/>
                  </a:lnTo>
                  <a:lnTo>
                    <a:pt x="2" y="4"/>
                  </a:lnTo>
                  <a:lnTo>
                    <a:pt x="3" y="4"/>
                  </a:lnTo>
                  <a:lnTo>
                    <a:pt x="3" y="4"/>
                  </a:lnTo>
                  <a:lnTo>
                    <a:pt x="3" y="4"/>
                  </a:lnTo>
                  <a:lnTo>
                    <a:pt x="4" y="3"/>
                  </a:lnTo>
                  <a:lnTo>
                    <a:pt x="4" y="3"/>
                  </a:lnTo>
                  <a:lnTo>
                    <a:pt x="4" y="3"/>
                  </a:lnTo>
                  <a:lnTo>
                    <a:pt x="4" y="3"/>
                  </a:lnTo>
                  <a:lnTo>
                    <a:pt x="4" y="3"/>
                  </a:lnTo>
                  <a:lnTo>
                    <a:pt x="4" y="3"/>
                  </a:lnTo>
                  <a:lnTo>
                    <a:pt x="4" y="3"/>
                  </a:lnTo>
                  <a:lnTo>
                    <a:pt x="5" y="3"/>
                  </a:lnTo>
                  <a:lnTo>
                    <a:pt x="5" y="3"/>
                  </a:lnTo>
                  <a:lnTo>
                    <a:pt x="5" y="2"/>
                  </a:lnTo>
                  <a:lnTo>
                    <a:pt x="5" y="2"/>
                  </a:lnTo>
                  <a:lnTo>
                    <a:pt x="5" y="2"/>
                  </a:lnTo>
                  <a:lnTo>
                    <a:pt x="6" y="2"/>
                  </a:lnTo>
                  <a:lnTo>
                    <a:pt x="6" y="2"/>
                  </a:lnTo>
                  <a:lnTo>
                    <a:pt x="6" y="2"/>
                  </a:lnTo>
                  <a:lnTo>
                    <a:pt x="6" y="2"/>
                  </a:lnTo>
                  <a:lnTo>
                    <a:pt x="6" y="2"/>
                  </a:lnTo>
                  <a:lnTo>
                    <a:pt x="6" y="1"/>
                  </a:lnTo>
                  <a:lnTo>
                    <a:pt x="6" y="1"/>
                  </a:lnTo>
                  <a:lnTo>
                    <a:pt x="6" y="1"/>
                  </a:lnTo>
                  <a:lnTo>
                    <a:pt x="6" y="1"/>
                  </a:lnTo>
                  <a:lnTo>
                    <a:pt x="6" y="1"/>
                  </a:lnTo>
                  <a:lnTo>
                    <a:pt x="6" y="1"/>
                  </a:lnTo>
                  <a:lnTo>
                    <a:pt x="7" y="1"/>
                  </a:lnTo>
                  <a:lnTo>
                    <a:pt x="7" y="1"/>
                  </a:lnTo>
                  <a:lnTo>
                    <a:pt x="8" y="1"/>
                  </a:lnTo>
                  <a:lnTo>
                    <a:pt x="8" y="1"/>
                  </a:lnTo>
                  <a:lnTo>
                    <a:pt x="8" y="1"/>
                  </a:lnTo>
                  <a:lnTo>
                    <a:pt x="8" y="1"/>
                  </a:lnTo>
                  <a:lnTo>
                    <a:pt x="9" y="0"/>
                  </a:lnTo>
                  <a:lnTo>
                    <a:pt x="9" y="0"/>
                  </a:lnTo>
                  <a:lnTo>
                    <a:pt x="10" y="0"/>
                  </a:lnTo>
                  <a:lnTo>
                    <a:pt x="10" y="0"/>
                  </a:lnTo>
                  <a:lnTo>
                    <a:pt x="10" y="0"/>
                  </a:lnTo>
                  <a:lnTo>
                    <a:pt x="10" y="0"/>
                  </a:lnTo>
                  <a:lnTo>
                    <a:pt x="10" y="0"/>
                  </a:lnTo>
                  <a:lnTo>
                    <a:pt x="10" y="1"/>
                  </a:lnTo>
                  <a:lnTo>
                    <a:pt x="9" y="1"/>
                  </a:lnTo>
                  <a:lnTo>
                    <a:pt x="10" y="1"/>
                  </a:lnTo>
                  <a:lnTo>
                    <a:pt x="10" y="1"/>
                  </a:lnTo>
                  <a:lnTo>
                    <a:pt x="10" y="1"/>
                  </a:lnTo>
                  <a:lnTo>
                    <a:pt x="10" y="2"/>
                  </a:lnTo>
                  <a:lnTo>
                    <a:pt x="10" y="2"/>
                  </a:lnTo>
                  <a:lnTo>
                    <a:pt x="10" y="2"/>
                  </a:lnTo>
                  <a:lnTo>
                    <a:pt x="10" y="2"/>
                  </a:lnTo>
                  <a:lnTo>
                    <a:pt x="10" y="3"/>
                  </a:lnTo>
                  <a:lnTo>
                    <a:pt x="9" y="3"/>
                  </a:lnTo>
                  <a:lnTo>
                    <a:pt x="9" y="3"/>
                  </a:lnTo>
                  <a:lnTo>
                    <a:pt x="9" y="3"/>
                  </a:lnTo>
                  <a:lnTo>
                    <a:pt x="9" y="4"/>
                  </a:lnTo>
                  <a:lnTo>
                    <a:pt x="9" y="4"/>
                  </a:lnTo>
                  <a:lnTo>
                    <a:pt x="9" y="4"/>
                  </a:lnTo>
                  <a:lnTo>
                    <a:pt x="9" y="5"/>
                  </a:lnTo>
                  <a:lnTo>
                    <a:pt x="9" y="5"/>
                  </a:lnTo>
                  <a:lnTo>
                    <a:pt x="9" y="5"/>
                  </a:lnTo>
                  <a:lnTo>
                    <a:pt x="9" y="5"/>
                  </a:lnTo>
                  <a:lnTo>
                    <a:pt x="9" y="6"/>
                  </a:lnTo>
                  <a:lnTo>
                    <a:pt x="9" y="6"/>
                  </a:lnTo>
                  <a:lnTo>
                    <a:pt x="9" y="6"/>
                  </a:lnTo>
                  <a:lnTo>
                    <a:pt x="9" y="6"/>
                  </a:lnTo>
                  <a:lnTo>
                    <a:pt x="9" y="6"/>
                  </a:lnTo>
                  <a:lnTo>
                    <a:pt x="9" y="6"/>
                  </a:lnTo>
                  <a:lnTo>
                    <a:pt x="9" y="7"/>
                  </a:lnTo>
                  <a:lnTo>
                    <a:pt x="9" y="7"/>
                  </a:lnTo>
                  <a:lnTo>
                    <a:pt x="9" y="7"/>
                  </a:lnTo>
                  <a:lnTo>
                    <a:pt x="9" y="7"/>
                  </a:lnTo>
                  <a:lnTo>
                    <a:pt x="9" y="7"/>
                  </a:lnTo>
                  <a:lnTo>
                    <a:pt x="9" y="7"/>
                  </a:lnTo>
                  <a:lnTo>
                    <a:pt x="9" y="7"/>
                  </a:lnTo>
                  <a:lnTo>
                    <a:pt x="9" y="7"/>
                  </a:lnTo>
                  <a:lnTo>
                    <a:pt x="9" y="6"/>
                  </a:lnTo>
                  <a:lnTo>
                    <a:pt x="9" y="6"/>
                  </a:lnTo>
                  <a:lnTo>
                    <a:pt x="9" y="6"/>
                  </a:lnTo>
                  <a:lnTo>
                    <a:pt x="9" y="6"/>
                  </a:lnTo>
                  <a:lnTo>
                    <a:pt x="9" y="6"/>
                  </a:lnTo>
                  <a:lnTo>
                    <a:pt x="9" y="6"/>
                  </a:lnTo>
                  <a:lnTo>
                    <a:pt x="9" y="7"/>
                  </a:lnTo>
                  <a:lnTo>
                    <a:pt x="9" y="7"/>
                  </a:lnTo>
                  <a:lnTo>
                    <a:pt x="9" y="7"/>
                  </a:lnTo>
                  <a:lnTo>
                    <a:pt x="9" y="7"/>
                  </a:lnTo>
                  <a:lnTo>
                    <a:pt x="9" y="8"/>
                  </a:lnTo>
                  <a:lnTo>
                    <a:pt x="9" y="8"/>
                  </a:lnTo>
                  <a:lnTo>
                    <a:pt x="9" y="8"/>
                  </a:lnTo>
                  <a:lnTo>
                    <a:pt x="9" y="8"/>
                  </a:lnTo>
                  <a:lnTo>
                    <a:pt x="9" y="9"/>
                  </a:lnTo>
                  <a:lnTo>
                    <a:pt x="9" y="9"/>
                  </a:lnTo>
                  <a:lnTo>
                    <a:pt x="9" y="9"/>
                  </a:lnTo>
                  <a:lnTo>
                    <a:pt x="9" y="9"/>
                  </a:lnTo>
                  <a:lnTo>
                    <a:pt x="9" y="9"/>
                  </a:lnTo>
                  <a:lnTo>
                    <a:pt x="9" y="9"/>
                  </a:lnTo>
                  <a:lnTo>
                    <a:pt x="9" y="9"/>
                  </a:lnTo>
                  <a:lnTo>
                    <a:pt x="9" y="9"/>
                  </a:lnTo>
                  <a:lnTo>
                    <a:pt x="9" y="10"/>
                  </a:lnTo>
                  <a:lnTo>
                    <a:pt x="8" y="10"/>
                  </a:lnTo>
                  <a:lnTo>
                    <a:pt x="8" y="10"/>
                  </a:lnTo>
                  <a:lnTo>
                    <a:pt x="8" y="10"/>
                  </a:lnTo>
                  <a:lnTo>
                    <a:pt x="8" y="11"/>
                  </a:lnTo>
                  <a:lnTo>
                    <a:pt x="9" y="11"/>
                  </a:lnTo>
                  <a:lnTo>
                    <a:pt x="9" y="11"/>
                  </a:lnTo>
                  <a:lnTo>
                    <a:pt x="9" y="11"/>
                  </a:lnTo>
                  <a:lnTo>
                    <a:pt x="9" y="11"/>
                  </a:lnTo>
                  <a:lnTo>
                    <a:pt x="9" y="12"/>
                  </a:lnTo>
                  <a:lnTo>
                    <a:pt x="9" y="12"/>
                  </a:lnTo>
                  <a:lnTo>
                    <a:pt x="8" y="12"/>
                  </a:lnTo>
                  <a:lnTo>
                    <a:pt x="8" y="12"/>
                  </a:lnTo>
                  <a:lnTo>
                    <a:pt x="8" y="12"/>
                  </a:lnTo>
                  <a:lnTo>
                    <a:pt x="8" y="12"/>
                  </a:lnTo>
                  <a:lnTo>
                    <a:pt x="8" y="12"/>
                  </a:lnTo>
                  <a:lnTo>
                    <a:pt x="8" y="11"/>
                  </a:lnTo>
                  <a:lnTo>
                    <a:pt x="7" y="11"/>
                  </a:lnTo>
                  <a:lnTo>
                    <a:pt x="7" y="11"/>
                  </a:lnTo>
                  <a:lnTo>
                    <a:pt x="6" y="11"/>
                  </a:lnTo>
                  <a:lnTo>
                    <a:pt x="6" y="11"/>
                  </a:lnTo>
                  <a:lnTo>
                    <a:pt x="6" y="11"/>
                  </a:lnTo>
                  <a:lnTo>
                    <a:pt x="5" y="11"/>
                  </a:lnTo>
                  <a:lnTo>
                    <a:pt x="5" y="11"/>
                  </a:lnTo>
                  <a:lnTo>
                    <a:pt x="5" y="11"/>
                  </a:lnTo>
                  <a:lnTo>
                    <a:pt x="5" y="10"/>
                  </a:lnTo>
                  <a:lnTo>
                    <a:pt x="5" y="10"/>
                  </a:lnTo>
                  <a:lnTo>
                    <a:pt x="5" y="11"/>
                  </a:lnTo>
                  <a:lnTo>
                    <a:pt x="4" y="11"/>
                  </a:lnTo>
                  <a:lnTo>
                    <a:pt x="4" y="11"/>
                  </a:lnTo>
                  <a:lnTo>
                    <a:pt x="4" y="10"/>
                  </a:lnTo>
                  <a:lnTo>
                    <a:pt x="4" y="10"/>
                  </a:lnTo>
                  <a:lnTo>
                    <a:pt x="4" y="10"/>
                  </a:lnTo>
                  <a:lnTo>
                    <a:pt x="4" y="10"/>
                  </a:lnTo>
                  <a:lnTo>
                    <a:pt x="3" y="10"/>
                  </a:lnTo>
                  <a:lnTo>
                    <a:pt x="3" y="9"/>
                  </a:lnTo>
                  <a:lnTo>
                    <a:pt x="3"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Freeform 484">
              <a:extLst>
                <a:ext uri="{FF2B5EF4-FFF2-40B4-BE49-F238E27FC236}">
                  <a16:creationId xmlns:a16="http://schemas.microsoft.com/office/drawing/2014/main" id="{97C410D7-D2A0-4FCD-A8E8-4551725E9681}"/>
                </a:ext>
              </a:extLst>
            </p:cNvPr>
            <p:cNvSpPr>
              <a:spLocks/>
            </p:cNvSpPr>
            <p:nvPr/>
          </p:nvSpPr>
          <p:spPr bwMode="auto">
            <a:xfrm>
              <a:off x="5754151" y="3775039"/>
              <a:ext cx="382862" cy="358889"/>
            </a:xfrm>
            <a:custGeom>
              <a:avLst/>
              <a:gdLst/>
              <a:ahLst/>
              <a:cxnLst>
                <a:cxn ang="0">
                  <a:pos x="14" y="27"/>
                </a:cxn>
                <a:cxn ang="0">
                  <a:pos x="13" y="27"/>
                </a:cxn>
                <a:cxn ang="0">
                  <a:pos x="12" y="26"/>
                </a:cxn>
                <a:cxn ang="0">
                  <a:pos x="10" y="27"/>
                </a:cxn>
                <a:cxn ang="0">
                  <a:pos x="9" y="28"/>
                </a:cxn>
                <a:cxn ang="0">
                  <a:pos x="8" y="29"/>
                </a:cxn>
                <a:cxn ang="0">
                  <a:pos x="8" y="31"/>
                </a:cxn>
                <a:cxn ang="0">
                  <a:pos x="8" y="32"/>
                </a:cxn>
                <a:cxn ang="0">
                  <a:pos x="7" y="32"/>
                </a:cxn>
                <a:cxn ang="0">
                  <a:pos x="6" y="30"/>
                </a:cxn>
                <a:cxn ang="0">
                  <a:pos x="5" y="31"/>
                </a:cxn>
                <a:cxn ang="0">
                  <a:pos x="4" y="30"/>
                </a:cxn>
                <a:cxn ang="0">
                  <a:pos x="5" y="30"/>
                </a:cxn>
                <a:cxn ang="0">
                  <a:pos x="4" y="30"/>
                </a:cxn>
                <a:cxn ang="0">
                  <a:pos x="2" y="29"/>
                </a:cxn>
                <a:cxn ang="0">
                  <a:pos x="2" y="28"/>
                </a:cxn>
                <a:cxn ang="0">
                  <a:pos x="2" y="27"/>
                </a:cxn>
                <a:cxn ang="0">
                  <a:pos x="1" y="26"/>
                </a:cxn>
                <a:cxn ang="0">
                  <a:pos x="1" y="24"/>
                </a:cxn>
                <a:cxn ang="0">
                  <a:pos x="1" y="23"/>
                </a:cxn>
                <a:cxn ang="0">
                  <a:pos x="2" y="23"/>
                </a:cxn>
                <a:cxn ang="0">
                  <a:pos x="3" y="23"/>
                </a:cxn>
                <a:cxn ang="0">
                  <a:pos x="7" y="22"/>
                </a:cxn>
                <a:cxn ang="0">
                  <a:pos x="8" y="22"/>
                </a:cxn>
                <a:cxn ang="0">
                  <a:pos x="8" y="21"/>
                </a:cxn>
                <a:cxn ang="0">
                  <a:pos x="9" y="19"/>
                </a:cxn>
                <a:cxn ang="0">
                  <a:pos x="9" y="17"/>
                </a:cxn>
                <a:cxn ang="0">
                  <a:pos x="9" y="12"/>
                </a:cxn>
                <a:cxn ang="0">
                  <a:pos x="12" y="11"/>
                </a:cxn>
                <a:cxn ang="0">
                  <a:pos x="14" y="10"/>
                </a:cxn>
                <a:cxn ang="0">
                  <a:pos x="17" y="7"/>
                </a:cxn>
                <a:cxn ang="0">
                  <a:pos x="19" y="5"/>
                </a:cxn>
                <a:cxn ang="0">
                  <a:pos x="22" y="3"/>
                </a:cxn>
                <a:cxn ang="0">
                  <a:pos x="25" y="1"/>
                </a:cxn>
                <a:cxn ang="0">
                  <a:pos x="27" y="0"/>
                </a:cxn>
                <a:cxn ang="0">
                  <a:pos x="29" y="1"/>
                </a:cxn>
                <a:cxn ang="0">
                  <a:pos x="31" y="3"/>
                </a:cxn>
                <a:cxn ang="0">
                  <a:pos x="32" y="2"/>
                </a:cxn>
                <a:cxn ang="0">
                  <a:pos x="33" y="4"/>
                </a:cxn>
                <a:cxn ang="0">
                  <a:pos x="33" y="6"/>
                </a:cxn>
                <a:cxn ang="0">
                  <a:pos x="34" y="8"/>
                </a:cxn>
                <a:cxn ang="0">
                  <a:pos x="34" y="10"/>
                </a:cxn>
                <a:cxn ang="0">
                  <a:pos x="34" y="13"/>
                </a:cxn>
                <a:cxn ang="0">
                  <a:pos x="34" y="17"/>
                </a:cxn>
                <a:cxn ang="0">
                  <a:pos x="32" y="20"/>
                </a:cxn>
                <a:cxn ang="0">
                  <a:pos x="31" y="23"/>
                </a:cxn>
                <a:cxn ang="0">
                  <a:pos x="30" y="24"/>
                </a:cxn>
                <a:cxn ang="0">
                  <a:pos x="30" y="24"/>
                </a:cxn>
                <a:cxn ang="0">
                  <a:pos x="30" y="26"/>
                </a:cxn>
                <a:cxn ang="0">
                  <a:pos x="28" y="27"/>
                </a:cxn>
                <a:cxn ang="0">
                  <a:pos x="28" y="28"/>
                </a:cxn>
                <a:cxn ang="0">
                  <a:pos x="27" y="28"/>
                </a:cxn>
                <a:cxn ang="0">
                  <a:pos x="26" y="28"/>
                </a:cxn>
                <a:cxn ang="0">
                  <a:pos x="25" y="28"/>
                </a:cxn>
                <a:cxn ang="0">
                  <a:pos x="23" y="28"/>
                </a:cxn>
                <a:cxn ang="0">
                  <a:pos x="22" y="28"/>
                </a:cxn>
                <a:cxn ang="0">
                  <a:pos x="21" y="29"/>
                </a:cxn>
                <a:cxn ang="0">
                  <a:pos x="20" y="29"/>
                </a:cxn>
                <a:cxn ang="0">
                  <a:pos x="19" y="28"/>
                </a:cxn>
                <a:cxn ang="0">
                  <a:pos x="18" y="28"/>
                </a:cxn>
                <a:cxn ang="0">
                  <a:pos x="15" y="29"/>
                </a:cxn>
              </a:cxnLst>
              <a:rect l="0" t="0" r="r" b="b"/>
              <a:pathLst>
                <a:path w="35" h="32">
                  <a:moveTo>
                    <a:pt x="15" y="29"/>
                  </a:moveTo>
                  <a:lnTo>
                    <a:pt x="15" y="29"/>
                  </a:lnTo>
                  <a:lnTo>
                    <a:pt x="15" y="28"/>
                  </a:lnTo>
                  <a:lnTo>
                    <a:pt x="14" y="28"/>
                  </a:lnTo>
                  <a:lnTo>
                    <a:pt x="14" y="27"/>
                  </a:lnTo>
                  <a:lnTo>
                    <a:pt x="14" y="27"/>
                  </a:lnTo>
                  <a:lnTo>
                    <a:pt x="14" y="27"/>
                  </a:lnTo>
                  <a:lnTo>
                    <a:pt x="14" y="27"/>
                  </a:lnTo>
                  <a:lnTo>
                    <a:pt x="14" y="27"/>
                  </a:lnTo>
                  <a:lnTo>
                    <a:pt x="13" y="27"/>
                  </a:lnTo>
                  <a:lnTo>
                    <a:pt x="13" y="27"/>
                  </a:lnTo>
                  <a:lnTo>
                    <a:pt x="13" y="27"/>
                  </a:lnTo>
                  <a:lnTo>
                    <a:pt x="12" y="26"/>
                  </a:lnTo>
                  <a:lnTo>
                    <a:pt x="12" y="26"/>
                  </a:lnTo>
                  <a:lnTo>
                    <a:pt x="12" y="26"/>
                  </a:lnTo>
                  <a:lnTo>
                    <a:pt x="12" y="27"/>
                  </a:lnTo>
                  <a:lnTo>
                    <a:pt x="11" y="27"/>
                  </a:lnTo>
                  <a:lnTo>
                    <a:pt x="11" y="27"/>
                  </a:lnTo>
                  <a:lnTo>
                    <a:pt x="11" y="27"/>
                  </a:lnTo>
                  <a:lnTo>
                    <a:pt x="10" y="27"/>
                  </a:lnTo>
                  <a:lnTo>
                    <a:pt x="10" y="27"/>
                  </a:lnTo>
                  <a:lnTo>
                    <a:pt x="9" y="27"/>
                  </a:lnTo>
                  <a:lnTo>
                    <a:pt x="9" y="27"/>
                  </a:lnTo>
                  <a:lnTo>
                    <a:pt x="9" y="28"/>
                  </a:lnTo>
                  <a:lnTo>
                    <a:pt x="9" y="28"/>
                  </a:lnTo>
                  <a:lnTo>
                    <a:pt x="9" y="28"/>
                  </a:lnTo>
                  <a:lnTo>
                    <a:pt x="9" y="29"/>
                  </a:lnTo>
                  <a:lnTo>
                    <a:pt x="9" y="29"/>
                  </a:lnTo>
                  <a:lnTo>
                    <a:pt x="8" y="29"/>
                  </a:lnTo>
                  <a:lnTo>
                    <a:pt x="8" y="29"/>
                  </a:lnTo>
                  <a:lnTo>
                    <a:pt x="8" y="30"/>
                  </a:lnTo>
                  <a:lnTo>
                    <a:pt x="8" y="30"/>
                  </a:lnTo>
                  <a:lnTo>
                    <a:pt x="8" y="31"/>
                  </a:lnTo>
                  <a:lnTo>
                    <a:pt x="8" y="31"/>
                  </a:lnTo>
                  <a:lnTo>
                    <a:pt x="8" y="31"/>
                  </a:lnTo>
                  <a:lnTo>
                    <a:pt x="8" y="31"/>
                  </a:lnTo>
                  <a:lnTo>
                    <a:pt x="8" y="31"/>
                  </a:lnTo>
                  <a:lnTo>
                    <a:pt x="8" y="32"/>
                  </a:lnTo>
                  <a:lnTo>
                    <a:pt x="8" y="32"/>
                  </a:lnTo>
                  <a:lnTo>
                    <a:pt x="8" y="32"/>
                  </a:lnTo>
                  <a:lnTo>
                    <a:pt x="8" y="32"/>
                  </a:lnTo>
                  <a:lnTo>
                    <a:pt x="8" y="32"/>
                  </a:lnTo>
                  <a:lnTo>
                    <a:pt x="8" y="32"/>
                  </a:lnTo>
                  <a:lnTo>
                    <a:pt x="7" y="32"/>
                  </a:lnTo>
                  <a:lnTo>
                    <a:pt x="7" y="32"/>
                  </a:lnTo>
                  <a:lnTo>
                    <a:pt x="7" y="31"/>
                  </a:lnTo>
                  <a:lnTo>
                    <a:pt x="7" y="31"/>
                  </a:lnTo>
                  <a:lnTo>
                    <a:pt x="7" y="31"/>
                  </a:lnTo>
                  <a:lnTo>
                    <a:pt x="7" y="31"/>
                  </a:lnTo>
                  <a:lnTo>
                    <a:pt x="6" y="30"/>
                  </a:lnTo>
                  <a:lnTo>
                    <a:pt x="6" y="30"/>
                  </a:lnTo>
                  <a:lnTo>
                    <a:pt x="6" y="30"/>
                  </a:lnTo>
                  <a:lnTo>
                    <a:pt x="6" y="30"/>
                  </a:lnTo>
                  <a:lnTo>
                    <a:pt x="5" y="31"/>
                  </a:lnTo>
                  <a:lnTo>
                    <a:pt x="5" y="31"/>
                  </a:lnTo>
                  <a:lnTo>
                    <a:pt x="5" y="31"/>
                  </a:lnTo>
                  <a:lnTo>
                    <a:pt x="5" y="31"/>
                  </a:lnTo>
                  <a:lnTo>
                    <a:pt x="5" y="32"/>
                  </a:lnTo>
                  <a:lnTo>
                    <a:pt x="5" y="31"/>
                  </a:lnTo>
                  <a:lnTo>
                    <a:pt x="4" y="30"/>
                  </a:lnTo>
                  <a:lnTo>
                    <a:pt x="4" y="30"/>
                  </a:lnTo>
                  <a:lnTo>
                    <a:pt x="5" y="30"/>
                  </a:lnTo>
                  <a:lnTo>
                    <a:pt x="5" y="30"/>
                  </a:lnTo>
                  <a:lnTo>
                    <a:pt x="5" y="30"/>
                  </a:lnTo>
                  <a:lnTo>
                    <a:pt x="5" y="30"/>
                  </a:lnTo>
                  <a:lnTo>
                    <a:pt x="5" y="30"/>
                  </a:lnTo>
                  <a:lnTo>
                    <a:pt x="5" y="29"/>
                  </a:lnTo>
                  <a:lnTo>
                    <a:pt x="4" y="29"/>
                  </a:lnTo>
                  <a:lnTo>
                    <a:pt x="4" y="29"/>
                  </a:lnTo>
                  <a:lnTo>
                    <a:pt x="4" y="30"/>
                  </a:lnTo>
                  <a:lnTo>
                    <a:pt x="3" y="30"/>
                  </a:lnTo>
                  <a:lnTo>
                    <a:pt x="3" y="29"/>
                  </a:lnTo>
                  <a:lnTo>
                    <a:pt x="2" y="29"/>
                  </a:lnTo>
                  <a:lnTo>
                    <a:pt x="2" y="29"/>
                  </a:lnTo>
                  <a:lnTo>
                    <a:pt x="2" y="29"/>
                  </a:lnTo>
                  <a:lnTo>
                    <a:pt x="2" y="28"/>
                  </a:lnTo>
                  <a:lnTo>
                    <a:pt x="2" y="28"/>
                  </a:lnTo>
                  <a:lnTo>
                    <a:pt x="2" y="28"/>
                  </a:lnTo>
                  <a:lnTo>
                    <a:pt x="2" y="28"/>
                  </a:lnTo>
                  <a:lnTo>
                    <a:pt x="2" y="28"/>
                  </a:lnTo>
                  <a:lnTo>
                    <a:pt x="3" y="28"/>
                  </a:lnTo>
                  <a:lnTo>
                    <a:pt x="3" y="28"/>
                  </a:lnTo>
                  <a:lnTo>
                    <a:pt x="2" y="28"/>
                  </a:lnTo>
                  <a:lnTo>
                    <a:pt x="2" y="27"/>
                  </a:lnTo>
                  <a:lnTo>
                    <a:pt x="2" y="27"/>
                  </a:lnTo>
                  <a:lnTo>
                    <a:pt x="2" y="27"/>
                  </a:lnTo>
                  <a:lnTo>
                    <a:pt x="1" y="27"/>
                  </a:lnTo>
                  <a:lnTo>
                    <a:pt x="1" y="26"/>
                  </a:lnTo>
                  <a:lnTo>
                    <a:pt x="1" y="26"/>
                  </a:lnTo>
                  <a:lnTo>
                    <a:pt x="1" y="26"/>
                  </a:lnTo>
                  <a:lnTo>
                    <a:pt x="1" y="25"/>
                  </a:lnTo>
                  <a:lnTo>
                    <a:pt x="1" y="25"/>
                  </a:lnTo>
                  <a:lnTo>
                    <a:pt x="1" y="25"/>
                  </a:lnTo>
                  <a:lnTo>
                    <a:pt x="0" y="25"/>
                  </a:lnTo>
                  <a:lnTo>
                    <a:pt x="1" y="24"/>
                  </a:lnTo>
                  <a:lnTo>
                    <a:pt x="1" y="24"/>
                  </a:lnTo>
                  <a:lnTo>
                    <a:pt x="0" y="24"/>
                  </a:lnTo>
                  <a:lnTo>
                    <a:pt x="1" y="24"/>
                  </a:lnTo>
                  <a:lnTo>
                    <a:pt x="1" y="23"/>
                  </a:lnTo>
                  <a:lnTo>
                    <a:pt x="1" y="23"/>
                  </a:lnTo>
                  <a:lnTo>
                    <a:pt x="1" y="23"/>
                  </a:lnTo>
                  <a:lnTo>
                    <a:pt x="1" y="23"/>
                  </a:lnTo>
                  <a:lnTo>
                    <a:pt x="1" y="23"/>
                  </a:lnTo>
                  <a:lnTo>
                    <a:pt x="1" y="23"/>
                  </a:lnTo>
                  <a:lnTo>
                    <a:pt x="2" y="23"/>
                  </a:lnTo>
                  <a:lnTo>
                    <a:pt x="2" y="23"/>
                  </a:lnTo>
                  <a:lnTo>
                    <a:pt x="2" y="23"/>
                  </a:lnTo>
                  <a:lnTo>
                    <a:pt x="2" y="23"/>
                  </a:lnTo>
                  <a:lnTo>
                    <a:pt x="2" y="23"/>
                  </a:lnTo>
                  <a:lnTo>
                    <a:pt x="3" y="23"/>
                  </a:lnTo>
                  <a:lnTo>
                    <a:pt x="4" y="23"/>
                  </a:lnTo>
                  <a:lnTo>
                    <a:pt x="5" y="22"/>
                  </a:lnTo>
                  <a:lnTo>
                    <a:pt x="6" y="22"/>
                  </a:lnTo>
                  <a:lnTo>
                    <a:pt x="6" y="22"/>
                  </a:lnTo>
                  <a:lnTo>
                    <a:pt x="7" y="22"/>
                  </a:lnTo>
                  <a:lnTo>
                    <a:pt x="7" y="22"/>
                  </a:lnTo>
                  <a:lnTo>
                    <a:pt x="7" y="22"/>
                  </a:lnTo>
                  <a:lnTo>
                    <a:pt x="8" y="22"/>
                  </a:lnTo>
                  <a:lnTo>
                    <a:pt x="8" y="22"/>
                  </a:lnTo>
                  <a:lnTo>
                    <a:pt x="8" y="22"/>
                  </a:lnTo>
                  <a:lnTo>
                    <a:pt x="8" y="22"/>
                  </a:lnTo>
                  <a:lnTo>
                    <a:pt x="8" y="22"/>
                  </a:lnTo>
                  <a:lnTo>
                    <a:pt x="8" y="22"/>
                  </a:lnTo>
                  <a:lnTo>
                    <a:pt x="8" y="21"/>
                  </a:lnTo>
                  <a:lnTo>
                    <a:pt x="8" y="21"/>
                  </a:lnTo>
                  <a:lnTo>
                    <a:pt x="9" y="20"/>
                  </a:lnTo>
                  <a:lnTo>
                    <a:pt x="9" y="20"/>
                  </a:lnTo>
                  <a:lnTo>
                    <a:pt x="9" y="20"/>
                  </a:lnTo>
                  <a:lnTo>
                    <a:pt x="9" y="20"/>
                  </a:lnTo>
                  <a:lnTo>
                    <a:pt x="9" y="19"/>
                  </a:lnTo>
                  <a:lnTo>
                    <a:pt x="9" y="18"/>
                  </a:lnTo>
                  <a:lnTo>
                    <a:pt x="9" y="18"/>
                  </a:lnTo>
                  <a:lnTo>
                    <a:pt x="9" y="18"/>
                  </a:lnTo>
                  <a:lnTo>
                    <a:pt x="9" y="17"/>
                  </a:lnTo>
                  <a:lnTo>
                    <a:pt x="9" y="17"/>
                  </a:lnTo>
                  <a:lnTo>
                    <a:pt x="9" y="16"/>
                  </a:lnTo>
                  <a:lnTo>
                    <a:pt x="9" y="15"/>
                  </a:lnTo>
                  <a:lnTo>
                    <a:pt x="9" y="13"/>
                  </a:lnTo>
                  <a:lnTo>
                    <a:pt x="9" y="13"/>
                  </a:lnTo>
                  <a:lnTo>
                    <a:pt x="9" y="12"/>
                  </a:lnTo>
                  <a:lnTo>
                    <a:pt x="9" y="12"/>
                  </a:lnTo>
                  <a:lnTo>
                    <a:pt x="9" y="12"/>
                  </a:lnTo>
                  <a:lnTo>
                    <a:pt x="10" y="12"/>
                  </a:lnTo>
                  <a:lnTo>
                    <a:pt x="11" y="12"/>
                  </a:lnTo>
                  <a:lnTo>
                    <a:pt x="12" y="11"/>
                  </a:lnTo>
                  <a:lnTo>
                    <a:pt x="12" y="11"/>
                  </a:lnTo>
                  <a:lnTo>
                    <a:pt x="12" y="11"/>
                  </a:lnTo>
                  <a:lnTo>
                    <a:pt x="13" y="11"/>
                  </a:lnTo>
                  <a:lnTo>
                    <a:pt x="13" y="11"/>
                  </a:lnTo>
                  <a:lnTo>
                    <a:pt x="14" y="10"/>
                  </a:lnTo>
                  <a:lnTo>
                    <a:pt x="14" y="10"/>
                  </a:lnTo>
                  <a:lnTo>
                    <a:pt x="14" y="9"/>
                  </a:lnTo>
                  <a:lnTo>
                    <a:pt x="15" y="9"/>
                  </a:lnTo>
                  <a:lnTo>
                    <a:pt x="16" y="7"/>
                  </a:lnTo>
                  <a:lnTo>
                    <a:pt x="17" y="7"/>
                  </a:lnTo>
                  <a:lnTo>
                    <a:pt x="17" y="7"/>
                  </a:lnTo>
                  <a:lnTo>
                    <a:pt x="17" y="7"/>
                  </a:lnTo>
                  <a:lnTo>
                    <a:pt x="18" y="6"/>
                  </a:lnTo>
                  <a:lnTo>
                    <a:pt x="19" y="6"/>
                  </a:lnTo>
                  <a:lnTo>
                    <a:pt x="19" y="5"/>
                  </a:lnTo>
                  <a:lnTo>
                    <a:pt x="20" y="5"/>
                  </a:lnTo>
                  <a:lnTo>
                    <a:pt x="20" y="4"/>
                  </a:lnTo>
                  <a:lnTo>
                    <a:pt x="21" y="4"/>
                  </a:lnTo>
                  <a:lnTo>
                    <a:pt x="22" y="3"/>
                  </a:lnTo>
                  <a:lnTo>
                    <a:pt x="22" y="3"/>
                  </a:lnTo>
                  <a:lnTo>
                    <a:pt x="23" y="2"/>
                  </a:lnTo>
                  <a:lnTo>
                    <a:pt x="23" y="2"/>
                  </a:lnTo>
                  <a:lnTo>
                    <a:pt x="24" y="2"/>
                  </a:lnTo>
                  <a:lnTo>
                    <a:pt x="24" y="2"/>
                  </a:lnTo>
                  <a:lnTo>
                    <a:pt x="25" y="1"/>
                  </a:lnTo>
                  <a:lnTo>
                    <a:pt x="26" y="0"/>
                  </a:lnTo>
                  <a:lnTo>
                    <a:pt x="26" y="0"/>
                  </a:lnTo>
                  <a:lnTo>
                    <a:pt x="27" y="0"/>
                  </a:lnTo>
                  <a:lnTo>
                    <a:pt x="27" y="0"/>
                  </a:lnTo>
                  <a:lnTo>
                    <a:pt x="27" y="0"/>
                  </a:lnTo>
                  <a:lnTo>
                    <a:pt x="27" y="1"/>
                  </a:lnTo>
                  <a:lnTo>
                    <a:pt x="28" y="1"/>
                  </a:lnTo>
                  <a:lnTo>
                    <a:pt x="28" y="1"/>
                  </a:lnTo>
                  <a:lnTo>
                    <a:pt x="29" y="1"/>
                  </a:lnTo>
                  <a:lnTo>
                    <a:pt x="29" y="1"/>
                  </a:lnTo>
                  <a:lnTo>
                    <a:pt x="29" y="1"/>
                  </a:lnTo>
                  <a:lnTo>
                    <a:pt x="30" y="1"/>
                  </a:lnTo>
                  <a:lnTo>
                    <a:pt x="30" y="1"/>
                  </a:lnTo>
                  <a:lnTo>
                    <a:pt x="30" y="2"/>
                  </a:lnTo>
                  <a:lnTo>
                    <a:pt x="31" y="3"/>
                  </a:lnTo>
                  <a:lnTo>
                    <a:pt x="31" y="3"/>
                  </a:lnTo>
                  <a:lnTo>
                    <a:pt x="31" y="2"/>
                  </a:lnTo>
                  <a:lnTo>
                    <a:pt x="31" y="2"/>
                  </a:lnTo>
                  <a:lnTo>
                    <a:pt x="32" y="2"/>
                  </a:lnTo>
                  <a:lnTo>
                    <a:pt x="32" y="2"/>
                  </a:lnTo>
                  <a:lnTo>
                    <a:pt x="33" y="2"/>
                  </a:lnTo>
                  <a:lnTo>
                    <a:pt x="33" y="2"/>
                  </a:lnTo>
                  <a:lnTo>
                    <a:pt x="33" y="2"/>
                  </a:lnTo>
                  <a:lnTo>
                    <a:pt x="33" y="4"/>
                  </a:lnTo>
                  <a:lnTo>
                    <a:pt x="33" y="4"/>
                  </a:lnTo>
                  <a:lnTo>
                    <a:pt x="33" y="5"/>
                  </a:lnTo>
                  <a:lnTo>
                    <a:pt x="33" y="5"/>
                  </a:lnTo>
                  <a:lnTo>
                    <a:pt x="33" y="5"/>
                  </a:lnTo>
                  <a:lnTo>
                    <a:pt x="33" y="6"/>
                  </a:lnTo>
                  <a:lnTo>
                    <a:pt x="33" y="6"/>
                  </a:lnTo>
                  <a:lnTo>
                    <a:pt x="33" y="6"/>
                  </a:lnTo>
                  <a:lnTo>
                    <a:pt x="34" y="7"/>
                  </a:lnTo>
                  <a:lnTo>
                    <a:pt x="34" y="7"/>
                  </a:lnTo>
                  <a:lnTo>
                    <a:pt x="34" y="7"/>
                  </a:lnTo>
                  <a:lnTo>
                    <a:pt x="34" y="8"/>
                  </a:lnTo>
                  <a:lnTo>
                    <a:pt x="34" y="8"/>
                  </a:lnTo>
                  <a:lnTo>
                    <a:pt x="34" y="8"/>
                  </a:lnTo>
                  <a:lnTo>
                    <a:pt x="35" y="9"/>
                  </a:lnTo>
                  <a:lnTo>
                    <a:pt x="35" y="10"/>
                  </a:lnTo>
                  <a:lnTo>
                    <a:pt x="34" y="10"/>
                  </a:lnTo>
                  <a:lnTo>
                    <a:pt x="34" y="10"/>
                  </a:lnTo>
                  <a:lnTo>
                    <a:pt x="34" y="10"/>
                  </a:lnTo>
                  <a:lnTo>
                    <a:pt x="34" y="11"/>
                  </a:lnTo>
                  <a:lnTo>
                    <a:pt x="34" y="12"/>
                  </a:lnTo>
                  <a:lnTo>
                    <a:pt x="34" y="13"/>
                  </a:lnTo>
                  <a:lnTo>
                    <a:pt x="34" y="13"/>
                  </a:lnTo>
                  <a:lnTo>
                    <a:pt x="34" y="14"/>
                  </a:lnTo>
                  <a:lnTo>
                    <a:pt x="34" y="15"/>
                  </a:lnTo>
                  <a:lnTo>
                    <a:pt x="34" y="15"/>
                  </a:lnTo>
                  <a:lnTo>
                    <a:pt x="34" y="17"/>
                  </a:lnTo>
                  <a:lnTo>
                    <a:pt x="34" y="18"/>
                  </a:lnTo>
                  <a:lnTo>
                    <a:pt x="33" y="19"/>
                  </a:lnTo>
                  <a:lnTo>
                    <a:pt x="33" y="19"/>
                  </a:lnTo>
                  <a:lnTo>
                    <a:pt x="33" y="19"/>
                  </a:lnTo>
                  <a:lnTo>
                    <a:pt x="32" y="20"/>
                  </a:lnTo>
                  <a:lnTo>
                    <a:pt x="32" y="21"/>
                  </a:lnTo>
                  <a:lnTo>
                    <a:pt x="31" y="21"/>
                  </a:lnTo>
                  <a:lnTo>
                    <a:pt x="31" y="22"/>
                  </a:lnTo>
                  <a:lnTo>
                    <a:pt x="31" y="22"/>
                  </a:lnTo>
                  <a:lnTo>
                    <a:pt x="31" y="23"/>
                  </a:lnTo>
                  <a:lnTo>
                    <a:pt x="31" y="23"/>
                  </a:lnTo>
                  <a:lnTo>
                    <a:pt x="30" y="23"/>
                  </a:lnTo>
                  <a:lnTo>
                    <a:pt x="30" y="23"/>
                  </a:lnTo>
                  <a:lnTo>
                    <a:pt x="30" y="24"/>
                  </a:lnTo>
                  <a:lnTo>
                    <a:pt x="30" y="24"/>
                  </a:lnTo>
                  <a:lnTo>
                    <a:pt x="30" y="24"/>
                  </a:lnTo>
                  <a:lnTo>
                    <a:pt x="30" y="24"/>
                  </a:lnTo>
                  <a:lnTo>
                    <a:pt x="30" y="24"/>
                  </a:lnTo>
                  <a:lnTo>
                    <a:pt x="30" y="24"/>
                  </a:lnTo>
                  <a:lnTo>
                    <a:pt x="30" y="24"/>
                  </a:lnTo>
                  <a:lnTo>
                    <a:pt x="30" y="25"/>
                  </a:lnTo>
                  <a:lnTo>
                    <a:pt x="29" y="25"/>
                  </a:lnTo>
                  <a:lnTo>
                    <a:pt x="29" y="25"/>
                  </a:lnTo>
                  <a:lnTo>
                    <a:pt x="30" y="26"/>
                  </a:lnTo>
                  <a:lnTo>
                    <a:pt x="30" y="26"/>
                  </a:lnTo>
                  <a:lnTo>
                    <a:pt x="30" y="27"/>
                  </a:lnTo>
                  <a:lnTo>
                    <a:pt x="29" y="27"/>
                  </a:lnTo>
                  <a:lnTo>
                    <a:pt x="29" y="27"/>
                  </a:lnTo>
                  <a:lnTo>
                    <a:pt x="29" y="27"/>
                  </a:lnTo>
                  <a:lnTo>
                    <a:pt x="28" y="27"/>
                  </a:lnTo>
                  <a:lnTo>
                    <a:pt x="28" y="27"/>
                  </a:lnTo>
                  <a:lnTo>
                    <a:pt x="28" y="27"/>
                  </a:lnTo>
                  <a:lnTo>
                    <a:pt x="28" y="27"/>
                  </a:lnTo>
                  <a:lnTo>
                    <a:pt x="28" y="27"/>
                  </a:lnTo>
                  <a:lnTo>
                    <a:pt x="28" y="28"/>
                  </a:lnTo>
                  <a:lnTo>
                    <a:pt x="28" y="28"/>
                  </a:lnTo>
                  <a:lnTo>
                    <a:pt x="27" y="28"/>
                  </a:lnTo>
                  <a:lnTo>
                    <a:pt x="27" y="28"/>
                  </a:lnTo>
                  <a:lnTo>
                    <a:pt x="27" y="28"/>
                  </a:lnTo>
                  <a:lnTo>
                    <a:pt x="27" y="28"/>
                  </a:lnTo>
                  <a:lnTo>
                    <a:pt x="27" y="29"/>
                  </a:lnTo>
                  <a:lnTo>
                    <a:pt x="27" y="29"/>
                  </a:lnTo>
                  <a:lnTo>
                    <a:pt x="26" y="28"/>
                  </a:lnTo>
                  <a:lnTo>
                    <a:pt x="26" y="28"/>
                  </a:lnTo>
                  <a:lnTo>
                    <a:pt x="26" y="28"/>
                  </a:lnTo>
                  <a:lnTo>
                    <a:pt x="26" y="28"/>
                  </a:lnTo>
                  <a:lnTo>
                    <a:pt x="25" y="28"/>
                  </a:lnTo>
                  <a:lnTo>
                    <a:pt x="25" y="28"/>
                  </a:lnTo>
                  <a:lnTo>
                    <a:pt x="25" y="28"/>
                  </a:lnTo>
                  <a:lnTo>
                    <a:pt x="25" y="28"/>
                  </a:lnTo>
                  <a:lnTo>
                    <a:pt x="24" y="28"/>
                  </a:lnTo>
                  <a:lnTo>
                    <a:pt x="24" y="28"/>
                  </a:lnTo>
                  <a:lnTo>
                    <a:pt x="24" y="28"/>
                  </a:lnTo>
                  <a:lnTo>
                    <a:pt x="24" y="28"/>
                  </a:lnTo>
                  <a:lnTo>
                    <a:pt x="23" y="28"/>
                  </a:lnTo>
                  <a:lnTo>
                    <a:pt x="23" y="28"/>
                  </a:lnTo>
                  <a:lnTo>
                    <a:pt x="23" y="28"/>
                  </a:lnTo>
                  <a:lnTo>
                    <a:pt x="23" y="28"/>
                  </a:lnTo>
                  <a:lnTo>
                    <a:pt x="22" y="28"/>
                  </a:lnTo>
                  <a:lnTo>
                    <a:pt x="22" y="28"/>
                  </a:lnTo>
                  <a:lnTo>
                    <a:pt x="22" y="28"/>
                  </a:lnTo>
                  <a:lnTo>
                    <a:pt x="22" y="28"/>
                  </a:lnTo>
                  <a:lnTo>
                    <a:pt x="22" y="28"/>
                  </a:lnTo>
                  <a:lnTo>
                    <a:pt x="21" y="29"/>
                  </a:lnTo>
                  <a:lnTo>
                    <a:pt x="21" y="29"/>
                  </a:lnTo>
                  <a:lnTo>
                    <a:pt x="21" y="29"/>
                  </a:lnTo>
                  <a:lnTo>
                    <a:pt x="20" y="29"/>
                  </a:lnTo>
                  <a:lnTo>
                    <a:pt x="20" y="29"/>
                  </a:lnTo>
                  <a:lnTo>
                    <a:pt x="20" y="29"/>
                  </a:lnTo>
                  <a:lnTo>
                    <a:pt x="20" y="29"/>
                  </a:lnTo>
                  <a:lnTo>
                    <a:pt x="19" y="29"/>
                  </a:lnTo>
                  <a:lnTo>
                    <a:pt x="19" y="29"/>
                  </a:lnTo>
                  <a:lnTo>
                    <a:pt x="19" y="29"/>
                  </a:lnTo>
                  <a:lnTo>
                    <a:pt x="19" y="29"/>
                  </a:lnTo>
                  <a:lnTo>
                    <a:pt x="19" y="28"/>
                  </a:lnTo>
                  <a:lnTo>
                    <a:pt x="18" y="29"/>
                  </a:lnTo>
                  <a:lnTo>
                    <a:pt x="18" y="28"/>
                  </a:lnTo>
                  <a:lnTo>
                    <a:pt x="18" y="28"/>
                  </a:lnTo>
                  <a:lnTo>
                    <a:pt x="18" y="28"/>
                  </a:lnTo>
                  <a:lnTo>
                    <a:pt x="18" y="28"/>
                  </a:lnTo>
                  <a:lnTo>
                    <a:pt x="18" y="28"/>
                  </a:lnTo>
                  <a:lnTo>
                    <a:pt x="17" y="28"/>
                  </a:lnTo>
                  <a:lnTo>
                    <a:pt x="16" y="28"/>
                  </a:lnTo>
                  <a:lnTo>
                    <a:pt x="16" y="28"/>
                  </a:lnTo>
                  <a:lnTo>
                    <a:pt x="15" y="29"/>
                  </a:lnTo>
                  <a:lnTo>
                    <a:pt x="15" y="2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Freeform 485">
              <a:extLst>
                <a:ext uri="{FF2B5EF4-FFF2-40B4-BE49-F238E27FC236}">
                  <a16:creationId xmlns:a16="http://schemas.microsoft.com/office/drawing/2014/main" id="{C9425EE6-F16F-4652-8847-6E4F4CDFA16E}"/>
                </a:ext>
              </a:extLst>
            </p:cNvPr>
            <p:cNvSpPr>
              <a:spLocks noEditPoints="1"/>
            </p:cNvSpPr>
            <p:nvPr/>
          </p:nvSpPr>
          <p:spPr bwMode="auto">
            <a:xfrm>
              <a:off x="5820809" y="4067076"/>
              <a:ext cx="283728" cy="292036"/>
            </a:xfrm>
            <a:custGeom>
              <a:avLst/>
              <a:gdLst/>
              <a:ahLst/>
              <a:cxnLst>
                <a:cxn ang="0">
                  <a:pos x="10" y="25"/>
                </a:cxn>
                <a:cxn ang="0">
                  <a:pos x="20" y="18"/>
                </a:cxn>
                <a:cxn ang="0">
                  <a:pos x="19" y="19"/>
                </a:cxn>
                <a:cxn ang="0">
                  <a:pos x="19" y="20"/>
                </a:cxn>
                <a:cxn ang="0">
                  <a:pos x="18" y="19"/>
                </a:cxn>
                <a:cxn ang="0">
                  <a:pos x="17" y="19"/>
                </a:cxn>
                <a:cxn ang="0">
                  <a:pos x="15" y="19"/>
                </a:cxn>
                <a:cxn ang="0">
                  <a:pos x="14" y="20"/>
                </a:cxn>
                <a:cxn ang="0">
                  <a:pos x="13" y="22"/>
                </a:cxn>
                <a:cxn ang="0">
                  <a:pos x="13" y="24"/>
                </a:cxn>
                <a:cxn ang="0">
                  <a:pos x="12" y="25"/>
                </a:cxn>
                <a:cxn ang="0">
                  <a:pos x="12" y="25"/>
                </a:cxn>
                <a:cxn ang="0">
                  <a:pos x="10" y="25"/>
                </a:cxn>
                <a:cxn ang="0">
                  <a:pos x="9" y="25"/>
                </a:cxn>
                <a:cxn ang="0">
                  <a:pos x="9" y="25"/>
                </a:cxn>
                <a:cxn ang="0">
                  <a:pos x="9" y="25"/>
                </a:cxn>
                <a:cxn ang="0">
                  <a:pos x="8" y="26"/>
                </a:cxn>
                <a:cxn ang="0">
                  <a:pos x="8" y="26"/>
                </a:cxn>
                <a:cxn ang="0">
                  <a:pos x="8" y="26"/>
                </a:cxn>
                <a:cxn ang="0">
                  <a:pos x="6" y="25"/>
                </a:cxn>
                <a:cxn ang="0">
                  <a:pos x="6" y="23"/>
                </a:cxn>
                <a:cxn ang="0">
                  <a:pos x="6" y="22"/>
                </a:cxn>
                <a:cxn ang="0">
                  <a:pos x="5" y="22"/>
                </a:cxn>
                <a:cxn ang="0">
                  <a:pos x="5" y="22"/>
                </a:cxn>
                <a:cxn ang="0">
                  <a:pos x="4" y="21"/>
                </a:cxn>
                <a:cxn ang="0">
                  <a:pos x="2" y="20"/>
                </a:cxn>
                <a:cxn ang="0">
                  <a:pos x="2" y="20"/>
                </a:cxn>
                <a:cxn ang="0">
                  <a:pos x="2" y="20"/>
                </a:cxn>
                <a:cxn ang="0">
                  <a:pos x="0" y="20"/>
                </a:cxn>
                <a:cxn ang="0">
                  <a:pos x="0" y="19"/>
                </a:cxn>
                <a:cxn ang="0">
                  <a:pos x="0" y="17"/>
                </a:cxn>
                <a:cxn ang="0">
                  <a:pos x="0" y="15"/>
                </a:cxn>
                <a:cxn ang="0">
                  <a:pos x="0" y="14"/>
                </a:cxn>
                <a:cxn ang="0">
                  <a:pos x="1" y="12"/>
                </a:cxn>
                <a:cxn ang="0">
                  <a:pos x="2" y="11"/>
                </a:cxn>
                <a:cxn ang="0">
                  <a:pos x="2" y="9"/>
                </a:cxn>
                <a:cxn ang="0">
                  <a:pos x="2" y="8"/>
                </a:cxn>
                <a:cxn ang="0">
                  <a:pos x="2" y="5"/>
                </a:cxn>
                <a:cxn ang="0">
                  <a:pos x="2" y="3"/>
                </a:cxn>
                <a:cxn ang="0">
                  <a:pos x="3" y="1"/>
                </a:cxn>
                <a:cxn ang="0">
                  <a:pos x="6" y="1"/>
                </a:cxn>
                <a:cxn ang="0">
                  <a:pos x="8" y="1"/>
                </a:cxn>
                <a:cxn ang="0">
                  <a:pos x="9" y="3"/>
                </a:cxn>
                <a:cxn ang="0">
                  <a:pos x="12" y="2"/>
                </a:cxn>
                <a:cxn ang="0">
                  <a:pos x="13" y="3"/>
                </a:cxn>
                <a:cxn ang="0">
                  <a:pos x="14" y="3"/>
                </a:cxn>
                <a:cxn ang="0">
                  <a:pos x="16" y="2"/>
                </a:cxn>
                <a:cxn ang="0">
                  <a:pos x="18" y="2"/>
                </a:cxn>
                <a:cxn ang="0">
                  <a:pos x="20" y="2"/>
                </a:cxn>
                <a:cxn ang="0">
                  <a:pos x="21" y="2"/>
                </a:cxn>
                <a:cxn ang="0">
                  <a:pos x="22" y="1"/>
                </a:cxn>
                <a:cxn ang="0">
                  <a:pos x="24" y="1"/>
                </a:cxn>
                <a:cxn ang="0">
                  <a:pos x="25" y="4"/>
                </a:cxn>
                <a:cxn ang="0">
                  <a:pos x="26" y="5"/>
                </a:cxn>
                <a:cxn ang="0">
                  <a:pos x="25" y="7"/>
                </a:cxn>
                <a:cxn ang="0">
                  <a:pos x="25" y="7"/>
                </a:cxn>
                <a:cxn ang="0">
                  <a:pos x="24" y="9"/>
                </a:cxn>
                <a:cxn ang="0">
                  <a:pos x="23" y="10"/>
                </a:cxn>
                <a:cxn ang="0">
                  <a:pos x="22" y="12"/>
                </a:cxn>
                <a:cxn ang="0">
                  <a:pos x="22" y="14"/>
                </a:cxn>
                <a:cxn ang="0">
                  <a:pos x="21" y="15"/>
                </a:cxn>
                <a:cxn ang="0">
                  <a:pos x="20" y="16"/>
                </a:cxn>
                <a:cxn ang="0">
                  <a:pos x="20" y="18"/>
                </a:cxn>
              </a:cxnLst>
              <a:rect l="0" t="0" r="r" b="b"/>
              <a:pathLst>
                <a:path w="26" h="26">
                  <a:moveTo>
                    <a:pt x="10" y="25"/>
                  </a:moveTo>
                  <a:lnTo>
                    <a:pt x="10" y="25"/>
                  </a:lnTo>
                  <a:lnTo>
                    <a:pt x="10" y="25"/>
                  </a:lnTo>
                  <a:lnTo>
                    <a:pt x="10" y="25"/>
                  </a:lnTo>
                  <a:close/>
                  <a:moveTo>
                    <a:pt x="10" y="26"/>
                  </a:moveTo>
                  <a:lnTo>
                    <a:pt x="9" y="25"/>
                  </a:lnTo>
                  <a:lnTo>
                    <a:pt x="10" y="25"/>
                  </a:lnTo>
                  <a:lnTo>
                    <a:pt x="10" y="25"/>
                  </a:lnTo>
                  <a:lnTo>
                    <a:pt x="10" y="25"/>
                  </a:lnTo>
                  <a:lnTo>
                    <a:pt x="10" y="25"/>
                  </a:lnTo>
                  <a:lnTo>
                    <a:pt x="10" y="26"/>
                  </a:lnTo>
                  <a:close/>
                  <a:moveTo>
                    <a:pt x="20" y="18"/>
                  </a:moveTo>
                  <a:lnTo>
                    <a:pt x="19" y="18"/>
                  </a:lnTo>
                  <a:lnTo>
                    <a:pt x="20" y="18"/>
                  </a:lnTo>
                  <a:lnTo>
                    <a:pt x="20" y="18"/>
                  </a:lnTo>
                  <a:lnTo>
                    <a:pt x="20" y="18"/>
                  </a:lnTo>
                  <a:lnTo>
                    <a:pt x="19" y="19"/>
                  </a:lnTo>
                  <a:lnTo>
                    <a:pt x="19" y="19"/>
                  </a:lnTo>
                  <a:lnTo>
                    <a:pt x="19" y="19"/>
                  </a:lnTo>
                  <a:lnTo>
                    <a:pt x="19" y="19"/>
                  </a:lnTo>
                  <a:lnTo>
                    <a:pt x="19" y="19"/>
                  </a:lnTo>
                  <a:lnTo>
                    <a:pt x="19" y="19"/>
                  </a:lnTo>
                  <a:lnTo>
                    <a:pt x="19" y="19"/>
                  </a:lnTo>
                  <a:lnTo>
                    <a:pt x="19" y="20"/>
                  </a:lnTo>
                  <a:lnTo>
                    <a:pt x="19" y="20"/>
                  </a:lnTo>
                  <a:lnTo>
                    <a:pt x="19" y="20"/>
                  </a:lnTo>
                  <a:lnTo>
                    <a:pt x="19" y="20"/>
                  </a:lnTo>
                  <a:lnTo>
                    <a:pt x="19" y="20"/>
                  </a:lnTo>
                  <a:lnTo>
                    <a:pt x="18" y="20"/>
                  </a:lnTo>
                  <a:lnTo>
                    <a:pt x="18" y="20"/>
                  </a:lnTo>
                  <a:lnTo>
                    <a:pt x="18" y="20"/>
                  </a:lnTo>
                  <a:lnTo>
                    <a:pt x="18" y="20"/>
                  </a:lnTo>
                  <a:lnTo>
                    <a:pt x="18" y="19"/>
                  </a:lnTo>
                  <a:lnTo>
                    <a:pt x="18" y="19"/>
                  </a:lnTo>
                  <a:lnTo>
                    <a:pt x="18" y="19"/>
                  </a:lnTo>
                  <a:lnTo>
                    <a:pt x="18" y="19"/>
                  </a:lnTo>
                  <a:lnTo>
                    <a:pt x="18" y="19"/>
                  </a:lnTo>
                  <a:lnTo>
                    <a:pt x="18" y="19"/>
                  </a:lnTo>
                  <a:lnTo>
                    <a:pt x="17" y="19"/>
                  </a:lnTo>
                  <a:lnTo>
                    <a:pt x="17" y="18"/>
                  </a:lnTo>
                  <a:lnTo>
                    <a:pt x="17" y="18"/>
                  </a:lnTo>
                  <a:lnTo>
                    <a:pt x="17" y="19"/>
                  </a:lnTo>
                  <a:lnTo>
                    <a:pt x="16" y="19"/>
                  </a:lnTo>
                  <a:lnTo>
                    <a:pt x="16" y="19"/>
                  </a:lnTo>
                  <a:lnTo>
                    <a:pt x="16" y="19"/>
                  </a:lnTo>
                  <a:lnTo>
                    <a:pt x="16" y="18"/>
                  </a:lnTo>
                  <a:lnTo>
                    <a:pt x="16" y="19"/>
                  </a:lnTo>
                  <a:lnTo>
                    <a:pt x="15" y="19"/>
                  </a:lnTo>
                  <a:lnTo>
                    <a:pt x="15" y="19"/>
                  </a:lnTo>
                  <a:lnTo>
                    <a:pt x="15" y="20"/>
                  </a:lnTo>
                  <a:lnTo>
                    <a:pt x="15" y="20"/>
                  </a:lnTo>
                  <a:lnTo>
                    <a:pt x="15" y="20"/>
                  </a:lnTo>
                  <a:lnTo>
                    <a:pt x="15" y="20"/>
                  </a:lnTo>
                  <a:lnTo>
                    <a:pt x="14" y="20"/>
                  </a:lnTo>
                  <a:lnTo>
                    <a:pt x="14" y="20"/>
                  </a:lnTo>
                  <a:lnTo>
                    <a:pt x="14" y="20"/>
                  </a:lnTo>
                  <a:lnTo>
                    <a:pt x="14" y="21"/>
                  </a:lnTo>
                  <a:lnTo>
                    <a:pt x="14" y="21"/>
                  </a:lnTo>
                  <a:lnTo>
                    <a:pt x="14" y="21"/>
                  </a:lnTo>
                  <a:lnTo>
                    <a:pt x="14" y="21"/>
                  </a:lnTo>
                  <a:lnTo>
                    <a:pt x="13" y="21"/>
                  </a:lnTo>
                  <a:lnTo>
                    <a:pt x="13" y="22"/>
                  </a:lnTo>
                  <a:lnTo>
                    <a:pt x="13" y="22"/>
                  </a:lnTo>
                  <a:lnTo>
                    <a:pt x="13" y="22"/>
                  </a:lnTo>
                  <a:lnTo>
                    <a:pt x="13" y="22"/>
                  </a:lnTo>
                  <a:lnTo>
                    <a:pt x="13" y="23"/>
                  </a:lnTo>
                  <a:lnTo>
                    <a:pt x="13" y="23"/>
                  </a:lnTo>
                  <a:lnTo>
                    <a:pt x="13" y="23"/>
                  </a:lnTo>
                  <a:lnTo>
                    <a:pt x="13" y="24"/>
                  </a:lnTo>
                  <a:lnTo>
                    <a:pt x="13" y="24"/>
                  </a:lnTo>
                  <a:lnTo>
                    <a:pt x="13" y="24"/>
                  </a:lnTo>
                  <a:lnTo>
                    <a:pt x="13" y="24"/>
                  </a:lnTo>
                  <a:lnTo>
                    <a:pt x="13" y="24"/>
                  </a:lnTo>
                  <a:lnTo>
                    <a:pt x="13" y="24"/>
                  </a:lnTo>
                  <a:lnTo>
                    <a:pt x="13" y="24"/>
                  </a:lnTo>
                  <a:lnTo>
                    <a:pt x="13" y="25"/>
                  </a:lnTo>
                  <a:lnTo>
                    <a:pt x="12" y="25"/>
                  </a:lnTo>
                  <a:lnTo>
                    <a:pt x="12" y="24"/>
                  </a:lnTo>
                  <a:lnTo>
                    <a:pt x="12" y="24"/>
                  </a:lnTo>
                  <a:lnTo>
                    <a:pt x="12" y="24"/>
                  </a:lnTo>
                  <a:lnTo>
                    <a:pt x="12" y="24"/>
                  </a:lnTo>
                  <a:lnTo>
                    <a:pt x="12" y="24"/>
                  </a:lnTo>
                  <a:lnTo>
                    <a:pt x="12" y="25"/>
                  </a:lnTo>
                  <a:lnTo>
                    <a:pt x="12" y="25"/>
                  </a:lnTo>
                  <a:lnTo>
                    <a:pt x="12" y="25"/>
                  </a:lnTo>
                  <a:lnTo>
                    <a:pt x="11" y="25"/>
                  </a:lnTo>
                  <a:lnTo>
                    <a:pt x="11" y="25"/>
                  </a:lnTo>
                  <a:lnTo>
                    <a:pt x="11" y="25"/>
                  </a:lnTo>
                  <a:lnTo>
                    <a:pt x="10" y="25"/>
                  </a:lnTo>
                  <a:lnTo>
                    <a:pt x="10" y="25"/>
                  </a:lnTo>
                  <a:lnTo>
                    <a:pt x="10" y="25"/>
                  </a:lnTo>
                  <a:lnTo>
                    <a:pt x="10" y="25"/>
                  </a:lnTo>
                  <a:lnTo>
                    <a:pt x="10" y="25"/>
                  </a:lnTo>
                  <a:lnTo>
                    <a:pt x="10" y="25"/>
                  </a:lnTo>
                  <a:lnTo>
                    <a:pt x="10" y="25"/>
                  </a:lnTo>
                  <a:lnTo>
                    <a:pt x="9" y="24"/>
                  </a:lnTo>
                  <a:lnTo>
                    <a:pt x="9" y="25"/>
                  </a:lnTo>
                  <a:lnTo>
                    <a:pt x="9" y="25"/>
                  </a:lnTo>
                  <a:lnTo>
                    <a:pt x="10" y="25"/>
                  </a:lnTo>
                  <a:lnTo>
                    <a:pt x="10" y="25"/>
                  </a:lnTo>
                  <a:lnTo>
                    <a:pt x="9" y="25"/>
                  </a:lnTo>
                  <a:lnTo>
                    <a:pt x="9" y="25"/>
                  </a:lnTo>
                  <a:lnTo>
                    <a:pt x="9" y="25"/>
                  </a:lnTo>
                  <a:lnTo>
                    <a:pt x="9" y="25"/>
                  </a:lnTo>
                  <a:lnTo>
                    <a:pt x="9" y="25"/>
                  </a:lnTo>
                  <a:lnTo>
                    <a:pt x="9" y="25"/>
                  </a:lnTo>
                  <a:lnTo>
                    <a:pt x="9" y="25"/>
                  </a:lnTo>
                  <a:lnTo>
                    <a:pt x="9" y="25"/>
                  </a:lnTo>
                  <a:lnTo>
                    <a:pt x="9" y="25"/>
                  </a:lnTo>
                  <a:lnTo>
                    <a:pt x="9" y="26"/>
                  </a:lnTo>
                  <a:lnTo>
                    <a:pt x="9" y="25"/>
                  </a:lnTo>
                  <a:lnTo>
                    <a:pt x="9" y="25"/>
                  </a:lnTo>
                  <a:lnTo>
                    <a:pt x="9" y="24"/>
                  </a:lnTo>
                  <a:lnTo>
                    <a:pt x="9" y="25"/>
                  </a:lnTo>
                  <a:lnTo>
                    <a:pt x="9" y="25"/>
                  </a:lnTo>
                  <a:lnTo>
                    <a:pt x="9" y="25"/>
                  </a:lnTo>
                  <a:lnTo>
                    <a:pt x="9" y="26"/>
                  </a:lnTo>
                  <a:lnTo>
                    <a:pt x="9" y="26"/>
                  </a:lnTo>
                  <a:lnTo>
                    <a:pt x="8" y="26"/>
                  </a:lnTo>
                  <a:lnTo>
                    <a:pt x="8" y="25"/>
                  </a:lnTo>
                  <a:lnTo>
                    <a:pt x="8" y="25"/>
                  </a:lnTo>
                  <a:lnTo>
                    <a:pt x="9" y="25"/>
                  </a:lnTo>
                  <a:lnTo>
                    <a:pt x="9" y="25"/>
                  </a:lnTo>
                  <a:lnTo>
                    <a:pt x="8" y="25"/>
                  </a:lnTo>
                  <a:lnTo>
                    <a:pt x="8" y="25"/>
                  </a:lnTo>
                  <a:lnTo>
                    <a:pt x="8" y="26"/>
                  </a:lnTo>
                  <a:lnTo>
                    <a:pt x="8" y="26"/>
                  </a:lnTo>
                  <a:lnTo>
                    <a:pt x="8" y="26"/>
                  </a:lnTo>
                  <a:lnTo>
                    <a:pt x="8" y="26"/>
                  </a:lnTo>
                  <a:lnTo>
                    <a:pt x="8" y="26"/>
                  </a:lnTo>
                  <a:lnTo>
                    <a:pt x="8" y="25"/>
                  </a:lnTo>
                  <a:lnTo>
                    <a:pt x="8" y="25"/>
                  </a:lnTo>
                  <a:lnTo>
                    <a:pt x="8" y="26"/>
                  </a:lnTo>
                  <a:lnTo>
                    <a:pt x="8" y="26"/>
                  </a:lnTo>
                  <a:lnTo>
                    <a:pt x="7" y="26"/>
                  </a:lnTo>
                  <a:lnTo>
                    <a:pt x="7" y="26"/>
                  </a:lnTo>
                  <a:lnTo>
                    <a:pt x="7" y="26"/>
                  </a:lnTo>
                  <a:lnTo>
                    <a:pt x="7" y="25"/>
                  </a:lnTo>
                  <a:lnTo>
                    <a:pt x="7" y="25"/>
                  </a:lnTo>
                  <a:lnTo>
                    <a:pt x="6" y="25"/>
                  </a:lnTo>
                  <a:lnTo>
                    <a:pt x="6" y="25"/>
                  </a:lnTo>
                  <a:lnTo>
                    <a:pt x="6" y="25"/>
                  </a:lnTo>
                  <a:lnTo>
                    <a:pt x="6" y="24"/>
                  </a:lnTo>
                  <a:lnTo>
                    <a:pt x="6" y="24"/>
                  </a:lnTo>
                  <a:lnTo>
                    <a:pt x="6" y="24"/>
                  </a:lnTo>
                  <a:lnTo>
                    <a:pt x="6" y="23"/>
                  </a:lnTo>
                  <a:lnTo>
                    <a:pt x="6" y="23"/>
                  </a:lnTo>
                  <a:lnTo>
                    <a:pt x="6" y="24"/>
                  </a:lnTo>
                  <a:lnTo>
                    <a:pt x="6" y="23"/>
                  </a:lnTo>
                  <a:lnTo>
                    <a:pt x="6" y="23"/>
                  </a:lnTo>
                  <a:lnTo>
                    <a:pt x="6" y="23"/>
                  </a:lnTo>
                  <a:lnTo>
                    <a:pt x="6" y="23"/>
                  </a:lnTo>
                  <a:lnTo>
                    <a:pt x="6" y="23"/>
                  </a:lnTo>
                  <a:lnTo>
                    <a:pt x="6" y="22"/>
                  </a:lnTo>
                  <a:lnTo>
                    <a:pt x="6" y="22"/>
                  </a:lnTo>
                  <a:lnTo>
                    <a:pt x="6" y="22"/>
                  </a:lnTo>
                  <a:lnTo>
                    <a:pt x="6" y="23"/>
                  </a:lnTo>
                  <a:lnTo>
                    <a:pt x="6" y="23"/>
                  </a:lnTo>
                  <a:lnTo>
                    <a:pt x="5" y="23"/>
                  </a:lnTo>
                  <a:lnTo>
                    <a:pt x="5" y="22"/>
                  </a:lnTo>
                  <a:lnTo>
                    <a:pt x="5" y="22"/>
                  </a:lnTo>
                  <a:lnTo>
                    <a:pt x="6" y="22"/>
                  </a:lnTo>
                  <a:lnTo>
                    <a:pt x="6" y="22"/>
                  </a:lnTo>
                  <a:lnTo>
                    <a:pt x="6" y="22"/>
                  </a:lnTo>
                  <a:lnTo>
                    <a:pt x="6" y="22"/>
                  </a:lnTo>
                  <a:lnTo>
                    <a:pt x="6" y="22"/>
                  </a:lnTo>
                  <a:lnTo>
                    <a:pt x="6" y="22"/>
                  </a:lnTo>
                  <a:lnTo>
                    <a:pt x="5" y="22"/>
                  </a:lnTo>
                  <a:lnTo>
                    <a:pt x="5" y="22"/>
                  </a:lnTo>
                  <a:lnTo>
                    <a:pt x="5" y="22"/>
                  </a:lnTo>
                  <a:lnTo>
                    <a:pt x="5" y="21"/>
                  </a:lnTo>
                  <a:lnTo>
                    <a:pt x="5" y="21"/>
                  </a:lnTo>
                  <a:lnTo>
                    <a:pt x="5" y="21"/>
                  </a:lnTo>
                  <a:lnTo>
                    <a:pt x="4" y="21"/>
                  </a:lnTo>
                  <a:lnTo>
                    <a:pt x="4" y="21"/>
                  </a:lnTo>
                  <a:lnTo>
                    <a:pt x="4" y="20"/>
                  </a:lnTo>
                  <a:lnTo>
                    <a:pt x="4" y="20"/>
                  </a:lnTo>
                  <a:lnTo>
                    <a:pt x="3" y="20"/>
                  </a:lnTo>
                  <a:lnTo>
                    <a:pt x="3" y="20"/>
                  </a:lnTo>
                  <a:lnTo>
                    <a:pt x="3" y="20"/>
                  </a:lnTo>
                  <a:lnTo>
                    <a:pt x="2" y="20"/>
                  </a:lnTo>
                  <a:lnTo>
                    <a:pt x="2" y="20"/>
                  </a:lnTo>
                  <a:lnTo>
                    <a:pt x="2" y="20"/>
                  </a:lnTo>
                  <a:lnTo>
                    <a:pt x="2" y="20"/>
                  </a:lnTo>
                  <a:lnTo>
                    <a:pt x="2" y="20"/>
                  </a:lnTo>
                  <a:lnTo>
                    <a:pt x="1" y="20"/>
                  </a:lnTo>
                  <a:lnTo>
                    <a:pt x="2" y="20"/>
                  </a:lnTo>
                  <a:lnTo>
                    <a:pt x="2" y="20"/>
                  </a:lnTo>
                  <a:lnTo>
                    <a:pt x="2" y="20"/>
                  </a:lnTo>
                  <a:lnTo>
                    <a:pt x="2" y="20"/>
                  </a:lnTo>
                  <a:lnTo>
                    <a:pt x="2" y="20"/>
                  </a:lnTo>
                  <a:lnTo>
                    <a:pt x="2" y="20"/>
                  </a:lnTo>
                  <a:lnTo>
                    <a:pt x="2" y="20"/>
                  </a:lnTo>
                  <a:lnTo>
                    <a:pt x="2" y="20"/>
                  </a:lnTo>
                  <a:lnTo>
                    <a:pt x="2" y="20"/>
                  </a:lnTo>
                  <a:lnTo>
                    <a:pt x="2" y="20"/>
                  </a:lnTo>
                  <a:lnTo>
                    <a:pt x="1" y="20"/>
                  </a:lnTo>
                  <a:lnTo>
                    <a:pt x="1" y="20"/>
                  </a:lnTo>
                  <a:lnTo>
                    <a:pt x="1" y="20"/>
                  </a:lnTo>
                  <a:lnTo>
                    <a:pt x="1" y="20"/>
                  </a:lnTo>
                  <a:lnTo>
                    <a:pt x="1" y="20"/>
                  </a:lnTo>
                  <a:lnTo>
                    <a:pt x="0" y="20"/>
                  </a:lnTo>
                  <a:lnTo>
                    <a:pt x="0" y="20"/>
                  </a:lnTo>
                  <a:lnTo>
                    <a:pt x="0" y="20"/>
                  </a:lnTo>
                  <a:lnTo>
                    <a:pt x="0" y="20"/>
                  </a:lnTo>
                  <a:lnTo>
                    <a:pt x="0" y="20"/>
                  </a:lnTo>
                  <a:lnTo>
                    <a:pt x="0" y="20"/>
                  </a:lnTo>
                  <a:lnTo>
                    <a:pt x="0" y="19"/>
                  </a:lnTo>
                  <a:lnTo>
                    <a:pt x="0" y="19"/>
                  </a:lnTo>
                  <a:lnTo>
                    <a:pt x="0" y="19"/>
                  </a:lnTo>
                  <a:lnTo>
                    <a:pt x="0" y="19"/>
                  </a:lnTo>
                  <a:lnTo>
                    <a:pt x="0" y="19"/>
                  </a:lnTo>
                  <a:lnTo>
                    <a:pt x="0" y="18"/>
                  </a:lnTo>
                  <a:lnTo>
                    <a:pt x="0" y="18"/>
                  </a:lnTo>
                  <a:lnTo>
                    <a:pt x="0" y="18"/>
                  </a:lnTo>
                  <a:lnTo>
                    <a:pt x="0" y="17"/>
                  </a:lnTo>
                  <a:lnTo>
                    <a:pt x="0" y="17"/>
                  </a:lnTo>
                  <a:lnTo>
                    <a:pt x="0" y="16"/>
                  </a:lnTo>
                  <a:lnTo>
                    <a:pt x="0" y="16"/>
                  </a:lnTo>
                  <a:lnTo>
                    <a:pt x="0" y="16"/>
                  </a:lnTo>
                  <a:lnTo>
                    <a:pt x="0" y="16"/>
                  </a:lnTo>
                  <a:lnTo>
                    <a:pt x="0" y="15"/>
                  </a:lnTo>
                  <a:lnTo>
                    <a:pt x="0" y="15"/>
                  </a:lnTo>
                  <a:lnTo>
                    <a:pt x="0" y="15"/>
                  </a:lnTo>
                  <a:lnTo>
                    <a:pt x="0" y="15"/>
                  </a:lnTo>
                  <a:lnTo>
                    <a:pt x="0" y="15"/>
                  </a:lnTo>
                  <a:lnTo>
                    <a:pt x="0" y="15"/>
                  </a:lnTo>
                  <a:lnTo>
                    <a:pt x="0" y="15"/>
                  </a:lnTo>
                  <a:lnTo>
                    <a:pt x="0" y="14"/>
                  </a:lnTo>
                  <a:lnTo>
                    <a:pt x="0" y="14"/>
                  </a:lnTo>
                  <a:lnTo>
                    <a:pt x="0" y="14"/>
                  </a:lnTo>
                  <a:lnTo>
                    <a:pt x="0" y="13"/>
                  </a:lnTo>
                  <a:lnTo>
                    <a:pt x="0" y="13"/>
                  </a:lnTo>
                  <a:lnTo>
                    <a:pt x="0" y="13"/>
                  </a:lnTo>
                  <a:lnTo>
                    <a:pt x="1" y="13"/>
                  </a:lnTo>
                  <a:lnTo>
                    <a:pt x="1" y="13"/>
                  </a:lnTo>
                  <a:lnTo>
                    <a:pt x="1" y="13"/>
                  </a:lnTo>
                  <a:lnTo>
                    <a:pt x="1" y="12"/>
                  </a:lnTo>
                  <a:lnTo>
                    <a:pt x="1" y="12"/>
                  </a:lnTo>
                  <a:lnTo>
                    <a:pt x="1" y="12"/>
                  </a:lnTo>
                  <a:lnTo>
                    <a:pt x="1" y="12"/>
                  </a:lnTo>
                  <a:lnTo>
                    <a:pt x="1" y="11"/>
                  </a:lnTo>
                  <a:lnTo>
                    <a:pt x="1" y="11"/>
                  </a:lnTo>
                  <a:lnTo>
                    <a:pt x="2" y="11"/>
                  </a:lnTo>
                  <a:lnTo>
                    <a:pt x="2" y="11"/>
                  </a:lnTo>
                  <a:lnTo>
                    <a:pt x="2" y="11"/>
                  </a:lnTo>
                  <a:lnTo>
                    <a:pt x="2" y="10"/>
                  </a:lnTo>
                  <a:lnTo>
                    <a:pt x="2" y="10"/>
                  </a:lnTo>
                  <a:lnTo>
                    <a:pt x="2" y="10"/>
                  </a:lnTo>
                  <a:lnTo>
                    <a:pt x="2" y="10"/>
                  </a:lnTo>
                  <a:lnTo>
                    <a:pt x="2" y="9"/>
                  </a:lnTo>
                  <a:lnTo>
                    <a:pt x="2" y="9"/>
                  </a:lnTo>
                  <a:lnTo>
                    <a:pt x="2" y="9"/>
                  </a:lnTo>
                  <a:lnTo>
                    <a:pt x="2" y="9"/>
                  </a:lnTo>
                  <a:lnTo>
                    <a:pt x="2" y="9"/>
                  </a:lnTo>
                  <a:lnTo>
                    <a:pt x="2" y="8"/>
                  </a:lnTo>
                  <a:lnTo>
                    <a:pt x="2" y="8"/>
                  </a:lnTo>
                  <a:lnTo>
                    <a:pt x="2" y="8"/>
                  </a:lnTo>
                  <a:lnTo>
                    <a:pt x="2" y="8"/>
                  </a:lnTo>
                  <a:lnTo>
                    <a:pt x="2" y="7"/>
                  </a:lnTo>
                  <a:lnTo>
                    <a:pt x="2" y="7"/>
                  </a:lnTo>
                  <a:lnTo>
                    <a:pt x="2" y="6"/>
                  </a:lnTo>
                  <a:lnTo>
                    <a:pt x="2" y="6"/>
                  </a:lnTo>
                  <a:lnTo>
                    <a:pt x="2" y="6"/>
                  </a:lnTo>
                  <a:lnTo>
                    <a:pt x="2" y="6"/>
                  </a:lnTo>
                  <a:lnTo>
                    <a:pt x="2" y="5"/>
                  </a:lnTo>
                  <a:lnTo>
                    <a:pt x="2" y="5"/>
                  </a:lnTo>
                  <a:lnTo>
                    <a:pt x="2" y="5"/>
                  </a:lnTo>
                  <a:lnTo>
                    <a:pt x="2" y="5"/>
                  </a:lnTo>
                  <a:lnTo>
                    <a:pt x="2" y="5"/>
                  </a:lnTo>
                  <a:lnTo>
                    <a:pt x="2" y="4"/>
                  </a:lnTo>
                  <a:lnTo>
                    <a:pt x="2" y="4"/>
                  </a:lnTo>
                  <a:lnTo>
                    <a:pt x="2" y="3"/>
                  </a:lnTo>
                  <a:lnTo>
                    <a:pt x="2" y="3"/>
                  </a:lnTo>
                  <a:lnTo>
                    <a:pt x="3" y="3"/>
                  </a:lnTo>
                  <a:lnTo>
                    <a:pt x="3" y="3"/>
                  </a:lnTo>
                  <a:lnTo>
                    <a:pt x="3" y="2"/>
                  </a:lnTo>
                  <a:lnTo>
                    <a:pt x="3" y="2"/>
                  </a:lnTo>
                  <a:lnTo>
                    <a:pt x="3" y="2"/>
                  </a:lnTo>
                  <a:lnTo>
                    <a:pt x="3" y="1"/>
                  </a:lnTo>
                  <a:lnTo>
                    <a:pt x="3" y="1"/>
                  </a:lnTo>
                  <a:lnTo>
                    <a:pt x="4" y="1"/>
                  </a:lnTo>
                  <a:lnTo>
                    <a:pt x="4" y="1"/>
                  </a:lnTo>
                  <a:lnTo>
                    <a:pt x="5" y="1"/>
                  </a:lnTo>
                  <a:lnTo>
                    <a:pt x="5" y="1"/>
                  </a:lnTo>
                  <a:lnTo>
                    <a:pt x="5" y="1"/>
                  </a:lnTo>
                  <a:lnTo>
                    <a:pt x="6" y="1"/>
                  </a:lnTo>
                  <a:lnTo>
                    <a:pt x="6" y="0"/>
                  </a:lnTo>
                  <a:lnTo>
                    <a:pt x="6" y="0"/>
                  </a:lnTo>
                  <a:lnTo>
                    <a:pt x="6" y="0"/>
                  </a:lnTo>
                  <a:lnTo>
                    <a:pt x="7" y="1"/>
                  </a:lnTo>
                  <a:lnTo>
                    <a:pt x="7" y="1"/>
                  </a:lnTo>
                  <a:lnTo>
                    <a:pt x="7" y="1"/>
                  </a:lnTo>
                  <a:lnTo>
                    <a:pt x="8" y="1"/>
                  </a:lnTo>
                  <a:lnTo>
                    <a:pt x="8" y="1"/>
                  </a:lnTo>
                  <a:lnTo>
                    <a:pt x="8" y="1"/>
                  </a:lnTo>
                  <a:lnTo>
                    <a:pt x="8" y="1"/>
                  </a:lnTo>
                  <a:lnTo>
                    <a:pt x="8" y="1"/>
                  </a:lnTo>
                  <a:lnTo>
                    <a:pt x="8" y="2"/>
                  </a:lnTo>
                  <a:lnTo>
                    <a:pt x="9" y="2"/>
                  </a:lnTo>
                  <a:lnTo>
                    <a:pt x="9" y="3"/>
                  </a:lnTo>
                  <a:lnTo>
                    <a:pt x="9" y="3"/>
                  </a:lnTo>
                  <a:lnTo>
                    <a:pt x="9" y="3"/>
                  </a:lnTo>
                  <a:lnTo>
                    <a:pt x="9" y="3"/>
                  </a:lnTo>
                  <a:lnTo>
                    <a:pt x="10" y="2"/>
                  </a:lnTo>
                  <a:lnTo>
                    <a:pt x="10" y="2"/>
                  </a:lnTo>
                  <a:lnTo>
                    <a:pt x="11" y="2"/>
                  </a:lnTo>
                  <a:lnTo>
                    <a:pt x="12" y="2"/>
                  </a:lnTo>
                  <a:lnTo>
                    <a:pt x="12" y="2"/>
                  </a:lnTo>
                  <a:lnTo>
                    <a:pt x="12" y="2"/>
                  </a:lnTo>
                  <a:lnTo>
                    <a:pt x="12" y="2"/>
                  </a:lnTo>
                  <a:lnTo>
                    <a:pt x="12" y="2"/>
                  </a:lnTo>
                  <a:lnTo>
                    <a:pt x="12" y="3"/>
                  </a:lnTo>
                  <a:lnTo>
                    <a:pt x="13" y="2"/>
                  </a:lnTo>
                  <a:lnTo>
                    <a:pt x="13" y="3"/>
                  </a:lnTo>
                  <a:lnTo>
                    <a:pt x="13" y="3"/>
                  </a:lnTo>
                  <a:lnTo>
                    <a:pt x="13" y="3"/>
                  </a:lnTo>
                  <a:lnTo>
                    <a:pt x="13" y="3"/>
                  </a:lnTo>
                  <a:lnTo>
                    <a:pt x="14" y="3"/>
                  </a:lnTo>
                  <a:lnTo>
                    <a:pt x="14" y="3"/>
                  </a:lnTo>
                  <a:lnTo>
                    <a:pt x="14" y="3"/>
                  </a:lnTo>
                  <a:lnTo>
                    <a:pt x="14" y="3"/>
                  </a:lnTo>
                  <a:lnTo>
                    <a:pt x="15" y="3"/>
                  </a:lnTo>
                  <a:lnTo>
                    <a:pt x="15" y="3"/>
                  </a:lnTo>
                  <a:lnTo>
                    <a:pt x="15" y="3"/>
                  </a:lnTo>
                  <a:lnTo>
                    <a:pt x="16" y="2"/>
                  </a:lnTo>
                  <a:lnTo>
                    <a:pt x="16" y="2"/>
                  </a:lnTo>
                  <a:lnTo>
                    <a:pt x="16" y="2"/>
                  </a:lnTo>
                  <a:lnTo>
                    <a:pt x="16" y="2"/>
                  </a:lnTo>
                  <a:lnTo>
                    <a:pt x="16" y="2"/>
                  </a:lnTo>
                  <a:lnTo>
                    <a:pt x="17" y="2"/>
                  </a:lnTo>
                  <a:lnTo>
                    <a:pt x="17" y="2"/>
                  </a:lnTo>
                  <a:lnTo>
                    <a:pt x="17" y="2"/>
                  </a:lnTo>
                  <a:lnTo>
                    <a:pt x="17" y="2"/>
                  </a:lnTo>
                  <a:lnTo>
                    <a:pt x="18" y="2"/>
                  </a:lnTo>
                  <a:lnTo>
                    <a:pt x="18" y="2"/>
                  </a:lnTo>
                  <a:lnTo>
                    <a:pt x="18" y="2"/>
                  </a:lnTo>
                  <a:lnTo>
                    <a:pt x="18" y="2"/>
                  </a:lnTo>
                  <a:lnTo>
                    <a:pt x="19" y="2"/>
                  </a:lnTo>
                  <a:lnTo>
                    <a:pt x="19" y="2"/>
                  </a:lnTo>
                  <a:lnTo>
                    <a:pt x="19" y="2"/>
                  </a:lnTo>
                  <a:lnTo>
                    <a:pt x="19" y="2"/>
                  </a:lnTo>
                  <a:lnTo>
                    <a:pt x="20" y="2"/>
                  </a:lnTo>
                  <a:lnTo>
                    <a:pt x="20" y="2"/>
                  </a:lnTo>
                  <a:lnTo>
                    <a:pt x="20" y="2"/>
                  </a:lnTo>
                  <a:lnTo>
                    <a:pt x="20" y="2"/>
                  </a:lnTo>
                  <a:lnTo>
                    <a:pt x="21" y="3"/>
                  </a:lnTo>
                  <a:lnTo>
                    <a:pt x="21" y="3"/>
                  </a:lnTo>
                  <a:lnTo>
                    <a:pt x="21" y="2"/>
                  </a:lnTo>
                  <a:lnTo>
                    <a:pt x="21" y="2"/>
                  </a:lnTo>
                  <a:lnTo>
                    <a:pt x="21" y="2"/>
                  </a:lnTo>
                  <a:lnTo>
                    <a:pt x="21" y="2"/>
                  </a:lnTo>
                  <a:lnTo>
                    <a:pt x="22" y="2"/>
                  </a:lnTo>
                  <a:lnTo>
                    <a:pt x="22" y="2"/>
                  </a:lnTo>
                  <a:lnTo>
                    <a:pt x="22" y="1"/>
                  </a:lnTo>
                  <a:lnTo>
                    <a:pt x="22" y="1"/>
                  </a:lnTo>
                  <a:lnTo>
                    <a:pt x="22" y="1"/>
                  </a:lnTo>
                  <a:lnTo>
                    <a:pt x="22" y="1"/>
                  </a:lnTo>
                  <a:lnTo>
                    <a:pt x="22" y="1"/>
                  </a:lnTo>
                  <a:lnTo>
                    <a:pt x="23" y="1"/>
                  </a:lnTo>
                  <a:lnTo>
                    <a:pt x="23" y="1"/>
                  </a:lnTo>
                  <a:lnTo>
                    <a:pt x="23" y="1"/>
                  </a:lnTo>
                  <a:lnTo>
                    <a:pt x="24" y="1"/>
                  </a:lnTo>
                  <a:lnTo>
                    <a:pt x="24" y="1"/>
                  </a:lnTo>
                  <a:lnTo>
                    <a:pt x="24" y="1"/>
                  </a:lnTo>
                  <a:lnTo>
                    <a:pt x="24" y="2"/>
                  </a:lnTo>
                  <a:lnTo>
                    <a:pt x="25" y="3"/>
                  </a:lnTo>
                  <a:lnTo>
                    <a:pt x="25" y="3"/>
                  </a:lnTo>
                  <a:lnTo>
                    <a:pt x="25" y="4"/>
                  </a:lnTo>
                  <a:lnTo>
                    <a:pt x="25" y="4"/>
                  </a:lnTo>
                  <a:lnTo>
                    <a:pt x="25" y="4"/>
                  </a:lnTo>
                  <a:lnTo>
                    <a:pt x="25" y="4"/>
                  </a:lnTo>
                  <a:lnTo>
                    <a:pt x="25" y="4"/>
                  </a:lnTo>
                  <a:lnTo>
                    <a:pt x="25" y="4"/>
                  </a:lnTo>
                  <a:lnTo>
                    <a:pt x="26" y="5"/>
                  </a:lnTo>
                  <a:lnTo>
                    <a:pt x="26" y="5"/>
                  </a:lnTo>
                  <a:lnTo>
                    <a:pt x="26" y="5"/>
                  </a:lnTo>
                  <a:lnTo>
                    <a:pt x="26" y="5"/>
                  </a:lnTo>
                  <a:lnTo>
                    <a:pt x="26" y="5"/>
                  </a:lnTo>
                  <a:lnTo>
                    <a:pt x="26" y="6"/>
                  </a:lnTo>
                  <a:lnTo>
                    <a:pt x="26" y="6"/>
                  </a:lnTo>
                  <a:lnTo>
                    <a:pt x="26" y="6"/>
                  </a:lnTo>
                  <a:lnTo>
                    <a:pt x="26" y="6"/>
                  </a:lnTo>
                  <a:lnTo>
                    <a:pt x="26" y="7"/>
                  </a:lnTo>
                  <a:lnTo>
                    <a:pt x="25" y="7"/>
                  </a:lnTo>
                  <a:lnTo>
                    <a:pt x="25" y="7"/>
                  </a:lnTo>
                  <a:lnTo>
                    <a:pt x="25" y="7"/>
                  </a:lnTo>
                  <a:lnTo>
                    <a:pt x="25" y="7"/>
                  </a:lnTo>
                  <a:lnTo>
                    <a:pt x="25" y="7"/>
                  </a:lnTo>
                  <a:lnTo>
                    <a:pt x="25" y="7"/>
                  </a:lnTo>
                  <a:lnTo>
                    <a:pt x="25" y="7"/>
                  </a:lnTo>
                  <a:lnTo>
                    <a:pt x="25" y="7"/>
                  </a:lnTo>
                  <a:lnTo>
                    <a:pt x="24" y="7"/>
                  </a:lnTo>
                  <a:lnTo>
                    <a:pt x="24" y="8"/>
                  </a:lnTo>
                  <a:lnTo>
                    <a:pt x="24" y="8"/>
                  </a:lnTo>
                  <a:lnTo>
                    <a:pt x="24" y="8"/>
                  </a:lnTo>
                  <a:lnTo>
                    <a:pt x="24" y="8"/>
                  </a:lnTo>
                  <a:lnTo>
                    <a:pt x="24" y="8"/>
                  </a:lnTo>
                  <a:lnTo>
                    <a:pt x="24" y="9"/>
                  </a:lnTo>
                  <a:lnTo>
                    <a:pt x="24" y="9"/>
                  </a:lnTo>
                  <a:lnTo>
                    <a:pt x="24" y="9"/>
                  </a:lnTo>
                  <a:lnTo>
                    <a:pt x="24" y="9"/>
                  </a:lnTo>
                  <a:lnTo>
                    <a:pt x="23" y="9"/>
                  </a:lnTo>
                  <a:lnTo>
                    <a:pt x="23" y="9"/>
                  </a:lnTo>
                  <a:lnTo>
                    <a:pt x="23" y="10"/>
                  </a:lnTo>
                  <a:lnTo>
                    <a:pt x="23" y="10"/>
                  </a:lnTo>
                  <a:lnTo>
                    <a:pt x="23" y="10"/>
                  </a:lnTo>
                  <a:lnTo>
                    <a:pt x="23" y="10"/>
                  </a:lnTo>
                  <a:lnTo>
                    <a:pt x="23" y="11"/>
                  </a:lnTo>
                  <a:lnTo>
                    <a:pt x="23" y="11"/>
                  </a:lnTo>
                  <a:lnTo>
                    <a:pt x="23" y="12"/>
                  </a:lnTo>
                  <a:lnTo>
                    <a:pt x="23" y="12"/>
                  </a:lnTo>
                  <a:lnTo>
                    <a:pt x="22" y="12"/>
                  </a:lnTo>
                  <a:lnTo>
                    <a:pt x="22" y="12"/>
                  </a:lnTo>
                  <a:lnTo>
                    <a:pt x="22" y="12"/>
                  </a:lnTo>
                  <a:lnTo>
                    <a:pt x="22" y="13"/>
                  </a:lnTo>
                  <a:lnTo>
                    <a:pt x="22" y="13"/>
                  </a:lnTo>
                  <a:lnTo>
                    <a:pt x="22" y="14"/>
                  </a:lnTo>
                  <a:lnTo>
                    <a:pt x="22" y="14"/>
                  </a:lnTo>
                  <a:lnTo>
                    <a:pt x="22" y="14"/>
                  </a:lnTo>
                  <a:lnTo>
                    <a:pt x="22" y="14"/>
                  </a:lnTo>
                  <a:lnTo>
                    <a:pt x="21" y="14"/>
                  </a:lnTo>
                  <a:lnTo>
                    <a:pt x="21" y="14"/>
                  </a:lnTo>
                  <a:lnTo>
                    <a:pt x="21" y="14"/>
                  </a:lnTo>
                  <a:lnTo>
                    <a:pt x="21" y="15"/>
                  </a:lnTo>
                  <a:lnTo>
                    <a:pt x="21" y="15"/>
                  </a:lnTo>
                  <a:lnTo>
                    <a:pt x="21" y="15"/>
                  </a:lnTo>
                  <a:lnTo>
                    <a:pt x="21" y="15"/>
                  </a:lnTo>
                  <a:lnTo>
                    <a:pt x="21" y="15"/>
                  </a:lnTo>
                  <a:lnTo>
                    <a:pt x="21" y="15"/>
                  </a:lnTo>
                  <a:lnTo>
                    <a:pt x="20" y="15"/>
                  </a:lnTo>
                  <a:lnTo>
                    <a:pt x="20" y="16"/>
                  </a:lnTo>
                  <a:lnTo>
                    <a:pt x="20" y="16"/>
                  </a:lnTo>
                  <a:lnTo>
                    <a:pt x="20" y="16"/>
                  </a:lnTo>
                  <a:lnTo>
                    <a:pt x="20" y="16"/>
                  </a:lnTo>
                  <a:lnTo>
                    <a:pt x="20" y="16"/>
                  </a:lnTo>
                  <a:lnTo>
                    <a:pt x="20" y="17"/>
                  </a:lnTo>
                  <a:lnTo>
                    <a:pt x="20" y="17"/>
                  </a:lnTo>
                  <a:lnTo>
                    <a:pt x="20" y="17"/>
                  </a:lnTo>
                  <a:lnTo>
                    <a:pt x="20" y="17"/>
                  </a:lnTo>
                  <a:lnTo>
                    <a:pt x="20" y="1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Freeform 486">
              <a:extLst>
                <a:ext uri="{FF2B5EF4-FFF2-40B4-BE49-F238E27FC236}">
                  <a16:creationId xmlns:a16="http://schemas.microsoft.com/office/drawing/2014/main" id="{1A479CA8-0AA9-4340-ADDC-C8C5CCED7753}"/>
                </a:ext>
              </a:extLst>
            </p:cNvPr>
            <p:cNvSpPr>
              <a:spLocks noEditPoints="1"/>
            </p:cNvSpPr>
            <p:nvPr/>
          </p:nvSpPr>
          <p:spPr bwMode="auto">
            <a:xfrm>
              <a:off x="6564313" y="3493557"/>
              <a:ext cx="32475" cy="43982"/>
            </a:xfrm>
            <a:custGeom>
              <a:avLst/>
              <a:gdLst/>
              <a:ahLst/>
              <a:cxnLst>
                <a:cxn ang="0">
                  <a:pos x="3" y="1"/>
                </a:cxn>
                <a:cxn ang="0">
                  <a:pos x="3" y="1"/>
                </a:cxn>
                <a:cxn ang="0">
                  <a:pos x="3" y="2"/>
                </a:cxn>
                <a:cxn ang="0">
                  <a:pos x="3" y="2"/>
                </a:cxn>
                <a:cxn ang="0">
                  <a:pos x="3" y="2"/>
                </a:cxn>
                <a:cxn ang="0">
                  <a:pos x="3" y="3"/>
                </a:cxn>
                <a:cxn ang="0">
                  <a:pos x="3" y="3"/>
                </a:cxn>
                <a:cxn ang="0">
                  <a:pos x="3" y="3"/>
                </a:cxn>
                <a:cxn ang="0">
                  <a:pos x="3" y="3"/>
                </a:cxn>
                <a:cxn ang="0">
                  <a:pos x="3" y="3"/>
                </a:cxn>
                <a:cxn ang="0">
                  <a:pos x="3" y="3"/>
                </a:cxn>
                <a:cxn ang="0">
                  <a:pos x="2" y="3"/>
                </a:cxn>
                <a:cxn ang="0">
                  <a:pos x="2" y="3"/>
                </a:cxn>
                <a:cxn ang="0">
                  <a:pos x="2" y="3"/>
                </a:cxn>
                <a:cxn ang="0">
                  <a:pos x="2" y="3"/>
                </a:cxn>
                <a:cxn ang="0">
                  <a:pos x="2" y="3"/>
                </a:cxn>
                <a:cxn ang="0">
                  <a:pos x="2" y="3"/>
                </a:cxn>
                <a:cxn ang="0">
                  <a:pos x="2" y="3"/>
                </a:cxn>
                <a:cxn ang="0">
                  <a:pos x="2" y="2"/>
                </a:cxn>
                <a:cxn ang="0">
                  <a:pos x="3" y="2"/>
                </a:cxn>
                <a:cxn ang="0">
                  <a:pos x="3" y="2"/>
                </a:cxn>
                <a:cxn ang="0">
                  <a:pos x="2" y="2"/>
                </a:cxn>
                <a:cxn ang="0">
                  <a:pos x="2" y="2"/>
                </a:cxn>
                <a:cxn ang="0">
                  <a:pos x="2" y="2"/>
                </a:cxn>
                <a:cxn ang="0">
                  <a:pos x="2" y="2"/>
                </a:cxn>
                <a:cxn ang="0">
                  <a:pos x="2" y="2"/>
                </a:cxn>
                <a:cxn ang="0">
                  <a:pos x="2" y="1"/>
                </a:cxn>
                <a:cxn ang="0">
                  <a:pos x="2" y="1"/>
                </a:cxn>
                <a:cxn ang="0">
                  <a:pos x="2" y="1"/>
                </a:cxn>
                <a:cxn ang="0">
                  <a:pos x="2" y="0"/>
                </a:cxn>
                <a:cxn ang="0">
                  <a:pos x="2" y="0"/>
                </a:cxn>
                <a:cxn ang="0">
                  <a:pos x="3" y="0"/>
                </a:cxn>
                <a:cxn ang="0">
                  <a:pos x="3" y="0"/>
                </a:cxn>
                <a:cxn ang="0">
                  <a:pos x="3" y="0"/>
                </a:cxn>
                <a:cxn ang="0">
                  <a:pos x="3" y="0"/>
                </a:cxn>
                <a:cxn ang="0">
                  <a:pos x="3" y="0"/>
                </a:cxn>
                <a:cxn ang="0">
                  <a:pos x="3" y="1"/>
                </a:cxn>
                <a:cxn ang="0">
                  <a:pos x="0" y="3"/>
                </a:cxn>
                <a:cxn ang="0">
                  <a:pos x="1" y="3"/>
                </a:cxn>
                <a:cxn ang="0">
                  <a:pos x="1" y="3"/>
                </a:cxn>
                <a:cxn ang="0">
                  <a:pos x="1" y="3"/>
                </a:cxn>
                <a:cxn ang="0">
                  <a:pos x="1" y="3"/>
                </a:cxn>
                <a:cxn ang="0">
                  <a:pos x="1" y="3"/>
                </a:cxn>
                <a:cxn ang="0">
                  <a:pos x="1" y="3"/>
                </a:cxn>
                <a:cxn ang="0">
                  <a:pos x="1" y="3"/>
                </a:cxn>
                <a:cxn ang="0">
                  <a:pos x="1" y="3"/>
                </a:cxn>
                <a:cxn ang="0">
                  <a:pos x="1" y="4"/>
                </a:cxn>
                <a:cxn ang="0">
                  <a:pos x="1" y="4"/>
                </a:cxn>
                <a:cxn ang="0">
                  <a:pos x="1" y="4"/>
                </a:cxn>
                <a:cxn ang="0">
                  <a:pos x="0" y="4"/>
                </a:cxn>
                <a:cxn ang="0">
                  <a:pos x="0" y="3"/>
                </a:cxn>
              </a:cxnLst>
              <a:rect l="0" t="0" r="r" b="b"/>
              <a:pathLst>
                <a:path w="3" h="4">
                  <a:moveTo>
                    <a:pt x="3" y="1"/>
                  </a:moveTo>
                  <a:lnTo>
                    <a:pt x="3" y="1"/>
                  </a:lnTo>
                  <a:lnTo>
                    <a:pt x="3" y="2"/>
                  </a:lnTo>
                  <a:lnTo>
                    <a:pt x="3" y="2"/>
                  </a:lnTo>
                  <a:lnTo>
                    <a:pt x="3" y="2"/>
                  </a:lnTo>
                  <a:lnTo>
                    <a:pt x="3" y="3"/>
                  </a:lnTo>
                  <a:lnTo>
                    <a:pt x="3" y="3"/>
                  </a:lnTo>
                  <a:lnTo>
                    <a:pt x="3" y="3"/>
                  </a:lnTo>
                  <a:lnTo>
                    <a:pt x="3" y="3"/>
                  </a:lnTo>
                  <a:lnTo>
                    <a:pt x="3" y="3"/>
                  </a:lnTo>
                  <a:lnTo>
                    <a:pt x="3" y="3"/>
                  </a:lnTo>
                  <a:lnTo>
                    <a:pt x="2" y="3"/>
                  </a:lnTo>
                  <a:lnTo>
                    <a:pt x="2" y="3"/>
                  </a:lnTo>
                  <a:lnTo>
                    <a:pt x="2" y="3"/>
                  </a:lnTo>
                  <a:lnTo>
                    <a:pt x="2" y="3"/>
                  </a:lnTo>
                  <a:lnTo>
                    <a:pt x="2" y="3"/>
                  </a:lnTo>
                  <a:lnTo>
                    <a:pt x="2" y="3"/>
                  </a:lnTo>
                  <a:lnTo>
                    <a:pt x="2" y="3"/>
                  </a:lnTo>
                  <a:lnTo>
                    <a:pt x="2" y="2"/>
                  </a:lnTo>
                  <a:lnTo>
                    <a:pt x="3" y="2"/>
                  </a:lnTo>
                  <a:lnTo>
                    <a:pt x="3" y="2"/>
                  </a:lnTo>
                  <a:lnTo>
                    <a:pt x="2" y="2"/>
                  </a:lnTo>
                  <a:lnTo>
                    <a:pt x="2" y="2"/>
                  </a:lnTo>
                  <a:lnTo>
                    <a:pt x="2" y="2"/>
                  </a:lnTo>
                  <a:lnTo>
                    <a:pt x="2" y="2"/>
                  </a:lnTo>
                  <a:lnTo>
                    <a:pt x="2" y="2"/>
                  </a:lnTo>
                  <a:lnTo>
                    <a:pt x="2" y="1"/>
                  </a:lnTo>
                  <a:lnTo>
                    <a:pt x="2" y="1"/>
                  </a:lnTo>
                  <a:lnTo>
                    <a:pt x="2" y="1"/>
                  </a:lnTo>
                  <a:lnTo>
                    <a:pt x="2" y="0"/>
                  </a:lnTo>
                  <a:lnTo>
                    <a:pt x="2" y="0"/>
                  </a:lnTo>
                  <a:lnTo>
                    <a:pt x="3" y="0"/>
                  </a:lnTo>
                  <a:lnTo>
                    <a:pt x="3" y="0"/>
                  </a:lnTo>
                  <a:lnTo>
                    <a:pt x="3" y="0"/>
                  </a:lnTo>
                  <a:lnTo>
                    <a:pt x="3" y="0"/>
                  </a:lnTo>
                  <a:lnTo>
                    <a:pt x="3" y="0"/>
                  </a:lnTo>
                  <a:lnTo>
                    <a:pt x="3" y="1"/>
                  </a:lnTo>
                  <a:close/>
                  <a:moveTo>
                    <a:pt x="0" y="3"/>
                  </a:moveTo>
                  <a:lnTo>
                    <a:pt x="1" y="3"/>
                  </a:lnTo>
                  <a:lnTo>
                    <a:pt x="1" y="3"/>
                  </a:lnTo>
                  <a:lnTo>
                    <a:pt x="1" y="3"/>
                  </a:lnTo>
                  <a:lnTo>
                    <a:pt x="1" y="3"/>
                  </a:lnTo>
                  <a:lnTo>
                    <a:pt x="1" y="3"/>
                  </a:lnTo>
                  <a:lnTo>
                    <a:pt x="1" y="3"/>
                  </a:lnTo>
                  <a:lnTo>
                    <a:pt x="1" y="3"/>
                  </a:lnTo>
                  <a:lnTo>
                    <a:pt x="1" y="3"/>
                  </a:lnTo>
                  <a:lnTo>
                    <a:pt x="1" y="4"/>
                  </a:lnTo>
                  <a:lnTo>
                    <a:pt x="1" y="4"/>
                  </a:lnTo>
                  <a:lnTo>
                    <a:pt x="1" y="4"/>
                  </a:lnTo>
                  <a:lnTo>
                    <a:pt x="0" y="4"/>
                  </a:lnTo>
                  <a:lnTo>
                    <a:pt x="0"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Freeform 487">
              <a:extLst>
                <a:ext uri="{FF2B5EF4-FFF2-40B4-BE49-F238E27FC236}">
                  <a16:creationId xmlns:a16="http://schemas.microsoft.com/office/drawing/2014/main" id="{2364BB48-CE1D-4F70-8034-BFA7EA14F46C}"/>
                </a:ext>
              </a:extLst>
            </p:cNvPr>
            <p:cNvSpPr>
              <a:spLocks noEditPoints="1"/>
            </p:cNvSpPr>
            <p:nvPr/>
          </p:nvSpPr>
          <p:spPr bwMode="auto">
            <a:xfrm>
              <a:off x="6991615" y="3685316"/>
              <a:ext cx="184594" cy="302592"/>
            </a:xfrm>
            <a:custGeom>
              <a:avLst/>
              <a:gdLst/>
              <a:ahLst/>
              <a:cxnLst>
                <a:cxn ang="0">
                  <a:pos x="9" y="24"/>
                </a:cxn>
                <a:cxn ang="0">
                  <a:pos x="15" y="17"/>
                </a:cxn>
                <a:cxn ang="0">
                  <a:pos x="15" y="17"/>
                </a:cxn>
                <a:cxn ang="0">
                  <a:pos x="15" y="16"/>
                </a:cxn>
                <a:cxn ang="0">
                  <a:pos x="15" y="17"/>
                </a:cxn>
                <a:cxn ang="0">
                  <a:pos x="2" y="25"/>
                </a:cxn>
                <a:cxn ang="0">
                  <a:pos x="8" y="14"/>
                </a:cxn>
                <a:cxn ang="0">
                  <a:pos x="7" y="10"/>
                </a:cxn>
                <a:cxn ang="0">
                  <a:pos x="7" y="9"/>
                </a:cxn>
                <a:cxn ang="0">
                  <a:pos x="8" y="7"/>
                </a:cxn>
                <a:cxn ang="0">
                  <a:pos x="8" y="7"/>
                </a:cxn>
                <a:cxn ang="0">
                  <a:pos x="9" y="6"/>
                </a:cxn>
                <a:cxn ang="0">
                  <a:pos x="8" y="6"/>
                </a:cxn>
                <a:cxn ang="0">
                  <a:pos x="8" y="5"/>
                </a:cxn>
                <a:cxn ang="0">
                  <a:pos x="9" y="4"/>
                </a:cxn>
                <a:cxn ang="0">
                  <a:pos x="9" y="5"/>
                </a:cxn>
                <a:cxn ang="0">
                  <a:pos x="10" y="4"/>
                </a:cxn>
                <a:cxn ang="0">
                  <a:pos x="10" y="5"/>
                </a:cxn>
                <a:cxn ang="0">
                  <a:pos x="10" y="6"/>
                </a:cxn>
                <a:cxn ang="0">
                  <a:pos x="11" y="6"/>
                </a:cxn>
                <a:cxn ang="0">
                  <a:pos x="12" y="7"/>
                </a:cxn>
                <a:cxn ang="0">
                  <a:pos x="13" y="8"/>
                </a:cxn>
                <a:cxn ang="0">
                  <a:pos x="14" y="8"/>
                </a:cxn>
                <a:cxn ang="0">
                  <a:pos x="15" y="8"/>
                </a:cxn>
                <a:cxn ang="0">
                  <a:pos x="15" y="9"/>
                </a:cxn>
                <a:cxn ang="0">
                  <a:pos x="16" y="10"/>
                </a:cxn>
                <a:cxn ang="0">
                  <a:pos x="17" y="11"/>
                </a:cxn>
                <a:cxn ang="0">
                  <a:pos x="17" y="11"/>
                </a:cxn>
                <a:cxn ang="0">
                  <a:pos x="17" y="12"/>
                </a:cxn>
                <a:cxn ang="0">
                  <a:pos x="16" y="13"/>
                </a:cxn>
                <a:cxn ang="0">
                  <a:pos x="16" y="14"/>
                </a:cxn>
                <a:cxn ang="0">
                  <a:pos x="15" y="16"/>
                </a:cxn>
                <a:cxn ang="0">
                  <a:pos x="14" y="16"/>
                </a:cxn>
                <a:cxn ang="0">
                  <a:pos x="14" y="17"/>
                </a:cxn>
                <a:cxn ang="0">
                  <a:pos x="14" y="17"/>
                </a:cxn>
                <a:cxn ang="0">
                  <a:pos x="13" y="17"/>
                </a:cxn>
                <a:cxn ang="0">
                  <a:pos x="13" y="18"/>
                </a:cxn>
                <a:cxn ang="0">
                  <a:pos x="12" y="18"/>
                </a:cxn>
                <a:cxn ang="0">
                  <a:pos x="13" y="20"/>
                </a:cxn>
                <a:cxn ang="0">
                  <a:pos x="13" y="20"/>
                </a:cxn>
                <a:cxn ang="0">
                  <a:pos x="12" y="21"/>
                </a:cxn>
                <a:cxn ang="0">
                  <a:pos x="11" y="21"/>
                </a:cxn>
                <a:cxn ang="0">
                  <a:pos x="10" y="22"/>
                </a:cxn>
                <a:cxn ang="0">
                  <a:pos x="10" y="23"/>
                </a:cxn>
                <a:cxn ang="0">
                  <a:pos x="10" y="23"/>
                </a:cxn>
                <a:cxn ang="0">
                  <a:pos x="8" y="24"/>
                </a:cxn>
                <a:cxn ang="0">
                  <a:pos x="8" y="24"/>
                </a:cxn>
                <a:cxn ang="0">
                  <a:pos x="7" y="24"/>
                </a:cxn>
                <a:cxn ang="0">
                  <a:pos x="7" y="25"/>
                </a:cxn>
                <a:cxn ang="0">
                  <a:pos x="7" y="26"/>
                </a:cxn>
                <a:cxn ang="0">
                  <a:pos x="6" y="26"/>
                </a:cxn>
                <a:cxn ang="0">
                  <a:pos x="5" y="26"/>
                </a:cxn>
                <a:cxn ang="0">
                  <a:pos x="4" y="26"/>
                </a:cxn>
                <a:cxn ang="0">
                  <a:pos x="3" y="27"/>
                </a:cxn>
                <a:cxn ang="0">
                  <a:pos x="9" y="2"/>
                </a:cxn>
                <a:cxn ang="0">
                  <a:pos x="9" y="1"/>
                </a:cxn>
                <a:cxn ang="0">
                  <a:pos x="10" y="0"/>
                </a:cxn>
                <a:cxn ang="0">
                  <a:pos x="10" y="0"/>
                </a:cxn>
                <a:cxn ang="0">
                  <a:pos x="10" y="1"/>
                </a:cxn>
                <a:cxn ang="0">
                  <a:pos x="10" y="1"/>
                </a:cxn>
                <a:cxn ang="0">
                  <a:pos x="10" y="2"/>
                </a:cxn>
              </a:cxnLst>
              <a:rect l="0" t="0" r="r" b="b"/>
              <a:pathLst>
                <a:path w="17" h="27">
                  <a:moveTo>
                    <a:pt x="9" y="24"/>
                  </a:moveTo>
                  <a:lnTo>
                    <a:pt x="8" y="24"/>
                  </a:lnTo>
                  <a:lnTo>
                    <a:pt x="9" y="24"/>
                  </a:lnTo>
                  <a:close/>
                  <a:moveTo>
                    <a:pt x="9" y="24"/>
                  </a:moveTo>
                  <a:lnTo>
                    <a:pt x="9" y="24"/>
                  </a:lnTo>
                  <a:lnTo>
                    <a:pt x="9" y="24"/>
                  </a:lnTo>
                  <a:lnTo>
                    <a:pt x="9" y="24"/>
                  </a:lnTo>
                  <a:close/>
                  <a:moveTo>
                    <a:pt x="15" y="17"/>
                  </a:moveTo>
                  <a:lnTo>
                    <a:pt x="15" y="17"/>
                  </a:lnTo>
                  <a:lnTo>
                    <a:pt x="15" y="17"/>
                  </a:lnTo>
                  <a:lnTo>
                    <a:pt x="15" y="17"/>
                  </a:lnTo>
                  <a:lnTo>
                    <a:pt x="15" y="17"/>
                  </a:lnTo>
                  <a:lnTo>
                    <a:pt x="15" y="16"/>
                  </a:lnTo>
                  <a:lnTo>
                    <a:pt x="15" y="16"/>
                  </a:lnTo>
                  <a:lnTo>
                    <a:pt x="15" y="16"/>
                  </a:lnTo>
                  <a:lnTo>
                    <a:pt x="15" y="16"/>
                  </a:lnTo>
                  <a:lnTo>
                    <a:pt x="15" y="17"/>
                  </a:lnTo>
                  <a:lnTo>
                    <a:pt x="15" y="17"/>
                  </a:lnTo>
                  <a:lnTo>
                    <a:pt x="15" y="17"/>
                  </a:lnTo>
                  <a:lnTo>
                    <a:pt x="15" y="17"/>
                  </a:lnTo>
                  <a:lnTo>
                    <a:pt x="15" y="17"/>
                  </a:lnTo>
                  <a:close/>
                  <a:moveTo>
                    <a:pt x="3" y="27"/>
                  </a:moveTo>
                  <a:lnTo>
                    <a:pt x="2" y="25"/>
                  </a:lnTo>
                  <a:lnTo>
                    <a:pt x="2" y="25"/>
                  </a:lnTo>
                  <a:lnTo>
                    <a:pt x="2" y="25"/>
                  </a:lnTo>
                  <a:lnTo>
                    <a:pt x="0" y="20"/>
                  </a:lnTo>
                  <a:lnTo>
                    <a:pt x="7" y="18"/>
                  </a:lnTo>
                  <a:lnTo>
                    <a:pt x="8" y="14"/>
                  </a:lnTo>
                  <a:lnTo>
                    <a:pt x="8" y="12"/>
                  </a:lnTo>
                  <a:lnTo>
                    <a:pt x="7" y="10"/>
                  </a:lnTo>
                  <a:lnTo>
                    <a:pt x="7" y="10"/>
                  </a:lnTo>
                  <a:lnTo>
                    <a:pt x="7" y="10"/>
                  </a:lnTo>
                  <a:lnTo>
                    <a:pt x="7" y="10"/>
                  </a:lnTo>
                  <a:lnTo>
                    <a:pt x="7" y="9"/>
                  </a:lnTo>
                  <a:lnTo>
                    <a:pt x="7" y="9"/>
                  </a:lnTo>
                  <a:lnTo>
                    <a:pt x="7" y="9"/>
                  </a:lnTo>
                  <a:lnTo>
                    <a:pt x="7" y="9"/>
                  </a:lnTo>
                  <a:lnTo>
                    <a:pt x="8" y="8"/>
                  </a:lnTo>
                  <a:lnTo>
                    <a:pt x="8" y="8"/>
                  </a:lnTo>
                  <a:lnTo>
                    <a:pt x="8" y="7"/>
                  </a:lnTo>
                  <a:lnTo>
                    <a:pt x="8" y="7"/>
                  </a:lnTo>
                  <a:lnTo>
                    <a:pt x="8" y="7"/>
                  </a:lnTo>
                  <a:lnTo>
                    <a:pt x="8" y="7"/>
                  </a:lnTo>
                  <a:lnTo>
                    <a:pt x="8" y="7"/>
                  </a:lnTo>
                  <a:lnTo>
                    <a:pt x="8" y="7"/>
                  </a:lnTo>
                  <a:lnTo>
                    <a:pt x="9" y="7"/>
                  </a:lnTo>
                  <a:lnTo>
                    <a:pt x="9" y="7"/>
                  </a:lnTo>
                  <a:lnTo>
                    <a:pt x="9" y="6"/>
                  </a:lnTo>
                  <a:lnTo>
                    <a:pt x="8" y="6"/>
                  </a:lnTo>
                  <a:lnTo>
                    <a:pt x="8" y="6"/>
                  </a:lnTo>
                  <a:lnTo>
                    <a:pt x="8" y="6"/>
                  </a:lnTo>
                  <a:lnTo>
                    <a:pt x="8" y="6"/>
                  </a:lnTo>
                  <a:lnTo>
                    <a:pt x="8" y="5"/>
                  </a:lnTo>
                  <a:lnTo>
                    <a:pt x="8" y="5"/>
                  </a:lnTo>
                  <a:lnTo>
                    <a:pt x="8" y="5"/>
                  </a:lnTo>
                  <a:lnTo>
                    <a:pt x="8" y="5"/>
                  </a:lnTo>
                  <a:lnTo>
                    <a:pt x="8" y="4"/>
                  </a:lnTo>
                  <a:lnTo>
                    <a:pt x="9" y="4"/>
                  </a:lnTo>
                  <a:lnTo>
                    <a:pt x="9" y="4"/>
                  </a:lnTo>
                  <a:lnTo>
                    <a:pt x="9" y="4"/>
                  </a:lnTo>
                  <a:lnTo>
                    <a:pt x="9" y="4"/>
                  </a:lnTo>
                  <a:lnTo>
                    <a:pt x="9" y="5"/>
                  </a:lnTo>
                  <a:lnTo>
                    <a:pt x="9" y="4"/>
                  </a:lnTo>
                  <a:lnTo>
                    <a:pt x="9" y="5"/>
                  </a:lnTo>
                  <a:lnTo>
                    <a:pt x="9" y="5"/>
                  </a:lnTo>
                  <a:lnTo>
                    <a:pt x="9" y="5"/>
                  </a:lnTo>
                  <a:lnTo>
                    <a:pt x="9" y="5"/>
                  </a:lnTo>
                  <a:lnTo>
                    <a:pt x="10" y="4"/>
                  </a:lnTo>
                  <a:lnTo>
                    <a:pt x="10" y="4"/>
                  </a:lnTo>
                  <a:lnTo>
                    <a:pt x="10" y="4"/>
                  </a:lnTo>
                  <a:lnTo>
                    <a:pt x="10" y="5"/>
                  </a:lnTo>
                  <a:lnTo>
                    <a:pt x="10" y="5"/>
                  </a:lnTo>
                  <a:lnTo>
                    <a:pt x="10" y="5"/>
                  </a:lnTo>
                  <a:lnTo>
                    <a:pt x="10" y="5"/>
                  </a:lnTo>
                  <a:lnTo>
                    <a:pt x="10" y="6"/>
                  </a:lnTo>
                  <a:lnTo>
                    <a:pt x="10" y="6"/>
                  </a:lnTo>
                  <a:lnTo>
                    <a:pt x="10" y="6"/>
                  </a:lnTo>
                  <a:lnTo>
                    <a:pt x="11" y="6"/>
                  </a:lnTo>
                  <a:lnTo>
                    <a:pt x="11" y="6"/>
                  </a:lnTo>
                  <a:lnTo>
                    <a:pt x="11" y="6"/>
                  </a:lnTo>
                  <a:lnTo>
                    <a:pt x="11" y="6"/>
                  </a:lnTo>
                  <a:lnTo>
                    <a:pt x="11" y="7"/>
                  </a:lnTo>
                  <a:lnTo>
                    <a:pt x="11" y="7"/>
                  </a:lnTo>
                  <a:lnTo>
                    <a:pt x="12" y="7"/>
                  </a:lnTo>
                  <a:lnTo>
                    <a:pt x="12" y="7"/>
                  </a:lnTo>
                  <a:lnTo>
                    <a:pt x="13" y="8"/>
                  </a:lnTo>
                  <a:lnTo>
                    <a:pt x="13" y="8"/>
                  </a:lnTo>
                  <a:lnTo>
                    <a:pt x="13" y="8"/>
                  </a:lnTo>
                  <a:lnTo>
                    <a:pt x="13" y="8"/>
                  </a:lnTo>
                  <a:lnTo>
                    <a:pt x="14" y="8"/>
                  </a:lnTo>
                  <a:lnTo>
                    <a:pt x="14" y="8"/>
                  </a:lnTo>
                  <a:lnTo>
                    <a:pt x="14" y="8"/>
                  </a:lnTo>
                  <a:lnTo>
                    <a:pt x="14" y="8"/>
                  </a:lnTo>
                  <a:lnTo>
                    <a:pt x="14" y="8"/>
                  </a:lnTo>
                  <a:lnTo>
                    <a:pt x="15" y="8"/>
                  </a:lnTo>
                  <a:lnTo>
                    <a:pt x="15" y="8"/>
                  </a:lnTo>
                  <a:lnTo>
                    <a:pt x="15" y="9"/>
                  </a:lnTo>
                  <a:lnTo>
                    <a:pt x="15" y="9"/>
                  </a:lnTo>
                  <a:lnTo>
                    <a:pt x="15" y="9"/>
                  </a:lnTo>
                  <a:lnTo>
                    <a:pt x="15" y="9"/>
                  </a:lnTo>
                  <a:lnTo>
                    <a:pt x="16" y="10"/>
                  </a:lnTo>
                  <a:lnTo>
                    <a:pt x="16" y="10"/>
                  </a:lnTo>
                  <a:lnTo>
                    <a:pt x="16" y="10"/>
                  </a:lnTo>
                  <a:lnTo>
                    <a:pt x="16" y="10"/>
                  </a:lnTo>
                  <a:lnTo>
                    <a:pt x="16" y="10"/>
                  </a:lnTo>
                  <a:lnTo>
                    <a:pt x="16" y="11"/>
                  </a:lnTo>
                  <a:lnTo>
                    <a:pt x="16" y="11"/>
                  </a:lnTo>
                  <a:lnTo>
                    <a:pt x="17" y="11"/>
                  </a:lnTo>
                  <a:lnTo>
                    <a:pt x="17" y="11"/>
                  </a:lnTo>
                  <a:lnTo>
                    <a:pt x="17" y="11"/>
                  </a:lnTo>
                  <a:lnTo>
                    <a:pt x="17" y="11"/>
                  </a:lnTo>
                  <a:lnTo>
                    <a:pt x="17" y="11"/>
                  </a:lnTo>
                  <a:lnTo>
                    <a:pt x="17" y="12"/>
                  </a:lnTo>
                  <a:lnTo>
                    <a:pt x="17" y="12"/>
                  </a:lnTo>
                  <a:lnTo>
                    <a:pt x="17" y="12"/>
                  </a:lnTo>
                  <a:lnTo>
                    <a:pt x="17" y="12"/>
                  </a:lnTo>
                  <a:lnTo>
                    <a:pt x="17" y="13"/>
                  </a:lnTo>
                  <a:lnTo>
                    <a:pt x="17" y="13"/>
                  </a:lnTo>
                  <a:lnTo>
                    <a:pt x="16" y="13"/>
                  </a:lnTo>
                  <a:lnTo>
                    <a:pt x="16" y="13"/>
                  </a:lnTo>
                  <a:lnTo>
                    <a:pt x="16" y="13"/>
                  </a:lnTo>
                  <a:lnTo>
                    <a:pt x="16" y="14"/>
                  </a:lnTo>
                  <a:lnTo>
                    <a:pt x="16" y="14"/>
                  </a:lnTo>
                  <a:lnTo>
                    <a:pt x="16" y="14"/>
                  </a:lnTo>
                  <a:lnTo>
                    <a:pt x="15" y="15"/>
                  </a:lnTo>
                  <a:lnTo>
                    <a:pt x="15" y="15"/>
                  </a:lnTo>
                  <a:lnTo>
                    <a:pt x="15" y="15"/>
                  </a:lnTo>
                  <a:lnTo>
                    <a:pt x="15" y="16"/>
                  </a:lnTo>
                  <a:lnTo>
                    <a:pt x="15" y="16"/>
                  </a:lnTo>
                  <a:lnTo>
                    <a:pt x="15" y="16"/>
                  </a:lnTo>
                  <a:lnTo>
                    <a:pt x="15" y="16"/>
                  </a:lnTo>
                  <a:lnTo>
                    <a:pt x="14" y="16"/>
                  </a:lnTo>
                  <a:lnTo>
                    <a:pt x="14" y="16"/>
                  </a:lnTo>
                  <a:lnTo>
                    <a:pt x="14" y="17"/>
                  </a:lnTo>
                  <a:lnTo>
                    <a:pt x="14" y="17"/>
                  </a:lnTo>
                  <a:lnTo>
                    <a:pt x="14" y="17"/>
                  </a:lnTo>
                  <a:lnTo>
                    <a:pt x="14" y="17"/>
                  </a:lnTo>
                  <a:lnTo>
                    <a:pt x="14" y="17"/>
                  </a:lnTo>
                  <a:lnTo>
                    <a:pt x="14" y="17"/>
                  </a:lnTo>
                  <a:lnTo>
                    <a:pt x="14" y="17"/>
                  </a:lnTo>
                  <a:lnTo>
                    <a:pt x="14" y="16"/>
                  </a:lnTo>
                  <a:lnTo>
                    <a:pt x="14" y="16"/>
                  </a:lnTo>
                  <a:lnTo>
                    <a:pt x="13" y="16"/>
                  </a:lnTo>
                  <a:lnTo>
                    <a:pt x="13" y="17"/>
                  </a:lnTo>
                  <a:lnTo>
                    <a:pt x="13" y="17"/>
                  </a:lnTo>
                  <a:lnTo>
                    <a:pt x="13" y="17"/>
                  </a:lnTo>
                  <a:lnTo>
                    <a:pt x="13" y="17"/>
                  </a:lnTo>
                  <a:lnTo>
                    <a:pt x="13" y="18"/>
                  </a:lnTo>
                  <a:lnTo>
                    <a:pt x="13" y="18"/>
                  </a:lnTo>
                  <a:lnTo>
                    <a:pt x="13" y="18"/>
                  </a:lnTo>
                  <a:lnTo>
                    <a:pt x="13" y="18"/>
                  </a:lnTo>
                  <a:lnTo>
                    <a:pt x="12" y="18"/>
                  </a:lnTo>
                  <a:lnTo>
                    <a:pt x="12" y="19"/>
                  </a:lnTo>
                  <a:lnTo>
                    <a:pt x="13" y="19"/>
                  </a:lnTo>
                  <a:lnTo>
                    <a:pt x="13" y="19"/>
                  </a:lnTo>
                  <a:lnTo>
                    <a:pt x="13" y="20"/>
                  </a:lnTo>
                  <a:lnTo>
                    <a:pt x="13" y="20"/>
                  </a:lnTo>
                  <a:lnTo>
                    <a:pt x="13" y="20"/>
                  </a:lnTo>
                  <a:lnTo>
                    <a:pt x="13" y="20"/>
                  </a:lnTo>
                  <a:lnTo>
                    <a:pt x="13" y="20"/>
                  </a:lnTo>
                  <a:lnTo>
                    <a:pt x="13" y="20"/>
                  </a:lnTo>
                  <a:lnTo>
                    <a:pt x="13" y="21"/>
                  </a:lnTo>
                  <a:lnTo>
                    <a:pt x="12" y="21"/>
                  </a:lnTo>
                  <a:lnTo>
                    <a:pt x="12" y="21"/>
                  </a:lnTo>
                  <a:lnTo>
                    <a:pt x="12" y="21"/>
                  </a:lnTo>
                  <a:lnTo>
                    <a:pt x="12" y="21"/>
                  </a:lnTo>
                  <a:lnTo>
                    <a:pt x="11" y="21"/>
                  </a:lnTo>
                  <a:lnTo>
                    <a:pt x="11" y="21"/>
                  </a:lnTo>
                  <a:lnTo>
                    <a:pt x="11" y="21"/>
                  </a:lnTo>
                  <a:lnTo>
                    <a:pt x="11" y="21"/>
                  </a:lnTo>
                  <a:lnTo>
                    <a:pt x="10" y="21"/>
                  </a:lnTo>
                  <a:lnTo>
                    <a:pt x="10" y="22"/>
                  </a:lnTo>
                  <a:lnTo>
                    <a:pt x="10" y="22"/>
                  </a:lnTo>
                  <a:lnTo>
                    <a:pt x="10" y="22"/>
                  </a:lnTo>
                  <a:lnTo>
                    <a:pt x="10" y="22"/>
                  </a:lnTo>
                  <a:lnTo>
                    <a:pt x="10" y="23"/>
                  </a:lnTo>
                  <a:lnTo>
                    <a:pt x="10" y="23"/>
                  </a:lnTo>
                  <a:lnTo>
                    <a:pt x="10" y="23"/>
                  </a:lnTo>
                  <a:lnTo>
                    <a:pt x="10" y="23"/>
                  </a:lnTo>
                  <a:lnTo>
                    <a:pt x="10" y="23"/>
                  </a:lnTo>
                  <a:lnTo>
                    <a:pt x="9" y="23"/>
                  </a:lnTo>
                  <a:lnTo>
                    <a:pt x="9" y="23"/>
                  </a:lnTo>
                  <a:lnTo>
                    <a:pt x="9" y="23"/>
                  </a:lnTo>
                  <a:lnTo>
                    <a:pt x="8" y="24"/>
                  </a:lnTo>
                  <a:lnTo>
                    <a:pt x="8" y="24"/>
                  </a:lnTo>
                  <a:lnTo>
                    <a:pt x="8" y="24"/>
                  </a:lnTo>
                  <a:lnTo>
                    <a:pt x="8" y="24"/>
                  </a:lnTo>
                  <a:lnTo>
                    <a:pt x="8" y="24"/>
                  </a:lnTo>
                  <a:lnTo>
                    <a:pt x="7" y="24"/>
                  </a:lnTo>
                  <a:lnTo>
                    <a:pt x="7" y="24"/>
                  </a:lnTo>
                  <a:lnTo>
                    <a:pt x="7" y="24"/>
                  </a:lnTo>
                  <a:lnTo>
                    <a:pt x="7" y="24"/>
                  </a:lnTo>
                  <a:lnTo>
                    <a:pt x="7" y="24"/>
                  </a:lnTo>
                  <a:lnTo>
                    <a:pt x="7" y="25"/>
                  </a:lnTo>
                  <a:lnTo>
                    <a:pt x="7" y="25"/>
                  </a:lnTo>
                  <a:lnTo>
                    <a:pt x="7" y="25"/>
                  </a:lnTo>
                  <a:lnTo>
                    <a:pt x="7" y="25"/>
                  </a:lnTo>
                  <a:lnTo>
                    <a:pt x="7" y="26"/>
                  </a:lnTo>
                  <a:lnTo>
                    <a:pt x="7" y="26"/>
                  </a:lnTo>
                  <a:lnTo>
                    <a:pt x="7" y="26"/>
                  </a:lnTo>
                  <a:lnTo>
                    <a:pt x="6" y="26"/>
                  </a:lnTo>
                  <a:lnTo>
                    <a:pt x="6" y="26"/>
                  </a:lnTo>
                  <a:lnTo>
                    <a:pt x="6" y="26"/>
                  </a:lnTo>
                  <a:lnTo>
                    <a:pt x="6" y="26"/>
                  </a:lnTo>
                  <a:lnTo>
                    <a:pt x="6" y="26"/>
                  </a:lnTo>
                  <a:lnTo>
                    <a:pt x="6" y="26"/>
                  </a:lnTo>
                  <a:lnTo>
                    <a:pt x="5" y="26"/>
                  </a:lnTo>
                  <a:lnTo>
                    <a:pt x="5" y="26"/>
                  </a:lnTo>
                  <a:lnTo>
                    <a:pt x="5" y="26"/>
                  </a:lnTo>
                  <a:lnTo>
                    <a:pt x="4" y="26"/>
                  </a:lnTo>
                  <a:lnTo>
                    <a:pt x="4" y="26"/>
                  </a:lnTo>
                  <a:lnTo>
                    <a:pt x="4" y="26"/>
                  </a:lnTo>
                  <a:lnTo>
                    <a:pt x="4" y="26"/>
                  </a:lnTo>
                  <a:lnTo>
                    <a:pt x="4" y="27"/>
                  </a:lnTo>
                  <a:lnTo>
                    <a:pt x="3" y="27"/>
                  </a:lnTo>
                  <a:lnTo>
                    <a:pt x="3" y="27"/>
                  </a:lnTo>
                  <a:lnTo>
                    <a:pt x="3" y="27"/>
                  </a:lnTo>
                  <a:close/>
                  <a:moveTo>
                    <a:pt x="9" y="2"/>
                  </a:moveTo>
                  <a:lnTo>
                    <a:pt x="9" y="2"/>
                  </a:lnTo>
                  <a:lnTo>
                    <a:pt x="9" y="2"/>
                  </a:lnTo>
                  <a:lnTo>
                    <a:pt x="9" y="2"/>
                  </a:lnTo>
                  <a:lnTo>
                    <a:pt x="9" y="2"/>
                  </a:lnTo>
                  <a:lnTo>
                    <a:pt x="9" y="1"/>
                  </a:lnTo>
                  <a:lnTo>
                    <a:pt x="9" y="1"/>
                  </a:lnTo>
                  <a:lnTo>
                    <a:pt x="9" y="1"/>
                  </a:lnTo>
                  <a:lnTo>
                    <a:pt x="9" y="1"/>
                  </a:lnTo>
                  <a:lnTo>
                    <a:pt x="10" y="1"/>
                  </a:lnTo>
                  <a:lnTo>
                    <a:pt x="10" y="0"/>
                  </a:lnTo>
                  <a:lnTo>
                    <a:pt x="10" y="1"/>
                  </a:lnTo>
                  <a:lnTo>
                    <a:pt x="10" y="0"/>
                  </a:lnTo>
                  <a:lnTo>
                    <a:pt x="10" y="0"/>
                  </a:lnTo>
                  <a:lnTo>
                    <a:pt x="10" y="0"/>
                  </a:lnTo>
                  <a:lnTo>
                    <a:pt x="10" y="0"/>
                  </a:lnTo>
                  <a:lnTo>
                    <a:pt x="10" y="1"/>
                  </a:lnTo>
                  <a:lnTo>
                    <a:pt x="10" y="1"/>
                  </a:lnTo>
                  <a:lnTo>
                    <a:pt x="10" y="1"/>
                  </a:lnTo>
                  <a:lnTo>
                    <a:pt x="10" y="1"/>
                  </a:lnTo>
                  <a:lnTo>
                    <a:pt x="10" y="1"/>
                  </a:lnTo>
                  <a:lnTo>
                    <a:pt x="10" y="1"/>
                  </a:lnTo>
                  <a:lnTo>
                    <a:pt x="10" y="1"/>
                  </a:lnTo>
                  <a:lnTo>
                    <a:pt x="10" y="1"/>
                  </a:lnTo>
                  <a:lnTo>
                    <a:pt x="10" y="1"/>
                  </a:lnTo>
                  <a:lnTo>
                    <a:pt x="10" y="2"/>
                  </a:lnTo>
                  <a:lnTo>
                    <a:pt x="10" y="2"/>
                  </a:lnTo>
                  <a:lnTo>
                    <a:pt x="10" y="2"/>
                  </a:lnTo>
                  <a:lnTo>
                    <a:pt x="10" y="2"/>
                  </a:lnTo>
                  <a:lnTo>
                    <a:pt x="9"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Freeform 488">
              <a:extLst>
                <a:ext uri="{FF2B5EF4-FFF2-40B4-BE49-F238E27FC236}">
                  <a16:creationId xmlns:a16="http://schemas.microsoft.com/office/drawing/2014/main" id="{DE9AB5B0-5AA6-4B27-B388-F7C3D3F8B341}"/>
                </a:ext>
              </a:extLst>
            </p:cNvPr>
            <p:cNvSpPr>
              <a:spLocks noEditPoints="1"/>
            </p:cNvSpPr>
            <p:nvPr/>
          </p:nvSpPr>
          <p:spPr bwMode="auto">
            <a:xfrm>
              <a:off x="7198427" y="3347539"/>
              <a:ext cx="405082" cy="427500"/>
            </a:xfrm>
            <a:custGeom>
              <a:avLst/>
              <a:gdLst/>
              <a:ahLst/>
              <a:cxnLst>
                <a:cxn ang="0">
                  <a:pos x="8" y="22"/>
                </a:cxn>
                <a:cxn ang="0">
                  <a:pos x="12" y="21"/>
                </a:cxn>
                <a:cxn ang="0">
                  <a:pos x="12" y="19"/>
                </a:cxn>
                <a:cxn ang="0">
                  <a:pos x="14" y="17"/>
                </a:cxn>
                <a:cxn ang="0">
                  <a:pos x="15" y="16"/>
                </a:cxn>
                <a:cxn ang="0">
                  <a:pos x="17" y="15"/>
                </a:cxn>
                <a:cxn ang="0">
                  <a:pos x="19" y="15"/>
                </a:cxn>
                <a:cxn ang="0">
                  <a:pos x="19" y="12"/>
                </a:cxn>
                <a:cxn ang="0">
                  <a:pos x="21" y="11"/>
                </a:cxn>
                <a:cxn ang="0">
                  <a:pos x="20" y="9"/>
                </a:cxn>
                <a:cxn ang="0">
                  <a:pos x="23" y="9"/>
                </a:cxn>
                <a:cxn ang="0">
                  <a:pos x="24" y="6"/>
                </a:cxn>
                <a:cxn ang="0">
                  <a:pos x="23" y="3"/>
                </a:cxn>
                <a:cxn ang="0">
                  <a:pos x="25" y="1"/>
                </a:cxn>
                <a:cxn ang="0">
                  <a:pos x="28" y="0"/>
                </a:cxn>
                <a:cxn ang="0">
                  <a:pos x="30" y="0"/>
                </a:cxn>
                <a:cxn ang="0">
                  <a:pos x="32" y="1"/>
                </a:cxn>
                <a:cxn ang="0">
                  <a:pos x="33" y="2"/>
                </a:cxn>
                <a:cxn ang="0">
                  <a:pos x="34" y="3"/>
                </a:cxn>
                <a:cxn ang="0">
                  <a:pos x="36" y="5"/>
                </a:cxn>
                <a:cxn ang="0">
                  <a:pos x="36" y="6"/>
                </a:cxn>
                <a:cxn ang="0">
                  <a:pos x="34" y="7"/>
                </a:cxn>
                <a:cxn ang="0">
                  <a:pos x="32" y="7"/>
                </a:cxn>
                <a:cxn ang="0">
                  <a:pos x="29" y="7"/>
                </a:cxn>
                <a:cxn ang="0">
                  <a:pos x="29" y="9"/>
                </a:cxn>
                <a:cxn ang="0">
                  <a:pos x="29" y="10"/>
                </a:cxn>
                <a:cxn ang="0">
                  <a:pos x="29" y="12"/>
                </a:cxn>
                <a:cxn ang="0">
                  <a:pos x="30" y="13"/>
                </a:cxn>
                <a:cxn ang="0">
                  <a:pos x="32" y="14"/>
                </a:cxn>
                <a:cxn ang="0">
                  <a:pos x="30" y="17"/>
                </a:cxn>
                <a:cxn ang="0">
                  <a:pos x="29" y="18"/>
                </a:cxn>
                <a:cxn ang="0">
                  <a:pos x="28" y="20"/>
                </a:cxn>
                <a:cxn ang="0">
                  <a:pos x="25" y="24"/>
                </a:cxn>
                <a:cxn ang="0">
                  <a:pos x="23" y="26"/>
                </a:cxn>
                <a:cxn ang="0">
                  <a:pos x="22" y="26"/>
                </a:cxn>
                <a:cxn ang="0">
                  <a:pos x="20" y="28"/>
                </a:cxn>
                <a:cxn ang="0">
                  <a:pos x="20" y="30"/>
                </a:cxn>
                <a:cxn ang="0">
                  <a:pos x="21" y="32"/>
                </a:cxn>
                <a:cxn ang="0">
                  <a:pos x="22" y="34"/>
                </a:cxn>
                <a:cxn ang="0">
                  <a:pos x="22" y="36"/>
                </a:cxn>
                <a:cxn ang="0">
                  <a:pos x="21" y="36"/>
                </a:cxn>
                <a:cxn ang="0">
                  <a:pos x="18" y="36"/>
                </a:cxn>
                <a:cxn ang="0">
                  <a:pos x="17" y="37"/>
                </a:cxn>
                <a:cxn ang="0">
                  <a:pos x="16" y="37"/>
                </a:cxn>
                <a:cxn ang="0">
                  <a:pos x="15" y="37"/>
                </a:cxn>
                <a:cxn ang="0">
                  <a:pos x="14" y="35"/>
                </a:cxn>
                <a:cxn ang="0">
                  <a:pos x="13" y="34"/>
                </a:cxn>
                <a:cxn ang="0">
                  <a:pos x="12" y="33"/>
                </a:cxn>
                <a:cxn ang="0">
                  <a:pos x="10" y="33"/>
                </a:cxn>
                <a:cxn ang="0">
                  <a:pos x="9" y="34"/>
                </a:cxn>
                <a:cxn ang="0">
                  <a:pos x="7" y="33"/>
                </a:cxn>
                <a:cxn ang="0">
                  <a:pos x="6" y="33"/>
                </a:cxn>
                <a:cxn ang="0">
                  <a:pos x="3" y="34"/>
                </a:cxn>
                <a:cxn ang="0">
                  <a:pos x="2" y="33"/>
                </a:cxn>
                <a:cxn ang="0">
                  <a:pos x="4" y="30"/>
                </a:cxn>
                <a:cxn ang="0">
                  <a:pos x="5" y="30"/>
                </a:cxn>
                <a:cxn ang="0">
                  <a:pos x="4" y="28"/>
                </a:cxn>
                <a:cxn ang="0">
                  <a:pos x="4" y="25"/>
                </a:cxn>
                <a:cxn ang="0">
                  <a:pos x="2" y="23"/>
                </a:cxn>
                <a:cxn ang="0">
                  <a:pos x="4" y="22"/>
                </a:cxn>
              </a:cxnLst>
              <a:rect l="0" t="0" r="r" b="b"/>
              <a:pathLst>
                <a:path w="37" h="38">
                  <a:moveTo>
                    <a:pt x="15" y="37"/>
                  </a:moveTo>
                  <a:lnTo>
                    <a:pt x="15" y="37"/>
                  </a:lnTo>
                  <a:lnTo>
                    <a:pt x="15" y="37"/>
                  </a:lnTo>
                  <a:lnTo>
                    <a:pt x="15" y="37"/>
                  </a:lnTo>
                  <a:close/>
                  <a:moveTo>
                    <a:pt x="5" y="22"/>
                  </a:moveTo>
                  <a:lnTo>
                    <a:pt x="6" y="22"/>
                  </a:lnTo>
                  <a:lnTo>
                    <a:pt x="6" y="22"/>
                  </a:lnTo>
                  <a:lnTo>
                    <a:pt x="7" y="22"/>
                  </a:lnTo>
                  <a:lnTo>
                    <a:pt x="7" y="22"/>
                  </a:lnTo>
                  <a:lnTo>
                    <a:pt x="8" y="22"/>
                  </a:lnTo>
                  <a:lnTo>
                    <a:pt x="8" y="22"/>
                  </a:lnTo>
                  <a:lnTo>
                    <a:pt x="8" y="21"/>
                  </a:lnTo>
                  <a:lnTo>
                    <a:pt x="8" y="21"/>
                  </a:lnTo>
                  <a:lnTo>
                    <a:pt x="9" y="21"/>
                  </a:lnTo>
                  <a:lnTo>
                    <a:pt x="9" y="21"/>
                  </a:lnTo>
                  <a:lnTo>
                    <a:pt x="9" y="21"/>
                  </a:lnTo>
                  <a:lnTo>
                    <a:pt x="10" y="21"/>
                  </a:lnTo>
                  <a:lnTo>
                    <a:pt x="10" y="21"/>
                  </a:lnTo>
                  <a:lnTo>
                    <a:pt x="11" y="21"/>
                  </a:lnTo>
                  <a:lnTo>
                    <a:pt x="11" y="21"/>
                  </a:lnTo>
                  <a:lnTo>
                    <a:pt x="11" y="21"/>
                  </a:lnTo>
                  <a:lnTo>
                    <a:pt x="12" y="21"/>
                  </a:lnTo>
                  <a:lnTo>
                    <a:pt x="12" y="21"/>
                  </a:lnTo>
                  <a:lnTo>
                    <a:pt x="12" y="21"/>
                  </a:lnTo>
                  <a:lnTo>
                    <a:pt x="12" y="20"/>
                  </a:lnTo>
                  <a:lnTo>
                    <a:pt x="12" y="20"/>
                  </a:lnTo>
                  <a:lnTo>
                    <a:pt x="12" y="20"/>
                  </a:lnTo>
                  <a:lnTo>
                    <a:pt x="12" y="20"/>
                  </a:lnTo>
                  <a:lnTo>
                    <a:pt x="12" y="20"/>
                  </a:lnTo>
                  <a:lnTo>
                    <a:pt x="12" y="20"/>
                  </a:lnTo>
                  <a:lnTo>
                    <a:pt x="12" y="19"/>
                  </a:lnTo>
                  <a:lnTo>
                    <a:pt x="12" y="19"/>
                  </a:lnTo>
                  <a:lnTo>
                    <a:pt x="12" y="19"/>
                  </a:lnTo>
                  <a:lnTo>
                    <a:pt x="12" y="19"/>
                  </a:lnTo>
                  <a:lnTo>
                    <a:pt x="12" y="19"/>
                  </a:lnTo>
                  <a:lnTo>
                    <a:pt x="12" y="18"/>
                  </a:lnTo>
                  <a:lnTo>
                    <a:pt x="12" y="18"/>
                  </a:lnTo>
                  <a:lnTo>
                    <a:pt x="13" y="18"/>
                  </a:lnTo>
                  <a:lnTo>
                    <a:pt x="13" y="18"/>
                  </a:lnTo>
                  <a:lnTo>
                    <a:pt x="13" y="17"/>
                  </a:lnTo>
                  <a:lnTo>
                    <a:pt x="13" y="17"/>
                  </a:lnTo>
                  <a:lnTo>
                    <a:pt x="13" y="17"/>
                  </a:lnTo>
                  <a:lnTo>
                    <a:pt x="13" y="17"/>
                  </a:lnTo>
                  <a:lnTo>
                    <a:pt x="14" y="17"/>
                  </a:lnTo>
                  <a:lnTo>
                    <a:pt x="14" y="17"/>
                  </a:lnTo>
                  <a:lnTo>
                    <a:pt x="14" y="17"/>
                  </a:lnTo>
                  <a:lnTo>
                    <a:pt x="15" y="17"/>
                  </a:lnTo>
                  <a:lnTo>
                    <a:pt x="15" y="17"/>
                  </a:lnTo>
                  <a:lnTo>
                    <a:pt x="16" y="16"/>
                  </a:lnTo>
                  <a:lnTo>
                    <a:pt x="16" y="16"/>
                  </a:lnTo>
                  <a:lnTo>
                    <a:pt x="15" y="16"/>
                  </a:lnTo>
                  <a:lnTo>
                    <a:pt x="15" y="16"/>
                  </a:lnTo>
                  <a:lnTo>
                    <a:pt x="15" y="16"/>
                  </a:lnTo>
                  <a:lnTo>
                    <a:pt x="15" y="16"/>
                  </a:lnTo>
                  <a:lnTo>
                    <a:pt x="15" y="16"/>
                  </a:lnTo>
                  <a:lnTo>
                    <a:pt x="16" y="16"/>
                  </a:lnTo>
                  <a:lnTo>
                    <a:pt x="16" y="16"/>
                  </a:lnTo>
                  <a:lnTo>
                    <a:pt x="16" y="16"/>
                  </a:lnTo>
                  <a:lnTo>
                    <a:pt x="16" y="15"/>
                  </a:lnTo>
                  <a:lnTo>
                    <a:pt x="16" y="15"/>
                  </a:lnTo>
                  <a:lnTo>
                    <a:pt x="16" y="15"/>
                  </a:lnTo>
                  <a:lnTo>
                    <a:pt x="16" y="15"/>
                  </a:lnTo>
                  <a:lnTo>
                    <a:pt x="16" y="15"/>
                  </a:lnTo>
                  <a:lnTo>
                    <a:pt x="17" y="15"/>
                  </a:lnTo>
                  <a:lnTo>
                    <a:pt x="17" y="15"/>
                  </a:lnTo>
                  <a:lnTo>
                    <a:pt x="17" y="15"/>
                  </a:lnTo>
                  <a:lnTo>
                    <a:pt x="17" y="15"/>
                  </a:lnTo>
                  <a:lnTo>
                    <a:pt x="17" y="15"/>
                  </a:lnTo>
                  <a:lnTo>
                    <a:pt x="17" y="15"/>
                  </a:lnTo>
                  <a:lnTo>
                    <a:pt x="18" y="16"/>
                  </a:lnTo>
                  <a:lnTo>
                    <a:pt x="18" y="16"/>
                  </a:lnTo>
                  <a:lnTo>
                    <a:pt x="18" y="15"/>
                  </a:lnTo>
                  <a:lnTo>
                    <a:pt x="18" y="15"/>
                  </a:lnTo>
                  <a:lnTo>
                    <a:pt x="19" y="15"/>
                  </a:lnTo>
                  <a:lnTo>
                    <a:pt x="19" y="15"/>
                  </a:lnTo>
                  <a:lnTo>
                    <a:pt x="19" y="15"/>
                  </a:lnTo>
                  <a:lnTo>
                    <a:pt x="19" y="15"/>
                  </a:lnTo>
                  <a:lnTo>
                    <a:pt x="19" y="14"/>
                  </a:lnTo>
                  <a:lnTo>
                    <a:pt x="19" y="14"/>
                  </a:lnTo>
                  <a:lnTo>
                    <a:pt x="19" y="14"/>
                  </a:lnTo>
                  <a:lnTo>
                    <a:pt x="19" y="14"/>
                  </a:lnTo>
                  <a:lnTo>
                    <a:pt x="19" y="13"/>
                  </a:lnTo>
                  <a:lnTo>
                    <a:pt x="19" y="13"/>
                  </a:lnTo>
                  <a:lnTo>
                    <a:pt x="19" y="13"/>
                  </a:lnTo>
                  <a:lnTo>
                    <a:pt x="19" y="13"/>
                  </a:lnTo>
                  <a:lnTo>
                    <a:pt x="19" y="13"/>
                  </a:lnTo>
                  <a:lnTo>
                    <a:pt x="19" y="13"/>
                  </a:lnTo>
                  <a:lnTo>
                    <a:pt x="19" y="12"/>
                  </a:lnTo>
                  <a:lnTo>
                    <a:pt x="19" y="12"/>
                  </a:lnTo>
                  <a:lnTo>
                    <a:pt x="19" y="12"/>
                  </a:lnTo>
                  <a:lnTo>
                    <a:pt x="19" y="12"/>
                  </a:lnTo>
                  <a:lnTo>
                    <a:pt x="19" y="12"/>
                  </a:lnTo>
                  <a:lnTo>
                    <a:pt x="19" y="12"/>
                  </a:lnTo>
                  <a:lnTo>
                    <a:pt x="19" y="12"/>
                  </a:lnTo>
                  <a:lnTo>
                    <a:pt x="20" y="12"/>
                  </a:lnTo>
                  <a:lnTo>
                    <a:pt x="20" y="11"/>
                  </a:lnTo>
                  <a:lnTo>
                    <a:pt x="20" y="11"/>
                  </a:lnTo>
                  <a:lnTo>
                    <a:pt x="21" y="11"/>
                  </a:lnTo>
                  <a:lnTo>
                    <a:pt x="21" y="11"/>
                  </a:lnTo>
                  <a:lnTo>
                    <a:pt x="21" y="11"/>
                  </a:lnTo>
                  <a:lnTo>
                    <a:pt x="21" y="11"/>
                  </a:lnTo>
                  <a:lnTo>
                    <a:pt x="21" y="11"/>
                  </a:lnTo>
                  <a:lnTo>
                    <a:pt x="21" y="10"/>
                  </a:lnTo>
                  <a:lnTo>
                    <a:pt x="21" y="10"/>
                  </a:lnTo>
                  <a:lnTo>
                    <a:pt x="21" y="10"/>
                  </a:lnTo>
                  <a:lnTo>
                    <a:pt x="21" y="10"/>
                  </a:lnTo>
                  <a:lnTo>
                    <a:pt x="21" y="10"/>
                  </a:lnTo>
                  <a:lnTo>
                    <a:pt x="20" y="10"/>
                  </a:lnTo>
                  <a:lnTo>
                    <a:pt x="20" y="9"/>
                  </a:lnTo>
                  <a:lnTo>
                    <a:pt x="20" y="9"/>
                  </a:lnTo>
                  <a:lnTo>
                    <a:pt x="20" y="9"/>
                  </a:lnTo>
                  <a:lnTo>
                    <a:pt x="20" y="9"/>
                  </a:lnTo>
                  <a:lnTo>
                    <a:pt x="20" y="9"/>
                  </a:lnTo>
                  <a:lnTo>
                    <a:pt x="21" y="9"/>
                  </a:lnTo>
                  <a:lnTo>
                    <a:pt x="21" y="9"/>
                  </a:lnTo>
                  <a:lnTo>
                    <a:pt x="21" y="9"/>
                  </a:lnTo>
                  <a:lnTo>
                    <a:pt x="21" y="9"/>
                  </a:lnTo>
                  <a:lnTo>
                    <a:pt x="22" y="9"/>
                  </a:lnTo>
                  <a:lnTo>
                    <a:pt x="22" y="9"/>
                  </a:lnTo>
                  <a:lnTo>
                    <a:pt x="22" y="9"/>
                  </a:lnTo>
                  <a:lnTo>
                    <a:pt x="23" y="9"/>
                  </a:lnTo>
                  <a:lnTo>
                    <a:pt x="23" y="8"/>
                  </a:lnTo>
                  <a:lnTo>
                    <a:pt x="23" y="8"/>
                  </a:lnTo>
                  <a:lnTo>
                    <a:pt x="22" y="7"/>
                  </a:lnTo>
                  <a:lnTo>
                    <a:pt x="22" y="7"/>
                  </a:lnTo>
                  <a:lnTo>
                    <a:pt x="23" y="7"/>
                  </a:lnTo>
                  <a:lnTo>
                    <a:pt x="23" y="7"/>
                  </a:lnTo>
                  <a:lnTo>
                    <a:pt x="23" y="7"/>
                  </a:lnTo>
                  <a:lnTo>
                    <a:pt x="23" y="6"/>
                  </a:lnTo>
                  <a:lnTo>
                    <a:pt x="23" y="6"/>
                  </a:lnTo>
                  <a:lnTo>
                    <a:pt x="23" y="6"/>
                  </a:lnTo>
                  <a:lnTo>
                    <a:pt x="24" y="6"/>
                  </a:lnTo>
                  <a:lnTo>
                    <a:pt x="24" y="6"/>
                  </a:lnTo>
                  <a:lnTo>
                    <a:pt x="24" y="6"/>
                  </a:lnTo>
                  <a:lnTo>
                    <a:pt x="24" y="5"/>
                  </a:lnTo>
                  <a:lnTo>
                    <a:pt x="24" y="5"/>
                  </a:lnTo>
                  <a:lnTo>
                    <a:pt x="24" y="5"/>
                  </a:lnTo>
                  <a:lnTo>
                    <a:pt x="24" y="5"/>
                  </a:lnTo>
                  <a:lnTo>
                    <a:pt x="24" y="5"/>
                  </a:lnTo>
                  <a:lnTo>
                    <a:pt x="24" y="4"/>
                  </a:lnTo>
                  <a:lnTo>
                    <a:pt x="24" y="4"/>
                  </a:lnTo>
                  <a:lnTo>
                    <a:pt x="24" y="4"/>
                  </a:lnTo>
                  <a:lnTo>
                    <a:pt x="23" y="3"/>
                  </a:lnTo>
                  <a:lnTo>
                    <a:pt x="23" y="3"/>
                  </a:lnTo>
                  <a:lnTo>
                    <a:pt x="23" y="3"/>
                  </a:lnTo>
                  <a:lnTo>
                    <a:pt x="23" y="3"/>
                  </a:lnTo>
                  <a:lnTo>
                    <a:pt x="23" y="3"/>
                  </a:lnTo>
                  <a:lnTo>
                    <a:pt x="23" y="2"/>
                  </a:lnTo>
                  <a:lnTo>
                    <a:pt x="24" y="2"/>
                  </a:lnTo>
                  <a:lnTo>
                    <a:pt x="24" y="2"/>
                  </a:lnTo>
                  <a:lnTo>
                    <a:pt x="24" y="2"/>
                  </a:lnTo>
                  <a:lnTo>
                    <a:pt x="25" y="1"/>
                  </a:lnTo>
                  <a:lnTo>
                    <a:pt x="25" y="1"/>
                  </a:lnTo>
                  <a:lnTo>
                    <a:pt x="25" y="1"/>
                  </a:lnTo>
                  <a:lnTo>
                    <a:pt x="25" y="1"/>
                  </a:lnTo>
                  <a:lnTo>
                    <a:pt x="26" y="1"/>
                  </a:lnTo>
                  <a:lnTo>
                    <a:pt x="26" y="1"/>
                  </a:lnTo>
                  <a:lnTo>
                    <a:pt x="26" y="0"/>
                  </a:lnTo>
                  <a:lnTo>
                    <a:pt x="26" y="0"/>
                  </a:lnTo>
                  <a:lnTo>
                    <a:pt x="27" y="0"/>
                  </a:lnTo>
                  <a:lnTo>
                    <a:pt x="27" y="0"/>
                  </a:lnTo>
                  <a:lnTo>
                    <a:pt x="27" y="0"/>
                  </a:lnTo>
                  <a:lnTo>
                    <a:pt x="28" y="0"/>
                  </a:lnTo>
                  <a:lnTo>
                    <a:pt x="28" y="0"/>
                  </a:lnTo>
                  <a:lnTo>
                    <a:pt x="28" y="0"/>
                  </a:lnTo>
                  <a:lnTo>
                    <a:pt x="29" y="0"/>
                  </a:lnTo>
                  <a:lnTo>
                    <a:pt x="29" y="0"/>
                  </a:lnTo>
                  <a:lnTo>
                    <a:pt x="29" y="1"/>
                  </a:lnTo>
                  <a:lnTo>
                    <a:pt x="29" y="1"/>
                  </a:lnTo>
                  <a:lnTo>
                    <a:pt x="29" y="0"/>
                  </a:lnTo>
                  <a:lnTo>
                    <a:pt x="29" y="0"/>
                  </a:lnTo>
                  <a:lnTo>
                    <a:pt x="30" y="0"/>
                  </a:lnTo>
                  <a:lnTo>
                    <a:pt x="30" y="0"/>
                  </a:lnTo>
                  <a:lnTo>
                    <a:pt x="30" y="0"/>
                  </a:lnTo>
                  <a:lnTo>
                    <a:pt x="30" y="0"/>
                  </a:lnTo>
                  <a:lnTo>
                    <a:pt x="30" y="0"/>
                  </a:lnTo>
                  <a:lnTo>
                    <a:pt x="31" y="0"/>
                  </a:lnTo>
                  <a:lnTo>
                    <a:pt x="31" y="0"/>
                  </a:lnTo>
                  <a:lnTo>
                    <a:pt x="31" y="0"/>
                  </a:lnTo>
                  <a:lnTo>
                    <a:pt x="31" y="0"/>
                  </a:lnTo>
                  <a:lnTo>
                    <a:pt x="31" y="0"/>
                  </a:lnTo>
                  <a:lnTo>
                    <a:pt x="32" y="0"/>
                  </a:lnTo>
                  <a:lnTo>
                    <a:pt x="32" y="0"/>
                  </a:lnTo>
                  <a:lnTo>
                    <a:pt x="32" y="0"/>
                  </a:lnTo>
                  <a:lnTo>
                    <a:pt x="32" y="0"/>
                  </a:lnTo>
                  <a:lnTo>
                    <a:pt x="32" y="0"/>
                  </a:lnTo>
                  <a:lnTo>
                    <a:pt x="32" y="1"/>
                  </a:lnTo>
                  <a:lnTo>
                    <a:pt x="32" y="1"/>
                  </a:lnTo>
                  <a:lnTo>
                    <a:pt x="32" y="1"/>
                  </a:lnTo>
                  <a:lnTo>
                    <a:pt x="32" y="1"/>
                  </a:lnTo>
                  <a:lnTo>
                    <a:pt x="33" y="1"/>
                  </a:lnTo>
                  <a:lnTo>
                    <a:pt x="33" y="1"/>
                  </a:lnTo>
                  <a:lnTo>
                    <a:pt x="33" y="1"/>
                  </a:lnTo>
                  <a:lnTo>
                    <a:pt x="33" y="1"/>
                  </a:lnTo>
                  <a:lnTo>
                    <a:pt x="33" y="1"/>
                  </a:lnTo>
                  <a:lnTo>
                    <a:pt x="33" y="2"/>
                  </a:lnTo>
                  <a:lnTo>
                    <a:pt x="33" y="2"/>
                  </a:lnTo>
                  <a:lnTo>
                    <a:pt x="33" y="2"/>
                  </a:lnTo>
                  <a:lnTo>
                    <a:pt x="33" y="3"/>
                  </a:lnTo>
                  <a:lnTo>
                    <a:pt x="33" y="3"/>
                  </a:lnTo>
                  <a:lnTo>
                    <a:pt x="33" y="3"/>
                  </a:lnTo>
                  <a:lnTo>
                    <a:pt x="33" y="3"/>
                  </a:lnTo>
                  <a:lnTo>
                    <a:pt x="33" y="3"/>
                  </a:lnTo>
                  <a:lnTo>
                    <a:pt x="33" y="3"/>
                  </a:lnTo>
                  <a:lnTo>
                    <a:pt x="34" y="3"/>
                  </a:lnTo>
                  <a:lnTo>
                    <a:pt x="34" y="3"/>
                  </a:lnTo>
                  <a:lnTo>
                    <a:pt x="34" y="4"/>
                  </a:lnTo>
                  <a:lnTo>
                    <a:pt x="34" y="4"/>
                  </a:lnTo>
                  <a:lnTo>
                    <a:pt x="34" y="3"/>
                  </a:lnTo>
                  <a:lnTo>
                    <a:pt x="34" y="3"/>
                  </a:lnTo>
                  <a:lnTo>
                    <a:pt x="35" y="4"/>
                  </a:lnTo>
                  <a:lnTo>
                    <a:pt x="34" y="4"/>
                  </a:lnTo>
                  <a:lnTo>
                    <a:pt x="35" y="4"/>
                  </a:lnTo>
                  <a:lnTo>
                    <a:pt x="35" y="4"/>
                  </a:lnTo>
                  <a:lnTo>
                    <a:pt x="35" y="4"/>
                  </a:lnTo>
                  <a:lnTo>
                    <a:pt x="35" y="4"/>
                  </a:lnTo>
                  <a:lnTo>
                    <a:pt x="35" y="4"/>
                  </a:lnTo>
                  <a:lnTo>
                    <a:pt x="36" y="4"/>
                  </a:lnTo>
                  <a:lnTo>
                    <a:pt x="36" y="4"/>
                  </a:lnTo>
                  <a:lnTo>
                    <a:pt x="36" y="5"/>
                  </a:lnTo>
                  <a:lnTo>
                    <a:pt x="37" y="5"/>
                  </a:lnTo>
                  <a:lnTo>
                    <a:pt x="37" y="5"/>
                  </a:lnTo>
                  <a:lnTo>
                    <a:pt x="37" y="5"/>
                  </a:lnTo>
                  <a:lnTo>
                    <a:pt x="37" y="5"/>
                  </a:lnTo>
                  <a:lnTo>
                    <a:pt x="37" y="5"/>
                  </a:lnTo>
                  <a:lnTo>
                    <a:pt x="37" y="5"/>
                  </a:lnTo>
                  <a:lnTo>
                    <a:pt x="36" y="5"/>
                  </a:lnTo>
                  <a:lnTo>
                    <a:pt x="36" y="5"/>
                  </a:lnTo>
                  <a:lnTo>
                    <a:pt x="36" y="6"/>
                  </a:lnTo>
                  <a:lnTo>
                    <a:pt x="36" y="6"/>
                  </a:lnTo>
                  <a:lnTo>
                    <a:pt x="36" y="6"/>
                  </a:lnTo>
                  <a:lnTo>
                    <a:pt x="35" y="6"/>
                  </a:lnTo>
                  <a:lnTo>
                    <a:pt x="35" y="6"/>
                  </a:lnTo>
                  <a:lnTo>
                    <a:pt x="35" y="7"/>
                  </a:lnTo>
                  <a:lnTo>
                    <a:pt x="35" y="7"/>
                  </a:lnTo>
                  <a:lnTo>
                    <a:pt x="35" y="7"/>
                  </a:lnTo>
                  <a:lnTo>
                    <a:pt x="35" y="7"/>
                  </a:lnTo>
                  <a:lnTo>
                    <a:pt x="35" y="7"/>
                  </a:lnTo>
                  <a:lnTo>
                    <a:pt x="34" y="7"/>
                  </a:lnTo>
                  <a:lnTo>
                    <a:pt x="34" y="6"/>
                  </a:lnTo>
                  <a:lnTo>
                    <a:pt x="34" y="6"/>
                  </a:lnTo>
                  <a:lnTo>
                    <a:pt x="34" y="7"/>
                  </a:lnTo>
                  <a:lnTo>
                    <a:pt x="34" y="7"/>
                  </a:lnTo>
                  <a:lnTo>
                    <a:pt x="34" y="7"/>
                  </a:lnTo>
                  <a:lnTo>
                    <a:pt x="34" y="7"/>
                  </a:lnTo>
                  <a:lnTo>
                    <a:pt x="34" y="7"/>
                  </a:lnTo>
                  <a:lnTo>
                    <a:pt x="33" y="7"/>
                  </a:lnTo>
                  <a:lnTo>
                    <a:pt x="33" y="7"/>
                  </a:lnTo>
                  <a:lnTo>
                    <a:pt x="33" y="7"/>
                  </a:lnTo>
                  <a:lnTo>
                    <a:pt x="33" y="7"/>
                  </a:lnTo>
                  <a:lnTo>
                    <a:pt x="33" y="7"/>
                  </a:lnTo>
                  <a:lnTo>
                    <a:pt x="33" y="7"/>
                  </a:lnTo>
                  <a:lnTo>
                    <a:pt x="32" y="7"/>
                  </a:lnTo>
                  <a:lnTo>
                    <a:pt x="32" y="7"/>
                  </a:lnTo>
                  <a:lnTo>
                    <a:pt x="32" y="7"/>
                  </a:lnTo>
                  <a:lnTo>
                    <a:pt x="31" y="7"/>
                  </a:lnTo>
                  <a:lnTo>
                    <a:pt x="30" y="7"/>
                  </a:lnTo>
                  <a:lnTo>
                    <a:pt x="30" y="7"/>
                  </a:lnTo>
                  <a:lnTo>
                    <a:pt x="30" y="6"/>
                  </a:lnTo>
                  <a:lnTo>
                    <a:pt x="30" y="6"/>
                  </a:lnTo>
                  <a:lnTo>
                    <a:pt x="29" y="7"/>
                  </a:lnTo>
                  <a:lnTo>
                    <a:pt x="29" y="7"/>
                  </a:lnTo>
                  <a:lnTo>
                    <a:pt x="29" y="7"/>
                  </a:lnTo>
                  <a:lnTo>
                    <a:pt x="29" y="7"/>
                  </a:lnTo>
                  <a:lnTo>
                    <a:pt x="29" y="7"/>
                  </a:lnTo>
                  <a:lnTo>
                    <a:pt x="28" y="8"/>
                  </a:lnTo>
                  <a:lnTo>
                    <a:pt x="29" y="8"/>
                  </a:lnTo>
                  <a:lnTo>
                    <a:pt x="29" y="8"/>
                  </a:lnTo>
                  <a:lnTo>
                    <a:pt x="29" y="8"/>
                  </a:lnTo>
                  <a:lnTo>
                    <a:pt x="29" y="8"/>
                  </a:lnTo>
                  <a:lnTo>
                    <a:pt x="29" y="8"/>
                  </a:lnTo>
                  <a:lnTo>
                    <a:pt x="29" y="9"/>
                  </a:lnTo>
                  <a:lnTo>
                    <a:pt x="29" y="9"/>
                  </a:lnTo>
                  <a:lnTo>
                    <a:pt x="29" y="9"/>
                  </a:lnTo>
                  <a:lnTo>
                    <a:pt x="29" y="9"/>
                  </a:lnTo>
                  <a:lnTo>
                    <a:pt x="29" y="9"/>
                  </a:lnTo>
                  <a:lnTo>
                    <a:pt x="29" y="9"/>
                  </a:lnTo>
                  <a:lnTo>
                    <a:pt x="30" y="9"/>
                  </a:lnTo>
                  <a:lnTo>
                    <a:pt x="30" y="9"/>
                  </a:lnTo>
                  <a:lnTo>
                    <a:pt x="30" y="9"/>
                  </a:lnTo>
                  <a:lnTo>
                    <a:pt x="29" y="9"/>
                  </a:lnTo>
                  <a:lnTo>
                    <a:pt x="29" y="9"/>
                  </a:lnTo>
                  <a:lnTo>
                    <a:pt x="29" y="9"/>
                  </a:lnTo>
                  <a:lnTo>
                    <a:pt x="29" y="9"/>
                  </a:lnTo>
                  <a:lnTo>
                    <a:pt x="29" y="10"/>
                  </a:lnTo>
                  <a:lnTo>
                    <a:pt x="29" y="10"/>
                  </a:lnTo>
                  <a:lnTo>
                    <a:pt x="29" y="10"/>
                  </a:lnTo>
                  <a:lnTo>
                    <a:pt x="29" y="10"/>
                  </a:lnTo>
                  <a:lnTo>
                    <a:pt x="29" y="10"/>
                  </a:lnTo>
                  <a:lnTo>
                    <a:pt x="29" y="10"/>
                  </a:lnTo>
                  <a:lnTo>
                    <a:pt x="29" y="11"/>
                  </a:lnTo>
                  <a:lnTo>
                    <a:pt x="29" y="11"/>
                  </a:lnTo>
                  <a:lnTo>
                    <a:pt x="29" y="11"/>
                  </a:lnTo>
                  <a:lnTo>
                    <a:pt x="29" y="11"/>
                  </a:lnTo>
                  <a:lnTo>
                    <a:pt x="29" y="11"/>
                  </a:lnTo>
                  <a:lnTo>
                    <a:pt x="29" y="11"/>
                  </a:lnTo>
                  <a:lnTo>
                    <a:pt x="29" y="12"/>
                  </a:lnTo>
                  <a:lnTo>
                    <a:pt x="30" y="12"/>
                  </a:lnTo>
                  <a:lnTo>
                    <a:pt x="30" y="12"/>
                  </a:lnTo>
                  <a:lnTo>
                    <a:pt x="30" y="12"/>
                  </a:lnTo>
                  <a:lnTo>
                    <a:pt x="30" y="12"/>
                  </a:lnTo>
                  <a:lnTo>
                    <a:pt x="30" y="12"/>
                  </a:lnTo>
                  <a:lnTo>
                    <a:pt x="30" y="12"/>
                  </a:lnTo>
                  <a:lnTo>
                    <a:pt x="30" y="12"/>
                  </a:lnTo>
                  <a:lnTo>
                    <a:pt x="30" y="12"/>
                  </a:lnTo>
                  <a:lnTo>
                    <a:pt x="30" y="13"/>
                  </a:lnTo>
                  <a:lnTo>
                    <a:pt x="30" y="13"/>
                  </a:lnTo>
                  <a:lnTo>
                    <a:pt x="30" y="13"/>
                  </a:lnTo>
                  <a:lnTo>
                    <a:pt x="31" y="13"/>
                  </a:lnTo>
                  <a:lnTo>
                    <a:pt x="31" y="13"/>
                  </a:lnTo>
                  <a:lnTo>
                    <a:pt x="31" y="13"/>
                  </a:lnTo>
                  <a:lnTo>
                    <a:pt x="31" y="13"/>
                  </a:lnTo>
                  <a:lnTo>
                    <a:pt x="32" y="13"/>
                  </a:lnTo>
                  <a:lnTo>
                    <a:pt x="32" y="13"/>
                  </a:lnTo>
                  <a:lnTo>
                    <a:pt x="32" y="14"/>
                  </a:lnTo>
                  <a:lnTo>
                    <a:pt x="32" y="14"/>
                  </a:lnTo>
                  <a:lnTo>
                    <a:pt x="32" y="14"/>
                  </a:lnTo>
                  <a:lnTo>
                    <a:pt x="32" y="14"/>
                  </a:lnTo>
                  <a:lnTo>
                    <a:pt x="32" y="14"/>
                  </a:lnTo>
                  <a:lnTo>
                    <a:pt x="31" y="14"/>
                  </a:lnTo>
                  <a:lnTo>
                    <a:pt x="31" y="14"/>
                  </a:lnTo>
                  <a:lnTo>
                    <a:pt x="31" y="14"/>
                  </a:lnTo>
                  <a:lnTo>
                    <a:pt x="31" y="15"/>
                  </a:lnTo>
                  <a:lnTo>
                    <a:pt x="30" y="15"/>
                  </a:lnTo>
                  <a:lnTo>
                    <a:pt x="30" y="15"/>
                  </a:lnTo>
                  <a:lnTo>
                    <a:pt x="30" y="15"/>
                  </a:lnTo>
                  <a:lnTo>
                    <a:pt x="30" y="16"/>
                  </a:lnTo>
                  <a:lnTo>
                    <a:pt x="30" y="16"/>
                  </a:lnTo>
                  <a:lnTo>
                    <a:pt x="30" y="16"/>
                  </a:lnTo>
                  <a:lnTo>
                    <a:pt x="30" y="17"/>
                  </a:lnTo>
                  <a:lnTo>
                    <a:pt x="30" y="17"/>
                  </a:lnTo>
                  <a:lnTo>
                    <a:pt x="30" y="17"/>
                  </a:lnTo>
                  <a:lnTo>
                    <a:pt x="31" y="17"/>
                  </a:lnTo>
                  <a:lnTo>
                    <a:pt x="31" y="17"/>
                  </a:lnTo>
                  <a:lnTo>
                    <a:pt x="30" y="17"/>
                  </a:lnTo>
                  <a:lnTo>
                    <a:pt x="30" y="17"/>
                  </a:lnTo>
                  <a:lnTo>
                    <a:pt x="30" y="18"/>
                  </a:lnTo>
                  <a:lnTo>
                    <a:pt x="30" y="18"/>
                  </a:lnTo>
                  <a:lnTo>
                    <a:pt x="29" y="18"/>
                  </a:lnTo>
                  <a:lnTo>
                    <a:pt x="29" y="18"/>
                  </a:lnTo>
                  <a:lnTo>
                    <a:pt x="29" y="18"/>
                  </a:lnTo>
                  <a:lnTo>
                    <a:pt x="29" y="18"/>
                  </a:lnTo>
                  <a:lnTo>
                    <a:pt x="29" y="19"/>
                  </a:lnTo>
                  <a:lnTo>
                    <a:pt x="29" y="19"/>
                  </a:lnTo>
                  <a:lnTo>
                    <a:pt x="29" y="19"/>
                  </a:lnTo>
                  <a:lnTo>
                    <a:pt x="29" y="19"/>
                  </a:lnTo>
                  <a:lnTo>
                    <a:pt x="29" y="19"/>
                  </a:lnTo>
                  <a:lnTo>
                    <a:pt x="29" y="20"/>
                  </a:lnTo>
                  <a:lnTo>
                    <a:pt x="28" y="20"/>
                  </a:lnTo>
                  <a:lnTo>
                    <a:pt x="28" y="20"/>
                  </a:lnTo>
                  <a:lnTo>
                    <a:pt x="28" y="20"/>
                  </a:lnTo>
                  <a:lnTo>
                    <a:pt x="28" y="20"/>
                  </a:lnTo>
                  <a:lnTo>
                    <a:pt x="28" y="21"/>
                  </a:lnTo>
                  <a:lnTo>
                    <a:pt x="28" y="21"/>
                  </a:lnTo>
                  <a:lnTo>
                    <a:pt x="27" y="22"/>
                  </a:lnTo>
                  <a:lnTo>
                    <a:pt x="27" y="23"/>
                  </a:lnTo>
                  <a:lnTo>
                    <a:pt x="27" y="23"/>
                  </a:lnTo>
                  <a:lnTo>
                    <a:pt x="27" y="23"/>
                  </a:lnTo>
                  <a:lnTo>
                    <a:pt x="26" y="23"/>
                  </a:lnTo>
                  <a:lnTo>
                    <a:pt x="26" y="23"/>
                  </a:lnTo>
                  <a:lnTo>
                    <a:pt x="26" y="23"/>
                  </a:lnTo>
                  <a:lnTo>
                    <a:pt x="26" y="24"/>
                  </a:lnTo>
                  <a:lnTo>
                    <a:pt x="25" y="24"/>
                  </a:lnTo>
                  <a:lnTo>
                    <a:pt x="25" y="24"/>
                  </a:lnTo>
                  <a:lnTo>
                    <a:pt x="25" y="24"/>
                  </a:lnTo>
                  <a:lnTo>
                    <a:pt x="25" y="25"/>
                  </a:lnTo>
                  <a:lnTo>
                    <a:pt x="25" y="25"/>
                  </a:lnTo>
                  <a:lnTo>
                    <a:pt x="25" y="25"/>
                  </a:lnTo>
                  <a:lnTo>
                    <a:pt x="24" y="25"/>
                  </a:lnTo>
                  <a:lnTo>
                    <a:pt x="24" y="26"/>
                  </a:lnTo>
                  <a:lnTo>
                    <a:pt x="24" y="26"/>
                  </a:lnTo>
                  <a:lnTo>
                    <a:pt x="24" y="26"/>
                  </a:lnTo>
                  <a:lnTo>
                    <a:pt x="24" y="26"/>
                  </a:lnTo>
                  <a:lnTo>
                    <a:pt x="23" y="26"/>
                  </a:lnTo>
                  <a:lnTo>
                    <a:pt x="23" y="26"/>
                  </a:lnTo>
                  <a:lnTo>
                    <a:pt x="23" y="26"/>
                  </a:lnTo>
                  <a:lnTo>
                    <a:pt x="23" y="26"/>
                  </a:lnTo>
                  <a:lnTo>
                    <a:pt x="22" y="26"/>
                  </a:lnTo>
                  <a:lnTo>
                    <a:pt x="22" y="27"/>
                  </a:lnTo>
                  <a:lnTo>
                    <a:pt x="22" y="27"/>
                  </a:lnTo>
                  <a:lnTo>
                    <a:pt x="22" y="27"/>
                  </a:lnTo>
                  <a:lnTo>
                    <a:pt x="22" y="26"/>
                  </a:lnTo>
                  <a:lnTo>
                    <a:pt x="22" y="26"/>
                  </a:lnTo>
                  <a:lnTo>
                    <a:pt x="22" y="26"/>
                  </a:lnTo>
                  <a:lnTo>
                    <a:pt x="22" y="26"/>
                  </a:lnTo>
                  <a:lnTo>
                    <a:pt x="21" y="26"/>
                  </a:lnTo>
                  <a:lnTo>
                    <a:pt x="21" y="26"/>
                  </a:lnTo>
                  <a:lnTo>
                    <a:pt x="21" y="26"/>
                  </a:lnTo>
                  <a:lnTo>
                    <a:pt x="21" y="26"/>
                  </a:lnTo>
                  <a:lnTo>
                    <a:pt x="21" y="26"/>
                  </a:lnTo>
                  <a:lnTo>
                    <a:pt x="21" y="26"/>
                  </a:lnTo>
                  <a:lnTo>
                    <a:pt x="21" y="27"/>
                  </a:lnTo>
                  <a:lnTo>
                    <a:pt x="20" y="27"/>
                  </a:lnTo>
                  <a:lnTo>
                    <a:pt x="20" y="27"/>
                  </a:lnTo>
                  <a:lnTo>
                    <a:pt x="20" y="27"/>
                  </a:lnTo>
                  <a:lnTo>
                    <a:pt x="20" y="28"/>
                  </a:lnTo>
                  <a:lnTo>
                    <a:pt x="20" y="28"/>
                  </a:lnTo>
                  <a:lnTo>
                    <a:pt x="19" y="28"/>
                  </a:lnTo>
                  <a:lnTo>
                    <a:pt x="19" y="29"/>
                  </a:lnTo>
                  <a:lnTo>
                    <a:pt x="19" y="29"/>
                  </a:lnTo>
                  <a:lnTo>
                    <a:pt x="19" y="29"/>
                  </a:lnTo>
                  <a:lnTo>
                    <a:pt x="19" y="29"/>
                  </a:lnTo>
                  <a:lnTo>
                    <a:pt x="20" y="30"/>
                  </a:lnTo>
                  <a:lnTo>
                    <a:pt x="20" y="30"/>
                  </a:lnTo>
                  <a:lnTo>
                    <a:pt x="20" y="30"/>
                  </a:lnTo>
                  <a:lnTo>
                    <a:pt x="20" y="30"/>
                  </a:lnTo>
                  <a:lnTo>
                    <a:pt x="20" y="30"/>
                  </a:lnTo>
                  <a:lnTo>
                    <a:pt x="21" y="30"/>
                  </a:lnTo>
                  <a:lnTo>
                    <a:pt x="21" y="30"/>
                  </a:lnTo>
                  <a:lnTo>
                    <a:pt x="21" y="30"/>
                  </a:lnTo>
                  <a:lnTo>
                    <a:pt x="21" y="30"/>
                  </a:lnTo>
                  <a:lnTo>
                    <a:pt x="21" y="31"/>
                  </a:lnTo>
                  <a:lnTo>
                    <a:pt x="21" y="31"/>
                  </a:lnTo>
                  <a:lnTo>
                    <a:pt x="21" y="31"/>
                  </a:lnTo>
                  <a:lnTo>
                    <a:pt x="21" y="31"/>
                  </a:lnTo>
                  <a:lnTo>
                    <a:pt x="21" y="32"/>
                  </a:lnTo>
                  <a:lnTo>
                    <a:pt x="21" y="32"/>
                  </a:lnTo>
                  <a:lnTo>
                    <a:pt x="21" y="32"/>
                  </a:lnTo>
                  <a:lnTo>
                    <a:pt x="21" y="32"/>
                  </a:lnTo>
                  <a:lnTo>
                    <a:pt x="22" y="32"/>
                  </a:lnTo>
                  <a:lnTo>
                    <a:pt x="22" y="32"/>
                  </a:lnTo>
                  <a:lnTo>
                    <a:pt x="22" y="32"/>
                  </a:lnTo>
                  <a:lnTo>
                    <a:pt x="22" y="33"/>
                  </a:lnTo>
                  <a:lnTo>
                    <a:pt x="22" y="33"/>
                  </a:lnTo>
                  <a:lnTo>
                    <a:pt x="22" y="33"/>
                  </a:lnTo>
                  <a:lnTo>
                    <a:pt x="22" y="33"/>
                  </a:lnTo>
                  <a:lnTo>
                    <a:pt x="22" y="34"/>
                  </a:lnTo>
                  <a:lnTo>
                    <a:pt x="22" y="34"/>
                  </a:lnTo>
                  <a:lnTo>
                    <a:pt x="22" y="34"/>
                  </a:lnTo>
                  <a:lnTo>
                    <a:pt x="22" y="34"/>
                  </a:lnTo>
                  <a:lnTo>
                    <a:pt x="22" y="34"/>
                  </a:lnTo>
                  <a:lnTo>
                    <a:pt x="22" y="34"/>
                  </a:lnTo>
                  <a:lnTo>
                    <a:pt x="22" y="35"/>
                  </a:lnTo>
                  <a:lnTo>
                    <a:pt x="23" y="35"/>
                  </a:lnTo>
                  <a:lnTo>
                    <a:pt x="22" y="35"/>
                  </a:lnTo>
                  <a:lnTo>
                    <a:pt x="22" y="35"/>
                  </a:lnTo>
                  <a:lnTo>
                    <a:pt x="22" y="36"/>
                  </a:lnTo>
                  <a:lnTo>
                    <a:pt x="23" y="36"/>
                  </a:lnTo>
                  <a:lnTo>
                    <a:pt x="23" y="36"/>
                  </a:lnTo>
                  <a:lnTo>
                    <a:pt x="22" y="36"/>
                  </a:lnTo>
                  <a:lnTo>
                    <a:pt x="22" y="36"/>
                  </a:lnTo>
                  <a:lnTo>
                    <a:pt x="22" y="36"/>
                  </a:lnTo>
                  <a:lnTo>
                    <a:pt x="22" y="36"/>
                  </a:lnTo>
                  <a:lnTo>
                    <a:pt x="22" y="36"/>
                  </a:lnTo>
                  <a:lnTo>
                    <a:pt x="22" y="36"/>
                  </a:lnTo>
                  <a:lnTo>
                    <a:pt x="22" y="36"/>
                  </a:lnTo>
                  <a:lnTo>
                    <a:pt x="22" y="36"/>
                  </a:lnTo>
                  <a:lnTo>
                    <a:pt x="22" y="36"/>
                  </a:lnTo>
                  <a:lnTo>
                    <a:pt x="21" y="36"/>
                  </a:lnTo>
                  <a:lnTo>
                    <a:pt x="21" y="36"/>
                  </a:lnTo>
                  <a:lnTo>
                    <a:pt x="21" y="36"/>
                  </a:lnTo>
                  <a:lnTo>
                    <a:pt x="21" y="36"/>
                  </a:lnTo>
                  <a:lnTo>
                    <a:pt x="21" y="36"/>
                  </a:lnTo>
                  <a:lnTo>
                    <a:pt x="20" y="36"/>
                  </a:lnTo>
                  <a:lnTo>
                    <a:pt x="20" y="36"/>
                  </a:lnTo>
                  <a:lnTo>
                    <a:pt x="20" y="36"/>
                  </a:lnTo>
                  <a:lnTo>
                    <a:pt x="20" y="36"/>
                  </a:lnTo>
                  <a:lnTo>
                    <a:pt x="19" y="36"/>
                  </a:lnTo>
                  <a:lnTo>
                    <a:pt x="19" y="36"/>
                  </a:lnTo>
                  <a:lnTo>
                    <a:pt x="19" y="36"/>
                  </a:lnTo>
                  <a:lnTo>
                    <a:pt x="18" y="36"/>
                  </a:lnTo>
                  <a:lnTo>
                    <a:pt x="18" y="36"/>
                  </a:lnTo>
                  <a:lnTo>
                    <a:pt x="18" y="36"/>
                  </a:lnTo>
                  <a:lnTo>
                    <a:pt x="18" y="36"/>
                  </a:lnTo>
                  <a:lnTo>
                    <a:pt x="18" y="36"/>
                  </a:lnTo>
                  <a:lnTo>
                    <a:pt x="18" y="36"/>
                  </a:lnTo>
                  <a:lnTo>
                    <a:pt x="17" y="36"/>
                  </a:lnTo>
                  <a:lnTo>
                    <a:pt x="17" y="37"/>
                  </a:lnTo>
                  <a:lnTo>
                    <a:pt x="17" y="37"/>
                  </a:lnTo>
                  <a:lnTo>
                    <a:pt x="18" y="37"/>
                  </a:lnTo>
                  <a:lnTo>
                    <a:pt x="17" y="37"/>
                  </a:lnTo>
                  <a:lnTo>
                    <a:pt x="17" y="37"/>
                  </a:lnTo>
                  <a:lnTo>
                    <a:pt x="17" y="37"/>
                  </a:lnTo>
                  <a:lnTo>
                    <a:pt x="16" y="37"/>
                  </a:lnTo>
                  <a:lnTo>
                    <a:pt x="16" y="37"/>
                  </a:lnTo>
                  <a:lnTo>
                    <a:pt x="16" y="37"/>
                  </a:lnTo>
                  <a:lnTo>
                    <a:pt x="16" y="38"/>
                  </a:lnTo>
                  <a:lnTo>
                    <a:pt x="16" y="37"/>
                  </a:lnTo>
                  <a:lnTo>
                    <a:pt x="16" y="37"/>
                  </a:lnTo>
                  <a:lnTo>
                    <a:pt x="16" y="38"/>
                  </a:lnTo>
                  <a:lnTo>
                    <a:pt x="16" y="38"/>
                  </a:lnTo>
                  <a:lnTo>
                    <a:pt x="16" y="37"/>
                  </a:lnTo>
                  <a:lnTo>
                    <a:pt x="16" y="37"/>
                  </a:lnTo>
                  <a:lnTo>
                    <a:pt x="16" y="37"/>
                  </a:lnTo>
                  <a:lnTo>
                    <a:pt x="16" y="37"/>
                  </a:lnTo>
                  <a:lnTo>
                    <a:pt x="16" y="37"/>
                  </a:lnTo>
                  <a:lnTo>
                    <a:pt x="16" y="37"/>
                  </a:lnTo>
                  <a:lnTo>
                    <a:pt x="16" y="37"/>
                  </a:lnTo>
                  <a:lnTo>
                    <a:pt x="16" y="37"/>
                  </a:lnTo>
                  <a:lnTo>
                    <a:pt x="16" y="37"/>
                  </a:lnTo>
                  <a:lnTo>
                    <a:pt x="15" y="37"/>
                  </a:lnTo>
                  <a:lnTo>
                    <a:pt x="15" y="37"/>
                  </a:lnTo>
                  <a:lnTo>
                    <a:pt x="15" y="37"/>
                  </a:lnTo>
                  <a:lnTo>
                    <a:pt x="15" y="37"/>
                  </a:lnTo>
                  <a:lnTo>
                    <a:pt x="15" y="37"/>
                  </a:lnTo>
                  <a:lnTo>
                    <a:pt x="15" y="37"/>
                  </a:lnTo>
                  <a:lnTo>
                    <a:pt x="15" y="37"/>
                  </a:lnTo>
                  <a:lnTo>
                    <a:pt x="15" y="37"/>
                  </a:lnTo>
                  <a:lnTo>
                    <a:pt x="14" y="36"/>
                  </a:lnTo>
                  <a:lnTo>
                    <a:pt x="14" y="36"/>
                  </a:lnTo>
                  <a:lnTo>
                    <a:pt x="14" y="36"/>
                  </a:lnTo>
                  <a:lnTo>
                    <a:pt x="14" y="36"/>
                  </a:lnTo>
                  <a:lnTo>
                    <a:pt x="14" y="36"/>
                  </a:lnTo>
                  <a:lnTo>
                    <a:pt x="14" y="35"/>
                  </a:lnTo>
                  <a:lnTo>
                    <a:pt x="14" y="35"/>
                  </a:lnTo>
                  <a:lnTo>
                    <a:pt x="14" y="35"/>
                  </a:lnTo>
                  <a:lnTo>
                    <a:pt x="14" y="35"/>
                  </a:lnTo>
                  <a:lnTo>
                    <a:pt x="14" y="35"/>
                  </a:lnTo>
                  <a:lnTo>
                    <a:pt x="14" y="35"/>
                  </a:lnTo>
                  <a:lnTo>
                    <a:pt x="13" y="35"/>
                  </a:lnTo>
                  <a:lnTo>
                    <a:pt x="13" y="35"/>
                  </a:lnTo>
                  <a:lnTo>
                    <a:pt x="13" y="35"/>
                  </a:lnTo>
                  <a:lnTo>
                    <a:pt x="13" y="35"/>
                  </a:lnTo>
                  <a:lnTo>
                    <a:pt x="13" y="34"/>
                  </a:lnTo>
                  <a:lnTo>
                    <a:pt x="13" y="34"/>
                  </a:lnTo>
                  <a:lnTo>
                    <a:pt x="13" y="34"/>
                  </a:lnTo>
                  <a:lnTo>
                    <a:pt x="13" y="34"/>
                  </a:lnTo>
                  <a:lnTo>
                    <a:pt x="13" y="33"/>
                  </a:lnTo>
                  <a:lnTo>
                    <a:pt x="13" y="33"/>
                  </a:lnTo>
                  <a:lnTo>
                    <a:pt x="13" y="33"/>
                  </a:lnTo>
                  <a:lnTo>
                    <a:pt x="13" y="33"/>
                  </a:lnTo>
                  <a:lnTo>
                    <a:pt x="13" y="33"/>
                  </a:lnTo>
                  <a:lnTo>
                    <a:pt x="13" y="32"/>
                  </a:lnTo>
                  <a:lnTo>
                    <a:pt x="12" y="32"/>
                  </a:lnTo>
                  <a:lnTo>
                    <a:pt x="12" y="32"/>
                  </a:lnTo>
                  <a:lnTo>
                    <a:pt x="12" y="32"/>
                  </a:lnTo>
                  <a:lnTo>
                    <a:pt x="12" y="33"/>
                  </a:lnTo>
                  <a:lnTo>
                    <a:pt x="12" y="33"/>
                  </a:lnTo>
                  <a:lnTo>
                    <a:pt x="12" y="33"/>
                  </a:lnTo>
                  <a:lnTo>
                    <a:pt x="13" y="33"/>
                  </a:lnTo>
                  <a:lnTo>
                    <a:pt x="13" y="33"/>
                  </a:lnTo>
                  <a:lnTo>
                    <a:pt x="12" y="33"/>
                  </a:lnTo>
                  <a:lnTo>
                    <a:pt x="12" y="33"/>
                  </a:lnTo>
                  <a:lnTo>
                    <a:pt x="12" y="33"/>
                  </a:lnTo>
                  <a:lnTo>
                    <a:pt x="11" y="33"/>
                  </a:lnTo>
                  <a:lnTo>
                    <a:pt x="11" y="33"/>
                  </a:lnTo>
                  <a:lnTo>
                    <a:pt x="11" y="33"/>
                  </a:lnTo>
                  <a:lnTo>
                    <a:pt x="11" y="33"/>
                  </a:lnTo>
                  <a:lnTo>
                    <a:pt x="10" y="33"/>
                  </a:lnTo>
                  <a:lnTo>
                    <a:pt x="10" y="33"/>
                  </a:lnTo>
                  <a:lnTo>
                    <a:pt x="10" y="33"/>
                  </a:lnTo>
                  <a:lnTo>
                    <a:pt x="10" y="33"/>
                  </a:lnTo>
                  <a:lnTo>
                    <a:pt x="10" y="33"/>
                  </a:lnTo>
                  <a:lnTo>
                    <a:pt x="10" y="33"/>
                  </a:lnTo>
                  <a:lnTo>
                    <a:pt x="9" y="33"/>
                  </a:lnTo>
                  <a:lnTo>
                    <a:pt x="9" y="33"/>
                  </a:lnTo>
                  <a:lnTo>
                    <a:pt x="9" y="33"/>
                  </a:lnTo>
                  <a:lnTo>
                    <a:pt x="9" y="33"/>
                  </a:lnTo>
                  <a:lnTo>
                    <a:pt x="9" y="33"/>
                  </a:lnTo>
                  <a:lnTo>
                    <a:pt x="9" y="34"/>
                  </a:lnTo>
                  <a:lnTo>
                    <a:pt x="9" y="34"/>
                  </a:lnTo>
                  <a:lnTo>
                    <a:pt x="9" y="34"/>
                  </a:lnTo>
                  <a:lnTo>
                    <a:pt x="9" y="33"/>
                  </a:lnTo>
                  <a:lnTo>
                    <a:pt x="8" y="33"/>
                  </a:lnTo>
                  <a:lnTo>
                    <a:pt x="8" y="33"/>
                  </a:lnTo>
                  <a:lnTo>
                    <a:pt x="7" y="33"/>
                  </a:lnTo>
                  <a:lnTo>
                    <a:pt x="7" y="33"/>
                  </a:lnTo>
                  <a:lnTo>
                    <a:pt x="8" y="33"/>
                  </a:lnTo>
                  <a:lnTo>
                    <a:pt x="7" y="33"/>
                  </a:lnTo>
                  <a:lnTo>
                    <a:pt x="7" y="33"/>
                  </a:lnTo>
                  <a:lnTo>
                    <a:pt x="7" y="33"/>
                  </a:lnTo>
                  <a:lnTo>
                    <a:pt x="7" y="33"/>
                  </a:lnTo>
                  <a:lnTo>
                    <a:pt x="7" y="33"/>
                  </a:lnTo>
                  <a:lnTo>
                    <a:pt x="7" y="33"/>
                  </a:lnTo>
                  <a:lnTo>
                    <a:pt x="7" y="33"/>
                  </a:lnTo>
                  <a:lnTo>
                    <a:pt x="7" y="33"/>
                  </a:lnTo>
                  <a:lnTo>
                    <a:pt x="6" y="33"/>
                  </a:lnTo>
                  <a:lnTo>
                    <a:pt x="6" y="33"/>
                  </a:lnTo>
                  <a:lnTo>
                    <a:pt x="6" y="33"/>
                  </a:lnTo>
                  <a:lnTo>
                    <a:pt x="6" y="34"/>
                  </a:lnTo>
                  <a:lnTo>
                    <a:pt x="6" y="34"/>
                  </a:lnTo>
                  <a:lnTo>
                    <a:pt x="6" y="33"/>
                  </a:lnTo>
                  <a:lnTo>
                    <a:pt x="5" y="33"/>
                  </a:lnTo>
                  <a:lnTo>
                    <a:pt x="5" y="33"/>
                  </a:lnTo>
                  <a:lnTo>
                    <a:pt x="5" y="34"/>
                  </a:lnTo>
                  <a:lnTo>
                    <a:pt x="5" y="34"/>
                  </a:lnTo>
                  <a:lnTo>
                    <a:pt x="5" y="33"/>
                  </a:lnTo>
                  <a:lnTo>
                    <a:pt x="4" y="33"/>
                  </a:lnTo>
                  <a:lnTo>
                    <a:pt x="4" y="33"/>
                  </a:lnTo>
                  <a:lnTo>
                    <a:pt x="4" y="33"/>
                  </a:lnTo>
                  <a:lnTo>
                    <a:pt x="4" y="34"/>
                  </a:lnTo>
                  <a:lnTo>
                    <a:pt x="4" y="34"/>
                  </a:lnTo>
                  <a:lnTo>
                    <a:pt x="3" y="34"/>
                  </a:lnTo>
                  <a:lnTo>
                    <a:pt x="3" y="34"/>
                  </a:lnTo>
                  <a:lnTo>
                    <a:pt x="3" y="34"/>
                  </a:lnTo>
                  <a:lnTo>
                    <a:pt x="3" y="34"/>
                  </a:lnTo>
                  <a:lnTo>
                    <a:pt x="3" y="34"/>
                  </a:lnTo>
                  <a:lnTo>
                    <a:pt x="2" y="34"/>
                  </a:lnTo>
                  <a:lnTo>
                    <a:pt x="2" y="34"/>
                  </a:lnTo>
                  <a:lnTo>
                    <a:pt x="2" y="34"/>
                  </a:lnTo>
                  <a:lnTo>
                    <a:pt x="2" y="34"/>
                  </a:lnTo>
                  <a:lnTo>
                    <a:pt x="2" y="33"/>
                  </a:lnTo>
                  <a:lnTo>
                    <a:pt x="2" y="33"/>
                  </a:lnTo>
                  <a:lnTo>
                    <a:pt x="2" y="33"/>
                  </a:lnTo>
                  <a:lnTo>
                    <a:pt x="2" y="32"/>
                  </a:lnTo>
                  <a:lnTo>
                    <a:pt x="2" y="32"/>
                  </a:lnTo>
                  <a:lnTo>
                    <a:pt x="2" y="32"/>
                  </a:lnTo>
                  <a:lnTo>
                    <a:pt x="2" y="32"/>
                  </a:lnTo>
                  <a:lnTo>
                    <a:pt x="2" y="31"/>
                  </a:lnTo>
                  <a:lnTo>
                    <a:pt x="3" y="31"/>
                  </a:lnTo>
                  <a:lnTo>
                    <a:pt x="3" y="31"/>
                  </a:lnTo>
                  <a:lnTo>
                    <a:pt x="3" y="30"/>
                  </a:lnTo>
                  <a:lnTo>
                    <a:pt x="3" y="30"/>
                  </a:lnTo>
                  <a:lnTo>
                    <a:pt x="3" y="30"/>
                  </a:lnTo>
                  <a:lnTo>
                    <a:pt x="4" y="30"/>
                  </a:lnTo>
                  <a:lnTo>
                    <a:pt x="4" y="30"/>
                  </a:lnTo>
                  <a:lnTo>
                    <a:pt x="4" y="30"/>
                  </a:lnTo>
                  <a:lnTo>
                    <a:pt x="4" y="30"/>
                  </a:lnTo>
                  <a:lnTo>
                    <a:pt x="4" y="30"/>
                  </a:lnTo>
                  <a:lnTo>
                    <a:pt x="4" y="30"/>
                  </a:lnTo>
                  <a:lnTo>
                    <a:pt x="4" y="30"/>
                  </a:lnTo>
                  <a:lnTo>
                    <a:pt x="4" y="30"/>
                  </a:lnTo>
                  <a:lnTo>
                    <a:pt x="5" y="30"/>
                  </a:lnTo>
                  <a:lnTo>
                    <a:pt x="5" y="30"/>
                  </a:lnTo>
                  <a:lnTo>
                    <a:pt x="5" y="30"/>
                  </a:lnTo>
                  <a:lnTo>
                    <a:pt x="5" y="30"/>
                  </a:lnTo>
                  <a:lnTo>
                    <a:pt x="5" y="29"/>
                  </a:lnTo>
                  <a:lnTo>
                    <a:pt x="6" y="29"/>
                  </a:lnTo>
                  <a:lnTo>
                    <a:pt x="6" y="28"/>
                  </a:lnTo>
                  <a:lnTo>
                    <a:pt x="6" y="28"/>
                  </a:lnTo>
                  <a:lnTo>
                    <a:pt x="6" y="28"/>
                  </a:lnTo>
                  <a:lnTo>
                    <a:pt x="5" y="28"/>
                  </a:lnTo>
                  <a:lnTo>
                    <a:pt x="5" y="28"/>
                  </a:lnTo>
                  <a:lnTo>
                    <a:pt x="5" y="28"/>
                  </a:lnTo>
                  <a:lnTo>
                    <a:pt x="5" y="28"/>
                  </a:lnTo>
                  <a:lnTo>
                    <a:pt x="5" y="28"/>
                  </a:lnTo>
                  <a:lnTo>
                    <a:pt x="4" y="28"/>
                  </a:lnTo>
                  <a:lnTo>
                    <a:pt x="5" y="28"/>
                  </a:lnTo>
                  <a:lnTo>
                    <a:pt x="5" y="27"/>
                  </a:lnTo>
                  <a:lnTo>
                    <a:pt x="5" y="26"/>
                  </a:lnTo>
                  <a:lnTo>
                    <a:pt x="5" y="26"/>
                  </a:lnTo>
                  <a:lnTo>
                    <a:pt x="4" y="26"/>
                  </a:lnTo>
                  <a:lnTo>
                    <a:pt x="4" y="26"/>
                  </a:lnTo>
                  <a:lnTo>
                    <a:pt x="4" y="25"/>
                  </a:lnTo>
                  <a:lnTo>
                    <a:pt x="4" y="25"/>
                  </a:lnTo>
                  <a:lnTo>
                    <a:pt x="4" y="25"/>
                  </a:lnTo>
                  <a:lnTo>
                    <a:pt x="4" y="25"/>
                  </a:lnTo>
                  <a:lnTo>
                    <a:pt x="4" y="25"/>
                  </a:lnTo>
                  <a:lnTo>
                    <a:pt x="4" y="25"/>
                  </a:lnTo>
                  <a:lnTo>
                    <a:pt x="4" y="24"/>
                  </a:lnTo>
                  <a:lnTo>
                    <a:pt x="3" y="24"/>
                  </a:lnTo>
                  <a:lnTo>
                    <a:pt x="3" y="24"/>
                  </a:lnTo>
                  <a:lnTo>
                    <a:pt x="3" y="24"/>
                  </a:lnTo>
                  <a:lnTo>
                    <a:pt x="3" y="24"/>
                  </a:lnTo>
                  <a:lnTo>
                    <a:pt x="2" y="24"/>
                  </a:lnTo>
                  <a:lnTo>
                    <a:pt x="2" y="23"/>
                  </a:lnTo>
                  <a:lnTo>
                    <a:pt x="2" y="23"/>
                  </a:lnTo>
                  <a:lnTo>
                    <a:pt x="2" y="23"/>
                  </a:lnTo>
                  <a:lnTo>
                    <a:pt x="2" y="23"/>
                  </a:lnTo>
                  <a:lnTo>
                    <a:pt x="1" y="22"/>
                  </a:lnTo>
                  <a:lnTo>
                    <a:pt x="1" y="22"/>
                  </a:lnTo>
                  <a:lnTo>
                    <a:pt x="1" y="22"/>
                  </a:lnTo>
                  <a:lnTo>
                    <a:pt x="1" y="21"/>
                  </a:lnTo>
                  <a:lnTo>
                    <a:pt x="0" y="21"/>
                  </a:lnTo>
                  <a:lnTo>
                    <a:pt x="1" y="21"/>
                  </a:lnTo>
                  <a:lnTo>
                    <a:pt x="1" y="21"/>
                  </a:lnTo>
                  <a:lnTo>
                    <a:pt x="2" y="21"/>
                  </a:lnTo>
                  <a:lnTo>
                    <a:pt x="3" y="21"/>
                  </a:lnTo>
                  <a:lnTo>
                    <a:pt x="3" y="22"/>
                  </a:lnTo>
                  <a:lnTo>
                    <a:pt x="4" y="22"/>
                  </a:lnTo>
                  <a:lnTo>
                    <a:pt x="4" y="22"/>
                  </a:lnTo>
                  <a:lnTo>
                    <a:pt x="4" y="22"/>
                  </a:lnTo>
                  <a:lnTo>
                    <a:pt x="4" y="22"/>
                  </a:lnTo>
                  <a:lnTo>
                    <a:pt x="5" y="2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Freeform 489">
              <a:extLst>
                <a:ext uri="{FF2B5EF4-FFF2-40B4-BE49-F238E27FC236}">
                  <a16:creationId xmlns:a16="http://schemas.microsoft.com/office/drawing/2014/main" id="{6F60F642-8B39-47D3-87A6-8A3E16CD6092}"/>
                </a:ext>
              </a:extLst>
            </p:cNvPr>
            <p:cNvSpPr>
              <a:spLocks noEditPoints="1"/>
            </p:cNvSpPr>
            <p:nvPr/>
          </p:nvSpPr>
          <p:spPr bwMode="auto">
            <a:xfrm>
              <a:off x="3774893" y="4202538"/>
              <a:ext cx="141864" cy="66852"/>
            </a:xfrm>
            <a:custGeom>
              <a:avLst/>
              <a:gdLst/>
              <a:ahLst/>
              <a:cxnLst>
                <a:cxn ang="0">
                  <a:pos x="5" y="5"/>
                </a:cxn>
                <a:cxn ang="0">
                  <a:pos x="3" y="5"/>
                </a:cxn>
                <a:cxn ang="0">
                  <a:pos x="3" y="5"/>
                </a:cxn>
                <a:cxn ang="0">
                  <a:pos x="4" y="4"/>
                </a:cxn>
                <a:cxn ang="0">
                  <a:pos x="2" y="3"/>
                </a:cxn>
                <a:cxn ang="0">
                  <a:pos x="11" y="3"/>
                </a:cxn>
                <a:cxn ang="0">
                  <a:pos x="2" y="1"/>
                </a:cxn>
                <a:cxn ang="0">
                  <a:pos x="2" y="0"/>
                </a:cxn>
                <a:cxn ang="0">
                  <a:pos x="11" y="5"/>
                </a:cxn>
                <a:cxn ang="0">
                  <a:pos x="10" y="4"/>
                </a:cxn>
                <a:cxn ang="0">
                  <a:pos x="11" y="3"/>
                </a:cxn>
                <a:cxn ang="0">
                  <a:pos x="12" y="3"/>
                </a:cxn>
                <a:cxn ang="0">
                  <a:pos x="11" y="3"/>
                </a:cxn>
                <a:cxn ang="0">
                  <a:pos x="11" y="3"/>
                </a:cxn>
                <a:cxn ang="0">
                  <a:pos x="10" y="2"/>
                </a:cxn>
                <a:cxn ang="0">
                  <a:pos x="9" y="1"/>
                </a:cxn>
                <a:cxn ang="0">
                  <a:pos x="9" y="1"/>
                </a:cxn>
                <a:cxn ang="0">
                  <a:pos x="8" y="1"/>
                </a:cxn>
                <a:cxn ang="0">
                  <a:pos x="8" y="2"/>
                </a:cxn>
                <a:cxn ang="0">
                  <a:pos x="6" y="3"/>
                </a:cxn>
                <a:cxn ang="0">
                  <a:pos x="6" y="3"/>
                </a:cxn>
                <a:cxn ang="0">
                  <a:pos x="7" y="4"/>
                </a:cxn>
                <a:cxn ang="0">
                  <a:pos x="6" y="5"/>
                </a:cxn>
                <a:cxn ang="0">
                  <a:pos x="5" y="6"/>
                </a:cxn>
                <a:cxn ang="0">
                  <a:pos x="5" y="5"/>
                </a:cxn>
                <a:cxn ang="0">
                  <a:pos x="4" y="4"/>
                </a:cxn>
                <a:cxn ang="0">
                  <a:pos x="4" y="5"/>
                </a:cxn>
                <a:cxn ang="0">
                  <a:pos x="3" y="4"/>
                </a:cxn>
                <a:cxn ang="0">
                  <a:pos x="2" y="3"/>
                </a:cxn>
                <a:cxn ang="0">
                  <a:pos x="2" y="3"/>
                </a:cxn>
                <a:cxn ang="0">
                  <a:pos x="1" y="3"/>
                </a:cxn>
                <a:cxn ang="0">
                  <a:pos x="1" y="4"/>
                </a:cxn>
                <a:cxn ang="0">
                  <a:pos x="1" y="3"/>
                </a:cxn>
                <a:cxn ang="0">
                  <a:pos x="1" y="2"/>
                </a:cxn>
                <a:cxn ang="0">
                  <a:pos x="1" y="1"/>
                </a:cxn>
                <a:cxn ang="0">
                  <a:pos x="1" y="0"/>
                </a:cxn>
                <a:cxn ang="0">
                  <a:pos x="2" y="1"/>
                </a:cxn>
                <a:cxn ang="0">
                  <a:pos x="2" y="1"/>
                </a:cxn>
                <a:cxn ang="0">
                  <a:pos x="3" y="1"/>
                </a:cxn>
                <a:cxn ang="0">
                  <a:pos x="4" y="2"/>
                </a:cxn>
                <a:cxn ang="0">
                  <a:pos x="5" y="1"/>
                </a:cxn>
                <a:cxn ang="0">
                  <a:pos x="7" y="1"/>
                </a:cxn>
                <a:cxn ang="0">
                  <a:pos x="7" y="0"/>
                </a:cxn>
                <a:cxn ang="0">
                  <a:pos x="8" y="0"/>
                </a:cxn>
                <a:cxn ang="0">
                  <a:pos x="9" y="0"/>
                </a:cxn>
                <a:cxn ang="0">
                  <a:pos x="11" y="1"/>
                </a:cxn>
                <a:cxn ang="0">
                  <a:pos x="12" y="1"/>
                </a:cxn>
                <a:cxn ang="0">
                  <a:pos x="12" y="2"/>
                </a:cxn>
                <a:cxn ang="0">
                  <a:pos x="12" y="3"/>
                </a:cxn>
                <a:cxn ang="0">
                  <a:pos x="13" y="3"/>
                </a:cxn>
                <a:cxn ang="0">
                  <a:pos x="13" y="4"/>
                </a:cxn>
                <a:cxn ang="0">
                  <a:pos x="12" y="5"/>
                </a:cxn>
                <a:cxn ang="0">
                  <a:pos x="12" y="6"/>
                </a:cxn>
              </a:cxnLst>
              <a:rect l="0" t="0" r="r" b="b"/>
              <a:pathLst>
                <a:path w="13" h="6">
                  <a:moveTo>
                    <a:pt x="4" y="5"/>
                  </a:moveTo>
                  <a:lnTo>
                    <a:pt x="4" y="5"/>
                  </a:lnTo>
                  <a:lnTo>
                    <a:pt x="4" y="5"/>
                  </a:lnTo>
                  <a:lnTo>
                    <a:pt x="5" y="5"/>
                  </a:lnTo>
                  <a:lnTo>
                    <a:pt x="5" y="5"/>
                  </a:lnTo>
                  <a:lnTo>
                    <a:pt x="4" y="5"/>
                  </a:lnTo>
                  <a:close/>
                  <a:moveTo>
                    <a:pt x="3" y="5"/>
                  </a:moveTo>
                  <a:lnTo>
                    <a:pt x="3" y="5"/>
                  </a:lnTo>
                  <a:lnTo>
                    <a:pt x="3" y="5"/>
                  </a:lnTo>
                  <a:lnTo>
                    <a:pt x="3" y="5"/>
                  </a:lnTo>
                  <a:lnTo>
                    <a:pt x="3" y="6"/>
                  </a:lnTo>
                  <a:lnTo>
                    <a:pt x="3" y="6"/>
                  </a:lnTo>
                  <a:lnTo>
                    <a:pt x="3" y="6"/>
                  </a:lnTo>
                  <a:lnTo>
                    <a:pt x="3" y="5"/>
                  </a:lnTo>
                  <a:lnTo>
                    <a:pt x="3" y="5"/>
                  </a:lnTo>
                  <a:lnTo>
                    <a:pt x="3" y="5"/>
                  </a:lnTo>
                  <a:close/>
                  <a:moveTo>
                    <a:pt x="4" y="5"/>
                  </a:moveTo>
                  <a:lnTo>
                    <a:pt x="4" y="4"/>
                  </a:lnTo>
                  <a:lnTo>
                    <a:pt x="4" y="5"/>
                  </a:lnTo>
                  <a:close/>
                  <a:moveTo>
                    <a:pt x="4" y="4"/>
                  </a:moveTo>
                  <a:lnTo>
                    <a:pt x="4" y="4"/>
                  </a:lnTo>
                  <a:close/>
                  <a:moveTo>
                    <a:pt x="2" y="4"/>
                  </a:moveTo>
                  <a:lnTo>
                    <a:pt x="2" y="3"/>
                  </a:lnTo>
                  <a:lnTo>
                    <a:pt x="2" y="4"/>
                  </a:lnTo>
                  <a:close/>
                  <a:moveTo>
                    <a:pt x="2" y="3"/>
                  </a:moveTo>
                  <a:lnTo>
                    <a:pt x="2" y="3"/>
                  </a:lnTo>
                  <a:lnTo>
                    <a:pt x="2" y="3"/>
                  </a:lnTo>
                  <a:lnTo>
                    <a:pt x="2" y="3"/>
                  </a:lnTo>
                  <a:close/>
                  <a:moveTo>
                    <a:pt x="11" y="3"/>
                  </a:moveTo>
                  <a:lnTo>
                    <a:pt x="11" y="3"/>
                  </a:lnTo>
                  <a:close/>
                  <a:moveTo>
                    <a:pt x="2" y="3"/>
                  </a:moveTo>
                  <a:lnTo>
                    <a:pt x="2" y="3"/>
                  </a:lnTo>
                  <a:close/>
                  <a:moveTo>
                    <a:pt x="2" y="0"/>
                  </a:moveTo>
                  <a:lnTo>
                    <a:pt x="2" y="0"/>
                  </a:lnTo>
                  <a:lnTo>
                    <a:pt x="2" y="1"/>
                  </a:lnTo>
                  <a:lnTo>
                    <a:pt x="2" y="1"/>
                  </a:lnTo>
                  <a:lnTo>
                    <a:pt x="2" y="0"/>
                  </a:lnTo>
                  <a:close/>
                  <a:moveTo>
                    <a:pt x="2" y="0"/>
                  </a:moveTo>
                  <a:lnTo>
                    <a:pt x="2" y="0"/>
                  </a:lnTo>
                  <a:lnTo>
                    <a:pt x="2" y="0"/>
                  </a:lnTo>
                  <a:close/>
                  <a:moveTo>
                    <a:pt x="12" y="6"/>
                  </a:moveTo>
                  <a:lnTo>
                    <a:pt x="11" y="6"/>
                  </a:lnTo>
                  <a:lnTo>
                    <a:pt x="11" y="6"/>
                  </a:lnTo>
                  <a:lnTo>
                    <a:pt x="11" y="5"/>
                  </a:lnTo>
                  <a:lnTo>
                    <a:pt x="11" y="5"/>
                  </a:lnTo>
                  <a:lnTo>
                    <a:pt x="11" y="5"/>
                  </a:lnTo>
                  <a:lnTo>
                    <a:pt x="11" y="5"/>
                  </a:lnTo>
                  <a:lnTo>
                    <a:pt x="10" y="4"/>
                  </a:lnTo>
                  <a:lnTo>
                    <a:pt x="10" y="4"/>
                  </a:lnTo>
                  <a:lnTo>
                    <a:pt x="10" y="4"/>
                  </a:lnTo>
                  <a:lnTo>
                    <a:pt x="11" y="4"/>
                  </a:lnTo>
                  <a:lnTo>
                    <a:pt x="11" y="3"/>
                  </a:lnTo>
                  <a:lnTo>
                    <a:pt x="11" y="3"/>
                  </a:lnTo>
                  <a:lnTo>
                    <a:pt x="11" y="3"/>
                  </a:lnTo>
                  <a:lnTo>
                    <a:pt x="11" y="3"/>
                  </a:lnTo>
                  <a:lnTo>
                    <a:pt x="11" y="3"/>
                  </a:lnTo>
                  <a:lnTo>
                    <a:pt x="11" y="3"/>
                  </a:lnTo>
                  <a:lnTo>
                    <a:pt x="11" y="3"/>
                  </a:lnTo>
                  <a:lnTo>
                    <a:pt x="12" y="3"/>
                  </a:lnTo>
                  <a:lnTo>
                    <a:pt x="12" y="3"/>
                  </a:lnTo>
                  <a:lnTo>
                    <a:pt x="12" y="3"/>
                  </a:lnTo>
                  <a:lnTo>
                    <a:pt x="12" y="3"/>
                  </a:lnTo>
                  <a:lnTo>
                    <a:pt x="11" y="3"/>
                  </a:lnTo>
                  <a:lnTo>
                    <a:pt x="11" y="3"/>
                  </a:lnTo>
                  <a:lnTo>
                    <a:pt x="11" y="3"/>
                  </a:lnTo>
                  <a:lnTo>
                    <a:pt x="11" y="3"/>
                  </a:lnTo>
                  <a:lnTo>
                    <a:pt x="11" y="3"/>
                  </a:lnTo>
                  <a:lnTo>
                    <a:pt x="11" y="3"/>
                  </a:lnTo>
                  <a:lnTo>
                    <a:pt x="11" y="3"/>
                  </a:lnTo>
                  <a:lnTo>
                    <a:pt x="11" y="3"/>
                  </a:lnTo>
                  <a:lnTo>
                    <a:pt x="10" y="3"/>
                  </a:lnTo>
                  <a:lnTo>
                    <a:pt x="10" y="3"/>
                  </a:lnTo>
                  <a:lnTo>
                    <a:pt x="10" y="3"/>
                  </a:lnTo>
                  <a:lnTo>
                    <a:pt x="10" y="3"/>
                  </a:lnTo>
                  <a:lnTo>
                    <a:pt x="10" y="2"/>
                  </a:lnTo>
                  <a:lnTo>
                    <a:pt x="10" y="2"/>
                  </a:lnTo>
                  <a:lnTo>
                    <a:pt x="10" y="2"/>
                  </a:lnTo>
                  <a:lnTo>
                    <a:pt x="10" y="2"/>
                  </a:lnTo>
                  <a:lnTo>
                    <a:pt x="9" y="2"/>
                  </a:lnTo>
                  <a:lnTo>
                    <a:pt x="9" y="1"/>
                  </a:lnTo>
                  <a:lnTo>
                    <a:pt x="9" y="1"/>
                  </a:lnTo>
                  <a:lnTo>
                    <a:pt x="9" y="1"/>
                  </a:lnTo>
                  <a:lnTo>
                    <a:pt x="9" y="1"/>
                  </a:lnTo>
                  <a:lnTo>
                    <a:pt x="9" y="1"/>
                  </a:lnTo>
                  <a:lnTo>
                    <a:pt x="9" y="1"/>
                  </a:lnTo>
                  <a:lnTo>
                    <a:pt x="9" y="1"/>
                  </a:lnTo>
                  <a:lnTo>
                    <a:pt x="8" y="1"/>
                  </a:lnTo>
                  <a:lnTo>
                    <a:pt x="8" y="1"/>
                  </a:lnTo>
                  <a:lnTo>
                    <a:pt x="8" y="1"/>
                  </a:lnTo>
                  <a:lnTo>
                    <a:pt x="8" y="1"/>
                  </a:lnTo>
                  <a:lnTo>
                    <a:pt x="8" y="2"/>
                  </a:lnTo>
                  <a:lnTo>
                    <a:pt x="8" y="2"/>
                  </a:lnTo>
                  <a:lnTo>
                    <a:pt x="8" y="2"/>
                  </a:lnTo>
                  <a:lnTo>
                    <a:pt x="8" y="2"/>
                  </a:lnTo>
                  <a:lnTo>
                    <a:pt x="8" y="2"/>
                  </a:lnTo>
                  <a:lnTo>
                    <a:pt x="7" y="2"/>
                  </a:lnTo>
                  <a:lnTo>
                    <a:pt x="7" y="3"/>
                  </a:lnTo>
                  <a:lnTo>
                    <a:pt x="7" y="3"/>
                  </a:lnTo>
                  <a:lnTo>
                    <a:pt x="7" y="3"/>
                  </a:lnTo>
                  <a:lnTo>
                    <a:pt x="6" y="3"/>
                  </a:lnTo>
                  <a:lnTo>
                    <a:pt x="6" y="3"/>
                  </a:lnTo>
                  <a:lnTo>
                    <a:pt x="6" y="3"/>
                  </a:lnTo>
                  <a:lnTo>
                    <a:pt x="6" y="3"/>
                  </a:lnTo>
                  <a:lnTo>
                    <a:pt x="6" y="3"/>
                  </a:lnTo>
                  <a:lnTo>
                    <a:pt x="6" y="3"/>
                  </a:lnTo>
                  <a:lnTo>
                    <a:pt x="6" y="4"/>
                  </a:lnTo>
                  <a:lnTo>
                    <a:pt x="6" y="4"/>
                  </a:lnTo>
                  <a:lnTo>
                    <a:pt x="6" y="4"/>
                  </a:lnTo>
                  <a:lnTo>
                    <a:pt x="6" y="4"/>
                  </a:lnTo>
                  <a:lnTo>
                    <a:pt x="7" y="4"/>
                  </a:lnTo>
                  <a:lnTo>
                    <a:pt x="7" y="5"/>
                  </a:lnTo>
                  <a:lnTo>
                    <a:pt x="7" y="5"/>
                  </a:lnTo>
                  <a:lnTo>
                    <a:pt x="7" y="5"/>
                  </a:lnTo>
                  <a:lnTo>
                    <a:pt x="7" y="5"/>
                  </a:lnTo>
                  <a:lnTo>
                    <a:pt x="6" y="5"/>
                  </a:lnTo>
                  <a:lnTo>
                    <a:pt x="6" y="5"/>
                  </a:lnTo>
                  <a:lnTo>
                    <a:pt x="6" y="6"/>
                  </a:lnTo>
                  <a:lnTo>
                    <a:pt x="6" y="6"/>
                  </a:lnTo>
                  <a:lnTo>
                    <a:pt x="6" y="6"/>
                  </a:lnTo>
                  <a:lnTo>
                    <a:pt x="5" y="6"/>
                  </a:lnTo>
                  <a:lnTo>
                    <a:pt x="5" y="6"/>
                  </a:lnTo>
                  <a:lnTo>
                    <a:pt x="5" y="6"/>
                  </a:lnTo>
                  <a:lnTo>
                    <a:pt x="5" y="6"/>
                  </a:lnTo>
                  <a:lnTo>
                    <a:pt x="5" y="5"/>
                  </a:lnTo>
                  <a:lnTo>
                    <a:pt x="5" y="5"/>
                  </a:lnTo>
                  <a:lnTo>
                    <a:pt x="5" y="5"/>
                  </a:lnTo>
                  <a:lnTo>
                    <a:pt x="5" y="5"/>
                  </a:lnTo>
                  <a:lnTo>
                    <a:pt x="5" y="4"/>
                  </a:lnTo>
                  <a:lnTo>
                    <a:pt x="5" y="4"/>
                  </a:lnTo>
                  <a:lnTo>
                    <a:pt x="4" y="4"/>
                  </a:lnTo>
                  <a:lnTo>
                    <a:pt x="4" y="4"/>
                  </a:lnTo>
                  <a:lnTo>
                    <a:pt x="4" y="5"/>
                  </a:lnTo>
                  <a:lnTo>
                    <a:pt x="4" y="5"/>
                  </a:lnTo>
                  <a:lnTo>
                    <a:pt x="4" y="5"/>
                  </a:lnTo>
                  <a:lnTo>
                    <a:pt x="4" y="5"/>
                  </a:lnTo>
                  <a:lnTo>
                    <a:pt x="4" y="5"/>
                  </a:lnTo>
                  <a:lnTo>
                    <a:pt x="4" y="5"/>
                  </a:lnTo>
                  <a:lnTo>
                    <a:pt x="3" y="4"/>
                  </a:lnTo>
                  <a:lnTo>
                    <a:pt x="3" y="4"/>
                  </a:lnTo>
                  <a:lnTo>
                    <a:pt x="3" y="4"/>
                  </a:lnTo>
                  <a:lnTo>
                    <a:pt x="3" y="4"/>
                  </a:lnTo>
                  <a:lnTo>
                    <a:pt x="3" y="4"/>
                  </a:lnTo>
                  <a:lnTo>
                    <a:pt x="3" y="3"/>
                  </a:lnTo>
                  <a:lnTo>
                    <a:pt x="3" y="3"/>
                  </a:lnTo>
                  <a:lnTo>
                    <a:pt x="2" y="3"/>
                  </a:lnTo>
                  <a:lnTo>
                    <a:pt x="2" y="3"/>
                  </a:lnTo>
                  <a:lnTo>
                    <a:pt x="2" y="3"/>
                  </a:lnTo>
                  <a:lnTo>
                    <a:pt x="2" y="3"/>
                  </a:lnTo>
                  <a:lnTo>
                    <a:pt x="2" y="3"/>
                  </a:lnTo>
                  <a:lnTo>
                    <a:pt x="2" y="3"/>
                  </a:lnTo>
                  <a:lnTo>
                    <a:pt x="2" y="3"/>
                  </a:lnTo>
                  <a:lnTo>
                    <a:pt x="2" y="3"/>
                  </a:lnTo>
                  <a:lnTo>
                    <a:pt x="1" y="3"/>
                  </a:lnTo>
                  <a:lnTo>
                    <a:pt x="1" y="3"/>
                  </a:lnTo>
                  <a:lnTo>
                    <a:pt x="1" y="3"/>
                  </a:lnTo>
                  <a:lnTo>
                    <a:pt x="1" y="3"/>
                  </a:lnTo>
                  <a:lnTo>
                    <a:pt x="1" y="3"/>
                  </a:lnTo>
                  <a:lnTo>
                    <a:pt x="1" y="3"/>
                  </a:lnTo>
                  <a:lnTo>
                    <a:pt x="1" y="3"/>
                  </a:lnTo>
                  <a:lnTo>
                    <a:pt x="1" y="4"/>
                  </a:lnTo>
                  <a:lnTo>
                    <a:pt x="1" y="3"/>
                  </a:lnTo>
                  <a:lnTo>
                    <a:pt x="0" y="3"/>
                  </a:lnTo>
                  <a:lnTo>
                    <a:pt x="0" y="3"/>
                  </a:lnTo>
                  <a:lnTo>
                    <a:pt x="1" y="3"/>
                  </a:lnTo>
                  <a:lnTo>
                    <a:pt x="1" y="3"/>
                  </a:lnTo>
                  <a:lnTo>
                    <a:pt x="1" y="2"/>
                  </a:lnTo>
                  <a:lnTo>
                    <a:pt x="1" y="2"/>
                  </a:lnTo>
                  <a:lnTo>
                    <a:pt x="1" y="2"/>
                  </a:lnTo>
                  <a:lnTo>
                    <a:pt x="1" y="2"/>
                  </a:lnTo>
                  <a:lnTo>
                    <a:pt x="1" y="2"/>
                  </a:lnTo>
                  <a:lnTo>
                    <a:pt x="1" y="2"/>
                  </a:lnTo>
                  <a:lnTo>
                    <a:pt x="1" y="1"/>
                  </a:lnTo>
                  <a:lnTo>
                    <a:pt x="1" y="1"/>
                  </a:lnTo>
                  <a:lnTo>
                    <a:pt x="1" y="1"/>
                  </a:lnTo>
                  <a:lnTo>
                    <a:pt x="1" y="1"/>
                  </a:lnTo>
                  <a:lnTo>
                    <a:pt x="1" y="0"/>
                  </a:lnTo>
                  <a:lnTo>
                    <a:pt x="1" y="0"/>
                  </a:lnTo>
                  <a:lnTo>
                    <a:pt x="1" y="0"/>
                  </a:lnTo>
                  <a:lnTo>
                    <a:pt x="1" y="0"/>
                  </a:lnTo>
                  <a:lnTo>
                    <a:pt x="1" y="0"/>
                  </a:lnTo>
                  <a:lnTo>
                    <a:pt x="1" y="0"/>
                  </a:lnTo>
                  <a:lnTo>
                    <a:pt x="1" y="0"/>
                  </a:lnTo>
                  <a:lnTo>
                    <a:pt x="2" y="0"/>
                  </a:lnTo>
                  <a:lnTo>
                    <a:pt x="2" y="0"/>
                  </a:lnTo>
                  <a:lnTo>
                    <a:pt x="2" y="1"/>
                  </a:lnTo>
                  <a:lnTo>
                    <a:pt x="2" y="1"/>
                  </a:lnTo>
                  <a:lnTo>
                    <a:pt x="2" y="1"/>
                  </a:lnTo>
                  <a:lnTo>
                    <a:pt x="2" y="1"/>
                  </a:lnTo>
                  <a:lnTo>
                    <a:pt x="2" y="1"/>
                  </a:lnTo>
                  <a:lnTo>
                    <a:pt x="2" y="1"/>
                  </a:lnTo>
                  <a:lnTo>
                    <a:pt x="3" y="1"/>
                  </a:lnTo>
                  <a:lnTo>
                    <a:pt x="3" y="1"/>
                  </a:lnTo>
                  <a:lnTo>
                    <a:pt x="3" y="1"/>
                  </a:lnTo>
                  <a:lnTo>
                    <a:pt x="3" y="1"/>
                  </a:lnTo>
                  <a:lnTo>
                    <a:pt x="3" y="1"/>
                  </a:lnTo>
                  <a:lnTo>
                    <a:pt x="3" y="2"/>
                  </a:lnTo>
                  <a:lnTo>
                    <a:pt x="3" y="2"/>
                  </a:lnTo>
                  <a:lnTo>
                    <a:pt x="3" y="2"/>
                  </a:lnTo>
                  <a:lnTo>
                    <a:pt x="4" y="2"/>
                  </a:lnTo>
                  <a:lnTo>
                    <a:pt x="4" y="2"/>
                  </a:lnTo>
                  <a:lnTo>
                    <a:pt x="4" y="2"/>
                  </a:lnTo>
                  <a:lnTo>
                    <a:pt x="5" y="2"/>
                  </a:lnTo>
                  <a:lnTo>
                    <a:pt x="5" y="2"/>
                  </a:lnTo>
                  <a:lnTo>
                    <a:pt x="5" y="2"/>
                  </a:lnTo>
                  <a:lnTo>
                    <a:pt x="5" y="1"/>
                  </a:lnTo>
                  <a:lnTo>
                    <a:pt x="5" y="1"/>
                  </a:lnTo>
                  <a:lnTo>
                    <a:pt x="6" y="1"/>
                  </a:lnTo>
                  <a:lnTo>
                    <a:pt x="6" y="1"/>
                  </a:lnTo>
                  <a:lnTo>
                    <a:pt x="6" y="1"/>
                  </a:lnTo>
                  <a:lnTo>
                    <a:pt x="7" y="1"/>
                  </a:lnTo>
                  <a:lnTo>
                    <a:pt x="7" y="1"/>
                  </a:lnTo>
                  <a:lnTo>
                    <a:pt x="7" y="1"/>
                  </a:lnTo>
                  <a:lnTo>
                    <a:pt x="7" y="0"/>
                  </a:lnTo>
                  <a:lnTo>
                    <a:pt x="7" y="0"/>
                  </a:lnTo>
                  <a:lnTo>
                    <a:pt x="7" y="0"/>
                  </a:lnTo>
                  <a:lnTo>
                    <a:pt x="8" y="0"/>
                  </a:lnTo>
                  <a:lnTo>
                    <a:pt x="8" y="0"/>
                  </a:lnTo>
                  <a:lnTo>
                    <a:pt x="8" y="0"/>
                  </a:lnTo>
                  <a:lnTo>
                    <a:pt x="8" y="0"/>
                  </a:lnTo>
                  <a:lnTo>
                    <a:pt x="8" y="0"/>
                  </a:lnTo>
                  <a:lnTo>
                    <a:pt x="9" y="0"/>
                  </a:lnTo>
                  <a:lnTo>
                    <a:pt x="9" y="0"/>
                  </a:lnTo>
                  <a:lnTo>
                    <a:pt x="9" y="0"/>
                  </a:lnTo>
                  <a:lnTo>
                    <a:pt x="9" y="0"/>
                  </a:lnTo>
                  <a:lnTo>
                    <a:pt x="9" y="0"/>
                  </a:lnTo>
                  <a:lnTo>
                    <a:pt x="10" y="0"/>
                  </a:lnTo>
                  <a:lnTo>
                    <a:pt x="10" y="0"/>
                  </a:lnTo>
                  <a:lnTo>
                    <a:pt x="10" y="0"/>
                  </a:lnTo>
                  <a:lnTo>
                    <a:pt x="10" y="0"/>
                  </a:lnTo>
                  <a:lnTo>
                    <a:pt x="11" y="1"/>
                  </a:lnTo>
                  <a:lnTo>
                    <a:pt x="11" y="1"/>
                  </a:lnTo>
                  <a:lnTo>
                    <a:pt x="11" y="1"/>
                  </a:lnTo>
                  <a:lnTo>
                    <a:pt x="11" y="1"/>
                  </a:lnTo>
                  <a:lnTo>
                    <a:pt x="12" y="1"/>
                  </a:lnTo>
                  <a:lnTo>
                    <a:pt x="12" y="1"/>
                  </a:lnTo>
                  <a:lnTo>
                    <a:pt x="12" y="2"/>
                  </a:lnTo>
                  <a:lnTo>
                    <a:pt x="12" y="2"/>
                  </a:lnTo>
                  <a:lnTo>
                    <a:pt x="12" y="2"/>
                  </a:lnTo>
                  <a:lnTo>
                    <a:pt x="12" y="2"/>
                  </a:lnTo>
                  <a:lnTo>
                    <a:pt x="12" y="2"/>
                  </a:lnTo>
                  <a:lnTo>
                    <a:pt x="12" y="2"/>
                  </a:lnTo>
                  <a:lnTo>
                    <a:pt x="13" y="2"/>
                  </a:lnTo>
                  <a:lnTo>
                    <a:pt x="13" y="2"/>
                  </a:lnTo>
                  <a:lnTo>
                    <a:pt x="12" y="3"/>
                  </a:lnTo>
                  <a:lnTo>
                    <a:pt x="12" y="3"/>
                  </a:lnTo>
                  <a:lnTo>
                    <a:pt x="13" y="3"/>
                  </a:lnTo>
                  <a:lnTo>
                    <a:pt x="13" y="3"/>
                  </a:lnTo>
                  <a:lnTo>
                    <a:pt x="13" y="3"/>
                  </a:lnTo>
                  <a:lnTo>
                    <a:pt x="13" y="3"/>
                  </a:lnTo>
                  <a:lnTo>
                    <a:pt x="13" y="3"/>
                  </a:lnTo>
                  <a:lnTo>
                    <a:pt x="13" y="3"/>
                  </a:lnTo>
                  <a:lnTo>
                    <a:pt x="13" y="4"/>
                  </a:lnTo>
                  <a:lnTo>
                    <a:pt x="13" y="4"/>
                  </a:lnTo>
                  <a:lnTo>
                    <a:pt x="13" y="4"/>
                  </a:lnTo>
                  <a:lnTo>
                    <a:pt x="13" y="4"/>
                  </a:lnTo>
                  <a:lnTo>
                    <a:pt x="13" y="5"/>
                  </a:lnTo>
                  <a:lnTo>
                    <a:pt x="13" y="5"/>
                  </a:lnTo>
                  <a:lnTo>
                    <a:pt x="12" y="5"/>
                  </a:lnTo>
                  <a:lnTo>
                    <a:pt x="12" y="5"/>
                  </a:lnTo>
                  <a:lnTo>
                    <a:pt x="12" y="5"/>
                  </a:lnTo>
                  <a:lnTo>
                    <a:pt x="12" y="5"/>
                  </a:lnTo>
                  <a:lnTo>
                    <a:pt x="12" y="5"/>
                  </a:lnTo>
                  <a:lnTo>
                    <a:pt x="12" y="5"/>
                  </a:lnTo>
                  <a:lnTo>
                    <a:pt x="12" y="5"/>
                  </a:lnTo>
                  <a:lnTo>
                    <a:pt x="12"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Freeform 490">
              <a:extLst>
                <a:ext uri="{FF2B5EF4-FFF2-40B4-BE49-F238E27FC236}">
                  <a16:creationId xmlns:a16="http://schemas.microsoft.com/office/drawing/2014/main" id="{E7CB5C8A-1D38-40A0-B76C-E3699C3A3519}"/>
                </a:ext>
              </a:extLst>
            </p:cNvPr>
            <p:cNvSpPr>
              <a:spLocks noEditPoints="1"/>
            </p:cNvSpPr>
            <p:nvPr/>
          </p:nvSpPr>
          <p:spPr bwMode="auto">
            <a:xfrm>
              <a:off x="9102480" y="4517446"/>
              <a:ext cx="360643" cy="314907"/>
            </a:xfrm>
            <a:custGeom>
              <a:avLst/>
              <a:gdLst/>
              <a:ahLst/>
              <a:cxnLst>
                <a:cxn ang="0">
                  <a:pos x="29" y="28"/>
                </a:cxn>
                <a:cxn ang="0">
                  <a:pos x="27" y="27"/>
                </a:cxn>
                <a:cxn ang="0">
                  <a:pos x="22" y="25"/>
                </a:cxn>
                <a:cxn ang="0">
                  <a:pos x="22" y="23"/>
                </a:cxn>
                <a:cxn ang="0">
                  <a:pos x="22" y="23"/>
                </a:cxn>
                <a:cxn ang="0">
                  <a:pos x="22" y="23"/>
                </a:cxn>
                <a:cxn ang="0">
                  <a:pos x="26" y="21"/>
                </a:cxn>
                <a:cxn ang="0">
                  <a:pos x="6" y="19"/>
                </a:cxn>
                <a:cxn ang="0">
                  <a:pos x="6" y="19"/>
                </a:cxn>
                <a:cxn ang="0">
                  <a:pos x="6" y="18"/>
                </a:cxn>
                <a:cxn ang="0">
                  <a:pos x="16" y="12"/>
                </a:cxn>
                <a:cxn ang="0">
                  <a:pos x="33" y="13"/>
                </a:cxn>
                <a:cxn ang="0">
                  <a:pos x="32" y="15"/>
                </a:cxn>
                <a:cxn ang="0">
                  <a:pos x="31" y="12"/>
                </a:cxn>
                <a:cxn ang="0">
                  <a:pos x="14" y="11"/>
                </a:cxn>
                <a:cxn ang="0">
                  <a:pos x="31" y="11"/>
                </a:cxn>
                <a:cxn ang="0">
                  <a:pos x="20" y="14"/>
                </a:cxn>
                <a:cxn ang="0">
                  <a:pos x="18" y="12"/>
                </a:cxn>
                <a:cxn ang="0">
                  <a:pos x="18" y="11"/>
                </a:cxn>
                <a:cxn ang="0">
                  <a:pos x="20" y="11"/>
                </a:cxn>
                <a:cxn ang="0">
                  <a:pos x="21" y="12"/>
                </a:cxn>
                <a:cxn ang="0">
                  <a:pos x="23" y="10"/>
                </a:cxn>
                <a:cxn ang="0">
                  <a:pos x="24" y="8"/>
                </a:cxn>
                <a:cxn ang="0">
                  <a:pos x="25" y="10"/>
                </a:cxn>
                <a:cxn ang="0">
                  <a:pos x="24" y="12"/>
                </a:cxn>
                <a:cxn ang="0">
                  <a:pos x="10" y="8"/>
                </a:cxn>
                <a:cxn ang="0">
                  <a:pos x="17" y="24"/>
                </a:cxn>
                <a:cxn ang="0">
                  <a:pos x="14" y="22"/>
                </a:cxn>
                <a:cxn ang="0">
                  <a:pos x="13" y="20"/>
                </a:cxn>
                <a:cxn ang="0">
                  <a:pos x="11" y="18"/>
                </a:cxn>
                <a:cxn ang="0">
                  <a:pos x="9" y="17"/>
                </a:cxn>
                <a:cxn ang="0">
                  <a:pos x="7" y="17"/>
                </a:cxn>
                <a:cxn ang="0">
                  <a:pos x="7" y="18"/>
                </a:cxn>
                <a:cxn ang="0">
                  <a:pos x="5" y="19"/>
                </a:cxn>
                <a:cxn ang="0">
                  <a:pos x="3" y="19"/>
                </a:cxn>
                <a:cxn ang="0">
                  <a:pos x="6" y="20"/>
                </a:cxn>
                <a:cxn ang="0">
                  <a:pos x="4" y="21"/>
                </a:cxn>
                <a:cxn ang="0">
                  <a:pos x="1" y="21"/>
                </a:cxn>
                <a:cxn ang="0">
                  <a:pos x="1" y="4"/>
                </a:cxn>
                <a:cxn ang="0">
                  <a:pos x="4" y="5"/>
                </a:cxn>
                <a:cxn ang="0">
                  <a:pos x="7" y="7"/>
                </a:cxn>
                <a:cxn ang="0">
                  <a:pos x="9" y="7"/>
                </a:cxn>
                <a:cxn ang="0">
                  <a:pos x="11" y="9"/>
                </a:cxn>
                <a:cxn ang="0">
                  <a:pos x="12" y="12"/>
                </a:cxn>
                <a:cxn ang="0">
                  <a:pos x="15" y="13"/>
                </a:cxn>
                <a:cxn ang="0">
                  <a:pos x="14" y="15"/>
                </a:cxn>
                <a:cxn ang="0">
                  <a:pos x="15" y="18"/>
                </a:cxn>
                <a:cxn ang="0">
                  <a:pos x="17" y="20"/>
                </a:cxn>
                <a:cxn ang="0">
                  <a:pos x="19" y="22"/>
                </a:cxn>
                <a:cxn ang="0">
                  <a:pos x="20" y="23"/>
                </a:cxn>
                <a:cxn ang="0">
                  <a:pos x="22" y="24"/>
                </a:cxn>
                <a:cxn ang="0">
                  <a:pos x="21" y="25"/>
                </a:cxn>
                <a:cxn ang="0">
                  <a:pos x="26" y="7"/>
                </a:cxn>
                <a:cxn ang="0">
                  <a:pos x="26" y="9"/>
                </a:cxn>
                <a:cxn ang="0">
                  <a:pos x="24" y="5"/>
                </a:cxn>
                <a:cxn ang="0">
                  <a:pos x="22" y="4"/>
                </a:cxn>
                <a:cxn ang="0">
                  <a:pos x="24" y="5"/>
                </a:cxn>
                <a:cxn ang="0">
                  <a:pos x="26" y="7"/>
                </a:cxn>
                <a:cxn ang="0">
                  <a:pos x="15" y="2"/>
                </a:cxn>
                <a:cxn ang="0">
                  <a:pos x="13" y="2"/>
                </a:cxn>
                <a:cxn ang="0">
                  <a:pos x="20" y="1"/>
                </a:cxn>
              </a:cxnLst>
              <a:rect l="0" t="0" r="r" b="b"/>
              <a:pathLst>
                <a:path w="33" h="28">
                  <a:moveTo>
                    <a:pt x="28" y="28"/>
                  </a:moveTo>
                  <a:lnTo>
                    <a:pt x="28" y="28"/>
                  </a:lnTo>
                  <a:lnTo>
                    <a:pt x="28" y="28"/>
                  </a:lnTo>
                  <a:lnTo>
                    <a:pt x="28" y="27"/>
                  </a:lnTo>
                  <a:lnTo>
                    <a:pt x="28" y="27"/>
                  </a:lnTo>
                  <a:lnTo>
                    <a:pt x="28" y="27"/>
                  </a:lnTo>
                  <a:lnTo>
                    <a:pt x="27" y="27"/>
                  </a:lnTo>
                  <a:lnTo>
                    <a:pt x="27" y="27"/>
                  </a:lnTo>
                  <a:lnTo>
                    <a:pt x="28" y="27"/>
                  </a:lnTo>
                  <a:lnTo>
                    <a:pt x="28" y="27"/>
                  </a:lnTo>
                  <a:lnTo>
                    <a:pt x="28" y="27"/>
                  </a:lnTo>
                  <a:lnTo>
                    <a:pt x="28" y="27"/>
                  </a:lnTo>
                  <a:lnTo>
                    <a:pt x="29" y="28"/>
                  </a:lnTo>
                  <a:lnTo>
                    <a:pt x="28" y="28"/>
                  </a:lnTo>
                  <a:close/>
                  <a:moveTo>
                    <a:pt x="29" y="27"/>
                  </a:moveTo>
                  <a:lnTo>
                    <a:pt x="29" y="27"/>
                  </a:lnTo>
                  <a:lnTo>
                    <a:pt x="29" y="27"/>
                  </a:lnTo>
                  <a:lnTo>
                    <a:pt x="29" y="27"/>
                  </a:lnTo>
                  <a:lnTo>
                    <a:pt x="30" y="27"/>
                  </a:lnTo>
                  <a:lnTo>
                    <a:pt x="30" y="27"/>
                  </a:lnTo>
                  <a:lnTo>
                    <a:pt x="29" y="27"/>
                  </a:lnTo>
                  <a:close/>
                  <a:moveTo>
                    <a:pt x="27" y="27"/>
                  </a:moveTo>
                  <a:lnTo>
                    <a:pt x="27" y="27"/>
                  </a:lnTo>
                  <a:lnTo>
                    <a:pt x="27" y="27"/>
                  </a:lnTo>
                  <a:lnTo>
                    <a:pt x="27" y="26"/>
                  </a:lnTo>
                  <a:lnTo>
                    <a:pt x="27" y="27"/>
                  </a:lnTo>
                  <a:lnTo>
                    <a:pt x="28" y="27"/>
                  </a:lnTo>
                  <a:lnTo>
                    <a:pt x="27" y="27"/>
                  </a:lnTo>
                  <a:close/>
                  <a:moveTo>
                    <a:pt x="22" y="25"/>
                  </a:moveTo>
                  <a:lnTo>
                    <a:pt x="22" y="25"/>
                  </a:lnTo>
                  <a:lnTo>
                    <a:pt x="23" y="25"/>
                  </a:lnTo>
                  <a:lnTo>
                    <a:pt x="23" y="25"/>
                  </a:lnTo>
                  <a:lnTo>
                    <a:pt x="23" y="25"/>
                  </a:lnTo>
                  <a:lnTo>
                    <a:pt x="23" y="25"/>
                  </a:lnTo>
                  <a:lnTo>
                    <a:pt x="23" y="25"/>
                  </a:lnTo>
                  <a:lnTo>
                    <a:pt x="22" y="25"/>
                  </a:lnTo>
                  <a:close/>
                  <a:moveTo>
                    <a:pt x="22" y="25"/>
                  </a:moveTo>
                  <a:lnTo>
                    <a:pt x="22" y="25"/>
                  </a:lnTo>
                  <a:lnTo>
                    <a:pt x="22" y="25"/>
                  </a:lnTo>
                  <a:lnTo>
                    <a:pt x="22" y="25"/>
                  </a:lnTo>
                  <a:lnTo>
                    <a:pt x="22" y="25"/>
                  </a:lnTo>
                  <a:close/>
                  <a:moveTo>
                    <a:pt x="23" y="24"/>
                  </a:moveTo>
                  <a:lnTo>
                    <a:pt x="23" y="24"/>
                  </a:lnTo>
                  <a:lnTo>
                    <a:pt x="23" y="24"/>
                  </a:lnTo>
                  <a:lnTo>
                    <a:pt x="23" y="24"/>
                  </a:lnTo>
                  <a:lnTo>
                    <a:pt x="22" y="23"/>
                  </a:lnTo>
                  <a:lnTo>
                    <a:pt x="22" y="23"/>
                  </a:lnTo>
                  <a:lnTo>
                    <a:pt x="22" y="23"/>
                  </a:lnTo>
                  <a:lnTo>
                    <a:pt x="22" y="23"/>
                  </a:lnTo>
                  <a:lnTo>
                    <a:pt x="22" y="23"/>
                  </a:lnTo>
                  <a:lnTo>
                    <a:pt x="22" y="23"/>
                  </a:lnTo>
                  <a:lnTo>
                    <a:pt x="22" y="23"/>
                  </a:lnTo>
                  <a:lnTo>
                    <a:pt x="23" y="23"/>
                  </a:lnTo>
                  <a:lnTo>
                    <a:pt x="23" y="23"/>
                  </a:lnTo>
                  <a:lnTo>
                    <a:pt x="23" y="23"/>
                  </a:lnTo>
                  <a:lnTo>
                    <a:pt x="23" y="23"/>
                  </a:lnTo>
                  <a:lnTo>
                    <a:pt x="23" y="23"/>
                  </a:lnTo>
                  <a:lnTo>
                    <a:pt x="23" y="23"/>
                  </a:lnTo>
                  <a:lnTo>
                    <a:pt x="23" y="23"/>
                  </a:lnTo>
                  <a:lnTo>
                    <a:pt x="23" y="23"/>
                  </a:lnTo>
                  <a:lnTo>
                    <a:pt x="23" y="23"/>
                  </a:lnTo>
                  <a:lnTo>
                    <a:pt x="23" y="23"/>
                  </a:lnTo>
                  <a:lnTo>
                    <a:pt x="23" y="24"/>
                  </a:lnTo>
                  <a:close/>
                  <a:moveTo>
                    <a:pt x="22" y="23"/>
                  </a:moveTo>
                  <a:lnTo>
                    <a:pt x="22" y="23"/>
                  </a:lnTo>
                  <a:lnTo>
                    <a:pt x="22" y="23"/>
                  </a:lnTo>
                  <a:lnTo>
                    <a:pt x="22" y="22"/>
                  </a:lnTo>
                  <a:lnTo>
                    <a:pt x="21" y="22"/>
                  </a:lnTo>
                  <a:lnTo>
                    <a:pt x="21" y="22"/>
                  </a:lnTo>
                  <a:lnTo>
                    <a:pt x="21" y="22"/>
                  </a:lnTo>
                  <a:lnTo>
                    <a:pt x="22" y="22"/>
                  </a:lnTo>
                  <a:lnTo>
                    <a:pt x="22" y="22"/>
                  </a:lnTo>
                  <a:lnTo>
                    <a:pt x="22" y="22"/>
                  </a:lnTo>
                  <a:lnTo>
                    <a:pt x="22" y="22"/>
                  </a:lnTo>
                  <a:lnTo>
                    <a:pt x="22" y="22"/>
                  </a:lnTo>
                  <a:lnTo>
                    <a:pt x="22" y="22"/>
                  </a:lnTo>
                  <a:lnTo>
                    <a:pt x="22" y="22"/>
                  </a:lnTo>
                  <a:lnTo>
                    <a:pt x="22" y="23"/>
                  </a:lnTo>
                  <a:close/>
                  <a:moveTo>
                    <a:pt x="21" y="22"/>
                  </a:moveTo>
                  <a:lnTo>
                    <a:pt x="21" y="22"/>
                  </a:lnTo>
                  <a:lnTo>
                    <a:pt x="21" y="22"/>
                  </a:lnTo>
                  <a:lnTo>
                    <a:pt x="21" y="21"/>
                  </a:lnTo>
                  <a:lnTo>
                    <a:pt x="21" y="21"/>
                  </a:lnTo>
                  <a:lnTo>
                    <a:pt x="21" y="21"/>
                  </a:lnTo>
                  <a:lnTo>
                    <a:pt x="21" y="22"/>
                  </a:lnTo>
                  <a:close/>
                  <a:moveTo>
                    <a:pt x="27" y="21"/>
                  </a:moveTo>
                  <a:lnTo>
                    <a:pt x="26" y="21"/>
                  </a:lnTo>
                  <a:lnTo>
                    <a:pt x="26" y="21"/>
                  </a:lnTo>
                  <a:lnTo>
                    <a:pt x="26" y="21"/>
                  </a:lnTo>
                  <a:lnTo>
                    <a:pt x="26" y="21"/>
                  </a:lnTo>
                  <a:lnTo>
                    <a:pt x="26" y="21"/>
                  </a:lnTo>
                  <a:lnTo>
                    <a:pt x="26" y="21"/>
                  </a:lnTo>
                  <a:lnTo>
                    <a:pt x="26" y="21"/>
                  </a:lnTo>
                  <a:lnTo>
                    <a:pt x="27" y="21"/>
                  </a:lnTo>
                  <a:lnTo>
                    <a:pt x="27" y="21"/>
                  </a:lnTo>
                  <a:lnTo>
                    <a:pt x="27" y="21"/>
                  </a:lnTo>
                  <a:close/>
                  <a:moveTo>
                    <a:pt x="6" y="20"/>
                  </a:moveTo>
                  <a:lnTo>
                    <a:pt x="6" y="20"/>
                  </a:lnTo>
                  <a:lnTo>
                    <a:pt x="6" y="19"/>
                  </a:lnTo>
                  <a:lnTo>
                    <a:pt x="6" y="19"/>
                  </a:lnTo>
                  <a:lnTo>
                    <a:pt x="5" y="19"/>
                  </a:lnTo>
                  <a:lnTo>
                    <a:pt x="6" y="19"/>
                  </a:lnTo>
                  <a:lnTo>
                    <a:pt x="6" y="19"/>
                  </a:lnTo>
                  <a:lnTo>
                    <a:pt x="6" y="19"/>
                  </a:lnTo>
                  <a:lnTo>
                    <a:pt x="6" y="19"/>
                  </a:lnTo>
                  <a:lnTo>
                    <a:pt x="6" y="20"/>
                  </a:lnTo>
                  <a:close/>
                  <a:moveTo>
                    <a:pt x="6" y="19"/>
                  </a:moveTo>
                  <a:lnTo>
                    <a:pt x="6" y="19"/>
                  </a:lnTo>
                  <a:lnTo>
                    <a:pt x="6" y="19"/>
                  </a:lnTo>
                  <a:lnTo>
                    <a:pt x="6" y="19"/>
                  </a:lnTo>
                  <a:lnTo>
                    <a:pt x="6" y="19"/>
                  </a:lnTo>
                  <a:lnTo>
                    <a:pt x="6" y="19"/>
                  </a:lnTo>
                  <a:lnTo>
                    <a:pt x="6" y="19"/>
                  </a:lnTo>
                  <a:lnTo>
                    <a:pt x="6" y="19"/>
                  </a:lnTo>
                  <a:lnTo>
                    <a:pt x="6" y="19"/>
                  </a:lnTo>
                  <a:close/>
                  <a:moveTo>
                    <a:pt x="7" y="19"/>
                  </a:moveTo>
                  <a:lnTo>
                    <a:pt x="6" y="19"/>
                  </a:lnTo>
                  <a:lnTo>
                    <a:pt x="6" y="19"/>
                  </a:lnTo>
                  <a:lnTo>
                    <a:pt x="7" y="19"/>
                  </a:lnTo>
                  <a:close/>
                  <a:moveTo>
                    <a:pt x="7" y="19"/>
                  </a:moveTo>
                  <a:lnTo>
                    <a:pt x="6" y="19"/>
                  </a:lnTo>
                  <a:lnTo>
                    <a:pt x="6" y="18"/>
                  </a:lnTo>
                  <a:lnTo>
                    <a:pt x="7" y="18"/>
                  </a:lnTo>
                  <a:lnTo>
                    <a:pt x="7" y="19"/>
                  </a:lnTo>
                  <a:close/>
                  <a:moveTo>
                    <a:pt x="7" y="18"/>
                  </a:moveTo>
                  <a:lnTo>
                    <a:pt x="6" y="18"/>
                  </a:lnTo>
                  <a:lnTo>
                    <a:pt x="6" y="18"/>
                  </a:lnTo>
                  <a:lnTo>
                    <a:pt x="7" y="18"/>
                  </a:lnTo>
                  <a:close/>
                  <a:moveTo>
                    <a:pt x="7" y="18"/>
                  </a:moveTo>
                  <a:lnTo>
                    <a:pt x="6" y="18"/>
                  </a:lnTo>
                  <a:lnTo>
                    <a:pt x="6" y="18"/>
                  </a:lnTo>
                  <a:lnTo>
                    <a:pt x="7" y="18"/>
                  </a:lnTo>
                  <a:close/>
                  <a:moveTo>
                    <a:pt x="10" y="18"/>
                  </a:moveTo>
                  <a:lnTo>
                    <a:pt x="10" y="17"/>
                  </a:lnTo>
                  <a:lnTo>
                    <a:pt x="10" y="18"/>
                  </a:lnTo>
                  <a:close/>
                  <a:moveTo>
                    <a:pt x="7" y="17"/>
                  </a:moveTo>
                  <a:lnTo>
                    <a:pt x="7" y="17"/>
                  </a:lnTo>
                  <a:lnTo>
                    <a:pt x="7" y="17"/>
                  </a:lnTo>
                  <a:lnTo>
                    <a:pt x="7" y="17"/>
                  </a:lnTo>
                  <a:lnTo>
                    <a:pt x="7" y="17"/>
                  </a:lnTo>
                  <a:close/>
                  <a:moveTo>
                    <a:pt x="16" y="12"/>
                  </a:moveTo>
                  <a:lnTo>
                    <a:pt x="16" y="12"/>
                  </a:lnTo>
                  <a:lnTo>
                    <a:pt x="16" y="12"/>
                  </a:lnTo>
                  <a:lnTo>
                    <a:pt x="16" y="12"/>
                  </a:lnTo>
                  <a:lnTo>
                    <a:pt x="16" y="12"/>
                  </a:lnTo>
                  <a:lnTo>
                    <a:pt x="16" y="11"/>
                  </a:lnTo>
                  <a:lnTo>
                    <a:pt x="16" y="11"/>
                  </a:lnTo>
                  <a:lnTo>
                    <a:pt x="16" y="12"/>
                  </a:lnTo>
                  <a:lnTo>
                    <a:pt x="16" y="12"/>
                  </a:lnTo>
                  <a:lnTo>
                    <a:pt x="16" y="12"/>
                  </a:lnTo>
                  <a:lnTo>
                    <a:pt x="16" y="12"/>
                  </a:lnTo>
                  <a:close/>
                  <a:moveTo>
                    <a:pt x="32" y="13"/>
                  </a:moveTo>
                  <a:lnTo>
                    <a:pt x="32" y="13"/>
                  </a:lnTo>
                  <a:lnTo>
                    <a:pt x="32" y="13"/>
                  </a:lnTo>
                  <a:lnTo>
                    <a:pt x="32" y="13"/>
                  </a:lnTo>
                  <a:lnTo>
                    <a:pt x="33" y="13"/>
                  </a:lnTo>
                  <a:lnTo>
                    <a:pt x="33" y="14"/>
                  </a:lnTo>
                  <a:lnTo>
                    <a:pt x="33" y="14"/>
                  </a:lnTo>
                  <a:lnTo>
                    <a:pt x="33" y="14"/>
                  </a:lnTo>
                  <a:lnTo>
                    <a:pt x="33" y="14"/>
                  </a:lnTo>
                  <a:lnTo>
                    <a:pt x="33" y="15"/>
                  </a:lnTo>
                  <a:lnTo>
                    <a:pt x="33" y="15"/>
                  </a:lnTo>
                  <a:lnTo>
                    <a:pt x="33" y="15"/>
                  </a:lnTo>
                  <a:lnTo>
                    <a:pt x="33" y="15"/>
                  </a:lnTo>
                  <a:lnTo>
                    <a:pt x="33" y="15"/>
                  </a:lnTo>
                  <a:lnTo>
                    <a:pt x="33" y="15"/>
                  </a:lnTo>
                  <a:lnTo>
                    <a:pt x="32" y="15"/>
                  </a:lnTo>
                  <a:lnTo>
                    <a:pt x="32" y="15"/>
                  </a:lnTo>
                  <a:lnTo>
                    <a:pt x="32" y="15"/>
                  </a:lnTo>
                  <a:lnTo>
                    <a:pt x="32" y="15"/>
                  </a:lnTo>
                  <a:lnTo>
                    <a:pt x="32" y="15"/>
                  </a:lnTo>
                  <a:lnTo>
                    <a:pt x="32" y="14"/>
                  </a:lnTo>
                  <a:lnTo>
                    <a:pt x="32" y="14"/>
                  </a:lnTo>
                  <a:lnTo>
                    <a:pt x="32" y="14"/>
                  </a:lnTo>
                  <a:lnTo>
                    <a:pt x="32" y="14"/>
                  </a:lnTo>
                  <a:lnTo>
                    <a:pt x="32" y="13"/>
                  </a:lnTo>
                  <a:lnTo>
                    <a:pt x="31" y="13"/>
                  </a:lnTo>
                  <a:lnTo>
                    <a:pt x="31" y="13"/>
                  </a:lnTo>
                  <a:lnTo>
                    <a:pt x="31" y="13"/>
                  </a:lnTo>
                  <a:lnTo>
                    <a:pt x="31" y="13"/>
                  </a:lnTo>
                  <a:lnTo>
                    <a:pt x="31" y="13"/>
                  </a:lnTo>
                  <a:lnTo>
                    <a:pt x="31" y="12"/>
                  </a:lnTo>
                  <a:lnTo>
                    <a:pt x="31" y="12"/>
                  </a:lnTo>
                  <a:lnTo>
                    <a:pt x="31" y="11"/>
                  </a:lnTo>
                  <a:lnTo>
                    <a:pt x="31" y="11"/>
                  </a:lnTo>
                  <a:lnTo>
                    <a:pt x="31" y="11"/>
                  </a:lnTo>
                  <a:lnTo>
                    <a:pt x="31" y="11"/>
                  </a:lnTo>
                  <a:lnTo>
                    <a:pt x="32" y="12"/>
                  </a:lnTo>
                  <a:lnTo>
                    <a:pt x="32" y="12"/>
                  </a:lnTo>
                  <a:lnTo>
                    <a:pt x="32" y="12"/>
                  </a:lnTo>
                  <a:lnTo>
                    <a:pt x="32" y="13"/>
                  </a:lnTo>
                  <a:close/>
                  <a:moveTo>
                    <a:pt x="14" y="11"/>
                  </a:moveTo>
                  <a:lnTo>
                    <a:pt x="14" y="11"/>
                  </a:lnTo>
                  <a:lnTo>
                    <a:pt x="14" y="11"/>
                  </a:lnTo>
                  <a:lnTo>
                    <a:pt x="14" y="11"/>
                  </a:lnTo>
                  <a:lnTo>
                    <a:pt x="14" y="11"/>
                  </a:lnTo>
                  <a:lnTo>
                    <a:pt x="14" y="11"/>
                  </a:lnTo>
                  <a:lnTo>
                    <a:pt x="14" y="11"/>
                  </a:lnTo>
                  <a:close/>
                  <a:moveTo>
                    <a:pt x="30" y="11"/>
                  </a:moveTo>
                  <a:lnTo>
                    <a:pt x="30" y="11"/>
                  </a:lnTo>
                  <a:lnTo>
                    <a:pt x="30" y="11"/>
                  </a:lnTo>
                  <a:lnTo>
                    <a:pt x="30" y="11"/>
                  </a:lnTo>
                  <a:lnTo>
                    <a:pt x="30" y="10"/>
                  </a:lnTo>
                  <a:lnTo>
                    <a:pt x="30" y="10"/>
                  </a:lnTo>
                  <a:lnTo>
                    <a:pt x="30" y="10"/>
                  </a:lnTo>
                  <a:lnTo>
                    <a:pt x="30" y="10"/>
                  </a:lnTo>
                  <a:lnTo>
                    <a:pt x="31" y="11"/>
                  </a:lnTo>
                  <a:lnTo>
                    <a:pt x="31" y="11"/>
                  </a:lnTo>
                  <a:lnTo>
                    <a:pt x="31" y="11"/>
                  </a:lnTo>
                  <a:lnTo>
                    <a:pt x="30" y="11"/>
                  </a:lnTo>
                  <a:close/>
                  <a:moveTo>
                    <a:pt x="22" y="13"/>
                  </a:moveTo>
                  <a:lnTo>
                    <a:pt x="22" y="13"/>
                  </a:lnTo>
                  <a:lnTo>
                    <a:pt x="22" y="13"/>
                  </a:lnTo>
                  <a:lnTo>
                    <a:pt x="21" y="13"/>
                  </a:lnTo>
                  <a:lnTo>
                    <a:pt x="21" y="14"/>
                  </a:lnTo>
                  <a:lnTo>
                    <a:pt x="21" y="13"/>
                  </a:lnTo>
                  <a:lnTo>
                    <a:pt x="21" y="13"/>
                  </a:lnTo>
                  <a:lnTo>
                    <a:pt x="20" y="14"/>
                  </a:lnTo>
                  <a:lnTo>
                    <a:pt x="20" y="13"/>
                  </a:lnTo>
                  <a:lnTo>
                    <a:pt x="20" y="14"/>
                  </a:lnTo>
                  <a:lnTo>
                    <a:pt x="20" y="14"/>
                  </a:lnTo>
                  <a:lnTo>
                    <a:pt x="19" y="14"/>
                  </a:lnTo>
                  <a:lnTo>
                    <a:pt x="19" y="13"/>
                  </a:lnTo>
                  <a:lnTo>
                    <a:pt x="19" y="13"/>
                  </a:lnTo>
                  <a:lnTo>
                    <a:pt x="19" y="13"/>
                  </a:lnTo>
                  <a:lnTo>
                    <a:pt x="19" y="13"/>
                  </a:lnTo>
                  <a:lnTo>
                    <a:pt x="19" y="13"/>
                  </a:lnTo>
                  <a:lnTo>
                    <a:pt x="18" y="13"/>
                  </a:lnTo>
                  <a:lnTo>
                    <a:pt x="18" y="13"/>
                  </a:lnTo>
                  <a:lnTo>
                    <a:pt x="18" y="13"/>
                  </a:lnTo>
                  <a:lnTo>
                    <a:pt x="18" y="13"/>
                  </a:lnTo>
                  <a:lnTo>
                    <a:pt x="18" y="13"/>
                  </a:lnTo>
                  <a:lnTo>
                    <a:pt x="18" y="13"/>
                  </a:lnTo>
                  <a:lnTo>
                    <a:pt x="18" y="12"/>
                  </a:lnTo>
                  <a:lnTo>
                    <a:pt x="17" y="12"/>
                  </a:lnTo>
                  <a:lnTo>
                    <a:pt x="17" y="12"/>
                  </a:lnTo>
                  <a:lnTo>
                    <a:pt x="17" y="12"/>
                  </a:lnTo>
                  <a:lnTo>
                    <a:pt x="17" y="12"/>
                  </a:lnTo>
                  <a:lnTo>
                    <a:pt x="17" y="12"/>
                  </a:lnTo>
                  <a:lnTo>
                    <a:pt x="17" y="12"/>
                  </a:lnTo>
                  <a:lnTo>
                    <a:pt x="17" y="11"/>
                  </a:lnTo>
                  <a:lnTo>
                    <a:pt x="17" y="11"/>
                  </a:lnTo>
                  <a:lnTo>
                    <a:pt x="17" y="11"/>
                  </a:lnTo>
                  <a:lnTo>
                    <a:pt x="17" y="11"/>
                  </a:lnTo>
                  <a:lnTo>
                    <a:pt x="18" y="11"/>
                  </a:lnTo>
                  <a:lnTo>
                    <a:pt x="18" y="11"/>
                  </a:lnTo>
                  <a:lnTo>
                    <a:pt x="18" y="11"/>
                  </a:lnTo>
                  <a:lnTo>
                    <a:pt x="18" y="11"/>
                  </a:lnTo>
                  <a:lnTo>
                    <a:pt x="18" y="11"/>
                  </a:lnTo>
                  <a:lnTo>
                    <a:pt x="19" y="11"/>
                  </a:lnTo>
                  <a:lnTo>
                    <a:pt x="19" y="12"/>
                  </a:lnTo>
                  <a:lnTo>
                    <a:pt x="19" y="12"/>
                  </a:lnTo>
                  <a:lnTo>
                    <a:pt x="19" y="12"/>
                  </a:lnTo>
                  <a:lnTo>
                    <a:pt x="19" y="11"/>
                  </a:lnTo>
                  <a:lnTo>
                    <a:pt x="20" y="11"/>
                  </a:lnTo>
                  <a:lnTo>
                    <a:pt x="20" y="12"/>
                  </a:lnTo>
                  <a:lnTo>
                    <a:pt x="20" y="11"/>
                  </a:lnTo>
                  <a:lnTo>
                    <a:pt x="20" y="11"/>
                  </a:lnTo>
                  <a:lnTo>
                    <a:pt x="20" y="11"/>
                  </a:lnTo>
                  <a:lnTo>
                    <a:pt x="20" y="11"/>
                  </a:lnTo>
                  <a:lnTo>
                    <a:pt x="20" y="11"/>
                  </a:lnTo>
                  <a:lnTo>
                    <a:pt x="20" y="11"/>
                  </a:lnTo>
                  <a:lnTo>
                    <a:pt x="20" y="10"/>
                  </a:lnTo>
                  <a:lnTo>
                    <a:pt x="21" y="10"/>
                  </a:lnTo>
                  <a:lnTo>
                    <a:pt x="21" y="10"/>
                  </a:lnTo>
                  <a:lnTo>
                    <a:pt x="21" y="10"/>
                  </a:lnTo>
                  <a:lnTo>
                    <a:pt x="21" y="11"/>
                  </a:lnTo>
                  <a:lnTo>
                    <a:pt x="21" y="11"/>
                  </a:lnTo>
                  <a:lnTo>
                    <a:pt x="20" y="11"/>
                  </a:lnTo>
                  <a:lnTo>
                    <a:pt x="21" y="11"/>
                  </a:lnTo>
                  <a:lnTo>
                    <a:pt x="21" y="11"/>
                  </a:lnTo>
                  <a:lnTo>
                    <a:pt x="21" y="11"/>
                  </a:lnTo>
                  <a:lnTo>
                    <a:pt x="21" y="12"/>
                  </a:lnTo>
                  <a:lnTo>
                    <a:pt x="21" y="11"/>
                  </a:lnTo>
                  <a:lnTo>
                    <a:pt x="21" y="11"/>
                  </a:lnTo>
                  <a:lnTo>
                    <a:pt x="22" y="11"/>
                  </a:lnTo>
                  <a:lnTo>
                    <a:pt x="22" y="11"/>
                  </a:lnTo>
                  <a:lnTo>
                    <a:pt x="22" y="11"/>
                  </a:lnTo>
                  <a:lnTo>
                    <a:pt x="22" y="11"/>
                  </a:lnTo>
                  <a:lnTo>
                    <a:pt x="23" y="11"/>
                  </a:lnTo>
                  <a:lnTo>
                    <a:pt x="23" y="11"/>
                  </a:lnTo>
                  <a:lnTo>
                    <a:pt x="23" y="11"/>
                  </a:lnTo>
                  <a:lnTo>
                    <a:pt x="23" y="11"/>
                  </a:lnTo>
                  <a:lnTo>
                    <a:pt x="23" y="11"/>
                  </a:lnTo>
                  <a:lnTo>
                    <a:pt x="23" y="10"/>
                  </a:lnTo>
                  <a:lnTo>
                    <a:pt x="23" y="10"/>
                  </a:lnTo>
                  <a:lnTo>
                    <a:pt x="23" y="10"/>
                  </a:lnTo>
                  <a:lnTo>
                    <a:pt x="24" y="10"/>
                  </a:lnTo>
                  <a:lnTo>
                    <a:pt x="24" y="10"/>
                  </a:lnTo>
                  <a:lnTo>
                    <a:pt x="24" y="10"/>
                  </a:lnTo>
                  <a:lnTo>
                    <a:pt x="24" y="10"/>
                  </a:lnTo>
                  <a:lnTo>
                    <a:pt x="24" y="9"/>
                  </a:lnTo>
                  <a:lnTo>
                    <a:pt x="24" y="9"/>
                  </a:lnTo>
                  <a:lnTo>
                    <a:pt x="24" y="9"/>
                  </a:lnTo>
                  <a:lnTo>
                    <a:pt x="24" y="9"/>
                  </a:lnTo>
                  <a:lnTo>
                    <a:pt x="24" y="8"/>
                  </a:lnTo>
                  <a:lnTo>
                    <a:pt x="24" y="8"/>
                  </a:lnTo>
                  <a:lnTo>
                    <a:pt x="24" y="8"/>
                  </a:lnTo>
                  <a:lnTo>
                    <a:pt x="24" y="8"/>
                  </a:lnTo>
                  <a:lnTo>
                    <a:pt x="24" y="8"/>
                  </a:lnTo>
                  <a:lnTo>
                    <a:pt x="24" y="8"/>
                  </a:lnTo>
                  <a:lnTo>
                    <a:pt x="25" y="8"/>
                  </a:lnTo>
                  <a:lnTo>
                    <a:pt x="25" y="8"/>
                  </a:lnTo>
                  <a:lnTo>
                    <a:pt x="25" y="8"/>
                  </a:lnTo>
                  <a:lnTo>
                    <a:pt x="25" y="8"/>
                  </a:lnTo>
                  <a:lnTo>
                    <a:pt x="25" y="8"/>
                  </a:lnTo>
                  <a:lnTo>
                    <a:pt x="25" y="8"/>
                  </a:lnTo>
                  <a:lnTo>
                    <a:pt x="25" y="8"/>
                  </a:lnTo>
                  <a:lnTo>
                    <a:pt x="26" y="9"/>
                  </a:lnTo>
                  <a:lnTo>
                    <a:pt x="26" y="9"/>
                  </a:lnTo>
                  <a:lnTo>
                    <a:pt x="26" y="10"/>
                  </a:lnTo>
                  <a:lnTo>
                    <a:pt x="25" y="10"/>
                  </a:lnTo>
                  <a:lnTo>
                    <a:pt x="25" y="10"/>
                  </a:lnTo>
                  <a:lnTo>
                    <a:pt x="25" y="10"/>
                  </a:lnTo>
                  <a:lnTo>
                    <a:pt x="25" y="10"/>
                  </a:lnTo>
                  <a:lnTo>
                    <a:pt x="25" y="10"/>
                  </a:lnTo>
                  <a:lnTo>
                    <a:pt x="25" y="10"/>
                  </a:lnTo>
                  <a:lnTo>
                    <a:pt x="25" y="11"/>
                  </a:lnTo>
                  <a:lnTo>
                    <a:pt x="25" y="11"/>
                  </a:lnTo>
                  <a:lnTo>
                    <a:pt x="25" y="11"/>
                  </a:lnTo>
                  <a:lnTo>
                    <a:pt x="25" y="11"/>
                  </a:lnTo>
                  <a:lnTo>
                    <a:pt x="25" y="11"/>
                  </a:lnTo>
                  <a:lnTo>
                    <a:pt x="25" y="11"/>
                  </a:lnTo>
                  <a:lnTo>
                    <a:pt x="25" y="11"/>
                  </a:lnTo>
                  <a:lnTo>
                    <a:pt x="24" y="12"/>
                  </a:lnTo>
                  <a:lnTo>
                    <a:pt x="24" y="12"/>
                  </a:lnTo>
                  <a:lnTo>
                    <a:pt x="24" y="11"/>
                  </a:lnTo>
                  <a:lnTo>
                    <a:pt x="24" y="11"/>
                  </a:lnTo>
                  <a:lnTo>
                    <a:pt x="24" y="11"/>
                  </a:lnTo>
                  <a:lnTo>
                    <a:pt x="23" y="11"/>
                  </a:lnTo>
                  <a:lnTo>
                    <a:pt x="23" y="12"/>
                  </a:lnTo>
                  <a:lnTo>
                    <a:pt x="23" y="12"/>
                  </a:lnTo>
                  <a:lnTo>
                    <a:pt x="23" y="12"/>
                  </a:lnTo>
                  <a:lnTo>
                    <a:pt x="23" y="13"/>
                  </a:lnTo>
                  <a:lnTo>
                    <a:pt x="23" y="13"/>
                  </a:lnTo>
                  <a:lnTo>
                    <a:pt x="22" y="13"/>
                  </a:lnTo>
                  <a:lnTo>
                    <a:pt x="22" y="13"/>
                  </a:lnTo>
                  <a:close/>
                  <a:moveTo>
                    <a:pt x="10" y="8"/>
                  </a:moveTo>
                  <a:lnTo>
                    <a:pt x="10" y="8"/>
                  </a:lnTo>
                  <a:lnTo>
                    <a:pt x="10" y="8"/>
                  </a:lnTo>
                  <a:close/>
                  <a:moveTo>
                    <a:pt x="20" y="24"/>
                  </a:moveTo>
                  <a:lnTo>
                    <a:pt x="19" y="24"/>
                  </a:lnTo>
                  <a:lnTo>
                    <a:pt x="19" y="24"/>
                  </a:lnTo>
                  <a:lnTo>
                    <a:pt x="19" y="24"/>
                  </a:lnTo>
                  <a:lnTo>
                    <a:pt x="18" y="24"/>
                  </a:lnTo>
                  <a:lnTo>
                    <a:pt x="18" y="24"/>
                  </a:lnTo>
                  <a:lnTo>
                    <a:pt x="18" y="24"/>
                  </a:lnTo>
                  <a:lnTo>
                    <a:pt x="18" y="24"/>
                  </a:lnTo>
                  <a:lnTo>
                    <a:pt x="17" y="24"/>
                  </a:lnTo>
                  <a:lnTo>
                    <a:pt x="17" y="24"/>
                  </a:lnTo>
                  <a:lnTo>
                    <a:pt x="17" y="24"/>
                  </a:lnTo>
                  <a:lnTo>
                    <a:pt x="16" y="23"/>
                  </a:lnTo>
                  <a:lnTo>
                    <a:pt x="16" y="24"/>
                  </a:lnTo>
                  <a:lnTo>
                    <a:pt x="16" y="24"/>
                  </a:lnTo>
                  <a:lnTo>
                    <a:pt x="16" y="24"/>
                  </a:lnTo>
                  <a:lnTo>
                    <a:pt x="16" y="23"/>
                  </a:lnTo>
                  <a:lnTo>
                    <a:pt x="16" y="23"/>
                  </a:lnTo>
                  <a:lnTo>
                    <a:pt x="15" y="23"/>
                  </a:lnTo>
                  <a:lnTo>
                    <a:pt x="15" y="23"/>
                  </a:lnTo>
                  <a:lnTo>
                    <a:pt x="15" y="23"/>
                  </a:lnTo>
                  <a:lnTo>
                    <a:pt x="15" y="22"/>
                  </a:lnTo>
                  <a:lnTo>
                    <a:pt x="15" y="22"/>
                  </a:lnTo>
                  <a:lnTo>
                    <a:pt x="14" y="22"/>
                  </a:lnTo>
                  <a:lnTo>
                    <a:pt x="14" y="22"/>
                  </a:lnTo>
                  <a:lnTo>
                    <a:pt x="14" y="22"/>
                  </a:lnTo>
                  <a:lnTo>
                    <a:pt x="14" y="22"/>
                  </a:lnTo>
                  <a:lnTo>
                    <a:pt x="14" y="22"/>
                  </a:lnTo>
                  <a:lnTo>
                    <a:pt x="14" y="21"/>
                  </a:lnTo>
                  <a:lnTo>
                    <a:pt x="14" y="21"/>
                  </a:lnTo>
                  <a:lnTo>
                    <a:pt x="14" y="21"/>
                  </a:lnTo>
                  <a:lnTo>
                    <a:pt x="14" y="21"/>
                  </a:lnTo>
                  <a:lnTo>
                    <a:pt x="13" y="21"/>
                  </a:lnTo>
                  <a:lnTo>
                    <a:pt x="13" y="21"/>
                  </a:lnTo>
                  <a:lnTo>
                    <a:pt x="13" y="21"/>
                  </a:lnTo>
                  <a:lnTo>
                    <a:pt x="13" y="20"/>
                  </a:lnTo>
                  <a:lnTo>
                    <a:pt x="13" y="20"/>
                  </a:lnTo>
                  <a:lnTo>
                    <a:pt x="13" y="20"/>
                  </a:lnTo>
                  <a:lnTo>
                    <a:pt x="13" y="20"/>
                  </a:lnTo>
                  <a:lnTo>
                    <a:pt x="12" y="20"/>
                  </a:lnTo>
                  <a:lnTo>
                    <a:pt x="12" y="19"/>
                  </a:lnTo>
                  <a:lnTo>
                    <a:pt x="12" y="19"/>
                  </a:lnTo>
                  <a:lnTo>
                    <a:pt x="12" y="19"/>
                  </a:lnTo>
                  <a:lnTo>
                    <a:pt x="12" y="19"/>
                  </a:lnTo>
                  <a:lnTo>
                    <a:pt x="12" y="18"/>
                  </a:lnTo>
                  <a:lnTo>
                    <a:pt x="12" y="18"/>
                  </a:lnTo>
                  <a:lnTo>
                    <a:pt x="12" y="18"/>
                  </a:lnTo>
                  <a:lnTo>
                    <a:pt x="11" y="18"/>
                  </a:lnTo>
                  <a:lnTo>
                    <a:pt x="11" y="18"/>
                  </a:lnTo>
                  <a:lnTo>
                    <a:pt x="11" y="18"/>
                  </a:lnTo>
                  <a:lnTo>
                    <a:pt x="11" y="18"/>
                  </a:lnTo>
                  <a:lnTo>
                    <a:pt x="11" y="18"/>
                  </a:lnTo>
                  <a:lnTo>
                    <a:pt x="11" y="18"/>
                  </a:lnTo>
                  <a:lnTo>
                    <a:pt x="10" y="18"/>
                  </a:lnTo>
                  <a:lnTo>
                    <a:pt x="10" y="18"/>
                  </a:lnTo>
                  <a:lnTo>
                    <a:pt x="10" y="17"/>
                  </a:lnTo>
                  <a:lnTo>
                    <a:pt x="10" y="18"/>
                  </a:lnTo>
                  <a:lnTo>
                    <a:pt x="10" y="17"/>
                  </a:lnTo>
                  <a:lnTo>
                    <a:pt x="9" y="17"/>
                  </a:lnTo>
                  <a:lnTo>
                    <a:pt x="9" y="17"/>
                  </a:lnTo>
                  <a:lnTo>
                    <a:pt x="9" y="17"/>
                  </a:lnTo>
                  <a:lnTo>
                    <a:pt x="9" y="17"/>
                  </a:lnTo>
                  <a:lnTo>
                    <a:pt x="9" y="17"/>
                  </a:lnTo>
                  <a:lnTo>
                    <a:pt x="9" y="17"/>
                  </a:lnTo>
                  <a:lnTo>
                    <a:pt x="9" y="17"/>
                  </a:lnTo>
                  <a:lnTo>
                    <a:pt x="8" y="17"/>
                  </a:lnTo>
                  <a:lnTo>
                    <a:pt x="8" y="17"/>
                  </a:lnTo>
                  <a:lnTo>
                    <a:pt x="8" y="17"/>
                  </a:lnTo>
                  <a:lnTo>
                    <a:pt x="8" y="17"/>
                  </a:lnTo>
                  <a:lnTo>
                    <a:pt x="8" y="17"/>
                  </a:lnTo>
                  <a:lnTo>
                    <a:pt x="8" y="17"/>
                  </a:lnTo>
                  <a:lnTo>
                    <a:pt x="8" y="17"/>
                  </a:lnTo>
                  <a:lnTo>
                    <a:pt x="8" y="17"/>
                  </a:lnTo>
                  <a:lnTo>
                    <a:pt x="8" y="17"/>
                  </a:lnTo>
                  <a:lnTo>
                    <a:pt x="8" y="17"/>
                  </a:lnTo>
                  <a:lnTo>
                    <a:pt x="8" y="17"/>
                  </a:lnTo>
                  <a:lnTo>
                    <a:pt x="7" y="17"/>
                  </a:lnTo>
                  <a:lnTo>
                    <a:pt x="7" y="17"/>
                  </a:lnTo>
                  <a:lnTo>
                    <a:pt x="7" y="17"/>
                  </a:lnTo>
                  <a:lnTo>
                    <a:pt x="7" y="17"/>
                  </a:lnTo>
                  <a:lnTo>
                    <a:pt x="7" y="17"/>
                  </a:lnTo>
                  <a:lnTo>
                    <a:pt x="7" y="17"/>
                  </a:lnTo>
                  <a:lnTo>
                    <a:pt x="7" y="17"/>
                  </a:lnTo>
                  <a:lnTo>
                    <a:pt x="7" y="17"/>
                  </a:lnTo>
                  <a:lnTo>
                    <a:pt x="7" y="18"/>
                  </a:lnTo>
                  <a:lnTo>
                    <a:pt x="7" y="18"/>
                  </a:lnTo>
                  <a:lnTo>
                    <a:pt x="7" y="18"/>
                  </a:lnTo>
                  <a:lnTo>
                    <a:pt x="7" y="18"/>
                  </a:lnTo>
                  <a:lnTo>
                    <a:pt x="7" y="18"/>
                  </a:lnTo>
                  <a:lnTo>
                    <a:pt x="7" y="18"/>
                  </a:lnTo>
                  <a:lnTo>
                    <a:pt x="6" y="18"/>
                  </a:lnTo>
                  <a:lnTo>
                    <a:pt x="6" y="18"/>
                  </a:lnTo>
                  <a:lnTo>
                    <a:pt x="6" y="18"/>
                  </a:lnTo>
                  <a:lnTo>
                    <a:pt x="6" y="18"/>
                  </a:lnTo>
                  <a:lnTo>
                    <a:pt x="6" y="18"/>
                  </a:lnTo>
                  <a:lnTo>
                    <a:pt x="6" y="18"/>
                  </a:lnTo>
                  <a:lnTo>
                    <a:pt x="6" y="18"/>
                  </a:lnTo>
                  <a:lnTo>
                    <a:pt x="6" y="19"/>
                  </a:lnTo>
                  <a:lnTo>
                    <a:pt x="6" y="19"/>
                  </a:lnTo>
                  <a:lnTo>
                    <a:pt x="6" y="19"/>
                  </a:lnTo>
                  <a:lnTo>
                    <a:pt x="6" y="19"/>
                  </a:lnTo>
                  <a:lnTo>
                    <a:pt x="5" y="19"/>
                  </a:lnTo>
                  <a:lnTo>
                    <a:pt x="5" y="19"/>
                  </a:lnTo>
                  <a:lnTo>
                    <a:pt x="5" y="19"/>
                  </a:lnTo>
                  <a:lnTo>
                    <a:pt x="5" y="19"/>
                  </a:lnTo>
                  <a:lnTo>
                    <a:pt x="5" y="19"/>
                  </a:lnTo>
                  <a:lnTo>
                    <a:pt x="5" y="19"/>
                  </a:lnTo>
                  <a:lnTo>
                    <a:pt x="4" y="19"/>
                  </a:lnTo>
                  <a:lnTo>
                    <a:pt x="4" y="19"/>
                  </a:lnTo>
                  <a:lnTo>
                    <a:pt x="4" y="19"/>
                  </a:lnTo>
                  <a:lnTo>
                    <a:pt x="4" y="19"/>
                  </a:lnTo>
                  <a:lnTo>
                    <a:pt x="4" y="19"/>
                  </a:lnTo>
                  <a:lnTo>
                    <a:pt x="4" y="18"/>
                  </a:lnTo>
                  <a:lnTo>
                    <a:pt x="4" y="18"/>
                  </a:lnTo>
                  <a:lnTo>
                    <a:pt x="3" y="18"/>
                  </a:lnTo>
                  <a:lnTo>
                    <a:pt x="3" y="19"/>
                  </a:lnTo>
                  <a:lnTo>
                    <a:pt x="3" y="18"/>
                  </a:lnTo>
                  <a:lnTo>
                    <a:pt x="4" y="18"/>
                  </a:lnTo>
                  <a:lnTo>
                    <a:pt x="4" y="18"/>
                  </a:lnTo>
                  <a:lnTo>
                    <a:pt x="4" y="19"/>
                  </a:lnTo>
                  <a:lnTo>
                    <a:pt x="4" y="19"/>
                  </a:lnTo>
                  <a:lnTo>
                    <a:pt x="4" y="19"/>
                  </a:lnTo>
                  <a:lnTo>
                    <a:pt x="4" y="19"/>
                  </a:lnTo>
                  <a:lnTo>
                    <a:pt x="5" y="19"/>
                  </a:lnTo>
                  <a:lnTo>
                    <a:pt x="5" y="19"/>
                  </a:lnTo>
                  <a:lnTo>
                    <a:pt x="5" y="19"/>
                  </a:lnTo>
                  <a:lnTo>
                    <a:pt x="5" y="19"/>
                  </a:lnTo>
                  <a:lnTo>
                    <a:pt x="5" y="19"/>
                  </a:lnTo>
                  <a:lnTo>
                    <a:pt x="6" y="20"/>
                  </a:lnTo>
                  <a:lnTo>
                    <a:pt x="6" y="20"/>
                  </a:lnTo>
                  <a:lnTo>
                    <a:pt x="6" y="20"/>
                  </a:lnTo>
                  <a:lnTo>
                    <a:pt x="6" y="21"/>
                  </a:lnTo>
                  <a:lnTo>
                    <a:pt x="6" y="21"/>
                  </a:lnTo>
                  <a:lnTo>
                    <a:pt x="5" y="21"/>
                  </a:lnTo>
                  <a:lnTo>
                    <a:pt x="5" y="21"/>
                  </a:lnTo>
                  <a:lnTo>
                    <a:pt x="5" y="21"/>
                  </a:lnTo>
                  <a:lnTo>
                    <a:pt x="5" y="21"/>
                  </a:lnTo>
                  <a:lnTo>
                    <a:pt x="5" y="21"/>
                  </a:lnTo>
                  <a:lnTo>
                    <a:pt x="5" y="21"/>
                  </a:lnTo>
                  <a:lnTo>
                    <a:pt x="4" y="22"/>
                  </a:lnTo>
                  <a:lnTo>
                    <a:pt x="4" y="22"/>
                  </a:lnTo>
                  <a:lnTo>
                    <a:pt x="4" y="21"/>
                  </a:lnTo>
                  <a:lnTo>
                    <a:pt x="4" y="21"/>
                  </a:lnTo>
                  <a:lnTo>
                    <a:pt x="3" y="21"/>
                  </a:lnTo>
                  <a:lnTo>
                    <a:pt x="3" y="21"/>
                  </a:lnTo>
                  <a:lnTo>
                    <a:pt x="3" y="21"/>
                  </a:lnTo>
                  <a:lnTo>
                    <a:pt x="2" y="21"/>
                  </a:lnTo>
                  <a:lnTo>
                    <a:pt x="2" y="21"/>
                  </a:lnTo>
                  <a:lnTo>
                    <a:pt x="2" y="21"/>
                  </a:lnTo>
                  <a:lnTo>
                    <a:pt x="2" y="21"/>
                  </a:lnTo>
                  <a:lnTo>
                    <a:pt x="2" y="21"/>
                  </a:lnTo>
                  <a:lnTo>
                    <a:pt x="1" y="21"/>
                  </a:lnTo>
                  <a:lnTo>
                    <a:pt x="1" y="21"/>
                  </a:lnTo>
                  <a:lnTo>
                    <a:pt x="1" y="21"/>
                  </a:lnTo>
                  <a:lnTo>
                    <a:pt x="1" y="21"/>
                  </a:lnTo>
                  <a:lnTo>
                    <a:pt x="1" y="21"/>
                  </a:lnTo>
                  <a:lnTo>
                    <a:pt x="1" y="15"/>
                  </a:lnTo>
                  <a:lnTo>
                    <a:pt x="0" y="15"/>
                  </a:lnTo>
                  <a:lnTo>
                    <a:pt x="0" y="15"/>
                  </a:lnTo>
                  <a:lnTo>
                    <a:pt x="0" y="15"/>
                  </a:lnTo>
                  <a:lnTo>
                    <a:pt x="0" y="14"/>
                  </a:lnTo>
                  <a:lnTo>
                    <a:pt x="1" y="14"/>
                  </a:lnTo>
                  <a:lnTo>
                    <a:pt x="1" y="14"/>
                  </a:lnTo>
                  <a:lnTo>
                    <a:pt x="1" y="14"/>
                  </a:lnTo>
                  <a:lnTo>
                    <a:pt x="1" y="13"/>
                  </a:lnTo>
                  <a:lnTo>
                    <a:pt x="1" y="10"/>
                  </a:lnTo>
                  <a:lnTo>
                    <a:pt x="1" y="4"/>
                  </a:lnTo>
                  <a:lnTo>
                    <a:pt x="1" y="4"/>
                  </a:lnTo>
                  <a:lnTo>
                    <a:pt x="1" y="4"/>
                  </a:lnTo>
                  <a:lnTo>
                    <a:pt x="1" y="4"/>
                  </a:lnTo>
                  <a:lnTo>
                    <a:pt x="1" y="4"/>
                  </a:lnTo>
                  <a:lnTo>
                    <a:pt x="2" y="4"/>
                  </a:lnTo>
                  <a:lnTo>
                    <a:pt x="2" y="4"/>
                  </a:lnTo>
                  <a:lnTo>
                    <a:pt x="2" y="4"/>
                  </a:lnTo>
                  <a:lnTo>
                    <a:pt x="2" y="5"/>
                  </a:lnTo>
                  <a:lnTo>
                    <a:pt x="3" y="5"/>
                  </a:lnTo>
                  <a:lnTo>
                    <a:pt x="3" y="5"/>
                  </a:lnTo>
                  <a:lnTo>
                    <a:pt x="3" y="5"/>
                  </a:lnTo>
                  <a:lnTo>
                    <a:pt x="3" y="5"/>
                  </a:lnTo>
                  <a:lnTo>
                    <a:pt x="3" y="5"/>
                  </a:lnTo>
                  <a:lnTo>
                    <a:pt x="4" y="5"/>
                  </a:lnTo>
                  <a:lnTo>
                    <a:pt x="4" y="5"/>
                  </a:lnTo>
                  <a:lnTo>
                    <a:pt x="4" y="5"/>
                  </a:lnTo>
                  <a:lnTo>
                    <a:pt x="5" y="6"/>
                  </a:lnTo>
                  <a:lnTo>
                    <a:pt x="5" y="6"/>
                  </a:lnTo>
                  <a:lnTo>
                    <a:pt x="5" y="6"/>
                  </a:lnTo>
                  <a:lnTo>
                    <a:pt x="6" y="6"/>
                  </a:lnTo>
                  <a:lnTo>
                    <a:pt x="6" y="6"/>
                  </a:lnTo>
                  <a:lnTo>
                    <a:pt x="6" y="6"/>
                  </a:lnTo>
                  <a:lnTo>
                    <a:pt x="6" y="6"/>
                  </a:lnTo>
                  <a:lnTo>
                    <a:pt x="6" y="6"/>
                  </a:lnTo>
                  <a:lnTo>
                    <a:pt x="7" y="6"/>
                  </a:lnTo>
                  <a:lnTo>
                    <a:pt x="7" y="6"/>
                  </a:lnTo>
                  <a:lnTo>
                    <a:pt x="7" y="7"/>
                  </a:lnTo>
                  <a:lnTo>
                    <a:pt x="7" y="7"/>
                  </a:lnTo>
                  <a:lnTo>
                    <a:pt x="7" y="7"/>
                  </a:lnTo>
                  <a:lnTo>
                    <a:pt x="8" y="7"/>
                  </a:lnTo>
                  <a:lnTo>
                    <a:pt x="8" y="7"/>
                  </a:lnTo>
                  <a:lnTo>
                    <a:pt x="8" y="7"/>
                  </a:lnTo>
                  <a:lnTo>
                    <a:pt x="8" y="7"/>
                  </a:lnTo>
                  <a:lnTo>
                    <a:pt x="8" y="7"/>
                  </a:lnTo>
                  <a:lnTo>
                    <a:pt x="9" y="7"/>
                  </a:lnTo>
                  <a:lnTo>
                    <a:pt x="8" y="7"/>
                  </a:lnTo>
                  <a:lnTo>
                    <a:pt x="9" y="7"/>
                  </a:lnTo>
                  <a:lnTo>
                    <a:pt x="9" y="8"/>
                  </a:lnTo>
                  <a:lnTo>
                    <a:pt x="9" y="7"/>
                  </a:lnTo>
                  <a:lnTo>
                    <a:pt x="9" y="7"/>
                  </a:lnTo>
                  <a:lnTo>
                    <a:pt x="9" y="8"/>
                  </a:lnTo>
                  <a:lnTo>
                    <a:pt x="9" y="8"/>
                  </a:lnTo>
                  <a:lnTo>
                    <a:pt x="9" y="8"/>
                  </a:lnTo>
                  <a:lnTo>
                    <a:pt x="9" y="8"/>
                  </a:lnTo>
                  <a:lnTo>
                    <a:pt x="10" y="8"/>
                  </a:lnTo>
                  <a:lnTo>
                    <a:pt x="10" y="8"/>
                  </a:lnTo>
                  <a:lnTo>
                    <a:pt x="10" y="9"/>
                  </a:lnTo>
                  <a:lnTo>
                    <a:pt x="10" y="9"/>
                  </a:lnTo>
                  <a:lnTo>
                    <a:pt x="10" y="8"/>
                  </a:lnTo>
                  <a:lnTo>
                    <a:pt x="10" y="9"/>
                  </a:lnTo>
                  <a:lnTo>
                    <a:pt x="11" y="9"/>
                  </a:lnTo>
                  <a:lnTo>
                    <a:pt x="11" y="9"/>
                  </a:lnTo>
                  <a:lnTo>
                    <a:pt x="11" y="9"/>
                  </a:lnTo>
                  <a:lnTo>
                    <a:pt x="11" y="10"/>
                  </a:lnTo>
                  <a:lnTo>
                    <a:pt x="11" y="10"/>
                  </a:lnTo>
                  <a:lnTo>
                    <a:pt x="11" y="10"/>
                  </a:lnTo>
                  <a:lnTo>
                    <a:pt x="11" y="11"/>
                  </a:lnTo>
                  <a:lnTo>
                    <a:pt x="11" y="11"/>
                  </a:lnTo>
                  <a:lnTo>
                    <a:pt x="11" y="11"/>
                  </a:lnTo>
                  <a:lnTo>
                    <a:pt x="11" y="11"/>
                  </a:lnTo>
                  <a:lnTo>
                    <a:pt x="11" y="11"/>
                  </a:lnTo>
                  <a:lnTo>
                    <a:pt x="11" y="11"/>
                  </a:lnTo>
                  <a:lnTo>
                    <a:pt x="12" y="11"/>
                  </a:lnTo>
                  <a:lnTo>
                    <a:pt x="12" y="11"/>
                  </a:lnTo>
                  <a:lnTo>
                    <a:pt x="12" y="12"/>
                  </a:lnTo>
                  <a:lnTo>
                    <a:pt x="12" y="12"/>
                  </a:lnTo>
                  <a:lnTo>
                    <a:pt x="13" y="12"/>
                  </a:lnTo>
                  <a:lnTo>
                    <a:pt x="13" y="12"/>
                  </a:lnTo>
                  <a:lnTo>
                    <a:pt x="13" y="12"/>
                  </a:lnTo>
                  <a:lnTo>
                    <a:pt x="13" y="12"/>
                  </a:lnTo>
                  <a:lnTo>
                    <a:pt x="13" y="12"/>
                  </a:lnTo>
                  <a:lnTo>
                    <a:pt x="14" y="12"/>
                  </a:lnTo>
                  <a:lnTo>
                    <a:pt x="14" y="12"/>
                  </a:lnTo>
                  <a:lnTo>
                    <a:pt x="14" y="12"/>
                  </a:lnTo>
                  <a:lnTo>
                    <a:pt x="14" y="13"/>
                  </a:lnTo>
                  <a:lnTo>
                    <a:pt x="14" y="13"/>
                  </a:lnTo>
                  <a:lnTo>
                    <a:pt x="14" y="13"/>
                  </a:lnTo>
                  <a:lnTo>
                    <a:pt x="15" y="13"/>
                  </a:lnTo>
                  <a:lnTo>
                    <a:pt x="15" y="13"/>
                  </a:lnTo>
                  <a:lnTo>
                    <a:pt x="15" y="13"/>
                  </a:lnTo>
                  <a:lnTo>
                    <a:pt x="16" y="14"/>
                  </a:lnTo>
                  <a:lnTo>
                    <a:pt x="16" y="14"/>
                  </a:lnTo>
                  <a:lnTo>
                    <a:pt x="16" y="14"/>
                  </a:lnTo>
                  <a:lnTo>
                    <a:pt x="16" y="15"/>
                  </a:lnTo>
                  <a:lnTo>
                    <a:pt x="16" y="15"/>
                  </a:lnTo>
                  <a:lnTo>
                    <a:pt x="15" y="15"/>
                  </a:lnTo>
                  <a:lnTo>
                    <a:pt x="15" y="15"/>
                  </a:lnTo>
                  <a:lnTo>
                    <a:pt x="15" y="15"/>
                  </a:lnTo>
                  <a:lnTo>
                    <a:pt x="14" y="15"/>
                  </a:lnTo>
                  <a:lnTo>
                    <a:pt x="14" y="15"/>
                  </a:lnTo>
                  <a:lnTo>
                    <a:pt x="14" y="15"/>
                  </a:lnTo>
                  <a:lnTo>
                    <a:pt x="14" y="15"/>
                  </a:lnTo>
                  <a:lnTo>
                    <a:pt x="14" y="15"/>
                  </a:lnTo>
                  <a:lnTo>
                    <a:pt x="14" y="15"/>
                  </a:lnTo>
                  <a:lnTo>
                    <a:pt x="14" y="15"/>
                  </a:lnTo>
                  <a:lnTo>
                    <a:pt x="14" y="16"/>
                  </a:lnTo>
                  <a:lnTo>
                    <a:pt x="14" y="16"/>
                  </a:lnTo>
                  <a:lnTo>
                    <a:pt x="14" y="16"/>
                  </a:lnTo>
                  <a:lnTo>
                    <a:pt x="14" y="17"/>
                  </a:lnTo>
                  <a:lnTo>
                    <a:pt x="14" y="17"/>
                  </a:lnTo>
                  <a:lnTo>
                    <a:pt x="15" y="17"/>
                  </a:lnTo>
                  <a:lnTo>
                    <a:pt x="15" y="17"/>
                  </a:lnTo>
                  <a:lnTo>
                    <a:pt x="15" y="17"/>
                  </a:lnTo>
                  <a:lnTo>
                    <a:pt x="15" y="18"/>
                  </a:lnTo>
                  <a:lnTo>
                    <a:pt x="15" y="18"/>
                  </a:lnTo>
                  <a:lnTo>
                    <a:pt x="16" y="18"/>
                  </a:lnTo>
                  <a:lnTo>
                    <a:pt x="16" y="18"/>
                  </a:lnTo>
                  <a:lnTo>
                    <a:pt x="16" y="18"/>
                  </a:lnTo>
                  <a:lnTo>
                    <a:pt x="16" y="18"/>
                  </a:lnTo>
                  <a:lnTo>
                    <a:pt x="16" y="18"/>
                  </a:lnTo>
                  <a:lnTo>
                    <a:pt x="17" y="19"/>
                  </a:lnTo>
                  <a:lnTo>
                    <a:pt x="17" y="19"/>
                  </a:lnTo>
                  <a:lnTo>
                    <a:pt x="17" y="19"/>
                  </a:lnTo>
                  <a:lnTo>
                    <a:pt x="17" y="19"/>
                  </a:lnTo>
                  <a:lnTo>
                    <a:pt x="17" y="20"/>
                  </a:lnTo>
                  <a:lnTo>
                    <a:pt x="17" y="20"/>
                  </a:lnTo>
                  <a:lnTo>
                    <a:pt x="17" y="20"/>
                  </a:lnTo>
                  <a:lnTo>
                    <a:pt x="17" y="20"/>
                  </a:lnTo>
                  <a:lnTo>
                    <a:pt x="17" y="20"/>
                  </a:lnTo>
                  <a:lnTo>
                    <a:pt x="17" y="21"/>
                  </a:lnTo>
                  <a:lnTo>
                    <a:pt x="17" y="21"/>
                  </a:lnTo>
                  <a:lnTo>
                    <a:pt x="17" y="21"/>
                  </a:lnTo>
                  <a:lnTo>
                    <a:pt x="18" y="21"/>
                  </a:lnTo>
                  <a:lnTo>
                    <a:pt x="18" y="21"/>
                  </a:lnTo>
                  <a:lnTo>
                    <a:pt x="18" y="21"/>
                  </a:lnTo>
                  <a:lnTo>
                    <a:pt x="18" y="21"/>
                  </a:lnTo>
                  <a:lnTo>
                    <a:pt x="19" y="21"/>
                  </a:lnTo>
                  <a:lnTo>
                    <a:pt x="19" y="21"/>
                  </a:lnTo>
                  <a:lnTo>
                    <a:pt x="19" y="21"/>
                  </a:lnTo>
                  <a:lnTo>
                    <a:pt x="19" y="22"/>
                  </a:lnTo>
                  <a:lnTo>
                    <a:pt x="19" y="22"/>
                  </a:lnTo>
                  <a:lnTo>
                    <a:pt x="19" y="22"/>
                  </a:lnTo>
                  <a:lnTo>
                    <a:pt x="19" y="22"/>
                  </a:lnTo>
                  <a:lnTo>
                    <a:pt x="19" y="22"/>
                  </a:lnTo>
                  <a:lnTo>
                    <a:pt x="20" y="22"/>
                  </a:lnTo>
                  <a:lnTo>
                    <a:pt x="20" y="22"/>
                  </a:lnTo>
                  <a:lnTo>
                    <a:pt x="20" y="22"/>
                  </a:lnTo>
                  <a:lnTo>
                    <a:pt x="20" y="22"/>
                  </a:lnTo>
                  <a:lnTo>
                    <a:pt x="20" y="23"/>
                  </a:lnTo>
                  <a:lnTo>
                    <a:pt x="21" y="23"/>
                  </a:lnTo>
                  <a:lnTo>
                    <a:pt x="20" y="23"/>
                  </a:lnTo>
                  <a:lnTo>
                    <a:pt x="20" y="23"/>
                  </a:lnTo>
                  <a:lnTo>
                    <a:pt x="20" y="23"/>
                  </a:lnTo>
                  <a:lnTo>
                    <a:pt x="20" y="23"/>
                  </a:lnTo>
                  <a:lnTo>
                    <a:pt x="20" y="23"/>
                  </a:lnTo>
                  <a:lnTo>
                    <a:pt x="20" y="23"/>
                  </a:lnTo>
                  <a:lnTo>
                    <a:pt x="20" y="23"/>
                  </a:lnTo>
                  <a:lnTo>
                    <a:pt x="20" y="23"/>
                  </a:lnTo>
                  <a:lnTo>
                    <a:pt x="20" y="23"/>
                  </a:lnTo>
                  <a:lnTo>
                    <a:pt x="21" y="23"/>
                  </a:lnTo>
                  <a:lnTo>
                    <a:pt x="21" y="24"/>
                  </a:lnTo>
                  <a:lnTo>
                    <a:pt x="21" y="24"/>
                  </a:lnTo>
                  <a:lnTo>
                    <a:pt x="21" y="24"/>
                  </a:lnTo>
                  <a:lnTo>
                    <a:pt x="21" y="24"/>
                  </a:lnTo>
                  <a:lnTo>
                    <a:pt x="22" y="24"/>
                  </a:lnTo>
                  <a:lnTo>
                    <a:pt x="22" y="24"/>
                  </a:lnTo>
                  <a:lnTo>
                    <a:pt x="22" y="24"/>
                  </a:lnTo>
                  <a:lnTo>
                    <a:pt x="22" y="24"/>
                  </a:lnTo>
                  <a:lnTo>
                    <a:pt x="22" y="24"/>
                  </a:lnTo>
                  <a:lnTo>
                    <a:pt x="22" y="24"/>
                  </a:lnTo>
                  <a:lnTo>
                    <a:pt x="22" y="24"/>
                  </a:lnTo>
                  <a:lnTo>
                    <a:pt x="21" y="24"/>
                  </a:lnTo>
                  <a:lnTo>
                    <a:pt x="21" y="24"/>
                  </a:lnTo>
                  <a:lnTo>
                    <a:pt x="21" y="24"/>
                  </a:lnTo>
                  <a:lnTo>
                    <a:pt x="22" y="24"/>
                  </a:lnTo>
                  <a:lnTo>
                    <a:pt x="22" y="25"/>
                  </a:lnTo>
                  <a:lnTo>
                    <a:pt x="22" y="25"/>
                  </a:lnTo>
                  <a:lnTo>
                    <a:pt x="22" y="25"/>
                  </a:lnTo>
                  <a:lnTo>
                    <a:pt x="21" y="25"/>
                  </a:lnTo>
                  <a:lnTo>
                    <a:pt x="21" y="25"/>
                  </a:lnTo>
                  <a:lnTo>
                    <a:pt x="21" y="25"/>
                  </a:lnTo>
                  <a:lnTo>
                    <a:pt x="21" y="25"/>
                  </a:lnTo>
                  <a:lnTo>
                    <a:pt x="21" y="25"/>
                  </a:lnTo>
                  <a:lnTo>
                    <a:pt x="21" y="25"/>
                  </a:lnTo>
                  <a:lnTo>
                    <a:pt x="20" y="25"/>
                  </a:lnTo>
                  <a:lnTo>
                    <a:pt x="20" y="25"/>
                  </a:lnTo>
                  <a:lnTo>
                    <a:pt x="20" y="25"/>
                  </a:lnTo>
                  <a:lnTo>
                    <a:pt x="20" y="25"/>
                  </a:lnTo>
                  <a:lnTo>
                    <a:pt x="21" y="24"/>
                  </a:lnTo>
                  <a:lnTo>
                    <a:pt x="20" y="24"/>
                  </a:lnTo>
                  <a:lnTo>
                    <a:pt x="20" y="24"/>
                  </a:lnTo>
                  <a:lnTo>
                    <a:pt x="20" y="24"/>
                  </a:lnTo>
                  <a:close/>
                  <a:moveTo>
                    <a:pt x="26" y="7"/>
                  </a:moveTo>
                  <a:lnTo>
                    <a:pt x="26" y="7"/>
                  </a:lnTo>
                  <a:lnTo>
                    <a:pt x="27" y="7"/>
                  </a:lnTo>
                  <a:lnTo>
                    <a:pt x="27" y="8"/>
                  </a:lnTo>
                  <a:lnTo>
                    <a:pt x="27" y="8"/>
                  </a:lnTo>
                  <a:lnTo>
                    <a:pt x="27" y="8"/>
                  </a:lnTo>
                  <a:lnTo>
                    <a:pt x="27" y="9"/>
                  </a:lnTo>
                  <a:lnTo>
                    <a:pt x="27" y="9"/>
                  </a:lnTo>
                  <a:lnTo>
                    <a:pt x="27" y="9"/>
                  </a:lnTo>
                  <a:lnTo>
                    <a:pt x="27" y="10"/>
                  </a:lnTo>
                  <a:lnTo>
                    <a:pt x="27" y="10"/>
                  </a:lnTo>
                  <a:lnTo>
                    <a:pt x="26" y="9"/>
                  </a:lnTo>
                  <a:lnTo>
                    <a:pt x="26" y="9"/>
                  </a:lnTo>
                  <a:lnTo>
                    <a:pt x="26" y="9"/>
                  </a:lnTo>
                  <a:lnTo>
                    <a:pt x="26" y="8"/>
                  </a:lnTo>
                  <a:lnTo>
                    <a:pt x="26" y="8"/>
                  </a:lnTo>
                  <a:lnTo>
                    <a:pt x="26" y="7"/>
                  </a:lnTo>
                  <a:lnTo>
                    <a:pt x="26" y="7"/>
                  </a:lnTo>
                  <a:lnTo>
                    <a:pt x="26" y="7"/>
                  </a:lnTo>
                  <a:lnTo>
                    <a:pt x="26" y="7"/>
                  </a:lnTo>
                  <a:lnTo>
                    <a:pt x="25" y="7"/>
                  </a:lnTo>
                  <a:lnTo>
                    <a:pt x="25" y="6"/>
                  </a:lnTo>
                  <a:lnTo>
                    <a:pt x="25" y="6"/>
                  </a:lnTo>
                  <a:lnTo>
                    <a:pt x="25" y="6"/>
                  </a:lnTo>
                  <a:lnTo>
                    <a:pt x="25" y="6"/>
                  </a:lnTo>
                  <a:lnTo>
                    <a:pt x="24" y="6"/>
                  </a:lnTo>
                  <a:lnTo>
                    <a:pt x="24" y="5"/>
                  </a:lnTo>
                  <a:lnTo>
                    <a:pt x="24" y="5"/>
                  </a:lnTo>
                  <a:lnTo>
                    <a:pt x="24" y="5"/>
                  </a:lnTo>
                  <a:lnTo>
                    <a:pt x="24" y="5"/>
                  </a:lnTo>
                  <a:lnTo>
                    <a:pt x="23" y="5"/>
                  </a:lnTo>
                  <a:lnTo>
                    <a:pt x="23" y="5"/>
                  </a:lnTo>
                  <a:lnTo>
                    <a:pt x="23" y="5"/>
                  </a:lnTo>
                  <a:lnTo>
                    <a:pt x="23" y="5"/>
                  </a:lnTo>
                  <a:lnTo>
                    <a:pt x="23" y="5"/>
                  </a:lnTo>
                  <a:lnTo>
                    <a:pt x="23" y="5"/>
                  </a:lnTo>
                  <a:lnTo>
                    <a:pt x="23" y="4"/>
                  </a:lnTo>
                  <a:lnTo>
                    <a:pt x="22" y="4"/>
                  </a:lnTo>
                  <a:lnTo>
                    <a:pt x="22" y="4"/>
                  </a:lnTo>
                  <a:lnTo>
                    <a:pt x="22" y="4"/>
                  </a:lnTo>
                  <a:lnTo>
                    <a:pt x="22" y="4"/>
                  </a:lnTo>
                  <a:lnTo>
                    <a:pt x="22" y="4"/>
                  </a:lnTo>
                  <a:lnTo>
                    <a:pt x="22" y="4"/>
                  </a:lnTo>
                  <a:lnTo>
                    <a:pt x="22" y="4"/>
                  </a:lnTo>
                  <a:lnTo>
                    <a:pt x="23" y="4"/>
                  </a:lnTo>
                  <a:lnTo>
                    <a:pt x="23" y="4"/>
                  </a:lnTo>
                  <a:lnTo>
                    <a:pt x="23" y="4"/>
                  </a:lnTo>
                  <a:lnTo>
                    <a:pt x="23" y="5"/>
                  </a:lnTo>
                  <a:lnTo>
                    <a:pt x="23" y="5"/>
                  </a:lnTo>
                  <a:lnTo>
                    <a:pt x="23" y="5"/>
                  </a:lnTo>
                  <a:lnTo>
                    <a:pt x="24" y="5"/>
                  </a:lnTo>
                  <a:lnTo>
                    <a:pt x="24" y="5"/>
                  </a:lnTo>
                  <a:lnTo>
                    <a:pt x="24" y="5"/>
                  </a:lnTo>
                  <a:lnTo>
                    <a:pt x="24" y="5"/>
                  </a:lnTo>
                  <a:lnTo>
                    <a:pt x="24" y="5"/>
                  </a:lnTo>
                  <a:lnTo>
                    <a:pt x="24" y="5"/>
                  </a:lnTo>
                  <a:lnTo>
                    <a:pt x="25" y="5"/>
                  </a:lnTo>
                  <a:lnTo>
                    <a:pt x="25" y="5"/>
                  </a:lnTo>
                  <a:lnTo>
                    <a:pt x="25" y="6"/>
                  </a:lnTo>
                  <a:lnTo>
                    <a:pt x="25" y="6"/>
                  </a:lnTo>
                  <a:lnTo>
                    <a:pt x="25" y="6"/>
                  </a:lnTo>
                  <a:lnTo>
                    <a:pt x="26" y="6"/>
                  </a:lnTo>
                  <a:lnTo>
                    <a:pt x="26" y="6"/>
                  </a:lnTo>
                  <a:lnTo>
                    <a:pt x="26" y="6"/>
                  </a:lnTo>
                  <a:lnTo>
                    <a:pt x="26" y="7"/>
                  </a:lnTo>
                  <a:lnTo>
                    <a:pt x="26" y="7"/>
                  </a:lnTo>
                  <a:close/>
                  <a:moveTo>
                    <a:pt x="21" y="4"/>
                  </a:moveTo>
                  <a:lnTo>
                    <a:pt x="21" y="4"/>
                  </a:lnTo>
                  <a:lnTo>
                    <a:pt x="21" y="4"/>
                  </a:lnTo>
                  <a:lnTo>
                    <a:pt x="20" y="4"/>
                  </a:lnTo>
                  <a:lnTo>
                    <a:pt x="20" y="3"/>
                  </a:lnTo>
                  <a:lnTo>
                    <a:pt x="21" y="3"/>
                  </a:lnTo>
                  <a:lnTo>
                    <a:pt x="21" y="3"/>
                  </a:lnTo>
                  <a:lnTo>
                    <a:pt x="21" y="3"/>
                  </a:lnTo>
                  <a:lnTo>
                    <a:pt x="21" y="4"/>
                  </a:lnTo>
                  <a:lnTo>
                    <a:pt x="21" y="4"/>
                  </a:lnTo>
                  <a:lnTo>
                    <a:pt x="21" y="4"/>
                  </a:lnTo>
                  <a:close/>
                  <a:moveTo>
                    <a:pt x="15" y="2"/>
                  </a:moveTo>
                  <a:lnTo>
                    <a:pt x="15" y="2"/>
                  </a:lnTo>
                  <a:lnTo>
                    <a:pt x="15" y="2"/>
                  </a:lnTo>
                  <a:lnTo>
                    <a:pt x="14" y="3"/>
                  </a:lnTo>
                  <a:lnTo>
                    <a:pt x="14" y="3"/>
                  </a:lnTo>
                  <a:lnTo>
                    <a:pt x="14" y="3"/>
                  </a:lnTo>
                  <a:lnTo>
                    <a:pt x="14" y="3"/>
                  </a:lnTo>
                  <a:lnTo>
                    <a:pt x="13" y="3"/>
                  </a:lnTo>
                  <a:lnTo>
                    <a:pt x="13" y="3"/>
                  </a:lnTo>
                  <a:lnTo>
                    <a:pt x="13" y="3"/>
                  </a:lnTo>
                  <a:lnTo>
                    <a:pt x="13" y="3"/>
                  </a:lnTo>
                  <a:lnTo>
                    <a:pt x="13" y="3"/>
                  </a:lnTo>
                  <a:lnTo>
                    <a:pt x="13" y="2"/>
                  </a:lnTo>
                  <a:lnTo>
                    <a:pt x="13" y="2"/>
                  </a:lnTo>
                  <a:lnTo>
                    <a:pt x="13" y="2"/>
                  </a:lnTo>
                  <a:lnTo>
                    <a:pt x="14" y="2"/>
                  </a:lnTo>
                  <a:lnTo>
                    <a:pt x="14" y="2"/>
                  </a:lnTo>
                  <a:lnTo>
                    <a:pt x="14" y="2"/>
                  </a:lnTo>
                  <a:lnTo>
                    <a:pt x="15" y="2"/>
                  </a:lnTo>
                  <a:lnTo>
                    <a:pt x="15" y="2"/>
                  </a:lnTo>
                  <a:lnTo>
                    <a:pt x="15" y="2"/>
                  </a:lnTo>
                  <a:close/>
                  <a:moveTo>
                    <a:pt x="20" y="1"/>
                  </a:moveTo>
                  <a:lnTo>
                    <a:pt x="20" y="1"/>
                  </a:lnTo>
                  <a:lnTo>
                    <a:pt x="19" y="1"/>
                  </a:lnTo>
                  <a:lnTo>
                    <a:pt x="19" y="1"/>
                  </a:lnTo>
                  <a:lnTo>
                    <a:pt x="19" y="0"/>
                  </a:lnTo>
                  <a:lnTo>
                    <a:pt x="20" y="0"/>
                  </a:lnTo>
                  <a:lnTo>
                    <a:pt x="2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Freeform 491">
              <a:extLst>
                <a:ext uri="{FF2B5EF4-FFF2-40B4-BE49-F238E27FC236}">
                  <a16:creationId xmlns:a16="http://schemas.microsoft.com/office/drawing/2014/main" id="{239FADFE-28F4-4434-839B-E93D470BB68A}"/>
                </a:ext>
              </a:extLst>
            </p:cNvPr>
            <p:cNvSpPr>
              <a:spLocks/>
            </p:cNvSpPr>
            <p:nvPr/>
          </p:nvSpPr>
          <p:spPr bwMode="auto">
            <a:xfrm>
              <a:off x="4267143" y="5057537"/>
              <a:ext cx="196559" cy="258612"/>
            </a:xfrm>
            <a:custGeom>
              <a:avLst/>
              <a:gdLst/>
              <a:ahLst/>
              <a:cxnLst>
                <a:cxn ang="0">
                  <a:pos x="10" y="16"/>
                </a:cxn>
                <a:cxn ang="0">
                  <a:pos x="9" y="15"/>
                </a:cxn>
                <a:cxn ang="0">
                  <a:pos x="8" y="15"/>
                </a:cxn>
                <a:cxn ang="0">
                  <a:pos x="7" y="14"/>
                </a:cxn>
                <a:cxn ang="0">
                  <a:pos x="5" y="13"/>
                </a:cxn>
                <a:cxn ang="0">
                  <a:pos x="4" y="13"/>
                </a:cxn>
                <a:cxn ang="0">
                  <a:pos x="3" y="12"/>
                </a:cxn>
                <a:cxn ang="0">
                  <a:pos x="2" y="12"/>
                </a:cxn>
                <a:cxn ang="0">
                  <a:pos x="1" y="11"/>
                </a:cxn>
                <a:cxn ang="0">
                  <a:pos x="1" y="10"/>
                </a:cxn>
                <a:cxn ang="0">
                  <a:pos x="0" y="9"/>
                </a:cxn>
                <a:cxn ang="0">
                  <a:pos x="0" y="7"/>
                </a:cxn>
                <a:cxn ang="0">
                  <a:pos x="0" y="4"/>
                </a:cxn>
                <a:cxn ang="0">
                  <a:pos x="1" y="3"/>
                </a:cxn>
                <a:cxn ang="0">
                  <a:pos x="2" y="1"/>
                </a:cxn>
                <a:cxn ang="0">
                  <a:pos x="4" y="0"/>
                </a:cxn>
                <a:cxn ang="0">
                  <a:pos x="7" y="0"/>
                </a:cxn>
                <a:cxn ang="0">
                  <a:pos x="10" y="2"/>
                </a:cxn>
                <a:cxn ang="0">
                  <a:pos x="10" y="3"/>
                </a:cxn>
                <a:cxn ang="0">
                  <a:pos x="10" y="4"/>
                </a:cxn>
                <a:cxn ang="0">
                  <a:pos x="10" y="5"/>
                </a:cxn>
                <a:cxn ang="0">
                  <a:pos x="10" y="7"/>
                </a:cxn>
                <a:cxn ang="0">
                  <a:pos x="10" y="8"/>
                </a:cxn>
                <a:cxn ang="0">
                  <a:pos x="11" y="8"/>
                </a:cxn>
                <a:cxn ang="0">
                  <a:pos x="12" y="8"/>
                </a:cxn>
                <a:cxn ang="0">
                  <a:pos x="13" y="8"/>
                </a:cxn>
                <a:cxn ang="0">
                  <a:pos x="14" y="8"/>
                </a:cxn>
                <a:cxn ang="0">
                  <a:pos x="15" y="9"/>
                </a:cxn>
                <a:cxn ang="0">
                  <a:pos x="15" y="10"/>
                </a:cxn>
                <a:cxn ang="0">
                  <a:pos x="15" y="11"/>
                </a:cxn>
                <a:cxn ang="0">
                  <a:pos x="15" y="12"/>
                </a:cxn>
                <a:cxn ang="0">
                  <a:pos x="16" y="13"/>
                </a:cxn>
                <a:cxn ang="0">
                  <a:pos x="17" y="13"/>
                </a:cxn>
                <a:cxn ang="0">
                  <a:pos x="18" y="14"/>
                </a:cxn>
                <a:cxn ang="0">
                  <a:pos x="18" y="15"/>
                </a:cxn>
                <a:cxn ang="0">
                  <a:pos x="17" y="16"/>
                </a:cxn>
                <a:cxn ang="0">
                  <a:pos x="17" y="17"/>
                </a:cxn>
                <a:cxn ang="0">
                  <a:pos x="17" y="18"/>
                </a:cxn>
                <a:cxn ang="0">
                  <a:pos x="17" y="19"/>
                </a:cxn>
                <a:cxn ang="0">
                  <a:pos x="16" y="21"/>
                </a:cxn>
                <a:cxn ang="0">
                  <a:pos x="16" y="21"/>
                </a:cxn>
                <a:cxn ang="0">
                  <a:pos x="15" y="22"/>
                </a:cxn>
                <a:cxn ang="0">
                  <a:pos x="14" y="22"/>
                </a:cxn>
                <a:cxn ang="0">
                  <a:pos x="13" y="23"/>
                </a:cxn>
                <a:cxn ang="0">
                  <a:pos x="13" y="23"/>
                </a:cxn>
                <a:cxn ang="0">
                  <a:pos x="12" y="23"/>
                </a:cxn>
                <a:cxn ang="0">
                  <a:pos x="11" y="22"/>
                </a:cxn>
                <a:cxn ang="0">
                  <a:pos x="10" y="22"/>
                </a:cxn>
                <a:cxn ang="0">
                  <a:pos x="9" y="22"/>
                </a:cxn>
                <a:cxn ang="0">
                  <a:pos x="9" y="21"/>
                </a:cxn>
                <a:cxn ang="0">
                  <a:pos x="10" y="20"/>
                </a:cxn>
                <a:cxn ang="0">
                  <a:pos x="10" y="19"/>
                </a:cxn>
                <a:cxn ang="0">
                  <a:pos x="10" y="18"/>
                </a:cxn>
              </a:cxnLst>
              <a:rect l="0" t="0" r="r" b="b"/>
              <a:pathLst>
                <a:path w="18" h="23">
                  <a:moveTo>
                    <a:pt x="10" y="17"/>
                  </a:moveTo>
                  <a:lnTo>
                    <a:pt x="10" y="17"/>
                  </a:lnTo>
                  <a:lnTo>
                    <a:pt x="10" y="16"/>
                  </a:lnTo>
                  <a:lnTo>
                    <a:pt x="10" y="16"/>
                  </a:lnTo>
                  <a:lnTo>
                    <a:pt x="10" y="16"/>
                  </a:lnTo>
                  <a:lnTo>
                    <a:pt x="10" y="16"/>
                  </a:lnTo>
                  <a:lnTo>
                    <a:pt x="9" y="16"/>
                  </a:lnTo>
                  <a:lnTo>
                    <a:pt x="9" y="16"/>
                  </a:lnTo>
                  <a:lnTo>
                    <a:pt x="9" y="16"/>
                  </a:lnTo>
                  <a:lnTo>
                    <a:pt x="9" y="15"/>
                  </a:lnTo>
                  <a:lnTo>
                    <a:pt x="9" y="15"/>
                  </a:lnTo>
                  <a:lnTo>
                    <a:pt x="8" y="15"/>
                  </a:lnTo>
                  <a:lnTo>
                    <a:pt x="8" y="15"/>
                  </a:lnTo>
                  <a:lnTo>
                    <a:pt x="8" y="15"/>
                  </a:lnTo>
                  <a:lnTo>
                    <a:pt x="8" y="15"/>
                  </a:lnTo>
                  <a:lnTo>
                    <a:pt x="8" y="15"/>
                  </a:lnTo>
                  <a:lnTo>
                    <a:pt x="7" y="15"/>
                  </a:lnTo>
                  <a:lnTo>
                    <a:pt x="7" y="14"/>
                  </a:lnTo>
                  <a:lnTo>
                    <a:pt x="7" y="14"/>
                  </a:lnTo>
                  <a:lnTo>
                    <a:pt x="7" y="14"/>
                  </a:lnTo>
                  <a:lnTo>
                    <a:pt x="7" y="14"/>
                  </a:lnTo>
                  <a:lnTo>
                    <a:pt x="6" y="14"/>
                  </a:lnTo>
                  <a:lnTo>
                    <a:pt x="6" y="14"/>
                  </a:lnTo>
                  <a:lnTo>
                    <a:pt x="5" y="13"/>
                  </a:lnTo>
                  <a:lnTo>
                    <a:pt x="5" y="13"/>
                  </a:lnTo>
                  <a:lnTo>
                    <a:pt x="5" y="13"/>
                  </a:lnTo>
                  <a:lnTo>
                    <a:pt x="5" y="13"/>
                  </a:lnTo>
                  <a:lnTo>
                    <a:pt x="5" y="13"/>
                  </a:lnTo>
                  <a:lnTo>
                    <a:pt x="4" y="13"/>
                  </a:lnTo>
                  <a:lnTo>
                    <a:pt x="4" y="13"/>
                  </a:lnTo>
                  <a:lnTo>
                    <a:pt x="4" y="13"/>
                  </a:lnTo>
                  <a:lnTo>
                    <a:pt x="4" y="13"/>
                  </a:lnTo>
                  <a:lnTo>
                    <a:pt x="4" y="13"/>
                  </a:lnTo>
                  <a:lnTo>
                    <a:pt x="4" y="13"/>
                  </a:lnTo>
                  <a:lnTo>
                    <a:pt x="3" y="12"/>
                  </a:lnTo>
                  <a:lnTo>
                    <a:pt x="3" y="12"/>
                  </a:lnTo>
                  <a:lnTo>
                    <a:pt x="3" y="12"/>
                  </a:lnTo>
                  <a:lnTo>
                    <a:pt x="3" y="12"/>
                  </a:lnTo>
                  <a:lnTo>
                    <a:pt x="3" y="12"/>
                  </a:lnTo>
                  <a:lnTo>
                    <a:pt x="2" y="12"/>
                  </a:lnTo>
                  <a:lnTo>
                    <a:pt x="2" y="11"/>
                  </a:lnTo>
                  <a:lnTo>
                    <a:pt x="2" y="11"/>
                  </a:lnTo>
                  <a:lnTo>
                    <a:pt x="2" y="11"/>
                  </a:lnTo>
                  <a:lnTo>
                    <a:pt x="1" y="11"/>
                  </a:lnTo>
                  <a:lnTo>
                    <a:pt x="1" y="11"/>
                  </a:lnTo>
                  <a:lnTo>
                    <a:pt x="1" y="10"/>
                  </a:lnTo>
                  <a:lnTo>
                    <a:pt x="1" y="10"/>
                  </a:lnTo>
                  <a:lnTo>
                    <a:pt x="1" y="10"/>
                  </a:lnTo>
                  <a:lnTo>
                    <a:pt x="1" y="10"/>
                  </a:lnTo>
                  <a:lnTo>
                    <a:pt x="1" y="10"/>
                  </a:lnTo>
                  <a:lnTo>
                    <a:pt x="1" y="9"/>
                  </a:lnTo>
                  <a:lnTo>
                    <a:pt x="0" y="9"/>
                  </a:lnTo>
                  <a:lnTo>
                    <a:pt x="0" y="9"/>
                  </a:lnTo>
                  <a:lnTo>
                    <a:pt x="0" y="9"/>
                  </a:lnTo>
                  <a:lnTo>
                    <a:pt x="0" y="9"/>
                  </a:lnTo>
                  <a:lnTo>
                    <a:pt x="0" y="8"/>
                  </a:lnTo>
                  <a:lnTo>
                    <a:pt x="0" y="8"/>
                  </a:lnTo>
                  <a:lnTo>
                    <a:pt x="0" y="8"/>
                  </a:lnTo>
                  <a:lnTo>
                    <a:pt x="0" y="7"/>
                  </a:lnTo>
                  <a:lnTo>
                    <a:pt x="0" y="7"/>
                  </a:lnTo>
                  <a:lnTo>
                    <a:pt x="0" y="7"/>
                  </a:lnTo>
                  <a:lnTo>
                    <a:pt x="0" y="6"/>
                  </a:lnTo>
                  <a:lnTo>
                    <a:pt x="0" y="5"/>
                  </a:lnTo>
                  <a:lnTo>
                    <a:pt x="0" y="5"/>
                  </a:lnTo>
                  <a:lnTo>
                    <a:pt x="0" y="4"/>
                  </a:lnTo>
                  <a:lnTo>
                    <a:pt x="0" y="4"/>
                  </a:lnTo>
                  <a:lnTo>
                    <a:pt x="0" y="4"/>
                  </a:lnTo>
                  <a:lnTo>
                    <a:pt x="0" y="4"/>
                  </a:lnTo>
                  <a:lnTo>
                    <a:pt x="1" y="3"/>
                  </a:lnTo>
                  <a:lnTo>
                    <a:pt x="1" y="3"/>
                  </a:lnTo>
                  <a:lnTo>
                    <a:pt x="1" y="2"/>
                  </a:lnTo>
                  <a:lnTo>
                    <a:pt x="1" y="2"/>
                  </a:lnTo>
                  <a:lnTo>
                    <a:pt x="2" y="1"/>
                  </a:lnTo>
                  <a:lnTo>
                    <a:pt x="2" y="1"/>
                  </a:lnTo>
                  <a:lnTo>
                    <a:pt x="2" y="1"/>
                  </a:lnTo>
                  <a:lnTo>
                    <a:pt x="3" y="1"/>
                  </a:lnTo>
                  <a:lnTo>
                    <a:pt x="4" y="1"/>
                  </a:lnTo>
                  <a:lnTo>
                    <a:pt x="4" y="1"/>
                  </a:lnTo>
                  <a:lnTo>
                    <a:pt x="4" y="1"/>
                  </a:lnTo>
                  <a:lnTo>
                    <a:pt x="4" y="0"/>
                  </a:lnTo>
                  <a:lnTo>
                    <a:pt x="5" y="0"/>
                  </a:lnTo>
                  <a:lnTo>
                    <a:pt x="5" y="0"/>
                  </a:lnTo>
                  <a:lnTo>
                    <a:pt x="6" y="0"/>
                  </a:lnTo>
                  <a:lnTo>
                    <a:pt x="7" y="0"/>
                  </a:lnTo>
                  <a:lnTo>
                    <a:pt x="7" y="0"/>
                  </a:lnTo>
                  <a:lnTo>
                    <a:pt x="7" y="0"/>
                  </a:lnTo>
                  <a:lnTo>
                    <a:pt x="8" y="1"/>
                  </a:lnTo>
                  <a:lnTo>
                    <a:pt x="9" y="1"/>
                  </a:lnTo>
                  <a:lnTo>
                    <a:pt x="9" y="1"/>
                  </a:lnTo>
                  <a:lnTo>
                    <a:pt x="10" y="2"/>
                  </a:lnTo>
                  <a:lnTo>
                    <a:pt x="10" y="2"/>
                  </a:lnTo>
                  <a:lnTo>
                    <a:pt x="10" y="2"/>
                  </a:lnTo>
                  <a:lnTo>
                    <a:pt x="10" y="3"/>
                  </a:lnTo>
                  <a:lnTo>
                    <a:pt x="10" y="3"/>
                  </a:lnTo>
                  <a:lnTo>
                    <a:pt x="10" y="3"/>
                  </a:lnTo>
                  <a:lnTo>
                    <a:pt x="10" y="3"/>
                  </a:lnTo>
                  <a:lnTo>
                    <a:pt x="10" y="3"/>
                  </a:lnTo>
                  <a:lnTo>
                    <a:pt x="10" y="4"/>
                  </a:lnTo>
                  <a:lnTo>
                    <a:pt x="10" y="4"/>
                  </a:lnTo>
                  <a:lnTo>
                    <a:pt x="10" y="4"/>
                  </a:lnTo>
                  <a:lnTo>
                    <a:pt x="10" y="4"/>
                  </a:lnTo>
                  <a:lnTo>
                    <a:pt x="10" y="4"/>
                  </a:lnTo>
                  <a:lnTo>
                    <a:pt x="10" y="4"/>
                  </a:lnTo>
                  <a:lnTo>
                    <a:pt x="10" y="4"/>
                  </a:lnTo>
                  <a:lnTo>
                    <a:pt x="10" y="5"/>
                  </a:lnTo>
                  <a:lnTo>
                    <a:pt x="10" y="6"/>
                  </a:lnTo>
                  <a:lnTo>
                    <a:pt x="10" y="6"/>
                  </a:lnTo>
                  <a:lnTo>
                    <a:pt x="10" y="6"/>
                  </a:lnTo>
                  <a:lnTo>
                    <a:pt x="10" y="6"/>
                  </a:lnTo>
                  <a:lnTo>
                    <a:pt x="10" y="7"/>
                  </a:lnTo>
                  <a:lnTo>
                    <a:pt x="10" y="7"/>
                  </a:lnTo>
                  <a:lnTo>
                    <a:pt x="10" y="7"/>
                  </a:lnTo>
                  <a:lnTo>
                    <a:pt x="10" y="8"/>
                  </a:lnTo>
                  <a:lnTo>
                    <a:pt x="10" y="8"/>
                  </a:lnTo>
                  <a:lnTo>
                    <a:pt x="10" y="8"/>
                  </a:lnTo>
                  <a:lnTo>
                    <a:pt x="10" y="8"/>
                  </a:lnTo>
                  <a:lnTo>
                    <a:pt x="10" y="8"/>
                  </a:lnTo>
                  <a:lnTo>
                    <a:pt x="11" y="8"/>
                  </a:lnTo>
                  <a:lnTo>
                    <a:pt x="11" y="8"/>
                  </a:lnTo>
                  <a:lnTo>
                    <a:pt x="11" y="8"/>
                  </a:lnTo>
                  <a:lnTo>
                    <a:pt x="11" y="8"/>
                  </a:lnTo>
                  <a:lnTo>
                    <a:pt x="12" y="8"/>
                  </a:lnTo>
                  <a:lnTo>
                    <a:pt x="12" y="8"/>
                  </a:lnTo>
                  <a:lnTo>
                    <a:pt x="12" y="8"/>
                  </a:lnTo>
                  <a:lnTo>
                    <a:pt x="12" y="8"/>
                  </a:lnTo>
                  <a:lnTo>
                    <a:pt x="12" y="8"/>
                  </a:lnTo>
                  <a:lnTo>
                    <a:pt x="13" y="8"/>
                  </a:lnTo>
                  <a:lnTo>
                    <a:pt x="13" y="8"/>
                  </a:lnTo>
                  <a:lnTo>
                    <a:pt x="13" y="8"/>
                  </a:lnTo>
                  <a:lnTo>
                    <a:pt x="13" y="8"/>
                  </a:lnTo>
                  <a:lnTo>
                    <a:pt x="13" y="8"/>
                  </a:lnTo>
                  <a:lnTo>
                    <a:pt x="13" y="8"/>
                  </a:lnTo>
                  <a:lnTo>
                    <a:pt x="13" y="8"/>
                  </a:lnTo>
                  <a:lnTo>
                    <a:pt x="13" y="8"/>
                  </a:lnTo>
                  <a:lnTo>
                    <a:pt x="14" y="8"/>
                  </a:lnTo>
                  <a:lnTo>
                    <a:pt x="14" y="8"/>
                  </a:lnTo>
                  <a:lnTo>
                    <a:pt x="14" y="8"/>
                  </a:lnTo>
                  <a:lnTo>
                    <a:pt x="15" y="8"/>
                  </a:lnTo>
                  <a:lnTo>
                    <a:pt x="15" y="9"/>
                  </a:lnTo>
                  <a:lnTo>
                    <a:pt x="15" y="9"/>
                  </a:lnTo>
                  <a:lnTo>
                    <a:pt x="15" y="9"/>
                  </a:lnTo>
                  <a:lnTo>
                    <a:pt x="15" y="9"/>
                  </a:lnTo>
                  <a:lnTo>
                    <a:pt x="15" y="9"/>
                  </a:lnTo>
                  <a:lnTo>
                    <a:pt x="15" y="10"/>
                  </a:lnTo>
                  <a:lnTo>
                    <a:pt x="15" y="10"/>
                  </a:lnTo>
                  <a:lnTo>
                    <a:pt x="15" y="10"/>
                  </a:lnTo>
                  <a:lnTo>
                    <a:pt x="15" y="11"/>
                  </a:lnTo>
                  <a:lnTo>
                    <a:pt x="15" y="11"/>
                  </a:lnTo>
                  <a:lnTo>
                    <a:pt x="15" y="11"/>
                  </a:lnTo>
                  <a:lnTo>
                    <a:pt x="15" y="11"/>
                  </a:lnTo>
                  <a:lnTo>
                    <a:pt x="15" y="11"/>
                  </a:lnTo>
                  <a:lnTo>
                    <a:pt x="15" y="12"/>
                  </a:lnTo>
                  <a:lnTo>
                    <a:pt x="15" y="12"/>
                  </a:lnTo>
                  <a:lnTo>
                    <a:pt x="15" y="12"/>
                  </a:lnTo>
                  <a:lnTo>
                    <a:pt x="15" y="12"/>
                  </a:lnTo>
                  <a:lnTo>
                    <a:pt x="15" y="13"/>
                  </a:lnTo>
                  <a:lnTo>
                    <a:pt x="15" y="13"/>
                  </a:lnTo>
                  <a:lnTo>
                    <a:pt x="16" y="13"/>
                  </a:lnTo>
                  <a:lnTo>
                    <a:pt x="16" y="13"/>
                  </a:lnTo>
                  <a:lnTo>
                    <a:pt x="16" y="13"/>
                  </a:lnTo>
                  <a:lnTo>
                    <a:pt x="16" y="13"/>
                  </a:lnTo>
                  <a:lnTo>
                    <a:pt x="16" y="13"/>
                  </a:lnTo>
                  <a:lnTo>
                    <a:pt x="16" y="13"/>
                  </a:lnTo>
                  <a:lnTo>
                    <a:pt x="17" y="12"/>
                  </a:lnTo>
                  <a:lnTo>
                    <a:pt x="17" y="13"/>
                  </a:lnTo>
                  <a:lnTo>
                    <a:pt x="18" y="13"/>
                  </a:lnTo>
                  <a:lnTo>
                    <a:pt x="18" y="13"/>
                  </a:lnTo>
                  <a:lnTo>
                    <a:pt x="18" y="13"/>
                  </a:lnTo>
                  <a:lnTo>
                    <a:pt x="18" y="14"/>
                  </a:lnTo>
                  <a:lnTo>
                    <a:pt x="18" y="14"/>
                  </a:lnTo>
                  <a:lnTo>
                    <a:pt x="18" y="14"/>
                  </a:lnTo>
                  <a:lnTo>
                    <a:pt x="18" y="14"/>
                  </a:lnTo>
                  <a:lnTo>
                    <a:pt x="18" y="14"/>
                  </a:lnTo>
                  <a:lnTo>
                    <a:pt x="18" y="14"/>
                  </a:lnTo>
                  <a:lnTo>
                    <a:pt x="18" y="15"/>
                  </a:lnTo>
                  <a:lnTo>
                    <a:pt x="18" y="15"/>
                  </a:lnTo>
                  <a:lnTo>
                    <a:pt x="18" y="15"/>
                  </a:lnTo>
                  <a:lnTo>
                    <a:pt x="18" y="15"/>
                  </a:lnTo>
                  <a:lnTo>
                    <a:pt x="18" y="15"/>
                  </a:lnTo>
                  <a:lnTo>
                    <a:pt x="17" y="16"/>
                  </a:lnTo>
                  <a:lnTo>
                    <a:pt x="17" y="16"/>
                  </a:lnTo>
                  <a:lnTo>
                    <a:pt x="18" y="16"/>
                  </a:lnTo>
                  <a:lnTo>
                    <a:pt x="17" y="16"/>
                  </a:lnTo>
                  <a:lnTo>
                    <a:pt x="17" y="17"/>
                  </a:lnTo>
                  <a:lnTo>
                    <a:pt x="17" y="17"/>
                  </a:lnTo>
                  <a:lnTo>
                    <a:pt x="17" y="17"/>
                  </a:lnTo>
                  <a:lnTo>
                    <a:pt x="17" y="17"/>
                  </a:lnTo>
                  <a:lnTo>
                    <a:pt x="17" y="18"/>
                  </a:lnTo>
                  <a:lnTo>
                    <a:pt x="17" y="18"/>
                  </a:lnTo>
                  <a:lnTo>
                    <a:pt x="17" y="18"/>
                  </a:lnTo>
                  <a:lnTo>
                    <a:pt x="17" y="18"/>
                  </a:lnTo>
                  <a:lnTo>
                    <a:pt x="17" y="19"/>
                  </a:lnTo>
                  <a:lnTo>
                    <a:pt x="17" y="19"/>
                  </a:lnTo>
                  <a:lnTo>
                    <a:pt x="17" y="19"/>
                  </a:lnTo>
                  <a:lnTo>
                    <a:pt x="17" y="19"/>
                  </a:lnTo>
                  <a:lnTo>
                    <a:pt x="17" y="19"/>
                  </a:lnTo>
                  <a:lnTo>
                    <a:pt x="17" y="20"/>
                  </a:lnTo>
                  <a:lnTo>
                    <a:pt x="17" y="20"/>
                  </a:lnTo>
                  <a:lnTo>
                    <a:pt x="16" y="20"/>
                  </a:lnTo>
                  <a:lnTo>
                    <a:pt x="16" y="21"/>
                  </a:lnTo>
                  <a:lnTo>
                    <a:pt x="16" y="21"/>
                  </a:lnTo>
                  <a:lnTo>
                    <a:pt x="16" y="21"/>
                  </a:lnTo>
                  <a:lnTo>
                    <a:pt x="16" y="21"/>
                  </a:lnTo>
                  <a:lnTo>
                    <a:pt x="16" y="21"/>
                  </a:lnTo>
                  <a:lnTo>
                    <a:pt x="16" y="21"/>
                  </a:lnTo>
                  <a:lnTo>
                    <a:pt x="15" y="21"/>
                  </a:lnTo>
                  <a:lnTo>
                    <a:pt x="15" y="22"/>
                  </a:lnTo>
                  <a:lnTo>
                    <a:pt x="15" y="22"/>
                  </a:lnTo>
                  <a:lnTo>
                    <a:pt x="15" y="22"/>
                  </a:lnTo>
                  <a:lnTo>
                    <a:pt x="15" y="22"/>
                  </a:lnTo>
                  <a:lnTo>
                    <a:pt x="15" y="23"/>
                  </a:lnTo>
                  <a:lnTo>
                    <a:pt x="15" y="23"/>
                  </a:lnTo>
                  <a:lnTo>
                    <a:pt x="14" y="22"/>
                  </a:lnTo>
                  <a:lnTo>
                    <a:pt x="14" y="22"/>
                  </a:lnTo>
                  <a:lnTo>
                    <a:pt x="14" y="22"/>
                  </a:lnTo>
                  <a:lnTo>
                    <a:pt x="14" y="22"/>
                  </a:lnTo>
                  <a:lnTo>
                    <a:pt x="14" y="22"/>
                  </a:lnTo>
                  <a:lnTo>
                    <a:pt x="14" y="23"/>
                  </a:lnTo>
                  <a:lnTo>
                    <a:pt x="13" y="23"/>
                  </a:lnTo>
                  <a:lnTo>
                    <a:pt x="13" y="23"/>
                  </a:lnTo>
                  <a:lnTo>
                    <a:pt x="13" y="23"/>
                  </a:lnTo>
                  <a:lnTo>
                    <a:pt x="13" y="23"/>
                  </a:lnTo>
                  <a:lnTo>
                    <a:pt x="13" y="23"/>
                  </a:lnTo>
                  <a:lnTo>
                    <a:pt x="13" y="23"/>
                  </a:lnTo>
                  <a:lnTo>
                    <a:pt x="13" y="23"/>
                  </a:lnTo>
                  <a:lnTo>
                    <a:pt x="12" y="23"/>
                  </a:lnTo>
                  <a:lnTo>
                    <a:pt x="12" y="23"/>
                  </a:lnTo>
                  <a:lnTo>
                    <a:pt x="12" y="23"/>
                  </a:lnTo>
                  <a:lnTo>
                    <a:pt x="12" y="23"/>
                  </a:lnTo>
                  <a:lnTo>
                    <a:pt x="12" y="23"/>
                  </a:lnTo>
                  <a:lnTo>
                    <a:pt x="12" y="23"/>
                  </a:lnTo>
                  <a:lnTo>
                    <a:pt x="11" y="23"/>
                  </a:lnTo>
                  <a:lnTo>
                    <a:pt x="11" y="23"/>
                  </a:lnTo>
                  <a:lnTo>
                    <a:pt x="11" y="23"/>
                  </a:lnTo>
                  <a:lnTo>
                    <a:pt x="11" y="22"/>
                  </a:lnTo>
                  <a:lnTo>
                    <a:pt x="10" y="22"/>
                  </a:lnTo>
                  <a:lnTo>
                    <a:pt x="10" y="22"/>
                  </a:lnTo>
                  <a:lnTo>
                    <a:pt x="10" y="22"/>
                  </a:lnTo>
                  <a:lnTo>
                    <a:pt x="10" y="22"/>
                  </a:lnTo>
                  <a:lnTo>
                    <a:pt x="10" y="22"/>
                  </a:lnTo>
                  <a:lnTo>
                    <a:pt x="9" y="22"/>
                  </a:lnTo>
                  <a:lnTo>
                    <a:pt x="9" y="22"/>
                  </a:lnTo>
                  <a:lnTo>
                    <a:pt x="9" y="22"/>
                  </a:lnTo>
                  <a:lnTo>
                    <a:pt x="9" y="22"/>
                  </a:lnTo>
                  <a:lnTo>
                    <a:pt x="9" y="22"/>
                  </a:lnTo>
                  <a:lnTo>
                    <a:pt x="8" y="22"/>
                  </a:lnTo>
                  <a:lnTo>
                    <a:pt x="8" y="22"/>
                  </a:lnTo>
                  <a:lnTo>
                    <a:pt x="8" y="22"/>
                  </a:lnTo>
                  <a:lnTo>
                    <a:pt x="9" y="22"/>
                  </a:lnTo>
                  <a:lnTo>
                    <a:pt x="9" y="21"/>
                  </a:lnTo>
                  <a:lnTo>
                    <a:pt x="9" y="21"/>
                  </a:lnTo>
                  <a:lnTo>
                    <a:pt x="9" y="21"/>
                  </a:lnTo>
                  <a:lnTo>
                    <a:pt x="9" y="21"/>
                  </a:lnTo>
                  <a:lnTo>
                    <a:pt x="9" y="20"/>
                  </a:lnTo>
                  <a:lnTo>
                    <a:pt x="10" y="20"/>
                  </a:lnTo>
                  <a:lnTo>
                    <a:pt x="9" y="20"/>
                  </a:lnTo>
                  <a:lnTo>
                    <a:pt x="9" y="20"/>
                  </a:lnTo>
                  <a:lnTo>
                    <a:pt x="10" y="19"/>
                  </a:lnTo>
                  <a:lnTo>
                    <a:pt x="10" y="19"/>
                  </a:lnTo>
                  <a:lnTo>
                    <a:pt x="10" y="19"/>
                  </a:lnTo>
                  <a:lnTo>
                    <a:pt x="10" y="19"/>
                  </a:lnTo>
                  <a:lnTo>
                    <a:pt x="10" y="18"/>
                  </a:lnTo>
                  <a:lnTo>
                    <a:pt x="10" y="18"/>
                  </a:lnTo>
                  <a:lnTo>
                    <a:pt x="10" y="18"/>
                  </a:lnTo>
                  <a:lnTo>
                    <a:pt x="10" y="18"/>
                  </a:lnTo>
                  <a:lnTo>
                    <a:pt x="10" y="18"/>
                  </a:lnTo>
                  <a:lnTo>
                    <a:pt x="11" y="17"/>
                  </a:lnTo>
                  <a:lnTo>
                    <a:pt x="11" y="17"/>
                  </a:lnTo>
                  <a:lnTo>
                    <a:pt x="10" y="1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Freeform 492">
              <a:extLst>
                <a:ext uri="{FF2B5EF4-FFF2-40B4-BE49-F238E27FC236}">
                  <a16:creationId xmlns:a16="http://schemas.microsoft.com/office/drawing/2014/main" id="{CF03A435-23E7-49AB-88FA-7F5D896AB587}"/>
                </a:ext>
              </a:extLst>
            </p:cNvPr>
            <p:cNvSpPr>
              <a:spLocks/>
            </p:cNvSpPr>
            <p:nvPr/>
          </p:nvSpPr>
          <p:spPr bwMode="auto">
            <a:xfrm>
              <a:off x="3819332" y="4484019"/>
              <a:ext cx="295693" cy="550648"/>
            </a:xfrm>
            <a:custGeom>
              <a:avLst/>
              <a:gdLst/>
              <a:ahLst/>
              <a:cxnLst>
                <a:cxn ang="0">
                  <a:pos x="27" y="32"/>
                </a:cxn>
                <a:cxn ang="0">
                  <a:pos x="27" y="34"/>
                </a:cxn>
                <a:cxn ang="0">
                  <a:pos x="27" y="37"/>
                </a:cxn>
                <a:cxn ang="0">
                  <a:pos x="26" y="39"/>
                </a:cxn>
                <a:cxn ang="0">
                  <a:pos x="26" y="43"/>
                </a:cxn>
                <a:cxn ang="0">
                  <a:pos x="27" y="44"/>
                </a:cxn>
                <a:cxn ang="0">
                  <a:pos x="26" y="46"/>
                </a:cxn>
                <a:cxn ang="0">
                  <a:pos x="25" y="47"/>
                </a:cxn>
                <a:cxn ang="0">
                  <a:pos x="24" y="49"/>
                </a:cxn>
                <a:cxn ang="0">
                  <a:pos x="22" y="47"/>
                </a:cxn>
                <a:cxn ang="0">
                  <a:pos x="21" y="45"/>
                </a:cxn>
                <a:cxn ang="0">
                  <a:pos x="19" y="44"/>
                </a:cxn>
                <a:cxn ang="0">
                  <a:pos x="17" y="43"/>
                </a:cxn>
                <a:cxn ang="0">
                  <a:pos x="15" y="42"/>
                </a:cxn>
                <a:cxn ang="0">
                  <a:pos x="13" y="40"/>
                </a:cxn>
                <a:cxn ang="0">
                  <a:pos x="12" y="38"/>
                </a:cxn>
                <a:cxn ang="0">
                  <a:pos x="11" y="36"/>
                </a:cxn>
                <a:cxn ang="0">
                  <a:pos x="10" y="34"/>
                </a:cxn>
                <a:cxn ang="0">
                  <a:pos x="9" y="32"/>
                </a:cxn>
                <a:cxn ang="0">
                  <a:pos x="8" y="30"/>
                </a:cxn>
                <a:cxn ang="0">
                  <a:pos x="7" y="27"/>
                </a:cxn>
                <a:cxn ang="0">
                  <a:pos x="6" y="25"/>
                </a:cxn>
                <a:cxn ang="0">
                  <a:pos x="6" y="23"/>
                </a:cxn>
                <a:cxn ang="0">
                  <a:pos x="4" y="21"/>
                </a:cxn>
                <a:cxn ang="0">
                  <a:pos x="4" y="19"/>
                </a:cxn>
                <a:cxn ang="0">
                  <a:pos x="2" y="17"/>
                </a:cxn>
                <a:cxn ang="0">
                  <a:pos x="1" y="15"/>
                </a:cxn>
                <a:cxn ang="0">
                  <a:pos x="0" y="14"/>
                </a:cxn>
                <a:cxn ang="0">
                  <a:pos x="0" y="12"/>
                </a:cxn>
                <a:cxn ang="0">
                  <a:pos x="1" y="10"/>
                </a:cxn>
                <a:cxn ang="0">
                  <a:pos x="2" y="9"/>
                </a:cxn>
                <a:cxn ang="0">
                  <a:pos x="2" y="11"/>
                </a:cxn>
                <a:cxn ang="0">
                  <a:pos x="3" y="11"/>
                </a:cxn>
                <a:cxn ang="0">
                  <a:pos x="5" y="13"/>
                </a:cxn>
                <a:cxn ang="0">
                  <a:pos x="6" y="12"/>
                </a:cxn>
                <a:cxn ang="0">
                  <a:pos x="6" y="9"/>
                </a:cxn>
                <a:cxn ang="0">
                  <a:pos x="7" y="8"/>
                </a:cxn>
                <a:cxn ang="0">
                  <a:pos x="12" y="5"/>
                </a:cxn>
                <a:cxn ang="0">
                  <a:pos x="13" y="2"/>
                </a:cxn>
                <a:cxn ang="0">
                  <a:pos x="13" y="1"/>
                </a:cxn>
                <a:cxn ang="0">
                  <a:pos x="14" y="1"/>
                </a:cxn>
                <a:cxn ang="0">
                  <a:pos x="15" y="2"/>
                </a:cxn>
                <a:cxn ang="0">
                  <a:pos x="17" y="3"/>
                </a:cxn>
                <a:cxn ang="0">
                  <a:pos x="18" y="5"/>
                </a:cxn>
                <a:cxn ang="0">
                  <a:pos x="19" y="6"/>
                </a:cxn>
                <a:cxn ang="0">
                  <a:pos x="21" y="6"/>
                </a:cxn>
                <a:cxn ang="0">
                  <a:pos x="23" y="6"/>
                </a:cxn>
                <a:cxn ang="0">
                  <a:pos x="23" y="9"/>
                </a:cxn>
                <a:cxn ang="0">
                  <a:pos x="24" y="10"/>
                </a:cxn>
                <a:cxn ang="0">
                  <a:pos x="23" y="11"/>
                </a:cxn>
                <a:cxn ang="0">
                  <a:pos x="21" y="12"/>
                </a:cxn>
                <a:cxn ang="0">
                  <a:pos x="19" y="13"/>
                </a:cxn>
                <a:cxn ang="0">
                  <a:pos x="18" y="16"/>
                </a:cxn>
                <a:cxn ang="0">
                  <a:pos x="17" y="18"/>
                </a:cxn>
                <a:cxn ang="0">
                  <a:pos x="16" y="20"/>
                </a:cxn>
                <a:cxn ang="0">
                  <a:pos x="17" y="21"/>
                </a:cxn>
                <a:cxn ang="0">
                  <a:pos x="18" y="23"/>
                </a:cxn>
                <a:cxn ang="0">
                  <a:pos x="18" y="25"/>
                </a:cxn>
                <a:cxn ang="0">
                  <a:pos x="20" y="26"/>
                </a:cxn>
                <a:cxn ang="0">
                  <a:pos x="23" y="26"/>
                </a:cxn>
                <a:cxn ang="0">
                  <a:pos x="23" y="26"/>
                </a:cxn>
                <a:cxn ang="0">
                  <a:pos x="24" y="29"/>
                </a:cxn>
              </a:cxnLst>
              <a:rect l="0" t="0" r="r" b="b"/>
              <a:pathLst>
                <a:path w="27" h="49">
                  <a:moveTo>
                    <a:pt x="26" y="29"/>
                  </a:moveTo>
                  <a:lnTo>
                    <a:pt x="26" y="29"/>
                  </a:lnTo>
                  <a:lnTo>
                    <a:pt x="26" y="29"/>
                  </a:lnTo>
                  <a:lnTo>
                    <a:pt x="26" y="30"/>
                  </a:lnTo>
                  <a:lnTo>
                    <a:pt x="27" y="31"/>
                  </a:lnTo>
                  <a:lnTo>
                    <a:pt x="27" y="31"/>
                  </a:lnTo>
                  <a:lnTo>
                    <a:pt x="27" y="31"/>
                  </a:lnTo>
                  <a:lnTo>
                    <a:pt x="27" y="32"/>
                  </a:lnTo>
                  <a:lnTo>
                    <a:pt x="27" y="32"/>
                  </a:lnTo>
                  <a:lnTo>
                    <a:pt x="27" y="32"/>
                  </a:lnTo>
                  <a:lnTo>
                    <a:pt x="27" y="32"/>
                  </a:lnTo>
                  <a:lnTo>
                    <a:pt x="27" y="33"/>
                  </a:lnTo>
                  <a:lnTo>
                    <a:pt x="27" y="33"/>
                  </a:lnTo>
                  <a:lnTo>
                    <a:pt x="27" y="33"/>
                  </a:lnTo>
                  <a:lnTo>
                    <a:pt x="27" y="33"/>
                  </a:lnTo>
                  <a:lnTo>
                    <a:pt x="27" y="34"/>
                  </a:lnTo>
                  <a:lnTo>
                    <a:pt x="27" y="34"/>
                  </a:lnTo>
                  <a:lnTo>
                    <a:pt x="27" y="34"/>
                  </a:lnTo>
                  <a:lnTo>
                    <a:pt x="27" y="34"/>
                  </a:lnTo>
                  <a:lnTo>
                    <a:pt x="27" y="34"/>
                  </a:lnTo>
                  <a:lnTo>
                    <a:pt x="27" y="35"/>
                  </a:lnTo>
                  <a:lnTo>
                    <a:pt x="27" y="35"/>
                  </a:lnTo>
                  <a:lnTo>
                    <a:pt x="27" y="36"/>
                  </a:lnTo>
                  <a:lnTo>
                    <a:pt x="27" y="36"/>
                  </a:lnTo>
                  <a:lnTo>
                    <a:pt x="27" y="36"/>
                  </a:lnTo>
                  <a:lnTo>
                    <a:pt x="27" y="36"/>
                  </a:lnTo>
                  <a:lnTo>
                    <a:pt x="27" y="37"/>
                  </a:lnTo>
                  <a:lnTo>
                    <a:pt x="27" y="37"/>
                  </a:lnTo>
                  <a:lnTo>
                    <a:pt x="27" y="37"/>
                  </a:lnTo>
                  <a:lnTo>
                    <a:pt x="27" y="37"/>
                  </a:lnTo>
                  <a:lnTo>
                    <a:pt x="27" y="38"/>
                  </a:lnTo>
                  <a:lnTo>
                    <a:pt x="27" y="38"/>
                  </a:lnTo>
                  <a:lnTo>
                    <a:pt x="27" y="38"/>
                  </a:lnTo>
                  <a:lnTo>
                    <a:pt x="27" y="38"/>
                  </a:lnTo>
                  <a:lnTo>
                    <a:pt x="27" y="38"/>
                  </a:lnTo>
                  <a:lnTo>
                    <a:pt x="27" y="38"/>
                  </a:lnTo>
                  <a:lnTo>
                    <a:pt x="26" y="38"/>
                  </a:lnTo>
                  <a:lnTo>
                    <a:pt x="26" y="39"/>
                  </a:lnTo>
                  <a:lnTo>
                    <a:pt x="26" y="39"/>
                  </a:lnTo>
                  <a:lnTo>
                    <a:pt x="26" y="39"/>
                  </a:lnTo>
                  <a:lnTo>
                    <a:pt x="26" y="39"/>
                  </a:lnTo>
                  <a:lnTo>
                    <a:pt x="26" y="40"/>
                  </a:lnTo>
                  <a:lnTo>
                    <a:pt x="26" y="40"/>
                  </a:lnTo>
                  <a:lnTo>
                    <a:pt x="26" y="40"/>
                  </a:lnTo>
                  <a:lnTo>
                    <a:pt x="27" y="40"/>
                  </a:lnTo>
                  <a:lnTo>
                    <a:pt x="27" y="40"/>
                  </a:lnTo>
                  <a:lnTo>
                    <a:pt x="26" y="40"/>
                  </a:lnTo>
                  <a:lnTo>
                    <a:pt x="26" y="41"/>
                  </a:lnTo>
                  <a:lnTo>
                    <a:pt x="26" y="41"/>
                  </a:lnTo>
                  <a:lnTo>
                    <a:pt x="26" y="43"/>
                  </a:lnTo>
                  <a:lnTo>
                    <a:pt x="27" y="43"/>
                  </a:lnTo>
                  <a:lnTo>
                    <a:pt x="27" y="43"/>
                  </a:lnTo>
                  <a:lnTo>
                    <a:pt x="27" y="43"/>
                  </a:lnTo>
                  <a:lnTo>
                    <a:pt x="27" y="43"/>
                  </a:lnTo>
                  <a:lnTo>
                    <a:pt x="27" y="43"/>
                  </a:lnTo>
                  <a:lnTo>
                    <a:pt x="27" y="43"/>
                  </a:lnTo>
                  <a:lnTo>
                    <a:pt x="27" y="43"/>
                  </a:lnTo>
                  <a:lnTo>
                    <a:pt x="27" y="44"/>
                  </a:lnTo>
                  <a:lnTo>
                    <a:pt x="27" y="44"/>
                  </a:lnTo>
                  <a:lnTo>
                    <a:pt x="27" y="44"/>
                  </a:lnTo>
                  <a:lnTo>
                    <a:pt x="27" y="44"/>
                  </a:lnTo>
                  <a:lnTo>
                    <a:pt x="27" y="44"/>
                  </a:lnTo>
                  <a:lnTo>
                    <a:pt x="26" y="44"/>
                  </a:lnTo>
                  <a:lnTo>
                    <a:pt x="26" y="45"/>
                  </a:lnTo>
                  <a:lnTo>
                    <a:pt x="26" y="45"/>
                  </a:lnTo>
                  <a:lnTo>
                    <a:pt x="26" y="45"/>
                  </a:lnTo>
                  <a:lnTo>
                    <a:pt x="26" y="45"/>
                  </a:lnTo>
                  <a:lnTo>
                    <a:pt x="26" y="46"/>
                  </a:lnTo>
                  <a:lnTo>
                    <a:pt x="25" y="46"/>
                  </a:lnTo>
                  <a:lnTo>
                    <a:pt x="26" y="46"/>
                  </a:lnTo>
                  <a:lnTo>
                    <a:pt x="26" y="46"/>
                  </a:lnTo>
                  <a:lnTo>
                    <a:pt x="26" y="46"/>
                  </a:lnTo>
                  <a:lnTo>
                    <a:pt x="26" y="46"/>
                  </a:lnTo>
                  <a:lnTo>
                    <a:pt x="26" y="46"/>
                  </a:lnTo>
                  <a:lnTo>
                    <a:pt x="25" y="47"/>
                  </a:lnTo>
                  <a:lnTo>
                    <a:pt x="25" y="47"/>
                  </a:lnTo>
                  <a:lnTo>
                    <a:pt x="25" y="47"/>
                  </a:lnTo>
                  <a:lnTo>
                    <a:pt x="25" y="47"/>
                  </a:lnTo>
                  <a:lnTo>
                    <a:pt x="25" y="47"/>
                  </a:lnTo>
                  <a:lnTo>
                    <a:pt x="25" y="47"/>
                  </a:lnTo>
                  <a:lnTo>
                    <a:pt x="25" y="47"/>
                  </a:lnTo>
                  <a:lnTo>
                    <a:pt x="25" y="47"/>
                  </a:lnTo>
                  <a:lnTo>
                    <a:pt x="25" y="48"/>
                  </a:lnTo>
                  <a:lnTo>
                    <a:pt x="25" y="48"/>
                  </a:lnTo>
                  <a:lnTo>
                    <a:pt x="25" y="48"/>
                  </a:lnTo>
                  <a:lnTo>
                    <a:pt x="25" y="48"/>
                  </a:lnTo>
                  <a:lnTo>
                    <a:pt x="25" y="48"/>
                  </a:lnTo>
                  <a:lnTo>
                    <a:pt x="25" y="48"/>
                  </a:lnTo>
                  <a:lnTo>
                    <a:pt x="24" y="49"/>
                  </a:lnTo>
                  <a:lnTo>
                    <a:pt x="24" y="49"/>
                  </a:lnTo>
                  <a:lnTo>
                    <a:pt x="24" y="49"/>
                  </a:lnTo>
                  <a:lnTo>
                    <a:pt x="24" y="49"/>
                  </a:lnTo>
                  <a:lnTo>
                    <a:pt x="23" y="48"/>
                  </a:lnTo>
                  <a:lnTo>
                    <a:pt x="23" y="48"/>
                  </a:lnTo>
                  <a:lnTo>
                    <a:pt x="23" y="48"/>
                  </a:lnTo>
                  <a:lnTo>
                    <a:pt x="23" y="48"/>
                  </a:lnTo>
                  <a:lnTo>
                    <a:pt x="22" y="47"/>
                  </a:lnTo>
                  <a:lnTo>
                    <a:pt x="22" y="47"/>
                  </a:lnTo>
                  <a:lnTo>
                    <a:pt x="22" y="47"/>
                  </a:lnTo>
                  <a:lnTo>
                    <a:pt x="22" y="47"/>
                  </a:lnTo>
                  <a:lnTo>
                    <a:pt x="22" y="47"/>
                  </a:lnTo>
                  <a:lnTo>
                    <a:pt x="22" y="47"/>
                  </a:lnTo>
                  <a:lnTo>
                    <a:pt x="22" y="46"/>
                  </a:lnTo>
                  <a:lnTo>
                    <a:pt x="22" y="46"/>
                  </a:lnTo>
                  <a:lnTo>
                    <a:pt x="22" y="46"/>
                  </a:lnTo>
                  <a:lnTo>
                    <a:pt x="22" y="46"/>
                  </a:lnTo>
                  <a:lnTo>
                    <a:pt x="21" y="46"/>
                  </a:lnTo>
                  <a:lnTo>
                    <a:pt x="21" y="46"/>
                  </a:lnTo>
                  <a:lnTo>
                    <a:pt x="21" y="45"/>
                  </a:lnTo>
                  <a:lnTo>
                    <a:pt x="21" y="45"/>
                  </a:lnTo>
                  <a:lnTo>
                    <a:pt x="21" y="45"/>
                  </a:lnTo>
                  <a:lnTo>
                    <a:pt x="20" y="45"/>
                  </a:lnTo>
                  <a:lnTo>
                    <a:pt x="20" y="45"/>
                  </a:lnTo>
                  <a:lnTo>
                    <a:pt x="20" y="45"/>
                  </a:lnTo>
                  <a:lnTo>
                    <a:pt x="20" y="45"/>
                  </a:lnTo>
                  <a:lnTo>
                    <a:pt x="20" y="44"/>
                  </a:lnTo>
                  <a:lnTo>
                    <a:pt x="20" y="44"/>
                  </a:lnTo>
                  <a:lnTo>
                    <a:pt x="19" y="44"/>
                  </a:lnTo>
                  <a:lnTo>
                    <a:pt x="19" y="44"/>
                  </a:lnTo>
                  <a:lnTo>
                    <a:pt x="19" y="44"/>
                  </a:lnTo>
                  <a:lnTo>
                    <a:pt x="19" y="44"/>
                  </a:lnTo>
                  <a:lnTo>
                    <a:pt x="19" y="44"/>
                  </a:lnTo>
                  <a:lnTo>
                    <a:pt x="18" y="44"/>
                  </a:lnTo>
                  <a:lnTo>
                    <a:pt x="18" y="44"/>
                  </a:lnTo>
                  <a:lnTo>
                    <a:pt x="18" y="44"/>
                  </a:lnTo>
                  <a:lnTo>
                    <a:pt x="18" y="44"/>
                  </a:lnTo>
                  <a:lnTo>
                    <a:pt x="17" y="43"/>
                  </a:lnTo>
                  <a:lnTo>
                    <a:pt x="17" y="43"/>
                  </a:lnTo>
                  <a:lnTo>
                    <a:pt x="17" y="43"/>
                  </a:lnTo>
                  <a:lnTo>
                    <a:pt x="17" y="43"/>
                  </a:lnTo>
                  <a:lnTo>
                    <a:pt x="16" y="43"/>
                  </a:lnTo>
                  <a:lnTo>
                    <a:pt x="16" y="43"/>
                  </a:lnTo>
                  <a:lnTo>
                    <a:pt x="16" y="42"/>
                  </a:lnTo>
                  <a:lnTo>
                    <a:pt x="16" y="42"/>
                  </a:lnTo>
                  <a:lnTo>
                    <a:pt x="16" y="42"/>
                  </a:lnTo>
                  <a:lnTo>
                    <a:pt x="16" y="42"/>
                  </a:lnTo>
                  <a:lnTo>
                    <a:pt x="15" y="42"/>
                  </a:lnTo>
                  <a:lnTo>
                    <a:pt x="15" y="42"/>
                  </a:lnTo>
                  <a:lnTo>
                    <a:pt x="15" y="42"/>
                  </a:lnTo>
                  <a:lnTo>
                    <a:pt x="15" y="42"/>
                  </a:lnTo>
                  <a:lnTo>
                    <a:pt x="15" y="42"/>
                  </a:lnTo>
                  <a:lnTo>
                    <a:pt x="15" y="41"/>
                  </a:lnTo>
                  <a:lnTo>
                    <a:pt x="14" y="41"/>
                  </a:lnTo>
                  <a:lnTo>
                    <a:pt x="14" y="41"/>
                  </a:lnTo>
                  <a:lnTo>
                    <a:pt x="14" y="41"/>
                  </a:lnTo>
                  <a:lnTo>
                    <a:pt x="14" y="41"/>
                  </a:lnTo>
                  <a:lnTo>
                    <a:pt x="14" y="41"/>
                  </a:lnTo>
                  <a:lnTo>
                    <a:pt x="13" y="40"/>
                  </a:lnTo>
                  <a:lnTo>
                    <a:pt x="13" y="40"/>
                  </a:lnTo>
                  <a:lnTo>
                    <a:pt x="13" y="40"/>
                  </a:lnTo>
                  <a:lnTo>
                    <a:pt x="13" y="40"/>
                  </a:lnTo>
                  <a:lnTo>
                    <a:pt x="13" y="40"/>
                  </a:lnTo>
                  <a:lnTo>
                    <a:pt x="13" y="39"/>
                  </a:lnTo>
                  <a:lnTo>
                    <a:pt x="13" y="39"/>
                  </a:lnTo>
                  <a:lnTo>
                    <a:pt x="12" y="39"/>
                  </a:lnTo>
                  <a:lnTo>
                    <a:pt x="12" y="39"/>
                  </a:lnTo>
                  <a:lnTo>
                    <a:pt x="12" y="39"/>
                  </a:lnTo>
                  <a:lnTo>
                    <a:pt x="12" y="39"/>
                  </a:lnTo>
                  <a:lnTo>
                    <a:pt x="12" y="38"/>
                  </a:lnTo>
                  <a:lnTo>
                    <a:pt x="12" y="38"/>
                  </a:lnTo>
                  <a:lnTo>
                    <a:pt x="11" y="38"/>
                  </a:lnTo>
                  <a:lnTo>
                    <a:pt x="11" y="38"/>
                  </a:lnTo>
                  <a:lnTo>
                    <a:pt x="11" y="38"/>
                  </a:lnTo>
                  <a:lnTo>
                    <a:pt x="11" y="37"/>
                  </a:lnTo>
                  <a:lnTo>
                    <a:pt x="11" y="37"/>
                  </a:lnTo>
                  <a:lnTo>
                    <a:pt x="11" y="37"/>
                  </a:lnTo>
                  <a:lnTo>
                    <a:pt x="11" y="37"/>
                  </a:lnTo>
                  <a:lnTo>
                    <a:pt x="11" y="37"/>
                  </a:lnTo>
                  <a:lnTo>
                    <a:pt x="11" y="36"/>
                  </a:lnTo>
                  <a:lnTo>
                    <a:pt x="11" y="36"/>
                  </a:lnTo>
                  <a:lnTo>
                    <a:pt x="11" y="37"/>
                  </a:lnTo>
                  <a:lnTo>
                    <a:pt x="11" y="36"/>
                  </a:lnTo>
                  <a:lnTo>
                    <a:pt x="11" y="36"/>
                  </a:lnTo>
                  <a:lnTo>
                    <a:pt x="11" y="36"/>
                  </a:lnTo>
                  <a:lnTo>
                    <a:pt x="11" y="36"/>
                  </a:lnTo>
                  <a:lnTo>
                    <a:pt x="11" y="36"/>
                  </a:lnTo>
                  <a:lnTo>
                    <a:pt x="11" y="35"/>
                  </a:lnTo>
                  <a:lnTo>
                    <a:pt x="11" y="35"/>
                  </a:lnTo>
                  <a:lnTo>
                    <a:pt x="11" y="35"/>
                  </a:lnTo>
                  <a:lnTo>
                    <a:pt x="10" y="34"/>
                  </a:lnTo>
                  <a:lnTo>
                    <a:pt x="10" y="34"/>
                  </a:lnTo>
                  <a:lnTo>
                    <a:pt x="10" y="34"/>
                  </a:lnTo>
                  <a:lnTo>
                    <a:pt x="10" y="34"/>
                  </a:lnTo>
                  <a:lnTo>
                    <a:pt x="10" y="33"/>
                  </a:lnTo>
                  <a:lnTo>
                    <a:pt x="10" y="33"/>
                  </a:lnTo>
                  <a:lnTo>
                    <a:pt x="10" y="33"/>
                  </a:lnTo>
                  <a:lnTo>
                    <a:pt x="10" y="32"/>
                  </a:lnTo>
                  <a:lnTo>
                    <a:pt x="10" y="32"/>
                  </a:lnTo>
                  <a:lnTo>
                    <a:pt x="9" y="32"/>
                  </a:lnTo>
                  <a:lnTo>
                    <a:pt x="9" y="32"/>
                  </a:lnTo>
                  <a:lnTo>
                    <a:pt x="9" y="32"/>
                  </a:lnTo>
                  <a:lnTo>
                    <a:pt x="9" y="32"/>
                  </a:lnTo>
                  <a:lnTo>
                    <a:pt x="9" y="31"/>
                  </a:lnTo>
                  <a:lnTo>
                    <a:pt x="9" y="31"/>
                  </a:lnTo>
                  <a:lnTo>
                    <a:pt x="9" y="31"/>
                  </a:lnTo>
                  <a:lnTo>
                    <a:pt x="9" y="30"/>
                  </a:lnTo>
                  <a:lnTo>
                    <a:pt x="9" y="30"/>
                  </a:lnTo>
                  <a:lnTo>
                    <a:pt x="8" y="30"/>
                  </a:lnTo>
                  <a:lnTo>
                    <a:pt x="8" y="30"/>
                  </a:lnTo>
                  <a:lnTo>
                    <a:pt x="8" y="30"/>
                  </a:lnTo>
                  <a:lnTo>
                    <a:pt x="8" y="30"/>
                  </a:lnTo>
                  <a:lnTo>
                    <a:pt x="8" y="29"/>
                  </a:lnTo>
                  <a:lnTo>
                    <a:pt x="8" y="29"/>
                  </a:lnTo>
                  <a:lnTo>
                    <a:pt x="8" y="29"/>
                  </a:lnTo>
                  <a:lnTo>
                    <a:pt x="8" y="28"/>
                  </a:lnTo>
                  <a:lnTo>
                    <a:pt x="8" y="28"/>
                  </a:lnTo>
                  <a:lnTo>
                    <a:pt x="7" y="28"/>
                  </a:lnTo>
                  <a:lnTo>
                    <a:pt x="7" y="28"/>
                  </a:lnTo>
                  <a:lnTo>
                    <a:pt x="7" y="27"/>
                  </a:lnTo>
                  <a:lnTo>
                    <a:pt x="7" y="27"/>
                  </a:lnTo>
                  <a:lnTo>
                    <a:pt x="7" y="26"/>
                  </a:lnTo>
                  <a:lnTo>
                    <a:pt x="7" y="26"/>
                  </a:lnTo>
                  <a:lnTo>
                    <a:pt x="7" y="26"/>
                  </a:lnTo>
                  <a:lnTo>
                    <a:pt x="7" y="26"/>
                  </a:lnTo>
                  <a:lnTo>
                    <a:pt x="7" y="26"/>
                  </a:lnTo>
                  <a:lnTo>
                    <a:pt x="6" y="26"/>
                  </a:lnTo>
                  <a:lnTo>
                    <a:pt x="6" y="25"/>
                  </a:lnTo>
                  <a:lnTo>
                    <a:pt x="6" y="25"/>
                  </a:lnTo>
                  <a:lnTo>
                    <a:pt x="6" y="25"/>
                  </a:lnTo>
                  <a:lnTo>
                    <a:pt x="6" y="25"/>
                  </a:lnTo>
                  <a:lnTo>
                    <a:pt x="6" y="25"/>
                  </a:lnTo>
                  <a:lnTo>
                    <a:pt x="6" y="24"/>
                  </a:lnTo>
                  <a:lnTo>
                    <a:pt x="6" y="24"/>
                  </a:lnTo>
                  <a:lnTo>
                    <a:pt x="6" y="24"/>
                  </a:lnTo>
                  <a:lnTo>
                    <a:pt x="6" y="24"/>
                  </a:lnTo>
                  <a:lnTo>
                    <a:pt x="6" y="24"/>
                  </a:lnTo>
                  <a:lnTo>
                    <a:pt x="6" y="24"/>
                  </a:lnTo>
                  <a:lnTo>
                    <a:pt x="6" y="23"/>
                  </a:lnTo>
                  <a:lnTo>
                    <a:pt x="6" y="23"/>
                  </a:lnTo>
                  <a:lnTo>
                    <a:pt x="6" y="23"/>
                  </a:lnTo>
                  <a:lnTo>
                    <a:pt x="6" y="23"/>
                  </a:lnTo>
                  <a:lnTo>
                    <a:pt x="5" y="22"/>
                  </a:lnTo>
                  <a:lnTo>
                    <a:pt x="5" y="22"/>
                  </a:lnTo>
                  <a:lnTo>
                    <a:pt x="5" y="22"/>
                  </a:lnTo>
                  <a:lnTo>
                    <a:pt x="5" y="22"/>
                  </a:lnTo>
                  <a:lnTo>
                    <a:pt x="5" y="22"/>
                  </a:lnTo>
                  <a:lnTo>
                    <a:pt x="5" y="21"/>
                  </a:lnTo>
                  <a:lnTo>
                    <a:pt x="5" y="21"/>
                  </a:lnTo>
                  <a:lnTo>
                    <a:pt x="4" y="21"/>
                  </a:lnTo>
                  <a:lnTo>
                    <a:pt x="4" y="21"/>
                  </a:lnTo>
                  <a:lnTo>
                    <a:pt x="4" y="20"/>
                  </a:lnTo>
                  <a:lnTo>
                    <a:pt x="4" y="20"/>
                  </a:lnTo>
                  <a:lnTo>
                    <a:pt x="4" y="20"/>
                  </a:lnTo>
                  <a:lnTo>
                    <a:pt x="4" y="20"/>
                  </a:lnTo>
                  <a:lnTo>
                    <a:pt x="4" y="20"/>
                  </a:lnTo>
                  <a:lnTo>
                    <a:pt x="4" y="20"/>
                  </a:lnTo>
                  <a:lnTo>
                    <a:pt x="4" y="19"/>
                  </a:lnTo>
                  <a:lnTo>
                    <a:pt x="4" y="19"/>
                  </a:lnTo>
                  <a:lnTo>
                    <a:pt x="4" y="19"/>
                  </a:lnTo>
                  <a:lnTo>
                    <a:pt x="4" y="19"/>
                  </a:lnTo>
                  <a:lnTo>
                    <a:pt x="3" y="18"/>
                  </a:lnTo>
                  <a:lnTo>
                    <a:pt x="3" y="18"/>
                  </a:lnTo>
                  <a:lnTo>
                    <a:pt x="3" y="18"/>
                  </a:lnTo>
                  <a:lnTo>
                    <a:pt x="3" y="18"/>
                  </a:lnTo>
                  <a:lnTo>
                    <a:pt x="3" y="17"/>
                  </a:lnTo>
                  <a:lnTo>
                    <a:pt x="2" y="17"/>
                  </a:lnTo>
                  <a:lnTo>
                    <a:pt x="2" y="17"/>
                  </a:lnTo>
                  <a:lnTo>
                    <a:pt x="2" y="17"/>
                  </a:lnTo>
                  <a:lnTo>
                    <a:pt x="2" y="17"/>
                  </a:lnTo>
                  <a:lnTo>
                    <a:pt x="2" y="17"/>
                  </a:lnTo>
                  <a:lnTo>
                    <a:pt x="1" y="17"/>
                  </a:lnTo>
                  <a:lnTo>
                    <a:pt x="1" y="16"/>
                  </a:lnTo>
                  <a:lnTo>
                    <a:pt x="1" y="16"/>
                  </a:lnTo>
                  <a:lnTo>
                    <a:pt x="0" y="16"/>
                  </a:lnTo>
                  <a:lnTo>
                    <a:pt x="0" y="16"/>
                  </a:lnTo>
                  <a:lnTo>
                    <a:pt x="0" y="16"/>
                  </a:lnTo>
                  <a:lnTo>
                    <a:pt x="0" y="15"/>
                  </a:lnTo>
                  <a:lnTo>
                    <a:pt x="0" y="15"/>
                  </a:lnTo>
                  <a:lnTo>
                    <a:pt x="1" y="15"/>
                  </a:lnTo>
                  <a:lnTo>
                    <a:pt x="1" y="15"/>
                  </a:lnTo>
                  <a:lnTo>
                    <a:pt x="1" y="15"/>
                  </a:lnTo>
                  <a:lnTo>
                    <a:pt x="1" y="15"/>
                  </a:lnTo>
                  <a:lnTo>
                    <a:pt x="1" y="15"/>
                  </a:lnTo>
                  <a:lnTo>
                    <a:pt x="1" y="15"/>
                  </a:lnTo>
                  <a:lnTo>
                    <a:pt x="1" y="14"/>
                  </a:lnTo>
                  <a:lnTo>
                    <a:pt x="1" y="14"/>
                  </a:lnTo>
                  <a:lnTo>
                    <a:pt x="1" y="14"/>
                  </a:lnTo>
                  <a:lnTo>
                    <a:pt x="1" y="14"/>
                  </a:lnTo>
                  <a:lnTo>
                    <a:pt x="0" y="14"/>
                  </a:lnTo>
                  <a:lnTo>
                    <a:pt x="0" y="14"/>
                  </a:lnTo>
                  <a:lnTo>
                    <a:pt x="0" y="14"/>
                  </a:lnTo>
                  <a:lnTo>
                    <a:pt x="0" y="14"/>
                  </a:lnTo>
                  <a:lnTo>
                    <a:pt x="0" y="13"/>
                  </a:lnTo>
                  <a:lnTo>
                    <a:pt x="1" y="13"/>
                  </a:lnTo>
                  <a:lnTo>
                    <a:pt x="1" y="13"/>
                  </a:lnTo>
                  <a:lnTo>
                    <a:pt x="0" y="13"/>
                  </a:lnTo>
                  <a:lnTo>
                    <a:pt x="0" y="13"/>
                  </a:lnTo>
                  <a:lnTo>
                    <a:pt x="0" y="12"/>
                  </a:lnTo>
                  <a:lnTo>
                    <a:pt x="0" y="12"/>
                  </a:lnTo>
                  <a:lnTo>
                    <a:pt x="0" y="12"/>
                  </a:lnTo>
                  <a:lnTo>
                    <a:pt x="0" y="12"/>
                  </a:lnTo>
                  <a:lnTo>
                    <a:pt x="0" y="11"/>
                  </a:lnTo>
                  <a:lnTo>
                    <a:pt x="0" y="11"/>
                  </a:lnTo>
                  <a:lnTo>
                    <a:pt x="0" y="11"/>
                  </a:lnTo>
                  <a:lnTo>
                    <a:pt x="1" y="11"/>
                  </a:lnTo>
                  <a:lnTo>
                    <a:pt x="1" y="10"/>
                  </a:lnTo>
                  <a:lnTo>
                    <a:pt x="1" y="10"/>
                  </a:lnTo>
                  <a:lnTo>
                    <a:pt x="1" y="10"/>
                  </a:lnTo>
                  <a:lnTo>
                    <a:pt x="1" y="10"/>
                  </a:lnTo>
                  <a:lnTo>
                    <a:pt x="1" y="10"/>
                  </a:lnTo>
                  <a:lnTo>
                    <a:pt x="1" y="10"/>
                  </a:lnTo>
                  <a:lnTo>
                    <a:pt x="1" y="9"/>
                  </a:lnTo>
                  <a:lnTo>
                    <a:pt x="2" y="9"/>
                  </a:lnTo>
                  <a:lnTo>
                    <a:pt x="2" y="9"/>
                  </a:lnTo>
                  <a:lnTo>
                    <a:pt x="2" y="9"/>
                  </a:lnTo>
                  <a:lnTo>
                    <a:pt x="2" y="9"/>
                  </a:lnTo>
                  <a:lnTo>
                    <a:pt x="2" y="9"/>
                  </a:lnTo>
                  <a:lnTo>
                    <a:pt x="2" y="9"/>
                  </a:lnTo>
                  <a:lnTo>
                    <a:pt x="2" y="9"/>
                  </a:lnTo>
                  <a:lnTo>
                    <a:pt x="2" y="9"/>
                  </a:lnTo>
                  <a:lnTo>
                    <a:pt x="2" y="10"/>
                  </a:lnTo>
                  <a:lnTo>
                    <a:pt x="3" y="10"/>
                  </a:lnTo>
                  <a:lnTo>
                    <a:pt x="2" y="10"/>
                  </a:lnTo>
                  <a:lnTo>
                    <a:pt x="2" y="10"/>
                  </a:lnTo>
                  <a:lnTo>
                    <a:pt x="2" y="10"/>
                  </a:lnTo>
                  <a:lnTo>
                    <a:pt x="2" y="11"/>
                  </a:lnTo>
                  <a:lnTo>
                    <a:pt x="2" y="11"/>
                  </a:lnTo>
                  <a:lnTo>
                    <a:pt x="2" y="11"/>
                  </a:lnTo>
                  <a:lnTo>
                    <a:pt x="2" y="11"/>
                  </a:lnTo>
                  <a:lnTo>
                    <a:pt x="2" y="11"/>
                  </a:lnTo>
                  <a:lnTo>
                    <a:pt x="2" y="11"/>
                  </a:lnTo>
                  <a:lnTo>
                    <a:pt x="2" y="11"/>
                  </a:lnTo>
                  <a:lnTo>
                    <a:pt x="2" y="11"/>
                  </a:lnTo>
                  <a:lnTo>
                    <a:pt x="2" y="12"/>
                  </a:lnTo>
                  <a:lnTo>
                    <a:pt x="2" y="12"/>
                  </a:lnTo>
                  <a:lnTo>
                    <a:pt x="2" y="12"/>
                  </a:lnTo>
                  <a:lnTo>
                    <a:pt x="2" y="12"/>
                  </a:lnTo>
                  <a:lnTo>
                    <a:pt x="2" y="11"/>
                  </a:lnTo>
                  <a:lnTo>
                    <a:pt x="3" y="11"/>
                  </a:lnTo>
                  <a:lnTo>
                    <a:pt x="3" y="11"/>
                  </a:lnTo>
                  <a:lnTo>
                    <a:pt x="3" y="11"/>
                  </a:lnTo>
                  <a:lnTo>
                    <a:pt x="3" y="12"/>
                  </a:lnTo>
                  <a:lnTo>
                    <a:pt x="4" y="12"/>
                  </a:lnTo>
                  <a:lnTo>
                    <a:pt x="4" y="12"/>
                  </a:lnTo>
                  <a:lnTo>
                    <a:pt x="4" y="12"/>
                  </a:lnTo>
                  <a:lnTo>
                    <a:pt x="4" y="12"/>
                  </a:lnTo>
                  <a:lnTo>
                    <a:pt x="4" y="13"/>
                  </a:lnTo>
                  <a:lnTo>
                    <a:pt x="4" y="13"/>
                  </a:lnTo>
                  <a:lnTo>
                    <a:pt x="4" y="13"/>
                  </a:lnTo>
                  <a:lnTo>
                    <a:pt x="5" y="13"/>
                  </a:lnTo>
                  <a:lnTo>
                    <a:pt x="5" y="13"/>
                  </a:lnTo>
                  <a:lnTo>
                    <a:pt x="5" y="13"/>
                  </a:lnTo>
                  <a:lnTo>
                    <a:pt x="5" y="13"/>
                  </a:lnTo>
                  <a:lnTo>
                    <a:pt x="5" y="12"/>
                  </a:lnTo>
                  <a:lnTo>
                    <a:pt x="5" y="12"/>
                  </a:lnTo>
                  <a:lnTo>
                    <a:pt x="5" y="12"/>
                  </a:lnTo>
                  <a:lnTo>
                    <a:pt x="6" y="12"/>
                  </a:lnTo>
                  <a:lnTo>
                    <a:pt x="6" y="12"/>
                  </a:lnTo>
                  <a:lnTo>
                    <a:pt x="6" y="12"/>
                  </a:lnTo>
                  <a:lnTo>
                    <a:pt x="6" y="12"/>
                  </a:lnTo>
                  <a:lnTo>
                    <a:pt x="6" y="11"/>
                  </a:lnTo>
                  <a:lnTo>
                    <a:pt x="6" y="11"/>
                  </a:lnTo>
                  <a:lnTo>
                    <a:pt x="6" y="11"/>
                  </a:lnTo>
                  <a:lnTo>
                    <a:pt x="6" y="11"/>
                  </a:lnTo>
                  <a:lnTo>
                    <a:pt x="6" y="10"/>
                  </a:lnTo>
                  <a:lnTo>
                    <a:pt x="6" y="10"/>
                  </a:lnTo>
                  <a:lnTo>
                    <a:pt x="6" y="10"/>
                  </a:lnTo>
                  <a:lnTo>
                    <a:pt x="6" y="10"/>
                  </a:lnTo>
                  <a:lnTo>
                    <a:pt x="6" y="10"/>
                  </a:lnTo>
                  <a:lnTo>
                    <a:pt x="6" y="9"/>
                  </a:lnTo>
                  <a:lnTo>
                    <a:pt x="6" y="9"/>
                  </a:lnTo>
                  <a:lnTo>
                    <a:pt x="6" y="9"/>
                  </a:lnTo>
                  <a:lnTo>
                    <a:pt x="7" y="9"/>
                  </a:lnTo>
                  <a:lnTo>
                    <a:pt x="7" y="9"/>
                  </a:lnTo>
                  <a:lnTo>
                    <a:pt x="7" y="9"/>
                  </a:lnTo>
                  <a:lnTo>
                    <a:pt x="7" y="9"/>
                  </a:lnTo>
                  <a:lnTo>
                    <a:pt x="7" y="9"/>
                  </a:lnTo>
                  <a:lnTo>
                    <a:pt x="7" y="8"/>
                  </a:lnTo>
                  <a:lnTo>
                    <a:pt x="7" y="8"/>
                  </a:lnTo>
                  <a:lnTo>
                    <a:pt x="7" y="8"/>
                  </a:lnTo>
                  <a:lnTo>
                    <a:pt x="7" y="8"/>
                  </a:lnTo>
                  <a:lnTo>
                    <a:pt x="8" y="8"/>
                  </a:lnTo>
                  <a:lnTo>
                    <a:pt x="9" y="8"/>
                  </a:lnTo>
                  <a:lnTo>
                    <a:pt x="9" y="7"/>
                  </a:lnTo>
                  <a:lnTo>
                    <a:pt x="9" y="7"/>
                  </a:lnTo>
                  <a:lnTo>
                    <a:pt x="10" y="7"/>
                  </a:lnTo>
                  <a:lnTo>
                    <a:pt x="10" y="7"/>
                  </a:lnTo>
                  <a:lnTo>
                    <a:pt x="11" y="6"/>
                  </a:lnTo>
                  <a:lnTo>
                    <a:pt x="11" y="6"/>
                  </a:lnTo>
                  <a:lnTo>
                    <a:pt x="12" y="5"/>
                  </a:lnTo>
                  <a:lnTo>
                    <a:pt x="12" y="5"/>
                  </a:lnTo>
                  <a:lnTo>
                    <a:pt x="12" y="4"/>
                  </a:lnTo>
                  <a:lnTo>
                    <a:pt x="12" y="4"/>
                  </a:lnTo>
                  <a:lnTo>
                    <a:pt x="13" y="4"/>
                  </a:lnTo>
                  <a:lnTo>
                    <a:pt x="13" y="3"/>
                  </a:lnTo>
                  <a:lnTo>
                    <a:pt x="13" y="3"/>
                  </a:lnTo>
                  <a:lnTo>
                    <a:pt x="13" y="3"/>
                  </a:lnTo>
                  <a:lnTo>
                    <a:pt x="13" y="2"/>
                  </a:lnTo>
                  <a:lnTo>
                    <a:pt x="13" y="2"/>
                  </a:lnTo>
                  <a:lnTo>
                    <a:pt x="13" y="2"/>
                  </a:lnTo>
                  <a:lnTo>
                    <a:pt x="13" y="2"/>
                  </a:lnTo>
                  <a:lnTo>
                    <a:pt x="13" y="2"/>
                  </a:lnTo>
                  <a:lnTo>
                    <a:pt x="13" y="2"/>
                  </a:lnTo>
                  <a:lnTo>
                    <a:pt x="13" y="2"/>
                  </a:lnTo>
                  <a:lnTo>
                    <a:pt x="13" y="1"/>
                  </a:lnTo>
                  <a:lnTo>
                    <a:pt x="13" y="1"/>
                  </a:lnTo>
                  <a:lnTo>
                    <a:pt x="13" y="1"/>
                  </a:lnTo>
                  <a:lnTo>
                    <a:pt x="13" y="1"/>
                  </a:lnTo>
                  <a:lnTo>
                    <a:pt x="13" y="1"/>
                  </a:lnTo>
                  <a:lnTo>
                    <a:pt x="13" y="1"/>
                  </a:lnTo>
                  <a:lnTo>
                    <a:pt x="13" y="0"/>
                  </a:lnTo>
                  <a:lnTo>
                    <a:pt x="12" y="0"/>
                  </a:lnTo>
                  <a:lnTo>
                    <a:pt x="13" y="0"/>
                  </a:lnTo>
                  <a:lnTo>
                    <a:pt x="13" y="0"/>
                  </a:lnTo>
                  <a:lnTo>
                    <a:pt x="13" y="0"/>
                  </a:lnTo>
                  <a:lnTo>
                    <a:pt x="13" y="0"/>
                  </a:lnTo>
                  <a:lnTo>
                    <a:pt x="13" y="0"/>
                  </a:lnTo>
                  <a:lnTo>
                    <a:pt x="14" y="0"/>
                  </a:lnTo>
                  <a:lnTo>
                    <a:pt x="14" y="0"/>
                  </a:lnTo>
                  <a:lnTo>
                    <a:pt x="14" y="1"/>
                  </a:lnTo>
                  <a:lnTo>
                    <a:pt x="14" y="1"/>
                  </a:lnTo>
                  <a:lnTo>
                    <a:pt x="14" y="1"/>
                  </a:lnTo>
                  <a:lnTo>
                    <a:pt x="14" y="1"/>
                  </a:lnTo>
                  <a:lnTo>
                    <a:pt x="14" y="1"/>
                  </a:lnTo>
                  <a:lnTo>
                    <a:pt x="15" y="1"/>
                  </a:lnTo>
                  <a:lnTo>
                    <a:pt x="15" y="1"/>
                  </a:lnTo>
                  <a:lnTo>
                    <a:pt x="15" y="1"/>
                  </a:lnTo>
                  <a:lnTo>
                    <a:pt x="15" y="2"/>
                  </a:lnTo>
                  <a:lnTo>
                    <a:pt x="15" y="2"/>
                  </a:lnTo>
                  <a:lnTo>
                    <a:pt x="15" y="2"/>
                  </a:lnTo>
                  <a:lnTo>
                    <a:pt x="15" y="2"/>
                  </a:lnTo>
                  <a:lnTo>
                    <a:pt x="16" y="2"/>
                  </a:lnTo>
                  <a:lnTo>
                    <a:pt x="15" y="2"/>
                  </a:lnTo>
                  <a:lnTo>
                    <a:pt x="15" y="2"/>
                  </a:lnTo>
                  <a:lnTo>
                    <a:pt x="16" y="2"/>
                  </a:lnTo>
                  <a:lnTo>
                    <a:pt x="16" y="3"/>
                  </a:lnTo>
                  <a:lnTo>
                    <a:pt x="16" y="3"/>
                  </a:lnTo>
                  <a:lnTo>
                    <a:pt x="16" y="3"/>
                  </a:lnTo>
                  <a:lnTo>
                    <a:pt x="16" y="3"/>
                  </a:lnTo>
                  <a:lnTo>
                    <a:pt x="17" y="3"/>
                  </a:lnTo>
                  <a:lnTo>
                    <a:pt x="17" y="4"/>
                  </a:lnTo>
                  <a:lnTo>
                    <a:pt x="17" y="4"/>
                  </a:lnTo>
                  <a:lnTo>
                    <a:pt x="17" y="4"/>
                  </a:lnTo>
                  <a:lnTo>
                    <a:pt x="17" y="4"/>
                  </a:lnTo>
                  <a:lnTo>
                    <a:pt x="17" y="5"/>
                  </a:lnTo>
                  <a:lnTo>
                    <a:pt x="17" y="5"/>
                  </a:lnTo>
                  <a:lnTo>
                    <a:pt x="17" y="5"/>
                  </a:lnTo>
                  <a:lnTo>
                    <a:pt x="18" y="5"/>
                  </a:lnTo>
                  <a:lnTo>
                    <a:pt x="18" y="5"/>
                  </a:lnTo>
                  <a:lnTo>
                    <a:pt x="18" y="5"/>
                  </a:lnTo>
                  <a:lnTo>
                    <a:pt x="18" y="5"/>
                  </a:lnTo>
                  <a:lnTo>
                    <a:pt x="18" y="6"/>
                  </a:lnTo>
                  <a:lnTo>
                    <a:pt x="18" y="6"/>
                  </a:lnTo>
                  <a:lnTo>
                    <a:pt x="18" y="6"/>
                  </a:lnTo>
                  <a:lnTo>
                    <a:pt x="18" y="6"/>
                  </a:lnTo>
                  <a:lnTo>
                    <a:pt x="18" y="6"/>
                  </a:lnTo>
                  <a:lnTo>
                    <a:pt x="18" y="7"/>
                  </a:lnTo>
                  <a:lnTo>
                    <a:pt x="19" y="7"/>
                  </a:lnTo>
                  <a:lnTo>
                    <a:pt x="19" y="6"/>
                  </a:lnTo>
                  <a:lnTo>
                    <a:pt x="19" y="6"/>
                  </a:lnTo>
                  <a:lnTo>
                    <a:pt x="19" y="6"/>
                  </a:lnTo>
                  <a:lnTo>
                    <a:pt x="20" y="7"/>
                  </a:lnTo>
                  <a:lnTo>
                    <a:pt x="20" y="7"/>
                  </a:lnTo>
                  <a:lnTo>
                    <a:pt x="20" y="6"/>
                  </a:lnTo>
                  <a:lnTo>
                    <a:pt x="20" y="6"/>
                  </a:lnTo>
                  <a:lnTo>
                    <a:pt x="21" y="6"/>
                  </a:lnTo>
                  <a:lnTo>
                    <a:pt x="21" y="6"/>
                  </a:lnTo>
                  <a:lnTo>
                    <a:pt x="21" y="6"/>
                  </a:lnTo>
                  <a:lnTo>
                    <a:pt x="21" y="6"/>
                  </a:lnTo>
                  <a:lnTo>
                    <a:pt x="21" y="6"/>
                  </a:lnTo>
                  <a:lnTo>
                    <a:pt x="21" y="6"/>
                  </a:lnTo>
                  <a:lnTo>
                    <a:pt x="21" y="6"/>
                  </a:lnTo>
                  <a:lnTo>
                    <a:pt x="22" y="6"/>
                  </a:lnTo>
                  <a:lnTo>
                    <a:pt x="22" y="6"/>
                  </a:lnTo>
                  <a:lnTo>
                    <a:pt x="22" y="6"/>
                  </a:lnTo>
                  <a:lnTo>
                    <a:pt x="22" y="6"/>
                  </a:lnTo>
                  <a:lnTo>
                    <a:pt x="22" y="6"/>
                  </a:lnTo>
                  <a:lnTo>
                    <a:pt x="22" y="6"/>
                  </a:lnTo>
                  <a:lnTo>
                    <a:pt x="23" y="6"/>
                  </a:lnTo>
                  <a:lnTo>
                    <a:pt x="23" y="6"/>
                  </a:lnTo>
                  <a:lnTo>
                    <a:pt x="23" y="6"/>
                  </a:lnTo>
                  <a:lnTo>
                    <a:pt x="23" y="7"/>
                  </a:lnTo>
                  <a:lnTo>
                    <a:pt x="24" y="7"/>
                  </a:lnTo>
                  <a:lnTo>
                    <a:pt x="24" y="7"/>
                  </a:lnTo>
                  <a:lnTo>
                    <a:pt x="24" y="7"/>
                  </a:lnTo>
                  <a:lnTo>
                    <a:pt x="24" y="7"/>
                  </a:lnTo>
                  <a:lnTo>
                    <a:pt x="24" y="7"/>
                  </a:lnTo>
                  <a:lnTo>
                    <a:pt x="25" y="7"/>
                  </a:lnTo>
                  <a:lnTo>
                    <a:pt x="24" y="9"/>
                  </a:lnTo>
                  <a:lnTo>
                    <a:pt x="23" y="9"/>
                  </a:lnTo>
                  <a:lnTo>
                    <a:pt x="23" y="9"/>
                  </a:lnTo>
                  <a:lnTo>
                    <a:pt x="23" y="10"/>
                  </a:lnTo>
                  <a:lnTo>
                    <a:pt x="23" y="10"/>
                  </a:lnTo>
                  <a:lnTo>
                    <a:pt x="23" y="10"/>
                  </a:lnTo>
                  <a:lnTo>
                    <a:pt x="23" y="10"/>
                  </a:lnTo>
                  <a:lnTo>
                    <a:pt x="24" y="10"/>
                  </a:lnTo>
                  <a:lnTo>
                    <a:pt x="24" y="10"/>
                  </a:lnTo>
                  <a:lnTo>
                    <a:pt x="24" y="10"/>
                  </a:lnTo>
                  <a:lnTo>
                    <a:pt x="24" y="10"/>
                  </a:lnTo>
                  <a:lnTo>
                    <a:pt x="24" y="10"/>
                  </a:lnTo>
                  <a:lnTo>
                    <a:pt x="24" y="10"/>
                  </a:lnTo>
                  <a:lnTo>
                    <a:pt x="24" y="11"/>
                  </a:lnTo>
                  <a:lnTo>
                    <a:pt x="25" y="11"/>
                  </a:lnTo>
                  <a:lnTo>
                    <a:pt x="25" y="11"/>
                  </a:lnTo>
                  <a:lnTo>
                    <a:pt x="25" y="11"/>
                  </a:lnTo>
                  <a:lnTo>
                    <a:pt x="24" y="11"/>
                  </a:lnTo>
                  <a:lnTo>
                    <a:pt x="24" y="11"/>
                  </a:lnTo>
                  <a:lnTo>
                    <a:pt x="24" y="11"/>
                  </a:lnTo>
                  <a:lnTo>
                    <a:pt x="24" y="11"/>
                  </a:lnTo>
                  <a:lnTo>
                    <a:pt x="23" y="11"/>
                  </a:lnTo>
                  <a:lnTo>
                    <a:pt x="23" y="11"/>
                  </a:lnTo>
                  <a:lnTo>
                    <a:pt x="23" y="11"/>
                  </a:lnTo>
                  <a:lnTo>
                    <a:pt x="23" y="11"/>
                  </a:lnTo>
                  <a:lnTo>
                    <a:pt x="23" y="11"/>
                  </a:lnTo>
                  <a:lnTo>
                    <a:pt x="22" y="12"/>
                  </a:lnTo>
                  <a:lnTo>
                    <a:pt x="22" y="11"/>
                  </a:lnTo>
                  <a:lnTo>
                    <a:pt x="22" y="11"/>
                  </a:lnTo>
                  <a:lnTo>
                    <a:pt x="22" y="12"/>
                  </a:lnTo>
                  <a:lnTo>
                    <a:pt x="21" y="12"/>
                  </a:lnTo>
                  <a:lnTo>
                    <a:pt x="21" y="12"/>
                  </a:lnTo>
                  <a:lnTo>
                    <a:pt x="21" y="12"/>
                  </a:lnTo>
                  <a:lnTo>
                    <a:pt x="20" y="12"/>
                  </a:lnTo>
                  <a:lnTo>
                    <a:pt x="20" y="12"/>
                  </a:lnTo>
                  <a:lnTo>
                    <a:pt x="20" y="13"/>
                  </a:lnTo>
                  <a:lnTo>
                    <a:pt x="20" y="13"/>
                  </a:lnTo>
                  <a:lnTo>
                    <a:pt x="19" y="13"/>
                  </a:lnTo>
                  <a:lnTo>
                    <a:pt x="19" y="13"/>
                  </a:lnTo>
                  <a:lnTo>
                    <a:pt x="19" y="13"/>
                  </a:lnTo>
                  <a:lnTo>
                    <a:pt x="19" y="13"/>
                  </a:lnTo>
                  <a:lnTo>
                    <a:pt x="19" y="13"/>
                  </a:lnTo>
                  <a:lnTo>
                    <a:pt x="18" y="14"/>
                  </a:lnTo>
                  <a:lnTo>
                    <a:pt x="18" y="14"/>
                  </a:lnTo>
                  <a:lnTo>
                    <a:pt x="18" y="14"/>
                  </a:lnTo>
                  <a:lnTo>
                    <a:pt x="18" y="14"/>
                  </a:lnTo>
                  <a:lnTo>
                    <a:pt x="18" y="15"/>
                  </a:lnTo>
                  <a:lnTo>
                    <a:pt x="18" y="15"/>
                  </a:lnTo>
                  <a:lnTo>
                    <a:pt x="18" y="15"/>
                  </a:lnTo>
                  <a:lnTo>
                    <a:pt x="18" y="15"/>
                  </a:lnTo>
                  <a:lnTo>
                    <a:pt x="18" y="16"/>
                  </a:lnTo>
                  <a:lnTo>
                    <a:pt x="18" y="16"/>
                  </a:lnTo>
                  <a:lnTo>
                    <a:pt x="18" y="16"/>
                  </a:lnTo>
                  <a:lnTo>
                    <a:pt x="18" y="16"/>
                  </a:lnTo>
                  <a:lnTo>
                    <a:pt x="18" y="17"/>
                  </a:lnTo>
                  <a:lnTo>
                    <a:pt x="18" y="17"/>
                  </a:lnTo>
                  <a:lnTo>
                    <a:pt x="18" y="17"/>
                  </a:lnTo>
                  <a:lnTo>
                    <a:pt x="18" y="17"/>
                  </a:lnTo>
                  <a:lnTo>
                    <a:pt x="18" y="17"/>
                  </a:lnTo>
                  <a:lnTo>
                    <a:pt x="17" y="17"/>
                  </a:lnTo>
                  <a:lnTo>
                    <a:pt x="17" y="18"/>
                  </a:lnTo>
                  <a:lnTo>
                    <a:pt x="17" y="18"/>
                  </a:lnTo>
                  <a:lnTo>
                    <a:pt x="16" y="18"/>
                  </a:lnTo>
                  <a:lnTo>
                    <a:pt x="16" y="19"/>
                  </a:lnTo>
                  <a:lnTo>
                    <a:pt x="16" y="19"/>
                  </a:lnTo>
                  <a:lnTo>
                    <a:pt x="16" y="19"/>
                  </a:lnTo>
                  <a:lnTo>
                    <a:pt x="17" y="19"/>
                  </a:lnTo>
                  <a:lnTo>
                    <a:pt x="16" y="19"/>
                  </a:lnTo>
                  <a:lnTo>
                    <a:pt x="16" y="19"/>
                  </a:lnTo>
                  <a:lnTo>
                    <a:pt x="16" y="20"/>
                  </a:lnTo>
                  <a:lnTo>
                    <a:pt x="16" y="20"/>
                  </a:lnTo>
                  <a:lnTo>
                    <a:pt x="16" y="20"/>
                  </a:lnTo>
                  <a:lnTo>
                    <a:pt x="16" y="20"/>
                  </a:lnTo>
                  <a:lnTo>
                    <a:pt x="16" y="20"/>
                  </a:lnTo>
                  <a:lnTo>
                    <a:pt x="16" y="20"/>
                  </a:lnTo>
                  <a:lnTo>
                    <a:pt x="17" y="20"/>
                  </a:lnTo>
                  <a:lnTo>
                    <a:pt x="17" y="21"/>
                  </a:lnTo>
                  <a:lnTo>
                    <a:pt x="16" y="21"/>
                  </a:lnTo>
                  <a:lnTo>
                    <a:pt x="16" y="21"/>
                  </a:lnTo>
                  <a:lnTo>
                    <a:pt x="17" y="21"/>
                  </a:lnTo>
                  <a:lnTo>
                    <a:pt x="17" y="21"/>
                  </a:lnTo>
                  <a:lnTo>
                    <a:pt x="17" y="21"/>
                  </a:lnTo>
                  <a:lnTo>
                    <a:pt x="17" y="21"/>
                  </a:lnTo>
                  <a:lnTo>
                    <a:pt x="17" y="22"/>
                  </a:lnTo>
                  <a:lnTo>
                    <a:pt x="17" y="22"/>
                  </a:lnTo>
                  <a:lnTo>
                    <a:pt x="17" y="22"/>
                  </a:lnTo>
                  <a:lnTo>
                    <a:pt x="17" y="23"/>
                  </a:lnTo>
                  <a:lnTo>
                    <a:pt x="17" y="23"/>
                  </a:lnTo>
                  <a:lnTo>
                    <a:pt x="18" y="23"/>
                  </a:lnTo>
                  <a:lnTo>
                    <a:pt x="18" y="23"/>
                  </a:lnTo>
                  <a:lnTo>
                    <a:pt x="18" y="23"/>
                  </a:lnTo>
                  <a:lnTo>
                    <a:pt x="18" y="23"/>
                  </a:lnTo>
                  <a:lnTo>
                    <a:pt x="18" y="23"/>
                  </a:lnTo>
                  <a:lnTo>
                    <a:pt x="18" y="24"/>
                  </a:lnTo>
                  <a:lnTo>
                    <a:pt x="18" y="24"/>
                  </a:lnTo>
                  <a:lnTo>
                    <a:pt x="18" y="24"/>
                  </a:lnTo>
                  <a:lnTo>
                    <a:pt x="18" y="24"/>
                  </a:lnTo>
                  <a:lnTo>
                    <a:pt x="18" y="25"/>
                  </a:lnTo>
                  <a:lnTo>
                    <a:pt x="18" y="25"/>
                  </a:lnTo>
                  <a:lnTo>
                    <a:pt x="18" y="25"/>
                  </a:lnTo>
                  <a:lnTo>
                    <a:pt x="18" y="25"/>
                  </a:lnTo>
                  <a:lnTo>
                    <a:pt x="18" y="25"/>
                  </a:lnTo>
                  <a:lnTo>
                    <a:pt x="19" y="25"/>
                  </a:lnTo>
                  <a:lnTo>
                    <a:pt x="19" y="25"/>
                  </a:lnTo>
                  <a:lnTo>
                    <a:pt x="19" y="25"/>
                  </a:lnTo>
                  <a:lnTo>
                    <a:pt x="20" y="25"/>
                  </a:lnTo>
                  <a:lnTo>
                    <a:pt x="20" y="26"/>
                  </a:lnTo>
                  <a:lnTo>
                    <a:pt x="20" y="26"/>
                  </a:lnTo>
                  <a:lnTo>
                    <a:pt x="20" y="26"/>
                  </a:lnTo>
                  <a:lnTo>
                    <a:pt x="20" y="26"/>
                  </a:lnTo>
                  <a:lnTo>
                    <a:pt x="20" y="26"/>
                  </a:lnTo>
                  <a:lnTo>
                    <a:pt x="20" y="26"/>
                  </a:lnTo>
                  <a:lnTo>
                    <a:pt x="20" y="26"/>
                  </a:lnTo>
                  <a:lnTo>
                    <a:pt x="21" y="26"/>
                  </a:lnTo>
                  <a:lnTo>
                    <a:pt x="21" y="26"/>
                  </a:lnTo>
                  <a:lnTo>
                    <a:pt x="22" y="26"/>
                  </a:lnTo>
                  <a:lnTo>
                    <a:pt x="22" y="26"/>
                  </a:lnTo>
                  <a:lnTo>
                    <a:pt x="22" y="26"/>
                  </a:lnTo>
                  <a:lnTo>
                    <a:pt x="22" y="26"/>
                  </a:lnTo>
                  <a:lnTo>
                    <a:pt x="22" y="26"/>
                  </a:lnTo>
                  <a:lnTo>
                    <a:pt x="22" y="26"/>
                  </a:lnTo>
                  <a:lnTo>
                    <a:pt x="23" y="26"/>
                  </a:lnTo>
                  <a:lnTo>
                    <a:pt x="23" y="25"/>
                  </a:lnTo>
                  <a:lnTo>
                    <a:pt x="23" y="25"/>
                  </a:lnTo>
                  <a:lnTo>
                    <a:pt x="23" y="25"/>
                  </a:lnTo>
                  <a:lnTo>
                    <a:pt x="23" y="25"/>
                  </a:lnTo>
                  <a:lnTo>
                    <a:pt x="23" y="25"/>
                  </a:lnTo>
                  <a:lnTo>
                    <a:pt x="23" y="25"/>
                  </a:lnTo>
                  <a:lnTo>
                    <a:pt x="23" y="26"/>
                  </a:lnTo>
                  <a:lnTo>
                    <a:pt x="23" y="26"/>
                  </a:lnTo>
                  <a:lnTo>
                    <a:pt x="23" y="26"/>
                  </a:lnTo>
                  <a:lnTo>
                    <a:pt x="23" y="26"/>
                  </a:lnTo>
                  <a:lnTo>
                    <a:pt x="23" y="26"/>
                  </a:lnTo>
                  <a:lnTo>
                    <a:pt x="23" y="27"/>
                  </a:lnTo>
                  <a:lnTo>
                    <a:pt x="23" y="27"/>
                  </a:lnTo>
                  <a:lnTo>
                    <a:pt x="23" y="28"/>
                  </a:lnTo>
                  <a:lnTo>
                    <a:pt x="23" y="28"/>
                  </a:lnTo>
                  <a:lnTo>
                    <a:pt x="23" y="29"/>
                  </a:lnTo>
                  <a:lnTo>
                    <a:pt x="23" y="29"/>
                  </a:lnTo>
                  <a:lnTo>
                    <a:pt x="23" y="29"/>
                  </a:lnTo>
                  <a:lnTo>
                    <a:pt x="24" y="29"/>
                  </a:lnTo>
                  <a:lnTo>
                    <a:pt x="24" y="29"/>
                  </a:lnTo>
                  <a:lnTo>
                    <a:pt x="24" y="29"/>
                  </a:lnTo>
                  <a:lnTo>
                    <a:pt x="24" y="29"/>
                  </a:lnTo>
                  <a:lnTo>
                    <a:pt x="24" y="29"/>
                  </a:lnTo>
                  <a:lnTo>
                    <a:pt x="25" y="29"/>
                  </a:lnTo>
                  <a:lnTo>
                    <a:pt x="25" y="29"/>
                  </a:lnTo>
                  <a:lnTo>
                    <a:pt x="25" y="29"/>
                  </a:lnTo>
                  <a:lnTo>
                    <a:pt x="25" y="29"/>
                  </a:lnTo>
                  <a:lnTo>
                    <a:pt x="25" y="29"/>
                  </a:lnTo>
                  <a:lnTo>
                    <a:pt x="26" y="2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Freeform 493">
              <a:extLst>
                <a:ext uri="{FF2B5EF4-FFF2-40B4-BE49-F238E27FC236}">
                  <a16:creationId xmlns:a16="http://schemas.microsoft.com/office/drawing/2014/main" id="{61DF3ABE-EA98-4A59-8D5A-8B53F120BE20}"/>
                </a:ext>
              </a:extLst>
            </p:cNvPr>
            <p:cNvSpPr>
              <a:spLocks noEditPoints="1"/>
            </p:cNvSpPr>
            <p:nvPr/>
          </p:nvSpPr>
          <p:spPr bwMode="auto">
            <a:xfrm>
              <a:off x="8533315" y="3931613"/>
              <a:ext cx="240998" cy="394074"/>
            </a:xfrm>
            <a:custGeom>
              <a:avLst/>
              <a:gdLst/>
              <a:ahLst/>
              <a:cxnLst>
                <a:cxn ang="0">
                  <a:pos x="12" y="31"/>
                </a:cxn>
                <a:cxn ang="0">
                  <a:pos x="0" y="28"/>
                </a:cxn>
                <a:cxn ang="0">
                  <a:pos x="16" y="24"/>
                </a:cxn>
                <a:cxn ang="0">
                  <a:pos x="14" y="29"/>
                </a:cxn>
                <a:cxn ang="0">
                  <a:pos x="11" y="31"/>
                </a:cxn>
                <a:cxn ang="0">
                  <a:pos x="14" y="27"/>
                </a:cxn>
                <a:cxn ang="0">
                  <a:pos x="15" y="28"/>
                </a:cxn>
                <a:cxn ang="0">
                  <a:pos x="18" y="25"/>
                </a:cxn>
                <a:cxn ang="0">
                  <a:pos x="20" y="24"/>
                </a:cxn>
                <a:cxn ang="0">
                  <a:pos x="21" y="27"/>
                </a:cxn>
                <a:cxn ang="0">
                  <a:pos x="21" y="31"/>
                </a:cxn>
                <a:cxn ang="0">
                  <a:pos x="20" y="30"/>
                </a:cxn>
                <a:cxn ang="0">
                  <a:pos x="19" y="34"/>
                </a:cxn>
                <a:cxn ang="0">
                  <a:pos x="17" y="33"/>
                </a:cxn>
                <a:cxn ang="0">
                  <a:pos x="15" y="29"/>
                </a:cxn>
                <a:cxn ang="0">
                  <a:pos x="18" y="23"/>
                </a:cxn>
                <a:cxn ang="0">
                  <a:pos x="15" y="23"/>
                </a:cxn>
                <a:cxn ang="0">
                  <a:pos x="19" y="22"/>
                </a:cxn>
                <a:cxn ang="0">
                  <a:pos x="13" y="21"/>
                </a:cxn>
                <a:cxn ang="0">
                  <a:pos x="14" y="25"/>
                </a:cxn>
                <a:cxn ang="0">
                  <a:pos x="13" y="22"/>
                </a:cxn>
                <a:cxn ang="0">
                  <a:pos x="15" y="22"/>
                </a:cxn>
                <a:cxn ang="0">
                  <a:pos x="16" y="20"/>
                </a:cxn>
                <a:cxn ang="0">
                  <a:pos x="14" y="23"/>
                </a:cxn>
                <a:cxn ang="0">
                  <a:pos x="4" y="24"/>
                </a:cxn>
                <a:cxn ang="0">
                  <a:pos x="1" y="27"/>
                </a:cxn>
                <a:cxn ang="0">
                  <a:pos x="4" y="22"/>
                </a:cxn>
                <a:cxn ang="0">
                  <a:pos x="5" y="20"/>
                </a:cxn>
                <a:cxn ang="0">
                  <a:pos x="7" y="19"/>
                </a:cxn>
                <a:cxn ang="0">
                  <a:pos x="17" y="19"/>
                </a:cxn>
                <a:cxn ang="0">
                  <a:pos x="18" y="22"/>
                </a:cxn>
                <a:cxn ang="0">
                  <a:pos x="18" y="19"/>
                </a:cxn>
                <a:cxn ang="0">
                  <a:pos x="12" y="21"/>
                </a:cxn>
                <a:cxn ang="0">
                  <a:pos x="12" y="18"/>
                </a:cxn>
                <a:cxn ang="0">
                  <a:pos x="14" y="19"/>
                </a:cxn>
                <a:cxn ang="0">
                  <a:pos x="9" y="16"/>
                </a:cxn>
                <a:cxn ang="0">
                  <a:pos x="12" y="16"/>
                </a:cxn>
                <a:cxn ang="0">
                  <a:pos x="18" y="18"/>
                </a:cxn>
                <a:cxn ang="0">
                  <a:pos x="18" y="16"/>
                </a:cxn>
                <a:cxn ang="0">
                  <a:pos x="19" y="18"/>
                </a:cxn>
                <a:cxn ang="0">
                  <a:pos x="15" y="17"/>
                </a:cxn>
                <a:cxn ang="0">
                  <a:pos x="15" y="16"/>
                </a:cxn>
                <a:cxn ang="0">
                  <a:pos x="11" y="17"/>
                </a:cxn>
                <a:cxn ang="0">
                  <a:pos x="9" y="15"/>
                </a:cxn>
                <a:cxn ang="0">
                  <a:pos x="10" y="14"/>
                </a:cxn>
                <a:cxn ang="0">
                  <a:pos x="11" y="14"/>
                </a:cxn>
                <a:cxn ang="0">
                  <a:pos x="11" y="12"/>
                </a:cxn>
                <a:cxn ang="0">
                  <a:pos x="7" y="6"/>
                </a:cxn>
                <a:cxn ang="0">
                  <a:pos x="15" y="13"/>
                </a:cxn>
                <a:cxn ang="0">
                  <a:pos x="16" y="14"/>
                </a:cxn>
                <a:cxn ang="0">
                  <a:pos x="15" y="15"/>
                </a:cxn>
                <a:cxn ang="0">
                  <a:pos x="13" y="13"/>
                </a:cxn>
                <a:cxn ang="0">
                  <a:pos x="10" y="13"/>
                </a:cxn>
                <a:cxn ang="0">
                  <a:pos x="9" y="11"/>
                </a:cxn>
                <a:cxn ang="0">
                  <a:pos x="8" y="10"/>
                </a:cxn>
                <a:cxn ang="0">
                  <a:pos x="7" y="6"/>
                </a:cxn>
                <a:cxn ang="0">
                  <a:pos x="8" y="3"/>
                </a:cxn>
                <a:cxn ang="0">
                  <a:pos x="9" y="0"/>
                </a:cxn>
                <a:cxn ang="0">
                  <a:pos x="12" y="1"/>
                </a:cxn>
                <a:cxn ang="0">
                  <a:pos x="12" y="6"/>
                </a:cxn>
                <a:cxn ang="0">
                  <a:pos x="11" y="8"/>
                </a:cxn>
                <a:cxn ang="0">
                  <a:pos x="11" y="12"/>
                </a:cxn>
                <a:cxn ang="0">
                  <a:pos x="13" y="11"/>
                </a:cxn>
              </a:cxnLst>
              <a:rect l="0" t="0" r="r" b="b"/>
              <a:pathLst>
                <a:path w="22" h="35">
                  <a:moveTo>
                    <a:pt x="19" y="35"/>
                  </a:moveTo>
                  <a:lnTo>
                    <a:pt x="19" y="35"/>
                  </a:lnTo>
                  <a:lnTo>
                    <a:pt x="19" y="35"/>
                  </a:lnTo>
                  <a:lnTo>
                    <a:pt x="19" y="35"/>
                  </a:lnTo>
                  <a:close/>
                  <a:moveTo>
                    <a:pt x="19" y="35"/>
                  </a:moveTo>
                  <a:lnTo>
                    <a:pt x="19" y="34"/>
                  </a:lnTo>
                  <a:lnTo>
                    <a:pt x="19" y="34"/>
                  </a:lnTo>
                  <a:lnTo>
                    <a:pt x="19" y="35"/>
                  </a:lnTo>
                  <a:close/>
                  <a:moveTo>
                    <a:pt x="11" y="32"/>
                  </a:moveTo>
                  <a:lnTo>
                    <a:pt x="11" y="32"/>
                  </a:lnTo>
                  <a:lnTo>
                    <a:pt x="11" y="32"/>
                  </a:lnTo>
                  <a:lnTo>
                    <a:pt x="11" y="31"/>
                  </a:lnTo>
                  <a:lnTo>
                    <a:pt x="11" y="31"/>
                  </a:lnTo>
                  <a:lnTo>
                    <a:pt x="11" y="32"/>
                  </a:lnTo>
                  <a:lnTo>
                    <a:pt x="11" y="31"/>
                  </a:lnTo>
                  <a:lnTo>
                    <a:pt x="11" y="31"/>
                  </a:lnTo>
                  <a:lnTo>
                    <a:pt x="11" y="31"/>
                  </a:lnTo>
                  <a:lnTo>
                    <a:pt x="12" y="31"/>
                  </a:lnTo>
                  <a:lnTo>
                    <a:pt x="12" y="31"/>
                  </a:lnTo>
                  <a:lnTo>
                    <a:pt x="12" y="31"/>
                  </a:lnTo>
                  <a:lnTo>
                    <a:pt x="12" y="32"/>
                  </a:lnTo>
                  <a:lnTo>
                    <a:pt x="12" y="32"/>
                  </a:lnTo>
                  <a:lnTo>
                    <a:pt x="12" y="32"/>
                  </a:lnTo>
                  <a:lnTo>
                    <a:pt x="11" y="32"/>
                  </a:lnTo>
                  <a:close/>
                  <a:moveTo>
                    <a:pt x="20" y="31"/>
                  </a:moveTo>
                  <a:lnTo>
                    <a:pt x="19" y="30"/>
                  </a:lnTo>
                  <a:lnTo>
                    <a:pt x="19" y="30"/>
                  </a:lnTo>
                  <a:lnTo>
                    <a:pt x="20" y="30"/>
                  </a:lnTo>
                  <a:lnTo>
                    <a:pt x="20" y="31"/>
                  </a:lnTo>
                  <a:close/>
                  <a:moveTo>
                    <a:pt x="13" y="30"/>
                  </a:moveTo>
                  <a:lnTo>
                    <a:pt x="13" y="30"/>
                  </a:lnTo>
                  <a:lnTo>
                    <a:pt x="13" y="29"/>
                  </a:lnTo>
                  <a:lnTo>
                    <a:pt x="13" y="29"/>
                  </a:lnTo>
                  <a:lnTo>
                    <a:pt x="14" y="30"/>
                  </a:lnTo>
                  <a:lnTo>
                    <a:pt x="13" y="30"/>
                  </a:lnTo>
                  <a:close/>
                  <a:moveTo>
                    <a:pt x="1" y="28"/>
                  </a:moveTo>
                  <a:lnTo>
                    <a:pt x="0" y="28"/>
                  </a:lnTo>
                  <a:lnTo>
                    <a:pt x="0" y="28"/>
                  </a:lnTo>
                  <a:lnTo>
                    <a:pt x="0" y="28"/>
                  </a:lnTo>
                  <a:lnTo>
                    <a:pt x="0" y="28"/>
                  </a:lnTo>
                  <a:lnTo>
                    <a:pt x="1" y="28"/>
                  </a:lnTo>
                  <a:lnTo>
                    <a:pt x="1" y="28"/>
                  </a:lnTo>
                  <a:close/>
                  <a:moveTo>
                    <a:pt x="1" y="27"/>
                  </a:moveTo>
                  <a:lnTo>
                    <a:pt x="1" y="27"/>
                  </a:lnTo>
                  <a:lnTo>
                    <a:pt x="1" y="27"/>
                  </a:lnTo>
                  <a:lnTo>
                    <a:pt x="1" y="27"/>
                  </a:lnTo>
                  <a:lnTo>
                    <a:pt x="1" y="27"/>
                  </a:lnTo>
                  <a:close/>
                  <a:moveTo>
                    <a:pt x="21" y="25"/>
                  </a:moveTo>
                  <a:lnTo>
                    <a:pt x="21" y="25"/>
                  </a:lnTo>
                  <a:close/>
                  <a:moveTo>
                    <a:pt x="15" y="25"/>
                  </a:moveTo>
                  <a:lnTo>
                    <a:pt x="15" y="25"/>
                  </a:lnTo>
                  <a:lnTo>
                    <a:pt x="15" y="25"/>
                  </a:lnTo>
                  <a:lnTo>
                    <a:pt x="15" y="25"/>
                  </a:lnTo>
                  <a:lnTo>
                    <a:pt x="15" y="24"/>
                  </a:lnTo>
                  <a:lnTo>
                    <a:pt x="15" y="24"/>
                  </a:lnTo>
                  <a:lnTo>
                    <a:pt x="15" y="25"/>
                  </a:lnTo>
                  <a:lnTo>
                    <a:pt x="15" y="25"/>
                  </a:lnTo>
                  <a:close/>
                  <a:moveTo>
                    <a:pt x="15" y="24"/>
                  </a:moveTo>
                  <a:lnTo>
                    <a:pt x="15" y="24"/>
                  </a:lnTo>
                  <a:lnTo>
                    <a:pt x="16" y="24"/>
                  </a:lnTo>
                  <a:lnTo>
                    <a:pt x="15" y="24"/>
                  </a:lnTo>
                  <a:close/>
                  <a:moveTo>
                    <a:pt x="20" y="24"/>
                  </a:moveTo>
                  <a:lnTo>
                    <a:pt x="20" y="24"/>
                  </a:lnTo>
                  <a:lnTo>
                    <a:pt x="20" y="24"/>
                  </a:lnTo>
                  <a:lnTo>
                    <a:pt x="20" y="23"/>
                  </a:lnTo>
                  <a:lnTo>
                    <a:pt x="20" y="23"/>
                  </a:lnTo>
                  <a:lnTo>
                    <a:pt x="20" y="23"/>
                  </a:lnTo>
                  <a:lnTo>
                    <a:pt x="20" y="23"/>
                  </a:lnTo>
                  <a:lnTo>
                    <a:pt x="20" y="24"/>
                  </a:lnTo>
                  <a:close/>
                  <a:moveTo>
                    <a:pt x="15" y="30"/>
                  </a:moveTo>
                  <a:lnTo>
                    <a:pt x="14" y="30"/>
                  </a:lnTo>
                  <a:lnTo>
                    <a:pt x="14" y="29"/>
                  </a:lnTo>
                  <a:lnTo>
                    <a:pt x="14" y="29"/>
                  </a:lnTo>
                  <a:lnTo>
                    <a:pt x="14" y="29"/>
                  </a:lnTo>
                  <a:lnTo>
                    <a:pt x="14" y="29"/>
                  </a:lnTo>
                  <a:lnTo>
                    <a:pt x="14" y="29"/>
                  </a:lnTo>
                  <a:lnTo>
                    <a:pt x="14" y="29"/>
                  </a:lnTo>
                  <a:lnTo>
                    <a:pt x="14" y="29"/>
                  </a:lnTo>
                  <a:lnTo>
                    <a:pt x="14" y="29"/>
                  </a:lnTo>
                  <a:lnTo>
                    <a:pt x="14" y="29"/>
                  </a:lnTo>
                  <a:lnTo>
                    <a:pt x="14" y="29"/>
                  </a:lnTo>
                  <a:lnTo>
                    <a:pt x="14" y="29"/>
                  </a:lnTo>
                  <a:lnTo>
                    <a:pt x="14" y="29"/>
                  </a:lnTo>
                  <a:lnTo>
                    <a:pt x="14" y="29"/>
                  </a:lnTo>
                  <a:lnTo>
                    <a:pt x="13" y="29"/>
                  </a:lnTo>
                  <a:lnTo>
                    <a:pt x="13" y="29"/>
                  </a:lnTo>
                  <a:lnTo>
                    <a:pt x="13" y="29"/>
                  </a:lnTo>
                  <a:lnTo>
                    <a:pt x="13" y="28"/>
                  </a:lnTo>
                  <a:lnTo>
                    <a:pt x="13" y="28"/>
                  </a:lnTo>
                  <a:lnTo>
                    <a:pt x="13" y="29"/>
                  </a:lnTo>
                  <a:lnTo>
                    <a:pt x="12" y="29"/>
                  </a:lnTo>
                  <a:lnTo>
                    <a:pt x="12" y="29"/>
                  </a:lnTo>
                  <a:lnTo>
                    <a:pt x="12" y="29"/>
                  </a:lnTo>
                  <a:lnTo>
                    <a:pt x="12" y="30"/>
                  </a:lnTo>
                  <a:lnTo>
                    <a:pt x="12" y="30"/>
                  </a:lnTo>
                  <a:lnTo>
                    <a:pt x="12" y="30"/>
                  </a:lnTo>
                  <a:lnTo>
                    <a:pt x="12" y="30"/>
                  </a:lnTo>
                  <a:lnTo>
                    <a:pt x="12" y="31"/>
                  </a:lnTo>
                  <a:lnTo>
                    <a:pt x="12" y="31"/>
                  </a:lnTo>
                  <a:lnTo>
                    <a:pt x="11" y="31"/>
                  </a:lnTo>
                  <a:lnTo>
                    <a:pt x="11" y="31"/>
                  </a:lnTo>
                  <a:lnTo>
                    <a:pt x="11" y="30"/>
                  </a:lnTo>
                  <a:lnTo>
                    <a:pt x="11" y="30"/>
                  </a:lnTo>
                  <a:lnTo>
                    <a:pt x="11" y="30"/>
                  </a:lnTo>
                  <a:lnTo>
                    <a:pt x="11" y="30"/>
                  </a:lnTo>
                  <a:lnTo>
                    <a:pt x="11" y="29"/>
                  </a:lnTo>
                  <a:lnTo>
                    <a:pt x="12" y="29"/>
                  </a:lnTo>
                  <a:lnTo>
                    <a:pt x="12" y="29"/>
                  </a:lnTo>
                  <a:lnTo>
                    <a:pt x="12" y="29"/>
                  </a:lnTo>
                  <a:lnTo>
                    <a:pt x="12" y="28"/>
                  </a:lnTo>
                  <a:lnTo>
                    <a:pt x="12" y="28"/>
                  </a:lnTo>
                  <a:lnTo>
                    <a:pt x="12" y="28"/>
                  </a:lnTo>
                  <a:lnTo>
                    <a:pt x="12" y="28"/>
                  </a:lnTo>
                  <a:lnTo>
                    <a:pt x="12" y="28"/>
                  </a:lnTo>
                  <a:lnTo>
                    <a:pt x="12" y="28"/>
                  </a:lnTo>
                  <a:lnTo>
                    <a:pt x="13" y="27"/>
                  </a:lnTo>
                  <a:lnTo>
                    <a:pt x="13" y="27"/>
                  </a:lnTo>
                  <a:lnTo>
                    <a:pt x="14" y="27"/>
                  </a:lnTo>
                  <a:lnTo>
                    <a:pt x="14" y="27"/>
                  </a:lnTo>
                  <a:lnTo>
                    <a:pt x="14" y="27"/>
                  </a:lnTo>
                  <a:lnTo>
                    <a:pt x="14" y="27"/>
                  </a:lnTo>
                  <a:lnTo>
                    <a:pt x="14" y="27"/>
                  </a:lnTo>
                  <a:lnTo>
                    <a:pt x="14" y="27"/>
                  </a:lnTo>
                  <a:lnTo>
                    <a:pt x="14" y="27"/>
                  </a:lnTo>
                  <a:lnTo>
                    <a:pt x="14" y="27"/>
                  </a:lnTo>
                  <a:lnTo>
                    <a:pt x="14" y="26"/>
                  </a:lnTo>
                  <a:lnTo>
                    <a:pt x="14" y="26"/>
                  </a:lnTo>
                  <a:lnTo>
                    <a:pt x="15" y="26"/>
                  </a:lnTo>
                  <a:lnTo>
                    <a:pt x="15" y="26"/>
                  </a:lnTo>
                  <a:lnTo>
                    <a:pt x="15" y="26"/>
                  </a:lnTo>
                  <a:lnTo>
                    <a:pt x="15" y="26"/>
                  </a:lnTo>
                  <a:lnTo>
                    <a:pt x="15" y="26"/>
                  </a:lnTo>
                  <a:lnTo>
                    <a:pt x="15" y="27"/>
                  </a:lnTo>
                  <a:lnTo>
                    <a:pt x="16" y="27"/>
                  </a:lnTo>
                  <a:lnTo>
                    <a:pt x="16" y="27"/>
                  </a:lnTo>
                  <a:lnTo>
                    <a:pt x="16" y="27"/>
                  </a:lnTo>
                  <a:lnTo>
                    <a:pt x="15" y="28"/>
                  </a:lnTo>
                  <a:lnTo>
                    <a:pt x="15" y="28"/>
                  </a:lnTo>
                  <a:lnTo>
                    <a:pt x="15" y="28"/>
                  </a:lnTo>
                  <a:lnTo>
                    <a:pt x="15" y="28"/>
                  </a:lnTo>
                  <a:lnTo>
                    <a:pt x="15" y="28"/>
                  </a:lnTo>
                  <a:lnTo>
                    <a:pt x="16" y="28"/>
                  </a:lnTo>
                  <a:lnTo>
                    <a:pt x="16" y="27"/>
                  </a:lnTo>
                  <a:lnTo>
                    <a:pt x="16" y="27"/>
                  </a:lnTo>
                  <a:lnTo>
                    <a:pt x="16" y="27"/>
                  </a:lnTo>
                  <a:lnTo>
                    <a:pt x="16" y="27"/>
                  </a:lnTo>
                  <a:lnTo>
                    <a:pt x="16" y="27"/>
                  </a:lnTo>
                  <a:lnTo>
                    <a:pt x="17" y="27"/>
                  </a:lnTo>
                  <a:lnTo>
                    <a:pt x="17" y="27"/>
                  </a:lnTo>
                  <a:lnTo>
                    <a:pt x="17" y="26"/>
                  </a:lnTo>
                  <a:lnTo>
                    <a:pt x="17" y="27"/>
                  </a:lnTo>
                  <a:lnTo>
                    <a:pt x="17" y="27"/>
                  </a:lnTo>
                  <a:lnTo>
                    <a:pt x="17" y="27"/>
                  </a:lnTo>
                  <a:lnTo>
                    <a:pt x="17" y="26"/>
                  </a:lnTo>
                  <a:lnTo>
                    <a:pt x="17" y="26"/>
                  </a:lnTo>
                  <a:lnTo>
                    <a:pt x="17" y="26"/>
                  </a:lnTo>
                  <a:lnTo>
                    <a:pt x="17" y="26"/>
                  </a:lnTo>
                  <a:lnTo>
                    <a:pt x="17" y="25"/>
                  </a:lnTo>
                  <a:lnTo>
                    <a:pt x="18" y="25"/>
                  </a:lnTo>
                  <a:lnTo>
                    <a:pt x="18" y="25"/>
                  </a:lnTo>
                  <a:lnTo>
                    <a:pt x="18" y="26"/>
                  </a:lnTo>
                  <a:lnTo>
                    <a:pt x="18" y="26"/>
                  </a:lnTo>
                  <a:lnTo>
                    <a:pt x="18" y="26"/>
                  </a:lnTo>
                  <a:lnTo>
                    <a:pt x="18" y="26"/>
                  </a:lnTo>
                  <a:lnTo>
                    <a:pt x="19" y="25"/>
                  </a:lnTo>
                  <a:lnTo>
                    <a:pt x="19" y="25"/>
                  </a:lnTo>
                  <a:lnTo>
                    <a:pt x="19" y="25"/>
                  </a:lnTo>
                  <a:lnTo>
                    <a:pt x="19" y="25"/>
                  </a:lnTo>
                  <a:lnTo>
                    <a:pt x="19" y="25"/>
                  </a:lnTo>
                  <a:lnTo>
                    <a:pt x="19" y="25"/>
                  </a:lnTo>
                  <a:lnTo>
                    <a:pt x="19" y="24"/>
                  </a:lnTo>
                  <a:lnTo>
                    <a:pt x="19" y="24"/>
                  </a:lnTo>
                  <a:lnTo>
                    <a:pt x="19" y="24"/>
                  </a:lnTo>
                  <a:lnTo>
                    <a:pt x="19" y="23"/>
                  </a:lnTo>
                  <a:lnTo>
                    <a:pt x="19" y="23"/>
                  </a:lnTo>
                  <a:lnTo>
                    <a:pt x="19" y="23"/>
                  </a:lnTo>
                  <a:lnTo>
                    <a:pt x="19" y="23"/>
                  </a:lnTo>
                  <a:lnTo>
                    <a:pt x="19" y="24"/>
                  </a:lnTo>
                  <a:lnTo>
                    <a:pt x="20" y="24"/>
                  </a:lnTo>
                  <a:lnTo>
                    <a:pt x="20" y="24"/>
                  </a:lnTo>
                  <a:lnTo>
                    <a:pt x="20" y="24"/>
                  </a:lnTo>
                  <a:lnTo>
                    <a:pt x="20" y="24"/>
                  </a:lnTo>
                  <a:lnTo>
                    <a:pt x="20" y="24"/>
                  </a:lnTo>
                  <a:lnTo>
                    <a:pt x="20" y="25"/>
                  </a:lnTo>
                  <a:lnTo>
                    <a:pt x="20" y="25"/>
                  </a:lnTo>
                  <a:lnTo>
                    <a:pt x="21" y="25"/>
                  </a:lnTo>
                  <a:lnTo>
                    <a:pt x="21" y="25"/>
                  </a:lnTo>
                  <a:lnTo>
                    <a:pt x="21" y="25"/>
                  </a:lnTo>
                  <a:lnTo>
                    <a:pt x="21" y="25"/>
                  </a:lnTo>
                  <a:lnTo>
                    <a:pt x="21" y="26"/>
                  </a:lnTo>
                  <a:lnTo>
                    <a:pt x="21" y="26"/>
                  </a:lnTo>
                  <a:lnTo>
                    <a:pt x="21" y="26"/>
                  </a:lnTo>
                  <a:lnTo>
                    <a:pt x="20" y="26"/>
                  </a:lnTo>
                  <a:lnTo>
                    <a:pt x="20" y="27"/>
                  </a:lnTo>
                  <a:lnTo>
                    <a:pt x="21" y="27"/>
                  </a:lnTo>
                  <a:lnTo>
                    <a:pt x="21" y="27"/>
                  </a:lnTo>
                  <a:lnTo>
                    <a:pt x="21" y="27"/>
                  </a:lnTo>
                  <a:lnTo>
                    <a:pt x="21" y="27"/>
                  </a:lnTo>
                  <a:lnTo>
                    <a:pt x="21" y="27"/>
                  </a:lnTo>
                  <a:lnTo>
                    <a:pt x="21" y="27"/>
                  </a:lnTo>
                  <a:lnTo>
                    <a:pt x="21" y="27"/>
                  </a:lnTo>
                  <a:lnTo>
                    <a:pt x="21" y="27"/>
                  </a:lnTo>
                  <a:lnTo>
                    <a:pt x="21" y="28"/>
                  </a:lnTo>
                  <a:lnTo>
                    <a:pt x="21" y="28"/>
                  </a:lnTo>
                  <a:lnTo>
                    <a:pt x="21" y="28"/>
                  </a:lnTo>
                  <a:lnTo>
                    <a:pt x="21" y="28"/>
                  </a:lnTo>
                  <a:lnTo>
                    <a:pt x="21" y="29"/>
                  </a:lnTo>
                  <a:lnTo>
                    <a:pt x="22" y="29"/>
                  </a:lnTo>
                  <a:lnTo>
                    <a:pt x="22" y="29"/>
                  </a:lnTo>
                  <a:lnTo>
                    <a:pt x="21" y="29"/>
                  </a:lnTo>
                  <a:lnTo>
                    <a:pt x="21" y="30"/>
                  </a:lnTo>
                  <a:lnTo>
                    <a:pt x="21" y="30"/>
                  </a:lnTo>
                  <a:lnTo>
                    <a:pt x="21" y="30"/>
                  </a:lnTo>
                  <a:lnTo>
                    <a:pt x="21" y="30"/>
                  </a:lnTo>
                  <a:lnTo>
                    <a:pt x="21" y="31"/>
                  </a:lnTo>
                  <a:lnTo>
                    <a:pt x="21" y="31"/>
                  </a:lnTo>
                  <a:lnTo>
                    <a:pt x="21" y="31"/>
                  </a:lnTo>
                  <a:lnTo>
                    <a:pt x="21" y="31"/>
                  </a:lnTo>
                  <a:lnTo>
                    <a:pt x="21" y="31"/>
                  </a:lnTo>
                  <a:lnTo>
                    <a:pt x="21" y="31"/>
                  </a:lnTo>
                  <a:lnTo>
                    <a:pt x="21" y="31"/>
                  </a:lnTo>
                  <a:lnTo>
                    <a:pt x="21" y="31"/>
                  </a:lnTo>
                  <a:lnTo>
                    <a:pt x="21" y="31"/>
                  </a:lnTo>
                  <a:lnTo>
                    <a:pt x="21" y="32"/>
                  </a:lnTo>
                  <a:lnTo>
                    <a:pt x="21" y="32"/>
                  </a:lnTo>
                  <a:lnTo>
                    <a:pt x="21" y="32"/>
                  </a:lnTo>
                  <a:lnTo>
                    <a:pt x="21" y="33"/>
                  </a:lnTo>
                  <a:lnTo>
                    <a:pt x="21" y="32"/>
                  </a:lnTo>
                  <a:lnTo>
                    <a:pt x="20" y="32"/>
                  </a:lnTo>
                  <a:lnTo>
                    <a:pt x="20" y="32"/>
                  </a:lnTo>
                  <a:lnTo>
                    <a:pt x="20" y="32"/>
                  </a:lnTo>
                  <a:lnTo>
                    <a:pt x="20" y="31"/>
                  </a:lnTo>
                  <a:lnTo>
                    <a:pt x="20" y="31"/>
                  </a:lnTo>
                  <a:lnTo>
                    <a:pt x="20" y="31"/>
                  </a:lnTo>
                  <a:lnTo>
                    <a:pt x="20" y="31"/>
                  </a:lnTo>
                  <a:lnTo>
                    <a:pt x="20" y="30"/>
                  </a:lnTo>
                  <a:lnTo>
                    <a:pt x="20" y="30"/>
                  </a:lnTo>
                  <a:lnTo>
                    <a:pt x="20" y="30"/>
                  </a:lnTo>
                  <a:lnTo>
                    <a:pt x="20" y="30"/>
                  </a:lnTo>
                  <a:lnTo>
                    <a:pt x="20" y="30"/>
                  </a:lnTo>
                  <a:lnTo>
                    <a:pt x="20" y="30"/>
                  </a:lnTo>
                  <a:lnTo>
                    <a:pt x="19" y="30"/>
                  </a:lnTo>
                  <a:lnTo>
                    <a:pt x="19" y="30"/>
                  </a:lnTo>
                  <a:lnTo>
                    <a:pt x="19" y="30"/>
                  </a:lnTo>
                  <a:lnTo>
                    <a:pt x="19" y="30"/>
                  </a:lnTo>
                  <a:lnTo>
                    <a:pt x="19" y="31"/>
                  </a:lnTo>
                  <a:lnTo>
                    <a:pt x="19" y="31"/>
                  </a:lnTo>
                  <a:lnTo>
                    <a:pt x="19" y="31"/>
                  </a:lnTo>
                  <a:lnTo>
                    <a:pt x="19" y="31"/>
                  </a:lnTo>
                  <a:lnTo>
                    <a:pt x="19" y="32"/>
                  </a:lnTo>
                  <a:lnTo>
                    <a:pt x="19" y="32"/>
                  </a:lnTo>
                  <a:lnTo>
                    <a:pt x="19" y="32"/>
                  </a:lnTo>
                  <a:lnTo>
                    <a:pt x="19" y="33"/>
                  </a:lnTo>
                  <a:lnTo>
                    <a:pt x="20" y="33"/>
                  </a:lnTo>
                  <a:lnTo>
                    <a:pt x="20" y="33"/>
                  </a:lnTo>
                  <a:lnTo>
                    <a:pt x="19" y="33"/>
                  </a:lnTo>
                  <a:lnTo>
                    <a:pt x="19" y="33"/>
                  </a:lnTo>
                  <a:lnTo>
                    <a:pt x="19" y="33"/>
                  </a:lnTo>
                  <a:lnTo>
                    <a:pt x="19" y="34"/>
                  </a:lnTo>
                  <a:lnTo>
                    <a:pt x="19" y="34"/>
                  </a:lnTo>
                  <a:lnTo>
                    <a:pt x="19" y="34"/>
                  </a:lnTo>
                  <a:lnTo>
                    <a:pt x="19" y="34"/>
                  </a:lnTo>
                  <a:lnTo>
                    <a:pt x="19" y="34"/>
                  </a:lnTo>
                  <a:lnTo>
                    <a:pt x="19" y="34"/>
                  </a:lnTo>
                  <a:lnTo>
                    <a:pt x="19" y="34"/>
                  </a:lnTo>
                  <a:lnTo>
                    <a:pt x="18" y="34"/>
                  </a:lnTo>
                  <a:lnTo>
                    <a:pt x="18" y="34"/>
                  </a:lnTo>
                  <a:lnTo>
                    <a:pt x="18" y="33"/>
                  </a:lnTo>
                  <a:lnTo>
                    <a:pt x="19" y="33"/>
                  </a:lnTo>
                  <a:lnTo>
                    <a:pt x="19" y="33"/>
                  </a:lnTo>
                  <a:lnTo>
                    <a:pt x="18" y="33"/>
                  </a:lnTo>
                  <a:lnTo>
                    <a:pt x="18" y="33"/>
                  </a:lnTo>
                  <a:lnTo>
                    <a:pt x="18" y="33"/>
                  </a:lnTo>
                  <a:lnTo>
                    <a:pt x="18" y="33"/>
                  </a:lnTo>
                  <a:lnTo>
                    <a:pt x="18" y="33"/>
                  </a:lnTo>
                  <a:lnTo>
                    <a:pt x="17" y="33"/>
                  </a:lnTo>
                  <a:lnTo>
                    <a:pt x="17" y="33"/>
                  </a:lnTo>
                  <a:lnTo>
                    <a:pt x="17" y="33"/>
                  </a:lnTo>
                  <a:lnTo>
                    <a:pt x="17" y="33"/>
                  </a:lnTo>
                  <a:lnTo>
                    <a:pt x="17" y="33"/>
                  </a:lnTo>
                  <a:lnTo>
                    <a:pt x="16" y="33"/>
                  </a:lnTo>
                  <a:lnTo>
                    <a:pt x="16" y="33"/>
                  </a:lnTo>
                  <a:lnTo>
                    <a:pt x="16" y="32"/>
                  </a:lnTo>
                  <a:lnTo>
                    <a:pt x="16" y="32"/>
                  </a:lnTo>
                  <a:lnTo>
                    <a:pt x="16" y="32"/>
                  </a:lnTo>
                  <a:lnTo>
                    <a:pt x="16" y="32"/>
                  </a:lnTo>
                  <a:lnTo>
                    <a:pt x="16" y="32"/>
                  </a:lnTo>
                  <a:lnTo>
                    <a:pt x="16" y="31"/>
                  </a:lnTo>
                  <a:lnTo>
                    <a:pt x="16" y="31"/>
                  </a:lnTo>
                  <a:lnTo>
                    <a:pt x="16" y="31"/>
                  </a:lnTo>
                  <a:lnTo>
                    <a:pt x="16" y="31"/>
                  </a:lnTo>
                  <a:lnTo>
                    <a:pt x="16" y="30"/>
                  </a:lnTo>
                  <a:lnTo>
                    <a:pt x="16" y="30"/>
                  </a:lnTo>
                  <a:lnTo>
                    <a:pt x="16" y="30"/>
                  </a:lnTo>
                  <a:lnTo>
                    <a:pt x="16" y="29"/>
                  </a:lnTo>
                  <a:lnTo>
                    <a:pt x="16" y="29"/>
                  </a:lnTo>
                  <a:lnTo>
                    <a:pt x="16" y="29"/>
                  </a:lnTo>
                  <a:lnTo>
                    <a:pt x="16" y="29"/>
                  </a:lnTo>
                  <a:lnTo>
                    <a:pt x="16" y="29"/>
                  </a:lnTo>
                  <a:lnTo>
                    <a:pt x="15" y="29"/>
                  </a:lnTo>
                  <a:lnTo>
                    <a:pt x="15" y="28"/>
                  </a:lnTo>
                  <a:lnTo>
                    <a:pt x="15" y="28"/>
                  </a:lnTo>
                  <a:lnTo>
                    <a:pt x="15" y="28"/>
                  </a:lnTo>
                  <a:lnTo>
                    <a:pt x="15" y="28"/>
                  </a:lnTo>
                  <a:lnTo>
                    <a:pt x="15" y="28"/>
                  </a:lnTo>
                  <a:lnTo>
                    <a:pt x="15" y="29"/>
                  </a:lnTo>
                  <a:lnTo>
                    <a:pt x="15" y="29"/>
                  </a:lnTo>
                  <a:lnTo>
                    <a:pt x="14" y="29"/>
                  </a:lnTo>
                  <a:lnTo>
                    <a:pt x="14" y="29"/>
                  </a:lnTo>
                  <a:lnTo>
                    <a:pt x="15" y="29"/>
                  </a:lnTo>
                  <a:lnTo>
                    <a:pt x="15" y="30"/>
                  </a:lnTo>
                  <a:close/>
                  <a:moveTo>
                    <a:pt x="20" y="23"/>
                  </a:moveTo>
                  <a:lnTo>
                    <a:pt x="20" y="23"/>
                  </a:lnTo>
                  <a:lnTo>
                    <a:pt x="20" y="22"/>
                  </a:lnTo>
                  <a:lnTo>
                    <a:pt x="20" y="23"/>
                  </a:lnTo>
                  <a:lnTo>
                    <a:pt x="20" y="23"/>
                  </a:lnTo>
                  <a:lnTo>
                    <a:pt x="21" y="23"/>
                  </a:lnTo>
                  <a:lnTo>
                    <a:pt x="20" y="23"/>
                  </a:lnTo>
                  <a:close/>
                  <a:moveTo>
                    <a:pt x="19" y="23"/>
                  </a:moveTo>
                  <a:lnTo>
                    <a:pt x="18" y="23"/>
                  </a:lnTo>
                  <a:lnTo>
                    <a:pt x="18" y="22"/>
                  </a:lnTo>
                  <a:lnTo>
                    <a:pt x="18" y="22"/>
                  </a:lnTo>
                  <a:lnTo>
                    <a:pt x="18" y="22"/>
                  </a:lnTo>
                  <a:lnTo>
                    <a:pt x="19" y="23"/>
                  </a:lnTo>
                  <a:close/>
                  <a:moveTo>
                    <a:pt x="17" y="22"/>
                  </a:moveTo>
                  <a:lnTo>
                    <a:pt x="17" y="23"/>
                  </a:lnTo>
                  <a:lnTo>
                    <a:pt x="17" y="23"/>
                  </a:lnTo>
                  <a:lnTo>
                    <a:pt x="17" y="23"/>
                  </a:lnTo>
                  <a:lnTo>
                    <a:pt x="17" y="23"/>
                  </a:lnTo>
                  <a:lnTo>
                    <a:pt x="17" y="23"/>
                  </a:lnTo>
                  <a:lnTo>
                    <a:pt x="17" y="23"/>
                  </a:lnTo>
                  <a:lnTo>
                    <a:pt x="17" y="24"/>
                  </a:lnTo>
                  <a:lnTo>
                    <a:pt x="17" y="24"/>
                  </a:lnTo>
                  <a:lnTo>
                    <a:pt x="16" y="24"/>
                  </a:lnTo>
                  <a:lnTo>
                    <a:pt x="16" y="24"/>
                  </a:lnTo>
                  <a:lnTo>
                    <a:pt x="16" y="24"/>
                  </a:lnTo>
                  <a:lnTo>
                    <a:pt x="16" y="24"/>
                  </a:lnTo>
                  <a:lnTo>
                    <a:pt x="15" y="23"/>
                  </a:lnTo>
                  <a:lnTo>
                    <a:pt x="15" y="23"/>
                  </a:lnTo>
                  <a:lnTo>
                    <a:pt x="15" y="23"/>
                  </a:lnTo>
                  <a:lnTo>
                    <a:pt x="16" y="23"/>
                  </a:lnTo>
                  <a:lnTo>
                    <a:pt x="16" y="23"/>
                  </a:lnTo>
                  <a:lnTo>
                    <a:pt x="16" y="22"/>
                  </a:lnTo>
                  <a:lnTo>
                    <a:pt x="16" y="22"/>
                  </a:lnTo>
                  <a:lnTo>
                    <a:pt x="16" y="22"/>
                  </a:lnTo>
                  <a:lnTo>
                    <a:pt x="17" y="22"/>
                  </a:lnTo>
                  <a:lnTo>
                    <a:pt x="17" y="22"/>
                  </a:lnTo>
                  <a:close/>
                  <a:moveTo>
                    <a:pt x="19" y="23"/>
                  </a:moveTo>
                  <a:lnTo>
                    <a:pt x="19" y="23"/>
                  </a:lnTo>
                  <a:lnTo>
                    <a:pt x="19" y="23"/>
                  </a:lnTo>
                  <a:lnTo>
                    <a:pt x="19" y="23"/>
                  </a:lnTo>
                  <a:lnTo>
                    <a:pt x="19" y="22"/>
                  </a:lnTo>
                  <a:lnTo>
                    <a:pt x="19" y="22"/>
                  </a:lnTo>
                  <a:lnTo>
                    <a:pt x="19" y="22"/>
                  </a:lnTo>
                  <a:lnTo>
                    <a:pt x="19" y="22"/>
                  </a:lnTo>
                  <a:lnTo>
                    <a:pt x="19" y="21"/>
                  </a:lnTo>
                  <a:lnTo>
                    <a:pt x="19" y="21"/>
                  </a:lnTo>
                  <a:lnTo>
                    <a:pt x="19" y="21"/>
                  </a:lnTo>
                  <a:lnTo>
                    <a:pt x="19" y="22"/>
                  </a:lnTo>
                  <a:lnTo>
                    <a:pt x="19" y="22"/>
                  </a:lnTo>
                  <a:lnTo>
                    <a:pt x="19" y="22"/>
                  </a:lnTo>
                  <a:lnTo>
                    <a:pt x="20" y="23"/>
                  </a:lnTo>
                  <a:lnTo>
                    <a:pt x="19" y="23"/>
                  </a:lnTo>
                  <a:close/>
                  <a:moveTo>
                    <a:pt x="7" y="21"/>
                  </a:moveTo>
                  <a:lnTo>
                    <a:pt x="6" y="21"/>
                  </a:lnTo>
                  <a:lnTo>
                    <a:pt x="7" y="21"/>
                  </a:lnTo>
                  <a:lnTo>
                    <a:pt x="7" y="21"/>
                  </a:lnTo>
                  <a:lnTo>
                    <a:pt x="7" y="21"/>
                  </a:lnTo>
                  <a:lnTo>
                    <a:pt x="7" y="21"/>
                  </a:lnTo>
                  <a:lnTo>
                    <a:pt x="7" y="21"/>
                  </a:lnTo>
                  <a:lnTo>
                    <a:pt x="7" y="21"/>
                  </a:lnTo>
                  <a:lnTo>
                    <a:pt x="7" y="21"/>
                  </a:lnTo>
                  <a:close/>
                  <a:moveTo>
                    <a:pt x="13" y="21"/>
                  </a:moveTo>
                  <a:lnTo>
                    <a:pt x="12" y="21"/>
                  </a:lnTo>
                  <a:lnTo>
                    <a:pt x="13" y="21"/>
                  </a:lnTo>
                  <a:lnTo>
                    <a:pt x="13" y="21"/>
                  </a:lnTo>
                  <a:lnTo>
                    <a:pt x="13" y="21"/>
                  </a:lnTo>
                  <a:lnTo>
                    <a:pt x="13" y="21"/>
                  </a:lnTo>
                  <a:lnTo>
                    <a:pt x="13" y="21"/>
                  </a:lnTo>
                  <a:lnTo>
                    <a:pt x="13" y="21"/>
                  </a:lnTo>
                  <a:lnTo>
                    <a:pt x="13" y="21"/>
                  </a:lnTo>
                  <a:lnTo>
                    <a:pt x="13" y="21"/>
                  </a:lnTo>
                  <a:close/>
                  <a:moveTo>
                    <a:pt x="14" y="21"/>
                  </a:moveTo>
                  <a:lnTo>
                    <a:pt x="14" y="22"/>
                  </a:lnTo>
                  <a:lnTo>
                    <a:pt x="14" y="22"/>
                  </a:lnTo>
                  <a:lnTo>
                    <a:pt x="14" y="22"/>
                  </a:lnTo>
                  <a:lnTo>
                    <a:pt x="14" y="23"/>
                  </a:lnTo>
                  <a:lnTo>
                    <a:pt x="14" y="23"/>
                  </a:lnTo>
                  <a:lnTo>
                    <a:pt x="14" y="23"/>
                  </a:lnTo>
                  <a:lnTo>
                    <a:pt x="14" y="23"/>
                  </a:lnTo>
                  <a:lnTo>
                    <a:pt x="14" y="24"/>
                  </a:lnTo>
                  <a:lnTo>
                    <a:pt x="14" y="23"/>
                  </a:lnTo>
                  <a:lnTo>
                    <a:pt x="14" y="24"/>
                  </a:lnTo>
                  <a:lnTo>
                    <a:pt x="14" y="24"/>
                  </a:lnTo>
                  <a:lnTo>
                    <a:pt x="14" y="24"/>
                  </a:lnTo>
                  <a:lnTo>
                    <a:pt x="14" y="24"/>
                  </a:lnTo>
                  <a:lnTo>
                    <a:pt x="14" y="24"/>
                  </a:lnTo>
                  <a:lnTo>
                    <a:pt x="14" y="25"/>
                  </a:lnTo>
                  <a:lnTo>
                    <a:pt x="14" y="25"/>
                  </a:lnTo>
                  <a:lnTo>
                    <a:pt x="14" y="25"/>
                  </a:lnTo>
                  <a:lnTo>
                    <a:pt x="14" y="25"/>
                  </a:lnTo>
                  <a:lnTo>
                    <a:pt x="14" y="25"/>
                  </a:lnTo>
                  <a:lnTo>
                    <a:pt x="13" y="25"/>
                  </a:lnTo>
                  <a:lnTo>
                    <a:pt x="13" y="25"/>
                  </a:lnTo>
                  <a:lnTo>
                    <a:pt x="13" y="25"/>
                  </a:lnTo>
                  <a:lnTo>
                    <a:pt x="13" y="24"/>
                  </a:lnTo>
                  <a:lnTo>
                    <a:pt x="13" y="24"/>
                  </a:lnTo>
                  <a:lnTo>
                    <a:pt x="13" y="24"/>
                  </a:lnTo>
                  <a:lnTo>
                    <a:pt x="13" y="24"/>
                  </a:lnTo>
                  <a:lnTo>
                    <a:pt x="13" y="24"/>
                  </a:lnTo>
                  <a:lnTo>
                    <a:pt x="13" y="24"/>
                  </a:lnTo>
                  <a:lnTo>
                    <a:pt x="12" y="24"/>
                  </a:lnTo>
                  <a:lnTo>
                    <a:pt x="12" y="23"/>
                  </a:lnTo>
                  <a:lnTo>
                    <a:pt x="12" y="23"/>
                  </a:lnTo>
                  <a:lnTo>
                    <a:pt x="12" y="23"/>
                  </a:lnTo>
                  <a:lnTo>
                    <a:pt x="12" y="23"/>
                  </a:lnTo>
                  <a:lnTo>
                    <a:pt x="13" y="23"/>
                  </a:lnTo>
                  <a:lnTo>
                    <a:pt x="13" y="23"/>
                  </a:lnTo>
                  <a:lnTo>
                    <a:pt x="13" y="22"/>
                  </a:lnTo>
                  <a:lnTo>
                    <a:pt x="13" y="22"/>
                  </a:lnTo>
                  <a:lnTo>
                    <a:pt x="13" y="22"/>
                  </a:lnTo>
                  <a:lnTo>
                    <a:pt x="13" y="22"/>
                  </a:lnTo>
                  <a:lnTo>
                    <a:pt x="13" y="21"/>
                  </a:lnTo>
                  <a:lnTo>
                    <a:pt x="13" y="21"/>
                  </a:lnTo>
                  <a:lnTo>
                    <a:pt x="13" y="21"/>
                  </a:lnTo>
                  <a:lnTo>
                    <a:pt x="13" y="21"/>
                  </a:lnTo>
                  <a:lnTo>
                    <a:pt x="14" y="21"/>
                  </a:lnTo>
                  <a:lnTo>
                    <a:pt x="14" y="21"/>
                  </a:lnTo>
                  <a:lnTo>
                    <a:pt x="13" y="20"/>
                  </a:lnTo>
                  <a:lnTo>
                    <a:pt x="14" y="20"/>
                  </a:lnTo>
                  <a:lnTo>
                    <a:pt x="14" y="20"/>
                  </a:lnTo>
                  <a:lnTo>
                    <a:pt x="14" y="20"/>
                  </a:lnTo>
                  <a:lnTo>
                    <a:pt x="15" y="20"/>
                  </a:lnTo>
                  <a:lnTo>
                    <a:pt x="15" y="20"/>
                  </a:lnTo>
                  <a:lnTo>
                    <a:pt x="15" y="21"/>
                  </a:lnTo>
                  <a:lnTo>
                    <a:pt x="15" y="21"/>
                  </a:lnTo>
                  <a:lnTo>
                    <a:pt x="14" y="21"/>
                  </a:lnTo>
                  <a:close/>
                  <a:moveTo>
                    <a:pt x="19" y="20"/>
                  </a:moveTo>
                  <a:lnTo>
                    <a:pt x="19" y="20"/>
                  </a:lnTo>
                  <a:close/>
                  <a:moveTo>
                    <a:pt x="15" y="22"/>
                  </a:moveTo>
                  <a:lnTo>
                    <a:pt x="15" y="22"/>
                  </a:lnTo>
                  <a:lnTo>
                    <a:pt x="15" y="22"/>
                  </a:lnTo>
                  <a:lnTo>
                    <a:pt x="15" y="22"/>
                  </a:lnTo>
                  <a:lnTo>
                    <a:pt x="15" y="22"/>
                  </a:lnTo>
                  <a:lnTo>
                    <a:pt x="15" y="21"/>
                  </a:lnTo>
                  <a:lnTo>
                    <a:pt x="15" y="21"/>
                  </a:lnTo>
                  <a:lnTo>
                    <a:pt x="15" y="21"/>
                  </a:lnTo>
                  <a:lnTo>
                    <a:pt x="15" y="21"/>
                  </a:lnTo>
                  <a:lnTo>
                    <a:pt x="15" y="21"/>
                  </a:lnTo>
                  <a:lnTo>
                    <a:pt x="16" y="21"/>
                  </a:lnTo>
                  <a:lnTo>
                    <a:pt x="16" y="20"/>
                  </a:lnTo>
                  <a:lnTo>
                    <a:pt x="16" y="20"/>
                  </a:lnTo>
                  <a:lnTo>
                    <a:pt x="16" y="20"/>
                  </a:lnTo>
                  <a:lnTo>
                    <a:pt x="16" y="20"/>
                  </a:lnTo>
                  <a:lnTo>
                    <a:pt x="16" y="19"/>
                  </a:lnTo>
                  <a:lnTo>
                    <a:pt x="16" y="19"/>
                  </a:lnTo>
                  <a:lnTo>
                    <a:pt x="16" y="19"/>
                  </a:lnTo>
                  <a:lnTo>
                    <a:pt x="16" y="20"/>
                  </a:lnTo>
                  <a:lnTo>
                    <a:pt x="16" y="20"/>
                  </a:lnTo>
                  <a:lnTo>
                    <a:pt x="16" y="20"/>
                  </a:lnTo>
                  <a:lnTo>
                    <a:pt x="16" y="21"/>
                  </a:lnTo>
                  <a:lnTo>
                    <a:pt x="16" y="21"/>
                  </a:lnTo>
                  <a:lnTo>
                    <a:pt x="16" y="21"/>
                  </a:lnTo>
                  <a:lnTo>
                    <a:pt x="16" y="22"/>
                  </a:lnTo>
                  <a:lnTo>
                    <a:pt x="15" y="22"/>
                  </a:lnTo>
                  <a:lnTo>
                    <a:pt x="15" y="22"/>
                  </a:lnTo>
                  <a:lnTo>
                    <a:pt x="15" y="22"/>
                  </a:lnTo>
                  <a:lnTo>
                    <a:pt x="15" y="23"/>
                  </a:lnTo>
                  <a:lnTo>
                    <a:pt x="15" y="23"/>
                  </a:lnTo>
                  <a:lnTo>
                    <a:pt x="15" y="23"/>
                  </a:lnTo>
                  <a:lnTo>
                    <a:pt x="15" y="23"/>
                  </a:lnTo>
                  <a:lnTo>
                    <a:pt x="15" y="24"/>
                  </a:lnTo>
                  <a:lnTo>
                    <a:pt x="15" y="24"/>
                  </a:lnTo>
                  <a:lnTo>
                    <a:pt x="14" y="24"/>
                  </a:lnTo>
                  <a:lnTo>
                    <a:pt x="14" y="24"/>
                  </a:lnTo>
                  <a:lnTo>
                    <a:pt x="14" y="23"/>
                  </a:lnTo>
                  <a:lnTo>
                    <a:pt x="14" y="23"/>
                  </a:lnTo>
                  <a:lnTo>
                    <a:pt x="15" y="23"/>
                  </a:lnTo>
                  <a:lnTo>
                    <a:pt x="15" y="23"/>
                  </a:lnTo>
                  <a:lnTo>
                    <a:pt x="14" y="23"/>
                  </a:lnTo>
                  <a:lnTo>
                    <a:pt x="15" y="22"/>
                  </a:lnTo>
                  <a:close/>
                  <a:moveTo>
                    <a:pt x="6" y="19"/>
                  </a:moveTo>
                  <a:lnTo>
                    <a:pt x="6" y="19"/>
                  </a:lnTo>
                  <a:lnTo>
                    <a:pt x="6" y="19"/>
                  </a:lnTo>
                  <a:lnTo>
                    <a:pt x="6" y="19"/>
                  </a:lnTo>
                  <a:close/>
                  <a:moveTo>
                    <a:pt x="6" y="21"/>
                  </a:moveTo>
                  <a:lnTo>
                    <a:pt x="6" y="21"/>
                  </a:lnTo>
                  <a:lnTo>
                    <a:pt x="6" y="22"/>
                  </a:lnTo>
                  <a:lnTo>
                    <a:pt x="6" y="22"/>
                  </a:lnTo>
                  <a:lnTo>
                    <a:pt x="5" y="22"/>
                  </a:lnTo>
                  <a:lnTo>
                    <a:pt x="5" y="22"/>
                  </a:lnTo>
                  <a:lnTo>
                    <a:pt x="5" y="22"/>
                  </a:lnTo>
                  <a:lnTo>
                    <a:pt x="5" y="22"/>
                  </a:lnTo>
                  <a:lnTo>
                    <a:pt x="5" y="23"/>
                  </a:lnTo>
                  <a:lnTo>
                    <a:pt x="5" y="23"/>
                  </a:lnTo>
                  <a:lnTo>
                    <a:pt x="4" y="23"/>
                  </a:lnTo>
                  <a:lnTo>
                    <a:pt x="4" y="23"/>
                  </a:lnTo>
                  <a:lnTo>
                    <a:pt x="4" y="23"/>
                  </a:lnTo>
                  <a:lnTo>
                    <a:pt x="4" y="24"/>
                  </a:lnTo>
                  <a:lnTo>
                    <a:pt x="4" y="24"/>
                  </a:lnTo>
                  <a:lnTo>
                    <a:pt x="4" y="24"/>
                  </a:lnTo>
                  <a:lnTo>
                    <a:pt x="4" y="25"/>
                  </a:lnTo>
                  <a:lnTo>
                    <a:pt x="3" y="25"/>
                  </a:lnTo>
                  <a:lnTo>
                    <a:pt x="3" y="25"/>
                  </a:lnTo>
                  <a:lnTo>
                    <a:pt x="3" y="25"/>
                  </a:lnTo>
                  <a:lnTo>
                    <a:pt x="3" y="26"/>
                  </a:lnTo>
                  <a:lnTo>
                    <a:pt x="3" y="26"/>
                  </a:lnTo>
                  <a:lnTo>
                    <a:pt x="3" y="26"/>
                  </a:lnTo>
                  <a:lnTo>
                    <a:pt x="2" y="26"/>
                  </a:lnTo>
                  <a:lnTo>
                    <a:pt x="2" y="26"/>
                  </a:lnTo>
                  <a:lnTo>
                    <a:pt x="2" y="26"/>
                  </a:lnTo>
                  <a:lnTo>
                    <a:pt x="2" y="26"/>
                  </a:lnTo>
                  <a:lnTo>
                    <a:pt x="2" y="26"/>
                  </a:lnTo>
                  <a:lnTo>
                    <a:pt x="2" y="27"/>
                  </a:lnTo>
                  <a:lnTo>
                    <a:pt x="1" y="27"/>
                  </a:lnTo>
                  <a:lnTo>
                    <a:pt x="1" y="27"/>
                  </a:lnTo>
                  <a:lnTo>
                    <a:pt x="1" y="27"/>
                  </a:lnTo>
                  <a:lnTo>
                    <a:pt x="1" y="27"/>
                  </a:lnTo>
                  <a:lnTo>
                    <a:pt x="1" y="27"/>
                  </a:lnTo>
                  <a:lnTo>
                    <a:pt x="1" y="27"/>
                  </a:lnTo>
                  <a:lnTo>
                    <a:pt x="1" y="26"/>
                  </a:lnTo>
                  <a:lnTo>
                    <a:pt x="1" y="26"/>
                  </a:lnTo>
                  <a:lnTo>
                    <a:pt x="1" y="26"/>
                  </a:lnTo>
                  <a:lnTo>
                    <a:pt x="2" y="26"/>
                  </a:lnTo>
                  <a:lnTo>
                    <a:pt x="2" y="26"/>
                  </a:lnTo>
                  <a:lnTo>
                    <a:pt x="2" y="25"/>
                  </a:lnTo>
                  <a:lnTo>
                    <a:pt x="2" y="25"/>
                  </a:lnTo>
                  <a:lnTo>
                    <a:pt x="3" y="25"/>
                  </a:lnTo>
                  <a:lnTo>
                    <a:pt x="3" y="25"/>
                  </a:lnTo>
                  <a:lnTo>
                    <a:pt x="3" y="24"/>
                  </a:lnTo>
                  <a:lnTo>
                    <a:pt x="4" y="24"/>
                  </a:lnTo>
                  <a:lnTo>
                    <a:pt x="4" y="23"/>
                  </a:lnTo>
                  <a:lnTo>
                    <a:pt x="4" y="23"/>
                  </a:lnTo>
                  <a:lnTo>
                    <a:pt x="4" y="23"/>
                  </a:lnTo>
                  <a:lnTo>
                    <a:pt x="4" y="23"/>
                  </a:lnTo>
                  <a:lnTo>
                    <a:pt x="4" y="23"/>
                  </a:lnTo>
                  <a:lnTo>
                    <a:pt x="4" y="23"/>
                  </a:lnTo>
                  <a:lnTo>
                    <a:pt x="4" y="22"/>
                  </a:lnTo>
                  <a:lnTo>
                    <a:pt x="5" y="22"/>
                  </a:lnTo>
                  <a:lnTo>
                    <a:pt x="4" y="22"/>
                  </a:lnTo>
                  <a:lnTo>
                    <a:pt x="5" y="22"/>
                  </a:lnTo>
                  <a:lnTo>
                    <a:pt x="5" y="22"/>
                  </a:lnTo>
                  <a:lnTo>
                    <a:pt x="5" y="22"/>
                  </a:lnTo>
                  <a:lnTo>
                    <a:pt x="5" y="22"/>
                  </a:lnTo>
                  <a:lnTo>
                    <a:pt x="5" y="22"/>
                  </a:lnTo>
                  <a:lnTo>
                    <a:pt x="5" y="22"/>
                  </a:lnTo>
                  <a:lnTo>
                    <a:pt x="5" y="21"/>
                  </a:lnTo>
                  <a:lnTo>
                    <a:pt x="5" y="21"/>
                  </a:lnTo>
                  <a:lnTo>
                    <a:pt x="5" y="21"/>
                  </a:lnTo>
                  <a:lnTo>
                    <a:pt x="6" y="21"/>
                  </a:lnTo>
                  <a:lnTo>
                    <a:pt x="6" y="21"/>
                  </a:lnTo>
                  <a:lnTo>
                    <a:pt x="6" y="21"/>
                  </a:lnTo>
                  <a:lnTo>
                    <a:pt x="5" y="21"/>
                  </a:lnTo>
                  <a:lnTo>
                    <a:pt x="5" y="20"/>
                  </a:lnTo>
                  <a:lnTo>
                    <a:pt x="5" y="20"/>
                  </a:lnTo>
                  <a:lnTo>
                    <a:pt x="6" y="21"/>
                  </a:lnTo>
                  <a:lnTo>
                    <a:pt x="6" y="21"/>
                  </a:lnTo>
                  <a:lnTo>
                    <a:pt x="6" y="21"/>
                  </a:lnTo>
                  <a:lnTo>
                    <a:pt x="6" y="20"/>
                  </a:lnTo>
                  <a:lnTo>
                    <a:pt x="5" y="20"/>
                  </a:lnTo>
                  <a:lnTo>
                    <a:pt x="6" y="20"/>
                  </a:lnTo>
                  <a:lnTo>
                    <a:pt x="6" y="20"/>
                  </a:lnTo>
                  <a:lnTo>
                    <a:pt x="6" y="20"/>
                  </a:lnTo>
                  <a:lnTo>
                    <a:pt x="6" y="20"/>
                  </a:lnTo>
                  <a:lnTo>
                    <a:pt x="6" y="19"/>
                  </a:lnTo>
                  <a:lnTo>
                    <a:pt x="6" y="19"/>
                  </a:lnTo>
                  <a:lnTo>
                    <a:pt x="6" y="19"/>
                  </a:lnTo>
                  <a:lnTo>
                    <a:pt x="6" y="19"/>
                  </a:lnTo>
                  <a:lnTo>
                    <a:pt x="6" y="19"/>
                  </a:lnTo>
                  <a:lnTo>
                    <a:pt x="6" y="19"/>
                  </a:lnTo>
                  <a:lnTo>
                    <a:pt x="6" y="19"/>
                  </a:lnTo>
                  <a:lnTo>
                    <a:pt x="6" y="19"/>
                  </a:lnTo>
                  <a:lnTo>
                    <a:pt x="6" y="20"/>
                  </a:lnTo>
                  <a:lnTo>
                    <a:pt x="6" y="20"/>
                  </a:lnTo>
                  <a:lnTo>
                    <a:pt x="6" y="21"/>
                  </a:lnTo>
                  <a:lnTo>
                    <a:pt x="6" y="21"/>
                  </a:lnTo>
                  <a:lnTo>
                    <a:pt x="6" y="20"/>
                  </a:lnTo>
                  <a:lnTo>
                    <a:pt x="6" y="21"/>
                  </a:lnTo>
                  <a:lnTo>
                    <a:pt x="6" y="21"/>
                  </a:lnTo>
                  <a:close/>
                  <a:moveTo>
                    <a:pt x="7" y="19"/>
                  </a:moveTo>
                  <a:lnTo>
                    <a:pt x="6" y="19"/>
                  </a:lnTo>
                  <a:lnTo>
                    <a:pt x="6" y="19"/>
                  </a:lnTo>
                  <a:lnTo>
                    <a:pt x="7" y="19"/>
                  </a:lnTo>
                  <a:lnTo>
                    <a:pt x="7" y="19"/>
                  </a:lnTo>
                  <a:lnTo>
                    <a:pt x="7" y="19"/>
                  </a:lnTo>
                  <a:close/>
                  <a:moveTo>
                    <a:pt x="17" y="21"/>
                  </a:moveTo>
                  <a:lnTo>
                    <a:pt x="17" y="21"/>
                  </a:lnTo>
                  <a:lnTo>
                    <a:pt x="17" y="21"/>
                  </a:lnTo>
                  <a:lnTo>
                    <a:pt x="17" y="20"/>
                  </a:lnTo>
                  <a:lnTo>
                    <a:pt x="17" y="20"/>
                  </a:lnTo>
                  <a:lnTo>
                    <a:pt x="17" y="20"/>
                  </a:lnTo>
                  <a:lnTo>
                    <a:pt x="17" y="20"/>
                  </a:lnTo>
                  <a:lnTo>
                    <a:pt x="17" y="20"/>
                  </a:lnTo>
                  <a:lnTo>
                    <a:pt x="17" y="20"/>
                  </a:lnTo>
                  <a:lnTo>
                    <a:pt x="17" y="20"/>
                  </a:lnTo>
                  <a:lnTo>
                    <a:pt x="17" y="19"/>
                  </a:lnTo>
                  <a:lnTo>
                    <a:pt x="17" y="19"/>
                  </a:lnTo>
                  <a:lnTo>
                    <a:pt x="17" y="19"/>
                  </a:lnTo>
                  <a:lnTo>
                    <a:pt x="17" y="18"/>
                  </a:lnTo>
                  <a:lnTo>
                    <a:pt x="17" y="19"/>
                  </a:lnTo>
                  <a:lnTo>
                    <a:pt x="17" y="19"/>
                  </a:lnTo>
                  <a:lnTo>
                    <a:pt x="17" y="19"/>
                  </a:lnTo>
                  <a:lnTo>
                    <a:pt x="17" y="19"/>
                  </a:lnTo>
                  <a:lnTo>
                    <a:pt x="17" y="19"/>
                  </a:lnTo>
                  <a:lnTo>
                    <a:pt x="18" y="19"/>
                  </a:lnTo>
                  <a:lnTo>
                    <a:pt x="18" y="19"/>
                  </a:lnTo>
                  <a:lnTo>
                    <a:pt x="18" y="19"/>
                  </a:lnTo>
                  <a:lnTo>
                    <a:pt x="18" y="19"/>
                  </a:lnTo>
                  <a:lnTo>
                    <a:pt x="18" y="20"/>
                  </a:lnTo>
                  <a:lnTo>
                    <a:pt x="18" y="20"/>
                  </a:lnTo>
                  <a:lnTo>
                    <a:pt x="18" y="20"/>
                  </a:lnTo>
                  <a:lnTo>
                    <a:pt x="18" y="21"/>
                  </a:lnTo>
                  <a:lnTo>
                    <a:pt x="18" y="21"/>
                  </a:lnTo>
                  <a:lnTo>
                    <a:pt x="18" y="21"/>
                  </a:lnTo>
                  <a:lnTo>
                    <a:pt x="18" y="21"/>
                  </a:lnTo>
                  <a:lnTo>
                    <a:pt x="18" y="21"/>
                  </a:lnTo>
                  <a:lnTo>
                    <a:pt x="18" y="21"/>
                  </a:lnTo>
                  <a:lnTo>
                    <a:pt x="18" y="22"/>
                  </a:lnTo>
                  <a:lnTo>
                    <a:pt x="19" y="22"/>
                  </a:lnTo>
                  <a:lnTo>
                    <a:pt x="18" y="22"/>
                  </a:lnTo>
                  <a:lnTo>
                    <a:pt x="18" y="22"/>
                  </a:lnTo>
                  <a:lnTo>
                    <a:pt x="18" y="22"/>
                  </a:lnTo>
                  <a:lnTo>
                    <a:pt x="18" y="22"/>
                  </a:lnTo>
                  <a:lnTo>
                    <a:pt x="18" y="21"/>
                  </a:lnTo>
                  <a:lnTo>
                    <a:pt x="18" y="22"/>
                  </a:lnTo>
                  <a:lnTo>
                    <a:pt x="18" y="22"/>
                  </a:lnTo>
                  <a:lnTo>
                    <a:pt x="18" y="22"/>
                  </a:lnTo>
                  <a:lnTo>
                    <a:pt x="18" y="22"/>
                  </a:lnTo>
                  <a:lnTo>
                    <a:pt x="18" y="22"/>
                  </a:lnTo>
                  <a:lnTo>
                    <a:pt x="17" y="22"/>
                  </a:lnTo>
                  <a:lnTo>
                    <a:pt x="17" y="22"/>
                  </a:lnTo>
                  <a:lnTo>
                    <a:pt x="17" y="21"/>
                  </a:lnTo>
                  <a:lnTo>
                    <a:pt x="17" y="21"/>
                  </a:lnTo>
                  <a:close/>
                  <a:moveTo>
                    <a:pt x="17" y="19"/>
                  </a:moveTo>
                  <a:lnTo>
                    <a:pt x="17" y="18"/>
                  </a:lnTo>
                  <a:lnTo>
                    <a:pt x="17" y="18"/>
                  </a:lnTo>
                  <a:lnTo>
                    <a:pt x="17" y="18"/>
                  </a:lnTo>
                  <a:lnTo>
                    <a:pt x="17" y="19"/>
                  </a:lnTo>
                  <a:lnTo>
                    <a:pt x="17" y="19"/>
                  </a:lnTo>
                  <a:close/>
                  <a:moveTo>
                    <a:pt x="18" y="19"/>
                  </a:moveTo>
                  <a:lnTo>
                    <a:pt x="17" y="19"/>
                  </a:lnTo>
                  <a:lnTo>
                    <a:pt x="17" y="18"/>
                  </a:lnTo>
                  <a:lnTo>
                    <a:pt x="17" y="18"/>
                  </a:lnTo>
                  <a:lnTo>
                    <a:pt x="18" y="18"/>
                  </a:lnTo>
                  <a:lnTo>
                    <a:pt x="18" y="19"/>
                  </a:lnTo>
                  <a:close/>
                  <a:moveTo>
                    <a:pt x="7" y="18"/>
                  </a:moveTo>
                  <a:lnTo>
                    <a:pt x="7" y="18"/>
                  </a:lnTo>
                  <a:close/>
                  <a:moveTo>
                    <a:pt x="14" y="19"/>
                  </a:moveTo>
                  <a:lnTo>
                    <a:pt x="14" y="20"/>
                  </a:lnTo>
                  <a:lnTo>
                    <a:pt x="13" y="20"/>
                  </a:lnTo>
                  <a:lnTo>
                    <a:pt x="13" y="20"/>
                  </a:lnTo>
                  <a:lnTo>
                    <a:pt x="13" y="20"/>
                  </a:lnTo>
                  <a:lnTo>
                    <a:pt x="13" y="20"/>
                  </a:lnTo>
                  <a:lnTo>
                    <a:pt x="13" y="21"/>
                  </a:lnTo>
                  <a:lnTo>
                    <a:pt x="13" y="21"/>
                  </a:lnTo>
                  <a:lnTo>
                    <a:pt x="13" y="21"/>
                  </a:lnTo>
                  <a:lnTo>
                    <a:pt x="13" y="21"/>
                  </a:lnTo>
                  <a:lnTo>
                    <a:pt x="12" y="21"/>
                  </a:lnTo>
                  <a:lnTo>
                    <a:pt x="12" y="21"/>
                  </a:lnTo>
                  <a:lnTo>
                    <a:pt x="12" y="21"/>
                  </a:lnTo>
                  <a:lnTo>
                    <a:pt x="12" y="21"/>
                  </a:lnTo>
                  <a:lnTo>
                    <a:pt x="12" y="21"/>
                  </a:lnTo>
                  <a:lnTo>
                    <a:pt x="12" y="21"/>
                  </a:lnTo>
                  <a:lnTo>
                    <a:pt x="11" y="21"/>
                  </a:lnTo>
                  <a:lnTo>
                    <a:pt x="11" y="21"/>
                  </a:lnTo>
                  <a:lnTo>
                    <a:pt x="11" y="21"/>
                  </a:lnTo>
                  <a:lnTo>
                    <a:pt x="11" y="21"/>
                  </a:lnTo>
                  <a:lnTo>
                    <a:pt x="11" y="21"/>
                  </a:lnTo>
                  <a:lnTo>
                    <a:pt x="11" y="21"/>
                  </a:lnTo>
                  <a:lnTo>
                    <a:pt x="11" y="21"/>
                  </a:lnTo>
                  <a:lnTo>
                    <a:pt x="11" y="21"/>
                  </a:lnTo>
                  <a:lnTo>
                    <a:pt x="11" y="20"/>
                  </a:lnTo>
                  <a:lnTo>
                    <a:pt x="11" y="20"/>
                  </a:lnTo>
                  <a:lnTo>
                    <a:pt x="11" y="20"/>
                  </a:lnTo>
                  <a:lnTo>
                    <a:pt x="11" y="20"/>
                  </a:lnTo>
                  <a:lnTo>
                    <a:pt x="11" y="19"/>
                  </a:lnTo>
                  <a:lnTo>
                    <a:pt x="11" y="19"/>
                  </a:lnTo>
                  <a:lnTo>
                    <a:pt x="11" y="19"/>
                  </a:lnTo>
                  <a:lnTo>
                    <a:pt x="11" y="19"/>
                  </a:lnTo>
                  <a:lnTo>
                    <a:pt x="12" y="18"/>
                  </a:lnTo>
                  <a:lnTo>
                    <a:pt x="12" y="18"/>
                  </a:lnTo>
                  <a:lnTo>
                    <a:pt x="12" y="18"/>
                  </a:lnTo>
                  <a:lnTo>
                    <a:pt x="11" y="18"/>
                  </a:lnTo>
                  <a:lnTo>
                    <a:pt x="11" y="18"/>
                  </a:lnTo>
                  <a:lnTo>
                    <a:pt x="11" y="18"/>
                  </a:lnTo>
                  <a:lnTo>
                    <a:pt x="11" y="18"/>
                  </a:lnTo>
                  <a:lnTo>
                    <a:pt x="11" y="17"/>
                  </a:lnTo>
                  <a:lnTo>
                    <a:pt x="11" y="17"/>
                  </a:lnTo>
                  <a:lnTo>
                    <a:pt x="11" y="18"/>
                  </a:lnTo>
                  <a:lnTo>
                    <a:pt x="12" y="18"/>
                  </a:lnTo>
                  <a:lnTo>
                    <a:pt x="12" y="18"/>
                  </a:lnTo>
                  <a:lnTo>
                    <a:pt x="12" y="18"/>
                  </a:lnTo>
                  <a:lnTo>
                    <a:pt x="13" y="18"/>
                  </a:lnTo>
                  <a:lnTo>
                    <a:pt x="13" y="19"/>
                  </a:lnTo>
                  <a:lnTo>
                    <a:pt x="13" y="18"/>
                  </a:lnTo>
                  <a:lnTo>
                    <a:pt x="13" y="18"/>
                  </a:lnTo>
                  <a:lnTo>
                    <a:pt x="13" y="19"/>
                  </a:lnTo>
                  <a:lnTo>
                    <a:pt x="13" y="19"/>
                  </a:lnTo>
                  <a:lnTo>
                    <a:pt x="14" y="19"/>
                  </a:lnTo>
                  <a:lnTo>
                    <a:pt x="14" y="19"/>
                  </a:lnTo>
                  <a:lnTo>
                    <a:pt x="14" y="18"/>
                  </a:lnTo>
                  <a:lnTo>
                    <a:pt x="14" y="19"/>
                  </a:lnTo>
                  <a:lnTo>
                    <a:pt x="14" y="19"/>
                  </a:lnTo>
                  <a:close/>
                  <a:moveTo>
                    <a:pt x="7" y="18"/>
                  </a:moveTo>
                  <a:lnTo>
                    <a:pt x="7" y="18"/>
                  </a:lnTo>
                  <a:lnTo>
                    <a:pt x="7" y="18"/>
                  </a:lnTo>
                  <a:lnTo>
                    <a:pt x="7" y="17"/>
                  </a:lnTo>
                  <a:lnTo>
                    <a:pt x="7" y="17"/>
                  </a:lnTo>
                  <a:lnTo>
                    <a:pt x="7" y="17"/>
                  </a:lnTo>
                  <a:lnTo>
                    <a:pt x="7" y="18"/>
                  </a:lnTo>
                  <a:lnTo>
                    <a:pt x="7" y="18"/>
                  </a:lnTo>
                  <a:lnTo>
                    <a:pt x="7" y="18"/>
                  </a:lnTo>
                  <a:close/>
                  <a:moveTo>
                    <a:pt x="8" y="18"/>
                  </a:moveTo>
                  <a:lnTo>
                    <a:pt x="8" y="18"/>
                  </a:lnTo>
                  <a:lnTo>
                    <a:pt x="8" y="17"/>
                  </a:lnTo>
                  <a:lnTo>
                    <a:pt x="8" y="18"/>
                  </a:lnTo>
                  <a:close/>
                  <a:moveTo>
                    <a:pt x="10" y="17"/>
                  </a:moveTo>
                  <a:lnTo>
                    <a:pt x="10" y="17"/>
                  </a:lnTo>
                  <a:lnTo>
                    <a:pt x="9" y="17"/>
                  </a:lnTo>
                  <a:lnTo>
                    <a:pt x="9" y="16"/>
                  </a:lnTo>
                  <a:lnTo>
                    <a:pt x="10" y="16"/>
                  </a:lnTo>
                  <a:lnTo>
                    <a:pt x="10" y="17"/>
                  </a:lnTo>
                  <a:close/>
                  <a:moveTo>
                    <a:pt x="8" y="17"/>
                  </a:moveTo>
                  <a:lnTo>
                    <a:pt x="7" y="17"/>
                  </a:lnTo>
                  <a:lnTo>
                    <a:pt x="7" y="17"/>
                  </a:lnTo>
                  <a:lnTo>
                    <a:pt x="7" y="17"/>
                  </a:lnTo>
                  <a:lnTo>
                    <a:pt x="7" y="17"/>
                  </a:lnTo>
                  <a:lnTo>
                    <a:pt x="7" y="17"/>
                  </a:lnTo>
                  <a:lnTo>
                    <a:pt x="7" y="17"/>
                  </a:lnTo>
                  <a:lnTo>
                    <a:pt x="7" y="17"/>
                  </a:lnTo>
                  <a:lnTo>
                    <a:pt x="7" y="16"/>
                  </a:lnTo>
                  <a:lnTo>
                    <a:pt x="7" y="17"/>
                  </a:lnTo>
                  <a:lnTo>
                    <a:pt x="7" y="17"/>
                  </a:lnTo>
                  <a:lnTo>
                    <a:pt x="8" y="17"/>
                  </a:lnTo>
                  <a:lnTo>
                    <a:pt x="8" y="17"/>
                  </a:lnTo>
                  <a:lnTo>
                    <a:pt x="8" y="17"/>
                  </a:lnTo>
                  <a:close/>
                  <a:moveTo>
                    <a:pt x="13" y="17"/>
                  </a:moveTo>
                  <a:lnTo>
                    <a:pt x="13" y="16"/>
                  </a:lnTo>
                  <a:lnTo>
                    <a:pt x="12" y="16"/>
                  </a:lnTo>
                  <a:lnTo>
                    <a:pt x="12" y="16"/>
                  </a:lnTo>
                  <a:lnTo>
                    <a:pt x="13" y="16"/>
                  </a:lnTo>
                  <a:lnTo>
                    <a:pt x="13" y="16"/>
                  </a:lnTo>
                  <a:lnTo>
                    <a:pt x="13" y="16"/>
                  </a:lnTo>
                  <a:lnTo>
                    <a:pt x="13" y="16"/>
                  </a:lnTo>
                  <a:lnTo>
                    <a:pt x="13" y="17"/>
                  </a:lnTo>
                  <a:close/>
                  <a:moveTo>
                    <a:pt x="20" y="20"/>
                  </a:moveTo>
                  <a:lnTo>
                    <a:pt x="20" y="20"/>
                  </a:lnTo>
                  <a:lnTo>
                    <a:pt x="19" y="20"/>
                  </a:lnTo>
                  <a:lnTo>
                    <a:pt x="19" y="20"/>
                  </a:lnTo>
                  <a:lnTo>
                    <a:pt x="19" y="20"/>
                  </a:lnTo>
                  <a:lnTo>
                    <a:pt x="19" y="20"/>
                  </a:lnTo>
                  <a:lnTo>
                    <a:pt x="19" y="20"/>
                  </a:lnTo>
                  <a:lnTo>
                    <a:pt x="18" y="20"/>
                  </a:lnTo>
                  <a:lnTo>
                    <a:pt x="18" y="19"/>
                  </a:lnTo>
                  <a:lnTo>
                    <a:pt x="18" y="19"/>
                  </a:lnTo>
                  <a:lnTo>
                    <a:pt x="18" y="19"/>
                  </a:lnTo>
                  <a:lnTo>
                    <a:pt x="18" y="19"/>
                  </a:lnTo>
                  <a:lnTo>
                    <a:pt x="18" y="19"/>
                  </a:lnTo>
                  <a:lnTo>
                    <a:pt x="18" y="19"/>
                  </a:lnTo>
                  <a:lnTo>
                    <a:pt x="18" y="18"/>
                  </a:lnTo>
                  <a:lnTo>
                    <a:pt x="18" y="18"/>
                  </a:lnTo>
                  <a:lnTo>
                    <a:pt x="18" y="18"/>
                  </a:lnTo>
                  <a:lnTo>
                    <a:pt x="18" y="18"/>
                  </a:lnTo>
                  <a:lnTo>
                    <a:pt x="18" y="18"/>
                  </a:lnTo>
                  <a:lnTo>
                    <a:pt x="17" y="18"/>
                  </a:lnTo>
                  <a:lnTo>
                    <a:pt x="17" y="17"/>
                  </a:lnTo>
                  <a:lnTo>
                    <a:pt x="17" y="17"/>
                  </a:lnTo>
                  <a:lnTo>
                    <a:pt x="17" y="17"/>
                  </a:lnTo>
                  <a:lnTo>
                    <a:pt x="17" y="17"/>
                  </a:lnTo>
                  <a:lnTo>
                    <a:pt x="17" y="16"/>
                  </a:lnTo>
                  <a:lnTo>
                    <a:pt x="17" y="16"/>
                  </a:lnTo>
                  <a:lnTo>
                    <a:pt x="16" y="16"/>
                  </a:lnTo>
                  <a:lnTo>
                    <a:pt x="17" y="16"/>
                  </a:lnTo>
                  <a:lnTo>
                    <a:pt x="17" y="16"/>
                  </a:lnTo>
                  <a:lnTo>
                    <a:pt x="17" y="16"/>
                  </a:lnTo>
                  <a:lnTo>
                    <a:pt x="17" y="16"/>
                  </a:lnTo>
                  <a:lnTo>
                    <a:pt x="17" y="16"/>
                  </a:lnTo>
                  <a:lnTo>
                    <a:pt x="18" y="16"/>
                  </a:lnTo>
                  <a:lnTo>
                    <a:pt x="18" y="16"/>
                  </a:lnTo>
                  <a:lnTo>
                    <a:pt x="18" y="16"/>
                  </a:lnTo>
                  <a:lnTo>
                    <a:pt x="18" y="16"/>
                  </a:lnTo>
                  <a:lnTo>
                    <a:pt x="18" y="16"/>
                  </a:lnTo>
                  <a:lnTo>
                    <a:pt x="18" y="16"/>
                  </a:lnTo>
                  <a:lnTo>
                    <a:pt x="18" y="16"/>
                  </a:lnTo>
                  <a:lnTo>
                    <a:pt x="19" y="16"/>
                  </a:lnTo>
                  <a:lnTo>
                    <a:pt x="19" y="16"/>
                  </a:lnTo>
                  <a:lnTo>
                    <a:pt x="19" y="16"/>
                  </a:lnTo>
                  <a:lnTo>
                    <a:pt x="19" y="17"/>
                  </a:lnTo>
                  <a:lnTo>
                    <a:pt x="19" y="16"/>
                  </a:lnTo>
                  <a:lnTo>
                    <a:pt x="19" y="16"/>
                  </a:lnTo>
                  <a:lnTo>
                    <a:pt x="19" y="17"/>
                  </a:lnTo>
                  <a:lnTo>
                    <a:pt x="19" y="17"/>
                  </a:lnTo>
                  <a:lnTo>
                    <a:pt x="19" y="17"/>
                  </a:lnTo>
                  <a:lnTo>
                    <a:pt x="19" y="17"/>
                  </a:lnTo>
                  <a:lnTo>
                    <a:pt x="19" y="17"/>
                  </a:lnTo>
                  <a:lnTo>
                    <a:pt x="19" y="17"/>
                  </a:lnTo>
                  <a:lnTo>
                    <a:pt x="19" y="17"/>
                  </a:lnTo>
                  <a:lnTo>
                    <a:pt x="19" y="18"/>
                  </a:lnTo>
                  <a:lnTo>
                    <a:pt x="19" y="18"/>
                  </a:lnTo>
                  <a:lnTo>
                    <a:pt x="19" y="18"/>
                  </a:lnTo>
                  <a:lnTo>
                    <a:pt x="19" y="19"/>
                  </a:lnTo>
                  <a:lnTo>
                    <a:pt x="19" y="19"/>
                  </a:lnTo>
                  <a:lnTo>
                    <a:pt x="19" y="19"/>
                  </a:lnTo>
                  <a:lnTo>
                    <a:pt x="19" y="19"/>
                  </a:lnTo>
                  <a:lnTo>
                    <a:pt x="19" y="20"/>
                  </a:lnTo>
                  <a:lnTo>
                    <a:pt x="19" y="20"/>
                  </a:lnTo>
                  <a:lnTo>
                    <a:pt x="19" y="19"/>
                  </a:lnTo>
                  <a:lnTo>
                    <a:pt x="19" y="19"/>
                  </a:lnTo>
                  <a:lnTo>
                    <a:pt x="19" y="19"/>
                  </a:lnTo>
                  <a:lnTo>
                    <a:pt x="19" y="20"/>
                  </a:lnTo>
                  <a:lnTo>
                    <a:pt x="20" y="20"/>
                  </a:lnTo>
                  <a:close/>
                  <a:moveTo>
                    <a:pt x="16" y="18"/>
                  </a:moveTo>
                  <a:lnTo>
                    <a:pt x="16" y="18"/>
                  </a:lnTo>
                  <a:lnTo>
                    <a:pt x="16" y="18"/>
                  </a:lnTo>
                  <a:lnTo>
                    <a:pt x="16" y="18"/>
                  </a:lnTo>
                  <a:lnTo>
                    <a:pt x="15" y="17"/>
                  </a:lnTo>
                  <a:lnTo>
                    <a:pt x="15" y="17"/>
                  </a:lnTo>
                  <a:lnTo>
                    <a:pt x="15" y="17"/>
                  </a:lnTo>
                  <a:lnTo>
                    <a:pt x="15" y="17"/>
                  </a:lnTo>
                  <a:lnTo>
                    <a:pt x="15" y="17"/>
                  </a:lnTo>
                  <a:lnTo>
                    <a:pt x="14" y="17"/>
                  </a:lnTo>
                  <a:lnTo>
                    <a:pt x="14" y="17"/>
                  </a:lnTo>
                  <a:lnTo>
                    <a:pt x="14" y="18"/>
                  </a:lnTo>
                  <a:lnTo>
                    <a:pt x="14" y="18"/>
                  </a:lnTo>
                  <a:lnTo>
                    <a:pt x="14" y="17"/>
                  </a:lnTo>
                  <a:lnTo>
                    <a:pt x="14" y="17"/>
                  </a:lnTo>
                  <a:lnTo>
                    <a:pt x="14" y="17"/>
                  </a:lnTo>
                  <a:lnTo>
                    <a:pt x="14" y="17"/>
                  </a:lnTo>
                  <a:lnTo>
                    <a:pt x="14" y="16"/>
                  </a:lnTo>
                  <a:lnTo>
                    <a:pt x="14" y="16"/>
                  </a:lnTo>
                  <a:lnTo>
                    <a:pt x="14" y="16"/>
                  </a:lnTo>
                  <a:lnTo>
                    <a:pt x="15" y="16"/>
                  </a:lnTo>
                  <a:lnTo>
                    <a:pt x="15" y="16"/>
                  </a:lnTo>
                  <a:lnTo>
                    <a:pt x="15" y="16"/>
                  </a:lnTo>
                  <a:lnTo>
                    <a:pt x="15" y="17"/>
                  </a:lnTo>
                  <a:lnTo>
                    <a:pt x="16" y="17"/>
                  </a:lnTo>
                  <a:lnTo>
                    <a:pt x="16" y="17"/>
                  </a:lnTo>
                  <a:lnTo>
                    <a:pt x="16" y="18"/>
                  </a:lnTo>
                  <a:lnTo>
                    <a:pt x="16" y="18"/>
                  </a:lnTo>
                  <a:close/>
                  <a:moveTo>
                    <a:pt x="15" y="16"/>
                  </a:moveTo>
                  <a:lnTo>
                    <a:pt x="15" y="16"/>
                  </a:lnTo>
                  <a:lnTo>
                    <a:pt x="15" y="16"/>
                  </a:lnTo>
                  <a:lnTo>
                    <a:pt x="15" y="16"/>
                  </a:lnTo>
                  <a:lnTo>
                    <a:pt x="15" y="16"/>
                  </a:lnTo>
                  <a:lnTo>
                    <a:pt x="15" y="15"/>
                  </a:lnTo>
                  <a:lnTo>
                    <a:pt x="15" y="15"/>
                  </a:lnTo>
                  <a:lnTo>
                    <a:pt x="15" y="16"/>
                  </a:lnTo>
                  <a:lnTo>
                    <a:pt x="15" y="16"/>
                  </a:lnTo>
                  <a:lnTo>
                    <a:pt x="15" y="16"/>
                  </a:lnTo>
                  <a:lnTo>
                    <a:pt x="15" y="16"/>
                  </a:lnTo>
                  <a:close/>
                  <a:moveTo>
                    <a:pt x="11" y="17"/>
                  </a:moveTo>
                  <a:lnTo>
                    <a:pt x="11" y="17"/>
                  </a:lnTo>
                  <a:lnTo>
                    <a:pt x="11" y="16"/>
                  </a:lnTo>
                  <a:lnTo>
                    <a:pt x="11" y="16"/>
                  </a:lnTo>
                  <a:lnTo>
                    <a:pt x="11" y="16"/>
                  </a:lnTo>
                  <a:lnTo>
                    <a:pt x="11" y="16"/>
                  </a:lnTo>
                  <a:lnTo>
                    <a:pt x="12" y="15"/>
                  </a:lnTo>
                  <a:lnTo>
                    <a:pt x="12" y="16"/>
                  </a:lnTo>
                  <a:lnTo>
                    <a:pt x="12" y="16"/>
                  </a:lnTo>
                  <a:lnTo>
                    <a:pt x="11" y="17"/>
                  </a:lnTo>
                  <a:close/>
                  <a:moveTo>
                    <a:pt x="14" y="15"/>
                  </a:moveTo>
                  <a:lnTo>
                    <a:pt x="14" y="15"/>
                  </a:lnTo>
                  <a:lnTo>
                    <a:pt x="14" y="15"/>
                  </a:lnTo>
                  <a:lnTo>
                    <a:pt x="14" y="15"/>
                  </a:lnTo>
                  <a:lnTo>
                    <a:pt x="14" y="15"/>
                  </a:lnTo>
                  <a:lnTo>
                    <a:pt x="13" y="15"/>
                  </a:lnTo>
                  <a:lnTo>
                    <a:pt x="13" y="14"/>
                  </a:lnTo>
                  <a:lnTo>
                    <a:pt x="14" y="14"/>
                  </a:lnTo>
                  <a:lnTo>
                    <a:pt x="14" y="15"/>
                  </a:lnTo>
                  <a:lnTo>
                    <a:pt x="14" y="15"/>
                  </a:lnTo>
                  <a:lnTo>
                    <a:pt x="14" y="15"/>
                  </a:lnTo>
                  <a:close/>
                  <a:moveTo>
                    <a:pt x="10" y="16"/>
                  </a:moveTo>
                  <a:lnTo>
                    <a:pt x="10" y="16"/>
                  </a:lnTo>
                  <a:lnTo>
                    <a:pt x="10" y="17"/>
                  </a:lnTo>
                  <a:lnTo>
                    <a:pt x="10" y="17"/>
                  </a:lnTo>
                  <a:lnTo>
                    <a:pt x="10" y="16"/>
                  </a:lnTo>
                  <a:lnTo>
                    <a:pt x="9" y="16"/>
                  </a:lnTo>
                  <a:lnTo>
                    <a:pt x="9" y="16"/>
                  </a:lnTo>
                  <a:lnTo>
                    <a:pt x="9" y="16"/>
                  </a:lnTo>
                  <a:lnTo>
                    <a:pt x="9" y="15"/>
                  </a:lnTo>
                  <a:lnTo>
                    <a:pt x="9" y="15"/>
                  </a:lnTo>
                  <a:lnTo>
                    <a:pt x="9" y="15"/>
                  </a:lnTo>
                  <a:lnTo>
                    <a:pt x="9" y="15"/>
                  </a:lnTo>
                  <a:lnTo>
                    <a:pt x="9" y="15"/>
                  </a:lnTo>
                  <a:lnTo>
                    <a:pt x="9" y="15"/>
                  </a:lnTo>
                  <a:lnTo>
                    <a:pt x="9" y="15"/>
                  </a:lnTo>
                  <a:lnTo>
                    <a:pt x="9" y="14"/>
                  </a:lnTo>
                  <a:lnTo>
                    <a:pt x="9" y="14"/>
                  </a:lnTo>
                  <a:lnTo>
                    <a:pt x="8" y="14"/>
                  </a:lnTo>
                  <a:lnTo>
                    <a:pt x="8" y="14"/>
                  </a:lnTo>
                  <a:lnTo>
                    <a:pt x="8" y="14"/>
                  </a:lnTo>
                  <a:lnTo>
                    <a:pt x="8" y="13"/>
                  </a:lnTo>
                  <a:lnTo>
                    <a:pt x="8" y="13"/>
                  </a:lnTo>
                  <a:lnTo>
                    <a:pt x="8" y="13"/>
                  </a:lnTo>
                  <a:lnTo>
                    <a:pt x="9" y="13"/>
                  </a:lnTo>
                  <a:lnTo>
                    <a:pt x="9" y="13"/>
                  </a:lnTo>
                  <a:lnTo>
                    <a:pt x="9" y="13"/>
                  </a:lnTo>
                  <a:lnTo>
                    <a:pt x="9" y="14"/>
                  </a:lnTo>
                  <a:lnTo>
                    <a:pt x="10" y="14"/>
                  </a:lnTo>
                  <a:lnTo>
                    <a:pt x="10" y="14"/>
                  </a:lnTo>
                  <a:lnTo>
                    <a:pt x="10" y="14"/>
                  </a:lnTo>
                  <a:lnTo>
                    <a:pt x="10" y="14"/>
                  </a:lnTo>
                  <a:lnTo>
                    <a:pt x="10" y="15"/>
                  </a:lnTo>
                  <a:lnTo>
                    <a:pt x="10" y="15"/>
                  </a:lnTo>
                  <a:lnTo>
                    <a:pt x="11" y="15"/>
                  </a:lnTo>
                  <a:lnTo>
                    <a:pt x="11" y="16"/>
                  </a:lnTo>
                  <a:lnTo>
                    <a:pt x="10" y="16"/>
                  </a:lnTo>
                  <a:lnTo>
                    <a:pt x="10" y="16"/>
                  </a:lnTo>
                  <a:lnTo>
                    <a:pt x="10" y="16"/>
                  </a:lnTo>
                  <a:close/>
                  <a:moveTo>
                    <a:pt x="11" y="14"/>
                  </a:moveTo>
                  <a:lnTo>
                    <a:pt x="11" y="14"/>
                  </a:lnTo>
                  <a:lnTo>
                    <a:pt x="11" y="14"/>
                  </a:lnTo>
                  <a:lnTo>
                    <a:pt x="11" y="14"/>
                  </a:lnTo>
                  <a:lnTo>
                    <a:pt x="11" y="13"/>
                  </a:lnTo>
                  <a:lnTo>
                    <a:pt x="11" y="13"/>
                  </a:lnTo>
                  <a:lnTo>
                    <a:pt x="11" y="13"/>
                  </a:lnTo>
                  <a:lnTo>
                    <a:pt x="11" y="13"/>
                  </a:lnTo>
                  <a:lnTo>
                    <a:pt x="12" y="13"/>
                  </a:lnTo>
                  <a:lnTo>
                    <a:pt x="12" y="14"/>
                  </a:lnTo>
                  <a:lnTo>
                    <a:pt x="11" y="14"/>
                  </a:lnTo>
                  <a:close/>
                  <a:moveTo>
                    <a:pt x="13" y="13"/>
                  </a:moveTo>
                  <a:lnTo>
                    <a:pt x="13" y="13"/>
                  </a:lnTo>
                  <a:close/>
                  <a:moveTo>
                    <a:pt x="16" y="13"/>
                  </a:moveTo>
                  <a:lnTo>
                    <a:pt x="16" y="13"/>
                  </a:lnTo>
                  <a:lnTo>
                    <a:pt x="16" y="13"/>
                  </a:lnTo>
                  <a:lnTo>
                    <a:pt x="16" y="13"/>
                  </a:lnTo>
                  <a:lnTo>
                    <a:pt x="16" y="13"/>
                  </a:lnTo>
                  <a:lnTo>
                    <a:pt x="16" y="12"/>
                  </a:lnTo>
                  <a:lnTo>
                    <a:pt x="16" y="12"/>
                  </a:lnTo>
                  <a:lnTo>
                    <a:pt x="16" y="12"/>
                  </a:lnTo>
                  <a:lnTo>
                    <a:pt x="16" y="12"/>
                  </a:lnTo>
                  <a:lnTo>
                    <a:pt x="17" y="12"/>
                  </a:lnTo>
                  <a:lnTo>
                    <a:pt x="17" y="12"/>
                  </a:lnTo>
                  <a:lnTo>
                    <a:pt x="17" y="12"/>
                  </a:lnTo>
                  <a:lnTo>
                    <a:pt x="17" y="12"/>
                  </a:lnTo>
                  <a:lnTo>
                    <a:pt x="17" y="13"/>
                  </a:lnTo>
                  <a:lnTo>
                    <a:pt x="17" y="13"/>
                  </a:lnTo>
                  <a:lnTo>
                    <a:pt x="16" y="13"/>
                  </a:lnTo>
                  <a:close/>
                  <a:moveTo>
                    <a:pt x="12" y="12"/>
                  </a:moveTo>
                  <a:lnTo>
                    <a:pt x="11" y="12"/>
                  </a:lnTo>
                  <a:lnTo>
                    <a:pt x="11" y="11"/>
                  </a:lnTo>
                  <a:lnTo>
                    <a:pt x="12" y="12"/>
                  </a:lnTo>
                  <a:lnTo>
                    <a:pt x="12" y="12"/>
                  </a:lnTo>
                  <a:lnTo>
                    <a:pt x="12" y="12"/>
                  </a:lnTo>
                  <a:close/>
                  <a:moveTo>
                    <a:pt x="11" y="10"/>
                  </a:moveTo>
                  <a:lnTo>
                    <a:pt x="11" y="10"/>
                  </a:lnTo>
                  <a:lnTo>
                    <a:pt x="11" y="10"/>
                  </a:lnTo>
                  <a:lnTo>
                    <a:pt x="11" y="10"/>
                  </a:lnTo>
                  <a:lnTo>
                    <a:pt x="11" y="10"/>
                  </a:lnTo>
                  <a:lnTo>
                    <a:pt x="11" y="9"/>
                  </a:lnTo>
                  <a:lnTo>
                    <a:pt x="11" y="9"/>
                  </a:lnTo>
                  <a:lnTo>
                    <a:pt x="11" y="9"/>
                  </a:lnTo>
                  <a:lnTo>
                    <a:pt x="11" y="9"/>
                  </a:lnTo>
                  <a:lnTo>
                    <a:pt x="11" y="9"/>
                  </a:lnTo>
                  <a:lnTo>
                    <a:pt x="11" y="9"/>
                  </a:lnTo>
                  <a:lnTo>
                    <a:pt x="11" y="9"/>
                  </a:lnTo>
                  <a:lnTo>
                    <a:pt x="11" y="10"/>
                  </a:lnTo>
                  <a:lnTo>
                    <a:pt x="11" y="10"/>
                  </a:lnTo>
                  <a:lnTo>
                    <a:pt x="11" y="10"/>
                  </a:lnTo>
                  <a:close/>
                  <a:moveTo>
                    <a:pt x="7" y="6"/>
                  </a:moveTo>
                  <a:lnTo>
                    <a:pt x="7" y="6"/>
                  </a:lnTo>
                  <a:lnTo>
                    <a:pt x="7" y="6"/>
                  </a:lnTo>
                  <a:lnTo>
                    <a:pt x="7" y="6"/>
                  </a:lnTo>
                  <a:lnTo>
                    <a:pt x="7" y="6"/>
                  </a:lnTo>
                  <a:close/>
                  <a:moveTo>
                    <a:pt x="14" y="13"/>
                  </a:moveTo>
                  <a:lnTo>
                    <a:pt x="14" y="13"/>
                  </a:lnTo>
                  <a:lnTo>
                    <a:pt x="14" y="13"/>
                  </a:lnTo>
                  <a:lnTo>
                    <a:pt x="14" y="12"/>
                  </a:lnTo>
                  <a:lnTo>
                    <a:pt x="14" y="12"/>
                  </a:lnTo>
                  <a:lnTo>
                    <a:pt x="14" y="12"/>
                  </a:lnTo>
                  <a:lnTo>
                    <a:pt x="14" y="12"/>
                  </a:lnTo>
                  <a:lnTo>
                    <a:pt x="14" y="12"/>
                  </a:lnTo>
                  <a:lnTo>
                    <a:pt x="15" y="12"/>
                  </a:lnTo>
                  <a:lnTo>
                    <a:pt x="15" y="12"/>
                  </a:lnTo>
                  <a:lnTo>
                    <a:pt x="15" y="12"/>
                  </a:lnTo>
                  <a:lnTo>
                    <a:pt x="15" y="12"/>
                  </a:lnTo>
                  <a:lnTo>
                    <a:pt x="16" y="13"/>
                  </a:lnTo>
                  <a:lnTo>
                    <a:pt x="16" y="13"/>
                  </a:lnTo>
                  <a:lnTo>
                    <a:pt x="16" y="13"/>
                  </a:lnTo>
                  <a:lnTo>
                    <a:pt x="15" y="13"/>
                  </a:lnTo>
                  <a:lnTo>
                    <a:pt x="15" y="13"/>
                  </a:lnTo>
                  <a:lnTo>
                    <a:pt x="15" y="13"/>
                  </a:lnTo>
                  <a:lnTo>
                    <a:pt x="15" y="13"/>
                  </a:lnTo>
                  <a:lnTo>
                    <a:pt x="15" y="13"/>
                  </a:lnTo>
                  <a:lnTo>
                    <a:pt x="15" y="13"/>
                  </a:lnTo>
                  <a:lnTo>
                    <a:pt x="15" y="13"/>
                  </a:lnTo>
                  <a:lnTo>
                    <a:pt x="15" y="14"/>
                  </a:lnTo>
                  <a:lnTo>
                    <a:pt x="15" y="14"/>
                  </a:lnTo>
                  <a:lnTo>
                    <a:pt x="15" y="14"/>
                  </a:lnTo>
                  <a:lnTo>
                    <a:pt x="15" y="14"/>
                  </a:lnTo>
                  <a:lnTo>
                    <a:pt x="16" y="14"/>
                  </a:lnTo>
                  <a:lnTo>
                    <a:pt x="15" y="14"/>
                  </a:lnTo>
                  <a:lnTo>
                    <a:pt x="16" y="14"/>
                  </a:lnTo>
                  <a:lnTo>
                    <a:pt x="16" y="14"/>
                  </a:lnTo>
                  <a:lnTo>
                    <a:pt x="15" y="14"/>
                  </a:lnTo>
                  <a:lnTo>
                    <a:pt x="15" y="14"/>
                  </a:lnTo>
                  <a:lnTo>
                    <a:pt x="15" y="15"/>
                  </a:lnTo>
                  <a:lnTo>
                    <a:pt x="16" y="15"/>
                  </a:lnTo>
                  <a:lnTo>
                    <a:pt x="16" y="14"/>
                  </a:lnTo>
                  <a:lnTo>
                    <a:pt x="16" y="14"/>
                  </a:lnTo>
                  <a:lnTo>
                    <a:pt x="16" y="15"/>
                  </a:lnTo>
                  <a:lnTo>
                    <a:pt x="16" y="15"/>
                  </a:lnTo>
                  <a:lnTo>
                    <a:pt x="16" y="15"/>
                  </a:lnTo>
                  <a:lnTo>
                    <a:pt x="16" y="15"/>
                  </a:lnTo>
                  <a:lnTo>
                    <a:pt x="16" y="15"/>
                  </a:lnTo>
                  <a:lnTo>
                    <a:pt x="16" y="15"/>
                  </a:lnTo>
                  <a:lnTo>
                    <a:pt x="16" y="15"/>
                  </a:lnTo>
                  <a:lnTo>
                    <a:pt x="16" y="16"/>
                  </a:lnTo>
                  <a:lnTo>
                    <a:pt x="16" y="16"/>
                  </a:lnTo>
                  <a:lnTo>
                    <a:pt x="16" y="16"/>
                  </a:lnTo>
                  <a:lnTo>
                    <a:pt x="16" y="16"/>
                  </a:lnTo>
                  <a:lnTo>
                    <a:pt x="16" y="15"/>
                  </a:lnTo>
                  <a:lnTo>
                    <a:pt x="16" y="15"/>
                  </a:lnTo>
                  <a:lnTo>
                    <a:pt x="16" y="15"/>
                  </a:lnTo>
                  <a:lnTo>
                    <a:pt x="16" y="15"/>
                  </a:lnTo>
                  <a:lnTo>
                    <a:pt x="16" y="15"/>
                  </a:lnTo>
                  <a:lnTo>
                    <a:pt x="16" y="15"/>
                  </a:lnTo>
                  <a:lnTo>
                    <a:pt x="16" y="15"/>
                  </a:lnTo>
                  <a:lnTo>
                    <a:pt x="15" y="15"/>
                  </a:lnTo>
                  <a:lnTo>
                    <a:pt x="15" y="15"/>
                  </a:lnTo>
                  <a:lnTo>
                    <a:pt x="15" y="15"/>
                  </a:lnTo>
                  <a:lnTo>
                    <a:pt x="15" y="15"/>
                  </a:lnTo>
                  <a:lnTo>
                    <a:pt x="15" y="15"/>
                  </a:lnTo>
                  <a:lnTo>
                    <a:pt x="14" y="15"/>
                  </a:lnTo>
                  <a:lnTo>
                    <a:pt x="14" y="14"/>
                  </a:lnTo>
                  <a:lnTo>
                    <a:pt x="14" y="14"/>
                  </a:lnTo>
                  <a:lnTo>
                    <a:pt x="14" y="14"/>
                  </a:lnTo>
                  <a:lnTo>
                    <a:pt x="14" y="14"/>
                  </a:lnTo>
                  <a:lnTo>
                    <a:pt x="14" y="13"/>
                  </a:lnTo>
                  <a:lnTo>
                    <a:pt x="14" y="13"/>
                  </a:lnTo>
                  <a:lnTo>
                    <a:pt x="13" y="13"/>
                  </a:lnTo>
                  <a:lnTo>
                    <a:pt x="13" y="13"/>
                  </a:lnTo>
                  <a:lnTo>
                    <a:pt x="13" y="13"/>
                  </a:lnTo>
                  <a:lnTo>
                    <a:pt x="13" y="13"/>
                  </a:lnTo>
                  <a:lnTo>
                    <a:pt x="13" y="13"/>
                  </a:lnTo>
                  <a:lnTo>
                    <a:pt x="13" y="12"/>
                  </a:lnTo>
                  <a:lnTo>
                    <a:pt x="13" y="12"/>
                  </a:lnTo>
                  <a:lnTo>
                    <a:pt x="12" y="12"/>
                  </a:lnTo>
                  <a:lnTo>
                    <a:pt x="12" y="13"/>
                  </a:lnTo>
                  <a:lnTo>
                    <a:pt x="13" y="13"/>
                  </a:lnTo>
                  <a:lnTo>
                    <a:pt x="13" y="13"/>
                  </a:lnTo>
                  <a:lnTo>
                    <a:pt x="13" y="13"/>
                  </a:lnTo>
                  <a:lnTo>
                    <a:pt x="13" y="14"/>
                  </a:lnTo>
                  <a:lnTo>
                    <a:pt x="13" y="14"/>
                  </a:lnTo>
                  <a:lnTo>
                    <a:pt x="13" y="14"/>
                  </a:lnTo>
                  <a:lnTo>
                    <a:pt x="13" y="14"/>
                  </a:lnTo>
                  <a:lnTo>
                    <a:pt x="13" y="14"/>
                  </a:lnTo>
                  <a:lnTo>
                    <a:pt x="12" y="14"/>
                  </a:lnTo>
                  <a:lnTo>
                    <a:pt x="12" y="13"/>
                  </a:lnTo>
                  <a:lnTo>
                    <a:pt x="12" y="13"/>
                  </a:lnTo>
                  <a:lnTo>
                    <a:pt x="12" y="13"/>
                  </a:lnTo>
                  <a:lnTo>
                    <a:pt x="12" y="13"/>
                  </a:lnTo>
                  <a:lnTo>
                    <a:pt x="12" y="13"/>
                  </a:lnTo>
                  <a:lnTo>
                    <a:pt x="11" y="13"/>
                  </a:lnTo>
                  <a:lnTo>
                    <a:pt x="11" y="12"/>
                  </a:lnTo>
                  <a:lnTo>
                    <a:pt x="11" y="12"/>
                  </a:lnTo>
                  <a:lnTo>
                    <a:pt x="11" y="12"/>
                  </a:lnTo>
                  <a:lnTo>
                    <a:pt x="10" y="12"/>
                  </a:lnTo>
                  <a:lnTo>
                    <a:pt x="10" y="13"/>
                  </a:lnTo>
                  <a:lnTo>
                    <a:pt x="10" y="13"/>
                  </a:lnTo>
                  <a:lnTo>
                    <a:pt x="10" y="13"/>
                  </a:lnTo>
                  <a:lnTo>
                    <a:pt x="10" y="13"/>
                  </a:lnTo>
                  <a:lnTo>
                    <a:pt x="10" y="13"/>
                  </a:lnTo>
                  <a:lnTo>
                    <a:pt x="9" y="13"/>
                  </a:lnTo>
                  <a:lnTo>
                    <a:pt x="9" y="13"/>
                  </a:lnTo>
                  <a:lnTo>
                    <a:pt x="9" y="13"/>
                  </a:lnTo>
                  <a:lnTo>
                    <a:pt x="9" y="12"/>
                  </a:lnTo>
                  <a:lnTo>
                    <a:pt x="9" y="12"/>
                  </a:lnTo>
                  <a:lnTo>
                    <a:pt x="9" y="12"/>
                  </a:lnTo>
                  <a:lnTo>
                    <a:pt x="9" y="12"/>
                  </a:lnTo>
                  <a:lnTo>
                    <a:pt x="9" y="12"/>
                  </a:lnTo>
                  <a:lnTo>
                    <a:pt x="9" y="13"/>
                  </a:lnTo>
                  <a:lnTo>
                    <a:pt x="8" y="12"/>
                  </a:lnTo>
                  <a:lnTo>
                    <a:pt x="8" y="12"/>
                  </a:lnTo>
                  <a:lnTo>
                    <a:pt x="8" y="12"/>
                  </a:lnTo>
                  <a:lnTo>
                    <a:pt x="8" y="11"/>
                  </a:lnTo>
                  <a:lnTo>
                    <a:pt x="8" y="11"/>
                  </a:lnTo>
                  <a:lnTo>
                    <a:pt x="9" y="11"/>
                  </a:lnTo>
                  <a:lnTo>
                    <a:pt x="9" y="11"/>
                  </a:lnTo>
                  <a:lnTo>
                    <a:pt x="9" y="11"/>
                  </a:lnTo>
                  <a:lnTo>
                    <a:pt x="9" y="11"/>
                  </a:lnTo>
                  <a:lnTo>
                    <a:pt x="9" y="11"/>
                  </a:lnTo>
                  <a:lnTo>
                    <a:pt x="9" y="10"/>
                  </a:lnTo>
                  <a:lnTo>
                    <a:pt x="9" y="10"/>
                  </a:lnTo>
                  <a:lnTo>
                    <a:pt x="9" y="10"/>
                  </a:lnTo>
                  <a:lnTo>
                    <a:pt x="9" y="10"/>
                  </a:lnTo>
                  <a:lnTo>
                    <a:pt x="9" y="10"/>
                  </a:lnTo>
                  <a:lnTo>
                    <a:pt x="8" y="10"/>
                  </a:lnTo>
                  <a:lnTo>
                    <a:pt x="8" y="10"/>
                  </a:lnTo>
                  <a:lnTo>
                    <a:pt x="8" y="10"/>
                  </a:lnTo>
                  <a:lnTo>
                    <a:pt x="8" y="11"/>
                  </a:lnTo>
                  <a:lnTo>
                    <a:pt x="8" y="11"/>
                  </a:lnTo>
                  <a:lnTo>
                    <a:pt x="8" y="11"/>
                  </a:lnTo>
                  <a:lnTo>
                    <a:pt x="8" y="11"/>
                  </a:lnTo>
                  <a:lnTo>
                    <a:pt x="8" y="11"/>
                  </a:lnTo>
                  <a:lnTo>
                    <a:pt x="8" y="10"/>
                  </a:lnTo>
                  <a:lnTo>
                    <a:pt x="8" y="10"/>
                  </a:lnTo>
                  <a:lnTo>
                    <a:pt x="8" y="10"/>
                  </a:lnTo>
                  <a:lnTo>
                    <a:pt x="8" y="10"/>
                  </a:lnTo>
                  <a:lnTo>
                    <a:pt x="8" y="10"/>
                  </a:lnTo>
                  <a:lnTo>
                    <a:pt x="8" y="10"/>
                  </a:lnTo>
                  <a:lnTo>
                    <a:pt x="7" y="10"/>
                  </a:lnTo>
                  <a:lnTo>
                    <a:pt x="7" y="10"/>
                  </a:lnTo>
                  <a:lnTo>
                    <a:pt x="7" y="9"/>
                  </a:lnTo>
                  <a:lnTo>
                    <a:pt x="7" y="9"/>
                  </a:lnTo>
                  <a:lnTo>
                    <a:pt x="7" y="9"/>
                  </a:lnTo>
                  <a:lnTo>
                    <a:pt x="7" y="9"/>
                  </a:lnTo>
                  <a:lnTo>
                    <a:pt x="7" y="9"/>
                  </a:lnTo>
                  <a:lnTo>
                    <a:pt x="7" y="8"/>
                  </a:lnTo>
                  <a:lnTo>
                    <a:pt x="7" y="8"/>
                  </a:lnTo>
                  <a:lnTo>
                    <a:pt x="7" y="8"/>
                  </a:lnTo>
                  <a:lnTo>
                    <a:pt x="7" y="8"/>
                  </a:lnTo>
                  <a:lnTo>
                    <a:pt x="7" y="7"/>
                  </a:lnTo>
                  <a:lnTo>
                    <a:pt x="7" y="7"/>
                  </a:lnTo>
                  <a:lnTo>
                    <a:pt x="7" y="7"/>
                  </a:lnTo>
                  <a:lnTo>
                    <a:pt x="7" y="7"/>
                  </a:lnTo>
                  <a:lnTo>
                    <a:pt x="7" y="7"/>
                  </a:lnTo>
                  <a:lnTo>
                    <a:pt x="6" y="7"/>
                  </a:lnTo>
                  <a:lnTo>
                    <a:pt x="6" y="7"/>
                  </a:lnTo>
                  <a:lnTo>
                    <a:pt x="7" y="6"/>
                  </a:lnTo>
                  <a:lnTo>
                    <a:pt x="7" y="6"/>
                  </a:lnTo>
                  <a:lnTo>
                    <a:pt x="7" y="6"/>
                  </a:lnTo>
                  <a:lnTo>
                    <a:pt x="7" y="6"/>
                  </a:lnTo>
                  <a:lnTo>
                    <a:pt x="7" y="6"/>
                  </a:lnTo>
                  <a:lnTo>
                    <a:pt x="7" y="6"/>
                  </a:lnTo>
                  <a:lnTo>
                    <a:pt x="7" y="6"/>
                  </a:lnTo>
                  <a:lnTo>
                    <a:pt x="7" y="7"/>
                  </a:lnTo>
                  <a:lnTo>
                    <a:pt x="8" y="7"/>
                  </a:lnTo>
                  <a:lnTo>
                    <a:pt x="8" y="6"/>
                  </a:lnTo>
                  <a:lnTo>
                    <a:pt x="8" y="6"/>
                  </a:lnTo>
                  <a:lnTo>
                    <a:pt x="8" y="6"/>
                  </a:lnTo>
                  <a:lnTo>
                    <a:pt x="8" y="5"/>
                  </a:lnTo>
                  <a:lnTo>
                    <a:pt x="8" y="5"/>
                  </a:lnTo>
                  <a:lnTo>
                    <a:pt x="8" y="5"/>
                  </a:lnTo>
                  <a:lnTo>
                    <a:pt x="8" y="4"/>
                  </a:lnTo>
                  <a:lnTo>
                    <a:pt x="8" y="4"/>
                  </a:lnTo>
                  <a:lnTo>
                    <a:pt x="8" y="4"/>
                  </a:lnTo>
                  <a:lnTo>
                    <a:pt x="8" y="4"/>
                  </a:lnTo>
                  <a:lnTo>
                    <a:pt x="8" y="3"/>
                  </a:lnTo>
                  <a:lnTo>
                    <a:pt x="8" y="3"/>
                  </a:lnTo>
                  <a:lnTo>
                    <a:pt x="8" y="3"/>
                  </a:lnTo>
                  <a:lnTo>
                    <a:pt x="8" y="2"/>
                  </a:lnTo>
                  <a:lnTo>
                    <a:pt x="8" y="2"/>
                  </a:lnTo>
                  <a:lnTo>
                    <a:pt x="8" y="2"/>
                  </a:lnTo>
                  <a:lnTo>
                    <a:pt x="8" y="2"/>
                  </a:lnTo>
                  <a:lnTo>
                    <a:pt x="8" y="2"/>
                  </a:lnTo>
                  <a:lnTo>
                    <a:pt x="8" y="2"/>
                  </a:lnTo>
                  <a:lnTo>
                    <a:pt x="8" y="1"/>
                  </a:lnTo>
                  <a:lnTo>
                    <a:pt x="8" y="1"/>
                  </a:lnTo>
                  <a:lnTo>
                    <a:pt x="8" y="1"/>
                  </a:lnTo>
                  <a:lnTo>
                    <a:pt x="8" y="1"/>
                  </a:lnTo>
                  <a:lnTo>
                    <a:pt x="8" y="1"/>
                  </a:lnTo>
                  <a:lnTo>
                    <a:pt x="8" y="0"/>
                  </a:lnTo>
                  <a:lnTo>
                    <a:pt x="8" y="0"/>
                  </a:lnTo>
                  <a:lnTo>
                    <a:pt x="8" y="0"/>
                  </a:lnTo>
                  <a:lnTo>
                    <a:pt x="8" y="0"/>
                  </a:lnTo>
                  <a:lnTo>
                    <a:pt x="9" y="0"/>
                  </a:lnTo>
                  <a:lnTo>
                    <a:pt x="9" y="0"/>
                  </a:lnTo>
                  <a:lnTo>
                    <a:pt x="9" y="0"/>
                  </a:lnTo>
                  <a:lnTo>
                    <a:pt x="9" y="0"/>
                  </a:lnTo>
                  <a:lnTo>
                    <a:pt x="9" y="0"/>
                  </a:lnTo>
                  <a:lnTo>
                    <a:pt x="9" y="0"/>
                  </a:lnTo>
                  <a:lnTo>
                    <a:pt x="10" y="0"/>
                  </a:lnTo>
                  <a:lnTo>
                    <a:pt x="10" y="0"/>
                  </a:lnTo>
                  <a:lnTo>
                    <a:pt x="10" y="0"/>
                  </a:lnTo>
                  <a:lnTo>
                    <a:pt x="11" y="0"/>
                  </a:lnTo>
                  <a:lnTo>
                    <a:pt x="11" y="0"/>
                  </a:lnTo>
                  <a:lnTo>
                    <a:pt x="11" y="0"/>
                  </a:lnTo>
                  <a:lnTo>
                    <a:pt x="11" y="1"/>
                  </a:lnTo>
                  <a:lnTo>
                    <a:pt x="11" y="1"/>
                  </a:lnTo>
                  <a:lnTo>
                    <a:pt x="11" y="0"/>
                  </a:lnTo>
                  <a:lnTo>
                    <a:pt x="12" y="0"/>
                  </a:lnTo>
                  <a:lnTo>
                    <a:pt x="12" y="0"/>
                  </a:lnTo>
                  <a:lnTo>
                    <a:pt x="12" y="0"/>
                  </a:lnTo>
                  <a:lnTo>
                    <a:pt x="12" y="0"/>
                  </a:lnTo>
                  <a:lnTo>
                    <a:pt x="12" y="0"/>
                  </a:lnTo>
                  <a:lnTo>
                    <a:pt x="12" y="1"/>
                  </a:lnTo>
                  <a:lnTo>
                    <a:pt x="12" y="1"/>
                  </a:lnTo>
                  <a:lnTo>
                    <a:pt x="12" y="1"/>
                  </a:lnTo>
                  <a:lnTo>
                    <a:pt x="12" y="1"/>
                  </a:lnTo>
                  <a:lnTo>
                    <a:pt x="12" y="1"/>
                  </a:lnTo>
                  <a:lnTo>
                    <a:pt x="12" y="2"/>
                  </a:lnTo>
                  <a:lnTo>
                    <a:pt x="12" y="2"/>
                  </a:lnTo>
                  <a:lnTo>
                    <a:pt x="12" y="2"/>
                  </a:lnTo>
                  <a:lnTo>
                    <a:pt x="12" y="3"/>
                  </a:lnTo>
                  <a:lnTo>
                    <a:pt x="12" y="3"/>
                  </a:lnTo>
                  <a:lnTo>
                    <a:pt x="12" y="3"/>
                  </a:lnTo>
                  <a:lnTo>
                    <a:pt x="12" y="3"/>
                  </a:lnTo>
                  <a:lnTo>
                    <a:pt x="12" y="3"/>
                  </a:lnTo>
                  <a:lnTo>
                    <a:pt x="12" y="4"/>
                  </a:lnTo>
                  <a:lnTo>
                    <a:pt x="12" y="3"/>
                  </a:lnTo>
                  <a:lnTo>
                    <a:pt x="13" y="3"/>
                  </a:lnTo>
                  <a:lnTo>
                    <a:pt x="13" y="4"/>
                  </a:lnTo>
                  <a:lnTo>
                    <a:pt x="12" y="4"/>
                  </a:lnTo>
                  <a:lnTo>
                    <a:pt x="12" y="4"/>
                  </a:lnTo>
                  <a:lnTo>
                    <a:pt x="12" y="5"/>
                  </a:lnTo>
                  <a:lnTo>
                    <a:pt x="12" y="5"/>
                  </a:lnTo>
                  <a:lnTo>
                    <a:pt x="12" y="5"/>
                  </a:lnTo>
                  <a:lnTo>
                    <a:pt x="12" y="6"/>
                  </a:lnTo>
                  <a:lnTo>
                    <a:pt x="12" y="6"/>
                  </a:lnTo>
                  <a:lnTo>
                    <a:pt x="12" y="6"/>
                  </a:lnTo>
                  <a:lnTo>
                    <a:pt x="12" y="6"/>
                  </a:lnTo>
                  <a:lnTo>
                    <a:pt x="12" y="6"/>
                  </a:lnTo>
                  <a:lnTo>
                    <a:pt x="11" y="6"/>
                  </a:lnTo>
                  <a:lnTo>
                    <a:pt x="11" y="7"/>
                  </a:lnTo>
                  <a:lnTo>
                    <a:pt x="11" y="6"/>
                  </a:lnTo>
                  <a:lnTo>
                    <a:pt x="11" y="6"/>
                  </a:lnTo>
                  <a:lnTo>
                    <a:pt x="12" y="6"/>
                  </a:lnTo>
                  <a:lnTo>
                    <a:pt x="12" y="6"/>
                  </a:lnTo>
                  <a:lnTo>
                    <a:pt x="12" y="6"/>
                  </a:lnTo>
                  <a:lnTo>
                    <a:pt x="11" y="6"/>
                  </a:lnTo>
                  <a:lnTo>
                    <a:pt x="11" y="6"/>
                  </a:lnTo>
                  <a:lnTo>
                    <a:pt x="11" y="6"/>
                  </a:lnTo>
                  <a:lnTo>
                    <a:pt x="11" y="6"/>
                  </a:lnTo>
                  <a:lnTo>
                    <a:pt x="11" y="7"/>
                  </a:lnTo>
                  <a:lnTo>
                    <a:pt x="11" y="7"/>
                  </a:lnTo>
                  <a:lnTo>
                    <a:pt x="11" y="7"/>
                  </a:lnTo>
                  <a:lnTo>
                    <a:pt x="11" y="7"/>
                  </a:lnTo>
                  <a:lnTo>
                    <a:pt x="11" y="7"/>
                  </a:lnTo>
                  <a:lnTo>
                    <a:pt x="11" y="8"/>
                  </a:lnTo>
                  <a:lnTo>
                    <a:pt x="10" y="8"/>
                  </a:lnTo>
                  <a:lnTo>
                    <a:pt x="10" y="8"/>
                  </a:lnTo>
                  <a:lnTo>
                    <a:pt x="10" y="8"/>
                  </a:lnTo>
                  <a:lnTo>
                    <a:pt x="10" y="9"/>
                  </a:lnTo>
                  <a:lnTo>
                    <a:pt x="10" y="9"/>
                  </a:lnTo>
                  <a:lnTo>
                    <a:pt x="11" y="9"/>
                  </a:lnTo>
                  <a:lnTo>
                    <a:pt x="11" y="9"/>
                  </a:lnTo>
                  <a:lnTo>
                    <a:pt x="11" y="10"/>
                  </a:lnTo>
                  <a:lnTo>
                    <a:pt x="11" y="10"/>
                  </a:lnTo>
                  <a:lnTo>
                    <a:pt x="11" y="10"/>
                  </a:lnTo>
                  <a:lnTo>
                    <a:pt x="11" y="10"/>
                  </a:lnTo>
                  <a:lnTo>
                    <a:pt x="11" y="10"/>
                  </a:lnTo>
                  <a:lnTo>
                    <a:pt x="11" y="10"/>
                  </a:lnTo>
                  <a:lnTo>
                    <a:pt x="11" y="11"/>
                  </a:lnTo>
                  <a:lnTo>
                    <a:pt x="11" y="11"/>
                  </a:lnTo>
                  <a:lnTo>
                    <a:pt x="11" y="11"/>
                  </a:lnTo>
                  <a:lnTo>
                    <a:pt x="11" y="11"/>
                  </a:lnTo>
                  <a:lnTo>
                    <a:pt x="11" y="11"/>
                  </a:lnTo>
                  <a:lnTo>
                    <a:pt x="11" y="12"/>
                  </a:lnTo>
                  <a:lnTo>
                    <a:pt x="11" y="12"/>
                  </a:lnTo>
                  <a:lnTo>
                    <a:pt x="11" y="12"/>
                  </a:lnTo>
                  <a:lnTo>
                    <a:pt x="11" y="12"/>
                  </a:lnTo>
                  <a:lnTo>
                    <a:pt x="12" y="12"/>
                  </a:lnTo>
                  <a:lnTo>
                    <a:pt x="12" y="12"/>
                  </a:lnTo>
                  <a:lnTo>
                    <a:pt x="12" y="12"/>
                  </a:lnTo>
                  <a:lnTo>
                    <a:pt x="12" y="12"/>
                  </a:lnTo>
                  <a:lnTo>
                    <a:pt x="12" y="12"/>
                  </a:lnTo>
                  <a:lnTo>
                    <a:pt x="12" y="12"/>
                  </a:lnTo>
                  <a:lnTo>
                    <a:pt x="12" y="12"/>
                  </a:lnTo>
                  <a:lnTo>
                    <a:pt x="12" y="11"/>
                  </a:lnTo>
                  <a:lnTo>
                    <a:pt x="12" y="12"/>
                  </a:lnTo>
                  <a:lnTo>
                    <a:pt x="12" y="12"/>
                  </a:lnTo>
                  <a:lnTo>
                    <a:pt x="12" y="11"/>
                  </a:lnTo>
                  <a:lnTo>
                    <a:pt x="12" y="11"/>
                  </a:lnTo>
                  <a:lnTo>
                    <a:pt x="12" y="11"/>
                  </a:lnTo>
                  <a:lnTo>
                    <a:pt x="13" y="11"/>
                  </a:lnTo>
                  <a:lnTo>
                    <a:pt x="13" y="11"/>
                  </a:lnTo>
                  <a:lnTo>
                    <a:pt x="13" y="11"/>
                  </a:lnTo>
                  <a:lnTo>
                    <a:pt x="13" y="11"/>
                  </a:lnTo>
                  <a:lnTo>
                    <a:pt x="13" y="11"/>
                  </a:lnTo>
                  <a:lnTo>
                    <a:pt x="14" y="12"/>
                  </a:lnTo>
                  <a:lnTo>
                    <a:pt x="14" y="12"/>
                  </a:lnTo>
                  <a:lnTo>
                    <a:pt x="14" y="12"/>
                  </a:lnTo>
                  <a:lnTo>
                    <a:pt x="14" y="12"/>
                  </a:lnTo>
                  <a:lnTo>
                    <a:pt x="14" y="13"/>
                  </a:lnTo>
                  <a:lnTo>
                    <a:pt x="14"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Freeform 494">
              <a:extLst>
                <a:ext uri="{FF2B5EF4-FFF2-40B4-BE49-F238E27FC236}">
                  <a16:creationId xmlns:a16="http://schemas.microsoft.com/office/drawing/2014/main" id="{7239F61E-6290-4FCC-A53D-2D8645D77077}"/>
                </a:ext>
              </a:extLst>
            </p:cNvPr>
            <p:cNvSpPr>
              <a:spLocks/>
            </p:cNvSpPr>
            <p:nvPr/>
          </p:nvSpPr>
          <p:spPr bwMode="auto">
            <a:xfrm>
              <a:off x="6094282" y="2728280"/>
              <a:ext cx="240998" cy="212871"/>
            </a:xfrm>
            <a:custGeom>
              <a:avLst/>
              <a:gdLst/>
              <a:ahLst/>
              <a:cxnLst>
                <a:cxn ang="0">
                  <a:pos x="3" y="13"/>
                </a:cxn>
                <a:cxn ang="0">
                  <a:pos x="2" y="12"/>
                </a:cxn>
                <a:cxn ang="0">
                  <a:pos x="1" y="12"/>
                </a:cxn>
                <a:cxn ang="0">
                  <a:pos x="1" y="11"/>
                </a:cxn>
                <a:cxn ang="0">
                  <a:pos x="1" y="10"/>
                </a:cxn>
                <a:cxn ang="0">
                  <a:pos x="1" y="8"/>
                </a:cxn>
                <a:cxn ang="0">
                  <a:pos x="0" y="7"/>
                </a:cxn>
                <a:cxn ang="0">
                  <a:pos x="0" y="6"/>
                </a:cxn>
                <a:cxn ang="0">
                  <a:pos x="0" y="3"/>
                </a:cxn>
                <a:cxn ang="0">
                  <a:pos x="0" y="3"/>
                </a:cxn>
                <a:cxn ang="0">
                  <a:pos x="1" y="2"/>
                </a:cxn>
                <a:cxn ang="0">
                  <a:pos x="3" y="2"/>
                </a:cxn>
                <a:cxn ang="0">
                  <a:pos x="4" y="1"/>
                </a:cxn>
                <a:cxn ang="0">
                  <a:pos x="4" y="1"/>
                </a:cxn>
                <a:cxn ang="0">
                  <a:pos x="5" y="1"/>
                </a:cxn>
                <a:cxn ang="0">
                  <a:pos x="6" y="0"/>
                </a:cxn>
                <a:cxn ang="0">
                  <a:pos x="7" y="0"/>
                </a:cxn>
                <a:cxn ang="0">
                  <a:pos x="9" y="0"/>
                </a:cxn>
                <a:cxn ang="0">
                  <a:pos x="10" y="0"/>
                </a:cxn>
                <a:cxn ang="0">
                  <a:pos x="9" y="0"/>
                </a:cxn>
                <a:cxn ang="0">
                  <a:pos x="9" y="1"/>
                </a:cxn>
                <a:cxn ang="0">
                  <a:pos x="11" y="1"/>
                </a:cxn>
                <a:cxn ang="0">
                  <a:pos x="12" y="1"/>
                </a:cxn>
                <a:cxn ang="0">
                  <a:pos x="11" y="1"/>
                </a:cxn>
                <a:cxn ang="0">
                  <a:pos x="12" y="1"/>
                </a:cxn>
                <a:cxn ang="0">
                  <a:pos x="14" y="1"/>
                </a:cxn>
                <a:cxn ang="0">
                  <a:pos x="16" y="1"/>
                </a:cxn>
                <a:cxn ang="0">
                  <a:pos x="18" y="1"/>
                </a:cxn>
                <a:cxn ang="0">
                  <a:pos x="19" y="1"/>
                </a:cxn>
                <a:cxn ang="0">
                  <a:pos x="20" y="2"/>
                </a:cxn>
                <a:cxn ang="0">
                  <a:pos x="20" y="4"/>
                </a:cxn>
                <a:cxn ang="0">
                  <a:pos x="21" y="6"/>
                </a:cxn>
                <a:cxn ang="0">
                  <a:pos x="21" y="7"/>
                </a:cxn>
                <a:cxn ang="0">
                  <a:pos x="19" y="8"/>
                </a:cxn>
                <a:cxn ang="0">
                  <a:pos x="20" y="9"/>
                </a:cxn>
                <a:cxn ang="0">
                  <a:pos x="20" y="11"/>
                </a:cxn>
                <a:cxn ang="0">
                  <a:pos x="21" y="12"/>
                </a:cxn>
                <a:cxn ang="0">
                  <a:pos x="21" y="13"/>
                </a:cxn>
                <a:cxn ang="0">
                  <a:pos x="21" y="14"/>
                </a:cxn>
                <a:cxn ang="0">
                  <a:pos x="20" y="15"/>
                </a:cxn>
                <a:cxn ang="0">
                  <a:pos x="18" y="17"/>
                </a:cxn>
                <a:cxn ang="0">
                  <a:pos x="19" y="18"/>
                </a:cxn>
                <a:cxn ang="0">
                  <a:pos x="17" y="18"/>
                </a:cxn>
                <a:cxn ang="0">
                  <a:pos x="16" y="17"/>
                </a:cxn>
                <a:cxn ang="0">
                  <a:pos x="14" y="18"/>
                </a:cxn>
                <a:cxn ang="0">
                  <a:pos x="13" y="18"/>
                </a:cxn>
                <a:cxn ang="0">
                  <a:pos x="12" y="18"/>
                </a:cxn>
                <a:cxn ang="0">
                  <a:pos x="11" y="17"/>
                </a:cxn>
                <a:cxn ang="0">
                  <a:pos x="10" y="17"/>
                </a:cxn>
                <a:cxn ang="0">
                  <a:pos x="9" y="16"/>
                </a:cxn>
                <a:cxn ang="0">
                  <a:pos x="8" y="15"/>
                </a:cxn>
                <a:cxn ang="0">
                  <a:pos x="8" y="14"/>
                </a:cxn>
                <a:cxn ang="0">
                  <a:pos x="6" y="14"/>
                </a:cxn>
                <a:cxn ang="0">
                  <a:pos x="6" y="15"/>
                </a:cxn>
                <a:cxn ang="0">
                  <a:pos x="5" y="15"/>
                </a:cxn>
                <a:cxn ang="0">
                  <a:pos x="5" y="13"/>
                </a:cxn>
              </a:cxnLst>
              <a:rect l="0" t="0" r="r" b="b"/>
              <a:pathLst>
                <a:path w="22" h="19">
                  <a:moveTo>
                    <a:pt x="4" y="13"/>
                  </a:moveTo>
                  <a:lnTo>
                    <a:pt x="4" y="13"/>
                  </a:lnTo>
                  <a:lnTo>
                    <a:pt x="4" y="13"/>
                  </a:lnTo>
                  <a:lnTo>
                    <a:pt x="3" y="13"/>
                  </a:lnTo>
                  <a:lnTo>
                    <a:pt x="3" y="13"/>
                  </a:lnTo>
                  <a:lnTo>
                    <a:pt x="3" y="13"/>
                  </a:lnTo>
                  <a:lnTo>
                    <a:pt x="2" y="13"/>
                  </a:lnTo>
                  <a:lnTo>
                    <a:pt x="2" y="13"/>
                  </a:lnTo>
                  <a:lnTo>
                    <a:pt x="2" y="13"/>
                  </a:lnTo>
                  <a:lnTo>
                    <a:pt x="2" y="13"/>
                  </a:lnTo>
                  <a:lnTo>
                    <a:pt x="2" y="12"/>
                  </a:lnTo>
                  <a:lnTo>
                    <a:pt x="2" y="12"/>
                  </a:lnTo>
                  <a:lnTo>
                    <a:pt x="2" y="12"/>
                  </a:lnTo>
                  <a:lnTo>
                    <a:pt x="2" y="13"/>
                  </a:lnTo>
                  <a:lnTo>
                    <a:pt x="1" y="13"/>
                  </a:lnTo>
                  <a:lnTo>
                    <a:pt x="1" y="13"/>
                  </a:lnTo>
                  <a:lnTo>
                    <a:pt x="1" y="12"/>
                  </a:lnTo>
                  <a:lnTo>
                    <a:pt x="1" y="12"/>
                  </a:lnTo>
                  <a:lnTo>
                    <a:pt x="2" y="12"/>
                  </a:lnTo>
                  <a:lnTo>
                    <a:pt x="2" y="11"/>
                  </a:lnTo>
                  <a:lnTo>
                    <a:pt x="2" y="11"/>
                  </a:lnTo>
                  <a:lnTo>
                    <a:pt x="1" y="11"/>
                  </a:lnTo>
                  <a:lnTo>
                    <a:pt x="1" y="11"/>
                  </a:lnTo>
                  <a:lnTo>
                    <a:pt x="1" y="11"/>
                  </a:lnTo>
                  <a:lnTo>
                    <a:pt x="1" y="11"/>
                  </a:lnTo>
                  <a:lnTo>
                    <a:pt x="1" y="11"/>
                  </a:lnTo>
                  <a:lnTo>
                    <a:pt x="1" y="10"/>
                  </a:lnTo>
                  <a:lnTo>
                    <a:pt x="1" y="10"/>
                  </a:lnTo>
                  <a:lnTo>
                    <a:pt x="1" y="10"/>
                  </a:lnTo>
                  <a:lnTo>
                    <a:pt x="1" y="10"/>
                  </a:lnTo>
                  <a:lnTo>
                    <a:pt x="1" y="9"/>
                  </a:lnTo>
                  <a:lnTo>
                    <a:pt x="1" y="9"/>
                  </a:lnTo>
                  <a:lnTo>
                    <a:pt x="1" y="9"/>
                  </a:lnTo>
                  <a:lnTo>
                    <a:pt x="1" y="9"/>
                  </a:lnTo>
                  <a:lnTo>
                    <a:pt x="1" y="8"/>
                  </a:lnTo>
                  <a:lnTo>
                    <a:pt x="1" y="8"/>
                  </a:lnTo>
                  <a:lnTo>
                    <a:pt x="0" y="8"/>
                  </a:lnTo>
                  <a:lnTo>
                    <a:pt x="1" y="7"/>
                  </a:lnTo>
                  <a:lnTo>
                    <a:pt x="1" y="7"/>
                  </a:lnTo>
                  <a:lnTo>
                    <a:pt x="1" y="7"/>
                  </a:lnTo>
                  <a:lnTo>
                    <a:pt x="0" y="7"/>
                  </a:lnTo>
                  <a:lnTo>
                    <a:pt x="0" y="7"/>
                  </a:lnTo>
                  <a:lnTo>
                    <a:pt x="0" y="6"/>
                  </a:lnTo>
                  <a:lnTo>
                    <a:pt x="0" y="6"/>
                  </a:lnTo>
                  <a:lnTo>
                    <a:pt x="0" y="6"/>
                  </a:lnTo>
                  <a:lnTo>
                    <a:pt x="0" y="6"/>
                  </a:lnTo>
                  <a:lnTo>
                    <a:pt x="0" y="6"/>
                  </a:lnTo>
                  <a:lnTo>
                    <a:pt x="0" y="6"/>
                  </a:lnTo>
                  <a:lnTo>
                    <a:pt x="0" y="6"/>
                  </a:lnTo>
                  <a:lnTo>
                    <a:pt x="0" y="5"/>
                  </a:lnTo>
                  <a:lnTo>
                    <a:pt x="0" y="5"/>
                  </a:lnTo>
                  <a:lnTo>
                    <a:pt x="0" y="4"/>
                  </a:lnTo>
                  <a:lnTo>
                    <a:pt x="0" y="3"/>
                  </a:lnTo>
                  <a:lnTo>
                    <a:pt x="0" y="3"/>
                  </a:lnTo>
                  <a:lnTo>
                    <a:pt x="0" y="3"/>
                  </a:lnTo>
                  <a:lnTo>
                    <a:pt x="1" y="3"/>
                  </a:lnTo>
                  <a:lnTo>
                    <a:pt x="1" y="3"/>
                  </a:lnTo>
                  <a:lnTo>
                    <a:pt x="1" y="3"/>
                  </a:lnTo>
                  <a:lnTo>
                    <a:pt x="0" y="3"/>
                  </a:lnTo>
                  <a:lnTo>
                    <a:pt x="0" y="3"/>
                  </a:lnTo>
                  <a:lnTo>
                    <a:pt x="0" y="3"/>
                  </a:lnTo>
                  <a:lnTo>
                    <a:pt x="0" y="3"/>
                  </a:lnTo>
                  <a:lnTo>
                    <a:pt x="0" y="3"/>
                  </a:lnTo>
                  <a:lnTo>
                    <a:pt x="0" y="3"/>
                  </a:lnTo>
                  <a:lnTo>
                    <a:pt x="0" y="2"/>
                  </a:lnTo>
                  <a:lnTo>
                    <a:pt x="1" y="2"/>
                  </a:lnTo>
                  <a:lnTo>
                    <a:pt x="1" y="2"/>
                  </a:lnTo>
                  <a:lnTo>
                    <a:pt x="1" y="2"/>
                  </a:lnTo>
                  <a:lnTo>
                    <a:pt x="1" y="2"/>
                  </a:lnTo>
                  <a:lnTo>
                    <a:pt x="2" y="2"/>
                  </a:lnTo>
                  <a:lnTo>
                    <a:pt x="2" y="2"/>
                  </a:lnTo>
                  <a:lnTo>
                    <a:pt x="3" y="2"/>
                  </a:lnTo>
                  <a:lnTo>
                    <a:pt x="3" y="2"/>
                  </a:lnTo>
                  <a:lnTo>
                    <a:pt x="3" y="2"/>
                  </a:lnTo>
                  <a:lnTo>
                    <a:pt x="3" y="2"/>
                  </a:lnTo>
                  <a:lnTo>
                    <a:pt x="3" y="1"/>
                  </a:lnTo>
                  <a:lnTo>
                    <a:pt x="4" y="1"/>
                  </a:lnTo>
                  <a:lnTo>
                    <a:pt x="4" y="1"/>
                  </a:lnTo>
                  <a:lnTo>
                    <a:pt x="4" y="1"/>
                  </a:lnTo>
                  <a:lnTo>
                    <a:pt x="4" y="1"/>
                  </a:lnTo>
                  <a:lnTo>
                    <a:pt x="4" y="1"/>
                  </a:lnTo>
                  <a:lnTo>
                    <a:pt x="4" y="1"/>
                  </a:lnTo>
                  <a:lnTo>
                    <a:pt x="4" y="1"/>
                  </a:lnTo>
                  <a:lnTo>
                    <a:pt x="4" y="1"/>
                  </a:lnTo>
                  <a:lnTo>
                    <a:pt x="4" y="1"/>
                  </a:lnTo>
                  <a:lnTo>
                    <a:pt x="5" y="1"/>
                  </a:lnTo>
                  <a:lnTo>
                    <a:pt x="4" y="1"/>
                  </a:lnTo>
                  <a:lnTo>
                    <a:pt x="5" y="1"/>
                  </a:lnTo>
                  <a:lnTo>
                    <a:pt x="5" y="1"/>
                  </a:lnTo>
                  <a:lnTo>
                    <a:pt x="5" y="1"/>
                  </a:lnTo>
                  <a:lnTo>
                    <a:pt x="5" y="0"/>
                  </a:lnTo>
                  <a:lnTo>
                    <a:pt x="5" y="0"/>
                  </a:lnTo>
                  <a:lnTo>
                    <a:pt x="5" y="0"/>
                  </a:lnTo>
                  <a:lnTo>
                    <a:pt x="6" y="0"/>
                  </a:lnTo>
                  <a:lnTo>
                    <a:pt x="6" y="0"/>
                  </a:lnTo>
                  <a:lnTo>
                    <a:pt x="6" y="0"/>
                  </a:lnTo>
                  <a:lnTo>
                    <a:pt x="6" y="0"/>
                  </a:lnTo>
                  <a:lnTo>
                    <a:pt x="6" y="0"/>
                  </a:lnTo>
                  <a:lnTo>
                    <a:pt x="6" y="0"/>
                  </a:lnTo>
                  <a:lnTo>
                    <a:pt x="7" y="0"/>
                  </a:lnTo>
                  <a:lnTo>
                    <a:pt x="7" y="0"/>
                  </a:lnTo>
                  <a:lnTo>
                    <a:pt x="7" y="0"/>
                  </a:lnTo>
                  <a:lnTo>
                    <a:pt x="7" y="0"/>
                  </a:lnTo>
                  <a:lnTo>
                    <a:pt x="8" y="0"/>
                  </a:lnTo>
                  <a:lnTo>
                    <a:pt x="8" y="0"/>
                  </a:lnTo>
                  <a:lnTo>
                    <a:pt x="8" y="0"/>
                  </a:lnTo>
                  <a:lnTo>
                    <a:pt x="9" y="0"/>
                  </a:lnTo>
                  <a:lnTo>
                    <a:pt x="9" y="0"/>
                  </a:lnTo>
                  <a:lnTo>
                    <a:pt x="9" y="0"/>
                  </a:lnTo>
                  <a:lnTo>
                    <a:pt x="9" y="0"/>
                  </a:lnTo>
                  <a:lnTo>
                    <a:pt x="10" y="0"/>
                  </a:lnTo>
                  <a:lnTo>
                    <a:pt x="10" y="0"/>
                  </a:lnTo>
                  <a:lnTo>
                    <a:pt x="10" y="0"/>
                  </a:lnTo>
                  <a:lnTo>
                    <a:pt x="10" y="0"/>
                  </a:lnTo>
                  <a:lnTo>
                    <a:pt x="10" y="0"/>
                  </a:lnTo>
                  <a:lnTo>
                    <a:pt x="10" y="0"/>
                  </a:lnTo>
                  <a:lnTo>
                    <a:pt x="10" y="0"/>
                  </a:lnTo>
                  <a:lnTo>
                    <a:pt x="9" y="0"/>
                  </a:lnTo>
                  <a:lnTo>
                    <a:pt x="9" y="0"/>
                  </a:lnTo>
                  <a:lnTo>
                    <a:pt x="9" y="0"/>
                  </a:lnTo>
                  <a:lnTo>
                    <a:pt x="9" y="0"/>
                  </a:lnTo>
                  <a:lnTo>
                    <a:pt x="9" y="0"/>
                  </a:lnTo>
                  <a:lnTo>
                    <a:pt x="9" y="0"/>
                  </a:lnTo>
                  <a:lnTo>
                    <a:pt x="9" y="0"/>
                  </a:lnTo>
                  <a:lnTo>
                    <a:pt x="9" y="0"/>
                  </a:lnTo>
                  <a:lnTo>
                    <a:pt x="9" y="1"/>
                  </a:lnTo>
                  <a:lnTo>
                    <a:pt x="9" y="1"/>
                  </a:lnTo>
                  <a:lnTo>
                    <a:pt x="10" y="1"/>
                  </a:lnTo>
                  <a:lnTo>
                    <a:pt x="10" y="1"/>
                  </a:lnTo>
                  <a:lnTo>
                    <a:pt x="10" y="1"/>
                  </a:lnTo>
                  <a:lnTo>
                    <a:pt x="10" y="1"/>
                  </a:lnTo>
                  <a:lnTo>
                    <a:pt x="11" y="1"/>
                  </a:lnTo>
                  <a:lnTo>
                    <a:pt x="11" y="1"/>
                  </a:lnTo>
                  <a:lnTo>
                    <a:pt x="11" y="1"/>
                  </a:lnTo>
                  <a:lnTo>
                    <a:pt x="11" y="1"/>
                  </a:lnTo>
                  <a:lnTo>
                    <a:pt x="11" y="1"/>
                  </a:lnTo>
                  <a:lnTo>
                    <a:pt x="12" y="1"/>
                  </a:lnTo>
                  <a:lnTo>
                    <a:pt x="12" y="1"/>
                  </a:lnTo>
                  <a:lnTo>
                    <a:pt x="12" y="1"/>
                  </a:lnTo>
                  <a:lnTo>
                    <a:pt x="12" y="1"/>
                  </a:lnTo>
                  <a:lnTo>
                    <a:pt x="11" y="1"/>
                  </a:lnTo>
                  <a:lnTo>
                    <a:pt x="11" y="1"/>
                  </a:lnTo>
                  <a:lnTo>
                    <a:pt x="11" y="1"/>
                  </a:lnTo>
                  <a:lnTo>
                    <a:pt x="11" y="1"/>
                  </a:lnTo>
                  <a:lnTo>
                    <a:pt x="11" y="1"/>
                  </a:lnTo>
                  <a:lnTo>
                    <a:pt x="11" y="1"/>
                  </a:lnTo>
                  <a:lnTo>
                    <a:pt x="12" y="1"/>
                  </a:lnTo>
                  <a:lnTo>
                    <a:pt x="12" y="1"/>
                  </a:lnTo>
                  <a:lnTo>
                    <a:pt x="12" y="1"/>
                  </a:lnTo>
                  <a:lnTo>
                    <a:pt x="12" y="1"/>
                  </a:lnTo>
                  <a:lnTo>
                    <a:pt x="12" y="1"/>
                  </a:lnTo>
                  <a:lnTo>
                    <a:pt x="12" y="1"/>
                  </a:lnTo>
                  <a:lnTo>
                    <a:pt x="13" y="1"/>
                  </a:lnTo>
                  <a:lnTo>
                    <a:pt x="13" y="1"/>
                  </a:lnTo>
                  <a:lnTo>
                    <a:pt x="13" y="1"/>
                  </a:lnTo>
                  <a:lnTo>
                    <a:pt x="14" y="1"/>
                  </a:lnTo>
                  <a:lnTo>
                    <a:pt x="14" y="1"/>
                  </a:lnTo>
                  <a:lnTo>
                    <a:pt x="15" y="1"/>
                  </a:lnTo>
                  <a:lnTo>
                    <a:pt x="15" y="1"/>
                  </a:lnTo>
                  <a:lnTo>
                    <a:pt x="15" y="1"/>
                  </a:lnTo>
                  <a:lnTo>
                    <a:pt x="16" y="1"/>
                  </a:lnTo>
                  <a:lnTo>
                    <a:pt x="16" y="1"/>
                  </a:lnTo>
                  <a:lnTo>
                    <a:pt x="16" y="1"/>
                  </a:lnTo>
                  <a:lnTo>
                    <a:pt x="16" y="1"/>
                  </a:lnTo>
                  <a:lnTo>
                    <a:pt x="17" y="1"/>
                  </a:lnTo>
                  <a:lnTo>
                    <a:pt x="17" y="1"/>
                  </a:lnTo>
                  <a:lnTo>
                    <a:pt x="17" y="1"/>
                  </a:lnTo>
                  <a:lnTo>
                    <a:pt x="18" y="1"/>
                  </a:lnTo>
                  <a:lnTo>
                    <a:pt x="18" y="1"/>
                  </a:lnTo>
                  <a:lnTo>
                    <a:pt x="18" y="1"/>
                  </a:lnTo>
                  <a:lnTo>
                    <a:pt x="18" y="1"/>
                  </a:lnTo>
                  <a:lnTo>
                    <a:pt x="19" y="1"/>
                  </a:lnTo>
                  <a:lnTo>
                    <a:pt x="19" y="1"/>
                  </a:lnTo>
                  <a:lnTo>
                    <a:pt x="19" y="1"/>
                  </a:lnTo>
                  <a:lnTo>
                    <a:pt x="19" y="1"/>
                  </a:lnTo>
                  <a:lnTo>
                    <a:pt x="19" y="1"/>
                  </a:lnTo>
                  <a:lnTo>
                    <a:pt x="20" y="1"/>
                  </a:lnTo>
                  <a:lnTo>
                    <a:pt x="20" y="2"/>
                  </a:lnTo>
                  <a:lnTo>
                    <a:pt x="20" y="2"/>
                  </a:lnTo>
                  <a:lnTo>
                    <a:pt x="20" y="2"/>
                  </a:lnTo>
                  <a:lnTo>
                    <a:pt x="20" y="2"/>
                  </a:lnTo>
                  <a:lnTo>
                    <a:pt x="20" y="3"/>
                  </a:lnTo>
                  <a:lnTo>
                    <a:pt x="20" y="3"/>
                  </a:lnTo>
                  <a:lnTo>
                    <a:pt x="20" y="3"/>
                  </a:lnTo>
                  <a:lnTo>
                    <a:pt x="20" y="3"/>
                  </a:lnTo>
                  <a:lnTo>
                    <a:pt x="20" y="4"/>
                  </a:lnTo>
                  <a:lnTo>
                    <a:pt x="20" y="4"/>
                  </a:lnTo>
                  <a:lnTo>
                    <a:pt x="20" y="4"/>
                  </a:lnTo>
                  <a:lnTo>
                    <a:pt x="21" y="4"/>
                  </a:lnTo>
                  <a:lnTo>
                    <a:pt x="21" y="5"/>
                  </a:lnTo>
                  <a:lnTo>
                    <a:pt x="21" y="5"/>
                  </a:lnTo>
                  <a:lnTo>
                    <a:pt x="21" y="6"/>
                  </a:lnTo>
                  <a:lnTo>
                    <a:pt x="21" y="6"/>
                  </a:lnTo>
                  <a:lnTo>
                    <a:pt x="21" y="6"/>
                  </a:lnTo>
                  <a:lnTo>
                    <a:pt x="21" y="7"/>
                  </a:lnTo>
                  <a:lnTo>
                    <a:pt x="21" y="7"/>
                  </a:lnTo>
                  <a:lnTo>
                    <a:pt x="21" y="7"/>
                  </a:lnTo>
                  <a:lnTo>
                    <a:pt x="21" y="7"/>
                  </a:lnTo>
                  <a:lnTo>
                    <a:pt x="20" y="7"/>
                  </a:lnTo>
                  <a:lnTo>
                    <a:pt x="20" y="7"/>
                  </a:lnTo>
                  <a:lnTo>
                    <a:pt x="20" y="7"/>
                  </a:lnTo>
                  <a:lnTo>
                    <a:pt x="20" y="8"/>
                  </a:lnTo>
                  <a:lnTo>
                    <a:pt x="19" y="8"/>
                  </a:lnTo>
                  <a:lnTo>
                    <a:pt x="19" y="8"/>
                  </a:lnTo>
                  <a:lnTo>
                    <a:pt x="19" y="8"/>
                  </a:lnTo>
                  <a:lnTo>
                    <a:pt x="20" y="8"/>
                  </a:lnTo>
                  <a:lnTo>
                    <a:pt x="20" y="8"/>
                  </a:lnTo>
                  <a:lnTo>
                    <a:pt x="20" y="9"/>
                  </a:lnTo>
                  <a:lnTo>
                    <a:pt x="20" y="9"/>
                  </a:lnTo>
                  <a:lnTo>
                    <a:pt x="20" y="9"/>
                  </a:lnTo>
                  <a:lnTo>
                    <a:pt x="20" y="10"/>
                  </a:lnTo>
                  <a:lnTo>
                    <a:pt x="20" y="10"/>
                  </a:lnTo>
                  <a:lnTo>
                    <a:pt x="20" y="10"/>
                  </a:lnTo>
                  <a:lnTo>
                    <a:pt x="20" y="10"/>
                  </a:lnTo>
                  <a:lnTo>
                    <a:pt x="20" y="10"/>
                  </a:lnTo>
                  <a:lnTo>
                    <a:pt x="20" y="11"/>
                  </a:lnTo>
                  <a:lnTo>
                    <a:pt x="21" y="11"/>
                  </a:lnTo>
                  <a:lnTo>
                    <a:pt x="20" y="11"/>
                  </a:lnTo>
                  <a:lnTo>
                    <a:pt x="20" y="11"/>
                  </a:lnTo>
                  <a:lnTo>
                    <a:pt x="21" y="12"/>
                  </a:lnTo>
                  <a:lnTo>
                    <a:pt x="21" y="12"/>
                  </a:lnTo>
                  <a:lnTo>
                    <a:pt x="21" y="12"/>
                  </a:lnTo>
                  <a:lnTo>
                    <a:pt x="21" y="12"/>
                  </a:lnTo>
                  <a:lnTo>
                    <a:pt x="21" y="13"/>
                  </a:lnTo>
                  <a:lnTo>
                    <a:pt x="21" y="13"/>
                  </a:lnTo>
                  <a:lnTo>
                    <a:pt x="22" y="13"/>
                  </a:lnTo>
                  <a:lnTo>
                    <a:pt x="21" y="13"/>
                  </a:lnTo>
                  <a:lnTo>
                    <a:pt x="21" y="13"/>
                  </a:lnTo>
                  <a:lnTo>
                    <a:pt x="21" y="13"/>
                  </a:lnTo>
                  <a:lnTo>
                    <a:pt x="21" y="13"/>
                  </a:lnTo>
                  <a:lnTo>
                    <a:pt x="21" y="13"/>
                  </a:lnTo>
                  <a:lnTo>
                    <a:pt x="21" y="14"/>
                  </a:lnTo>
                  <a:lnTo>
                    <a:pt x="21" y="14"/>
                  </a:lnTo>
                  <a:lnTo>
                    <a:pt x="21" y="14"/>
                  </a:lnTo>
                  <a:lnTo>
                    <a:pt x="21" y="14"/>
                  </a:lnTo>
                  <a:lnTo>
                    <a:pt x="20" y="14"/>
                  </a:lnTo>
                  <a:lnTo>
                    <a:pt x="20" y="15"/>
                  </a:lnTo>
                  <a:lnTo>
                    <a:pt x="20" y="15"/>
                  </a:lnTo>
                  <a:lnTo>
                    <a:pt x="20" y="15"/>
                  </a:lnTo>
                  <a:lnTo>
                    <a:pt x="20" y="15"/>
                  </a:lnTo>
                  <a:lnTo>
                    <a:pt x="19" y="15"/>
                  </a:lnTo>
                  <a:lnTo>
                    <a:pt x="19" y="15"/>
                  </a:lnTo>
                  <a:lnTo>
                    <a:pt x="19" y="16"/>
                  </a:lnTo>
                  <a:lnTo>
                    <a:pt x="18" y="16"/>
                  </a:lnTo>
                  <a:lnTo>
                    <a:pt x="18" y="17"/>
                  </a:lnTo>
                  <a:lnTo>
                    <a:pt x="18" y="17"/>
                  </a:lnTo>
                  <a:lnTo>
                    <a:pt x="18" y="17"/>
                  </a:lnTo>
                  <a:lnTo>
                    <a:pt x="18" y="17"/>
                  </a:lnTo>
                  <a:lnTo>
                    <a:pt x="18" y="18"/>
                  </a:lnTo>
                  <a:lnTo>
                    <a:pt x="18" y="18"/>
                  </a:lnTo>
                  <a:lnTo>
                    <a:pt x="18" y="18"/>
                  </a:lnTo>
                  <a:lnTo>
                    <a:pt x="19" y="18"/>
                  </a:lnTo>
                  <a:lnTo>
                    <a:pt x="19" y="19"/>
                  </a:lnTo>
                  <a:lnTo>
                    <a:pt x="18" y="19"/>
                  </a:lnTo>
                  <a:lnTo>
                    <a:pt x="18" y="18"/>
                  </a:lnTo>
                  <a:lnTo>
                    <a:pt x="18" y="18"/>
                  </a:lnTo>
                  <a:lnTo>
                    <a:pt x="18" y="18"/>
                  </a:lnTo>
                  <a:lnTo>
                    <a:pt x="17" y="18"/>
                  </a:lnTo>
                  <a:lnTo>
                    <a:pt x="17" y="18"/>
                  </a:lnTo>
                  <a:lnTo>
                    <a:pt x="17" y="18"/>
                  </a:lnTo>
                  <a:lnTo>
                    <a:pt x="17" y="18"/>
                  </a:lnTo>
                  <a:lnTo>
                    <a:pt x="17" y="17"/>
                  </a:lnTo>
                  <a:lnTo>
                    <a:pt x="16" y="17"/>
                  </a:lnTo>
                  <a:lnTo>
                    <a:pt x="16" y="17"/>
                  </a:lnTo>
                  <a:lnTo>
                    <a:pt x="16" y="17"/>
                  </a:lnTo>
                  <a:lnTo>
                    <a:pt x="15" y="17"/>
                  </a:lnTo>
                  <a:lnTo>
                    <a:pt x="15" y="17"/>
                  </a:lnTo>
                  <a:lnTo>
                    <a:pt x="15" y="18"/>
                  </a:lnTo>
                  <a:lnTo>
                    <a:pt x="14" y="18"/>
                  </a:lnTo>
                  <a:lnTo>
                    <a:pt x="14" y="18"/>
                  </a:lnTo>
                  <a:lnTo>
                    <a:pt x="14" y="17"/>
                  </a:lnTo>
                  <a:lnTo>
                    <a:pt x="14" y="17"/>
                  </a:lnTo>
                  <a:lnTo>
                    <a:pt x="13" y="17"/>
                  </a:lnTo>
                  <a:lnTo>
                    <a:pt x="13" y="18"/>
                  </a:lnTo>
                  <a:lnTo>
                    <a:pt x="13" y="18"/>
                  </a:lnTo>
                  <a:lnTo>
                    <a:pt x="13" y="18"/>
                  </a:lnTo>
                  <a:lnTo>
                    <a:pt x="13" y="18"/>
                  </a:lnTo>
                  <a:lnTo>
                    <a:pt x="12" y="18"/>
                  </a:lnTo>
                  <a:lnTo>
                    <a:pt x="12" y="18"/>
                  </a:lnTo>
                  <a:lnTo>
                    <a:pt x="12" y="18"/>
                  </a:lnTo>
                  <a:lnTo>
                    <a:pt x="12" y="18"/>
                  </a:lnTo>
                  <a:lnTo>
                    <a:pt x="12" y="18"/>
                  </a:lnTo>
                  <a:lnTo>
                    <a:pt x="12" y="18"/>
                  </a:lnTo>
                  <a:lnTo>
                    <a:pt x="12" y="17"/>
                  </a:lnTo>
                  <a:lnTo>
                    <a:pt x="12" y="17"/>
                  </a:lnTo>
                  <a:lnTo>
                    <a:pt x="12" y="17"/>
                  </a:lnTo>
                  <a:lnTo>
                    <a:pt x="12" y="17"/>
                  </a:lnTo>
                  <a:lnTo>
                    <a:pt x="11" y="17"/>
                  </a:lnTo>
                  <a:lnTo>
                    <a:pt x="11" y="17"/>
                  </a:lnTo>
                  <a:lnTo>
                    <a:pt x="11" y="17"/>
                  </a:lnTo>
                  <a:lnTo>
                    <a:pt x="11" y="17"/>
                  </a:lnTo>
                  <a:lnTo>
                    <a:pt x="11" y="17"/>
                  </a:lnTo>
                  <a:lnTo>
                    <a:pt x="10" y="17"/>
                  </a:lnTo>
                  <a:lnTo>
                    <a:pt x="10" y="17"/>
                  </a:lnTo>
                  <a:lnTo>
                    <a:pt x="10" y="17"/>
                  </a:lnTo>
                  <a:lnTo>
                    <a:pt x="10" y="17"/>
                  </a:lnTo>
                  <a:lnTo>
                    <a:pt x="10" y="16"/>
                  </a:lnTo>
                  <a:lnTo>
                    <a:pt x="10" y="16"/>
                  </a:lnTo>
                  <a:lnTo>
                    <a:pt x="9" y="16"/>
                  </a:lnTo>
                  <a:lnTo>
                    <a:pt x="9" y="16"/>
                  </a:lnTo>
                  <a:lnTo>
                    <a:pt x="9" y="16"/>
                  </a:lnTo>
                  <a:lnTo>
                    <a:pt x="9" y="16"/>
                  </a:lnTo>
                  <a:lnTo>
                    <a:pt x="8" y="15"/>
                  </a:lnTo>
                  <a:lnTo>
                    <a:pt x="8" y="15"/>
                  </a:lnTo>
                  <a:lnTo>
                    <a:pt x="8" y="15"/>
                  </a:lnTo>
                  <a:lnTo>
                    <a:pt x="8" y="15"/>
                  </a:lnTo>
                  <a:lnTo>
                    <a:pt x="8" y="15"/>
                  </a:lnTo>
                  <a:lnTo>
                    <a:pt x="7" y="15"/>
                  </a:lnTo>
                  <a:lnTo>
                    <a:pt x="7" y="15"/>
                  </a:lnTo>
                  <a:lnTo>
                    <a:pt x="7" y="15"/>
                  </a:lnTo>
                  <a:lnTo>
                    <a:pt x="8" y="15"/>
                  </a:lnTo>
                  <a:lnTo>
                    <a:pt x="8" y="14"/>
                  </a:lnTo>
                  <a:lnTo>
                    <a:pt x="7" y="14"/>
                  </a:lnTo>
                  <a:lnTo>
                    <a:pt x="7" y="14"/>
                  </a:lnTo>
                  <a:lnTo>
                    <a:pt x="7" y="14"/>
                  </a:lnTo>
                  <a:lnTo>
                    <a:pt x="7" y="14"/>
                  </a:lnTo>
                  <a:lnTo>
                    <a:pt x="6" y="14"/>
                  </a:lnTo>
                  <a:lnTo>
                    <a:pt x="6" y="14"/>
                  </a:lnTo>
                  <a:lnTo>
                    <a:pt x="6" y="14"/>
                  </a:lnTo>
                  <a:lnTo>
                    <a:pt x="6" y="14"/>
                  </a:lnTo>
                  <a:lnTo>
                    <a:pt x="6" y="14"/>
                  </a:lnTo>
                  <a:lnTo>
                    <a:pt x="6" y="14"/>
                  </a:lnTo>
                  <a:lnTo>
                    <a:pt x="6" y="14"/>
                  </a:lnTo>
                  <a:lnTo>
                    <a:pt x="6" y="15"/>
                  </a:lnTo>
                  <a:lnTo>
                    <a:pt x="6" y="15"/>
                  </a:lnTo>
                  <a:lnTo>
                    <a:pt x="6" y="15"/>
                  </a:lnTo>
                  <a:lnTo>
                    <a:pt x="6" y="15"/>
                  </a:lnTo>
                  <a:lnTo>
                    <a:pt x="5" y="15"/>
                  </a:lnTo>
                  <a:lnTo>
                    <a:pt x="5" y="15"/>
                  </a:lnTo>
                  <a:lnTo>
                    <a:pt x="5" y="15"/>
                  </a:lnTo>
                  <a:lnTo>
                    <a:pt x="5" y="14"/>
                  </a:lnTo>
                  <a:lnTo>
                    <a:pt x="5" y="14"/>
                  </a:lnTo>
                  <a:lnTo>
                    <a:pt x="4" y="14"/>
                  </a:lnTo>
                  <a:lnTo>
                    <a:pt x="4" y="14"/>
                  </a:lnTo>
                  <a:lnTo>
                    <a:pt x="5" y="14"/>
                  </a:lnTo>
                  <a:lnTo>
                    <a:pt x="5" y="13"/>
                  </a:lnTo>
                  <a:lnTo>
                    <a:pt x="5" y="13"/>
                  </a:lnTo>
                  <a:lnTo>
                    <a:pt x="4"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Freeform 495">
              <a:extLst>
                <a:ext uri="{FF2B5EF4-FFF2-40B4-BE49-F238E27FC236}">
                  <a16:creationId xmlns:a16="http://schemas.microsoft.com/office/drawing/2014/main" id="{8CD2B1B6-7122-4509-BAB7-2CC7648FB214}"/>
                </a:ext>
              </a:extLst>
            </p:cNvPr>
            <p:cNvSpPr>
              <a:spLocks noEditPoints="1"/>
            </p:cNvSpPr>
            <p:nvPr/>
          </p:nvSpPr>
          <p:spPr bwMode="auto">
            <a:xfrm>
              <a:off x="5338814" y="3178649"/>
              <a:ext cx="263218" cy="314907"/>
            </a:xfrm>
            <a:custGeom>
              <a:avLst/>
              <a:gdLst/>
              <a:ahLst/>
              <a:cxnLst>
                <a:cxn ang="0">
                  <a:pos x="1" y="27"/>
                </a:cxn>
                <a:cxn ang="0">
                  <a:pos x="1" y="27"/>
                </a:cxn>
                <a:cxn ang="0">
                  <a:pos x="2" y="27"/>
                </a:cxn>
                <a:cxn ang="0">
                  <a:pos x="22" y="8"/>
                </a:cxn>
                <a:cxn ang="0">
                  <a:pos x="23" y="9"/>
                </a:cxn>
                <a:cxn ang="0">
                  <a:pos x="23" y="9"/>
                </a:cxn>
                <a:cxn ang="0">
                  <a:pos x="22" y="10"/>
                </a:cxn>
                <a:cxn ang="0">
                  <a:pos x="23" y="11"/>
                </a:cxn>
                <a:cxn ang="0">
                  <a:pos x="23" y="12"/>
                </a:cxn>
                <a:cxn ang="0">
                  <a:pos x="22" y="12"/>
                </a:cxn>
                <a:cxn ang="0">
                  <a:pos x="22" y="13"/>
                </a:cxn>
                <a:cxn ang="0">
                  <a:pos x="22" y="14"/>
                </a:cxn>
                <a:cxn ang="0">
                  <a:pos x="21" y="15"/>
                </a:cxn>
                <a:cxn ang="0">
                  <a:pos x="20" y="15"/>
                </a:cxn>
                <a:cxn ang="0">
                  <a:pos x="20" y="15"/>
                </a:cxn>
                <a:cxn ang="0">
                  <a:pos x="18" y="15"/>
                </a:cxn>
                <a:cxn ang="0">
                  <a:pos x="19" y="14"/>
                </a:cxn>
                <a:cxn ang="0">
                  <a:pos x="19" y="13"/>
                </a:cxn>
                <a:cxn ang="0">
                  <a:pos x="19" y="12"/>
                </a:cxn>
                <a:cxn ang="0">
                  <a:pos x="19" y="11"/>
                </a:cxn>
                <a:cxn ang="0">
                  <a:pos x="19" y="11"/>
                </a:cxn>
                <a:cxn ang="0">
                  <a:pos x="18" y="11"/>
                </a:cxn>
                <a:cxn ang="0">
                  <a:pos x="18" y="10"/>
                </a:cxn>
                <a:cxn ang="0">
                  <a:pos x="19" y="10"/>
                </a:cxn>
                <a:cxn ang="0">
                  <a:pos x="18" y="10"/>
                </a:cxn>
                <a:cxn ang="0">
                  <a:pos x="17" y="10"/>
                </a:cxn>
                <a:cxn ang="0">
                  <a:pos x="17" y="9"/>
                </a:cxn>
                <a:cxn ang="0">
                  <a:pos x="18" y="9"/>
                </a:cxn>
                <a:cxn ang="0">
                  <a:pos x="18" y="8"/>
                </a:cxn>
                <a:cxn ang="0">
                  <a:pos x="18" y="7"/>
                </a:cxn>
                <a:cxn ang="0">
                  <a:pos x="19" y="6"/>
                </a:cxn>
                <a:cxn ang="0">
                  <a:pos x="19" y="5"/>
                </a:cxn>
                <a:cxn ang="0">
                  <a:pos x="19" y="4"/>
                </a:cxn>
                <a:cxn ang="0">
                  <a:pos x="19" y="4"/>
                </a:cxn>
                <a:cxn ang="0">
                  <a:pos x="19" y="2"/>
                </a:cxn>
                <a:cxn ang="0">
                  <a:pos x="19" y="1"/>
                </a:cxn>
                <a:cxn ang="0">
                  <a:pos x="19" y="0"/>
                </a:cxn>
                <a:cxn ang="0">
                  <a:pos x="20" y="0"/>
                </a:cxn>
                <a:cxn ang="0">
                  <a:pos x="20" y="0"/>
                </a:cxn>
                <a:cxn ang="0">
                  <a:pos x="20" y="1"/>
                </a:cxn>
                <a:cxn ang="0">
                  <a:pos x="21" y="1"/>
                </a:cxn>
                <a:cxn ang="0">
                  <a:pos x="22" y="1"/>
                </a:cxn>
                <a:cxn ang="0">
                  <a:pos x="23" y="0"/>
                </a:cxn>
                <a:cxn ang="0">
                  <a:pos x="24" y="0"/>
                </a:cxn>
                <a:cxn ang="0">
                  <a:pos x="24" y="1"/>
                </a:cxn>
                <a:cxn ang="0">
                  <a:pos x="24" y="2"/>
                </a:cxn>
                <a:cxn ang="0">
                  <a:pos x="23" y="3"/>
                </a:cxn>
                <a:cxn ang="0">
                  <a:pos x="23" y="3"/>
                </a:cxn>
                <a:cxn ang="0">
                  <a:pos x="23" y="5"/>
                </a:cxn>
                <a:cxn ang="0">
                  <a:pos x="23" y="6"/>
                </a:cxn>
                <a:cxn ang="0">
                  <a:pos x="23" y="7"/>
                </a:cxn>
                <a:cxn ang="0">
                  <a:pos x="22" y="7"/>
                </a:cxn>
              </a:cxnLst>
              <a:rect l="0" t="0" r="r" b="b"/>
              <a:pathLst>
                <a:path w="24" h="28">
                  <a:moveTo>
                    <a:pt x="1" y="28"/>
                  </a:moveTo>
                  <a:lnTo>
                    <a:pt x="1" y="28"/>
                  </a:lnTo>
                  <a:lnTo>
                    <a:pt x="1" y="27"/>
                  </a:lnTo>
                  <a:lnTo>
                    <a:pt x="1" y="27"/>
                  </a:lnTo>
                  <a:lnTo>
                    <a:pt x="0" y="27"/>
                  </a:lnTo>
                  <a:lnTo>
                    <a:pt x="0" y="27"/>
                  </a:lnTo>
                  <a:lnTo>
                    <a:pt x="0" y="27"/>
                  </a:lnTo>
                  <a:lnTo>
                    <a:pt x="1" y="27"/>
                  </a:lnTo>
                  <a:lnTo>
                    <a:pt x="1" y="27"/>
                  </a:lnTo>
                  <a:lnTo>
                    <a:pt x="1" y="27"/>
                  </a:lnTo>
                  <a:lnTo>
                    <a:pt x="1" y="27"/>
                  </a:lnTo>
                  <a:lnTo>
                    <a:pt x="2" y="27"/>
                  </a:lnTo>
                  <a:lnTo>
                    <a:pt x="2" y="27"/>
                  </a:lnTo>
                  <a:lnTo>
                    <a:pt x="1" y="28"/>
                  </a:lnTo>
                  <a:close/>
                  <a:moveTo>
                    <a:pt x="22" y="7"/>
                  </a:moveTo>
                  <a:lnTo>
                    <a:pt x="22" y="8"/>
                  </a:lnTo>
                  <a:lnTo>
                    <a:pt x="22" y="8"/>
                  </a:lnTo>
                  <a:lnTo>
                    <a:pt x="22" y="8"/>
                  </a:lnTo>
                  <a:lnTo>
                    <a:pt x="22" y="9"/>
                  </a:lnTo>
                  <a:lnTo>
                    <a:pt x="23" y="9"/>
                  </a:lnTo>
                  <a:lnTo>
                    <a:pt x="23" y="9"/>
                  </a:lnTo>
                  <a:lnTo>
                    <a:pt x="23" y="9"/>
                  </a:lnTo>
                  <a:lnTo>
                    <a:pt x="23" y="9"/>
                  </a:lnTo>
                  <a:lnTo>
                    <a:pt x="23" y="9"/>
                  </a:lnTo>
                  <a:lnTo>
                    <a:pt x="23" y="9"/>
                  </a:lnTo>
                  <a:lnTo>
                    <a:pt x="23" y="10"/>
                  </a:lnTo>
                  <a:lnTo>
                    <a:pt x="22" y="10"/>
                  </a:lnTo>
                  <a:lnTo>
                    <a:pt x="22" y="10"/>
                  </a:lnTo>
                  <a:lnTo>
                    <a:pt x="22" y="11"/>
                  </a:lnTo>
                  <a:lnTo>
                    <a:pt x="22" y="11"/>
                  </a:lnTo>
                  <a:lnTo>
                    <a:pt x="22" y="11"/>
                  </a:lnTo>
                  <a:lnTo>
                    <a:pt x="23" y="11"/>
                  </a:lnTo>
                  <a:lnTo>
                    <a:pt x="23" y="12"/>
                  </a:lnTo>
                  <a:lnTo>
                    <a:pt x="23" y="12"/>
                  </a:lnTo>
                  <a:lnTo>
                    <a:pt x="23" y="12"/>
                  </a:lnTo>
                  <a:lnTo>
                    <a:pt x="23" y="12"/>
                  </a:lnTo>
                  <a:lnTo>
                    <a:pt x="23" y="12"/>
                  </a:lnTo>
                  <a:lnTo>
                    <a:pt x="23" y="12"/>
                  </a:lnTo>
                  <a:lnTo>
                    <a:pt x="22" y="12"/>
                  </a:lnTo>
                  <a:lnTo>
                    <a:pt x="22" y="12"/>
                  </a:lnTo>
                  <a:lnTo>
                    <a:pt x="22" y="13"/>
                  </a:lnTo>
                  <a:lnTo>
                    <a:pt x="22" y="13"/>
                  </a:lnTo>
                  <a:lnTo>
                    <a:pt x="22" y="13"/>
                  </a:lnTo>
                  <a:lnTo>
                    <a:pt x="22" y="13"/>
                  </a:lnTo>
                  <a:lnTo>
                    <a:pt x="22" y="14"/>
                  </a:lnTo>
                  <a:lnTo>
                    <a:pt x="22" y="14"/>
                  </a:lnTo>
                  <a:lnTo>
                    <a:pt x="22" y="14"/>
                  </a:lnTo>
                  <a:lnTo>
                    <a:pt x="22" y="14"/>
                  </a:lnTo>
                  <a:lnTo>
                    <a:pt x="22" y="14"/>
                  </a:lnTo>
                  <a:lnTo>
                    <a:pt x="22" y="15"/>
                  </a:lnTo>
                  <a:lnTo>
                    <a:pt x="22" y="15"/>
                  </a:lnTo>
                  <a:lnTo>
                    <a:pt x="21" y="15"/>
                  </a:lnTo>
                  <a:lnTo>
                    <a:pt x="21" y="15"/>
                  </a:lnTo>
                  <a:lnTo>
                    <a:pt x="21" y="15"/>
                  </a:lnTo>
                  <a:lnTo>
                    <a:pt x="21" y="15"/>
                  </a:lnTo>
                  <a:lnTo>
                    <a:pt x="20" y="15"/>
                  </a:lnTo>
                  <a:lnTo>
                    <a:pt x="20" y="15"/>
                  </a:lnTo>
                  <a:lnTo>
                    <a:pt x="20" y="15"/>
                  </a:lnTo>
                  <a:lnTo>
                    <a:pt x="20" y="15"/>
                  </a:lnTo>
                  <a:lnTo>
                    <a:pt x="20" y="15"/>
                  </a:lnTo>
                  <a:lnTo>
                    <a:pt x="19" y="15"/>
                  </a:lnTo>
                  <a:lnTo>
                    <a:pt x="19" y="15"/>
                  </a:lnTo>
                  <a:lnTo>
                    <a:pt x="19" y="15"/>
                  </a:lnTo>
                  <a:lnTo>
                    <a:pt x="18" y="15"/>
                  </a:lnTo>
                  <a:lnTo>
                    <a:pt x="18" y="15"/>
                  </a:lnTo>
                  <a:lnTo>
                    <a:pt x="19" y="15"/>
                  </a:lnTo>
                  <a:lnTo>
                    <a:pt x="19" y="15"/>
                  </a:lnTo>
                  <a:lnTo>
                    <a:pt x="19" y="14"/>
                  </a:lnTo>
                  <a:lnTo>
                    <a:pt x="19" y="14"/>
                  </a:lnTo>
                  <a:lnTo>
                    <a:pt x="19" y="14"/>
                  </a:lnTo>
                  <a:lnTo>
                    <a:pt x="19" y="14"/>
                  </a:lnTo>
                  <a:lnTo>
                    <a:pt x="19" y="13"/>
                  </a:lnTo>
                  <a:lnTo>
                    <a:pt x="19" y="13"/>
                  </a:lnTo>
                  <a:lnTo>
                    <a:pt x="19" y="13"/>
                  </a:lnTo>
                  <a:lnTo>
                    <a:pt x="19" y="12"/>
                  </a:lnTo>
                  <a:lnTo>
                    <a:pt x="19" y="12"/>
                  </a:lnTo>
                  <a:lnTo>
                    <a:pt x="19" y="12"/>
                  </a:lnTo>
                  <a:lnTo>
                    <a:pt x="19" y="12"/>
                  </a:lnTo>
                  <a:lnTo>
                    <a:pt x="19" y="11"/>
                  </a:lnTo>
                  <a:lnTo>
                    <a:pt x="19" y="11"/>
                  </a:lnTo>
                  <a:lnTo>
                    <a:pt x="19" y="11"/>
                  </a:lnTo>
                  <a:lnTo>
                    <a:pt x="19" y="11"/>
                  </a:lnTo>
                  <a:lnTo>
                    <a:pt x="19" y="11"/>
                  </a:lnTo>
                  <a:lnTo>
                    <a:pt x="19" y="11"/>
                  </a:lnTo>
                  <a:lnTo>
                    <a:pt x="18" y="11"/>
                  </a:lnTo>
                  <a:lnTo>
                    <a:pt x="18" y="11"/>
                  </a:lnTo>
                  <a:lnTo>
                    <a:pt x="18" y="11"/>
                  </a:lnTo>
                  <a:lnTo>
                    <a:pt x="18" y="11"/>
                  </a:lnTo>
                  <a:lnTo>
                    <a:pt x="18" y="10"/>
                  </a:lnTo>
                  <a:lnTo>
                    <a:pt x="18" y="10"/>
                  </a:lnTo>
                  <a:lnTo>
                    <a:pt x="18" y="10"/>
                  </a:lnTo>
                  <a:lnTo>
                    <a:pt x="18" y="10"/>
                  </a:lnTo>
                  <a:lnTo>
                    <a:pt x="18" y="10"/>
                  </a:lnTo>
                  <a:lnTo>
                    <a:pt x="18" y="10"/>
                  </a:lnTo>
                  <a:lnTo>
                    <a:pt x="18" y="10"/>
                  </a:lnTo>
                  <a:lnTo>
                    <a:pt x="19" y="10"/>
                  </a:lnTo>
                  <a:lnTo>
                    <a:pt x="18" y="10"/>
                  </a:lnTo>
                  <a:lnTo>
                    <a:pt x="18" y="9"/>
                  </a:lnTo>
                  <a:lnTo>
                    <a:pt x="18" y="10"/>
                  </a:lnTo>
                  <a:lnTo>
                    <a:pt x="18" y="10"/>
                  </a:lnTo>
                  <a:lnTo>
                    <a:pt x="18" y="10"/>
                  </a:lnTo>
                  <a:lnTo>
                    <a:pt x="18" y="10"/>
                  </a:lnTo>
                  <a:lnTo>
                    <a:pt x="17" y="10"/>
                  </a:lnTo>
                  <a:lnTo>
                    <a:pt x="17" y="10"/>
                  </a:lnTo>
                  <a:lnTo>
                    <a:pt x="17" y="10"/>
                  </a:lnTo>
                  <a:lnTo>
                    <a:pt x="17" y="10"/>
                  </a:lnTo>
                  <a:lnTo>
                    <a:pt x="17" y="9"/>
                  </a:lnTo>
                  <a:lnTo>
                    <a:pt x="17" y="9"/>
                  </a:lnTo>
                  <a:lnTo>
                    <a:pt x="17" y="9"/>
                  </a:lnTo>
                  <a:lnTo>
                    <a:pt x="17" y="9"/>
                  </a:lnTo>
                  <a:lnTo>
                    <a:pt x="18" y="9"/>
                  </a:lnTo>
                  <a:lnTo>
                    <a:pt x="18" y="9"/>
                  </a:lnTo>
                  <a:lnTo>
                    <a:pt x="18" y="8"/>
                  </a:lnTo>
                  <a:lnTo>
                    <a:pt x="18" y="8"/>
                  </a:lnTo>
                  <a:lnTo>
                    <a:pt x="18" y="8"/>
                  </a:lnTo>
                  <a:lnTo>
                    <a:pt x="18" y="8"/>
                  </a:lnTo>
                  <a:lnTo>
                    <a:pt x="18" y="7"/>
                  </a:lnTo>
                  <a:lnTo>
                    <a:pt x="18" y="7"/>
                  </a:lnTo>
                  <a:lnTo>
                    <a:pt x="18" y="7"/>
                  </a:lnTo>
                  <a:lnTo>
                    <a:pt x="18" y="7"/>
                  </a:lnTo>
                  <a:lnTo>
                    <a:pt x="18" y="6"/>
                  </a:lnTo>
                  <a:lnTo>
                    <a:pt x="19" y="6"/>
                  </a:lnTo>
                  <a:lnTo>
                    <a:pt x="19" y="6"/>
                  </a:lnTo>
                  <a:lnTo>
                    <a:pt x="19" y="6"/>
                  </a:lnTo>
                  <a:lnTo>
                    <a:pt x="19" y="5"/>
                  </a:lnTo>
                  <a:lnTo>
                    <a:pt x="19" y="5"/>
                  </a:lnTo>
                  <a:lnTo>
                    <a:pt x="19" y="5"/>
                  </a:lnTo>
                  <a:lnTo>
                    <a:pt x="19" y="5"/>
                  </a:lnTo>
                  <a:lnTo>
                    <a:pt x="19" y="4"/>
                  </a:lnTo>
                  <a:lnTo>
                    <a:pt x="19" y="4"/>
                  </a:lnTo>
                  <a:lnTo>
                    <a:pt x="19" y="4"/>
                  </a:lnTo>
                  <a:lnTo>
                    <a:pt x="19" y="4"/>
                  </a:lnTo>
                  <a:lnTo>
                    <a:pt x="19" y="4"/>
                  </a:lnTo>
                  <a:lnTo>
                    <a:pt x="19" y="4"/>
                  </a:lnTo>
                  <a:lnTo>
                    <a:pt x="19" y="4"/>
                  </a:lnTo>
                  <a:lnTo>
                    <a:pt x="19" y="4"/>
                  </a:lnTo>
                  <a:lnTo>
                    <a:pt x="19" y="3"/>
                  </a:lnTo>
                  <a:lnTo>
                    <a:pt x="19" y="3"/>
                  </a:lnTo>
                  <a:lnTo>
                    <a:pt x="19" y="3"/>
                  </a:lnTo>
                  <a:lnTo>
                    <a:pt x="19" y="2"/>
                  </a:lnTo>
                  <a:lnTo>
                    <a:pt x="19" y="2"/>
                  </a:lnTo>
                  <a:lnTo>
                    <a:pt x="19" y="2"/>
                  </a:lnTo>
                  <a:lnTo>
                    <a:pt x="19" y="1"/>
                  </a:lnTo>
                  <a:lnTo>
                    <a:pt x="19" y="1"/>
                  </a:lnTo>
                  <a:lnTo>
                    <a:pt x="19" y="1"/>
                  </a:lnTo>
                  <a:lnTo>
                    <a:pt x="19" y="1"/>
                  </a:lnTo>
                  <a:lnTo>
                    <a:pt x="19" y="1"/>
                  </a:lnTo>
                  <a:lnTo>
                    <a:pt x="19" y="0"/>
                  </a:lnTo>
                  <a:lnTo>
                    <a:pt x="19" y="0"/>
                  </a:lnTo>
                  <a:lnTo>
                    <a:pt x="19" y="0"/>
                  </a:lnTo>
                  <a:lnTo>
                    <a:pt x="19" y="0"/>
                  </a:lnTo>
                  <a:lnTo>
                    <a:pt x="20" y="0"/>
                  </a:lnTo>
                  <a:lnTo>
                    <a:pt x="20" y="0"/>
                  </a:lnTo>
                  <a:lnTo>
                    <a:pt x="20" y="0"/>
                  </a:lnTo>
                  <a:lnTo>
                    <a:pt x="20" y="0"/>
                  </a:lnTo>
                  <a:lnTo>
                    <a:pt x="20" y="0"/>
                  </a:lnTo>
                  <a:lnTo>
                    <a:pt x="20" y="0"/>
                  </a:lnTo>
                  <a:lnTo>
                    <a:pt x="20" y="1"/>
                  </a:lnTo>
                  <a:lnTo>
                    <a:pt x="20" y="1"/>
                  </a:lnTo>
                  <a:lnTo>
                    <a:pt x="20" y="1"/>
                  </a:lnTo>
                  <a:lnTo>
                    <a:pt x="21" y="1"/>
                  </a:lnTo>
                  <a:lnTo>
                    <a:pt x="21" y="1"/>
                  </a:lnTo>
                  <a:lnTo>
                    <a:pt x="21" y="1"/>
                  </a:lnTo>
                  <a:lnTo>
                    <a:pt x="21" y="1"/>
                  </a:lnTo>
                  <a:lnTo>
                    <a:pt x="22" y="1"/>
                  </a:lnTo>
                  <a:lnTo>
                    <a:pt x="21" y="1"/>
                  </a:lnTo>
                  <a:lnTo>
                    <a:pt x="21" y="1"/>
                  </a:lnTo>
                  <a:lnTo>
                    <a:pt x="22" y="1"/>
                  </a:lnTo>
                  <a:lnTo>
                    <a:pt x="22" y="1"/>
                  </a:lnTo>
                  <a:lnTo>
                    <a:pt x="22" y="1"/>
                  </a:lnTo>
                  <a:lnTo>
                    <a:pt x="22" y="0"/>
                  </a:lnTo>
                  <a:lnTo>
                    <a:pt x="23" y="0"/>
                  </a:lnTo>
                  <a:lnTo>
                    <a:pt x="23" y="0"/>
                  </a:lnTo>
                  <a:lnTo>
                    <a:pt x="23" y="0"/>
                  </a:lnTo>
                  <a:lnTo>
                    <a:pt x="23" y="0"/>
                  </a:lnTo>
                  <a:lnTo>
                    <a:pt x="24" y="0"/>
                  </a:lnTo>
                  <a:lnTo>
                    <a:pt x="24" y="1"/>
                  </a:lnTo>
                  <a:lnTo>
                    <a:pt x="24" y="1"/>
                  </a:lnTo>
                  <a:lnTo>
                    <a:pt x="24" y="1"/>
                  </a:lnTo>
                  <a:lnTo>
                    <a:pt x="24" y="1"/>
                  </a:lnTo>
                  <a:lnTo>
                    <a:pt x="24" y="1"/>
                  </a:lnTo>
                  <a:lnTo>
                    <a:pt x="24" y="1"/>
                  </a:lnTo>
                  <a:lnTo>
                    <a:pt x="24" y="1"/>
                  </a:lnTo>
                  <a:lnTo>
                    <a:pt x="24" y="2"/>
                  </a:lnTo>
                  <a:lnTo>
                    <a:pt x="24" y="2"/>
                  </a:lnTo>
                  <a:lnTo>
                    <a:pt x="24" y="2"/>
                  </a:lnTo>
                  <a:lnTo>
                    <a:pt x="24" y="3"/>
                  </a:lnTo>
                  <a:lnTo>
                    <a:pt x="23" y="3"/>
                  </a:lnTo>
                  <a:lnTo>
                    <a:pt x="23" y="3"/>
                  </a:lnTo>
                  <a:lnTo>
                    <a:pt x="23" y="3"/>
                  </a:lnTo>
                  <a:lnTo>
                    <a:pt x="23" y="3"/>
                  </a:lnTo>
                  <a:lnTo>
                    <a:pt x="23" y="3"/>
                  </a:lnTo>
                  <a:lnTo>
                    <a:pt x="23" y="3"/>
                  </a:lnTo>
                  <a:lnTo>
                    <a:pt x="23" y="4"/>
                  </a:lnTo>
                  <a:lnTo>
                    <a:pt x="23" y="4"/>
                  </a:lnTo>
                  <a:lnTo>
                    <a:pt x="23" y="5"/>
                  </a:lnTo>
                  <a:lnTo>
                    <a:pt x="23" y="5"/>
                  </a:lnTo>
                  <a:lnTo>
                    <a:pt x="23" y="5"/>
                  </a:lnTo>
                  <a:lnTo>
                    <a:pt x="23" y="5"/>
                  </a:lnTo>
                  <a:lnTo>
                    <a:pt x="23" y="6"/>
                  </a:lnTo>
                  <a:lnTo>
                    <a:pt x="23" y="6"/>
                  </a:lnTo>
                  <a:lnTo>
                    <a:pt x="23" y="6"/>
                  </a:lnTo>
                  <a:lnTo>
                    <a:pt x="23" y="6"/>
                  </a:lnTo>
                  <a:lnTo>
                    <a:pt x="23" y="7"/>
                  </a:lnTo>
                  <a:lnTo>
                    <a:pt x="23" y="7"/>
                  </a:lnTo>
                  <a:lnTo>
                    <a:pt x="23" y="7"/>
                  </a:lnTo>
                  <a:lnTo>
                    <a:pt x="22" y="7"/>
                  </a:lnTo>
                  <a:lnTo>
                    <a:pt x="22" y="7"/>
                  </a:lnTo>
                  <a:lnTo>
                    <a:pt x="22"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Freeform 496">
              <a:extLst>
                <a:ext uri="{FF2B5EF4-FFF2-40B4-BE49-F238E27FC236}">
                  <a16:creationId xmlns:a16="http://schemas.microsoft.com/office/drawing/2014/main" id="{6DC5369E-4D16-4B97-812C-1CFEEBB6BA00}"/>
                </a:ext>
              </a:extLst>
            </p:cNvPr>
            <p:cNvSpPr>
              <a:spLocks/>
            </p:cNvSpPr>
            <p:nvPr/>
          </p:nvSpPr>
          <p:spPr bwMode="auto">
            <a:xfrm>
              <a:off x="4157754" y="3931613"/>
              <a:ext cx="32475" cy="22871"/>
            </a:xfrm>
            <a:custGeom>
              <a:avLst/>
              <a:gdLst/>
              <a:ahLst/>
              <a:cxnLst>
                <a:cxn ang="0">
                  <a:pos x="3" y="1"/>
                </a:cxn>
                <a:cxn ang="0">
                  <a:pos x="2" y="1"/>
                </a:cxn>
                <a:cxn ang="0">
                  <a:pos x="2" y="2"/>
                </a:cxn>
                <a:cxn ang="0">
                  <a:pos x="2" y="1"/>
                </a:cxn>
                <a:cxn ang="0">
                  <a:pos x="2"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3" y="1"/>
                </a:cxn>
                <a:cxn ang="0">
                  <a:pos x="3" y="1"/>
                </a:cxn>
              </a:cxnLst>
              <a:rect l="0" t="0" r="r" b="b"/>
              <a:pathLst>
                <a:path w="3" h="2">
                  <a:moveTo>
                    <a:pt x="3" y="1"/>
                  </a:moveTo>
                  <a:lnTo>
                    <a:pt x="2" y="1"/>
                  </a:lnTo>
                  <a:lnTo>
                    <a:pt x="2" y="2"/>
                  </a:lnTo>
                  <a:lnTo>
                    <a:pt x="2" y="1"/>
                  </a:lnTo>
                  <a:lnTo>
                    <a:pt x="2" y="1"/>
                  </a:lnTo>
                  <a:lnTo>
                    <a:pt x="1" y="1"/>
                  </a:lnTo>
                  <a:lnTo>
                    <a:pt x="1" y="1"/>
                  </a:lnTo>
                  <a:lnTo>
                    <a:pt x="1" y="1"/>
                  </a:lnTo>
                  <a:lnTo>
                    <a:pt x="1" y="1"/>
                  </a:lnTo>
                  <a:lnTo>
                    <a:pt x="0" y="1"/>
                  </a:lnTo>
                  <a:lnTo>
                    <a:pt x="0" y="1"/>
                  </a:lnTo>
                  <a:lnTo>
                    <a:pt x="0" y="1"/>
                  </a:lnTo>
                  <a:lnTo>
                    <a:pt x="0" y="1"/>
                  </a:lnTo>
                  <a:lnTo>
                    <a:pt x="0" y="1"/>
                  </a:lnTo>
                  <a:lnTo>
                    <a:pt x="0" y="1"/>
                  </a:lnTo>
                  <a:lnTo>
                    <a:pt x="0" y="1"/>
                  </a:lnTo>
                  <a:lnTo>
                    <a:pt x="0" y="0"/>
                  </a:lnTo>
                  <a:lnTo>
                    <a:pt x="0" y="0"/>
                  </a:lnTo>
                  <a:lnTo>
                    <a:pt x="0" y="0"/>
                  </a:lnTo>
                  <a:lnTo>
                    <a:pt x="0"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3" y="0"/>
                  </a:lnTo>
                  <a:lnTo>
                    <a:pt x="3" y="0"/>
                  </a:lnTo>
                  <a:lnTo>
                    <a:pt x="3" y="0"/>
                  </a:lnTo>
                  <a:lnTo>
                    <a:pt x="3" y="1"/>
                  </a:lnTo>
                  <a:lnTo>
                    <a:pt x="3"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Freeform 497">
              <a:extLst>
                <a:ext uri="{FF2B5EF4-FFF2-40B4-BE49-F238E27FC236}">
                  <a16:creationId xmlns:a16="http://schemas.microsoft.com/office/drawing/2014/main" id="{E17F52D8-6F91-43C5-B97A-F57B5AC6875B}"/>
                </a:ext>
              </a:extLst>
            </p:cNvPr>
            <p:cNvSpPr>
              <a:spLocks/>
            </p:cNvSpPr>
            <p:nvPr/>
          </p:nvSpPr>
          <p:spPr bwMode="auto">
            <a:xfrm>
              <a:off x="6957430" y="3695872"/>
              <a:ext cx="22220" cy="45741"/>
            </a:xfrm>
            <a:custGeom>
              <a:avLst/>
              <a:gdLst/>
              <a:ahLst/>
              <a:cxnLst>
                <a:cxn ang="0">
                  <a:pos x="2" y="4"/>
                </a:cxn>
                <a:cxn ang="0">
                  <a:pos x="2" y="4"/>
                </a:cxn>
                <a:cxn ang="0">
                  <a:pos x="2" y="4"/>
                </a:cxn>
                <a:cxn ang="0">
                  <a:pos x="2" y="4"/>
                </a:cxn>
                <a:cxn ang="0">
                  <a:pos x="2" y="4"/>
                </a:cxn>
                <a:cxn ang="0">
                  <a:pos x="2" y="4"/>
                </a:cxn>
                <a:cxn ang="0">
                  <a:pos x="2" y="4"/>
                </a:cxn>
                <a:cxn ang="0">
                  <a:pos x="1" y="4"/>
                </a:cxn>
                <a:cxn ang="0">
                  <a:pos x="1" y="4"/>
                </a:cxn>
                <a:cxn ang="0">
                  <a:pos x="1" y="4"/>
                </a:cxn>
                <a:cxn ang="0">
                  <a:pos x="1" y="4"/>
                </a:cxn>
                <a:cxn ang="0">
                  <a:pos x="1" y="4"/>
                </a:cxn>
                <a:cxn ang="0">
                  <a:pos x="1" y="4"/>
                </a:cxn>
                <a:cxn ang="0">
                  <a:pos x="1" y="4"/>
                </a:cxn>
                <a:cxn ang="0">
                  <a:pos x="1" y="3"/>
                </a:cxn>
                <a:cxn ang="0">
                  <a:pos x="1" y="3"/>
                </a:cxn>
                <a:cxn ang="0">
                  <a:pos x="0" y="3"/>
                </a:cxn>
                <a:cxn ang="0">
                  <a:pos x="0" y="3"/>
                </a:cxn>
                <a:cxn ang="0">
                  <a:pos x="0" y="2"/>
                </a:cxn>
                <a:cxn ang="0">
                  <a:pos x="0" y="2"/>
                </a:cxn>
                <a:cxn ang="0">
                  <a:pos x="0" y="2"/>
                </a:cxn>
                <a:cxn ang="0">
                  <a:pos x="1" y="2"/>
                </a:cxn>
                <a:cxn ang="0">
                  <a:pos x="1" y="2"/>
                </a:cxn>
                <a:cxn ang="0">
                  <a:pos x="1" y="2"/>
                </a:cxn>
                <a:cxn ang="0">
                  <a:pos x="1" y="1"/>
                </a:cxn>
                <a:cxn ang="0">
                  <a:pos x="1" y="1"/>
                </a:cxn>
                <a:cxn ang="0">
                  <a:pos x="1" y="1"/>
                </a:cxn>
                <a:cxn ang="0">
                  <a:pos x="1" y="1"/>
                </a:cxn>
                <a:cxn ang="0">
                  <a:pos x="1" y="1"/>
                </a:cxn>
                <a:cxn ang="0">
                  <a:pos x="1" y="1"/>
                </a:cxn>
                <a:cxn ang="0">
                  <a:pos x="1" y="1"/>
                </a:cxn>
                <a:cxn ang="0">
                  <a:pos x="1" y="0"/>
                </a:cxn>
                <a:cxn ang="0">
                  <a:pos x="1" y="0"/>
                </a:cxn>
                <a:cxn ang="0">
                  <a:pos x="1" y="0"/>
                </a:cxn>
                <a:cxn ang="0">
                  <a:pos x="2" y="0"/>
                </a:cxn>
                <a:cxn ang="0">
                  <a:pos x="2" y="0"/>
                </a:cxn>
                <a:cxn ang="0">
                  <a:pos x="2" y="0"/>
                </a:cxn>
                <a:cxn ang="0">
                  <a:pos x="2" y="0"/>
                </a:cxn>
                <a:cxn ang="0">
                  <a:pos x="2" y="0"/>
                </a:cxn>
                <a:cxn ang="0">
                  <a:pos x="2" y="1"/>
                </a:cxn>
                <a:cxn ang="0">
                  <a:pos x="2" y="1"/>
                </a:cxn>
                <a:cxn ang="0">
                  <a:pos x="2" y="1"/>
                </a:cxn>
                <a:cxn ang="0">
                  <a:pos x="2" y="1"/>
                </a:cxn>
                <a:cxn ang="0">
                  <a:pos x="2" y="2"/>
                </a:cxn>
                <a:cxn ang="0">
                  <a:pos x="2" y="2"/>
                </a:cxn>
                <a:cxn ang="0">
                  <a:pos x="2" y="2"/>
                </a:cxn>
                <a:cxn ang="0">
                  <a:pos x="2" y="2"/>
                </a:cxn>
                <a:cxn ang="0">
                  <a:pos x="2" y="2"/>
                </a:cxn>
                <a:cxn ang="0">
                  <a:pos x="2" y="3"/>
                </a:cxn>
                <a:cxn ang="0">
                  <a:pos x="2" y="3"/>
                </a:cxn>
                <a:cxn ang="0">
                  <a:pos x="2" y="3"/>
                </a:cxn>
                <a:cxn ang="0">
                  <a:pos x="2" y="4"/>
                </a:cxn>
              </a:cxnLst>
              <a:rect l="0" t="0" r="r" b="b"/>
              <a:pathLst>
                <a:path w="2" h="4">
                  <a:moveTo>
                    <a:pt x="2" y="4"/>
                  </a:moveTo>
                  <a:lnTo>
                    <a:pt x="2" y="4"/>
                  </a:lnTo>
                  <a:lnTo>
                    <a:pt x="2" y="4"/>
                  </a:lnTo>
                  <a:lnTo>
                    <a:pt x="2" y="4"/>
                  </a:lnTo>
                  <a:lnTo>
                    <a:pt x="2" y="4"/>
                  </a:lnTo>
                  <a:lnTo>
                    <a:pt x="2" y="4"/>
                  </a:lnTo>
                  <a:lnTo>
                    <a:pt x="2" y="4"/>
                  </a:lnTo>
                  <a:lnTo>
                    <a:pt x="1" y="4"/>
                  </a:lnTo>
                  <a:lnTo>
                    <a:pt x="1" y="4"/>
                  </a:lnTo>
                  <a:lnTo>
                    <a:pt x="1" y="4"/>
                  </a:lnTo>
                  <a:lnTo>
                    <a:pt x="1" y="4"/>
                  </a:lnTo>
                  <a:lnTo>
                    <a:pt x="1" y="4"/>
                  </a:lnTo>
                  <a:lnTo>
                    <a:pt x="1" y="4"/>
                  </a:lnTo>
                  <a:lnTo>
                    <a:pt x="1" y="4"/>
                  </a:lnTo>
                  <a:lnTo>
                    <a:pt x="1" y="3"/>
                  </a:lnTo>
                  <a:lnTo>
                    <a:pt x="1" y="3"/>
                  </a:lnTo>
                  <a:lnTo>
                    <a:pt x="0" y="3"/>
                  </a:lnTo>
                  <a:lnTo>
                    <a:pt x="0" y="3"/>
                  </a:lnTo>
                  <a:lnTo>
                    <a:pt x="0" y="2"/>
                  </a:lnTo>
                  <a:lnTo>
                    <a:pt x="0" y="2"/>
                  </a:lnTo>
                  <a:lnTo>
                    <a:pt x="0" y="2"/>
                  </a:lnTo>
                  <a:lnTo>
                    <a:pt x="1" y="2"/>
                  </a:lnTo>
                  <a:lnTo>
                    <a:pt x="1" y="2"/>
                  </a:lnTo>
                  <a:lnTo>
                    <a:pt x="1" y="2"/>
                  </a:lnTo>
                  <a:lnTo>
                    <a:pt x="1" y="1"/>
                  </a:lnTo>
                  <a:lnTo>
                    <a:pt x="1" y="1"/>
                  </a:lnTo>
                  <a:lnTo>
                    <a:pt x="1" y="1"/>
                  </a:lnTo>
                  <a:lnTo>
                    <a:pt x="1" y="1"/>
                  </a:lnTo>
                  <a:lnTo>
                    <a:pt x="1" y="1"/>
                  </a:lnTo>
                  <a:lnTo>
                    <a:pt x="1" y="1"/>
                  </a:lnTo>
                  <a:lnTo>
                    <a:pt x="1" y="1"/>
                  </a:lnTo>
                  <a:lnTo>
                    <a:pt x="1" y="0"/>
                  </a:lnTo>
                  <a:lnTo>
                    <a:pt x="1" y="0"/>
                  </a:lnTo>
                  <a:lnTo>
                    <a:pt x="1" y="0"/>
                  </a:lnTo>
                  <a:lnTo>
                    <a:pt x="2" y="0"/>
                  </a:lnTo>
                  <a:lnTo>
                    <a:pt x="2" y="0"/>
                  </a:lnTo>
                  <a:lnTo>
                    <a:pt x="2" y="0"/>
                  </a:lnTo>
                  <a:lnTo>
                    <a:pt x="2" y="0"/>
                  </a:lnTo>
                  <a:lnTo>
                    <a:pt x="2" y="0"/>
                  </a:lnTo>
                  <a:lnTo>
                    <a:pt x="2" y="1"/>
                  </a:lnTo>
                  <a:lnTo>
                    <a:pt x="2" y="1"/>
                  </a:lnTo>
                  <a:lnTo>
                    <a:pt x="2" y="1"/>
                  </a:lnTo>
                  <a:lnTo>
                    <a:pt x="2" y="1"/>
                  </a:lnTo>
                  <a:lnTo>
                    <a:pt x="2" y="2"/>
                  </a:lnTo>
                  <a:lnTo>
                    <a:pt x="2" y="2"/>
                  </a:lnTo>
                  <a:lnTo>
                    <a:pt x="2" y="2"/>
                  </a:lnTo>
                  <a:lnTo>
                    <a:pt x="2" y="2"/>
                  </a:lnTo>
                  <a:lnTo>
                    <a:pt x="2" y="2"/>
                  </a:lnTo>
                  <a:lnTo>
                    <a:pt x="2" y="3"/>
                  </a:lnTo>
                  <a:lnTo>
                    <a:pt x="2" y="3"/>
                  </a:lnTo>
                  <a:lnTo>
                    <a:pt x="2" y="3"/>
                  </a:lnTo>
                  <a:lnTo>
                    <a:pt x="2"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Freeform 498">
              <a:extLst>
                <a:ext uri="{FF2B5EF4-FFF2-40B4-BE49-F238E27FC236}">
                  <a16:creationId xmlns:a16="http://schemas.microsoft.com/office/drawing/2014/main" id="{B3E3BD95-7FD2-4144-BDF1-AD1A58342B4C}"/>
                </a:ext>
              </a:extLst>
            </p:cNvPr>
            <p:cNvSpPr>
              <a:spLocks noEditPoints="1"/>
            </p:cNvSpPr>
            <p:nvPr/>
          </p:nvSpPr>
          <p:spPr bwMode="auto">
            <a:xfrm>
              <a:off x="8719618" y="3291242"/>
              <a:ext cx="119644" cy="146019"/>
            </a:xfrm>
            <a:custGeom>
              <a:avLst/>
              <a:gdLst/>
              <a:ahLst/>
              <a:cxnLst>
                <a:cxn ang="0">
                  <a:pos x="6" y="12"/>
                </a:cxn>
                <a:cxn ang="0">
                  <a:pos x="7" y="12"/>
                </a:cxn>
                <a:cxn ang="0">
                  <a:pos x="3" y="13"/>
                </a:cxn>
                <a:cxn ang="0">
                  <a:pos x="7" y="12"/>
                </a:cxn>
                <a:cxn ang="0">
                  <a:pos x="3" y="12"/>
                </a:cxn>
                <a:cxn ang="0">
                  <a:pos x="8" y="11"/>
                </a:cxn>
                <a:cxn ang="0">
                  <a:pos x="3" y="11"/>
                </a:cxn>
                <a:cxn ang="0">
                  <a:pos x="7" y="11"/>
                </a:cxn>
                <a:cxn ang="0">
                  <a:pos x="7" y="12"/>
                </a:cxn>
                <a:cxn ang="0">
                  <a:pos x="7" y="11"/>
                </a:cxn>
                <a:cxn ang="0">
                  <a:pos x="9" y="12"/>
                </a:cxn>
                <a:cxn ang="0">
                  <a:pos x="4" y="11"/>
                </a:cxn>
                <a:cxn ang="0">
                  <a:pos x="4" y="7"/>
                </a:cxn>
                <a:cxn ang="0">
                  <a:pos x="4" y="7"/>
                </a:cxn>
                <a:cxn ang="0">
                  <a:pos x="4" y="3"/>
                </a:cxn>
                <a:cxn ang="0">
                  <a:pos x="4" y="3"/>
                </a:cxn>
                <a:cxn ang="0">
                  <a:pos x="5" y="8"/>
                </a:cxn>
                <a:cxn ang="0">
                  <a:pos x="4" y="8"/>
                </a:cxn>
                <a:cxn ang="0">
                  <a:pos x="4" y="6"/>
                </a:cxn>
                <a:cxn ang="0">
                  <a:pos x="4" y="6"/>
                </a:cxn>
                <a:cxn ang="0">
                  <a:pos x="4" y="6"/>
                </a:cxn>
                <a:cxn ang="0">
                  <a:pos x="4" y="5"/>
                </a:cxn>
                <a:cxn ang="0">
                  <a:pos x="4" y="5"/>
                </a:cxn>
                <a:cxn ang="0">
                  <a:pos x="4" y="5"/>
                </a:cxn>
                <a:cxn ang="0">
                  <a:pos x="5" y="6"/>
                </a:cxn>
                <a:cxn ang="0">
                  <a:pos x="5" y="5"/>
                </a:cxn>
                <a:cxn ang="0">
                  <a:pos x="5" y="5"/>
                </a:cxn>
                <a:cxn ang="0">
                  <a:pos x="5" y="4"/>
                </a:cxn>
                <a:cxn ang="0">
                  <a:pos x="4" y="3"/>
                </a:cxn>
                <a:cxn ang="0">
                  <a:pos x="5" y="3"/>
                </a:cxn>
                <a:cxn ang="0">
                  <a:pos x="5" y="2"/>
                </a:cxn>
                <a:cxn ang="0">
                  <a:pos x="6" y="1"/>
                </a:cxn>
                <a:cxn ang="0">
                  <a:pos x="8" y="1"/>
                </a:cxn>
                <a:cxn ang="0">
                  <a:pos x="8" y="0"/>
                </a:cxn>
                <a:cxn ang="0">
                  <a:pos x="9" y="3"/>
                </a:cxn>
                <a:cxn ang="0">
                  <a:pos x="10" y="4"/>
                </a:cxn>
                <a:cxn ang="0">
                  <a:pos x="11" y="5"/>
                </a:cxn>
                <a:cxn ang="0">
                  <a:pos x="11" y="6"/>
                </a:cxn>
                <a:cxn ang="0">
                  <a:pos x="11" y="8"/>
                </a:cxn>
                <a:cxn ang="0">
                  <a:pos x="11" y="8"/>
                </a:cxn>
                <a:cxn ang="0">
                  <a:pos x="11" y="10"/>
                </a:cxn>
                <a:cxn ang="0">
                  <a:pos x="10" y="11"/>
                </a:cxn>
                <a:cxn ang="0">
                  <a:pos x="9" y="11"/>
                </a:cxn>
                <a:cxn ang="0">
                  <a:pos x="9" y="11"/>
                </a:cxn>
                <a:cxn ang="0">
                  <a:pos x="8" y="11"/>
                </a:cxn>
                <a:cxn ang="0">
                  <a:pos x="8" y="11"/>
                </a:cxn>
                <a:cxn ang="0">
                  <a:pos x="7" y="11"/>
                </a:cxn>
                <a:cxn ang="0">
                  <a:pos x="7" y="11"/>
                </a:cxn>
                <a:cxn ang="0">
                  <a:pos x="6" y="12"/>
                </a:cxn>
                <a:cxn ang="0">
                  <a:pos x="6" y="12"/>
                </a:cxn>
                <a:cxn ang="0">
                  <a:pos x="6" y="12"/>
                </a:cxn>
                <a:cxn ang="0">
                  <a:pos x="6" y="12"/>
                </a:cxn>
                <a:cxn ang="0">
                  <a:pos x="5" y="12"/>
                </a:cxn>
                <a:cxn ang="0">
                  <a:pos x="5" y="12"/>
                </a:cxn>
                <a:cxn ang="0">
                  <a:pos x="4" y="12"/>
                </a:cxn>
                <a:cxn ang="0">
                  <a:pos x="4" y="12"/>
                </a:cxn>
                <a:cxn ang="0">
                  <a:pos x="4" y="12"/>
                </a:cxn>
                <a:cxn ang="0">
                  <a:pos x="4" y="11"/>
                </a:cxn>
                <a:cxn ang="0">
                  <a:pos x="4" y="11"/>
                </a:cxn>
                <a:cxn ang="0">
                  <a:pos x="4" y="10"/>
                </a:cxn>
                <a:cxn ang="0">
                  <a:pos x="4" y="9"/>
                </a:cxn>
                <a:cxn ang="0">
                  <a:pos x="4" y="9"/>
                </a:cxn>
                <a:cxn ang="0">
                  <a:pos x="5" y="8"/>
                </a:cxn>
              </a:cxnLst>
              <a:rect l="0" t="0" r="r" b="b"/>
              <a:pathLst>
                <a:path w="11" h="13">
                  <a:moveTo>
                    <a:pt x="5" y="13"/>
                  </a:moveTo>
                  <a:lnTo>
                    <a:pt x="5" y="13"/>
                  </a:lnTo>
                  <a:lnTo>
                    <a:pt x="5" y="13"/>
                  </a:lnTo>
                  <a:lnTo>
                    <a:pt x="5" y="13"/>
                  </a:lnTo>
                  <a:close/>
                  <a:moveTo>
                    <a:pt x="6" y="12"/>
                  </a:moveTo>
                  <a:lnTo>
                    <a:pt x="6" y="13"/>
                  </a:lnTo>
                  <a:lnTo>
                    <a:pt x="5" y="13"/>
                  </a:lnTo>
                  <a:lnTo>
                    <a:pt x="5" y="12"/>
                  </a:lnTo>
                  <a:lnTo>
                    <a:pt x="6" y="12"/>
                  </a:lnTo>
                  <a:close/>
                  <a:moveTo>
                    <a:pt x="7" y="12"/>
                  </a:moveTo>
                  <a:lnTo>
                    <a:pt x="7" y="12"/>
                  </a:lnTo>
                  <a:close/>
                  <a:moveTo>
                    <a:pt x="4" y="12"/>
                  </a:moveTo>
                  <a:lnTo>
                    <a:pt x="4" y="13"/>
                  </a:lnTo>
                  <a:lnTo>
                    <a:pt x="4" y="13"/>
                  </a:lnTo>
                  <a:lnTo>
                    <a:pt x="3" y="13"/>
                  </a:lnTo>
                  <a:lnTo>
                    <a:pt x="4" y="12"/>
                  </a:lnTo>
                  <a:lnTo>
                    <a:pt x="4" y="12"/>
                  </a:lnTo>
                  <a:close/>
                  <a:moveTo>
                    <a:pt x="7" y="12"/>
                  </a:moveTo>
                  <a:lnTo>
                    <a:pt x="7" y="12"/>
                  </a:lnTo>
                  <a:lnTo>
                    <a:pt x="7" y="12"/>
                  </a:lnTo>
                  <a:lnTo>
                    <a:pt x="7" y="12"/>
                  </a:lnTo>
                  <a:close/>
                  <a:moveTo>
                    <a:pt x="3" y="12"/>
                  </a:moveTo>
                  <a:lnTo>
                    <a:pt x="3" y="12"/>
                  </a:lnTo>
                  <a:lnTo>
                    <a:pt x="3" y="12"/>
                  </a:lnTo>
                  <a:lnTo>
                    <a:pt x="3" y="12"/>
                  </a:lnTo>
                  <a:close/>
                  <a:moveTo>
                    <a:pt x="3" y="11"/>
                  </a:moveTo>
                  <a:lnTo>
                    <a:pt x="3" y="12"/>
                  </a:lnTo>
                  <a:lnTo>
                    <a:pt x="3" y="12"/>
                  </a:lnTo>
                  <a:lnTo>
                    <a:pt x="3" y="11"/>
                  </a:lnTo>
                  <a:close/>
                  <a:moveTo>
                    <a:pt x="8" y="11"/>
                  </a:moveTo>
                  <a:lnTo>
                    <a:pt x="8" y="11"/>
                  </a:lnTo>
                  <a:lnTo>
                    <a:pt x="7" y="11"/>
                  </a:lnTo>
                  <a:lnTo>
                    <a:pt x="7" y="11"/>
                  </a:lnTo>
                  <a:lnTo>
                    <a:pt x="8" y="11"/>
                  </a:lnTo>
                  <a:close/>
                  <a:moveTo>
                    <a:pt x="3" y="11"/>
                  </a:moveTo>
                  <a:lnTo>
                    <a:pt x="3" y="11"/>
                  </a:lnTo>
                  <a:lnTo>
                    <a:pt x="3" y="11"/>
                  </a:lnTo>
                  <a:lnTo>
                    <a:pt x="3" y="11"/>
                  </a:lnTo>
                  <a:close/>
                  <a:moveTo>
                    <a:pt x="7" y="11"/>
                  </a:moveTo>
                  <a:lnTo>
                    <a:pt x="7" y="11"/>
                  </a:lnTo>
                  <a:lnTo>
                    <a:pt x="7" y="11"/>
                  </a:lnTo>
                  <a:lnTo>
                    <a:pt x="7" y="11"/>
                  </a:lnTo>
                  <a:lnTo>
                    <a:pt x="8" y="11"/>
                  </a:lnTo>
                  <a:lnTo>
                    <a:pt x="8" y="12"/>
                  </a:lnTo>
                  <a:lnTo>
                    <a:pt x="7" y="12"/>
                  </a:lnTo>
                  <a:lnTo>
                    <a:pt x="7" y="12"/>
                  </a:lnTo>
                  <a:lnTo>
                    <a:pt x="7" y="11"/>
                  </a:lnTo>
                  <a:lnTo>
                    <a:pt x="7" y="11"/>
                  </a:lnTo>
                  <a:lnTo>
                    <a:pt x="7" y="11"/>
                  </a:lnTo>
                  <a:lnTo>
                    <a:pt x="7" y="11"/>
                  </a:lnTo>
                  <a:close/>
                  <a:moveTo>
                    <a:pt x="9" y="11"/>
                  </a:moveTo>
                  <a:lnTo>
                    <a:pt x="9" y="11"/>
                  </a:lnTo>
                  <a:lnTo>
                    <a:pt x="9" y="11"/>
                  </a:lnTo>
                  <a:lnTo>
                    <a:pt x="9" y="12"/>
                  </a:lnTo>
                  <a:lnTo>
                    <a:pt x="9" y="12"/>
                  </a:lnTo>
                  <a:lnTo>
                    <a:pt x="9" y="11"/>
                  </a:lnTo>
                  <a:lnTo>
                    <a:pt x="9" y="11"/>
                  </a:lnTo>
                  <a:lnTo>
                    <a:pt x="9" y="11"/>
                  </a:lnTo>
                  <a:lnTo>
                    <a:pt x="9" y="11"/>
                  </a:lnTo>
                  <a:close/>
                  <a:moveTo>
                    <a:pt x="4" y="11"/>
                  </a:moveTo>
                  <a:lnTo>
                    <a:pt x="3" y="11"/>
                  </a:lnTo>
                  <a:lnTo>
                    <a:pt x="3" y="11"/>
                  </a:lnTo>
                  <a:lnTo>
                    <a:pt x="4" y="11"/>
                  </a:lnTo>
                  <a:close/>
                  <a:moveTo>
                    <a:pt x="4" y="7"/>
                  </a:moveTo>
                  <a:lnTo>
                    <a:pt x="4" y="7"/>
                  </a:lnTo>
                  <a:lnTo>
                    <a:pt x="4" y="7"/>
                  </a:lnTo>
                  <a:lnTo>
                    <a:pt x="4" y="6"/>
                  </a:lnTo>
                  <a:lnTo>
                    <a:pt x="4" y="6"/>
                  </a:lnTo>
                  <a:lnTo>
                    <a:pt x="4" y="6"/>
                  </a:lnTo>
                  <a:lnTo>
                    <a:pt x="4" y="7"/>
                  </a:lnTo>
                  <a:close/>
                  <a:moveTo>
                    <a:pt x="4" y="5"/>
                  </a:moveTo>
                  <a:lnTo>
                    <a:pt x="4" y="6"/>
                  </a:lnTo>
                  <a:lnTo>
                    <a:pt x="4" y="5"/>
                  </a:lnTo>
                  <a:close/>
                  <a:moveTo>
                    <a:pt x="4" y="3"/>
                  </a:moveTo>
                  <a:lnTo>
                    <a:pt x="4" y="3"/>
                  </a:lnTo>
                  <a:lnTo>
                    <a:pt x="4" y="3"/>
                  </a:lnTo>
                  <a:lnTo>
                    <a:pt x="4" y="3"/>
                  </a:lnTo>
                  <a:lnTo>
                    <a:pt x="4" y="3"/>
                  </a:lnTo>
                  <a:lnTo>
                    <a:pt x="4" y="3"/>
                  </a:lnTo>
                  <a:lnTo>
                    <a:pt x="4" y="3"/>
                  </a:lnTo>
                  <a:close/>
                  <a:moveTo>
                    <a:pt x="0" y="2"/>
                  </a:moveTo>
                  <a:lnTo>
                    <a:pt x="0" y="2"/>
                  </a:lnTo>
                  <a:lnTo>
                    <a:pt x="0" y="2"/>
                  </a:lnTo>
                  <a:lnTo>
                    <a:pt x="0" y="2"/>
                  </a:lnTo>
                  <a:close/>
                  <a:moveTo>
                    <a:pt x="5" y="8"/>
                  </a:moveTo>
                  <a:lnTo>
                    <a:pt x="5" y="8"/>
                  </a:lnTo>
                  <a:lnTo>
                    <a:pt x="5" y="8"/>
                  </a:lnTo>
                  <a:lnTo>
                    <a:pt x="5" y="8"/>
                  </a:lnTo>
                  <a:lnTo>
                    <a:pt x="5" y="8"/>
                  </a:lnTo>
                  <a:lnTo>
                    <a:pt x="4" y="8"/>
                  </a:lnTo>
                  <a:lnTo>
                    <a:pt x="4" y="7"/>
                  </a:lnTo>
                  <a:lnTo>
                    <a:pt x="4" y="7"/>
                  </a:lnTo>
                  <a:lnTo>
                    <a:pt x="4" y="7"/>
                  </a:lnTo>
                  <a:lnTo>
                    <a:pt x="4" y="6"/>
                  </a:lnTo>
                  <a:lnTo>
                    <a:pt x="4" y="6"/>
                  </a:lnTo>
                  <a:lnTo>
                    <a:pt x="4" y="6"/>
                  </a:lnTo>
                  <a:lnTo>
                    <a:pt x="4" y="6"/>
                  </a:lnTo>
                  <a:lnTo>
                    <a:pt x="4" y="6"/>
                  </a:lnTo>
                  <a:lnTo>
                    <a:pt x="4" y="6"/>
                  </a:lnTo>
                  <a:lnTo>
                    <a:pt x="4" y="6"/>
                  </a:lnTo>
                  <a:lnTo>
                    <a:pt x="4" y="6"/>
                  </a:lnTo>
                  <a:lnTo>
                    <a:pt x="4" y="6"/>
                  </a:lnTo>
                  <a:lnTo>
                    <a:pt x="3" y="6"/>
                  </a:lnTo>
                  <a:lnTo>
                    <a:pt x="3" y="6"/>
                  </a:lnTo>
                  <a:lnTo>
                    <a:pt x="4" y="6"/>
                  </a:lnTo>
                  <a:lnTo>
                    <a:pt x="4" y="5"/>
                  </a:lnTo>
                  <a:lnTo>
                    <a:pt x="4" y="5"/>
                  </a:lnTo>
                  <a:lnTo>
                    <a:pt x="4" y="5"/>
                  </a:lnTo>
                  <a:lnTo>
                    <a:pt x="4" y="6"/>
                  </a:lnTo>
                  <a:lnTo>
                    <a:pt x="4" y="5"/>
                  </a:lnTo>
                  <a:lnTo>
                    <a:pt x="4" y="5"/>
                  </a:lnTo>
                  <a:lnTo>
                    <a:pt x="4" y="5"/>
                  </a:lnTo>
                  <a:lnTo>
                    <a:pt x="4" y="5"/>
                  </a:lnTo>
                  <a:lnTo>
                    <a:pt x="4" y="5"/>
                  </a:lnTo>
                  <a:lnTo>
                    <a:pt x="4" y="5"/>
                  </a:lnTo>
                  <a:lnTo>
                    <a:pt x="4" y="5"/>
                  </a:lnTo>
                  <a:lnTo>
                    <a:pt x="4" y="5"/>
                  </a:lnTo>
                  <a:lnTo>
                    <a:pt x="4" y="5"/>
                  </a:lnTo>
                  <a:lnTo>
                    <a:pt x="4" y="5"/>
                  </a:lnTo>
                  <a:lnTo>
                    <a:pt x="4" y="5"/>
                  </a:lnTo>
                  <a:lnTo>
                    <a:pt x="5" y="5"/>
                  </a:lnTo>
                  <a:lnTo>
                    <a:pt x="5" y="5"/>
                  </a:lnTo>
                  <a:lnTo>
                    <a:pt x="5" y="5"/>
                  </a:lnTo>
                  <a:lnTo>
                    <a:pt x="5" y="5"/>
                  </a:lnTo>
                  <a:lnTo>
                    <a:pt x="5" y="6"/>
                  </a:lnTo>
                  <a:lnTo>
                    <a:pt x="5" y="5"/>
                  </a:lnTo>
                  <a:lnTo>
                    <a:pt x="5" y="5"/>
                  </a:lnTo>
                  <a:lnTo>
                    <a:pt x="5" y="5"/>
                  </a:lnTo>
                  <a:lnTo>
                    <a:pt x="5" y="5"/>
                  </a:lnTo>
                  <a:lnTo>
                    <a:pt x="5" y="5"/>
                  </a:lnTo>
                  <a:lnTo>
                    <a:pt x="5" y="5"/>
                  </a:lnTo>
                  <a:lnTo>
                    <a:pt x="5" y="5"/>
                  </a:lnTo>
                  <a:lnTo>
                    <a:pt x="5" y="5"/>
                  </a:lnTo>
                  <a:lnTo>
                    <a:pt x="5" y="5"/>
                  </a:lnTo>
                  <a:lnTo>
                    <a:pt x="5" y="5"/>
                  </a:lnTo>
                  <a:lnTo>
                    <a:pt x="5" y="4"/>
                  </a:lnTo>
                  <a:lnTo>
                    <a:pt x="5" y="4"/>
                  </a:lnTo>
                  <a:lnTo>
                    <a:pt x="5" y="5"/>
                  </a:lnTo>
                  <a:lnTo>
                    <a:pt x="5" y="4"/>
                  </a:lnTo>
                  <a:lnTo>
                    <a:pt x="5" y="4"/>
                  </a:lnTo>
                  <a:lnTo>
                    <a:pt x="5" y="4"/>
                  </a:lnTo>
                  <a:lnTo>
                    <a:pt x="5" y="4"/>
                  </a:lnTo>
                  <a:lnTo>
                    <a:pt x="5" y="4"/>
                  </a:lnTo>
                  <a:lnTo>
                    <a:pt x="5" y="3"/>
                  </a:lnTo>
                  <a:lnTo>
                    <a:pt x="4" y="3"/>
                  </a:lnTo>
                  <a:lnTo>
                    <a:pt x="4" y="3"/>
                  </a:lnTo>
                  <a:lnTo>
                    <a:pt x="4" y="3"/>
                  </a:lnTo>
                  <a:lnTo>
                    <a:pt x="5" y="3"/>
                  </a:lnTo>
                  <a:lnTo>
                    <a:pt x="5" y="3"/>
                  </a:lnTo>
                  <a:lnTo>
                    <a:pt x="5" y="3"/>
                  </a:lnTo>
                  <a:lnTo>
                    <a:pt x="5" y="2"/>
                  </a:lnTo>
                  <a:lnTo>
                    <a:pt x="5" y="2"/>
                  </a:lnTo>
                  <a:lnTo>
                    <a:pt x="5" y="2"/>
                  </a:lnTo>
                  <a:lnTo>
                    <a:pt x="5" y="2"/>
                  </a:lnTo>
                  <a:lnTo>
                    <a:pt x="5" y="2"/>
                  </a:lnTo>
                  <a:lnTo>
                    <a:pt x="5" y="1"/>
                  </a:lnTo>
                  <a:lnTo>
                    <a:pt x="5" y="1"/>
                  </a:lnTo>
                  <a:lnTo>
                    <a:pt x="6" y="1"/>
                  </a:lnTo>
                  <a:lnTo>
                    <a:pt x="6" y="1"/>
                  </a:lnTo>
                  <a:lnTo>
                    <a:pt x="6" y="1"/>
                  </a:lnTo>
                  <a:lnTo>
                    <a:pt x="6" y="1"/>
                  </a:lnTo>
                  <a:lnTo>
                    <a:pt x="7" y="1"/>
                  </a:lnTo>
                  <a:lnTo>
                    <a:pt x="7" y="1"/>
                  </a:lnTo>
                  <a:lnTo>
                    <a:pt x="7" y="1"/>
                  </a:lnTo>
                  <a:lnTo>
                    <a:pt x="8" y="1"/>
                  </a:lnTo>
                  <a:lnTo>
                    <a:pt x="8" y="1"/>
                  </a:lnTo>
                  <a:lnTo>
                    <a:pt x="8" y="1"/>
                  </a:lnTo>
                  <a:lnTo>
                    <a:pt x="8" y="1"/>
                  </a:lnTo>
                  <a:lnTo>
                    <a:pt x="8" y="1"/>
                  </a:lnTo>
                  <a:lnTo>
                    <a:pt x="8" y="0"/>
                  </a:lnTo>
                  <a:lnTo>
                    <a:pt x="8" y="0"/>
                  </a:lnTo>
                  <a:lnTo>
                    <a:pt x="9" y="1"/>
                  </a:lnTo>
                  <a:lnTo>
                    <a:pt x="9" y="2"/>
                  </a:lnTo>
                  <a:lnTo>
                    <a:pt x="9" y="2"/>
                  </a:lnTo>
                  <a:lnTo>
                    <a:pt x="9" y="3"/>
                  </a:lnTo>
                  <a:lnTo>
                    <a:pt x="10" y="3"/>
                  </a:lnTo>
                  <a:lnTo>
                    <a:pt x="10" y="3"/>
                  </a:lnTo>
                  <a:lnTo>
                    <a:pt x="10" y="3"/>
                  </a:lnTo>
                  <a:lnTo>
                    <a:pt x="10" y="4"/>
                  </a:lnTo>
                  <a:lnTo>
                    <a:pt x="10" y="4"/>
                  </a:lnTo>
                  <a:lnTo>
                    <a:pt x="10" y="4"/>
                  </a:lnTo>
                  <a:lnTo>
                    <a:pt x="11" y="4"/>
                  </a:lnTo>
                  <a:lnTo>
                    <a:pt x="11" y="5"/>
                  </a:lnTo>
                  <a:lnTo>
                    <a:pt x="11" y="5"/>
                  </a:lnTo>
                  <a:lnTo>
                    <a:pt x="11" y="5"/>
                  </a:lnTo>
                  <a:lnTo>
                    <a:pt x="11" y="5"/>
                  </a:lnTo>
                  <a:lnTo>
                    <a:pt x="11" y="5"/>
                  </a:lnTo>
                  <a:lnTo>
                    <a:pt x="11" y="6"/>
                  </a:lnTo>
                  <a:lnTo>
                    <a:pt x="11" y="6"/>
                  </a:lnTo>
                  <a:lnTo>
                    <a:pt x="11" y="6"/>
                  </a:lnTo>
                  <a:lnTo>
                    <a:pt x="11" y="6"/>
                  </a:lnTo>
                  <a:lnTo>
                    <a:pt x="11" y="6"/>
                  </a:lnTo>
                  <a:lnTo>
                    <a:pt x="11" y="7"/>
                  </a:lnTo>
                  <a:lnTo>
                    <a:pt x="11" y="7"/>
                  </a:lnTo>
                  <a:lnTo>
                    <a:pt x="11" y="8"/>
                  </a:lnTo>
                  <a:lnTo>
                    <a:pt x="11" y="8"/>
                  </a:lnTo>
                  <a:lnTo>
                    <a:pt x="11" y="8"/>
                  </a:lnTo>
                  <a:lnTo>
                    <a:pt x="11" y="8"/>
                  </a:lnTo>
                  <a:lnTo>
                    <a:pt x="11" y="8"/>
                  </a:lnTo>
                  <a:lnTo>
                    <a:pt x="11" y="8"/>
                  </a:lnTo>
                  <a:lnTo>
                    <a:pt x="11" y="9"/>
                  </a:lnTo>
                  <a:lnTo>
                    <a:pt x="11" y="9"/>
                  </a:lnTo>
                  <a:lnTo>
                    <a:pt x="11" y="9"/>
                  </a:lnTo>
                  <a:lnTo>
                    <a:pt x="11" y="10"/>
                  </a:lnTo>
                  <a:lnTo>
                    <a:pt x="11" y="10"/>
                  </a:lnTo>
                  <a:lnTo>
                    <a:pt x="11" y="10"/>
                  </a:lnTo>
                  <a:lnTo>
                    <a:pt x="10" y="10"/>
                  </a:lnTo>
                  <a:lnTo>
                    <a:pt x="10" y="10"/>
                  </a:lnTo>
                  <a:lnTo>
                    <a:pt x="10" y="11"/>
                  </a:lnTo>
                  <a:lnTo>
                    <a:pt x="10" y="11"/>
                  </a:lnTo>
                  <a:lnTo>
                    <a:pt x="10" y="11"/>
                  </a:lnTo>
                  <a:lnTo>
                    <a:pt x="10" y="11"/>
                  </a:lnTo>
                  <a:lnTo>
                    <a:pt x="9" y="11"/>
                  </a:lnTo>
                  <a:lnTo>
                    <a:pt x="9" y="11"/>
                  </a:lnTo>
                  <a:lnTo>
                    <a:pt x="9" y="11"/>
                  </a:lnTo>
                  <a:lnTo>
                    <a:pt x="9" y="11"/>
                  </a:lnTo>
                  <a:lnTo>
                    <a:pt x="8" y="11"/>
                  </a:lnTo>
                  <a:lnTo>
                    <a:pt x="8" y="11"/>
                  </a:lnTo>
                  <a:lnTo>
                    <a:pt x="8" y="11"/>
                  </a:lnTo>
                  <a:lnTo>
                    <a:pt x="9" y="11"/>
                  </a:lnTo>
                  <a:lnTo>
                    <a:pt x="9" y="11"/>
                  </a:lnTo>
                  <a:lnTo>
                    <a:pt x="9" y="11"/>
                  </a:lnTo>
                  <a:lnTo>
                    <a:pt x="8" y="11"/>
                  </a:lnTo>
                  <a:lnTo>
                    <a:pt x="8" y="11"/>
                  </a:lnTo>
                  <a:lnTo>
                    <a:pt x="8" y="11"/>
                  </a:lnTo>
                  <a:lnTo>
                    <a:pt x="8" y="11"/>
                  </a:lnTo>
                  <a:lnTo>
                    <a:pt x="8" y="11"/>
                  </a:lnTo>
                  <a:lnTo>
                    <a:pt x="8" y="11"/>
                  </a:lnTo>
                  <a:lnTo>
                    <a:pt x="8" y="11"/>
                  </a:lnTo>
                  <a:lnTo>
                    <a:pt x="8" y="11"/>
                  </a:lnTo>
                  <a:lnTo>
                    <a:pt x="8" y="11"/>
                  </a:lnTo>
                  <a:lnTo>
                    <a:pt x="8" y="11"/>
                  </a:lnTo>
                  <a:lnTo>
                    <a:pt x="7" y="11"/>
                  </a:lnTo>
                  <a:lnTo>
                    <a:pt x="7" y="11"/>
                  </a:lnTo>
                  <a:lnTo>
                    <a:pt x="7" y="11"/>
                  </a:lnTo>
                  <a:lnTo>
                    <a:pt x="7" y="11"/>
                  </a:lnTo>
                  <a:lnTo>
                    <a:pt x="7" y="11"/>
                  </a:lnTo>
                  <a:lnTo>
                    <a:pt x="6" y="11"/>
                  </a:lnTo>
                  <a:lnTo>
                    <a:pt x="7" y="11"/>
                  </a:lnTo>
                  <a:lnTo>
                    <a:pt x="7" y="11"/>
                  </a:lnTo>
                  <a:lnTo>
                    <a:pt x="7" y="11"/>
                  </a:lnTo>
                  <a:lnTo>
                    <a:pt x="7" y="12"/>
                  </a:lnTo>
                  <a:lnTo>
                    <a:pt x="7" y="12"/>
                  </a:lnTo>
                  <a:lnTo>
                    <a:pt x="6" y="12"/>
                  </a:lnTo>
                  <a:lnTo>
                    <a:pt x="6" y="12"/>
                  </a:lnTo>
                  <a:lnTo>
                    <a:pt x="6" y="11"/>
                  </a:lnTo>
                  <a:lnTo>
                    <a:pt x="6" y="11"/>
                  </a:lnTo>
                  <a:lnTo>
                    <a:pt x="6" y="11"/>
                  </a:lnTo>
                  <a:lnTo>
                    <a:pt x="6" y="12"/>
                  </a:lnTo>
                  <a:lnTo>
                    <a:pt x="6" y="12"/>
                  </a:lnTo>
                  <a:lnTo>
                    <a:pt x="6" y="12"/>
                  </a:lnTo>
                  <a:lnTo>
                    <a:pt x="6" y="12"/>
                  </a:lnTo>
                  <a:lnTo>
                    <a:pt x="6" y="12"/>
                  </a:lnTo>
                  <a:lnTo>
                    <a:pt x="6" y="12"/>
                  </a:lnTo>
                  <a:lnTo>
                    <a:pt x="6" y="12"/>
                  </a:lnTo>
                  <a:lnTo>
                    <a:pt x="6" y="12"/>
                  </a:lnTo>
                  <a:lnTo>
                    <a:pt x="5" y="12"/>
                  </a:lnTo>
                  <a:lnTo>
                    <a:pt x="6" y="12"/>
                  </a:lnTo>
                  <a:lnTo>
                    <a:pt x="6" y="12"/>
                  </a:lnTo>
                  <a:lnTo>
                    <a:pt x="6" y="12"/>
                  </a:lnTo>
                  <a:lnTo>
                    <a:pt x="6" y="12"/>
                  </a:lnTo>
                  <a:lnTo>
                    <a:pt x="6" y="12"/>
                  </a:lnTo>
                  <a:lnTo>
                    <a:pt x="5" y="12"/>
                  </a:lnTo>
                  <a:lnTo>
                    <a:pt x="5" y="12"/>
                  </a:lnTo>
                  <a:lnTo>
                    <a:pt x="5" y="12"/>
                  </a:lnTo>
                  <a:lnTo>
                    <a:pt x="5" y="12"/>
                  </a:lnTo>
                  <a:lnTo>
                    <a:pt x="5" y="12"/>
                  </a:lnTo>
                  <a:lnTo>
                    <a:pt x="5" y="13"/>
                  </a:lnTo>
                  <a:lnTo>
                    <a:pt x="5" y="12"/>
                  </a:lnTo>
                  <a:lnTo>
                    <a:pt x="5" y="12"/>
                  </a:lnTo>
                  <a:lnTo>
                    <a:pt x="5" y="12"/>
                  </a:lnTo>
                  <a:lnTo>
                    <a:pt x="5" y="12"/>
                  </a:lnTo>
                  <a:lnTo>
                    <a:pt x="5" y="13"/>
                  </a:lnTo>
                  <a:lnTo>
                    <a:pt x="4" y="13"/>
                  </a:lnTo>
                  <a:lnTo>
                    <a:pt x="4" y="12"/>
                  </a:lnTo>
                  <a:lnTo>
                    <a:pt x="4" y="12"/>
                  </a:lnTo>
                  <a:lnTo>
                    <a:pt x="4" y="12"/>
                  </a:lnTo>
                  <a:lnTo>
                    <a:pt x="4" y="12"/>
                  </a:lnTo>
                  <a:lnTo>
                    <a:pt x="4" y="12"/>
                  </a:lnTo>
                  <a:lnTo>
                    <a:pt x="4" y="12"/>
                  </a:lnTo>
                  <a:lnTo>
                    <a:pt x="4" y="12"/>
                  </a:lnTo>
                  <a:lnTo>
                    <a:pt x="4" y="12"/>
                  </a:lnTo>
                  <a:lnTo>
                    <a:pt x="4" y="12"/>
                  </a:lnTo>
                  <a:lnTo>
                    <a:pt x="5" y="12"/>
                  </a:lnTo>
                  <a:lnTo>
                    <a:pt x="4" y="12"/>
                  </a:lnTo>
                  <a:lnTo>
                    <a:pt x="5" y="11"/>
                  </a:lnTo>
                  <a:lnTo>
                    <a:pt x="5" y="11"/>
                  </a:lnTo>
                  <a:lnTo>
                    <a:pt x="4" y="11"/>
                  </a:lnTo>
                  <a:lnTo>
                    <a:pt x="4" y="11"/>
                  </a:lnTo>
                  <a:lnTo>
                    <a:pt x="4" y="11"/>
                  </a:lnTo>
                  <a:lnTo>
                    <a:pt x="4" y="11"/>
                  </a:lnTo>
                  <a:lnTo>
                    <a:pt x="4" y="11"/>
                  </a:lnTo>
                  <a:lnTo>
                    <a:pt x="4" y="11"/>
                  </a:lnTo>
                  <a:lnTo>
                    <a:pt x="4" y="11"/>
                  </a:lnTo>
                  <a:lnTo>
                    <a:pt x="4" y="11"/>
                  </a:lnTo>
                  <a:lnTo>
                    <a:pt x="4" y="11"/>
                  </a:lnTo>
                  <a:lnTo>
                    <a:pt x="4" y="11"/>
                  </a:lnTo>
                  <a:lnTo>
                    <a:pt x="4" y="11"/>
                  </a:lnTo>
                  <a:lnTo>
                    <a:pt x="4" y="11"/>
                  </a:lnTo>
                  <a:lnTo>
                    <a:pt x="4" y="10"/>
                  </a:lnTo>
                  <a:lnTo>
                    <a:pt x="4" y="10"/>
                  </a:lnTo>
                  <a:lnTo>
                    <a:pt x="4" y="10"/>
                  </a:lnTo>
                  <a:lnTo>
                    <a:pt x="4" y="10"/>
                  </a:lnTo>
                  <a:lnTo>
                    <a:pt x="4" y="10"/>
                  </a:lnTo>
                  <a:lnTo>
                    <a:pt x="4" y="9"/>
                  </a:lnTo>
                  <a:lnTo>
                    <a:pt x="5" y="9"/>
                  </a:lnTo>
                  <a:lnTo>
                    <a:pt x="5" y="9"/>
                  </a:lnTo>
                  <a:lnTo>
                    <a:pt x="4" y="9"/>
                  </a:lnTo>
                  <a:lnTo>
                    <a:pt x="4" y="9"/>
                  </a:lnTo>
                  <a:lnTo>
                    <a:pt x="4" y="9"/>
                  </a:lnTo>
                  <a:lnTo>
                    <a:pt x="4" y="9"/>
                  </a:lnTo>
                  <a:lnTo>
                    <a:pt x="5" y="9"/>
                  </a:lnTo>
                  <a:lnTo>
                    <a:pt x="5" y="9"/>
                  </a:lnTo>
                  <a:lnTo>
                    <a:pt x="5" y="9"/>
                  </a:lnTo>
                  <a:lnTo>
                    <a:pt x="5" y="8"/>
                  </a:lnTo>
                  <a:lnTo>
                    <a:pt x="5" y="8"/>
                  </a:lnTo>
                  <a:lnTo>
                    <a:pt x="5" y="8"/>
                  </a:lnTo>
                  <a:lnTo>
                    <a:pt x="5"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Freeform 499">
              <a:extLst>
                <a:ext uri="{FF2B5EF4-FFF2-40B4-BE49-F238E27FC236}">
                  <a16:creationId xmlns:a16="http://schemas.microsoft.com/office/drawing/2014/main" id="{F6694EC3-00CA-485D-9006-BF38804C7DB5}"/>
                </a:ext>
              </a:extLst>
            </p:cNvPr>
            <p:cNvSpPr>
              <a:spLocks/>
            </p:cNvSpPr>
            <p:nvPr/>
          </p:nvSpPr>
          <p:spPr bwMode="auto">
            <a:xfrm>
              <a:off x="6236146" y="2964021"/>
              <a:ext cx="229033" cy="158333"/>
            </a:xfrm>
            <a:custGeom>
              <a:avLst/>
              <a:gdLst/>
              <a:ahLst/>
              <a:cxnLst>
                <a:cxn ang="0">
                  <a:pos x="5" y="11"/>
                </a:cxn>
                <a:cxn ang="0">
                  <a:pos x="5" y="11"/>
                </a:cxn>
                <a:cxn ang="0">
                  <a:pos x="5" y="11"/>
                </a:cxn>
                <a:cxn ang="0">
                  <a:pos x="4" y="11"/>
                </a:cxn>
                <a:cxn ang="0">
                  <a:pos x="3" y="11"/>
                </a:cxn>
                <a:cxn ang="0">
                  <a:pos x="3" y="10"/>
                </a:cxn>
                <a:cxn ang="0">
                  <a:pos x="2" y="10"/>
                </a:cxn>
                <a:cxn ang="0">
                  <a:pos x="2" y="10"/>
                </a:cxn>
                <a:cxn ang="0">
                  <a:pos x="1" y="8"/>
                </a:cxn>
                <a:cxn ang="0">
                  <a:pos x="1" y="8"/>
                </a:cxn>
                <a:cxn ang="0">
                  <a:pos x="0" y="7"/>
                </a:cxn>
                <a:cxn ang="0">
                  <a:pos x="1" y="7"/>
                </a:cxn>
                <a:cxn ang="0">
                  <a:pos x="2" y="6"/>
                </a:cxn>
                <a:cxn ang="0">
                  <a:pos x="2" y="6"/>
                </a:cxn>
                <a:cxn ang="0">
                  <a:pos x="3" y="5"/>
                </a:cxn>
                <a:cxn ang="0">
                  <a:pos x="3" y="4"/>
                </a:cxn>
                <a:cxn ang="0">
                  <a:pos x="4" y="3"/>
                </a:cxn>
                <a:cxn ang="0">
                  <a:pos x="4" y="2"/>
                </a:cxn>
                <a:cxn ang="0">
                  <a:pos x="5" y="1"/>
                </a:cxn>
                <a:cxn ang="0">
                  <a:pos x="5" y="1"/>
                </a:cxn>
                <a:cxn ang="0">
                  <a:pos x="6" y="0"/>
                </a:cxn>
                <a:cxn ang="0">
                  <a:pos x="7" y="1"/>
                </a:cxn>
                <a:cxn ang="0">
                  <a:pos x="8" y="1"/>
                </a:cxn>
                <a:cxn ang="0">
                  <a:pos x="9" y="1"/>
                </a:cxn>
                <a:cxn ang="0">
                  <a:pos x="10" y="1"/>
                </a:cxn>
                <a:cxn ang="0">
                  <a:pos x="11" y="1"/>
                </a:cxn>
                <a:cxn ang="0">
                  <a:pos x="12" y="1"/>
                </a:cxn>
                <a:cxn ang="0">
                  <a:pos x="13" y="1"/>
                </a:cxn>
                <a:cxn ang="0">
                  <a:pos x="14" y="0"/>
                </a:cxn>
                <a:cxn ang="0">
                  <a:pos x="15" y="0"/>
                </a:cxn>
                <a:cxn ang="0">
                  <a:pos x="15" y="2"/>
                </a:cxn>
                <a:cxn ang="0">
                  <a:pos x="16" y="3"/>
                </a:cxn>
                <a:cxn ang="0">
                  <a:pos x="17" y="4"/>
                </a:cxn>
                <a:cxn ang="0">
                  <a:pos x="17" y="5"/>
                </a:cxn>
                <a:cxn ang="0">
                  <a:pos x="17" y="6"/>
                </a:cxn>
                <a:cxn ang="0">
                  <a:pos x="17" y="7"/>
                </a:cxn>
                <a:cxn ang="0">
                  <a:pos x="17" y="9"/>
                </a:cxn>
                <a:cxn ang="0">
                  <a:pos x="18" y="9"/>
                </a:cxn>
                <a:cxn ang="0">
                  <a:pos x="20" y="9"/>
                </a:cxn>
                <a:cxn ang="0">
                  <a:pos x="21" y="9"/>
                </a:cxn>
                <a:cxn ang="0">
                  <a:pos x="21" y="10"/>
                </a:cxn>
                <a:cxn ang="0">
                  <a:pos x="20" y="11"/>
                </a:cxn>
                <a:cxn ang="0">
                  <a:pos x="19" y="10"/>
                </a:cxn>
                <a:cxn ang="0">
                  <a:pos x="19" y="11"/>
                </a:cxn>
                <a:cxn ang="0">
                  <a:pos x="19" y="11"/>
                </a:cxn>
                <a:cxn ang="0">
                  <a:pos x="19" y="11"/>
                </a:cxn>
                <a:cxn ang="0">
                  <a:pos x="19" y="11"/>
                </a:cxn>
                <a:cxn ang="0">
                  <a:pos x="18" y="12"/>
                </a:cxn>
                <a:cxn ang="0">
                  <a:pos x="18" y="14"/>
                </a:cxn>
                <a:cxn ang="0">
                  <a:pos x="17" y="14"/>
                </a:cxn>
                <a:cxn ang="0">
                  <a:pos x="16" y="13"/>
                </a:cxn>
                <a:cxn ang="0">
                  <a:pos x="15" y="13"/>
                </a:cxn>
                <a:cxn ang="0">
                  <a:pos x="15" y="13"/>
                </a:cxn>
                <a:cxn ang="0">
                  <a:pos x="13" y="13"/>
                </a:cxn>
                <a:cxn ang="0">
                  <a:pos x="12" y="14"/>
                </a:cxn>
                <a:cxn ang="0">
                  <a:pos x="11" y="14"/>
                </a:cxn>
                <a:cxn ang="0">
                  <a:pos x="11" y="14"/>
                </a:cxn>
                <a:cxn ang="0">
                  <a:pos x="9" y="14"/>
                </a:cxn>
                <a:cxn ang="0">
                  <a:pos x="8" y="14"/>
                </a:cxn>
                <a:cxn ang="0">
                  <a:pos x="7" y="14"/>
                </a:cxn>
                <a:cxn ang="0">
                  <a:pos x="6" y="14"/>
                </a:cxn>
                <a:cxn ang="0">
                  <a:pos x="6" y="13"/>
                </a:cxn>
                <a:cxn ang="0">
                  <a:pos x="5" y="12"/>
                </a:cxn>
              </a:cxnLst>
              <a:rect l="0" t="0" r="r" b="b"/>
              <a:pathLst>
                <a:path w="21" h="14">
                  <a:moveTo>
                    <a:pt x="5" y="12"/>
                  </a:moveTo>
                  <a:lnTo>
                    <a:pt x="5" y="12"/>
                  </a:lnTo>
                  <a:lnTo>
                    <a:pt x="5" y="12"/>
                  </a:lnTo>
                  <a:lnTo>
                    <a:pt x="5" y="12"/>
                  </a:lnTo>
                  <a:lnTo>
                    <a:pt x="5" y="11"/>
                  </a:lnTo>
                  <a:lnTo>
                    <a:pt x="5" y="11"/>
                  </a:lnTo>
                  <a:lnTo>
                    <a:pt x="5" y="12"/>
                  </a:lnTo>
                  <a:lnTo>
                    <a:pt x="5" y="12"/>
                  </a:lnTo>
                  <a:lnTo>
                    <a:pt x="5" y="11"/>
                  </a:lnTo>
                  <a:lnTo>
                    <a:pt x="5" y="11"/>
                  </a:lnTo>
                  <a:lnTo>
                    <a:pt x="5" y="11"/>
                  </a:lnTo>
                  <a:lnTo>
                    <a:pt x="5" y="11"/>
                  </a:lnTo>
                  <a:lnTo>
                    <a:pt x="5" y="11"/>
                  </a:lnTo>
                  <a:lnTo>
                    <a:pt x="5" y="11"/>
                  </a:lnTo>
                  <a:lnTo>
                    <a:pt x="5" y="11"/>
                  </a:lnTo>
                  <a:lnTo>
                    <a:pt x="5" y="11"/>
                  </a:lnTo>
                  <a:lnTo>
                    <a:pt x="4" y="12"/>
                  </a:lnTo>
                  <a:lnTo>
                    <a:pt x="4" y="12"/>
                  </a:lnTo>
                  <a:lnTo>
                    <a:pt x="4" y="11"/>
                  </a:lnTo>
                  <a:lnTo>
                    <a:pt x="4" y="11"/>
                  </a:lnTo>
                  <a:lnTo>
                    <a:pt x="4" y="11"/>
                  </a:lnTo>
                  <a:lnTo>
                    <a:pt x="4" y="11"/>
                  </a:lnTo>
                  <a:lnTo>
                    <a:pt x="3" y="11"/>
                  </a:lnTo>
                  <a:lnTo>
                    <a:pt x="3" y="11"/>
                  </a:lnTo>
                  <a:lnTo>
                    <a:pt x="3" y="11"/>
                  </a:lnTo>
                  <a:lnTo>
                    <a:pt x="3" y="11"/>
                  </a:lnTo>
                  <a:lnTo>
                    <a:pt x="3" y="11"/>
                  </a:lnTo>
                  <a:lnTo>
                    <a:pt x="2" y="11"/>
                  </a:lnTo>
                  <a:lnTo>
                    <a:pt x="2" y="10"/>
                  </a:lnTo>
                  <a:lnTo>
                    <a:pt x="3" y="10"/>
                  </a:lnTo>
                  <a:lnTo>
                    <a:pt x="3" y="10"/>
                  </a:lnTo>
                  <a:lnTo>
                    <a:pt x="3" y="10"/>
                  </a:lnTo>
                  <a:lnTo>
                    <a:pt x="3" y="10"/>
                  </a:lnTo>
                  <a:lnTo>
                    <a:pt x="3" y="10"/>
                  </a:lnTo>
                  <a:lnTo>
                    <a:pt x="2" y="10"/>
                  </a:lnTo>
                  <a:lnTo>
                    <a:pt x="3" y="10"/>
                  </a:lnTo>
                  <a:lnTo>
                    <a:pt x="3" y="10"/>
                  </a:lnTo>
                  <a:lnTo>
                    <a:pt x="3" y="10"/>
                  </a:lnTo>
                  <a:lnTo>
                    <a:pt x="3" y="10"/>
                  </a:lnTo>
                  <a:lnTo>
                    <a:pt x="2" y="10"/>
                  </a:lnTo>
                  <a:lnTo>
                    <a:pt x="2" y="9"/>
                  </a:lnTo>
                  <a:lnTo>
                    <a:pt x="2" y="9"/>
                  </a:lnTo>
                  <a:lnTo>
                    <a:pt x="2" y="9"/>
                  </a:lnTo>
                  <a:lnTo>
                    <a:pt x="1" y="9"/>
                  </a:lnTo>
                  <a:lnTo>
                    <a:pt x="1" y="8"/>
                  </a:lnTo>
                  <a:lnTo>
                    <a:pt x="1" y="8"/>
                  </a:lnTo>
                  <a:lnTo>
                    <a:pt x="1" y="8"/>
                  </a:lnTo>
                  <a:lnTo>
                    <a:pt x="1" y="8"/>
                  </a:lnTo>
                  <a:lnTo>
                    <a:pt x="1" y="8"/>
                  </a:lnTo>
                  <a:lnTo>
                    <a:pt x="1" y="8"/>
                  </a:lnTo>
                  <a:lnTo>
                    <a:pt x="1" y="8"/>
                  </a:lnTo>
                  <a:lnTo>
                    <a:pt x="1" y="7"/>
                  </a:lnTo>
                  <a:lnTo>
                    <a:pt x="0" y="7"/>
                  </a:lnTo>
                  <a:lnTo>
                    <a:pt x="0" y="7"/>
                  </a:lnTo>
                  <a:lnTo>
                    <a:pt x="0" y="7"/>
                  </a:lnTo>
                  <a:lnTo>
                    <a:pt x="0" y="7"/>
                  </a:lnTo>
                  <a:lnTo>
                    <a:pt x="0" y="6"/>
                  </a:lnTo>
                  <a:lnTo>
                    <a:pt x="0" y="6"/>
                  </a:lnTo>
                  <a:lnTo>
                    <a:pt x="1" y="6"/>
                  </a:lnTo>
                  <a:lnTo>
                    <a:pt x="1" y="7"/>
                  </a:lnTo>
                  <a:lnTo>
                    <a:pt x="1" y="7"/>
                  </a:lnTo>
                  <a:lnTo>
                    <a:pt x="1" y="6"/>
                  </a:lnTo>
                  <a:lnTo>
                    <a:pt x="1" y="6"/>
                  </a:lnTo>
                  <a:lnTo>
                    <a:pt x="1" y="6"/>
                  </a:lnTo>
                  <a:lnTo>
                    <a:pt x="2" y="6"/>
                  </a:lnTo>
                  <a:lnTo>
                    <a:pt x="2" y="6"/>
                  </a:lnTo>
                  <a:lnTo>
                    <a:pt x="2" y="6"/>
                  </a:lnTo>
                  <a:lnTo>
                    <a:pt x="2" y="6"/>
                  </a:lnTo>
                  <a:lnTo>
                    <a:pt x="2" y="6"/>
                  </a:lnTo>
                  <a:lnTo>
                    <a:pt x="2" y="6"/>
                  </a:lnTo>
                  <a:lnTo>
                    <a:pt x="2" y="5"/>
                  </a:lnTo>
                  <a:lnTo>
                    <a:pt x="2" y="5"/>
                  </a:lnTo>
                  <a:lnTo>
                    <a:pt x="2" y="5"/>
                  </a:lnTo>
                  <a:lnTo>
                    <a:pt x="3" y="5"/>
                  </a:lnTo>
                  <a:lnTo>
                    <a:pt x="3" y="5"/>
                  </a:lnTo>
                  <a:lnTo>
                    <a:pt x="3" y="5"/>
                  </a:lnTo>
                  <a:lnTo>
                    <a:pt x="3" y="4"/>
                  </a:lnTo>
                  <a:lnTo>
                    <a:pt x="3" y="4"/>
                  </a:lnTo>
                  <a:lnTo>
                    <a:pt x="3" y="4"/>
                  </a:lnTo>
                  <a:lnTo>
                    <a:pt x="3" y="4"/>
                  </a:lnTo>
                  <a:lnTo>
                    <a:pt x="3" y="4"/>
                  </a:lnTo>
                  <a:lnTo>
                    <a:pt x="3" y="4"/>
                  </a:lnTo>
                  <a:lnTo>
                    <a:pt x="4" y="3"/>
                  </a:lnTo>
                  <a:lnTo>
                    <a:pt x="4" y="3"/>
                  </a:lnTo>
                  <a:lnTo>
                    <a:pt x="4" y="3"/>
                  </a:lnTo>
                  <a:lnTo>
                    <a:pt x="4" y="3"/>
                  </a:lnTo>
                  <a:lnTo>
                    <a:pt x="4" y="3"/>
                  </a:lnTo>
                  <a:lnTo>
                    <a:pt x="4" y="2"/>
                  </a:lnTo>
                  <a:lnTo>
                    <a:pt x="4" y="2"/>
                  </a:lnTo>
                  <a:lnTo>
                    <a:pt x="4" y="2"/>
                  </a:lnTo>
                  <a:lnTo>
                    <a:pt x="4" y="2"/>
                  </a:lnTo>
                  <a:lnTo>
                    <a:pt x="4" y="2"/>
                  </a:lnTo>
                  <a:lnTo>
                    <a:pt x="5" y="2"/>
                  </a:lnTo>
                  <a:lnTo>
                    <a:pt x="5" y="1"/>
                  </a:lnTo>
                  <a:lnTo>
                    <a:pt x="5" y="1"/>
                  </a:lnTo>
                  <a:lnTo>
                    <a:pt x="5" y="2"/>
                  </a:lnTo>
                  <a:lnTo>
                    <a:pt x="5" y="2"/>
                  </a:lnTo>
                  <a:lnTo>
                    <a:pt x="5" y="1"/>
                  </a:lnTo>
                  <a:lnTo>
                    <a:pt x="5" y="1"/>
                  </a:lnTo>
                  <a:lnTo>
                    <a:pt x="5" y="1"/>
                  </a:lnTo>
                  <a:lnTo>
                    <a:pt x="6" y="1"/>
                  </a:lnTo>
                  <a:lnTo>
                    <a:pt x="6" y="1"/>
                  </a:lnTo>
                  <a:lnTo>
                    <a:pt x="6" y="1"/>
                  </a:lnTo>
                  <a:lnTo>
                    <a:pt x="6" y="1"/>
                  </a:lnTo>
                  <a:lnTo>
                    <a:pt x="6" y="0"/>
                  </a:lnTo>
                  <a:lnTo>
                    <a:pt x="6" y="0"/>
                  </a:lnTo>
                  <a:lnTo>
                    <a:pt x="7" y="0"/>
                  </a:lnTo>
                  <a:lnTo>
                    <a:pt x="7" y="1"/>
                  </a:lnTo>
                  <a:lnTo>
                    <a:pt x="7" y="1"/>
                  </a:lnTo>
                  <a:lnTo>
                    <a:pt x="7" y="1"/>
                  </a:lnTo>
                  <a:lnTo>
                    <a:pt x="7" y="1"/>
                  </a:lnTo>
                  <a:lnTo>
                    <a:pt x="8" y="1"/>
                  </a:lnTo>
                  <a:lnTo>
                    <a:pt x="8" y="1"/>
                  </a:lnTo>
                  <a:lnTo>
                    <a:pt x="8" y="1"/>
                  </a:lnTo>
                  <a:lnTo>
                    <a:pt x="8" y="1"/>
                  </a:lnTo>
                  <a:lnTo>
                    <a:pt x="9" y="1"/>
                  </a:lnTo>
                  <a:lnTo>
                    <a:pt x="9" y="1"/>
                  </a:lnTo>
                  <a:lnTo>
                    <a:pt x="9" y="1"/>
                  </a:lnTo>
                  <a:lnTo>
                    <a:pt x="9" y="1"/>
                  </a:lnTo>
                  <a:lnTo>
                    <a:pt x="9" y="1"/>
                  </a:lnTo>
                  <a:lnTo>
                    <a:pt x="10" y="1"/>
                  </a:lnTo>
                  <a:lnTo>
                    <a:pt x="10" y="1"/>
                  </a:lnTo>
                  <a:lnTo>
                    <a:pt x="10" y="1"/>
                  </a:lnTo>
                  <a:lnTo>
                    <a:pt x="10" y="1"/>
                  </a:lnTo>
                  <a:lnTo>
                    <a:pt x="10" y="1"/>
                  </a:lnTo>
                  <a:lnTo>
                    <a:pt x="10" y="2"/>
                  </a:lnTo>
                  <a:lnTo>
                    <a:pt x="10" y="2"/>
                  </a:lnTo>
                  <a:lnTo>
                    <a:pt x="11" y="2"/>
                  </a:lnTo>
                  <a:lnTo>
                    <a:pt x="11" y="2"/>
                  </a:lnTo>
                  <a:lnTo>
                    <a:pt x="11" y="1"/>
                  </a:lnTo>
                  <a:lnTo>
                    <a:pt x="11" y="1"/>
                  </a:lnTo>
                  <a:lnTo>
                    <a:pt x="11" y="1"/>
                  </a:lnTo>
                  <a:lnTo>
                    <a:pt x="11" y="1"/>
                  </a:lnTo>
                  <a:lnTo>
                    <a:pt x="11" y="1"/>
                  </a:lnTo>
                  <a:lnTo>
                    <a:pt x="12" y="1"/>
                  </a:lnTo>
                  <a:lnTo>
                    <a:pt x="12" y="1"/>
                  </a:lnTo>
                  <a:lnTo>
                    <a:pt x="12" y="1"/>
                  </a:lnTo>
                  <a:lnTo>
                    <a:pt x="12" y="1"/>
                  </a:lnTo>
                  <a:lnTo>
                    <a:pt x="13" y="1"/>
                  </a:lnTo>
                  <a:lnTo>
                    <a:pt x="13" y="1"/>
                  </a:lnTo>
                  <a:lnTo>
                    <a:pt x="13" y="1"/>
                  </a:lnTo>
                  <a:lnTo>
                    <a:pt x="13" y="0"/>
                  </a:lnTo>
                  <a:lnTo>
                    <a:pt x="13" y="0"/>
                  </a:lnTo>
                  <a:lnTo>
                    <a:pt x="14" y="0"/>
                  </a:lnTo>
                  <a:lnTo>
                    <a:pt x="14" y="0"/>
                  </a:lnTo>
                  <a:lnTo>
                    <a:pt x="14" y="0"/>
                  </a:lnTo>
                  <a:lnTo>
                    <a:pt x="14" y="0"/>
                  </a:lnTo>
                  <a:lnTo>
                    <a:pt x="14" y="0"/>
                  </a:lnTo>
                  <a:lnTo>
                    <a:pt x="15" y="0"/>
                  </a:lnTo>
                  <a:lnTo>
                    <a:pt x="15" y="0"/>
                  </a:lnTo>
                  <a:lnTo>
                    <a:pt x="15" y="1"/>
                  </a:lnTo>
                  <a:lnTo>
                    <a:pt x="15" y="1"/>
                  </a:lnTo>
                  <a:lnTo>
                    <a:pt x="15" y="1"/>
                  </a:lnTo>
                  <a:lnTo>
                    <a:pt x="15" y="1"/>
                  </a:lnTo>
                  <a:lnTo>
                    <a:pt x="15" y="2"/>
                  </a:lnTo>
                  <a:lnTo>
                    <a:pt x="16" y="2"/>
                  </a:lnTo>
                  <a:lnTo>
                    <a:pt x="16" y="2"/>
                  </a:lnTo>
                  <a:lnTo>
                    <a:pt x="16" y="2"/>
                  </a:lnTo>
                  <a:lnTo>
                    <a:pt x="16" y="2"/>
                  </a:lnTo>
                  <a:lnTo>
                    <a:pt x="16" y="3"/>
                  </a:lnTo>
                  <a:lnTo>
                    <a:pt x="16" y="3"/>
                  </a:lnTo>
                  <a:lnTo>
                    <a:pt x="16" y="3"/>
                  </a:lnTo>
                  <a:lnTo>
                    <a:pt x="16" y="3"/>
                  </a:lnTo>
                  <a:lnTo>
                    <a:pt x="16" y="4"/>
                  </a:lnTo>
                  <a:lnTo>
                    <a:pt x="17" y="4"/>
                  </a:lnTo>
                  <a:lnTo>
                    <a:pt x="17" y="4"/>
                  </a:lnTo>
                  <a:lnTo>
                    <a:pt x="17" y="4"/>
                  </a:lnTo>
                  <a:lnTo>
                    <a:pt x="17" y="4"/>
                  </a:lnTo>
                  <a:lnTo>
                    <a:pt x="17" y="4"/>
                  </a:lnTo>
                  <a:lnTo>
                    <a:pt x="17" y="5"/>
                  </a:lnTo>
                  <a:lnTo>
                    <a:pt x="17" y="5"/>
                  </a:lnTo>
                  <a:lnTo>
                    <a:pt x="17" y="5"/>
                  </a:lnTo>
                  <a:lnTo>
                    <a:pt x="17" y="5"/>
                  </a:lnTo>
                  <a:lnTo>
                    <a:pt x="17" y="6"/>
                  </a:lnTo>
                  <a:lnTo>
                    <a:pt x="17" y="6"/>
                  </a:lnTo>
                  <a:lnTo>
                    <a:pt x="17" y="6"/>
                  </a:lnTo>
                  <a:lnTo>
                    <a:pt x="17" y="7"/>
                  </a:lnTo>
                  <a:lnTo>
                    <a:pt x="17" y="7"/>
                  </a:lnTo>
                  <a:lnTo>
                    <a:pt x="17" y="7"/>
                  </a:lnTo>
                  <a:lnTo>
                    <a:pt x="17" y="7"/>
                  </a:lnTo>
                  <a:lnTo>
                    <a:pt x="17" y="7"/>
                  </a:lnTo>
                  <a:lnTo>
                    <a:pt x="17" y="8"/>
                  </a:lnTo>
                  <a:lnTo>
                    <a:pt x="17" y="8"/>
                  </a:lnTo>
                  <a:lnTo>
                    <a:pt x="17" y="8"/>
                  </a:lnTo>
                  <a:lnTo>
                    <a:pt x="17" y="9"/>
                  </a:lnTo>
                  <a:lnTo>
                    <a:pt x="17" y="9"/>
                  </a:lnTo>
                  <a:lnTo>
                    <a:pt x="17" y="9"/>
                  </a:lnTo>
                  <a:lnTo>
                    <a:pt x="18" y="9"/>
                  </a:lnTo>
                  <a:lnTo>
                    <a:pt x="18" y="9"/>
                  </a:lnTo>
                  <a:lnTo>
                    <a:pt x="18" y="9"/>
                  </a:lnTo>
                  <a:lnTo>
                    <a:pt x="18" y="10"/>
                  </a:lnTo>
                  <a:lnTo>
                    <a:pt x="19" y="9"/>
                  </a:lnTo>
                  <a:lnTo>
                    <a:pt x="19" y="9"/>
                  </a:lnTo>
                  <a:lnTo>
                    <a:pt x="20" y="9"/>
                  </a:lnTo>
                  <a:lnTo>
                    <a:pt x="20" y="9"/>
                  </a:lnTo>
                  <a:lnTo>
                    <a:pt x="20" y="9"/>
                  </a:lnTo>
                  <a:lnTo>
                    <a:pt x="20" y="9"/>
                  </a:lnTo>
                  <a:lnTo>
                    <a:pt x="20" y="9"/>
                  </a:lnTo>
                  <a:lnTo>
                    <a:pt x="21" y="9"/>
                  </a:lnTo>
                  <a:lnTo>
                    <a:pt x="21" y="9"/>
                  </a:lnTo>
                  <a:lnTo>
                    <a:pt x="21" y="10"/>
                  </a:lnTo>
                  <a:lnTo>
                    <a:pt x="20" y="10"/>
                  </a:lnTo>
                  <a:lnTo>
                    <a:pt x="21" y="10"/>
                  </a:lnTo>
                  <a:lnTo>
                    <a:pt x="21" y="10"/>
                  </a:lnTo>
                  <a:lnTo>
                    <a:pt x="21" y="10"/>
                  </a:lnTo>
                  <a:lnTo>
                    <a:pt x="20" y="10"/>
                  </a:lnTo>
                  <a:lnTo>
                    <a:pt x="20" y="11"/>
                  </a:lnTo>
                  <a:lnTo>
                    <a:pt x="20" y="11"/>
                  </a:lnTo>
                  <a:lnTo>
                    <a:pt x="20" y="11"/>
                  </a:lnTo>
                  <a:lnTo>
                    <a:pt x="20" y="11"/>
                  </a:lnTo>
                  <a:lnTo>
                    <a:pt x="19" y="11"/>
                  </a:lnTo>
                  <a:lnTo>
                    <a:pt x="19" y="10"/>
                  </a:lnTo>
                  <a:lnTo>
                    <a:pt x="19" y="10"/>
                  </a:lnTo>
                  <a:lnTo>
                    <a:pt x="19" y="10"/>
                  </a:lnTo>
                  <a:lnTo>
                    <a:pt x="19" y="10"/>
                  </a:lnTo>
                  <a:lnTo>
                    <a:pt x="19" y="10"/>
                  </a:lnTo>
                  <a:lnTo>
                    <a:pt x="19" y="10"/>
                  </a:lnTo>
                  <a:lnTo>
                    <a:pt x="19" y="10"/>
                  </a:lnTo>
                  <a:lnTo>
                    <a:pt x="19" y="10"/>
                  </a:lnTo>
                  <a:lnTo>
                    <a:pt x="19" y="11"/>
                  </a:lnTo>
                  <a:lnTo>
                    <a:pt x="19" y="11"/>
                  </a:lnTo>
                  <a:lnTo>
                    <a:pt x="19" y="11"/>
                  </a:lnTo>
                  <a:lnTo>
                    <a:pt x="19" y="11"/>
                  </a:lnTo>
                  <a:lnTo>
                    <a:pt x="19" y="11"/>
                  </a:lnTo>
                  <a:lnTo>
                    <a:pt x="19" y="11"/>
                  </a:lnTo>
                  <a:lnTo>
                    <a:pt x="19" y="11"/>
                  </a:lnTo>
                  <a:lnTo>
                    <a:pt x="19" y="11"/>
                  </a:lnTo>
                  <a:lnTo>
                    <a:pt x="19" y="11"/>
                  </a:lnTo>
                  <a:lnTo>
                    <a:pt x="19" y="11"/>
                  </a:lnTo>
                  <a:lnTo>
                    <a:pt x="19" y="11"/>
                  </a:lnTo>
                  <a:lnTo>
                    <a:pt x="18" y="11"/>
                  </a:lnTo>
                  <a:lnTo>
                    <a:pt x="19" y="12"/>
                  </a:lnTo>
                  <a:lnTo>
                    <a:pt x="19" y="11"/>
                  </a:lnTo>
                  <a:lnTo>
                    <a:pt x="19" y="11"/>
                  </a:lnTo>
                  <a:lnTo>
                    <a:pt x="19" y="11"/>
                  </a:lnTo>
                  <a:lnTo>
                    <a:pt x="19" y="12"/>
                  </a:lnTo>
                  <a:lnTo>
                    <a:pt x="19" y="12"/>
                  </a:lnTo>
                  <a:lnTo>
                    <a:pt x="18" y="12"/>
                  </a:lnTo>
                  <a:lnTo>
                    <a:pt x="18" y="12"/>
                  </a:lnTo>
                  <a:lnTo>
                    <a:pt x="18" y="12"/>
                  </a:lnTo>
                  <a:lnTo>
                    <a:pt x="18" y="12"/>
                  </a:lnTo>
                  <a:lnTo>
                    <a:pt x="18" y="13"/>
                  </a:lnTo>
                  <a:lnTo>
                    <a:pt x="18" y="13"/>
                  </a:lnTo>
                  <a:lnTo>
                    <a:pt x="18" y="14"/>
                  </a:lnTo>
                  <a:lnTo>
                    <a:pt x="18" y="14"/>
                  </a:lnTo>
                  <a:lnTo>
                    <a:pt x="18" y="14"/>
                  </a:lnTo>
                  <a:lnTo>
                    <a:pt x="18" y="14"/>
                  </a:lnTo>
                  <a:lnTo>
                    <a:pt x="17" y="14"/>
                  </a:lnTo>
                  <a:lnTo>
                    <a:pt x="17" y="14"/>
                  </a:lnTo>
                  <a:lnTo>
                    <a:pt x="17" y="14"/>
                  </a:lnTo>
                  <a:lnTo>
                    <a:pt x="17" y="13"/>
                  </a:lnTo>
                  <a:lnTo>
                    <a:pt x="17" y="13"/>
                  </a:lnTo>
                  <a:lnTo>
                    <a:pt x="16" y="13"/>
                  </a:lnTo>
                  <a:lnTo>
                    <a:pt x="16" y="13"/>
                  </a:lnTo>
                  <a:lnTo>
                    <a:pt x="16" y="13"/>
                  </a:lnTo>
                  <a:lnTo>
                    <a:pt x="16" y="13"/>
                  </a:lnTo>
                  <a:lnTo>
                    <a:pt x="16" y="13"/>
                  </a:lnTo>
                  <a:lnTo>
                    <a:pt x="16" y="13"/>
                  </a:lnTo>
                  <a:lnTo>
                    <a:pt x="16" y="13"/>
                  </a:lnTo>
                  <a:lnTo>
                    <a:pt x="15" y="13"/>
                  </a:lnTo>
                  <a:lnTo>
                    <a:pt x="15" y="13"/>
                  </a:lnTo>
                  <a:lnTo>
                    <a:pt x="15" y="13"/>
                  </a:lnTo>
                  <a:lnTo>
                    <a:pt x="15" y="13"/>
                  </a:lnTo>
                  <a:lnTo>
                    <a:pt x="15" y="13"/>
                  </a:lnTo>
                  <a:lnTo>
                    <a:pt x="15" y="13"/>
                  </a:lnTo>
                  <a:lnTo>
                    <a:pt x="14" y="13"/>
                  </a:lnTo>
                  <a:lnTo>
                    <a:pt x="14" y="13"/>
                  </a:lnTo>
                  <a:lnTo>
                    <a:pt x="14" y="13"/>
                  </a:lnTo>
                  <a:lnTo>
                    <a:pt x="13" y="13"/>
                  </a:lnTo>
                  <a:lnTo>
                    <a:pt x="13" y="13"/>
                  </a:lnTo>
                  <a:lnTo>
                    <a:pt x="13" y="13"/>
                  </a:lnTo>
                  <a:lnTo>
                    <a:pt x="13" y="13"/>
                  </a:lnTo>
                  <a:lnTo>
                    <a:pt x="13" y="13"/>
                  </a:lnTo>
                  <a:lnTo>
                    <a:pt x="12" y="14"/>
                  </a:lnTo>
                  <a:lnTo>
                    <a:pt x="12" y="14"/>
                  </a:lnTo>
                  <a:lnTo>
                    <a:pt x="12" y="14"/>
                  </a:lnTo>
                  <a:lnTo>
                    <a:pt x="12" y="14"/>
                  </a:lnTo>
                  <a:lnTo>
                    <a:pt x="12" y="14"/>
                  </a:lnTo>
                  <a:lnTo>
                    <a:pt x="12" y="14"/>
                  </a:lnTo>
                  <a:lnTo>
                    <a:pt x="11" y="14"/>
                  </a:lnTo>
                  <a:lnTo>
                    <a:pt x="11" y="14"/>
                  </a:lnTo>
                  <a:lnTo>
                    <a:pt x="11" y="14"/>
                  </a:lnTo>
                  <a:lnTo>
                    <a:pt x="11" y="14"/>
                  </a:lnTo>
                  <a:lnTo>
                    <a:pt x="11" y="14"/>
                  </a:lnTo>
                  <a:lnTo>
                    <a:pt x="11" y="14"/>
                  </a:lnTo>
                  <a:lnTo>
                    <a:pt x="10" y="14"/>
                  </a:lnTo>
                  <a:lnTo>
                    <a:pt x="10" y="14"/>
                  </a:lnTo>
                  <a:lnTo>
                    <a:pt x="10" y="14"/>
                  </a:lnTo>
                  <a:lnTo>
                    <a:pt x="9" y="14"/>
                  </a:lnTo>
                  <a:lnTo>
                    <a:pt x="9" y="14"/>
                  </a:lnTo>
                  <a:lnTo>
                    <a:pt x="9" y="14"/>
                  </a:lnTo>
                  <a:lnTo>
                    <a:pt x="9" y="14"/>
                  </a:lnTo>
                  <a:lnTo>
                    <a:pt x="9" y="14"/>
                  </a:lnTo>
                  <a:lnTo>
                    <a:pt x="8" y="14"/>
                  </a:lnTo>
                  <a:lnTo>
                    <a:pt x="8" y="14"/>
                  </a:lnTo>
                  <a:lnTo>
                    <a:pt x="8" y="14"/>
                  </a:lnTo>
                  <a:lnTo>
                    <a:pt x="7" y="14"/>
                  </a:lnTo>
                  <a:lnTo>
                    <a:pt x="7" y="14"/>
                  </a:lnTo>
                  <a:lnTo>
                    <a:pt x="7" y="14"/>
                  </a:lnTo>
                  <a:lnTo>
                    <a:pt x="7" y="14"/>
                  </a:lnTo>
                  <a:lnTo>
                    <a:pt x="7" y="14"/>
                  </a:lnTo>
                  <a:lnTo>
                    <a:pt x="6" y="14"/>
                  </a:lnTo>
                  <a:lnTo>
                    <a:pt x="6" y="14"/>
                  </a:lnTo>
                  <a:lnTo>
                    <a:pt x="6" y="14"/>
                  </a:lnTo>
                  <a:lnTo>
                    <a:pt x="6" y="14"/>
                  </a:lnTo>
                  <a:lnTo>
                    <a:pt x="6" y="14"/>
                  </a:lnTo>
                  <a:lnTo>
                    <a:pt x="6" y="13"/>
                  </a:lnTo>
                  <a:lnTo>
                    <a:pt x="6" y="13"/>
                  </a:lnTo>
                  <a:lnTo>
                    <a:pt x="6" y="13"/>
                  </a:lnTo>
                  <a:lnTo>
                    <a:pt x="6" y="13"/>
                  </a:lnTo>
                  <a:lnTo>
                    <a:pt x="6" y="13"/>
                  </a:lnTo>
                  <a:lnTo>
                    <a:pt x="6" y="13"/>
                  </a:lnTo>
                  <a:lnTo>
                    <a:pt x="6" y="13"/>
                  </a:lnTo>
                  <a:lnTo>
                    <a:pt x="5" y="13"/>
                  </a:lnTo>
                  <a:lnTo>
                    <a:pt x="5"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Freeform 577">
              <a:extLst>
                <a:ext uri="{FF2B5EF4-FFF2-40B4-BE49-F238E27FC236}">
                  <a16:creationId xmlns:a16="http://schemas.microsoft.com/office/drawing/2014/main" id="{84DA84F9-8BA1-45FF-AE7E-12B02A69F6F1}"/>
                </a:ext>
              </a:extLst>
            </p:cNvPr>
            <p:cNvSpPr>
              <a:spLocks/>
            </p:cNvSpPr>
            <p:nvPr/>
          </p:nvSpPr>
          <p:spPr bwMode="auto">
            <a:xfrm>
              <a:off x="9189649" y="2941151"/>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Rectangle 578">
              <a:extLst>
                <a:ext uri="{FF2B5EF4-FFF2-40B4-BE49-F238E27FC236}">
                  <a16:creationId xmlns:a16="http://schemas.microsoft.com/office/drawing/2014/main" id="{C77F954F-4B48-4CE0-A919-3D0CEF1DF0D8}"/>
                </a:ext>
              </a:extLst>
            </p:cNvPr>
            <p:cNvSpPr>
              <a:spLocks noChangeArrowheads="1"/>
            </p:cNvSpPr>
            <p:nvPr/>
          </p:nvSpPr>
          <p:spPr bwMode="auto">
            <a:xfrm>
              <a:off x="9189649" y="2941151"/>
              <a:ext cx="1025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Freeform 579">
              <a:extLst>
                <a:ext uri="{FF2B5EF4-FFF2-40B4-BE49-F238E27FC236}">
                  <a16:creationId xmlns:a16="http://schemas.microsoft.com/office/drawing/2014/main" id="{807AA1B3-5A22-4654-A51E-DAF3C4FF1A97}"/>
                </a:ext>
              </a:extLst>
            </p:cNvPr>
            <p:cNvSpPr>
              <a:spLocks/>
            </p:cNvSpPr>
            <p:nvPr/>
          </p:nvSpPr>
          <p:spPr bwMode="auto">
            <a:xfrm>
              <a:off x="9199905" y="2941151"/>
              <a:ext cx="1710" cy="12315"/>
            </a:xfrm>
            <a:custGeom>
              <a:avLst/>
              <a:gdLst/>
              <a:ahLst/>
              <a:cxnLst>
                <a:cxn ang="0">
                  <a:pos x="0" y="1"/>
                </a:cxn>
                <a:cxn ang="0">
                  <a:pos x="0" y="0"/>
                </a:cxn>
                <a:cxn ang="0">
                  <a:pos x="0" y="0"/>
                </a:cxn>
                <a:cxn ang="0">
                  <a:pos x="0" y="0"/>
                </a:cxn>
                <a:cxn ang="0">
                  <a:pos x="0" y="0"/>
                </a:cxn>
                <a:cxn ang="0">
                  <a:pos x="0" y="0"/>
                </a:cxn>
                <a:cxn ang="0">
                  <a:pos x="0" y="0"/>
                </a:cxn>
                <a:cxn ang="0">
                  <a:pos x="0" y="1"/>
                </a:cxn>
              </a:cxnLst>
              <a:rect l="0" t="0" r="r" b="b"/>
              <a:pathLst>
                <a:path h="1">
                  <a:moveTo>
                    <a:pt x="0" y="1"/>
                  </a:moveTo>
                  <a:lnTo>
                    <a:pt x="0" y="0"/>
                  </a:lnTo>
                  <a:lnTo>
                    <a:pt x="0" y="0"/>
                  </a:lnTo>
                  <a:lnTo>
                    <a:pt x="0" y="0"/>
                  </a:lnTo>
                  <a:lnTo>
                    <a:pt x="0" y="0"/>
                  </a:lnTo>
                  <a:lnTo>
                    <a:pt x="0" y="0"/>
                  </a:ln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Freeform 580">
              <a:extLst>
                <a:ext uri="{FF2B5EF4-FFF2-40B4-BE49-F238E27FC236}">
                  <a16:creationId xmlns:a16="http://schemas.microsoft.com/office/drawing/2014/main" id="{63B6E77A-B1CD-4AC3-A3E8-0C4A7DC16888}"/>
                </a:ext>
              </a:extLst>
            </p:cNvPr>
            <p:cNvSpPr>
              <a:spLocks/>
            </p:cNvSpPr>
            <p:nvPr/>
          </p:nvSpPr>
          <p:spPr bwMode="auto">
            <a:xfrm>
              <a:off x="6225891" y="2728280"/>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Freeform 581">
              <a:extLst>
                <a:ext uri="{FF2B5EF4-FFF2-40B4-BE49-F238E27FC236}">
                  <a16:creationId xmlns:a16="http://schemas.microsoft.com/office/drawing/2014/main" id="{F13D1E88-2301-4B08-8965-2E7213D03D9F}"/>
                </a:ext>
              </a:extLst>
            </p:cNvPr>
            <p:cNvSpPr>
              <a:spLocks/>
            </p:cNvSpPr>
            <p:nvPr/>
          </p:nvSpPr>
          <p:spPr bwMode="auto">
            <a:xfrm>
              <a:off x="9003346" y="2715965"/>
              <a:ext cx="22220" cy="12315"/>
            </a:xfrm>
            <a:custGeom>
              <a:avLst/>
              <a:gdLst/>
              <a:ahLst/>
              <a:cxnLst>
                <a:cxn ang="0">
                  <a:pos x="1" y="1"/>
                </a:cxn>
                <a:cxn ang="0">
                  <a:pos x="0" y="0"/>
                </a:cxn>
                <a:cxn ang="0">
                  <a:pos x="1" y="0"/>
                </a:cxn>
                <a:cxn ang="0">
                  <a:pos x="1" y="0"/>
                </a:cxn>
                <a:cxn ang="0">
                  <a:pos x="1" y="0"/>
                </a:cxn>
                <a:cxn ang="0">
                  <a:pos x="2" y="0"/>
                </a:cxn>
                <a:cxn ang="0">
                  <a:pos x="1" y="0"/>
                </a:cxn>
                <a:cxn ang="0">
                  <a:pos x="1" y="0"/>
                </a:cxn>
                <a:cxn ang="0">
                  <a:pos x="1" y="0"/>
                </a:cxn>
                <a:cxn ang="0">
                  <a:pos x="1" y="0"/>
                </a:cxn>
                <a:cxn ang="0">
                  <a:pos x="1" y="1"/>
                </a:cxn>
              </a:cxnLst>
              <a:rect l="0" t="0" r="r" b="b"/>
              <a:pathLst>
                <a:path w="2" h="1">
                  <a:moveTo>
                    <a:pt x="1" y="1"/>
                  </a:moveTo>
                  <a:lnTo>
                    <a:pt x="0" y="0"/>
                  </a:lnTo>
                  <a:lnTo>
                    <a:pt x="1" y="0"/>
                  </a:lnTo>
                  <a:lnTo>
                    <a:pt x="1" y="0"/>
                  </a:lnTo>
                  <a:lnTo>
                    <a:pt x="1" y="0"/>
                  </a:lnTo>
                  <a:lnTo>
                    <a:pt x="2" y="0"/>
                  </a:lnTo>
                  <a:lnTo>
                    <a:pt x="1" y="0"/>
                  </a:lnTo>
                  <a:lnTo>
                    <a:pt x="1" y="0"/>
                  </a:lnTo>
                  <a:lnTo>
                    <a:pt x="1" y="0"/>
                  </a:lnTo>
                  <a:lnTo>
                    <a:pt x="1" y="0"/>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Freeform 582">
              <a:extLst>
                <a:ext uri="{FF2B5EF4-FFF2-40B4-BE49-F238E27FC236}">
                  <a16:creationId xmlns:a16="http://schemas.microsoft.com/office/drawing/2014/main" id="{B794BCBE-59C3-4025-BC3C-609D375D4F0B}"/>
                </a:ext>
              </a:extLst>
            </p:cNvPr>
            <p:cNvSpPr>
              <a:spLocks/>
            </p:cNvSpPr>
            <p:nvPr/>
          </p:nvSpPr>
          <p:spPr bwMode="auto">
            <a:xfrm>
              <a:off x="9025566" y="2728280"/>
              <a:ext cx="10255" cy="10556"/>
            </a:xfrm>
            <a:custGeom>
              <a:avLst/>
              <a:gdLst/>
              <a:ahLst/>
              <a:cxnLst>
                <a:cxn ang="0">
                  <a:pos x="0" y="1"/>
                </a:cxn>
                <a:cxn ang="0">
                  <a:pos x="0" y="1"/>
                </a:cxn>
                <a:cxn ang="0">
                  <a:pos x="0" y="0"/>
                </a:cxn>
                <a:cxn ang="0">
                  <a:pos x="1" y="0"/>
                </a:cxn>
                <a:cxn ang="0">
                  <a:pos x="1" y="1"/>
                </a:cxn>
                <a:cxn ang="0">
                  <a:pos x="1" y="1"/>
                </a:cxn>
                <a:cxn ang="0">
                  <a:pos x="0" y="1"/>
                </a:cxn>
              </a:cxnLst>
              <a:rect l="0" t="0" r="r" b="b"/>
              <a:pathLst>
                <a:path w="1" h="1">
                  <a:moveTo>
                    <a:pt x="0" y="1"/>
                  </a:moveTo>
                  <a:lnTo>
                    <a:pt x="0" y="1"/>
                  </a:lnTo>
                  <a:lnTo>
                    <a:pt x="0" y="0"/>
                  </a:lnTo>
                  <a:lnTo>
                    <a:pt x="1" y="0"/>
                  </a:lnTo>
                  <a:lnTo>
                    <a:pt x="1" y="1"/>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Freeform 583">
              <a:extLst>
                <a:ext uri="{FF2B5EF4-FFF2-40B4-BE49-F238E27FC236}">
                  <a16:creationId xmlns:a16="http://schemas.microsoft.com/office/drawing/2014/main" id="{B87830CB-2BDD-4B07-A045-85235D65BC4F}"/>
                </a:ext>
              </a:extLst>
            </p:cNvPr>
            <p:cNvSpPr>
              <a:spLocks/>
            </p:cNvSpPr>
            <p:nvPr/>
          </p:nvSpPr>
          <p:spPr bwMode="auto">
            <a:xfrm>
              <a:off x="6246401" y="2705410"/>
              <a:ext cx="1710" cy="10556"/>
            </a:xfrm>
            <a:custGeom>
              <a:avLst/>
              <a:gdLst/>
              <a:ahLst/>
              <a:cxnLst>
                <a:cxn ang="0">
                  <a:pos x="0" y="1"/>
                </a:cxn>
                <a:cxn ang="0">
                  <a:pos x="0" y="0"/>
                </a:cxn>
                <a:cxn ang="0">
                  <a:pos x="0" y="1"/>
                </a:cxn>
              </a:cxnLst>
              <a:rect l="0" t="0" r="r" b="b"/>
              <a:pathLst>
                <a:path h="1">
                  <a:moveTo>
                    <a:pt x="0" y="1"/>
                  </a:move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Freeform 584">
              <a:extLst>
                <a:ext uri="{FF2B5EF4-FFF2-40B4-BE49-F238E27FC236}">
                  <a16:creationId xmlns:a16="http://schemas.microsoft.com/office/drawing/2014/main" id="{7E8E6A74-DA5C-4FE7-BAE5-FE6B1A95329F}"/>
                </a:ext>
              </a:extLst>
            </p:cNvPr>
            <p:cNvSpPr>
              <a:spLocks/>
            </p:cNvSpPr>
            <p:nvPr/>
          </p:nvSpPr>
          <p:spPr bwMode="auto">
            <a:xfrm>
              <a:off x="9025566" y="2705410"/>
              <a:ext cx="22220" cy="22871"/>
            </a:xfrm>
            <a:custGeom>
              <a:avLst/>
              <a:gdLst/>
              <a:ahLst/>
              <a:cxnLst>
                <a:cxn ang="0">
                  <a:pos x="0" y="1"/>
                </a:cxn>
                <a:cxn ang="0">
                  <a:pos x="0" y="1"/>
                </a:cxn>
                <a:cxn ang="0">
                  <a:pos x="0" y="0"/>
                </a:cxn>
                <a:cxn ang="0">
                  <a:pos x="1" y="0"/>
                </a:cxn>
                <a:cxn ang="0">
                  <a:pos x="1" y="1"/>
                </a:cxn>
                <a:cxn ang="0">
                  <a:pos x="1" y="1"/>
                </a:cxn>
                <a:cxn ang="0">
                  <a:pos x="1" y="1"/>
                </a:cxn>
                <a:cxn ang="0">
                  <a:pos x="2" y="1"/>
                </a:cxn>
                <a:cxn ang="0">
                  <a:pos x="2" y="1"/>
                </a:cxn>
                <a:cxn ang="0">
                  <a:pos x="1" y="1"/>
                </a:cxn>
                <a:cxn ang="0">
                  <a:pos x="1" y="1"/>
                </a:cxn>
                <a:cxn ang="0">
                  <a:pos x="1" y="2"/>
                </a:cxn>
                <a:cxn ang="0">
                  <a:pos x="1" y="2"/>
                </a:cxn>
                <a:cxn ang="0">
                  <a:pos x="1" y="2"/>
                </a:cxn>
                <a:cxn ang="0">
                  <a:pos x="1" y="2"/>
                </a:cxn>
                <a:cxn ang="0">
                  <a:pos x="1" y="2"/>
                </a:cxn>
                <a:cxn ang="0">
                  <a:pos x="1" y="2"/>
                </a:cxn>
                <a:cxn ang="0">
                  <a:pos x="0" y="2"/>
                </a:cxn>
                <a:cxn ang="0">
                  <a:pos x="0" y="2"/>
                </a:cxn>
                <a:cxn ang="0">
                  <a:pos x="0" y="2"/>
                </a:cxn>
                <a:cxn ang="0">
                  <a:pos x="0" y="2"/>
                </a:cxn>
                <a:cxn ang="0">
                  <a:pos x="0" y="2"/>
                </a:cxn>
                <a:cxn ang="0">
                  <a:pos x="0" y="2"/>
                </a:cxn>
                <a:cxn ang="0">
                  <a:pos x="0" y="1"/>
                </a:cxn>
                <a:cxn ang="0">
                  <a:pos x="0" y="1"/>
                </a:cxn>
                <a:cxn ang="0">
                  <a:pos x="0" y="1"/>
                </a:cxn>
              </a:cxnLst>
              <a:rect l="0" t="0" r="r" b="b"/>
              <a:pathLst>
                <a:path w="2" h="2">
                  <a:moveTo>
                    <a:pt x="0" y="1"/>
                  </a:moveTo>
                  <a:lnTo>
                    <a:pt x="0" y="1"/>
                  </a:lnTo>
                  <a:lnTo>
                    <a:pt x="0" y="0"/>
                  </a:lnTo>
                  <a:lnTo>
                    <a:pt x="1" y="0"/>
                  </a:lnTo>
                  <a:lnTo>
                    <a:pt x="1" y="1"/>
                  </a:lnTo>
                  <a:lnTo>
                    <a:pt x="1" y="1"/>
                  </a:lnTo>
                  <a:lnTo>
                    <a:pt x="1" y="1"/>
                  </a:lnTo>
                  <a:lnTo>
                    <a:pt x="2" y="1"/>
                  </a:lnTo>
                  <a:lnTo>
                    <a:pt x="2" y="1"/>
                  </a:lnTo>
                  <a:lnTo>
                    <a:pt x="1" y="1"/>
                  </a:lnTo>
                  <a:lnTo>
                    <a:pt x="1" y="1"/>
                  </a:lnTo>
                  <a:lnTo>
                    <a:pt x="1" y="2"/>
                  </a:lnTo>
                  <a:lnTo>
                    <a:pt x="1" y="2"/>
                  </a:lnTo>
                  <a:lnTo>
                    <a:pt x="1" y="2"/>
                  </a:lnTo>
                  <a:lnTo>
                    <a:pt x="1" y="2"/>
                  </a:lnTo>
                  <a:lnTo>
                    <a:pt x="1" y="2"/>
                  </a:lnTo>
                  <a:lnTo>
                    <a:pt x="1" y="2"/>
                  </a:lnTo>
                  <a:lnTo>
                    <a:pt x="0" y="2"/>
                  </a:lnTo>
                  <a:lnTo>
                    <a:pt x="0" y="2"/>
                  </a:lnTo>
                  <a:lnTo>
                    <a:pt x="0" y="2"/>
                  </a:lnTo>
                  <a:lnTo>
                    <a:pt x="0" y="2"/>
                  </a:lnTo>
                  <a:lnTo>
                    <a:pt x="0" y="2"/>
                  </a:lnTo>
                  <a:lnTo>
                    <a:pt x="0" y="2"/>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1" name="Rectangle 585">
              <a:extLst>
                <a:ext uri="{FF2B5EF4-FFF2-40B4-BE49-F238E27FC236}">
                  <a16:creationId xmlns:a16="http://schemas.microsoft.com/office/drawing/2014/main" id="{81378AFF-A8B9-48EB-8605-0105EBB3738C}"/>
                </a:ext>
              </a:extLst>
            </p:cNvPr>
            <p:cNvSpPr>
              <a:spLocks noChangeArrowheads="1"/>
            </p:cNvSpPr>
            <p:nvPr/>
          </p:nvSpPr>
          <p:spPr bwMode="auto">
            <a:xfrm>
              <a:off x="7394986" y="2705410"/>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2" name="Freeform 586">
              <a:extLst>
                <a:ext uri="{FF2B5EF4-FFF2-40B4-BE49-F238E27FC236}">
                  <a16:creationId xmlns:a16="http://schemas.microsoft.com/office/drawing/2014/main" id="{D046B814-6984-48EC-B12E-96D5B9562DA1}"/>
                </a:ext>
              </a:extLst>
            </p:cNvPr>
            <p:cNvSpPr>
              <a:spLocks/>
            </p:cNvSpPr>
            <p:nvPr/>
          </p:nvSpPr>
          <p:spPr bwMode="auto">
            <a:xfrm>
              <a:off x="9649425" y="2559390"/>
              <a:ext cx="22220" cy="22871"/>
            </a:xfrm>
            <a:custGeom>
              <a:avLst/>
              <a:gdLst/>
              <a:ahLst/>
              <a:cxnLst>
                <a:cxn ang="0">
                  <a:pos x="0" y="2"/>
                </a:cxn>
                <a:cxn ang="0">
                  <a:pos x="0" y="2"/>
                </a:cxn>
                <a:cxn ang="0">
                  <a:pos x="0" y="2"/>
                </a:cxn>
                <a:cxn ang="0">
                  <a:pos x="0" y="2"/>
                </a:cxn>
                <a:cxn ang="0">
                  <a:pos x="0" y="1"/>
                </a:cxn>
                <a:cxn ang="0">
                  <a:pos x="0" y="1"/>
                </a:cxn>
                <a:cxn ang="0">
                  <a:pos x="0" y="1"/>
                </a:cxn>
                <a:cxn ang="0">
                  <a:pos x="0" y="1"/>
                </a:cxn>
                <a:cxn ang="0">
                  <a:pos x="1" y="1"/>
                </a:cxn>
                <a:cxn ang="0">
                  <a:pos x="1" y="0"/>
                </a:cxn>
                <a:cxn ang="0">
                  <a:pos x="1" y="0"/>
                </a:cxn>
                <a:cxn ang="0">
                  <a:pos x="1" y="0"/>
                </a:cxn>
                <a:cxn ang="0">
                  <a:pos x="1" y="0"/>
                </a:cxn>
                <a:cxn ang="0">
                  <a:pos x="2" y="0"/>
                </a:cxn>
                <a:cxn ang="0">
                  <a:pos x="2" y="0"/>
                </a:cxn>
                <a:cxn ang="0">
                  <a:pos x="2" y="0"/>
                </a:cxn>
                <a:cxn ang="0">
                  <a:pos x="2" y="0"/>
                </a:cxn>
                <a:cxn ang="0">
                  <a:pos x="2" y="0"/>
                </a:cxn>
                <a:cxn ang="0">
                  <a:pos x="2" y="1"/>
                </a:cxn>
                <a:cxn ang="0">
                  <a:pos x="2" y="1"/>
                </a:cxn>
                <a:cxn ang="0">
                  <a:pos x="2" y="1"/>
                </a:cxn>
                <a:cxn ang="0">
                  <a:pos x="2" y="1"/>
                </a:cxn>
                <a:cxn ang="0">
                  <a:pos x="1" y="1"/>
                </a:cxn>
                <a:cxn ang="0">
                  <a:pos x="1" y="1"/>
                </a:cxn>
                <a:cxn ang="0">
                  <a:pos x="1" y="1"/>
                </a:cxn>
                <a:cxn ang="0">
                  <a:pos x="1" y="1"/>
                </a:cxn>
                <a:cxn ang="0">
                  <a:pos x="0" y="2"/>
                </a:cxn>
                <a:cxn ang="0">
                  <a:pos x="0" y="2"/>
                </a:cxn>
                <a:cxn ang="0">
                  <a:pos x="0" y="2"/>
                </a:cxn>
              </a:cxnLst>
              <a:rect l="0" t="0" r="r" b="b"/>
              <a:pathLst>
                <a:path w="2" h="2">
                  <a:moveTo>
                    <a:pt x="0" y="2"/>
                  </a:moveTo>
                  <a:lnTo>
                    <a:pt x="0" y="2"/>
                  </a:lnTo>
                  <a:lnTo>
                    <a:pt x="0" y="2"/>
                  </a:lnTo>
                  <a:lnTo>
                    <a:pt x="0" y="2"/>
                  </a:lnTo>
                  <a:lnTo>
                    <a:pt x="0" y="1"/>
                  </a:lnTo>
                  <a:lnTo>
                    <a:pt x="0" y="1"/>
                  </a:lnTo>
                  <a:lnTo>
                    <a:pt x="0" y="1"/>
                  </a:lnTo>
                  <a:lnTo>
                    <a:pt x="0" y="1"/>
                  </a:lnTo>
                  <a:lnTo>
                    <a:pt x="1" y="1"/>
                  </a:lnTo>
                  <a:lnTo>
                    <a:pt x="1" y="0"/>
                  </a:lnTo>
                  <a:lnTo>
                    <a:pt x="1" y="0"/>
                  </a:lnTo>
                  <a:lnTo>
                    <a:pt x="1" y="0"/>
                  </a:lnTo>
                  <a:lnTo>
                    <a:pt x="1" y="0"/>
                  </a:lnTo>
                  <a:lnTo>
                    <a:pt x="2" y="0"/>
                  </a:lnTo>
                  <a:lnTo>
                    <a:pt x="2" y="0"/>
                  </a:lnTo>
                  <a:lnTo>
                    <a:pt x="2" y="0"/>
                  </a:lnTo>
                  <a:lnTo>
                    <a:pt x="2" y="0"/>
                  </a:lnTo>
                  <a:lnTo>
                    <a:pt x="2" y="0"/>
                  </a:lnTo>
                  <a:lnTo>
                    <a:pt x="2" y="1"/>
                  </a:lnTo>
                  <a:lnTo>
                    <a:pt x="2" y="1"/>
                  </a:lnTo>
                  <a:lnTo>
                    <a:pt x="2" y="1"/>
                  </a:lnTo>
                  <a:lnTo>
                    <a:pt x="2" y="1"/>
                  </a:lnTo>
                  <a:lnTo>
                    <a:pt x="1" y="1"/>
                  </a:lnTo>
                  <a:lnTo>
                    <a:pt x="1" y="1"/>
                  </a:lnTo>
                  <a:lnTo>
                    <a:pt x="1" y="1"/>
                  </a:lnTo>
                  <a:lnTo>
                    <a:pt x="1" y="1"/>
                  </a:lnTo>
                  <a:lnTo>
                    <a:pt x="0" y="2"/>
                  </a:lnTo>
                  <a:lnTo>
                    <a:pt x="0" y="2"/>
                  </a:lnTo>
                  <a:lnTo>
                    <a:pt x="0"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3" name="Freeform 587">
              <a:extLst>
                <a:ext uri="{FF2B5EF4-FFF2-40B4-BE49-F238E27FC236}">
                  <a16:creationId xmlns:a16="http://schemas.microsoft.com/office/drawing/2014/main" id="{FBE24F2B-5239-4226-8045-DF765788C99A}"/>
                </a:ext>
              </a:extLst>
            </p:cNvPr>
            <p:cNvSpPr>
              <a:spLocks/>
            </p:cNvSpPr>
            <p:nvPr/>
          </p:nvSpPr>
          <p:spPr bwMode="auto">
            <a:xfrm>
              <a:off x="9331513" y="2559390"/>
              <a:ext cx="11965" cy="1760"/>
            </a:xfrm>
            <a:custGeom>
              <a:avLst/>
              <a:gdLst/>
              <a:ahLst/>
              <a:cxnLst>
                <a:cxn ang="0">
                  <a:pos x="0" y="0"/>
                </a:cxn>
                <a:cxn ang="0">
                  <a:pos x="0"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4" name="Rectangle 588">
              <a:extLst>
                <a:ext uri="{FF2B5EF4-FFF2-40B4-BE49-F238E27FC236}">
                  <a16:creationId xmlns:a16="http://schemas.microsoft.com/office/drawing/2014/main" id="{4D1A5F26-2A8F-4C2F-8DFD-872D3A682C24}"/>
                </a:ext>
              </a:extLst>
            </p:cNvPr>
            <p:cNvSpPr>
              <a:spLocks noChangeArrowheads="1"/>
            </p:cNvSpPr>
            <p:nvPr/>
          </p:nvSpPr>
          <p:spPr bwMode="auto">
            <a:xfrm>
              <a:off x="9299039" y="2559390"/>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Rectangle 589">
              <a:extLst>
                <a:ext uri="{FF2B5EF4-FFF2-40B4-BE49-F238E27FC236}">
                  <a16:creationId xmlns:a16="http://schemas.microsoft.com/office/drawing/2014/main" id="{D12EF760-9DAA-4246-BEBD-170843748D69}"/>
                </a:ext>
              </a:extLst>
            </p:cNvPr>
            <p:cNvSpPr>
              <a:spLocks noChangeArrowheads="1"/>
            </p:cNvSpPr>
            <p:nvPr/>
          </p:nvSpPr>
          <p:spPr bwMode="auto">
            <a:xfrm>
              <a:off x="6432704" y="2513650"/>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Rectangle 590">
              <a:extLst>
                <a:ext uri="{FF2B5EF4-FFF2-40B4-BE49-F238E27FC236}">
                  <a16:creationId xmlns:a16="http://schemas.microsoft.com/office/drawing/2014/main" id="{BD3A7812-A70B-45E1-9061-F549C5423964}"/>
                </a:ext>
              </a:extLst>
            </p:cNvPr>
            <p:cNvSpPr>
              <a:spLocks noChangeArrowheads="1"/>
            </p:cNvSpPr>
            <p:nvPr/>
          </p:nvSpPr>
          <p:spPr bwMode="auto">
            <a:xfrm>
              <a:off x="9035821" y="2738834"/>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7" name="Rectangle 591">
              <a:extLst>
                <a:ext uri="{FF2B5EF4-FFF2-40B4-BE49-F238E27FC236}">
                  <a16:creationId xmlns:a16="http://schemas.microsoft.com/office/drawing/2014/main" id="{FFB9948A-88B1-464B-9AE3-94DC6ACCE7D2}"/>
                </a:ext>
              </a:extLst>
            </p:cNvPr>
            <p:cNvSpPr>
              <a:spLocks noChangeArrowheads="1"/>
            </p:cNvSpPr>
            <p:nvPr/>
          </p:nvSpPr>
          <p:spPr bwMode="auto">
            <a:xfrm>
              <a:off x="6608753" y="2344762"/>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8" name="Rectangle 592">
              <a:extLst>
                <a:ext uri="{FF2B5EF4-FFF2-40B4-BE49-F238E27FC236}">
                  <a16:creationId xmlns:a16="http://schemas.microsoft.com/office/drawing/2014/main" id="{CB0FADEE-6A2D-4BDD-9B21-52ECE0C2408E}"/>
                </a:ext>
              </a:extLst>
            </p:cNvPr>
            <p:cNvSpPr>
              <a:spLocks noChangeArrowheads="1"/>
            </p:cNvSpPr>
            <p:nvPr/>
          </p:nvSpPr>
          <p:spPr bwMode="auto">
            <a:xfrm>
              <a:off x="9058040" y="2738834"/>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09" name="Freeform 593">
              <a:extLst>
                <a:ext uri="{FF2B5EF4-FFF2-40B4-BE49-F238E27FC236}">
                  <a16:creationId xmlns:a16="http://schemas.microsoft.com/office/drawing/2014/main" id="{4F30B414-C882-4A0C-9791-00C2CF553167}"/>
                </a:ext>
              </a:extLst>
            </p:cNvPr>
            <p:cNvSpPr>
              <a:spLocks/>
            </p:cNvSpPr>
            <p:nvPr/>
          </p:nvSpPr>
          <p:spPr bwMode="auto">
            <a:xfrm>
              <a:off x="9015311" y="2738834"/>
              <a:ext cx="20510" cy="12315"/>
            </a:xfrm>
            <a:custGeom>
              <a:avLst/>
              <a:gdLst/>
              <a:ahLst/>
              <a:cxnLst>
                <a:cxn ang="0">
                  <a:pos x="0" y="1"/>
                </a:cxn>
                <a:cxn ang="0">
                  <a:pos x="0" y="1"/>
                </a:cxn>
                <a:cxn ang="0">
                  <a:pos x="1" y="1"/>
                </a:cxn>
                <a:cxn ang="0">
                  <a:pos x="1" y="0"/>
                </a:cxn>
                <a:cxn ang="0">
                  <a:pos x="1" y="0"/>
                </a:cxn>
                <a:cxn ang="0">
                  <a:pos x="1" y="0"/>
                </a:cxn>
                <a:cxn ang="0">
                  <a:pos x="1" y="0"/>
                </a:cxn>
                <a:cxn ang="0">
                  <a:pos x="1" y="0"/>
                </a:cxn>
                <a:cxn ang="0">
                  <a:pos x="2" y="0"/>
                </a:cxn>
                <a:cxn ang="0">
                  <a:pos x="2" y="0"/>
                </a:cxn>
                <a:cxn ang="0">
                  <a:pos x="2" y="0"/>
                </a:cxn>
                <a:cxn ang="0">
                  <a:pos x="2" y="0"/>
                </a:cxn>
                <a:cxn ang="0">
                  <a:pos x="2" y="1"/>
                </a:cxn>
                <a:cxn ang="0">
                  <a:pos x="1" y="1"/>
                </a:cxn>
                <a:cxn ang="0">
                  <a:pos x="1" y="1"/>
                </a:cxn>
                <a:cxn ang="0">
                  <a:pos x="1" y="1"/>
                </a:cxn>
                <a:cxn ang="0">
                  <a:pos x="1" y="1"/>
                </a:cxn>
                <a:cxn ang="0">
                  <a:pos x="1" y="1"/>
                </a:cxn>
                <a:cxn ang="0">
                  <a:pos x="0" y="1"/>
                </a:cxn>
              </a:cxnLst>
              <a:rect l="0" t="0" r="r" b="b"/>
              <a:pathLst>
                <a:path w="2" h="1">
                  <a:moveTo>
                    <a:pt x="0" y="1"/>
                  </a:moveTo>
                  <a:lnTo>
                    <a:pt x="0" y="1"/>
                  </a:lnTo>
                  <a:lnTo>
                    <a:pt x="1" y="1"/>
                  </a:lnTo>
                  <a:lnTo>
                    <a:pt x="1" y="0"/>
                  </a:lnTo>
                  <a:lnTo>
                    <a:pt x="1" y="0"/>
                  </a:lnTo>
                  <a:lnTo>
                    <a:pt x="1" y="0"/>
                  </a:lnTo>
                  <a:lnTo>
                    <a:pt x="1" y="0"/>
                  </a:lnTo>
                  <a:lnTo>
                    <a:pt x="1" y="0"/>
                  </a:lnTo>
                  <a:lnTo>
                    <a:pt x="2" y="0"/>
                  </a:lnTo>
                  <a:lnTo>
                    <a:pt x="2" y="0"/>
                  </a:lnTo>
                  <a:lnTo>
                    <a:pt x="2" y="0"/>
                  </a:lnTo>
                  <a:lnTo>
                    <a:pt x="2" y="0"/>
                  </a:lnTo>
                  <a:lnTo>
                    <a:pt x="2" y="1"/>
                  </a:lnTo>
                  <a:lnTo>
                    <a:pt x="1" y="1"/>
                  </a:lnTo>
                  <a:lnTo>
                    <a:pt x="1" y="1"/>
                  </a:lnTo>
                  <a:lnTo>
                    <a:pt x="1" y="1"/>
                  </a:lnTo>
                  <a:lnTo>
                    <a:pt x="1" y="1"/>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Freeform 594">
              <a:extLst>
                <a:ext uri="{FF2B5EF4-FFF2-40B4-BE49-F238E27FC236}">
                  <a16:creationId xmlns:a16="http://schemas.microsoft.com/office/drawing/2014/main" id="{9414B14A-AE09-433D-A40A-F66E0A2C3580}"/>
                </a:ext>
              </a:extLst>
            </p:cNvPr>
            <p:cNvSpPr>
              <a:spLocks/>
            </p:cNvSpPr>
            <p:nvPr/>
          </p:nvSpPr>
          <p:spPr bwMode="auto">
            <a:xfrm>
              <a:off x="9145210" y="2761706"/>
              <a:ext cx="11965" cy="1760"/>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Freeform 595">
              <a:extLst>
                <a:ext uri="{FF2B5EF4-FFF2-40B4-BE49-F238E27FC236}">
                  <a16:creationId xmlns:a16="http://schemas.microsoft.com/office/drawing/2014/main" id="{5029889B-EFD3-492E-B9D2-505B39716EBC}"/>
                </a:ext>
              </a:extLst>
            </p:cNvPr>
            <p:cNvSpPr>
              <a:spLocks/>
            </p:cNvSpPr>
            <p:nvPr/>
          </p:nvSpPr>
          <p:spPr bwMode="auto">
            <a:xfrm>
              <a:off x="6596788" y="2311336"/>
              <a:ext cx="11965" cy="10556"/>
            </a:xfrm>
            <a:custGeom>
              <a:avLst/>
              <a:gdLst/>
              <a:ahLst/>
              <a:cxnLst>
                <a:cxn ang="0">
                  <a:pos x="1" y="1"/>
                </a:cxn>
                <a:cxn ang="0">
                  <a:pos x="0" y="1"/>
                </a:cxn>
                <a:cxn ang="0">
                  <a:pos x="0" y="1"/>
                </a:cxn>
                <a:cxn ang="0">
                  <a:pos x="0" y="0"/>
                </a:cxn>
                <a:cxn ang="0">
                  <a:pos x="1" y="0"/>
                </a:cxn>
                <a:cxn ang="0">
                  <a:pos x="1" y="0"/>
                </a:cxn>
                <a:cxn ang="0">
                  <a:pos x="1" y="1"/>
                </a:cxn>
                <a:cxn ang="0">
                  <a:pos x="1" y="1"/>
                </a:cxn>
              </a:cxnLst>
              <a:rect l="0" t="0" r="r" b="b"/>
              <a:pathLst>
                <a:path w="1" h="1">
                  <a:moveTo>
                    <a:pt x="1" y="1"/>
                  </a:moveTo>
                  <a:lnTo>
                    <a:pt x="0" y="1"/>
                  </a:lnTo>
                  <a:lnTo>
                    <a:pt x="0" y="1"/>
                  </a:lnTo>
                  <a:lnTo>
                    <a:pt x="0" y="0"/>
                  </a:lnTo>
                  <a:lnTo>
                    <a:pt x="1" y="0"/>
                  </a:lnTo>
                  <a:lnTo>
                    <a:pt x="1" y="0"/>
                  </a:lnTo>
                  <a:lnTo>
                    <a:pt x="1" y="1"/>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Rectangle 596">
              <a:extLst>
                <a:ext uri="{FF2B5EF4-FFF2-40B4-BE49-F238E27FC236}">
                  <a16:creationId xmlns:a16="http://schemas.microsoft.com/office/drawing/2014/main" id="{702E22A1-FCD9-4F67-8565-2ACB2E94D2A4}"/>
                </a:ext>
              </a:extLst>
            </p:cNvPr>
            <p:cNvSpPr>
              <a:spLocks noChangeArrowheads="1"/>
            </p:cNvSpPr>
            <p:nvPr/>
          </p:nvSpPr>
          <p:spPr bwMode="auto">
            <a:xfrm>
              <a:off x="9157174" y="2807446"/>
              <a:ext cx="10255" cy="10556"/>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Freeform 597">
              <a:extLst>
                <a:ext uri="{FF2B5EF4-FFF2-40B4-BE49-F238E27FC236}">
                  <a16:creationId xmlns:a16="http://schemas.microsoft.com/office/drawing/2014/main" id="{5AE7DC71-50C3-4C73-A253-EC3FF5D70B45}"/>
                </a:ext>
              </a:extLst>
            </p:cNvPr>
            <p:cNvSpPr>
              <a:spLocks/>
            </p:cNvSpPr>
            <p:nvPr/>
          </p:nvSpPr>
          <p:spPr bwMode="auto">
            <a:xfrm>
              <a:off x="6542093" y="2255039"/>
              <a:ext cx="11965" cy="1760"/>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Rectangle 598">
              <a:extLst>
                <a:ext uri="{FF2B5EF4-FFF2-40B4-BE49-F238E27FC236}">
                  <a16:creationId xmlns:a16="http://schemas.microsoft.com/office/drawing/2014/main" id="{2B1DE6DE-73B9-46D0-9BC2-ED8639504DCE}"/>
                </a:ext>
              </a:extLst>
            </p:cNvPr>
            <p:cNvSpPr>
              <a:spLocks noChangeArrowheads="1"/>
            </p:cNvSpPr>
            <p:nvPr/>
          </p:nvSpPr>
          <p:spPr bwMode="auto">
            <a:xfrm>
              <a:off x="6892481" y="3110039"/>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Freeform 599">
              <a:extLst>
                <a:ext uri="{FF2B5EF4-FFF2-40B4-BE49-F238E27FC236}">
                  <a16:creationId xmlns:a16="http://schemas.microsoft.com/office/drawing/2014/main" id="{917FAB09-0C3C-428A-98AB-F9754B108241}"/>
                </a:ext>
              </a:extLst>
            </p:cNvPr>
            <p:cNvSpPr>
              <a:spLocks/>
            </p:cNvSpPr>
            <p:nvPr/>
          </p:nvSpPr>
          <p:spPr bwMode="auto">
            <a:xfrm>
              <a:off x="9211869" y="3099484"/>
              <a:ext cx="32475" cy="22871"/>
            </a:xfrm>
            <a:custGeom>
              <a:avLst/>
              <a:gdLst/>
              <a:ahLst/>
              <a:cxnLst>
                <a:cxn ang="0">
                  <a:pos x="1" y="2"/>
                </a:cxn>
                <a:cxn ang="0">
                  <a:pos x="1" y="2"/>
                </a:cxn>
                <a:cxn ang="0">
                  <a:pos x="0" y="2"/>
                </a:cxn>
                <a:cxn ang="0">
                  <a:pos x="1" y="2"/>
                </a:cxn>
                <a:cxn ang="0">
                  <a:pos x="1" y="1"/>
                </a:cxn>
                <a:cxn ang="0">
                  <a:pos x="1" y="1"/>
                </a:cxn>
                <a:cxn ang="0">
                  <a:pos x="1"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 ang="0">
                  <a:pos x="3" y="0"/>
                </a:cxn>
                <a:cxn ang="0">
                  <a:pos x="3" y="0"/>
                </a:cxn>
                <a:cxn ang="0">
                  <a:pos x="3" y="0"/>
                </a:cxn>
                <a:cxn ang="0">
                  <a:pos x="2" y="0"/>
                </a:cxn>
                <a:cxn ang="0">
                  <a:pos x="2" y="0"/>
                </a:cxn>
                <a:cxn ang="0">
                  <a:pos x="2" y="0"/>
                </a:cxn>
                <a:cxn ang="0">
                  <a:pos x="1" y="1"/>
                </a:cxn>
                <a:cxn ang="0">
                  <a:pos x="1" y="1"/>
                </a:cxn>
                <a:cxn ang="0">
                  <a:pos x="1" y="1"/>
                </a:cxn>
                <a:cxn ang="0">
                  <a:pos x="1" y="2"/>
                </a:cxn>
                <a:cxn ang="0">
                  <a:pos x="1" y="2"/>
                </a:cxn>
                <a:cxn ang="0">
                  <a:pos x="1" y="2"/>
                </a:cxn>
                <a:cxn ang="0">
                  <a:pos x="1" y="2"/>
                </a:cxn>
              </a:cxnLst>
              <a:rect l="0" t="0" r="r" b="b"/>
              <a:pathLst>
                <a:path w="3" h="2">
                  <a:moveTo>
                    <a:pt x="1" y="2"/>
                  </a:moveTo>
                  <a:lnTo>
                    <a:pt x="1" y="2"/>
                  </a:lnTo>
                  <a:lnTo>
                    <a:pt x="0" y="2"/>
                  </a:lnTo>
                  <a:lnTo>
                    <a:pt x="1" y="2"/>
                  </a:lnTo>
                  <a:lnTo>
                    <a:pt x="1" y="1"/>
                  </a:lnTo>
                  <a:lnTo>
                    <a:pt x="1" y="1"/>
                  </a:lnTo>
                  <a:lnTo>
                    <a:pt x="1" y="1"/>
                  </a:lnTo>
                  <a:lnTo>
                    <a:pt x="1" y="1"/>
                  </a:lnTo>
                  <a:lnTo>
                    <a:pt x="1" y="1"/>
                  </a:lnTo>
                  <a:lnTo>
                    <a:pt x="1" y="1"/>
                  </a:lnTo>
                  <a:lnTo>
                    <a:pt x="1" y="0"/>
                  </a:lnTo>
                  <a:lnTo>
                    <a:pt x="2" y="0"/>
                  </a:lnTo>
                  <a:lnTo>
                    <a:pt x="2" y="0"/>
                  </a:lnTo>
                  <a:lnTo>
                    <a:pt x="2" y="0"/>
                  </a:lnTo>
                  <a:lnTo>
                    <a:pt x="2" y="0"/>
                  </a:lnTo>
                  <a:lnTo>
                    <a:pt x="2" y="0"/>
                  </a:lnTo>
                  <a:lnTo>
                    <a:pt x="2" y="0"/>
                  </a:lnTo>
                  <a:lnTo>
                    <a:pt x="2" y="0"/>
                  </a:lnTo>
                  <a:lnTo>
                    <a:pt x="3" y="0"/>
                  </a:lnTo>
                  <a:lnTo>
                    <a:pt x="3" y="0"/>
                  </a:lnTo>
                  <a:lnTo>
                    <a:pt x="3" y="0"/>
                  </a:lnTo>
                  <a:lnTo>
                    <a:pt x="2" y="0"/>
                  </a:lnTo>
                  <a:lnTo>
                    <a:pt x="2" y="0"/>
                  </a:lnTo>
                  <a:lnTo>
                    <a:pt x="2" y="0"/>
                  </a:lnTo>
                  <a:lnTo>
                    <a:pt x="1" y="1"/>
                  </a:lnTo>
                  <a:lnTo>
                    <a:pt x="1" y="1"/>
                  </a:lnTo>
                  <a:lnTo>
                    <a:pt x="1" y="1"/>
                  </a:lnTo>
                  <a:lnTo>
                    <a:pt x="1" y="2"/>
                  </a:lnTo>
                  <a:lnTo>
                    <a:pt x="1" y="2"/>
                  </a:lnTo>
                  <a:lnTo>
                    <a:pt x="1" y="2"/>
                  </a:lnTo>
                  <a:lnTo>
                    <a:pt x="1"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Rectangle 603">
              <a:extLst>
                <a:ext uri="{FF2B5EF4-FFF2-40B4-BE49-F238E27FC236}">
                  <a16:creationId xmlns:a16="http://schemas.microsoft.com/office/drawing/2014/main" id="{08F313C5-A222-48E1-A17F-B3561AC378F9}"/>
                </a:ext>
              </a:extLst>
            </p:cNvPr>
            <p:cNvSpPr>
              <a:spLocks noChangeArrowheads="1"/>
            </p:cNvSpPr>
            <p:nvPr/>
          </p:nvSpPr>
          <p:spPr bwMode="auto">
            <a:xfrm>
              <a:off x="8871737" y="3155780"/>
              <a:ext cx="11965" cy="10556"/>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Freeform 605">
              <a:extLst>
                <a:ext uri="{FF2B5EF4-FFF2-40B4-BE49-F238E27FC236}">
                  <a16:creationId xmlns:a16="http://schemas.microsoft.com/office/drawing/2014/main" id="{9ACBC309-2C69-497D-A122-3FE499EF0082}"/>
                </a:ext>
              </a:extLst>
            </p:cNvPr>
            <p:cNvSpPr>
              <a:spLocks/>
            </p:cNvSpPr>
            <p:nvPr/>
          </p:nvSpPr>
          <p:spPr bwMode="auto">
            <a:xfrm>
              <a:off x="6629263" y="3066057"/>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Freeform 606">
              <a:extLst>
                <a:ext uri="{FF2B5EF4-FFF2-40B4-BE49-F238E27FC236}">
                  <a16:creationId xmlns:a16="http://schemas.microsoft.com/office/drawing/2014/main" id="{0B9E5882-944B-4559-A1AB-AA9F5BA39274}"/>
                </a:ext>
              </a:extLst>
            </p:cNvPr>
            <p:cNvSpPr>
              <a:spLocks/>
            </p:cNvSpPr>
            <p:nvPr/>
          </p:nvSpPr>
          <p:spPr bwMode="auto">
            <a:xfrm>
              <a:off x="6914700" y="3043187"/>
              <a:ext cx="1710" cy="10556"/>
            </a:xfrm>
            <a:custGeom>
              <a:avLst/>
              <a:gdLst/>
              <a:ahLst/>
              <a:cxnLst>
                <a:cxn ang="0">
                  <a:pos x="0" y="1"/>
                </a:cxn>
                <a:cxn ang="0">
                  <a:pos x="0" y="1"/>
                </a:cxn>
                <a:cxn ang="0">
                  <a:pos x="0" y="0"/>
                </a:cxn>
                <a:cxn ang="0">
                  <a:pos x="0" y="1"/>
                </a:cxn>
              </a:cxnLst>
              <a:rect l="0" t="0" r="r" b="b"/>
              <a:pathLst>
                <a:path h="1">
                  <a:moveTo>
                    <a:pt x="0" y="1"/>
                  </a:moveTo>
                  <a:lnTo>
                    <a:pt x="0" y="1"/>
                  </a:ln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Freeform 609">
              <a:extLst>
                <a:ext uri="{FF2B5EF4-FFF2-40B4-BE49-F238E27FC236}">
                  <a16:creationId xmlns:a16="http://schemas.microsoft.com/office/drawing/2014/main" id="{48433981-9AD0-4812-814B-E909BA16BAF7}"/>
                </a:ext>
              </a:extLst>
            </p:cNvPr>
            <p:cNvSpPr>
              <a:spLocks/>
            </p:cNvSpPr>
            <p:nvPr/>
          </p:nvSpPr>
          <p:spPr bwMode="auto">
            <a:xfrm>
              <a:off x="6444669" y="4517446"/>
              <a:ext cx="42730" cy="45741"/>
            </a:xfrm>
            <a:custGeom>
              <a:avLst/>
              <a:gdLst/>
              <a:ahLst/>
              <a:cxnLst>
                <a:cxn ang="0">
                  <a:pos x="0" y="4"/>
                </a:cxn>
                <a:cxn ang="0">
                  <a:pos x="0" y="4"/>
                </a:cxn>
                <a:cxn ang="0">
                  <a:pos x="0" y="3"/>
                </a:cxn>
                <a:cxn ang="0">
                  <a:pos x="0" y="3"/>
                </a:cxn>
                <a:cxn ang="0">
                  <a:pos x="0" y="3"/>
                </a:cxn>
                <a:cxn ang="0">
                  <a:pos x="0" y="2"/>
                </a:cxn>
                <a:cxn ang="0">
                  <a:pos x="0" y="2"/>
                </a:cxn>
                <a:cxn ang="0">
                  <a:pos x="1" y="1"/>
                </a:cxn>
                <a:cxn ang="0">
                  <a:pos x="1" y="1"/>
                </a:cxn>
                <a:cxn ang="0">
                  <a:pos x="1" y="1"/>
                </a:cxn>
                <a:cxn ang="0">
                  <a:pos x="2" y="0"/>
                </a:cxn>
                <a:cxn ang="0">
                  <a:pos x="2" y="0"/>
                </a:cxn>
                <a:cxn ang="0">
                  <a:pos x="2" y="1"/>
                </a:cxn>
                <a:cxn ang="0">
                  <a:pos x="2" y="1"/>
                </a:cxn>
                <a:cxn ang="0">
                  <a:pos x="3" y="0"/>
                </a:cxn>
                <a:cxn ang="0">
                  <a:pos x="3" y="0"/>
                </a:cxn>
                <a:cxn ang="0">
                  <a:pos x="3" y="0"/>
                </a:cxn>
                <a:cxn ang="0">
                  <a:pos x="4" y="1"/>
                </a:cxn>
                <a:cxn ang="0">
                  <a:pos x="4" y="1"/>
                </a:cxn>
                <a:cxn ang="0">
                  <a:pos x="4" y="2"/>
                </a:cxn>
                <a:cxn ang="0">
                  <a:pos x="4" y="2"/>
                </a:cxn>
                <a:cxn ang="0">
                  <a:pos x="4" y="3"/>
                </a:cxn>
                <a:cxn ang="0">
                  <a:pos x="4" y="3"/>
                </a:cxn>
                <a:cxn ang="0">
                  <a:pos x="4" y="3"/>
                </a:cxn>
                <a:cxn ang="0">
                  <a:pos x="4" y="3"/>
                </a:cxn>
                <a:cxn ang="0">
                  <a:pos x="3" y="3"/>
                </a:cxn>
                <a:cxn ang="0">
                  <a:pos x="3" y="3"/>
                </a:cxn>
                <a:cxn ang="0">
                  <a:pos x="3" y="3"/>
                </a:cxn>
                <a:cxn ang="0">
                  <a:pos x="2" y="3"/>
                </a:cxn>
                <a:cxn ang="0">
                  <a:pos x="2" y="4"/>
                </a:cxn>
                <a:cxn ang="0">
                  <a:pos x="2" y="4"/>
                </a:cxn>
                <a:cxn ang="0">
                  <a:pos x="1" y="4"/>
                </a:cxn>
                <a:cxn ang="0">
                  <a:pos x="1" y="4"/>
                </a:cxn>
                <a:cxn ang="0">
                  <a:pos x="1" y="4"/>
                </a:cxn>
                <a:cxn ang="0">
                  <a:pos x="0" y="4"/>
                </a:cxn>
              </a:cxnLst>
              <a:rect l="0" t="0" r="r" b="b"/>
              <a:pathLst>
                <a:path w="4" h="4">
                  <a:moveTo>
                    <a:pt x="0" y="4"/>
                  </a:moveTo>
                  <a:lnTo>
                    <a:pt x="0" y="4"/>
                  </a:lnTo>
                  <a:lnTo>
                    <a:pt x="0" y="4"/>
                  </a:lnTo>
                  <a:lnTo>
                    <a:pt x="0" y="4"/>
                  </a:lnTo>
                  <a:lnTo>
                    <a:pt x="0" y="3"/>
                  </a:lnTo>
                  <a:lnTo>
                    <a:pt x="0" y="3"/>
                  </a:lnTo>
                  <a:lnTo>
                    <a:pt x="0" y="3"/>
                  </a:lnTo>
                  <a:lnTo>
                    <a:pt x="0" y="3"/>
                  </a:lnTo>
                  <a:lnTo>
                    <a:pt x="0" y="3"/>
                  </a:lnTo>
                  <a:lnTo>
                    <a:pt x="0" y="3"/>
                  </a:lnTo>
                  <a:lnTo>
                    <a:pt x="0" y="2"/>
                  </a:lnTo>
                  <a:lnTo>
                    <a:pt x="0" y="2"/>
                  </a:lnTo>
                  <a:lnTo>
                    <a:pt x="0" y="2"/>
                  </a:lnTo>
                  <a:lnTo>
                    <a:pt x="0" y="2"/>
                  </a:lnTo>
                  <a:lnTo>
                    <a:pt x="1" y="1"/>
                  </a:lnTo>
                  <a:lnTo>
                    <a:pt x="1" y="1"/>
                  </a:lnTo>
                  <a:lnTo>
                    <a:pt x="1" y="1"/>
                  </a:lnTo>
                  <a:lnTo>
                    <a:pt x="1" y="1"/>
                  </a:lnTo>
                  <a:lnTo>
                    <a:pt x="1" y="1"/>
                  </a:lnTo>
                  <a:lnTo>
                    <a:pt x="1" y="1"/>
                  </a:lnTo>
                  <a:lnTo>
                    <a:pt x="2" y="1"/>
                  </a:lnTo>
                  <a:lnTo>
                    <a:pt x="2" y="0"/>
                  </a:lnTo>
                  <a:lnTo>
                    <a:pt x="2" y="0"/>
                  </a:lnTo>
                  <a:lnTo>
                    <a:pt x="2" y="0"/>
                  </a:lnTo>
                  <a:lnTo>
                    <a:pt x="2" y="1"/>
                  </a:lnTo>
                  <a:lnTo>
                    <a:pt x="2" y="1"/>
                  </a:lnTo>
                  <a:lnTo>
                    <a:pt x="2" y="1"/>
                  </a:lnTo>
                  <a:lnTo>
                    <a:pt x="2" y="1"/>
                  </a:lnTo>
                  <a:lnTo>
                    <a:pt x="3" y="0"/>
                  </a:lnTo>
                  <a:lnTo>
                    <a:pt x="3" y="0"/>
                  </a:lnTo>
                  <a:lnTo>
                    <a:pt x="3" y="0"/>
                  </a:lnTo>
                  <a:lnTo>
                    <a:pt x="3" y="0"/>
                  </a:lnTo>
                  <a:lnTo>
                    <a:pt x="3" y="0"/>
                  </a:lnTo>
                  <a:lnTo>
                    <a:pt x="3" y="0"/>
                  </a:lnTo>
                  <a:lnTo>
                    <a:pt x="3" y="0"/>
                  </a:lnTo>
                  <a:lnTo>
                    <a:pt x="4" y="1"/>
                  </a:lnTo>
                  <a:lnTo>
                    <a:pt x="4" y="1"/>
                  </a:lnTo>
                  <a:lnTo>
                    <a:pt x="4" y="1"/>
                  </a:lnTo>
                  <a:lnTo>
                    <a:pt x="4" y="1"/>
                  </a:lnTo>
                  <a:lnTo>
                    <a:pt x="4" y="2"/>
                  </a:lnTo>
                  <a:lnTo>
                    <a:pt x="4" y="2"/>
                  </a:lnTo>
                  <a:lnTo>
                    <a:pt x="4" y="2"/>
                  </a:lnTo>
                  <a:lnTo>
                    <a:pt x="4" y="2"/>
                  </a:lnTo>
                  <a:lnTo>
                    <a:pt x="4" y="3"/>
                  </a:lnTo>
                  <a:lnTo>
                    <a:pt x="4" y="3"/>
                  </a:lnTo>
                  <a:lnTo>
                    <a:pt x="4" y="3"/>
                  </a:lnTo>
                  <a:lnTo>
                    <a:pt x="4" y="3"/>
                  </a:lnTo>
                  <a:lnTo>
                    <a:pt x="4" y="3"/>
                  </a:lnTo>
                  <a:lnTo>
                    <a:pt x="4" y="3"/>
                  </a:lnTo>
                  <a:lnTo>
                    <a:pt x="4" y="3"/>
                  </a:lnTo>
                  <a:lnTo>
                    <a:pt x="3" y="3"/>
                  </a:lnTo>
                  <a:lnTo>
                    <a:pt x="3" y="3"/>
                  </a:lnTo>
                  <a:lnTo>
                    <a:pt x="3" y="3"/>
                  </a:lnTo>
                  <a:lnTo>
                    <a:pt x="3" y="3"/>
                  </a:lnTo>
                  <a:lnTo>
                    <a:pt x="3" y="3"/>
                  </a:lnTo>
                  <a:lnTo>
                    <a:pt x="3" y="3"/>
                  </a:lnTo>
                  <a:lnTo>
                    <a:pt x="2" y="3"/>
                  </a:lnTo>
                  <a:lnTo>
                    <a:pt x="2" y="3"/>
                  </a:lnTo>
                  <a:lnTo>
                    <a:pt x="2" y="4"/>
                  </a:lnTo>
                  <a:lnTo>
                    <a:pt x="2" y="4"/>
                  </a:lnTo>
                  <a:lnTo>
                    <a:pt x="2" y="4"/>
                  </a:lnTo>
                  <a:lnTo>
                    <a:pt x="2" y="4"/>
                  </a:lnTo>
                  <a:lnTo>
                    <a:pt x="2" y="4"/>
                  </a:lnTo>
                  <a:lnTo>
                    <a:pt x="1" y="4"/>
                  </a:lnTo>
                  <a:lnTo>
                    <a:pt x="1" y="4"/>
                  </a:lnTo>
                  <a:lnTo>
                    <a:pt x="1" y="4"/>
                  </a:lnTo>
                  <a:lnTo>
                    <a:pt x="1" y="4"/>
                  </a:lnTo>
                  <a:lnTo>
                    <a:pt x="1" y="4"/>
                  </a:lnTo>
                  <a:lnTo>
                    <a:pt x="0" y="4"/>
                  </a:lnTo>
                  <a:lnTo>
                    <a:pt x="0" y="4"/>
                  </a:lnTo>
                  <a:lnTo>
                    <a:pt x="0"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Freeform 610">
              <a:extLst>
                <a:ext uri="{FF2B5EF4-FFF2-40B4-BE49-F238E27FC236}">
                  <a16:creationId xmlns:a16="http://schemas.microsoft.com/office/drawing/2014/main" id="{885B8C8E-9946-4014-B561-7AB99A07118B}"/>
                </a:ext>
              </a:extLst>
            </p:cNvPr>
            <p:cNvSpPr>
              <a:spLocks/>
            </p:cNvSpPr>
            <p:nvPr/>
          </p:nvSpPr>
          <p:spPr bwMode="auto">
            <a:xfrm>
              <a:off x="4299618" y="4067076"/>
              <a:ext cx="11965" cy="10556"/>
            </a:xfrm>
            <a:custGeom>
              <a:avLst/>
              <a:gdLst/>
              <a:ahLst/>
              <a:cxnLst>
                <a:cxn ang="0">
                  <a:pos x="0" y="1"/>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1" y="1"/>
                </a:cxn>
                <a:cxn ang="0">
                  <a:pos x="0" y="1"/>
                </a:cxn>
              </a:cxnLst>
              <a:rect l="0" t="0" r="r" b="b"/>
              <a:pathLst>
                <a:path w="1" h="1">
                  <a:moveTo>
                    <a:pt x="0" y="1"/>
                  </a:moveTo>
                  <a:lnTo>
                    <a:pt x="0" y="1"/>
                  </a:lnTo>
                  <a:lnTo>
                    <a:pt x="0" y="1"/>
                  </a:lnTo>
                  <a:lnTo>
                    <a:pt x="0" y="0"/>
                  </a:lnTo>
                  <a:lnTo>
                    <a:pt x="0" y="0"/>
                  </a:lnTo>
                  <a:lnTo>
                    <a:pt x="0" y="0"/>
                  </a:lnTo>
                  <a:lnTo>
                    <a:pt x="0" y="0"/>
                  </a:lnTo>
                  <a:lnTo>
                    <a:pt x="1" y="0"/>
                  </a:lnTo>
                  <a:lnTo>
                    <a:pt x="1" y="0"/>
                  </a:lnTo>
                  <a:lnTo>
                    <a:pt x="1" y="0"/>
                  </a:lnTo>
                  <a:lnTo>
                    <a:pt x="1" y="0"/>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Freeform 611">
              <a:extLst>
                <a:ext uri="{FF2B5EF4-FFF2-40B4-BE49-F238E27FC236}">
                  <a16:creationId xmlns:a16="http://schemas.microsoft.com/office/drawing/2014/main" id="{B392A5DE-D154-447C-B99A-FF1EBB90CB71}"/>
                </a:ext>
              </a:extLst>
            </p:cNvPr>
            <p:cNvSpPr>
              <a:spLocks/>
            </p:cNvSpPr>
            <p:nvPr/>
          </p:nvSpPr>
          <p:spPr bwMode="auto">
            <a:xfrm>
              <a:off x="4299618" y="4089946"/>
              <a:ext cx="1710" cy="1760"/>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Freeform 612">
              <a:extLst>
                <a:ext uri="{FF2B5EF4-FFF2-40B4-BE49-F238E27FC236}">
                  <a16:creationId xmlns:a16="http://schemas.microsoft.com/office/drawing/2014/main" id="{70410708-5775-40B8-BEA9-6C313111D537}"/>
                </a:ext>
              </a:extLst>
            </p:cNvPr>
            <p:cNvSpPr>
              <a:spLocks/>
            </p:cNvSpPr>
            <p:nvPr/>
          </p:nvSpPr>
          <p:spPr bwMode="auto">
            <a:xfrm>
              <a:off x="6049842" y="3110039"/>
              <a:ext cx="1710" cy="12315"/>
            </a:xfrm>
            <a:custGeom>
              <a:avLst/>
              <a:gdLst/>
              <a:ahLst/>
              <a:cxnLst>
                <a:cxn ang="0">
                  <a:pos x="0" y="0"/>
                </a:cxn>
                <a:cxn ang="0">
                  <a:pos x="0" y="0"/>
                </a:cxn>
                <a:cxn ang="0">
                  <a:pos x="0" y="0"/>
                </a:cxn>
                <a:cxn ang="0">
                  <a:pos x="0" y="1"/>
                </a:cxn>
                <a:cxn ang="0">
                  <a:pos x="0" y="0"/>
                </a:cxn>
              </a:cxnLst>
              <a:rect l="0" t="0" r="r" b="b"/>
              <a:pathLst>
                <a:path h="1">
                  <a:moveTo>
                    <a:pt x="0" y="0"/>
                  </a:moveTo>
                  <a:lnTo>
                    <a:pt x="0" y="0"/>
                  </a:lnTo>
                  <a:lnTo>
                    <a:pt x="0" y="0"/>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Freeform 613">
              <a:extLst>
                <a:ext uri="{FF2B5EF4-FFF2-40B4-BE49-F238E27FC236}">
                  <a16:creationId xmlns:a16="http://schemas.microsoft.com/office/drawing/2014/main" id="{357B42EC-B3EA-464A-B8B5-BAEC9B5B886E}"/>
                </a:ext>
              </a:extLst>
            </p:cNvPr>
            <p:cNvSpPr>
              <a:spLocks/>
            </p:cNvSpPr>
            <p:nvPr/>
          </p:nvSpPr>
          <p:spPr bwMode="auto">
            <a:xfrm>
              <a:off x="5338814" y="3987908"/>
              <a:ext cx="141864" cy="124908"/>
            </a:xfrm>
            <a:custGeom>
              <a:avLst/>
              <a:gdLst/>
              <a:ahLst/>
              <a:cxnLst>
                <a:cxn ang="0">
                  <a:pos x="5" y="10"/>
                </a:cxn>
                <a:cxn ang="0">
                  <a:pos x="4" y="11"/>
                </a:cxn>
                <a:cxn ang="0">
                  <a:pos x="3" y="11"/>
                </a:cxn>
                <a:cxn ang="0">
                  <a:pos x="1" y="11"/>
                </a:cxn>
                <a:cxn ang="0">
                  <a:pos x="2" y="11"/>
                </a:cxn>
                <a:cxn ang="0">
                  <a:pos x="3" y="11"/>
                </a:cxn>
                <a:cxn ang="0">
                  <a:pos x="4" y="11"/>
                </a:cxn>
                <a:cxn ang="0">
                  <a:pos x="5" y="10"/>
                </a:cxn>
                <a:cxn ang="0">
                  <a:pos x="4" y="10"/>
                </a:cxn>
                <a:cxn ang="0">
                  <a:pos x="3" y="10"/>
                </a:cxn>
                <a:cxn ang="0">
                  <a:pos x="2" y="11"/>
                </a:cxn>
                <a:cxn ang="0">
                  <a:pos x="1" y="11"/>
                </a:cxn>
                <a:cxn ang="0">
                  <a:pos x="1" y="10"/>
                </a:cxn>
                <a:cxn ang="0">
                  <a:pos x="4" y="9"/>
                </a:cxn>
                <a:cxn ang="0">
                  <a:pos x="5" y="8"/>
                </a:cxn>
                <a:cxn ang="0">
                  <a:pos x="5" y="8"/>
                </a:cxn>
                <a:cxn ang="0">
                  <a:pos x="6" y="9"/>
                </a:cxn>
                <a:cxn ang="0">
                  <a:pos x="8" y="9"/>
                </a:cxn>
                <a:cxn ang="0">
                  <a:pos x="7" y="8"/>
                </a:cxn>
                <a:cxn ang="0">
                  <a:pos x="6" y="8"/>
                </a:cxn>
                <a:cxn ang="0">
                  <a:pos x="6" y="8"/>
                </a:cxn>
                <a:cxn ang="0">
                  <a:pos x="5" y="8"/>
                </a:cxn>
                <a:cxn ang="0">
                  <a:pos x="4" y="8"/>
                </a:cxn>
                <a:cxn ang="0">
                  <a:pos x="2" y="8"/>
                </a:cxn>
                <a:cxn ang="0">
                  <a:pos x="2" y="7"/>
                </a:cxn>
                <a:cxn ang="0">
                  <a:pos x="2" y="7"/>
                </a:cxn>
                <a:cxn ang="0">
                  <a:pos x="2" y="7"/>
                </a:cxn>
                <a:cxn ang="0">
                  <a:pos x="2" y="7"/>
                </a:cxn>
                <a:cxn ang="0">
                  <a:pos x="1" y="7"/>
                </a:cxn>
                <a:cxn ang="0">
                  <a:pos x="1" y="6"/>
                </a:cxn>
                <a:cxn ang="0">
                  <a:pos x="0" y="5"/>
                </a:cxn>
                <a:cxn ang="0">
                  <a:pos x="0" y="5"/>
                </a:cxn>
                <a:cxn ang="0">
                  <a:pos x="1" y="4"/>
                </a:cxn>
                <a:cxn ang="0">
                  <a:pos x="2" y="2"/>
                </a:cxn>
                <a:cxn ang="0">
                  <a:pos x="2" y="1"/>
                </a:cxn>
                <a:cxn ang="0">
                  <a:pos x="3" y="0"/>
                </a:cxn>
                <a:cxn ang="0">
                  <a:pos x="4" y="0"/>
                </a:cxn>
                <a:cxn ang="0">
                  <a:pos x="5" y="0"/>
                </a:cxn>
                <a:cxn ang="0">
                  <a:pos x="6" y="0"/>
                </a:cxn>
                <a:cxn ang="0">
                  <a:pos x="8" y="1"/>
                </a:cxn>
                <a:cxn ang="0">
                  <a:pos x="8" y="1"/>
                </a:cxn>
                <a:cxn ang="0">
                  <a:pos x="9" y="3"/>
                </a:cxn>
                <a:cxn ang="0">
                  <a:pos x="10" y="3"/>
                </a:cxn>
                <a:cxn ang="0">
                  <a:pos x="10" y="4"/>
                </a:cxn>
                <a:cxn ang="0">
                  <a:pos x="11" y="4"/>
                </a:cxn>
                <a:cxn ang="0">
                  <a:pos x="11" y="6"/>
                </a:cxn>
                <a:cxn ang="0">
                  <a:pos x="12" y="7"/>
                </a:cxn>
                <a:cxn ang="0">
                  <a:pos x="12" y="8"/>
                </a:cxn>
                <a:cxn ang="0">
                  <a:pos x="12" y="9"/>
                </a:cxn>
                <a:cxn ang="0">
                  <a:pos x="13" y="9"/>
                </a:cxn>
                <a:cxn ang="0">
                  <a:pos x="13" y="10"/>
                </a:cxn>
                <a:cxn ang="0">
                  <a:pos x="13" y="11"/>
                </a:cxn>
                <a:cxn ang="0">
                  <a:pos x="11" y="11"/>
                </a:cxn>
                <a:cxn ang="0">
                  <a:pos x="11" y="11"/>
                </a:cxn>
                <a:cxn ang="0">
                  <a:pos x="10" y="11"/>
                </a:cxn>
                <a:cxn ang="0">
                  <a:pos x="9" y="10"/>
                </a:cxn>
                <a:cxn ang="0">
                  <a:pos x="7" y="10"/>
                </a:cxn>
              </a:cxnLst>
              <a:rect l="0" t="0" r="r" b="b"/>
              <a:pathLst>
                <a:path w="13" h="11">
                  <a:moveTo>
                    <a:pt x="7" y="10"/>
                  </a:moveTo>
                  <a:lnTo>
                    <a:pt x="6" y="10"/>
                  </a:lnTo>
                  <a:lnTo>
                    <a:pt x="6" y="10"/>
                  </a:lnTo>
                  <a:lnTo>
                    <a:pt x="6" y="10"/>
                  </a:lnTo>
                  <a:lnTo>
                    <a:pt x="5" y="10"/>
                  </a:lnTo>
                  <a:lnTo>
                    <a:pt x="5" y="10"/>
                  </a:lnTo>
                  <a:lnTo>
                    <a:pt x="5" y="11"/>
                  </a:lnTo>
                  <a:lnTo>
                    <a:pt x="4" y="11"/>
                  </a:lnTo>
                  <a:lnTo>
                    <a:pt x="4" y="11"/>
                  </a:lnTo>
                  <a:lnTo>
                    <a:pt x="4" y="11"/>
                  </a:lnTo>
                  <a:lnTo>
                    <a:pt x="3" y="11"/>
                  </a:lnTo>
                  <a:lnTo>
                    <a:pt x="3" y="11"/>
                  </a:lnTo>
                  <a:lnTo>
                    <a:pt x="3" y="11"/>
                  </a:lnTo>
                  <a:lnTo>
                    <a:pt x="3" y="11"/>
                  </a:lnTo>
                  <a:lnTo>
                    <a:pt x="3" y="11"/>
                  </a:lnTo>
                  <a:lnTo>
                    <a:pt x="2" y="11"/>
                  </a:lnTo>
                  <a:lnTo>
                    <a:pt x="2" y="11"/>
                  </a:lnTo>
                  <a:lnTo>
                    <a:pt x="2" y="11"/>
                  </a:lnTo>
                  <a:lnTo>
                    <a:pt x="2" y="11"/>
                  </a:lnTo>
                  <a:lnTo>
                    <a:pt x="1" y="11"/>
                  </a:lnTo>
                  <a:lnTo>
                    <a:pt x="1" y="11"/>
                  </a:lnTo>
                  <a:lnTo>
                    <a:pt x="2" y="11"/>
                  </a:lnTo>
                  <a:lnTo>
                    <a:pt x="2" y="11"/>
                  </a:lnTo>
                  <a:lnTo>
                    <a:pt x="2" y="11"/>
                  </a:lnTo>
                  <a:lnTo>
                    <a:pt x="2" y="11"/>
                  </a:lnTo>
                  <a:lnTo>
                    <a:pt x="2" y="11"/>
                  </a:lnTo>
                  <a:lnTo>
                    <a:pt x="3" y="11"/>
                  </a:lnTo>
                  <a:lnTo>
                    <a:pt x="3" y="11"/>
                  </a:lnTo>
                  <a:lnTo>
                    <a:pt x="3" y="11"/>
                  </a:lnTo>
                  <a:lnTo>
                    <a:pt x="3" y="11"/>
                  </a:lnTo>
                  <a:lnTo>
                    <a:pt x="4" y="11"/>
                  </a:lnTo>
                  <a:lnTo>
                    <a:pt x="4" y="11"/>
                  </a:lnTo>
                  <a:lnTo>
                    <a:pt x="4" y="11"/>
                  </a:lnTo>
                  <a:lnTo>
                    <a:pt x="4" y="11"/>
                  </a:lnTo>
                  <a:lnTo>
                    <a:pt x="4" y="11"/>
                  </a:lnTo>
                  <a:lnTo>
                    <a:pt x="4" y="11"/>
                  </a:lnTo>
                  <a:lnTo>
                    <a:pt x="4" y="10"/>
                  </a:lnTo>
                  <a:lnTo>
                    <a:pt x="4" y="10"/>
                  </a:lnTo>
                  <a:lnTo>
                    <a:pt x="4" y="10"/>
                  </a:lnTo>
                  <a:lnTo>
                    <a:pt x="5" y="10"/>
                  </a:lnTo>
                  <a:lnTo>
                    <a:pt x="5" y="10"/>
                  </a:lnTo>
                  <a:lnTo>
                    <a:pt x="4" y="10"/>
                  </a:lnTo>
                  <a:lnTo>
                    <a:pt x="4" y="10"/>
                  </a:lnTo>
                  <a:lnTo>
                    <a:pt x="4" y="10"/>
                  </a:lnTo>
                  <a:lnTo>
                    <a:pt x="4" y="10"/>
                  </a:lnTo>
                  <a:lnTo>
                    <a:pt x="4" y="11"/>
                  </a:lnTo>
                  <a:lnTo>
                    <a:pt x="4" y="11"/>
                  </a:lnTo>
                  <a:lnTo>
                    <a:pt x="4" y="11"/>
                  </a:lnTo>
                  <a:lnTo>
                    <a:pt x="3" y="11"/>
                  </a:lnTo>
                  <a:lnTo>
                    <a:pt x="3" y="10"/>
                  </a:lnTo>
                  <a:lnTo>
                    <a:pt x="3" y="11"/>
                  </a:lnTo>
                  <a:lnTo>
                    <a:pt x="3" y="11"/>
                  </a:lnTo>
                  <a:lnTo>
                    <a:pt x="3" y="11"/>
                  </a:lnTo>
                  <a:lnTo>
                    <a:pt x="2" y="11"/>
                  </a:lnTo>
                  <a:lnTo>
                    <a:pt x="2" y="11"/>
                  </a:lnTo>
                  <a:lnTo>
                    <a:pt x="2" y="10"/>
                  </a:lnTo>
                  <a:lnTo>
                    <a:pt x="2" y="10"/>
                  </a:lnTo>
                  <a:lnTo>
                    <a:pt x="2" y="10"/>
                  </a:lnTo>
                  <a:lnTo>
                    <a:pt x="2" y="11"/>
                  </a:lnTo>
                  <a:lnTo>
                    <a:pt x="1" y="11"/>
                  </a:lnTo>
                  <a:lnTo>
                    <a:pt x="1" y="10"/>
                  </a:lnTo>
                  <a:lnTo>
                    <a:pt x="1" y="10"/>
                  </a:lnTo>
                  <a:lnTo>
                    <a:pt x="1" y="10"/>
                  </a:lnTo>
                  <a:lnTo>
                    <a:pt x="1" y="10"/>
                  </a:lnTo>
                  <a:lnTo>
                    <a:pt x="1" y="10"/>
                  </a:lnTo>
                  <a:lnTo>
                    <a:pt x="2" y="9"/>
                  </a:lnTo>
                  <a:lnTo>
                    <a:pt x="2" y="9"/>
                  </a:lnTo>
                  <a:lnTo>
                    <a:pt x="3" y="9"/>
                  </a:lnTo>
                  <a:lnTo>
                    <a:pt x="3" y="9"/>
                  </a:lnTo>
                  <a:lnTo>
                    <a:pt x="4" y="9"/>
                  </a:lnTo>
                  <a:lnTo>
                    <a:pt x="4" y="9"/>
                  </a:lnTo>
                  <a:lnTo>
                    <a:pt x="4" y="9"/>
                  </a:lnTo>
                  <a:lnTo>
                    <a:pt x="5" y="9"/>
                  </a:lnTo>
                  <a:lnTo>
                    <a:pt x="5" y="9"/>
                  </a:lnTo>
                  <a:lnTo>
                    <a:pt x="5" y="8"/>
                  </a:lnTo>
                  <a:lnTo>
                    <a:pt x="5" y="8"/>
                  </a:lnTo>
                  <a:lnTo>
                    <a:pt x="5" y="8"/>
                  </a:lnTo>
                  <a:lnTo>
                    <a:pt x="5" y="8"/>
                  </a:lnTo>
                  <a:lnTo>
                    <a:pt x="5" y="8"/>
                  </a:lnTo>
                  <a:lnTo>
                    <a:pt x="5" y="8"/>
                  </a:lnTo>
                  <a:lnTo>
                    <a:pt x="6" y="9"/>
                  </a:lnTo>
                  <a:lnTo>
                    <a:pt x="6" y="9"/>
                  </a:lnTo>
                  <a:lnTo>
                    <a:pt x="6" y="9"/>
                  </a:lnTo>
                  <a:lnTo>
                    <a:pt x="6" y="9"/>
                  </a:lnTo>
                  <a:lnTo>
                    <a:pt x="6" y="9"/>
                  </a:lnTo>
                  <a:lnTo>
                    <a:pt x="7" y="9"/>
                  </a:lnTo>
                  <a:lnTo>
                    <a:pt x="7" y="9"/>
                  </a:lnTo>
                  <a:lnTo>
                    <a:pt x="7" y="9"/>
                  </a:lnTo>
                  <a:lnTo>
                    <a:pt x="7" y="9"/>
                  </a:lnTo>
                  <a:lnTo>
                    <a:pt x="8" y="9"/>
                  </a:lnTo>
                  <a:lnTo>
                    <a:pt x="8" y="9"/>
                  </a:lnTo>
                  <a:lnTo>
                    <a:pt x="8" y="8"/>
                  </a:lnTo>
                  <a:lnTo>
                    <a:pt x="8" y="8"/>
                  </a:lnTo>
                  <a:lnTo>
                    <a:pt x="7" y="8"/>
                  </a:lnTo>
                  <a:lnTo>
                    <a:pt x="7" y="8"/>
                  </a:lnTo>
                  <a:lnTo>
                    <a:pt x="7" y="8"/>
                  </a:lnTo>
                  <a:lnTo>
                    <a:pt x="7" y="8"/>
                  </a:lnTo>
                  <a:lnTo>
                    <a:pt x="6" y="8"/>
                  </a:lnTo>
                  <a:lnTo>
                    <a:pt x="6" y="8"/>
                  </a:lnTo>
                  <a:lnTo>
                    <a:pt x="6" y="8"/>
                  </a:lnTo>
                  <a:lnTo>
                    <a:pt x="6" y="8"/>
                  </a:lnTo>
                  <a:lnTo>
                    <a:pt x="6" y="8"/>
                  </a:lnTo>
                  <a:lnTo>
                    <a:pt x="6" y="8"/>
                  </a:lnTo>
                  <a:lnTo>
                    <a:pt x="6" y="8"/>
                  </a:lnTo>
                  <a:lnTo>
                    <a:pt x="6" y="8"/>
                  </a:lnTo>
                  <a:lnTo>
                    <a:pt x="5" y="8"/>
                  </a:lnTo>
                  <a:lnTo>
                    <a:pt x="5" y="7"/>
                  </a:lnTo>
                  <a:lnTo>
                    <a:pt x="5" y="8"/>
                  </a:lnTo>
                  <a:lnTo>
                    <a:pt x="5" y="8"/>
                  </a:lnTo>
                  <a:lnTo>
                    <a:pt x="5" y="8"/>
                  </a:lnTo>
                  <a:lnTo>
                    <a:pt x="4" y="8"/>
                  </a:lnTo>
                  <a:lnTo>
                    <a:pt x="4" y="8"/>
                  </a:lnTo>
                  <a:lnTo>
                    <a:pt x="4" y="8"/>
                  </a:lnTo>
                  <a:lnTo>
                    <a:pt x="4" y="8"/>
                  </a:lnTo>
                  <a:lnTo>
                    <a:pt x="4" y="8"/>
                  </a:lnTo>
                  <a:lnTo>
                    <a:pt x="3" y="8"/>
                  </a:lnTo>
                  <a:lnTo>
                    <a:pt x="3" y="8"/>
                  </a:lnTo>
                  <a:lnTo>
                    <a:pt x="2" y="8"/>
                  </a:lnTo>
                  <a:lnTo>
                    <a:pt x="2" y="8"/>
                  </a:lnTo>
                  <a:lnTo>
                    <a:pt x="2" y="8"/>
                  </a:lnTo>
                  <a:lnTo>
                    <a:pt x="2" y="8"/>
                  </a:lnTo>
                  <a:lnTo>
                    <a:pt x="2" y="8"/>
                  </a:lnTo>
                  <a:lnTo>
                    <a:pt x="2" y="7"/>
                  </a:lnTo>
                  <a:lnTo>
                    <a:pt x="2" y="7"/>
                  </a:lnTo>
                  <a:lnTo>
                    <a:pt x="2" y="7"/>
                  </a:lnTo>
                  <a:lnTo>
                    <a:pt x="2" y="7"/>
                  </a:lnTo>
                  <a:lnTo>
                    <a:pt x="2" y="8"/>
                  </a:lnTo>
                  <a:lnTo>
                    <a:pt x="2" y="7"/>
                  </a:lnTo>
                  <a:lnTo>
                    <a:pt x="1" y="7"/>
                  </a:lnTo>
                  <a:lnTo>
                    <a:pt x="2" y="7"/>
                  </a:lnTo>
                  <a:lnTo>
                    <a:pt x="2" y="7"/>
                  </a:lnTo>
                  <a:lnTo>
                    <a:pt x="2" y="7"/>
                  </a:lnTo>
                  <a:lnTo>
                    <a:pt x="2" y="7"/>
                  </a:lnTo>
                  <a:lnTo>
                    <a:pt x="2" y="7"/>
                  </a:lnTo>
                  <a:lnTo>
                    <a:pt x="2" y="7"/>
                  </a:lnTo>
                  <a:lnTo>
                    <a:pt x="2" y="6"/>
                  </a:lnTo>
                  <a:lnTo>
                    <a:pt x="2" y="7"/>
                  </a:lnTo>
                  <a:lnTo>
                    <a:pt x="2" y="6"/>
                  </a:lnTo>
                  <a:lnTo>
                    <a:pt x="2" y="7"/>
                  </a:lnTo>
                  <a:lnTo>
                    <a:pt x="2" y="7"/>
                  </a:lnTo>
                  <a:lnTo>
                    <a:pt x="2" y="7"/>
                  </a:lnTo>
                  <a:lnTo>
                    <a:pt x="2" y="7"/>
                  </a:lnTo>
                  <a:lnTo>
                    <a:pt x="1" y="7"/>
                  </a:lnTo>
                  <a:lnTo>
                    <a:pt x="1" y="7"/>
                  </a:lnTo>
                  <a:lnTo>
                    <a:pt x="1" y="7"/>
                  </a:lnTo>
                  <a:lnTo>
                    <a:pt x="1" y="6"/>
                  </a:lnTo>
                  <a:lnTo>
                    <a:pt x="1" y="6"/>
                  </a:lnTo>
                  <a:lnTo>
                    <a:pt x="1" y="6"/>
                  </a:lnTo>
                  <a:lnTo>
                    <a:pt x="1" y="6"/>
                  </a:lnTo>
                  <a:lnTo>
                    <a:pt x="1" y="6"/>
                  </a:lnTo>
                  <a:lnTo>
                    <a:pt x="1" y="6"/>
                  </a:lnTo>
                  <a:lnTo>
                    <a:pt x="1" y="5"/>
                  </a:lnTo>
                  <a:lnTo>
                    <a:pt x="1" y="5"/>
                  </a:lnTo>
                  <a:lnTo>
                    <a:pt x="0" y="5"/>
                  </a:lnTo>
                  <a:lnTo>
                    <a:pt x="0" y="5"/>
                  </a:lnTo>
                  <a:lnTo>
                    <a:pt x="0" y="5"/>
                  </a:lnTo>
                  <a:lnTo>
                    <a:pt x="0" y="5"/>
                  </a:lnTo>
                  <a:lnTo>
                    <a:pt x="0" y="5"/>
                  </a:lnTo>
                  <a:lnTo>
                    <a:pt x="0" y="5"/>
                  </a:lnTo>
                  <a:lnTo>
                    <a:pt x="0" y="5"/>
                  </a:lnTo>
                  <a:lnTo>
                    <a:pt x="0" y="5"/>
                  </a:lnTo>
                  <a:lnTo>
                    <a:pt x="1" y="4"/>
                  </a:lnTo>
                  <a:lnTo>
                    <a:pt x="1" y="4"/>
                  </a:lnTo>
                  <a:lnTo>
                    <a:pt x="1" y="4"/>
                  </a:lnTo>
                  <a:lnTo>
                    <a:pt x="1" y="4"/>
                  </a:lnTo>
                  <a:lnTo>
                    <a:pt x="1" y="3"/>
                  </a:lnTo>
                  <a:lnTo>
                    <a:pt x="2" y="3"/>
                  </a:lnTo>
                  <a:lnTo>
                    <a:pt x="2" y="3"/>
                  </a:lnTo>
                  <a:lnTo>
                    <a:pt x="2" y="2"/>
                  </a:lnTo>
                  <a:lnTo>
                    <a:pt x="2" y="2"/>
                  </a:lnTo>
                  <a:lnTo>
                    <a:pt x="2" y="2"/>
                  </a:lnTo>
                  <a:lnTo>
                    <a:pt x="2" y="1"/>
                  </a:lnTo>
                  <a:lnTo>
                    <a:pt x="2" y="1"/>
                  </a:lnTo>
                  <a:lnTo>
                    <a:pt x="2" y="1"/>
                  </a:lnTo>
                  <a:lnTo>
                    <a:pt x="2" y="1"/>
                  </a:lnTo>
                  <a:lnTo>
                    <a:pt x="2" y="1"/>
                  </a:lnTo>
                  <a:lnTo>
                    <a:pt x="2" y="0"/>
                  </a:lnTo>
                  <a:lnTo>
                    <a:pt x="3" y="0"/>
                  </a:lnTo>
                  <a:lnTo>
                    <a:pt x="3" y="0"/>
                  </a:lnTo>
                  <a:lnTo>
                    <a:pt x="3" y="0"/>
                  </a:lnTo>
                  <a:lnTo>
                    <a:pt x="3" y="0"/>
                  </a:lnTo>
                  <a:lnTo>
                    <a:pt x="3" y="0"/>
                  </a:lnTo>
                  <a:lnTo>
                    <a:pt x="4" y="0"/>
                  </a:lnTo>
                  <a:lnTo>
                    <a:pt x="4" y="0"/>
                  </a:lnTo>
                  <a:lnTo>
                    <a:pt x="4" y="0"/>
                  </a:lnTo>
                  <a:lnTo>
                    <a:pt x="4" y="0"/>
                  </a:lnTo>
                  <a:lnTo>
                    <a:pt x="5" y="0"/>
                  </a:lnTo>
                  <a:lnTo>
                    <a:pt x="5" y="0"/>
                  </a:lnTo>
                  <a:lnTo>
                    <a:pt x="5" y="0"/>
                  </a:lnTo>
                  <a:lnTo>
                    <a:pt x="5" y="0"/>
                  </a:lnTo>
                  <a:lnTo>
                    <a:pt x="5" y="0"/>
                  </a:lnTo>
                  <a:lnTo>
                    <a:pt x="5" y="0"/>
                  </a:lnTo>
                  <a:lnTo>
                    <a:pt x="6" y="0"/>
                  </a:lnTo>
                  <a:lnTo>
                    <a:pt x="6" y="0"/>
                  </a:lnTo>
                  <a:lnTo>
                    <a:pt x="6" y="0"/>
                  </a:lnTo>
                  <a:lnTo>
                    <a:pt x="6" y="0"/>
                  </a:lnTo>
                  <a:lnTo>
                    <a:pt x="7" y="0"/>
                  </a:lnTo>
                  <a:lnTo>
                    <a:pt x="7" y="0"/>
                  </a:lnTo>
                  <a:lnTo>
                    <a:pt x="7" y="1"/>
                  </a:lnTo>
                  <a:lnTo>
                    <a:pt x="8" y="1"/>
                  </a:lnTo>
                  <a:lnTo>
                    <a:pt x="8" y="1"/>
                  </a:lnTo>
                  <a:lnTo>
                    <a:pt x="8" y="1"/>
                  </a:lnTo>
                  <a:lnTo>
                    <a:pt x="8" y="1"/>
                  </a:lnTo>
                  <a:lnTo>
                    <a:pt x="8" y="1"/>
                  </a:lnTo>
                  <a:lnTo>
                    <a:pt x="8" y="1"/>
                  </a:lnTo>
                  <a:lnTo>
                    <a:pt x="9" y="1"/>
                  </a:lnTo>
                  <a:lnTo>
                    <a:pt x="9" y="1"/>
                  </a:lnTo>
                  <a:lnTo>
                    <a:pt x="9" y="2"/>
                  </a:lnTo>
                  <a:lnTo>
                    <a:pt x="9" y="3"/>
                  </a:lnTo>
                  <a:lnTo>
                    <a:pt x="9" y="3"/>
                  </a:lnTo>
                  <a:lnTo>
                    <a:pt x="10" y="3"/>
                  </a:lnTo>
                  <a:lnTo>
                    <a:pt x="10" y="3"/>
                  </a:lnTo>
                  <a:lnTo>
                    <a:pt x="10" y="3"/>
                  </a:lnTo>
                  <a:lnTo>
                    <a:pt x="10" y="3"/>
                  </a:lnTo>
                  <a:lnTo>
                    <a:pt x="10" y="3"/>
                  </a:lnTo>
                  <a:lnTo>
                    <a:pt x="10" y="4"/>
                  </a:lnTo>
                  <a:lnTo>
                    <a:pt x="10" y="4"/>
                  </a:lnTo>
                  <a:lnTo>
                    <a:pt x="10" y="4"/>
                  </a:lnTo>
                  <a:lnTo>
                    <a:pt x="10" y="4"/>
                  </a:lnTo>
                  <a:lnTo>
                    <a:pt x="10" y="4"/>
                  </a:lnTo>
                  <a:lnTo>
                    <a:pt x="10" y="4"/>
                  </a:lnTo>
                  <a:lnTo>
                    <a:pt x="11" y="4"/>
                  </a:lnTo>
                  <a:lnTo>
                    <a:pt x="11" y="4"/>
                  </a:lnTo>
                  <a:lnTo>
                    <a:pt x="11" y="4"/>
                  </a:lnTo>
                  <a:lnTo>
                    <a:pt x="11" y="4"/>
                  </a:lnTo>
                  <a:lnTo>
                    <a:pt x="11" y="5"/>
                  </a:lnTo>
                  <a:lnTo>
                    <a:pt x="11" y="5"/>
                  </a:lnTo>
                  <a:lnTo>
                    <a:pt x="11" y="5"/>
                  </a:lnTo>
                  <a:lnTo>
                    <a:pt x="11" y="6"/>
                  </a:lnTo>
                  <a:lnTo>
                    <a:pt x="11" y="6"/>
                  </a:lnTo>
                  <a:lnTo>
                    <a:pt x="12" y="6"/>
                  </a:lnTo>
                  <a:lnTo>
                    <a:pt x="12" y="6"/>
                  </a:lnTo>
                  <a:lnTo>
                    <a:pt x="12" y="7"/>
                  </a:lnTo>
                  <a:lnTo>
                    <a:pt x="12" y="7"/>
                  </a:lnTo>
                  <a:lnTo>
                    <a:pt x="12" y="7"/>
                  </a:lnTo>
                  <a:lnTo>
                    <a:pt x="12" y="7"/>
                  </a:lnTo>
                  <a:lnTo>
                    <a:pt x="12" y="7"/>
                  </a:lnTo>
                  <a:lnTo>
                    <a:pt x="12" y="7"/>
                  </a:lnTo>
                  <a:lnTo>
                    <a:pt x="12" y="8"/>
                  </a:lnTo>
                  <a:lnTo>
                    <a:pt x="12" y="8"/>
                  </a:lnTo>
                  <a:lnTo>
                    <a:pt x="12" y="8"/>
                  </a:lnTo>
                  <a:lnTo>
                    <a:pt x="12" y="8"/>
                  </a:lnTo>
                  <a:lnTo>
                    <a:pt x="12" y="8"/>
                  </a:lnTo>
                  <a:lnTo>
                    <a:pt x="12" y="8"/>
                  </a:lnTo>
                  <a:lnTo>
                    <a:pt x="12" y="9"/>
                  </a:lnTo>
                  <a:lnTo>
                    <a:pt x="12" y="9"/>
                  </a:lnTo>
                  <a:lnTo>
                    <a:pt x="12" y="9"/>
                  </a:lnTo>
                  <a:lnTo>
                    <a:pt x="13" y="9"/>
                  </a:lnTo>
                  <a:lnTo>
                    <a:pt x="13" y="9"/>
                  </a:lnTo>
                  <a:lnTo>
                    <a:pt x="13" y="9"/>
                  </a:lnTo>
                  <a:lnTo>
                    <a:pt x="13" y="9"/>
                  </a:lnTo>
                  <a:lnTo>
                    <a:pt x="13" y="10"/>
                  </a:lnTo>
                  <a:lnTo>
                    <a:pt x="13" y="10"/>
                  </a:lnTo>
                  <a:lnTo>
                    <a:pt x="13" y="10"/>
                  </a:lnTo>
                  <a:lnTo>
                    <a:pt x="13" y="10"/>
                  </a:lnTo>
                  <a:lnTo>
                    <a:pt x="13" y="11"/>
                  </a:lnTo>
                  <a:lnTo>
                    <a:pt x="13" y="11"/>
                  </a:lnTo>
                  <a:lnTo>
                    <a:pt x="13" y="11"/>
                  </a:lnTo>
                  <a:lnTo>
                    <a:pt x="13" y="11"/>
                  </a:lnTo>
                  <a:lnTo>
                    <a:pt x="13" y="11"/>
                  </a:lnTo>
                  <a:lnTo>
                    <a:pt x="12" y="11"/>
                  </a:lnTo>
                  <a:lnTo>
                    <a:pt x="12" y="11"/>
                  </a:lnTo>
                  <a:lnTo>
                    <a:pt x="12" y="11"/>
                  </a:lnTo>
                  <a:lnTo>
                    <a:pt x="11" y="11"/>
                  </a:lnTo>
                  <a:lnTo>
                    <a:pt x="11" y="11"/>
                  </a:lnTo>
                  <a:lnTo>
                    <a:pt x="11" y="11"/>
                  </a:lnTo>
                  <a:lnTo>
                    <a:pt x="11" y="11"/>
                  </a:lnTo>
                  <a:lnTo>
                    <a:pt x="11" y="11"/>
                  </a:lnTo>
                  <a:lnTo>
                    <a:pt x="11" y="11"/>
                  </a:lnTo>
                  <a:lnTo>
                    <a:pt x="11" y="11"/>
                  </a:lnTo>
                  <a:lnTo>
                    <a:pt x="10" y="11"/>
                  </a:lnTo>
                  <a:lnTo>
                    <a:pt x="10" y="11"/>
                  </a:lnTo>
                  <a:lnTo>
                    <a:pt x="10" y="11"/>
                  </a:lnTo>
                  <a:lnTo>
                    <a:pt x="10" y="11"/>
                  </a:lnTo>
                  <a:lnTo>
                    <a:pt x="10" y="11"/>
                  </a:lnTo>
                  <a:lnTo>
                    <a:pt x="10" y="11"/>
                  </a:lnTo>
                  <a:lnTo>
                    <a:pt x="10" y="10"/>
                  </a:lnTo>
                  <a:lnTo>
                    <a:pt x="9" y="10"/>
                  </a:lnTo>
                  <a:lnTo>
                    <a:pt x="9" y="10"/>
                  </a:lnTo>
                  <a:lnTo>
                    <a:pt x="9" y="10"/>
                  </a:lnTo>
                  <a:lnTo>
                    <a:pt x="8" y="10"/>
                  </a:lnTo>
                  <a:lnTo>
                    <a:pt x="8" y="10"/>
                  </a:lnTo>
                  <a:lnTo>
                    <a:pt x="8" y="10"/>
                  </a:lnTo>
                  <a:lnTo>
                    <a:pt x="7" y="10"/>
                  </a:lnTo>
                  <a:lnTo>
                    <a:pt x="7" y="1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Freeform 614">
              <a:extLst>
                <a:ext uri="{FF2B5EF4-FFF2-40B4-BE49-F238E27FC236}">
                  <a16:creationId xmlns:a16="http://schemas.microsoft.com/office/drawing/2014/main" id="{2FAA7033-848D-48A8-8D60-04DF4368D714}"/>
                </a:ext>
              </a:extLst>
            </p:cNvPr>
            <p:cNvSpPr>
              <a:spLocks noEditPoints="1"/>
            </p:cNvSpPr>
            <p:nvPr/>
          </p:nvSpPr>
          <p:spPr bwMode="auto">
            <a:xfrm>
              <a:off x="5437948" y="4190223"/>
              <a:ext cx="76915" cy="91482"/>
            </a:xfrm>
            <a:custGeom>
              <a:avLst/>
              <a:gdLst/>
              <a:ahLst/>
              <a:cxnLst>
                <a:cxn ang="0">
                  <a:pos x="2" y="6"/>
                </a:cxn>
                <a:cxn ang="0">
                  <a:pos x="2" y="6"/>
                </a:cxn>
                <a:cxn ang="0">
                  <a:pos x="1" y="6"/>
                </a:cxn>
                <a:cxn ang="0">
                  <a:pos x="5" y="6"/>
                </a:cxn>
                <a:cxn ang="0">
                  <a:pos x="5" y="7"/>
                </a:cxn>
                <a:cxn ang="0">
                  <a:pos x="4" y="7"/>
                </a:cxn>
                <a:cxn ang="0">
                  <a:pos x="4" y="8"/>
                </a:cxn>
                <a:cxn ang="0">
                  <a:pos x="4" y="7"/>
                </a:cxn>
                <a:cxn ang="0">
                  <a:pos x="2" y="7"/>
                </a:cxn>
                <a:cxn ang="0">
                  <a:pos x="2" y="6"/>
                </a:cxn>
                <a:cxn ang="0">
                  <a:pos x="2" y="6"/>
                </a:cxn>
                <a:cxn ang="0">
                  <a:pos x="2" y="6"/>
                </a:cxn>
                <a:cxn ang="0">
                  <a:pos x="2" y="6"/>
                </a:cxn>
                <a:cxn ang="0">
                  <a:pos x="1" y="5"/>
                </a:cxn>
                <a:cxn ang="0">
                  <a:pos x="1" y="5"/>
                </a:cxn>
                <a:cxn ang="0">
                  <a:pos x="1" y="4"/>
                </a:cxn>
                <a:cxn ang="0">
                  <a:pos x="0" y="4"/>
                </a:cxn>
                <a:cxn ang="0">
                  <a:pos x="0" y="4"/>
                </a:cxn>
                <a:cxn ang="0">
                  <a:pos x="1" y="4"/>
                </a:cxn>
                <a:cxn ang="0">
                  <a:pos x="1" y="4"/>
                </a:cxn>
                <a:cxn ang="0">
                  <a:pos x="0" y="4"/>
                </a:cxn>
                <a:cxn ang="0">
                  <a:pos x="0" y="3"/>
                </a:cxn>
                <a:cxn ang="0">
                  <a:pos x="0" y="2"/>
                </a:cxn>
                <a:cxn ang="0">
                  <a:pos x="1" y="2"/>
                </a:cxn>
                <a:cxn ang="0">
                  <a:pos x="1" y="2"/>
                </a:cxn>
                <a:cxn ang="0">
                  <a:pos x="2" y="1"/>
                </a:cxn>
                <a:cxn ang="0">
                  <a:pos x="2" y="0"/>
                </a:cxn>
                <a:cxn ang="0">
                  <a:pos x="2" y="0"/>
                </a:cxn>
                <a:cxn ang="0">
                  <a:pos x="3" y="0"/>
                </a:cxn>
                <a:cxn ang="0">
                  <a:pos x="4" y="0"/>
                </a:cxn>
                <a:cxn ang="0">
                  <a:pos x="5" y="0"/>
                </a:cxn>
                <a:cxn ang="0">
                  <a:pos x="5" y="1"/>
                </a:cxn>
                <a:cxn ang="0">
                  <a:pos x="6" y="1"/>
                </a:cxn>
                <a:cxn ang="0">
                  <a:pos x="6" y="2"/>
                </a:cxn>
                <a:cxn ang="0">
                  <a:pos x="6" y="2"/>
                </a:cxn>
                <a:cxn ang="0">
                  <a:pos x="6" y="2"/>
                </a:cxn>
                <a:cxn ang="0">
                  <a:pos x="6" y="3"/>
                </a:cxn>
                <a:cxn ang="0">
                  <a:pos x="6" y="4"/>
                </a:cxn>
                <a:cxn ang="0">
                  <a:pos x="6" y="4"/>
                </a:cxn>
                <a:cxn ang="0">
                  <a:pos x="7" y="4"/>
                </a:cxn>
                <a:cxn ang="0">
                  <a:pos x="6" y="4"/>
                </a:cxn>
                <a:cxn ang="0">
                  <a:pos x="6" y="5"/>
                </a:cxn>
                <a:cxn ang="0">
                  <a:pos x="5" y="6"/>
                </a:cxn>
              </a:cxnLst>
              <a:rect l="0" t="0" r="r" b="b"/>
              <a:pathLst>
                <a:path w="7" h="8">
                  <a:moveTo>
                    <a:pt x="1" y="6"/>
                  </a:moveTo>
                  <a:lnTo>
                    <a:pt x="1" y="6"/>
                  </a:lnTo>
                  <a:lnTo>
                    <a:pt x="2" y="6"/>
                  </a:lnTo>
                  <a:lnTo>
                    <a:pt x="2" y="6"/>
                  </a:lnTo>
                  <a:lnTo>
                    <a:pt x="2" y="6"/>
                  </a:lnTo>
                  <a:lnTo>
                    <a:pt x="2" y="6"/>
                  </a:lnTo>
                  <a:lnTo>
                    <a:pt x="2" y="6"/>
                  </a:lnTo>
                  <a:lnTo>
                    <a:pt x="2" y="6"/>
                  </a:lnTo>
                  <a:lnTo>
                    <a:pt x="1" y="6"/>
                  </a:lnTo>
                  <a:lnTo>
                    <a:pt x="1" y="6"/>
                  </a:lnTo>
                  <a:lnTo>
                    <a:pt x="1" y="6"/>
                  </a:lnTo>
                  <a:close/>
                  <a:moveTo>
                    <a:pt x="5" y="6"/>
                  </a:moveTo>
                  <a:lnTo>
                    <a:pt x="5" y="6"/>
                  </a:lnTo>
                  <a:lnTo>
                    <a:pt x="5" y="6"/>
                  </a:lnTo>
                  <a:lnTo>
                    <a:pt x="5" y="7"/>
                  </a:lnTo>
                  <a:lnTo>
                    <a:pt x="5" y="7"/>
                  </a:lnTo>
                  <a:lnTo>
                    <a:pt x="4" y="7"/>
                  </a:lnTo>
                  <a:lnTo>
                    <a:pt x="4" y="7"/>
                  </a:lnTo>
                  <a:lnTo>
                    <a:pt x="4" y="7"/>
                  </a:lnTo>
                  <a:lnTo>
                    <a:pt x="4" y="8"/>
                  </a:lnTo>
                  <a:lnTo>
                    <a:pt x="4" y="8"/>
                  </a:lnTo>
                  <a:lnTo>
                    <a:pt x="4" y="8"/>
                  </a:lnTo>
                  <a:lnTo>
                    <a:pt x="4" y="8"/>
                  </a:lnTo>
                  <a:lnTo>
                    <a:pt x="4" y="7"/>
                  </a:lnTo>
                  <a:lnTo>
                    <a:pt x="3" y="7"/>
                  </a:lnTo>
                  <a:lnTo>
                    <a:pt x="3" y="7"/>
                  </a:lnTo>
                  <a:lnTo>
                    <a:pt x="2" y="7"/>
                  </a:lnTo>
                  <a:lnTo>
                    <a:pt x="2" y="7"/>
                  </a:lnTo>
                  <a:lnTo>
                    <a:pt x="2" y="7"/>
                  </a:lnTo>
                  <a:lnTo>
                    <a:pt x="2" y="6"/>
                  </a:lnTo>
                  <a:lnTo>
                    <a:pt x="2" y="6"/>
                  </a:lnTo>
                  <a:lnTo>
                    <a:pt x="2" y="6"/>
                  </a:lnTo>
                  <a:lnTo>
                    <a:pt x="2" y="6"/>
                  </a:lnTo>
                  <a:lnTo>
                    <a:pt x="2" y="6"/>
                  </a:lnTo>
                  <a:lnTo>
                    <a:pt x="2" y="6"/>
                  </a:lnTo>
                  <a:lnTo>
                    <a:pt x="2" y="6"/>
                  </a:lnTo>
                  <a:lnTo>
                    <a:pt x="2" y="6"/>
                  </a:lnTo>
                  <a:lnTo>
                    <a:pt x="2" y="6"/>
                  </a:lnTo>
                  <a:lnTo>
                    <a:pt x="2" y="6"/>
                  </a:lnTo>
                  <a:lnTo>
                    <a:pt x="1" y="6"/>
                  </a:lnTo>
                  <a:lnTo>
                    <a:pt x="1" y="5"/>
                  </a:lnTo>
                  <a:lnTo>
                    <a:pt x="1" y="5"/>
                  </a:lnTo>
                  <a:lnTo>
                    <a:pt x="1" y="5"/>
                  </a:lnTo>
                  <a:lnTo>
                    <a:pt x="1" y="5"/>
                  </a:lnTo>
                  <a:lnTo>
                    <a:pt x="1" y="5"/>
                  </a:lnTo>
                  <a:lnTo>
                    <a:pt x="1" y="4"/>
                  </a:lnTo>
                  <a:lnTo>
                    <a:pt x="1" y="4"/>
                  </a:lnTo>
                  <a:lnTo>
                    <a:pt x="1" y="4"/>
                  </a:lnTo>
                  <a:lnTo>
                    <a:pt x="0" y="4"/>
                  </a:lnTo>
                  <a:lnTo>
                    <a:pt x="0" y="4"/>
                  </a:lnTo>
                  <a:lnTo>
                    <a:pt x="0" y="4"/>
                  </a:lnTo>
                  <a:lnTo>
                    <a:pt x="0" y="4"/>
                  </a:lnTo>
                  <a:lnTo>
                    <a:pt x="0" y="4"/>
                  </a:lnTo>
                  <a:lnTo>
                    <a:pt x="0" y="4"/>
                  </a:lnTo>
                  <a:lnTo>
                    <a:pt x="0" y="4"/>
                  </a:lnTo>
                  <a:lnTo>
                    <a:pt x="1" y="4"/>
                  </a:lnTo>
                  <a:lnTo>
                    <a:pt x="1" y="4"/>
                  </a:lnTo>
                  <a:lnTo>
                    <a:pt x="0" y="4"/>
                  </a:lnTo>
                  <a:lnTo>
                    <a:pt x="1" y="4"/>
                  </a:lnTo>
                  <a:lnTo>
                    <a:pt x="1" y="4"/>
                  </a:lnTo>
                  <a:lnTo>
                    <a:pt x="1" y="3"/>
                  </a:lnTo>
                  <a:lnTo>
                    <a:pt x="1" y="3"/>
                  </a:lnTo>
                  <a:lnTo>
                    <a:pt x="0" y="4"/>
                  </a:lnTo>
                  <a:lnTo>
                    <a:pt x="0" y="3"/>
                  </a:lnTo>
                  <a:lnTo>
                    <a:pt x="0" y="3"/>
                  </a:lnTo>
                  <a:lnTo>
                    <a:pt x="0" y="3"/>
                  </a:lnTo>
                  <a:lnTo>
                    <a:pt x="0" y="2"/>
                  </a:lnTo>
                  <a:lnTo>
                    <a:pt x="0" y="2"/>
                  </a:lnTo>
                  <a:lnTo>
                    <a:pt x="0" y="2"/>
                  </a:lnTo>
                  <a:lnTo>
                    <a:pt x="1" y="2"/>
                  </a:lnTo>
                  <a:lnTo>
                    <a:pt x="1" y="2"/>
                  </a:lnTo>
                  <a:lnTo>
                    <a:pt x="1" y="2"/>
                  </a:lnTo>
                  <a:lnTo>
                    <a:pt x="1" y="2"/>
                  </a:lnTo>
                  <a:lnTo>
                    <a:pt x="1" y="1"/>
                  </a:lnTo>
                  <a:lnTo>
                    <a:pt x="1" y="2"/>
                  </a:lnTo>
                  <a:lnTo>
                    <a:pt x="1" y="1"/>
                  </a:lnTo>
                  <a:lnTo>
                    <a:pt x="1" y="1"/>
                  </a:lnTo>
                  <a:lnTo>
                    <a:pt x="2" y="1"/>
                  </a:lnTo>
                  <a:lnTo>
                    <a:pt x="2" y="1"/>
                  </a:lnTo>
                  <a:lnTo>
                    <a:pt x="2" y="0"/>
                  </a:lnTo>
                  <a:lnTo>
                    <a:pt x="2" y="0"/>
                  </a:lnTo>
                  <a:lnTo>
                    <a:pt x="2" y="0"/>
                  </a:lnTo>
                  <a:lnTo>
                    <a:pt x="2" y="0"/>
                  </a:lnTo>
                  <a:lnTo>
                    <a:pt x="2" y="0"/>
                  </a:lnTo>
                  <a:lnTo>
                    <a:pt x="3" y="0"/>
                  </a:lnTo>
                  <a:lnTo>
                    <a:pt x="3" y="0"/>
                  </a:lnTo>
                  <a:lnTo>
                    <a:pt x="3" y="0"/>
                  </a:lnTo>
                  <a:lnTo>
                    <a:pt x="3" y="0"/>
                  </a:lnTo>
                  <a:lnTo>
                    <a:pt x="4" y="0"/>
                  </a:lnTo>
                  <a:lnTo>
                    <a:pt x="4" y="0"/>
                  </a:lnTo>
                  <a:lnTo>
                    <a:pt x="5" y="0"/>
                  </a:lnTo>
                  <a:lnTo>
                    <a:pt x="5" y="0"/>
                  </a:lnTo>
                  <a:lnTo>
                    <a:pt x="5" y="0"/>
                  </a:lnTo>
                  <a:lnTo>
                    <a:pt x="5" y="0"/>
                  </a:lnTo>
                  <a:lnTo>
                    <a:pt x="5" y="0"/>
                  </a:lnTo>
                  <a:lnTo>
                    <a:pt x="5" y="1"/>
                  </a:lnTo>
                  <a:lnTo>
                    <a:pt x="5" y="1"/>
                  </a:lnTo>
                  <a:lnTo>
                    <a:pt x="6" y="1"/>
                  </a:lnTo>
                  <a:lnTo>
                    <a:pt x="6" y="1"/>
                  </a:lnTo>
                  <a:lnTo>
                    <a:pt x="6" y="1"/>
                  </a:lnTo>
                  <a:lnTo>
                    <a:pt x="6" y="2"/>
                  </a:lnTo>
                  <a:lnTo>
                    <a:pt x="6" y="2"/>
                  </a:lnTo>
                  <a:lnTo>
                    <a:pt x="6" y="2"/>
                  </a:lnTo>
                  <a:lnTo>
                    <a:pt x="6" y="2"/>
                  </a:lnTo>
                  <a:lnTo>
                    <a:pt x="6" y="2"/>
                  </a:lnTo>
                  <a:lnTo>
                    <a:pt x="6" y="2"/>
                  </a:lnTo>
                  <a:lnTo>
                    <a:pt x="6" y="2"/>
                  </a:lnTo>
                  <a:lnTo>
                    <a:pt x="6" y="2"/>
                  </a:lnTo>
                  <a:lnTo>
                    <a:pt x="6" y="3"/>
                  </a:lnTo>
                  <a:lnTo>
                    <a:pt x="6" y="3"/>
                  </a:lnTo>
                  <a:lnTo>
                    <a:pt x="6" y="3"/>
                  </a:lnTo>
                  <a:lnTo>
                    <a:pt x="6" y="3"/>
                  </a:lnTo>
                  <a:lnTo>
                    <a:pt x="6" y="4"/>
                  </a:lnTo>
                  <a:lnTo>
                    <a:pt x="6" y="4"/>
                  </a:lnTo>
                  <a:lnTo>
                    <a:pt x="6" y="4"/>
                  </a:lnTo>
                  <a:lnTo>
                    <a:pt x="6" y="4"/>
                  </a:lnTo>
                  <a:lnTo>
                    <a:pt x="6" y="4"/>
                  </a:lnTo>
                  <a:lnTo>
                    <a:pt x="7" y="4"/>
                  </a:lnTo>
                  <a:lnTo>
                    <a:pt x="7" y="4"/>
                  </a:lnTo>
                  <a:lnTo>
                    <a:pt x="7" y="4"/>
                  </a:lnTo>
                  <a:lnTo>
                    <a:pt x="7" y="4"/>
                  </a:lnTo>
                  <a:lnTo>
                    <a:pt x="6" y="4"/>
                  </a:lnTo>
                  <a:lnTo>
                    <a:pt x="6" y="4"/>
                  </a:lnTo>
                  <a:lnTo>
                    <a:pt x="6" y="5"/>
                  </a:lnTo>
                  <a:lnTo>
                    <a:pt x="6" y="5"/>
                  </a:lnTo>
                  <a:lnTo>
                    <a:pt x="6" y="5"/>
                  </a:lnTo>
                  <a:lnTo>
                    <a:pt x="6" y="6"/>
                  </a:lnTo>
                  <a:lnTo>
                    <a:pt x="6" y="6"/>
                  </a:lnTo>
                  <a:lnTo>
                    <a:pt x="5" y="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Freeform 615">
              <a:extLst>
                <a:ext uri="{FF2B5EF4-FFF2-40B4-BE49-F238E27FC236}">
                  <a16:creationId xmlns:a16="http://schemas.microsoft.com/office/drawing/2014/main" id="{3312DE50-965D-436C-BA54-408AC4737ECC}"/>
                </a:ext>
              </a:extLst>
            </p:cNvPr>
            <p:cNvSpPr>
              <a:spLocks/>
            </p:cNvSpPr>
            <p:nvPr/>
          </p:nvSpPr>
          <p:spPr bwMode="auto">
            <a:xfrm>
              <a:off x="8215404" y="4438278"/>
              <a:ext cx="11965" cy="12315"/>
            </a:xfrm>
            <a:custGeom>
              <a:avLst/>
              <a:gdLst/>
              <a:ahLst/>
              <a:cxnLst>
                <a:cxn ang="0">
                  <a:pos x="1" y="0"/>
                </a:cxn>
                <a:cxn ang="0">
                  <a:pos x="1" y="0"/>
                </a:cxn>
                <a:cxn ang="0">
                  <a:pos x="1" y="1"/>
                </a:cxn>
                <a:cxn ang="0">
                  <a:pos x="0" y="0"/>
                </a:cxn>
                <a:cxn ang="0">
                  <a:pos x="0" y="0"/>
                </a:cxn>
                <a:cxn ang="0">
                  <a:pos x="1" y="0"/>
                </a:cxn>
                <a:cxn ang="0">
                  <a:pos x="1" y="0"/>
                </a:cxn>
              </a:cxnLst>
              <a:rect l="0" t="0" r="r" b="b"/>
              <a:pathLst>
                <a:path w="1" h="1">
                  <a:moveTo>
                    <a:pt x="1" y="0"/>
                  </a:moveTo>
                  <a:lnTo>
                    <a:pt x="1" y="0"/>
                  </a:lnTo>
                  <a:lnTo>
                    <a:pt x="1" y="1"/>
                  </a:lnTo>
                  <a:lnTo>
                    <a:pt x="0" y="0"/>
                  </a:lnTo>
                  <a:lnTo>
                    <a:pt x="0" y="0"/>
                  </a:lnTo>
                  <a:lnTo>
                    <a:pt x="1"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Freeform 616">
              <a:extLst>
                <a:ext uri="{FF2B5EF4-FFF2-40B4-BE49-F238E27FC236}">
                  <a16:creationId xmlns:a16="http://schemas.microsoft.com/office/drawing/2014/main" id="{768BFAD5-B591-4D97-83CF-2C73E7D8D3D2}"/>
                </a:ext>
              </a:extLst>
            </p:cNvPr>
            <p:cNvSpPr>
              <a:spLocks/>
            </p:cNvSpPr>
            <p:nvPr/>
          </p:nvSpPr>
          <p:spPr bwMode="auto">
            <a:xfrm>
              <a:off x="6159231" y="2918280"/>
              <a:ext cx="131609" cy="68612"/>
            </a:xfrm>
            <a:custGeom>
              <a:avLst/>
              <a:gdLst/>
              <a:ahLst/>
              <a:cxnLst>
                <a:cxn ang="0">
                  <a:pos x="4" y="5"/>
                </a:cxn>
                <a:cxn ang="0">
                  <a:pos x="4" y="5"/>
                </a:cxn>
                <a:cxn ang="0">
                  <a:pos x="4" y="6"/>
                </a:cxn>
                <a:cxn ang="0">
                  <a:pos x="3" y="6"/>
                </a:cxn>
                <a:cxn ang="0">
                  <a:pos x="2" y="6"/>
                </a:cxn>
                <a:cxn ang="0">
                  <a:pos x="1" y="6"/>
                </a:cxn>
                <a:cxn ang="0">
                  <a:pos x="1" y="5"/>
                </a:cxn>
                <a:cxn ang="0">
                  <a:pos x="0" y="4"/>
                </a:cxn>
                <a:cxn ang="0">
                  <a:pos x="0" y="4"/>
                </a:cxn>
                <a:cxn ang="0">
                  <a:pos x="0" y="3"/>
                </a:cxn>
                <a:cxn ang="0">
                  <a:pos x="0" y="3"/>
                </a:cxn>
                <a:cxn ang="0">
                  <a:pos x="0" y="2"/>
                </a:cxn>
                <a:cxn ang="0">
                  <a:pos x="1" y="2"/>
                </a:cxn>
                <a:cxn ang="0">
                  <a:pos x="1" y="2"/>
                </a:cxn>
                <a:cxn ang="0">
                  <a:pos x="2" y="2"/>
                </a:cxn>
                <a:cxn ang="0">
                  <a:pos x="2" y="1"/>
                </a:cxn>
                <a:cxn ang="0">
                  <a:pos x="3" y="1"/>
                </a:cxn>
                <a:cxn ang="0">
                  <a:pos x="4" y="0"/>
                </a:cxn>
                <a:cxn ang="0">
                  <a:pos x="4" y="0"/>
                </a:cxn>
                <a:cxn ang="0">
                  <a:pos x="5" y="0"/>
                </a:cxn>
                <a:cxn ang="0">
                  <a:pos x="5" y="0"/>
                </a:cxn>
                <a:cxn ang="0">
                  <a:pos x="6" y="0"/>
                </a:cxn>
                <a:cxn ang="0">
                  <a:pos x="6" y="1"/>
                </a:cxn>
                <a:cxn ang="0">
                  <a:pos x="6" y="1"/>
                </a:cxn>
                <a:cxn ang="0">
                  <a:pos x="7" y="1"/>
                </a:cxn>
                <a:cxn ang="0">
                  <a:pos x="7" y="0"/>
                </a:cxn>
                <a:cxn ang="0">
                  <a:pos x="8" y="1"/>
                </a:cxn>
                <a:cxn ang="0">
                  <a:pos x="9" y="0"/>
                </a:cxn>
                <a:cxn ang="0">
                  <a:pos x="10" y="0"/>
                </a:cxn>
                <a:cxn ang="0">
                  <a:pos x="11" y="1"/>
                </a:cxn>
                <a:cxn ang="0">
                  <a:pos x="11" y="1"/>
                </a:cxn>
                <a:cxn ang="0">
                  <a:pos x="12" y="2"/>
                </a:cxn>
                <a:cxn ang="0">
                  <a:pos x="12" y="2"/>
                </a:cxn>
                <a:cxn ang="0">
                  <a:pos x="11" y="3"/>
                </a:cxn>
                <a:cxn ang="0">
                  <a:pos x="11" y="3"/>
                </a:cxn>
                <a:cxn ang="0">
                  <a:pos x="11" y="3"/>
                </a:cxn>
                <a:cxn ang="0">
                  <a:pos x="10" y="4"/>
                </a:cxn>
                <a:cxn ang="0">
                  <a:pos x="10" y="3"/>
                </a:cxn>
                <a:cxn ang="0">
                  <a:pos x="9" y="3"/>
                </a:cxn>
                <a:cxn ang="0">
                  <a:pos x="8" y="3"/>
                </a:cxn>
                <a:cxn ang="0">
                  <a:pos x="8" y="3"/>
                </a:cxn>
                <a:cxn ang="0">
                  <a:pos x="7" y="4"/>
                </a:cxn>
                <a:cxn ang="0">
                  <a:pos x="7" y="4"/>
                </a:cxn>
                <a:cxn ang="0">
                  <a:pos x="6" y="4"/>
                </a:cxn>
                <a:cxn ang="0">
                  <a:pos x="6" y="4"/>
                </a:cxn>
                <a:cxn ang="0">
                  <a:pos x="5" y="4"/>
                </a:cxn>
                <a:cxn ang="0">
                  <a:pos x="4" y="5"/>
                </a:cxn>
              </a:cxnLst>
              <a:rect l="0" t="0" r="r" b="b"/>
              <a:pathLst>
                <a:path w="12" h="6">
                  <a:moveTo>
                    <a:pt x="4" y="5"/>
                  </a:moveTo>
                  <a:lnTo>
                    <a:pt x="4" y="5"/>
                  </a:lnTo>
                  <a:lnTo>
                    <a:pt x="4" y="5"/>
                  </a:lnTo>
                  <a:lnTo>
                    <a:pt x="4" y="5"/>
                  </a:lnTo>
                  <a:lnTo>
                    <a:pt x="4" y="5"/>
                  </a:lnTo>
                  <a:lnTo>
                    <a:pt x="4" y="5"/>
                  </a:lnTo>
                  <a:lnTo>
                    <a:pt x="4" y="5"/>
                  </a:lnTo>
                  <a:lnTo>
                    <a:pt x="4" y="5"/>
                  </a:lnTo>
                  <a:lnTo>
                    <a:pt x="4" y="6"/>
                  </a:lnTo>
                  <a:lnTo>
                    <a:pt x="3" y="6"/>
                  </a:lnTo>
                  <a:lnTo>
                    <a:pt x="3" y="6"/>
                  </a:lnTo>
                  <a:lnTo>
                    <a:pt x="3" y="6"/>
                  </a:lnTo>
                  <a:lnTo>
                    <a:pt x="3" y="6"/>
                  </a:lnTo>
                  <a:lnTo>
                    <a:pt x="2" y="6"/>
                  </a:lnTo>
                  <a:lnTo>
                    <a:pt x="2" y="6"/>
                  </a:lnTo>
                  <a:lnTo>
                    <a:pt x="2" y="6"/>
                  </a:lnTo>
                  <a:lnTo>
                    <a:pt x="2" y="6"/>
                  </a:lnTo>
                  <a:lnTo>
                    <a:pt x="1" y="6"/>
                  </a:lnTo>
                  <a:lnTo>
                    <a:pt x="1" y="5"/>
                  </a:lnTo>
                  <a:lnTo>
                    <a:pt x="1" y="5"/>
                  </a:lnTo>
                  <a:lnTo>
                    <a:pt x="1" y="5"/>
                  </a:lnTo>
                  <a:lnTo>
                    <a:pt x="0" y="5"/>
                  </a:lnTo>
                  <a:lnTo>
                    <a:pt x="0" y="5"/>
                  </a:lnTo>
                  <a:lnTo>
                    <a:pt x="0" y="4"/>
                  </a:lnTo>
                  <a:lnTo>
                    <a:pt x="0" y="4"/>
                  </a:lnTo>
                  <a:lnTo>
                    <a:pt x="0" y="4"/>
                  </a:lnTo>
                  <a:lnTo>
                    <a:pt x="0" y="4"/>
                  </a:lnTo>
                  <a:lnTo>
                    <a:pt x="0" y="4"/>
                  </a:lnTo>
                  <a:lnTo>
                    <a:pt x="0" y="3"/>
                  </a:lnTo>
                  <a:lnTo>
                    <a:pt x="0" y="3"/>
                  </a:lnTo>
                  <a:lnTo>
                    <a:pt x="0" y="3"/>
                  </a:lnTo>
                  <a:lnTo>
                    <a:pt x="0" y="3"/>
                  </a:lnTo>
                  <a:lnTo>
                    <a:pt x="0" y="3"/>
                  </a:lnTo>
                  <a:lnTo>
                    <a:pt x="0" y="2"/>
                  </a:lnTo>
                  <a:lnTo>
                    <a:pt x="0" y="2"/>
                  </a:lnTo>
                  <a:lnTo>
                    <a:pt x="0" y="2"/>
                  </a:lnTo>
                  <a:lnTo>
                    <a:pt x="0" y="2"/>
                  </a:lnTo>
                  <a:lnTo>
                    <a:pt x="1" y="2"/>
                  </a:lnTo>
                  <a:lnTo>
                    <a:pt x="1" y="2"/>
                  </a:lnTo>
                  <a:lnTo>
                    <a:pt x="1" y="2"/>
                  </a:lnTo>
                  <a:lnTo>
                    <a:pt x="1" y="2"/>
                  </a:lnTo>
                  <a:lnTo>
                    <a:pt x="1" y="2"/>
                  </a:lnTo>
                  <a:lnTo>
                    <a:pt x="2" y="2"/>
                  </a:lnTo>
                  <a:lnTo>
                    <a:pt x="2" y="2"/>
                  </a:lnTo>
                  <a:lnTo>
                    <a:pt x="2" y="2"/>
                  </a:lnTo>
                  <a:lnTo>
                    <a:pt x="2" y="2"/>
                  </a:lnTo>
                  <a:lnTo>
                    <a:pt x="2" y="1"/>
                  </a:lnTo>
                  <a:lnTo>
                    <a:pt x="2" y="1"/>
                  </a:lnTo>
                  <a:lnTo>
                    <a:pt x="2" y="1"/>
                  </a:lnTo>
                  <a:lnTo>
                    <a:pt x="3" y="1"/>
                  </a:lnTo>
                  <a:lnTo>
                    <a:pt x="3" y="1"/>
                  </a:lnTo>
                  <a:lnTo>
                    <a:pt x="3" y="1"/>
                  </a:lnTo>
                  <a:lnTo>
                    <a:pt x="3" y="0"/>
                  </a:lnTo>
                  <a:lnTo>
                    <a:pt x="4" y="0"/>
                  </a:lnTo>
                  <a:lnTo>
                    <a:pt x="4" y="0"/>
                  </a:lnTo>
                  <a:lnTo>
                    <a:pt x="4" y="0"/>
                  </a:lnTo>
                  <a:lnTo>
                    <a:pt x="4" y="0"/>
                  </a:lnTo>
                  <a:lnTo>
                    <a:pt x="4" y="0"/>
                  </a:lnTo>
                  <a:lnTo>
                    <a:pt x="5" y="0"/>
                  </a:lnTo>
                  <a:lnTo>
                    <a:pt x="5" y="0"/>
                  </a:lnTo>
                  <a:lnTo>
                    <a:pt x="5" y="0"/>
                  </a:lnTo>
                  <a:lnTo>
                    <a:pt x="5" y="0"/>
                  </a:lnTo>
                  <a:lnTo>
                    <a:pt x="5" y="0"/>
                  </a:lnTo>
                  <a:lnTo>
                    <a:pt x="6" y="0"/>
                  </a:lnTo>
                  <a:lnTo>
                    <a:pt x="6" y="0"/>
                  </a:lnTo>
                  <a:lnTo>
                    <a:pt x="6" y="0"/>
                  </a:lnTo>
                  <a:lnTo>
                    <a:pt x="6" y="0"/>
                  </a:lnTo>
                  <a:lnTo>
                    <a:pt x="6" y="1"/>
                  </a:lnTo>
                  <a:lnTo>
                    <a:pt x="6" y="1"/>
                  </a:lnTo>
                  <a:lnTo>
                    <a:pt x="6" y="1"/>
                  </a:lnTo>
                  <a:lnTo>
                    <a:pt x="6" y="1"/>
                  </a:lnTo>
                  <a:lnTo>
                    <a:pt x="6" y="1"/>
                  </a:lnTo>
                  <a:lnTo>
                    <a:pt x="6" y="1"/>
                  </a:lnTo>
                  <a:lnTo>
                    <a:pt x="7" y="1"/>
                  </a:lnTo>
                  <a:lnTo>
                    <a:pt x="7" y="1"/>
                  </a:lnTo>
                  <a:lnTo>
                    <a:pt x="7" y="1"/>
                  </a:lnTo>
                  <a:lnTo>
                    <a:pt x="7" y="1"/>
                  </a:lnTo>
                  <a:lnTo>
                    <a:pt x="7" y="0"/>
                  </a:lnTo>
                  <a:lnTo>
                    <a:pt x="8" y="0"/>
                  </a:lnTo>
                  <a:lnTo>
                    <a:pt x="8" y="0"/>
                  </a:lnTo>
                  <a:lnTo>
                    <a:pt x="8" y="1"/>
                  </a:lnTo>
                  <a:lnTo>
                    <a:pt x="8" y="1"/>
                  </a:lnTo>
                  <a:lnTo>
                    <a:pt x="9" y="1"/>
                  </a:lnTo>
                  <a:lnTo>
                    <a:pt x="9" y="0"/>
                  </a:lnTo>
                  <a:lnTo>
                    <a:pt x="9" y="0"/>
                  </a:lnTo>
                  <a:lnTo>
                    <a:pt x="10" y="0"/>
                  </a:lnTo>
                  <a:lnTo>
                    <a:pt x="10" y="0"/>
                  </a:lnTo>
                  <a:lnTo>
                    <a:pt x="10" y="0"/>
                  </a:lnTo>
                  <a:lnTo>
                    <a:pt x="11" y="0"/>
                  </a:lnTo>
                  <a:lnTo>
                    <a:pt x="11" y="1"/>
                  </a:lnTo>
                  <a:lnTo>
                    <a:pt x="11" y="1"/>
                  </a:lnTo>
                  <a:lnTo>
                    <a:pt x="11" y="1"/>
                  </a:lnTo>
                  <a:lnTo>
                    <a:pt x="11" y="1"/>
                  </a:lnTo>
                  <a:lnTo>
                    <a:pt x="12" y="1"/>
                  </a:lnTo>
                  <a:lnTo>
                    <a:pt x="12" y="1"/>
                  </a:lnTo>
                  <a:lnTo>
                    <a:pt x="12" y="2"/>
                  </a:lnTo>
                  <a:lnTo>
                    <a:pt x="12" y="2"/>
                  </a:lnTo>
                  <a:lnTo>
                    <a:pt x="12" y="2"/>
                  </a:lnTo>
                  <a:lnTo>
                    <a:pt x="12" y="2"/>
                  </a:lnTo>
                  <a:lnTo>
                    <a:pt x="12" y="2"/>
                  </a:lnTo>
                  <a:lnTo>
                    <a:pt x="12" y="3"/>
                  </a:lnTo>
                  <a:lnTo>
                    <a:pt x="11" y="3"/>
                  </a:lnTo>
                  <a:lnTo>
                    <a:pt x="11" y="3"/>
                  </a:lnTo>
                  <a:lnTo>
                    <a:pt x="11" y="3"/>
                  </a:lnTo>
                  <a:lnTo>
                    <a:pt x="11" y="3"/>
                  </a:lnTo>
                  <a:lnTo>
                    <a:pt x="11" y="4"/>
                  </a:lnTo>
                  <a:lnTo>
                    <a:pt x="11" y="3"/>
                  </a:lnTo>
                  <a:lnTo>
                    <a:pt x="11" y="3"/>
                  </a:lnTo>
                  <a:lnTo>
                    <a:pt x="11" y="4"/>
                  </a:lnTo>
                  <a:lnTo>
                    <a:pt x="11" y="4"/>
                  </a:lnTo>
                  <a:lnTo>
                    <a:pt x="10" y="4"/>
                  </a:lnTo>
                  <a:lnTo>
                    <a:pt x="10" y="3"/>
                  </a:lnTo>
                  <a:lnTo>
                    <a:pt x="10" y="3"/>
                  </a:lnTo>
                  <a:lnTo>
                    <a:pt x="10" y="3"/>
                  </a:lnTo>
                  <a:lnTo>
                    <a:pt x="10" y="3"/>
                  </a:lnTo>
                  <a:lnTo>
                    <a:pt x="9" y="3"/>
                  </a:lnTo>
                  <a:lnTo>
                    <a:pt x="9" y="3"/>
                  </a:lnTo>
                  <a:lnTo>
                    <a:pt x="9" y="3"/>
                  </a:lnTo>
                  <a:lnTo>
                    <a:pt x="9" y="3"/>
                  </a:lnTo>
                  <a:lnTo>
                    <a:pt x="8" y="3"/>
                  </a:lnTo>
                  <a:lnTo>
                    <a:pt x="8" y="3"/>
                  </a:lnTo>
                  <a:lnTo>
                    <a:pt x="8" y="3"/>
                  </a:lnTo>
                  <a:lnTo>
                    <a:pt x="8" y="3"/>
                  </a:lnTo>
                  <a:lnTo>
                    <a:pt x="8" y="3"/>
                  </a:lnTo>
                  <a:lnTo>
                    <a:pt x="7" y="3"/>
                  </a:lnTo>
                  <a:lnTo>
                    <a:pt x="7" y="4"/>
                  </a:lnTo>
                  <a:lnTo>
                    <a:pt x="7" y="4"/>
                  </a:lnTo>
                  <a:lnTo>
                    <a:pt x="7" y="4"/>
                  </a:lnTo>
                  <a:lnTo>
                    <a:pt x="7" y="4"/>
                  </a:lnTo>
                  <a:lnTo>
                    <a:pt x="7" y="4"/>
                  </a:lnTo>
                  <a:lnTo>
                    <a:pt x="6" y="4"/>
                  </a:lnTo>
                  <a:lnTo>
                    <a:pt x="6" y="4"/>
                  </a:lnTo>
                  <a:lnTo>
                    <a:pt x="6" y="4"/>
                  </a:lnTo>
                  <a:lnTo>
                    <a:pt x="6" y="4"/>
                  </a:lnTo>
                  <a:lnTo>
                    <a:pt x="6" y="4"/>
                  </a:lnTo>
                  <a:lnTo>
                    <a:pt x="6" y="4"/>
                  </a:lnTo>
                  <a:lnTo>
                    <a:pt x="6" y="4"/>
                  </a:lnTo>
                  <a:lnTo>
                    <a:pt x="5" y="4"/>
                  </a:lnTo>
                  <a:lnTo>
                    <a:pt x="5" y="5"/>
                  </a:lnTo>
                  <a:lnTo>
                    <a:pt x="5" y="5"/>
                  </a:lnTo>
                  <a:lnTo>
                    <a:pt x="4" y="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Freeform 617">
              <a:extLst>
                <a:ext uri="{FF2B5EF4-FFF2-40B4-BE49-F238E27FC236}">
                  <a16:creationId xmlns:a16="http://schemas.microsoft.com/office/drawing/2014/main" id="{F0A40CFE-3D25-482C-9FC3-709B3D34FF34}"/>
                </a:ext>
              </a:extLst>
            </p:cNvPr>
            <p:cNvSpPr>
              <a:spLocks/>
            </p:cNvSpPr>
            <p:nvPr/>
          </p:nvSpPr>
          <p:spPr bwMode="auto">
            <a:xfrm>
              <a:off x="6072063" y="3009761"/>
              <a:ext cx="76915" cy="56297"/>
            </a:xfrm>
            <a:custGeom>
              <a:avLst/>
              <a:gdLst/>
              <a:ahLst/>
              <a:cxnLst>
                <a:cxn ang="0">
                  <a:pos x="1" y="1"/>
                </a:cxn>
                <a:cxn ang="0">
                  <a:pos x="2" y="1"/>
                </a:cxn>
                <a:cxn ang="0">
                  <a:pos x="2" y="2"/>
                </a:cxn>
                <a:cxn ang="0">
                  <a:pos x="3" y="2"/>
                </a:cxn>
                <a:cxn ang="0">
                  <a:pos x="3" y="1"/>
                </a:cxn>
                <a:cxn ang="0">
                  <a:pos x="4" y="1"/>
                </a:cxn>
                <a:cxn ang="0">
                  <a:pos x="5" y="1"/>
                </a:cxn>
                <a:cxn ang="0">
                  <a:pos x="6" y="1"/>
                </a:cxn>
                <a:cxn ang="0">
                  <a:pos x="6" y="0"/>
                </a:cxn>
                <a:cxn ang="0">
                  <a:pos x="6" y="0"/>
                </a:cxn>
                <a:cxn ang="0">
                  <a:pos x="7" y="1"/>
                </a:cxn>
                <a:cxn ang="0">
                  <a:pos x="7" y="1"/>
                </a:cxn>
                <a:cxn ang="0">
                  <a:pos x="7" y="1"/>
                </a:cxn>
                <a:cxn ang="0">
                  <a:pos x="6" y="2"/>
                </a:cxn>
                <a:cxn ang="0">
                  <a:pos x="6" y="2"/>
                </a:cxn>
                <a:cxn ang="0">
                  <a:pos x="5" y="2"/>
                </a:cxn>
                <a:cxn ang="0">
                  <a:pos x="5" y="2"/>
                </a:cxn>
                <a:cxn ang="0">
                  <a:pos x="5" y="3"/>
                </a:cxn>
                <a:cxn ang="0">
                  <a:pos x="5" y="4"/>
                </a:cxn>
                <a:cxn ang="0">
                  <a:pos x="5" y="4"/>
                </a:cxn>
                <a:cxn ang="0">
                  <a:pos x="4" y="4"/>
                </a:cxn>
                <a:cxn ang="0">
                  <a:pos x="4" y="4"/>
                </a:cxn>
                <a:cxn ang="0">
                  <a:pos x="4" y="4"/>
                </a:cxn>
                <a:cxn ang="0">
                  <a:pos x="4" y="4"/>
                </a:cxn>
                <a:cxn ang="0">
                  <a:pos x="4" y="5"/>
                </a:cxn>
                <a:cxn ang="0">
                  <a:pos x="4" y="5"/>
                </a:cxn>
                <a:cxn ang="0">
                  <a:pos x="3" y="5"/>
                </a:cxn>
                <a:cxn ang="0">
                  <a:pos x="3" y="4"/>
                </a:cxn>
                <a:cxn ang="0">
                  <a:pos x="2" y="4"/>
                </a:cxn>
                <a:cxn ang="0">
                  <a:pos x="2" y="5"/>
                </a:cxn>
                <a:cxn ang="0">
                  <a:pos x="2" y="5"/>
                </a:cxn>
                <a:cxn ang="0">
                  <a:pos x="1" y="5"/>
                </a:cxn>
                <a:cxn ang="0">
                  <a:pos x="1" y="5"/>
                </a:cxn>
                <a:cxn ang="0">
                  <a:pos x="1" y="4"/>
                </a:cxn>
                <a:cxn ang="0">
                  <a:pos x="1" y="4"/>
                </a:cxn>
                <a:cxn ang="0">
                  <a:pos x="1" y="4"/>
                </a:cxn>
                <a:cxn ang="0">
                  <a:pos x="1" y="3"/>
                </a:cxn>
                <a:cxn ang="0">
                  <a:pos x="0" y="3"/>
                </a:cxn>
                <a:cxn ang="0">
                  <a:pos x="0" y="3"/>
                </a:cxn>
                <a:cxn ang="0">
                  <a:pos x="1" y="2"/>
                </a:cxn>
                <a:cxn ang="0">
                  <a:pos x="0" y="2"/>
                </a:cxn>
                <a:cxn ang="0">
                  <a:pos x="0" y="2"/>
                </a:cxn>
                <a:cxn ang="0">
                  <a:pos x="0" y="2"/>
                </a:cxn>
                <a:cxn ang="0">
                  <a:pos x="1" y="2"/>
                </a:cxn>
              </a:cxnLst>
              <a:rect l="0" t="0" r="r" b="b"/>
              <a:pathLst>
                <a:path w="7" h="5">
                  <a:moveTo>
                    <a:pt x="1" y="1"/>
                  </a:moveTo>
                  <a:lnTo>
                    <a:pt x="1" y="1"/>
                  </a:lnTo>
                  <a:lnTo>
                    <a:pt x="1" y="1"/>
                  </a:lnTo>
                  <a:lnTo>
                    <a:pt x="2" y="1"/>
                  </a:lnTo>
                  <a:lnTo>
                    <a:pt x="2" y="1"/>
                  </a:lnTo>
                  <a:lnTo>
                    <a:pt x="2" y="2"/>
                  </a:lnTo>
                  <a:lnTo>
                    <a:pt x="2" y="2"/>
                  </a:lnTo>
                  <a:lnTo>
                    <a:pt x="3" y="2"/>
                  </a:lnTo>
                  <a:lnTo>
                    <a:pt x="3" y="1"/>
                  </a:lnTo>
                  <a:lnTo>
                    <a:pt x="3" y="1"/>
                  </a:lnTo>
                  <a:lnTo>
                    <a:pt x="4" y="1"/>
                  </a:lnTo>
                  <a:lnTo>
                    <a:pt x="4" y="1"/>
                  </a:lnTo>
                  <a:lnTo>
                    <a:pt x="4" y="1"/>
                  </a:lnTo>
                  <a:lnTo>
                    <a:pt x="5" y="1"/>
                  </a:lnTo>
                  <a:lnTo>
                    <a:pt x="5" y="1"/>
                  </a:lnTo>
                  <a:lnTo>
                    <a:pt x="6" y="1"/>
                  </a:lnTo>
                  <a:lnTo>
                    <a:pt x="6" y="1"/>
                  </a:lnTo>
                  <a:lnTo>
                    <a:pt x="6" y="0"/>
                  </a:lnTo>
                  <a:lnTo>
                    <a:pt x="6" y="0"/>
                  </a:lnTo>
                  <a:lnTo>
                    <a:pt x="6" y="0"/>
                  </a:lnTo>
                  <a:lnTo>
                    <a:pt x="7" y="0"/>
                  </a:lnTo>
                  <a:lnTo>
                    <a:pt x="7" y="1"/>
                  </a:lnTo>
                  <a:lnTo>
                    <a:pt x="7" y="1"/>
                  </a:lnTo>
                  <a:lnTo>
                    <a:pt x="7" y="1"/>
                  </a:lnTo>
                  <a:lnTo>
                    <a:pt x="7" y="1"/>
                  </a:lnTo>
                  <a:lnTo>
                    <a:pt x="7" y="1"/>
                  </a:lnTo>
                  <a:lnTo>
                    <a:pt x="6" y="1"/>
                  </a:lnTo>
                  <a:lnTo>
                    <a:pt x="6" y="2"/>
                  </a:lnTo>
                  <a:lnTo>
                    <a:pt x="6" y="2"/>
                  </a:lnTo>
                  <a:lnTo>
                    <a:pt x="6" y="2"/>
                  </a:lnTo>
                  <a:lnTo>
                    <a:pt x="6" y="2"/>
                  </a:lnTo>
                  <a:lnTo>
                    <a:pt x="5" y="2"/>
                  </a:lnTo>
                  <a:lnTo>
                    <a:pt x="5" y="2"/>
                  </a:lnTo>
                  <a:lnTo>
                    <a:pt x="5" y="2"/>
                  </a:lnTo>
                  <a:lnTo>
                    <a:pt x="5" y="3"/>
                  </a:lnTo>
                  <a:lnTo>
                    <a:pt x="5" y="3"/>
                  </a:lnTo>
                  <a:lnTo>
                    <a:pt x="5" y="3"/>
                  </a:lnTo>
                  <a:lnTo>
                    <a:pt x="5" y="4"/>
                  </a:lnTo>
                  <a:lnTo>
                    <a:pt x="5" y="4"/>
                  </a:lnTo>
                  <a:lnTo>
                    <a:pt x="5" y="4"/>
                  </a:lnTo>
                  <a:lnTo>
                    <a:pt x="4" y="4"/>
                  </a:lnTo>
                  <a:lnTo>
                    <a:pt x="4" y="4"/>
                  </a:lnTo>
                  <a:lnTo>
                    <a:pt x="4" y="4"/>
                  </a:lnTo>
                  <a:lnTo>
                    <a:pt x="4" y="4"/>
                  </a:lnTo>
                  <a:lnTo>
                    <a:pt x="4" y="4"/>
                  </a:lnTo>
                  <a:lnTo>
                    <a:pt x="4" y="4"/>
                  </a:lnTo>
                  <a:lnTo>
                    <a:pt x="4" y="4"/>
                  </a:lnTo>
                  <a:lnTo>
                    <a:pt x="4" y="4"/>
                  </a:lnTo>
                  <a:lnTo>
                    <a:pt x="4" y="5"/>
                  </a:lnTo>
                  <a:lnTo>
                    <a:pt x="4" y="5"/>
                  </a:lnTo>
                  <a:lnTo>
                    <a:pt x="4" y="5"/>
                  </a:lnTo>
                  <a:lnTo>
                    <a:pt x="4" y="5"/>
                  </a:lnTo>
                  <a:lnTo>
                    <a:pt x="3" y="5"/>
                  </a:lnTo>
                  <a:lnTo>
                    <a:pt x="3" y="5"/>
                  </a:lnTo>
                  <a:lnTo>
                    <a:pt x="3" y="5"/>
                  </a:lnTo>
                  <a:lnTo>
                    <a:pt x="3" y="4"/>
                  </a:lnTo>
                  <a:lnTo>
                    <a:pt x="3" y="4"/>
                  </a:lnTo>
                  <a:lnTo>
                    <a:pt x="2" y="4"/>
                  </a:lnTo>
                  <a:lnTo>
                    <a:pt x="2" y="5"/>
                  </a:lnTo>
                  <a:lnTo>
                    <a:pt x="2" y="5"/>
                  </a:lnTo>
                  <a:lnTo>
                    <a:pt x="2" y="5"/>
                  </a:lnTo>
                  <a:lnTo>
                    <a:pt x="2" y="5"/>
                  </a:lnTo>
                  <a:lnTo>
                    <a:pt x="1" y="5"/>
                  </a:lnTo>
                  <a:lnTo>
                    <a:pt x="1" y="5"/>
                  </a:lnTo>
                  <a:lnTo>
                    <a:pt x="1" y="5"/>
                  </a:lnTo>
                  <a:lnTo>
                    <a:pt x="1" y="5"/>
                  </a:lnTo>
                  <a:lnTo>
                    <a:pt x="1" y="5"/>
                  </a:lnTo>
                  <a:lnTo>
                    <a:pt x="1" y="4"/>
                  </a:lnTo>
                  <a:lnTo>
                    <a:pt x="1" y="4"/>
                  </a:lnTo>
                  <a:lnTo>
                    <a:pt x="1" y="4"/>
                  </a:lnTo>
                  <a:lnTo>
                    <a:pt x="1" y="4"/>
                  </a:lnTo>
                  <a:lnTo>
                    <a:pt x="1" y="4"/>
                  </a:lnTo>
                  <a:lnTo>
                    <a:pt x="1" y="4"/>
                  </a:lnTo>
                  <a:lnTo>
                    <a:pt x="1" y="3"/>
                  </a:lnTo>
                  <a:lnTo>
                    <a:pt x="1" y="3"/>
                  </a:lnTo>
                  <a:lnTo>
                    <a:pt x="0" y="3"/>
                  </a:lnTo>
                  <a:lnTo>
                    <a:pt x="0" y="3"/>
                  </a:lnTo>
                  <a:lnTo>
                    <a:pt x="0" y="3"/>
                  </a:lnTo>
                  <a:lnTo>
                    <a:pt x="1" y="3"/>
                  </a:lnTo>
                  <a:lnTo>
                    <a:pt x="1" y="2"/>
                  </a:lnTo>
                  <a:lnTo>
                    <a:pt x="1" y="2"/>
                  </a:lnTo>
                  <a:lnTo>
                    <a:pt x="0" y="2"/>
                  </a:lnTo>
                  <a:lnTo>
                    <a:pt x="0" y="2"/>
                  </a:lnTo>
                  <a:lnTo>
                    <a:pt x="0" y="2"/>
                  </a:lnTo>
                  <a:lnTo>
                    <a:pt x="0" y="2"/>
                  </a:lnTo>
                  <a:lnTo>
                    <a:pt x="0" y="2"/>
                  </a:lnTo>
                  <a:lnTo>
                    <a:pt x="1" y="2"/>
                  </a:lnTo>
                  <a:lnTo>
                    <a:pt x="1" y="2"/>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Freeform 618">
              <a:extLst>
                <a:ext uri="{FF2B5EF4-FFF2-40B4-BE49-F238E27FC236}">
                  <a16:creationId xmlns:a16="http://schemas.microsoft.com/office/drawing/2014/main" id="{3D73A935-E74A-4867-8596-C7AAFD4B2FCD}"/>
                </a:ext>
              </a:extLst>
            </p:cNvPr>
            <p:cNvSpPr>
              <a:spLocks noEditPoints="1"/>
            </p:cNvSpPr>
            <p:nvPr/>
          </p:nvSpPr>
          <p:spPr bwMode="auto">
            <a:xfrm>
              <a:off x="9463122" y="4675779"/>
              <a:ext cx="153829" cy="156574"/>
            </a:xfrm>
            <a:custGeom>
              <a:avLst/>
              <a:gdLst/>
              <a:ahLst/>
              <a:cxnLst>
                <a:cxn ang="0">
                  <a:pos x="10" y="14"/>
                </a:cxn>
                <a:cxn ang="0">
                  <a:pos x="9" y="13"/>
                </a:cxn>
                <a:cxn ang="0">
                  <a:pos x="10" y="14"/>
                </a:cxn>
                <a:cxn ang="0">
                  <a:pos x="13" y="10"/>
                </a:cxn>
                <a:cxn ang="0">
                  <a:pos x="14" y="11"/>
                </a:cxn>
                <a:cxn ang="0">
                  <a:pos x="14" y="11"/>
                </a:cxn>
                <a:cxn ang="0">
                  <a:pos x="12" y="10"/>
                </a:cxn>
                <a:cxn ang="0">
                  <a:pos x="13" y="10"/>
                </a:cxn>
                <a:cxn ang="0">
                  <a:pos x="14" y="11"/>
                </a:cxn>
                <a:cxn ang="0">
                  <a:pos x="12" y="8"/>
                </a:cxn>
                <a:cxn ang="0">
                  <a:pos x="12" y="8"/>
                </a:cxn>
                <a:cxn ang="0">
                  <a:pos x="13" y="8"/>
                </a:cxn>
                <a:cxn ang="0">
                  <a:pos x="10" y="9"/>
                </a:cxn>
                <a:cxn ang="0">
                  <a:pos x="9" y="9"/>
                </a:cxn>
                <a:cxn ang="0">
                  <a:pos x="8" y="8"/>
                </a:cxn>
                <a:cxn ang="0">
                  <a:pos x="9" y="8"/>
                </a:cxn>
                <a:cxn ang="0">
                  <a:pos x="11" y="8"/>
                </a:cxn>
                <a:cxn ang="0">
                  <a:pos x="5" y="6"/>
                </a:cxn>
                <a:cxn ang="0">
                  <a:pos x="5" y="6"/>
                </a:cxn>
                <a:cxn ang="0">
                  <a:pos x="5" y="5"/>
                </a:cxn>
                <a:cxn ang="0">
                  <a:pos x="5" y="6"/>
                </a:cxn>
                <a:cxn ang="0">
                  <a:pos x="3" y="5"/>
                </a:cxn>
                <a:cxn ang="0">
                  <a:pos x="8" y="5"/>
                </a:cxn>
                <a:cxn ang="0">
                  <a:pos x="8" y="5"/>
                </a:cxn>
                <a:cxn ang="0">
                  <a:pos x="12" y="8"/>
                </a:cxn>
                <a:cxn ang="0">
                  <a:pos x="11" y="7"/>
                </a:cxn>
                <a:cxn ang="0">
                  <a:pos x="11" y="5"/>
                </a:cxn>
                <a:cxn ang="0">
                  <a:pos x="11" y="5"/>
                </a:cxn>
                <a:cxn ang="0">
                  <a:pos x="11" y="6"/>
                </a:cxn>
                <a:cxn ang="0">
                  <a:pos x="12" y="7"/>
                </a:cxn>
                <a:cxn ang="0">
                  <a:pos x="3" y="5"/>
                </a:cxn>
                <a:cxn ang="0">
                  <a:pos x="3" y="4"/>
                </a:cxn>
                <a:cxn ang="0">
                  <a:pos x="4" y="5"/>
                </a:cxn>
                <a:cxn ang="0">
                  <a:pos x="4" y="5"/>
                </a:cxn>
                <a:cxn ang="0">
                  <a:pos x="3" y="5"/>
                </a:cxn>
                <a:cxn ang="0">
                  <a:pos x="4" y="4"/>
                </a:cxn>
                <a:cxn ang="0">
                  <a:pos x="4" y="5"/>
                </a:cxn>
                <a:cxn ang="0">
                  <a:pos x="4" y="6"/>
                </a:cxn>
                <a:cxn ang="0">
                  <a:pos x="2" y="4"/>
                </a:cxn>
                <a:cxn ang="0">
                  <a:pos x="6" y="3"/>
                </a:cxn>
                <a:cxn ang="0">
                  <a:pos x="2" y="3"/>
                </a:cxn>
                <a:cxn ang="0">
                  <a:pos x="2" y="3"/>
                </a:cxn>
                <a:cxn ang="0">
                  <a:pos x="5" y="3"/>
                </a:cxn>
                <a:cxn ang="0">
                  <a:pos x="8" y="5"/>
                </a:cxn>
                <a:cxn ang="0">
                  <a:pos x="7" y="4"/>
                </a:cxn>
                <a:cxn ang="0">
                  <a:pos x="6" y="3"/>
                </a:cxn>
                <a:cxn ang="0">
                  <a:pos x="7" y="3"/>
                </a:cxn>
                <a:cxn ang="0">
                  <a:pos x="8" y="4"/>
                </a:cxn>
                <a:cxn ang="0">
                  <a:pos x="9" y="5"/>
                </a:cxn>
                <a:cxn ang="0">
                  <a:pos x="6" y="3"/>
                </a:cxn>
                <a:cxn ang="0">
                  <a:pos x="1" y="1"/>
                </a:cxn>
                <a:cxn ang="0">
                  <a:pos x="3" y="3"/>
                </a:cxn>
                <a:cxn ang="0">
                  <a:pos x="2" y="2"/>
                </a:cxn>
                <a:cxn ang="0">
                  <a:pos x="2" y="1"/>
                </a:cxn>
                <a:cxn ang="0">
                  <a:pos x="2" y="1"/>
                </a:cxn>
                <a:cxn ang="0">
                  <a:pos x="3" y="1"/>
                </a:cxn>
                <a:cxn ang="0">
                  <a:pos x="3" y="2"/>
                </a:cxn>
              </a:cxnLst>
              <a:rect l="0" t="0" r="r" b="b"/>
              <a:pathLst>
                <a:path w="14" h="14">
                  <a:moveTo>
                    <a:pt x="10" y="14"/>
                  </a:moveTo>
                  <a:lnTo>
                    <a:pt x="10" y="14"/>
                  </a:lnTo>
                  <a:lnTo>
                    <a:pt x="10" y="14"/>
                  </a:lnTo>
                  <a:lnTo>
                    <a:pt x="10" y="14"/>
                  </a:lnTo>
                  <a:lnTo>
                    <a:pt x="10" y="14"/>
                  </a:lnTo>
                  <a:lnTo>
                    <a:pt x="10" y="14"/>
                  </a:lnTo>
                  <a:lnTo>
                    <a:pt x="10" y="14"/>
                  </a:lnTo>
                  <a:lnTo>
                    <a:pt x="9" y="14"/>
                  </a:lnTo>
                  <a:lnTo>
                    <a:pt x="9" y="14"/>
                  </a:lnTo>
                  <a:lnTo>
                    <a:pt x="9" y="13"/>
                  </a:lnTo>
                  <a:lnTo>
                    <a:pt x="9" y="13"/>
                  </a:lnTo>
                  <a:lnTo>
                    <a:pt x="9" y="13"/>
                  </a:lnTo>
                  <a:lnTo>
                    <a:pt x="10" y="14"/>
                  </a:lnTo>
                  <a:lnTo>
                    <a:pt x="10" y="14"/>
                  </a:lnTo>
                  <a:lnTo>
                    <a:pt x="10" y="14"/>
                  </a:lnTo>
                  <a:lnTo>
                    <a:pt x="10" y="14"/>
                  </a:lnTo>
                  <a:close/>
                  <a:moveTo>
                    <a:pt x="14" y="12"/>
                  </a:moveTo>
                  <a:lnTo>
                    <a:pt x="14" y="11"/>
                  </a:lnTo>
                  <a:lnTo>
                    <a:pt x="14" y="12"/>
                  </a:lnTo>
                  <a:close/>
                  <a:moveTo>
                    <a:pt x="13" y="10"/>
                  </a:moveTo>
                  <a:lnTo>
                    <a:pt x="13" y="10"/>
                  </a:lnTo>
                  <a:lnTo>
                    <a:pt x="13" y="10"/>
                  </a:lnTo>
                  <a:lnTo>
                    <a:pt x="13" y="10"/>
                  </a:lnTo>
                  <a:close/>
                  <a:moveTo>
                    <a:pt x="14" y="11"/>
                  </a:moveTo>
                  <a:lnTo>
                    <a:pt x="14" y="11"/>
                  </a:lnTo>
                  <a:lnTo>
                    <a:pt x="14" y="11"/>
                  </a:lnTo>
                  <a:lnTo>
                    <a:pt x="14" y="12"/>
                  </a:lnTo>
                  <a:lnTo>
                    <a:pt x="14" y="12"/>
                  </a:lnTo>
                  <a:lnTo>
                    <a:pt x="14" y="12"/>
                  </a:lnTo>
                  <a:lnTo>
                    <a:pt x="14" y="11"/>
                  </a:lnTo>
                  <a:lnTo>
                    <a:pt x="13" y="11"/>
                  </a:lnTo>
                  <a:lnTo>
                    <a:pt x="13" y="11"/>
                  </a:lnTo>
                  <a:lnTo>
                    <a:pt x="13" y="11"/>
                  </a:lnTo>
                  <a:lnTo>
                    <a:pt x="13" y="11"/>
                  </a:lnTo>
                  <a:lnTo>
                    <a:pt x="12" y="10"/>
                  </a:lnTo>
                  <a:lnTo>
                    <a:pt x="12" y="10"/>
                  </a:lnTo>
                  <a:lnTo>
                    <a:pt x="12" y="10"/>
                  </a:lnTo>
                  <a:lnTo>
                    <a:pt x="12" y="10"/>
                  </a:lnTo>
                  <a:lnTo>
                    <a:pt x="12" y="10"/>
                  </a:lnTo>
                  <a:lnTo>
                    <a:pt x="13" y="10"/>
                  </a:lnTo>
                  <a:lnTo>
                    <a:pt x="13" y="10"/>
                  </a:lnTo>
                  <a:lnTo>
                    <a:pt x="13" y="10"/>
                  </a:lnTo>
                  <a:lnTo>
                    <a:pt x="13" y="10"/>
                  </a:lnTo>
                  <a:lnTo>
                    <a:pt x="13" y="11"/>
                  </a:lnTo>
                  <a:lnTo>
                    <a:pt x="14" y="11"/>
                  </a:lnTo>
                  <a:lnTo>
                    <a:pt x="14" y="10"/>
                  </a:lnTo>
                  <a:lnTo>
                    <a:pt x="14" y="11"/>
                  </a:lnTo>
                  <a:lnTo>
                    <a:pt x="14" y="11"/>
                  </a:lnTo>
                  <a:lnTo>
                    <a:pt x="14" y="11"/>
                  </a:lnTo>
                  <a:close/>
                  <a:moveTo>
                    <a:pt x="12" y="8"/>
                  </a:moveTo>
                  <a:lnTo>
                    <a:pt x="12" y="8"/>
                  </a:lnTo>
                  <a:close/>
                  <a:moveTo>
                    <a:pt x="13" y="9"/>
                  </a:moveTo>
                  <a:lnTo>
                    <a:pt x="12" y="9"/>
                  </a:lnTo>
                  <a:lnTo>
                    <a:pt x="12" y="9"/>
                  </a:lnTo>
                  <a:lnTo>
                    <a:pt x="12" y="8"/>
                  </a:lnTo>
                  <a:lnTo>
                    <a:pt x="12" y="8"/>
                  </a:lnTo>
                  <a:lnTo>
                    <a:pt x="12" y="8"/>
                  </a:lnTo>
                  <a:lnTo>
                    <a:pt x="12" y="8"/>
                  </a:lnTo>
                  <a:lnTo>
                    <a:pt x="12" y="8"/>
                  </a:lnTo>
                  <a:lnTo>
                    <a:pt x="13" y="8"/>
                  </a:lnTo>
                  <a:lnTo>
                    <a:pt x="13" y="9"/>
                  </a:lnTo>
                  <a:close/>
                  <a:moveTo>
                    <a:pt x="11" y="9"/>
                  </a:moveTo>
                  <a:lnTo>
                    <a:pt x="11" y="9"/>
                  </a:lnTo>
                  <a:lnTo>
                    <a:pt x="11" y="9"/>
                  </a:lnTo>
                  <a:lnTo>
                    <a:pt x="10" y="9"/>
                  </a:lnTo>
                  <a:lnTo>
                    <a:pt x="10" y="9"/>
                  </a:lnTo>
                  <a:lnTo>
                    <a:pt x="10" y="9"/>
                  </a:lnTo>
                  <a:lnTo>
                    <a:pt x="10" y="9"/>
                  </a:lnTo>
                  <a:lnTo>
                    <a:pt x="9" y="9"/>
                  </a:lnTo>
                  <a:lnTo>
                    <a:pt x="9" y="9"/>
                  </a:lnTo>
                  <a:lnTo>
                    <a:pt x="9" y="9"/>
                  </a:lnTo>
                  <a:lnTo>
                    <a:pt x="8" y="9"/>
                  </a:lnTo>
                  <a:lnTo>
                    <a:pt x="8" y="8"/>
                  </a:lnTo>
                  <a:lnTo>
                    <a:pt x="8" y="8"/>
                  </a:lnTo>
                  <a:lnTo>
                    <a:pt x="8" y="8"/>
                  </a:lnTo>
                  <a:lnTo>
                    <a:pt x="8" y="7"/>
                  </a:lnTo>
                  <a:lnTo>
                    <a:pt x="9" y="7"/>
                  </a:lnTo>
                  <a:lnTo>
                    <a:pt x="9" y="8"/>
                  </a:lnTo>
                  <a:lnTo>
                    <a:pt x="9" y="8"/>
                  </a:lnTo>
                  <a:lnTo>
                    <a:pt x="9" y="8"/>
                  </a:lnTo>
                  <a:lnTo>
                    <a:pt x="9" y="8"/>
                  </a:lnTo>
                  <a:lnTo>
                    <a:pt x="9" y="8"/>
                  </a:lnTo>
                  <a:lnTo>
                    <a:pt x="10" y="8"/>
                  </a:lnTo>
                  <a:lnTo>
                    <a:pt x="10" y="8"/>
                  </a:lnTo>
                  <a:lnTo>
                    <a:pt x="11" y="8"/>
                  </a:lnTo>
                  <a:lnTo>
                    <a:pt x="11" y="9"/>
                  </a:lnTo>
                  <a:lnTo>
                    <a:pt x="11" y="9"/>
                  </a:lnTo>
                  <a:close/>
                  <a:moveTo>
                    <a:pt x="11" y="6"/>
                  </a:moveTo>
                  <a:lnTo>
                    <a:pt x="11" y="6"/>
                  </a:lnTo>
                  <a:close/>
                  <a:moveTo>
                    <a:pt x="5" y="6"/>
                  </a:moveTo>
                  <a:lnTo>
                    <a:pt x="5" y="6"/>
                  </a:lnTo>
                  <a:lnTo>
                    <a:pt x="5" y="6"/>
                  </a:lnTo>
                  <a:lnTo>
                    <a:pt x="5" y="6"/>
                  </a:lnTo>
                  <a:lnTo>
                    <a:pt x="5" y="6"/>
                  </a:lnTo>
                  <a:close/>
                  <a:moveTo>
                    <a:pt x="5" y="6"/>
                  </a:moveTo>
                  <a:lnTo>
                    <a:pt x="5" y="6"/>
                  </a:lnTo>
                  <a:lnTo>
                    <a:pt x="5" y="6"/>
                  </a:lnTo>
                  <a:lnTo>
                    <a:pt x="4" y="6"/>
                  </a:lnTo>
                  <a:lnTo>
                    <a:pt x="5" y="6"/>
                  </a:lnTo>
                  <a:lnTo>
                    <a:pt x="5" y="5"/>
                  </a:lnTo>
                  <a:lnTo>
                    <a:pt x="5" y="5"/>
                  </a:lnTo>
                  <a:lnTo>
                    <a:pt x="5" y="5"/>
                  </a:lnTo>
                  <a:lnTo>
                    <a:pt x="5" y="6"/>
                  </a:lnTo>
                  <a:lnTo>
                    <a:pt x="5" y="6"/>
                  </a:lnTo>
                  <a:lnTo>
                    <a:pt x="5" y="6"/>
                  </a:lnTo>
                  <a:close/>
                  <a:moveTo>
                    <a:pt x="3" y="6"/>
                  </a:moveTo>
                  <a:lnTo>
                    <a:pt x="3" y="6"/>
                  </a:lnTo>
                  <a:lnTo>
                    <a:pt x="3" y="6"/>
                  </a:lnTo>
                  <a:lnTo>
                    <a:pt x="3" y="5"/>
                  </a:lnTo>
                  <a:lnTo>
                    <a:pt x="3" y="5"/>
                  </a:lnTo>
                  <a:lnTo>
                    <a:pt x="3" y="5"/>
                  </a:lnTo>
                  <a:lnTo>
                    <a:pt x="3" y="5"/>
                  </a:lnTo>
                  <a:lnTo>
                    <a:pt x="3" y="5"/>
                  </a:lnTo>
                  <a:lnTo>
                    <a:pt x="3" y="6"/>
                  </a:lnTo>
                  <a:close/>
                  <a:moveTo>
                    <a:pt x="8" y="5"/>
                  </a:moveTo>
                  <a:lnTo>
                    <a:pt x="8" y="5"/>
                  </a:lnTo>
                  <a:lnTo>
                    <a:pt x="8" y="5"/>
                  </a:lnTo>
                  <a:lnTo>
                    <a:pt x="8" y="5"/>
                  </a:lnTo>
                  <a:lnTo>
                    <a:pt x="8" y="5"/>
                  </a:lnTo>
                  <a:lnTo>
                    <a:pt x="8" y="5"/>
                  </a:lnTo>
                  <a:close/>
                  <a:moveTo>
                    <a:pt x="12" y="7"/>
                  </a:moveTo>
                  <a:lnTo>
                    <a:pt x="12" y="7"/>
                  </a:lnTo>
                  <a:lnTo>
                    <a:pt x="12" y="8"/>
                  </a:lnTo>
                  <a:lnTo>
                    <a:pt x="12" y="8"/>
                  </a:lnTo>
                  <a:lnTo>
                    <a:pt x="12" y="8"/>
                  </a:lnTo>
                  <a:lnTo>
                    <a:pt x="12" y="8"/>
                  </a:lnTo>
                  <a:lnTo>
                    <a:pt x="12" y="8"/>
                  </a:lnTo>
                  <a:lnTo>
                    <a:pt x="11" y="7"/>
                  </a:lnTo>
                  <a:lnTo>
                    <a:pt x="11" y="7"/>
                  </a:lnTo>
                  <a:lnTo>
                    <a:pt x="11" y="7"/>
                  </a:lnTo>
                  <a:lnTo>
                    <a:pt x="11" y="6"/>
                  </a:lnTo>
                  <a:lnTo>
                    <a:pt x="11" y="6"/>
                  </a:lnTo>
                  <a:lnTo>
                    <a:pt x="11" y="6"/>
                  </a:lnTo>
                  <a:lnTo>
                    <a:pt x="11" y="6"/>
                  </a:lnTo>
                  <a:lnTo>
                    <a:pt x="11" y="5"/>
                  </a:lnTo>
                  <a:lnTo>
                    <a:pt x="11" y="5"/>
                  </a:lnTo>
                  <a:lnTo>
                    <a:pt x="10" y="5"/>
                  </a:lnTo>
                  <a:lnTo>
                    <a:pt x="10" y="5"/>
                  </a:lnTo>
                  <a:lnTo>
                    <a:pt x="11" y="5"/>
                  </a:lnTo>
                  <a:lnTo>
                    <a:pt x="11" y="5"/>
                  </a:lnTo>
                  <a:lnTo>
                    <a:pt x="11" y="5"/>
                  </a:lnTo>
                  <a:lnTo>
                    <a:pt x="11" y="5"/>
                  </a:lnTo>
                  <a:lnTo>
                    <a:pt x="11" y="5"/>
                  </a:lnTo>
                  <a:lnTo>
                    <a:pt x="11" y="6"/>
                  </a:lnTo>
                  <a:lnTo>
                    <a:pt x="11" y="6"/>
                  </a:lnTo>
                  <a:lnTo>
                    <a:pt x="11" y="6"/>
                  </a:lnTo>
                  <a:lnTo>
                    <a:pt x="11" y="6"/>
                  </a:lnTo>
                  <a:lnTo>
                    <a:pt x="11" y="6"/>
                  </a:lnTo>
                  <a:lnTo>
                    <a:pt x="12" y="6"/>
                  </a:lnTo>
                  <a:lnTo>
                    <a:pt x="12" y="7"/>
                  </a:lnTo>
                  <a:lnTo>
                    <a:pt x="12" y="7"/>
                  </a:lnTo>
                  <a:close/>
                  <a:moveTo>
                    <a:pt x="3" y="5"/>
                  </a:moveTo>
                  <a:lnTo>
                    <a:pt x="3" y="5"/>
                  </a:lnTo>
                  <a:lnTo>
                    <a:pt x="3" y="4"/>
                  </a:lnTo>
                  <a:lnTo>
                    <a:pt x="3" y="5"/>
                  </a:lnTo>
                  <a:close/>
                  <a:moveTo>
                    <a:pt x="3" y="5"/>
                  </a:moveTo>
                  <a:lnTo>
                    <a:pt x="3" y="5"/>
                  </a:lnTo>
                  <a:lnTo>
                    <a:pt x="3" y="4"/>
                  </a:lnTo>
                  <a:lnTo>
                    <a:pt x="3" y="4"/>
                  </a:lnTo>
                  <a:lnTo>
                    <a:pt x="3" y="4"/>
                  </a:lnTo>
                  <a:lnTo>
                    <a:pt x="3" y="5"/>
                  </a:lnTo>
                  <a:close/>
                  <a:moveTo>
                    <a:pt x="4" y="6"/>
                  </a:moveTo>
                  <a:lnTo>
                    <a:pt x="4" y="5"/>
                  </a:lnTo>
                  <a:lnTo>
                    <a:pt x="4" y="5"/>
                  </a:lnTo>
                  <a:lnTo>
                    <a:pt x="4" y="5"/>
                  </a:lnTo>
                  <a:lnTo>
                    <a:pt x="4" y="5"/>
                  </a:lnTo>
                  <a:lnTo>
                    <a:pt x="4" y="5"/>
                  </a:lnTo>
                  <a:lnTo>
                    <a:pt x="4" y="5"/>
                  </a:lnTo>
                  <a:lnTo>
                    <a:pt x="4" y="5"/>
                  </a:lnTo>
                  <a:lnTo>
                    <a:pt x="4" y="5"/>
                  </a:lnTo>
                  <a:lnTo>
                    <a:pt x="4" y="5"/>
                  </a:lnTo>
                  <a:lnTo>
                    <a:pt x="3" y="5"/>
                  </a:lnTo>
                  <a:lnTo>
                    <a:pt x="3" y="5"/>
                  </a:lnTo>
                  <a:lnTo>
                    <a:pt x="3" y="5"/>
                  </a:lnTo>
                  <a:lnTo>
                    <a:pt x="3" y="5"/>
                  </a:lnTo>
                  <a:lnTo>
                    <a:pt x="3" y="4"/>
                  </a:lnTo>
                  <a:lnTo>
                    <a:pt x="3" y="4"/>
                  </a:lnTo>
                  <a:lnTo>
                    <a:pt x="3" y="4"/>
                  </a:lnTo>
                  <a:lnTo>
                    <a:pt x="3" y="4"/>
                  </a:lnTo>
                  <a:lnTo>
                    <a:pt x="4" y="4"/>
                  </a:lnTo>
                  <a:lnTo>
                    <a:pt x="4" y="4"/>
                  </a:lnTo>
                  <a:lnTo>
                    <a:pt x="4" y="4"/>
                  </a:lnTo>
                  <a:lnTo>
                    <a:pt x="4" y="4"/>
                  </a:lnTo>
                  <a:lnTo>
                    <a:pt x="4" y="5"/>
                  </a:lnTo>
                  <a:lnTo>
                    <a:pt x="4" y="5"/>
                  </a:lnTo>
                  <a:lnTo>
                    <a:pt x="4" y="5"/>
                  </a:lnTo>
                  <a:lnTo>
                    <a:pt x="4" y="5"/>
                  </a:lnTo>
                  <a:lnTo>
                    <a:pt x="5" y="5"/>
                  </a:lnTo>
                  <a:lnTo>
                    <a:pt x="5" y="6"/>
                  </a:lnTo>
                  <a:lnTo>
                    <a:pt x="4" y="6"/>
                  </a:lnTo>
                  <a:close/>
                  <a:moveTo>
                    <a:pt x="3" y="4"/>
                  </a:moveTo>
                  <a:lnTo>
                    <a:pt x="3" y="4"/>
                  </a:lnTo>
                  <a:lnTo>
                    <a:pt x="2" y="4"/>
                  </a:lnTo>
                  <a:lnTo>
                    <a:pt x="2" y="4"/>
                  </a:lnTo>
                  <a:lnTo>
                    <a:pt x="2" y="4"/>
                  </a:lnTo>
                  <a:lnTo>
                    <a:pt x="3" y="4"/>
                  </a:lnTo>
                  <a:lnTo>
                    <a:pt x="3" y="4"/>
                  </a:lnTo>
                  <a:lnTo>
                    <a:pt x="3" y="4"/>
                  </a:lnTo>
                  <a:lnTo>
                    <a:pt x="3" y="4"/>
                  </a:lnTo>
                  <a:close/>
                  <a:moveTo>
                    <a:pt x="6" y="3"/>
                  </a:moveTo>
                  <a:lnTo>
                    <a:pt x="6" y="3"/>
                  </a:lnTo>
                  <a:close/>
                  <a:moveTo>
                    <a:pt x="2" y="4"/>
                  </a:moveTo>
                  <a:lnTo>
                    <a:pt x="2" y="3"/>
                  </a:lnTo>
                  <a:lnTo>
                    <a:pt x="2" y="3"/>
                  </a:lnTo>
                  <a:lnTo>
                    <a:pt x="2" y="3"/>
                  </a:lnTo>
                  <a:lnTo>
                    <a:pt x="2" y="3"/>
                  </a:lnTo>
                  <a:lnTo>
                    <a:pt x="2" y="3"/>
                  </a:lnTo>
                  <a:lnTo>
                    <a:pt x="2" y="3"/>
                  </a:lnTo>
                  <a:lnTo>
                    <a:pt x="2" y="3"/>
                  </a:lnTo>
                  <a:lnTo>
                    <a:pt x="2" y="3"/>
                  </a:lnTo>
                  <a:lnTo>
                    <a:pt x="2" y="4"/>
                  </a:lnTo>
                  <a:close/>
                  <a:moveTo>
                    <a:pt x="6" y="3"/>
                  </a:moveTo>
                  <a:lnTo>
                    <a:pt x="6" y="3"/>
                  </a:lnTo>
                  <a:lnTo>
                    <a:pt x="6" y="3"/>
                  </a:lnTo>
                  <a:lnTo>
                    <a:pt x="5" y="3"/>
                  </a:lnTo>
                  <a:lnTo>
                    <a:pt x="6" y="3"/>
                  </a:lnTo>
                  <a:lnTo>
                    <a:pt x="6" y="3"/>
                  </a:lnTo>
                  <a:close/>
                  <a:moveTo>
                    <a:pt x="9" y="5"/>
                  </a:moveTo>
                  <a:lnTo>
                    <a:pt x="8" y="5"/>
                  </a:lnTo>
                  <a:lnTo>
                    <a:pt x="8" y="5"/>
                  </a:lnTo>
                  <a:lnTo>
                    <a:pt x="8" y="5"/>
                  </a:lnTo>
                  <a:lnTo>
                    <a:pt x="7" y="4"/>
                  </a:lnTo>
                  <a:lnTo>
                    <a:pt x="7" y="4"/>
                  </a:lnTo>
                  <a:lnTo>
                    <a:pt x="7" y="4"/>
                  </a:lnTo>
                  <a:lnTo>
                    <a:pt x="7" y="4"/>
                  </a:lnTo>
                  <a:lnTo>
                    <a:pt x="6" y="3"/>
                  </a:lnTo>
                  <a:lnTo>
                    <a:pt x="6" y="3"/>
                  </a:lnTo>
                  <a:lnTo>
                    <a:pt x="6" y="3"/>
                  </a:lnTo>
                  <a:lnTo>
                    <a:pt x="6" y="3"/>
                  </a:lnTo>
                  <a:lnTo>
                    <a:pt x="6" y="3"/>
                  </a:lnTo>
                  <a:lnTo>
                    <a:pt x="6" y="3"/>
                  </a:lnTo>
                  <a:lnTo>
                    <a:pt x="6" y="3"/>
                  </a:lnTo>
                  <a:lnTo>
                    <a:pt x="6" y="3"/>
                  </a:lnTo>
                  <a:lnTo>
                    <a:pt x="7" y="3"/>
                  </a:lnTo>
                  <a:lnTo>
                    <a:pt x="7" y="3"/>
                  </a:lnTo>
                  <a:lnTo>
                    <a:pt x="7" y="4"/>
                  </a:lnTo>
                  <a:lnTo>
                    <a:pt x="7" y="4"/>
                  </a:lnTo>
                  <a:lnTo>
                    <a:pt x="7" y="4"/>
                  </a:lnTo>
                  <a:lnTo>
                    <a:pt x="8" y="4"/>
                  </a:lnTo>
                  <a:lnTo>
                    <a:pt x="8" y="4"/>
                  </a:lnTo>
                  <a:lnTo>
                    <a:pt x="8" y="4"/>
                  </a:lnTo>
                  <a:lnTo>
                    <a:pt x="9" y="5"/>
                  </a:lnTo>
                  <a:lnTo>
                    <a:pt x="9" y="5"/>
                  </a:lnTo>
                  <a:lnTo>
                    <a:pt x="9" y="6"/>
                  </a:lnTo>
                  <a:lnTo>
                    <a:pt x="9" y="5"/>
                  </a:lnTo>
                  <a:close/>
                  <a:moveTo>
                    <a:pt x="6" y="3"/>
                  </a:moveTo>
                  <a:lnTo>
                    <a:pt x="5" y="3"/>
                  </a:lnTo>
                  <a:lnTo>
                    <a:pt x="5" y="3"/>
                  </a:lnTo>
                  <a:lnTo>
                    <a:pt x="6" y="3"/>
                  </a:lnTo>
                  <a:lnTo>
                    <a:pt x="6" y="3"/>
                  </a:lnTo>
                  <a:close/>
                  <a:moveTo>
                    <a:pt x="1" y="1"/>
                  </a:moveTo>
                  <a:lnTo>
                    <a:pt x="1" y="1"/>
                  </a:lnTo>
                  <a:lnTo>
                    <a:pt x="1" y="1"/>
                  </a:lnTo>
                  <a:lnTo>
                    <a:pt x="1" y="1"/>
                  </a:lnTo>
                  <a:lnTo>
                    <a:pt x="1" y="1"/>
                  </a:lnTo>
                  <a:close/>
                  <a:moveTo>
                    <a:pt x="1" y="1"/>
                  </a:moveTo>
                  <a:lnTo>
                    <a:pt x="0" y="1"/>
                  </a:lnTo>
                  <a:lnTo>
                    <a:pt x="1" y="1"/>
                  </a:lnTo>
                  <a:close/>
                  <a:moveTo>
                    <a:pt x="4" y="3"/>
                  </a:moveTo>
                  <a:lnTo>
                    <a:pt x="3" y="3"/>
                  </a:lnTo>
                  <a:lnTo>
                    <a:pt x="3" y="2"/>
                  </a:lnTo>
                  <a:lnTo>
                    <a:pt x="3" y="2"/>
                  </a:lnTo>
                  <a:lnTo>
                    <a:pt x="2" y="2"/>
                  </a:lnTo>
                  <a:lnTo>
                    <a:pt x="2" y="2"/>
                  </a:lnTo>
                  <a:lnTo>
                    <a:pt x="2" y="2"/>
                  </a:lnTo>
                  <a:lnTo>
                    <a:pt x="2" y="2"/>
                  </a:lnTo>
                  <a:lnTo>
                    <a:pt x="2" y="1"/>
                  </a:lnTo>
                  <a:lnTo>
                    <a:pt x="2" y="1"/>
                  </a:lnTo>
                  <a:lnTo>
                    <a:pt x="2" y="1"/>
                  </a:lnTo>
                  <a:lnTo>
                    <a:pt x="2" y="1"/>
                  </a:lnTo>
                  <a:lnTo>
                    <a:pt x="2" y="1"/>
                  </a:lnTo>
                  <a:lnTo>
                    <a:pt x="1" y="1"/>
                  </a:lnTo>
                  <a:lnTo>
                    <a:pt x="1" y="0"/>
                  </a:lnTo>
                  <a:lnTo>
                    <a:pt x="2" y="0"/>
                  </a:lnTo>
                  <a:lnTo>
                    <a:pt x="2" y="1"/>
                  </a:lnTo>
                  <a:lnTo>
                    <a:pt x="2" y="1"/>
                  </a:lnTo>
                  <a:lnTo>
                    <a:pt x="2" y="1"/>
                  </a:lnTo>
                  <a:lnTo>
                    <a:pt x="2" y="1"/>
                  </a:lnTo>
                  <a:lnTo>
                    <a:pt x="2" y="1"/>
                  </a:lnTo>
                  <a:lnTo>
                    <a:pt x="3" y="1"/>
                  </a:lnTo>
                  <a:lnTo>
                    <a:pt x="3" y="1"/>
                  </a:lnTo>
                  <a:lnTo>
                    <a:pt x="3" y="2"/>
                  </a:lnTo>
                  <a:lnTo>
                    <a:pt x="3" y="2"/>
                  </a:lnTo>
                  <a:lnTo>
                    <a:pt x="3" y="2"/>
                  </a:lnTo>
                  <a:lnTo>
                    <a:pt x="3" y="2"/>
                  </a:lnTo>
                  <a:lnTo>
                    <a:pt x="4" y="2"/>
                  </a:lnTo>
                  <a:lnTo>
                    <a:pt x="4"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Freeform 619">
              <a:extLst>
                <a:ext uri="{FF2B5EF4-FFF2-40B4-BE49-F238E27FC236}">
                  <a16:creationId xmlns:a16="http://schemas.microsoft.com/office/drawing/2014/main" id="{FFD576A4-CD1E-4E78-8240-85313262827C}"/>
                </a:ext>
              </a:extLst>
            </p:cNvPr>
            <p:cNvSpPr>
              <a:spLocks/>
            </p:cNvSpPr>
            <p:nvPr/>
          </p:nvSpPr>
          <p:spPr bwMode="auto">
            <a:xfrm>
              <a:off x="6728397" y="4123372"/>
              <a:ext cx="251253" cy="404629"/>
            </a:xfrm>
            <a:custGeom>
              <a:avLst/>
              <a:gdLst/>
              <a:ahLst/>
              <a:cxnLst>
                <a:cxn ang="0">
                  <a:pos x="3" y="21"/>
                </a:cxn>
                <a:cxn ang="0">
                  <a:pos x="4" y="20"/>
                </a:cxn>
                <a:cxn ang="0">
                  <a:pos x="5" y="20"/>
                </a:cxn>
                <a:cxn ang="0">
                  <a:pos x="6" y="19"/>
                </a:cxn>
                <a:cxn ang="0">
                  <a:pos x="8" y="19"/>
                </a:cxn>
                <a:cxn ang="0">
                  <a:pos x="10" y="17"/>
                </a:cxn>
                <a:cxn ang="0">
                  <a:pos x="14" y="12"/>
                </a:cxn>
                <a:cxn ang="0">
                  <a:pos x="15" y="11"/>
                </a:cxn>
                <a:cxn ang="0">
                  <a:pos x="12" y="10"/>
                </a:cxn>
                <a:cxn ang="0">
                  <a:pos x="8" y="9"/>
                </a:cxn>
                <a:cxn ang="0">
                  <a:pos x="6" y="7"/>
                </a:cxn>
                <a:cxn ang="0">
                  <a:pos x="5" y="6"/>
                </a:cxn>
                <a:cxn ang="0">
                  <a:pos x="4" y="5"/>
                </a:cxn>
                <a:cxn ang="0">
                  <a:pos x="4" y="4"/>
                </a:cxn>
                <a:cxn ang="0">
                  <a:pos x="5" y="3"/>
                </a:cxn>
                <a:cxn ang="0">
                  <a:pos x="5" y="2"/>
                </a:cxn>
                <a:cxn ang="0">
                  <a:pos x="6" y="4"/>
                </a:cxn>
                <a:cxn ang="0">
                  <a:pos x="8" y="4"/>
                </a:cxn>
                <a:cxn ang="0">
                  <a:pos x="10" y="4"/>
                </a:cxn>
                <a:cxn ang="0">
                  <a:pos x="11" y="4"/>
                </a:cxn>
                <a:cxn ang="0">
                  <a:pos x="12" y="4"/>
                </a:cxn>
                <a:cxn ang="0">
                  <a:pos x="14" y="3"/>
                </a:cxn>
                <a:cxn ang="0">
                  <a:pos x="15" y="3"/>
                </a:cxn>
                <a:cxn ang="0">
                  <a:pos x="17" y="2"/>
                </a:cxn>
                <a:cxn ang="0">
                  <a:pos x="19" y="2"/>
                </a:cxn>
                <a:cxn ang="0">
                  <a:pos x="21" y="1"/>
                </a:cxn>
                <a:cxn ang="0">
                  <a:pos x="22" y="0"/>
                </a:cxn>
                <a:cxn ang="0">
                  <a:pos x="22" y="2"/>
                </a:cxn>
                <a:cxn ang="0">
                  <a:pos x="22" y="3"/>
                </a:cxn>
                <a:cxn ang="0">
                  <a:pos x="22" y="4"/>
                </a:cxn>
                <a:cxn ang="0">
                  <a:pos x="22" y="4"/>
                </a:cxn>
                <a:cxn ang="0">
                  <a:pos x="22" y="7"/>
                </a:cxn>
                <a:cxn ang="0">
                  <a:pos x="21" y="8"/>
                </a:cxn>
                <a:cxn ang="0">
                  <a:pos x="20" y="10"/>
                </a:cxn>
                <a:cxn ang="0">
                  <a:pos x="19" y="11"/>
                </a:cxn>
                <a:cxn ang="0">
                  <a:pos x="19" y="13"/>
                </a:cxn>
                <a:cxn ang="0">
                  <a:pos x="18" y="15"/>
                </a:cxn>
                <a:cxn ang="0">
                  <a:pos x="17" y="17"/>
                </a:cxn>
                <a:cxn ang="0">
                  <a:pos x="16" y="19"/>
                </a:cxn>
                <a:cxn ang="0">
                  <a:pos x="15" y="20"/>
                </a:cxn>
                <a:cxn ang="0">
                  <a:pos x="14" y="22"/>
                </a:cxn>
                <a:cxn ang="0">
                  <a:pos x="13" y="23"/>
                </a:cxn>
                <a:cxn ang="0">
                  <a:pos x="12" y="25"/>
                </a:cxn>
                <a:cxn ang="0">
                  <a:pos x="10" y="26"/>
                </a:cxn>
                <a:cxn ang="0">
                  <a:pos x="9" y="27"/>
                </a:cxn>
                <a:cxn ang="0">
                  <a:pos x="7" y="29"/>
                </a:cxn>
                <a:cxn ang="0">
                  <a:pos x="6" y="30"/>
                </a:cxn>
                <a:cxn ang="0">
                  <a:pos x="5" y="32"/>
                </a:cxn>
                <a:cxn ang="0">
                  <a:pos x="3" y="33"/>
                </a:cxn>
                <a:cxn ang="0">
                  <a:pos x="2" y="34"/>
                </a:cxn>
                <a:cxn ang="0">
                  <a:pos x="1" y="36"/>
                </a:cxn>
                <a:cxn ang="0">
                  <a:pos x="0" y="32"/>
                </a:cxn>
                <a:cxn ang="0">
                  <a:pos x="1" y="24"/>
                </a:cxn>
              </a:cxnLst>
              <a:rect l="0" t="0" r="r" b="b"/>
              <a:pathLst>
                <a:path w="23" h="36">
                  <a:moveTo>
                    <a:pt x="2" y="21"/>
                  </a:moveTo>
                  <a:lnTo>
                    <a:pt x="3" y="21"/>
                  </a:lnTo>
                  <a:lnTo>
                    <a:pt x="3" y="21"/>
                  </a:lnTo>
                  <a:lnTo>
                    <a:pt x="3" y="21"/>
                  </a:lnTo>
                  <a:lnTo>
                    <a:pt x="3" y="21"/>
                  </a:lnTo>
                  <a:lnTo>
                    <a:pt x="3" y="21"/>
                  </a:lnTo>
                  <a:lnTo>
                    <a:pt x="4" y="21"/>
                  </a:lnTo>
                  <a:lnTo>
                    <a:pt x="4" y="21"/>
                  </a:lnTo>
                  <a:lnTo>
                    <a:pt x="4" y="21"/>
                  </a:lnTo>
                  <a:lnTo>
                    <a:pt x="4" y="21"/>
                  </a:lnTo>
                  <a:lnTo>
                    <a:pt x="4" y="21"/>
                  </a:lnTo>
                  <a:lnTo>
                    <a:pt x="4" y="20"/>
                  </a:lnTo>
                  <a:lnTo>
                    <a:pt x="4" y="20"/>
                  </a:lnTo>
                  <a:lnTo>
                    <a:pt x="5" y="20"/>
                  </a:lnTo>
                  <a:lnTo>
                    <a:pt x="5" y="20"/>
                  </a:lnTo>
                  <a:lnTo>
                    <a:pt x="5" y="20"/>
                  </a:lnTo>
                  <a:lnTo>
                    <a:pt x="5" y="20"/>
                  </a:lnTo>
                  <a:lnTo>
                    <a:pt x="5" y="20"/>
                  </a:lnTo>
                  <a:lnTo>
                    <a:pt x="5" y="19"/>
                  </a:lnTo>
                  <a:lnTo>
                    <a:pt x="6" y="19"/>
                  </a:lnTo>
                  <a:lnTo>
                    <a:pt x="6" y="19"/>
                  </a:lnTo>
                  <a:lnTo>
                    <a:pt x="6" y="19"/>
                  </a:lnTo>
                  <a:lnTo>
                    <a:pt x="6" y="19"/>
                  </a:lnTo>
                  <a:lnTo>
                    <a:pt x="6" y="19"/>
                  </a:lnTo>
                  <a:lnTo>
                    <a:pt x="6" y="19"/>
                  </a:lnTo>
                  <a:lnTo>
                    <a:pt x="7" y="19"/>
                  </a:lnTo>
                  <a:lnTo>
                    <a:pt x="7" y="19"/>
                  </a:lnTo>
                  <a:lnTo>
                    <a:pt x="7" y="19"/>
                  </a:lnTo>
                  <a:lnTo>
                    <a:pt x="8" y="19"/>
                  </a:lnTo>
                  <a:lnTo>
                    <a:pt x="8" y="19"/>
                  </a:lnTo>
                  <a:lnTo>
                    <a:pt x="9" y="19"/>
                  </a:lnTo>
                  <a:lnTo>
                    <a:pt x="9" y="19"/>
                  </a:lnTo>
                  <a:lnTo>
                    <a:pt x="9" y="19"/>
                  </a:lnTo>
                  <a:lnTo>
                    <a:pt x="10" y="18"/>
                  </a:lnTo>
                  <a:lnTo>
                    <a:pt x="10" y="17"/>
                  </a:lnTo>
                  <a:lnTo>
                    <a:pt x="10" y="17"/>
                  </a:lnTo>
                  <a:lnTo>
                    <a:pt x="11" y="16"/>
                  </a:lnTo>
                  <a:lnTo>
                    <a:pt x="11" y="16"/>
                  </a:lnTo>
                  <a:lnTo>
                    <a:pt x="11" y="16"/>
                  </a:lnTo>
                  <a:lnTo>
                    <a:pt x="12" y="15"/>
                  </a:lnTo>
                  <a:lnTo>
                    <a:pt x="13" y="13"/>
                  </a:lnTo>
                  <a:lnTo>
                    <a:pt x="14" y="12"/>
                  </a:lnTo>
                  <a:lnTo>
                    <a:pt x="15" y="12"/>
                  </a:lnTo>
                  <a:lnTo>
                    <a:pt x="15" y="11"/>
                  </a:lnTo>
                  <a:lnTo>
                    <a:pt x="15" y="11"/>
                  </a:lnTo>
                  <a:lnTo>
                    <a:pt x="15" y="11"/>
                  </a:lnTo>
                  <a:lnTo>
                    <a:pt x="15" y="11"/>
                  </a:lnTo>
                  <a:lnTo>
                    <a:pt x="15" y="11"/>
                  </a:lnTo>
                  <a:lnTo>
                    <a:pt x="15" y="11"/>
                  </a:lnTo>
                  <a:lnTo>
                    <a:pt x="13" y="11"/>
                  </a:lnTo>
                  <a:lnTo>
                    <a:pt x="13" y="11"/>
                  </a:lnTo>
                  <a:lnTo>
                    <a:pt x="13" y="11"/>
                  </a:lnTo>
                  <a:lnTo>
                    <a:pt x="12" y="10"/>
                  </a:lnTo>
                  <a:lnTo>
                    <a:pt x="12" y="10"/>
                  </a:lnTo>
                  <a:lnTo>
                    <a:pt x="11" y="10"/>
                  </a:lnTo>
                  <a:lnTo>
                    <a:pt x="10" y="10"/>
                  </a:lnTo>
                  <a:lnTo>
                    <a:pt x="10" y="10"/>
                  </a:lnTo>
                  <a:lnTo>
                    <a:pt x="9" y="9"/>
                  </a:lnTo>
                  <a:lnTo>
                    <a:pt x="9" y="9"/>
                  </a:lnTo>
                  <a:lnTo>
                    <a:pt x="8" y="9"/>
                  </a:lnTo>
                  <a:lnTo>
                    <a:pt x="7" y="8"/>
                  </a:lnTo>
                  <a:lnTo>
                    <a:pt x="6" y="8"/>
                  </a:lnTo>
                  <a:lnTo>
                    <a:pt x="6" y="7"/>
                  </a:lnTo>
                  <a:lnTo>
                    <a:pt x="6" y="7"/>
                  </a:lnTo>
                  <a:lnTo>
                    <a:pt x="6" y="7"/>
                  </a:lnTo>
                  <a:lnTo>
                    <a:pt x="6" y="7"/>
                  </a:lnTo>
                  <a:lnTo>
                    <a:pt x="5" y="7"/>
                  </a:lnTo>
                  <a:lnTo>
                    <a:pt x="5" y="7"/>
                  </a:lnTo>
                  <a:lnTo>
                    <a:pt x="5" y="7"/>
                  </a:lnTo>
                  <a:lnTo>
                    <a:pt x="5" y="6"/>
                  </a:lnTo>
                  <a:lnTo>
                    <a:pt x="5" y="6"/>
                  </a:lnTo>
                  <a:lnTo>
                    <a:pt x="5" y="6"/>
                  </a:lnTo>
                  <a:lnTo>
                    <a:pt x="5" y="6"/>
                  </a:lnTo>
                  <a:lnTo>
                    <a:pt x="5" y="6"/>
                  </a:lnTo>
                  <a:lnTo>
                    <a:pt x="5" y="6"/>
                  </a:lnTo>
                  <a:lnTo>
                    <a:pt x="5" y="5"/>
                  </a:lnTo>
                  <a:lnTo>
                    <a:pt x="5" y="5"/>
                  </a:lnTo>
                  <a:lnTo>
                    <a:pt x="4" y="5"/>
                  </a:lnTo>
                  <a:lnTo>
                    <a:pt x="4" y="5"/>
                  </a:lnTo>
                  <a:lnTo>
                    <a:pt x="4" y="5"/>
                  </a:lnTo>
                  <a:lnTo>
                    <a:pt x="4" y="5"/>
                  </a:lnTo>
                  <a:lnTo>
                    <a:pt x="4" y="4"/>
                  </a:lnTo>
                  <a:lnTo>
                    <a:pt x="4" y="4"/>
                  </a:lnTo>
                  <a:lnTo>
                    <a:pt x="4" y="4"/>
                  </a:lnTo>
                  <a:lnTo>
                    <a:pt x="4" y="4"/>
                  </a:lnTo>
                  <a:lnTo>
                    <a:pt x="4" y="4"/>
                  </a:lnTo>
                  <a:lnTo>
                    <a:pt x="4" y="3"/>
                  </a:lnTo>
                  <a:lnTo>
                    <a:pt x="4" y="3"/>
                  </a:lnTo>
                  <a:lnTo>
                    <a:pt x="4" y="3"/>
                  </a:lnTo>
                  <a:lnTo>
                    <a:pt x="5" y="3"/>
                  </a:lnTo>
                  <a:lnTo>
                    <a:pt x="5" y="3"/>
                  </a:lnTo>
                  <a:lnTo>
                    <a:pt x="5" y="2"/>
                  </a:lnTo>
                  <a:lnTo>
                    <a:pt x="5" y="2"/>
                  </a:lnTo>
                  <a:lnTo>
                    <a:pt x="5" y="2"/>
                  </a:lnTo>
                  <a:lnTo>
                    <a:pt x="5" y="2"/>
                  </a:lnTo>
                  <a:lnTo>
                    <a:pt x="5" y="2"/>
                  </a:lnTo>
                  <a:lnTo>
                    <a:pt x="5" y="2"/>
                  </a:lnTo>
                  <a:lnTo>
                    <a:pt x="6" y="2"/>
                  </a:lnTo>
                  <a:lnTo>
                    <a:pt x="6" y="2"/>
                  </a:lnTo>
                  <a:lnTo>
                    <a:pt x="6" y="3"/>
                  </a:lnTo>
                  <a:lnTo>
                    <a:pt x="6" y="3"/>
                  </a:lnTo>
                  <a:lnTo>
                    <a:pt x="6" y="4"/>
                  </a:lnTo>
                  <a:lnTo>
                    <a:pt x="6" y="4"/>
                  </a:lnTo>
                  <a:lnTo>
                    <a:pt x="7" y="4"/>
                  </a:lnTo>
                  <a:lnTo>
                    <a:pt x="7" y="4"/>
                  </a:lnTo>
                  <a:lnTo>
                    <a:pt x="7" y="4"/>
                  </a:lnTo>
                  <a:lnTo>
                    <a:pt x="8" y="4"/>
                  </a:lnTo>
                  <a:lnTo>
                    <a:pt x="8" y="4"/>
                  </a:lnTo>
                  <a:lnTo>
                    <a:pt x="8" y="4"/>
                  </a:lnTo>
                  <a:lnTo>
                    <a:pt x="9" y="4"/>
                  </a:lnTo>
                  <a:lnTo>
                    <a:pt x="9" y="4"/>
                  </a:lnTo>
                  <a:lnTo>
                    <a:pt x="9" y="4"/>
                  </a:lnTo>
                  <a:lnTo>
                    <a:pt x="9" y="4"/>
                  </a:lnTo>
                  <a:lnTo>
                    <a:pt x="10" y="4"/>
                  </a:lnTo>
                  <a:lnTo>
                    <a:pt x="10" y="4"/>
                  </a:lnTo>
                  <a:lnTo>
                    <a:pt x="10" y="4"/>
                  </a:lnTo>
                  <a:lnTo>
                    <a:pt x="10" y="4"/>
                  </a:lnTo>
                  <a:lnTo>
                    <a:pt x="11" y="3"/>
                  </a:lnTo>
                  <a:lnTo>
                    <a:pt x="11" y="3"/>
                  </a:lnTo>
                  <a:lnTo>
                    <a:pt x="11" y="4"/>
                  </a:lnTo>
                  <a:lnTo>
                    <a:pt x="11" y="4"/>
                  </a:lnTo>
                  <a:lnTo>
                    <a:pt x="12" y="4"/>
                  </a:lnTo>
                  <a:lnTo>
                    <a:pt x="12" y="4"/>
                  </a:lnTo>
                  <a:lnTo>
                    <a:pt x="12" y="4"/>
                  </a:lnTo>
                  <a:lnTo>
                    <a:pt x="12" y="4"/>
                  </a:lnTo>
                  <a:lnTo>
                    <a:pt x="12" y="4"/>
                  </a:lnTo>
                  <a:lnTo>
                    <a:pt x="13" y="4"/>
                  </a:lnTo>
                  <a:lnTo>
                    <a:pt x="13" y="3"/>
                  </a:lnTo>
                  <a:lnTo>
                    <a:pt x="13" y="3"/>
                  </a:lnTo>
                  <a:lnTo>
                    <a:pt x="13" y="3"/>
                  </a:lnTo>
                  <a:lnTo>
                    <a:pt x="14" y="3"/>
                  </a:lnTo>
                  <a:lnTo>
                    <a:pt x="14" y="3"/>
                  </a:lnTo>
                  <a:lnTo>
                    <a:pt x="14" y="3"/>
                  </a:lnTo>
                  <a:lnTo>
                    <a:pt x="14" y="3"/>
                  </a:lnTo>
                  <a:lnTo>
                    <a:pt x="15" y="3"/>
                  </a:lnTo>
                  <a:lnTo>
                    <a:pt x="15" y="3"/>
                  </a:lnTo>
                  <a:lnTo>
                    <a:pt x="15" y="3"/>
                  </a:lnTo>
                  <a:lnTo>
                    <a:pt x="15" y="3"/>
                  </a:lnTo>
                  <a:lnTo>
                    <a:pt x="15" y="3"/>
                  </a:lnTo>
                  <a:lnTo>
                    <a:pt x="16" y="3"/>
                  </a:lnTo>
                  <a:lnTo>
                    <a:pt x="16" y="3"/>
                  </a:lnTo>
                  <a:lnTo>
                    <a:pt x="16" y="2"/>
                  </a:lnTo>
                  <a:lnTo>
                    <a:pt x="16" y="2"/>
                  </a:lnTo>
                  <a:lnTo>
                    <a:pt x="17" y="2"/>
                  </a:lnTo>
                  <a:lnTo>
                    <a:pt x="17" y="2"/>
                  </a:lnTo>
                  <a:lnTo>
                    <a:pt x="17" y="2"/>
                  </a:lnTo>
                  <a:lnTo>
                    <a:pt x="18" y="2"/>
                  </a:lnTo>
                  <a:lnTo>
                    <a:pt x="18" y="2"/>
                  </a:lnTo>
                  <a:lnTo>
                    <a:pt x="18" y="2"/>
                  </a:lnTo>
                  <a:lnTo>
                    <a:pt x="19" y="2"/>
                  </a:lnTo>
                  <a:lnTo>
                    <a:pt x="19" y="2"/>
                  </a:lnTo>
                  <a:lnTo>
                    <a:pt x="19" y="2"/>
                  </a:lnTo>
                  <a:lnTo>
                    <a:pt x="19" y="2"/>
                  </a:lnTo>
                  <a:lnTo>
                    <a:pt x="20" y="2"/>
                  </a:lnTo>
                  <a:lnTo>
                    <a:pt x="20" y="1"/>
                  </a:lnTo>
                  <a:lnTo>
                    <a:pt x="21" y="1"/>
                  </a:lnTo>
                  <a:lnTo>
                    <a:pt x="21" y="1"/>
                  </a:lnTo>
                  <a:lnTo>
                    <a:pt x="21" y="1"/>
                  </a:lnTo>
                  <a:lnTo>
                    <a:pt x="21" y="1"/>
                  </a:lnTo>
                  <a:lnTo>
                    <a:pt x="21" y="0"/>
                  </a:lnTo>
                  <a:lnTo>
                    <a:pt x="21" y="0"/>
                  </a:lnTo>
                  <a:lnTo>
                    <a:pt x="22" y="0"/>
                  </a:lnTo>
                  <a:lnTo>
                    <a:pt x="22" y="1"/>
                  </a:lnTo>
                  <a:lnTo>
                    <a:pt x="23" y="1"/>
                  </a:lnTo>
                  <a:lnTo>
                    <a:pt x="23" y="1"/>
                  </a:lnTo>
                  <a:lnTo>
                    <a:pt x="23" y="1"/>
                  </a:lnTo>
                  <a:lnTo>
                    <a:pt x="22" y="1"/>
                  </a:lnTo>
                  <a:lnTo>
                    <a:pt x="22" y="2"/>
                  </a:lnTo>
                  <a:lnTo>
                    <a:pt x="22" y="2"/>
                  </a:lnTo>
                  <a:lnTo>
                    <a:pt x="22" y="2"/>
                  </a:lnTo>
                  <a:lnTo>
                    <a:pt x="22" y="3"/>
                  </a:lnTo>
                  <a:lnTo>
                    <a:pt x="22" y="3"/>
                  </a:lnTo>
                  <a:lnTo>
                    <a:pt x="22" y="3"/>
                  </a:lnTo>
                  <a:lnTo>
                    <a:pt x="22" y="3"/>
                  </a:lnTo>
                  <a:lnTo>
                    <a:pt x="22" y="4"/>
                  </a:lnTo>
                  <a:lnTo>
                    <a:pt x="22" y="4"/>
                  </a:lnTo>
                  <a:lnTo>
                    <a:pt x="22" y="4"/>
                  </a:lnTo>
                  <a:lnTo>
                    <a:pt x="22" y="4"/>
                  </a:lnTo>
                  <a:lnTo>
                    <a:pt x="22" y="4"/>
                  </a:lnTo>
                  <a:lnTo>
                    <a:pt x="22" y="4"/>
                  </a:lnTo>
                  <a:lnTo>
                    <a:pt x="23" y="4"/>
                  </a:lnTo>
                  <a:lnTo>
                    <a:pt x="23" y="4"/>
                  </a:lnTo>
                  <a:lnTo>
                    <a:pt x="23" y="5"/>
                  </a:lnTo>
                  <a:lnTo>
                    <a:pt x="23" y="4"/>
                  </a:lnTo>
                  <a:lnTo>
                    <a:pt x="22" y="4"/>
                  </a:lnTo>
                  <a:lnTo>
                    <a:pt x="22" y="4"/>
                  </a:lnTo>
                  <a:lnTo>
                    <a:pt x="22" y="5"/>
                  </a:lnTo>
                  <a:lnTo>
                    <a:pt x="22" y="5"/>
                  </a:lnTo>
                  <a:lnTo>
                    <a:pt x="22" y="5"/>
                  </a:lnTo>
                  <a:lnTo>
                    <a:pt x="22" y="5"/>
                  </a:lnTo>
                  <a:lnTo>
                    <a:pt x="22" y="7"/>
                  </a:lnTo>
                  <a:lnTo>
                    <a:pt x="22" y="7"/>
                  </a:lnTo>
                  <a:lnTo>
                    <a:pt x="22" y="7"/>
                  </a:lnTo>
                  <a:lnTo>
                    <a:pt x="21" y="7"/>
                  </a:lnTo>
                  <a:lnTo>
                    <a:pt x="21" y="8"/>
                  </a:lnTo>
                  <a:lnTo>
                    <a:pt x="21" y="8"/>
                  </a:lnTo>
                  <a:lnTo>
                    <a:pt x="21" y="8"/>
                  </a:lnTo>
                  <a:lnTo>
                    <a:pt x="21" y="8"/>
                  </a:lnTo>
                  <a:lnTo>
                    <a:pt x="21" y="8"/>
                  </a:lnTo>
                  <a:lnTo>
                    <a:pt x="21" y="9"/>
                  </a:lnTo>
                  <a:lnTo>
                    <a:pt x="20" y="9"/>
                  </a:lnTo>
                  <a:lnTo>
                    <a:pt x="20" y="10"/>
                  </a:lnTo>
                  <a:lnTo>
                    <a:pt x="20" y="10"/>
                  </a:lnTo>
                  <a:lnTo>
                    <a:pt x="20" y="10"/>
                  </a:lnTo>
                  <a:lnTo>
                    <a:pt x="20" y="10"/>
                  </a:lnTo>
                  <a:lnTo>
                    <a:pt x="20" y="10"/>
                  </a:lnTo>
                  <a:lnTo>
                    <a:pt x="20" y="10"/>
                  </a:lnTo>
                  <a:lnTo>
                    <a:pt x="20" y="10"/>
                  </a:lnTo>
                  <a:lnTo>
                    <a:pt x="20" y="11"/>
                  </a:lnTo>
                  <a:lnTo>
                    <a:pt x="19" y="11"/>
                  </a:lnTo>
                  <a:lnTo>
                    <a:pt x="19" y="11"/>
                  </a:lnTo>
                  <a:lnTo>
                    <a:pt x="19" y="11"/>
                  </a:lnTo>
                  <a:lnTo>
                    <a:pt x="19" y="12"/>
                  </a:lnTo>
                  <a:lnTo>
                    <a:pt x="19" y="12"/>
                  </a:lnTo>
                  <a:lnTo>
                    <a:pt x="19" y="12"/>
                  </a:lnTo>
                  <a:lnTo>
                    <a:pt x="19" y="13"/>
                  </a:lnTo>
                  <a:lnTo>
                    <a:pt x="19" y="13"/>
                  </a:lnTo>
                  <a:lnTo>
                    <a:pt x="18" y="13"/>
                  </a:lnTo>
                  <a:lnTo>
                    <a:pt x="18" y="14"/>
                  </a:lnTo>
                  <a:lnTo>
                    <a:pt x="18" y="14"/>
                  </a:lnTo>
                  <a:lnTo>
                    <a:pt x="18" y="14"/>
                  </a:lnTo>
                  <a:lnTo>
                    <a:pt x="18" y="15"/>
                  </a:lnTo>
                  <a:lnTo>
                    <a:pt x="18" y="15"/>
                  </a:lnTo>
                  <a:lnTo>
                    <a:pt x="18" y="15"/>
                  </a:lnTo>
                  <a:lnTo>
                    <a:pt x="18" y="16"/>
                  </a:lnTo>
                  <a:lnTo>
                    <a:pt x="18" y="16"/>
                  </a:lnTo>
                  <a:lnTo>
                    <a:pt x="17" y="17"/>
                  </a:lnTo>
                  <a:lnTo>
                    <a:pt x="17" y="17"/>
                  </a:lnTo>
                  <a:lnTo>
                    <a:pt x="17" y="18"/>
                  </a:lnTo>
                  <a:lnTo>
                    <a:pt x="17" y="18"/>
                  </a:lnTo>
                  <a:lnTo>
                    <a:pt x="16" y="18"/>
                  </a:lnTo>
                  <a:lnTo>
                    <a:pt x="16" y="19"/>
                  </a:lnTo>
                  <a:lnTo>
                    <a:pt x="16" y="19"/>
                  </a:lnTo>
                  <a:lnTo>
                    <a:pt x="16" y="19"/>
                  </a:lnTo>
                  <a:lnTo>
                    <a:pt x="16" y="19"/>
                  </a:lnTo>
                  <a:lnTo>
                    <a:pt x="16" y="20"/>
                  </a:lnTo>
                  <a:lnTo>
                    <a:pt x="16" y="20"/>
                  </a:lnTo>
                  <a:lnTo>
                    <a:pt x="15" y="20"/>
                  </a:lnTo>
                  <a:lnTo>
                    <a:pt x="15" y="20"/>
                  </a:lnTo>
                  <a:lnTo>
                    <a:pt x="15" y="20"/>
                  </a:lnTo>
                  <a:lnTo>
                    <a:pt x="15" y="21"/>
                  </a:lnTo>
                  <a:lnTo>
                    <a:pt x="15" y="21"/>
                  </a:lnTo>
                  <a:lnTo>
                    <a:pt x="15" y="21"/>
                  </a:lnTo>
                  <a:lnTo>
                    <a:pt x="15" y="21"/>
                  </a:lnTo>
                  <a:lnTo>
                    <a:pt x="14" y="21"/>
                  </a:lnTo>
                  <a:lnTo>
                    <a:pt x="14" y="22"/>
                  </a:lnTo>
                  <a:lnTo>
                    <a:pt x="14" y="22"/>
                  </a:lnTo>
                  <a:lnTo>
                    <a:pt x="14" y="22"/>
                  </a:lnTo>
                  <a:lnTo>
                    <a:pt x="14" y="22"/>
                  </a:lnTo>
                  <a:lnTo>
                    <a:pt x="14" y="22"/>
                  </a:lnTo>
                  <a:lnTo>
                    <a:pt x="13" y="23"/>
                  </a:lnTo>
                  <a:lnTo>
                    <a:pt x="13" y="23"/>
                  </a:lnTo>
                  <a:lnTo>
                    <a:pt x="13" y="23"/>
                  </a:lnTo>
                  <a:lnTo>
                    <a:pt x="13" y="24"/>
                  </a:lnTo>
                  <a:lnTo>
                    <a:pt x="12" y="24"/>
                  </a:lnTo>
                  <a:lnTo>
                    <a:pt x="12" y="24"/>
                  </a:lnTo>
                  <a:lnTo>
                    <a:pt x="12" y="25"/>
                  </a:lnTo>
                  <a:lnTo>
                    <a:pt x="12" y="25"/>
                  </a:lnTo>
                  <a:lnTo>
                    <a:pt x="12" y="25"/>
                  </a:lnTo>
                  <a:lnTo>
                    <a:pt x="11" y="25"/>
                  </a:lnTo>
                  <a:lnTo>
                    <a:pt x="11" y="26"/>
                  </a:lnTo>
                  <a:lnTo>
                    <a:pt x="11" y="26"/>
                  </a:lnTo>
                  <a:lnTo>
                    <a:pt x="11" y="26"/>
                  </a:lnTo>
                  <a:lnTo>
                    <a:pt x="10" y="26"/>
                  </a:lnTo>
                  <a:lnTo>
                    <a:pt x="10" y="26"/>
                  </a:lnTo>
                  <a:lnTo>
                    <a:pt x="10" y="27"/>
                  </a:lnTo>
                  <a:lnTo>
                    <a:pt x="9" y="27"/>
                  </a:lnTo>
                  <a:lnTo>
                    <a:pt x="9" y="27"/>
                  </a:lnTo>
                  <a:lnTo>
                    <a:pt x="9" y="27"/>
                  </a:lnTo>
                  <a:lnTo>
                    <a:pt x="9" y="27"/>
                  </a:lnTo>
                  <a:lnTo>
                    <a:pt x="9" y="27"/>
                  </a:lnTo>
                  <a:lnTo>
                    <a:pt x="8" y="28"/>
                  </a:lnTo>
                  <a:lnTo>
                    <a:pt x="8" y="28"/>
                  </a:lnTo>
                  <a:lnTo>
                    <a:pt x="7" y="28"/>
                  </a:lnTo>
                  <a:lnTo>
                    <a:pt x="7" y="29"/>
                  </a:lnTo>
                  <a:lnTo>
                    <a:pt x="7" y="29"/>
                  </a:lnTo>
                  <a:lnTo>
                    <a:pt x="7" y="29"/>
                  </a:lnTo>
                  <a:lnTo>
                    <a:pt x="6" y="29"/>
                  </a:lnTo>
                  <a:lnTo>
                    <a:pt x="6" y="29"/>
                  </a:lnTo>
                  <a:lnTo>
                    <a:pt x="6" y="29"/>
                  </a:lnTo>
                  <a:lnTo>
                    <a:pt x="6" y="30"/>
                  </a:lnTo>
                  <a:lnTo>
                    <a:pt x="6" y="30"/>
                  </a:lnTo>
                  <a:lnTo>
                    <a:pt x="6" y="30"/>
                  </a:lnTo>
                  <a:lnTo>
                    <a:pt x="5" y="31"/>
                  </a:lnTo>
                  <a:lnTo>
                    <a:pt x="5" y="31"/>
                  </a:lnTo>
                  <a:lnTo>
                    <a:pt x="5" y="31"/>
                  </a:lnTo>
                  <a:lnTo>
                    <a:pt x="5" y="31"/>
                  </a:lnTo>
                  <a:lnTo>
                    <a:pt x="5" y="32"/>
                  </a:lnTo>
                  <a:lnTo>
                    <a:pt x="4" y="32"/>
                  </a:lnTo>
                  <a:lnTo>
                    <a:pt x="4" y="32"/>
                  </a:lnTo>
                  <a:lnTo>
                    <a:pt x="4" y="32"/>
                  </a:lnTo>
                  <a:lnTo>
                    <a:pt x="4" y="33"/>
                  </a:lnTo>
                  <a:lnTo>
                    <a:pt x="4" y="33"/>
                  </a:lnTo>
                  <a:lnTo>
                    <a:pt x="3" y="33"/>
                  </a:lnTo>
                  <a:lnTo>
                    <a:pt x="3" y="33"/>
                  </a:lnTo>
                  <a:lnTo>
                    <a:pt x="3" y="33"/>
                  </a:lnTo>
                  <a:lnTo>
                    <a:pt x="3" y="34"/>
                  </a:lnTo>
                  <a:lnTo>
                    <a:pt x="3" y="34"/>
                  </a:lnTo>
                  <a:lnTo>
                    <a:pt x="3" y="34"/>
                  </a:lnTo>
                  <a:lnTo>
                    <a:pt x="2" y="34"/>
                  </a:lnTo>
                  <a:lnTo>
                    <a:pt x="2" y="35"/>
                  </a:lnTo>
                  <a:lnTo>
                    <a:pt x="2" y="35"/>
                  </a:lnTo>
                  <a:lnTo>
                    <a:pt x="2" y="35"/>
                  </a:lnTo>
                  <a:lnTo>
                    <a:pt x="2" y="36"/>
                  </a:lnTo>
                  <a:lnTo>
                    <a:pt x="2" y="36"/>
                  </a:lnTo>
                  <a:lnTo>
                    <a:pt x="1" y="36"/>
                  </a:lnTo>
                  <a:lnTo>
                    <a:pt x="1" y="36"/>
                  </a:lnTo>
                  <a:lnTo>
                    <a:pt x="1" y="36"/>
                  </a:lnTo>
                  <a:lnTo>
                    <a:pt x="1" y="35"/>
                  </a:lnTo>
                  <a:lnTo>
                    <a:pt x="1" y="35"/>
                  </a:lnTo>
                  <a:lnTo>
                    <a:pt x="0" y="34"/>
                  </a:lnTo>
                  <a:lnTo>
                    <a:pt x="0" y="32"/>
                  </a:lnTo>
                  <a:lnTo>
                    <a:pt x="0" y="28"/>
                  </a:lnTo>
                  <a:lnTo>
                    <a:pt x="0" y="26"/>
                  </a:lnTo>
                  <a:lnTo>
                    <a:pt x="0" y="25"/>
                  </a:lnTo>
                  <a:lnTo>
                    <a:pt x="0" y="24"/>
                  </a:lnTo>
                  <a:lnTo>
                    <a:pt x="1" y="24"/>
                  </a:lnTo>
                  <a:lnTo>
                    <a:pt x="1" y="24"/>
                  </a:lnTo>
                  <a:lnTo>
                    <a:pt x="2" y="22"/>
                  </a:lnTo>
                  <a:lnTo>
                    <a:pt x="2" y="22"/>
                  </a:lnTo>
                  <a:lnTo>
                    <a:pt x="2" y="2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Freeform 620">
              <a:extLst>
                <a:ext uri="{FF2B5EF4-FFF2-40B4-BE49-F238E27FC236}">
                  <a16:creationId xmlns:a16="http://schemas.microsoft.com/office/drawing/2014/main" id="{47F524B4-1417-4C0A-8FCA-8AE6A232AE80}"/>
                </a:ext>
              </a:extLst>
            </p:cNvPr>
            <p:cNvSpPr>
              <a:spLocks noEditPoints="1"/>
            </p:cNvSpPr>
            <p:nvPr/>
          </p:nvSpPr>
          <p:spPr bwMode="auto">
            <a:xfrm>
              <a:off x="6148976" y="5147260"/>
              <a:ext cx="393117" cy="394074"/>
            </a:xfrm>
            <a:custGeom>
              <a:avLst/>
              <a:gdLst/>
              <a:ahLst/>
              <a:cxnLst>
                <a:cxn ang="0">
                  <a:pos x="25" y="18"/>
                </a:cxn>
                <a:cxn ang="0">
                  <a:pos x="23" y="20"/>
                </a:cxn>
                <a:cxn ang="0">
                  <a:pos x="24" y="23"/>
                </a:cxn>
                <a:cxn ang="0">
                  <a:pos x="26" y="22"/>
                </a:cxn>
                <a:cxn ang="0">
                  <a:pos x="27" y="21"/>
                </a:cxn>
                <a:cxn ang="0">
                  <a:pos x="28" y="19"/>
                </a:cxn>
                <a:cxn ang="0">
                  <a:pos x="2" y="17"/>
                </a:cxn>
                <a:cxn ang="0">
                  <a:pos x="3" y="18"/>
                </a:cxn>
                <a:cxn ang="0">
                  <a:pos x="6" y="19"/>
                </a:cxn>
                <a:cxn ang="0">
                  <a:pos x="7" y="16"/>
                </a:cxn>
                <a:cxn ang="0">
                  <a:pos x="7" y="8"/>
                </a:cxn>
                <a:cxn ang="0">
                  <a:pos x="9" y="9"/>
                </a:cxn>
                <a:cxn ang="0">
                  <a:pos x="9" y="12"/>
                </a:cxn>
                <a:cxn ang="0">
                  <a:pos x="10" y="13"/>
                </a:cxn>
                <a:cxn ang="0">
                  <a:pos x="12" y="12"/>
                </a:cxn>
                <a:cxn ang="0">
                  <a:pos x="13" y="10"/>
                </a:cxn>
                <a:cxn ang="0">
                  <a:pos x="15" y="9"/>
                </a:cxn>
                <a:cxn ang="0">
                  <a:pos x="17" y="10"/>
                </a:cxn>
                <a:cxn ang="0">
                  <a:pos x="19" y="10"/>
                </a:cxn>
                <a:cxn ang="0">
                  <a:pos x="20" y="8"/>
                </a:cxn>
                <a:cxn ang="0">
                  <a:pos x="22" y="7"/>
                </a:cxn>
                <a:cxn ang="0">
                  <a:pos x="23" y="4"/>
                </a:cxn>
                <a:cxn ang="0">
                  <a:pos x="25" y="2"/>
                </a:cxn>
                <a:cxn ang="0">
                  <a:pos x="26" y="1"/>
                </a:cxn>
                <a:cxn ang="0">
                  <a:pos x="29" y="0"/>
                </a:cxn>
                <a:cxn ang="0">
                  <a:pos x="31" y="0"/>
                </a:cxn>
                <a:cxn ang="0">
                  <a:pos x="33" y="4"/>
                </a:cxn>
                <a:cxn ang="0">
                  <a:pos x="34" y="6"/>
                </a:cxn>
                <a:cxn ang="0">
                  <a:pos x="34" y="10"/>
                </a:cxn>
                <a:cxn ang="0">
                  <a:pos x="32" y="10"/>
                </a:cxn>
                <a:cxn ang="0">
                  <a:pos x="31" y="12"/>
                </a:cxn>
                <a:cxn ang="0">
                  <a:pos x="32" y="14"/>
                </a:cxn>
                <a:cxn ang="0">
                  <a:pos x="34" y="13"/>
                </a:cxn>
                <a:cxn ang="0">
                  <a:pos x="36" y="14"/>
                </a:cxn>
                <a:cxn ang="0">
                  <a:pos x="35" y="17"/>
                </a:cxn>
                <a:cxn ang="0">
                  <a:pos x="33" y="19"/>
                </a:cxn>
                <a:cxn ang="0">
                  <a:pos x="31" y="21"/>
                </a:cxn>
                <a:cxn ang="0">
                  <a:pos x="31" y="23"/>
                </a:cxn>
                <a:cxn ang="0">
                  <a:pos x="29" y="26"/>
                </a:cxn>
                <a:cxn ang="0">
                  <a:pos x="27" y="28"/>
                </a:cxn>
                <a:cxn ang="0">
                  <a:pos x="24" y="31"/>
                </a:cxn>
                <a:cxn ang="0">
                  <a:pos x="22" y="32"/>
                </a:cxn>
                <a:cxn ang="0">
                  <a:pos x="20" y="33"/>
                </a:cxn>
                <a:cxn ang="0">
                  <a:pos x="18" y="33"/>
                </a:cxn>
                <a:cxn ang="0">
                  <a:pos x="15" y="33"/>
                </a:cxn>
                <a:cxn ang="0">
                  <a:pos x="13" y="33"/>
                </a:cxn>
                <a:cxn ang="0">
                  <a:pos x="11" y="34"/>
                </a:cxn>
                <a:cxn ang="0">
                  <a:pos x="9" y="34"/>
                </a:cxn>
                <a:cxn ang="0">
                  <a:pos x="7" y="35"/>
                </a:cxn>
                <a:cxn ang="0">
                  <a:pos x="6" y="34"/>
                </a:cxn>
                <a:cxn ang="0">
                  <a:pos x="4" y="33"/>
                </a:cxn>
                <a:cxn ang="0">
                  <a:pos x="4" y="33"/>
                </a:cxn>
                <a:cxn ang="0">
                  <a:pos x="3" y="30"/>
                </a:cxn>
                <a:cxn ang="0">
                  <a:pos x="4" y="29"/>
                </a:cxn>
                <a:cxn ang="0">
                  <a:pos x="3" y="26"/>
                </a:cxn>
                <a:cxn ang="0">
                  <a:pos x="2" y="23"/>
                </a:cxn>
                <a:cxn ang="0">
                  <a:pos x="1" y="19"/>
                </a:cxn>
                <a:cxn ang="0">
                  <a:pos x="1" y="17"/>
                </a:cxn>
              </a:cxnLst>
              <a:rect l="0" t="0" r="r" b="b"/>
              <a:pathLst>
                <a:path w="36" h="35">
                  <a:moveTo>
                    <a:pt x="27" y="18"/>
                  </a:moveTo>
                  <a:lnTo>
                    <a:pt x="27" y="18"/>
                  </a:lnTo>
                  <a:lnTo>
                    <a:pt x="26" y="18"/>
                  </a:lnTo>
                  <a:lnTo>
                    <a:pt x="26" y="18"/>
                  </a:lnTo>
                  <a:lnTo>
                    <a:pt x="26" y="18"/>
                  </a:lnTo>
                  <a:lnTo>
                    <a:pt x="26" y="18"/>
                  </a:lnTo>
                  <a:lnTo>
                    <a:pt x="26" y="18"/>
                  </a:lnTo>
                  <a:lnTo>
                    <a:pt x="26" y="18"/>
                  </a:lnTo>
                  <a:lnTo>
                    <a:pt x="26" y="18"/>
                  </a:lnTo>
                  <a:lnTo>
                    <a:pt x="25" y="18"/>
                  </a:lnTo>
                  <a:lnTo>
                    <a:pt x="25" y="18"/>
                  </a:lnTo>
                  <a:lnTo>
                    <a:pt x="25" y="18"/>
                  </a:lnTo>
                  <a:lnTo>
                    <a:pt x="25" y="19"/>
                  </a:lnTo>
                  <a:lnTo>
                    <a:pt x="25" y="19"/>
                  </a:lnTo>
                  <a:lnTo>
                    <a:pt x="24" y="19"/>
                  </a:lnTo>
                  <a:lnTo>
                    <a:pt x="24" y="19"/>
                  </a:lnTo>
                  <a:lnTo>
                    <a:pt x="24" y="20"/>
                  </a:lnTo>
                  <a:lnTo>
                    <a:pt x="24" y="20"/>
                  </a:lnTo>
                  <a:lnTo>
                    <a:pt x="24" y="20"/>
                  </a:lnTo>
                  <a:lnTo>
                    <a:pt x="23" y="20"/>
                  </a:lnTo>
                  <a:lnTo>
                    <a:pt x="23" y="21"/>
                  </a:lnTo>
                  <a:lnTo>
                    <a:pt x="23" y="21"/>
                  </a:lnTo>
                  <a:lnTo>
                    <a:pt x="23" y="21"/>
                  </a:lnTo>
                  <a:lnTo>
                    <a:pt x="23" y="21"/>
                  </a:lnTo>
                  <a:lnTo>
                    <a:pt x="23" y="21"/>
                  </a:lnTo>
                  <a:lnTo>
                    <a:pt x="23" y="21"/>
                  </a:lnTo>
                  <a:lnTo>
                    <a:pt x="23" y="22"/>
                  </a:lnTo>
                  <a:lnTo>
                    <a:pt x="23" y="22"/>
                  </a:lnTo>
                  <a:lnTo>
                    <a:pt x="24" y="22"/>
                  </a:lnTo>
                  <a:lnTo>
                    <a:pt x="24" y="23"/>
                  </a:lnTo>
                  <a:lnTo>
                    <a:pt x="24" y="23"/>
                  </a:lnTo>
                  <a:lnTo>
                    <a:pt x="24" y="23"/>
                  </a:lnTo>
                  <a:lnTo>
                    <a:pt x="24" y="23"/>
                  </a:lnTo>
                  <a:lnTo>
                    <a:pt x="24" y="23"/>
                  </a:lnTo>
                  <a:lnTo>
                    <a:pt x="25" y="23"/>
                  </a:lnTo>
                  <a:lnTo>
                    <a:pt x="25" y="24"/>
                  </a:lnTo>
                  <a:lnTo>
                    <a:pt x="25" y="23"/>
                  </a:lnTo>
                  <a:lnTo>
                    <a:pt x="25" y="23"/>
                  </a:lnTo>
                  <a:lnTo>
                    <a:pt x="25" y="22"/>
                  </a:lnTo>
                  <a:lnTo>
                    <a:pt x="26" y="22"/>
                  </a:lnTo>
                  <a:lnTo>
                    <a:pt x="26" y="22"/>
                  </a:lnTo>
                  <a:lnTo>
                    <a:pt x="26" y="22"/>
                  </a:lnTo>
                  <a:lnTo>
                    <a:pt x="26" y="22"/>
                  </a:lnTo>
                  <a:lnTo>
                    <a:pt x="27" y="22"/>
                  </a:lnTo>
                  <a:lnTo>
                    <a:pt x="27" y="22"/>
                  </a:lnTo>
                  <a:lnTo>
                    <a:pt x="27" y="22"/>
                  </a:lnTo>
                  <a:lnTo>
                    <a:pt x="27" y="22"/>
                  </a:lnTo>
                  <a:lnTo>
                    <a:pt x="27" y="21"/>
                  </a:lnTo>
                  <a:lnTo>
                    <a:pt x="27" y="21"/>
                  </a:lnTo>
                  <a:lnTo>
                    <a:pt x="27" y="21"/>
                  </a:lnTo>
                  <a:lnTo>
                    <a:pt x="28" y="21"/>
                  </a:lnTo>
                  <a:lnTo>
                    <a:pt x="28" y="21"/>
                  </a:lnTo>
                  <a:lnTo>
                    <a:pt x="28" y="20"/>
                  </a:lnTo>
                  <a:lnTo>
                    <a:pt x="28" y="20"/>
                  </a:lnTo>
                  <a:lnTo>
                    <a:pt x="28" y="20"/>
                  </a:lnTo>
                  <a:lnTo>
                    <a:pt x="28" y="20"/>
                  </a:lnTo>
                  <a:lnTo>
                    <a:pt x="28" y="20"/>
                  </a:lnTo>
                  <a:lnTo>
                    <a:pt x="28" y="20"/>
                  </a:lnTo>
                  <a:lnTo>
                    <a:pt x="28" y="19"/>
                  </a:lnTo>
                  <a:lnTo>
                    <a:pt x="28" y="19"/>
                  </a:lnTo>
                  <a:lnTo>
                    <a:pt x="27" y="19"/>
                  </a:lnTo>
                  <a:lnTo>
                    <a:pt x="27" y="19"/>
                  </a:lnTo>
                  <a:lnTo>
                    <a:pt x="27" y="18"/>
                  </a:lnTo>
                  <a:close/>
                  <a:moveTo>
                    <a:pt x="1" y="16"/>
                  </a:moveTo>
                  <a:lnTo>
                    <a:pt x="1" y="16"/>
                  </a:lnTo>
                  <a:lnTo>
                    <a:pt x="1" y="17"/>
                  </a:lnTo>
                  <a:lnTo>
                    <a:pt x="1" y="17"/>
                  </a:lnTo>
                  <a:lnTo>
                    <a:pt x="1" y="17"/>
                  </a:lnTo>
                  <a:lnTo>
                    <a:pt x="2" y="17"/>
                  </a:lnTo>
                  <a:lnTo>
                    <a:pt x="2" y="17"/>
                  </a:lnTo>
                  <a:lnTo>
                    <a:pt x="2" y="17"/>
                  </a:lnTo>
                  <a:lnTo>
                    <a:pt x="2" y="18"/>
                  </a:lnTo>
                  <a:lnTo>
                    <a:pt x="2" y="18"/>
                  </a:lnTo>
                  <a:lnTo>
                    <a:pt x="2" y="18"/>
                  </a:lnTo>
                  <a:lnTo>
                    <a:pt x="2" y="18"/>
                  </a:lnTo>
                  <a:lnTo>
                    <a:pt x="2" y="18"/>
                  </a:lnTo>
                  <a:lnTo>
                    <a:pt x="2" y="18"/>
                  </a:lnTo>
                  <a:lnTo>
                    <a:pt x="2" y="18"/>
                  </a:lnTo>
                  <a:lnTo>
                    <a:pt x="3" y="18"/>
                  </a:lnTo>
                  <a:lnTo>
                    <a:pt x="3" y="18"/>
                  </a:lnTo>
                  <a:lnTo>
                    <a:pt x="3" y="18"/>
                  </a:lnTo>
                  <a:lnTo>
                    <a:pt x="3" y="19"/>
                  </a:lnTo>
                  <a:lnTo>
                    <a:pt x="3" y="19"/>
                  </a:lnTo>
                  <a:lnTo>
                    <a:pt x="4" y="19"/>
                  </a:lnTo>
                  <a:lnTo>
                    <a:pt x="4" y="19"/>
                  </a:lnTo>
                  <a:lnTo>
                    <a:pt x="5" y="18"/>
                  </a:lnTo>
                  <a:lnTo>
                    <a:pt x="5" y="19"/>
                  </a:lnTo>
                  <a:lnTo>
                    <a:pt x="5" y="19"/>
                  </a:lnTo>
                  <a:lnTo>
                    <a:pt x="6" y="19"/>
                  </a:lnTo>
                  <a:lnTo>
                    <a:pt x="6" y="19"/>
                  </a:lnTo>
                  <a:lnTo>
                    <a:pt x="6" y="19"/>
                  </a:lnTo>
                  <a:lnTo>
                    <a:pt x="6" y="18"/>
                  </a:lnTo>
                  <a:lnTo>
                    <a:pt x="6" y="18"/>
                  </a:lnTo>
                  <a:lnTo>
                    <a:pt x="6" y="18"/>
                  </a:lnTo>
                  <a:lnTo>
                    <a:pt x="6" y="18"/>
                  </a:lnTo>
                  <a:lnTo>
                    <a:pt x="6" y="18"/>
                  </a:lnTo>
                  <a:lnTo>
                    <a:pt x="7" y="18"/>
                  </a:lnTo>
                  <a:lnTo>
                    <a:pt x="7" y="17"/>
                  </a:lnTo>
                  <a:lnTo>
                    <a:pt x="7" y="17"/>
                  </a:lnTo>
                  <a:lnTo>
                    <a:pt x="7" y="16"/>
                  </a:lnTo>
                  <a:lnTo>
                    <a:pt x="7" y="16"/>
                  </a:lnTo>
                  <a:lnTo>
                    <a:pt x="7" y="15"/>
                  </a:lnTo>
                  <a:lnTo>
                    <a:pt x="7" y="15"/>
                  </a:lnTo>
                  <a:lnTo>
                    <a:pt x="7" y="14"/>
                  </a:lnTo>
                  <a:lnTo>
                    <a:pt x="7" y="13"/>
                  </a:lnTo>
                  <a:lnTo>
                    <a:pt x="7" y="12"/>
                  </a:lnTo>
                  <a:lnTo>
                    <a:pt x="7" y="10"/>
                  </a:lnTo>
                  <a:lnTo>
                    <a:pt x="7" y="10"/>
                  </a:lnTo>
                  <a:lnTo>
                    <a:pt x="7" y="9"/>
                  </a:lnTo>
                  <a:lnTo>
                    <a:pt x="7" y="8"/>
                  </a:lnTo>
                  <a:lnTo>
                    <a:pt x="7" y="8"/>
                  </a:lnTo>
                  <a:lnTo>
                    <a:pt x="7" y="7"/>
                  </a:lnTo>
                  <a:lnTo>
                    <a:pt x="7" y="7"/>
                  </a:lnTo>
                  <a:lnTo>
                    <a:pt x="7" y="7"/>
                  </a:lnTo>
                  <a:lnTo>
                    <a:pt x="8" y="7"/>
                  </a:lnTo>
                  <a:lnTo>
                    <a:pt x="8" y="8"/>
                  </a:lnTo>
                  <a:lnTo>
                    <a:pt x="8" y="8"/>
                  </a:lnTo>
                  <a:lnTo>
                    <a:pt x="8" y="8"/>
                  </a:lnTo>
                  <a:lnTo>
                    <a:pt x="8" y="8"/>
                  </a:lnTo>
                  <a:lnTo>
                    <a:pt x="9" y="9"/>
                  </a:lnTo>
                  <a:lnTo>
                    <a:pt x="9" y="9"/>
                  </a:lnTo>
                  <a:lnTo>
                    <a:pt x="9" y="9"/>
                  </a:lnTo>
                  <a:lnTo>
                    <a:pt x="9" y="10"/>
                  </a:lnTo>
                  <a:lnTo>
                    <a:pt x="9" y="10"/>
                  </a:lnTo>
                  <a:lnTo>
                    <a:pt x="9" y="10"/>
                  </a:lnTo>
                  <a:lnTo>
                    <a:pt x="9" y="10"/>
                  </a:lnTo>
                  <a:lnTo>
                    <a:pt x="9" y="11"/>
                  </a:lnTo>
                  <a:lnTo>
                    <a:pt x="9" y="11"/>
                  </a:lnTo>
                  <a:lnTo>
                    <a:pt x="9" y="11"/>
                  </a:lnTo>
                  <a:lnTo>
                    <a:pt x="9" y="12"/>
                  </a:lnTo>
                  <a:lnTo>
                    <a:pt x="9" y="12"/>
                  </a:lnTo>
                  <a:lnTo>
                    <a:pt x="9" y="12"/>
                  </a:lnTo>
                  <a:lnTo>
                    <a:pt x="9" y="13"/>
                  </a:lnTo>
                  <a:lnTo>
                    <a:pt x="9" y="13"/>
                  </a:lnTo>
                  <a:lnTo>
                    <a:pt x="9" y="13"/>
                  </a:lnTo>
                  <a:lnTo>
                    <a:pt x="9" y="13"/>
                  </a:lnTo>
                  <a:lnTo>
                    <a:pt x="10" y="13"/>
                  </a:lnTo>
                  <a:lnTo>
                    <a:pt x="10" y="13"/>
                  </a:lnTo>
                  <a:lnTo>
                    <a:pt x="10" y="13"/>
                  </a:lnTo>
                  <a:lnTo>
                    <a:pt x="10" y="13"/>
                  </a:lnTo>
                  <a:lnTo>
                    <a:pt x="11" y="13"/>
                  </a:lnTo>
                  <a:lnTo>
                    <a:pt x="11" y="13"/>
                  </a:lnTo>
                  <a:lnTo>
                    <a:pt x="11" y="13"/>
                  </a:lnTo>
                  <a:lnTo>
                    <a:pt x="11" y="13"/>
                  </a:lnTo>
                  <a:lnTo>
                    <a:pt x="11" y="13"/>
                  </a:lnTo>
                  <a:lnTo>
                    <a:pt x="11" y="12"/>
                  </a:lnTo>
                  <a:lnTo>
                    <a:pt x="12" y="12"/>
                  </a:lnTo>
                  <a:lnTo>
                    <a:pt x="12" y="12"/>
                  </a:lnTo>
                  <a:lnTo>
                    <a:pt x="12" y="12"/>
                  </a:lnTo>
                  <a:lnTo>
                    <a:pt x="12" y="12"/>
                  </a:lnTo>
                  <a:lnTo>
                    <a:pt x="12" y="12"/>
                  </a:lnTo>
                  <a:lnTo>
                    <a:pt x="12" y="12"/>
                  </a:lnTo>
                  <a:lnTo>
                    <a:pt x="12" y="11"/>
                  </a:lnTo>
                  <a:lnTo>
                    <a:pt x="13" y="11"/>
                  </a:lnTo>
                  <a:lnTo>
                    <a:pt x="13" y="11"/>
                  </a:lnTo>
                  <a:lnTo>
                    <a:pt x="13" y="11"/>
                  </a:lnTo>
                  <a:lnTo>
                    <a:pt x="13" y="11"/>
                  </a:lnTo>
                  <a:lnTo>
                    <a:pt x="13" y="10"/>
                  </a:lnTo>
                  <a:lnTo>
                    <a:pt x="13" y="10"/>
                  </a:lnTo>
                  <a:lnTo>
                    <a:pt x="13" y="10"/>
                  </a:lnTo>
                  <a:lnTo>
                    <a:pt x="13" y="10"/>
                  </a:lnTo>
                  <a:lnTo>
                    <a:pt x="14" y="10"/>
                  </a:lnTo>
                  <a:lnTo>
                    <a:pt x="14" y="10"/>
                  </a:lnTo>
                  <a:lnTo>
                    <a:pt x="14" y="9"/>
                  </a:lnTo>
                  <a:lnTo>
                    <a:pt x="14" y="9"/>
                  </a:lnTo>
                  <a:lnTo>
                    <a:pt x="14" y="9"/>
                  </a:lnTo>
                  <a:lnTo>
                    <a:pt x="14" y="9"/>
                  </a:lnTo>
                  <a:lnTo>
                    <a:pt x="14" y="9"/>
                  </a:lnTo>
                  <a:lnTo>
                    <a:pt x="15" y="9"/>
                  </a:lnTo>
                  <a:lnTo>
                    <a:pt x="15" y="9"/>
                  </a:lnTo>
                  <a:lnTo>
                    <a:pt x="15" y="9"/>
                  </a:lnTo>
                  <a:lnTo>
                    <a:pt x="15" y="9"/>
                  </a:lnTo>
                  <a:lnTo>
                    <a:pt x="15" y="9"/>
                  </a:lnTo>
                  <a:lnTo>
                    <a:pt x="16" y="9"/>
                  </a:lnTo>
                  <a:lnTo>
                    <a:pt x="16" y="10"/>
                  </a:lnTo>
                  <a:lnTo>
                    <a:pt x="16" y="10"/>
                  </a:lnTo>
                  <a:lnTo>
                    <a:pt x="16" y="10"/>
                  </a:lnTo>
                  <a:lnTo>
                    <a:pt x="17" y="10"/>
                  </a:lnTo>
                  <a:lnTo>
                    <a:pt x="17" y="10"/>
                  </a:lnTo>
                  <a:lnTo>
                    <a:pt x="17" y="10"/>
                  </a:lnTo>
                  <a:lnTo>
                    <a:pt x="17" y="10"/>
                  </a:lnTo>
                  <a:lnTo>
                    <a:pt x="17" y="10"/>
                  </a:lnTo>
                  <a:lnTo>
                    <a:pt x="17" y="10"/>
                  </a:lnTo>
                  <a:lnTo>
                    <a:pt x="18" y="10"/>
                  </a:lnTo>
                  <a:lnTo>
                    <a:pt x="18" y="10"/>
                  </a:lnTo>
                  <a:lnTo>
                    <a:pt x="18" y="10"/>
                  </a:lnTo>
                  <a:lnTo>
                    <a:pt x="18" y="10"/>
                  </a:lnTo>
                  <a:lnTo>
                    <a:pt x="18" y="10"/>
                  </a:lnTo>
                  <a:lnTo>
                    <a:pt x="19" y="10"/>
                  </a:lnTo>
                  <a:lnTo>
                    <a:pt x="19" y="10"/>
                  </a:lnTo>
                  <a:lnTo>
                    <a:pt x="19" y="10"/>
                  </a:lnTo>
                  <a:lnTo>
                    <a:pt x="19" y="10"/>
                  </a:lnTo>
                  <a:lnTo>
                    <a:pt x="19" y="10"/>
                  </a:lnTo>
                  <a:lnTo>
                    <a:pt x="19" y="10"/>
                  </a:lnTo>
                  <a:lnTo>
                    <a:pt x="20" y="10"/>
                  </a:lnTo>
                  <a:lnTo>
                    <a:pt x="20" y="9"/>
                  </a:lnTo>
                  <a:lnTo>
                    <a:pt x="20" y="9"/>
                  </a:lnTo>
                  <a:lnTo>
                    <a:pt x="20" y="8"/>
                  </a:lnTo>
                  <a:lnTo>
                    <a:pt x="20" y="8"/>
                  </a:lnTo>
                  <a:lnTo>
                    <a:pt x="20" y="8"/>
                  </a:lnTo>
                  <a:lnTo>
                    <a:pt x="20" y="7"/>
                  </a:lnTo>
                  <a:lnTo>
                    <a:pt x="20" y="7"/>
                  </a:lnTo>
                  <a:lnTo>
                    <a:pt x="20" y="7"/>
                  </a:lnTo>
                  <a:lnTo>
                    <a:pt x="21" y="7"/>
                  </a:lnTo>
                  <a:lnTo>
                    <a:pt x="21" y="7"/>
                  </a:lnTo>
                  <a:lnTo>
                    <a:pt x="21" y="7"/>
                  </a:lnTo>
                  <a:lnTo>
                    <a:pt x="21" y="7"/>
                  </a:lnTo>
                  <a:lnTo>
                    <a:pt x="21" y="7"/>
                  </a:lnTo>
                  <a:lnTo>
                    <a:pt x="21" y="7"/>
                  </a:lnTo>
                  <a:lnTo>
                    <a:pt x="22" y="7"/>
                  </a:lnTo>
                  <a:lnTo>
                    <a:pt x="22" y="6"/>
                  </a:lnTo>
                  <a:lnTo>
                    <a:pt x="22" y="6"/>
                  </a:lnTo>
                  <a:lnTo>
                    <a:pt x="22" y="6"/>
                  </a:lnTo>
                  <a:lnTo>
                    <a:pt x="22" y="6"/>
                  </a:lnTo>
                  <a:lnTo>
                    <a:pt x="22" y="6"/>
                  </a:lnTo>
                  <a:lnTo>
                    <a:pt x="22" y="5"/>
                  </a:lnTo>
                  <a:lnTo>
                    <a:pt x="23" y="5"/>
                  </a:lnTo>
                  <a:lnTo>
                    <a:pt x="23" y="4"/>
                  </a:lnTo>
                  <a:lnTo>
                    <a:pt x="23" y="4"/>
                  </a:lnTo>
                  <a:lnTo>
                    <a:pt x="23" y="4"/>
                  </a:lnTo>
                  <a:lnTo>
                    <a:pt x="23" y="4"/>
                  </a:lnTo>
                  <a:lnTo>
                    <a:pt x="24" y="4"/>
                  </a:lnTo>
                  <a:lnTo>
                    <a:pt x="24" y="3"/>
                  </a:lnTo>
                  <a:lnTo>
                    <a:pt x="24" y="3"/>
                  </a:lnTo>
                  <a:lnTo>
                    <a:pt x="24" y="3"/>
                  </a:lnTo>
                  <a:lnTo>
                    <a:pt x="24" y="3"/>
                  </a:lnTo>
                  <a:lnTo>
                    <a:pt x="24" y="3"/>
                  </a:lnTo>
                  <a:lnTo>
                    <a:pt x="24" y="3"/>
                  </a:lnTo>
                  <a:lnTo>
                    <a:pt x="24" y="3"/>
                  </a:lnTo>
                  <a:lnTo>
                    <a:pt x="25" y="2"/>
                  </a:lnTo>
                  <a:lnTo>
                    <a:pt x="25" y="2"/>
                  </a:lnTo>
                  <a:lnTo>
                    <a:pt x="25" y="2"/>
                  </a:lnTo>
                  <a:lnTo>
                    <a:pt x="25" y="2"/>
                  </a:lnTo>
                  <a:lnTo>
                    <a:pt x="25" y="2"/>
                  </a:lnTo>
                  <a:lnTo>
                    <a:pt x="25" y="1"/>
                  </a:lnTo>
                  <a:lnTo>
                    <a:pt x="25" y="1"/>
                  </a:lnTo>
                  <a:lnTo>
                    <a:pt x="26" y="1"/>
                  </a:lnTo>
                  <a:lnTo>
                    <a:pt x="26" y="1"/>
                  </a:lnTo>
                  <a:lnTo>
                    <a:pt x="26" y="1"/>
                  </a:lnTo>
                  <a:lnTo>
                    <a:pt x="26" y="1"/>
                  </a:lnTo>
                  <a:lnTo>
                    <a:pt x="27" y="1"/>
                  </a:lnTo>
                  <a:lnTo>
                    <a:pt x="27" y="1"/>
                  </a:lnTo>
                  <a:lnTo>
                    <a:pt x="27" y="1"/>
                  </a:lnTo>
                  <a:lnTo>
                    <a:pt x="27" y="0"/>
                  </a:lnTo>
                  <a:lnTo>
                    <a:pt x="27" y="0"/>
                  </a:lnTo>
                  <a:lnTo>
                    <a:pt x="28" y="0"/>
                  </a:lnTo>
                  <a:lnTo>
                    <a:pt x="28" y="0"/>
                  </a:lnTo>
                  <a:lnTo>
                    <a:pt x="28" y="0"/>
                  </a:lnTo>
                  <a:lnTo>
                    <a:pt x="29" y="0"/>
                  </a:lnTo>
                  <a:lnTo>
                    <a:pt x="29" y="0"/>
                  </a:lnTo>
                  <a:lnTo>
                    <a:pt x="29" y="0"/>
                  </a:lnTo>
                  <a:lnTo>
                    <a:pt x="29" y="0"/>
                  </a:lnTo>
                  <a:lnTo>
                    <a:pt x="29" y="0"/>
                  </a:lnTo>
                  <a:lnTo>
                    <a:pt x="30" y="0"/>
                  </a:lnTo>
                  <a:lnTo>
                    <a:pt x="30" y="0"/>
                  </a:lnTo>
                  <a:lnTo>
                    <a:pt x="30" y="0"/>
                  </a:lnTo>
                  <a:lnTo>
                    <a:pt x="30" y="0"/>
                  </a:lnTo>
                  <a:lnTo>
                    <a:pt x="31" y="0"/>
                  </a:lnTo>
                  <a:lnTo>
                    <a:pt x="31" y="0"/>
                  </a:lnTo>
                  <a:lnTo>
                    <a:pt x="31" y="0"/>
                  </a:lnTo>
                  <a:lnTo>
                    <a:pt x="31" y="0"/>
                  </a:lnTo>
                  <a:lnTo>
                    <a:pt x="32" y="0"/>
                  </a:lnTo>
                  <a:lnTo>
                    <a:pt x="32" y="1"/>
                  </a:lnTo>
                  <a:lnTo>
                    <a:pt x="32" y="1"/>
                  </a:lnTo>
                  <a:lnTo>
                    <a:pt x="33" y="3"/>
                  </a:lnTo>
                  <a:lnTo>
                    <a:pt x="33" y="3"/>
                  </a:lnTo>
                  <a:lnTo>
                    <a:pt x="33" y="3"/>
                  </a:lnTo>
                  <a:lnTo>
                    <a:pt x="33" y="4"/>
                  </a:lnTo>
                  <a:lnTo>
                    <a:pt x="33" y="4"/>
                  </a:lnTo>
                  <a:lnTo>
                    <a:pt x="33" y="4"/>
                  </a:lnTo>
                  <a:lnTo>
                    <a:pt x="33" y="4"/>
                  </a:lnTo>
                  <a:lnTo>
                    <a:pt x="33" y="4"/>
                  </a:lnTo>
                  <a:lnTo>
                    <a:pt x="33" y="5"/>
                  </a:lnTo>
                  <a:lnTo>
                    <a:pt x="33" y="5"/>
                  </a:lnTo>
                  <a:lnTo>
                    <a:pt x="33" y="5"/>
                  </a:lnTo>
                  <a:lnTo>
                    <a:pt x="33" y="5"/>
                  </a:lnTo>
                  <a:lnTo>
                    <a:pt x="33" y="6"/>
                  </a:lnTo>
                  <a:lnTo>
                    <a:pt x="34" y="6"/>
                  </a:lnTo>
                  <a:lnTo>
                    <a:pt x="34" y="6"/>
                  </a:lnTo>
                  <a:lnTo>
                    <a:pt x="34" y="6"/>
                  </a:lnTo>
                  <a:lnTo>
                    <a:pt x="34" y="7"/>
                  </a:lnTo>
                  <a:lnTo>
                    <a:pt x="34" y="7"/>
                  </a:lnTo>
                  <a:lnTo>
                    <a:pt x="34" y="8"/>
                  </a:lnTo>
                  <a:lnTo>
                    <a:pt x="34" y="8"/>
                  </a:lnTo>
                  <a:lnTo>
                    <a:pt x="34" y="8"/>
                  </a:lnTo>
                  <a:lnTo>
                    <a:pt x="34" y="9"/>
                  </a:lnTo>
                  <a:lnTo>
                    <a:pt x="34" y="9"/>
                  </a:lnTo>
                  <a:lnTo>
                    <a:pt x="34" y="9"/>
                  </a:lnTo>
                  <a:lnTo>
                    <a:pt x="34" y="10"/>
                  </a:lnTo>
                  <a:lnTo>
                    <a:pt x="34" y="10"/>
                  </a:lnTo>
                  <a:lnTo>
                    <a:pt x="33" y="10"/>
                  </a:lnTo>
                  <a:lnTo>
                    <a:pt x="34" y="10"/>
                  </a:lnTo>
                  <a:lnTo>
                    <a:pt x="33" y="10"/>
                  </a:lnTo>
                  <a:lnTo>
                    <a:pt x="33" y="10"/>
                  </a:lnTo>
                  <a:lnTo>
                    <a:pt x="33" y="10"/>
                  </a:lnTo>
                  <a:lnTo>
                    <a:pt x="33" y="10"/>
                  </a:lnTo>
                  <a:lnTo>
                    <a:pt x="32" y="10"/>
                  </a:lnTo>
                  <a:lnTo>
                    <a:pt x="32" y="10"/>
                  </a:lnTo>
                  <a:lnTo>
                    <a:pt x="32" y="10"/>
                  </a:lnTo>
                  <a:lnTo>
                    <a:pt x="32" y="10"/>
                  </a:lnTo>
                  <a:lnTo>
                    <a:pt x="32" y="10"/>
                  </a:lnTo>
                  <a:lnTo>
                    <a:pt x="32" y="11"/>
                  </a:lnTo>
                  <a:lnTo>
                    <a:pt x="31" y="11"/>
                  </a:lnTo>
                  <a:lnTo>
                    <a:pt x="31" y="11"/>
                  </a:lnTo>
                  <a:lnTo>
                    <a:pt x="31" y="11"/>
                  </a:lnTo>
                  <a:lnTo>
                    <a:pt x="31" y="11"/>
                  </a:lnTo>
                  <a:lnTo>
                    <a:pt x="31" y="12"/>
                  </a:lnTo>
                  <a:lnTo>
                    <a:pt x="31" y="12"/>
                  </a:lnTo>
                  <a:lnTo>
                    <a:pt x="31" y="12"/>
                  </a:lnTo>
                  <a:lnTo>
                    <a:pt x="31" y="12"/>
                  </a:lnTo>
                  <a:lnTo>
                    <a:pt x="31" y="13"/>
                  </a:lnTo>
                  <a:lnTo>
                    <a:pt x="31" y="13"/>
                  </a:lnTo>
                  <a:lnTo>
                    <a:pt x="31" y="13"/>
                  </a:lnTo>
                  <a:lnTo>
                    <a:pt x="31" y="13"/>
                  </a:lnTo>
                  <a:lnTo>
                    <a:pt x="31" y="13"/>
                  </a:lnTo>
                  <a:lnTo>
                    <a:pt x="31" y="13"/>
                  </a:lnTo>
                  <a:lnTo>
                    <a:pt x="31" y="14"/>
                  </a:lnTo>
                  <a:lnTo>
                    <a:pt x="32" y="14"/>
                  </a:lnTo>
                  <a:lnTo>
                    <a:pt x="32" y="14"/>
                  </a:lnTo>
                  <a:lnTo>
                    <a:pt x="32" y="14"/>
                  </a:lnTo>
                  <a:lnTo>
                    <a:pt x="32" y="14"/>
                  </a:lnTo>
                  <a:lnTo>
                    <a:pt x="33" y="14"/>
                  </a:lnTo>
                  <a:lnTo>
                    <a:pt x="33" y="14"/>
                  </a:lnTo>
                  <a:lnTo>
                    <a:pt x="33" y="14"/>
                  </a:lnTo>
                  <a:lnTo>
                    <a:pt x="33" y="14"/>
                  </a:lnTo>
                  <a:lnTo>
                    <a:pt x="34" y="14"/>
                  </a:lnTo>
                  <a:lnTo>
                    <a:pt x="34" y="14"/>
                  </a:lnTo>
                  <a:lnTo>
                    <a:pt x="34" y="14"/>
                  </a:lnTo>
                  <a:lnTo>
                    <a:pt x="34" y="14"/>
                  </a:lnTo>
                  <a:lnTo>
                    <a:pt x="34" y="13"/>
                  </a:lnTo>
                  <a:lnTo>
                    <a:pt x="34" y="13"/>
                  </a:lnTo>
                  <a:lnTo>
                    <a:pt x="34" y="13"/>
                  </a:lnTo>
                  <a:lnTo>
                    <a:pt x="34" y="13"/>
                  </a:lnTo>
                  <a:lnTo>
                    <a:pt x="35" y="13"/>
                  </a:lnTo>
                  <a:lnTo>
                    <a:pt x="35" y="13"/>
                  </a:lnTo>
                  <a:lnTo>
                    <a:pt x="35" y="13"/>
                  </a:lnTo>
                  <a:lnTo>
                    <a:pt x="36" y="13"/>
                  </a:lnTo>
                  <a:lnTo>
                    <a:pt x="36" y="13"/>
                  </a:lnTo>
                  <a:lnTo>
                    <a:pt x="36" y="13"/>
                  </a:lnTo>
                  <a:lnTo>
                    <a:pt x="36" y="14"/>
                  </a:lnTo>
                  <a:lnTo>
                    <a:pt x="35" y="14"/>
                  </a:lnTo>
                  <a:lnTo>
                    <a:pt x="35" y="15"/>
                  </a:lnTo>
                  <a:lnTo>
                    <a:pt x="35" y="15"/>
                  </a:lnTo>
                  <a:lnTo>
                    <a:pt x="35" y="15"/>
                  </a:lnTo>
                  <a:lnTo>
                    <a:pt x="35" y="15"/>
                  </a:lnTo>
                  <a:lnTo>
                    <a:pt x="35" y="15"/>
                  </a:lnTo>
                  <a:lnTo>
                    <a:pt x="35" y="16"/>
                  </a:lnTo>
                  <a:lnTo>
                    <a:pt x="35" y="16"/>
                  </a:lnTo>
                  <a:lnTo>
                    <a:pt x="35" y="16"/>
                  </a:lnTo>
                  <a:lnTo>
                    <a:pt x="35" y="17"/>
                  </a:lnTo>
                  <a:lnTo>
                    <a:pt x="35" y="17"/>
                  </a:lnTo>
                  <a:lnTo>
                    <a:pt x="35" y="17"/>
                  </a:lnTo>
                  <a:lnTo>
                    <a:pt x="35" y="17"/>
                  </a:lnTo>
                  <a:lnTo>
                    <a:pt x="35" y="18"/>
                  </a:lnTo>
                  <a:lnTo>
                    <a:pt x="34" y="18"/>
                  </a:lnTo>
                  <a:lnTo>
                    <a:pt x="34" y="18"/>
                  </a:lnTo>
                  <a:lnTo>
                    <a:pt x="34" y="18"/>
                  </a:lnTo>
                  <a:lnTo>
                    <a:pt x="34" y="19"/>
                  </a:lnTo>
                  <a:lnTo>
                    <a:pt x="33" y="19"/>
                  </a:lnTo>
                  <a:lnTo>
                    <a:pt x="33" y="19"/>
                  </a:lnTo>
                  <a:lnTo>
                    <a:pt x="33" y="19"/>
                  </a:lnTo>
                  <a:lnTo>
                    <a:pt x="33" y="19"/>
                  </a:lnTo>
                  <a:lnTo>
                    <a:pt x="33" y="19"/>
                  </a:lnTo>
                  <a:lnTo>
                    <a:pt x="32" y="20"/>
                  </a:lnTo>
                  <a:lnTo>
                    <a:pt x="32" y="20"/>
                  </a:lnTo>
                  <a:lnTo>
                    <a:pt x="32" y="20"/>
                  </a:lnTo>
                  <a:lnTo>
                    <a:pt x="32" y="20"/>
                  </a:lnTo>
                  <a:lnTo>
                    <a:pt x="32" y="20"/>
                  </a:lnTo>
                  <a:lnTo>
                    <a:pt x="32" y="21"/>
                  </a:lnTo>
                  <a:lnTo>
                    <a:pt x="31" y="21"/>
                  </a:lnTo>
                  <a:lnTo>
                    <a:pt x="31" y="22"/>
                  </a:lnTo>
                  <a:lnTo>
                    <a:pt x="31" y="22"/>
                  </a:lnTo>
                  <a:lnTo>
                    <a:pt x="31" y="22"/>
                  </a:lnTo>
                  <a:lnTo>
                    <a:pt x="31" y="22"/>
                  </a:lnTo>
                  <a:lnTo>
                    <a:pt x="31" y="22"/>
                  </a:lnTo>
                  <a:lnTo>
                    <a:pt x="31" y="22"/>
                  </a:lnTo>
                  <a:lnTo>
                    <a:pt x="31" y="22"/>
                  </a:lnTo>
                  <a:lnTo>
                    <a:pt x="31" y="23"/>
                  </a:lnTo>
                  <a:lnTo>
                    <a:pt x="31" y="23"/>
                  </a:lnTo>
                  <a:lnTo>
                    <a:pt x="31" y="23"/>
                  </a:lnTo>
                  <a:lnTo>
                    <a:pt x="30" y="24"/>
                  </a:lnTo>
                  <a:lnTo>
                    <a:pt x="30" y="24"/>
                  </a:lnTo>
                  <a:lnTo>
                    <a:pt x="30" y="24"/>
                  </a:lnTo>
                  <a:lnTo>
                    <a:pt x="30" y="25"/>
                  </a:lnTo>
                  <a:lnTo>
                    <a:pt x="30" y="25"/>
                  </a:lnTo>
                  <a:lnTo>
                    <a:pt x="30" y="25"/>
                  </a:lnTo>
                  <a:lnTo>
                    <a:pt x="29" y="25"/>
                  </a:lnTo>
                  <a:lnTo>
                    <a:pt x="29" y="26"/>
                  </a:lnTo>
                  <a:lnTo>
                    <a:pt x="29" y="26"/>
                  </a:lnTo>
                  <a:lnTo>
                    <a:pt x="29" y="26"/>
                  </a:lnTo>
                  <a:lnTo>
                    <a:pt x="29" y="26"/>
                  </a:lnTo>
                  <a:lnTo>
                    <a:pt x="28" y="26"/>
                  </a:lnTo>
                  <a:lnTo>
                    <a:pt x="28" y="27"/>
                  </a:lnTo>
                  <a:lnTo>
                    <a:pt x="28" y="27"/>
                  </a:lnTo>
                  <a:lnTo>
                    <a:pt x="28" y="27"/>
                  </a:lnTo>
                  <a:lnTo>
                    <a:pt x="28" y="27"/>
                  </a:lnTo>
                  <a:lnTo>
                    <a:pt x="27" y="28"/>
                  </a:lnTo>
                  <a:lnTo>
                    <a:pt x="27" y="28"/>
                  </a:lnTo>
                  <a:lnTo>
                    <a:pt x="27" y="28"/>
                  </a:lnTo>
                  <a:lnTo>
                    <a:pt x="27" y="28"/>
                  </a:lnTo>
                  <a:lnTo>
                    <a:pt x="26" y="29"/>
                  </a:lnTo>
                  <a:lnTo>
                    <a:pt x="26" y="29"/>
                  </a:lnTo>
                  <a:lnTo>
                    <a:pt x="26" y="29"/>
                  </a:lnTo>
                  <a:lnTo>
                    <a:pt x="25" y="29"/>
                  </a:lnTo>
                  <a:lnTo>
                    <a:pt x="25" y="30"/>
                  </a:lnTo>
                  <a:lnTo>
                    <a:pt x="25" y="30"/>
                  </a:lnTo>
                  <a:lnTo>
                    <a:pt x="25" y="30"/>
                  </a:lnTo>
                  <a:lnTo>
                    <a:pt x="25" y="30"/>
                  </a:lnTo>
                  <a:lnTo>
                    <a:pt x="24" y="30"/>
                  </a:lnTo>
                  <a:lnTo>
                    <a:pt x="24" y="31"/>
                  </a:lnTo>
                  <a:lnTo>
                    <a:pt x="24" y="31"/>
                  </a:lnTo>
                  <a:lnTo>
                    <a:pt x="24" y="31"/>
                  </a:lnTo>
                  <a:lnTo>
                    <a:pt x="24" y="31"/>
                  </a:lnTo>
                  <a:lnTo>
                    <a:pt x="23" y="32"/>
                  </a:lnTo>
                  <a:lnTo>
                    <a:pt x="23" y="32"/>
                  </a:lnTo>
                  <a:lnTo>
                    <a:pt x="23" y="32"/>
                  </a:lnTo>
                  <a:lnTo>
                    <a:pt x="23" y="32"/>
                  </a:lnTo>
                  <a:lnTo>
                    <a:pt x="23" y="32"/>
                  </a:lnTo>
                  <a:lnTo>
                    <a:pt x="22" y="32"/>
                  </a:lnTo>
                  <a:lnTo>
                    <a:pt x="22" y="32"/>
                  </a:lnTo>
                  <a:lnTo>
                    <a:pt x="22" y="32"/>
                  </a:lnTo>
                  <a:lnTo>
                    <a:pt x="22" y="33"/>
                  </a:lnTo>
                  <a:lnTo>
                    <a:pt x="21" y="33"/>
                  </a:lnTo>
                  <a:lnTo>
                    <a:pt x="21" y="32"/>
                  </a:lnTo>
                  <a:lnTo>
                    <a:pt x="21" y="32"/>
                  </a:lnTo>
                  <a:lnTo>
                    <a:pt x="20" y="32"/>
                  </a:lnTo>
                  <a:lnTo>
                    <a:pt x="20" y="32"/>
                  </a:lnTo>
                  <a:lnTo>
                    <a:pt x="20" y="32"/>
                  </a:lnTo>
                  <a:lnTo>
                    <a:pt x="20" y="33"/>
                  </a:lnTo>
                  <a:lnTo>
                    <a:pt x="20" y="33"/>
                  </a:lnTo>
                  <a:lnTo>
                    <a:pt x="20" y="33"/>
                  </a:lnTo>
                  <a:lnTo>
                    <a:pt x="20" y="33"/>
                  </a:lnTo>
                  <a:lnTo>
                    <a:pt x="20" y="33"/>
                  </a:lnTo>
                  <a:lnTo>
                    <a:pt x="20" y="33"/>
                  </a:lnTo>
                  <a:lnTo>
                    <a:pt x="19" y="33"/>
                  </a:lnTo>
                  <a:lnTo>
                    <a:pt x="19" y="33"/>
                  </a:lnTo>
                  <a:lnTo>
                    <a:pt x="19" y="33"/>
                  </a:lnTo>
                  <a:lnTo>
                    <a:pt x="19" y="33"/>
                  </a:lnTo>
                  <a:lnTo>
                    <a:pt x="18" y="33"/>
                  </a:lnTo>
                  <a:lnTo>
                    <a:pt x="18" y="33"/>
                  </a:lnTo>
                  <a:lnTo>
                    <a:pt x="18" y="34"/>
                  </a:lnTo>
                  <a:lnTo>
                    <a:pt x="18" y="34"/>
                  </a:lnTo>
                  <a:lnTo>
                    <a:pt x="18" y="34"/>
                  </a:lnTo>
                  <a:lnTo>
                    <a:pt x="18" y="34"/>
                  </a:lnTo>
                  <a:lnTo>
                    <a:pt x="17" y="34"/>
                  </a:lnTo>
                  <a:lnTo>
                    <a:pt x="17" y="34"/>
                  </a:lnTo>
                  <a:lnTo>
                    <a:pt x="16" y="33"/>
                  </a:lnTo>
                  <a:lnTo>
                    <a:pt x="16" y="33"/>
                  </a:lnTo>
                  <a:lnTo>
                    <a:pt x="15" y="33"/>
                  </a:lnTo>
                  <a:lnTo>
                    <a:pt x="15" y="33"/>
                  </a:lnTo>
                  <a:lnTo>
                    <a:pt x="15" y="33"/>
                  </a:lnTo>
                  <a:lnTo>
                    <a:pt x="15" y="33"/>
                  </a:lnTo>
                  <a:lnTo>
                    <a:pt x="15" y="34"/>
                  </a:lnTo>
                  <a:lnTo>
                    <a:pt x="14" y="33"/>
                  </a:lnTo>
                  <a:lnTo>
                    <a:pt x="14" y="33"/>
                  </a:lnTo>
                  <a:lnTo>
                    <a:pt x="14" y="33"/>
                  </a:lnTo>
                  <a:lnTo>
                    <a:pt x="14" y="33"/>
                  </a:lnTo>
                  <a:lnTo>
                    <a:pt x="13" y="33"/>
                  </a:lnTo>
                  <a:lnTo>
                    <a:pt x="13" y="33"/>
                  </a:lnTo>
                  <a:lnTo>
                    <a:pt x="13" y="33"/>
                  </a:lnTo>
                  <a:lnTo>
                    <a:pt x="13" y="33"/>
                  </a:lnTo>
                  <a:lnTo>
                    <a:pt x="13" y="33"/>
                  </a:lnTo>
                  <a:lnTo>
                    <a:pt x="13" y="33"/>
                  </a:lnTo>
                  <a:lnTo>
                    <a:pt x="12" y="33"/>
                  </a:lnTo>
                  <a:lnTo>
                    <a:pt x="12" y="34"/>
                  </a:lnTo>
                  <a:lnTo>
                    <a:pt x="12" y="34"/>
                  </a:lnTo>
                  <a:lnTo>
                    <a:pt x="12" y="34"/>
                  </a:lnTo>
                  <a:lnTo>
                    <a:pt x="12" y="34"/>
                  </a:lnTo>
                  <a:lnTo>
                    <a:pt x="12" y="34"/>
                  </a:lnTo>
                  <a:lnTo>
                    <a:pt x="11" y="34"/>
                  </a:lnTo>
                  <a:lnTo>
                    <a:pt x="11" y="34"/>
                  </a:lnTo>
                  <a:lnTo>
                    <a:pt x="11" y="34"/>
                  </a:lnTo>
                  <a:lnTo>
                    <a:pt x="11" y="34"/>
                  </a:lnTo>
                  <a:lnTo>
                    <a:pt x="10" y="34"/>
                  </a:lnTo>
                  <a:lnTo>
                    <a:pt x="10" y="34"/>
                  </a:lnTo>
                  <a:lnTo>
                    <a:pt x="10" y="34"/>
                  </a:lnTo>
                  <a:lnTo>
                    <a:pt x="10" y="34"/>
                  </a:lnTo>
                  <a:lnTo>
                    <a:pt x="10" y="34"/>
                  </a:lnTo>
                  <a:lnTo>
                    <a:pt x="9" y="34"/>
                  </a:lnTo>
                  <a:lnTo>
                    <a:pt x="9" y="34"/>
                  </a:lnTo>
                  <a:lnTo>
                    <a:pt x="9" y="34"/>
                  </a:lnTo>
                  <a:lnTo>
                    <a:pt x="9" y="34"/>
                  </a:lnTo>
                  <a:lnTo>
                    <a:pt x="8" y="34"/>
                  </a:lnTo>
                  <a:lnTo>
                    <a:pt x="8" y="35"/>
                  </a:lnTo>
                  <a:lnTo>
                    <a:pt x="8" y="35"/>
                  </a:lnTo>
                  <a:lnTo>
                    <a:pt x="8" y="35"/>
                  </a:lnTo>
                  <a:lnTo>
                    <a:pt x="7" y="35"/>
                  </a:lnTo>
                  <a:lnTo>
                    <a:pt x="7" y="35"/>
                  </a:lnTo>
                  <a:lnTo>
                    <a:pt x="7" y="35"/>
                  </a:lnTo>
                  <a:lnTo>
                    <a:pt x="7" y="35"/>
                  </a:lnTo>
                  <a:lnTo>
                    <a:pt x="7" y="35"/>
                  </a:lnTo>
                  <a:lnTo>
                    <a:pt x="7" y="35"/>
                  </a:lnTo>
                  <a:lnTo>
                    <a:pt x="7" y="35"/>
                  </a:lnTo>
                  <a:lnTo>
                    <a:pt x="6" y="35"/>
                  </a:lnTo>
                  <a:lnTo>
                    <a:pt x="6" y="35"/>
                  </a:lnTo>
                  <a:lnTo>
                    <a:pt x="6" y="35"/>
                  </a:lnTo>
                  <a:lnTo>
                    <a:pt x="6" y="34"/>
                  </a:lnTo>
                  <a:lnTo>
                    <a:pt x="6" y="34"/>
                  </a:lnTo>
                  <a:lnTo>
                    <a:pt x="6" y="34"/>
                  </a:lnTo>
                  <a:lnTo>
                    <a:pt x="6" y="34"/>
                  </a:lnTo>
                  <a:lnTo>
                    <a:pt x="5" y="34"/>
                  </a:lnTo>
                  <a:lnTo>
                    <a:pt x="5" y="34"/>
                  </a:lnTo>
                  <a:lnTo>
                    <a:pt x="5" y="34"/>
                  </a:lnTo>
                  <a:lnTo>
                    <a:pt x="5" y="34"/>
                  </a:lnTo>
                  <a:lnTo>
                    <a:pt x="5" y="34"/>
                  </a:lnTo>
                  <a:lnTo>
                    <a:pt x="5" y="34"/>
                  </a:lnTo>
                  <a:lnTo>
                    <a:pt x="5" y="34"/>
                  </a:lnTo>
                  <a:lnTo>
                    <a:pt x="5" y="33"/>
                  </a:lnTo>
                  <a:lnTo>
                    <a:pt x="5" y="33"/>
                  </a:lnTo>
                  <a:lnTo>
                    <a:pt x="4" y="33"/>
                  </a:lnTo>
                  <a:lnTo>
                    <a:pt x="4" y="33"/>
                  </a:lnTo>
                  <a:lnTo>
                    <a:pt x="4" y="34"/>
                  </a:lnTo>
                  <a:lnTo>
                    <a:pt x="4" y="34"/>
                  </a:lnTo>
                  <a:lnTo>
                    <a:pt x="4" y="34"/>
                  </a:lnTo>
                  <a:lnTo>
                    <a:pt x="4" y="34"/>
                  </a:lnTo>
                  <a:lnTo>
                    <a:pt x="4" y="34"/>
                  </a:lnTo>
                  <a:lnTo>
                    <a:pt x="4" y="34"/>
                  </a:lnTo>
                  <a:lnTo>
                    <a:pt x="4" y="33"/>
                  </a:lnTo>
                  <a:lnTo>
                    <a:pt x="4" y="33"/>
                  </a:lnTo>
                  <a:lnTo>
                    <a:pt x="4" y="33"/>
                  </a:lnTo>
                  <a:lnTo>
                    <a:pt x="4" y="33"/>
                  </a:lnTo>
                  <a:lnTo>
                    <a:pt x="4" y="32"/>
                  </a:lnTo>
                  <a:lnTo>
                    <a:pt x="4" y="32"/>
                  </a:lnTo>
                  <a:lnTo>
                    <a:pt x="4" y="32"/>
                  </a:lnTo>
                  <a:lnTo>
                    <a:pt x="4" y="31"/>
                  </a:lnTo>
                  <a:lnTo>
                    <a:pt x="3" y="31"/>
                  </a:lnTo>
                  <a:lnTo>
                    <a:pt x="3" y="31"/>
                  </a:lnTo>
                  <a:lnTo>
                    <a:pt x="3" y="30"/>
                  </a:lnTo>
                  <a:lnTo>
                    <a:pt x="3" y="30"/>
                  </a:lnTo>
                  <a:lnTo>
                    <a:pt x="3" y="30"/>
                  </a:lnTo>
                  <a:lnTo>
                    <a:pt x="3" y="30"/>
                  </a:lnTo>
                  <a:lnTo>
                    <a:pt x="3" y="30"/>
                  </a:lnTo>
                  <a:lnTo>
                    <a:pt x="3" y="30"/>
                  </a:lnTo>
                  <a:lnTo>
                    <a:pt x="3" y="30"/>
                  </a:lnTo>
                  <a:lnTo>
                    <a:pt x="3" y="29"/>
                  </a:lnTo>
                  <a:lnTo>
                    <a:pt x="3" y="30"/>
                  </a:lnTo>
                  <a:lnTo>
                    <a:pt x="3" y="30"/>
                  </a:lnTo>
                  <a:lnTo>
                    <a:pt x="4" y="29"/>
                  </a:lnTo>
                  <a:lnTo>
                    <a:pt x="4" y="29"/>
                  </a:lnTo>
                  <a:lnTo>
                    <a:pt x="4" y="29"/>
                  </a:lnTo>
                  <a:lnTo>
                    <a:pt x="4" y="29"/>
                  </a:lnTo>
                  <a:lnTo>
                    <a:pt x="4" y="29"/>
                  </a:lnTo>
                  <a:lnTo>
                    <a:pt x="4" y="28"/>
                  </a:lnTo>
                  <a:lnTo>
                    <a:pt x="4" y="28"/>
                  </a:lnTo>
                  <a:lnTo>
                    <a:pt x="4" y="28"/>
                  </a:lnTo>
                  <a:lnTo>
                    <a:pt x="4" y="27"/>
                  </a:lnTo>
                  <a:lnTo>
                    <a:pt x="4" y="27"/>
                  </a:lnTo>
                  <a:lnTo>
                    <a:pt x="4" y="27"/>
                  </a:lnTo>
                  <a:lnTo>
                    <a:pt x="3" y="27"/>
                  </a:lnTo>
                  <a:lnTo>
                    <a:pt x="3" y="26"/>
                  </a:lnTo>
                  <a:lnTo>
                    <a:pt x="3" y="26"/>
                  </a:lnTo>
                  <a:lnTo>
                    <a:pt x="3" y="26"/>
                  </a:lnTo>
                  <a:lnTo>
                    <a:pt x="3" y="26"/>
                  </a:lnTo>
                  <a:lnTo>
                    <a:pt x="3" y="25"/>
                  </a:lnTo>
                  <a:lnTo>
                    <a:pt x="2" y="25"/>
                  </a:lnTo>
                  <a:lnTo>
                    <a:pt x="2" y="24"/>
                  </a:lnTo>
                  <a:lnTo>
                    <a:pt x="2" y="24"/>
                  </a:lnTo>
                  <a:lnTo>
                    <a:pt x="2" y="23"/>
                  </a:lnTo>
                  <a:lnTo>
                    <a:pt x="2" y="23"/>
                  </a:lnTo>
                  <a:lnTo>
                    <a:pt x="2" y="23"/>
                  </a:lnTo>
                  <a:lnTo>
                    <a:pt x="1" y="23"/>
                  </a:lnTo>
                  <a:lnTo>
                    <a:pt x="1" y="22"/>
                  </a:lnTo>
                  <a:lnTo>
                    <a:pt x="1" y="22"/>
                  </a:lnTo>
                  <a:lnTo>
                    <a:pt x="1" y="22"/>
                  </a:lnTo>
                  <a:lnTo>
                    <a:pt x="1" y="21"/>
                  </a:lnTo>
                  <a:lnTo>
                    <a:pt x="1" y="21"/>
                  </a:lnTo>
                  <a:lnTo>
                    <a:pt x="1" y="21"/>
                  </a:lnTo>
                  <a:lnTo>
                    <a:pt x="1" y="20"/>
                  </a:lnTo>
                  <a:lnTo>
                    <a:pt x="1" y="20"/>
                  </a:lnTo>
                  <a:lnTo>
                    <a:pt x="1" y="19"/>
                  </a:lnTo>
                  <a:lnTo>
                    <a:pt x="1" y="19"/>
                  </a:lnTo>
                  <a:lnTo>
                    <a:pt x="0" y="19"/>
                  </a:lnTo>
                  <a:lnTo>
                    <a:pt x="0" y="19"/>
                  </a:lnTo>
                  <a:lnTo>
                    <a:pt x="0" y="19"/>
                  </a:lnTo>
                  <a:lnTo>
                    <a:pt x="0" y="18"/>
                  </a:lnTo>
                  <a:lnTo>
                    <a:pt x="0" y="18"/>
                  </a:lnTo>
                  <a:lnTo>
                    <a:pt x="0" y="18"/>
                  </a:lnTo>
                  <a:lnTo>
                    <a:pt x="0" y="17"/>
                  </a:lnTo>
                  <a:lnTo>
                    <a:pt x="0" y="17"/>
                  </a:lnTo>
                  <a:lnTo>
                    <a:pt x="1" y="17"/>
                  </a:lnTo>
                  <a:lnTo>
                    <a:pt x="1" y="17"/>
                  </a:lnTo>
                  <a:lnTo>
                    <a:pt x="1" y="17"/>
                  </a:lnTo>
                  <a:lnTo>
                    <a:pt x="1" y="16"/>
                  </a:lnTo>
                  <a:lnTo>
                    <a:pt x="1" y="16"/>
                  </a:lnTo>
                  <a:lnTo>
                    <a:pt x="1" y="16"/>
                  </a:lnTo>
                  <a:lnTo>
                    <a:pt x="1" y="1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Freeform 621">
              <a:extLst>
                <a:ext uri="{FF2B5EF4-FFF2-40B4-BE49-F238E27FC236}">
                  <a16:creationId xmlns:a16="http://schemas.microsoft.com/office/drawing/2014/main" id="{32AAAC08-9994-4345-9DA7-D5CB44AC3AEC}"/>
                </a:ext>
              </a:extLst>
            </p:cNvPr>
            <p:cNvSpPr>
              <a:spLocks/>
            </p:cNvSpPr>
            <p:nvPr/>
          </p:nvSpPr>
          <p:spPr bwMode="auto">
            <a:xfrm>
              <a:off x="4846563" y="6206333"/>
              <a:ext cx="11965" cy="10556"/>
            </a:xfrm>
            <a:custGeom>
              <a:avLst/>
              <a:gdLst/>
              <a:ahLst/>
              <a:cxnLst>
                <a:cxn ang="0">
                  <a:pos x="1" y="1"/>
                </a:cxn>
                <a:cxn ang="0">
                  <a:pos x="1" y="1"/>
                </a:cxn>
                <a:cxn ang="0">
                  <a:pos x="1" y="1"/>
                </a:cxn>
                <a:cxn ang="0">
                  <a:pos x="1" y="1"/>
                </a:cxn>
                <a:cxn ang="0">
                  <a:pos x="1" y="1"/>
                </a:cxn>
                <a:cxn ang="0">
                  <a:pos x="1" y="1"/>
                </a:cxn>
                <a:cxn ang="0">
                  <a:pos x="1" y="1"/>
                </a:cxn>
                <a:cxn ang="0">
                  <a:pos x="0" y="1"/>
                </a:cxn>
                <a:cxn ang="0">
                  <a:pos x="0" y="0"/>
                </a:cxn>
                <a:cxn ang="0">
                  <a:pos x="0" y="0"/>
                </a:cxn>
                <a:cxn ang="0">
                  <a:pos x="1" y="0"/>
                </a:cxn>
                <a:cxn ang="0">
                  <a:pos x="1" y="1"/>
                </a:cxn>
              </a:cxnLst>
              <a:rect l="0" t="0" r="r" b="b"/>
              <a:pathLst>
                <a:path w="1" h="1">
                  <a:moveTo>
                    <a:pt x="1" y="1"/>
                  </a:moveTo>
                  <a:lnTo>
                    <a:pt x="1" y="1"/>
                  </a:lnTo>
                  <a:lnTo>
                    <a:pt x="1" y="1"/>
                  </a:lnTo>
                  <a:lnTo>
                    <a:pt x="1" y="1"/>
                  </a:lnTo>
                  <a:lnTo>
                    <a:pt x="1" y="1"/>
                  </a:lnTo>
                  <a:lnTo>
                    <a:pt x="1" y="1"/>
                  </a:lnTo>
                  <a:lnTo>
                    <a:pt x="1" y="1"/>
                  </a:lnTo>
                  <a:lnTo>
                    <a:pt x="0" y="1"/>
                  </a:lnTo>
                  <a:lnTo>
                    <a:pt x="0" y="0"/>
                  </a:lnTo>
                  <a:lnTo>
                    <a:pt x="0" y="0"/>
                  </a:lnTo>
                  <a:lnTo>
                    <a:pt x="1" y="0"/>
                  </a:lnTo>
                  <a:lnTo>
                    <a:pt x="1" y="1"/>
                  </a:lnTo>
                  <a:close/>
                </a:path>
              </a:pathLst>
            </a:custGeom>
            <a:solidFill>
              <a:schemeClr val="bg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Freeform 622">
              <a:extLst>
                <a:ext uri="{FF2B5EF4-FFF2-40B4-BE49-F238E27FC236}">
                  <a16:creationId xmlns:a16="http://schemas.microsoft.com/office/drawing/2014/main" id="{80C9EF5E-C8C7-4F63-8421-8D4CA15147CF}"/>
                </a:ext>
              </a:extLst>
            </p:cNvPr>
            <p:cNvSpPr>
              <a:spLocks/>
            </p:cNvSpPr>
            <p:nvPr/>
          </p:nvSpPr>
          <p:spPr bwMode="auto">
            <a:xfrm>
              <a:off x="4846563" y="6206333"/>
              <a:ext cx="11965" cy="10556"/>
            </a:xfrm>
            <a:custGeom>
              <a:avLst/>
              <a:gdLst/>
              <a:ahLst/>
              <a:cxnLst>
                <a:cxn ang="0">
                  <a:pos x="1" y="1"/>
                </a:cxn>
                <a:cxn ang="0">
                  <a:pos x="1" y="1"/>
                </a:cxn>
                <a:cxn ang="0">
                  <a:pos x="1" y="1"/>
                </a:cxn>
                <a:cxn ang="0">
                  <a:pos x="1" y="1"/>
                </a:cxn>
                <a:cxn ang="0">
                  <a:pos x="1" y="1"/>
                </a:cxn>
                <a:cxn ang="0">
                  <a:pos x="1" y="1"/>
                </a:cxn>
                <a:cxn ang="0">
                  <a:pos x="1" y="1"/>
                </a:cxn>
                <a:cxn ang="0">
                  <a:pos x="0" y="1"/>
                </a:cxn>
                <a:cxn ang="0">
                  <a:pos x="0" y="0"/>
                </a:cxn>
                <a:cxn ang="0">
                  <a:pos x="0" y="0"/>
                </a:cxn>
                <a:cxn ang="0">
                  <a:pos x="1" y="0"/>
                </a:cxn>
              </a:cxnLst>
              <a:rect l="0" t="0" r="r" b="b"/>
              <a:pathLst>
                <a:path w="1" h="1">
                  <a:moveTo>
                    <a:pt x="1" y="1"/>
                  </a:moveTo>
                  <a:lnTo>
                    <a:pt x="1" y="1"/>
                  </a:lnTo>
                  <a:lnTo>
                    <a:pt x="1" y="1"/>
                  </a:lnTo>
                  <a:lnTo>
                    <a:pt x="1" y="1"/>
                  </a:lnTo>
                  <a:lnTo>
                    <a:pt x="1" y="1"/>
                  </a:lnTo>
                  <a:lnTo>
                    <a:pt x="1" y="1"/>
                  </a:lnTo>
                  <a:lnTo>
                    <a:pt x="1" y="1"/>
                  </a:lnTo>
                  <a:lnTo>
                    <a:pt x="0" y="1"/>
                  </a:lnTo>
                  <a:lnTo>
                    <a:pt x="0" y="0"/>
                  </a:lnTo>
                  <a:lnTo>
                    <a:pt x="0" y="0"/>
                  </a:lnTo>
                  <a:lnTo>
                    <a:pt x="1" y="0"/>
                  </a:lnTo>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Freeform 623">
              <a:extLst>
                <a:ext uri="{FF2B5EF4-FFF2-40B4-BE49-F238E27FC236}">
                  <a16:creationId xmlns:a16="http://schemas.microsoft.com/office/drawing/2014/main" id="{AB86D916-1237-411D-B083-E64A8F8B7EA7}"/>
                </a:ext>
              </a:extLst>
            </p:cNvPr>
            <p:cNvSpPr>
              <a:spLocks noEditPoints="1"/>
            </p:cNvSpPr>
            <p:nvPr/>
          </p:nvSpPr>
          <p:spPr bwMode="auto">
            <a:xfrm>
              <a:off x="5328559" y="3122354"/>
              <a:ext cx="524726" cy="527777"/>
            </a:xfrm>
            <a:custGeom>
              <a:avLst/>
              <a:gdLst/>
              <a:ahLst/>
              <a:cxnLst>
                <a:cxn ang="0">
                  <a:pos x="5" y="46"/>
                </a:cxn>
                <a:cxn ang="0">
                  <a:pos x="5" y="46"/>
                </a:cxn>
                <a:cxn ang="0">
                  <a:pos x="1" y="46"/>
                </a:cxn>
                <a:cxn ang="0">
                  <a:pos x="3" y="44"/>
                </a:cxn>
                <a:cxn ang="0">
                  <a:pos x="3" y="46"/>
                </a:cxn>
                <a:cxn ang="0">
                  <a:pos x="8" y="44"/>
                </a:cxn>
                <a:cxn ang="0">
                  <a:pos x="8" y="45"/>
                </a:cxn>
                <a:cxn ang="0">
                  <a:pos x="0" y="44"/>
                </a:cxn>
                <a:cxn ang="0">
                  <a:pos x="9" y="43"/>
                </a:cxn>
                <a:cxn ang="0">
                  <a:pos x="42" y="15"/>
                </a:cxn>
                <a:cxn ang="0">
                  <a:pos x="42" y="14"/>
                </a:cxn>
                <a:cxn ang="0">
                  <a:pos x="44" y="13"/>
                </a:cxn>
                <a:cxn ang="0">
                  <a:pos x="46" y="12"/>
                </a:cxn>
                <a:cxn ang="0">
                  <a:pos x="45" y="13"/>
                </a:cxn>
                <a:cxn ang="0">
                  <a:pos x="48" y="12"/>
                </a:cxn>
                <a:cxn ang="0">
                  <a:pos x="48" y="12"/>
                </a:cxn>
                <a:cxn ang="0">
                  <a:pos x="24" y="8"/>
                </a:cxn>
                <a:cxn ang="0">
                  <a:pos x="25" y="6"/>
                </a:cxn>
                <a:cxn ang="0">
                  <a:pos x="23" y="5"/>
                </a:cxn>
                <a:cxn ang="0">
                  <a:pos x="22" y="6"/>
                </a:cxn>
                <a:cxn ang="0">
                  <a:pos x="20" y="5"/>
                </a:cxn>
                <a:cxn ang="0">
                  <a:pos x="20" y="4"/>
                </a:cxn>
                <a:cxn ang="0">
                  <a:pos x="20" y="4"/>
                </a:cxn>
                <a:cxn ang="0">
                  <a:pos x="20" y="3"/>
                </a:cxn>
                <a:cxn ang="0">
                  <a:pos x="19" y="3"/>
                </a:cxn>
                <a:cxn ang="0">
                  <a:pos x="19" y="2"/>
                </a:cxn>
                <a:cxn ang="0">
                  <a:pos x="22" y="0"/>
                </a:cxn>
                <a:cxn ang="0">
                  <a:pos x="23" y="1"/>
                </a:cxn>
                <a:cxn ang="0">
                  <a:pos x="26" y="0"/>
                </a:cxn>
                <a:cxn ang="0">
                  <a:pos x="29" y="1"/>
                </a:cxn>
                <a:cxn ang="0">
                  <a:pos x="31" y="1"/>
                </a:cxn>
                <a:cxn ang="0">
                  <a:pos x="33" y="1"/>
                </a:cxn>
                <a:cxn ang="0">
                  <a:pos x="36" y="1"/>
                </a:cxn>
                <a:cxn ang="0">
                  <a:pos x="37" y="2"/>
                </a:cxn>
                <a:cxn ang="0">
                  <a:pos x="38" y="3"/>
                </a:cxn>
                <a:cxn ang="0">
                  <a:pos x="41" y="3"/>
                </a:cxn>
                <a:cxn ang="0">
                  <a:pos x="42" y="3"/>
                </a:cxn>
                <a:cxn ang="0">
                  <a:pos x="43" y="4"/>
                </a:cxn>
                <a:cxn ang="0">
                  <a:pos x="45" y="4"/>
                </a:cxn>
                <a:cxn ang="0">
                  <a:pos x="46" y="5"/>
                </a:cxn>
                <a:cxn ang="0">
                  <a:pos x="44" y="7"/>
                </a:cxn>
                <a:cxn ang="0">
                  <a:pos x="41" y="8"/>
                </a:cxn>
                <a:cxn ang="0">
                  <a:pos x="41" y="10"/>
                </a:cxn>
                <a:cxn ang="0">
                  <a:pos x="39" y="11"/>
                </a:cxn>
                <a:cxn ang="0">
                  <a:pos x="38" y="14"/>
                </a:cxn>
                <a:cxn ang="0">
                  <a:pos x="39" y="15"/>
                </a:cxn>
                <a:cxn ang="0">
                  <a:pos x="37" y="18"/>
                </a:cxn>
                <a:cxn ang="0">
                  <a:pos x="35" y="20"/>
                </a:cxn>
                <a:cxn ang="0">
                  <a:pos x="33" y="21"/>
                </a:cxn>
                <a:cxn ang="0">
                  <a:pos x="31" y="21"/>
                </a:cxn>
                <a:cxn ang="0">
                  <a:pos x="29" y="21"/>
                </a:cxn>
                <a:cxn ang="0">
                  <a:pos x="27" y="22"/>
                </a:cxn>
                <a:cxn ang="0">
                  <a:pos x="26" y="22"/>
                </a:cxn>
                <a:cxn ang="0">
                  <a:pos x="25" y="20"/>
                </a:cxn>
                <a:cxn ang="0">
                  <a:pos x="23" y="19"/>
                </a:cxn>
                <a:cxn ang="0">
                  <a:pos x="24" y="17"/>
                </a:cxn>
                <a:cxn ang="0">
                  <a:pos x="23" y="15"/>
                </a:cxn>
                <a:cxn ang="0">
                  <a:pos x="23" y="13"/>
                </a:cxn>
                <a:cxn ang="0">
                  <a:pos x="24" y="11"/>
                </a:cxn>
              </a:cxnLst>
              <a:rect l="0" t="0" r="r" b="b"/>
              <a:pathLst>
                <a:path w="48" h="47">
                  <a:moveTo>
                    <a:pt x="0" y="47"/>
                  </a:moveTo>
                  <a:lnTo>
                    <a:pt x="0" y="47"/>
                  </a:lnTo>
                  <a:lnTo>
                    <a:pt x="0" y="46"/>
                  </a:lnTo>
                  <a:lnTo>
                    <a:pt x="0" y="46"/>
                  </a:lnTo>
                  <a:lnTo>
                    <a:pt x="0" y="46"/>
                  </a:lnTo>
                  <a:lnTo>
                    <a:pt x="0" y="46"/>
                  </a:lnTo>
                  <a:lnTo>
                    <a:pt x="0" y="47"/>
                  </a:lnTo>
                  <a:close/>
                  <a:moveTo>
                    <a:pt x="5" y="47"/>
                  </a:moveTo>
                  <a:lnTo>
                    <a:pt x="5" y="46"/>
                  </a:lnTo>
                  <a:lnTo>
                    <a:pt x="5" y="46"/>
                  </a:lnTo>
                  <a:lnTo>
                    <a:pt x="5" y="46"/>
                  </a:lnTo>
                  <a:lnTo>
                    <a:pt x="5" y="46"/>
                  </a:lnTo>
                  <a:lnTo>
                    <a:pt x="5" y="46"/>
                  </a:lnTo>
                  <a:lnTo>
                    <a:pt x="5" y="46"/>
                  </a:lnTo>
                  <a:lnTo>
                    <a:pt x="5" y="45"/>
                  </a:lnTo>
                  <a:lnTo>
                    <a:pt x="5" y="45"/>
                  </a:lnTo>
                  <a:lnTo>
                    <a:pt x="5" y="45"/>
                  </a:lnTo>
                  <a:lnTo>
                    <a:pt x="6" y="46"/>
                  </a:lnTo>
                  <a:lnTo>
                    <a:pt x="6" y="46"/>
                  </a:lnTo>
                  <a:lnTo>
                    <a:pt x="5" y="46"/>
                  </a:lnTo>
                  <a:lnTo>
                    <a:pt x="5" y="46"/>
                  </a:lnTo>
                  <a:lnTo>
                    <a:pt x="5" y="47"/>
                  </a:lnTo>
                  <a:close/>
                  <a:moveTo>
                    <a:pt x="1" y="46"/>
                  </a:moveTo>
                  <a:lnTo>
                    <a:pt x="1" y="46"/>
                  </a:lnTo>
                  <a:lnTo>
                    <a:pt x="1" y="45"/>
                  </a:lnTo>
                  <a:lnTo>
                    <a:pt x="1" y="45"/>
                  </a:lnTo>
                  <a:lnTo>
                    <a:pt x="1" y="45"/>
                  </a:lnTo>
                  <a:lnTo>
                    <a:pt x="2" y="45"/>
                  </a:lnTo>
                  <a:lnTo>
                    <a:pt x="2" y="46"/>
                  </a:lnTo>
                  <a:lnTo>
                    <a:pt x="1" y="46"/>
                  </a:lnTo>
                  <a:close/>
                  <a:moveTo>
                    <a:pt x="3" y="46"/>
                  </a:moveTo>
                  <a:lnTo>
                    <a:pt x="3" y="46"/>
                  </a:lnTo>
                  <a:lnTo>
                    <a:pt x="2" y="45"/>
                  </a:lnTo>
                  <a:lnTo>
                    <a:pt x="2" y="45"/>
                  </a:lnTo>
                  <a:lnTo>
                    <a:pt x="2" y="45"/>
                  </a:lnTo>
                  <a:lnTo>
                    <a:pt x="2" y="45"/>
                  </a:lnTo>
                  <a:lnTo>
                    <a:pt x="3" y="45"/>
                  </a:lnTo>
                  <a:lnTo>
                    <a:pt x="3" y="45"/>
                  </a:lnTo>
                  <a:lnTo>
                    <a:pt x="3" y="45"/>
                  </a:lnTo>
                  <a:lnTo>
                    <a:pt x="3" y="44"/>
                  </a:lnTo>
                  <a:lnTo>
                    <a:pt x="3" y="44"/>
                  </a:lnTo>
                  <a:lnTo>
                    <a:pt x="3" y="44"/>
                  </a:lnTo>
                  <a:lnTo>
                    <a:pt x="4" y="44"/>
                  </a:lnTo>
                  <a:lnTo>
                    <a:pt x="4" y="44"/>
                  </a:lnTo>
                  <a:lnTo>
                    <a:pt x="4" y="44"/>
                  </a:lnTo>
                  <a:lnTo>
                    <a:pt x="4" y="44"/>
                  </a:lnTo>
                  <a:lnTo>
                    <a:pt x="3" y="45"/>
                  </a:lnTo>
                  <a:lnTo>
                    <a:pt x="3" y="45"/>
                  </a:lnTo>
                  <a:lnTo>
                    <a:pt x="3" y="45"/>
                  </a:lnTo>
                  <a:lnTo>
                    <a:pt x="3" y="46"/>
                  </a:lnTo>
                  <a:lnTo>
                    <a:pt x="3" y="46"/>
                  </a:lnTo>
                  <a:close/>
                  <a:moveTo>
                    <a:pt x="8" y="46"/>
                  </a:moveTo>
                  <a:lnTo>
                    <a:pt x="7" y="46"/>
                  </a:lnTo>
                  <a:lnTo>
                    <a:pt x="8" y="45"/>
                  </a:lnTo>
                  <a:lnTo>
                    <a:pt x="8" y="45"/>
                  </a:lnTo>
                  <a:lnTo>
                    <a:pt x="8" y="45"/>
                  </a:lnTo>
                  <a:lnTo>
                    <a:pt x="8" y="45"/>
                  </a:lnTo>
                  <a:lnTo>
                    <a:pt x="8" y="45"/>
                  </a:lnTo>
                  <a:lnTo>
                    <a:pt x="8" y="44"/>
                  </a:lnTo>
                  <a:lnTo>
                    <a:pt x="8" y="44"/>
                  </a:lnTo>
                  <a:lnTo>
                    <a:pt x="8" y="44"/>
                  </a:lnTo>
                  <a:lnTo>
                    <a:pt x="8" y="44"/>
                  </a:lnTo>
                  <a:lnTo>
                    <a:pt x="9" y="44"/>
                  </a:lnTo>
                  <a:lnTo>
                    <a:pt x="9" y="44"/>
                  </a:lnTo>
                  <a:lnTo>
                    <a:pt x="9" y="44"/>
                  </a:lnTo>
                  <a:lnTo>
                    <a:pt x="9" y="44"/>
                  </a:lnTo>
                  <a:lnTo>
                    <a:pt x="9" y="45"/>
                  </a:lnTo>
                  <a:lnTo>
                    <a:pt x="9" y="45"/>
                  </a:lnTo>
                  <a:lnTo>
                    <a:pt x="9" y="45"/>
                  </a:lnTo>
                  <a:lnTo>
                    <a:pt x="8" y="45"/>
                  </a:lnTo>
                  <a:lnTo>
                    <a:pt x="8" y="45"/>
                  </a:lnTo>
                  <a:lnTo>
                    <a:pt x="8" y="45"/>
                  </a:lnTo>
                  <a:lnTo>
                    <a:pt x="8" y="45"/>
                  </a:lnTo>
                  <a:lnTo>
                    <a:pt x="8" y="46"/>
                  </a:lnTo>
                  <a:close/>
                  <a:moveTo>
                    <a:pt x="0" y="44"/>
                  </a:moveTo>
                  <a:lnTo>
                    <a:pt x="0" y="44"/>
                  </a:lnTo>
                  <a:lnTo>
                    <a:pt x="0" y="44"/>
                  </a:lnTo>
                  <a:lnTo>
                    <a:pt x="0" y="44"/>
                  </a:lnTo>
                  <a:lnTo>
                    <a:pt x="0" y="44"/>
                  </a:lnTo>
                  <a:lnTo>
                    <a:pt x="0" y="44"/>
                  </a:lnTo>
                  <a:lnTo>
                    <a:pt x="0" y="44"/>
                  </a:lnTo>
                  <a:lnTo>
                    <a:pt x="0" y="44"/>
                  </a:lnTo>
                  <a:lnTo>
                    <a:pt x="0" y="44"/>
                  </a:lnTo>
                  <a:lnTo>
                    <a:pt x="0" y="44"/>
                  </a:lnTo>
                  <a:close/>
                  <a:moveTo>
                    <a:pt x="9" y="44"/>
                  </a:moveTo>
                  <a:lnTo>
                    <a:pt x="9" y="43"/>
                  </a:lnTo>
                  <a:lnTo>
                    <a:pt x="9" y="43"/>
                  </a:lnTo>
                  <a:lnTo>
                    <a:pt x="9" y="43"/>
                  </a:lnTo>
                  <a:lnTo>
                    <a:pt x="9" y="43"/>
                  </a:lnTo>
                  <a:lnTo>
                    <a:pt x="9" y="43"/>
                  </a:lnTo>
                  <a:lnTo>
                    <a:pt x="10" y="42"/>
                  </a:lnTo>
                  <a:lnTo>
                    <a:pt x="10" y="42"/>
                  </a:lnTo>
                  <a:lnTo>
                    <a:pt x="10" y="43"/>
                  </a:lnTo>
                  <a:lnTo>
                    <a:pt x="10" y="43"/>
                  </a:lnTo>
                  <a:lnTo>
                    <a:pt x="9" y="43"/>
                  </a:lnTo>
                  <a:lnTo>
                    <a:pt x="9" y="43"/>
                  </a:lnTo>
                  <a:lnTo>
                    <a:pt x="9" y="44"/>
                  </a:lnTo>
                  <a:close/>
                  <a:moveTo>
                    <a:pt x="24" y="20"/>
                  </a:moveTo>
                  <a:lnTo>
                    <a:pt x="24" y="20"/>
                  </a:lnTo>
                  <a:close/>
                  <a:moveTo>
                    <a:pt x="42" y="15"/>
                  </a:moveTo>
                  <a:lnTo>
                    <a:pt x="42" y="15"/>
                  </a:lnTo>
                  <a:lnTo>
                    <a:pt x="42" y="15"/>
                  </a:lnTo>
                  <a:lnTo>
                    <a:pt x="42" y="15"/>
                  </a:lnTo>
                  <a:lnTo>
                    <a:pt x="42" y="15"/>
                  </a:lnTo>
                  <a:close/>
                  <a:moveTo>
                    <a:pt x="42" y="15"/>
                  </a:moveTo>
                  <a:lnTo>
                    <a:pt x="42" y="14"/>
                  </a:lnTo>
                  <a:lnTo>
                    <a:pt x="42" y="14"/>
                  </a:lnTo>
                  <a:lnTo>
                    <a:pt x="42" y="15"/>
                  </a:lnTo>
                  <a:lnTo>
                    <a:pt x="42" y="14"/>
                  </a:lnTo>
                  <a:lnTo>
                    <a:pt x="42" y="14"/>
                  </a:lnTo>
                  <a:lnTo>
                    <a:pt x="42" y="14"/>
                  </a:lnTo>
                  <a:lnTo>
                    <a:pt x="42" y="14"/>
                  </a:lnTo>
                  <a:lnTo>
                    <a:pt x="42" y="14"/>
                  </a:lnTo>
                  <a:lnTo>
                    <a:pt x="42" y="14"/>
                  </a:lnTo>
                  <a:lnTo>
                    <a:pt x="42" y="14"/>
                  </a:lnTo>
                  <a:lnTo>
                    <a:pt x="42" y="14"/>
                  </a:lnTo>
                  <a:lnTo>
                    <a:pt x="42" y="14"/>
                  </a:lnTo>
                  <a:lnTo>
                    <a:pt x="42" y="14"/>
                  </a:lnTo>
                  <a:lnTo>
                    <a:pt x="42" y="15"/>
                  </a:lnTo>
                  <a:close/>
                  <a:moveTo>
                    <a:pt x="44" y="13"/>
                  </a:moveTo>
                  <a:lnTo>
                    <a:pt x="44" y="12"/>
                  </a:lnTo>
                  <a:lnTo>
                    <a:pt x="45" y="12"/>
                  </a:lnTo>
                  <a:lnTo>
                    <a:pt x="45" y="12"/>
                  </a:lnTo>
                  <a:lnTo>
                    <a:pt x="45" y="12"/>
                  </a:lnTo>
                  <a:lnTo>
                    <a:pt x="46" y="12"/>
                  </a:lnTo>
                  <a:lnTo>
                    <a:pt x="46" y="11"/>
                  </a:lnTo>
                  <a:lnTo>
                    <a:pt x="46" y="12"/>
                  </a:lnTo>
                  <a:lnTo>
                    <a:pt x="46" y="12"/>
                  </a:lnTo>
                  <a:lnTo>
                    <a:pt x="46" y="12"/>
                  </a:lnTo>
                  <a:lnTo>
                    <a:pt x="46" y="12"/>
                  </a:lnTo>
                  <a:lnTo>
                    <a:pt x="46" y="12"/>
                  </a:lnTo>
                  <a:lnTo>
                    <a:pt x="47" y="12"/>
                  </a:lnTo>
                  <a:lnTo>
                    <a:pt x="47" y="12"/>
                  </a:lnTo>
                  <a:lnTo>
                    <a:pt x="46" y="13"/>
                  </a:lnTo>
                  <a:lnTo>
                    <a:pt x="46" y="13"/>
                  </a:lnTo>
                  <a:lnTo>
                    <a:pt x="46" y="13"/>
                  </a:lnTo>
                  <a:lnTo>
                    <a:pt x="46" y="13"/>
                  </a:lnTo>
                  <a:lnTo>
                    <a:pt x="46" y="14"/>
                  </a:lnTo>
                  <a:lnTo>
                    <a:pt x="46" y="13"/>
                  </a:lnTo>
                  <a:lnTo>
                    <a:pt x="45" y="13"/>
                  </a:lnTo>
                  <a:lnTo>
                    <a:pt x="45" y="13"/>
                  </a:lnTo>
                  <a:lnTo>
                    <a:pt x="45" y="13"/>
                  </a:lnTo>
                  <a:lnTo>
                    <a:pt x="45" y="13"/>
                  </a:lnTo>
                  <a:lnTo>
                    <a:pt x="45" y="13"/>
                  </a:lnTo>
                  <a:lnTo>
                    <a:pt x="45" y="13"/>
                  </a:lnTo>
                  <a:lnTo>
                    <a:pt x="45" y="13"/>
                  </a:lnTo>
                  <a:lnTo>
                    <a:pt x="45" y="13"/>
                  </a:lnTo>
                  <a:lnTo>
                    <a:pt x="44" y="13"/>
                  </a:lnTo>
                  <a:close/>
                  <a:moveTo>
                    <a:pt x="48" y="12"/>
                  </a:moveTo>
                  <a:lnTo>
                    <a:pt x="48" y="12"/>
                  </a:lnTo>
                  <a:lnTo>
                    <a:pt x="48" y="12"/>
                  </a:lnTo>
                  <a:lnTo>
                    <a:pt x="48" y="11"/>
                  </a:lnTo>
                  <a:lnTo>
                    <a:pt x="47" y="11"/>
                  </a:lnTo>
                  <a:lnTo>
                    <a:pt x="47" y="12"/>
                  </a:lnTo>
                  <a:lnTo>
                    <a:pt x="47" y="11"/>
                  </a:lnTo>
                  <a:lnTo>
                    <a:pt x="47" y="11"/>
                  </a:lnTo>
                  <a:lnTo>
                    <a:pt x="47" y="11"/>
                  </a:lnTo>
                  <a:lnTo>
                    <a:pt x="48" y="11"/>
                  </a:lnTo>
                  <a:lnTo>
                    <a:pt x="48" y="11"/>
                  </a:lnTo>
                  <a:lnTo>
                    <a:pt x="48" y="12"/>
                  </a:lnTo>
                  <a:lnTo>
                    <a:pt x="48" y="12"/>
                  </a:lnTo>
                  <a:close/>
                  <a:moveTo>
                    <a:pt x="24" y="10"/>
                  </a:moveTo>
                  <a:lnTo>
                    <a:pt x="24" y="10"/>
                  </a:lnTo>
                  <a:lnTo>
                    <a:pt x="24" y="10"/>
                  </a:lnTo>
                  <a:lnTo>
                    <a:pt x="24" y="10"/>
                  </a:lnTo>
                  <a:lnTo>
                    <a:pt x="24" y="9"/>
                  </a:lnTo>
                  <a:lnTo>
                    <a:pt x="24" y="9"/>
                  </a:lnTo>
                  <a:lnTo>
                    <a:pt x="24" y="8"/>
                  </a:lnTo>
                  <a:lnTo>
                    <a:pt x="24" y="8"/>
                  </a:lnTo>
                  <a:lnTo>
                    <a:pt x="24" y="8"/>
                  </a:lnTo>
                  <a:lnTo>
                    <a:pt x="24" y="8"/>
                  </a:lnTo>
                  <a:lnTo>
                    <a:pt x="24" y="8"/>
                  </a:lnTo>
                  <a:lnTo>
                    <a:pt x="24" y="8"/>
                  </a:lnTo>
                  <a:lnTo>
                    <a:pt x="25" y="8"/>
                  </a:lnTo>
                  <a:lnTo>
                    <a:pt x="25" y="7"/>
                  </a:lnTo>
                  <a:lnTo>
                    <a:pt x="25" y="7"/>
                  </a:lnTo>
                  <a:lnTo>
                    <a:pt x="25" y="7"/>
                  </a:lnTo>
                  <a:lnTo>
                    <a:pt x="25" y="6"/>
                  </a:lnTo>
                  <a:lnTo>
                    <a:pt x="25" y="6"/>
                  </a:lnTo>
                  <a:lnTo>
                    <a:pt x="25" y="6"/>
                  </a:lnTo>
                  <a:lnTo>
                    <a:pt x="25" y="6"/>
                  </a:lnTo>
                  <a:lnTo>
                    <a:pt x="25" y="6"/>
                  </a:lnTo>
                  <a:lnTo>
                    <a:pt x="25" y="6"/>
                  </a:lnTo>
                  <a:lnTo>
                    <a:pt x="25" y="6"/>
                  </a:lnTo>
                  <a:lnTo>
                    <a:pt x="25" y="5"/>
                  </a:lnTo>
                  <a:lnTo>
                    <a:pt x="24" y="5"/>
                  </a:lnTo>
                  <a:lnTo>
                    <a:pt x="24" y="5"/>
                  </a:lnTo>
                  <a:lnTo>
                    <a:pt x="24" y="5"/>
                  </a:lnTo>
                  <a:lnTo>
                    <a:pt x="24" y="5"/>
                  </a:lnTo>
                  <a:lnTo>
                    <a:pt x="23" y="5"/>
                  </a:lnTo>
                  <a:lnTo>
                    <a:pt x="23" y="6"/>
                  </a:lnTo>
                  <a:lnTo>
                    <a:pt x="23" y="6"/>
                  </a:lnTo>
                  <a:lnTo>
                    <a:pt x="23" y="6"/>
                  </a:lnTo>
                  <a:lnTo>
                    <a:pt x="22" y="6"/>
                  </a:lnTo>
                  <a:lnTo>
                    <a:pt x="22" y="6"/>
                  </a:lnTo>
                  <a:lnTo>
                    <a:pt x="23" y="6"/>
                  </a:lnTo>
                  <a:lnTo>
                    <a:pt x="22" y="6"/>
                  </a:lnTo>
                  <a:lnTo>
                    <a:pt x="22" y="6"/>
                  </a:lnTo>
                  <a:lnTo>
                    <a:pt x="22" y="6"/>
                  </a:lnTo>
                  <a:lnTo>
                    <a:pt x="22" y="6"/>
                  </a:lnTo>
                  <a:lnTo>
                    <a:pt x="21" y="6"/>
                  </a:lnTo>
                  <a:lnTo>
                    <a:pt x="21" y="6"/>
                  </a:lnTo>
                  <a:lnTo>
                    <a:pt x="21" y="6"/>
                  </a:lnTo>
                  <a:lnTo>
                    <a:pt x="21" y="5"/>
                  </a:lnTo>
                  <a:lnTo>
                    <a:pt x="21" y="5"/>
                  </a:lnTo>
                  <a:lnTo>
                    <a:pt x="21" y="5"/>
                  </a:lnTo>
                  <a:lnTo>
                    <a:pt x="21" y="5"/>
                  </a:lnTo>
                  <a:lnTo>
                    <a:pt x="21" y="5"/>
                  </a:lnTo>
                  <a:lnTo>
                    <a:pt x="21" y="5"/>
                  </a:lnTo>
                  <a:lnTo>
                    <a:pt x="20" y="5"/>
                  </a:lnTo>
                  <a:lnTo>
                    <a:pt x="20" y="5"/>
                  </a:lnTo>
                  <a:lnTo>
                    <a:pt x="20" y="5"/>
                  </a:lnTo>
                  <a:lnTo>
                    <a:pt x="20" y="5"/>
                  </a:lnTo>
                  <a:lnTo>
                    <a:pt x="20" y="6"/>
                  </a:lnTo>
                  <a:lnTo>
                    <a:pt x="20" y="6"/>
                  </a:lnTo>
                  <a:lnTo>
                    <a:pt x="20" y="5"/>
                  </a:lnTo>
                  <a:lnTo>
                    <a:pt x="20" y="5"/>
                  </a:lnTo>
                  <a:lnTo>
                    <a:pt x="20" y="5"/>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4"/>
                  </a:lnTo>
                  <a:lnTo>
                    <a:pt x="20" y="3"/>
                  </a:lnTo>
                  <a:lnTo>
                    <a:pt x="20" y="3"/>
                  </a:lnTo>
                  <a:lnTo>
                    <a:pt x="20" y="3"/>
                  </a:lnTo>
                  <a:lnTo>
                    <a:pt x="20" y="3"/>
                  </a:lnTo>
                  <a:lnTo>
                    <a:pt x="20" y="3"/>
                  </a:lnTo>
                  <a:lnTo>
                    <a:pt x="19" y="3"/>
                  </a:lnTo>
                  <a:lnTo>
                    <a:pt x="19" y="4"/>
                  </a:lnTo>
                  <a:lnTo>
                    <a:pt x="19" y="4"/>
                  </a:lnTo>
                  <a:lnTo>
                    <a:pt x="19" y="3"/>
                  </a:lnTo>
                  <a:lnTo>
                    <a:pt x="19" y="3"/>
                  </a:lnTo>
                  <a:lnTo>
                    <a:pt x="19" y="3"/>
                  </a:lnTo>
                  <a:lnTo>
                    <a:pt x="19" y="3"/>
                  </a:lnTo>
                  <a:lnTo>
                    <a:pt x="20" y="3"/>
                  </a:lnTo>
                  <a:lnTo>
                    <a:pt x="19" y="3"/>
                  </a:lnTo>
                  <a:lnTo>
                    <a:pt x="19" y="3"/>
                  </a:lnTo>
                  <a:lnTo>
                    <a:pt x="19" y="3"/>
                  </a:lnTo>
                  <a:lnTo>
                    <a:pt x="19" y="2"/>
                  </a:lnTo>
                  <a:lnTo>
                    <a:pt x="19" y="2"/>
                  </a:lnTo>
                  <a:lnTo>
                    <a:pt x="19" y="2"/>
                  </a:lnTo>
                  <a:lnTo>
                    <a:pt x="19" y="2"/>
                  </a:lnTo>
                  <a:lnTo>
                    <a:pt x="19" y="2"/>
                  </a:lnTo>
                  <a:lnTo>
                    <a:pt x="19" y="2"/>
                  </a:lnTo>
                  <a:lnTo>
                    <a:pt x="19" y="2"/>
                  </a:lnTo>
                  <a:lnTo>
                    <a:pt x="19" y="2"/>
                  </a:lnTo>
                  <a:lnTo>
                    <a:pt x="19" y="2"/>
                  </a:lnTo>
                  <a:lnTo>
                    <a:pt x="19" y="2"/>
                  </a:lnTo>
                  <a:lnTo>
                    <a:pt x="19" y="1"/>
                  </a:lnTo>
                  <a:lnTo>
                    <a:pt x="20" y="1"/>
                  </a:lnTo>
                  <a:lnTo>
                    <a:pt x="20" y="1"/>
                  </a:lnTo>
                  <a:lnTo>
                    <a:pt x="20" y="1"/>
                  </a:lnTo>
                  <a:lnTo>
                    <a:pt x="21" y="1"/>
                  </a:lnTo>
                  <a:lnTo>
                    <a:pt x="21" y="1"/>
                  </a:lnTo>
                  <a:lnTo>
                    <a:pt x="21" y="1"/>
                  </a:lnTo>
                  <a:lnTo>
                    <a:pt x="22" y="0"/>
                  </a:lnTo>
                  <a:lnTo>
                    <a:pt x="22" y="0"/>
                  </a:lnTo>
                  <a:lnTo>
                    <a:pt x="22" y="0"/>
                  </a:lnTo>
                  <a:lnTo>
                    <a:pt x="22" y="0"/>
                  </a:lnTo>
                  <a:lnTo>
                    <a:pt x="22" y="0"/>
                  </a:lnTo>
                  <a:lnTo>
                    <a:pt x="22" y="0"/>
                  </a:lnTo>
                  <a:lnTo>
                    <a:pt x="23" y="0"/>
                  </a:lnTo>
                  <a:lnTo>
                    <a:pt x="23" y="0"/>
                  </a:lnTo>
                  <a:lnTo>
                    <a:pt x="23" y="0"/>
                  </a:lnTo>
                  <a:lnTo>
                    <a:pt x="23" y="0"/>
                  </a:lnTo>
                  <a:lnTo>
                    <a:pt x="23" y="1"/>
                  </a:lnTo>
                  <a:lnTo>
                    <a:pt x="24" y="1"/>
                  </a:lnTo>
                  <a:lnTo>
                    <a:pt x="24" y="1"/>
                  </a:lnTo>
                  <a:lnTo>
                    <a:pt x="24" y="1"/>
                  </a:lnTo>
                  <a:lnTo>
                    <a:pt x="24" y="1"/>
                  </a:lnTo>
                  <a:lnTo>
                    <a:pt x="25" y="1"/>
                  </a:lnTo>
                  <a:lnTo>
                    <a:pt x="25" y="1"/>
                  </a:lnTo>
                  <a:lnTo>
                    <a:pt x="25" y="1"/>
                  </a:lnTo>
                  <a:lnTo>
                    <a:pt x="26" y="1"/>
                  </a:lnTo>
                  <a:lnTo>
                    <a:pt x="26" y="0"/>
                  </a:lnTo>
                  <a:lnTo>
                    <a:pt x="26" y="0"/>
                  </a:lnTo>
                  <a:lnTo>
                    <a:pt x="26" y="1"/>
                  </a:lnTo>
                  <a:lnTo>
                    <a:pt x="27" y="1"/>
                  </a:lnTo>
                  <a:lnTo>
                    <a:pt x="27" y="1"/>
                  </a:lnTo>
                  <a:lnTo>
                    <a:pt x="27" y="1"/>
                  </a:lnTo>
                  <a:lnTo>
                    <a:pt x="27" y="1"/>
                  </a:lnTo>
                  <a:lnTo>
                    <a:pt x="28" y="1"/>
                  </a:lnTo>
                  <a:lnTo>
                    <a:pt x="28" y="1"/>
                  </a:lnTo>
                  <a:lnTo>
                    <a:pt x="28" y="1"/>
                  </a:lnTo>
                  <a:lnTo>
                    <a:pt x="28" y="1"/>
                  </a:lnTo>
                  <a:lnTo>
                    <a:pt x="29" y="1"/>
                  </a:lnTo>
                  <a:lnTo>
                    <a:pt x="29" y="1"/>
                  </a:lnTo>
                  <a:lnTo>
                    <a:pt x="29" y="1"/>
                  </a:lnTo>
                  <a:lnTo>
                    <a:pt x="29" y="1"/>
                  </a:lnTo>
                  <a:lnTo>
                    <a:pt x="29" y="1"/>
                  </a:lnTo>
                  <a:lnTo>
                    <a:pt x="30" y="1"/>
                  </a:lnTo>
                  <a:lnTo>
                    <a:pt x="30" y="1"/>
                  </a:lnTo>
                  <a:lnTo>
                    <a:pt x="30" y="1"/>
                  </a:lnTo>
                  <a:lnTo>
                    <a:pt x="30" y="1"/>
                  </a:lnTo>
                  <a:lnTo>
                    <a:pt x="31" y="1"/>
                  </a:lnTo>
                  <a:lnTo>
                    <a:pt x="31" y="1"/>
                  </a:lnTo>
                  <a:lnTo>
                    <a:pt x="31" y="1"/>
                  </a:lnTo>
                  <a:lnTo>
                    <a:pt x="31" y="1"/>
                  </a:lnTo>
                  <a:lnTo>
                    <a:pt x="32" y="1"/>
                  </a:lnTo>
                  <a:lnTo>
                    <a:pt x="32" y="1"/>
                  </a:lnTo>
                  <a:lnTo>
                    <a:pt x="32" y="1"/>
                  </a:lnTo>
                  <a:lnTo>
                    <a:pt x="32" y="1"/>
                  </a:lnTo>
                  <a:lnTo>
                    <a:pt x="33" y="1"/>
                  </a:lnTo>
                  <a:lnTo>
                    <a:pt x="33" y="1"/>
                  </a:lnTo>
                  <a:lnTo>
                    <a:pt x="33" y="1"/>
                  </a:lnTo>
                  <a:lnTo>
                    <a:pt x="33" y="1"/>
                  </a:lnTo>
                  <a:lnTo>
                    <a:pt x="34" y="1"/>
                  </a:lnTo>
                  <a:lnTo>
                    <a:pt x="34" y="1"/>
                  </a:lnTo>
                  <a:lnTo>
                    <a:pt x="34" y="1"/>
                  </a:lnTo>
                  <a:lnTo>
                    <a:pt x="34" y="1"/>
                  </a:lnTo>
                  <a:lnTo>
                    <a:pt x="34" y="1"/>
                  </a:lnTo>
                  <a:lnTo>
                    <a:pt x="35" y="1"/>
                  </a:lnTo>
                  <a:lnTo>
                    <a:pt x="35" y="1"/>
                  </a:lnTo>
                  <a:lnTo>
                    <a:pt x="35" y="1"/>
                  </a:lnTo>
                  <a:lnTo>
                    <a:pt x="35" y="1"/>
                  </a:lnTo>
                  <a:lnTo>
                    <a:pt x="36" y="1"/>
                  </a:lnTo>
                  <a:lnTo>
                    <a:pt x="36" y="1"/>
                  </a:lnTo>
                  <a:lnTo>
                    <a:pt x="36" y="2"/>
                  </a:lnTo>
                  <a:lnTo>
                    <a:pt x="36" y="2"/>
                  </a:lnTo>
                  <a:lnTo>
                    <a:pt x="36" y="2"/>
                  </a:lnTo>
                  <a:lnTo>
                    <a:pt x="36" y="2"/>
                  </a:lnTo>
                  <a:lnTo>
                    <a:pt x="36" y="2"/>
                  </a:lnTo>
                  <a:lnTo>
                    <a:pt x="36" y="2"/>
                  </a:lnTo>
                  <a:lnTo>
                    <a:pt x="36" y="2"/>
                  </a:lnTo>
                  <a:lnTo>
                    <a:pt x="36" y="2"/>
                  </a:lnTo>
                  <a:lnTo>
                    <a:pt x="37" y="2"/>
                  </a:lnTo>
                  <a:lnTo>
                    <a:pt x="37" y="2"/>
                  </a:lnTo>
                  <a:lnTo>
                    <a:pt x="37" y="2"/>
                  </a:lnTo>
                  <a:lnTo>
                    <a:pt x="37" y="2"/>
                  </a:lnTo>
                  <a:lnTo>
                    <a:pt x="37" y="2"/>
                  </a:lnTo>
                  <a:lnTo>
                    <a:pt x="37" y="2"/>
                  </a:lnTo>
                  <a:lnTo>
                    <a:pt x="37" y="2"/>
                  </a:lnTo>
                  <a:lnTo>
                    <a:pt x="38" y="3"/>
                  </a:lnTo>
                  <a:lnTo>
                    <a:pt x="38" y="3"/>
                  </a:lnTo>
                  <a:lnTo>
                    <a:pt x="38" y="3"/>
                  </a:lnTo>
                  <a:lnTo>
                    <a:pt x="38" y="3"/>
                  </a:lnTo>
                  <a:lnTo>
                    <a:pt x="39" y="3"/>
                  </a:lnTo>
                  <a:lnTo>
                    <a:pt x="39" y="3"/>
                  </a:lnTo>
                  <a:lnTo>
                    <a:pt x="39" y="3"/>
                  </a:lnTo>
                  <a:lnTo>
                    <a:pt x="39" y="3"/>
                  </a:lnTo>
                  <a:lnTo>
                    <a:pt x="39" y="3"/>
                  </a:lnTo>
                  <a:lnTo>
                    <a:pt x="40" y="3"/>
                  </a:lnTo>
                  <a:lnTo>
                    <a:pt x="40" y="3"/>
                  </a:lnTo>
                  <a:lnTo>
                    <a:pt x="40" y="3"/>
                  </a:lnTo>
                  <a:lnTo>
                    <a:pt x="40" y="3"/>
                  </a:lnTo>
                  <a:lnTo>
                    <a:pt x="41" y="3"/>
                  </a:lnTo>
                  <a:lnTo>
                    <a:pt x="41" y="3"/>
                  </a:lnTo>
                  <a:lnTo>
                    <a:pt x="40" y="3"/>
                  </a:lnTo>
                  <a:lnTo>
                    <a:pt x="41" y="3"/>
                  </a:lnTo>
                  <a:lnTo>
                    <a:pt x="41" y="3"/>
                  </a:lnTo>
                  <a:lnTo>
                    <a:pt x="41" y="3"/>
                  </a:lnTo>
                  <a:lnTo>
                    <a:pt x="41" y="3"/>
                  </a:lnTo>
                  <a:lnTo>
                    <a:pt x="41" y="3"/>
                  </a:lnTo>
                  <a:lnTo>
                    <a:pt x="41" y="3"/>
                  </a:lnTo>
                  <a:lnTo>
                    <a:pt x="42" y="3"/>
                  </a:lnTo>
                  <a:lnTo>
                    <a:pt x="42" y="3"/>
                  </a:lnTo>
                  <a:lnTo>
                    <a:pt x="42" y="3"/>
                  </a:lnTo>
                  <a:lnTo>
                    <a:pt x="42" y="3"/>
                  </a:lnTo>
                  <a:lnTo>
                    <a:pt x="42" y="4"/>
                  </a:lnTo>
                  <a:lnTo>
                    <a:pt x="42" y="4"/>
                  </a:lnTo>
                  <a:lnTo>
                    <a:pt x="43" y="4"/>
                  </a:lnTo>
                  <a:lnTo>
                    <a:pt x="43" y="4"/>
                  </a:lnTo>
                  <a:lnTo>
                    <a:pt x="43" y="4"/>
                  </a:lnTo>
                  <a:lnTo>
                    <a:pt x="43" y="4"/>
                  </a:lnTo>
                  <a:lnTo>
                    <a:pt x="43" y="4"/>
                  </a:lnTo>
                  <a:lnTo>
                    <a:pt x="43" y="4"/>
                  </a:lnTo>
                  <a:lnTo>
                    <a:pt x="43" y="4"/>
                  </a:lnTo>
                  <a:lnTo>
                    <a:pt x="44" y="4"/>
                  </a:lnTo>
                  <a:lnTo>
                    <a:pt x="44" y="4"/>
                  </a:lnTo>
                  <a:lnTo>
                    <a:pt x="44" y="4"/>
                  </a:lnTo>
                  <a:lnTo>
                    <a:pt x="44" y="4"/>
                  </a:lnTo>
                  <a:lnTo>
                    <a:pt x="44" y="4"/>
                  </a:lnTo>
                  <a:lnTo>
                    <a:pt x="45" y="4"/>
                  </a:lnTo>
                  <a:lnTo>
                    <a:pt x="45" y="4"/>
                  </a:lnTo>
                  <a:lnTo>
                    <a:pt x="45" y="4"/>
                  </a:lnTo>
                  <a:lnTo>
                    <a:pt x="45" y="4"/>
                  </a:lnTo>
                  <a:lnTo>
                    <a:pt x="46" y="4"/>
                  </a:lnTo>
                  <a:lnTo>
                    <a:pt x="46" y="4"/>
                  </a:lnTo>
                  <a:lnTo>
                    <a:pt x="46" y="4"/>
                  </a:lnTo>
                  <a:lnTo>
                    <a:pt x="46" y="4"/>
                  </a:lnTo>
                  <a:lnTo>
                    <a:pt x="46" y="4"/>
                  </a:lnTo>
                  <a:lnTo>
                    <a:pt x="46" y="4"/>
                  </a:lnTo>
                  <a:lnTo>
                    <a:pt x="46" y="4"/>
                  </a:lnTo>
                  <a:lnTo>
                    <a:pt x="46" y="5"/>
                  </a:lnTo>
                  <a:lnTo>
                    <a:pt x="46" y="4"/>
                  </a:lnTo>
                  <a:lnTo>
                    <a:pt x="46" y="5"/>
                  </a:lnTo>
                  <a:lnTo>
                    <a:pt x="46" y="5"/>
                  </a:lnTo>
                  <a:lnTo>
                    <a:pt x="46" y="5"/>
                  </a:lnTo>
                  <a:lnTo>
                    <a:pt x="46" y="5"/>
                  </a:lnTo>
                  <a:lnTo>
                    <a:pt x="46" y="6"/>
                  </a:lnTo>
                  <a:lnTo>
                    <a:pt x="46" y="6"/>
                  </a:lnTo>
                  <a:lnTo>
                    <a:pt x="46" y="6"/>
                  </a:lnTo>
                  <a:lnTo>
                    <a:pt x="45" y="6"/>
                  </a:lnTo>
                  <a:lnTo>
                    <a:pt x="45" y="6"/>
                  </a:lnTo>
                  <a:lnTo>
                    <a:pt x="45" y="7"/>
                  </a:lnTo>
                  <a:lnTo>
                    <a:pt x="44" y="7"/>
                  </a:lnTo>
                  <a:lnTo>
                    <a:pt x="44" y="7"/>
                  </a:lnTo>
                  <a:lnTo>
                    <a:pt x="44" y="7"/>
                  </a:lnTo>
                  <a:lnTo>
                    <a:pt x="43" y="8"/>
                  </a:lnTo>
                  <a:lnTo>
                    <a:pt x="43" y="8"/>
                  </a:lnTo>
                  <a:lnTo>
                    <a:pt x="43" y="8"/>
                  </a:lnTo>
                  <a:lnTo>
                    <a:pt x="43" y="8"/>
                  </a:lnTo>
                  <a:lnTo>
                    <a:pt x="42" y="8"/>
                  </a:lnTo>
                  <a:lnTo>
                    <a:pt x="42" y="8"/>
                  </a:lnTo>
                  <a:lnTo>
                    <a:pt x="42" y="8"/>
                  </a:lnTo>
                  <a:lnTo>
                    <a:pt x="41" y="8"/>
                  </a:lnTo>
                  <a:lnTo>
                    <a:pt x="41" y="8"/>
                  </a:lnTo>
                  <a:lnTo>
                    <a:pt x="41" y="8"/>
                  </a:lnTo>
                  <a:lnTo>
                    <a:pt x="41" y="9"/>
                  </a:lnTo>
                  <a:lnTo>
                    <a:pt x="41" y="9"/>
                  </a:lnTo>
                  <a:lnTo>
                    <a:pt x="41" y="9"/>
                  </a:lnTo>
                  <a:lnTo>
                    <a:pt x="41" y="9"/>
                  </a:lnTo>
                  <a:lnTo>
                    <a:pt x="41" y="9"/>
                  </a:lnTo>
                  <a:lnTo>
                    <a:pt x="41" y="9"/>
                  </a:lnTo>
                  <a:lnTo>
                    <a:pt x="41" y="9"/>
                  </a:lnTo>
                  <a:lnTo>
                    <a:pt x="41" y="10"/>
                  </a:lnTo>
                  <a:lnTo>
                    <a:pt x="40" y="10"/>
                  </a:lnTo>
                  <a:lnTo>
                    <a:pt x="40" y="9"/>
                  </a:lnTo>
                  <a:lnTo>
                    <a:pt x="41" y="9"/>
                  </a:lnTo>
                  <a:lnTo>
                    <a:pt x="40" y="9"/>
                  </a:lnTo>
                  <a:lnTo>
                    <a:pt x="40" y="9"/>
                  </a:lnTo>
                  <a:lnTo>
                    <a:pt x="40" y="10"/>
                  </a:lnTo>
                  <a:lnTo>
                    <a:pt x="40" y="10"/>
                  </a:lnTo>
                  <a:lnTo>
                    <a:pt x="40" y="10"/>
                  </a:lnTo>
                  <a:lnTo>
                    <a:pt x="40" y="11"/>
                  </a:lnTo>
                  <a:lnTo>
                    <a:pt x="39" y="11"/>
                  </a:lnTo>
                  <a:lnTo>
                    <a:pt x="39" y="11"/>
                  </a:lnTo>
                  <a:lnTo>
                    <a:pt x="39" y="12"/>
                  </a:lnTo>
                  <a:lnTo>
                    <a:pt x="39" y="12"/>
                  </a:lnTo>
                  <a:lnTo>
                    <a:pt x="39" y="12"/>
                  </a:lnTo>
                  <a:lnTo>
                    <a:pt x="39" y="12"/>
                  </a:lnTo>
                  <a:lnTo>
                    <a:pt x="38" y="13"/>
                  </a:lnTo>
                  <a:lnTo>
                    <a:pt x="38" y="13"/>
                  </a:lnTo>
                  <a:lnTo>
                    <a:pt x="38" y="13"/>
                  </a:lnTo>
                  <a:lnTo>
                    <a:pt x="38" y="13"/>
                  </a:lnTo>
                  <a:lnTo>
                    <a:pt x="38" y="14"/>
                  </a:lnTo>
                  <a:lnTo>
                    <a:pt x="39" y="14"/>
                  </a:lnTo>
                  <a:lnTo>
                    <a:pt x="39" y="14"/>
                  </a:lnTo>
                  <a:lnTo>
                    <a:pt x="39" y="14"/>
                  </a:lnTo>
                  <a:lnTo>
                    <a:pt x="39" y="15"/>
                  </a:lnTo>
                  <a:lnTo>
                    <a:pt x="39" y="15"/>
                  </a:lnTo>
                  <a:lnTo>
                    <a:pt x="39" y="15"/>
                  </a:lnTo>
                  <a:lnTo>
                    <a:pt x="39" y="15"/>
                  </a:lnTo>
                  <a:lnTo>
                    <a:pt x="39" y="15"/>
                  </a:lnTo>
                  <a:lnTo>
                    <a:pt x="39" y="15"/>
                  </a:lnTo>
                  <a:lnTo>
                    <a:pt x="39" y="15"/>
                  </a:lnTo>
                  <a:lnTo>
                    <a:pt x="39" y="16"/>
                  </a:lnTo>
                  <a:lnTo>
                    <a:pt x="38" y="16"/>
                  </a:lnTo>
                  <a:lnTo>
                    <a:pt x="38" y="16"/>
                  </a:lnTo>
                  <a:lnTo>
                    <a:pt x="38" y="16"/>
                  </a:lnTo>
                  <a:lnTo>
                    <a:pt x="38" y="17"/>
                  </a:lnTo>
                  <a:lnTo>
                    <a:pt x="38" y="17"/>
                  </a:lnTo>
                  <a:lnTo>
                    <a:pt x="37" y="18"/>
                  </a:lnTo>
                  <a:lnTo>
                    <a:pt x="37" y="18"/>
                  </a:lnTo>
                  <a:lnTo>
                    <a:pt x="37" y="18"/>
                  </a:lnTo>
                  <a:lnTo>
                    <a:pt x="37" y="18"/>
                  </a:lnTo>
                  <a:lnTo>
                    <a:pt x="37" y="19"/>
                  </a:lnTo>
                  <a:lnTo>
                    <a:pt x="37" y="18"/>
                  </a:lnTo>
                  <a:lnTo>
                    <a:pt x="37" y="18"/>
                  </a:lnTo>
                  <a:lnTo>
                    <a:pt x="36" y="18"/>
                  </a:lnTo>
                  <a:lnTo>
                    <a:pt x="36" y="19"/>
                  </a:lnTo>
                  <a:lnTo>
                    <a:pt x="36" y="19"/>
                  </a:lnTo>
                  <a:lnTo>
                    <a:pt x="36" y="19"/>
                  </a:lnTo>
                  <a:lnTo>
                    <a:pt x="35" y="19"/>
                  </a:lnTo>
                  <a:lnTo>
                    <a:pt x="35" y="19"/>
                  </a:lnTo>
                  <a:lnTo>
                    <a:pt x="35" y="20"/>
                  </a:lnTo>
                  <a:lnTo>
                    <a:pt x="35" y="20"/>
                  </a:lnTo>
                  <a:lnTo>
                    <a:pt x="35" y="20"/>
                  </a:lnTo>
                  <a:lnTo>
                    <a:pt x="35" y="20"/>
                  </a:lnTo>
                  <a:lnTo>
                    <a:pt x="35" y="21"/>
                  </a:lnTo>
                  <a:lnTo>
                    <a:pt x="34" y="21"/>
                  </a:lnTo>
                  <a:lnTo>
                    <a:pt x="34" y="21"/>
                  </a:lnTo>
                  <a:lnTo>
                    <a:pt x="34" y="20"/>
                  </a:lnTo>
                  <a:lnTo>
                    <a:pt x="34" y="20"/>
                  </a:lnTo>
                  <a:lnTo>
                    <a:pt x="34" y="20"/>
                  </a:lnTo>
                  <a:lnTo>
                    <a:pt x="33" y="21"/>
                  </a:lnTo>
                  <a:lnTo>
                    <a:pt x="33" y="21"/>
                  </a:lnTo>
                  <a:lnTo>
                    <a:pt x="33" y="21"/>
                  </a:lnTo>
                  <a:lnTo>
                    <a:pt x="33" y="21"/>
                  </a:lnTo>
                  <a:lnTo>
                    <a:pt x="33" y="21"/>
                  </a:lnTo>
                  <a:lnTo>
                    <a:pt x="33" y="21"/>
                  </a:lnTo>
                  <a:lnTo>
                    <a:pt x="32" y="21"/>
                  </a:lnTo>
                  <a:lnTo>
                    <a:pt x="32" y="21"/>
                  </a:lnTo>
                  <a:lnTo>
                    <a:pt x="32" y="21"/>
                  </a:lnTo>
                  <a:lnTo>
                    <a:pt x="31" y="21"/>
                  </a:lnTo>
                  <a:lnTo>
                    <a:pt x="31" y="21"/>
                  </a:lnTo>
                  <a:lnTo>
                    <a:pt x="31" y="21"/>
                  </a:lnTo>
                  <a:lnTo>
                    <a:pt x="31" y="21"/>
                  </a:lnTo>
                  <a:lnTo>
                    <a:pt x="31" y="21"/>
                  </a:lnTo>
                  <a:lnTo>
                    <a:pt x="31" y="21"/>
                  </a:lnTo>
                  <a:lnTo>
                    <a:pt x="30" y="21"/>
                  </a:lnTo>
                  <a:lnTo>
                    <a:pt x="30" y="21"/>
                  </a:lnTo>
                  <a:lnTo>
                    <a:pt x="30" y="21"/>
                  </a:lnTo>
                  <a:lnTo>
                    <a:pt x="29" y="21"/>
                  </a:lnTo>
                  <a:lnTo>
                    <a:pt x="29" y="21"/>
                  </a:lnTo>
                  <a:lnTo>
                    <a:pt x="29" y="21"/>
                  </a:lnTo>
                  <a:lnTo>
                    <a:pt x="29" y="21"/>
                  </a:lnTo>
                  <a:lnTo>
                    <a:pt x="29" y="22"/>
                  </a:lnTo>
                  <a:lnTo>
                    <a:pt x="29" y="22"/>
                  </a:lnTo>
                  <a:lnTo>
                    <a:pt x="29" y="21"/>
                  </a:lnTo>
                  <a:lnTo>
                    <a:pt x="28" y="21"/>
                  </a:lnTo>
                  <a:lnTo>
                    <a:pt x="28" y="22"/>
                  </a:lnTo>
                  <a:lnTo>
                    <a:pt x="28" y="22"/>
                  </a:lnTo>
                  <a:lnTo>
                    <a:pt x="28" y="22"/>
                  </a:lnTo>
                  <a:lnTo>
                    <a:pt x="28" y="22"/>
                  </a:lnTo>
                  <a:lnTo>
                    <a:pt x="27" y="22"/>
                  </a:lnTo>
                  <a:lnTo>
                    <a:pt x="27" y="23"/>
                  </a:lnTo>
                  <a:lnTo>
                    <a:pt x="27" y="22"/>
                  </a:lnTo>
                  <a:lnTo>
                    <a:pt x="27" y="22"/>
                  </a:lnTo>
                  <a:lnTo>
                    <a:pt x="27" y="23"/>
                  </a:lnTo>
                  <a:lnTo>
                    <a:pt x="27" y="23"/>
                  </a:lnTo>
                  <a:lnTo>
                    <a:pt x="27" y="23"/>
                  </a:lnTo>
                  <a:lnTo>
                    <a:pt x="26" y="23"/>
                  </a:lnTo>
                  <a:lnTo>
                    <a:pt x="26" y="23"/>
                  </a:lnTo>
                  <a:lnTo>
                    <a:pt x="26" y="23"/>
                  </a:lnTo>
                  <a:lnTo>
                    <a:pt x="26" y="22"/>
                  </a:lnTo>
                  <a:lnTo>
                    <a:pt x="26" y="22"/>
                  </a:lnTo>
                  <a:lnTo>
                    <a:pt x="26" y="22"/>
                  </a:lnTo>
                  <a:lnTo>
                    <a:pt x="25" y="22"/>
                  </a:lnTo>
                  <a:lnTo>
                    <a:pt x="25" y="22"/>
                  </a:lnTo>
                  <a:lnTo>
                    <a:pt x="25" y="21"/>
                  </a:lnTo>
                  <a:lnTo>
                    <a:pt x="25" y="21"/>
                  </a:lnTo>
                  <a:lnTo>
                    <a:pt x="25" y="21"/>
                  </a:lnTo>
                  <a:lnTo>
                    <a:pt x="25" y="21"/>
                  </a:lnTo>
                  <a:lnTo>
                    <a:pt x="25" y="21"/>
                  </a:lnTo>
                  <a:lnTo>
                    <a:pt x="25" y="20"/>
                  </a:lnTo>
                  <a:lnTo>
                    <a:pt x="25" y="20"/>
                  </a:lnTo>
                  <a:lnTo>
                    <a:pt x="24" y="20"/>
                  </a:lnTo>
                  <a:lnTo>
                    <a:pt x="24" y="20"/>
                  </a:lnTo>
                  <a:lnTo>
                    <a:pt x="24" y="20"/>
                  </a:lnTo>
                  <a:lnTo>
                    <a:pt x="24" y="20"/>
                  </a:lnTo>
                  <a:lnTo>
                    <a:pt x="23" y="20"/>
                  </a:lnTo>
                  <a:lnTo>
                    <a:pt x="23" y="20"/>
                  </a:lnTo>
                  <a:lnTo>
                    <a:pt x="23" y="20"/>
                  </a:lnTo>
                  <a:lnTo>
                    <a:pt x="23" y="19"/>
                  </a:lnTo>
                  <a:lnTo>
                    <a:pt x="23" y="19"/>
                  </a:lnTo>
                  <a:lnTo>
                    <a:pt x="23" y="19"/>
                  </a:lnTo>
                  <a:lnTo>
                    <a:pt x="23" y="19"/>
                  </a:lnTo>
                  <a:lnTo>
                    <a:pt x="23" y="19"/>
                  </a:lnTo>
                  <a:lnTo>
                    <a:pt x="23" y="18"/>
                  </a:lnTo>
                  <a:lnTo>
                    <a:pt x="23" y="18"/>
                  </a:lnTo>
                  <a:lnTo>
                    <a:pt x="23" y="18"/>
                  </a:lnTo>
                  <a:lnTo>
                    <a:pt x="23" y="18"/>
                  </a:lnTo>
                  <a:lnTo>
                    <a:pt x="23" y="17"/>
                  </a:lnTo>
                  <a:lnTo>
                    <a:pt x="23" y="17"/>
                  </a:lnTo>
                  <a:lnTo>
                    <a:pt x="24" y="17"/>
                  </a:lnTo>
                  <a:lnTo>
                    <a:pt x="24" y="17"/>
                  </a:lnTo>
                  <a:lnTo>
                    <a:pt x="24" y="17"/>
                  </a:lnTo>
                  <a:lnTo>
                    <a:pt x="24" y="17"/>
                  </a:lnTo>
                  <a:lnTo>
                    <a:pt x="24" y="17"/>
                  </a:lnTo>
                  <a:lnTo>
                    <a:pt x="24" y="17"/>
                  </a:lnTo>
                  <a:lnTo>
                    <a:pt x="24" y="16"/>
                  </a:lnTo>
                  <a:lnTo>
                    <a:pt x="23" y="16"/>
                  </a:lnTo>
                  <a:lnTo>
                    <a:pt x="23" y="16"/>
                  </a:lnTo>
                  <a:lnTo>
                    <a:pt x="23" y="16"/>
                  </a:lnTo>
                  <a:lnTo>
                    <a:pt x="23" y="15"/>
                  </a:lnTo>
                  <a:lnTo>
                    <a:pt x="23" y="15"/>
                  </a:lnTo>
                  <a:lnTo>
                    <a:pt x="24" y="15"/>
                  </a:lnTo>
                  <a:lnTo>
                    <a:pt x="24" y="14"/>
                  </a:lnTo>
                  <a:lnTo>
                    <a:pt x="24" y="14"/>
                  </a:lnTo>
                  <a:lnTo>
                    <a:pt x="24" y="14"/>
                  </a:lnTo>
                  <a:lnTo>
                    <a:pt x="24" y="14"/>
                  </a:lnTo>
                  <a:lnTo>
                    <a:pt x="24" y="14"/>
                  </a:lnTo>
                  <a:lnTo>
                    <a:pt x="24" y="14"/>
                  </a:lnTo>
                  <a:lnTo>
                    <a:pt x="23" y="14"/>
                  </a:lnTo>
                  <a:lnTo>
                    <a:pt x="23" y="13"/>
                  </a:lnTo>
                  <a:lnTo>
                    <a:pt x="23" y="13"/>
                  </a:lnTo>
                  <a:lnTo>
                    <a:pt x="23" y="13"/>
                  </a:lnTo>
                  <a:lnTo>
                    <a:pt x="23" y="12"/>
                  </a:lnTo>
                  <a:lnTo>
                    <a:pt x="23" y="12"/>
                  </a:lnTo>
                  <a:lnTo>
                    <a:pt x="23" y="12"/>
                  </a:lnTo>
                  <a:lnTo>
                    <a:pt x="23" y="12"/>
                  </a:lnTo>
                  <a:lnTo>
                    <a:pt x="24" y="12"/>
                  </a:lnTo>
                  <a:lnTo>
                    <a:pt x="24" y="12"/>
                  </a:lnTo>
                  <a:lnTo>
                    <a:pt x="24" y="12"/>
                  </a:lnTo>
                  <a:lnTo>
                    <a:pt x="24" y="11"/>
                  </a:lnTo>
                  <a:lnTo>
                    <a:pt x="24" y="11"/>
                  </a:lnTo>
                  <a:lnTo>
                    <a:pt x="24" y="11"/>
                  </a:lnTo>
                  <a:lnTo>
                    <a:pt x="24" y="11"/>
                  </a:lnTo>
                  <a:lnTo>
                    <a:pt x="24" y="1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Freeform 624">
              <a:extLst>
                <a:ext uri="{FF2B5EF4-FFF2-40B4-BE49-F238E27FC236}">
                  <a16:creationId xmlns:a16="http://schemas.microsoft.com/office/drawing/2014/main" id="{E394AD5B-5CDB-4E80-A0F1-2BA0DF1E1C32}"/>
                </a:ext>
              </a:extLst>
            </p:cNvPr>
            <p:cNvSpPr>
              <a:spLocks noEditPoints="1"/>
            </p:cNvSpPr>
            <p:nvPr/>
          </p:nvSpPr>
          <p:spPr bwMode="auto">
            <a:xfrm>
              <a:off x="7647948" y="4190223"/>
              <a:ext cx="54695" cy="112592"/>
            </a:xfrm>
            <a:custGeom>
              <a:avLst/>
              <a:gdLst/>
              <a:ahLst/>
              <a:cxnLst>
                <a:cxn ang="0">
                  <a:pos x="5" y="6"/>
                </a:cxn>
                <a:cxn ang="0">
                  <a:pos x="5" y="6"/>
                </a:cxn>
                <a:cxn ang="0">
                  <a:pos x="1" y="2"/>
                </a:cxn>
                <a:cxn ang="0">
                  <a:pos x="0" y="2"/>
                </a:cxn>
                <a:cxn ang="0">
                  <a:pos x="1" y="1"/>
                </a:cxn>
                <a:cxn ang="0">
                  <a:pos x="1" y="0"/>
                </a:cxn>
                <a:cxn ang="0">
                  <a:pos x="1" y="6"/>
                </a:cxn>
                <a:cxn ang="0">
                  <a:pos x="1" y="5"/>
                </a:cxn>
                <a:cxn ang="0">
                  <a:pos x="0" y="5"/>
                </a:cxn>
                <a:cxn ang="0">
                  <a:pos x="0" y="4"/>
                </a:cxn>
                <a:cxn ang="0">
                  <a:pos x="1" y="5"/>
                </a:cxn>
                <a:cxn ang="0">
                  <a:pos x="1" y="4"/>
                </a:cxn>
                <a:cxn ang="0">
                  <a:pos x="1" y="3"/>
                </a:cxn>
                <a:cxn ang="0">
                  <a:pos x="1" y="2"/>
                </a:cxn>
                <a:cxn ang="0">
                  <a:pos x="1" y="2"/>
                </a:cxn>
                <a:cxn ang="0">
                  <a:pos x="1" y="1"/>
                </a:cxn>
                <a:cxn ang="0">
                  <a:pos x="2" y="1"/>
                </a:cxn>
                <a:cxn ang="0">
                  <a:pos x="2" y="1"/>
                </a:cxn>
                <a:cxn ang="0">
                  <a:pos x="2" y="1"/>
                </a:cxn>
                <a:cxn ang="0">
                  <a:pos x="1" y="0"/>
                </a:cxn>
                <a:cxn ang="0">
                  <a:pos x="1" y="0"/>
                </a:cxn>
                <a:cxn ang="0">
                  <a:pos x="2" y="1"/>
                </a:cxn>
                <a:cxn ang="0">
                  <a:pos x="2" y="0"/>
                </a:cxn>
                <a:cxn ang="0">
                  <a:pos x="2" y="0"/>
                </a:cxn>
                <a:cxn ang="0">
                  <a:pos x="2" y="1"/>
                </a:cxn>
                <a:cxn ang="0">
                  <a:pos x="3" y="1"/>
                </a:cxn>
                <a:cxn ang="0">
                  <a:pos x="3" y="2"/>
                </a:cxn>
                <a:cxn ang="0">
                  <a:pos x="4" y="3"/>
                </a:cxn>
                <a:cxn ang="0">
                  <a:pos x="4" y="3"/>
                </a:cxn>
                <a:cxn ang="0">
                  <a:pos x="4" y="4"/>
                </a:cxn>
                <a:cxn ang="0">
                  <a:pos x="4" y="4"/>
                </a:cxn>
                <a:cxn ang="0">
                  <a:pos x="4" y="5"/>
                </a:cxn>
                <a:cxn ang="0">
                  <a:pos x="5" y="5"/>
                </a:cxn>
                <a:cxn ang="0">
                  <a:pos x="5" y="6"/>
                </a:cxn>
                <a:cxn ang="0">
                  <a:pos x="5" y="6"/>
                </a:cxn>
                <a:cxn ang="0">
                  <a:pos x="5" y="7"/>
                </a:cxn>
                <a:cxn ang="0">
                  <a:pos x="5" y="8"/>
                </a:cxn>
                <a:cxn ang="0">
                  <a:pos x="5" y="9"/>
                </a:cxn>
                <a:cxn ang="0">
                  <a:pos x="4" y="10"/>
                </a:cxn>
                <a:cxn ang="0">
                  <a:pos x="3" y="10"/>
                </a:cxn>
                <a:cxn ang="0">
                  <a:pos x="3" y="10"/>
                </a:cxn>
                <a:cxn ang="0">
                  <a:pos x="2" y="10"/>
                </a:cxn>
                <a:cxn ang="0">
                  <a:pos x="1" y="10"/>
                </a:cxn>
                <a:cxn ang="0">
                  <a:pos x="1" y="9"/>
                </a:cxn>
                <a:cxn ang="0">
                  <a:pos x="1" y="8"/>
                </a:cxn>
                <a:cxn ang="0">
                  <a:pos x="1" y="8"/>
                </a:cxn>
              </a:cxnLst>
              <a:rect l="0" t="0" r="r" b="b"/>
              <a:pathLst>
                <a:path w="5" h="10">
                  <a:moveTo>
                    <a:pt x="5" y="6"/>
                  </a:moveTo>
                  <a:lnTo>
                    <a:pt x="5" y="6"/>
                  </a:lnTo>
                  <a:lnTo>
                    <a:pt x="5" y="6"/>
                  </a:lnTo>
                  <a:lnTo>
                    <a:pt x="5" y="6"/>
                  </a:lnTo>
                  <a:lnTo>
                    <a:pt x="5" y="6"/>
                  </a:lnTo>
                  <a:lnTo>
                    <a:pt x="5" y="6"/>
                  </a:lnTo>
                  <a:close/>
                  <a:moveTo>
                    <a:pt x="0" y="2"/>
                  </a:moveTo>
                  <a:lnTo>
                    <a:pt x="1" y="2"/>
                  </a:lnTo>
                  <a:lnTo>
                    <a:pt x="1" y="2"/>
                  </a:lnTo>
                  <a:lnTo>
                    <a:pt x="1" y="2"/>
                  </a:lnTo>
                  <a:lnTo>
                    <a:pt x="1" y="2"/>
                  </a:lnTo>
                  <a:lnTo>
                    <a:pt x="0" y="2"/>
                  </a:lnTo>
                  <a:close/>
                  <a:moveTo>
                    <a:pt x="1" y="0"/>
                  </a:moveTo>
                  <a:lnTo>
                    <a:pt x="1" y="0"/>
                  </a:lnTo>
                  <a:lnTo>
                    <a:pt x="1" y="1"/>
                  </a:lnTo>
                  <a:lnTo>
                    <a:pt x="1" y="1"/>
                  </a:lnTo>
                  <a:lnTo>
                    <a:pt x="1" y="0"/>
                  </a:lnTo>
                  <a:lnTo>
                    <a:pt x="1" y="0"/>
                  </a:lnTo>
                  <a:close/>
                  <a:moveTo>
                    <a:pt x="1" y="7"/>
                  </a:moveTo>
                  <a:lnTo>
                    <a:pt x="1" y="7"/>
                  </a:lnTo>
                  <a:lnTo>
                    <a:pt x="1" y="6"/>
                  </a:lnTo>
                  <a:lnTo>
                    <a:pt x="1" y="6"/>
                  </a:lnTo>
                  <a:lnTo>
                    <a:pt x="1" y="6"/>
                  </a:lnTo>
                  <a:lnTo>
                    <a:pt x="1" y="5"/>
                  </a:lnTo>
                  <a:lnTo>
                    <a:pt x="0" y="5"/>
                  </a:lnTo>
                  <a:lnTo>
                    <a:pt x="0" y="5"/>
                  </a:lnTo>
                  <a:lnTo>
                    <a:pt x="0" y="5"/>
                  </a:lnTo>
                  <a:lnTo>
                    <a:pt x="0" y="4"/>
                  </a:lnTo>
                  <a:lnTo>
                    <a:pt x="0" y="4"/>
                  </a:lnTo>
                  <a:lnTo>
                    <a:pt x="0" y="4"/>
                  </a:lnTo>
                  <a:lnTo>
                    <a:pt x="0" y="5"/>
                  </a:lnTo>
                  <a:lnTo>
                    <a:pt x="0" y="5"/>
                  </a:lnTo>
                  <a:lnTo>
                    <a:pt x="1" y="5"/>
                  </a:lnTo>
                  <a:lnTo>
                    <a:pt x="1" y="5"/>
                  </a:lnTo>
                  <a:lnTo>
                    <a:pt x="1" y="4"/>
                  </a:lnTo>
                  <a:lnTo>
                    <a:pt x="1" y="4"/>
                  </a:lnTo>
                  <a:lnTo>
                    <a:pt x="1" y="4"/>
                  </a:lnTo>
                  <a:lnTo>
                    <a:pt x="1" y="3"/>
                  </a:lnTo>
                  <a:lnTo>
                    <a:pt x="1" y="3"/>
                  </a:lnTo>
                  <a:lnTo>
                    <a:pt x="1" y="3"/>
                  </a:lnTo>
                  <a:lnTo>
                    <a:pt x="1" y="2"/>
                  </a:lnTo>
                  <a:lnTo>
                    <a:pt x="1" y="2"/>
                  </a:lnTo>
                  <a:lnTo>
                    <a:pt x="1" y="2"/>
                  </a:lnTo>
                  <a:lnTo>
                    <a:pt x="1" y="2"/>
                  </a:lnTo>
                  <a:lnTo>
                    <a:pt x="1" y="2"/>
                  </a:lnTo>
                  <a:lnTo>
                    <a:pt x="1" y="1"/>
                  </a:lnTo>
                  <a:lnTo>
                    <a:pt x="1" y="1"/>
                  </a:lnTo>
                  <a:lnTo>
                    <a:pt x="1" y="1"/>
                  </a:lnTo>
                  <a:lnTo>
                    <a:pt x="1" y="1"/>
                  </a:lnTo>
                  <a:lnTo>
                    <a:pt x="2" y="1"/>
                  </a:lnTo>
                  <a:lnTo>
                    <a:pt x="2" y="1"/>
                  </a:lnTo>
                  <a:lnTo>
                    <a:pt x="2" y="1"/>
                  </a:lnTo>
                  <a:lnTo>
                    <a:pt x="2" y="1"/>
                  </a:lnTo>
                  <a:lnTo>
                    <a:pt x="2" y="1"/>
                  </a:lnTo>
                  <a:lnTo>
                    <a:pt x="2" y="1"/>
                  </a:lnTo>
                  <a:lnTo>
                    <a:pt x="2" y="1"/>
                  </a:lnTo>
                  <a:lnTo>
                    <a:pt x="2" y="1"/>
                  </a:lnTo>
                  <a:lnTo>
                    <a:pt x="1" y="1"/>
                  </a:lnTo>
                  <a:lnTo>
                    <a:pt x="1" y="1"/>
                  </a:lnTo>
                  <a:lnTo>
                    <a:pt x="1" y="0"/>
                  </a:lnTo>
                  <a:lnTo>
                    <a:pt x="1" y="0"/>
                  </a:lnTo>
                  <a:lnTo>
                    <a:pt x="1" y="0"/>
                  </a:lnTo>
                  <a:lnTo>
                    <a:pt x="1" y="0"/>
                  </a:lnTo>
                  <a:lnTo>
                    <a:pt x="2" y="0"/>
                  </a:lnTo>
                  <a:lnTo>
                    <a:pt x="2" y="0"/>
                  </a:lnTo>
                  <a:lnTo>
                    <a:pt x="2" y="1"/>
                  </a:lnTo>
                  <a:lnTo>
                    <a:pt x="2" y="1"/>
                  </a:lnTo>
                  <a:lnTo>
                    <a:pt x="2" y="1"/>
                  </a:lnTo>
                  <a:lnTo>
                    <a:pt x="2" y="0"/>
                  </a:lnTo>
                  <a:lnTo>
                    <a:pt x="2" y="0"/>
                  </a:lnTo>
                  <a:lnTo>
                    <a:pt x="1" y="0"/>
                  </a:lnTo>
                  <a:lnTo>
                    <a:pt x="2" y="0"/>
                  </a:lnTo>
                  <a:lnTo>
                    <a:pt x="2" y="0"/>
                  </a:lnTo>
                  <a:lnTo>
                    <a:pt x="2" y="1"/>
                  </a:lnTo>
                  <a:lnTo>
                    <a:pt x="2" y="1"/>
                  </a:lnTo>
                  <a:lnTo>
                    <a:pt x="2" y="1"/>
                  </a:lnTo>
                  <a:lnTo>
                    <a:pt x="3" y="1"/>
                  </a:lnTo>
                  <a:lnTo>
                    <a:pt x="3" y="1"/>
                  </a:lnTo>
                  <a:lnTo>
                    <a:pt x="3" y="2"/>
                  </a:lnTo>
                  <a:lnTo>
                    <a:pt x="3" y="2"/>
                  </a:lnTo>
                  <a:lnTo>
                    <a:pt x="3" y="2"/>
                  </a:lnTo>
                  <a:lnTo>
                    <a:pt x="3" y="3"/>
                  </a:lnTo>
                  <a:lnTo>
                    <a:pt x="4" y="3"/>
                  </a:lnTo>
                  <a:lnTo>
                    <a:pt x="4" y="3"/>
                  </a:lnTo>
                  <a:lnTo>
                    <a:pt x="4" y="3"/>
                  </a:lnTo>
                  <a:lnTo>
                    <a:pt x="4" y="4"/>
                  </a:lnTo>
                  <a:lnTo>
                    <a:pt x="4" y="3"/>
                  </a:lnTo>
                  <a:lnTo>
                    <a:pt x="4" y="4"/>
                  </a:lnTo>
                  <a:lnTo>
                    <a:pt x="4" y="4"/>
                  </a:lnTo>
                  <a:lnTo>
                    <a:pt x="4" y="4"/>
                  </a:lnTo>
                  <a:lnTo>
                    <a:pt x="4" y="4"/>
                  </a:lnTo>
                  <a:lnTo>
                    <a:pt x="4" y="4"/>
                  </a:lnTo>
                  <a:lnTo>
                    <a:pt x="4" y="4"/>
                  </a:lnTo>
                  <a:lnTo>
                    <a:pt x="4" y="4"/>
                  </a:lnTo>
                  <a:lnTo>
                    <a:pt x="4" y="4"/>
                  </a:lnTo>
                  <a:lnTo>
                    <a:pt x="4" y="5"/>
                  </a:lnTo>
                  <a:lnTo>
                    <a:pt x="4" y="5"/>
                  </a:lnTo>
                  <a:lnTo>
                    <a:pt x="4" y="5"/>
                  </a:lnTo>
                  <a:lnTo>
                    <a:pt x="5" y="5"/>
                  </a:lnTo>
                  <a:lnTo>
                    <a:pt x="5" y="6"/>
                  </a:lnTo>
                  <a:lnTo>
                    <a:pt x="5" y="6"/>
                  </a:lnTo>
                  <a:lnTo>
                    <a:pt x="5" y="6"/>
                  </a:lnTo>
                  <a:lnTo>
                    <a:pt x="5" y="6"/>
                  </a:lnTo>
                  <a:lnTo>
                    <a:pt x="5" y="6"/>
                  </a:lnTo>
                  <a:lnTo>
                    <a:pt x="5" y="6"/>
                  </a:lnTo>
                  <a:lnTo>
                    <a:pt x="5" y="6"/>
                  </a:lnTo>
                  <a:lnTo>
                    <a:pt x="5" y="7"/>
                  </a:lnTo>
                  <a:lnTo>
                    <a:pt x="5" y="7"/>
                  </a:lnTo>
                  <a:lnTo>
                    <a:pt x="5" y="7"/>
                  </a:lnTo>
                  <a:lnTo>
                    <a:pt x="5" y="8"/>
                  </a:lnTo>
                  <a:lnTo>
                    <a:pt x="5" y="8"/>
                  </a:lnTo>
                  <a:lnTo>
                    <a:pt x="5" y="8"/>
                  </a:lnTo>
                  <a:lnTo>
                    <a:pt x="5" y="9"/>
                  </a:lnTo>
                  <a:lnTo>
                    <a:pt x="5" y="9"/>
                  </a:lnTo>
                  <a:lnTo>
                    <a:pt x="5" y="9"/>
                  </a:lnTo>
                  <a:lnTo>
                    <a:pt x="4" y="9"/>
                  </a:lnTo>
                  <a:lnTo>
                    <a:pt x="4" y="10"/>
                  </a:lnTo>
                  <a:lnTo>
                    <a:pt x="4" y="10"/>
                  </a:lnTo>
                  <a:lnTo>
                    <a:pt x="3" y="10"/>
                  </a:lnTo>
                  <a:lnTo>
                    <a:pt x="3" y="10"/>
                  </a:lnTo>
                  <a:lnTo>
                    <a:pt x="3" y="10"/>
                  </a:lnTo>
                  <a:lnTo>
                    <a:pt x="3" y="10"/>
                  </a:lnTo>
                  <a:lnTo>
                    <a:pt x="3" y="10"/>
                  </a:lnTo>
                  <a:lnTo>
                    <a:pt x="2" y="10"/>
                  </a:lnTo>
                  <a:lnTo>
                    <a:pt x="2" y="10"/>
                  </a:lnTo>
                  <a:lnTo>
                    <a:pt x="2" y="10"/>
                  </a:lnTo>
                  <a:lnTo>
                    <a:pt x="1" y="10"/>
                  </a:lnTo>
                  <a:lnTo>
                    <a:pt x="1" y="10"/>
                  </a:lnTo>
                  <a:lnTo>
                    <a:pt x="1" y="10"/>
                  </a:lnTo>
                  <a:lnTo>
                    <a:pt x="1" y="10"/>
                  </a:lnTo>
                  <a:lnTo>
                    <a:pt x="1" y="9"/>
                  </a:lnTo>
                  <a:lnTo>
                    <a:pt x="1" y="9"/>
                  </a:lnTo>
                  <a:lnTo>
                    <a:pt x="1" y="9"/>
                  </a:lnTo>
                  <a:lnTo>
                    <a:pt x="1" y="9"/>
                  </a:lnTo>
                  <a:lnTo>
                    <a:pt x="1" y="8"/>
                  </a:lnTo>
                  <a:lnTo>
                    <a:pt x="1" y="8"/>
                  </a:lnTo>
                  <a:lnTo>
                    <a:pt x="1" y="8"/>
                  </a:lnTo>
                  <a:lnTo>
                    <a:pt x="1" y="8"/>
                  </a:lnTo>
                  <a:lnTo>
                    <a:pt x="1"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Freeform 625">
              <a:extLst>
                <a:ext uri="{FF2B5EF4-FFF2-40B4-BE49-F238E27FC236}">
                  <a16:creationId xmlns:a16="http://schemas.microsoft.com/office/drawing/2014/main" id="{B26544B3-BC98-4DF6-B516-358B2B2FDE63}"/>
                </a:ext>
              </a:extLst>
            </p:cNvPr>
            <p:cNvSpPr>
              <a:spLocks noEditPoints="1"/>
            </p:cNvSpPr>
            <p:nvPr/>
          </p:nvSpPr>
          <p:spPr bwMode="auto">
            <a:xfrm>
              <a:off x="6280586" y="3819019"/>
              <a:ext cx="393117" cy="562962"/>
            </a:xfrm>
            <a:custGeom>
              <a:avLst/>
              <a:gdLst/>
              <a:ahLst/>
              <a:cxnLst>
                <a:cxn ang="0">
                  <a:pos x="29" y="45"/>
                </a:cxn>
                <a:cxn ang="0">
                  <a:pos x="30" y="46"/>
                </a:cxn>
                <a:cxn ang="0">
                  <a:pos x="28" y="47"/>
                </a:cxn>
                <a:cxn ang="0">
                  <a:pos x="24" y="49"/>
                </a:cxn>
                <a:cxn ang="0">
                  <a:pos x="22" y="49"/>
                </a:cxn>
                <a:cxn ang="0">
                  <a:pos x="20" y="49"/>
                </a:cxn>
                <a:cxn ang="0">
                  <a:pos x="19" y="49"/>
                </a:cxn>
                <a:cxn ang="0">
                  <a:pos x="18" y="48"/>
                </a:cxn>
                <a:cxn ang="0">
                  <a:pos x="16" y="47"/>
                </a:cxn>
                <a:cxn ang="0">
                  <a:pos x="15" y="47"/>
                </a:cxn>
                <a:cxn ang="0">
                  <a:pos x="13" y="47"/>
                </a:cxn>
                <a:cxn ang="0">
                  <a:pos x="12" y="46"/>
                </a:cxn>
                <a:cxn ang="0">
                  <a:pos x="11" y="44"/>
                </a:cxn>
                <a:cxn ang="0">
                  <a:pos x="10" y="43"/>
                </a:cxn>
                <a:cxn ang="0">
                  <a:pos x="9" y="41"/>
                </a:cxn>
                <a:cxn ang="0">
                  <a:pos x="7" y="40"/>
                </a:cxn>
                <a:cxn ang="0">
                  <a:pos x="7" y="38"/>
                </a:cxn>
                <a:cxn ang="0">
                  <a:pos x="5" y="37"/>
                </a:cxn>
                <a:cxn ang="0">
                  <a:pos x="4" y="36"/>
                </a:cxn>
                <a:cxn ang="0">
                  <a:pos x="3" y="35"/>
                </a:cxn>
                <a:cxn ang="0">
                  <a:pos x="3" y="32"/>
                </a:cxn>
                <a:cxn ang="0">
                  <a:pos x="2" y="29"/>
                </a:cxn>
                <a:cxn ang="0">
                  <a:pos x="1" y="26"/>
                </a:cxn>
                <a:cxn ang="0">
                  <a:pos x="0" y="25"/>
                </a:cxn>
                <a:cxn ang="0">
                  <a:pos x="0" y="23"/>
                </a:cxn>
                <a:cxn ang="0">
                  <a:pos x="1" y="21"/>
                </a:cxn>
                <a:cxn ang="0">
                  <a:pos x="2" y="19"/>
                </a:cxn>
                <a:cxn ang="0">
                  <a:pos x="3" y="18"/>
                </a:cxn>
                <a:cxn ang="0">
                  <a:pos x="4" y="16"/>
                </a:cxn>
                <a:cxn ang="0">
                  <a:pos x="4" y="6"/>
                </a:cxn>
                <a:cxn ang="0">
                  <a:pos x="7" y="0"/>
                </a:cxn>
                <a:cxn ang="0">
                  <a:pos x="11" y="0"/>
                </a:cxn>
                <a:cxn ang="0">
                  <a:pos x="15" y="0"/>
                </a:cxn>
                <a:cxn ang="0">
                  <a:pos x="19" y="0"/>
                </a:cxn>
                <a:cxn ang="0">
                  <a:pos x="21" y="0"/>
                </a:cxn>
                <a:cxn ang="0">
                  <a:pos x="24" y="0"/>
                </a:cxn>
                <a:cxn ang="0">
                  <a:pos x="28" y="0"/>
                </a:cxn>
                <a:cxn ang="0">
                  <a:pos x="31" y="0"/>
                </a:cxn>
                <a:cxn ang="0">
                  <a:pos x="33" y="2"/>
                </a:cxn>
                <a:cxn ang="0">
                  <a:pos x="33" y="3"/>
                </a:cxn>
                <a:cxn ang="0">
                  <a:pos x="33" y="5"/>
                </a:cxn>
                <a:cxn ang="0">
                  <a:pos x="33" y="7"/>
                </a:cxn>
                <a:cxn ang="0">
                  <a:pos x="34" y="9"/>
                </a:cxn>
                <a:cxn ang="0">
                  <a:pos x="36" y="11"/>
                </a:cxn>
                <a:cxn ang="0">
                  <a:pos x="35" y="12"/>
                </a:cxn>
                <a:cxn ang="0">
                  <a:pos x="34" y="14"/>
                </a:cxn>
                <a:cxn ang="0">
                  <a:pos x="32" y="15"/>
                </a:cxn>
                <a:cxn ang="0">
                  <a:pos x="32" y="17"/>
                </a:cxn>
                <a:cxn ang="0">
                  <a:pos x="31" y="21"/>
                </a:cxn>
                <a:cxn ang="0">
                  <a:pos x="31" y="25"/>
                </a:cxn>
                <a:cxn ang="0">
                  <a:pos x="30" y="26"/>
                </a:cxn>
                <a:cxn ang="0">
                  <a:pos x="28" y="28"/>
                </a:cxn>
                <a:cxn ang="0">
                  <a:pos x="28" y="31"/>
                </a:cxn>
                <a:cxn ang="0">
                  <a:pos x="26" y="33"/>
                </a:cxn>
                <a:cxn ang="0">
                  <a:pos x="26" y="37"/>
                </a:cxn>
                <a:cxn ang="0">
                  <a:pos x="24" y="37"/>
                </a:cxn>
                <a:cxn ang="0">
                  <a:pos x="24" y="38"/>
                </a:cxn>
                <a:cxn ang="0">
                  <a:pos x="26" y="40"/>
                </a:cxn>
                <a:cxn ang="0">
                  <a:pos x="27" y="41"/>
                </a:cxn>
              </a:cxnLst>
              <a:rect l="0" t="0" r="r" b="b"/>
              <a:pathLst>
                <a:path w="36" h="50">
                  <a:moveTo>
                    <a:pt x="33" y="4"/>
                  </a:moveTo>
                  <a:lnTo>
                    <a:pt x="33" y="4"/>
                  </a:lnTo>
                  <a:close/>
                  <a:moveTo>
                    <a:pt x="28" y="43"/>
                  </a:moveTo>
                  <a:lnTo>
                    <a:pt x="28" y="43"/>
                  </a:lnTo>
                  <a:lnTo>
                    <a:pt x="28" y="44"/>
                  </a:lnTo>
                  <a:lnTo>
                    <a:pt x="28" y="44"/>
                  </a:lnTo>
                  <a:lnTo>
                    <a:pt x="28" y="44"/>
                  </a:lnTo>
                  <a:lnTo>
                    <a:pt x="29" y="44"/>
                  </a:lnTo>
                  <a:lnTo>
                    <a:pt x="29" y="45"/>
                  </a:lnTo>
                  <a:lnTo>
                    <a:pt x="29" y="45"/>
                  </a:lnTo>
                  <a:lnTo>
                    <a:pt x="29" y="45"/>
                  </a:lnTo>
                  <a:lnTo>
                    <a:pt x="29" y="45"/>
                  </a:lnTo>
                  <a:lnTo>
                    <a:pt x="30" y="45"/>
                  </a:lnTo>
                  <a:lnTo>
                    <a:pt x="30" y="45"/>
                  </a:lnTo>
                  <a:lnTo>
                    <a:pt x="30" y="45"/>
                  </a:lnTo>
                  <a:lnTo>
                    <a:pt x="30" y="45"/>
                  </a:lnTo>
                  <a:lnTo>
                    <a:pt x="30" y="45"/>
                  </a:lnTo>
                  <a:lnTo>
                    <a:pt x="30" y="46"/>
                  </a:lnTo>
                  <a:lnTo>
                    <a:pt x="30" y="46"/>
                  </a:lnTo>
                  <a:lnTo>
                    <a:pt x="30" y="47"/>
                  </a:lnTo>
                  <a:lnTo>
                    <a:pt x="30" y="47"/>
                  </a:lnTo>
                  <a:lnTo>
                    <a:pt x="30" y="47"/>
                  </a:lnTo>
                  <a:lnTo>
                    <a:pt x="30" y="47"/>
                  </a:lnTo>
                  <a:lnTo>
                    <a:pt x="29" y="47"/>
                  </a:lnTo>
                  <a:lnTo>
                    <a:pt x="29" y="47"/>
                  </a:lnTo>
                  <a:lnTo>
                    <a:pt x="28" y="47"/>
                  </a:lnTo>
                  <a:lnTo>
                    <a:pt x="28" y="47"/>
                  </a:lnTo>
                  <a:lnTo>
                    <a:pt x="28" y="47"/>
                  </a:lnTo>
                  <a:lnTo>
                    <a:pt x="27" y="47"/>
                  </a:lnTo>
                  <a:lnTo>
                    <a:pt x="26" y="48"/>
                  </a:lnTo>
                  <a:lnTo>
                    <a:pt x="26" y="48"/>
                  </a:lnTo>
                  <a:lnTo>
                    <a:pt x="25" y="49"/>
                  </a:lnTo>
                  <a:lnTo>
                    <a:pt x="25" y="49"/>
                  </a:lnTo>
                  <a:lnTo>
                    <a:pt x="24" y="49"/>
                  </a:lnTo>
                  <a:lnTo>
                    <a:pt x="24" y="49"/>
                  </a:lnTo>
                  <a:lnTo>
                    <a:pt x="24" y="49"/>
                  </a:lnTo>
                  <a:lnTo>
                    <a:pt x="24" y="49"/>
                  </a:lnTo>
                  <a:lnTo>
                    <a:pt x="24" y="49"/>
                  </a:lnTo>
                  <a:lnTo>
                    <a:pt x="23" y="49"/>
                  </a:lnTo>
                  <a:lnTo>
                    <a:pt x="23" y="49"/>
                  </a:lnTo>
                  <a:lnTo>
                    <a:pt x="23" y="49"/>
                  </a:lnTo>
                  <a:lnTo>
                    <a:pt x="22" y="49"/>
                  </a:lnTo>
                  <a:lnTo>
                    <a:pt x="22" y="50"/>
                  </a:lnTo>
                  <a:lnTo>
                    <a:pt x="22" y="50"/>
                  </a:lnTo>
                  <a:lnTo>
                    <a:pt x="22" y="49"/>
                  </a:lnTo>
                  <a:lnTo>
                    <a:pt x="22" y="49"/>
                  </a:lnTo>
                  <a:lnTo>
                    <a:pt x="21" y="49"/>
                  </a:lnTo>
                  <a:lnTo>
                    <a:pt x="21" y="49"/>
                  </a:lnTo>
                  <a:lnTo>
                    <a:pt x="21" y="49"/>
                  </a:lnTo>
                  <a:lnTo>
                    <a:pt x="21" y="49"/>
                  </a:lnTo>
                  <a:lnTo>
                    <a:pt x="21" y="49"/>
                  </a:lnTo>
                  <a:lnTo>
                    <a:pt x="21" y="49"/>
                  </a:lnTo>
                  <a:lnTo>
                    <a:pt x="20" y="49"/>
                  </a:lnTo>
                  <a:lnTo>
                    <a:pt x="20" y="49"/>
                  </a:lnTo>
                  <a:lnTo>
                    <a:pt x="20" y="49"/>
                  </a:lnTo>
                  <a:lnTo>
                    <a:pt x="20" y="49"/>
                  </a:lnTo>
                  <a:lnTo>
                    <a:pt x="19" y="49"/>
                  </a:lnTo>
                  <a:lnTo>
                    <a:pt x="19" y="49"/>
                  </a:lnTo>
                  <a:lnTo>
                    <a:pt x="19" y="49"/>
                  </a:lnTo>
                  <a:lnTo>
                    <a:pt x="19" y="50"/>
                  </a:lnTo>
                  <a:lnTo>
                    <a:pt x="19" y="50"/>
                  </a:lnTo>
                  <a:lnTo>
                    <a:pt x="19" y="49"/>
                  </a:lnTo>
                  <a:lnTo>
                    <a:pt x="19" y="49"/>
                  </a:lnTo>
                  <a:lnTo>
                    <a:pt x="19" y="49"/>
                  </a:lnTo>
                  <a:lnTo>
                    <a:pt x="18" y="49"/>
                  </a:lnTo>
                  <a:lnTo>
                    <a:pt x="18" y="49"/>
                  </a:lnTo>
                  <a:lnTo>
                    <a:pt x="18" y="49"/>
                  </a:lnTo>
                  <a:lnTo>
                    <a:pt x="18" y="49"/>
                  </a:lnTo>
                  <a:lnTo>
                    <a:pt x="18" y="49"/>
                  </a:lnTo>
                  <a:lnTo>
                    <a:pt x="18" y="49"/>
                  </a:lnTo>
                  <a:lnTo>
                    <a:pt x="18" y="48"/>
                  </a:lnTo>
                  <a:lnTo>
                    <a:pt x="18" y="48"/>
                  </a:lnTo>
                  <a:lnTo>
                    <a:pt x="17" y="48"/>
                  </a:lnTo>
                  <a:lnTo>
                    <a:pt x="17" y="48"/>
                  </a:lnTo>
                  <a:lnTo>
                    <a:pt x="17" y="48"/>
                  </a:lnTo>
                  <a:lnTo>
                    <a:pt x="17" y="48"/>
                  </a:lnTo>
                  <a:lnTo>
                    <a:pt x="17" y="47"/>
                  </a:lnTo>
                  <a:lnTo>
                    <a:pt x="17" y="47"/>
                  </a:lnTo>
                  <a:lnTo>
                    <a:pt x="17" y="47"/>
                  </a:lnTo>
                  <a:lnTo>
                    <a:pt x="17" y="47"/>
                  </a:lnTo>
                  <a:lnTo>
                    <a:pt x="16" y="47"/>
                  </a:lnTo>
                  <a:lnTo>
                    <a:pt x="16" y="47"/>
                  </a:lnTo>
                  <a:lnTo>
                    <a:pt x="16" y="47"/>
                  </a:lnTo>
                  <a:lnTo>
                    <a:pt x="16" y="47"/>
                  </a:lnTo>
                  <a:lnTo>
                    <a:pt x="16" y="47"/>
                  </a:lnTo>
                  <a:lnTo>
                    <a:pt x="16" y="48"/>
                  </a:lnTo>
                  <a:lnTo>
                    <a:pt x="15" y="47"/>
                  </a:lnTo>
                  <a:lnTo>
                    <a:pt x="15" y="47"/>
                  </a:lnTo>
                  <a:lnTo>
                    <a:pt x="15" y="47"/>
                  </a:lnTo>
                  <a:lnTo>
                    <a:pt x="15" y="47"/>
                  </a:lnTo>
                  <a:lnTo>
                    <a:pt x="15" y="47"/>
                  </a:lnTo>
                  <a:lnTo>
                    <a:pt x="14" y="47"/>
                  </a:lnTo>
                  <a:lnTo>
                    <a:pt x="14" y="47"/>
                  </a:lnTo>
                  <a:lnTo>
                    <a:pt x="14" y="47"/>
                  </a:lnTo>
                  <a:lnTo>
                    <a:pt x="14" y="48"/>
                  </a:lnTo>
                  <a:lnTo>
                    <a:pt x="14" y="48"/>
                  </a:lnTo>
                  <a:lnTo>
                    <a:pt x="13" y="48"/>
                  </a:lnTo>
                  <a:lnTo>
                    <a:pt x="13" y="48"/>
                  </a:lnTo>
                  <a:lnTo>
                    <a:pt x="13" y="47"/>
                  </a:lnTo>
                  <a:lnTo>
                    <a:pt x="13" y="47"/>
                  </a:lnTo>
                  <a:lnTo>
                    <a:pt x="13" y="47"/>
                  </a:lnTo>
                  <a:lnTo>
                    <a:pt x="12" y="47"/>
                  </a:lnTo>
                  <a:lnTo>
                    <a:pt x="12" y="47"/>
                  </a:lnTo>
                  <a:lnTo>
                    <a:pt x="12" y="47"/>
                  </a:lnTo>
                  <a:lnTo>
                    <a:pt x="12" y="46"/>
                  </a:lnTo>
                  <a:lnTo>
                    <a:pt x="12" y="46"/>
                  </a:lnTo>
                  <a:lnTo>
                    <a:pt x="12" y="46"/>
                  </a:lnTo>
                  <a:lnTo>
                    <a:pt x="12" y="46"/>
                  </a:lnTo>
                  <a:lnTo>
                    <a:pt x="12" y="46"/>
                  </a:lnTo>
                  <a:lnTo>
                    <a:pt x="12" y="45"/>
                  </a:lnTo>
                  <a:lnTo>
                    <a:pt x="11" y="45"/>
                  </a:lnTo>
                  <a:lnTo>
                    <a:pt x="11" y="45"/>
                  </a:lnTo>
                  <a:lnTo>
                    <a:pt x="11" y="45"/>
                  </a:lnTo>
                  <a:lnTo>
                    <a:pt x="11" y="44"/>
                  </a:lnTo>
                  <a:lnTo>
                    <a:pt x="11" y="44"/>
                  </a:lnTo>
                  <a:lnTo>
                    <a:pt x="11" y="44"/>
                  </a:lnTo>
                  <a:lnTo>
                    <a:pt x="11" y="44"/>
                  </a:lnTo>
                  <a:lnTo>
                    <a:pt x="11" y="43"/>
                  </a:lnTo>
                  <a:lnTo>
                    <a:pt x="10" y="43"/>
                  </a:lnTo>
                  <a:lnTo>
                    <a:pt x="10" y="43"/>
                  </a:lnTo>
                  <a:lnTo>
                    <a:pt x="10" y="43"/>
                  </a:lnTo>
                  <a:lnTo>
                    <a:pt x="10" y="43"/>
                  </a:lnTo>
                  <a:lnTo>
                    <a:pt x="10" y="43"/>
                  </a:lnTo>
                  <a:lnTo>
                    <a:pt x="10" y="43"/>
                  </a:lnTo>
                  <a:lnTo>
                    <a:pt x="9" y="43"/>
                  </a:lnTo>
                  <a:lnTo>
                    <a:pt x="10" y="43"/>
                  </a:lnTo>
                  <a:lnTo>
                    <a:pt x="10" y="43"/>
                  </a:lnTo>
                  <a:lnTo>
                    <a:pt x="10" y="43"/>
                  </a:lnTo>
                  <a:lnTo>
                    <a:pt x="10" y="42"/>
                  </a:lnTo>
                  <a:lnTo>
                    <a:pt x="9" y="42"/>
                  </a:lnTo>
                  <a:lnTo>
                    <a:pt x="9" y="42"/>
                  </a:lnTo>
                  <a:lnTo>
                    <a:pt x="9" y="42"/>
                  </a:lnTo>
                  <a:lnTo>
                    <a:pt x="9" y="42"/>
                  </a:lnTo>
                  <a:lnTo>
                    <a:pt x="9" y="41"/>
                  </a:lnTo>
                  <a:lnTo>
                    <a:pt x="9" y="41"/>
                  </a:lnTo>
                  <a:lnTo>
                    <a:pt x="9" y="41"/>
                  </a:lnTo>
                  <a:lnTo>
                    <a:pt x="9" y="41"/>
                  </a:lnTo>
                  <a:lnTo>
                    <a:pt x="9" y="41"/>
                  </a:lnTo>
                  <a:lnTo>
                    <a:pt x="8" y="41"/>
                  </a:lnTo>
                  <a:lnTo>
                    <a:pt x="8" y="40"/>
                  </a:lnTo>
                  <a:lnTo>
                    <a:pt x="8" y="40"/>
                  </a:lnTo>
                  <a:lnTo>
                    <a:pt x="8" y="40"/>
                  </a:lnTo>
                  <a:lnTo>
                    <a:pt x="7" y="40"/>
                  </a:lnTo>
                  <a:lnTo>
                    <a:pt x="7" y="40"/>
                  </a:lnTo>
                  <a:lnTo>
                    <a:pt x="7" y="39"/>
                  </a:lnTo>
                  <a:lnTo>
                    <a:pt x="7" y="39"/>
                  </a:lnTo>
                  <a:lnTo>
                    <a:pt x="7" y="39"/>
                  </a:lnTo>
                  <a:lnTo>
                    <a:pt x="7" y="39"/>
                  </a:lnTo>
                  <a:lnTo>
                    <a:pt x="7" y="39"/>
                  </a:lnTo>
                  <a:lnTo>
                    <a:pt x="7" y="39"/>
                  </a:lnTo>
                  <a:lnTo>
                    <a:pt x="7" y="39"/>
                  </a:lnTo>
                  <a:lnTo>
                    <a:pt x="7" y="38"/>
                  </a:lnTo>
                  <a:lnTo>
                    <a:pt x="7" y="38"/>
                  </a:lnTo>
                  <a:lnTo>
                    <a:pt x="7" y="38"/>
                  </a:lnTo>
                  <a:lnTo>
                    <a:pt x="7" y="38"/>
                  </a:lnTo>
                  <a:lnTo>
                    <a:pt x="7" y="38"/>
                  </a:lnTo>
                  <a:lnTo>
                    <a:pt x="6" y="38"/>
                  </a:lnTo>
                  <a:lnTo>
                    <a:pt x="6" y="38"/>
                  </a:lnTo>
                  <a:lnTo>
                    <a:pt x="6" y="37"/>
                  </a:lnTo>
                  <a:lnTo>
                    <a:pt x="6" y="37"/>
                  </a:lnTo>
                  <a:lnTo>
                    <a:pt x="6" y="37"/>
                  </a:lnTo>
                  <a:lnTo>
                    <a:pt x="5" y="37"/>
                  </a:lnTo>
                  <a:lnTo>
                    <a:pt x="5" y="37"/>
                  </a:lnTo>
                  <a:lnTo>
                    <a:pt x="5" y="37"/>
                  </a:lnTo>
                  <a:lnTo>
                    <a:pt x="5" y="37"/>
                  </a:lnTo>
                  <a:lnTo>
                    <a:pt x="5" y="37"/>
                  </a:lnTo>
                  <a:lnTo>
                    <a:pt x="5" y="37"/>
                  </a:lnTo>
                  <a:lnTo>
                    <a:pt x="5" y="36"/>
                  </a:lnTo>
                  <a:lnTo>
                    <a:pt x="5" y="36"/>
                  </a:lnTo>
                  <a:lnTo>
                    <a:pt x="4" y="36"/>
                  </a:lnTo>
                  <a:lnTo>
                    <a:pt x="4" y="36"/>
                  </a:lnTo>
                  <a:lnTo>
                    <a:pt x="4" y="36"/>
                  </a:lnTo>
                  <a:lnTo>
                    <a:pt x="4" y="36"/>
                  </a:lnTo>
                  <a:lnTo>
                    <a:pt x="3" y="36"/>
                  </a:lnTo>
                  <a:lnTo>
                    <a:pt x="3" y="36"/>
                  </a:lnTo>
                  <a:lnTo>
                    <a:pt x="3" y="36"/>
                  </a:lnTo>
                  <a:lnTo>
                    <a:pt x="3" y="36"/>
                  </a:lnTo>
                  <a:lnTo>
                    <a:pt x="3" y="35"/>
                  </a:lnTo>
                  <a:lnTo>
                    <a:pt x="3" y="35"/>
                  </a:lnTo>
                  <a:lnTo>
                    <a:pt x="3" y="35"/>
                  </a:lnTo>
                  <a:lnTo>
                    <a:pt x="3" y="35"/>
                  </a:lnTo>
                  <a:lnTo>
                    <a:pt x="3" y="35"/>
                  </a:lnTo>
                  <a:lnTo>
                    <a:pt x="3" y="35"/>
                  </a:lnTo>
                  <a:lnTo>
                    <a:pt x="3" y="34"/>
                  </a:lnTo>
                  <a:lnTo>
                    <a:pt x="3" y="34"/>
                  </a:lnTo>
                  <a:lnTo>
                    <a:pt x="3" y="34"/>
                  </a:lnTo>
                  <a:lnTo>
                    <a:pt x="4" y="33"/>
                  </a:lnTo>
                  <a:lnTo>
                    <a:pt x="3" y="33"/>
                  </a:lnTo>
                  <a:lnTo>
                    <a:pt x="3" y="32"/>
                  </a:lnTo>
                  <a:lnTo>
                    <a:pt x="3" y="31"/>
                  </a:lnTo>
                  <a:lnTo>
                    <a:pt x="2" y="31"/>
                  </a:lnTo>
                  <a:lnTo>
                    <a:pt x="2" y="31"/>
                  </a:lnTo>
                  <a:lnTo>
                    <a:pt x="2" y="31"/>
                  </a:lnTo>
                  <a:lnTo>
                    <a:pt x="2" y="30"/>
                  </a:lnTo>
                  <a:lnTo>
                    <a:pt x="2" y="30"/>
                  </a:lnTo>
                  <a:lnTo>
                    <a:pt x="2" y="29"/>
                  </a:lnTo>
                  <a:lnTo>
                    <a:pt x="2" y="29"/>
                  </a:lnTo>
                  <a:lnTo>
                    <a:pt x="2" y="29"/>
                  </a:lnTo>
                  <a:lnTo>
                    <a:pt x="1" y="29"/>
                  </a:lnTo>
                  <a:lnTo>
                    <a:pt x="1" y="29"/>
                  </a:lnTo>
                  <a:lnTo>
                    <a:pt x="1" y="28"/>
                  </a:lnTo>
                  <a:lnTo>
                    <a:pt x="1" y="28"/>
                  </a:lnTo>
                  <a:lnTo>
                    <a:pt x="1" y="28"/>
                  </a:lnTo>
                  <a:lnTo>
                    <a:pt x="1" y="27"/>
                  </a:lnTo>
                  <a:lnTo>
                    <a:pt x="1" y="27"/>
                  </a:lnTo>
                  <a:lnTo>
                    <a:pt x="1" y="27"/>
                  </a:lnTo>
                  <a:lnTo>
                    <a:pt x="1" y="26"/>
                  </a:lnTo>
                  <a:lnTo>
                    <a:pt x="1" y="26"/>
                  </a:lnTo>
                  <a:lnTo>
                    <a:pt x="1" y="26"/>
                  </a:lnTo>
                  <a:lnTo>
                    <a:pt x="1" y="25"/>
                  </a:lnTo>
                  <a:lnTo>
                    <a:pt x="0" y="25"/>
                  </a:lnTo>
                  <a:lnTo>
                    <a:pt x="0" y="25"/>
                  </a:lnTo>
                  <a:lnTo>
                    <a:pt x="0" y="25"/>
                  </a:lnTo>
                  <a:lnTo>
                    <a:pt x="0" y="25"/>
                  </a:lnTo>
                  <a:lnTo>
                    <a:pt x="0" y="25"/>
                  </a:lnTo>
                  <a:lnTo>
                    <a:pt x="0" y="25"/>
                  </a:lnTo>
                  <a:lnTo>
                    <a:pt x="0" y="25"/>
                  </a:lnTo>
                  <a:lnTo>
                    <a:pt x="0" y="25"/>
                  </a:lnTo>
                  <a:lnTo>
                    <a:pt x="0" y="24"/>
                  </a:lnTo>
                  <a:lnTo>
                    <a:pt x="0" y="24"/>
                  </a:lnTo>
                  <a:lnTo>
                    <a:pt x="0" y="24"/>
                  </a:lnTo>
                  <a:lnTo>
                    <a:pt x="1" y="24"/>
                  </a:lnTo>
                  <a:lnTo>
                    <a:pt x="1" y="24"/>
                  </a:lnTo>
                  <a:lnTo>
                    <a:pt x="0" y="23"/>
                  </a:lnTo>
                  <a:lnTo>
                    <a:pt x="0" y="23"/>
                  </a:lnTo>
                  <a:lnTo>
                    <a:pt x="0" y="23"/>
                  </a:lnTo>
                  <a:lnTo>
                    <a:pt x="0" y="22"/>
                  </a:lnTo>
                  <a:lnTo>
                    <a:pt x="1" y="22"/>
                  </a:lnTo>
                  <a:lnTo>
                    <a:pt x="1" y="22"/>
                  </a:lnTo>
                  <a:lnTo>
                    <a:pt x="1" y="22"/>
                  </a:lnTo>
                  <a:lnTo>
                    <a:pt x="1" y="21"/>
                  </a:lnTo>
                  <a:lnTo>
                    <a:pt x="1" y="21"/>
                  </a:lnTo>
                  <a:lnTo>
                    <a:pt x="1" y="21"/>
                  </a:lnTo>
                  <a:lnTo>
                    <a:pt x="1" y="21"/>
                  </a:lnTo>
                  <a:lnTo>
                    <a:pt x="1" y="20"/>
                  </a:lnTo>
                  <a:lnTo>
                    <a:pt x="1" y="20"/>
                  </a:lnTo>
                  <a:lnTo>
                    <a:pt x="1" y="20"/>
                  </a:lnTo>
                  <a:lnTo>
                    <a:pt x="1" y="20"/>
                  </a:lnTo>
                  <a:lnTo>
                    <a:pt x="1" y="20"/>
                  </a:lnTo>
                  <a:lnTo>
                    <a:pt x="1" y="20"/>
                  </a:lnTo>
                  <a:lnTo>
                    <a:pt x="1" y="20"/>
                  </a:lnTo>
                  <a:lnTo>
                    <a:pt x="1" y="19"/>
                  </a:lnTo>
                  <a:lnTo>
                    <a:pt x="2" y="19"/>
                  </a:lnTo>
                  <a:lnTo>
                    <a:pt x="2" y="19"/>
                  </a:lnTo>
                  <a:lnTo>
                    <a:pt x="2" y="19"/>
                  </a:lnTo>
                  <a:lnTo>
                    <a:pt x="2" y="19"/>
                  </a:lnTo>
                  <a:lnTo>
                    <a:pt x="2" y="18"/>
                  </a:lnTo>
                  <a:lnTo>
                    <a:pt x="2" y="18"/>
                  </a:lnTo>
                  <a:lnTo>
                    <a:pt x="2" y="18"/>
                  </a:lnTo>
                  <a:lnTo>
                    <a:pt x="2" y="17"/>
                  </a:lnTo>
                  <a:lnTo>
                    <a:pt x="2" y="17"/>
                  </a:lnTo>
                  <a:lnTo>
                    <a:pt x="3" y="18"/>
                  </a:lnTo>
                  <a:lnTo>
                    <a:pt x="3" y="18"/>
                  </a:lnTo>
                  <a:lnTo>
                    <a:pt x="3" y="17"/>
                  </a:lnTo>
                  <a:lnTo>
                    <a:pt x="3" y="17"/>
                  </a:lnTo>
                  <a:lnTo>
                    <a:pt x="3" y="17"/>
                  </a:lnTo>
                  <a:lnTo>
                    <a:pt x="4" y="17"/>
                  </a:lnTo>
                  <a:lnTo>
                    <a:pt x="4" y="17"/>
                  </a:lnTo>
                  <a:lnTo>
                    <a:pt x="4" y="17"/>
                  </a:lnTo>
                  <a:lnTo>
                    <a:pt x="4" y="17"/>
                  </a:lnTo>
                  <a:lnTo>
                    <a:pt x="4" y="16"/>
                  </a:lnTo>
                  <a:lnTo>
                    <a:pt x="4" y="16"/>
                  </a:lnTo>
                  <a:lnTo>
                    <a:pt x="4" y="10"/>
                  </a:lnTo>
                  <a:lnTo>
                    <a:pt x="4" y="10"/>
                  </a:lnTo>
                  <a:lnTo>
                    <a:pt x="4" y="9"/>
                  </a:lnTo>
                  <a:lnTo>
                    <a:pt x="4" y="9"/>
                  </a:lnTo>
                  <a:lnTo>
                    <a:pt x="4" y="7"/>
                  </a:lnTo>
                  <a:lnTo>
                    <a:pt x="4" y="7"/>
                  </a:lnTo>
                  <a:lnTo>
                    <a:pt x="4" y="6"/>
                  </a:lnTo>
                  <a:lnTo>
                    <a:pt x="4" y="6"/>
                  </a:lnTo>
                  <a:lnTo>
                    <a:pt x="4" y="6"/>
                  </a:lnTo>
                  <a:lnTo>
                    <a:pt x="5" y="6"/>
                  </a:lnTo>
                  <a:lnTo>
                    <a:pt x="5" y="6"/>
                  </a:lnTo>
                  <a:lnTo>
                    <a:pt x="6" y="6"/>
                  </a:lnTo>
                  <a:lnTo>
                    <a:pt x="6" y="6"/>
                  </a:lnTo>
                  <a:lnTo>
                    <a:pt x="6" y="6"/>
                  </a:lnTo>
                  <a:lnTo>
                    <a:pt x="6" y="3"/>
                  </a:lnTo>
                  <a:lnTo>
                    <a:pt x="6" y="0"/>
                  </a:lnTo>
                  <a:lnTo>
                    <a:pt x="7" y="0"/>
                  </a:lnTo>
                  <a:lnTo>
                    <a:pt x="7" y="0"/>
                  </a:lnTo>
                  <a:lnTo>
                    <a:pt x="7" y="0"/>
                  </a:lnTo>
                  <a:lnTo>
                    <a:pt x="8" y="0"/>
                  </a:lnTo>
                  <a:lnTo>
                    <a:pt x="9" y="0"/>
                  </a:lnTo>
                  <a:lnTo>
                    <a:pt x="10" y="0"/>
                  </a:lnTo>
                  <a:lnTo>
                    <a:pt x="10" y="0"/>
                  </a:lnTo>
                  <a:lnTo>
                    <a:pt x="10" y="0"/>
                  </a:lnTo>
                  <a:lnTo>
                    <a:pt x="11" y="0"/>
                  </a:lnTo>
                  <a:lnTo>
                    <a:pt x="11" y="0"/>
                  </a:lnTo>
                  <a:lnTo>
                    <a:pt x="11" y="0"/>
                  </a:lnTo>
                  <a:lnTo>
                    <a:pt x="11" y="0"/>
                  </a:lnTo>
                  <a:lnTo>
                    <a:pt x="12" y="0"/>
                  </a:lnTo>
                  <a:lnTo>
                    <a:pt x="12" y="0"/>
                  </a:lnTo>
                  <a:lnTo>
                    <a:pt x="12" y="0"/>
                  </a:lnTo>
                  <a:lnTo>
                    <a:pt x="13" y="0"/>
                  </a:lnTo>
                  <a:lnTo>
                    <a:pt x="14" y="0"/>
                  </a:lnTo>
                  <a:lnTo>
                    <a:pt x="14" y="0"/>
                  </a:lnTo>
                  <a:lnTo>
                    <a:pt x="15" y="0"/>
                  </a:lnTo>
                  <a:lnTo>
                    <a:pt x="15" y="0"/>
                  </a:lnTo>
                  <a:lnTo>
                    <a:pt x="16" y="0"/>
                  </a:lnTo>
                  <a:lnTo>
                    <a:pt x="16" y="0"/>
                  </a:lnTo>
                  <a:lnTo>
                    <a:pt x="18" y="0"/>
                  </a:lnTo>
                  <a:lnTo>
                    <a:pt x="18" y="0"/>
                  </a:lnTo>
                  <a:lnTo>
                    <a:pt x="18" y="0"/>
                  </a:lnTo>
                  <a:lnTo>
                    <a:pt x="18" y="0"/>
                  </a:lnTo>
                  <a:lnTo>
                    <a:pt x="18" y="0"/>
                  </a:lnTo>
                  <a:lnTo>
                    <a:pt x="19" y="0"/>
                  </a:lnTo>
                  <a:lnTo>
                    <a:pt x="19" y="0"/>
                  </a:lnTo>
                  <a:lnTo>
                    <a:pt x="20" y="0"/>
                  </a:lnTo>
                  <a:lnTo>
                    <a:pt x="20" y="0"/>
                  </a:lnTo>
                  <a:lnTo>
                    <a:pt x="20" y="0"/>
                  </a:lnTo>
                  <a:lnTo>
                    <a:pt x="20" y="0"/>
                  </a:lnTo>
                  <a:lnTo>
                    <a:pt x="20" y="0"/>
                  </a:lnTo>
                  <a:lnTo>
                    <a:pt x="20" y="0"/>
                  </a:lnTo>
                  <a:lnTo>
                    <a:pt x="21" y="0"/>
                  </a:lnTo>
                  <a:lnTo>
                    <a:pt x="21" y="0"/>
                  </a:lnTo>
                  <a:lnTo>
                    <a:pt x="20" y="0"/>
                  </a:lnTo>
                  <a:lnTo>
                    <a:pt x="21" y="0"/>
                  </a:lnTo>
                  <a:lnTo>
                    <a:pt x="22" y="0"/>
                  </a:lnTo>
                  <a:lnTo>
                    <a:pt x="22" y="0"/>
                  </a:lnTo>
                  <a:lnTo>
                    <a:pt x="23" y="0"/>
                  </a:lnTo>
                  <a:lnTo>
                    <a:pt x="23" y="0"/>
                  </a:lnTo>
                  <a:lnTo>
                    <a:pt x="23" y="0"/>
                  </a:lnTo>
                  <a:lnTo>
                    <a:pt x="24" y="0"/>
                  </a:lnTo>
                  <a:lnTo>
                    <a:pt x="24" y="0"/>
                  </a:lnTo>
                  <a:lnTo>
                    <a:pt x="25" y="0"/>
                  </a:lnTo>
                  <a:lnTo>
                    <a:pt x="25" y="0"/>
                  </a:lnTo>
                  <a:lnTo>
                    <a:pt x="26" y="0"/>
                  </a:lnTo>
                  <a:lnTo>
                    <a:pt x="26" y="0"/>
                  </a:lnTo>
                  <a:lnTo>
                    <a:pt x="26" y="0"/>
                  </a:lnTo>
                  <a:lnTo>
                    <a:pt x="27" y="0"/>
                  </a:lnTo>
                  <a:lnTo>
                    <a:pt x="27" y="0"/>
                  </a:lnTo>
                  <a:lnTo>
                    <a:pt x="28" y="0"/>
                  </a:lnTo>
                  <a:lnTo>
                    <a:pt x="28" y="0"/>
                  </a:lnTo>
                  <a:lnTo>
                    <a:pt x="28" y="0"/>
                  </a:lnTo>
                  <a:lnTo>
                    <a:pt x="29" y="0"/>
                  </a:lnTo>
                  <a:lnTo>
                    <a:pt x="29" y="0"/>
                  </a:lnTo>
                  <a:lnTo>
                    <a:pt x="29" y="0"/>
                  </a:lnTo>
                  <a:lnTo>
                    <a:pt x="30" y="0"/>
                  </a:lnTo>
                  <a:lnTo>
                    <a:pt x="30" y="0"/>
                  </a:lnTo>
                  <a:lnTo>
                    <a:pt x="30" y="0"/>
                  </a:lnTo>
                  <a:lnTo>
                    <a:pt x="31" y="0"/>
                  </a:lnTo>
                  <a:lnTo>
                    <a:pt x="31" y="0"/>
                  </a:lnTo>
                  <a:lnTo>
                    <a:pt x="31" y="0"/>
                  </a:lnTo>
                  <a:lnTo>
                    <a:pt x="32" y="0"/>
                  </a:lnTo>
                  <a:lnTo>
                    <a:pt x="32" y="0"/>
                  </a:lnTo>
                  <a:lnTo>
                    <a:pt x="32" y="0"/>
                  </a:lnTo>
                  <a:lnTo>
                    <a:pt x="32" y="1"/>
                  </a:lnTo>
                  <a:lnTo>
                    <a:pt x="32" y="1"/>
                  </a:lnTo>
                  <a:lnTo>
                    <a:pt x="32" y="1"/>
                  </a:lnTo>
                  <a:lnTo>
                    <a:pt x="32" y="2"/>
                  </a:lnTo>
                  <a:lnTo>
                    <a:pt x="33" y="2"/>
                  </a:lnTo>
                  <a:lnTo>
                    <a:pt x="33" y="2"/>
                  </a:lnTo>
                  <a:lnTo>
                    <a:pt x="33" y="3"/>
                  </a:lnTo>
                  <a:lnTo>
                    <a:pt x="33" y="3"/>
                  </a:lnTo>
                  <a:lnTo>
                    <a:pt x="33" y="3"/>
                  </a:lnTo>
                  <a:lnTo>
                    <a:pt x="33" y="3"/>
                  </a:lnTo>
                  <a:lnTo>
                    <a:pt x="33" y="3"/>
                  </a:lnTo>
                  <a:lnTo>
                    <a:pt x="33" y="3"/>
                  </a:lnTo>
                  <a:lnTo>
                    <a:pt x="33" y="3"/>
                  </a:lnTo>
                  <a:lnTo>
                    <a:pt x="33" y="3"/>
                  </a:lnTo>
                  <a:lnTo>
                    <a:pt x="33" y="2"/>
                  </a:lnTo>
                  <a:lnTo>
                    <a:pt x="33" y="3"/>
                  </a:lnTo>
                  <a:lnTo>
                    <a:pt x="33" y="3"/>
                  </a:lnTo>
                  <a:lnTo>
                    <a:pt x="33" y="4"/>
                  </a:lnTo>
                  <a:lnTo>
                    <a:pt x="33" y="4"/>
                  </a:lnTo>
                  <a:lnTo>
                    <a:pt x="33" y="4"/>
                  </a:lnTo>
                  <a:lnTo>
                    <a:pt x="33" y="4"/>
                  </a:lnTo>
                  <a:lnTo>
                    <a:pt x="33" y="5"/>
                  </a:lnTo>
                  <a:lnTo>
                    <a:pt x="33" y="5"/>
                  </a:lnTo>
                  <a:lnTo>
                    <a:pt x="33" y="5"/>
                  </a:lnTo>
                  <a:lnTo>
                    <a:pt x="33" y="6"/>
                  </a:lnTo>
                  <a:lnTo>
                    <a:pt x="33" y="6"/>
                  </a:lnTo>
                  <a:lnTo>
                    <a:pt x="33" y="6"/>
                  </a:lnTo>
                  <a:lnTo>
                    <a:pt x="33" y="6"/>
                  </a:lnTo>
                  <a:lnTo>
                    <a:pt x="33" y="7"/>
                  </a:lnTo>
                  <a:lnTo>
                    <a:pt x="33" y="7"/>
                  </a:lnTo>
                  <a:lnTo>
                    <a:pt x="33" y="7"/>
                  </a:lnTo>
                  <a:lnTo>
                    <a:pt x="33" y="7"/>
                  </a:lnTo>
                  <a:lnTo>
                    <a:pt x="33" y="8"/>
                  </a:lnTo>
                  <a:lnTo>
                    <a:pt x="33" y="8"/>
                  </a:lnTo>
                  <a:lnTo>
                    <a:pt x="33" y="8"/>
                  </a:lnTo>
                  <a:lnTo>
                    <a:pt x="33" y="8"/>
                  </a:lnTo>
                  <a:lnTo>
                    <a:pt x="33" y="9"/>
                  </a:lnTo>
                  <a:lnTo>
                    <a:pt x="34" y="9"/>
                  </a:lnTo>
                  <a:lnTo>
                    <a:pt x="34" y="9"/>
                  </a:lnTo>
                  <a:lnTo>
                    <a:pt x="34" y="9"/>
                  </a:lnTo>
                  <a:lnTo>
                    <a:pt x="34" y="9"/>
                  </a:lnTo>
                  <a:lnTo>
                    <a:pt x="34" y="10"/>
                  </a:lnTo>
                  <a:lnTo>
                    <a:pt x="35" y="10"/>
                  </a:lnTo>
                  <a:lnTo>
                    <a:pt x="35" y="10"/>
                  </a:lnTo>
                  <a:lnTo>
                    <a:pt x="35" y="10"/>
                  </a:lnTo>
                  <a:lnTo>
                    <a:pt x="35" y="10"/>
                  </a:lnTo>
                  <a:lnTo>
                    <a:pt x="35" y="10"/>
                  </a:lnTo>
                  <a:lnTo>
                    <a:pt x="35" y="11"/>
                  </a:lnTo>
                  <a:lnTo>
                    <a:pt x="35" y="11"/>
                  </a:lnTo>
                  <a:lnTo>
                    <a:pt x="36" y="11"/>
                  </a:lnTo>
                  <a:lnTo>
                    <a:pt x="36" y="11"/>
                  </a:lnTo>
                  <a:lnTo>
                    <a:pt x="36" y="11"/>
                  </a:lnTo>
                  <a:lnTo>
                    <a:pt x="36" y="11"/>
                  </a:lnTo>
                  <a:lnTo>
                    <a:pt x="36" y="12"/>
                  </a:lnTo>
                  <a:lnTo>
                    <a:pt x="36" y="12"/>
                  </a:lnTo>
                  <a:lnTo>
                    <a:pt x="36" y="12"/>
                  </a:lnTo>
                  <a:lnTo>
                    <a:pt x="35" y="12"/>
                  </a:lnTo>
                  <a:lnTo>
                    <a:pt x="35" y="12"/>
                  </a:lnTo>
                  <a:lnTo>
                    <a:pt x="35" y="12"/>
                  </a:lnTo>
                  <a:lnTo>
                    <a:pt x="35" y="12"/>
                  </a:lnTo>
                  <a:lnTo>
                    <a:pt x="35" y="13"/>
                  </a:lnTo>
                  <a:lnTo>
                    <a:pt x="34" y="13"/>
                  </a:lnTo>
                  <a:lnTo>
                    <a:pt x="34" y="13"/>
                  </a:lnTo>
                  <a:lnTo>
                    <a:pt x="34" y="13"/>
                  </a:lnTo>
                  <a:lnTo>
                    <a:pt x="34" y="13"/>
                  </a:lnTo>
                  <a:lnTo>
                    <a:pt x="34" y="13"/>
                  </a:lnTo>
                  <a:lnTo>
                    <a:pt x="34" y="13"/>
                  </a:lnTo>
                  <a:lnTo>
                    <a:pt x="34" y="14"/>
                  </a:lnTo>
                  <a:lnTo>
                    <a:pt x="33" y="14"/>
                  </a:lnTo>
                  <a:lnTo>
                    <a:pt x="33" y="14"/>
                  </a:lnTo>
                  <a:lnTo>
                    <a:pt x="33" y="14"/>
                  </a:lnTo>
                  <a:lnTo>
                    <a:pt x="33" y="14"/>
                  </a:lnTo>
                  <a:lnTo>
                    <a:pt x="32" y="14"/>
                  </a:lnTo>
                  <a:lnTo>
                    <a:pt x="32" y="14"/>
                  </a:lnTo>
                  <a:lnTo>
                    <a:pt x="33" y="14"/>
                  </a:lnTo>
                  <a:lnTo>
                    <a:pt x="32" y="14"/>
                  </a:lnTo>
                  <a:lnTo>
                    <a:pt x="32" y="15"/>
                  </a:lnTo>
                  <a:lnTo>
                    <a:pt x="32" y="15"/>
                  </a:lnTo>
                  <a:lnTo>
                    <a:pt x="32" y="15"/>
                  </a:lnTo>
                  <a:lnTo>
                    <a:pt x="32" y="15"/>
                  </a:lnTo>
                  <a:lnTo>
                    <a:pt x="32" y="15"/>
                  </a:lnTo>
                  <a:lnTo>
                    <a:pt x="32" y="16"/>
                  </a:lnTo>
                  <a:lnTo>
                    <a:pt x="32" y="16"/>
                  </a:lnTo>
                  <a:lnTo>
                    <a:pt x="32" y="16"/>
                  </a:lnTo>
                  <a:lnTo>
                    <a:pt x="32" y="17"/>
                  </a:lnTo>
                  <a:lnTo>
                    <a:pt x="32" y="17"/>
                  </a:lnTo>
                  <a:lnTo>
                    <a:pt x="32" y="17"/>
                  </a:lnTo>
                  <a:lnTo>
                    <a:pt x="32" y="18"/>
                  </a:lnTo>
                  <a:lnTo>
                    <a:pt x="32" y="18"/>
                  </a:lnTo>
                  <a:lnTo>
                    <a:pt x="31" y="19"/>
                  </a:lnTo>
                  <a:lnTo>
                    <a:pt x="31" y="19"/>
                  </a:lnTo>
                  <a:lnTo>
                    <a:pt x="31" y="19"/>
                  </a:lnTo>
                  <a:lnTo>
                    <a:pt x="31" y="21"/>
                  </a:lnTo>
                  <a:lnTo>
                    <a:pt x="31" y="21"/>
                  </a:lnTo>
                  <a:lnTo>
                    <a:pt x="31" y="21"/>
                  </a:lnTo>
                  <a:lnTo>
                    <a:pt x="31" y="22"/>
                  </a:lnTo>
                  <a:lnTo>
                    <a:pt x="31" y="22"/>
                  </a:lnTo>
                  <a:lnTo>
                    <a:pt x="31" y="23"/>
                  </a:lnTo>
                  <a:lnTo>
                    <a:pt x="31" y="23"/>
                  </a:lnTo>
                  <a:lnTo>
                    <a:pt x="31" y="23"/>
                  </a:lnTo>
                  <a:lnTo>
                    <a:pt x="31" y="23"/>
                  </a:lnTo>
                  <a:lnTo>
                    <a:pt x="31" y="23"/>
                  </a:lnTo>
                  <a:lnTo>
                    <a:pt x="31" y="24"/>
                  </a:lnTo>
                  <a:lnTo>
                    <a:pt x="31" y="25"/>
                  </a:lnTo>
                  <a:lnTo>
                    <a:pt x="31" y="25"/>
                  </a:lnTo>
                  <a:lnTo>
                    <a:pt x="30" y="25"/>
                  </a:lnTo>
                  <a:lnTo>
                    <a:pt x="31" y="25"/>
                  </a:lnTo>
                  <a:lnTo>
                    <a:pt x="31" y="25"/>
                  </a:lnTo>
                  <a:lnTo>
                    <a:pt x="31" y="25"/>
                  </a:lnTo>
                  <a:lnTo>
                    <a:pt x="30" y="25"/>
                  </a:lnTo>
                  <a:lnTo>
                    <a:pt x="30" y="25"/>
                  </a:lnTo>
                  <a:lnTo>
                    <a:pt x="30" y="25"/>
                  </a:lnTo>
                  <a:lnTo>
                    <a:pt x="30" y="26"/>
                  </a:lnTo>
                  <a:lnTo>
                    <a:pt x="30" y="26"/>
                  </a:lnTo>
                  <a:lnTo>
                    <a:pt x="29" y="27"/>
                  </a:lnTo>
                  <a:lnTo>
                    <a:pt x="29" y="27"/>
                  </a:lnTo>
                  <a:lnTo>
                    <a:pt x="29" y="27"/>
                  </a:lnTo>
                  <a:lnTo>
                    <a:pt x="29" y="28"/>
                  </a:lnTo>
                  <a:lnTo>
                    <a:pt x="28" y="28"/>
                  </a:lnTo>
                  <a:lnTo>
                    <a:pt x="28" y="28"/>
                  </a:lnTo>
                  <a:lnTo>
                    <a:pt x="28" y="28"/>
                  </a:lnTo>
                  <a:lnTo>
                    <a:pt x="28" y="28"/>
                  </a:lnTo>
                  <a:lnTo>
                    <a:pt x="28" y="29"/>
                  </a:lnTo>
                  <a:lnTo>
                    <a:pt x="28" y="29"/>
                  </a:lnTo>
                  <a:lnTo>
                    <a:pt x="28" y="29"/>
                  </a:lnTo>
                  <a:lnTo>
                    <a:pt x="28" y="30"/>
                  </a:lnTo>
                  <a:lnTo>
                    <a:pt x="28" y="30"/>
                  </a:lnTo>
                  <a:lnTo>
                    <a:pt x="28" y="30"/>
                  </a:lnTo>
                  <a:lnTo>
                    <a:pt x="28" y="31"/>
                  </a:lnTo>
                  <a:lnTo>
                    <a:pt x="28" y="31"/>
                  </a:lnTo>
                  <a:lnTo>
                    <a:pt x="28" y="31"/>
                  </a:lnTo>
                  <a:lnTo>
                    <a:pt x="27" y="30"/>
                  </a:lnTo>
                  <a:lnTo>
                    <a:pt x="27" y="31"/>
                  </a:lnTo>
                  <a:lnTo>
                    <a:pt x="27" y="31"/>
                  </a:lnTo>
                  <a:lnTo>
                    <a:pt x="27" y="31"/>
                  </a:lnTo>
                  <a:lnTo>
                    <a:pt x="27" y="32"/>
                  </a:lnTo>
                  <a:lnTo>
                    <a:pt x="27" y="32"/>
                  </a:lnTo>
                  <a:lnTo>
                    <a:pt x="27" y="32"/>
                  </a:lnTo>
                  <a:lnTo>
                    <a:pt x="26" y="32"/>
                  </a:lnTo>
                  <a:lnTo>
                    <a:pt x="26" y="33"/>
                  </a:lnTo>
                  <a:lnTo>
                    <a:pt x="26" y="33"/>
                  </a:lnTo>
                  <a:lnTo>
                    <a:pt x="26" y="33"/>
                  </a:lnTo>
                  <a:lnTo>
                    <a:pt x="26" y="34"/>
                  </a:lnTo>
                  <a:lnTo>
                    <a:pt x="26" y="34"/>
                  </a:lnTo>
                  <a:lnTo>
                    <a:pt x="26" y="35"/>
                  </a:lnTo>
                  <a:lnTo>
                    <a:pt x="26" y="36"/>
                  </a:lnTo>
                  <a:lnTo>
                    <a:pt x="26" y="36"/>
                  </a:lnTo>
                  <a:lnTo>
                    <a:pt x="26" y="37"/>
                  </a:lnTo>
                  <a:lnTo>
                    <a:pt x="26" y="37"/>
                  </a:lnTo>
                  <a:lnTo>
                    <a:pt x="26" y="37"/>
                  </a:lnTo>
                  <a:lnTo>
                    <a:pt x="25" y="37"/>
                  </a:lnTo>
                  <a:lnTo>
                    <a:pt x="25" y="37"/>
                  </a:lnTo>
                  <a:lnTo>
                    <a:pt x="25" y="37"/>
                  </a:lnTo>
                  <a:lnTo>
                    <a:pt x="25" y="37"/>
                  </a:lnTo>
                  <a:lnTo>
                    <a:pt x="25" y="37"/>
                  </a:lnTo>
                  <a:lnTo>
                    <a:pt x="25" y="37"/>
                  </a:lnTo>
                  <a:lnTo>
                    <a:pt x="24" y="37"/>
                  </a:lnTo>
                  <a:lnTo>
                    <a:pt x="24" y="37"/>
                  </a:lnTo>
                  <a:lnTo>
                    <a:pt x="24" y="37"/>
                  </a:lnTo>
                  <a:lnTo>
                    <a:pt x="24" y="37"/>
                  </a:lnTo>
                  <a:lnTo>
                    <a:pt x="24" y="37"/>
                  </a:lnTo>
                  <a:lnTo>
                    <a:pt x="24" y="37"/>
                  </a:lnTo>
                  <a:lnTo>
                    <a:pt x="24" y="38"/>
                  </a:lnTo>
                  <a:lnTo>
                    <a:pt x="24" y="38"/>
                  </a:lnTo>
                  <a:lnTo>
                    <a:pt x="24" y="38"/>
                  </a:lnTo>
                  <a:lnTo>
                    <a:pt x="24" y="38"/>
                  </a:lnTo>
                  <a:lnTo>
                    <a:pt x="24" y="38"/>
                  </a:lnTo>
                  <a:lnTo>
                    <a:pt x="24" y="38"/>
                  </a:lnTo>
                  <a:lnTo>
                    <a:pt x="25" y="39"/>
                  </a:lnTo>
                  <a:lnTo>
                    <a:pt x="25" y="39"/>
                  </a:lnTo>
                  <a:lnTo>
                    <a:pt x="25" y="39"/>
                  </a:lnTo>
                  <a:lnTo>
                    <a:pt x="26" y="39"/>
                  </a:lnTo>
                  <a:lnTo>
                    <a:pt x="26" y="39"/>
                  </a:lnTo>
                  <a:lnTo>
                    <a:pt x="26" y="40"/>
                  </a:lnTo>
                  <a:lnTo>
                    <a:pt x="26" y="40"/>
                  </a:lnTo>
                  <a:lnTo>
                    <a:pt x="26" y="40"/>
                  </a:lnTo>
                  <a:lnTo>
                    <a:pt x="26" y="40"/>
                  </a:lnTo>
                  <a:lnTo>
                    <a:pt x="26" y="40"/>
                  </a:lnTo>
                  <a:lnTo>
                    <a:pt x="26" y="41"/>
                  </a:lnTo>
                  <a:lnTo>
                    <a:pt x="27" y="41"/>
                  </a:lnTo>
                  <a:lnTo>
                    <a:pt x="27" y="41"/>
                  </a:lnTo>
                  <a:lnTo>
                    <a:pt x="27" y="41"/>
                  </a:lnTo>
                  <a:lnTo>
                    <a:pt x="27" y="41"/>
                  </a:lnTo>
                  <a:lnTo>
                    <a:pt x="27" y="41"/>
                  </a:lnTo>
                  <a:lnTo>
                    <a:pt x="27" y="41"/>
                  </a:lnTo>
                  <a:lnTo>
                    <a:pt x="27" y="41"/>
                  </a:lnTo>
                  <a:lnTo>
                    <a:pt x="28" y="41"/>
                  </a:lnTo>
                  <a:lnTo>
                    <a:pt x="28" y="42"/>
                  </a:lnTo>
                  <a:lnTo>
                    <a:pt x="28" y="42"/>
                  </a:lnTo>
                  <a:lnTo>
                    <a:pt x="28" y="43"/>
                  </a:lnTo>
                  <a:lnTo>
                    <a:pt x="28" y="43"/>
                  </a:lnTo>
                  <a:lnTo>
                    <a:pt x="28" y="43"/>
                  </a:lnTo>
                  <a:lnTo>
                    <a:pt x="28" y="4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Freeform 626">
              <a:extLst>
                <a:ext uri="{FF2B5EF4-FFF2-40B4-BE49-F238E27FC236}">
                  <a16:creationId xmlns:a16="http://schemas.microsoft.com/office/drawing/2014/main" id="{16D1A041-EB5C-44F8-B39B-368FC971039E}"/>
                </a:ext>
              </a:extLst>
            </p:cNvPr>
            <p:cNvSpPr>
              <a:spLocks/>
            </p:cNvSpPr>
            <p:nvPr/>
          </p:nvSpPr>
          <p:spPr bwMode="auto">
            <a:xfrm>
              <a:off x="4376532" y="4302816"/>
              <a:ext cx="87170" cy="124908"/>
            </a:xfrm>
            <a:custGeom>
              <a:avLst/>
              <a:gdLst/>
              <a:ahLst/>
              <a:cxnLst>
                <a:cxn ang="0">
                  <a:pos x="8" y="8"/>
                </a:cxn>
                <a:cxn ang="0">
                  <a:pos x="8" y="8"/>
                </a:cxn>
                <a:cxn ang="0">
                  <a:pos x="8" y="9"/>
                </a:cxn>
                <a:cxn ang="0">
                  <a:pos x="8" y="9"/>
                </a:cxn>
                <a:cxn ang="0">
                  <a:pos x="7" y="10"/>
                </a:cxn>
                <a:cxn ang="0">
                  <a:pos x="7" y="9"/>
                </a:cxn>
                <a:cxn ang="0">
                  <a:pos x="6" y="10"/>
                </a:cxn>
                <a:cxn ang="0">
                  <a:pos x="5" y="10"/>
                </a:cxn>
                <a:cxn ang="0">
                  <a:pos x="4" y="9"/>
                </a:cxn>
                <a:cxn ang="0">
                  <a:pos x="4" y="10"/>
                </a:cxn>
                <a:cxn ang="0">
                  <a:pos x="4" y="11"/>
                </a:cxn>
                <a:cxn ang="0">
                  <a:pos x="4" y="11"/>
                </a:cxn>
                <a:cxn ang="0">
                  <a:pos x="3" y="11"/>
                </a:cxn>
                <a:cxn ang="0">
                  <a:pos x="2" y="10"/>
                </a:cxn>
                <a:cxn ang="0">
                  <a:pos x="2" y="9"/>
                </a:cxn>
                <a:cxn ang="0">
                  <a:pos x="1" y="8"/>
                </a:cxn>
                <a:cxn ang="0">
                  <a:pos x="1" y="8"/>
                </a:cxn>
                <a:cxn ang="0">
                  <a:pos x="1" y="7"/>
                </a:cxn>
                <a:cxn ang="0">
                  <a:pos x="1" y="7"/>
                </a:cxn>
                <a:cxn ang="0">
                  <a:pos x="0" y="7"/>
                </a:cxn>
                <a:cxn ang="0">
                  <a:pos x="0" y="6"/>
                </a:cxn>
                <a:cxn ang="0">
                  <a:pos x="0" y="6"/>
                </a:cxn>
                <a:cxn ang="0">
                  <a:pos x="0" y="5"/>
                </a:cxn>
                <a:cxn ang="0">
                  <a:pos x="0" y="5"/>
                </a:cxn>
                <a:cxn ang="0">
                  <a:pos x="0" y="4"/>
                </a:cxn>
                <a:cxn ang="0">
                  <a:pos x="0" y="3"/>
                </a:cxn>
                <a:cxn ang="0">
                  <a:pos x="1" y="3"/>
                </a:cxn>
                <a:cxn ang="0">
                  <a:pos x="1" y="2"/>
                </a:cxn>
                <a:cxn ang="0">
                  <a:pos x="1" y="2"/>
                </a:cxn>
                <a:cxn ang="0">
                  <a:pos x="1" y="1"/>
                </a:cxn>
                <a:cxn ang="0">
                  <a:pos x="2" y="1"/>
                </a:cxn>
                <a:cxn ang="0">
                  <a:pos x="2" y="0"/>
                </a:cxn>
                <a:cxn ang="0">
                  <a:pos x="3" y="0"/>
                </a:cxn>
                <a:cxn ang="0">
                  <a:pos x="4" y="1"/>
                </a:cxn>
                <a:cxn ang="0">
                  <a:pos x="4" y="0"/>
                </a:cxn>
                <a:cxn ang="0">
                  <a:pos x="5" y="0"/>
                </a:cxn>
                <a:cxn ang="0">
                  <a:pos x="6" y="0"/>
                </a:cxn>
                <a:cxn ang="0">
                  <a:pos x="6" y="0"/>
                </a:cxn>
                <a:cxn ang="0">
                  <a:pos x="6" y="0"/>
                </a:cxn>
                <a:cxn ang="0">
                  <a:pos x="6" y="0"/>
                </a:cxn>
                <a:cxn ang="0">
                  <a:pos x="7" y="0"/>
                </a:cxn>
                <a:cxn ang="0">
                  <a:pos x="8" y="0"/>
                </a:cxn>
                <a:cxn ang="0">
                  <a:pos x="8" y="1"/>
                </a:cxn>
                <a:cxn ang="0">
                  <a:pos x="8" y="1"/>
                </a:cxn>
                <a:cxn ang="0">
                  <a:pos x="8" y="2"/>
                </a:cxn>
                <a:cxn ang="0">
                  <a:pos x="8" y="3"/>
                </a:cxn>
                <a:cxn ang="0">
                  <a:pos x="7" y="3"/>
                </a:cxn>
                <a:cxn ang="0">
                  <a:pos x="8" y="4"/>
                </a:cxn>
                <a:cxn ang="0">
                  <a:pos x="7" y="5"/>
                </a:cxn>
                <a:cxn ang="0">
                  <a:pos x="8" y="5"/>
                </a:cxn>
                <a:cxn ang="0">
                  <a:pos x="8" y="6"/>
                </a:cxn>
              </a:cxnLst>
              <a:rect l="0" t="0" r="r" b="b"/>
              <a:pathLst>
                <a:path w="8" h="11">
                  <a:moveTo>
                    <a:pt x="8" y="7"/>
                  </a:moveTo>
                  <a:lnTo>
                    <a:pt x="8" y="7"/>
                  </a:lnTo>
                  <a:lnTo>
                    <a:pt x="8" y="8"/>
                  </a:lnTo>
                  <a:lnTo>
                    <a:pt x="8" y="8"/>
                  </a:lnTo>
                  <a:lnTo>
                    <a:pt x="8" y="8"/>
                  </a:lnTo>
                  <a:lnTo>
                    <a:pt x="8" y="8"/>
                  </a:lnTo>
                  <a:lnTo>
                    <a:pt x="8" y="9"/>
                  </a:lnTo>
                  <a:lnTo>
                    <a:pt x="8" y="9"/>
                  </a:lnTo>
                  <a:lnTo>
                    <a:pt x="8" y="9"/>
                  </a:lnTo>
                  <a:lnTo>
                    <a:pt x="8" y="9"/>
                  </a:lnTo>
                  <a:lnTo>
                    <a:pt x="8" y="9"/>
                  </a:lnTo>
                  <a:lnTo>
                    <a:pt x="8" y="9"/>
                  </a:lnTo>
                  <a:lnTo>
                    <a:pt x="8" y="10"/>
                  </a:lnTo>
                  <a:lnTo>
                    <a:pt x="7" y="10"/>
                  </a:lnTo>
                  <a:lnTo>
                    <a:pt x="7" y="10"/>
                  </a:lnTo>
                  <a:lnTo>
                    <a:pt x="7" y="10"/>
                  </a:lnTo>
                  <a:lnTo>
                    <a:pt x="7" y="10"/>
                  </a:lnTo>
                  <a:lnTo>
                    <a:pt x="7" y="9"/>
                  </a:lnTo>
                  <a:lnTo>
                    <a:pt x="7" y="9"/>
                  </a:lnTo>
                  <a:lnTo>
                    <a:pt x="7" y="10"/>
                  </a:lnTo>
                  <a:lnTo>
                    <a:pt x="6" y="10"/>
                  </a:lnTo>
                  <a:lnTo>
                    <a:pt x="6" y="9"/>
                  </a:lnTo>
                  <a:lnTo>
                    <a:pt x="6" y="9"/>
                  </a:lnTo>
                  <a:lnTo>
                    <a:pt x="5" y="10"/>
                  </a:lnTo>
                  <a:lnTo>
                    <a:pt x="5" y="10"/>
                  </a:lnTo>
                  <a:lnTo>
                    <a:pt x="4" y="9"/>
                  </a:lnTo>
                  <a:lnTo>
                    <a:pt x="4" y="9"/>
                  </a:lnTo>
                  <a:lnTo>
                    <a:pt x="4" y="10"/>
                  </a:lnTo>
                  <a:lnTo>
                    <a:pt x="4" y="10"/>
                  </a:lnTo>
                  <a:lnTo>
                    <a:pt x="4" y="10"/>
                  </a:lnTo>
                  <a:lnTo>
                    <a:pt x="4" y="10"/>
                  </a:lnTo>
                  <a:lnTo>
                    <a:pt x="4" y="11"/>
                  </a:lnTo>
                  <a:lnTo>
                    <a:pt x="4" y="11"/>
                  </a:lnTo>
                  <a:lnTo>
                    <a:pt x="4" y="11"/>
                  </a:lnTo>
                  <a:lnTo>
                    <a:pt x="4" y="11"/>
                  </a:lnTo>
                  <a:lnTo>
                    <a:pt x="4" y="11"/>
                  </a:lnTo>
                  <a:lnTo>
                    <a:pt x="3" y="11"/>
                  </a:lnTo>
                  <a:lnTo>
                    <a:pt x="3" y="11"/>
                  </a:lnTo>
                  <a:lnTo>
                    <a:pt x="3" y="11"/>
                  </a:lnTo>
                  <a:lnTo>
                    <a:pt x="3" y="11"/>
                  </a:lnTo>
                  <a:lnTo>
                    <a:pt x="2" y="10"/>
                  </a:lnTo>
                  <a:lnTo>
                    <a:pt x="2" y="10"/>
                  </a:lnTo>
                  <a:lnTo>
                    <a:pt x="2" y="10"/>
                  </a:lnTo>
                  <a:lnTo>
                    <a:pt x="2" y="10"/>
                  </a:lnTo>
                  <a:lnTo>
                    <a:pt x="2" y="9"/>
                  </a:lnTo>
                  <a:lnTo>
                    <a:pt x="2" y="9"/>
                  </a:lnTo>
                  <a:lnTo>
                    <a:pt x="1" y="9"/>
                  </a:lnTo>
                  <a:lnTo>
                    <a:pt x="1" y="8"/>
                  </a:lnTo>
                  <a:lnTo>
                    <a:pt x="1" y="8"/>
                  </a:lnTo>
                  <a:lnTo>
                    <a:pt x="1" y="8"/>
                  </a:lnTo>
                  <a:lnTo>
                    <a:pt x="1" y="8"/>
                  </a:lnTo>
                  <a:lnTo>
                    <a:pt x="1" y="8"/>
                  </a:lnTo>
                  <a:lnTo>
                    <a:pt x="1" y="7"/>
                  </a:lnTo>
                  <a:lnTo>
                    <a:pt x="1" y="7"/>
                  </a:lnTo>
                  <a:lnTo>
                    <a:pt x="1" y="7"/>
                  </a:lnTo>
                  <a:lnTo>
                    <a:pt x="1" y="7"/>
                  </a:lnTo>
                  <a:lnTo>
                    <a:pt x="1" y="7"/>
                  </a:lnTo>
                  <a:lnTo>
                    <a:pt x="0" y="7"/>
                  </a:lnTo>
                  <a:lnTo>
                    <a:pt x="0" y="7"/>
                  </a:lnTo>
                  <a:lnTo>
                    <a:pt x="0" y="7"/>
                  </a:lnTo>
                  <a:lnTo>
                    <a:pt x="0" y="6"/>
                  </a:lnTo>
                  <a:lnTo>
                    <a:pt x="0" y="6"/>
                  </a:lnTo>
                  <a:lnTo>
                    <a:pt x="0" y="6"/>
                  </a:lnTo>
                  <a:lnTo>
                    <a:pt x="0" y="6"/>
                  </a:lnTo>
                  <a:lnTo>
                    <a:pt x="0" y="6"/>
                  </a:lnTo>
                  <a:lnTo>
                    <a:pt x="0" y="6"/>
                  </a:lnTo>
                  <a:lnTo>
                    <a:pt x="0" y="6"/>
                  </a:lnTo>
                  <a:lnTo>
                    <a:pt x="0" y="5"/>
                  </a:lnTo>
                  <a:lnTo>
                    <a:pt x="0" y="5"/>
                  </a:lnTo>
                  <a:lnTo>
                    <a:pt x="0" y="5"/>
                  </a:lnTo>
                  <a:lnTo>
                    <a:pt x="0" y="5"/>
                  </a:lnTo>
                  <a:lnTo>
                    <a:pt x="0" y="5"/>
                  </a:lnTo>
                  <a:lnTo>
                    <a:pt x="0" y="4"/>
                  </a:lnTo>
                  <a:lnTo>
                    <a:pt x="0" y="4"/>
                  </a:lnTo>
                  <a:lnTo>
                    <a:pt x="0" y="4"/>
                  </a:lnTo>
                  <a:lnTo>
                    <a:pt x="0" y="4"/>
                  </a:lnTo>
                  <a:lnTo>
                    <a:pt x="0" y="3"/>
                  </a:lnTo>
                  <a:lnTo>
                    <a:pt x="0" y="3"/>
                  </a:lnTo>
                  <a:lnTo>
                    <a:pt x="0" y="3"/>
                  </a:lnTo>
                  <a:lnTo>
                    <a:pt x="0" y="3"/>
                  </a:lnTo>
                  <a:lnTo>
                    <a:pt x="1" y="3"/>
                  </a:lnTo>
                  <a:lnTo>
                    <a:pt x="1" y="3"/>
                  </a:lnTo>
                  <a:lnTo>
                    <a:pt x="1" y="3"/>
                  </a:lnTo>
                  <a:lnTo>
                    <a:pt x="1" y="2"/>
                  </a:lnTo>
                  <a:lnTo>
                    <a:pt x="1" y="2"/>
                  </a:lnTo>
                  <a:lnTo>
                    <a:pt x="1" y="2"/>
                  </a:lnTo>
                  <a:lnTo>
                    <a:pt x="1" y="2"/>
                  </a:lnTo>
                  <a:lnTo>
                    <a:pt x="1" y="2"/>
                  </a:lnTo>
                  <a:lnTo>
                    <a:pt x="1" y="2"/>
                  </a:lnTo>
                  <a:lnTo>
                    <a:pt x="1" y="1"/>
                  </a:lnTo>
                  <a:lnTo>
                    <a:pt x="2" y="1"/>
                  </a:lnTo>
                  <a:lnTo>
                    <a:pt x="2" y="1"/>
                  </a:lnTo>
                  <a:lnTo>
                    <a:pt x="2" y="1"/>
                  </a:lnTo>
                  <a:lnTo>
                    <a:pt x="2" y="0"/>
                  </a:lnTo>
                  <a:lnTo>
                    <a:pt x="2" y="0"/>
                  </a:lnTo>
                  <a:lnTo>
                    <a:pt x="2" y="0"/>
                  </a:lnTo>
                  <a:lnTo>
                    <a:pt x="3" y="0"/>
                  </a:lnTo>
                  <a:lnTo>
                    <a:pt x="3" y="0"/>
                  </a:lnTo>
                  <a:lnTo>
                    <a:pt x="3" y="0"/>
                  </a:lnTo>
                  <a:lnTo>
                    <a:pt x="4" y="0"/>
                  </a:lnTo>
                  <a:lnTo>
                    <a:pt x="4" y="1"/>
                  </a:lnTo>
                  <a:lnTo>
                    <a:pt x="4" y="1"/>
                  </a:lnTo>
                  <a:lnTo>
                    <a:pt x="4" y="1"/>
                  </a:lnTo>
                  <a:lnTo>
                    <a:pt x="4" y="1"/>
                  </a:lnTo>
                  <a:lnTo>
                    <a:pt x="4" y="0"/>
                  </a:lnTo>
                  <a:lnTo>
                    <a:pt x="4" y="0"/>
                  </a:lnTo>
                  <a:lnTo>
                    <a:pt x="5" y="0"/>
                  </a:lnTo>
                  <a:lnTo>
                    <a:pt x="5" y="0"/>
                  </a:lnTo>
                  <a:lnTo>
                    <a:pt x="6" y="0"/>
                  </a:lnTo>
                  <a:lnTo>
                    <a:pt x="6" y="0"/>
                  </a:lnTo>
                  <a:lnTo>
                    <a:pt x="6" y="0"/>
                  </a:lnTo>
                  <a:lnTo>
                    <a:pt x="6" y="1"/>
                  </a:lnTo>
                  <a:lnTo>
                    <a:pt x="6" y="0"/>
                  </a:lnTo>
                  <a:lnTo>
                    <a:pt x="6" y="0"/>
                  </a:lnTo>
                  <a:lnTo>
                    <a:pt x="6" y="0"/>
                  </a:lnTo>
                  <a:lnTo>
                    <a:pt x="7" y="0"/>
                  </a:lnTo>
                  <a:lnTo>
                    <a:pt x="6" y="0"/>
                  </a:lnTo>
                  <a:lnTo>
                    <a:pt x="6" y="0"/>
                  </a:lnTo>
                  <a:lnTo>
                    <a:pt x="6" y="0"/>
                  </a:lnTo>
                  <a:lnTo>
                    <a:pt x="6" y="0"/>
                  </a:lnTo>
                  <a:lnTo>
                    <a:pt x="6" y="0"/>
                  </a:lnTo>
                  <a:lnTo>
                    <a:pt x="6" y="0"/>
                  </a:lnTo>
                  <a:lnTo>
                    <a:pt x="7" y="0"/>
                  </a:lnTo>
                  <a:lnTo>
                    <a:pt x="7" y="0"/>
                  </a:lnTo>
                  <a:lnTo>
                    <a:pt x="7" y="0"/>
                  </a:lnTo>
                  <a:lnTo>
                    <a:pt x="8" y="0"/>
                  </a:lnTo>
                  <a:lnTo>
                    <a:pt x="8" y="0"/>
                  </a:lnTo>
                  <a:lnTo>
                    <a:pt x="8" y="0"/>
                  </a:lnTo>
                  <a:lnTo>
                    <a:pt x="8" y="1"/>
                  </a:lnTo>
                  <a:lnTo>
                    <a:pt x="8" y="1"/>
                  </a:lnTo>
                  <a:lnTo>
                    <a:pt x="8" y="1"/>
                  </a:lnTo>
                  <a:lnTo>
                    <a:pt x="8" y="1"/>
                  </a:lnTo>
                  <a:lnTo>
                    <a:pt x="8" y="2"/>
                  </a:lnTo>
                  <a:lnTo>
                    <a:pt x="8" y="2"/>
                  </a:lnTo>
                  <a:lnTo>
                    <a:pt x="8" y="2"/>
                  </a:lnTo>
                  <a:lnTo>
                    <a:pt x="8" y="2"/>
                  </a:lnTo>
                  <a:lnTo>
                    <a:pt x="8" y="2"/>
                  </a:lnTo>
                  <a:lnTo>
                    <a:pt x="8" y="3"/>
                  </a:lnTo>
                  <a:lnTo>
                    <a:pt x="7" y="3"/>
                  </a:lnTo>
                  <a:lnTo>
                    <a:pt x="7" y="3"/>
                  </a:lnTo>
                  <a:lnTo>
                    <a:pt x="7" y="3"/>
                  </a:lnTo>
                  <a:lnTo>
                    <a:pt x="7" y="3"/>
                  </a:lnTo>
                  <a:lnTo>
                    <a:pt x="7" y="4"/>
                  </a:lnTo>
                  <a:lnTo>
                    <a:pt x="8" y="4"/>
                  </a:lnTo>
                  <a:lnTo>
                    <a:pt x="7" y="4"/>
                  </a:lnTo>
                  <a:lnTo>
                    <a:pt x="7" y="4"/>
                  </a:lnTo>
                  <a:lnTo>
                    <a:pt x="7" y="5"/>
                  </a:lnTo>
                  <a:lnTo>
                    <a:pt x="8" y="5"/>
                  </a:lnTo>
                  <a:lnTo>
                    <a:pt x="8" y="5"/>
                  </a:lnTo>
                  <a:lnTo>
                    <a:pt x="8" y="5"/>
                  </a:lnTo>
                  <a:lnTo>
                    <a:pt x="8" y="6"/>
                  </a:lnTo>
                  <a:lnTo>
                    <a:pt x="8" y="6"/>
                  </a:lnTo>
                  <a:lnTo>
                    <a:pt x="8" y="6"/>
                  </a:lnTo>
                  <a:lnTo>
                    <a:pt x="8" y="7"/>
                  </a:lnTo>
                  <a:lnTo>
                    <a:pt x="8"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7" name="Group 2070">
              <a:extLst>
                <a:ext uri="{FF2B5EF4-FFF2-40B4-BE49-F238E27FC236}">
                  <a16:creationId xmlns:a16="http://schemas.microsoft.com/office/drawing/2014/main" id="{B44CC055-5E16-4A26-B9CD-246EE9B9AA91}"/>
                </a:ext>
              </a:extLst>
            </p:cNvPr>
            <p:cNvGrpSpPr/>
            <p:nvPr/>
          </p:nvGrpSpPr>
          <p:grpSpPr>
            <a:xfrm>
              <a:off x="5863540" y="1602354"/>
              <a:ext cx="635824" cy="1001018"/>
              <a:chOff x="4592638" y="1593850"/>
              <a:chExt cx="590550" cy="903288"/>
            </a:xfrm>
            <a:solidFill>
              <a:schemeClr val="bg2"/>
            </a:solidFill>
          </p:grpSpPr>
          <p:sp>
            <p:nvSpPr>
              <p:cNvPr id="556" name="Freeform 627">
                <a:extLst>
                  <a:ext uri="{FF2B5EF4-FFF2-40B4-BE49-F238E27FC236}">
                    <a16:creationId xmlns:a16="http://schemas.microsoft.com/office/drawing/2014/main" id="{7F8B5BE2-8E06-47A3-B14B-84B815067778}"/>
                  </a:ext>
                </a:extLst>
              </p:cNvPr>
              <p:cNvSpPr>
                <a:spLocks noEditPoints="1"/>
              </p:cNvSpPr>
              <p:nvPr/>
            </p:nvSpPr>
            <p:spPr bwMode="auto">
              <a:xfrm>
                <a:off x="4592638" y="2000250"/>
                <a:ext cx="590550" cy="496888"/>
              </a:xfrm>
              <a:custGeom>
                <a:avLst/>
                <a:gdLst/>
                <a:ahLst/>
                <a:cxnLst>
                  <a:cxn ang="0">
                    <a:pos x="2" y="43"/>
                  </a:cxn>
                  <a:cxn ang="0">
                    <a:pos x="2" y="40"/>
                  </a:cxn>
                  <a:cxn ang="0">
                    <a:pos x="3" y="34"/>
                  </a:cxn>
                  <a:cxn ang="0">
                    <a:pos x="8" y="30"/>
                  </a:cxn>
                  <a:cxn ang="0">
                    <a:pos x="9" y="29"/>
                  </a:cxn>
                  <a:cxn ang="0">
                    <a:pos x="16" y="24"/>
                  </a:cxn>
                  <a:cxn ang="0">
                    <a:pos x="18" y="19"/>
                  </a:cxn>
                  <a:cxn ang="0">
                    <a:pos x="22" y="12"/>
                  </a:cxn>
                  <a:cxn ang="0">
                    <a:pos x="23" y="11"/>
                  </a:cxn>
                  <a:cxn ang="0">
                    <a:pos x="25" y="10"/>
                  </a:cxn>
                  <a:cxn ang="0">
                    <a:pos x="24" y="9"/>
                  </a:cxn>
                  <a:cxn ang="0">
                    <a:pos x="21" y="10"/>
                  </a:cxn>
                  <a:cxn ang="0">
                    <a:pos x="27" y="7"/>
                  </a:cxn>
                  <a:cxn ang="0">
                    <a:pos x="30" y="6"/>
                  </a:cxn>
                  <a:cxn ang="0">
                    <a:pos x="55" y="6"/>
                  </a:cxn>
                  <a:cxn ang="0">
                    <a:pos x="32" y="5"/>
                  </a:cxn>
                  <a:cxn ang="0">
                    <a:pos x="32" y="4"/>
                  </a:cxn>
                  <a:cxn ang="0">
                    <a:pos x="41" y="3"/>
                  </a:cxn>
                  <a:cxn ang="0">
                    <a:pos x="39" y="3"/>
                  </a:cxn>
                  <a:cxn ang="0">
                    <a:pos x="15" y="28"/>
                  </a:cxn>
                  <a:cxn ang="0">
                    <a:pos x="12" y="28"/>
                  </a:cxn>
                  <a:cxn ang="0">
                    <a:pos x="16" y="24"/>
                  </a:cxn>
                  <a:cxn ang="0">
                    <a:pos x="18" y="23"/>
                  </a:cxn>
                  <a:cxn ang="0">
                    <a:pos x="20" y="19"/>
                  </a:cxn>
                  <a:cxn ang="0">
                    <a:pos x="19" y="18"/>
                  </a:cxn>
                  <a:cxn ang="0">
                    <a:pos x="23" y="16"/>
                  </a:cxn>
                  <a:cxn ang="0">
                    <a:pos x="24" y="15"/>
                  </a:cxn>
                  <a:cxn ang="0">
                    <a:pos x="23" y="13"/>
                  </a:cxn>
                  <a:cxn ang="0">
                    <a:pos x="26" y="13"/>
                  </a:cxn>
                  <a:cxn ang="0">
                    <a:pos x="28" y="12"/>
                  </a:cxn>
                  <a:cxn ang="0">
                    <a:pos x="27" y="10"/>
                  </a:cxn>
                  <a:cxn ang="0">
                    <a:pos x="32" y="7"/>
                  </a:cxn>
                  <a:cxn ang="0">
                    <a:pos x="34" y="6"/>
                  </a:cxn>
                  <a:cxn ang="0">
                    <a:pos x="37" y="5"/>
                  </a:cxn>
                  <a:cxn ang="0">
                    <a:pos x="39" y="5"/>
                  </a:cxn>
                  <a:cxn ang="0">
                    <a:pos x="43" y="1"/>
                  </a:cxn>
                  <a:cxn ang="0">
                    <a:pos x="44" y="4"/>
                  </a:cxn>
                  <a:cxn ang="0">
                    <a:pos x="49" y="2"/>
                  </a:cxn>
                  <a:cxn ang="0">
                    <a:pos x="51" y="2"/>
                  </a:cxn>
                  <a:cxn ang="0">
                    <a:pos x="55" y="2"/>
                  </a:cxn>
                  <a:cxn ang="0">
                    <a:pos x="54" y="6"/>
                  </a:cxn>
                  <a:cxn ang="0">
                    <a:pos x="55" y="6"/>
                  </a:cxn>
                  <a:cxn ang="0">
                    <a:pos x="49" y="5"/>
                  </a:cxn>
                  <a:cxn ang="0">
                    <a:pos x="42" y="10"/>
                  </a:cxn>
                  <a:cxn ang="0">
                    <a:pos x="33" y="11"/>
                  </a:cxn>
                  <a:cxn ang="0">
                    <a:pos x="22" y="20"/>
                  </a:cxn>
                  <a:cxn ang="0">
                    <a:pos x="16" y="31"/>
                  </a:cxn>
                  <a:cxn ang="0">
                    <a:pos x="16" y="42"/>
                  </a:cxn>
                  <a:cxn ang="0">
                    <a:pos x="13" y="43"/>
                  </a:cxn>
                  <a:cxn ang="0">
                    <a:pos x="9" y="47"/>
                  </a:cxn>
                  <a:cxn ang="0">
                    <a:pos x="4" y="46"/>
                  </a:cxn>
                  <a:cxn ang="0">
                    <a:pos x="3" y="44"/>
                  </a:cxn>
                  <a:cxn ang="0">
                    <a:pos x="4" y="41"/>
                  </a:cxn>
                  <a:cxn ang="0">
                    <a:pos x="1" y="41"/>
                  </a:cxn>
                  <a:cxn ang="0">
                    <a:pos x="1" y="38"/>
                  </a:cxn>
                  <a:cxn ang="0">
                    <a:pos x="4" y="38"/>
                  </a:cxn>
                  <a:cxn ang="0">
                    <a:pos x="2" y="37"/>
                  </a:cxn>
                  <a:cxn ang="0">
                    <a:pos x="3" y="35"/>
                  </a:cxn>
                  <a:cxn ang="0">
                    <a:pos x="5" y="33"/>
                  </a:cxn>
                  <a:cxn ang="0">
                    <a:pos x="5" y="32"/>
                  </a:cxn>
                  <a:cxn ang="0">
                    <a:pos x="7" y="31"/>
                  </a:cxn>
                  <a:cxn ang="0">
                    <a:pos x="9" y="30"/>
                  </a:cxn>
                  <a:cxn ang="0">
                    <a:pos x="45" y="0"/>
                  </a:cxn>
                </a:cxnLst>
                <a:rect l="0" t="0" r="r" b="b"/>
                <a:pathLst>
                  <a:path w="58" h="49">
                    <a:moveTo>
                      <a:pt x="9" y="48"/>
                    </a:moveTo>
                    <a:lnTo>
                      <a:pt x="9" y="47"/>
                    </a:lnTo>
                    <a:lnTo>
                      <a:pt x="9" y="48"/>
                    </a:lnTo>
                    <a:close/>
                    <a:moveTo>
                      <a:pt x="3" y="46"/>
                    </a:moveTo>
                    <a:lnTo>
                      <a:pt x="3" y="46"/>
                    </a:lnTo>
                    <a:lnTo>
                      <a:pt x="3" y="45"/>
                    </a:lnTo>
                    <a:lnTo>
                      <a:pt x="3" y="45"/>
                    </a:lnTo>
                    <a:lnTo>
                      <a:pt x="3" y="46"/>
                    </a:lnTo>
                    <a:close/>
                    <a:moveTo>
                      <a:pt x="2" y="45"/>
                    </a:moveTo>
                    <a:lnTo>
                      <a:pt x="2" y="45"/>
                    </a:lnTo>
                    <a:lnTo>
                      <a:pt x="2" y="45"/>
                    </a:lnTo>
                    <a:lnTo>
                      <a:pt x="2" y="45"/>
                    </a:lnTo>
                    <a:lnTo>
                      <a:pt x="3" y="45"/>
                    </a:lnTo>
                    <a:lnTo>
                      <a:pt x="2" y="45"/>
                    </a:lnTo>
                    <a:close/>
                    <a:moveTo>
                      <a:pt x="3" y="45"/>
                    </a:moveTo>
                    <a:lnTo>
                      <a:pt x="3" y="44"/>
                    </a:lnTo>
                    <a:lnTo>
                      <a:pt x="3" y="44"/>
                    </a:lnTo>
                    <a:lnTo>
                      <a:pt x="3" y="45"/>
                    </a:lnTo>
                    <a:close/>
                    <a:moveTo>
                      <a:pt x="1" y="45"/>
                    </a:moveTo>
                    <a:lnTo>
                      <a:pt x="1" y="45"/>
                    </a:lnTo>
                    <a:lnTo>
                      <a:pt x="1" y="44"/>
                    </a:lnTo>
                    <a:lnTo>
                      <a:pt x="1" y="44"/>
                    </a:lnTo>
                    <a:lnTo>
                      <a:pt x="1" y="44"/>
                    </a:lnTo>
                    <a:lnTo>
                      <a:pt x="1" y="44"/>
                    </a:lnTo>
                    <a:lnTo>
                      <a:pt x="2" y="44"/>
                    </a:lnTo>
                    <a:lnTo>
                      <a:pt x="2" y="45"/>
                    </a:lnTo>
                    <a:lnTo>
                      <a:pt x="1" y="45"/>
                    </a:lnTo>
                    <a:lnTo>
                      <a:pt x="1" y="45"/>
                    </a:lnTo>
                    <a:close/>
                    <a:moveTo>
                      <a:pt x="1" y="43"/>
                    </a:moveTo>
                    <a:lnTo>
                      <a:pt x="1" y="43"/>
                    </a:lnTo>
                    <a:lnTo>
                      <a:pt x="1" y="43"/>
                    </a:lnTo>
                    <a:lnTo>
                      <a:pt x="1" y="42"/>
                    </a:lnTo>
                    <a:lnTo>
                      <a:pt x="1" y="42"/>
                    </a:lnTo>
                    <a:lnTo>
                      <a:pt x="1" y="42"/>
                    </a:lnTo>
                    <a:lnTo>
                      <a:pt x="1" y="42"/>
                    </a:lnTo>
                    <a:lnTo>
                      <a:pt x="1" y="43"/>
                    </a:lnTo>
                    <a:lnTo>
                      <a:pt x="2" y="43"/>
                    </a:lnTo>
                    <a:lnTo>
                      <a:pt x="2" y="43"/>
                    </a:lnTo>
                    <a:lnTo>
                      <a:pt x="1" y="43"/>
                    </a:lnTo>
                    <a:lnTo>
                      <a:pt x="2" y="43"/>
                    </a:lnTo>
                    <a:lnTo>
                      <a:pt x="2" y="43"/>
                    </a:lnTo>
                    <a:lnTo>
                      <a:pt x="1" y="43"/>
                    </a:lnTo>
                    <a:lnTo>
                      <a:pt x="1" y="43"/>
                    </a:lnTo>
                    <a:lnTo>
                      <a:pt x="1" y="43"/>
                    </a:lnTo>
                    <a:lnTo>
                      <a:pt x="1" y="43"/>
                    </a:lnTo>
                    <a:lnTo>
                      <a:pt x="1" y="43"/>
                    </a:lnTo>
                    <a:lnTo>
                      <a:pt x="1" y="43"/>
                    </a:lnTo>
                    <a:close/>
                    <a:moveTo>
                      <a:pt x="2" y="43"/>
                    </a:moveTo>
                    <a:lnTo>
                      <a:pt x="2" y="43"/>
                    </a:lnTo>
                    <a:lnTo>
                      <a:pt x="1" y="42"/>
                    </a:lnTo>
                    <a:lnTo>
                      <a:pt x="1" y="42"/>
                    </a:lnTo>
                    <a:lnTo>
                      <a:pt x="2" y="42"/>
                    </a:lnTo>
                    <a:lnTo>
                      <a:pt x="2" y="42"/>
                    </a:lnTo>
                    <a:lnTo>
                      <a:pt x="2" y="42"/>
                    </a:lnTo>
                    <a:lnTo>
                      <a:pt x="2" y="42"/>
                    </a:lnTo>
                    <a:lnTo>
                      <a:pt x="2" y="43"/>
                    </a:lnTo>
                    <a:close/>
                    <a:moveTo>
                      <a:pt x="2" y="42"/>
                    </a:moveTo>
                    <a:lnTo>
                      <a:pt x="2" y="42"/>
                    </a:lnTo>
                    <a:lnTo>
                      <a:pt x="2" y="42"/>
                    </a:lnTo>
                    <a:lnTo>
                      <a:pt x="2" y="42"/>
                    </a:lnTo>
                    <a:lnTo>
                      <a:pt x="2" y="42"/>
                    </a:lnTo>
                    <a:lnTo>
                      <a:pt x="2" y="42"/>
                    </a:lnTo>
                    <a:lnTo>
                      <a:pt x="2" y="42"/>
                    </a:lnTo>
                    <a:close/>
                    <a:moveTo>
                      <a:pt x="1" y="42"/>
                    </a:moveTo>
                    <a:lnTo>
                      <a:pt x="1" y="42"/>
                    </a:lnTo>
                    <a:lnTo>
                      <a:pt x="1" y="42"/>
                    </a:lnTo>
                    <a:lnTo>
                      <a:pt x="1" y="42"/>
                    </a:lnTo>
                    <a:lnTo>
                      <a:pt x="1" y="42"/>
                    </a:lnTo>
                    <a:lnTo>
                      <a:pt x="1" y="42"/>
                    </a:lnTo>
                    <a:close/>
                    <a:moveTo>
                      <a:pt x="3" y="42"/>
                    </a:moveTo>
                    <a:lnTo>
                      <a:pt x="3" y="42"/>
                    </a:lnTo>
                    <a:lnTo>
                      <a:pt x="3" y="41"/>
                    </a:lnTo>
                    <a:lnTo>
                      <a:pt x="3" y="41"/>
                    </a:lnTo>
                    <a:lnTo>
                      <a:pt x="3" y="42"/>
                    </a:lnTo>
                    <a:close/>
                    <a:moveTo>
                      <a:pt x="1" y="41"/>
                    </a:moveTo>
                    <a:lnTo>
                      <a:pt x="1" y="41"/>
                    </a:lnTo>
                    <a:lnTo>
                      <a:pt x="1" y="41"/>
                    </a:lnTo>
                    <a:lnTo>
                      <a:pt x="1" y="41"/>
                    </a:lnTo>
                    <a:lnTo>
                      <a:pt x="1" y="40"/>
                    </a:lnTo>
                    <a:lnTo>
                      <a:pt x="1" y="40"/>
                    </a:lnTo>
                    <a:lnTo>
                      <a:pt x="1" y="41"/>
                    </a:lnTo>
                    <a:lnTo>
                      <a:pt x="1" y="41"/>
                    </a:lnTo>
                    <a:close/>
                    <a:moveTo>
                      <a:pt x="1" y="41"/>
                    </a:moveTo>
                    <a:lnTo>
                      <a:pt x="1" y="40"/>
                    </a:lnTo>
                    <a:lnTo>
                      <a:pt x="1" y="40"/>
                    </a:lnTo>
                    <a:lnTo>
                      <a:pt x="1" y="40"/>
                    </a:lnTo>
                    <a:lnTo>
                      <a:pt x="1" y="41"/>
                    </a:lnTo>
                    <a:close/>
                    <a:moveTo>
                      <a:pt x="1" y="40"/>
                    </a:moveTo>
                    <a:lnTo>
                      <a:pt x="1" y="40"/>
                    </a:lnTo>
                    <a:lnTo>
                      <a:pt x="1" y="40"/>
                    </a:lnTo>
                    <a:lnTo>
                      <a:pt x="1" y="40"/>
                    </a:lnTo>
                    <a:lnTo>
                      <a:pt x="1" y="40"/>
                    </a:lnTo>
                    <a:lnTo>
                      <a:pt x="1" y="40"/>
                    </a:lnTo>
                    <a:lnTo>
                      <a:pt x="1" y="40"/>
                    </a:lnTo>
                    <a:close/>
                    <a:moveTo>
                      <a:pt x="2" y="40"/>
                    </a:moveTo>
                    <a:lnTo>
                      <a:pt x="2" y="40"/>
                    </a:lnTo>
                    <a:lnTo>
                      <a:pt x="2" y="40"/>
                    </a:lnTo>
                    <a:lnTo>
                      <a:pt x="2" y="40"/>
                    </a:lnTo>
                    <a:lnTo>
                      <a:pt x="2" y="40"/>
                    </a:lnTo>
                    <a:lnTo>
                      <a:pt x="2" y="40"/>
                    </a:lnTo>
                    <a:lnTo>
                      <a:pt x="2" y="39"/>
                    </a:lnTo>
                    <a:lnTo>
                      <a:pt x="2" y="40"/>
                    </a:lnTo>
                    <a:lnTo>
                      <a:pt x="2" y="40"/>
                    </a:lnTo>
                    <a:close/>
                    <a:moveTo>
                      <a:pt x="1" y="40"/>
                    </a:moveTo>
                    <a:lnTo>
                      <a:pt x="1" y="40"/>
                    </a:lnTo>
                    <a:lnTo>
                      <a:pt x="1" y="40"/>
                    </a:lnTo>
                    <a:lnTo>
                      <a:pt x="1" y="40"/>
                    </a:lnTo>
                    <a:lnTo>
                      <a:pt x="1" y="39"/>
                    </a:lnTo>
                    <a:lnTo>
                      <a:pt x="1" y="39"/>
                    </a:lnTo>
                    <a:lnTo>
                      <a:pt x="1" y="40"/>
                    </a:lnTo>
                    <a:close/>
                    <a:moveTo>
                      <a:pt x="0" y="38"/>
                    </a:moveTo>
                    <a:lnTo>
                      <a:pt x="0" y="38"/>
                    </a:lnTo>
                    <a:lnTo>
                      <a:pt x="1" y="38"/>
                    </a:lnTo>
                    <a:lnTo>
                      <a:pt x="1" y="38"/>
                    </a:lnTo>
                    <a:lnTo>
                      <a:pt x="1" y="38"/>
                    </a:lnTo>
                    <a:lnTo>
                      <a:pt x="1" y="38"/>
                    </a:lnTo>
                    <a:lnTo>
                      <a:pt x="1" y="38"/>
                    </a:lnTo>
                    <a:lnTo>
                      <a:pt x="0" y="38"/>
                    </a:lnTo>
                    <a:close/>
                    <a:moveTo>
                      <a:pt x="1" y="36"/>
                    </a:moveTo>
                    <a:lnTo>
                      <a:pt x="0" y="36"/>
                    </a:lnTo>
                    <a:lnTo>
                      <a:pt x="0" y="35"/>
                    </a:lnTo>
                    <a:lnTo>
                      <a:pt x="1" y="35"/>
                    </a:lnTo>
                    <a:lnTo>
                      <a:pt x="1" y="35"/>
                    </a:lnTo>
                    <a:lnTo>
                      <a:pt x="1" y="36"/>
                    </a:lnTo>
                    <a:lnTo>
                      <a:pt x="1" y="36"/>
                    </a:lnTo>
                    <a:lnTo>
                      <a:pt x="1" y="36"/>
                    </a:lnTo>
                    <a:close/>
                    <a:moveTo>
                      <a:pt x="1" y="35"/>
                    </a:moveTo>
                    <a:lnTo>
                      <a:pt x="1" y="35"/>
                    </a:lnTo>
                    <a:lnTo>
                      <a:pt x="1" y="35"/>
                    </a:lnTo>
                    <a:lnTo>
                      <a:pt x="1" y="35"/>
                    </a:lnTo>
                    <a:close/>
                    <a:moveTo>
                      <a:pt x="2" y="34"/>
                    </a:moveTo>
                    <a:lnTo>
                      <a:pt x="2" y="34"/>
                    </a:lnTo>
                    <a:lnTo>
                      <a:pt x="2" y="34"/>
                    </a:lnTo>
                    <a:lnTo>
                      <a:pt x="2" y="34"/>
                    </a:lnTo>
                    <a:lnTo>
                      <a:pt x="3" y="34"/>
                    </a:lnTo>
                    <a:lnTo>
                      <a:pt x="3" y="34"/>
                    </a:lnTo>
                    <a:lnTo>
                      <a:pt x="2" y="34"/>
                    </a:lnTo>
                    <a:close/>
                    <a:moveTo>
                      <a:pt x="3" y="34"/>
                    </a:moveTo>
                    <a:lnTo>
                      <a:pt x="3" y="34"/>
                    </a:lnTo>
                    <a:lnTo>
                      <a:pt x="3" y="34"/>
                    </a:lnTo>
                    <a:lnTo>
                      <a:pt x="3" y="33"/>
                    </a:lnTo>
                    <a:lnTo>
                      <a:pt x="3" y="33"/>
                    </a:lnTo>
                    <a:lnTo>
                      <a:pt x="3" y="33"/>
                    </a:lnTo>
                    <a:lnTo>
                      <a:pt x="3" y="34"/>
                    </a:lnTo>
                    <a:lnTo>
                      <a:pt x="3" y="34"/>
                    </a:lnTo>
                    <a:lnTo>
                      <a:pt x="3" y="34"/>
                    </a:lnTo>
                    <a:close/>
                    <a:moveTo>
                      <a:pt x="4" y="33"/>
                    </a:moveTo>
                    <a:lnTo>
                      <a:pt x="3" y="33"/>
                    </a:lnTo>
                    <a:lnTo>
                      <a:pt x="3" y="33"/>
                    </a:lnTo>
                    <a:lnTo>
                      <a:pt x="4" y="33"/>
                    </a:lnTo>
                    <a:lnTo>
                      <a:pt x="4" y="33"/>
                    </a:lnTo>
                    <a:close/>
                    <a:moveTo>
                      <a:pt x="4" y="32"/>
                    </a:moveTo>
                    <a:lnTo>
                      <a:pt x="4" y="32"/>
                    </a:lnTo>
                    <a:lnTo>
                      <a:pt x="5" y="32"/>
                    </a:lnTo>
                    <a:lnTo>
                      <a:pt x="5" y="32"/>
                    </a:lnTo>
                    <a:lnTo>
                      <a:pt x="5" y="32"/>
                    </a:lnTo>
                    <a:lnTo>
                      <a:pt x="4" y="32"/>
                    </a:lnTo>
                    <a:close/>
                    <a:moveTo>
                      <a:pt x="5" y="32"/>
                    </a:moveTo>
                    <a:lnTo>
                      <a:pt x="5" y="32"/>
                    </a:lnTo>
                    <a:lnTo>
                      <a:pt x="5" y="32"/>
                    </a:lnTo>
                    <a:lnTo>
                      <a:pt x="5" y="32"/>
                    </a:lnTo>
                    <a:lnTo>
                      <a:pt x="5" y="32"/>
                    </a:lnTo>
                    <a:close/>
                    <a:moveTo>
                      <a:pt x="6" y="31"/>
                    </a:moveTo>
                    <a:lnTo>
                      <a:pt x="6" y="31"/>
                    </a:lnTo>
                    <a:lnTo>
                      <a:pt x="6" y="31"/>
                    </a:lnTo>
                    <a:lnTo>
                      <a:pt x="6" y="31"/>
                    </a:lnTo>
                    <a:lnTo>
                      <a:pt x="7" y="31"/>
                    </a:lnTo>
                    <a:lnTo>
                      <a:pt x="7" y="31"/>
                    </a:lnTo>
                    <a:lnTo>
                      <a:pt x="6" y="31"/>
                    </a:lnTo>
                    <a:close/>
                    <a:moveTo>
                      <a:pt x="7" y="31"/>
                    </a:moveTo>
                    <a:lnTo>
                      <a:pt x="7" y="31"/>
                    </a:lnTo>
                    <a:lnTo>
                      <a:pt x="7" y="31"/>
                    </a:lnTo>
                    <a:lnTo>
                      <a:pt x="7" y="31"/>
                    </a:lnTo>
                    <a:lnTo>
                      <a:pt x="7" y="31"/>
                    </a:lnTo>
                    <a:close/>
                    <a:moveTo>
                      <a:pt x="8" y="31"/>
                    </a:moveTo>
                    <a:lnTo>
                      <a:pt x="8" y="30"/>
                    </a:lnTo>
                    <a:lnTo>
                      <a:pt x="8" y="30"/>
                    </a:lnTo>
                    <a:lnTo>
                      <a:pt x="8" y="31"/>
                    </a:lnTo>
                    <a:close/>
                    <a:moveTo>
                      <a:pt x="7" y="31"/>
                    </a:moveTo>
                    <a:lnTo>
                      <a:pt x="7" y="31"/>
                    </a:lnTo>
                    <a:lnTo>
                      <a:pt x="7" y="30"/>
                    </a:lnTo>
                    <a:lnTo>
                      <a:pt x="7" y="30"/>
                    </a:lnTo>
                    <a:lnTo>
                      <a:pt x="8" y="30"/>
                    </a:lnTo>
                    <a:lnTo>
                      <a:pt x="8" y="30"/>
                    </a:lnTo>
                    <a:lnTo>
                      <a:pt x="8" y="31"/>
                    </a:lnTo>
                    <a:lnTo>
                      <a:pt x="8" y="31"/>
                    </a:lnTo>
                    <a:lnTo>
                      <a:pt x="7" y="31"/>
                    </a:lnTo>
                    <a:close/>
                    <a:moveTo>
                      <a:pt x="8" y="31"/>
                    </a:moveTo>
                    <a:lnTo>
                      <a:pt x="8" y="31"/>
                    </a:lnTo>
                    <a:lnTo>
                      <a:pt x="8" y="30"/>
                    </a:lnTo>
                    <a:lnTo>
                      <a:pt x="8" y="30"/>
                    </a:lnTo>
                    <a:lnTo>
                      <a:pt x="8" y="30"/>
                    </a:lnTo>
                    <a:lnTo>
                      <a:pt x="9" y="30"/>
                    </a:lnTo>
                    <a:lnTo>
                      <a:pt x="9" y="31"/>
                    </a:lnTo>
                    <a:lnTo>
                      <a:pt x="8" y="31"/>
                    </a:lnTo>
                    <a:close/>
                    <a:moveTo>
                      <a:pt x="9" y="30"/>
                    </a:moveTo>
                    <a:lnTo>
                      <a:pt x="8" y="30"/>
                    </a:lnTo>
                    <a:lnTo>
                      <a:pt x="9" y="30"/>
                    </a:lnTo>
                    <a:lnTo>
                      <a:pt x="9" y="30"/>
                    </a:lnTo>
                    <a:lnTo>
                      <a:pt x="9" y="30"/>
                    </a:lnTo>
                    <a:close/>
                    <a:moveTo>
                      <a:pt x="7" y="30"/>
                    </a:moveTo>
                    <a:lnTo>
                      <a:pt x="7" y="30"/>
                    </a:lnTo>
                    <a:lnTo>
                      <a:pt x="7" y="30"/>
                    </a:lnTo>
                    <a:lnTo>
                      <a:pt x="7" y="30"/>
                    </a:lnTo>
                    <a:lnTo>
                      <a:pt x="7" y="30"/>
                    </a:lnTo>
                    <a:lnTo>
                      <a:pt x="8" y="30"/>
                    </a:lnTo>
                    <a:lnTo>
                      <a:pt x="8" y="30"/>
                    </a:lnTo>
                    <a:lnTo>
                      <a:pt x="8" y="30"/>
                    </a:lnTo>
                    <a:lnTo>
                      <a:pt x="8" y="30"/>
                    </a:lnTo>
                    <a:lnTo>
                      <a:pt x="7" y="30"/>
                    </a:lnTo>
                    <a:close/>
                    <a:moveTo>
                      <a:pt x="8" y="30"/>
                    </a:moveTo>
                    <a:lnTo>
                      <a:pt x="8" y="30"/>
                    </a:lnTo>
                    <a:lnTo>
                      <a:pt x="8" y="29"/>
                    </a:lnTo>
                    <a:lnTo>
                      <a:pt x="8" y="29"/>
                    </a:lnTo>
                    <a:lnTo>
                      <a:pt x="9" y="29"/>
                    </a:lnTo>
                    <a:lnTo>
                      <a:pt x="9" y="29"/>
                    </a:lnTo>
                    <a:lnTo>
                      <a:pt x="9" y="29"/>
                    </a:lnTo>
                    <a:lnTo>
                      <a:pt x="9" y="29"/>
                    </a:lnTo>
                    <a:lnTo>
                      <a:pt x="10" y="29"/>
                    </a:lnTo>
                    <a:lnTo>
                      <a:pt x="10" y="29"/>
                    </a:lnTo>
                    <a:lnTo>
                      <a:pt x="10" y="29"/>
                    </a:lnTo>
                    <a:lnTo>
                      <a:pt x="10" y="30"/>
                    </a:lnTo>
                    <a:lnTo>
                      <a:pt x="9" y="30"/>
                    </a:lnTo>
                    <a:lnTo>
                      <a:pt x="9" y="30"/>
                    </a:lnTo>
                    <a:lnTo>
                      <a:pt x="9" y="30"/>
                    </a:lnTo>
                    <a:lnTo>
                      <a:pt x="9" y="30"/>
                    </a:lnTo>
                    <a:lnTo>
                      <a:pt x="9" y="30"/>
                    </a:lnTo>
                    <a:lnTo>
                      <a:pt x="8" y="30"/>
                    </a:lnTo>
                    <a:close/>
                    <a:moveTo>
                      <a:pt x="8" y="29"/>
                    </a:moveTo>
                    <a:lnTo>
                      <a:pt x="8" y="29"/>
                    </a:lnTo>
                    <a:lnTo>
                      <a:pt x="8" y="29"/>
                    </a:lnTo>
                    <a:lnTo>
                      <a:pt x="9" y="29"/>
                    </a:lnTo>
                    <a:lnTo>
                      <a:pt x="9" y="29"/>
                    </a:lnTo>
                    <a:lnTo>
                      <a:pt x="9" y="28"/>
                    </a:lnTo>
                    <a:lnTo>
                      <a:pt x="9" y="29"/>
                    </a:lnTo>
                    <a:lnTo>
                      <a:pt x="9" y="28"/>
                    </a:lnTo>
                    <a:lnTo>
                      <a:pt x="9" y="28"/>
                    </a:lnTo>
                    <a:lnTo>
                      <a:pt x="9" y="29"/>
                    </a:lnTo>
                    <a:lnTo>
                      <a:pt x="9" y="29"/>
                    </a:lnTo>
                    <a:lnTo>
                      <a:pt x="9" y="29"/>
                    </a:lnTo>
                    <a:lnTo>
                      <a:pt x="8" y="29"/>
                    </a:lnTo>
                    <a:close/>
                    <a:moveTo>
                      <a:pt x="14" y="29"/>
                    </a:moveTo>
                    <a:lnTo>
                      <a:pt x="14" y="29"/>
                    </a:lnTo>
                    <a:lnTo>
                      <a:pt x="14" y="29"/>
                    </a:lnTo>
                    <a:lnTo>
                      <a:pt x="14" y="28"/>
                    </a:lnTo>
                    <a:lnTo>
                      <a:pt x="14" y="28"/>
                    </a:lnTo>
                    <a:lnTo>
                      <a:pt x="14" y="28"/>
                    </a:lnTo>
                    <a:lnTo>
                      <a:pt x="14" y="29"/>
                    </a:lnTo>
                    <a:close/>
                    <a:moveTo>
                      <a:pt x="15" y="26"/>
                    </a:moveTo>
                    <a:lnTo>
                      <a:pt x="15" y="26"/>
                    </a:lnTo>
                    <a:lnTo>
                      <a:pt x="14" y="26"/>
                    </a:lnTo>
                    <a:lnTo>
                      <a:pt x="14" y="25"/>
                    </a:lnTo>
                    <a:lnTo>
                      <a:pt x="14" y="25"/>
                    </a:lnTo>
                    <a:lnTo>
                      <a:pt x="15" y="25"/>
                    </a:lnTo>
                    <a:lnTo>
                      <a:pt x="15" y="26"/>
                    </a:lnTo>
                    <a:close/>
                    <a:moveTo>
                      <a:pt x="15" y="25"/>
                    </a:moveTo>
                    <a:lnTo>
                      <a:pt x="15" y="25"/>
                    </a:lnTo>
                    <a:lnTo>
                      <a:pt x="14" y="25"/>
                    </a:lnTo>
                    <a:lnTo>
                      <a:pt x="15" y="25"/>
                    </a:lnTo>
                    <a:lnTo>
                      <a:pt x="15" y="25"/>
                    </a:lnTo>
                    <a:lnTo>
                      <a:pt x="15" y="25"/>
                    </a:lnTo>
                    <a:lnTo>
                      <a:pt x="15" y="25"/>
                    </a:lnTo>
                    <a:lnTo>
                      <a:pt x="15" y="25"/>
                    </a:lnTo>
                    <a:close/>
                    <a:moveTo>
                      <a:pt x="14" y="24"/>
                    </a:moveTo>
                    <a:lnTo>
                      <a:pt x="14" y="24"/>
                    </a:lnTo>
                    <a:lnTo>
                      <a:pt x="14" y="24"/>
                    </a:lnTo>
                    <a:lnTo>
                      <a:pt x="14" y="24"/>
                    </a:lnTo>
                    <a:lnTo>
                      <a:pt x="14" y="24"/>
                    </a:lnTo>
                    <a:lnTo>
                      <a:pt x="14" y="24"/>
                    </a:lnTo>
                    <a:lnTo>
                      <a:pt x="15" y="24"/>
                    </a:lnTo>
                    <a:lnTo>
                      <a:pt x="14" y="24"/>
                    </a:lnTo>
                    <a:close/>
                    <a:moveTo>
                      <a:pt x="13" y="24"/>
                    </a:moveTo>
                    <a:lnTo>
                      <a:pt x="13" y="24"/>
                    </a:lnTo>
                    <a:lnTo>
                      <a:pt x="14" y="24"/>
                    </a:lnTo>
                    <a:lnTo>
                      <a:pt x="14" y="24"/>
                    </a:lnTo>
                    <a:lnTo>
                      <a:pt x="14" y="24"/>
                    </a:lnTo>
                    <a:lnTo>
                      <a:pt x="14" y="24"/>
                    </a:lnTo>
                    <a:lnTo>
                      <a:pt x="13" y="24"/>
                    </a:lnTo>
                    <a:close/>
                    <a:moveTo>
                      <a:pt x="15" y="24"/>
                    </a:moveTo>
                    <a:lnTo>
                      <a:pt x="15" y="24"/>
                    </a:lnTo>
                    <a:lnTo>
                      <a:pt x="15" y="24"/>
                    </a:lnTo>
                    <a:lnTo>
                      <a:pt x="15" y="24"/>
                    </a:lnTo>
                    <a:lnTo>
                      <a:pt x="15" y="24"/>
                    </a:lnTo>
                    <a:lnTo>
                      <a:pt x="15" y="24"/>
                    </a:lnTo>
                    <a:close/>
                    <a:moveTo>
                      <a:pt x="16" y="24"/>
                    </a:moveTo>
                    <a:lnTo>
                      <a:pt x="16" y="24"/>
                    </a:lnTo>
                    <a:lnTo>
                      <a:pt x="16" y="24"/>
                    </a:lnTo>
                    <a:lnTo>
                      <a:pt x="16" y="24"/>
                    </a:lnTo>
                    <a:lnTo>
                      <a:pt x="16" y="23"/>
                    </a:lnTo>
                    <a:lnTo>
                      <a:pt x="16" y="23"/>
                    </a:lnTo>
                    <a:lnTo>
                      <a:pt x="16" y="23"/>
                    </a:lnTo>
                    <a:lnTo>
                      <a:pt x="16" y="23"/>
                    </a:lnTo>
                    <a:lnTo>
                      <a:pt x="17" y="23"/>
                    </a:lnTo>
                    <a:lnTo>
                      <a:pt x="17" y="24"/>
                    </a:lnTo>
                    <a:lnTo>
                      <a:pt x="16" y="24"/>
                    </a:lnTo>
                    <a:close/>
                    <a:moveTo>
                      <a:pt x="16" y="23"/>
                    </a:moveTo>
                    <a:lnTo>
                      <a:pt x="16" y="23"/>
                    </a:lnTo>
                    <a:lnTo>
                      <a:pt x="16" y="23"/>
                    </a:lnTo>
                    <a:lnTo>
                      <a:pt x="16" y="22"/>
                    </a:lnTo>
                    <a:lnTo>
                      <a:pt x="16" y="22"/>
                    </a:lnTo>
                    <a:lnTo>
                      <a:pt x="16" y="22"/>
                    </a:lnTo>
                    <a:lnTo>
                      <a:pt x="17" y="22"/>
                    </a:lnTo>
                    <a:lnTo>
                      <a:pt x="17" y="22"/>
                    </a:lnTo>
                    <a:lnTo>
                      <a:pt x="17" y="23"/>
                    </a:lnTo>
                    <a:lnTo>
                      <a:pt x="17" y="23"/>
                    </a:lnTo>
                    <a:lnTo>
                      <a:pt x="17" y="23"/>
                    </a:lnTo>
                    <a:lnTo>
                      <a:pt x="16" y="23"/>
                    </a:lnTo>
                    <a:close/>
                    <a:moveTo>
                      <a:pt x="17" y="21"/>
                    </a:moveTo>
                    <a:lnTo>
                      <a:pt x="17" y="21"/>
                    </a:lnTo>
                    <a:lnTo>
                      <a:pt x="17" y="21"/>
                    </a:lnTo>
                    <a:lnTo>
                      <a:pt x="17" y="20"/>
                    </a:lnTo>
                    <a:lnTo>
                      <a:pt x="17" y="20"/>
                    </a:lnTo>
                    <a:lnTo>
                      <a:pt x="17" y="20"/>
                    </a:lnTo>
                    <a:lnTo>
                      <a:pt x="17" y="20"/>
                    </a:lnTo>
                    <a:lnTo>
                      <a:pt x="18" y="20"/>
                    </a:lnTo>
                    <a:lnTo>
                      <a:pt x="18" y="20"/>
                    </a:lnTo>
                    <a:lnTo>
                      <a:pt x="18" y="20"/>
                    </a:lnTo>
                    <a:lnTo>
                      <a:pt x="18" y="20"/>
                    </a:lnTo>
                    <a:lnTo>
                      <a:pt x="17" y="20"/>
                    </a:lnTo>
                    <a:lnTo>
                      <a:pt x="17" y="21"/>
                    </a:lnTo>
                    <a:lnTo>
                      <a:pt x="17" y="21"/>
                    </a:lnTo>
                    <a:close/>
                    <a:moveTo>
                      <a:pt x="17" y="20"/>
                    </a:moveTo>
                    <a:lnTo>
                      <a:pt x="17" y="20"/>
                    </a:lnTo>
                    <a:lnTo>
                      <a:pt x="17" y="20"/>
                    </a:lnTo>
                    <a:lnTo>
                      <a:pt x="17" y="20"/>
                    </a:lnTo>
                    <a:lnTo>
                      <a:pt x="17" y="19"/>
                    </a:lnTo>
                    <a:lnTo>
                      <a:pt x="17" y="19"/>
                    </a:lnTo>
                    <a:lnTo>
                      <a:pt x="17" y="20"/>
                    </a:lnTo>
                    <a:lnTo>
                      <a:pt x="17" y="20"/>
                    </a:lnTo>
                    <a:lnTo>
                      <a:pt x="17" y="20"/>
                    </a:lnTo>
                    <a:lnTo>
                      <a:pt x="17" y="20"/>
                    </a:lnTo>
                    <a:close/>
                    <a:moveTo>
                      <a:pt x="18" y="19"/>
                    </a:moveTo>
                    <a:lnTo>
                      <a:pt x="18" y="19"/>
                    </a:lnTo>
                    <a:lnTo>
                      <a:pt x="18" y="19"/>
                    </a:lnTo>
                    <a:lnTo>
                      <a:pt x="19" y="19"/>
                    </a:lnTo>
                    <a:lnTo>
                      <a:pt x="18" y="19"/>
                    </a:lnTo>
                    <a:close/>
                    <a:moveTo>
                      <a:pt x="18" y="19"/>
                    </a:moveTo>
                    <a:lnTo>
                      <a:pt x="18" y="19"/>
                    </a:lnTo>
                    <a:lnTo>
                      <a:pt x="18" y="19"/>
                    </a:lnTo>
                    <a:lnTo>
                      <a:pt x="18" y="19"/>
                    </a:lnTo>
                    <a:close/>
                    <a:moveTo>
                      <a:pt x="21" y="17"/>
                    </a:moveTo>
                    <a:lnTo>
                      <a:pt x="21" y="16"/>
                    </a:lnTo>
                    <a:lnTo>
                      <a:pt x="21" y="16"/>
                    </a:lnTo>
                    <a:lnTo>
                      <a:pt x="20" y="16"/>
                    </a:lnTo>
                    <a:lnTo>
                      <a:pt x="21" y="16"/>
                    </a:lnTo>
                    <a:lnTo>
                      <a:pt x="21" y="16"/>
                    </a:lnTo>
                    <a:lnTo>
                      <a:pt x="21" y="16"/>
                    </a:lnTo>
                    <a:lnTo>
                      <a:pt x="21" y="16"/>
                    </a:lnTo>
                    <a:lnTo>
                      <a:pt x="21" y="17"/>
                    </a:lnTo>
                    <a:close/>
                    <a:moveTo>
                      <a:pt x="23" y="13"/>
                    </a:moveTo>
                    <a:lnTo>
                      <a:pt x="23" y="13"/>
                    </a:lnTo>
                    <a:lnTo>
                      <a:pt x="22" y="13"/>
                    </a:lnTo>
                    <a:lnTo>
                      <a:pt x="22" y="13"/>
                    </a:lnTo>
                    <a:lnTo>
                      <a:pt x="23" y="13"/>
                    </a:lnTo>
                    <a:lnTo>
                      <a:pt x="23" y="13"/>
                    </a:lnTo>
                    <a:close/>
                    <a:moveTo>
                      <a:pt x="24" y="13"/>
                    </a:moveTo>
                    <a:lnTo>
                      <a:pt x="24" y="13"/>
                    </a:lnTo>
                    <a:lnTo>
                      <a:pt x="24" y="12"/>
                    </a:lnTo>
                    <a:lnTo>
                      <a:pt x="24" y="12"/>
                    </a:lnTo>
                    <a:lnTo>
                      <a:pt x="24" y="12"/>
                    </a:lnTo>
                    <a:lnTo>
                      <a:pt x="25" y="12"/>
                    </a:lnTo>
                    <a:lnTo>
                      <a:pt x="25" y="13"/>
                    </a:lnTo>
                    <a:lnTo>
                      <a:pt x="24" y="13"/>
                    </a:lnTo>
                    <a:lnTo>
                      <a:pt x="24" y="13"/>
                    </a:lnTo>
                    <a:close/>
                    <a:moveTo>
                      <a:pt x="18" y="13"/>
                    </a:moveTo>
                    <a:lnTo>
                      <a:pt x="18" y="13"/>
                    </a:lnTo>
                    <a:lnTo>
                      <a:pt x="18" y="12"/>
                    </a:lnTo>
                    <a:lnTo>
                      <a:pt x="19" y="12"/>
                    </a:lnTo>
                    <a:lnTo>
                      <a:pt x="19" y="13"/>
                    </a:lnTo>
                    <a:lnTo>
                      <a:pt x="18" y="13"/>
                    </a:lnTo>
                    <a:close/>
                    <a:moveTo>
                      <a:pt x="19" y="13"/>
                    </a:moveTo>
                    <a:lnTo>
                      <a:pt x="19" y="12"/>
                    </a:lnTo>
                    <a:lnTo>
                      <a:pt x="19" y="12"/>
                    </a:lnTo>
                    <a:lnTo>
                      <a:pt x="19" y="13"/>
                    </a:lnTo>
                    <a:lnTo>
                      <a:pt x="19" y="12"/>
                    </a:lnTo>
                    <a:lnTo>
                      <a:pt x="19" y="12"/>
                    </a:lnTo>
                    <a:lnTo>
                      <a:pt x="19" y="12"/>
                    </a:lnTo>
                    <a:lnTo>
                      <a:pt x="19" y="12"/>
                    </a:lnTo>
                    <a:lnTo>
                      <a:pt x="19" y="12"/>
                    </a:lnTo>
                    <a:lnTo>
                      <a:pt x="19" y="13"/>
                    </a:lnTo>
                    <a:close/>
                    <a:moveTo>
                      <a:pt x="22" y="12"/>
                    </a:moveTo>
                    <a:lnTo>
                      <a:pt x="22" y="12"/>
                    </a:lnTo>
                    <a:lnTo>
                      <a:pt x="22" y="12"/>
                    </a:lnTo>
                    <a:lnTo>
                      <a:pt x="22" y="12"/>
                    </a:lnTo>
                    <a:close/>
                    <a:moveTo>
                      <a:pt x="19" y="12"/>
                    </a:moveTo>
                    <a:lnTo>
                      <a:pt x="19" y="12"/>
                    </a:lnTo>
                    <a:lnTo>
                      <a:pt x="19" y="12"/>
                    </a:lnTo>
                    <a:lnTo>
                      <a:pt x="20" y="12"/>
                    </a:lnTo>
                    <a:lnTo>
                      <a:pt x="20" y="12"/>
                    </a:lnTo>
                    <a:lnTo>
                      <a:pt x="20" y="12"/>
                    </a:lnTo>
                    <a:lnTo>
                      <a:pt x="20" y="12"/>
                    </a:lnTo>
                    <a:lnTo>
                      <a:pt x="21" y="12"/>
                    </a:lnTo>
                    <a:lnTo>
                      <a:pt x="21" y="12"/>
                    </a:lnTo>
                    <a:lnTo>
                      <a:pt x="21" y="12"/>
                    </a:lnTo>
                    <a:lnTo>
                      <a:pt x="21" y="12"/>
                    </a:lnTo>
                    <a:lnTo>
                      <a:pt x="21" y="12"/>
                    </a:lnTo>
                    <a:lnTo>
                      <a:pt x="20" y="12"/>
                    </a:lnTo>
                    <a:lnTo>
                      <a:pt x="20" y="12"/>
                    </a:lnTo>
                    <a:lnTo>
                      <a:pt x="20" y="12"/>
                    </a:lnTo>
                    <a:lnTo>
                      <a:pt x="20" y="12"/>
                    </a:lnTo>
                    <a:lnTo>
                      <a:pt x="20" y="12"/>
                    </a:lnTo>
                    <a:lnTo>
                      <a:pt x="20" y="12"/>
                    </a:lnTo>
                    <a:lnTo>
                      <a:pt x="19" y="12"/>
                    </a:lnTo>
                    <a:close/>
                    <a:moveTo>
                      <a:pt x="20" y="12"/>
                    </a:moveTo>
                    <a:lnTo>
                      <a:pt x="20" y="12"/>
                    </a:lnTo>
                    <a:lnTo>
                      <a:pt x="21" y="12"/>
                    </a:lnTo>
                    <a:lnTo>
                      <a:pt x="20" y="12"/>
                    </a:lnTo>
                    <a:close/>
                    <a:moveTo>
                      <a:pt x="21" y="12"/>
                    </a:moveTo>
                    <a:lnTo>
                      <a:pt x="21" y="12"/>
                    </a:lnTo>
                    <a:lnTo>
                      <a:pt x="21" y="11"/>
                    </a:lnTo>
                    <a:lnTo>
                      <a:pt x="21" y="12"/>
                    </a:lnTo>
                    <a:lnTo>
                      <a:pt x="21" y="12"/>
                    </a:lnTo>
                    <a:lnTo>
                      <a:pt x="21" y="12"/>
                    </a:lnTo>
                    <a:close/>
                    <a:moveTo>
                      <a:pt x="21" y="12"/>
                    </a:moveTo>
                    <a:lnTo>
                      <a:pt x="21" y="12"/>
                    </a:lnTo>
                    <a:lnTo>
                      <a:pt x="21" y="12"/>
                    </a:lnTo>
                    <a:lnTo>
                      <a:pt x="21" y="12"/>
                    </a:lnTo>
                    <a:lnTo>
                      <a:pt x="21" y="12"/>
                    </a:lnTo>
                    <a:lnTo>
                      <a:pt x="21" y="11"/>
                    </a:lnTo>
                    <a:lnTo>
                      <a:pt x="21" y="11"/>
                    </a:lnTo>
                    <a:lnTo>
                      <a:pt x="21" y="11"/>
                    </a:lnTo>
                    <a:lnTo>
                      <a:pt x="21" y="11"/>
                    </a:lnTo>
                    <a:lnTo>
                      <a:pt x="22" y="11"/>
                    </a:lnTo>
                    <a:lnTo>
                      <a:pt x="22" y="11"/>
                    </a:lnTo>
                    <a:lnTo>
                      <a:pt x="22" y="11"/>
                    </a:lnTo>
                    <a:lnTo>
                      <a:pt x="22" y="11"/>
                    </a:lnTo>
                    <a:lnTo>
                      <a:pt x="22" y="11"/>
                    </a:lnTo>
                    <a:lnTo>
                      <a:pt x="22" y="11"/>
                    </a:lnTo>
                    <a:lnTo>
                      <a:pt x="22" y="11"/>
                    </a:lnTo>
                    <a:lnTo>
                      <a:pt x="22" y="11"/>
                    </a:lnTo>
                    <a:lnTo>
                      <a:pt x="23" y="11"/>
                    </a:lnTo>
                    <a:lnTo>
                      <a:pt x="23" y="11"/>
                    </a:lnTo>
                    <a:lnTo>
                      <a:pt x="23" y="11"/>
                    </a:lnTo>
                    <a:lnTo>
                      <a:pt x="22" y="12"/>
                    </a:lnTo>
                    <a:lnTo>
                      <a:pt x="22" y="12"/>
                    </a:lnTo>
                    <a:lnTo>
                      <a:pt x="21" y="12"/>
                    </a:lnTo>
                    <a:lnTo>
                      <a:pt x="21" y="12"/>
                    </a:lnTo>
                    <a:lnTo>
                      <a:pt x="21" y="12"/>
                    </a:lnTo>
                    <a:close/>
                    <a:moveTo>
                      <a:pt x="25" y="11"/>
                    </a:moveTo>
                    <a:lnTo>
                      <a:pt x="25" y="11"/>
                    </a:lnTo>
                    <a:lnTo>
                      <a:pt x="25" y="11"/>
                    </a:lnTo>
                    <a:lnTo>
                      <a:pt x="25" y="11"/>
                    </a:lnTo>
                    <a:lnTo>
                      <a:pt x="26" y="11"/>
                    </a:lnTo>
                    <a:lnTo>
                      <a:pt x="26" y="11"/>
                    </a:lnTo>
                    <a:lnTo>
                      <a:pt x="26" y="11"/>
                    </a:lnTo>
                    <a:lnTo>
                      <a:pt x="25" y="11"/>
                    </a:lnTo>
                    <a:lnTo>
                      <a:pt x="25" y="11"/>
                    </a:lnTo>
                    <a:close/>
                    <a:moveTo>
                      <a:pt x="27" y="10"/>
                    </a:moveTo>
                    <a:lnTo>
                      <a:pt x="27" y="10"/>
                    </a:lnTo>
                    <a:lnTo>
                      <a:pt x="27" y="9"/>
                    </a:lnTo>
                    <a:lnTo>
                      <a:pt x="27" y="10"/>
                    </a:lnTo>
                    <a:lnTo>
                      <a:pt x="27" y="10"/>
                    </a:lnTo>
                    <a:lnTo>
                      <a:pt x="27" y="10"/>
                    </a:lnTo>
                    <a:lnTo>
                      <a:pt x="27" y="10"/>
                    </a:lnTo>
                    <a:close/>
                    <a:moveTo>
                      <a:pt x="27" y="10"/>
                    </a:moveTo>
                    <a:lnTo>
                      <a:pt x="27" y="9"/>
                    </a:lnTo>
                    <a:lnTo>
                      <a:pt x="27" y="9"/>
                    </a:lnTo>
                    <a:lnTo>
                      <a:pt x="28" y="9"/>
                    </a:lnTo>
                    <a:lnTo>
                      <a:pt x="28" y="9"/>
                    </a:lnTo>
                    <a:lnTo>
                      <a:pt x="28" y="10"/>
                    </a:lnTo>
                    <a:lnTo>
                      <a:pt x="27" y="10"/>
                    </a:lnTo>
                    <a:close/>
                    <a:moveTo>
                      <a:pt x="22" y="9"/>
                    </a:moveTo>
                    <a:lnTo>
                      <a:pt x="22" y="9"/>
                    </a:lnTo>
                    <a:lnTo>
                      <a:pt x="22" y="9"/>
                    </a:lnTo>
                    <a:lnTo>
                      <a:pt x="22" y="9"/>
                    </a:lnTo>
                    <a:close/>
                    <a:moveTo>
                      <a:pt x="25" y="9"/>
                    </a:moveTo>
                    <a:lnTo>
                      <a:pt x="25" y="9"/>
                    </a:lnTo>
                    <a:lnTo>
                      <a:pt x="25" y="10"/>
                    </a:lnTo>
                    <a:lnTo>
                      <a:pt x="25" y="10"/>
                    </a:lnTo>
                    <a:lnTo>
                      <a:pt x="25" y="10"/>
                    </a:lnTo>
                    <a:lnTo>
                      <a:pt x="25" y="10"/>
                    </a:lnTo>
                    <a:lnTo>
                      <a:pt x="25" y="10"/>
                    </a:lnTo>
                    <a:lnTo>
                      <a:pt x="24" y="10"/>
                    </a:lnTo>
                    <a:lnTo>
                      <a:pt x="24" y="10"/>
                    </a:lnTo>
                    <a:lnTo>
                      <a:pt x="24" y="11"/>
                    </a:lnTo>
                    <a:lnTo>
                      <a:pt x="24" y="11"/>
                    </a:lnTo>
                    <a:lnTo>
                      <a:pt x="24" y="10"/>
                    </a:lnTo>
                    <a:lnTo>
                      <a:pt x="25" y="10"/>
                    </a:lnTo>
                    <a:lnTo>
                      <a:pt x="25" y="10"/>
                    </a:lnTo>
                    <a:lnTo>
                      <a:pt x="25" y="10"/>
                    </a:lnTo>
                    <a:lnTo>
                      <a:pt x="25" y="9"/>
                    </a:lnTo>
                    <a:lnTo>
                      <a:pt x="25" y="9"/>
                    </a:lnTo>
                    <a:lnTo>
                      <a:pt x="26" y="9"/>
                    </a:lnTo>
                    <a:lnTo>
                      <a:pt x="26" y="9"/>
                    </a:lnTo>
                    <a:lnTo>
                      <a:pt x="26" y="10"/>
                    </a:lnTo>
                    <a:lnTo>
                      <a:pt x="26" y="10"/>
                    </a:lnTo>
                    <a:lnTo>
                      <a:pt x="26" y="10"/>
                    </a:lnTo>
                    <a:lnTo>
                      <a:pt x="26" y="10"/>
                    </a:lnTo>
                    <a:lnTo>
                      <a:pt x="26" y="10"/>
                    </a:lnTo>
                    <a:lnTo>
                      <a:pt x="26" y="10"/>
                    </a:lnTo>
                    <a:lnTo>
                      <a:pt x="26" y="11"/>
                    </a:lnTo>
                    <a:lnTo>
                      <a:pt x="26" y="11"/>
                    </a:lnTo>
                    <a:lnTo>
                      <a:pt x="25" y="11"/>
                    </a:lnTo>
                    <a:lnTo>
                      <a:pt x="25" y="11"/>
                    </a:lnTo>
                    <a:lnTo>
                      <a:pt x="25" y="11"/>
                    </a:lnTo>
                    <a:lnTo>
                      <a:pt x="25" y="11"/>
                    </a:lnTo>
                    <a:lnTo>
                      <a:pt x="25" y="11"/>
                    </a:lnTo>
                    <a:lnTo>
                      <a:pt x="24" y="11"/>
                    </a:lnTo>
                    <a:lnTo>
                      <a:pt x="24" y="11"/>
                    </a:lnTo>
                    <a:lnTo>
                      <a:pt x="24" y="12"/>
                    </a:lnTo>
                    <a:lnTo>
                      <a:pt x="24" y="11"/>
                    </a:lnTo>
                    <a:lnTo>
                      <a:pt x="23" y="11"/>
                    </a:lnTo>
                    <a:lnTo>
                      <a:pt x="24" y="11"/>
                    </a:lnTo>
                    <a:lnTo>
                      <a:pt x="24" y="11"/>
                    </a:lnTo>
                    <a:lnTo>
                      <a:pt x="24" y="11"/>
                    </a:lnTo>
                    <a:lnTo>
                      <a:pt x="24" y="11"/>
                    </a:lnTo>
                    <a:lnTo>
                      <a:pt x="23" y="11"/>
                    </a:lnTo>
                    <a:lnTo>
                      <a:pt x="23" y="11"/>
                    </a:lnTo>
                    <a:lnTo>
                      <a:pt x="23" y="12"/>
                    </a:lnTo>
                    <a:lnTo>
                      <a:pt x="23" y="12"/>
                    </a:lnTo>
                    <a:lnTo>
                      <a:pt x="23" y="12"/>
                    </a:lnTo>
                    <a:lnTo>
                      <a:pt x="23" y="11"/>
                    </a:lnTo>
                    <a:lnTo>
                      <a:pt x="23" y="11"/>
                    </a:lnTo>
                    <a:lnTo>
                      <a:pt x="23" y="11"/>
                    </a:lnTo>
                    <a:lnTo>
                      <a:pt x="23" y="11"/>
                    </a:lnTo>
                    <a:lnTo>
                      <a:pt x="23" y="11"/>
                    </a:lnTo>
                    <a:lnTo>
                      <a:pt x="23" y="11"/>
                    </a:lnTo>
                    <a:lnTo>
                      <a:pt x="23" y="10"/>
                    </a:lnTo>
                    <a:lnTo>
                      <a:pt x="24" y="10"/>
                    </a:lnTo>
                    <a:lnTo>
                      <a:pt x="24" y="10"/>
                    </a:lnTo>
                    <a:lnTo>
                      <a:pt x="24" y="10"/>
                    </a:lnTo>
                    <a:lnTo>
                      <a:pt x="24" y="10"/>
                    </a:lnTo>
                    <a:lnTo>
                      <a:pt x="24" y="10"/>
                    </a:lnTo>
                    <a:lnTo>
                      <a:pt x="24" y="10"/>
                    </a:lnTo>
                    <a:lnTo>
                      <a:pt x="24" y="10"/>
                    </a:lnTo>
                    <a:lnTo>
                      <a:pt x="24" y="9"/>
                    </a:lnTo>
                    <a:lnTo>
                      <a:pt x="24" y="9"/>
                    </a:lnTo>
                    <a:lnTo>
                      <a:pt x="24" y="9"/>
                    </a:lnTo>
                    <a:lnTo>
                      <a:pt x="25" y="9"/>
                    </a:lnTo>
                    <a:close/>
                    <a:moveTo>
                      <a:pt x="26" y="9"/>
                    </a:moveTo>
                    <a:lnTo>
                      <a:pt x="26" y="9"/>
                    </a:lnTo>
                    <a:lnTo>
                      <a:pt x="26" y="9"/>
                    </a:lnTo>
                    <a:lnTo>
                      <a:pt x="25" y="9"/>
                    </a:lnTo>
                    <a:lnTo>
                      <a:pt x="26" y="9"/>
                    </a:lnTo>
                    <a:lnTo>
                      <a:pt x="26" y="9"/>
                    </a:lnTo>
                    <a:lnTo>
                      <a:pt x="26" y="9"/>
                    </a:lnTo>
                    <a:lnTo>
                      <a:pt x="26" y="9"/>
                    </a:lnTo>
                    <a:close/>
                    <a:moveTo>
                      <a:pt x="21" y="10"/>
                    </a:moveTo>
                    <a:lnTo>
                      <a:pt x="21" y="10"/>
                    </a:lnTo>
                    <a:lnTo>
                      <a:pt x="21" y="10"/>
                    </a:lnTo>
                    <a:lnTo>
                      <a:pt x="21" y="10"/>
                    </a:lnTo>
                    <a:lnTo>
                      <a:pt x="22" y="9"/>
                    </a:lnTo>
                    <a:lnTo>
                      <a:pt x="22" y="9"/>
                    </a:lnTo>
                    <a:lnTo>
                      <a:pt x="22" y="10"/>
                    </a:lnTo>
                    <a:lnTo>
                      <a:pt x="22" y="10"/>
                    </a:lnTo>
                    <a:lnTo>
                      <a:pt x="22" y="10"/>
                    </a:lnTo>
                    <a:lnTo>
                      <a:pt x="22" y="9"/>
                    </a:lnTo>
                    <a:lnTo>
                      <a:pt x="23" y="9"/>
                    </a:lnTo>
                    <a:lnTo>
                      <a:pt x="23" y="9"/>
                    </a:lnTo>
                    <a:lnTo>
                      <a:pt x="23" y="10"/>
                    </a:lnTo>
                    <a:lnTo>
                      <a:pt x="23" y="9"/>
                    </a:lnTo>
                    <a:lnTo>
                      <a:pt x="23" y="9"/>
                    </a:lnTo>
                    <a:lnTo>
                      <a:pt x="23" y="9"/>
                    </a:lnTo>
                    <a:lnTo>
                      <a:pt x="23" y="9"/>
                    </a:lnTo>
                    <a:lnTo>
                      <a:pt x="23" y="9"/>
                    </a:lnTo>
                    <a:lnTo>
                      <a:pt x="23" y="9"/>
                    </a:lnTo>
                    <a:lnTo>
                      <a:pt x="23" y="9"/>
                    </a:lnTo>
                    <a:lnTo>
                      <a:pt x="23" y="9"/>
                    </a:lnTo>
                    <a:lnTo>
                      <a:pt x="23" y="9"/>
                    </a:lnTo>
                    <a:lnTo>
                      <a:pt x="23" y="10"/>
                    </a:lnTo>
                    <a:lnTo>
                      <a:pt x="23" y="10"/>
                    </a:lnTo>
                    <a:lnTo>
                      <a:pt x="23" y="10"/>
                    </a:lnTo>
                    <a:lnTo>
                      <a:pt x="22" y="10"/>
                    </a:lnTo>
                    <a:lnTo>
                      <a:pt x="22" y="10"/>
                    </a:lnTo>
                    <a:lnTo>
                      <a:pt x="22" y="10"/>
                    </a:lnTo>
                    <a:lnTo>
                      <a:pt x="22" y="10"/>
                    </a:lnTo>
                    <a:lnTo>
                      <a:pt x="23" y="10"/>
                    </a:lnTo>
                    <a:lnTo>
                      <a:pt x="23" y="10"/>
                    </a:lnTo>
                    <a:lnTo>
                      <a:pt x="23" y="10"/>
                    </a:lnTo>
                    <a:lnTo>
                      <a:pt x="23" y="10"/>
                    </a:lnTo>
                    <a:lnTo>
                      <a:pt x="23" y="10"/>
                    </a:lnTo>
                    <a:lnTo>
                      <a:pt x="22" y="10"/>
                    </a:lnTo>
                    <a:lnTo>
                      <a:pt x="22" y="10"/>
                    </a:lnTo>
                    <a:lnTo>
                      <a:pt x="22" y="10"/>
                    </a:lnTo>
                    <a:lnTo>
                      <a:pt x="22" y="10"/>
                    </a:lnTo>
                    <a:lnTo>
                      <a:pt x="21" y="10"/>
                    </a:lnTo>
                    <a:close/>
                    <a:moveTo>
                      <a:pt x="28" y="9"/>
                    </a:moveTo>
                    <a:lnTo>
                      <a:pt x="28" y="9"/>
                    </a:lnTo>
                    <a:lnTo>
                      <a:pt x="28" y="8"/>
                    </a:lnTo>
                    <a:lnTo>
                      <a:pt x="28" y="8"/>
                    </a:lnTo>
                    <a:lnTo>
                      <a:pt x="28" y="9"/>
                    </a:lnTo>
                    <a:lnTo>
                      <a:pt x="28" y="9"/>
                    </a:lnTo>
                    <a:lnTo>
                      <a:pt x="28" y="9"/>
                    </a:lnTo>
                    <a:close/>
                    <a:moveTo>
                      <a:pt x="24" y="9"/>
                    </a:moveTo>
                    <a:lnTo>
                      <a:pt x="24" y="9"/>
                    </a:lnTo>
                    <a:lnTo>
                      <a:pt x="23" y="9"/>
                    </a:lnTo>
                    <a:lnTo>
                      <a:pt x="23" y="9"/>
                    </a:lnTo>
                    <a:lnTo>
                      <a:pt x="24" y="8"/>
                    </a:lnTo>
                    <a:lnTo>
                      <a:pt x="24" y="8"/>
                    </a:lnTo>
                    <a:lnTo>
                      <a:pt x="24" y="8"/>
                    </a:lnTo>
                    <a:lnTo>
                      <a:pt x="24" y="8"/>
                    </a:lnTo>
                    <a:lnTo>
                      <a:pt x="24" y="8"/>
                    </a:lnTo>
                    <a:lnTo>
                      <a:pt x="25" y="8"/>
                    </a:lnTo>
                    <a:lnTo>
                      <a:pt x="25" y="8"/>
                    </a:lnTo>
                    <a:lnTo>
                      <a:pt x="25" y="8"/>
                    </a:lnTo>
                    <a:lnTo>
                      <a:pt x="25" y="8"/>
                    </a:lnTo>
                    <a:lnTo>
                      <a:pt x="25" y="8"/>
                    </a:lnTo>
                    <a:lnTo>
                      <a:pt x="25" y="8"/>
                    </a:lnTo>
                    <a:lnTo>
                      <a:pt x="25" y="8"/>
                    </a:lnTo>
                    <a:lnTo>
                      <a:pt x="25" y="9"/>
                    </a:lnTo>
                    <a:lnTo>
                      <a:pt x="24" y="9"/>
                    </a:lnTo>
                    <a:lnTo>
                      <a:pt x="24" y="9"/>
                    </a:lnTo>
                    <a:lnTo>
                      <a:pt x="24" y="9"/>
                    </a:lnTo>
                    <a:lnTo>
                      <a:pt x="24" y="9"/>
                    </a:lnTo>
                    <a:close/>
                    <a:moveTo>
                      <a:pt x="27" y="8"/>
                    </a:moveTo>
                    <a:lnTo>
                      <a:pt x="27" y="8"/>
                    </a:lnTo>
                    <a:lnTo>
                      <a:pt x="27" y="8"/>
                    </a:lnTo>
                    <a:lnTo>
                      <a:pt x="27" y="8"/>
                    </a:lnTo>
                    <a:lnTo>
                      <a:pt x="27" y="8"/>
                    </a:lnTo>
                    <a:lnTo>
                      <a:pt x="27" y="7"/>
                    </a:lnTo>
                    <a:lnTo>
                      <a:pt x="27" y="8"/>
                    </a:lnTo>
                    <a:lnTo>
                      <a:pt x="27" y="7"/>
                    </a:lnTo>
                    <a:lnTo>
                      <a:pt x="27" y="8"/>
                    </a:lnTo>
                    <a:lnTo>
                      <a:pt x="27" y="7"/>
                    </a:lnTo>
                    <a:lnTo>
                      <a:pt x="27" y="7"/>
                    </a:lnTo>
                    <a:lnTo>
                      <a:pt x="27" y="7"/>
                    </a:lnTo>
                    <a:lnTo>
                      <a:pt x="27" y="7"/>
                    </a:lnTo>
                    <a:lnTo>
                      <a:pt x="27" y="7"/>
                    </a:lnTo>
                    <a:lnTo>
                      <a:pt x="27" y="7"/>
                    </a:lnTo>
                    <a:lnTo>
                      <a:pt x="28" y="7"/>
                    </a:lnTo>
                    <a:lnTo>
                      <a:pt x="28" y="7"/>
                    </a:lnTo>
                    <a:lnTo>
                      <a:pt x="28" y="7"/>
                    </a:lnTo>
                    <a:lnTo>
                      <a:pt x="27" y="7"/>
                    </a:lnTo>
                    <a:lnTo>
                      <a:pt x="27" y="7"/>
                    </a:lnTo>
                    <a:lnTo>
                      <a:pt x="27" y="7"/>
                    </a:lnTo>
                    <a:lnTo>
                      <a:pt x="27" y="7"/>
                    </a:lnTo>
                    <a:lnTo>
                      <a:pt x="27" y="7"/>
                    </a:lnTo>
                    <a:lnTo>
                      <a:pt x="28" y="7"/>
                    </a:lnTo>
                    <a:lnTo>
                      <a:pt x="28" y="7"/>
                    </a:lnTo>
                    <a:lnTo>
                      <a:pt x="28" y="7"/>
                    </a:lnTo>
                    <a:lnTo>
                      <a:pt x="28" y="7"/>
                    </a:lnTo>
                    <a:lnTo>
                      <a:pt x="28" y="7"/>
                    </a:lnTo>
                    <a:lnTo>
                      <a:pt x="28" y="7"/>
                    </a:lnTo>
                    <a:lnTo>
                      <a:pt x="28" y="6"/>
                    </a:lnTo>
                    <a:lnTo>
                      <a:pt x="28" y="6"/>
                    </a:lnTo>
                    <a:lnTo>
                      <a:pt x="28" y="7"/>
                    </a:lnTo>
                    <a:lnTo>
                      <a:pt x="28" y="7"/>
                    </a:lnTo>
                    <a:lnTo>
                      <a:pt x="28" y="6"/>
                    </a:lnTo>
                    <a:lnTo>
                      <a:pt x="29" y="6"/>
                    </a:lnTo>
                    <a:lnTo>
                      <a:pt x="29" y="6"/>
                    </a:lnTo>
                    <a:lnTo>
                      <a:pt x="29" y="7"/>
                    </a:lnTo>
                    <a:lnTo>
                      <a:pt x="29" y="7"/>
                    </a:lnTo>
                    <a:lnTo>
                      <a:pt x="29" y="7"/>
                    </a:lnTo>
                    <a:lnTo>
                      <a:pt x="29" y="7"/>
                    </a:lnTo>
                    <a:lnTo>
                      <a:pt x="29" y="7"/>
                    </a:lnTo>
                    <a:lnTo>
                      <a:pt x="29" y="8"/>
                    </a:lnTo>
                    <a:lnTo>
                      <a:pt x="29" y="8"/>
                    </a:lnTo>
                    <a:lnTo>
                      <a:pt x="29" y="8"/>
                    </a:lnTo>
                    <a:lnTo>
                      <a:pt x="29" y="8"/>
                    </a:lnTo>
                    <a:lnTo>
                      <a:pt x="28" y="8"/>
                    </a:lnTo>
                    <a:lnTo>
                      <a:pt x="28" y="8"/>
                    </a:lnTo>
                    <a:lnTo>
                      <a:pt x="27" y="8"/>
                    </a:lnTo>
                    <a:lnTo>
                      <a:pt x="27" y="9"/>
                    </a:lnTo>
                    <a:lnTo>
                      <a:pt x="27" y="9"/>
                    </a:lnTo>
                    <a:lnTo>
                      <a:pt x="27" y="9"/>
                    </a:lnTo>
                    <a:lnTo>
                      <a:pt x="27" y="9"/>
                    </a:lnTo>
                    <a:lnTo>
                      <a:pt x="27" y="9"/>
                    </a:lnTo>
                    <a:lnTo>
                      <a:pt x="27" y="9"/>
                    </a:lnTo>
                    <a:lnTo>
                      <a:pt x="27" y="9"/>
                    </a:lnTo>
                    <a:lnTo>
                      <a:pt x="27" y="8"/>
                    </a:lnTo>
                    <a:lnTo>
                      <a:pt x="27" y="8"/>
                    </a:lnTo>
                    <a:lnTo>
                      <a:pt x="27" y="9"/>
                    </a:lnTo>
                    <a:lnTo>
                      <a:pt x="27" y="9"/>
                    </a:lnTo>
                    <a:lnTo>
                      <a:pt x="27" y="8"/>
                    </a:lnTo>
                    <a:lnTo>
                      <a:pt x="27" y="8"/>
                    </a:lnTo>
                    <a:lnTo>
                      <a:pt x="27" y="8"/>
                    </a:lnTo>
                    <a:lnTo>
                      <a:pt x="27" y="8"/>
                    </a:lnTo>
                    <a:lnTo>
                      <a:pt x="27" y="8"/>
                    </a:lnTo>
                    <a:lnTo>
                      <a:pt x="27" y="8"/>
                    </a:lnTo>
                    <a:lnTo>
                      <a:pt x="27" y="8"/>
                    </a:lnTo>
                    <a:close/>
                    <a:moveTo>
                      <a:pt x="30" y="6"/>
                    </a:moveTo>
                    <a:lnTo>
                      <a:pt x="30" y="6"/>
                    </a:lnTo>
                    <a:lnTo>
                      <a:pt x="31" y="6"/>
                    </a:lnTo>
                    <a:lnTo>
                      <a:pt x="30" y="6"/>
                    </a:lnTo>
                    <a:lnTo>
                      <a:pt x="30" y="6"/>
                    </a:lnTo>
                    <a:lnTo>
                      <a:pt x="30" y="6"/>
                    </a:lnTo>
                    <a:lnTo>
                      <a:pt x="30" y="6"/>
                    </a:lnTo>
                    <a:lnTo>
                      <a:pt x="30" y="6"/>
                    </a:lnTo>
                    <a:lnTo>
                      <a:pt x="31" y="6"/>
                    </a:lnTo>
                    <a:lnTo>
                      <a:pt x="31" y="6"/>
                    </a:lnTo>
                    <a:lnTo>
                      <a:pt x="31" y="6"/>
                    </a:lnTo>
                    <a:lnTo>
                      <a:pt x="31" y="6"/>
                    </a:lnTo>
                    <a:lnTo>
                      <a:pt x="31" y="6"/>
                    </a:lnTo>
                    <a:lnTo>
                      <a:pt x="31" y="6"/>
                    </a:lnTo>
                    <a:lnTo>
                      <a:pt x="31" y="6"/>
                    </a:lnTo>
                    <a:lnTo>
                      <a:pt x="31" y="6"/>
                    </a:lnTo>
                    <a:lnTo>
                      <a:pt x="31" y="5"/>
                    </a:lnTo>
                    <a:lnTo>
                      <a:pt x="31" y="5"/>
                    </a:lnTo>
                    <a:lnTo>
                      <a:pt x="31" y="6"/>
                    </a:lnTo>
                    <a:lnTo>
                      <a:pt x="31" y="6"/>
                    </a:lnTo>
                    <a:lnTo>
                      <a:pt x="32" y="6"/>
                    </a:lnTo>
                    <a:lnTo>
                      <a:pt x="31" y="6"/>
                    </a:lnTo>
                    <a:lnTo>
                      <a:pt x="31" y="6"/>
                    </a:lnTo>
                    <a:lnTo>
                      <a:pt x="31" y="6"/>
                    </a:lnTo>
                    <a:lnTo>
                      <a:pt x="31" y="6"/>
                    </a:lnTo>
                    <a:lnTo>
                      <a:pt x="31" y="6"/>
                    </a:lnTo>
                    <a:lnTo>
                      <a:pt x="31" y="6"/>
                    </a:lnTo>
                    <a:lnTo>
                      <a:pt x="31" y="6"/>
                    </a:lnTo>
                    <a:lnTo>
                      <a:pt x="31" y="7"/>
                    </a:lnTo>
                    <a:lnTo>
                      <a:pt x="31" y="7"/>
                    </a:lnTo>
                    <a:lnTo>
                      <a:pt x="30" y="7"/>
                    </a:lnTo>
                    <a:lnTo>
                      <a:pt x="30" y="7"/>
                    </a:lnTo>
                    <a:lnTo>
                      <a:pt x="30" y="7"/>
                    </a:lnTo>
                    <a:lnTo>
                      <a:pt x="30" y="7"/>
                    </a:lnTo>
                    <a:lnTo>
                      <a:pt x="29" y="7"/>
                    </a:lnTo>
                    <a:lnTo>
                      <a:pt x="29" y="6"/>
                    </a:lnTo>
                    <a:lnTo>
                      <a:pt x="29" y="6"/>
                    </a:lnTo>
                    <a:lnTo>
                      <a:pt x="30" y="6"/>
                    </a:lnTo>
                    <a:lnTo>
                      <a:pt x="30" y="6"/>
                    </a:lnTo>
                    <a:lnTo>
                      <a:pt x="30" y="6"/>
                    </a:lnTo>
                    <a:close/>
                    <a:moveTo>
                      <a:pt x="35" y="6"/>
                    </a:moveTo>
                    <a:lnTo>
                      <a:pt x="35" y="6"/>
                    </a:lnTo>
                    <a:lnTo>
                      <a:pt x="35" y="6"/>
                    </a:lnTo>
                    <a:lnTo>
                      <a:pt x="35" y="5"/>
                    </a:lnTo>
                    <a:lnTo>
                      <a:pt x="35" y="5"/>
                    </a:lnTo>
                    <a:lnTo>
                      <a:pt x="35" y="5"/>
                    </a:lnTo>
                    <a:lnTo>
                      <a:pt x="35" y="6"/>
                    </a:lnTo>
                    <a:lnTo>
                      <a:pt x="35" y="6"/>
                    </a:lnTo>
                    <a:close/>
                    <a:moveTo>
                      <a:pt x="55" y="6"/>
                    </a:moveTo>
                    <a:lnTo>
                      <a:pt x="55" y="6"/>
                    </a:lnTo>
                    <a:lnTo>
                      <a:pt x="55" y="6"/>
                    </a:lnTo>
                    <a:lnTo>
                      <a:pt x="55" y="6"/>
                    </a:lnTo>
                    <a:lnTo>
                      <a:pt x="55" y="5"/>
                    </a:lnTo>
                    <a:lnTo>
                      <a:pt x="55" y="5"/>
                    </a:lnTo>
                    <a:lnTo>
                      <a:pt x="55" y="5"/>
                    </a:lnTo>
                    <a:lnTo>
                      <a:pt x="55" y="6"/>
                    </a:lnTo>
                    <a:lnTo>
                      <a:pt x="55" y="6"/>
                    </a:lnTo>
                    <a:close/>
                    <a:moveTo>
                      <a:pt x="37" y="5"/>
                    </a:moveTo>
                    <a:lnTo>
                      <a:pt x="37" y="5"/>
                    </a:lnTo>
                    <a:lnTo>
                      <a:pt x="37" y="5"/>
                    </a:lnTo>
                    <a:close/>
                    <a:moveTo>
                      <a:pt x="32" y="6"/>
                    </a:moveTo>
                    <a:lnTo>
                      <a:pt x="33" y="5"/>
                    </a:lnTo>
                    <a:lnTo>
                      <a:pt x="33" y="5"/>
                    </a:lnTo>
                    <a:lnTo>
                      <a:pt x="33" y="5"/>
                    </a:lnTo>
                    <a:lnTo>
                      <a:pt x="33" y="5"/>
                    </a:lnTo>
                    <a:lnTo>
                      <a:pt x="33" y="5"/>
                    </a:lnTo>
                    <a:lnTo>
                      <a:pt x="33" y="6"/>
                    </a:lnTo>
                    <a:lnTo>
                      <a:pt x="33" y="6"/>
                    </a:lnTo>
                    <a:lnTo>
                      <a:pt x="32" y="6"/>
                    </a:lnTo>
                    <a:close/>
                    <a:moveTo>
                      <a:pt x="33" y="5"/>
                    </a:moveTo>
                    <a:lnTo>
                      <a:pt x="33" y="5"/>
                    </a:lnTo>
                    <a:close/>
                    <a:moveTo>
                      <a:pt x="35" y="5"/>
                    </a:moveTo>
                    <a:lnTo>
                      <a:pt x="35" y="5"/>
                    </a:lnTo>
                    <a:lnTo>
                      <a:pt x="35" y="5"/>
                    </a:lnTo>
                    <a:lnTo>
                      <a:pt x="35" y="5"/>
                    </a:lnTo>
                    <a:lnTo>
                      <a:pt x="36" y="5"/>
                    </a:lnTo>
                    <a:lnTo>
                      <a:pt x="36" y="5"/>
                    </a:lnTo>
                    <a:lnTo>
                      <a:pt x="36" y="5"/>
                    </a:lnTo>
                    <a:lnTo>
                      <a:pt x="35" y="5"/>
                    </a:lnTo>
                    <a:close/>
                    <a:moveTo>
                      <a:pt x="36" y="5"/>
                    </a:moveTo>
                    <a:lnTo>
                      <a:pt x="36" y="5"/>
                    </a:lnTo>
                    <a:lnTo>
                      <a:pt x="36" y="5"/>
                    </a:lnTo>
                    <a:close/>
                    <a:moveTo>
                      <a:pt x="32" y="6"/>
                    </a:moveTo>
                    <a:lnTo>
                      <a:pt x="32" y="6"/>
                    </a:lnTo>
                    <a:lnTo>
                      <a:pt x="31" y="6"/>
                    </a:lnTo>
                    <a:lnTo>
                      <a:pt x="31" y="5"/>
                    </a:lnTo>
                    <a:lnTo>
                      <a:pt x="31" y="5"/>
                    </a:lnTo>
                    <a:lnTo>
                      <a:pt x="31" y="5"/>
                    </a:lnTo>
                    <a:lnTo>
                      <a:pt x="31" y="5"/>
                    </a:lnTo>
                    <a:lnTo>
                      <a:pt x="31" y="5"/>
                    </a:lnTo>
                    <a:lnTo>
                      <a:pt x="31" y="5"/>
                    </a:lnTo>
                    <a:lnTo>
                      <a:pt x="31" y="5"/>
                    </a:lnTo>
                    <a:lnTo>
                      <a:pt x="32" y="5"/>
                    </a:lnTo>
                    <a:lnTo>
                      <a:pt x="32" y="5"/>
                    </a:lnTo>
                    <a:lnTo>
                      <a:pt x="32" y="5"/>
                    </a:lnTo>
                    <a:lnTo>
                      <a:pt x="32" y="5"/>
                    </a:lnTo>
                    <a:lnTo>
                      <a:pt x="32" y="5"/>
                    </a:lnTo>
                    <a:lnTo>
                      <a:pt x="32" y="5"/>
                    </a:lnTo>
                    <a:lnTo>
                      <a:pt x="33" y="5"/>
                    </a:lnTo>
                    <a:lnTo>
                      <a:pt x="33" y="5"/>
                    </a:lnTo>
                    <a:lnTo>
                      <a:pt x="33" y="5"/>
                    </a:lnTo>
                    <a:lnTo>
                      <a:pt x="33" y="5"/>
                    </a:lnTo>
                    <a:lnTo>
                      <a:pt x="32" y="6"/>
                    </a:lnTo>
                    <a:lnTo>
                      <a:pt x="32" y="6"/>
                    </a:lnTo>
                    <a:lnTo>
                      <a:pt x="32" y="6"/>
                    </a:lnTo>
                    <a:lnTo>
                      <a:pt x="32" y="6"/>
                    </a:lnTo>
                    <a:close/>
                    <a:moveTo>
                      <a:pt x="31" y="5"/>
                    </a:moveTo>
                    <a:lnTo>
                      <a:pt x="31" y="5"/>
                    </a:lnTo>
                    <a:lnTo>
                      <a:pt x="31" y="4"/>
                    </a:lnTo>
                    <a:lnTo>
                      <a:pt x="31" y="4"/>
                    </a:lnTo>
                    <a:lnTo>
                      <a:pt x="31" y="5"/>
                    </a:lnTo>
                    <a:lnTo>
                      <a:pt x="31" y="4"/>
                    </a:lnTo>
                    <a:lnTo>
                      <a:pt x="31" y="5"/>
                    </a:lnTo>
                    <a:lnTo>
                      <a:pt x="31" y="5"/>
                    </a:lnTo>
                    <a:lnTo>
                      <a:pt x="31" y="5"/>
                    </a:lnTo>
                    <a:lnTo>
                      <a:pt x="31" y="5"/>
                    </a:lnTo>
                    <a:close/>
                    <a:moveTo>
                      <a:pt x="35" y="5"/>
                    </a:moveTo>
                    <a:lnTo>
                      <a:pt x="35" y="5"/>
                    </a:lnTo>
                    <a:lnTo>
                      <a:pt x="35" y="4"/>
                    </a:lnTo>
                    <a:lnTo>
                      <a:pt x="35" y="4"/>
                    </a:lnTo>
                    <a:lnTo>
                      <a:pt x="36" y="5"/>
                    </a:lnTo>
                    <a:lnTo>
                      <a:pt x="35" y="5"/>
                    </a:lnTo>
                    <a:close/>
                    <a:moveTo>
                      <a:pt x="33" y="5"/>
                    </a:moveTo>
                    <a:lnTo>
                      <a:pt x="32" y="4"/>
                    </a:lnTo>
                    <a:lnTo>
                      <a:pt x="32" y="4"/>
                    </a:lnTo>
                    <a:lnTo>
                      <a:pt x="32" y="4"/>
                    </a:lnTo>
                    <a:lnTo>
                      <a:pt x="32" y="4"/>
                    </a:lnTo>
                    <a:lnTo>
                      <a:pt x="33" y="4"/>
                    </a:lnTo>
                    <a:lnTo>
                      <a:pt x="33" y="4"/>
                    </a:lnTo>
                    <a:lnTo>
                      <a:pt x="33" y="5"/>
                    </a:lnTo>
                    <a:close/>
                    <a:moveTo>
                      <a:pt x="35" y="5"/>
                    </a:moveTo>
                    <a:lnTo>
                      <a:pt x="35" y="5"/>
                    </a:lnTo>
                    <a:lnTo>
                      <a:pt x="34" y="5"/>
                    </a:lnTo>
                    <a:lnTo>
                      <a:pt x="34" y="4"/>
                    </a:lnTo>
                    <a:lnTo>
                      <a:pt x="34" y="4"/>
                    </a:lnTo>
                    <a:lnTo>
                      <a:pt x="35" y="4"/>
                    </a:lnTo>
                    <a:lnTo>
                      <a:pt x="35" y="4"/>
                    </a:lnTo>
                    <a:lnTo>
                      <a:pt x="35" y="4"/>
                    </a:lnTo>
                    <a:lnTo>
                      <a:pt x="35" y="4"/>
                    </a:lnTo>
                    <a:lnTo>
                      <a:pt x="35" y="4"/>
                    </a:lnTo>
                    <a:lnTo>
                      <a:pt x="35" y="5"/>
                    </a:lnTo>
                    <a:close/>
                    <a:moveTo>
                      <a:pt x="32" y="4"/>
                    </a:moveTo>
                    <a:lnTo>
                      <a:pt x="31" y="4"/>
                    </a:lnTo>
                    <a:lnTo>
                      <a:pt x="32" y="4"/>
                    </a:lnTo>
                    <a:lnTo>
                      <a:pt x="32" y="4"/>
                    </a:lnTo>
                    <a:lnTo>
                      <a:pt x="32" y="4"/>
                    </a:lnTo>
                    <a:lnTo>
                      <a:pt x="32" y="4"/>
                    </a:lnTo>
                    <a:close/>
                    <a:moveTo>
                      <a:pt x="33" y="5"/>
                    </a:moveTo>
                    <a:lnTo>
                      <a:pt x="33" y="5"/>
                    </a:lnTo>
                    <a:lnTo>
                      <a:pt x="33" y="5"/>
                    </a:lnTo>
                    <a:lnTo>
                      <a:pt x="33" y="4"/>
                    </a:lnTo>
                    <a:lnTo>
                      <a:pt x="33" y="4"/>
                    </a:lnTo>
                    <a:lnTo>
                      <a:pt x="33" y="4"/>
                    </a:lnTo>
                    <a:lnTo>
                      <a:pt x="33" y="4"/>
                    </a:lnTo>
                    <a:lnTo>
                      <a:pt x="33" y="4"/>
                    </a:lnTo>
                    <a:lnTo>
                      <a:pt x="33" y="4"/>
                    </a:lnTo>
                    <a:lnTo>
                      <a:pt x="33" y="4"/>
                    </a:lnTo>
                    <a:lnTo>
                      <a:pt x="33" y="4"/>
                    </a:lnTo>
                    <a:lnTo>
                      <a:pt x="34" y="4"/>
                    </a:lnTo>
                    <a:lnTo>
                      <a:pt x="34" y="5"/>
                    </a:lnTo>
                    <a:lnTo>
                      <a:pt x="33" y="5"/>
                    </a:lnTo>
                    <a:close/>
                    <a:moveTo>
                      <a:pt x="37" y="4"/>
                    </a:moveTo>
                    <a:lnTo>
                      <a:pt x="37" y="4"/>
                    </a:lnTo>
                    <a:lnTo>
                      <a:pt x="37" y="4"/>
                    </a:lnTo>
                    <a:lnTo>
                      <a:pt x="37" y="3"/>
                    </a:lnTo>
                    <a:lnTo>
                      <a:pt x="37" y="3"/>
                    </a:lnTo>
                    <a:lnTo>
                      <a:pt x="38" y="4"/>
                    </a:lnTo>
                    <a:lnTo>
                      <a:pt x="37" y="4"/>
                    </a:lnTo>
                    <a:close/>
                    <a:moveTo>
                      <a:pt x="40" y="4"/>
                    </a:moveTo>
                    <a:lnTo>
                      <a:pt x="40" y="4"/>
                    </a:lnTo>
                    <a:lnTo>
                      <a:pt x="39" y="4"/>
                    </a:lnTo>
                    <a:lnTo>
                      <a:pt x="39" y="4"/>
                    </a:lnTo>
                    <a:lnTo>
                      <a:pt x="39" y="4"/>
                    </a:lnTo>
                    <a:lnTo>
                      <a:pt x="39" y="4"/>
                    </a:lnTo>
                    <a:lnTo>
                      <a:pt x="39" y="4"/>
                    </a:lnTo>
                    <a:lnTo>
                      <a:pt x="39" y="3"/>
                    </a:lnTo>
                    <a:lnTo>
                      <a:pt x="39" y="3"/>
                    </a:lnTo>
                    <a:lnTo>
                      <a:pt x="39" y="3"/>
                    </a:lnTo>
                    <a:lnTo>
                      <a:pt x="39" y="3"/>
                    </a:lnTo>
                    <a:lnTo>
                      <a:pt x="40" y="4"/>
                    </a:lnTo>
                    <a:lnTo>
                      <a:pt x="40" y="4"/>
                    </a:lnTo>
                    <a:close/>
                    <a:moveTo>
                      <a:pt x="40" y="4"/>
                    </a:moveTo>
                    <a:lnTo>
                      <a:pt x="40" y="4"/>
                    </a:lnTo>
                    <a:lnTo>
                      <a:pt x="40" y="3"/>
                    </a:lnTo>
                    <a:lnTo>
                      <a:pt x="40" y="3"/>
                    </a:lnTo>
                    <a:lnTo>
                      <a:pt x="40" y="3"/>
                    </a:lnTo>
                    <a:lnTo>
                      <a:pt x="41" y="3"/>
                    </a:lnTo>
                    <a:lnTo>
                      <a:pt x="41" y="3"/>
                    </a:lnTo>
                    <a:lnTo>
                      <a:pt x="41" y="2"/>
                    </a:lnTo>
                    <a:lnTo>
                      <a:pt x="41" y="2"/>
                    </a:lnTo>
                    <a:lnTo>
                      <a:pt x="41" y="3"/>
                    </a:lnTo>
                    <a:lnTo>
                      <a:pt x="41" y="3"/>
                    </a:lnTo>
                    <a:lnTo>
                      <a:pt x="41" y="3"/>
                    </a:lnTo>
                    <a:lnTo>
                      <a:pt x="41" y="3"/>
                    </a:lnTo>
                    <a:lnTo>
                      <a:pt x="41" y="4"/>
                    </a:lnTo>
                    <a:lnTo>
                      <a:pt x="40" y="4"/>
                    </a:lnTo>
                    <a:close/>
                    <a:moveTo>
                      <a:pt x="42" y="3"/>
                    </a:moveTo>
                    <a:lnTo>
                      <a:pt x="42" y="3"/>
                    </a:lnTo>
                    <a:lnTo>
                      <a:pt x="42" y="3"/>
                    </a:lnTo>
                    <a:lnTo>
                      <a:pt x="41" y="2"/>
                    </a:lnTo>
                    <a:lnTo>
                      <a:pt x="42" y="2"/>
                    </a:lnTo>
                    <a:lnTo>
                      <a:pt x="42" y="2"/>
                    </a:lnTo>
                    <a:lnTo>
                      <a:pt x="42" y="2"/>
                    </a:lnTo>
                    <a:lnTo>
                      <a:pt x="42" y="2"/>
                    </a:lnTo>
                    <a:lnTo>
                      <a:pt x="42" y="2"/>
                    </a:lnTo>
                    <a:lnTo>
                      <a:pt x="42" y="3"/>
                    </a:lnTo>
                    <a:lnTo>
                      <a:pt x="42" y="3"/>
                    </a:lnTo>
                    <a:close/>
                    <a:moveTo>
                      <a:pt x="38" y="3"/>
                    </a:moveTo>
                    <a:lnTo>
                      <a:pt x="38" y="3"/>
                    </a:lnTo>
                    <a:lnTo>
                      <a:pt x="38" y="3"/>
                    </a:lnTo>
                    <a:lnTo>
                      <a:pt x="38" y="3"/>
                    </a:lnTo>
                    <a:lnTo>
                      <a:pt x="39" y="3"/>
                    </a:lnTo>
                    <a:lnTo>
                      <a:pt x="38" y="3"/>
                    </a:lnTo>
                    <a:lnTo>
                      <a:pt x="38" y="3"/>
                    </a:lnTo>
                    <a:lnTo>
                      <a:pt x="38" y="2"/>
                    </a:lnTo>
                    <a:lnTo>
                      <a:pt x="38" y="2"/>
                    </a:lnTo>
                    <a:lnTo>
                      <a:pt x="39" y="2"/>
                    </a:lnTo>
                    <a:lnTo>
                      <a:pt x="39" y="2"/>
                    </a:lnTo>
                    <a:lnTo>
                      <a:pt x="39" y="2"/>
                    </a:lnTo>
                    <a:lnTo>
                      <a:pt x="39" y="2"/>
                    </a:lnTo>
                    <a:lnTo>
                      <a:pt x="39" y="2"/>
                    </a:lnTo>
                    <a:lnTo>
                      <a:pt x="39" y="2"/>
                    </a:lnTo>
                    <a:lnTo>
                      <a:pt x="40" y="2"/>
                    </a:lnTo>
                    <a:lnTo>
                      <a:pt x="39" y="2"/>
                    </a:lnTo>
                    <a:lnTo>
                      <a:pt x="39" y="2"/>
                    </a:lnTo>
                    <a:lnTo>
                      <a:pt x="40" y="2"/>
                    </a:lnTo>
                    <a:lnTo>
                      <a:pt x="40" y="2"/>
                    </a:lnTo>
                    <a:lnTo>
                      <a:pt x="40" y="2"/>
                    </a:lnTo>
                    <a:lnTo>
                      <a:pt x="40" y="2"/>
                    </a:lnTo>
                    <a:lnTo>
                      <a:pt x="40" y="2"/>
                    </a:lnTo>
                    <a:lnTo>
                      <a:pt x="40" y="2"/>
                    </a:lnTo>
                    <a:lnTo>
                      <a:pt x="41" y="2"/>
                    </a:lnTo>
                    <a:lnTo>
                      <a:pt x="41" y="2"/>
                    </a:lnTo>
                    <a:lnTo>
                      <a:pt x="41" y="1"/>
                    </a:lnTo>
                    <a:lnTo>
                      <a:pt x="41" y="1"/>
                    </a:lnTo>
                    <a:lnTo>
                      <a:pt x="41" y="2"/>
                    </a:lnTo>
                    <a:lnTo>
                      <a:pt x="41" y="2"/>
                    </a:lnTo>
                    <a:lnTo>
                      <a:pt x="41" y="2"/>
                    </a:lnTo>
                    <a:lnTo>
                      <a:pt x="40" y="2"/>
                    </a:lnTo>
                    <a:lnTo>
                      <a:pt x="40" y="3"/>
                    </a:lnTo>
                    <a:lnTo>
                      <a:pt x="40" y="3"/>
                    </a:lnTo>
                    <a:lnTo>
                      <a:pt x="39" y="3"/>
                    </a:lnTo>
                    <a:lnTo>
                      <a:pt x="39" y="3"/>
                    </a:lnTo>
                    <a:lnTo>
                      <a:pt x="39" y="3"/>
                    </a:lnTo>
                    <a:lnTo>
                      <a:pt x="39" y="3"/>
                    </a:lnTo>
                    <a:lnTo>
                      <a:pt x="39" y="3"/>
                    </a:lnTo>
                    <a:lnTo>
                      <a:pt x="39" y="3"/>
                    </a:lnTo>
                    <a:lnTo>
                      <a:pt x="38" y="3"/>
                    </a:lnTo>
                    <a:close/>
                    <a:moveTo>
                      <a:pt x="42" y="1"/>
                    </a:moveTo>
                    <a:lnTo>
                      <a:pt x="42" y="1"/>
                    </a:lnTo>
                    <a:lnTo>
                      <a:pt x="42" y="1"/>
                    </a:lnTo>
                    <a:lnTo>
                      <a:pt x="42" y="1"/>
                    </a:lnTo>
                    <a:lnTo>
                      <a:pt x="42" y="1"/>
                    </a:lnTo>
                    <a:lnTo>
                      <a:pt x="42" y="1"/>
                    </a:lnTo>
                    <a:lnTo>
                      <a:pt x="43" y="1"/>
                    </a:lnTo>
                    <a:lnTo>
                      <a:pt x="43" y="1"/>
                    </a:lnTo>
                    <a:lnTo>
                      <a:pt x="43" y="1"/>
                    </a:lnTo>
                    <a:lnTo>
                      <a:pt x="42" y="1"/>
                    </a:lnTo>
                    <a:close/>
                    <a:moveTo>
                      <a:pt x="44" y="1"/>
                    </a:moveTo>
                    <a:lnTo>
                      <a:pt x="44" y="1"/>
                    </a:lnTo>
                    <a:lnTo>
                      <a:pt x="44" y="1"/>
                    </a:lnTo>
                    <a:lnTo>
                      <a:pt x="44" y="0"/>
                    </a:lnTo>
                    <a:lnTo>
                      <a:pt x="44" y="0"/>
                    </a:lnTo>
                    <a:lnTo>
                      <a:pt x="44" y="1"/>
                    </a:lnTo>
                    <a:lnTo>
                      <a:pt x="44" y="1"/>
                    </a:lnTo>
                    <a:close/>
                    <a:moveTo>
                      <a:pt x="14" y="30"/>
                    </a:moveTo>
                    <a:lnTo>
                      <a:pt x="14" y="30"/>
                    </a:lnTo>
                    <a:lnTo>
                      <a:pt x="14" y="30"/>
                    </a:lnTo>
                    <a:lnTo>
                      <a:pt x="13" y="30"/>
                    </a:lnTo>
                    <a:lnTo>
                      <a:pt x="13" y="29"/>
                    </a:lnTo>
                    <a:lnTo>
                      <a:pt x="14" y="29"/>
                    </a:lnTo>
                    <a:lnTo>
                      <a:pt x="14" y="29"/>
                    </a:lnTo>
                    <a:lnTo>
                      <a:pt x="14" y="29"/>
                    </a:lnTo>
                    <a:lnTo>
                      <a:pt x="14" y="29"/>
                    </a:lnTo>
                    <a:lnTo>
                      <a:pt x="13" y="29"/>
                    </a:lnTo>
                    <a:lnTo>
                      <a:pt x="13" y="29"/>
                    </a:lnTo>
                    <a:lnTo>
                      <a:pt x="13" y="29"/>
                    </a:lnTo>
                    <a:lnTo>
                      <a:pt x="14" y="29"/>
                    </a:lnTo>
                    <a:lnTo>
                      <a:pt x="14" y="29"/>
                    </a:lnTo>
                    <a:lnTo>
                      <a:pt x="14" y="29"/>
                    </a:lnTo>
                    <a:lnTo>
                      <a:pt x="14" y="29"/>
                    </a:lnTo>
                    <a:lnTo>
                      <a:pt x="14" y="29"/>
                    </a:lnTo>
                    <a:lnTo>
                      <a:pt x="15" y="28"/>
                    </a:lnTo>
                    <a:lnTo>
                      <a:pt x="15" y="28"/>
                    </a:lnTo>
                    <a:lnTo>
                      <a:pt x="15" y="28"/>
                    </a:lnTo>
                    <a:lnTo>
                      <a:pt x="15" y="28"/>
                    </a:lnTo>
                    <a:lnTo>
                      <a:pt x="15" y="28"/>
                    </a:lnTo>
                    <a:lnTo>
                      <a:pt x="14" y="28"/>
                    </a:lnTo>
                    <a:lnTo>
                      <a:pt x="14" y="28"/>
                    </a:lnTo>
                    <a:lnTo>
                      <a:pt x="15" y="28"/>
                    </a:lnTo>
                    <a:lnTo>
                      <a:pt x="15" y="28"/>
                    </a:lnTo>
                    <a:lnTo>
                      <a:pt x="15" y="28"/>
                    </a:lnTo>
                    <a:lnTo>
                      <a:pt x="15" y="28"/>
                    </a:lnTo>
                    <a:lnTo>
                      <a:pt x="15" y="28"/>
                    </a:lnTo>
                    <a:lnTo>
                      <a:pt x="15" y="27"/>
                    </a:lnTo>
                    <a:lnTo>
                      <a:pt x="15" y="27"/>
                    </a:lnTo>
                    <a:lnTo>
                      <a:pt x="15" y="27"/>
                    </a:lnTo>
                    <a:lnTo>
                      <a:pt x="14" y="27"/>
                    </a:lnTo>
                    <a:lnTo>
                      <a:pt x="14" y="28"/>
                    </a:lnTo>
                    <a:lnTo>
                      <a:pt x="14" y="28"/>
                    </a:lnTo>
                    <a:lnTo>
                      <a:pt x="14" y="28"/>
                    </a:lnTo>
                    <a:lnTo>
                      <a:pt x="14" y="28"/>
                    </a:lnTo>
                    <a:lnTo>
                      <a:pt x="14" y="28"/>
                    </a:lnTo>
                    <a:lnTo>
                      <a:pt x="13" y="28"/>
                    </a:lnTo>
                    <a:lnTo>
                      <a:pt x="13" y="28"/>
                    </a:lnTo>
                    <a:lnTo>
                      <a:pt x="13" y="28"/>
                    </a:lnTo>
                    <a:lnTo>
                      <a:pt x="13" y="28"/>
                    </a:lnTo>
                    <a:lnTo>
                      <a:pt x="13" y="28"/>
                    </a:lnTo>
                    <a:lnTo>
                      <a:pt x="13" y="28"/>
                    </a:lnTo>
                    <a:lnTo>
                      <a:pt x="14" y="28"/>
                    </a:lnTo>
                    <a:lnTo>
                      <a:pt x="14" y="28"/>
                    </a:lnTo>
                    <a:lnTo>
                      <a:pt x="14" y="28"/>
                    </a:lnTo>
                    <a:lnTo>
                      <a:pt x="14" y="29"/>
                    </a:lnTo>
                    <a:lnTo>
                      <a:pt x="14" y="29"/>
                    </a:lnTo>
                    <a:lnTo>
                      <a:pt x="13" y="29"/>
                    </a:lnTo>
                    <a:lnTo>
                      <a:pt x="13" y="29"/>
                    </a:lnTo>
                    <a:lnTo>
                      <a:pt x="13" y="29"/>
                    </a:lnTo>
                    <a:lnTo>
                      <a:pt x="12" y="29"/>
                    </a:lnTo>
                    <a:lnTo>
                      <a:pt x="12" y="29"/>
                    </a:lnTo>
                    <a:lnTo>
                      <a:pt x="12" y="30"/>
                    </a:lnTo>
                    <a:lnTo>
                      <a:pt x="12" y="30"/>
                    </a:lnTo>
                    <a:lnTo>
                      <a:pt x="12" y="29"/>
                    </a:lnTo>
                    <a:lnTo>
                      <a:pt x="11" y="29"/>
                    </a:lnTo>
                    <a:lnTo>
                      <a:pt x="11" y="29"/>
                    </a:lnTo>
                    <a:lnTo>
                      <a:pt x="11" y="29"/>
                    </a:lnTo>
                    <a:lnTo>
                      <a:pt x="11" y="29"/>
                    </a:lnTo>
                    <a:lnTo>
                      <a:pt x="12" y="29"/>
                    </a:lnTo>
                    <a:lnTo>
                      <a:pt x="12" y="29"/>
                    </a:lnTo>
                    <a:lnTo>
                      <a:pt x="12" y="28"/>
                    </a:lnTo>
                    <a:lnTo>
                      <a:pt x="11" y="29"/>
                    </a:lnTo>
                    <a:lnTo>
                      <a:pt x="11" y="29"/>
                    </a:lnTo>
                    <a:lnTo>
                      <a:pt x="11" y="29"/>
                    </a:lnTo>
                    <a:lnTo>
                      <a:pt x="11" y="29"/>
                    </a:lnTo>
                    <a:lnTo>
                      <a:pt x="11" y="28"/>
                    </a:lnTo>
                    <a:lnTo>
                      <a:pt x="11" y="28"/>
                    </a:lnTo>
                    <a:lnTo>
                      <a:pt x="11" y="28"/>
                    </a:lnTo>
                    <a:lnTo>
                      <a:pt x="11" y="28"/>
                    </a:lnTo>
                    <a:lnTo>
                      <a:pt x="12" y="28"/>
                    </a:lnTo>
                    <a:lnTo>
                      <a:pt x="12" y="28"/>
                    </a:lnTo>
                    <a:lnTo>
                      <a:pt x="12" y="28"/>
                    </a:lnTo>
                    <a:lnTo>
                      <a:pt x="12" y="27"/>
                    </a:lnTo>
                    <a:lnTo>
                      <a:pt x="12" y="27"/>
                    </a:lnTo>
                    <a:lnTo>
                      <a:pt x="12" y="27"/>
                    </a:lnTo>
                    <a:lnTo>
                      <a:pt x="13" y="26"/>
                    </a:lnTo>
                    <a:lnTo>
                      <a:pt x="13" y="26"/>
                    </a:lnTo>
                    <a:lnTo>
                      <a:pt x="13" y="26"/>
                    </a:lnTo>
                    <a:lnTo>
                      <a:pt x="13" y="26"/>
                    </a:lnTo>
                    <a:lnTo>
                      <a:pt x="13" y="26"/>
                    </a:lnTo>
                    <a:lnTo>
                      <a:pt x="13" y="26"/>
                    </a:lnTo>
                    <a:lnTo>
                      <a:pt x="13" y="26"/>
                    </a:lnTo>
                    <a:lnTo>
                      <a:pt x="13" y="26"/>
                    </a:lnTo>
                    <a:lnTo>
                      <a:pt x="13" y="26"/>
                    </a:lnTo>
                    <a:lnTo>
                      <a:pt x="13" y="26"/>
                    </a:lnTo>
                    <a:lnTo>
                      <a:pt x="13" y="26"/>
                    </a:lnTo>
                    <a:lnTo>
                      <a:pt x="13" y="26"/>
                    </a:lnTo>
                    <a:lnTo>
                      <a:pt x="14" y="26"/>
                    </a:lnTo>
                    <a:lnTo>
                      <a:pt x="14" y="26"/>
                    </a:lnTo>
                    <a:lnTo>
                      <a:pt x="13" y="26"/>
                    </a:lnTo>
                    <a:lnTo>
                      <a:pt x="13" y="26"/>
                    </a:lnTo>
                    <a:lnTo>
                      <a:pt x="13" y="26"/>
                    </a:lnTo>
                    <a:lnTo>
                      <a:pt x="14" y="26"/>
                    </a:lnTo>
                    <a:lnTo>
                      <a:pt x="14" y="25"/>
                    </a:lnTo>
                    <a:lnTo>
                      <a:pt x="14" y="25"/>
                    </a:lnTo>
                    <a:lnTo>
                      <a:pt x="14" y="26"/>
                    </a:lnTo>
                    <a:lnTo>
                      <a:pt x="15" y="26"/>
                    </a:lnTo>
                    <a:lnTo>
                      <a:pt x="15" y="26"/>
                    </a:lnTo>
                    <a:lnTo>
                      <a:pt x="14" y="26"/>
                    </a:lnTo>
                    <a:lnTo>
                      <a:pt x="15" y="26"/>
                    </a:lnTo>
                    <a:lnTo>
                      <a:pt x="15" y="26"/>
                    </a:lnTo>
                    <a:lnTo>
                      <a:pt x="15" y="26"/>
                    </a:lnTo>
                    <a:lnTo>
                      <a:pt x="15" y="26"/>
                    </a:lnTo>
                    <a:lnTo>
                      <a:pt x="15" y="26"/>
                    </a:lnTo>
                    <a:lnTo>
                      <a:pt x="15" y="26"/>
                    </a:lnTo>
                    <a:lnTo>
                      <a:pt x="15" y="25"/>
                    </a:lnTo>
                    <a:lnTo>
                      <a:pt x="15" y="25"/>
                    </a:lnTo>
                    <a:lnTo>
                      <a:pt x="15" y="25"/>
                    </a:lnTo>
                    <a:lnTo>
                      <a:pt x="15" y="25"/>
                    </a:lnTo>
                    <a:lnTo>
                      <a:pt x="15" y="25"/>
                    </a:lnTo>
                    <a:lnTo>
                      <a:pt x="15" y="25"/>
                    </a:lnTo>
                    <a:lnTo>
                      <a:pt x="15" y="25"/>
                    </a:lnTo>
                    <a:lnTo>
                      <a:pt x="15" y="25"/>
                    </a:lnTo>
                    <a:lnTo>
                      <a:pt x="16" y="25"/>
                    </a:lnTo>
                    <a:lnTo>
                      <a:pt x="15" y="25"/>
                    </a:lnTo>
                    <a:lnTo>
                      <a:pt x="15" y="24"/>
                    </a:lnTo>
                    <a:lnTo>
                      <a:pt x="15" y="24"/>
                    </a:lnTo>
                    <a:lnTo>
                      <a:pt x="16" y="24"/>
                    </a:lnTo>
                    <a:lnTo>
                      <a:pt x="16" y="24"/>
                    </a:lnTo>
                    <a:lnTo>
                      <a:pt x="16" y="24"/>
                    </a:lnTo>
                    <a:lnTo>
                      <a:pt x="16" y="24"/>
                    </a:lnTo>
                    <a:lnTo>
                      <a:pt x="16" y="24"/>
                    </a:lnTo>
                    <a:lnTo>
                      <a:pt x="16" y="24"/>
                    </a:lnTo>
                    <a:lnTo>
                      <a:pt x="16" y="24"/>
                    </a:lnTo>
                    <a:lnTo>
                      <a:pt x="16" y="24"/>
                    </a:lnTo>
                    <a:lnTo>
                      <a:pt x="15" y="24"/>
                    </a:lnTo>
                    <a:lnTo>
                      <a:pt x="15" y="25"/>
                    </a:lnTo>
                    <a:lnTo>
                      <a:pt x="15" y="25"/>
                    </a:lnTo>
                    <a:lnTo>
                      <a:pt x="15" y="25"/>
                    </a:lnTo>
                    <a:lnTo>
                      <a:pt x="14" y="25"/>
                    </a:lnTo>
                    <a:lnTo>
                      <a:pt x="15" y="25"/>
                    </a:lnTo>
                    <a:lnTo>
                      <a:pt x="15" y="25"/>
                    </a:lnTo>
                    <a:lnTo>
                      <a:pt x="15" y="25"/>
                    </a:lnTo>
                    <a:lnTo>
                      <a:pt x="15" y="25"/>
                    </a:lnTo>
                    <a:lnTo>
                      <a:pt x="14" y="24"/>
                    </a:lnTo>
                    <a:lnTo>
                      <a:pt x="15" y="24"/>
                    </a:lnTo>
                    <a:lnTo>
                      <a:pt x="15" y="24"/>
                    </a:lnTo>
                    <a:lnTo>
                      <a:pt x="15" y="24"/>
                    </a:lnTo>
                    <a:lnTo>
                      <a:pt x="15" y="24"/>
                    </a:lnTo>
                    <a:lnTo>
                      <a:pt x="15" y="24"/>
                    </a:lnTo>
                    <a:lnTo>
                      <a:pt x="15" y="24"/>
                    </a:lnTo>
                    <a:lnTo>
                      <a:pt x="15" y="24"/>
                    </a:lnTo>
                    <a:lnTo>
                      <a:pt x="15" y="24"/>
                    </a:lnTo>
                    <a:lnTo>
                      <a:pt x="15" y="24"/>
                    </a:lnTo>
                    <a:lnTo>
                      <a:pt x="15" y="24"/>
                    </a:lnTo>
                    <a:lnTo>
                      <a:pt x="15" y="24"/>
                    </a:lnTo>
                    <a:lnTo>
                      <a:pt x="16" y="24"/>
                    </a:lnTo>
                    <a:lnTo>
                      <a:pt x="16" y="24"/>
                    </a:lnTo>
                    <a:lnTo>
                      <a:pt x="16" y="24"/>
                    </a:lnTo>
                    <a:lnTo>
                      <a:pt x="16" y="24"/>
                    </a:lnTo>
                    <a:lnTo>
                      <a:pt x="16" y="24"/>
                    </a:lnTo>
                    <a:lnTo>
                      <a:pt x="16" y="24"/>
                    </a:lnTo>
                    <a:lnTo>
                      <a:pt x="16" y="24"/>
                    </a:lnTo>
                    <a:lnTo>
                      <a:pt x="17" y="24"/>
                    </a:lnTo>
                    <a:lnTo>
                      <a:pt x="17" y="24"/>
                    </a:lnTo>
                    <a:lnTo>
                      <a:pt x="17" y="24"/>
                    </a:lnTo>
                    <a:lnTo>
                      <a:pt x="18" y="23"/>
                    </a:lnTo>
                    <a:lnTo>
                      <a:pt x="18" y="23"/>
                    </a:lnTo>
                    <a:lnTo>
                      <a:pt x="18" y="23"/>
                    </a:lnTo>
                    <a:lnTo>
                      <a:pt x="18" y="23"/>
                    </a:lnTo>
                    <a:lnTo>
                      <a:pt x="17" y="24"/>
                    </a:lnTo>
                    <a:lnTo>
                      <a:pt x="17" y="23"/>
                    </a:lnTo>
                    <a:lnTo>
                      <a:pt x="17" y="23"/>
                    </a:lnTo>
                    <a:lnTo>
                      <a:pt x="17" y="23"/>
                    </a:lnTo>
                    <a:lnTo>
                      <a:pt x="17" y="23"/>
                    </a:lnTo>
                    <a:lnTo>
                      <a:pt x="18" y="23"/>
                    </a:lnTo>
                    <a:lnTo>
                      <a:pt x="17" y="23"/>
                    </a:lnTo>
                    <a:lnTo>
                      <a:pt x="17" y="23"/>
                    </a:lnTo>
                    <a:lnTo>
                      <a:pt x="17" y="23"/>
                    </a:lnTo>
                    <a:lnTo>
                      <a:pt x="17" y="23"/>
                    </a:lnTo>
                    <a:lnTo>
                      <a:pt x="17" y="23"/>
                    </a:lnTo>
                    <a:lnTo>
                      <a:pt x="17" y="23"/>
                    </a:lnTo>
                    <a:lnTo>
                      <a:pt x="17" y="22"/>
                    </a:lnTo>
                    <a:lnTo>
                      <a:pt x="17" y="22"/>
                    </a:lnTo>
                    <a:lnTo>
                      <a:pt x="17" y="22"/>
                    </a:lnTo>
                    <a:lnTo>
                      <a:pt x="17" y="22"/>
                    </a:lnTo>
                    <a:lnTo>
                      <a:pt x="17" y="22"/>
                    </a:lnTo>
                    <a:lnTo>
                      <a:pt x="17" y="22"/>
                    </a:lnTo>
                    <a:lnTo>
                      <a:pt x="17" y="21"/>
                    </a:lnTo>
                    <a:lnTo>
                      <a:pt x="17" y="21"/>
                    </a:lnTo>
                    <a:lnTo>
                      <a:pt x="17" y="21"/>
                    </a:lnTo>
                    <a:lnTo>
                      <a:pt x="17" y="22"/>
                    </a:lnTo>
                    <a:lnTo>
                      <a:pt x="18" y="22"/>
                    </a:lnTo>
                    <a:lnTo>
                      <a:pt x="18" y="22"/>
                    </a:lnTo>
                    <a:lnTo>
                      <a:pt x="17" y="21"/>
                    </a:lnTo>
                    <a:lnTo>
                      <a:pt x="17" y="21"/>
                    </a:lnTo>
                    <a:lnTo>
                      <a:pt x="17" y="21"/>
                    </a:lnTo>
                    <a:lnTo>
                      <a:pt x="17" y="21"/>
                    </a:lnTo>
                    <a:lnTo>
                      <a:pt x="17" y="21"/>
                    </a:lnTo>
                    <a:lnTo>
                      <a:pt x="17" y="20"/>
                    </a:lnTo>
                    <a:lnTo>
                      <a:pt x="18" y="20"/>
                    </a:lnTo>
                    <a:lnTo>
                      <a:pt x="18" y="20"/>
                    </a:lnTo>
                    <a:lnTo>
                      <a:pt x="18" y="20"/>
                    </a:lnTo>
                    <a:lnTo>
                      <a:pt x="18" y="21"/>
                    </a:lnTo>
                    <a:lnTo>
                      <a:pt x="19" y="21"/>
                    </a:lnTo>
                    <a:lnTo>
                      <a:pt x="19" y="21"/>
                    </a:lnTo>
                    <a:lnTo>
                      <a:pt x="19" y="21"/>
                    </a:lnTo>
                    <a:lnTo>
                      <a:pt x="19" y="20"/>
                    </a:lnTo>
                    <a:lnTo>
                      <a:pt x="18" y="20"/>
                    </a:lnTo>
                    <a:lnTo>
                      <a:pt x="18" y="20"/>
                    </a:lnTo>
                    <a:lnTo>
                      <a:pt x="18" y="20"/>
                    </a:lnTo>
                    <a:lnTo>
                      <a:pt x="18" y="20"/>
                    </a:lnTo>
                    <a:lnTo>
                      <a:pt x="18" y="20"/>
                    </a:lnTo>
                    <a:lnTo>
                      <a:pt x="18" y="20"/>
                    </a:lnTo>
                    <a:lnTo>
                      <a:pt x="18" y="20"/>
                    </a:lnTo>
                    <a:lnTo>
                      <a:pt x="18" y="20"/>
                    </a:lnTo>
                    <a:lnTo>
                      <a:pt x="18" y="20"/>
                    </a:lnTo>
                    <a:lnTo>
                      <a:pt x="18" y="20"/>
                    </a:lnTo>
                    <a:lnTo>
                      <a:pt x="19" y="20"/>
                    </a:lnTo>
                    <a:lnTo>
                      <a:pt x="19" y="19"/>
                    </a:lnTo>
                    <a:lnTo>
                      <a:pt x="19" y="19"/>
                    </a:lnTo>
                    <a:lnTo>
                      <a:pt x="19" y="19"/>
                    </a:lnTo>
                    <a:lnTo>
                      <a:pt x="20" y="19"/>
                    </a:lnTo>
                    <a:lnTo>
                      <a:pt x="20" y="19"/>
                    </a:lnTo>
                    <a:lnTo>
                      <a:pt x="19" y="19"/>
                    </a:lnTo>
                    <a:lnTo>
                      <a:pt x="19" y="20"/>
                    </a:lnTo>
                    <a:lnTo>
                      <a:pt x="19" y="20"/>
                    </a:lnTo>
                    <a:lnTo>
                      <a:pt x="20" y="19"/>
                    </a:lnTo>
                    <a:lnTo>
                      <a:pt x="20" y="19"/>
                    </a:lnTo>
                    <a:lnTo>
                      <a:pt x="20" y="19"/>
                    </a:lnTo>
                    <a:lnTo>
                      <a:pt x="20" y="19"/>
                    </a:lnTo>
                    <a:lnTo>
                      <a:pt x="20" y="19"/>
                    </a:lnTo>
                    <a:lnTo>
                      <a:pt x="21" y="19"/>
                    </a:lnTo>
                    <a:lnTo>
                      <a:pt x="21" y="19"/>
                    </a:lnTo>
                    <a:lnTo>
                      <a:pt x="20" y="19"/>
                    </a:lnTo>
                    <a:lnTo>
                      <a:pt x="20" y="19"/>
                    </a:lnTo>
                    <a:lnTo>
                      <a:pt x="20" y="19"/>
                    </a:lnTo>
                    <a:lnTo>
                      <a:pt x="19" y="19"/>
                    </a:lnTo>
                    <a:lnTo>
                      <a:pt x="19" y="19"/>
                    </a:lnTo>
                    <a:lnTo>
                      <a:pt x="19" y="19"/>
                    </a:lnTo>
                    <a:lnTo>
                      <a:pt x="18" y="19"/>
                    </a:lnTo>
                    <a:lnTo>
                      <a:pt x="19" y="19"/>
                    </a:lnTo>
                    <a:lnTo>
                      <a:pt x="19" y="19"/>
                    </a:lnTo>
                    <a:lnTo>
                      <a:pt x="19" y="19"/>
                    </a:lnTo>
                    <a:lnTo>
                      <a:pt x="19" y="19"/>
                    </a:lnTo>
                    <a:lnTo>
                      <a:pt x="19" y="19"/>
                    </a:lnTo>
                    <a:lnTo>
                      <a:pt x="19" y="19"/>
                    </a:lnTo>
                    <a:lnTo>
                      <a:pt x="19" y="19"/>
                    </a:lnTo>
                    <a:lnTo>
                      <a:pt x="18" y="19"/>
                    </a:lnTo>
                    <a:lnTo>
                      <a:pt x="18" y="19"/>
                    </a:lnTo>
                    <a:lnTo>
                      <a:pt x="19" y="19"/>
                    </a:lnTo>
                    <a:lnTo>
                      <a:pt x="19" y="18"/>
                    </a:lnTo>
                    <a:lnTo>
                      <a:pt x="18" y="18"/>
                    </a:lnTo>
                    <a:lnTo>
                      <a:pt x="18" y="18"/>
                    </a:lnTo>
                    <a:lnTo>
                      <a:pt x="18" y="18"/>
                    </a:lnTo>
                    <a:lnTo>
                      <a:pt x="19" y="18"/>
                    </a:lnTo>
                    <a:lnTo>
                      <a:pt x="19" y="18"/>
                    </a:lnTo>
                    <a:lnTo>
                      <a:pt x="19" y="18"/>
                    </a:lnTo>
                    <a:lnTo>
                      <a:pt x="20" y="18"/>
                    </a:lnTo>
                    <a:lnTo>
                      <a:pt x="20" y="18"/>
                    </a:lnTo>
                    <a:lnTo>
                      <a:pt x="20" y="18"/>
                    </a:lnTo>
                    <a:lnTo>
                      <a:pt x="19" y="18"/>
                    </a:lnTo>
                    <a:lnTo>
                      <a:pt x="19" y="18"/>
                    </a:lnTo>
                    <a:lnTo>
                      <a:pt x="19" y="18"/>
                    </a:lnTo>
                    <a:lnTo>
                      <a:pt x="19" y="18"/>
                    </a:lnTo>
                    <a:lnTo>
                      <a:pt x="19" y="18"/>
                    </a:lnTo>
                    <a:lnTo>
                      <a:pt x="19" y="18"/>
                    </a:lnTo>
                    <a:lnTo>
                      <a:pt x="19" y="18"/>
                    </a:lnTo>
                    <a:lnTo>
                      <a:pt x="19" y="18"/>
                    </a:lnTo>
                    <a:lnTo>
                      <a:pt x="19" y="18"/>
                    </a:lnTo>
                    <a:lnTo>
                      <a:pt x="19" y="18"/>
                    </a:lnTo>
                    <a:lnTo>
                      <a:pt x="19" y="18"/>
                    </a:lnTo>
                    <a:lnTo>
                      <a:pt x="19" y="18"/>
                    </a:lnTo>
                    <a:lnTo>
                      <a:pt x="19" y="18"/>
                    </a:lnTo>
                    <a:lnTo>
                      <a:pt x="20" y="18"/>
                    </a:lnTo>
                    <a:lnTo>
                      <a:pt x="20" y="18"/>
                    </a:lnTo>
                    <a:lnTo>
                      <a:pt x="20" y="18"/>
                    </a:lnTo>
                    <a:lnTo>
                      <a:pt x="20" y="18"/>
                    </a:lnTo>
                    <a:lnTo>
                      <a:pt x="20" y="18"/>
                    </a:lnTo>
                    <a:lnTo>
                      <a:pt x="20" y="18"/>
                    </a:lnTo>
                    <a:lnTo>
                      <a:pt x="19" y="18"/>
                    </a:lnTo>
                    <a:lnTo>
                      <a:pt x="20" y="17"/>
                    </a:lnTo>
                    <a:lnTo>
                      <a:pt x="20" y="17"/>
                    </a:lnTo>
                    <a:lnTo>
                      <a:pt x="20" y="17"/>
                    </a:lnTo>
                    <a:lnTo>
                      <a:pt x="19" y="17"/>
                    </a:lnTo>
                    <a:lnTo>
                      <a:pt x="20" y="17"/>
                    </a:lnTo>
                    <a:lnTo>
                      <a:pt x="20" y="17"/>
                    </a:lnTo>
                    <a:lnTo>
                      <a:pt x="20" y="17"/>
                    </a:lnTo>
                    <a:lnTo>
                      <a:pt x="20" y="17"/>
                    </a:lnTo>
                    <a:lnTo>
                      <a:pt x="20" y="17"/>
                    </a:lnTo>
                    <a:lnTo>
                      <a:pt x="19" y="17"/>
                    </a:lnTo>
                    <a:lnTo>
                      <a:pt x="20" y="17"/>
                    </a:lnTo>
                    <a:lnTo>
                      <a:pt x="20" y="17"/>
                    </a:lnTo>
                    <a:lnTo>
                      <a:pt x="20" y="17"/>
                    </a:lnTo>
                    <a:lnTo>
                      <a:pt x="20" y="17"/>
                    </a:lnTo>
                    <a:lnTo>
                      <a:pt x="21" y="17"/>
                    </a:lnTo>
                    <a:lnTo>
                      <a:pt x="21" y="17"/>
                    </a:lnTo>
                    <a:lnTo>
                      <a:pt x="21" y="16"/>
                    </a:lnTo>
                    <a:lnTo>
                      <a:pt x="21" y="16"/>
                    </a:lnTo>
                    <a:lnTo>
                      <a:pt x="21" y="16"/>
                    </a:lnTo>
                    <a:lnTo>
                      <a:pt x="22" y="16"/>
                    </a:lnTo>
                    <a:lnTo>
                      <a:pt x="21" y="16"/>
                    </a:lnTo>
                    <a:lnTo>
                      <a:pt x="21" y="16"/>
                    </a:lnTo>
                    <a:lnTo>
                      <a:pt x="21" y="16"/>
                    </a:lnTo>
                    <a:lnTo>
                      <a:pt x="21" y="16"/>
                    </a:lnTo>
                    <a:lnTo>
                      <a:pt x="21" y="16"/>
                    </a:lnTo>
                    <a:lnTo>
                      <a:pt x="22" y="16"/>
                    </a:lnTo>
                    <a:lnTo>
                      <a:pt x="22" y="16"/>
                    </a:lnTo>
                    <a:lnTo>
                      <a:pt x="22" y="16"/>
                    </a:lnTo>
                    <a:lnTo>
                      <a:pt x="22" y="16"/>
                    </a:lnTo>
                    <a:lnTo>
                      <a:pt x="22" y="16"/>
                    </a:lnTo>
                    <a:lnTo>
                      <a:pt x="21" y="16"/>
                    </a:lnTo>
                    <a:lnTo>
                      <a:pt x="22" y="16"/>
                    </a:lnTo>
                    <a:lnTo>
                      <a:pt x="22" y="16"/>
                    </a:lnTo>
                    <a:lnTo>
                      <a:pt x="22" y="16"/>
                    </a:lnTo>
                    <a:lnTo>
                      <a:pt x="22" y="16"/>
                    </a:lnTo>
                    <a:lnTo>
                      <a:pt x="22" y="16"/>
                    </a:lnTo>
                    <a:lnTo>
                      <a:pt x="23" y="16"/>
                    </a:lnTo>
                    <a:lnTo>
                      <a:pt x="22" y="16"/>
                    </a:lnTo>
                    <a:lnTo>
                      <a:pt x="23" y="16"/>
                    </a:lnTo>
                    <a:lnTo>
                      <a:pt x="23" y="16"/>
                    </a:lnTo>
                    <a:lnTo>
                      <a:pt x="23" y="16"/>
                    </a:lnTo>
                    <a:lnTo>
                      <a:pt x="23" y="16"/>
                    </a:lnTo>
                    <a:lnTo>
                      <a:pt x="24" y="16"/>
                    </a:lnTo>
                    <a:lnTo>
                      <a:pt x="24" y="16"/>
                    </a:lnTo>
                    <a:lnTo>
                      <a:pt x="23" y="16"/>
                    </a:lnTo>
                    <a:lnTo>
                      <a:pt x="23" y="16"/>
                    </a:lnTo>
                    <a:lnTo>
                      <a:pt x="24" y="16"/>
                    </a:lnTo>
                    <a:lnTo>
                      <a:pt x="24" y="16"/>
                    </a:lnTo>
                    <a:lnTo>
                      <a:pt x="24" y="16"/>
                    </a:lnTo>
                    <a:lnTo>
                      <a:pt x="24" y="16"/>
                    </a:lnTo>
                    <a:lnTo>
                      <a:pt x="24" y="16"/>
                    </a:lnTo>
                    <a:lnTo>
                      <a:pt x="23" y="16"/>
                    </a:lnTo>
                    <a:lnTo>
                      <a:pt x="23" y="16"/>
                    </a:lnTo>
                    <a:lnTo>
                      <a:pt x="23" y="16"/>
                    </a:lnTo>
                    <a:lnTo>
                      <a:pt x="23" y="16"/>
                    </a:lnTo>
                    <a:lnTo>
                      <a:pt x="23" y="15"/>
                    </a:lnTo>
                    <a:lnTo>
                      <a:pt x="23" y="15"/>
                    </a:lnTo>
                    <a:lnTo>
                      <a:pt x="23" y="15"/>
                    </a:lnTo>
                    <a:lnTo>
                      <a:pt x="22" y="15"/>
                    </a:lnTo>
                    <a:lnTo>
                      <a:pt x="22" y="16"/>
                    </a:lnTo>
                    <a:lnTo>
                      <a:pt x="22" y="16"/>
                    </a:lnTo>
                    <a:lnTo>
                      <a:pt x="22" y="16"/>
                    </a:lnTo>
                    <a:lnTo>
                      <a:pt x="21" y="16"/>
                    </a:lnTo>
                    <a:lnTo>
                      <a:pt x="21" y="16"/>
                    </a:lnTo>
                    <a:lnTo>
                      <a:pt x="21" y="15"/>
                    </a:lnTo>
                    <a:lnTo>
                      <a:pt x="22" y="15"/>
                    </a:lnTo>
                    <a:lnTo>
                      <a:pt x="22" y="15"/>
                    </a:lnTo>
                    <a:lnTo>
                      <a:pt x="22" y="15"/>
                    </a:lnTo>
                    <a:lnTo>
                      <a:pt x="22" y="15"/>
                    </a:lnTo>
                    <a:lnTo>
                      <a:pt x="22" y="15"/>
                    </a:lnTo>
                    <a:lnTo>
                      <a:pt x="22" y="15"/>
                    </a:lnTo>
                    <a:lnTo>
                      <a:pt x="22" y="15"/>
                    </a:lnTo>
                    <a:lnTo>
                      <a:pt x="22" y="15"/>
                    </a:lnTo>
                    <a:lnTo>
                      <a:pt x="22" y="14"/>
                    </a:lnTo>
                    <a:lnTo>
                      <a:pt x="22" y="14"/>
                    </a:lnTo>
                    <a:lnTo>
                      <a:pt x="23" y="14"/>
                    </a:lnTo>
                    <a:lnTo>
                      <a:pt x="23" y="14"/>
                    </a:lnTo>
                    <a:lnTo>
                      <a:pt x="23" y="15"/>
                    </a:lnTo>
                    <a:lnTo>
                      <a:pt x="22" y="15"/>
                    </a:lnTo>
                    <a:lnTo>
                      <a:pt x="23" y="15"/>
                    </a:lnTo>
                    <a:lnTo>
                      <a:pt x="23" y="15"/>
                    </a:lnTo>
                    <a:lnTo>
                      <a:pt x="23" y="15"/>
                    </a:lnTo>
                    <a:lnTo>
                      <a:pt x="24" y="15"/>
                    </a:lnTo>
                    <a:lnTo>
                      <a:pt x="24" y="15"/>
                    </a:lnTo>
                    <a:lnTo>
                      <a:pt x="24" y="15"/>
                    </a:lnTo>
                    <a:lnTo>
                      <a:pt x="24" y="15"/>
                    </a:lnTo>
                    <a:lnTo>
                      <a:pt x="24" y="15"/>
                    </a:lnTo>
                    <a:lnTo>
                      <a:pt x="24" y="15"/>
                    </a:lnTo>
                    <a:lnTo>
                      <a:pt x="24" y="15"/>
                    </a:lnTo>
                    <a:lnTo>
                      <a:pt x="24" y="15"/>
                    </a:lnTo>
                    <a:lnTo>
                      <a:pt x="24" y="15"/>
                    </a:lnTo>
                    <a:lnTo>
                      <a:pt x="24" y="14"/>
                    </a:lnTo>
                    <a:lnTo>
                      <a:pt x="24" y="14"/>
                    </a:lnTo>
                    <a:lnTo>
                      <a:pt x="24" y="14"/>
                    </a:lnTo>
                    <a:lnTo>
                      <a:pt x="25" y="14"/>
                    </a:lnTo>
                    <a:lnTo>
                      <a:pt x="24" y="14"/>
                    </a:lnTo>
                    <a:lnTo>
                      <a:pt x="24" y="14"/>
                    </a:lnTo>
                    <a:lnTo>
                      <a:pt x="24" y="14"/>
                    </a:lnTo>
                    <a:lnTo>
                      <a:pt x="24" y="14"/>
                    </a:lnTo>
                    <a:lnTo>
                      <a:pt x="23" y="14"/>
                    </a:lnTo>
                    <a:lnTo>
                      <a:pt x="23" y="14"/>
                    </a:lnTo>
                    <a:lnTo>
                      <a:pt x="23" y="14"/>
                    </a:lnTo>
                    <a:lnTo>
                      <a:pt x="23" y="14"/>
                    </a:lnTo>
                    <a:lnTo>
                      <a:pt x="23" y="14"/>
                    </a:lnTo>
                    <a:lnTo>
                      <a:pt x="23" y="14"/>
                    </a:lnTo>
                    <a:lnTo>
                      <a:pt x="24" y="14"/>
                    </a:lnTo>
                    <a:lnTo>
                      <a:pt x="24" y="14"/>
                    </a:lnTo>
                    <a:lnTo>
                      <a:pt x="24" y="14"/>
                    </a:lnTo>
                    <a:lnTo>
                      <a:pt x="24" y="14"/>
                    </a:lnTo>
                    <a:lnTo>
                      <a:pt x="24" y="14"/>
                    </a:lnTo>
                    <a:lnTo>
                      <a:pt x="23" y="14"/>
                    </a:lnTo>
                    <a:lnTo>
                      <a:pt x="24" y="14"/>
                    </a:lnTo>
                    <a:lnTo>
                      <a:pt x="24" y="14"/>
                    </a:lnTo>
                    <a:lnTo>
                      <a:pt x="24" y="14"/>
                    </a:lnTo>
                    <a:lnTo>
                      <a:pt x="24" y="14"/>
                    </a:lnTo>
                    <a:lnTo>
                      <a:pt x="24" y="14"/>
                    </a:lnTo>
                    <a:lnTo>
                      <a:pt x="24" y="14"/>
                    </a:lnTo>
                    <a:lnTo>
                      <a:pt x="24" y="13"/>
                    </a:lnTo>
                    <a:lnTo>
                      <a:pt x="23" y="13"/>
                    </a:lnTo>
                    <a:lnTo>
                      <a:pt x="23" y="14"/>
                    </a:lnTo>
                    <a:lnTo>
                      <a:pt x="23" y="14"/>
                    </a:lnTo>
                    <a:lnTo>
                      <a:pt x="22" y="14"/>
                    </a:lnTo>
                    <a:lnTo>
                      <a:pt x="22" y="14"/>
                    </a:lnTo>
                    <a:lnTo>
                      <a:pt x="22" y="14"/>
                    </a:lnTo>
                    <a:lnTo>
                      <a:pt x="22" y="14"/>
                    </a:lnTo>
                    <a:lnTo>
                      <a:pt x="22" y="14"/>
                    </a:lnTo>
                    <a:lnTo>
                      <a:pt x="23" y="14"/>
                    </a:lnTo>
                    <a:lnTo>
                      <a:pt x="23" y="13"/>
                    </a:lnTo>
                    <a:lnTo>
                      <a:pt x="22" y="13"/>
                    </a:lnTo>
                    <a:lnTo>
                      <a:pt x="22" y="13"/>
                    </a:lnTo>
                    <a:lnTo>
                      <a:pt x="22" y="13"/>
                    </a:lnTo>
                    <a:lnTo>
                      <a:pt x="22" y="13"/>
                    </a:lnTo>
                    <a:lnTo>
                      <a:pt x="23" y="13"/>
                    </a:lnTo>
                    <a:lnTo>
                      <a:pt x="23" y="13"/>
                    </a:lnTo>
                    <a:lnTo>
                      <a:pt x="23" y="13"/>
                    </a:lnTo>
                    <a:lnTo>
                      <a:pt x="22" y="13"/>
                    </a:lnTo>
                    <a:lnTo>
                      <a:pt x="22" y="13"/>
                    </a:lnTo>
                    <a:lnTo>
                      <a:pt x="22" y="13"/>
                    </a:lnTo>
                    <a:lnTo>
                      <a:pt x="22" y="13"/>
                    </a:lnTo>
                    <a:lnTo>
                      <a:pt x="23" y="13"/>
                    </a:lnTo>
                    <a:lnTo>
                      <a:pt x="23" y="13"/>
                    </a:lnTo>
                    <a:lnTo>
                      <a:pt x="23" y="13"/>
                    </a:lnTo>
                    <a:lnTo>
                      <a:pt x="23" y="13"/>
                    </a:lnTo>
                    <a:lnTo>
                      <a:pt x="24" y="13"/>
                    </a:lnTo>
                    <a:lnTo>
                      <a:pt x="24" y="13"/>
                    </a:lnTo>
                    <a:lnTo>
                      <a:pt x="24" y="13"/>
                    </a:lnTo>
                    <a:lnTo>
                      <a:pt x="24" y="13"/>
                    </a:lnTo>
                    <a:lnTo>
                      <a:pt x="25" y="13"/>
                    </a:lnTo>
                    <a:lnTo>
                      <a:pt x="25" y="13"/>
                    </a:lnTo>
                    <a:lnTo>
                      <a:pt x="25" y="12"/>
                    </a:lnTo>
                    <a:lnTo>
                      <a:pt x="24" y="12"/>
                    </a:lnTo>
                    <a:lnTo>
                      <a:pt x="24" y="12"/>
                    </a:lnTo>
                    <a:lnTo>
                      <a:pt x="24" y="12"/>
                    </a:lnTo>
                    <a:lnTo>
                      <a:pt x="24" y="13"/>
                    </a:lnTo>
                    <a:lnTo>
                      <a:pt x="23" y="13"/>
                    </a:lnTo>
                    <a:lnTo>
                      <a:pt x="23" y="13"/>
                    </a:lnTo>
                    <a:lnTo>
                      <a:pt x="23" y="12"/>
                    </a:lnTo>
                    <a:lnTo>
                      <a:pt x="23" y="12"/>
                    </a:lnTo>
                    <a:lnTo>
                      <a:pt x="24" y="12"/>
                    </a:lnTo>
                    <a:lnTo>
                      <a:pt x="24" y="12"/>
                    </a:lnTo>
                    <a:lnTo>
                      <a:pt x="24" y="12"/>
                    </a:lnTo>
                    <a:lnTo>
                      <a:pt x="24" y="12"/>
                    </a:lnTo>
                    <a:lnTo>
                      <a:pt x="24" y="12"/>
                    </a:lnTo>
                    <a:lnTo>
                      <a:pt x="24" y="12"/>
                    </a:lnTo>
                    <a:lnTo>
                      <a:pt x="24" y="12"/>
                    </a:lnTo>
                    <a:lnTo>
                      <a:pt x="24" y="12"/>
                    </a:lnTo>
                    <a:lnTo>
                      <a:pt x="25" y="12"/>
                    </a:lnTo>
                    <a:lnTo>
                      <a:pt x="25" y="12"/>
                    </a:lnTo>
                    <a:lnTo>
                      <a:pt x="25" y="12"/>
                    </a:lnTo>
                    <a:lnTo>
                      <a:pt x="25" y="12"/>
                    </a:lnTo>
                    <a:lnTo>
                      <a:pt x="25" y="12"/>
                    </a:lnTo>
                    <a:lnTo>
                      <a:pt x="25" y="12"/>
                    </a:lnTo>
                    <a:lnTo>
                      <a:pt x="25" y="13"/>
                    </a:lnTo>
                    <a:lnTo>
                      <a:pt x="25" y="13"/>
                    </a:lnTo>
                    <a:lnTo>
                      <a:pt x="25" y="13"/>
                    </a:lnTo>
                    <a:lnTo>
                      <a:pt x="26" y="13"/>
                    </a:lnTo>
                    <a:lnTo>
                      <a:pt x="26" y="13"/>
                    </a:lnTo>
                    <a:lnTo>
                      <a:pt x="26" y="13"/>
                    </a:lnTo>
                    <a:lnTo>
                      <a:pt x="26" y="13"/>
                    </a:lnTo>
                    <a:lnTo>
                      <a:pt x="25" y="13"/>
                    </a:lnTo>
                    <a:lnTo>
                      <a:pt x="25" y="13"/>
                    </a:lnTo>
                    <a:lnTo>
                      <a:pt x="25" y="12"/>
                    </a:lnTo>
                    <a:lnTo>
                      <a:pt x="26" y="13"/>
                    </a:lnTo>
                    <a:lnTo>
                      <a:pt x="26" y="13"/>
                    </a:lnTo>
                    <a:lnTo>
                      <a:pt x="26" y="13"/>
                    </a:lnTo>
                    <a:lnTo>
                      <a:pt x="26" y="12"/>
                    </a:lnTo>
                    <a:lnTo>
                      <a:pt x="26" y="12"/>
                    </a:lnTo>
                    <a:lnTo>
                      <a:pt x="26" y="12"/>
                    </a:lnTo>
                    <a:lnTo>
                      <a:pt x="26" y="12"/>
                    </a:lnTo>
                    <a:lnTo>
                      <a:pt x="26" y="12"/>
                    </a:lnTo>
                    <a:lnTo>
                      <a:pt x="26" y="12"/>
                    </a:lnTo>
                    <a:lnTo>
                      <a:pt x="26" y="12"/>
                    </a:lnTo>
                    <a:lnTo>
                      <a:pt x="26" y="12"/>
                    </a:lnTo>
                    <a:lnTo>
                      <a:pt x="26" y="12"/>
                    </a:lnTo>
                    <a:lnTo>
                      <a:pt x="25" y="12"/>
                    </a:lnTo>
                    <a:lnTo>
                      <a:pt x="26" y="12"/>
                    </a:lnTo>
                    <a:lnTo>
                      <a:pt x="26" y="12"/>
                    </a:lnTo>
                    <a:lnTo>
                      <a:pt x="26" y="12"/>
                    </a:lnTo>
                    <a:lnTo>
                      <a:pt x="26" y="12"/>
                    </a:lnTo>
                    <a:lnTo>
                      <a:pt x="26" y="12"/>
                    </a:lnTo>
                    <a:lnTo>
                      <a:pt x="25" y="12"/>
                    </a:lnTo>
                    <a:lnTo>
                      <a:pt x="25" y="12"/>
                    </a:lnTo>
                    <a:lnTo>
                      <a:pt x="25" y="12"/>
                    </a:lnTo>
                    <a:lnTo>
                      <a:pt x="25" y="12"/>
                    </a:lnTo>
                    <a:lnTo>
                      <a:pt x="26" y="12"/>
                    </a:lnTo>
                    <a:lnTo>
                      <a:pt x="25" y="12"/>
                    </a:lnTo>
                    <a:lnTo>
                      <a:pt x="25" y="12"/>
                    </a:lnTo>
                    <a:lnTo>
                      <a:pt x="26" y="12"/>
                    </a:lnTo>
                    <a:lnTo>
                      <a:pt x="26" y="12"/>
                    </a:lnTo>
                    <a:lnTo>
                      <a:pt x="26" y="12"/>
                    </a:lnTo>
                    <a:lnTo>
                      <a:pt x="26" y="12"/>
                    </a:lnTo>
                    <a:lnTo>
                      <a:pt x="27" y="12"/>
                    </a:lnTo>
                    <a:lnTo>
                      <a:pt x="27" y="12"/>
                    </a:lnTo>
                    <a:lnTo>
                      <a:pt x="26" y="12"/>
                    </a:lnTo>
                    <a:lnTo>
                      <a:pt x="26" y="12"/>
                    </a:lnTo>
                    <a:lnTo>
                      <a:pt x="26" y="12"/>
                    </a:lnTo>
                    <a:lnTo>
                      <a:pt x="26" y="12"/>
                    </a:lnTo>
                    <a:lnTo>
                      <a:pt x="25" y="11"/>
                    </a:lnTo>
                    <a:lnTo>
                      <a:pt x="26" y="11"/>
                    </a:lnTo>
                    <a:lnTo>
                      <a:pt x="26" y="11"/>
                    </a:lnTo>
                    <a:lnTo>
                      <a:pt x="26" y="11"/>
                    </a:lnTo>
                    <a:lnTo>
                      <a:pt x="27" y="11"/>
                    </a:lnTo>
                    <a:lnTo>
                      <a:pt x="27" y="11"/>
                    </a:lnTo>
                    <a:lnTo>
                      <a:pt x="27" y="11"/>
                    </a:lnTo>
                    <a:lnTo>
                      <a:pt x="27" y="12"/>
                    </a:lnTo>
                    <a:lnTo>
                      <a:pt x="27" y="11"/>
                    </a:lnTo>
                    <a:lnTo>
                      <a:pt x="27" y="11"/>
                    </a:lnTo>
                    <a:lnTo>
                      <a:pt x="27" y="11"/>
                    </a:lnTo>
                    <a:lnTo>
                      <a:pt x="28" y="12"/>
                    </a:lnTo>
                    <a:lnTo>
                      <a:pt x="28" y="12"/>
                    </a:lnTo>
                    <a:lnTo>
                      <a:pt x="28" y="12"/>
                    </a:lnTo>
                    <a:lnTo>
                      <a:pt x="28" y="12"/>
                    </a:lnTo>
                    <a:lnTo>
                      <a:pt x="27" y="12"/>
                    </a:lnTo>
                    <a:lnTo>
                      <a:pt x="27" y="11"/>
                    </a:lnTo>
                    <a:lnTo>
                      <a:pt x="27" y="11"/>
                    </a:lnTo>
                    <a:lnTo>
                      <a:pt x="28" y="11"/>
                    </a:lnTo>
                    <a:lnTo>
                      <a:pt x="28" y="11"/>
                    </a:lnTo>
                    <a:lnTo>
                      <a:pt x="28" y="11"/>
                    </a:lnTo>
                    <a:lnTo>
                      <a:pt x="28" y="11"/>
                    </a:lnTo>
                    <a:lnTo>
                      <a:pt x="28" y="11"/>
                    </a:lnTo>
                    <a:lnTo>
                      <a:pt x="28" y="11"/>
                    </a:lnTo>
                    <a:lnTo>
                      <a:pt x="28" y="11"/>
                    </a:lnTo>
                    <a:lnTo>
                      <a:pt x="28" y="11"/>
                    </a:lnTo>
                    <a:lnTo>
                      <a:pt x="28" y="11"/>
                    </a:lnTo>
                    <a:lnTo>
                      <a:pt x="28" y="11"/>
                    </a:lnTo>
                    <a:lnTo>
                      <a:pt x="28" y="11"/>
                    </a:lnTo>
                    <a:lnTo>
                      <a:pt x="27" y="11"/>
                    </a:lnTo>
                    <a:lnTo>
                      <a:pt x="27" y="11"/>
                    </a:lnTo>
                    <a:lnTo>
                      <a:pt x="27" y="11"/>
                    </a:lnTo>
                    <a:lnTo>
                      <a:pt x="27" y="11"/>
                    </a:lnTo>
                    <a:lnTo>
                      <a:pt x="27" y="11"/>
                    </a:lnTo>
                    <a:lnTo>
                      <a:pt x="27" y="11"/>
                    </a:lnTo>
                    <a:lnTo>
                      <a:pt x="27" y="11"/>
                    </a:lnTo>
                    <a:lnTo>
                      <a:pt x="27" y="11"/>
                    </a:lnTo>
                    <a:lnTo>
                      <a:pt x="27" y="11"/>
                    </a:lnTo>
                    <a:lnTo>
                      <a:pt x="26" y="11"/>
                    </a:lnTo>
                    <a:lnTo>
                      <a:pt x="26" y="11"/>
                    </a:lnTo>
                    <a:lnTo>
                      <a:pt x="26" y="11"/>
                    </a:lnTo>
                    <a:lnTo>
                      <a:pt x="26" y="11"/>
                    </a:lnTo>
                    <a:lnTo>
                      <a:pt x="26" y="11"/>
                    </a:lnTo>
                    <a:lnTo>
                      <a:pt x="26" y="11"/>
                    </a:lnTo>
                    <a:lnTo>
                      <a:pt x="26" y="11"/>
                    </a:lnTo>
                    <a:lnTo>
                      <a:pt x="26" y="11"/>
                    </a:lnTo>
                    <a:lnTo>
                      <a:pt x="26" y="10"/>
                    </a:lnTo>
                    <a:lnTo>
                      <a:pt x="26" y="10"/>
                    </a:lnTo>
                    <a:lnTo>
                      <a:pt x="27" y="10"/>
                    </a:lnTo>
                    <a:lnTo>
                      <a:pt x="27" y="10"/>
                    </a:lnTo>
                    <a:lnTo>
                      <a:pt x="27" y="10"/>
                    </a:lnTo>
                    <a:lnTo>
                      <a:pt x="27" y="10"/>
                    </a:lnTo>
                    <a:lnTo>
                      <a:pt x="27" y="10"/>
                    </a:lnTo>
                    <a:lnTo>
                      <a:pt x="28" y="10"/>
                    </a:lnTo>
                    <a:lnTo>
                      <a:pt x="28" y="10"/>
                    </a:lnTo>
                    <a:lnTo>
                      <a:pt x="28" y="10"/>
                    </a:lnTo>
                    <a:lnTo>
                      <a:pt x="28" y="10"/>
                    </a:lnTo>
                    <a:lnTo>
                      <a:pt x="28" y="10"/>
                    </a:lnTo>
                    <a:lnTo>
                      <a:pt x="28" y="10"/>
                    </a:lnTo>
                    <a:lnTo>
                      <a:pt x="28" y="10"/>
                    </a:lnTo>
                    <a:lnTo>
                      <a:pt x="27" y="10"/>
                    </a:lnTo>
                    <a:lnTo>
                      <a:pt x="27" y="10"/>
                    </a:lnTo>
                    <a:lnTo>
                      <a:pt x="28" y="10"/>
                    </a:lnTo>
                    <a:lnTo>
                      <a:pt x="28" y="10"/>
                    </a:lnTo>
                    <a:lnTo>
                      <a:pt x="29" y="10"/>
                    </a:lnTo>
                    <a:lnTo>
                      <a:pt x="29" y="10"/>
                    </a:lnTo>
                    <a:lnTo>
                      <a:pt x="28" y="10"/>
                    </a:lnTo>
                    <a:lnTo>
                      <a:pt x="28" y="9"/>
                    </a:lnTo>
                    <a:lnTo>
                      <a:pt x="28" y="9"/>
                    </a:lnTo>
                    <a:lnTo>
                      <a:pt x="28" y="9"/>
                    </a:lnTo>
                    <a:lnTo>
                      <a:pt x="28" y="9"/>
                    </a:lnTo>
                    <a:lnTo>
                      <a:pt x="29" y="9"/>
                    </a:lnTo>
                    <a:lnTo>
                      <a:pt x="29" y="9"/>
                    </a:lnTo>
                    <a:lnTo>
                      <a:pt x="29" y="9"/>
                    </a:lnTo>
                    <a:lnTo>
                      <a:pt x="28" y="9"/>
                    </a:lnTo>
                    <a:lnTo>
                      <a:pt x="28" y="9"/>
                    </a:lnTo>
                    <a:lnTo>
                      <a:pt x="28" y="9"/>
                    </a:lnTo>
                    <a:lnTo>
                      <a:pt x="28" y="9"/>
                    </a:lnTo>
                    <a:lnTo>
                      <a:pt x="28" y="8"/>
                    </a:lnTo>
                    <a:lnTo>
                      <a:pt x="29" y="8"/>
                    </a:lnTo>
                    <a:lnTo>
                      <a:pt x="29" y="8"/>
                    </a:lnTo>
                    <a:lnTo>
                      <a:pt x="29" y="8"/>
                    </a:lnTo>
                    <a:lnTo>
                      <a:pt x="29" y="8"/>
                    </a:lnTo>
                    <a:lnTo>
                      <a:pt x="29" y="7"/>
                    </a:lnTo>
                    <a:lnTo>
                      <a:pt x="29" y="7"/>
                    </a:lnTo>
                    <a:lnTo>
                      <a:pt x="30" y="7"/>
                    </a:lnTo>
                    <a:lnTo>
                      <a:pt x="30" y="7"/>
                    </a:lnTo>
                    <a:lnTo>
                      <a:pt x="30" y="7"/>
                    </a:lnTo>
                    <a:lnTo>
                      <a:pt x="30" y="7"/>
                    </a:lnTo>
                    <a:lnTo>
                      <a:pt x="30" y="8"/>
                    </a:lnTo>
                    <a:lnTo>
                      <a:pt x="31" y="8"/>
                    </a:lnTo>
                    <a:lnTo>
                      <a:pt x="31" y="7"/>
                    </a:lnTo>
                    <a:lnTo>
                      <a:pt x="31" y="7"/>
                    </a:lnTo>
                    <a:lnTo>
                      <a:pt x="31" y="7"/>
                    </a:lnTo>
                    <a:lnTo>
                      <a:pt x="31" y="8"/>
                    </a:lnTo>
                    <a:lnTo>
                      <a:pt x="31" y="8"/>
                    </a:lnTo>
                    <a:lnTo>
                      <a:pt x="31" y="7"/>
                    </a:lnTo>
                    <a:lnTo>
                      <a:pt x="31" y="7"/>
                    </a:lnTo>
                    <a:lnTo>
                      <a:pt x="31" y="7"/>
                    </a:lnTo>
                    <a:lnTo>
                      <a:pt x="31" y="7"/>
                    </a:lnTo>
                    <a:lnTo>
                      <a:pt x="30" y="7"/>
                    </a:lnTo>
                    <a:lnTo>
                      <a:pt x="30" y="7"/>
                    </a:lnTo>
                    <a:lnTo>
                      <a:pt x="30" y="7"/>
                    </a:lnTo>
                    <a:lnTo>
                      <a:pt x="31" y="7"/>
                    </a:lnTo>
                    <a:lnTo>
                      <a:pt x="31" y="7"/>
                    </a:lnTo>
                    <a:lnTo>
                      <a:pt x="31" y="7"/>
                    </a:lnTo>
                    <a:lnTo>
                      <a:pt x="31" y="7"/>
                    </a:lnTo>
                    <a:lnTo>
                      <a:pt x="32" y="7"/>
                    </a:lnTo>
                    <a:lnTo>
                      <a:pt x="32" y="7"/>
                    </a:lnTo>
                    <a:lnTo>
                      <a:pt x="32" y="7"/>
                    </a:lnTo>
                    <a:lnTo>
                      <a:pt x="32" y="8"/>
                    </a:lnTo>
                    <a:lnTo>
                      <a:pt x="32" y="8"/>
                    </a:lnTo>
                    <a:lnTo>
                      <a:pt x="32" y="8"/>
                    </a:lnTo>
                    <a:lnTo>
                      <a:pt x="32" y="8"/>
                    </a:lnTo>
                    <a:lnTo>
                      <a:pt x="32" y="8"/>
                    </a:lnTo>
                    <a:lnTo>
                      <a:pt x="32" y="8"/>
                    </a:lnTo>
                    <a:lnTo>
                      <a:pt x="32" y="8"/>
                    </a:lnTo>
                    <a:lnTo>
                      <a:pt x="32" y="8"/>
                    </a:lnTo>
                    <a:lnTo>
                      <a:pt x="32" y="7"/>
                    </a:lnTo>
                    <a:lnTo>
                      <a:pt x="32" y="7"/>
                    </a:lnTo>
                    <a:lnTo>
                      <a:pt x="32" y="7"/>
                    </a:lnTo>
                    <a:lnTo>
                      <a:pt x="32" y="7"/>
                    </a:lnTo>
                    <a:lnTo>
                      <a:pt x="32" y="7"/>
                    </a:lnTo>
                    <a:lnTo>
                      <a:pt x="32" y="7"/>
                    </a:lnTo>
                    <a:lnTo>
                      <a:pt x="32" y="7"/>
                    </a:lnTo>
                    <a:lnTo>
                      <a:pt x="31" y="7"/>
                    </a:lnTo>
                    <a:lnTo>
                      <a:pt x="31" y="7"/>
                    </a:lnTo>
                    <a:lnTo>
                      <a:pt x="32" y="7"/>
                    </a:lnTo>
                    <a:lnTo>
                      <a:pt x="32" y="7"/>
                    </a:lnTo>
                    <a:lnTo>
                      <a:pt x="32" y="6"/>
                    </a:lnTo>
                    <a:lnTo>
                      <a:pt x="32" y="7"/>
                    </a:lnTo>
                    <a:lnTo>
                      <a:pt x="31" y="7"/>
                    </a:lnTo>
                    <a:lnTo>
                      <a:pt x="31" y="6"/>
                    </a:lnTo>
                    <a:lnTo>
                      <a:pt x="31" y="6"/>
                    </a:lnTo>
                    <a:lnTo>
                      <a:pt x="32" y="6"/>
                    </a:lnTo>
                    <a:lnTo>
                      <a:pt x="32" y="6"/>
                    </a:lnTo>
                    <a:lnTo>
                      <a:pt x="32" y="6"/>
                    </a:lnTo>
                    <a:lnTo>
                      <a:pt x="33" y="6"/>
                    </a:lnTo>
                    <a:lnTo>
                      <a:pt x="33" y="6"/>
                    </a:lnTo>
                    <a:lnTo>
                      <a:pt x="33" y="6"/>
                    </a:lnTo>
                    <a:lnTo>
                      <a:pt x="33" y="6"/>
                    </a:lnTo>
                    <a:lnTo>
                      <a:pt x="33" y="6"/>
                    </a:lnTo>
                    <a:lnTo>
                      <a:pt x="33" y="6"/>
                    </a:lnTo>
                    <a:lnTo>
                      <a:pt x="33" y="6"/>
                    </a:lnTo>
                    <a:lnTo>
                      <a:pt x="33" y="7"/>
                    </a:lnTo>
                    <a:lnTo>
                      <a:pt x="33" y="7"/>
                    </a:lnTo>
                    <a:lnTo>
                      <a:pt x="33" y="7"/>
                    </a:lnTo>
                    <a:lnTo>
                      <a:pt x="33" y="7"/>
                    </a:lnTo>
                    <a:lnTo>
                      <a:pt x="33" y="7"/>
                    </a:lnTo>
                    <a:lnTo>
                      <a:pt x="33" y="6"/>
                    </a:lnTo>
                    <a:lnTo>
                      <a:pt x="33" y="6"/>
                    </a:lnTo>
                    <a:lnTo>
                      <a:pt x="33" y="6"/>
                    </a:lnTo>
                    <a:lnTo>
                      <a:pt x="34" y="6"/>
                    </a:lnTo>
                    <a:lnTo>
                      <a:pt x="34" y="5"/>
                    </a:lnTo>
                    <a:lnTo>
                      <a:pt x="34" y="5"/>
                    </a:lnTo>
                    <a:lnTo>
                      <a:pt x="34" y="5"/>
                    </a:lnTo>
                    <a:lnTo>
                      <a:pt x="34" y="6"/>
                    </a:lnTo>
                    <a:lnTo>
                      <a:pt x="34" y="6"/>
                    </a:lnTo>
                    <a:lnTo>
                      <a:pt x="34" y="6"/>
                    </a:lnTo>
                    <a:lnTo>
                      <a:pt x="34" y="6"/>
                    </a:lnTo>
                    <a:lnTo>
                      <a:pt x="34" y="6"/>
                    </a:lnTo>
                    <a:lnTo>
                      <a:pt x="34" y="7"/>
                    </a:lnTo>
                    <a:lnTo>
                      <a:pt x="34" y="7"/>
                    </a:lnTo>
                    <a:lnTo>
                      <a:pt x="34" y="7"/>
                    </a:lnTo>
                    <a:lnTo>
                      <a:pt x="34" y="7"/>
                    </a:lnTo>
                    <a:lnTo>
                      <a:pt x="33" y="7"/>
                    </a:lnTo>
                    <a:lnTo>
                      <a:pt x="33" y="8"/>
                    </a:lnTo>
                    <a:lnTo>
                      <a:pt x="33" y="8"/>
                    </a:lnTo>
                    <a:lnTo>
                      <a:pt x="33" y="7"/>
                    </a:lnTo>
                    <a:lnTo>
                      <a:pt x="34" y="7"/>
                    </a:lnTo>
                    <a:lnTo>
                      <a:pt x="34" y="7"/>
                    </a:lnTo>
                    <a:lnTo>
                      <a:pt x="34" y="7"/>
                    </a:lnTo>
                    <a:lnTo>
                      <a:pt x="34" y="7"/>
                    </a:lnTo>
                    <a:lnTo>
                      <a:pt x="34" y="6"/>
                    </a:lnTo>
                    <a:lnTo>
                      <a:pt x="35" y="6"/>
                    </a:lnTo>
                    <a:lnTo>
                      <a:pt x="35" y="7"/>
                    </a:lnTo>
                    <a:lnTo>
                      <a:pt x="35" y="7"/>
                    </a:lnTo>
                    <a:lnTo>
                      <a:pt x="35" y="7"/>
                    </a:lnTo>
                    <a:lnTo>
                      <a:pt x="35" y="7"/>
                    </a:lnTo>
                    <a:lnTo>
                      <a:pt x="35" y="7"/>
                    </a:lnTo>
                    <a:lnTo>
                      <a:pt x="35" y="6"/>
                    </a:lnTo>
                    <a:lnTo>
                      <a:pt x="35" y="6"/>
                    </a:lnTo>
                    <a:lnTo>
                      <a:pt x="34" y="6"/>
                    </a:lnTo>
                    <a:lnTo>
                      <a:pt x="35" y="6"/>
                    </a:lnTo>
                    <a:lnTo>
                      <a:pt x="35" y="6"/>
                    </a:lnTo>
                    <a:lnTo>
                      <a:pt x="35" y="6"/>
                    </a:lnTo>
                    <a:lnTo>
                      <a:pt x="35" y="6"/>
                    </a:lnTo>
                    <a:lnTo>
                      <a:pt x="35" y="6"/>
                    </a:lnTo>
                    <a:lnTo>
                      <a:pt x="35" y="6"/>
                    </a:lnTo>
                    <a:lnTo>
                      <a:pt x="35" y="5"/>
                    </a:lnTo>
                    <a:lnTo>
                      <a:pt x="35" y="5"/>
                    </a:lnTo>
                    <a:lnTo>
                      <a:pt x="36" y="5"/>
                    </a:lnTo>
                    <a:lnTo>
                      <a:pt x="36" y="5"/>
                    </a:lnTo>
                    <a:lnTo>
                      <a:pt x="36" y="5"/>
                    </a:lnTo>
                    <a:lnTo>
                      <a:pt x="35" y="6"/>
                    </a:lnTo>
                    <a:lnTo>
                      <a:pt x="36" y="6"/>
                    </a:lnTo>
                    <a:lnTo>
                      <a:pt x="36" y="6"/>
                    </a:lnTo>
                    <a:lnTo>
                      <a:pt x="36" y="6"/>
                    </a:lnTo>
                    <a:lnTo>
                      <a:pt x="36" y="6"/>
                    </a:lnTo>
                    <a:lnTo>
                      <a:pt x="36" y="5"/>
                    </a:lnTo>
                    <a:lnTo>
                      <a:pt x="36" y="5"/>
                    </a:lnTo>
                    <a:lnTo>
                      <a:pt x="36" y="5"/>
                    </a:lnTo>
                    <a:lnTo>
                      <a:pt x="37" y="5"/>
                    </a:lnTo>
                    <a:lnTo>
                      <a:pt x="37" y="5"/>
                    </a:lnTo>
                    <a:lnTo>
                      <a:pt x="37" y="5"/>
                    </a:lnTo>
                    <a:lnTo>
                      <a:pt x="37" y="5"/>
                    </a:lnTo>
                    <a:lnTo>
                      <a:pt x="37" y="5"/>
                    </a:lnTo>
                    <a:lnTo>
                      <a:pt x="37" y="5"/>
                    </a:lnTo>
                    <a:lnTo>
                      <a:pt x="38" y="6"/>
                    </a:lnTo>
                    <a:lnTo>
                      <a:pt x="38" y="6"/>
                    </a:lnTo>
                    <a:lnTo>
                      <a:pt x="38" y="6"/>
                    </a:lnTo>
                    <a:lnTo>
                      <a:pt x="38" y="6"/>
                    </a:lnTo>
                    <a:lnTo>
                      <a:pt x="38" y="6"/>
                    </a:lnTo>
                    <a:lnTo>
                      <a:pt x="38" y="6"/>
                    </a:lnTo>
                    <a:lnTo>
                      <a:pt x="38" y="5"/>
                    </a:lnTo>
                    <a:lnTo>
                      <a:pt x="37" y="5"/>
                    </a:lnTo>
                    <a:lnTo>
                      <a:pt x="38" y="5"/>
                    </a:lnTo>
                    <a:lnTo>
                      <a:pt x="38" y="5"/>
                    </a:lnTo>
                    <a:lnTo>
                      <a:pt x="38" y="5"/>
                    </a:lnTo>
                    <a:lnTo>
                      <a:pt x="38" y="5"/>
                    </a:lnTo>
                    <a:lnTo>
                      <a:pt x="38" y="5"/>
                    </a:lnTo>
                    <a:lnTo>
                      <a:pt x="37" y="5"/>
                    </a:lnTo>
                    <a:lnTo>
                      <a:pt x="37" y="5"/>
                    </a:lnTo>
                    <a:lnTo>
                      <a:pt x="37" y="4"/>
                    </a:lnTo>
                    <a:lnTo>
                      <a:pt x="36" y="4"/>
                    </a:lnTo>
                    <a:lnTo>
                      <a:pt x="36" y="4"/>
                    </a:lnTo>
                    <a:lnTo>
                      <a:pt x="36" y="4"/>
                    </a:lnTo>
                    <a:lnTo>
                      <a:pt x="37" y="4"/>
                    </a:lnTo>
                    <a:lnTo>
                      <a:pt x="37" y="4"/>
                    </a:lnTo>
                    <a:lnTo>
                      <a:pt x="37" y="4"/>
                    </a:lnTo>
                    <a:lnTo>
                      <a:pt x="37" y="4"/>
                    </a:lnTo>
                    <a:lnTo>
                      <a:pt x="37" y="4"/>
                    </a:lnTo>
                    <a:lnTo>
                      <a:pt x="37" y="4"/>
                    </a:lnTo>
                    <a:lnTo>
                      <a:pt x="38" y="4"/>
                    </a:lnTo>
                    <a:lnTo>
                      <a:pt x="38" y="4"/>
                    </a:lnTo>
                    <a:lnTo>
                      <a:pt x="38" y="4"/>
                    </a:lnTo>
                    <a:lnTo>
                      <a:pt x="39" y="4"/>
                    </a:lnTo>
                    <a:lnTo>
                      <a:pt x="39" y="4"/>
                    </a:lnTo>
                    <a:lnTo>
                      <a:pt x="39" y="4"/>
                    </a:lnTo>
                    <a:lnTo>
                      <a:pt x="39" y="4"/>
                    </a:lnTo>
                    <a:lnTo>
                      <a:pt x="39" y="4"/>
                    </a:lnTo>
                    <a:lnTo>
                      <a:pt x="39" y="4"/>
                    </a:lnTo>
                    <a:lnTo>
                      <a:pt x="39" y="4"/>
                    </a:lnTo>
                    <a:lnTo>
                      <a:pt x="39" y="4"/>
                    </a:lnTo>
                    <a:lnTo>
                      <a:pt x="39" y="4"/>
                    </a:lnTo>
                    <a:lnTo>
                      <a:pt x="39" y="4"/>
                    </a:lnTo>
                    <a:lnTo>
                      <a:pt x="40" y="4"/>
                    </a:lnTo>
                    <a:lnTo>
                      <a:pt x="40" y="4"/>
                    </a:lnTo>
                    <a:lnTo>
                      <a:pt x="40" y="4"/>
                    </a:lnTo>
                    <a:lnTo>
                      <a:pt x="40" y="5"/>
                    </a:lnTo>
                    <a:lnTo>
                      <a:pt x="39" y="5"/>
                    </a:lnTo>
                    <a:lnTo>
                      <a:pt x="39" y="5"/>
                    </a:lnTo>
                    <a:lnTo>
                      <a:pt x="39" y="5"/>
                    </a:lnTo>
                    <a:lnTo>
                      <a:pt x="39" y="5"/>
                    </a:lnTo>
                    <a:lnTo>
                      <a:pt x="39" y="5"/>
                    </a:lnTo>
                    <a:lnTo>
                      <a:pt x="39" y="5"/>
                    </a:lnTo>
                    <a:lnTo>
                      <a:pt x="39" y="5"/>
                    </a:lnTo>
                    <a:lnTo>
                      <a:pt x="39" y="5"/>
                    </a:lnTo>
                    <a:lnTo>
                      <a:pt x="39" y="5"/>
                    </a:lnTo>
                    <a:lnTo>
                      <a:pt x="40" y="5"/>
                    </a:lnTo>
                    <a:lnTo>
                      <a:pt x="40" y="5"/>
                    </a:lnTo>
                    <a:lnTo>
                      <a:pt x="40" y="5"/>
                    </a:lnTo>
                    <a:lnTo>
                      <a:pt x="40" y="5"/>
                    </a:lnTo>
                    <a:lnTo>
                      <a:pt x="41" y="5"/>
                    </a:lnTo>
                    <a:lnTo>
                      <a:pt x="41" y="5"/>
                    </a:lnTo>
                    <a:lnTo>
                      <a:pt x="41" y="5"/>
                    </a:lnTo>
                    <a:lnTo>
                      <a:pt x="41" y="5"/>
                    </a:lnTo>
                    <a:lnTo>
                      <a:pt x="41" y="5"/>
                    </a:lnTo>
                    <a:lnTo>
                      <a:pt x="41" y="5"/>
                    </a:lnTo>
                    <a:lnTo>
                      <a:pt x="41" y="5"/>
                    </a:lnTo>
                    <a:lnTo>
                      <a:pt x="40" y="5"/>
                    </a:lnTo>
                    <a:lnTo>
                      <a:pt x="41" y="5"/>
                    </a:lnTo>
                    <a:lnTo>
                      <a:pt x="41" y="4"/>
                    </a:lnTo>
                    <a:lnTo>
                      <a:pt x="41" y="4"/>
                    </a:lnTo>
                    <a:lnTo>
                      <a:pt x="41" y="4"/>
                    </a:lnTo>
                    <a:lnTo>
                      <a:pt x="41" y="4"/>
                    </a:lnTo>
                    <a:lnTo>
                      <a:pt x="41" y="4"/>
                    </a:lnTo>
                    <a:lnTo>
                      <a:pt x="41" y="4"/>
                    </a:lnTo>
                    <a:lnTo>
                      <a:pt x="41" y="4"/>
                    </a:lnTo>
                    <a:lnTo>
                      <a:pt x="41" y="4"/>
                    </a:lnTo>
                    <a:lnTo>
                      <a:pt x="41" y="3"/>
                    </a:lnTo>
                    <a:lnTo>
                      <a:pt x="41" y="3"/>
                    </a:lnTo>
                    <a:lnTo>
                      <a:pt x="42" y="3"/>
                    </a:lnTo>
                    <a:lnTo>
                      <a:pt x="42" y="3"/>
                    </a:lnTo>
                    <a:lnTo>
                      <a:pt x="42" y="3"/>
                    </a:lnTo>
                    <a:lnTo>
                      <a:pt x="43" y="3"/>
                    </a:lnTo>
                    <a:lnTo>
                      <a:pt x="43" y="3"/>
                    </a:lnTo>
                    <a:lnTo>
                      <a:pt x="43" y="3"/>
                    </a:lnTo>
                    <a:lnTo>
                      <a:pt x="43" y="3"/>
                    </a:lnTo>
                    <a:lnTo>
                      <a:pt x="43" y="3"/>
                    </a:lnTo>
                    <a:lnTo>
                      <a:pt x="43" y="3"/>
                    </a:lnTo>
                    <a:lnTo>
                      <a:pt x="43" y="2"/>
                    </a:lnTo>
                    <a:lnTo>
                      <a:pt x="43" y="2"/>
                    </a:lnTo>
                    <a:lnTo>
                      <a:pt x="43" y="2"/>
                    </a:lnTo>
                    <a:lnTo>
                      <a:pt x="44" y="2"/>
                    </a:lnTo>
                    <a:lnTo>
                      <a:pt x="44" y="2"/>
                    </a:lnTo>
                    <a:lnTo>
                      <a:pt x="44" y="2"/>
                    </a:lnTo>
                    <a:lnTo>
                      <a:pt x="43" y="2"/>
                    </a:lnTo>
                    <a:lnTo>
                      <a:pt x="43" y="2"/>
                    </a:lnTo>
                    <a:lnTo>
                      <a:pt x="43" y="2"/>
                    </a:lnTo>
                    <a:lnTo>
                      <a:pt x="43" y="2"/>
                    </a:lnTo>
                    <a:lnTo>
                      <a:pt x="43" y="1"/>
                    </a:lnTo>
                    <a:lnTo>
                      <a:pt x="43" y="2"/>
                    </a:lnTo>
                    <a:lnTo>
                      <a:pt x="44" y="2"/>
                    </a:lnTo>
                    <a:lnTo>
                      <a:pt x="44" y="2"/>
                    </a:lnTo>
                    <a:lnTo>
                      <a:pt x="44" y="1"/>
                    </a:lnTo>
                    <a:lnTo>
                      <a:pt x="44" y="1"/>
                    </a:lnTo>
                    <a:lnTo>
                      <a:pt x="44" y="1"/>
                    </a:lnTo>
                    <a:lnTo>
                      <a:pt x="44" y="1"/>
                    </a:lnTo>
                    <a:lnTo>
                      <a:pt x="44" y="1"/>
                    </a:lnTo>
                    <a:lnTo>
                      <a:pt x="44" y="1"/>
                    </a:lnTo>
                    <a:lnTo>
                      <a:pt x="44" y="1"/>
                    </a:lnTo>
                    <a:lnTo>
                      <a:pt x="45" y="1"/>
                    </a:lnTo>
                    <a:lnTo>
                      <a:pt x="45" y="1"/>
                    </a:lnTo>
                    <a:lnTo>
                      <a:pt x="45" y="1"/>
                    </a:lnTo>
                    <a:lnTo>
                      <a:pt x="45" y="1"/>
                    </a:lnTo>
                    <a:lnTo>
                      <a:pt x="45" y="1"/>
                    </a:lnTo>
                    <a:lnTo>
                      <a:pt x="45" y="2"/>
                    </a:lnTo>
                    <a:lnTo>
                      <a:pt x="45" y="2"/>
                    </a:lnTo>
                    <a:lnTo>
                      <a:pt x="45" y="1"/>
                    </a:lnTo>
                    <a:lnTo>
                      <a:pt x="45" y="1"/>
                    </a:lnTo>
                    <a:lnTo>
                      <a:pt x="45" y="1"/>
                    </a:lnTo>
                    <a:lnTo>
                      <a:pt x="45" y="1"/>
                    </a:lnTo>
                    <a:lnTo>
                      <a:pt x="45" y="1"/>
                    </a:lnTo>
                    <a:lnTo>
                      <a:pt x="45" y="1"/>
                    </a:lnTo>
                    <a:lnTo>
                      <a:pt x="45" y="1"/>
                    </a:lnTo>
                    <a:lnTo>
                      <a:pt x="45" y="1"/>
                    </a:lnTo>
                    <a:lnTo>
                      <a:pt x="46" y="1"/>
                    </a:lnTo>
                    <a:lnTo>
                      <a:pt x="46" y="1"/>
                    </a:lnTo>
                    <a:lnTo>
                      <a:pt x="46" y="1"/>
                    </a:lnTo>
                    <a:lnTo>
                      <a:pt x="46" y="2"/>
                    </a:lnTo>
                    <a:lnTo>
                      <a:pt x="46" y="2"/>
                    </a:lnTo>
                    <a:lnTo>
                      <a:pt x="46" y="2"/>
                    </a:lnTo>
                    <a:lnTo>
                      <a:pt x="46" y="2"/>
                    </a:lnTo>
                    <a:lnTo>
                      <a:pt x="46" y="2"/>
                    </a:lnTo>
                    <a:lnTo>
                      <a:pt x="45" y="2"/>
                    </a:lnTo>
                    <a:lnTo>
                      <a:pt x="45" y="2"/>
                    </a:lnTo>
                    <a:lnTo>
                      <a:pt x="45" y="3"/>
                    </a:lnTo>
                    <a:lnTo>
                      <a:pt x="45" y="3"/>
                    </a:lnTo>
                    <a:lnTo>
                      <a:pt x="45" y="3"/>
                    </a:lnTo>
                    <a:lnTo>
                      <a:pt x="45" y="3"/>
                    </a:lnTo>
                    <a:lnTo>
                      <a:pt x="45" y="3"/>
                    </a:lnTo>
                    <a:lnTo>
                      <a:pt x="45" y="3"/>
                    </a:lnTo>
                    <a:lnTo>
                      <a:pt x="45" y="3"/>
                    </a:lnTo>
                    <a:lnTo>
                      <a:pt x="45" y="4"/>
                    </a:lnTo>
                    <a:lnTo>
                      <a:pt x="45" y="4"/>
                    </a:lnTo>
                    <a:lnTo>
                      <a:pt x="45" y="4"/>
                    </a:lnTo>
                    <a:lnTo>
                      <a:pt x="45" y="4"/>
                    </a:lnTo>
                    <a:lnTo>
                      <a:pt x="44" y="4"/>
                    </a:lnTo>
                    <a:lnTo>
                      <a:pt x="44" y="4"/>
                    </a:lnTo>
                    <a:lnTo>
                      <a:pt x="44" y="5"/>
                    </a:lnTo>
                    <a:lnTo>
                      <a:pt x="45" y="5"/>
                    </a:lnTo>
                    <a:lnTo>
                      <a:pt x="45" y="4"/>
                    </a:lnTo>
                    <a:lnTo>
                      <a:pt x="45" y="5"/>
                    </a:lnTo>
                    <a:lnTo>
                      <a:pt x="45" y="5"/>
                    </a:lnTo>
                    <a:lnTo>
                      <a:pt x="45" y="5"/>
                    </a:lnTo>
                    <a:lnTo>
                      <a:pt x="45" y="4"/>
                    </a:lnTo>
                    <a:lnTo>
                      <a:pt x="45" y="4"/>
                    </a:lnTo>
                    <a:lnTo>
                      <a:pt x="45" y="4"/>
                    </a:lnTo>
                    <a:lnTo>
                      <a:pt x="45" y="4"/>
                    </a:lnTo>
                    <a:lnTo>
                      <a:pt x="45" y="4"/>
                    </a:lnTo>
                    <a:lnTo>
                      <a:pt x="45" y="3"/>
                    </a:lnTo>
                    <a:lnTo>
                      <a:pt x="46" y="3"/>
                    </a:lnTo>
                    <a:lnTo>
                      <a:pt x="46" y="3"/>
                    </a:lnTo>
                    <a:lnTo>
                      <a:pt x="46" y="3"/>
                    </a:lnTo>
                    <a:lnTo>
                      <a:pt x="46" y="2"/>
                    </a:lnTo>
                    <a:lnTo>
                      <a:pt x="47" y="2"/>
                    </a:lnTo>
                    <a:lnTo>
                      <a:pt x="47" y="2"/>
                    </a:lnTo>
                    <a:lnTo>
                      <a:pt x="47" y="1"/>
                    </a:lnTo>
                    <a:lnTo>
                      <a:pt x="48" y="1"/>
                    </a:lnTo>
                    <a:lnTo>
                      <a:pt x="48" y="1"/>
                    </a:lnTo>
                    <a:lnTo>
                      <a:pt x="48" y="1"/>
                    </a:lnTo>
                    <a:lnTo>
                      <a:pt x="48" y="1"/>
                    </a:lnTo>
                    <a:lnTo>
                      <a:pt x="48" y="2"/>
                    </a:lnTo>
                    <a:lnTo>
                      <a:pt x="48" y="2"/>
                    </a:lnTo>
                    <a:lnTo>
                      <a:pt x="48" y="2"/>
                    </a:lnTo>
                    <a:lnTo>
                      <a:pt x="48" y="2"/>
                    </a:lnTo>
                    <a:lnTo>
                      <a:pt x="47" y="2"/>
                    </a:lnTo>
                    <a:lnTo>
                      <a:pt x="48" y="2"/>
                    </a:lnTo>
                    <a:lnTo>
                      <a:pt x="48" y="2"/>
                    </a:lnTo>
                    <a:lnTo>
                      <a:pt x="48" y="3"/>
                    </a:lnTo>
                    <a:lnTo>
                      <a:pt x="48" y="3"/>
                    </a:lnTo>
                    <a:lnTo>
                      <a:pt x="48" y="3"/>
                    </a:lnTo>
                    <a:lnTo>
                      <a:pt x="48" y="4"/>
                    </a:lnTo>
                    <a:lnTo>
                      <a:pt x="48" y="4"/>
                    </a:lnTo>
                    <a:lnTo>
                      <a:pt x="48" y="3"/>
                    </a:lnTo>
                    <a:lnTo>
                      <a:pt x="48" y="3"/>
                    </a:lnTo>
                    <a:lnTo>
                      <a:pt x="48" y="3"/>
                    </a:lnTo>
                    <a:lnTo>
                      <a:pt x="48" y="3"/>
                    </a:lnTo>
                    <a:lnTo>
                      <a:pt x="49" y="3"/>
                    </a:lnTo>
                    <a:lnTo>
                      <a:pt x="49" y="3"/>
                    </a:lnTo>
                    <a:lnTo>
                      <a:pt x="49" y="3"/>
                    </a:lnTo>
                    <a:lnTo>
                      <a:pt x="49" y="3"/>
                    </a:lnTo>
                    <a:lnTo>
                      <a:pt x="49" y="3"/>
                    </a:lnTo>
                    <a:lnTo>
                      <a:pt x="49" y="2"/>
                    </a:lnTo>
                    <a:lnTo>
                      <a:pt x="49" y="3"/>
                    </a:lnTo>
                    <a:lnTo>
                      <a:pt x="49" y="3"/>
                    </a:lnTo>
                    <a:lnTo>
                      <a:pt x="49" y="2"/>
                    </a:lnTo>
                    <a:lnTo>
                      <a:pt x="49" y="2"/>
                    </a:lnTo>
                    <a:lnTo>
                      <a:pt x="49" y="2"/>
                    </a:lnTo>
                    <a:lnTo>
                      <a:pt x="49" y="2"/>
                    </a:lnTo>
                    <a:lnTo>
                      <a:pt x="49" y="2"/>
                    </a:lnTo>
                    <a:lnTo>
                      <a:pt x="49" y="2"/>
                    </a:lnTo>
                    <a:lnTo>
                      <a:pt x="50" y="2"/>
                    </a:lnTo>
                    <a:lnTo>
                      <a:pt x="50" y="2"/>
                    </a:lnTo>
                    <a:lnTo>
                      <a:pt x="50" y="2"/>
                    </a:lnTo>
                    <a:lnTo>
                      <a:pt x="50" y="1"/>
                    </a:lnTo>
                    <a:lnTo>
                      <a:pt x="50" y="1"/>
                    </a:lnTo>
                    <a:lnTo>
                      <a:pt x="49" y="1"/>
                    </a:lnTo>
                    <a:lnTo>
                      <a:pt x="49" y="1"/>
                    </a:lnTo>
                    <a:lnTo>
                      <a:pt x="49" y="1"/>
                    </a:lnTo>
                    <a:lnTo>
                      <a:pt x="49" y="1"/>
                    </a:lnTo>
                    <a:lnTo>
                      <a:pt x="49" y="1"/>
                    </a:lnTo>
                    <a:lnTo>
                      <a:pt x="50" y="1"/>
                    </a:lnTo>
                    <a:lnTo>
                      <a:pt x="50" y="1"/>
                    </a:lnTo>
                    <a:lnTo>
                      <a:pt x="50" y="0"/>
                    </a:lnTo>
                    <a:lnTo>
                      <a:pt x="50" y="0"/>
                    </a:lnTo>
                    <a:lnTo>
                      <a:pt x="50" y="1"/>
                    </a:lnTo>
                    <a:lnTo>
                      <a:pt x="51" y="1"/>
                    </a:lnTo>
                    <a:lnTo>
                      <a:pt x="51" y="1"/>
                    </a:lnTo>
                    <a:lnTo>
                      <a:pt x="51" y="1"/>
                    </a:lnTo>
                    <a:lnTo>
                      <a:pt x="52" y="1"/>
                    </a:lnTo>
                    <a:lnTo>
                      <a:pt x="52" y="1"/>
                    </a:lnTo>
                    <a:lnTo>
                      <a:pt x="52" y="1"/>
                    </a:lnTo>
                    <a:lnTo>
                      <a:pt x="52" y="1"/>
                    </a:lnTo>
                    <a:lnTo>
                      <a:pt x="52" y="1"/>
                    </a:lnTo>
                    <a:lnTo>
                      <a:pt x="52" y="2"/>
                    </a:lnTo>
                    <a:lnTo>
                      <a:pt x="51" y="2"/>
                    </a:lnTo>
                    <a:lnTo>
                      <a:pt x="51" y="2"/>
                    </a:lnTo>
                    <a:lnTo>
                      <a:pt x="51" y="2"/>
                    </a:lnTo>
                    <a:lnTo>
                      <a:pt x="51" y="2"/>
                    </a:lnTo>
                    <a:lnTo>
                      <a:pt x="50" y="2"/>
                    </a:lnTo>
                    <a:lnTo>
                      <a:pt x="50" y="2"/>
                    </a:lnTo>
                    <a:lnTo>
                      <a:pt x="50" y="2"/>
                    </a:lnTo>
                    <a:lnTo>
                      <a:pt x="51" y="2"/>
                    </a:lnTo>
                    <a:lnTo>
                      <a:pt x="51" y="2"/>
                    </a:lnTo>
                    <a:lnTo>
                      <a:pt x="51" y="2"/>
                    </a:lnTo>
                    <a:lnTo>
                      <a:pt x="51" y="2"/>
                    </a:lnTo>
                    <a:lnTo>
                      <a:pt x="50" y="2"/>
                    </a:lnTo>
                    <a:lnTo>
                      <a:pt x="50" y="2"/>
                    </a:lnTo>
                    <a:lnTo>
                      <a:pt x="50" y="2"/>
                    </a:lnTo>
                    <a:lnTo>
                      <a:pt x="50" y="2"/>
                    </a:lnTo>
                    <a:lnTo>
                      <a:pt x="50" y="2"/>
                    </a:lnTo>
                    <a:lnTo>
                      <a:pt x="51" y="2"/>
                    </a:lnTo>
                    <a:lnTo>
                      <a:pt x="51" y="2"/>
                    </a:lnTo>
                    <a:lnTo>
                      <a:pt x="51" y="2"/>
                    </a:lnTo>
                    <a:lnTo>
                      <a:pt x="51" y="3"/>
                    </a:lnTo>
                    <a:lnTo>
                      <a:pt x="51" y="3"/>
                    </a:lnTo>
                    <a:lnTo>
                      <a:pt x="51" y="3"/>
                    </a:lnTo>
                    <a:lnTo>
                      <a:pt x="50" y="3"/>
                    </a:lnTo>
                    <a:lnTo>
                      <a:pt x="50" y="3"/>
                    </a:lnTo>
                    <a:lnTo>
                      <a:pt x="51" y="3"/>
                    </a:lnTo>
                    <a:lnTo>
                      <a:pt x="51" y="3"/>
                    </a:lnTo>
                    <a:lnTo>
                      <a:pt x="51" y="3"/>
                    </a:lnTo>
                    <a:lnTo>
                      <a:pt x="51" y="3"/>
                    </a:lnTo>
                    <a:lnTo>
                      <a:pt x="51" y="3"/>
                    </a:lnTo>
                    <a:lnTo>
                      <a:pt x="51" y="3"/>
                    </a:lnTo>
                    <a:lnTo>
                      <a:pt x="52" y="3"/>
                    </a:lnTo>
                    <a:lnTo>
                      <a:pt x="51" y="3"/>
                    </a:lnTo>
                    <a:lnTo>
                      <a:pt x="51" y="3"/>
                    </a:lnTo>
                    <a:lnTo>
                      <a:pt x="51" y="3"/>
                    </a:lnTo>
                    <a:lnTo>
                      <a:pt x="51" y="4"/>
                    </a:lnTo>
                    <a:lnTo>
                      <a:pt x="51" y="4"/>
                    </a:lnTo>
                    <a:lnTo>
                      <a:pt x="51" y="5"/>
                    </a:lnTo>
                    <a:lnTo>
                      <a:pt x="51" y="5"/>
                    </a:lnTo>
                    <a:lnTo>
                      <a:pt x="51" y="5"/>
                    </a:lnTo>
                    <a:lnTo>
                      <a:pt x="51" y="4"/>
                    </a:lnTo>
                    <a:lnTo>
                      <a:pt x="51" y="4"/>
                    </a:lnTo>
                    <a:lnTo>
                      <a:pt x="51" y="4"/>
                    </a:lnTo>
                    <a:lnTo>
                      <a:pt x="51" y="4"/>
                    </a:lnTo>
                    <a:lnTo>
                      <a:pt x="51" y="4"/>
                    </a:lnTo>
                    <a:lnTo>
                      <a:pt x="51" y="3"/>
                    </a:lnTo>
                    <a:lnTo>
                      <a:pt x="52" y="3"/>
                    </a:lnTo>
                    <a:lnTo>
                      <a:pt x="52" y="2"/>
                    </a:lnTo>
                    <a:lnTo>
                      <a:pt x="52" y="2"/>
                    </a:lnTo>
                    <a:lnTo>
                      <a:pt x="52" y="2"/>
                    </a:lnTo>
                    <a:lnTo>
                      <a:pt x="52" y="2"/>
                    </a:lnTo>
                    <a:lnTo>
                      <a:pt x="52" y="1"/>
                    </a:lnTo>
                    <a:lnTo>
                      <a:pt x="53" y="1"/>
                    </a:lnTo>
                    <a:lnTo>
                      <a:pt x="53" y="1"/>
                    </a:lnTo>
                    <a:lnTo>
                      <a:pt x="53" y="1"/>
                    </a:lnTo>
                    <a:lnTo>
                      <a:pt x="54" y="1"/>
                    </a:lnTo>
                    <a:lnTo>
                      <a:pt x="54" y="2"/>
                    </a:lnTo>
                    <a:lnTo>
                      <a:pt x="54" y="2"/>
                    </a:lnTo>
                    <a:lnTo>
                      <a:pt x="54" y="2"/>
                    </a:lnTo>
                    <a:lnTo>
                      <a:pt x="54" y="2"/>
                    </a:lnTo>
                    <a:lnTo>
                      <a:pt x="55" y="2"/>
                    </a:lnTo>
                    <a:lnTo>
                      <a:pt x="55" y="2"/>
                    </a:lnTo>
                    <a:lnTo>
                      <a:pt x="55" y="2"/>
                    </a:lnTo>
                    <a:lnTo>
                      <a:pt x="55" y="2"/>
                    </a:lnTo>
                    <a:lnTo>
                      <a:pt x="55" y="2"/>
                    </a:lnTo>
                    <a:lnTo>
                      <a:pt x="55" y="2"/>
                    </a:lnTo>
                    <a:lnTo>
                      <a:pt x="55" y="2"/>
                    </a:lnTo>
                    <a:lnTo>
                      <a:pt x="55" y="2"/>
                    </a:lnTo>
                    <a:lnTo>
                      <a:pt x="55" y="2"/>
                    </a:lnTo>
                    <a:lnTo>
                      <a:pt x="56" y="2"/>
                    </a:lnTo>
                    <a:lnTo>
                      <a:pt x="56" y="2"/>
                    </a:lnTo>
                    <a:lnTo>
                      <a:pt x="56" y="2"/>
                    </a:lnTo>
                    <a:lnTo>
                      <a:pt x="56" y="3"/>
                    </a:lnTo>
                    <a:lnTo>
                      <a:pt x="56" y="3"/>
                    </a:lnTo>
                    <a:lnTo>
                      <a:pt x="55" y="3"/>
                    </a:lnTo>
                    <a:lnTo>
                      <a:pt x="56" y="3"/>
                    </a:lnTo>
                    <a:lnTo>
                      <a:pt x="56" y="3"/>
                    </a:lnTo>
                    <a:lnTo>
                      <a:pt x="56" y="3"/>
                    </a:lnTo>
                    <a:lnTo>
                      <a:pt x="56" y="3"/>
                    </a:lnTo>
                    <a:lnTo>
                      <a:pt x="56" y="3"/>
                    </a:lnTo>
                    <a:lnTo>
                      <a:pt x="56" y="3"/>
                    </a:lnTo>
                    <a:lnTo>
                      <a:pt x="56" y="3"/>
                    </a:lnTo>
                    <a:lnTo>
                      <a:pt x="57" y="3"/>
                    </a:lnTo>
                    <a:lnTo>
                      <a:pt x="57" y="3"/>
                    </a:lnTo>
                    <a:lnTo>
                      <a:pt x="57" y="3"/>
                    </a:lnTo>
                    <a:lnTo>
                      <a:pt x="57" y="3"/>
                    </a:lnTo>
                    <a:lnTo>
                      <a:pt x="57" y="4"/>
                    </a:lnTo>
                    <a:lnTo>
                      <a:pt x="58" y="4"/>
                    </a:lnTo>
                    <a:lnTo>
                      <a:pt x="57" y="4"/>
                    </a:lnTo>
                    <a:lnTo>
                      <a:pt x="57" y="4"/>
                    </a:lnTo>
                    <a:lnTo>
                      <a:pt x="57" y="4"/>
                    </a:lnTo>
                    <a:lnTo>
                      <a:pt x="56" y="4"/>
                    </a:lnTo>
                    <a:lnTo>
                      <a:pt x="56" y="4"/>
                    </a:lnTo>
                    <a:lnTo>
                      <a:pt x="56" y="4"/>
                    </a:lnTo>
                    <a:lnTo>
                      <a:pt x="56" y="5"/>
                    </a:lnTo>
                    <a:lnTo>
                      <a:pt x="55" y="5"/>
                    </a:lnTo>
                    <a:lnTo>
                      <a:pt x="55" y="5"/>
                    </a:lnTo>
                    <a:lnTo>
                      <a:pt x="54" y="5"/>
                    </a:lnTo>
                    <a:lnTo>
                      <a:pt x="54" y="4"/>
                    </a:lnTo>
                    <a:lnTo>
                      <a:pt x="53" y="4"/>
                    </a:lnTo>
                    <a:lnTo>
                      <a:pt x="53" y="4"/>
                    </a:lnTo>
                    <a:lnTo>
                      <a:pt x="52" y="4"/>
                    </a:lnTo>
                    <a:lnTo>
                      <a:pt x="52" y="4"/>
                    </a:lnTo>
                    <a:lnTo>
                      <a:pt x="52" y="4"/>
                    </a:lnTo>
                    <a:lnTo>
                      <a:pt x="52" y="4"/>
                    </a:lnTo>
                    <a:lnTo>
                      <a:pt x="52" y="5"/>
                    </a:lnTo>
                    <a:lnTo>
                      <a:pt x="53" y="5"/>
                    </a:lnTo>
                    <a:lnTo>
                      <a:pt x="53" y="5"/>
                    </a:lnTo>
                    <a:lnTo>
                      <a:pt x="54" y="5"/>
                    </a:lnTo>
                    <a:lnTo>
                      <a:pt x="54" y="5"/>
                    </a:lnTo>
                    <a:lnTo>
                      <a:pt x="54" y="5"/>
                    </a:lnTo>
                    <a:lnTo>
                      <a:pt x="55" y="5"/>
                    </a:lnTo>
                    <a:lnTo>
                      <a:pt x="54" y="5"/>
                    </a:lnTo>
                    <a:lnTo>
                      <a:pt x="54" y="5"/>
                    </a:lnTo>
                    <a:lnTo>
                      <a:pt x="54" y="5"/>
                    </a:lnTo>
                    <a:lnTo>
                      <a:pt x="54" y="6"/>
                    </a:lnTo>
                    <a:lnTo>
                      <a:pt x="54" y="6"/>
                    </a:lnTo>
                    <a:lnTo>
                      <a:pt x="54" y="5"/>
                    </a:lnTo>
                    <a:lnTo>
                      <a:pt x="54" y="5"/>
                    </a:lnTo>
                    <a:lnTo>
                      <a:pt x="55" y="5"/>
                    </a:lnTo>
                    <a:lnTo>
                      <a:pt x="55" y="6"/>
                    </a:lnTo>
                    <a:lnTo>
                      <a:pt x="55" y="6"/>
                    </a:lnTo>
                    <a:lnTo>
                      <a:pt x="54" y="6"/>
                    </a:lnTo>
                    <a:lnTo>
                      <a:pt x="54" y="6"/>
                    </a:lnTo>
                    <a:lnTo>
                      <a:pt x="54" y="6"/>
                    </a:lnTo>
                    <a:lnTo>
                      <a:pt x="55" y="6"/>
                    </a:lnTo>
                    <a:lnTo>
                      <a:pt x="55" y="6"/>
                    </a:lnTo>
                    <a:lnTo>
                      <a:pt x="55" y="6"/>
                    </a:lnTo>
                    <a:lnTo>
                      <a:pt x="56" y="6"/>
                    </a:lnTo>
                    <a:lnTo>
                      <a:pt x="56" y="6"/>
                    </a:lnTo>
                    <a:lnTo>
                      <a:pt x="56" y="6"/>
                    </a:lnTo>
                    <a:lnTo>
                      <a:pt x="56" y="6"/>
                    </a:lnTo>
                    <a:lnTo>
                      <a:pt x="56" y="6"/>
                    </a:lnTo>
                    <a:lnTo>
                      <a:pt x="56" y="6"/>
                    </a:lnTo>
                    <a:lnTo>
                      <a:pt x="56" y="6"/>
                    </a:lnTo>
                    <a:lnTo>
                      <a:pt x="56" y="5"/>
                    </a:lnTo>
                    <a:lnTo>
                      <a:pt x="56" y="5"/>
                    </a:lnTo>
                    <a:lnTo>
                      <a:pt x="56" y="5"/>
                    </a:lnTo>
                    <a:lnTo>
                      <a:pt x="56" y="6"/>
                    </a:lnTo>
                    <a:lnTo>
                      <a:pt x="56" y="6"/>
                    </a:lnTo>
                    <a:lnTo>
                      <a:pt x="56" y="6"/>
                    </a:lnTo>
                    <a:lnTo>
                      <a:pt x="56" y="6"/>
                    </a:lnTo>
                    <a:lnTo>
                      <a:pt x="56" y="6"/>
                    </a:lnTo>
                    <a:lnTo>
                      <a:pt x="56" y="6"/>
                    </a:lnTo>
                    <a:lnTo>
                      <a:pt x="56" y="6"/>
                    </a:lnTo>
                    <a:lnTo>
                      <a:pt x="56" y="6"/>
                    </a:lnTo>
                    <a:lnTo>
                      <a:pt x="56" y="6"/>
                    </a:lnTo>
                    <a:lnTo>
                      <a:pt x="57" y="6"/>
                    </a:lnTo>
                    <a:lnTo>
                      <a:pt x="57" y="6"/>
                    </a:lnTo>
                    <a:lnTo>
                      <a:pt x="57" y="6"/>
                    </a:lnTo>
                    <a:lnTo>
                      <a:pt x="57" y="6"/>
                    </a:lnTo>
                    <a:lnTo>
                      <a:pt x="57" y="6"/>
                    </a:lnTo>
                    <a:lnTo>
                      <a:pt x="57" y="6"/>
                    </a:lnTo>
                    <a:lnTo>
                      <a:pt x="57" y="6"/>
                    </a:lnTo>
                    <a:lnTo>
                      <a:pt x="57" y="7"/>
                    </a:lnTo>
                    <a:lnTo>
                      <a:pt x="57" y="7"/>
                    </a:lnTo>
                    <a:lnTo>
                      <a:pt x="56" y="7"/>
                    </a:lnTo>
                    <a:lnTo>
                      <a:pt x="56" y="7"/>
                    </a:lnTo>
                    <a:lnTo>
                      <a:pt x="56" y="6"/>
                    </a:lnTo>
                    <a:lnTo>
                      <a:pt x="56" y="6"/>
                    </a:lnTo>
                    <a:lnTo>
                      <a:pt x="56" y="6"/>
                    </a:lnTo>
                    <a:lnTo>
                      <a:pt x="56" y="6"/>
                    </a:lnTo>
                    <a:lnTo>
                      <a:pt x="56" y="6"/>
                    </a:lnTo>
                    <a:lnTo>
                      <a:pt x="55" y="6"/>
                    </a:lnTo>
                    <a:lnTo>
                      <a:pt x="56" y="6"/>
                    </a:lnTo>
                    <a:lnTo>
                      <a:pt x="56" y="6"/>
                    </a:lnTo>
                    <a:lnTo>
                      <a:pt x="56" y="7"/>
                    </a:lnTo>
                    <a:lnTo>
                      <a:pt x="55" y="7"/>
                    </a:lnTo>
                    <a:lnTo>
                      <a:pt x="55" y="7"/>
                    </a:lnTo>
                    <a:lnTo>
                      <a:pt x="55" y="7"/>
                    </a:lnTo>
                    <a:lnTo>
                      <a:pt x="54" y="7"/>
                    </a:lnTo>
                    <a:lnTo>
                      <a:pt x="54" y="7"/>
                    </a:lnTo>
                    <a:lnTo>
                      <a:pt x="54" y="7"/>
                    </a:lnTo>
                    <a:lnTo>
                      <a:pt x="54" y="8"/>
                    </a:lnTo>
                    <a:lnTo>
                      <a:pt x="54" y="8"/>
                    </a:lnTo>
                    <a:lnTo>
                      <a:pt x="54" y="8"/>
                    </a:lnTo>
                    <a:lnTo>
                      <a:pt x="54" y="8"/>
                    </a:lnTo>
                    <a:lnTo>
                      <a:pt x="54" y="8"/>
                    </a:lnTo>
                    <a:lnTo>
                      <a:pt x="54" y="8"/>
                    </a:lnTo>
                    <a:lnTo>
                      <a:pt x="53" y="8"/>
                    </a:lnTo>
                    <a:lnTo>
                      <a:pt x="53" y="9"/>
                    </a:lnTo>
                    <a:lnTo>
                      <a:pt x="53" y="9"/>
                    </a:lnTo>
                    <a:lnTo>
                      <a:pt x="53" y="9"/>
                    </a:lnTo>
                    <a:lnTo>
                      <a:pt x="53" y="8"/>
                    </a:lnTo>
                    <a:lnTo>
                      <a:pt x="53" y="8"/>
                    </a:lnTo>
                    <a:lnTo>
                      <a:pt x="53" y="8"/>
                    </a:lnTo>
                    <a:lnTo>
                      <a:pt x="53" y="8"/>
                    </a:lnTo>
                    <a:lnTo>
                      <a:pt x="53" y="8"/>
                    </a:lnTo>
                    <a:lnTo>
                      <a:pt x="53" y="8"/>
                    </a:lnTo>
                    <a:lnTo>
                      <a:pt x="53" y="7"/>
                    </a:lnTo>
                    <a:lnTo>
                      <a:pt x="53" y="7"/>
                    </a:lnTo>
                    <a:lnTo>
                      <a:pt x="54" y="7"/>
                    </a:lnTo>
                    <a:lnTo>
                      <a:pt x="53" y="6"/>
                    </a:lnTo>
                    <a:lnTo>
                      <a:pt x="53" y="6"/>
                    </a:lnTo>
                    <a:lnTo>
                      <a:pt x="53" y="6"/>
                    </a:lnTo>
                    <a:lnTo>
                      <a:pt x="53" y="6"/>
                    </a:lnTo>
                    <a:lnTo>
                      <a:pt x="52" y="6"/>
                    </a:lnTo>
                    <a:lnTo>
                      <a:pt x="52" y="6"/>
                    </a:lnTo>
                    <a:lnTo>
                      <a:pt x="52" y="5"/>
                    </a:lnTo>
                    <a:lnTo>
                      <a:pt x="51" y="5"/>
                    </a:lnTo>
                    <a:lnTo>
                      <a:pt x="51" y="5"/>
                    </a:lnTo>
                    <a:lnTo>
                      <a:pt x="51" y="5"/>
                    </a:lnTo>
                    <a:lnTo>
                      <a:pt x="51" y="5"/>
                    </a:lnTo>
                    <a:lnTo>
                      <a:pt x="51" y="5"/>
                    </a:lnTo>
                    <a:lnTo>
                      <a:pt x="51" y="5"/>
                    </a:lnTo>
                    <a:lnTo>
                      <a:pt x="50" y="5"/>
                    </a:lnTo>
                    <a:lnTo>
                      <a:pt x="50" y="5"/>
                    </a:lnTo>
                    <a:lnTo>
                      <a:pt x="50" y="5"/>
                    </a:lnTo>
                    <a:lnTo>
                      <a:pt x="49" y="5"/>
                    </a:lnTo>
                    <a:lnTo>
                      <a:pt x="49" y="5"/>
                    </a:lnTo>
                    <a:lnTo>
                      <a:pt x="49" y="5"/>
                    </a:lnTo>
                    <a:lnTo>
                      <a:pt x="49" y="5"/>
                    </a:lnTo>
                    <a:lnTo>
                      <a:pt x="48" y="5"/>
                    </a:lnTo>
                    <a:lnTo>
                      <a:pt x="48" y="5"/>
                    </a:lnTo>
                    <a:lnTo>
                      <a:pt x="48" y="5"/>
                    </a:lnTo>
                    <a:lnTo>
                      <a:pt x="48" y="5"/>
                    </a:lnTo>
                    <a:lnTo>
                      <a:pt x="48" y="5"/>
                    </a:lnTo>
                    <a:lnTo>
                      <a:pt x="47" y="5"/>
                    </a:lnTo>
                    <a:lnTo>
                      <a:pt x="47" y="6"/>
                    </a:lnTo>
                    <a:lnTo>
                      <a:pt x="47" y="6"/>
                    </a:lnTo>
                    <a:lnTo>
                      <a:pt x="47" y="6"/>
                    </a:lnTo>
                    <a:lnTo>
                      <a:pt x="47" y="6"/>
                    </a:lnTo>
                    <a:lnTo>
                      <a:pt x="46" y="6"/>
                    </a:lnTo>
                    <a:lnTo>
                      <a:pt x="46" y="6"/>
                    </a:lnTo>
                    <a:lnTo>
                      <a:pt x="46" y="6"/>
                    </a:lnTo>
                    <a:lnTo>
                      <a:pt x="46" y="7"/>
                    </a:lnTo>
                    <a:lnTo>
                      <a:pt x="46" y="7"/>
                    </a:lnTo>
                    <a:lnTo>
                      <a:pt x="46" y="7"/>
                    </a:lnTo>
                    <a:lnTo>
                      <a:pt x="46" y="7"/>
                    </a:lnTo>
                    <a:lnTo>
                      <a:pt x="46" y="8"/>
                    </a:lnTo>
                    <a:lnTo>
                      <a:pt x="46" y="8"/>
                    </a:lnTo>
                    <a:lnTo>
                      <a:pt x="46" y="8"/>
                    </a:lnTo>
                    <a:lnTo>
                      <a:pt x="46" y="9"/>
                    </a:lnTo>
                    <a:lnTo>
                      <a:pt x="46" y="9"/>
                    </a:lnTo>
                    <a:lnTo>
                      <a:pt x="46" y="9"/>
                    </a:lnTo>
                    <a:lnTo>
                      <a:pt x="46" y="9"/>
                    </a:lnTo>
                    <a:lnTo>
                      <a:pt x="46" y="9"/>
                    </a:lnTo>
                    <a:lnTo>
                      <a:pt x="45" y="9"/>
                    </a:lnTo>
                    <a:lnTo>
                      <a:pt x="45" y="9"/>
                    </a:lnTo>
                    <a:lnTo>
                      <a:pt x="45" y="9"/>
                    </a:lnTo>
                    <a:lnTo>
                      <a:pt x="45" y="9"/>
                    </a:lnTo>
                    <a:lnTo>
                      <a:pt x="45" y="9"/>
                    </a:lnTo>
                    <a:lnTo>
                      <a:pt x="45" y="10"/>
                    </a:lnTo>
                    <a:lnTo>
                      <a:pt x="45" y="10"/>
                    </a:lnTo>
                    <a:lnTo>
                      <a:pt x="45" y="10"/>
                    </a:lnTo>
                    <a:lnTo>
                      <a:pt x="44" y="10"/>
                    </a:lnTo>
                    <a:lnTo>
                      <a:pt x="44" y="10"/>
                    </a:lnTo>
                    <a:lnTo>
                      <a:pt x="44" y="10"/>
                    </a:lnTo>
                    <a:lnTo>
                      <a:pt x="44" y="10"/>
                    </a:lnTo>
                    <a:lnTo>
                      <a:pt x="44" y="10"/>
                    </a:lnTo>
                    <a:lnTo>
                      <a:pt x="43" y="10"/>
                    </a:lnTo>
                    <a:lnTo>
                      <a:pt x="43" y="10"/>
                    </a:lnTo>
                    <a:lnTo>
                      <a:pt x="43" y="10"/>
                    </a:lnTo>
                    <a:lnTo>
                      <a:pt x="43" y="10"/>
                    </a:lnTo>
                    <a:lnTo>
                      <a:pt x="42" y="10"/>
                    </a:lnTo>
                    <a:lnTo>
                      <a:pt x="42" y="9"/>
                    </a:lnTo>
                    <a:lnTo>
                      <a:pt x="42" y="9"/>
                    </a:lnTo>
                    <a:lnTo>
                      <a:pt x="42" y="9"/>
                    </a:lnTo>
                    <a:lnTo>
                      <a:pt x="42" y="10"/>
                    </a:lnTo>
                    <a:lnTo>
                      <a:pt x="42" y="10"/>
                    </a:lnTo>
                    <a:lnTo>
                      <a:pt x="42" y="10"/>
                    </a:lnTo>
                    <a:lnTo>
                      <a:pt x="41" y="10"/>
                    </a:lnTo>
                    <a:lnTo>
                      <a:pt x="41" y="10"/>
                    </a:lnTo>
                    <a:lnTo>
                      <a:pt x="41" y="10"/>
                    </a:lnTo>
                    <a:lnTo>
                      <a:pt x="41" y="10"/>
                    </a:lnTo>
                    <a:lnTo>
                      <a:pt x="41" y="10"/>
                    </a:lnTo>
                    <a:lnTo>
                      <a:pt x="40" y="10"/>
                    </a:lnTo>
                    <a:lnTo>
                      <a:pt x="40" y="10"/>
                    </a:lnTo>
                    <a:lnTo>
                      <a:pt x="40" y="10"/>
                    </a:lnTo>
                    <a:lnTo>
                      <a:pt x="40" y="10"/>
                    </a:lnTo>
                    <a:lnTo>
                      <a:pt x="40" y="10"/>
                    </a:lnTo>
                    <a:lnTo>
                      <a:pt x="39" y="10"/>
                    </a:lnTo>
                    <a:lnTo>
                      <a:pt x="39" y="10"/>
                    </a:lnTo>
                    <a:lnTo>
                      <a:pt x="39" y="10"/>
                    </a:lnTo>
                    <a:lnTo>
                      <a:pt x="39" y="10"/>
                    </a:lnTo>
                    <a:lnTo>
                      <a:pt x="39" y="10"/>
                    </a:lnTo>
                    <a:lnTo>
                      <a:pt x="39" y="9"/>
                    </a:lnTo>
                    <a:lnTo>
                      <a:pt x="39" y="9"/>
                    </a:lnTo>
                    <a:lnTo>
                      <a:pt x="38" y="9"/>
                    </a:lnTo>
                    <a:lnTo>
                      <a:pt x="38" y="9"/>
                    </a:lnTo>
                    <a:lnTo>
                      <a:pt x="38" y="9"/>
                    </a:lnTo>
                    <a:lnTo>
                      <a:pt x="38" y="8"/>
                    </a:lnTo>
                    <a:lnTo>
                      <a:pt x="37" y="8"/>
                    </a:lnTo>
                    <a:lnTo>
                      <a:pt x="36" y="7"/>
                    </a:lnTo>
                    <a:lnTo>
                      <a:pt x="36" y="8"/>
                    </a:lnTo>
                    <a:lnTo>
                      <a:pt x="36" y="8"/>
                    </a:lnTo>
                    <a:lnTo>
                      <a:pt x="36" y="8"/>
                    </a:lnTo>
                    <a:lnTo>
                      <a:pt x="36" y="8"/>
                    </a:lnTo>
                    <a:lnTo>
                      <a:pt x="36" y="8"/>
                    </a:lnTo>
                    <a:lnTo>
                      <a:pt x="36" y="9"/>
                    </a:lnTo>
                    <a:lnTo>
                      <a:pt x="36" y="9"/>
                    </a:lnTo>
                    <a:lnTo>
                      <a:pt x="35" y="8"/>
                    </a:lnTo>
                    <a:lnTo>
                      <a:pt x="35" y="8"/>
                    </a:lnTo>
                    <a:lnTo>
                      <a:pt x="35" y="8"/>
                    </a:lnTo>
                    <a:lnTo>
                      <a:pt x="35" y="9"/>
                    </a:lnTo>
                    <a:lnTo>
                      <a:pt x="34" y="9"/>
                    </a:lnTo>
                    <a:lnTo>
                      <a:pt x="34" y="9"/>
                    </a:lnTo>
                    <a:lnTo>
                      <a:pt x="34" y="9"/>
                    </a:lnTo>
                    <a:lnTo>
                      <a:pt x="34" y="10"/>
                    </a:lnTo>
                    <a:lnTo>
                      <a:pt x="34" y="10"/>
                    </a:lnTo>
                    <a:lnTo>
                      <a:pt x="34" y="10"/>
                    </a:lnTo>
                    <a:lnTo>
                      <a:pt x="34" y="10"/>
                    </a:lnTo>
                    <a:lnTo>
                      <a:pt x="33" y="11"/>
                    </a:lnTo>
                    <a:lnTo>
                      <a:pt x="34" y="11"/>
                    </a:lnTo>
                    <a:lnTo>
                      <a:pt x="34" y="11"/>
                    </a:lnTo>
                    <a:lnTo>
                      <a:pt x="34" y="11"/>
                    </a:lnTo>
                    <a:lnTo>
                      <a:pt x="34" y="11"/>
                    </a:lnTo>
                    <a:lnTo>
                      <a:pt x="33" y="11"/>
                    </a:lnTo>
                    <a:lnTo>
                      <a:pt x="33" y="11"/>
                    </a:lnTo>
                    <a:lnTo>
                      <a:pt x="33" y="11"/>
                    </a:lnTo>
                    <a:lnTo>
                      <a:pt x="33" y="11"/>
                    </a:lnTo>
                    <a:lnTo>
                      <a:pt x="33" y="11"/>
                    </a:lnTo>
                    <a:lnTo>
                      <a:pt x="32" y="11"/>
                    </a:lnTo>
                    <a:lnTo>
                      <a:pt x="31" y="11"/>
                    </a:lnTo>
                    <a:lnTo>
                      <a:pt x="30" y="11"/>
                    </a:lnTo>
                    <a:lnTo>
                      <a:pt x="30" y="11"/>
                    </a:lnTo>
                    <a:lnTo>
                      <a:pt x="29" y="11"/>
                    </a:lnTo>
                    <a:lnTo>
                      <a:pt x="29" y="11"/>
                    </a:lnTo>
                    <a:lnTo>
                      <a:pt x="29" y="11"/>
                    </a:lnTo>
                    <a:lnTo>
                      <a:pt x="29" y="11"/>
                    </a:lnTo>
                    <a:lnTo>
                      <a:pt x="29" y="12"/>
                    </a:lnTo>
                    <a:lnTo>
                      <a:pt x="29" y="12"/>
                    </a:lnTo>
                    <a:lnTo>
                      <a:pt x="29" y="13"/>
                    </a:lnTo>
                    <a:lnTo>
                      <a:pt x="29" y="13"/>
                    </a:lnTo>
                    <a:lnTo>
                      <a:pt x="28" y="13"/>
                    </a:lnTo>
                    <a:lnTo>
                      <a:pt x="28" y="12"/>
                    </a:lnTo>
                    <a:lnTo>
                      <a:pt x="28" y="12"/>
                    </a:lnTo>
                    <a:lnTo>
                      <a:pt x="27" y="12"/>
                    </a:lnTo>
                    <a:lnTo>
                      <a:pt x="27" y="12"/>
                    </a:lnTo>
                    <a:lnTo>
                      <a:pt x="26" y="13"/>
                    </a:lnTo>
                    <a:lnTo>
                      <a:pt x="26" y="13"/>
                    </a:lnTo>
                    <a:lnTo>
                      <a:pt x="26" y="14"/>
                    </a:lnTo>
                    <a:lnTo>
                      <a:pt x="26" y="14"/>
                    </a:lnTo>
                    <a:lnTo>
                      <a:pt x="26" y="14"/>
                    </a:lnTo>
                    <a:lnTo>
                      <a:pt x="26" y="14"/>
                    </a:lnTo>
                    <a:lnTo>
                      <a:pt x="25" y="15"/>
                    </a:lnTo>
                    <a:lnTo>
                      <a:pt x="25" y="15"/>
                    </a:lnTo>
                    <a:lnTo>
                      <a:pt x="25" y="15"/>
                    </a:lnTo>
                    <a:lnTo>
                      <a:pt x="25" y="15"/>
                    </a:lnTo>
                    <a:lnTo>
                      <a:pt x="25" y="15"/>
                    </a:lnTo>
                    <a:lnTo>
                      <a:pt x="25" y="15"/>
                    </a:lnTo>
                    <a:lnTo>
                      <a:pt x="26" y="15"/>
                    </a:lnTo>
                    <a:lnTo>
                      <a:pt x="26" y="16"/>
                    </a:lnTo>
                    <a:lnTo>
                      <a:pt x="26" y="16"/>
                    </a:lnTo>
                    <a:lnTo>
                      <a:pt x="26" y="16"/>
                    </a:lnTo>
                    <a:lnTo>
                      <a:pt x="25" y="17"/>
                    </a:lnTo>
                    <a:lnTo>
                      <a:pt x="24" y="18"/>
                    </a:lnTo>
                    <a:lnTo>
                      <a:pt x="24" y="18"/>
                    </a:lnTo>
                    <a:lnTo>
                      <a:pt x="24" y="18"/>
                    </a:lnTo>
                    <a:lnTo>
                      <a:pt x="23" y="18"/>
                    </a:lnTo>
                    <a:lnTo>
                      <a:pt x="23" y="19"/>
                    </a:lnTo>
                    <a:lnTo>
                      <a:pt x="24" y="19"/>
                    </a:lnTo>
                    <a:lnTo>
                      <a:pt x="24" y="19"/>
                    </a:lnTo>
                    <a:lnTo>
                      <a:pt x="23" y="20"/>
                    </a:lnTo>
                    <a:lnTo>
                      <a:pt x="22" y="20"/>
                    </a:lnTo>
                    <a:lnTo>
                      <a:pt x="22" y="20"/>
                    </a:lnTo>
                    <a:lnTo>
                      <a:pt x="21" y="20"/>
                    </a:lnTo>
                    <a:lnTo>
                      <a:pt x="21" y="20"/>
                    </a:lnTo>
                    <a:lnTo>
                      <a:pt x="21" y="20"/>
                    </a:lnTo>
                    <a:lnTo>
                      <a:pt x="22" y="20"/>
                    </a:lnTo>
                    <a:lnTo>
                      <a:pt x="22" y="21"/>
                    </a:lnTo>
                    <a:lnTo>
                      <a:pt x="22" y="21"/>
                    </a:lnTo>
                    <a:lnTo>
                      <a:pt x="22" y="21"/>
                    </a:lnTo>
                    <a:lnTo>
                      <a:pt x="21" y="21"/>
                    </a:lnTo>
                    <a:lnTo>
                      <a:pt x="21" y="22"/>
                    </a:lnTo>
                    <a:lnTo>
                      <a:pt x="21" y="22"/>
                    </a:lnTo>
                    <a:lnTo>
                      <a:pt x="21" y="22"/>
                    </a:lnTo>
                    <a:lnTo>
                      <a:pt x="21" y="23"/>
                    </a:lnTo>
                    <a:lnTo>
                      <a:pt x="21" y="23"/>
                    </a:lnTo>
                    <a:lnTo>
                      <a:pt x="21" y="23"/>
                    </a:lnTo>
                    <a:lnTo>
                      <a:pt x="21" y="23"/>
                    </a:lnTo>
                    <a:lnTo>
                      <a:pt x="21" y="24"/>
                    </a:lnTo>
                    <a:lnTo>
                      <a:pt x="21" y="24"/>
                    </a:lnTo>
                    <a:lnTo>
                      <a:pt x="21" y="24"/>
                    </a:lnTo>
                    <a:lnTo>
                      <a:pt x="20" y="24"/>
                    </a:lnTo>
                    <a:lnTo>
                      <a:pt x="20" y="25"/>
                    </a:lnTo>
                    <a:lnTo>
                      <a:pt x="20" y="25"/>
                    </a:lnTo>
                    <a:lnTo>
                      <a:pt x="20" y="25"/>
                    </a:lnTo>
                    <a:lnTo>
                      <a:pt x="20" y="25"/>
                    </a:lnTo>
                    <a:lnTo>
                      <a:pt x="20" y="26"/>
                    </a:lnTo>
                    <a:lnTo>
                      <a:pt x="20" y="26"/>
                    </a:lnTo>
                    <a:lnTo>
                      <a:pt x="21" y="26"/>
                    </a:lnTo>
                    <a:lnTo>
                      <a:pt x="21" y="26"/>
                    </a:lnTo>
                    <a:lnTo>
                      <a:pt x="21" y="26"/>
                    </a:lnTo>
                    <a:lnTo>
                      <a:pt x="21" y="27"/>
                    </a:lnTo>
                    <a:lnTo>
                      <a:pt x="20" y="28"/>
                    </a:lnTo>
                    <a:lnTo>
                      <a:pt x="19" y="27"/>
                    </a:lnTo>
                    <a:lnTo>
                      <a:pt x="19" y="27"/>
                    </a:lnTo>
                    <a:lnTo>
                      <a:pt x="18" y="27"/>
                    </a:lnTo>
                    <a:lnTo>
                      <a:pt x="18" y="27"/>
                    </a:lnTo>
                    <a:lnTo>
                      <a:pt x="18" y="28"/>
                    </a:lnTo>
                    <a:lnTo>
                      <a:pt x="18" y="28"/>
                    </a:lnTo>
                    <a:lnTo>
                      <a:pt x="17" y="28"/>
                    </a:lnTo>
                    <a:lnTo>
                      <a:pt x="17" y="28"/>
                    </a:lnTo>
                    <a:lnTo>
                      <a:pt x="17" y="29"/>
                    </a:lnTo>
                    <a:lnTo>
                      <a:pt x="16" y="29"/>
                    </a:lnTo>
                    <a:lnTo>
                      <a:pt x="16" y="29"/>
                    </a:lnTo>
                    <a:lnTo>
                      <a:pt x="16" y="30"/>
                    </a:lnTo>
                    <a:lnTo>
                      <a:pt x="16" y="30"/>
                    </a:lnTo>
                    <a:lnTo>
                      <a:pt x="16" y="30"/>
                    </a:lnTo>
                    <a:lnTo>
                      <a:pt x="16" y="30"/>
                    </a:lnTo>
                    <a:lnTo>
                      <a:pt x="16" y="30"/>
                    </a:lnTo>
                    <a:lnTo>
                      <a:pt x="16" y="30"/>
                    </a:lnTo>
                    <a:lnTo>
                      <a:pt x="16" y="31"/>
                    </a:lnTo>
                    <a:lnTo>
                      <a:pt x="16" y="31"/>
                    </a:lnTo>
                    <a:lnTo>
                      <a:pt x="16" y="31"/>
                    </a:lnTo>
                    <a:lnTo>
                      <a:pt x="16" y="32"/>
                    </a:lnTo>
                    <a:lnTo>
                      <a:pt x="16" y="32"/>
                    </a:lnTo>
                    <a:lnTo>
                      <a:pt x="16" y="32"/>
                    </a:lnTo>
                    <a:lnTo>
                      <a:pt x="16" y="32"/>
                    </a:lnTo>
                    <a:lnTo>
                      <a:pt x="16" y="33"/>
                    </a:lnTo>
                    <a:lnTo>
                      <a:pt x="16" y="33"/>
                    </a:lnTo>
                    <a:lnTo>
                      <a:pt x="16" y="33"/>
                    </a:lnTo>
                    <a:lnTo>
                      <a:pt x="16" y="33"/>
                    </a:lnTo>
                    <a:lnTo>
                      <a:pt x="17" y="34"/>
                    </a:lnTo>
                    <a:lnTo>
                      <a:pt x="17" y="34"/>
                    </a:lnTo>
                    <a:lnTo>
                      <a:pt x="17" y="34"/>
                    </a:lnTo>
                    <a:lnTo>
                      <a:pt x="16" y="35"/>
                    </a:lnTo>
                    <a:lnTo>
                      <a:pt x="16" y="35"/>
                    </a:lnTo>
                    <a:lnTo>
                      <a:pt x="16" y="35"/>
                    </a:lnTo>
                    <a:lnTo>
                      <a:pt x="16" y="36"/>
                    </a:lnTo>
                    <a:lnTo>
                      <a:pt x="17" y="36"/>
                    </a:lnTo>
                    <a:lnTo>
                      <a:pt x="17" y="36"/>
                    </a:lnTo>
                    <a:lnTo>
                      <a:pt x="17" y="36"/>
                    </a:lnTo>
                    <a:lnTo>
                      <a:pt x="17" y="36"/>
                    </a:lnTo>
                    <a:lnTo>
                      <a:pt x="18" y="37"/>
                    </a:lnTo>
                    <a:lnTo>
                      <a:pt x="18" y="37"/>
                    </a:lnTo>
                    <a:lnTo>
                      <a:pt x="18" y="37"/>
                    </a:lnTo>
                    <a:lnTo>
                      <a:pt x="18" y="38"/>
                    </a:lnTo>
                    <a:lnTo>
                      <a:pt x="18" y="38"/>
                    </a:lnTo>
                    <a:lnTo>
                      <a:pt x="17" y="38"/>
                    </a:lnTo>
                    <a:lnTo>
                      <a:pt x="17" y="38"/>
                    </a:lnTo>
                    <a:lnTo>
                      <a:pt x="17" y="38"/>
                    </a:lnTo>
                    <a:lnTo>
                      <a:pt x="17" y="38"/>
                    </a:lnTo>
                    <a:lnTo>
                      <a:pt x="17" y="38"/>
                    </a:lnTo>
                    <a:lnTo>
                      <a:pt x="16" y="38"/>
                    </a:lnTo>
                    <a:lnTo>
                      <a:pt x="17" y="38"/>
                    </a:lnTo>
                    <a:lnTo>
                      <a:pt x="17" y="39"/>
                    </a:lnTo>
                    <a:lnTo>
                      <a:pt x="17" y="39"/>
                    </a:lnTo>
                    <a:lnTo>
                      <a:pt x="17" y="39"/>
                    </a:lnTo>
                    <a:lnTo>
                      <a:pt x="17" y="39"/>
                    </a:lnTo>
                    <a:lnTo>
                      <a:pt x="17" y="40"/>
                    </a:lnTo>
                    <a:lnTo>
                      <a:pt x="17" y="40"/>
                    </a:lnTo>
                    <a:lnTo>
                      <a:pt x="17" y="40"/>
                    </a:lnTo>
                    <a:lnTo>
                      <a:pt x="17" y="41"/>
                    </a:lnTo>
                    <a:lnTo>
                      <a:pt x="17" y="41"/>
                    </a:lnTo>
                    <a:lnTo>
                      <a:pt x="17" y="41"/>
                    </a:lnTo>
                    <a:lnTo>
                      <a:pt x="17" y="42"/>
                    </a:lnTo>
                    <a:lnTo>
                      <a:pt x="17" y="42"/>
                    </a:lnTo>
                    <a:lnTo>
                      <a:pt x="17" y="42"/>
                    </a:lnTo>
                    <a:lnTo>
                      <a:pt x="16" y="42"/>
                    </a:lnTo>
                    <a:lnTo>
                      <a:pt x="16" y="42"/>
                    </a:lnTo>
                    <a:lnTo>
                      <a:pt x="16" y="42"/>
                    </a:lnTo>
                    <a:lnTo>
                      <a:pt x="16" y="42"/>
                    </a:lnTo>
                    <a:lnTo>
                      <a:pt x="16" y="43"/>
                    </a:lnTo>
                    <a:lnTo>
                      <a:pt x="16" y="43"/>
                    </a:lnTo>
                    <a:lnTo>
                      <a:pt x="16" y="43"/>
                    </a:lnTo>
                    <a:lnTo>
                      <a:pt x="16" y="43"/>
                    </a:lnTo>
                    <a:lnTo>
                      <a:pt x="16" y="43"/>
                    </a:lnTo>
                    <a:lnTo>
                      <a:pt x="15" y="43"/>
                    </a:lnTo>
                    <a:lnTo>
                      <a:pt x="15" y="43"/>
                    </a:lnTo>
                    <a:lnTo>
                      <a:pt x="15" y="44"/>
                    </a:lnTo>
                    <a:lnTo>
                      <a:pt x="15" y="44"/>
                    </a:lnTo>
                    <a:lnTo>
                      <a:pt x="16" y="44"/>
                    </a:lnTo>
                    <a:lnTo>
                      <a:pt x="16" y="45"/>
                    </a:lnTo>
                    <a:lnTo>
                      <a:pt x="15" y="45"/>
                    </a:lnTo>
                    <a:lnTo>
                      <a:pt x="15" y="45"/>
                    </a:lnTo>
                    <a:lnTo>
                      <a:pt x="15" y="45"/>
                    </a:lnTo>
                    <a:lnTo>
                      <a:pt x="15" y="46"/>
                    </a:lnTo>
                    <a:lnTo>
                      <a:pt x="15" y="46"/>
                    </a:lnTo>
                    <a:lnTo>
                      <a:pt x="15" y="46"/>
                    </a:lnTo>
                    <a:lnTo>
                      <a:pt x="15" y="46"/>
                    </a:lnTo>
                    <a:lnTo>
                      <a:pt x="15" y="46"/>
                    </a:lnTo>
                    <a:lnTo>
                      <a:pt x="15" y="45"/>
                    </a:lnTo>
                    <a:lnTo>
                      <a:pt x="15" y="45"/>
                    </a:lnTo>
                    <a:lnTo>
                      <a:pt x="15" y="45"/>
                    </a:lnTo>
                    <a:lnTo>
                      <a:pt x="14" y="45"/>
                    </a:lnTo>
                    <a:lnTo>
                      <a:pt x="14" y="45"/>
                    </a:lnTo>
                    <a:lnTo>
                      <a:pt x="14" y="45"/>
                    </a:lnTo>
                    <a:lnTo>
                      <a:pt x="14" y="45"/>
                    </a:lnTo>
                    <a:lnTo>
                      <a:pt x="14" y="45"/>
                    </a:lnTo>
                    <a:lnTo>
                      <a:pt x="13" y="45"/>
                    </a:lnTo>
                    <a:lnTo>
                      <a:pt x="13" y="44"/>
                    </a:lnTo>
                    <a:lnTo>
                      <a:pt x="13" y="44"/>
                    </a:lnTo>
                    <a:lnTo>
                      <a:pt x="13" y="44"/>
                    </a:lnTo>
                    <a:lnTo>
                      <a:pt x="13" y="44"/>
                    </a:lnTo>
                    <a:lnTo>
                      <a:pt x="13" y="43"/>
                    </a:lnTo>
                    <a:lnTo>
                      <a:pt x="13" y="43"/>
                    </a:lnTo>
                    <a:lnTo>
                      <a:pt x="13" y="43"/>
                    </a:lnTo>
                    <a:lnTo>
                      <a:pt x="13" y="43"/>
                    </a:lnTo>
                    <a:lnTo>
                      <a:pt x="13" y="43"/>
                    </a:lnTo>
                    <a:lnTo>
                      <a:pt x="13" y="42"/>
                    </a:lnTo>
                    <a:lnTo>
                      <a:pt x="13" y="43"/>
                    </a:lnTo>
                    <a:lnTo>
                      <a:pt x="13" y="42"/>
                    </a:lnTo>
                    <a:lnTo>
                      <a:pt x="13" y="42"/>
                    </a:lnTo>
                    <a:lnTo>
                      <a:pt x="13" y="42"/>
                    </a:lnTo>
                    <a:lnTo>
                      <a:pt x="13" y="42"/>
                    </a:lnTo>
                    <a:lnTo>
                      <a:pt x="13" y="42"/>
                    </a:lnTo>
                    <a:lnTo>
                      <a:pt x="13" y="43"/>
                    </a:lnTo>
                    <a:lnTo>
                      <a:pt x="13" y="43"/>
                    </a:lnTo>
                    <a:lnTo>
                      <a:pt x="13" y="43"/>
                    </a:lnTo>
                    <a:lnTo>
                      <a:pt x="13" y="43"/>
                    </a:lnTo>
                    <a:lnTo>
                      <a:pt x="13" y="43"/>
                    </a:lnTo>
                    <a:lnTo>
                      <a:pt x="13" y="44"/>
                    </a:lnTo>
                    <a:lnTo>
                      <a:pt x="13" y="44"/>
                    </a:lnTo>
                    <a:lnTo>
                      <a:pt x="13" y="43"/>
                    </a:lnTo>
                    <a:lnTo>
                      <a:pt x="13" y="43"/>
                    </a:lnTo>
                    <a:lnTo>
                      <a:pt x="13" y="43"/>
                    </a:lnTo>
                    <a:lnTo>
                      <a:pt x="12" y="43"/>
                    </a:lnTo>
                    <a:lnTo>
                      <a:pt x="12" y="43"/>
                    </a:lnTo>
                    <a:lnTo>
                      <a:pt x="12" y="43"/>
                    </a:lnTo>
                    <a:lnTo>
                      <a:pt x="12" y="43"/>
                    </a:lnTo>
                    <a:lnTo>
                      <a:pt x="13" y="43"/>
                    </a:lnTo>
                    <a:lnTo>
                      <a:pt x="13" y="43"/>
                    </a:lnTo>
                    <a:lnTo>
                      <a:pt x="13" y="44"/>
                    </a:lnTo>
                    <a:lnTo>
                      <a:pt x="12" y="44"/>
                    </a:lnTo>
                    <a:lnTo>
                      <a:pt x="12" y="43"/>
                    </a:lnTo>
                    <a:lnTo>
                      <a:pt x="12" y="43"/>
                    </a:lnTo>
                    <a:lnTo>
                      <a:pt x="12" y="43"/>
                    </a:lnTo>
                    <a:lnTo>
                      <a:pt x="12" y="44"/>
                    </a:lnTo>
                    <a:lnTo>
                      <a:pt x="13" y="44"/>
                    </a:lnTo>
                    <a:lnTo>
                      <a:pt x="13" y="44"/>
                    </a:lnTo>
                    <a:lnTo>
                      <a:pt x="13" y="44"/>
                    </a:lnTo>
                    <a:lnTo>
                      <a:pt x="13" y="45"/>
                    </a:lnTo>
                    <a:lnTo>
                      <a:pt x="13" y="44"/>
                    </a:lnTo>
                    <a:lnTo>
                      <a:pt x="12" y="45"/>
                    </a:lnTo>
                    <a:lnTo>
                      <a:pt x="12" y="45"/>
                    </a:lnTo>
                    <a:lnTo>
                      <a:pt x="12" y="45"/>
                    </a:lnTo>
                    <a:lnTo>
                      <a:pt x="12" y="45"/>
                    </a:lnTo>
                    <a:lnTo>
                      <a:pt x="12" y="46"/>
                    </a:lnTo>
                    <a:lnTo>
                      <a:pt x="12" y="46"/>
                    </a:lnTo>
                    <a:lnTo>
                      <a:pt x="11" y="46"/>
                    </a:lnTo>
                    <a:lnTo>
                      <a:pt x="11" y="45"/>
                    </a:lnTo>
                    <a:lnTo>
                      <a:pt x="11" y="45"/>
                    </a:lnTo>
                    <a:lnTo>
                      <a:pt x="11" y="45"/>
                    </a:lnTo>
                    <a:lnTo>
                      <a:pt x="11" y="45"/>
                    </a:lnTo>
                    <a:lnTo>
                      <a:pt x="11" y="45"/>
                    </a:lnTo>
                    <a:lnTo>
                      <a:pt x="11" y="45"/>
                    </a:lnTo>
                    <a:lnTo>
                      <a:pt x="11" y="45"/>
                    </a:lnTo>
                    <a:lnTo>
                      <a:pt x="11" y="46"/>
                    </a:lnTo>
                    <a:lnTo>
                      <a:pt x="11" y="46"/>
                    </a:lnTo>
                    <a:lnTo>
                      <a:pt x="10" y="46"/>
                    </a:lnTo>
                    <a:lnTo>
                      <a:pt x="10" y="46"/>
                    </a:lnTo>
                    <a:lnTo>
                      <a:pt x="10" y="47"/>
                    </a:lnTo>
                    <a:lnTo>
                      <a:pt x="10" y="47"/>
                    </a:lnTo>
                    <a:lnTo>
                      <a:pt x="10" y="47"/>
                    </a:lnTo>
                    <a:lnTo>
                      <a:pt x="9" y="47"/>
                    </a:lnTo>
                    <a:lnTo>
                      <a:pt x="9" y="47"/>
                    </a:lnTo>
                    <a:lnTo>
                      <a:pt x="9" y="48"/>
                    </a:lnTo>
                    <a:lnTo>
                      <a:pt x="9" y="48"/>
                    </a:lnTo>
                    <a:lnTo>
                      <a:pt x="9" y="48"/>
                    </a:lnTo>
                    <a:lnTo>
                      <a:pt x="8" y="48"/>
                    </a:lnTo>
                    <a:lnTo>
                      <a:pt x="8" y="48"/>
                    </a:lnTo>
                    <a:lnTo>
                      <a:pt x="8" y="48"/>
                    </a:lnTo>
                    <a:lnTo>
                      <a:pt x="8" y="48"/>
                    </a:lnTo>
                    <a:lnTo>
                      <a:pt x="7" y="48"/>
                    </a:lnTo>
                    <a:lnTo>
                      <a:pt x="7" y="49"/>
                    </a:lnTo>
                    <a:lnTo>
                      <a:pt x="7" y="49"/>
                    </a:lnTo>
                    <a:lnTo>
                      <a:pt x="6" y="49"/>
                    </a:lnTo>
                    <a:lnTo>
                      <a:pt x="6" y="49"/>
                    </a:lnTo>
                    <a:lnTo>
                      <a:pt x="6" y="49"/>
                    </a:lnTo>
                    <a:lnTo>
                      <a:pt x="6" y="49"/>
                    </a:lnTo>
                    <a:lnTo>
                      <a:pt x="5" y="49"/>
                    </a:lnTo>
                    <a:lnTo>
                      <a:pt x="5" y="49"/>
                    </a:lnTo>
                    <a:lnTo>
                      <a:pt x="5" y="49"/>
                    </a:lnTo>
                    <a:lnTo>
                      <a:pt x="5" y="48"/>
                    </a:lnTo>
                    <a:lnTo>
                      <a:pt x="5" y="49"/>
                    </a:lnTo>
                    <a:lnTo>
                      <a:pt x="4" y="49"/>
                    </a:lnTo>
                    <a:lnTo>
                      <a:pt x="4" y="48"/>
                    </a:lnTo>
                    <a:lnTo>
                      <a:pt x="4" y="48"/>
                    </a:lnTo>
                    <a:lnTo>
                      <a:pt x="4" y="48"/>
                    </a:lnTo>
                    <a:lnTo>
                      <a:pt x="5" y="48"/>
                    </a:lnTo>
                    <a:lnTo>
                      <a:pt x="4" y="48"/>
                    </a:lnTo>
                    <a:lnTo>
                      <a:pt x="4" y="48"/>
                    </a:lnTo>
                    <a:lnTo>
                      <a:pt x="4" y="48"/>
                    </a:lnTo>
                    <a:lnTo>
                      <a:pt x="4" y="48"/>
                    </a:lnTo>
                    <a:lnTo>
                      <a:pt x="3" y="48"/>
                    </a:lnTo>
                    <a:lnTo>
                      <a:pt x="3" y="48"/>
                    </a:lnTo>
                    <a:lnTo>
                      <a:pt x="3" y="47"/>
                    </a:lnTo>
                    <a:lnTo>
                      <a:pt x="3" y="47"/>
                    </a:lnTo>
                    <a:lnTo>
                      <a:pt x="3" y="47"/>
                    </a:lnTo>
                    <a:lnTo>
                      <a:pt x="2" y="47"/>
                    </a:lnTo>
                    <a:lnTo>
                      <a:pt x="2" y="47"/>
                    </a:lnTo>
                    <a:lnTo>
                      <a:pt x="2" y="47"/>
                    </a:lnTo>
                    <a:lnTo>
                      <a:pt x="2" y="46"/>
                    </a:lnTo>
                    <a:lnTo>
                      <a:pt x="2" y="46"/>
                    </a:lnTo>
                    <a:lnTo>
                      <a:pt x="2" y="46"/>
                    </a:lnTo>
                    <a:lnTo>
                      <a:pt x="2" y="46"/>
                    </a:lnTo>
                    <a:lnTo>
                      <a:pt x="2" y="45"/>
                    </a:lnTo>
                    <a:lnTo>
                      <a:pt x="2" y="46"/>
                    </a:lnTo>
                    <a:lnTo>
                      <a:pt x="3" y="46"/>
                    </a:lnTo>
                    <a:lnTo>
                      <a:pt x="3" y="46"/>
                    </a:lnTo>
                    <a:lnTo>
                      <a:pt x="3" y="46"/>
                    </a:lnTo>
                    <a:lnTo>
                      <a:pt x="3" y="46"/>
                    </a:lnTo>
                    <a:lnTo>
                      <a:pt x="3" y="46"/>
                    </a:lnTo>
                    <a:lnTo>
                      <a:pt x="4" y="46"/>
                    </a:lnTo>
                    <a:lnTo>
                      <a:pt x="4" y="46"/>
                    </a:lnTo>
                    <a:lnTo>
                      <a:pt x="3" y="46"/>
                    </a:lnTo>
                    <a:lnTo>
                      <a:pt x="3" y="46"/>
                    </a:lnTo>
                    <a:lnTo>
                      <a:pt x="3" y="46"/>
                    </a:lnTo>
                    <a:lnTo>
                      <a:pt x="3" y="46"/>
                    </a:lnTo>
                    <a:lnTo>
                      <a:pt x="4" y="45"/>
                    </a:lnTo>
                    <a:lnTo>
                      <a:pt x="4" y="45"/>
                    </a:lnTo>
                    <a:lnTo>
                      <a:pt x="4" y="45"/>
                    </a:lnTo>
                    <a:lnTo>
                      <a:pt x="4" y="45"/>
                    </a:lnTo>
                    <a:lnTo>
                      <a:pt x="4" y="45"/>
                    </a:lnTo>
                    <a:lnTo>
                      <a:pt x="4" y="45"/>
                    </a:lnTo>
                    <a:lnTo>
                      <a:pt x="4" y="45"/>
                    </a:lnTo>
                    <a:lnTo>
                      <a:pt x="4" y="45"/>
                    </a:lnTo>
                    <a:lnTo>
                      <a:pt x="4" y="45"/>
                    </a:lnTo>
                    <a:lnTo>
                      <a:pt x="3" y="45"/>
                    </a:lnTo>
                    <a:lnTo>
                      <a:pt x="3" y="46"/>
                    </a:lnTo>
                    <a:lnTo>
                      <a:pt x="3" y="46"/>
                    </a:lnTo>
                    <a:lnTo>
                      <a:pt x="3" y="46"/>
                    </a:lnTo>
                    <a:lnTo>
                      <a:pt x="3" y="45"/>
                    </a:lnTo>
                    <a:lnTo>
                      <a:pt x="3" y="45"/>
                    </a:lnTo>
                    <a:lnTo>
                      <a:pt x="3" y="45"/>
                    </a:lnTo>
                    <a:lnTo>
                      <a:pt x="3" y="45"/>
                    </a:lnTo>
                    <a:lnTo>
                      <a:pt x="3" y="45"/>
                    </a:lnTo>
                    <a:lnTo>
                      <a:pt x="3" y="44"/>
                    </a:lnTo>
                    <a:lnTo>
                      <a:pt x="4" y="44"/>
                    </a:lnTo>
                    <a:lnTo>
                      <a:pt x="4" y="44"/>
                    </a:lnTo>
                    <a:lnTo>
                      <a:pt x="4" y="44"/>
                    </a:lnTo>
                    <a:lnTo>
                      <a:pt x="4" y="44"/>
                    </a:lnTo>
                    <a:lnTo>
                      <a:pt x="4" y="44"/>
                    </a:lnTo>
                    <a:lnTo>
                      <a:pt x="4" y="44"/>
                    </a:lnTo>
                    <a:lnTo>
                      <a:pt x="3" y="44"/>
                    </a:lnTo>
                    <a:lnTo>
                      <a:pt x="3" y="44"/>
                    </a:lnTo>
                    <a:lnTo>
                      <a:pt x="3" y="44"/>
                    </a:lnTo>
                    <a:lnTo>
                      <a:pt x="4" y="44"/>
                    </a:lnTo>
                    <a:lnTo>
                      <a:pt x="4" y="43"/>
                    </a:lnTo>
                    <a:lnTo>
                      <a:pt x="4" y="43"/>
                    </a:lnTo>
                    <a:lnTo>
                      <a:pt x="4" y="44"/>
                    </a:lnTo>
                    <a:lnTo>
                      <a:pt x="3" y="44"/>
                    </a:lnTo>
                    <a:lnTo>
                      <a:pt x="3" y="44"/>
                    </a:lnTo>
                    <a:lnTo>
                      <a:pt x="3" y="44"/>
                    </a:lnTo>
                    <a:lnTo>
                      <a:pt x="3" y="44"/>
                    </a:lnTo>
                    <a:lnTo>
                      <a:pt x="3" y="44"/>
                    </a:lnTo>
                    <a:lnTo>
                      <a:pt x="3" y="44"/>
                    </a:lnTo>
                    <a:lnTo>
                      <a:pt x="3" y="44"/>
                    </a:lnTo>
                    <a:lnTo>
                      <a:pt x="3" y="44"/>
                    </a:lnTo>
                    <a:lnTo>
                      <a:pt x="2" y="44"/>
                    </a:lnTo>
                    <a:lnTo>
                      <a:pt x="3" y="44"/>
                    </a:lnTo>
                    <a:lnTo>
                      <a:pt x="3" y="44"/>
                    </a:lnTo>
                    <a:lnTo>
                      <a:pt x="2" y="44"/>
                    </a:lnTo>
                    <a:lnTo>
                      <a:pt x="2" y="44"/>
                    </a:lnTo>
                    <a:lnTo>
                      <a:pt x="2" y="44"/>
                    </a:lnTo>
                    <a:lnTo>
                      <a:pt x="2" y="44"/>
                    </a:lnTo>
                    <a:lnTo>
                      <a:pt x="2" y="44"/>
                    </a:lnTo>
                    <a:lnTo>
                      <a:pt x="2" y="44"/>
                    </a:lnTo>
                    <a:lnTo>
                      <a:pt x="1" y="44"/>
                    </a:lnTo>
                    <a:lnTo>
                      <a:pt x="1" y="44"/>
                    </a:lnTo>
                    <a:lnTo>
                      <a:pt x="1" y="44"/>
                    </a:lnTo>
                    <a:lnTo>
                      <a:pt x="2" y="43"/>
                    </a:lnTo>
                    <a:lnTo>
                      <a:pt x="2" y="43"/>
                    </a:lnTo>
                    <a:lnTo>
                      <a:pt x="2" y="43"/>
                    </a:lnTo>
                    <a:lnTo>
                      <a:pt x="2" y="43"/>
                    </a:lnTo>
                    <a:lnTo>
                      <a:pt x="2" y="43"/>
                    </a:lnTo>
                    <a:lnTo>
                      <a:pt x="2" y="43"/>
                    </a:lnTo>
                    <a:lnTo>
                      <a:pt x="2" y="44"/>
                    </a:lnTo>
                    <a:lnTo>
                      <a:pt x="2" y="43"/>
                    </a:lnTo>
                    <a:lnTo>
                      <a:pt x="2" y="43"/>
                    </a:lnTo>
                    <a:lnTo>
                      <a:pt x="2" y="43"/>
                    </a:lnTo>
                    <a:lnTo>
                      <a:pt x="2" y="43"/>
                    </a:lnTo>
                    <a:lnTo>
                      <a:pt x="2" y="43"/>
                    </a:lnTo>
                    <a:lnTo>
                      <a:pt x="3" y="43"/>
                    </a:lnTo>
                    <a:lnTo>
                      <a:pt x="3" y="43"/>
                    </a:lnTo>
                    <a:lnTo>
                      <a:pt x="3" y="43"/>
                    </a:lnTo>
                    <a:lnTo>
                      <a:pt x="3" y="43"/>
                    </a:lnTo>
                    <a:lnTo>
                      <a:pt x="4" y="42"/>
                    </a:lnTo>
                    <a:lnTo>
                      <a:pt x="4" y="42"/>
                    </a:lnTo>
                    <a:lnTo>
                      <a:pt x="3" y="42"/>
                    </a:lnTo>
                    <a:lnTo>
                      <a:pt x="3" y="43"/>
                    </a:lnTo>
                    <a:lnTo>
                      <a:pt x="3" y="43"/>
                    </a:lnTo>
                    <a:lnTo>
                      <a:pt x="3" y="43"/>
                    </a:lnTo>
                    <a:lnTo>
                      <a:pt x="3" y="43"/>
                    </a:lnTo>
                    <a:lnTo>
                      <a:pt x="2" y="42"/>
                    </a:lnTo>
                    <a:lnTo>
                      <a:pt x="3" y="42"/>
                    </a:lnTo>
                    <a:lnTo>
                      <a:pt x="3" y="42"/>
                    </a:lnTo>
                    <a:lnTo>
                      <a:pt x="3" y="42"/>
                    </a:lnTo>
                    <a:lnTo>
                      <a:pt x="3" y="42"/>
                    </a:lnTo>
                    <a:lnTo>
                      <a:pt x="3" y="42"/>
                    </a:lnTo>
                    <a:lnTo>
                      <a:pt x="3" y="42"/>
                    </a:lnTo>
                    <a:lnTo>
                      <a:pt x="3" y="41"/>
                    </a:lnTo>
                    <a:lnTo>
                      <a:pt x="4" y="41"/>
                    </a:lnTo>
                    <a:lnTo>
                      <a:pt x="4" y="41"/>
                    </a:lnTo>
                    <a:lnTo>
                      <a:pt x="4" y="41"/>
                    </a:lnTo>
                    <a:lnTo>
                      <a:pt x="4" y="40"/>
                    </a:lnTo>
                    <a:lnTo>
                      <a:pt x="4" y="40"/>
                    </a:lnTo>
                    <a:lnTo>
                      <a:pt x="4" y="40"/>
                    </a:lnTo>
                    <a:lnTo>
                      <a:pt x="4" y="41"/>
                    </a:lnTo>
                    <a:lnTo>
                      <a:pt x="4" y="41"/>
                    </a:lnTo>
                    <a:lnTo>
                      <a:pt x="4" y="41"/>
                    </a:lnTo>
                    <a:lnTo>
                      <a:pt x="4" y="41"/>
                    </a:lnTo>
                    <a:lnTo>
                      <a:pt x="4" y="41"/>
                    </a:lnTo>
                    <a:lnTo>
                      <a:pt x="4" y="42"/>
                    </a:lnTo>
                    <a:lnTo>
                      <a:pt x="4" y="41"/>
                    </a:lnTo>
                    <a:lnTo>
                      <a:pt x="4" y="41"/>
                    </a:lnTo>
                    <a:lnTo>
                      <a:pt x="4" y="41"/>
                    </a:lnTo>
                    <a:lnTo>
                      <a:pt x="4" y="41"/>
                    </a:lnTo>
                    <a:lnTo>
                      <a:pt x="5" y="40"/>
                    </a:lnTo>
                    <a:lnTo>
                      <a:pt x="5" y="40"/>
                    </a:lnTo>
                    <a:lnTo>
                      <a:pt x="5" y="40"/>
                    </a:lnTo>
                    <a:lnTo>
                      <a:pt x="5" y="40"/>
                    </a:lnTo>
                    <a:lnTo>
                      <a:pt x="5" y="40"/>
                    </a:lnTo>
                    <a:lnTo>
                      <a:pt x="5" y="40"/>
                    </a:lnTo>
                    <a:lnTo>
                      <a:pt x="5" y="40"/>
                    </a:lnTo>
                    <a:lnTo>
                      <a:pt x="5" y="40"/>
                    </a:lnTo>
                    <a:lnTo>
                      <a:pt x="5" y="40"/>
                    </a:lnTo>
                    <a:lnTo>
                      <a:pt x="4" y="40"/>
                    </a:lnTo>
                    <a:lnTo>
                      <a:pt x="4" y="40"/>
                    </a:lnTo>
                    <a:lnTo>
                      <a:pt x="4" y="40"/>
                    </a:lnTo>
                    <a:lnTo>
                      <a:pt x="4" y="40"/>
                    </a:lnTo>
                    <a:lnTo>
                      <a:pt x="4" y="41"/>
                    </a:lnTo>
                    <a:lnTo>
                      <a:pt x="4" y="41"/>
                    </a:lnTo>
                    <a:lnTo>
                      <a:pt x="4" y="41"/>
                    </a:lnTo>
                    <a:lnTo>
                      <a:pt x="3" y="41"/>
                    </a:lnTo>
                    <a:lnTo>
                      <a:pt x="3" y="41"/>
                    </a:lnTo>
                    <a:lnTo>
                      <a:pt x="3" y="41"/>
                    </a:lnTo>
                    <a:lnTo>
                      <a:pt x="3" y="42"/>
                    </a:lnTo>
                    <a:lnTo>
                      <a:pt x="3" y="42"/>
                    </a:lnTo>
                    <a:lnTo>
                      <a:pt x="2" y="42"/>
                    </a:lnTo>
                    <a:lnTo>
                      <a:pt x="2" y="42"/>
                    </a:lnTo>
                    <a:lnTo>
                      <a:pt x="2" y="41"/>
                    </a:lnTo>
                    <a:lnTo>
                      <a:pt x="2" y="42"/>
                    </a:lnTo>
                    <a:lnTo>
                      <a:pt x="2" y="42"/>
                    </a:lnTo>
                    <a:lnTo>
                      <a:pt x="2" y="41"/>
                    </a:lnTo>
                    <a:lnTo>
                      <a:pt x="2" y="41"/>
                    </a:lnTo>
                    <a:lnTo>
                      <a:pt x="2" y="41"/>
                    </a:lnTo>
                    <a:lnTo>
                      <a:pt x="3" y="41"/>
                    </a:lnTo>
                    <a:lnTo>
                      <a:pt x="2" y="41"/>
                    </a:lnTo>
                    <a:lnTo>
                      <a:pt x="2" y="41"/>
                    </a:lnTo>
                    <a:lnTo>
                      <a:pt x="2" y="41"/>
                    </a:lnTo>
                    <a:lnTo>
                      <a:pt x="2" y="41"/>
                    </a:lnTo>
                    <a:lnTo>
                      <a:pt x="2" y="42"/>
                    </a:lnTo>
                    <a:lnTo>
                      <a:pt x="2" y="41"/>
                    </a:lnTo>
                    <a:lnTo>
                      <a:pt x="1" y="41"/>
                    </a:lnTo>
                    <a:lnTo>
                      <a:pt x="2" y="41"/>
                    </a:lnTo>
                    <a:lnTo>
                      <a:pt x="1" y="41"/>
                    </a:lnTo>
                    <a:lnTo>
                      <a:pt x="1" y="41"/>
                    </a:lnTo>
                    <a:lnTo>
                      <a:pt x="1" y="41"/>
                    </a:lnTo>
                    <a:lnTo>
                      <a:pt x="1" y="41"/>
                    </a:lnTo>
                    <a:lnTo>
                      <a:pt x="1" y="40"/>
                    </a:lnTo>
                    <a:lnTo>
                      <a:pt x="1" y="40"/>
                    </a:lnTo>
                    <a:lnTo>
                      <a:pt x="2" y="40"/>
                    </a:lnTo>
                    <a:lnTo>
                      <a:pt x="2" y="40"/>
                    </a:lnTo>
                    <a:lnTo>
                      <a:pt x="2" y="40"/>
                    </a:lnTo>
                    <a:lnTo>
                      <a:pt x="2" y="41"/>
                    </a:lnTo>
                    <a:lnTo>
                      <a:pt x="2" y="41"/>
                    </a:lnTo>
                    <a:lnTo>
                      <a:pt x="2" y="40"/>
                    </a:lnTo>
                    <a:lnTo>
                      <a:pt x="2" y="40"/>
                    </a:lnTo>
                    <a:lnTo>
                      <a:pt x="2" y="40"/>
                    </a:lnTo>
                    <a:lnTo>
                      <a:pt x="2" y="39"/>
                    </a:lnTo>
                    <a:lnTo>
                      <a:pt x="2" y="39"/>
                    </a:lnTo>
                    <a:lnTo>
                      <a:pt x="2" y="40"/>
                    </a:lnTo>
                    <a:lnTo>
                      <a:pt x="2" y="40"/>
                    </a:lnTo>
                    <a:lnTo>
                      <a:pt x="1" y="40"/>
                    </a:lnTo>
                    <a:lnTo>
                      <a:pt x="1" y="40"/>
                    </a:lnTo>
                    <a:lnTo>
                      <a:pt x="1" y="40"/>
                    </a:lnTo>
                    <a:lnTo>
                      <a:pt x="1" y="40"/>
                    </a:lnTo>
                    <a:lnTo>
                      <a:pt x="1" y="40"/>
                    </a:lnTo>
                    <a:lnTo>
                      <a:pt x="1" y="39"/>
                    </a:lnTo>
                    <a:lnTo>
                      <a:pt x="1" y="39"/>
                    </a:lnTo>
                    <a:lnTo>
                      <a:pt x="1" y="39"/>
                    </a:lnTo>
                    <a:lnTo>
                      <a:pt x="1" y="39"/>
                    </a:lnTo>
                    <a:lnTo>
                      <a:pt x="1" y="39"/>
                    </a:lnTo>
                    <a:lnTo>
                      <a:pt x="1" y="39"/>
                    </a:lnTo>
                    <a:lnTo>
                      <a:pt x="2" y="39"/>
                    </a:lnTo>
                    <a:lnTo>
                      <a:pt x="2" y="40"/>
                    </a:lnTo>
                    <a:lnTo>
                      <a:pt x="2" y="40"/>
                    </a:lnTo>
                    <a:lnTo>
                      <a:pt x="2" y="39"/>
                    </a:lnTo>
                    <a:lnTo>
                      <a:pt x="2" y="39"/>
                    </a:lnTo>
                    <a:lnTo>
                      <a:pt x="1" y="39"/>
                    </a:lnTo>
                    <a:lnTo>
                      <a:pt x="1" y="39"/>
                    </a:lnTo>
                    <a:lnTo>
                      <a:pt x="2" y="39"/>
                    </a:lnTo>
                    <a:lnTo>
                      <a:pt x="2" y="39"/>
                    </a:lnTo>
                    <a:lnTo>
                      <a:pt x="2" y="39"/>
                    </a:lnTo>
                    <a:lnTo>
                      <a:pt x="2" y="39"/>
                    </a:lnTo>
                    <a:lnTo>
                      <a:pt x="2" y="39"/>
                    </a:lnTo>
                    <a:lnTo>
                      <a:pt x="2" y="39"/>
                    </a:lnTo>
                    <a:lnTo>
                      <a:pt x="1" y="39"/>
                    </a:lnTo>
                    <a:lnTo>
                      <a:pt x="1" y="39"/>
                    </a:lnTo>
                    <a:lnTo>
                      <a:pt x="1" y="39"/>
                    </a:lnTo>
                    <a:lnTo>
                      <a:pt x="1" y="39"/>
                    </a:lnTo>
                    <a:lnTo>
                      <a:pt x="1" y="39"/>
                    </a:lnTo>
                    <a:lnTo>
                      <a:pt x="1" y="38"/>
                    </a:lnTo>
                    <a:lnTo>
                      <a:pt x="1" y="38"/>
                    </a:lnTo>
                    <a:lnTo>
                      <a:pt x="1" y="38"/>
                    </a:lnTo>
                    <a:lnTo>
                      <a:pt x="1" y="38"/>
                    </a:lnTo>
                    <a:lnTo>
                      <a:pt x="2" y="38"/>
                    </a:lnTo>
                    <a:lnTo>
                      <a:pt x="2" y="38"/>
                    </a:lnTo>
                    <a:lnTo>
                      <a:pt x="2" y="38"/>
                    </a:lnTo>
                    <a:lnTo>
                      <a:pt x="2" y="38"/>
                    </a:lnTo>
                    <a:lnTo>
                      <a:pt x="2" y="38"/>
                    </a:lnTo>
                    <a:lnTo>
                      <a:pt x="3" y="38"/>
                    </a:lnTo>
                    <a:lnTo>
                      <a:pt x="3" y="38"/>
                    </a:lnTo>
                    <a:lnTo>
                      <a:pt x="3" y="38"/>
                    </a:lnTo>
                    <a:lnTo>
                      <a:pt x="4" y="38"/>
                    </a:lnTo>
                    <a:lnTo>
                      <a:pt x="4" y="38"/>
                    </a:lnTo>
                    <a:lnTo>
                      <a:pt x="4" y="38"/>
                    </a:lnTo>
                    <a:lnTo>
                      <a:pt x="4" y="38"/>
                    </a:lnTo>
                    <a:lnTo>
                      <a:pt x="4" y="38"/>
                    </a:lnTo>
                    <a:lnTo>
                      <a:pt x="5" y="38"/>
                    </a:lnTo>
                    <a:lnTo>
                      <a:pt x="5" y="38"/>
                    </a:lnTo>
                    <a:lnTo>
                      <a:pt x="5" y="38"/>
                    </a:lnTo>
                    <a:lnTo>
                      <a:pt x="5" y="38"/>
                    </a:lnTo>
                    <a:lnTo>
                      <a:pt x="5" y="39"/>
                    </a:lnTo>
                    <a:lnTo>
                      <a:pt x="5" y="39"/>
                    </a:lnTo>
                    <a:lnTo>
                      <a:pt x="6" y="39"/>
                    </a:lnTo>
                    <a:lnTo>
                      <a:pt x="5" y="39"/>
                    </a:lnTo>
                    <a:lnTo>
                      <a:pt x="5" y="38"/>
                    </a:lnTo>
                    <a:lnTo>
                      <a:pt x="5" y="38"/>
                    </a:lnTo>
                    <a:lnTo>
                      <a:pt x="5" y="38"/>
                    </a:lnTo>
                    <a:lnTo>
                      <a:pt x="5" y="38"/>
                    </a:lnTo>
                    <a:lnTo>
                      <a:pt x="6" y="38"/>
                    </a:lnTo>
                    <a:lnTo>
                      <a:pt x="6" y="38"/>
                    </a:lnTo>
                    <a:lnTo>
                      <a:pt x="6" y="38"/>
                    </a:lnTo>
                    <a:lnTo>
                      <a:pt x="6" y="38"/>
                    </a:lnTo>
                    <a:lnTo>
                      <a:pt x="6" y="37"/>
                    </a:lnTo>
                    <a:lnTo>
                      <a:pt x="6" y="37"/>
                    </a:lnTo>
                    <a:lnTo>
                      <a:pt x="6" y="37"/>
                    </a:lnTo>
                    <a:lnTo>
                      <a:pt x="6" y="37"/>
                    </a:lnTo>
                    <a:lnTo>
                      <a:pt x="6" y="37"/>
                    </a:lnTo>
                    <a:lnTo>
                      <a:pt x="6" y="37"/>
                    </a:lnTo>
                    <a:lnTo>
                      <a:pt x="6" y="37"/>
                    </a:lnTo>
                    <a:lnTo>
                      <a:pt x="6" y="37"/>
                    </a:lnTo>
                    <a:lnTo>
                      <a:pt x="6" y="37"/>
                    </a:lnTo>
                    <a:lnTo>
                      <a:pt x="6" y="37"/>
                    </a:lnTo>
                    <a:lnTo>
                      <a:pt x="6" y="38"/>
                    </a:lnTo>
                    <a:lnTo>
                      <a:pt x="6" y="38"/>
                    </a:lnTo>
                    <a:lnTo>
                      <a:pt x="5" y="38"/>
                    </a:lnTo>
                    <a:lnTo>
                      <a:pt x="5" y="38"/>
                    </a:lnTo>
                    <a:lnTo>
                      <a:pt x="5" y="38"/>
                    </a:lnTo>
                    <a:lnTo>
                      <a:pt x="5" y="38"/>
                    </a:lnTo>
                    <a:lnTo>
                      <a:pt x="5" y="38"/>
                    </a:lnTo>
                    <a:lnTo>
                      <a:pt x="4" y="38"/>
                    </a:lnTo>
                    <a:lnTo>
                      <a:pt x="4" y="38"/>
                    </a:lnTo>
                    <a:lnTo>
                      <a:pt x="4" y="37"/>
                    </a:lnTo>
                    <a:lnTo>
                      <a:pt x="4" y="37"/>
                    </a:lnTo>
                    <a:lnTo>
                      <a:pt x="4" y="37"/>
                    </a:lnTo>
                    <a:lnTo>
                      <a:pt x="4" y="37"/>
                    </a:lnTo>
                    <a:lnTo>
                      <a:pt x="4" y="37"/>
                    </a:lnTo>
                    <a:lnTo>
                      <a:pt x="4" y="38"/>
                    </a:lnTo>
                    <a:lnTo>
                      <a:pt x="4" y="38"/>
                    </a:lnTo>
                    <a:lnTo>
                      <a:pt x="4" y="38"/>
                    </a:lnTo>
                    <a:lnTo>
                      <a:pt x="4" y="38"/>
                    </a:lnTo>
                    <a:lnTo>
                      <a:pt x="4" y="38"/>
                    </a:lnTo>
                    <a:lnTo>
                      <a:pt x="3" y="38"/>
                    </a:lnTo>
                    <a:lnTo>
                      <a:pt x="3" y="38"/>
                    </a:lnTo>
                    <a:lnTo>
                      <a:pt x="2" y="38"/>
                    </a:lnTo>
                    <a:lnTo>
                      <a:pt x="2" y="38"/>
                    </a:lnTo>
                    <a:lnTo>
                      <a:pt x="2" y="38"/>
                    </a:lnTo>
                    <a:lnTo>
                      <a:pt x="2" y="38"/>
                    </a:lnTo>
                    <a:lnTo>
                      <a:pt x="1" y="38"/>
                    </a:lnTo>
                    <a:lnTo>
                      <a:pt x="1" y="38"/>
                    </a:lnTo>
                    <a:lnTo>
                      <a:pt x="1" y="38"/>
                    </a:lnTo>
                    <a:lnTo>
                      <a:pt x="1" y="38"/>
                    </a:lnTo>
                    <a:lnTo>
                      <a:pt x="1" y="38"/>
                    </a:lnTo>
                    <a:lnTo>
                      <a:pt x="1" y="38"/>
                    </a:lnTo>
                    <a:lnTo>
                      <a:pt x="1" y="38"/>
                    </a:lnTo>
                    <a:lnTo>
                      <a:pt x="1" y="38"/>
                    </a:lnTo>
                    <a:lnTo>
                      <a:pt x="1" y="38"/>
                    </a:lnTo>
                    <a:lnTo>
                      <a:pt x="1" y="38"/>
                    </a:lnTo>
                    <a:lnTo>
                      <a:pt x="1" y="37"/>
                    </a:lnTo>
                    <a:lnTo>
                      <a:pt x="1" y="37"/>
                    </a:lnTo>
                    <a:lnTo>
                      <a:pt x="2" y="37"/>
                    </a:lnTo>
                    <a:lnTo>
                      <a:pt x="2" y="37"/>
                    </a:lnTo>
                    <a:lnTo>
                      <a:pt x="2" y="37"/>
                    </a:lnTo>
                    <a:lnTo>
                      <a:pt x="2" y="37"/>
                    </a:lnTo>
                    <a:lnTo>
                      <a:pt x="2" y="37"/>
                    </a:lnTo>
                    <a:lnTo>
                      <a:pt x="2" y="37"/>
                    </a:lnTo>
                    <a:lnTo>
                      <a:pt x="1" y="37"/>
                    </a:lnTo>
                    <a:lnTo>
                      <a:pt x="1" y="37"/>
                    </a:lnTo>
                    <a:lnTo>
                      <a:pt x="1" y="37"/>
                    </a:lnTo>
                    <a:lnTo>
                      <a:pt x="1" y="37"/>
                    </a:lnTo>
                    <a:lnTo>
                      <a:pt x="1" y="37"/>
                    </a:lnTo>
                    <a:lnTo>
                      <a:pt x="1" y="37"/>
                    </a:lnTo>
                    <a:lnTo>
                      <a:pt x="1" y="37"/>
                    </a:lnTo>
                    <a:lnTo>
                      <a:pt x="1" y="37"/>
                    </a:lnTo>
                    <a:lnTo>
                      <a:pt x="2" y="37"/>
                    </a:lnTo>
                    <a:lnTo>
                      <a:pt x="2" y="37"/>
                    </a:lnTo>
                    <a:lnTo>
                      <a:pt x="2" y="37"/>
                    </a:lnTo>
                    <a:lnTo>
                      <a:pt x="3" y="37"/>
                    </a:lnTo>
                    <a:lnTo>
                      <a:pt x="2" y="37"/>
                    </a:lnTo>
                    <a:lnTo>
                      <a:pt x="2" y="37"/>
                    </a:lnTo>
                    <a:lnTo>
                      <a:pt x="2" y="37"/>
                    </a:lnTo>
                    <a:lnTo>
                      <a:pt x="1" y="37"/>
                    </a:lnTo>
                    <a:lnTo>
                      <a:pt x="1" y="36"/>
                    </a:lnTo>
                    <a:lnTo>
                      <a:pt x="1" y="36"/>
                    </a:lnTo>
                    <a:lnTo>
                      <a:pt x="1" y="36"/>
                    </a:lnTo>
                    <a:lnTo>
                      <a:pt x="1" y="36"/>
                    </a:lnTo>
                    <a:lnTo>
                      <a:pt x="1" y="36"/>
                    </a:lnTo>
                    <a:lnTo>
                      <a:pt x="2" y="36"/>
                    </a:lnTo>
                    <a:lnTo>
                      <a:pt x="1" y="36"/>
                    </a:lnTo>
                    <a:lnTo>
                      <a:pt x="2" y="36"/>
                    </a:lnTo>
                    <a:lnTo>
                      <a:pt x="1" y="36"/>
                    </a:lnTo>
                    <a:lnTo>
                      <a:pt x="1" y="36"/>
                    </a:lnTo>
                    <a:lnTo>
                      <a:pt x="1" y="36"/>
                    </a:lnTo>
                    <a:lnTo>
                      <a:pt x="1" y="36"/>
                    </a:lnTo>
                    <a:lnTo>
                      <a:pt x="1" y="36"/>
                    </a:lnTo>
                    <a:lnTo>
                      <a:pt x="1" y="36"/>
                    </a:lnTo>
                    <a:lnTo>
                      <a:pt x="1" y="36"/>
                    </a:lnTo>
                    <a:lnTo>
                      <a:pt x="1" y="36"/>
                    </a:lnTo>
                    <a:lnTo>
                      <a:pt x="1" y="35"/>
                    </a:lnTo>
                    <a:lnTo>
                      <a:pt x="2" y="35"/>
                    </a:lnTo>
                    <a:lnTo>
                      <a:pt x="2" y="35"/>
                    </a:lnTo>
                    <a:lnTo>
                      <a:pt x="2" y="35"/>
                    </a:lnTo>
                    <a:lnTo>
                      <a:pt x="2" y="35"/>
                    </a:lnTo>
                    <a:lnTo>
                      <a:pt x="2" y="35"/>
                    </a:lnTo>
                    <a:lnTo>
                      <a:pt x="3" y="35"/>
                    </a:lnTo>
                    <a:lnTo>
                      <a:pt x="3" y="36"/>
                    </a:lnTo>
                    <a:lnTo>
                      <a:pt x="3" y="36"/>
                    </a:lnTo>
                    <a:lnTo>
                      <a:pt x="4" y="36"/>
                    </a:lnTo>
                    <a:lnTo>
                      <a:pt x="4" y="36"/>
                    </a:lnTo>
                    <a:lnTo>
                      <a:pt x="4" y="36"/>
                    </a:lnTo>
                    <a:lnTo>
                      <a:pt x="4" y="36"/>
                    </a:lnTo>
                    <a:lnTo>
                      <a:pt x="4" y="35"/>
                    </a:lnTo>
                    <a:lnTo>
                      <a:pt x="4" y="35"/>
                    </a:lnTo>
                    <a:lnTo>
                      <a:pt x="5" y="35"/>
                    </a:lnTo>
                    <a:lnTo>
                      <a:pt x="4" y="35"/>
                    </a:lnTo>
                    <a:lnTo>
                      <a:pt x="4" y="35"/>
                    </a:lnTo>
                    <a:lnTo>
                      <a:pt x="4" y="36"/>
                    </a:lnTo>
                    <a:lnTo>
                      <a:pt x="4" y="36"/>
                    </a:lnTo>
                    <a:lnTo>
                      <a:pt x="4" y="36"/>
                    </a:lnTo>
                    <a:lnTo>
                      <a:pt x="4" y="35"/>
                    </a:lnTo>
                    <a:lnTo>
                      <a:pt x="3" y="35"/>
                    </a:lnTo>
                    <a:lnTo>
                      <a:pt x="3" y="35"/>
                    </a:lnTo>
                    <a:lnTo>
                      <a:pt x="3" y="35"/>
                    </a:lnTo>
                    <a:lnTo>
                      <a:pt x="2" y="35"/>
                    </a:lnTo>
                    <a:lnTo>
                      <a:pt x="3" y="35"/>
                    </a:lnTo>
                    <a:lnTo>
                      <a:pt x="3" y="35"/>
                    </a:lnTo>
                    <a:lnTo>
                      <a:pt x="3" y="35"/>
                    </a:lnTo>
                    <a:lnTo>
                      <a:pt x="3" y="35"/>
                    </a:lnTo>
                    <a:lnTo>
                      <a:pt x="2" y="35"/>
                    </a:lnTo>
                    <a:lnTo>
                      <a:pt x="2" y="35"/>
                    </a:lnTo>
                    <a:lnTo>
                      <a:pt x="2" y="35"/>
                    </a:lnTo>
                    <a:lnTo>
                      <a:pt x="1" y="35"/>
                    </a:lnTo>
                    <a:lnTo>
                      <a:pt x="1" y="35"/>
                    </a:lnTo>
                    <a:lnTo>
                      <a:pt x="1" y="35"/>
                    </a:lnTo>
                    <a:lnTo>
                      <a:pt x="1" y="35"/>
                    </a:lnTo>
                    <a:lnTo>
                      <a:pt x="1" y="35"/>
                    </a:lnTo>
                    <a:lnTo>
                      <a:pt x="2" y="35"/>
                    </a:lnTo>
                    <a:lnTo>
                      <a:pt x="2" y="35"/>
                    </a:lnTo>
                    <a:lnTo>
                      <a:pt x="2" y="35"/>
                    </a:lnTo>
                    <a:lnTo>
                      <a:pt x="1" y="35"/>
                    </a:lnTo>
                    <a:lnTo>
                      <a:pt x="1" y="35"/>
                    </a:lnTo>
                    <a:lnTo>
                      <a:pt x="1" y="34"/>
                    </a:lnTo>
                    <a:lnTo>
                      <a:pt x="1" y="34"/>
                    </a:lnTo>
                    <a:lnTo>
                      <a:pt x="1" y="34"/>
                    </a:lnTo>
                    <a:lnTo>
                      <a:pt x="1" y="34"/>
                    </a:lnTo>
                    <a:lnTo>
                      <a:pt x="2" y="35"/>
                    </a:lnTo>
                    <a:lnTo>
                      <a:pt x="2" y="35"/>
                    </a:lnTo>
                    <a:lnTo>
                      <a:pt x="2" y="35"/>
                    </a:lnTo>
                    <a:lnTo>
                      <a:pt x="2" y="35"/>
                    </a:lnTo>
                    <a:lnTo>
                      <a:pt x="2" y="34"/>
                    </a:lnTo>
                    <a:lnTo>
                      <a:pt x="2" y="34"/>
                    </a:lnTo>
                    <a:lnTo>
                      <a:pt x="2" y="34"/>
                    </a:lnTo>
                    <a:lnTo>
                      <a:pt x="3" y="34"/>
                    </a:lnTo>
                    <a:lnTo>
                      <a:pt x="3" y="34"/>
                    </a:lnTo>
                    <a:lnTo>
                      <a:pt x="3" y="35"/>
                    </a:lnTo>
                    <a:lnTo>
                      <a:pt x="4" y="35"/>
                    </a:lnTo>
                    <a:lnTo>
                      <a:pt x="4" y="35"/>
                    </a:lnTo>
                    <a:lnTo>
                      <a:pt x="4" y="35"/>
                    </a:lnTo>
                    <a:lnTo>
                      <a:pt x="3" y="35"/>
                    </a:lnTo>
                    <a:lnTo>
                      <a:pt x="3" y="34"/>
                    </a:lnTo>
                    <a:lnTo>
                      <a:pt x="3" y="34"/>
                    </a:lnTo>
                    <a:lnTo>
                      <a:pt x="3" y="34"/>
                    </a:lnTo>
                    <a:lnTo>
                      <a:pt x="3" y="34"/>
                    </a:lnTo>
                    <a:lnTo>
                      <a:pt x="4" y="34"/>
                    </a:lnTo>
                    <a:lnTo>
                      <a:pt x="4" y="34"/>
                    </a:lnTo>
                    <a:lnTo>
                      <a:pt x="4" y="34"/>
                    </a:lnTo>
                    <a:lnTo>
                      <a:pt x="4" y="34"/>
                    </a:lnTo>
                    <a:lnTo>
                      <a:pt x="4" y="35"/>
                    </a:lnTo>
                    <a:lnTo>
                      <a:pt x="4" y="34"/>
                    </a:lnTo>
                    <a:lnTo>
                      <a:pt x="4" y="34"/>
                    </a:lnTo>
                    <a:lnTo>
                      <a:pt x="4" y="34"/>
                    </a:lnTo>
                    <a:lnTo>
                      <a:pt x="4" y="34"/>
                    </a:lnTo>
                    <a:lnTo>
                      <a:pt x="4" y="33"/>
                    </a:lnTo>
                    <a:lnTo>
                      <a:pt x="4" y="33"/>
                    </a:lnTo>
                    <a:lnTo>
                      <a:pt x="5" y="33"/>
                    </a:lnTo>
                    <a:lnTo>
                      <a:pt x="5" y="34"/>
                    </a:lnTo>
                    <a:lnTo>
                      <a:pt x="5" y="34"/>
                    </a:lnTo>
                    <a:lnTo>
                      <a:pt x="5" y="34"/>
                    </a:lnTo>
                    <a:lnTo>
                      <a:pt x="5" y="34"/>
                    </a:lnTo>
                    <a:lnTo>
                      <a:pt x="5" y="34"/>
                    </a:lnTo>
                    <a:lnTo>
                      <a:pt x="5" y="34"/>
                    </a:lnTo>
                    <a:lnTo>
                      <a:pt x="5" y="34"/>
                    </a:lnTo>
                    <a:lnTo>
                      <a:pt x="5" y="35"/>
                    </a:lnTo>
                    <a:lnTo>
                      <a:pt x="5" y="35"/>
                    </a:lnTo>
                    <a:lnTo>
                      <a:pt x="5" y="34"/>
                    </a:lnTo>
                    <a:lnTo>
                      <a:pt x="5" y="35"/>
                    </a:lnTo>
                    <a:lnTo>
                      <a:pt x="5" y="35"/>
                    </a:lnTo>
                    <a:lnTo>
                      <a:pt x="5" y="34"/>
                    </a:lnTo>
                    <a:lnTo>
                      <a:pt x="5" y="34"/>
                    </a:lnTo>
                    <a:lnTo>
                      <a:pt x="5" y="34"/>
                    </a:lnTo>
                    <a:lnTo>
                      <a:pt x="5" y="34"/>
                    </a:lnTo>
                    <a:lnTo>
                      <a:pt x="6" y="34"/>
                    </a:lnTo>
                    <a:lnTo>
                      <a:pt x="6" y="34"/>
                    </a:lnTo>
                    <a:lnTo>
                      <a:pt x="6" y="34"/>
                    </a:lnTo>
                    <a:lnTo>
                      <a:pt x="6" y="34"/>
                    </a:lnTo>
                    <a:lnTo>
                      <a:pt x="6" y="34"/>
                    </a:lnTo>
                    <a:lnTo>
                      <a:pt x="5" y="34"/>
                    </a:lnTo>
                    <a:lnTo>
                      <a:pt x="5" y="34"/>
                    </a:lnTo>
                    <a:lnTo>
                      <a:pt x="5" y="34"/>
                    </a:lnTo>
                    <a:lnTo>
                      <a:pt x="5" y="33"/>
                    </a:lnTo>
                    <a:lnTo>
                      <a:pt x="5" y="33"/>
                    </a:lnTo>
                    <a:lnTo>
                      <a:pt x="5" y="33"/>
                    </a:lnTo>
                    <a:lnTo>
                      <a:pt x="5"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4" y="33"/>
                    </a:lnTo>
                    <a:lnTo>
                      <a:pt x="5" y="32"/>
                    </a:lnTo>
                    <a:lnTo>
                      <a:pt x="5" y="32"/>
                    </a:lnTo>
                    <a:lnTo>
                      <a:pt x="5" y="32"/>
                    </a:lnTo>
                    <a:lnTo>
                      <a:pt x="6" y="33"/>
                    </a:lnTo>
                    <a:lnTo>
                      <a:pt x="6" y="33"/>
                    </a:lnTo>
                    <a:lnTo>
                      <a:pt x="6" y="33"/>
                    </a:lnTo>
                    <a:lnTo>
                      <a:pt x="6" y="33"/>
                    </a:lnTo>
                    <a:lnTo>
                      <a:pt x="7" y="33"/>
                    </a:lnTo>
                    <a:lnTo>
                      <a:pt x="7" y="33"/>
                    </a:lnTo>
                    <a:lnTo>
                      <a:pt x="7" y="33"/>
                    </a:lnTo>
                    <a:lnTo>
                      <a:pt x="7" y="33"/>
                    </a:lnTo>
                    <a:lnTo>
                      <a:pt x="6" y="33"/>
                    </a:lnTo>
                    <a:lnTo>
                      <a:pt x="6" y="33"/>
                    </a:lnTo>
                    <a:lnTo>
                      <a:pt x="6" y="33"/>
                    </a:lnTo>
                    <a:lnTo>
                      <a:pt x="6" y="32"/>
                    </a:lnTo>
                    <a:lnTo>
                      <a:pt x="7" y="32"/>
                    </a:lnTo>
                    <a:lnTo>
                      <a:pt x="7" y="32"/>
                    </a:lnTo>
                    <a:lnTo>
                      <a:pt x="7" y="32"/>
                    </a:lnTo>
                    <a:lnTo>
                      <a:pt x="7" y="32"/>
                    </a:lnTo>
                    <a:lnTo>
                      <a:pt x="8" y="32"/>
                    </a:lnTo>
                    <a:lnTo>
                      <a:pt x="8" y="32"/>
                    </a:lnTo>
                    <a:lnTo>
                      <a:pt x="8" y="32"/>
                    </a:lnTo>
                    <a:lnTo>
                      <a:pt x="7" y="32"/>
                    </a:lnTo>
                    <a:lnTo>
                      <a:pt x="7" y="32"/>
                    </a:lnTo>
                    <a:lnTo>
                      <a:pt x="6" y="32"/>
                    </a:lnTo>
                    <a:lnTo>
                      <a:pt x="6" y="32"/>
                    </a:lnTo>
                    <a:lnTo>
                      <a:pt x="6" y="32"/>
                    </a:lnTo>
                    <a:lnTo>
                      <a:pt x="6" y="32"/>
                    </a:lnTo>
                    <a:lnTo>
                      <a:pt x="6" y="32"/>
                    </a:lnTo>
                    <a:lnTo>
                      <a:pt x="7" y="32"/>
                    </a:lnTo>
                    <a:lnTo>
                      <a:pt x="6" y="32"/>
                    </a:lnTo>
                    <a:lnTo>
                      <a:pt x="6" y="32"/>
                    </a:lnTo>
                    <a:lnTo>
                      <a:pt x="6" y="32"/>
                    </a:lnTo>
                    <a:lnTo>
                      <a:pt x="6" y="32"/>
                    </a:lnTo>
                    <a:lnTo>
                      <a:pt x="5" y="32"/>
                    </a:lnTo>
                    <a:lnTo>
                      <a:pt x="5" y="32"/>
                    </a:lnTo>
                    <a:lnTo>
                      <a:pt x="5" y="32"/>
                    </a:lnTo>
                    <a:lnTo>
                      <a:pt x="5" y="32"/>
                    </a:lnTo>
                    <a:lnTo>
                      <a:pt x="5" y="31"/>
                    </a:lnTo>
                    <a:lnTo>
                      <a:pt x="5" y="31"/>
                    </a:lnTo>
                    <a:lnTo>
                      <a:pt x="6" y="31"/>
                    </a:lnTo>
                    <a:lnTo>
                      <a:pt x="6" y="31"/>
                    </a:lnTo>
                    <a:lnTo>
                      <a:pt x="6" y="31"/>
                    </a:lnTo>
                    <a:lnTo>
                      <a:pt x="6" y="31"/>
                    </a:lnTo>
                    <a:lnTo>
                      <a:pt x="6" y="31"/>
                    </a:lnTo>
                    <a:lnTo>
                      <a:pt x="7" y="31"/>
                    </a:lnTo>
                    <a:lnTo>
                      <a:pt x="7" y="31"/>
                    </a:lnTo>
                    <a:lnTo>
                      <a:pt x="7" y="31"/>
                    </a:lnTo>
                    <a:lnTo>
                      <a:pt x="7" y="31"/>
                    </a:lnTo>
                    <a:lnTo>
                      <a:pt x="7" y="31"/>
                    </a:lnTo>
                    <a:lnTo>
                      <a:pt x="7" y="31"/>
                    </a:lnTo>
                    <a:lnTo>
                      <a:pt x="7" y="31"/>
                    </a:lnTo>
                    <a:lnTo>
                      <a:pt x="7" y="31"/>
                    </a:lnTo>
                    <a:lnTo>
                      <a:pt x="8" y="31"/>
                    </a:lnTo>
                    <a:lnTo>
                      <a:pt x="8" y="32"/>
                    </a:lnTo>
                    <a:lnTo>
                      <a:pt x="8" y="32"/>
                    </a:lnTo>
                    <a:lnTo>
                      <a:pt x="8" y="32"/>
                    </a:lnTo>
                    <a:lnTo>
                      <a:pt x="8" y="32"/>
                    </a:lnTo>
                    <a:lnTo>
                      <a:pt x="9" y="32"/>
                    </a:lnTo>
                    <a:lnTo>
                      <a:pt x="9" y="32"/>
                    </a:lnTo>
                    <a:lnTo>
                      <a:pt x="9" y="32"/>
                    </a:lnTo>
                    <a:lnTo>
                      <a:pt x="8" y="32"/>
                    </a:lnTo>
                    <a:lnTo>
                      <a:pt x="8" y="32"/>
                    </a:lnTo>
                    <a:lnTo>
                      <a:pt x="8" y="32"/>
                    </a:lnTo>
                    <a:lnTo>
                      <a:pt x="8" y="31"/>
                    </a:lnTo>
                    <a:lnTo>
                      <a:pt x="8" y="31"/>
                    </a:lnTo>
                    <a:lnTo>
                      <a:pt x="7" y="31"/>
                    </a:lnTo>
                    <a:lnTo>
                      <a:pt x="7" y="31"/>
                    </a:lnTo>
                    <a:lnTo>
                      <a:pt x="7" y="31"/>
                    </a:lnTo>
                    <a:lnTo>
                      <a:pt x="8" y="31"/>
                    </a:lnTo>
                    <a:lnTo>
                      <a:pt x="8" y="31"/>
                    </a:lnTo>
                    <a:lnTo>
                      <a:pt x="8" y="31"/>
                    </a:lnTo>
                    <a:lnTo>
                      <a:pt x="8" y="31"/>
                    </a:lnTo>
                    <a:lnTo>
                      <a:pt x="8" y="32"/>
                    </a:lnTo>
                    <a:lnTo>
                      <a:pt x="9" y="32"/>
                    </a:lnTo>
                    <a:lnTo>
                      <a:pt x="8" y="31"/>
                    </a:lnTo>
                    <a:lnTo>
                      <a:pt x="9" y="31"/>
                    </a:lnTo>
                    <a:lnTo>
                      <a:pt x="9" y="31"/>
                    </a:lnTo>
                    <a:lnTo>
                      <a:pt x="9" y="31"/>
                    </a:lnTo>
                    <a:lnTo>
                      <a:pt x="9" y="31"/>
                    </a:lnTo>
                    <a:lnTo>
                      <a:pt x="8" y="31"/>
                    </a:lnTo>
                    <a:lnTo>
                      <a:pt x="8" y="31"/>
                    </a:lnTo>
                    <a:lnTo>
                      <a:pt x="8" y="31"/>
                    </a:lnTo>
                    <a:lnTo>
                      <a:pt x="8" y="31"/>
                    </a:lnTo>
                    <a:lnTo>
                      <a:pt x="8" y="31"/>
                    </a:lnTo>
                    <a:lnTo>
                      <a:pt x="9" y="31"/>
                    </a:lnTo>
                    <a:lnTo>
                      <a:pt x="9" y="30"/>
                    </a:lnTo>
                    <a:lnTo>
                      <a:pt x="9" y="30"/>
                    </a:lnTo>
                    <a:lnTo>
                      <a:pt x="9" y="30"/>
                    </a:lnTo>
                    <a:lnTo>
                      <a:pt x="10" y="30"/>
                    </a:lnTo>
                    <a:lnTo>
                      <a:pt x="9" y="30"/>
                    </a:lnTo>
                    <a:lnTo>
                      <a:pt x="9" y="30"/>
                    </a:lnTo>
                    <a:lnTo>
                      <a:pt x="8" y="30"/>
                    </a:lnTo>
                    <a:lnTo>
                      <a:pt x="9" y="30"/>
                    </a:lnTo>
                    <a:lnTo>
                      <a:pt x="9" y="30"/>
                    </a:lnTo>
                    <a:lnTo>
                      <a:pt x="9" y="30"/>
                    </a:lnTo>
                    <a:lnTo>
                      <a:pt x="9" y="30"/>
                    </a:lnTo>
                    <a:lnTo>
                      <a:pt x="9" y="30"/>
                    </a:lnTo>
                    <a:lnTo>
                      <a:pt x="9" y="30"/>
                    </a:lnTo>
                    <a:lnTo>
                      <a:pt x="10" y="30"/>
                    </a:lnTo>
                    <a:lnTo>
                      <a:pt x="10" y="30"/>
                    </a:lnTo>
                    <a:lnTo>
                      <a:pt x="10" y="30"/>
                    </a:lnTo>
                    <a:lnTo>
                      <a:pt x="10" y="30"/>
                    </a:lnTo>
                    <a:lnTo>
                      <a:pt x="10" y="30"/>
                    </a:lnTo>
                    <a:lnTo>
                      <a:pt x="10" y="30"/>
                    </a:lnTo>
                    <a:lnTo>
                      <a:pt x="10" y="30"/>
                    </a:lnTo>
                    <a:lnTo>
                      <a:pt x="11" y="30"/>
                    </a:lnTo>
                    <a:lnTo>
                      <a:pt x="10" y="30"/>
                    </a:lnTo>
                    <a:lnTo>
                      <a:pt x="10" y="30"/>
                    </a:lnTo>
                    <a:lnTo>
                      <a:pt x="10" y="30"/>
                    </a:lnTo>
                    <a:lnTo>
                      <a:pt x="10" y="30"/>
                    </a:lnTo>
                    <a:lnTo>
                      <a:pt x="10" y="29"/>
                    </a:lnTo>
                    <a:lnTo>
                      <a:pt x="10" y="29"/>
                    </a:lnTo>
                    <a:lnTo>
                      <a:pt x="10" y="29"/>
                    </a:lnTo>
                    <a:lnTo>
                      <a:pt x="11" y="29"/>
                    </a:lnTo>
                    <a:lnTo>
                      <a:pt x="11" y="29"/>
                    </a:lnTo>
                    <a:lnTo>
                      <a:pt x="11" y="29"/>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2" y="30"/>
                    </a:lnTo>
                    <a:lnTo>
                      <a:pt x="13" y="30"/>
                    </a:lnTo>
                    <a:lnTo>
                      <a:pt x="13" y="30"/>
                    </a:lnTo>
                    <a:lnTo>
                      <a:pt x="13" y="30"/>
                    </a:lnTo>
                    <a:lnTo>
                      <a:pt x="13" y="30"/>
                    </a:lnTo>
                    <a:lnTo>
                      <a:pt x="14" y="30"/>
                    </a:lnTo>
                    <a:close/>
                    <a:moveTo>
                      <a:pt x="46" y="1"/>
                    </a:moveTo>
                    <a:lnTo>
                      <a:pt x="45" y="1"/>
                    </a:lnTo>
                    <a:lnTo>
                      <a:pt x="45" y="1"/>
                    </a:lnTo>
                    <a:lnTo>
                      <a:pt x="45" y="1"/>
                    </a:lnTo>
                    <a:lnTo>
                      <a:pt x="46" y="1"/>
                    </a:lnTo>
                    <a:lnTo>
                      <a:pt x="45" y="1"/>
                    </a:lnTo>
                    <a:lnTo>
                      <a:pt x="45" y="1"/>
                    </a:lnTo>
                    <a:lnTo>
                      <a:pt x="45" y="1"/>
                    </a:lnTo>
                    <a:lnTo>
                      <a:pt x="45" y="1"/>
                    </a:lnTo>
                    <a:lnTo>
                      <a:pt x="45" y="1"/>
                    </a:lnTo>
                    <a:lnTo>
                      <a:pt x="45" y="0"/>
                    </a:lnTo>
                    <a:lnTo>
                      <a:pt x="46" y="0"/>
                    </a:lnTo>
                    <a:lnTo>
                      <a:pt x="46" y="0"/>
                    </a:lnTo>
                    <a:lnTo>
                      <a:pt x="46" y="0"/>
                    </a:lnTo>
                    <a:lnTo>
                      <a:pt x="46" y="0"/>
                    </a:lnTo>
                    <a:lnTo>
                      <a:pt x="46" y="0"/>
                    </a:lnTo>
                    <a:lnTo>
                      <a:pt x="47" y="0"/>
                    </a:lnTo>
                    <a:lnTo>
                      <a:pt x="47" y="1"/>
                    </a:lnTo>
                    <a:lnTo>
                      <a:pt x="46" y="1"/>
                    </a:lnTo>
                    <a:lnTo>
                      <a:pt x="46" y="1"/>
                    </a:lnTo>
                    <a:lnTo>
                      <a:pt x="47" y="1"/>
                    </a:lnTo>
                    <a:lnTo>
                      <a:pt x="47" y="1"/>
                    </a:lnTo>
                    <a:lnTo>
                      <a:pt x="47" y="1"/>
                    </a:lnTo>
                    <a:lnTo>
                      <a:pt x="47" y="1"/>
                    </a:lnTo>
                    <a:lnTo>
                      <a:pt x="46" y="1"/>
                    </a:lnTo>
                    <a:lnTo>
                      <a:pt x="46" y="1"/>
                    </a:lnTo>
                    <a:lnTo>
                      <a:pt x="46"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Freeform 628">
                <a:extLst>
                  <a:ext uri="{FF2B5EF4-FFF2-40B4-BE49-F238E27FC236}">
                    <a16:creationId xmlns:a16="http://schemas.microsoft.com/office/drawing/2014/main" id="{31C192B4-418B-407A-A3EC-3E87DE28C33F}"/>
                  </a:ext>
                </a:extLst>
              </p:cNvPr>
              <p:cNvSpPr>
                <a:spLocks noEditPoints="1"/>
              </p:cNvSpPr>
              <p:nvPr/>
            </p:nvSpPr>
            <p:spPr bwMode="auto">
              <a:xfrm>
                <a:off x="4725988" y="1593850"/>
                <a:ext cx="385763" cy="182563"/>
              </a:xfrm>
              <a:custGeom>
                <a:avLst/>
                <a:gdLst/>
                <a:ahLst/>
                <a:cxnLst>
                  <a:cxn ang="0">
                    <a:pos x="26" y="14"/>
                  </a:cxn>
                  <a:cxn ang="0">
                    <a:pos x="24" y="13"/>
                  </a:cxn>
                  <a:cxn ang="0">
                    <a:pos x="27" y="11"/>
                  </a:cxn>
                  <a:cxn ang="0">
                    <a:pos x="30" y="13"/>
                  </a:cxn>
                  <a:cxn ang="0">
                    <a:pos x="28" y="15"/>
                  </a:cxn>
                  <a:cxn ang="0">
                    <a:pos x="23" y="9"/>
                  </a:cxn>
                  <a:cxn ang="0">
                    <a:pos x="23" y="11"/>
                  </a:cxn>
                  <a:cxn ang="0">
                    <a:pos x="3" y="11"/>
                  </a:cxn>
                  <a:cxn ang="0">
                    <a:pos x="1" y="8"/>
                  </a:cxn>
                  <a:cxn ang="0">
                    <a:pos x="23" y="7"/>
                  </a:cxn>
                  <a:cxn ang="0">
                    <a:pos x="20" y="6"/>
                  </a:cxn>
                  <a:cxn ang="0">
                    <a:pos x="1" y="4"/>
                  </a:cxn>
                  <a:cxn ang="0">
                    <a:pos x="4" y="10"/>
                  </a:cxn>
                  <a:cxn ang="0">
                    <a:pos x="3" y="8"/>
                  </a:cxn>
                  <a:cxn ang="0">
                    <a:pos x="3" y="7"/>
                  </a:cxn>
                  <a:cxn ang="0">
                    <a:pos x="1" y="7"/>
                  </a:cxn>
                  <a:cxn ang="0">
                    <a:pos x="1" y="5"/>
                  </a:cxn>
                  <a:cxn ang="0">
                    <a:pos x="4" y="4"/>
                  </a:cxn>
                  <a:cxn ang="0">
                    <a:pos x="7" y="4"/>
                  </a:cxn>
                  <a:cxn ang="0">
                    <a:pos x="6" y="5"/>
                  </a:cxn>
                  <a:cxn ang="0">
                    <a:pos x="7" y="5"/>
                  </a:cxn>
                  <a:cxn ang="0">
                    <a:pos x="11" y="7"/>
                  </a:cxn>
                  <a:cxn ang="0">
                    <a:pos x="12" y="6"/>
                  </a:cxn>
                  <a:cxn ang="0">
                    <a:pos x="12" y="3"/>
                  </a:cxn>
                  <a:cxn ang="0">
                    <a:pos x="16" y="5"/>
                  </a:cxn>
                  <a:cxn ang="0">
                    <a:pos x="18" y="6"/>
                  </a:cxn>
                  <a:cxn ang="0">
                    <a:pos x="22" y="8"/>
                  </a:cxn>
                  <a:cxn ang="0">
                    <a:pos x="21" y="9"/>
                  </a:cxn>
                  <a:cxn ang="0">
                    <a:pos x="18" y="10"/>
                  </a:cxn>
                  <a:cxn ang="0">
                    <a:pos x="15" y="14"/>
                  </a:cxn>
                  <a:cxn ang="0">
                    <a:pos x="14" y="18"/>
                  </a:cxn>
                  <a:cxn ang="0">
                    <a:pos x="13" y="16"/>
                  </a:cxn>
                  <a:cxn ang="0">
                    <a:pos x="8" y="15"/>
                  </a:cxn>
                  <a:cxn ang="0">
                    <a:pos x="10" y="14"/>
                  </a:cxn>
                  <a:cxn ang="0">
                    <a:pos x="10" y="14"/>
                  </a:cxn>
                  <a:cxn ang="0">
                    <a:pos x="13" y="12"/>
                  </a:cxn>
                  <a:cxn ang="0">
                    <a:pos x="8" y="13"/>
                  </a:cxn>
                  <a:cxn ang="0">
                    <a:pos x="8" y="12"/>
                  </a:cxn>
                  <a:cxn ang="0">
                    <a:pos x="11" y="10"/>
                  </a:cxn>
                  <a:cxn ang="0">
                    <a:pos x="13" y="9"/>
                  </a:cxn>
                  <a:cxn ang="0">
                    <a:pos x="10" y="10"/>
                  </a:cxn>
                  <a:cxn ang="0">
                    <a:pos x="9" y="9"/>
                  </a:cxn>
                  <a:cxn ang="0">
                    <a:pos x="7" y="11"/>
                  </a:cxn>
                  <a:cxn ang="0">
                    <a:pos x="18" y="2"/>
                  </a:cxn>
                  <a:cxn ang="0">
                    <a:pos x="26" y="1"/>
                  </a:cxn>
                  <a:cxn ang="0">
                    <a:pos x="28" y="2"/>
                  </a:cxn>
                  <a:cxn ang="0">
                    <a:pos x="29" y="2"/>
                  </a:cxn>
                  <a:cxn ang="0">
                    <a:pos x="31" y="2"/>
                  </a:cxn>
                  <a:cxn ang="0">
                    <a:pos x="34" y="2"/>
                  </a:cxn>
                  <a:cxn ang="0">
                    <a:pos x="35" y="4"/>
                  </a:cxn>
                  <a:cxn ang="0">
                    <a:pos x="30" y="6"/>
                  </a:cxn>
                  <a:cxn ang="0">
                    <a:pos x="27" y="6"/>
                  </a:cxn>
                  <a:cxn ang="0">
                    <a:pos x="22" y="5"/>
                  </a:cxn>
                  <a:cxn ang="0">
                    <a:pos x="22" y="5"/>
                  </a:cxn>
                  <a:cxn ang="0">
                    <a:pos x="24" y="4"/>
                  </a:cxn>
                  <a:cxn ang="0">
                    <a:pos x="21" y="4"/>
                  </a:cxn>
                  <a:cxn ang="0">
                    <a:pos x="18" y="3"/>
                  </a:cxn>
                  <a:cxn ang="0">
                    <a:pos x="18" y="2"/>
                  </a:cxn>
                  <a:cxn ang="0">
                    <a:pos x="20" y="2"/>
                  </a:cxn>
                  <a:cxn ang="0">
                    <a:pos x="22" y="2"/>
                  </a:cxn>
                  <a:cxn ang="0">
                    <a:pos x="24" y="2"/>
                  </a:cxn>
                  <a:cxn ang="0">
                    <a:pos x="20" y="1"/>
                  </a:cxn>
                  <a:cxn ang="0">
                    <a:pos x="22" y="0"/>
                  </a:cxn>
                </a:cxnLst>
                <a:rect l="0" t="0" r="r" b="b"/>
                <a:pathLst>
                  <a:path w="38" h="18">
                    <a:moveTo>
                      <a:pt x="27" y="15"/>
                    </a:moveTo>
                    <a:lnTo>
                      <a:pt x="27" y="15"/>
                    </a:lnTo>
                    <a:lnTo>
                      <a:pt x="27" y="15"/>
                    </a:lnTo>
                    <a:lnTo>
                      <a:pt x="28" y="15"/>
                    </a:lnTo>
                    <a:lnTo>
                      <a:pt x="27" y="15"/>
                    </a:lnTo>
                    <a:lnTo>
                      <a:pt x="27" y="15"/>
                    </a:lnTo>
                    <a:close/>
                    <a:moveTo>
                      <a:pt x="26" y="15"/>
                    </a:moveTo>
                    <a:lnTo>
                      <a:pt x="26" y="15"/>
                    </a:lnTo>
                    <a:lnTo>
                      <a:pt x="26" y="15"/>
                    </a:lnTo>
                    <a:lnTo>
                      <a:pt x="26" y="15"/>
                    </a:lnTo>
                    <a:lnTo>
                      <a:pt x="26" y="15"/>
                    </a:lnTo>
                    <a:lnTo>
                      <a:pt x="26" y="15"/>
                    </a:lnTo>
                    <a:lnTo>
                      <a:pt x="26" y="15"/>
                    </a:lnTo>
                    <a:lnTo>
                      <a:pt x="26" y="14"/>
                    </a:lnTo>
                    <a:lnTo>
                      <a:pt x="26" y="14"/>
                    </a:lnTo>
                    <a:lnTo>
                      <a:pt x="26" y="14"/>
                    </a:lnTo>
                    <a:lnTo>
                      <a:pt x="26" y="14"/>
                    </a:lnTo>
                    <a:lnTo>
                      <a:pt x="26" y="14"/>
                    </a:lnTo>
                    <a:lnTo>
                      <a:pt x="26" y="14"/>
                    </a:lnTo>
                    <a:lnTo>
                      <a:pt x="26" y="14"/>
                    </a:lnTo>
                    <a:lnTo>
                      <a:pt x="26" y="14"/>
                    </a:lnTo>
                    <a:lnTo>
                      <a:pt x="25" y="14"/>
                    </a:lnTo>
                    <a:lnTo>
                      <a:pt x="25" y="14"/>
                    </a:lnTo>
                    <a:lnTo>
                      <a:pt x="25" y="14"/>
                    </a:lnTo>
                    <a:lnTo>
                      <a:pt x="24" y="14"/>
                    </a:lnTo>
                    <a:lnTo>
                      <a:pt x="24" y="14"/>
                    </a:lnTo>
                    <a:lnTo>
                      <a:pt x="24" y="14"/>
                    </a:lnTo>
                    <a:lnTo>
                      <a:pt x="23" y="14"/>
                    </a:lnTo>
                    <a:lnTo>
                      <a:pt x="23" y="14"/>
                    </a:lnTo>
                    <a:lnTo>
                      <a:pt x="23" y="14"/>
                    </a:lnTo>
                    <a:lnTo>
                      <a:pt x="23" y="14"/>
                    </a:lnTo>
                    <a:lnTo>
                      <a:pt x="22" y="14"/>
                    </a:lnTo>
                    <a:lnTo>
                      <a:pt x="22" y="14"/>
                    </a:lnTo>
                    <a:lnTo>
                      <a:pt x="22" y="14"/>
                    </a:lnTo>
                    <a:lnTo>
                      <a:pt x="23" y="14"/>
                    </a:lnTo>
                    <a:lnTo>
                      <a:pt x="23" y="14"/>
                    </a:lnTo>
                    <a:lnTo>
                      <a:pt x="23" y="14"/>
                    </a:lnTo>
                    <a:lnTo>
                      <a:pt x="23" y="13"/>
                    </a:lnTo>
                    <a:lnTo>
                      <a:pt x="23" y="13"/>
                    </a:lnTo>
                    <a:lnTo>
                      <a:pt x="24" y="13"/>
                    </a:lnTo>
                    <a:lnTo>
                      <a:pt x="24" y="12"/>
                    </a:lnTo>
                    <a:lnTo>
                      <a:pt x="24" y="12"/>
                    </a:lnTo>
                    <a:lnTo>
                      <a:pt x="24" y="12"/>
                    </a:lnTo>
                    <a:lnTo>
                      <a:pt x="23" y="12"/>
                    </a:lnTo>
                    <a:lnTo>
                      <a:pt x="23" y="12"/>
                    </a:lnTo>
                    <a:lnTo>
                      <a:pt x="23" y="12"/>
                    </a:lnTo>
                    <a:lnTo>
                      <a:pt x="23" y="12"/>
                    </a:lnTo>
                    <a:lnTo>
                      <a:pt x="22" y="11"/>
                    </a:lnTo>
                    <a:lnTo>
                      <a:pt x="23" y="11"/>
                    </a:lnTo>
                    <a:lnTo>
                      <a:pt x="23" y="11"/>
                    </a:lnTo>
                    <a:lnTo>
                      <a:pt x="24" y="11"/>
                    </a:lnTo>
                    <a:lnTo>
                      <a:pt x="24" y="11"/>
                    </a:lnTo>
                    <a:lnTo>
                      <a:pt x="25" y="11"/>
                    </a:lnTo>
                    <a:lnTo>
                      <a:pt x="25" y="11"/>
                    </a:lnTo>
                    <a:lnTo>
                      <a:pt x="25" y="11"/>
                    </a:lnTo>
                    <a:lnTo>
                      <a:pt x="26" y="11"/>
                    </a:lnTo>
                    <a:lnTo>
                      <a:pt x="26" y="11"/>
                    </a:lnTo>
                    <a:lnTo>
                      <a:pt x="27" y="11"/>
                    </a:lnTo>
                    <a:lnTo>
                      <a:pt x="27" y="11"/>
                    </a:lnTo>
                    <a:lnTo>
                      <a:pt x="27" y="11"/>
                    </a:lnTo>
                    <a:lnTo>
                      <a:pt x="28" y="11"/>
                    </a:lnTo>
                    <a:lnTo>
                      <a:pt x="28" y="11"/>
                    </a:lnTo>
                    <a:lnTo>
                      <a:pt x="28" y="11"/>
                    </a:lnTo>
                    <a:lnTo>
                      <a:pt x="28" y="11"/>
                    </a:lnTo>
                    <a:lnTo>
                      <a:pt x="27" y="11"/>
                    </a:lnTo>
                    <a:lnTo>
                      <a:pt x="27" y="11"/>
                    </a:lnTo>
                    <a:lnTo>
                      <a:pt x="27" y="12"/>
                    </a:lnTo>
                    <a:lnTo>
                      <a:pt x="27" y="12"/>
                    </a:lnTo>
                    <a:lnTo>
                      <a:pt x="27" y="12"/>
                    </a:lnTo>
                    <a:lnTo>
                      <a:pt x="28" y="12"/>
                    </a:lnTo>
                    <a:lnTo>
                      <a:pt x="28" y="12"/>
                    </a:lnTo>
                    <a:lnTo>
                      <a:pt x="28" y="12"/>
                    </a:lnTo>
                    <a:lnTo>
                      <a:pt x="28" y="12"/>
                    </a:lnTo>
                    <a:lnTo>
                      <a:pt x="29" y="13"/>
                    </a:lnTo>
                    <a:lnTo>
                      <a:pt x="29" y="12"/>
                    </a:lnTo>
                    <a:lnTo>
                      <a:pt x="29" y="12"/>
                    </a:lnTo>
                    <a:lnTo>
                      <a:pt x="30" y="12"/>
                    </a:lnTo>
                    <a:lnTo>
                      <a:pt x="30" y="12"/>
                    </a:lnTo>
                    <a:lnTo>
                      <a:pt x="30" y="12"/>
                    </a:lnTo>
                    <a:lnTo>
                      <a:pt x="30" y="13"/>
                    </a:lnTo>
                    <a:lnTo>
                      <a:pt x="31" y="13"/>
                    </a:lnTo>
                    <a:lnTo>
                      <a:pt x="31" y="13"/>
                    </a:lnTo>
                    <a:lnTo>
                      <a:pt x="31" y="13"/>
                    </a:lnTo>
                    <a:lnTo>
                      <a:pt x="31" y="13"/>
                    </a:lnTo>
                    <a:lnTo>
                      <a:pt x="31" y="13"/>
                    </a:lnTo>
                    <a:lnTo>
                      <a:pt x="31" y="13"/>
                    </a:lnTo>
                    <a:lnTo>
                      <a:pt x="30" y="13"/>
                    </a:lnTo>
                    <a:lnTo>
                      <a:pt x="30" y="13"/>
                    </a:lnTo>
                    <a:lnTo>
                      <a:pt x="30" y="13"/>
                    </a:lnTo>
                    <a:lnTo>
                      <a:pt x="29" y="13"/>
                    </a:lnTo>
                    <a:lnTo>
                      <a:pt x="29" y="14"/>
                    </a:lnTo>
                    <a:lnTo>
                      <a:pt x="29" y="14"/>
                    </a:lnTo>
                    <a:lnTo>
                      <a:pt x="29" y="14"/>
                    </a:lnTo>
                    <a:lnTo>
                      <a:pt x="29" y="14"/>
                    </a:lnTo>
                    <a:lnTo>
                      <a:pt x="29" y="14"/>
                    </a:lnTo>
                    <a:lnTo>
                      <a:pt x="28" y="14"/>
                    </a:lnTo>
                    <a:lnTo>
                      <a:pt x="28" y="14"/>
                    </a:lnTo>
                    <a:lnTo>
                      <a:pt x="28" y="15"/>
                    </a:lnTo>
                    <a:lnTo>
                      <a:pt x="28" y="15"/>
                    </a:lnTo>
                    <a:lnTo>
                      <a:pt x="28" y="15"/>
                    </a:lnTo>
                    <a:lnTo>
                      <a:pt x="27" y="15"/>
                    </a:lnTo>
                    <a:lnTo>
                      <a:pt x="27" y="15"/>
                    </a:lnTo>
                    <a:lnTo>
                      <a:pt x="27" y="15"/>
                    </a:lnTo>
                    <a:lnTo>
                      <a:pt x="27" y="15"/>
                    </a:lnTo>
                    <a:lnTo>
                      <a:pt x="27" y="15"/>
                    </a:lnTo>
                    <a:lnTo>
                      <a:pt x="27" y="15"/>
                    </a:lnTo>
                    <a:lnTo>
                      <a:pt x="26" y="15"/>
                    </a:lnTo>
                    <a:close/>
                    <a:moveTo>
                      <a:pt x="21" y="10"/>
                    </a:moveTo>
                    <a:lnTo>
                      <a:pt x="21" y="10"/>
                    </a:lnTo>
                    <a:lnTo>
                      <a:pt x="21" y="10"/>
                    </a:lnTo>
                    <a:lnTo>
                      <a:pt x="22" y="10"/>
                    </a:lnTo>
                    <a:lnTo>
                      <a:pt x="22" y="10"/>
                    </a:lnTo>
                    <a:lnTo>
                      <a:pt x="22" y="10"/>
                    </a:lnTo>
                    <a:lnTo>
                      <a:pt x="23" y="10"/>
                    </a:lnTo>
                    <a:lnTo>
                      <a:pt x="23" y="10"/>
                    </a:lnTo>
                    <a:lnTo>
                      <a:pt x="23" y="9"/>
                    </a:lnTo>
                    <a:lnTo>
                      <a:pt x="23" y="9"/>
                    </a:lnTo>
                    <a:lnTo>
                      <a:pt x="23" y="9"/>
                    </a:lnTo>
                    <a:lnTo>
                      <a:pt x="23" y="9"/>
                    </a:lnTo>
                    <a:lnTo>
                      <a:pt x="23" y="9"/>
                    </a:lnTo>
                    <a:lnTo>
                      <a:pt x="24" y="9"/>
                    </a:lnTo>
                    <a:lnTo>
                      <a:pt x="24" y="9"/>
                    </a:lnTo>
                    <a:lnTo>
                      <a:pt x="24" y="9"/>
                    </a:lnTo>
                    <a:lnTo>
                      <a:pt x="24" y="9"/>
                    </a:lnTo>
                    <a:lnTo>
                      <a:pt x="25" y="9"/>
                    </a:lnTo>
                    <a:lnTo>
                      <a:pt x="25" y="9"/>
                    </a:lnTo>
                    <a:lnTo>
                      <a:pt x="25" y="10"/>
                    </a:lnTo>
                    <a:lnTo>
                      <a:pt x="25" y="10"/>
                    </a:lnTo>
                    <a:lnTo>
                      <a:pt x="25" y="10"/>
                    </a:lnTo>
                    <a:lnTo>
                      <a:pt x="25" y="11"/>
                    </a:lnTo>
                    <a:lnTo>
                      <a:pt x="26" y="11"/>
                    </a:lnTo>
                    <a:lnTo>
                      <a:pt x="25" y="11"/>
                    </a:lnTo>
                    <a:lnTo>
                      <a:pt x="25" y="11"/>
                    </a:lnTo>
                    <a:lnTo>
                      <a:pt x="25" y="11"/>
                    </a:lnTo>
                    <a:lnTo>
                      <a:pt x="25" y="11"/>
                    </a:lnTo>
                    <a:lnTo>
                      <a:pt x="24" y="11"/>
                    </a:lnTo>
                    <a:lnTo>
                      <a:pt x="24" y="11"/>
                    </a:lnTo>
                    <a:lnTo>
                      <a:pt x="24" y="11"/>
                    </a:lnTo>
                    <a:lnTo>
                      <a:pt x="23" y="11"/>
                    </a:lnTo>
                    <a:lnTo>
                      <a:pt x="23" y="11"/>
                    </a:lnTo>
                    <a:lnTo>
                      <a:pt x="23" y="11"/>
                    </a:lnTo>
                    <a:lnTo>
                      <a:pt x="22" y="11"/>
                    </a:lnTo>
                    <a:lnTo>
                      <a:pt x="22" y="11"/>
                    </a:lnTo>
                    <a:lnTo>
                      <a:pt x="22" y="11"/>
                    </a:lnTo>
                    <a:lnTo>
                      <a:pt x="22" y="11"/>
                    </a:lnTo>
                    <a:lnTo>
                      <a:pt x="22" y="11"/>
                    </a:lnTo>
                    <a:lnTo>
                      <a:pt x="22" y="10"/>
                    </a:lnTo>
                    <a:lnTo>
                      <a:pt x="22" y="10"/>
                    </a:lnTo>
                    <a:lnTo>
                      <a:pt x="22" y="10"/>
                    </a:lnTo>
                    <a:lnTo>
                      <a:pt x="21" y="10"/>
                    </a:lnTo>
                    <a:lnTo>
                      <a:pt x="22" y="10"/>
                    </a:lnTo>
                    <a:lnTo>
                      <a:pt x="22" y="10"/>
                    </a:lnTo>
                    <a:lnTo>
                      <a:pt x="22" y="10"/>
                    </a:lnTo>
                    <a:lnTo>
                      <a:pt x="22" y="10"/>
                    </a:lnTo>
                    <a:lnTo>
                      <a:pt x="21" y="10"/>
                    </a:lnTo>
                    <a:lnTo>
                      <a:pt x="21" y="10"/>
                    </a:lnTo>
                    <a:close/>
                    <a:moveTo>
                      <a:pt x="3" y="11"/>
                    </a:moveTo>
                    <a:lnTo>
                      <a:pt x="3" y="11"/>
                    </a:lnTo>
                    <a:lnTo>
                      <a:pt x="3" y="11"/>
                    </a:lnTo>
                    <a:lnTo>
                      <a:pt x="3" y="11"/>
                    </a:lnTo>
                    <a:lnTo>
                      <a:pt x="3" y="11"/>
                    </a:lnTo>
                    <a:lnTo>
                      <a:pt x="3" y="10"/>
                    </a:lnTo>
                    <a:lnTo>
                      <a:pt x="2" y="10"/>
                    </a:lnTo>
                    <a:lnTo>
                      <a:pt x="2" y="10"/>
                    </a:lnTo>
                    <a:lnTo>
                      <a:pt x="2" y="10"/>
                    </a:lnTo>
                    <a:lnTo>
                      <a:pt x="1" y="10"/>
                    </a:lnTo>
                    <a:lnTo>
                      <a:pt x="1" y="10"/>
                    </a:lnTo>
                    <a:lnTo>
                      <a:pt x="1" y="10"/>
                    </a:lnTo>
                    <a:lnTo>
                      <a:pt x="1" y="10"/>
                    </a:lnTo>
                    <a:lnTo>
                      <a:pt x="1" y="9"/>
                    </a:lnTo>
                    <a:lnTo>
                      <a:pt x="1" y="9"/>
                    </a:lnTo>
                    <a:lnTo>
                      <a:pt x="1" y="9"/>
                    </a:lnTo>
                    <a:lnTo>
                      <a:pt x="0" y="9"/>
                    </a:lnTo>
                    <a:lnTo>
                      <a:pt x="0" y="9"/>
                    </a:lnTo>
                    <a:lnTo>
                      <a:pt x="0" y="9"/>
                    </a:lnTo>
                    <a:lnTo>
                      <a:pt x="0" y="8"/>
                    </a:lnTo>
                    <a:lnTo>
                      <a:pt x="0" y="8"/>
                    </a:lnTo>
                    <a:lnTo>
                      <a:pt x="0" y="8"/>
                    </a:lnTo>
                    <a:lnTo>
                      <a:pt x="0" y="8"/>
                    </a:lnTo>
                    <a:lnTo>
                      <a:pt x="1" y="8"/>
                    </a:lnTo>
                    <a:lnTo>
                      <a:pt x="1" y="8"/>
                    </a:lnTo>
                    <a:lnTo>
                      <a:pt x="1" y="8"/>
                    </a:lnTo>
                    <a:lnTo>
                      <a:pt x="1" y="9"/>
                    </a:lnTo>
                    <a:lnTo>
                      <a:pt x="1" y="9"/>
                    </a:lnTo>
                    <a:lnTo>
                      <a:pt x="1" y="9"/>
                    </a:lnTo>
                    <a:lnTo>
                      <a:pt x="1" y="9"/>
                    </a:lnTo>
                    <a:lnTo>
                      <a:pt x="2" y="9"/>
                    </a:lnTo>
                    <a:lnTo>
                      <a:pt x="2" y="10"/>
                    </a:lnTo>
                    <a:lnTo>
                      <a:pt x="2" y="10"/>
                    </a:lnTo>
                    <a:lnTo>
                      <a:pt x="2" y="10"/>
                    </a:lnTo>
                    <a:lnTo>
                      <a:pt x="2" y="10"/>
                    </a:lnTo>
                    <a:lnTo>
                      <a:pt x="2" y="10"/>
                    </a:lnTo>
                    <a:lnTo>
                      <a:pt x="2" y="10"/>
                    </a:lnTo>
                    <a:lnTo>
                      <a:pt x="3" y="10"/>
                    </a:lnTo>
                    <a:lnTo>
                      <a:pt x="3" y="10"/>
                    </a:lnTo>
                    <a:lnTo>
                      <a:pt x="3" y="10"/>
                    </a:lnTo>
                    <a:lnTo>
                      <a:pt x="3" y="11"/>
                    </a:lnTo>
                    <a:close/>
                    <a:moveTo>
                      <a:pt x="23" y="7"/>
                    </a:moveTo>
                    <a:lnTo>
                      <a:pt x="22" y="7"/>
                    </a:lnTo>
                    <a:lnTo>
                      <a:pt x="23" y="7"/>
                    </a:lnTo>
                    <a:lnTo>
                      <a:pt x="23" y="7"/>
                    </a:lnTo>
                    <a:lnTo>
                      <a:pt x="23" y="7"/>
                    </a:lnTo>
                    <a:lnTo>
                      <a:pt x="23" y="7"/>
                    </a:lnTo>
                    <a:close/>
                    <a:moveTo>
                      <a:pt x="21" y="8"/>
                    </a:moveTo>
                    <a:lnTo>
                      <a:pt x="21" y="7"/>
                    </a:lnTo>
                    <a:lnTo>
                      <a:pt x="21" y="7"/>
                    </a:lnTo>
                    <a:lnTo>
                      <a:pt x="21" y="7"/>
                    </a:lnTo>
                    <a:lnTo>
                      <a:pt x="20" y="7"/>
                    </a:lnTo>
                    <a:lnTo>
                      <a:pt x="21" y="7"/>
                    </a:lnTo>
                    <a:lnTo>
                      <a:pt x="21" y="7"/>
                    </a:lnTo>
                    <a:lnTo>
                      <a:pt x="22" y="7"/>
                    </a:lnTo>
                    <a:lnTo>
                      <a:pt x="22" y="7"/>
                    </a:lnTo>
                    <a:lnTo>
                      <a:pt x="22" y="7"/>
                    </a:lnTo>
                    <a:lnTo>
                      <a:pt x="22" y="7"/>
                    </a:lnTo>
                    <a:lnTo>
                      <a:pt x="22" y="7"/>
                    </a:lnTo>
                    <a:lnTo>
                      <a:pt x="22" y="7"/>
                    </a:lnTo>
                    <a:lnTo>
                      <a:pt x="22" y="7"/>
                    </a:lnTo>
                    <a:lnTo>
                      <a:pt x="22" y="7"/>
                    </a:lnTo>
                    <a:lnTo>
                      <a:pt x="21" y="8"/>
                    </a:lnTo>
                    <a:close/>
                    <a:moveTo>
                      <a:pt x="20" y="6"/>
                    </a:moveTo>
                    <a:lnTo>
                      <a:pt x="20" y="6"/>
                    </a:lnTo>
                    <a:lnTo>
                      <a:pt x="21" y="6"/>
                    </a:lnTo>
                    <a:lnTo>
                      <a:pt x="21" y="6"/>
                    </a:lnTo>
                    <a:lnTo>
                      <a:pt x="21" y="6"/>
                    </a:lnTo>
                    <a:lnTo>
                      <a:pt x="20" y="6"/>
                    </a:lnTo>
                    <a:close/>
                    <a:moveTo>
                      <a:pt x="21" y="6"/>
                    </a:moveTo>
                    <a:lnTo>
                      <a:pt x="20" y="6"/>
                    </a:lnTo>
                    <a:lnTo>
                      <a:pt x="20" y="6"/>
                    </a:lnTo>
                    <a:lnTo>
                      <a:pt x="20" y="6"/>
                    </a:lnTo>
                    <a:lnTo>
                      <a:pt x="20" y="6"/>
                    </a:lnTo>
                    <a:lnTo>
                      <a:pt x="20" y="6"/>
                    </a:lnTo>
                    <a:lnTo>
                      <a:pt x="20" y="6"/>
                    </a:lnTo>
                    <a:lnTo>
                      <a:pt x="20" y="6"/>
                    </a:lnTo>
                    <a:lnTo>
                      <a:pt x="21" y="6"/>
                    </a:lnTo>
                    <a:lnTo>
                      <a:pt x="21" y="6"/>
                    </a:lnTo>
                    <a:close/>
                    <a:moveTo>
                      <a:pt x="0" y="4"/>
                    </a:moveTo>
                    <a:lnTo>
                      <a:pt x="0" y="4"/>
                    </a:lnTo>
                    <a:lnTo>
                      <a:pt x="1" y="4"/>
                    </a:lnTo>
                    <a:lnTo>
                      <a:pt x="1" y="4"/>
                    </a:lnTo>
                    <a:lnTo>
                      <a:pt x="1" y="4"/>
                    </a:lnTo>
                    <a:lnTo>
                      <a:pt x="1" y="4"/>
                    </a:lnTo>
                    <a:lnTo>
                      <a:pt x="0" y="4"/>
                    </a:lnTo>
                    <a:close/>
                    <a:moveTo>
                      <a:pt x="1" y="4"/>
                    </a:moveTo>
                    <a:lnTo>
                      <a:pt x="1" y="4"/>
                    </a:lnTo>
                    <a:lnTo>
                      <a:pt x="0" y="4"/>
                    </a:lnTo>
                    <a:lnTo>
                      <a:pt x="0" y="4"/>
                    </a:lnTo>
                    <a:lnTo>
                      <a:pt x="0" y="4"/>
                    </a:lnTo>
                    <a:lnTo>
                      <a:pt x="0" y="4"/>
                    </a:lnTo>
                    <a:lnTo>
                      <a:pt x="1" y="4"/>
                    </a:lnTo>
                    <a:close/>
                    <a:moveTo>
                      <a:pt x="7" y="11"/>
                    </a:moveTo>
                    <a:lnTo>
                      <a:pt x="6" y="11"/>
                    </a:lnTo>
                    <a:lnTo>
                      <a:pt x="6" y="11"/>
                    </a:lnTo>
                    <a:lnTo>
                      <a:pt x="6" y="11"/>
                    </a:lnTo>
                    <a:lnTo>
                      <a:pt x="5" y="11"/>
                    </a:lnTo>
                    <a:lnTo>
                      <a:pt x="5" y="11"/>
                    </a:lnTo>
                    <a:lnTo>
                      <a:pt x="5" y="11"/>
                    </a:lnTo>
                    <a:lnTo>
                      <a:pt x="5" y="10"/>
                    </a:lnTo>
                    <a:lnTo>
                      <a:pt x="5" y="10"/>
                    </a:lnTo>
                    <a:lnTo>
                      <a:pt x="5" y="10"/>
                    </a:lnTo>
                    <a:lnTo>
                      <a:pt x="4" y="10"/>
                    </a:lnTo>
                    <a:lnTo>
                      <a:pt x="4" y="10"/>
                    </a:lnTo>
                    <a:lnTo>
                      <a:pt x="4" y="10"/>
                    </a:lnTo>
                    <a:lnTo>
                      <a:pt x="4" y="10"/>
                    </a:lnTo>
                    <a:lnTo>
                      <a:pt x="5" y="10"/>
                    </a:lnTo>
                    <a:lnTo>
                      <a:pt x="5" y="10"/>
                    </a:lnTo>
                    <a:lnTo>
                      <a:pt x="5" y="10"/>
                    </a:lnTo>
                    <a:lnTo>
                      <a:pt x="6" y="10"/>
                    </a:lnTo>
                    <a:lnTo>
                      <a:pt x="5" y="10"/>
                    </a:lnTo>
                    <a:lnTo>
                      <a:pt x="5" y="10"/>
                    </a:lnTo>
                    <a:lnTo>
                      <a:pt x="5" y="10"/>
                    </a:lnTo>
                    <a:lnTo>
                      <a:pt x="4" y="10"/>
                    </a:lnTo>
                    <a:lnTo>
                      <a:pt x="4" y="10"/>
                    </a:lnTo>
                    <a:lnTo>
                      <a:pt x="4" y="10"/>
                    </a:lnTo>
                    <a:lnTo>
                      <a:pt x="3" y="9"/>
                    </a:lnTo>
                    <a:lnTo>
                      <a:pt x="3" y="9"/>
                    </a:lnTo>
                    <a:lnTo>
                      <a:pt x="3" y="9"/>
                    </a:lnTo>
                    <a:lnTo>
                      <a:pt x="3" y="9"/>
                    </a:lnTo>
                    <a:lnTo>
                      <a:pt x="2" y="9"/>
                    </a:lnTo>
                    <a:lnTo>
                      <a:pt x="2" y="8"/>
                    </a:lnTo>
                    <a:lnTo>
                      <a:pt x="3" y="8"/>
                    </a:lnTo>
                    <a:lnTo>
                      <a:pt x="3" y="8"/>
                    </a:lnTo>
                    <a:lnTo>
                      <a:pt x="3" y="8"/>
                    </a:lnTo>
                    <a:lnTo>
                      <a:pt x="2" y="8"/>
                    </a:lnTo>
                    <a:lnTo>
                      <a:pt x="2" y="8"/>
                    </a:lnTo>
                    <a:lnTo>
                      <a:pt x="2" y="8"/>
                    </a:lnTo>
                    <a:lnTo>
                      <a:pt x="2" y="8"/>
                    </a:lnTo>
                    <a:lnTo>
                      <a:pt x="2" y="8"/>
                    </a:lnTo>
                    <a:lnTo>
                      <a:pt x="2" y="8"/>
                    </a:lnTo>
                    <a:lnTo>
                      <a:pt x="2" y="8"/>
                    </a:lnTo>
                    <a:lnTo>
                      <a:pt x="3" y="8"/>
                    </a:lnTo>
                    <a:lnTo>
                      <a:pt x="3" y="8"/>
                    </a:lnTo>
                    <a:lnTo>
                      <a:pt x="3" y="8"/>
                    </a:lnTo>
                    <a:lnTo>
                      <a:pt x="4" y="8"/>
                    </a:lnTo>
                    <a:lnTo>
                      <a:pt x="4" y="8"/>
                    </a:lnTo>
                    <a:lnTo>
                      <a:pt x="4" y="8"/>
                    </a:lnTo>
                    <a:lnTo>
                      <a:pt x="4" y="8"/>
                    </a:lnTo>
                    <a:lnTo>
                      <a:pt x="3" y="8"/>
                    </a:lnTo>
                    <a:lnTo>
                      <a:pt x="3" y="8"/>
                    </a:lnTo>
                    <a:lnTo>
                      <a:pt x="3" y="8"/>
                    </a:lnTo>
                    <a:lnTo>
                      <a:pt x="3" y="7"/>
                    </a:lnTo>
                    <a:lnTo>
                      <a:pt x="2" y="7"/>
                    </a:lnTo>
                    <a:lnTo>
                      <a:pt x="2" y="7"/>
                    </a:lnTo>
                    <a:lnTo>
                      <a:pt x="3" y="7"/>
                    </a:lnTo>
                    <a:lnTo>
                      <a:pt x="3" y="7"/>
                    </a:lnTo>
                    <a:lnTo>
                      <a:pt x="3" y="7"/>
                    </a:lnTo>
                    <a:lnTo>
                      <a:pt x="3" y="6"/>
                    </a:lnTo>
                    <a:lnTo>
                      <a:pt x="3" y="6"/>
                    </a:lnTo>
                    <a:lnTo>
                      <a:pt x="3" y="6"/>
                    </a:lnTo>
                    <a:lnTo>
                      <a:pt x="3" y="6"/>
                    </a:lnTo>
                    <a:lnTo>
                      <a:pt x="3" y="6"/>
                    </a:lnTo>
                    <a:lnTo>
                      <a:pt x="2" y="6"/>
                    </a:lnTo>
                    <a:lnTo>
                      <a:pt x="2" y="6"/>
                    </a:lnTo>
                    <a:lnTo>
                      <a:pt x="2" y="6"/>
                    </a:lnTo>
                    <a:lnTo>
                      <a:pt x="2" y="6"/>
                    </a:lnTo>
                    <a:lnTo>
                      <a:pt x="2" y="7"/>
                    </a:lnTo>
                    <a:lnTo>
                      <a:pt x="2" y="7"/>
                    </a:lnTo>
                    <a:lnTo>
                      <a:pt x="2" y="7"/>
                    </a:lnTo>
                    <a:lnTo>
                      <a:pt x="2" y="7"/>
                    </a:lnTo>
                    <a:lnTo>
                      <a:pt x="1" y="7"/>
                    </a:lnTo>
                    <a:lnTo>
                      <a:pt x="1" y="7"/>
                    </a:lnTo>
                    <a:lnTo>
                      <a:pt x="1" y="7"/>
                    </a:lnTo>
                    <a:lnTo>
                      <a:pt x="1" y="6"/>
                    </a:lnTo>
                    <a:lnTo>
                      <a:pt x="1" y="6"/>
                    </a:lnTo>
                    <a:lnTo>
                      <a:pt x="1" y="6"/>
                    </a:lnTo>
                    <a:lnTo>
                      <a:pt x="1" y="6"/>
                    </a:lnTo>
                    <a:lnTo>
                      <a:pt x="1" y="6"/>
                    </a:lnTo>
                    <a:lnTo>
                      <a:pt x="1" y="5"/>
                    </a:lnTo>
                    <a:lnTo>
                      <a:pt x="1" y="5"/>
                    </a:lnTo>
                    <a:lnTo>
                      <a:pt x="1" y="5"/>
                    </a:lnTo>
                    <a:lnTo>
                      <a:pt x="0" y="5"/>
                    </a:lnTo>
                    <a:lnTo>
                      <a:pt x="0" y="5"/>
                    </a:lnTo>
                    <a:lnTo>
                      <a:pt x="0" y="5"/>
                    </a:lnTo>
                    <a:lnTo>
                      <a:pt x="0" y="5"/>
                    </a:lnTo>
                    <a:lnTo>
                      <a:pt x="1" y="5"/>
                    </a:lnTo>
                    <a:lnTo>
                      <a:pt x="1" y="5"/>
                    </a:lnTo>
                    <a:lnTo>
                      <a:pt x="1" y="5"/>
                    </a:lnTo>
                    <a:lnTo>
                      <a:pt x="1" y="5"/>
                    </a:lnTo>
                    <a:lnTo>
                      <a:pt x="1" y="5"/>
                    </a:lnTo>
                    <a:lnTo>
                      <a:pt x="1" y="5"/>
                    </a:lnTo>
                    <a:lnTo>
                      <a:pt x="1" y="5"/>
                    </a:lnTo>
                    <a:lnTo>
                      <a:pt x="1" y="5"/>
                    </a:lnTo>
                    <a:lnTo>
                      <a:pt x="1" y="5"/>
                    </a:lnTo>
                    <a:lnTo>
                      <a:pt x="1" y="5"/>
                    </a:lnTo>
                    <a:lnTo>
                      <a:pt x="2" y="5"/>
                    </a:lnTo>
                    <a:lnTo>
                      <a:pt x="2" y="4"/>
                    </a:lnTo>
                    <a:lnTo>
                      <a:pt x="2" y="4"/>
                    </a:lnTo>
                    <a:lnTo>
                      <a:pt x="1" y="4"/>
                    </a:lnTo>
                    <a:lnTo>
                      <a:pt x="1" y="4"/>
                    </a:lnTo>
                    <a:lnTo>
                      <a:pt x="1" y="4"/>
                    </a:lnTo>
                    <a:lnTo>
                      <a:pt x="2" y="4"/>
                    </a:lnTo>
                    <a:lnTo>
                      <a:pt x="2" y="4"/>
                    </a:lnTo>
                    <a:lnTo>
                      <a:pt x="2" y="4"/>
                    </a:lnTo>
                    <a:lnTo>
                      <a:pt x="2" y="4"/>
                    </a:lnTo>
                    <a:lnTo>
                      <a:pt x="2" y="4"/>
                    </a:lnTo>
                    <a:lnTo>
                      <a:pt x="3" y="4"/>
                    </a:lnTo>
                    <a:lnTo>
                      <a:pt x="3" y="4"/>
                    </a:lnTo>
                    <a:lnTo>
                      <a:pt x="3" y="4"/>
                    </a:lnTo>
                    <a:lnTo>
                      <a:pt x="3" y="4"/>
                    </a:lnTo>
                    <a:lnTo>
                      <a:pt x="4" y="4"/>
                    </a:lnTo>
                    <a:lnTo>
                      <a:pt x="4" y="4"/>
                    </a:lnTo>
                    <a:lnTo>
                      <a:pt x="4" y="4"/>
                    </a:lnTo>
                    <a:lnTo>
                      <a:pt x="4" y="4"/>
                    </a:lnTo>
                    <a:lnTo>
                      <a:pt x="3" y="4"/>
                    </a:lnTo>
                    <a:lnTo>
                      <a:pt x="3" y="4"/>
                    </a:lnTo>
                    <a:lnTo>
                      <a:pt x="3" y="4"/>
                    </a:lnTo>
                    <a:lnTo>
                      <a:pt x="4" y="4"/>
                    </a:lnTo>
                    <a:lnTo>
                      <a:pt x="4" y="4"/>
                    </a:lnTo>
                    <a:lnTo>
                      <a:pt x="4" y="4"/>
                    </a:lnTo>
                    <a:lnTo>
                      <a:pt x="4" y="4"/>
                    </a:lnTo>
                    <a:lnTo>
                      <a:pt x="4" y="4"/>
                    </a:lnTo>
                    <a:lnTo>
                      <a:pt x="5" y="4"/>
                    </a:lnTo>
                    <a:lnTo>
                      <a:pt x="5" y="4"/>
                    </a:lnTo>
                    <a:lnTo>
                      <a:pt x="5" y="4"/>
                    </a:lnTo>
                    <a:lnTo>
                      <a:pt x="5" y="4"/>
                    </a:lnTo>
                    <a:lnTo>
                      <a:pt x="6" y="4"/>
                    </a:lnTo>
                    <a:lnTo>
                      <a:pt x="6" y="4"/>
                    </a:lnTo>
                    <a:lnTo>
                      <a:pt x="7" y="4"/>
                    </a:lnTo>
                    <a:lnTo>
                      <a:pt x="7" y="4"/>
                    </a:lnTo>
                    <a:lnTo>
                      <a:pt x="7" y="4"/>
                    </a:lnTo>
                    <a:lnTo>
                      <a:pt x="7" y="4"/>
                    </a:lnTo>
                    <a:lnTo>
                      <a:pt x="7" y="4"/>
                    </a:lnTo>
                    <a:lnTo>
                      <a:pt x="7" y="4"/>
                    </a:lnTo>
                    <a:lnTo>
                      <a:pt x="7" y="4"/>
                    </a:lnTo>
                    <a:lnTo>
                      <a:pt x="7" y="4"/>
                    </a:lnTo>
                    <a:lnTo>
                      <a:pt x="7" y="4"/>
                    </a:lnTo>
                    <a:lnTo>
                      <a:pt x="7" y="4"/>
                    </a:lnTo>
                    <a:lnTo>
                      <a:pt x="6" y="4"/>
                    </a:lnTo>
                    <a:lnTo>
                      <a:pt x="5" y="4"/>
                    </a:lnTo>
                    <a:lnTo>
                      <a:pt x="5" y="5"/>
                    </a:lnTo>
                    <a:lnTo>
                      <a:pt x="5" y="5"/>
                    </a:lnTo>
                    <a:lnTo>
                      <a:pt x="5" y="5"/>
                    </a:lnTo>
                    <a:lnTo>
                      <a:pt x="4" y="5"/>
                    </a:lnTo>
                    <a:lnTo>
                      <a:pt x="4" y="5"/>
                    </a:lnTo>
                    <a:lnTo>
                      <a:pt x="4" y="5"/>
                    </a:lnTo>
                    <a:lnTo>
                      <a:pt x="4" y="5"/>
                    </a:lnTo>
                    <a:lnTo>
                      <a:pt x="4" y="5"/>
                    </a:lnTo>
                    <a:lnTo>
                      <a:pt x="5" y="5"/>
                    </a:lnTo>
                    <a:lnTo>
                      <a:pt x="5" y="5"/>
                    </a:lnTo>
                    <a:lnTo>
                      <a:pt x="5" y="5"/>
                    </a:lnTo>
                    <a:lnTo>
                      <a:pt x="6" y="5"/>
                    </a:lnTo>
                    <a:lnTo>
                      <a:pt x="6" y="5"/>
                    </a:lnTo>
                    <a:lnTo>
                      <a:pt x="6" y="5"/>
                    </a:lnTo>
                    <a:lnTo>
                      <a:pt x="6" y="5"/>
                    </a:lnTo>
                    <a:lnTo>
                      <a:pt x="6" y="5"/>
                    </a:lnTo>
                    <a:lnTo>
                      <a:pt x="6" y="5"/>
                    </a:lnTo>
                    <a:lnTo>
                      <a:pt x="6" y="5"/>
                    </a:lnTo>
                    <a:lnTo>
                      <a:pt x="6" y="5"/>
                    </a:lnTo>
                    <a:lnTo>
                      <a:pt x="6" y="5"/>
                    </a:lnTo>
                    <a:lnTo>
                      <a:pt x="6" y="5"/>
                    </a:lnTo>
                    <a:lnTo>
                      <a:pt x="7" y="5"/>
                    </a:lnTo>
                    <a:lnTo>
                      <a:pt x="7" y="6"/>
                    </a:lnTo>
                    <a:lnTo>
                      <a:pt x="7" y="6"/>
                    </a:lnTo>
                    <a:lnTo>
                      <a:pt x="7" y="6"/>
                    </a:lnTo>
                    <a:lnTo>
                      <a:pt x="7" y="6"/>
                    </a:lnTo>
                    <a:lnTo>
                      <a:pt x="8" y="6"/>
                    </a:lnTo>
                    <a:lnTo>
                      <a:pt x="8" y="6"/>
                    </a:lnTo>
                    <a:lnTo>
                      <a:pt x="8" y="6"/>
                    </a:lnTo>
                    <a:lnTo>
                      <a:pt x="8" y="5"/>
                    </a:lnTo>
                    <a:lnTo>
                      <a:pt x="7" y="5"/>
                    </a:lnTo>
                    <a:lnTo>
                      <a:pt x="7" y="5"/>
                    </a:lnTo>
                    <a:lnTo>
                      <a:pt x="7" y="5"/>
                    </a:lnTo>
                    <a:lnTo>
                      <a:pt x="8" y="5"/>
                    </a:lnTo>
                    <a:lnTo>
                      <a:pt x="8" y="5"/>
                    </a:lnTo>
                    <a:lnTo>
                      <a:pt x="8" y="5"/>
                    </a:lnTo>
                    <a:lnTo>
                      <a:pt x="8" y="4"/>
                    </a:lnTo>
                    <a:lnTo>
                      <a:pt x="8" y="4"/>
                    </a:lnTo>
                    <a:lnTo>
                      <a:pt x="8" y="4"/>
                    </a:lnTo>
                    <a:lnTo>
                      <a:pt x="9" y="4"/>
                    </a:lnTo>
                    <a:lnTo>
                      <a:pt x="9" y="4"/>
                    </a:lnTo>
                    <a:lnTo>
                      <a:pt x="10" y="4"/>
                    </a:lnTo>
                    <a:lnTo>
                      <a:pt x="10" y="4"/>
                    </a:lnTo>
                    <a:lnTo>
                      <a:pt x="10" y="5"/>
                    </a:lnTo>
                    <a:lnTo>
                      <a:pt x="10" y="5"/>
                    </a:lnTo>
                    <a:lnTo>
                      <a:pt x="10" y="5"/>
                    </a:lnTo>
                    <a:lnTo>
                      <a:pt x="10" y="5"/>
                    </a:lnTo>
                    <a:lnTo>
                      <a:pt x="11" y="6"/>
                    </a:lnTo>
                    <a:lnTo>
                      <a:pt x="11" y="6"/>
                    </a:lnTo>
                    <a:lnTo>
                      <a:pt x="11" y="6"/>
                    </a:lnTo>
                    <a:lnTo>
                      <a:pt x="11" y="6"/>
                    </a:lnTo>
                    <a:lnTo>
                      <a:pt x="11" y="7"/>
                    </a:lnTo>
                    <a:lnTo>
                      <a:pt x="11" y="7"/>
                    </a:lnTo>
                    <a:lnTo>
                      <a:pt x="11" y="7"/>
                    </a:lnTo>
                    <a:lnTo>
                      <a:pt x="11" y="7"/>
                    </a:lnTo>
                    <a:lnTo>
                      <a:pt x="12" y="7"/>
                    </a:lnTo>
                    <a:lnTo>
                      <a:pt x="12" y="7"/>
                    </a:lnTo>
                    <a:lnTo>
                      <a:pt x="12" y="7"/>
                    </a:lnTo>
                    <a:lnTo>
                      <a:pt x="12" y="7"/>
                    </a:lnTo>
                    <a:lnTo>
                      <a:pt x="12" y="8"/>
                    </a:lnTo>
                    <a:lnTo>
                      <a:pt x="13" y="8"/>
                    </a:lnTo>
                    <a:lnTo>
                      <a:pt x="13" y="8"/>
                    </a:lnTo>
                    <a:lnTo>
                      <a:pt x="13" y="8"/>
                    </a:lnTo>
                    <a:lnTo>
                      <a:pt x="13" y="8"/>
                    </a:lnTo>
                    <a:lnTo>
                      <a:pt x="13" y="7"/>
                    </a:lnTo>
                    <a:lnTo>
                      <a:pt x="12" y="7"/>
                    </a:lnTo>
                    <a:lnTo>
                      <a:pt x="12" y="7"/>
                    </a:lnTo>
                    <a:lnTo>
                      <a:pt x="12" y="7"/>
                    </a:lnTo>
                    <a:lnTo>
                      <a:pt x="12" y="7"/>
                    </a:lnTo>
                    <a:lnTo>
                      <a:pt x="12" y="6"/>
                    </a:lnTo>
                    <a:lnTo>
                      <a:pt x="12" y="6"/>
                    </a:lnTo>
                    <a:lnTo>
                      <a:pt x="12" y="6"/>
                    </a:lnTo>
                    <a:lnTo>
                      <a:pt x="12" y="6"/>
                    </a:lnTo>
                    <a:lnTo>
                      <a:pt x="12" y="6"/>
                    </a:lnTo>
                    <a:lnTo>
                      <a:pt x="12" y="5"/>
                    </a:lnTo>
                    <a:lnTo>
                      <a:pt x="12" y="5"/>
                    </a:lnTo>
                    <a:lnTo>
                      <a:pt x="11" y="5"/>
                    </a:lnTo>
                    <a:lnTo>
                      <a:pt x="11" y="4"/>
                    </a:lnTo>
                    <a:lnTo>
                      <a:pt x="11" y="4"/>
                    </a:lnTo>
                    <a:lnTo>
                      <a:pt x="11" y="4"/>
                    </a:lnTo>
                    <a:lnTo>
                      <a:pt x="11" y="4"/>
                    </a:lnTo>
                    <a:lnTo>
                      <a:pt x="11" y="4"/>
                    </a:lnTo>
                    <a:lnTo>
                      <a:pt x="11" y="4"/>
                    </a:lnTo>
                    <a:lnTo>
                      <a:pt x="12" y="4"/>
                    </a:lnTo>
                    <a:lnTo>
                      <a:pt x="12" y="4"/>
                    </a:lnTo>
                    <a:lnTo>
                      <a:pt x="12" y="4"/>
                    </a:lnTo>
                    <a:lnTo>
                      <a:pt x="12" y="4"/>
                    </a:lnTo>
                    <a:lnTo>
                      <a:pt x="12" y="4"/>
                    </a:lnTo>
                    <a:lnTo>
                      <a:pt x="12" y="3"/>
                    </a:lnTo>
                    <a:lnTo>
                      <a:pt x="12" y="3"/>
                    </a:lnTo>
                    <a:lnTo>
                      <a:pt x="12" y="3"/>
                    </a:lnTo>
                    <a:lnTo>
                      <a:pt x="12" y="3"/>
                    </a:lnTo>
                    <a:lnTo>
                      <a:pt x="13" y="3"/>
                    </a:lnTo>
                    <a:lnTo>
                      <a:pt x="13" y="3"/>
                    </a:lnTo>
                    <a:lnTo>
                      <a:pt x="13" y="3"/>
                    </a:lnTo>
                    <a:lnTo>
                      <a:pt x="13" y="3"/>
                    </a:lnTo>
                    <a:lnTo>
                      <a:pt x="13" y="4"/>
                    </a:lnTo>
                    <a:lnTo>
                      <a:pt x="14" y="4"/>
                    </a:lnTo>
                    <a:lnTo>
                      <a:pt x="14" y="4"/>
                    </a:lnTo>
                    <a:lnTo>
                      <a:pt x="14" y="3"/>
                    </a:lnTo>
                    <a:lnTo>
                      <a:pt x="14" y="3"/>
                    </a:lnTo>
                    <a:lnTo>
                      <a:pt x="14" y="3"/>
                    </a:lnTo>
                    <a:lnTo>
                      <a:pt x="15" y="3"/>
                    </a:lnTo>
                    <a:lnTo>
                      <a:pt x="15" y="4"/>
                    </a:lnTo>
                    <a:lnTo>
                      <a:pt x="16" y="4"/>
                    </a:lnTo>
                    <a:lnTo>
                      <a:pt x="16" y="4"/>
                    </a:lnTo>
                    <a:lnTo>
                      <a:pt x="16" y="4"/>
                    </a:lnTo>
                    <a:lnTo>
                      <a:pt x="16" y="4"/>
                    </a:lnTo>
                    <a:lnTo>
                      <a:pt x="16" y="4"/>
                    </a:lnTo>
                    <a:lnTo>
                      <a:pt x="16" y="4"/>
                    </a:lnTo>
                    <a:lnTo>
                      <a:pt x="16" y="5"/>
                    </a:lnTo>
                    <a:lnTo>
                      <a:pt x="16" y="5"/>
                    </a:lnTo>
                    <a:lnTo>
                      <a:pt x="16" y="5"/>
                    </a:lnTo>
                    <a:lnTo>
                      <a:pt x="15" y="5"/>
                    </a:lnTo>
                    <a:lnTo>
                      <a:pt x="16" y="5"/>
                    </a:lnTo>
                    <a:lnTo>
                      <a:pt x="16" y="5"/>
                    </a:lnTo>
                    <a:lnTo>
                      <a:pt x="16" y="6"/>
                    </a:lnTo>
                    <a:lnTo>
                      <a:pt x="15" y="6"/>
                    </a:lnTo>
                    <a:lnTo>
                      <a:pt x="15" y="6"/>
                    </a:lnTo>
                    <a:lnTo>
                      <a:pt x="16" y="6"/>
                    </a:lnTo>
                    <a:lnTo>
                      <a:pt x="16" y="6"/>
                    </a:lnTo>
                    <a:lnTo>
                      <a:pt x="16" y="6"/>
                    </a:lnTo>
                    <a:lnTo>
                      <a:pt x="16" y="5"/>
                    </a:lnTo>
                    <a:lnTo>
                      <a:pt x="16" y="5"/>
                    </a:lnTo>
                    <a:lnTo>
                      <a:pt x="16" y="5"/>
                    </a:lnTo>
                    <a:lnTo>
                      <a:pt x="16" y="5"/>
                    </a:lnTo>
                    <a:lnTo>
                      <a:pt x="17" y="5"/>
                    </a:lnTo>
                    <a:lnTo>
                      <a:pt x="17" y="5"/>
                    </a:lnTo>
                    <a:lnTo>
                      <a:pt x="18" y="5"/>
                    </a:lnTo>
                    <a:lnTo>
                      <a:pt x="18" y="5"/>
                    </a:lnTo>
                    <a:lnTo>
                      <a:pt x="18" y="5"/>
                    </a:lnTo>
                    <a:lnTo>
                      <a:pt x="18" y="6"/>
                    </a:lnTo>
                    <a:lnTo>
                      <a:pt x="18" y="6"/>
                    </a:lnTo>
                    <a:lnTo>
                      <a:pt x="18" y="7"/>
                    </a:lnTo>
                    <a:lnTo>
                      <a:pt x="18" y="7"/>
                    </a:lnTo>
                    <a:lnTo>
                      <a:pt x="18" y="7"/>
                    </a:lnTo>
                    <a:lnTo>
                      <a:pt x="19" y="7"/>
                    </a:lnTo>
                    <a:lnTo>
                      <a:pt x="19" y="7"/>
                    </a:lnTo>
                    <a:lnTo>
                      <a:pt x="19" y="7"/>
                    </a:lnTo>
                    <a:lnTo>
                      <a:pt x="19" y="7"/>
                    </a:lnTo>
                    <a:lnTo>
                      <a:pt x="20" y="7"/>
                    </a:lnTo>
                    <a:lnTo>
                      <a:pt x="20" y="7"/>
                    </a:lnTo>
                    <a:lnTo>
                      <a:pt x="20" y="7"/>
                    </a:lnTo>
                    <a:lnTo>
                      <a:pt x="20" y="7"/>
                    </a:lnTo>
                    <a:lnTo>
                      <a:pt x="21" y="7"/>
                    </a:lnTo>
                    <a:lnTo>
                      <a:pt x="21" y="8"/>
                    </a:lnTo>
                    <a:lnTo>
                      <a:pt x="21" y="8"/>
                    </a:lnTo>
                    <a:lnTo>
                      <a:pt x="21" y="8"/>
                    </a:lnTo>
                    <a:lnTo>
                      <a:pt x="21" y="8"/>
                    </a:lnTo>
                    <a:lnTo>
                      <a:pt x="22" y="8"/>
                    </a:lnTo>
                    <a:lnTo>
                      <a:pt x="22" y="8"/>
                    </a:lnTo>
                    <a:lnTo>
                      <a:pt x="22" y="8"/>
                    </a:lnTo>
                    <a:lnTo>
                      <a:pt x="23" y="8"/>
                    </a:lnTo>
                    <a:lnTo>
                      <a:pt x="23" y="8"/>
                    </a:lnTo>
                    <a:lnTo>
                      <a:pt x="23" y="8"/>
                    </a:lnTo>
                    <a:lnTo>
                      <a:pt x="23" y="8"/>
                    </a:lnTo>
                    <a:lnTo>
                      <a:pt x="23" y="8"/>
                    </a:lnTo>
                    <a:lnTo>
                      <a:pt x="24" y="8"/>
                    </a:lnTo>
                    <a:lnTo>
                      <a:pt x="24" y="9"/>
                    </a:lnTo>
                    <a:lnTo>
                      <a:pt x="24" y="9"/>
                    </a:lnTo>
                    <a:lnTo>
                      <a:pt x="24" y="9"/>
                    </a:lnTo>
                    <a:lnTo>
                      <a:pt x="23" y="9"/>
                    </a:lnTo>
                    <a:lnTo>
                      <a:pt x="23" y="9"/>
                    </a:lnTo>
                    <a:lnTo>
                      <a:pt x="23" y="9"/>
                    </a:lnTo>
                    <a:lnTo>
                      <a:pt x="23" y="9"/>
                    </a:lnTo>
                    <a:lnTo>
                      <a:pt x="22" y="9"/>
                    </a:lnTo>
                    <a:lnTo>
                      <a:pt x="22" y="9"/>
                    </a:lnTo>
                    <a:lnTo>
                      <a:pt x="22" y="9"/>
                    </a:lnTo>
                    <a:lnTo>
                      <a:pt x="22" y="9"/>
                    </a:lnTo>
                    <a:lnTo>
                      <a:pt x="22" y="9"/>
                    </a:lnTo>
                    <a:lnTo>
                      <a:pt x="22" y="9"/>
                    </a:lnTo>
                    <a:lnTo>
                      <a:pt x="21" y="9"/>
                    </a:lnTo>
                    <a:lnTo>
                      <a:pt x="21" y="9"/>
                    </a:lnTo>
                    <a:lnTo>
                      <a:pt x="21" y="9"/>
                    </a:lnTo>
                    <a:lnTo>
                      <a:pt x="21" y="9"/>
                    </a:lnTo>
                    <a:lnTo>
                      <a:pt x="20" y="9"/>
                    </a:lnTo>
                    <a:lnTo>
                      <a:pt x="20" y="9"/>
                    </a:lnTo>
                    <a:lnTo>
                      <a:pt x="20" y="9"/>
                    </a:lnTo>
                    <a:lnTo>
                      <a:pt x="20" y="9"/>
                    </a:lnTo>
                    <a:lnTo>
                      <a:pt x="20" y="10"/>
                    </a:lnTo>
                    <a:lnTo>
                      <a:pt x="20" y="10"/>
                    </a:lnTo>
                    <a:lnTo>
                      <a:pt x="20" y="10"/>
                    </a:lnTo>
                    <a:lnTo>
                      <a:pt x="20" y="10"/>
                    </a:lnTo>
                    <a:lnTo>
                      <a:pt x="19" y="10"/>
                    </a:lnTo>
                    <a:lnTo>
                      <a:pt x="19" y="10"/>
                    </a:lnTo>
                    <a:lnTo>
                      <a:pt x="19" y="10"/>
                    </a:lnTo>
                    <a:lnTo>
                      <a:pt x="19" y="10"/>
                    </a:lnTo>
                    <a:lnTo>
                      <a:pt x="18" y="10"/>
                    </a:lnTo>
                    <a:lnTo>
                      <a:pt x="18" y="10"/>
                    </a:lnTo>
                    <a:lnTo>
                      <a:pt x="18" y="10"/>
                    </a:lnTo>
                    <a:lnTo>
                      <a:pt x="19" y="10"/>
                    </a:lnTo>
                    <a:lnTo>
                      <a:pt x="18" y="10"/>
                    </a:lnTo>
                    <a:lnTo>
                      <a:pt x="18" y="11"/>
                    </a:lnTo>
                    <a:lnTo>
                      <a:pt x="18" y="11"/>
                    </a:lnTo>
                    <a:lnTo>
                      <a:pt x="19" y="11"/>
                    </a:lnTo>
                    <a:lnTo>
                      <a:pt x="18" y="12"/>
                    </a:lnTo>
                    <a:lnTo>
                      <a:pt x="18" y="12"/>
                    </a:lnTo>
                    <a:lnTo>
                      <a:pt x="18" y="12"/>
                    </a:lnTo>
                    <a:lnTo>
                      <a:pt x="17" y="12"/>
                    </a:lnTo>
                    <a:lnTo>
                      <a:pt x="17" y="12"/>
                    </a:lnTo>
                    <a:lnTo>
                      <a:pt x="17" y="12"/>
                    </a:lnTo>
                    <a:lnTo>
                      <a:pt x="17" y="12"/>
                    </a:lnTo>
                    <a:lnTo>
                      <a:pt x="17" y="13"/>
                    </a:lnTo>
                    <a:lnTo>
                      <a:pt x="17" y="13"/>
                    </a:lnTo>
                    <a:lnTo>
                      <a:pt x="17" y="13"/>
                    </a:lnTo>
                    <a:lnTo>
                      <a:pt x="17" y="14"/>
                    </a:lnTo>
                    <a:lnTo>
                      <a:pt x="17" y="14"/>
                    </a:lnTo>
                    <a:lnTo>
                      <a:pt x="17" y="14"/>
                    </a:lnTo>
                    <a:lnTo>
                      <a:pt x="16" y="14"/>
                    </a:lnTo>
                    <a:lnTo>
                      <a:pt x="16" y="14"/>
                    </a:lnTo>
                    <a:lnTo>
                      <a:pt x="16" y="14"/>
                    </a:lnTo>
                    <a:lnTo>
                      <a:pt x="15" y="14"/>
                    </a:lnTo>
                    <a:lnTo>
                      <a:pt x="15" y="15"/>
                    </a:lnTo>
                    <a:lnTo>
                      <a:pt x="15" y="15"/>
                    </a:lnTo>
                    <a:lnTo>
                      <a:pt x="15" y="16"/>
                    </a:lnTo>
                    <a:lnTo>
                      <a:pt x="15" y="16"/>
                    </a:lnTo>
                    <a:lnTo>
                      <a:pt x="14" y="16"/>
                    </a:lnTo>
                    <a:lnTo>
                      <a:pt x="14" y="16"/>
                    </a:lnTo>
                    <a:lnTo>
                      <a:pt x="14" y="16"/>
                    </a:lnTo>
                    <a:lnTo>
                      <a:pt x="15" y="16"/>
                    </a:lnTo>
                    <a:lnTo>
                      <a:pt x="15" y="16"/>
                    </a:lnTo>
                    <a:lnTo>
                      <a:pt x="14" y="16"/>
                    </a:lnTo>
                    <a:lnTo>
                      <a:pt x="14" y="17"/>
                    </a:lnTo>
                    <a:lnTo>
                      <a:pt x="14" y="17"/>
                    </a:lnTo>
                    <a:lnTo>
                      <a:pt x="14" y="17"/>
                    </a:lnTo>
                    <a:lnTo>
                      <a:pt x="14" y="17"/>
                    </a:lnTo>
                    <a:lnTo>
                      <a:pt x="14" y="17"/>
                    </a:lnTo>
                    <a:lnTo>
                      <a:pt x="14" y="17"/>
                    </a:lnTo>
                    <a:lnTo>
                      <a:pt x="14" y="17"/>
                    </a:lnTo>
                    <a:lnTo>
                      <a:pt x="14" y="18"/>
                    </a:lnTo>
                    <a:lnTo>
                      <a:pt x="14" y="18"/>
                    </a:lnTo>
                    <a:lnTo>
                      <a:pt x="14" y="18"/>
                    </a:lnTo>
                    <a:lnTo>
                      <a:pt x="14" y="18"/>
                    </a:lnTo>
                    <a:lnTo>
                      <a:pt x="13" y="18"/>
                    </a:lnTo>
                    <a:lnTo>
                      <a:pt x="13" y="18"/>
                    </a:lnTo>
                    <a:lnTo>
                      <a:pt x="13" y="18"/>
                    </a:lnTo>
                    <a:lnTo>
                      <a:pt x="12" y="17"/>
                    </a:lnTo>
                    <a:lnTo>
                      <a:pt x="12" y="17"/>
                    </a:lnTo>
                    <a:lnTo>
                      <a:pt x="12" y="17"/>
                    </a:lnTo>
                    <a:lnTo>
                      <a:pt x="11" y="17"/>
                    </a:lnTo>
                    <a:lnTo>
                      <a:pt x="11" y="17"/>
                    </a:lnTo>
                    <a:lnTo>
                      <a:pt x="11" y="17"/>
                    </a:lnTo>
                    <a:lnTo>
                      <a:pt x="11" y="17"/>
                    </a:lnTo>
                    <a:lnTo>
                      <a:pt x="11" y="17"/>
                    </a:lnTo>
                    <a:lnTo>
                      <a:pt x="11" y="16"/>
                    </a:lnTo>
                    <a:lnTo>
                      <a:pt x="11" y="16"/>
                    </a:lnTo>
                    <a:lnTo>
                      <a:pt x="12" y="16"/>
                    </a:lnTo>
                    <a:lnTo>
                      <a:pt x="12" y="16"/>
                    </a:lnTo>
                    <a:lnTo>
                      <a:pt x="12" y="16"/>
                    </a:lnTo>
                    <a:lnTo>
                      <a:pt x="13" y="16"/>
                    </a:lnTo>
                    <a:lnTo>
                      <a:pt x="13" y="16"/>
                    </a:lnTo>
                    <a:lnTo>
                      <a:pt x="13" y="16"/>
                    </a:lnTo>
                    <a:lnTo>
                      <a:pt x="13" y="16"/>
                    </a:lnTo>
                    <a:lnTo>
                      <a:pt x="13" y="16"/>
                    </a:lnTo>
                    <a:lnTo>
                      <a:pt x="12" y="16"/>
                    </a:lnTo>
                    <a:lnTo>
                      <a:pt x="12" y="16"/>
                    </a:lnTo>
                    <a:lnTo>
                      <a:pt x="12" y="16"/>
                    </a:lnTo>
                    <a:lnTo>
                      <a:pt x="12" y="16"/>
                    </a:lnTo>
                    <a:lnTo>
                      <a:pt x="11" y="16"/>
                    </a:lnTo>
                    <a:lnTo>
                      <a:pt x="12" y="16"/>
                    </a:lnTo>
                    <a:lnTo>
                      <a:pt x="11" y="16"/>
                    </a:lnTo>
                    <a:lnTo>
                      <a:pt x="11" y="16"/>
                    </a:lnTo>
                    <a:lnTo>
                      <a:pt x="10" y="16"/>
                    </a:lnTo>
                    <a:lnTo>
                      <a:pt x="10" y="16"/>
                    </a:lnTo>
                    <a:lnTo>
                      <a:pt x="10" y="16"/>
                    </a:lnTo>
                    <a:lnTo>
                      <a:pt x="10" y="16"/>
                    </a:lnTo>
                    <a:lnTo>
                      <a:pt x="10" y="16"/>
                    </a:lnTo>
                    <a:lnTo>
                      <a:pt x="9" y="16"/>
                    </a:lnTo>
                    <a:lnTo>
                      <a:pt x="9" y="16"/>
                    </a:lnTo>
                    <a:lnTo>
                      <a:pt x="8" y="16"/>
                    </a:lnTo>
                    <a:lnTo>
                      <a:pt x="8" y="15"/>
                    </a:lnTo>
                    <a:lnTo>
                      <a:pt x="8" y="15"/>
                    </a:lnTo>
                    <a:lnTo>
                      <a:pt x="8" y="15"/>
                    </a:lnTo>
                    <a:lnTo>
                      <a:pt x="8" y="15"/>
                    </a:lnTo>
                    <a:lnTo>
                      <a:pt x="8" y="15"/>
                    </a:lnTo>
                    <a:lnTo>
                      <a:pt x="7" y="15"/>
                    </a:lnTo>
                    <a:lnTo>
                      <a:pt x="7" y="14"/>
                    </a:lnTo>
                    <a:lnTo>
                      <a:pt x="7" y="14"/>
                    </a:lnTo>
                    <a:lnTo>
                      <a:pt x="8" y="14"/>
                    </a:lnTo>
                    <a:lnTo>
                      <a:pt x="8" y="14"/>
                    </a:lnTo>
                    <a:lnTo>
                      <a:pt x="8" y="14"/>
                    </a:lnTo>
                    <a:lnTo>
                      <a:pt x="8" y="14"/>
                    </a:lnTo>
                    <a:lnTo>
                      <a:pt x="8" y="14"/>
                    </a:lnTo>
                    <a:lnTo>
                      <a:pt x="9" y="14"/>
                    </a:lnTo>
                    <a:lnTo>
                      <a:pt x="9" y="14"/>
                    </a:lnTo>
                    <a:lnTo>
                      <a:pt x="8" y="14"/>
                    </a:lnTo>
                    <a:lnTo>
                      <a:pt x="9" y="14"/>
                    </a:lnTo>
                    <a:lnTo>
                      <a:pt x="9" y="14"/>
                    </a:lnTo>
                    <a:lnTo>
                      <a:pt x="9" y="14"/>
                    </a:lnTo>
                    <a:lnTo>
                      <a:pt x="10" y="14"/>
                    </a:lnTo>
                    <a:lnTo>
                      <a:pt x="10" y="14"/>
                    </a:lnTo>
                    <a:lnTo>
                      <a:pt x="10" y="14"/>
                    </a:lnTo>
                    <a:lnTo>
                      <a:pt x="11" y="14"/>
                    </a:lnTo>
                    <a:lnTo>
                      <a:pt x="11" y="14"/>
                    </a:lnTo>
                    <a:lnTo>
                      <a:pt x="11" y="14"/>
                    </a:lnTo>
                    <a:lnTo>
                      <a:pt x="11" y="14"/>
                    </a:lnTo>
                    <a:lnTo>
                      <a:pt x="12" y="14"/>
                    </a:lnTo>
                    <a:lnTo>
                      <a:pt x="12" y="14"/>
                    </a:lnTo>
                    <a:lnTo>
                      <a:pt x="12" y="14"/>
                    </a:lnTo>
                    <a:lnTo>
                      <a:pt x="12" y="14"/>
                    </a:lnTo>
                    <a:lnTo>
                      <a:pt x="12" y="14"/>
                    </a:lnTo>
                    <a:lnTo>
                      <a:pt x="12" y="14"/>
                    </a:lnTo>
                    <a:lnTo>
                      <a:pt x="13" y="14"/>
                    </a:lnTo>
                    <a:lnTo>
                      <a:pt x="12" y="14"/>
                    </a:lnTo>
                    <a:lnTo>
                      <a:pt x="12" y="14"/>
                    </a:lnTo>
                    <a:lnTo>
                      <a:pt x="12" y="14"/>
                    </a:lnTo>
                    <a:lnTo>
                      <a:pt x="12" y="14"/>
                    </a:lnTo>
                    <a:lnTo>
                      <a:pt x="11" y="14"/>
                    </a:lnTo>
                    <a:lnTo>
                      <a:pt x="11" y="14"/>
                    </a:lnTo>
                    <a:lnTo>
                      <a:pt x="10" y="14"/>
                    </a:lnTo>
                    <a:lnTo>
                      <a:pt x="10" y="14"/>
                    </a:lnTo>
                    <a:lnTo>
                      <a:pt x="10" y="14"/>
                    </a:lnTo>
                    <a:lnTo>
                      <a:pt x="9" y="14"/>
                    </a:lnTo>
                    <a:lnTo>
                      <a:pt x="9" y="13"/>
                    </a:lnTo>
                    <a:lnTo>
                      <a:pt x="9" y="13"/>
                    </a:lnTo>
                    <a:lnTo>
                      <a:pt x="9" y="13"/>
                    </a:lnTo>
                    <a:lnTo>
                      <a:pt x="10" y="13"/>
                    </a:lnTo>
                    <a:lnTo>
                      <a:pt x="10" y="13"/>
                    </a:lnTo>
                    <a:lnTo>
                      <a:pt x="11" y="13"/>
                    </a:lnTo>
                    <a:lnTo>
                      <a:pt x="11" y="13"/>
                    </a:lnTo>
                    <a:lnTo>
                      <a:pt x="11" y="13"/>
                    </a:lnTo>
                    <a:lnTo>
                      <a:pt x="11" y="13"/>
                    </a:lnTo>
                    <a:lnTo>
                      <a:pt x="12" y="13"/>
                    </a:lnTo>
                    <a:lnTo>
                      <a:pt x="12" y="13"/>
                    </a:lnTo>
                    <a:lnTo>
                      <a:pt x="13" y="13"/>
                    </a:lnTo>
                    <a:lnTo>
                      <a:pt x="14" y="13"/>
                    </a:lnTo>
                    <a:lnTo>
                      <a:pt x="14" y="12"/>
                    </a:lnTo>
                    <a:lnTo>
                      <a:pt x="14" y="12"/>
                    </a:lnTo>
                    <a:lnTo>
                      <a:pt x="14" y="12"/>
                    </a:lnTo>
                    <a:lnTo>
                      <a:pt x="14" y="12"/>
                    </a:lnTo>
                    <a:lnTo>
                      <a:pt x="14" y="12"/>
                    </a:lnTo>
                    <a:lnTo>
                      <a:pt x="13" y="12"/>
                    </a:lnTo>
                    <a:lnTo>
                      <a:pt x="13" y="13"/>
                    </a:lnTo>
                    <a:lnTo>
                      <a:pt x="13" y="13"/>
                    </a:lnTo>
                    <a:lnTo>
                      <a:pt x="12" y="12"/>
                    </a:lnTo>
                    <a:lnTo>
                      <a:pt x="12" y="13"/>
                    </a:lnTo>
                    <a:lnTo>
                      <a:pt x="12" y="13"/>
                    </a:lnTo>
                    <a:lnTo>
                      <a:pt x="12" y="13"/>
                    </a:lnTo>
                    <a:lnTo>
                      <a:pt x="11" y="13"/>
                    </a:lnTo>
                    <a:lnTo>
                      <a:pt x="11" y="13"/>
                    </a:lnTo>
                    <a:lnTo>
                      <a:pt x="11" y="12"/>
                    </a:lnTo>
                    <a:lnTo>
                      <a:pt x="11" y="12"/>
                    </a:lnTo>
                    <a:lnTo>
                      <a:pt x="10" y="12"/>
                    </a:lnTo>
                    <a:lnTo>
                      <a:pt x="10" y="13"/>
                    </a:lnTo>
                    <a:lnTo>
                      <a:pt x="10" y="13"/>
                    </a:lnTo>
                    <a:lnTo>
                      <a:pt x="10" y="13"/>
                    </a:lnTo>
                    <a:lnTo>
                      <a:pt x="10" y="13"/>
                    </a:lnTo>
                    <a:lnTo>
                      <a:pt x="9" y="13"/>
                    </a:lnTo>
                    <a:lnTo>
                      <a:pt x="9" y="13"/>
                    </a:lnTo>
                    <a:lnTo>
                      <a:pt x="9" y="13"/>
                    </a:lnTo>
                    <a:lnTo>
                      <a:pt x="8" y="13"/>
                    </a:lnTo>
                    <a:lnTo>
                      <a:pt x="8" y="13"/>
                    </a:lnTo>
                    <a:lnTo>
                      <a:pt x="8" y="13"/>
                    </a:lnTo>
                    <a:lnTo>
                      <a:pt x="8" y="13"/>
                    </a:lnTo>
                    <a:lnTo>
                      <a:pt x="8" y="13"/>
                    </a:lnTo>
                    <a:lnTo>
                      <a:pt x="8" y="13"/>
                    </a:lnTo>
                    <a:lnTo>
                      <a:pt x="7" y="13"/>
                    </a:lnTo>
                    <a:lnTo>
                      <a:pt x="7" y="13"/>
                    </a:lnTo>
                    <a:lnTo>
                      <a:pt x="7" y="13"/>
                    </a:lnTo>
                    <a:lnTo>
                      <a:pt x="7" y="13"/>
                    </a:lnTo>
                    <a:lnTo>
                      <a:pt x="7" y="13"/>
                    </a:lnTo>
                    <a:lnTo>
                      <a:pt x="7" y="13"/>
                    </a:lnTo>
                    <a:lnTo>
                      <a:pt x="7" y="12"/>
                    </a:lnTo>
                    <a:lnTo>
                      <a:pt x="7" y="12"/>
                    </a:lnTo>
                    <a:lnTo>
                      <a:pt x="7" y="12"/>
                    </a:lnTo>
                    <a:lnTo>
                      <a:pt x="7" y="11"/>
                    </a:lnTo>
                    <a:lnTo>
                      <a:pt x="7" y="11"/>
                    </a:lnTo>
                    <a:lnTo>
                      <a:pt x="8" y="11"/>
                    </a:lnTo>
                    <a:lnTo>
                      <a:pt x="8" y="12"/>
                    </a:lnTo>
                    <a:lnTo>
                      <a:pt x="8" y="12"/>
                    </a:lnTo>
                    <a:lnTo>
                      <a:pt x="8" y="12"/>
                    </a:lnTo>
                    <a:lnTo>
                      <a:pt x="8" y="12"/>
                    </a:lnTo>
                    <a:lnTo>
                      <a:pt x="8" y="12"/>
                    </a:lnTo>
                    <a:lnTo>
                      <a:pt x="8" y="12"/>
                    </a:lnTo>
                    <a:lnTo>
                      <a:pt x="8" y="11"/>
                    </a:lnTo>
                    <a:lnTo>
                      <a:pt x="8" y="11"/>
                    </a:lnTo>
                    <a:lnTo>
                      <a:pt x="8" y="11"/>
                    </a:lnTo>
                    <a:lnTo>
                      <a:pt x="9" y="11"/>
                    </a:lnTo>
                    <a:lnTo>
                      <a:pt x="9" y="11"/>
                    </a:lnTo>
                    <a:lnTo>
                      <a:pt x="9" y="11"/>
                    </a:lnTo>
                    <a:lnTo>
                      <a:pt x="9" y="11"/>
                    </a:lnTo>
                    <a:lnTo>
                      <a:pt x="10" y="11"/>
                    </a:lnTo>
                    <a:lnTo>
                      <a:pt x="10" y="11"/>
                    </a:lnTo>
                    <a:lnTo>
                      <a:pt x="10" y="11"/>
                    </a:lnTo>
                    <a:lnTo>
                      <a:pt x="10" y="11"/>
                    </a:lnTo>
                    <a:lnTo>
                      <a:pt x="11" y="11"/>
                    </a:lnTo>
                    <a:lnTo>
                      <a:pt x="11" y="11"/>
                    </a:lnTo>
                    <a:lnTo>
                      <a:pt x="11" y="11"/>
                    </a:lnTo>
                    <a:lnTo>
                      <a:pt x="11" y="11"/>
                    </a:lnTo>
                    <a:lnTo>
                      <a:pt x="11" y="11"/>
                    </a:lnTo>
                    <a:lnTo>
                      <a:pt x="11" y="10"/>
                    </a:lnTo>
                    <a:lnTo>
                      <a:pt x="11" y="10"/>
                    </a:lnTo>
                    <a:lnTo>
                      <a:pt x="12" y="10"/>
                    </a:lnTo>
                    <a:lnTo>
                      <a:pt x="12" y="10"/>
                    </a:lnTo>
                    <a:lnTo>
                      <a:pt x="12" y="10"/>
                    </a:lnTo>
                    <a:lnTo>
                      <a:pt x="13" y="10"/>
                    </a:lnTo>
                    <a:lnTo>
                      <a:pt x="13" y="10"/>
                    </a:lnTo>
                    <a:lnTo>
                      <a:pt x="13" y="10"/>
                    </a:lnTo>
                    <a:lnTo>
                      <a:pt x="14" y="10"/>
                    </a:lnTo>
                    <a:lnTo>
                      <a:pt x="14" y="10"/>
                    </a:lnTo>
                    <a:lnTo>
                      <a:pt x="14" y="10"/>
                    </a:lnTo>
                    <a:lnTo>
                      <a:pt x="14" y="10"/>
                    </a:lnTo>
                    <a:lnTo>
                      <a:pt x="14" y="10"/>
                    </a:lnTo>
                    <a:lnTo>
                      <a:pt x="15" y="10"/>
                    </a:lnTo>
                    <a:lnTo>
                      <a:pt x="14" y="10"/>
                    </a:lnTo>
                    <a:lnTo>
                      <a:pt x="14" y="10"/>
                    </a:lnTo>
                    <a:lnTo>
                      <a:pt x="14" y="10"/>
                    </a:lnTo>
                    <a:lnTo>
                      <a:pt x="13" y="10"/>
                    </a:lnTo>
                    <a:lnTo>
                      <a:pt x="13" y="10"/>
                    </a:lnTo>
                    <a:lnTo>
                      <a:pt x="13" y="10"/>
                    </a:lnTo>
                    <a:lnTo>
                      <a:pt x="13" y="10"/>
                    </a:lnTo>
                    <a:lnTo>
                      <a:pt x="13" y="9"/>
                    </a:lnTo>
                    <a:lnTo>
                      <a:pt x="13" y="9"/>
                    </a:lnTo>
                    <a:lnTo>
                      <a:pt x="14" y="9"/>
                    </a:lnTo>
                    <a:lnTo>
                      <a:pt x="14" y="9"/>
                    </a:lnTo>
                    <a:lnTo>
                      <a:pt x="13" y="9"/>
                    </a:lnTo>
                    <a:lnTo>
                      <a:pt x="13" y="9"/>
                    </a:lnTo>
                    <a:lnTo>
                      <a:pt x="13" y="9"/>
                    </a:lnTo>
                    <a:lnTo>
                      <a:pt x="13" y="9"/>
                    </a:lnTo>
                    <a:lnTo>
                      <a:pt x="13" y="9"/>
                    </a:lnTo>
                    <a:lnTo>
                      <a:pt x="13" y="9"/>
                    </a:lnTo>
                    <a:lnTo>
                      <a:pt x="13" y="10"/>
                    </a:lnTo>
                    <a:lnTo>
                      <a:pt x="12" y="10"/>
                    </a:lnTo>
                    <a:lnTo>
                      <a:pt x="12" y="10"/>
                    </a:lnTo>
                    <a:lnTo>
                      <a:pt x="12" y="10"/>
                    </a:lnTo>
                    <a:lnTo>
                      <a:pt x="12" y="10"/>
                    </a:lnTo>
                    <a:lnTo>
                      <a:pt x="11" y="10"/>
                    </a:lnTo>
                    <a:lnTo>
                      <a:pt x="11" y="10"/>
                    </a:lnTo>
                    <a:lnTo>
                      <a:pt x="11" y="10"/>
                    </a:lnTo>
                    <a:lnTo>
                      <a:pt x="11" y="10"/>
                    </a:lnTo>
                    <a:lnTo>
                      <a:pt x="11" y="10"/>
                    </a:lnTo>
                    <a:lnTo>
                      <a:pt x="10" y="10"/>
                    </a:lnTo>
                    <a:lnTo>
                      <a:pt x="10" y="10"/>
                    </a:lnTo>
                    <a:lnTo>
                      <a:pt x="10" y="9"/>
                    </a:lnTo>
                    <a:lnTo>
                      <a:pt x="10" y="9"/>
                    </a:lnTo>
                    <a:lnTo>
                      <a:pt x="10" y="9"/>
                    </a:lnTo>
                    <a:lnTo>
                      <a:pt x="11" y="9"/>
                    </a:lnTo>
                    <a:lnTo>
                      <a:pt x="11" y="9"/>
                    </a:lnTo>
                    <a:lnTo>
                      <a:pt x="11" y="8"/>
                    </a:lnTo>
                    <a:lnTo>
                      <a:pt x="10" y="8"/>
                    </a:lnTo>
                    <a:lnTo>
                      <a:pt x="10" y="8"/>
                    </a:lnTo>
                    <a:lnTo>
                      <a:pt x="10" y="8"/>
                    </a:lnTo>
                    <a:lnTo>
                      <a:pt x="10" y="9"/>
                    </a:lnTo>
                    <a:lnTo>
                      <a:pt x="10" y="9"/>
                    </a:lnTo>
                    <a:lnTo>
                      <a:pt x="10" y="9"/>
                    </a:lnTo>
                    <a:lnTo>
                      <a:pt x="10" y="9"/>
                    </a:lnTo>
                    <a:lnTo>
                      <a:pt x="9" y="9"/>
                    </a:lnTo>
                    <a:lnTo>
                      <a:pt x="9" y="9"/>
                    </a:lnTo>
                    <a:lnTo>
                      <a:pt x="9" y="9"/>
                    </a:lnTo>
                    <a:lnTo>
                      <a:pt x="9" y="9"/>
                    </a:lnTo>
                    <a:lnTo>
                      <a:pt x="9" y="9"/>
                    </a:lnTo>
                    <a:lnTo>
                      <a:pt x="9" y="9"/>
                    </a:lnTo>
                    <a:lnTo>
                      <a:pt x="9" y="9"/>
                    </a:lnTo>
                    <a:lnTo>
                      <a:pt x="8" y="9"/>
                    </a:lnTo>
                    <a:lnTo>
                      <a:pt x="8" y="9"/>
                    </a:lnTo>
                    <a:lnTo>
                      <a:pt x="8" y="9"/>
                    </a:lnTo>
                    <a:lnTo>
                      <a:pt x="8" y="10"/>
                    </a:lnTo>
                    <a:lnTo>
                      <a:pt x="8" y="10"/>
                    </a:lnTo>
                    <a:lnTo>
                      <a:pt x="8" y="10"/>
                    </a:lnTo>
                    <a:lnTo>
                      <a:pt x="9" y="10"/>
                    </a:lnTo>
                    <a:lnTo>
                      <a:pt x="9" y="10"/>
                    </a:lnTo>
                    <a:lnTo>
                      <a:pt x="9" y="10"/>
                    </a:lnTo>
                    <a:lnTo>
                      <a:pt x="9" y="10"/>
                    </a:lnTo>
                    <a:lnTo>
                      <a:pt x="9" y="10"/>
                    </a:lnTo>
                    <a:lnTo>
                      <a:pt x="8" y="10"/>
                    </a:lnTo>
                    <a:lnTo>
                      <a:pt x="8" y="10"/>
                    </a:lnTo>
                    <a:lnTo>
                      <a:pt x="8" y="10"/>
                    </a:lnTo>
                    <a:lnTo>
                      <a:pt x="8" y="10"/>
                    </a:lnTo>
                    <a:lnTo>
                      <a:pt x="8" y="11"/>
                    </a:lnTo>
                    <a:lnTo>
                      <a:pt x="8" y="11"/>
                    </a:lnTo>
                    <a:lnTo>
                      <a:pt x="7" y="11"/>
                    </a:lnTo>
                    <a:lnTo>
                      <a:pt x="7" y="11"/>
                    </a:lnTo>
                    <a:lnTo>
                      <a:pt x="7" y="11"/>
                    </a:lnTo>
                    <a:lnTo>
                      <a:pt x="7" y="11"/>
                    </a:lnTo>
                    <a:lnTo>
                      <a:pt x="7" y="11"/>
                    </a:lnTo>
                    <a:close/>
                    <a:moveTo>
                      <a:pt x="38" y="2"/>
                    </a:moveTo>
                    <a:lnTo>
                      <a:pt x="38" y="2"/>
                    </a:lnTo>
                    <a:lnTo>
                      <a:pt x="38" y="3"/>
                    </a:lnTo>
                    <a:lnTo>
                      <a:pt x="37" y="3"/>
                    </a:lnTo>
                    <a:lnTo>
                      <a:pt x="37" y="3"/>
                    </a:lnTo>
                    <a:lnTo>
                      <a:pt x="37" y="2"/>
                    </a:lnTo>
                    <a:lnTo>
                      <a:pt x="37" y="2"/>
                    </a:lnTo>
                    <a:lnTo>
                      <a:pt x="38" y="2"/>
                    </a:lnTo>
                    <a:close/>
                    <a:moveTo>
                      <a:pt x="17" y="2"/>
                    </a:moveTo>
                    <a:lnTo>
                      <a:pt x="17" y="2"/>
                    </a:lnTo>
                    <a:lnTo>
                      <a:pt x="17" y="2"/>
                    </a:lnTo>
                    <a:lnTo>
                      <a:pt x="16" y="2"/>
                    </a:lnTo>
                    <a:lnTo>
                      <a:pt x="16" y="2"/>
                    </a:lnTo>
                    <a:lnTo>
                      <a:pt x="17" y="2"/>
                    </a:lnTo>
                    <a:lnTo>
                      <a:pt x="17" y="1"/>
                    </a:lnTo>
                    <a:lnTo>
                      <a:pt x="17" y="2"/>
                    </a:lnTo>
                    <a:lnTo>
                      <a:pt x="18" y="2"/>
                    </a:lnTo>
                    <a:lnTo>
                      <a:pt x="18" y="2"/>
                    </a:lnTo>
                    <a:lnTo>
                      <a:pt x="17" y="2"/>
                    </a:lnTo>
                    <a:close/>
                    <a:moveTo>
                      <a:pt x="30" y="1"/>
                    </a:moveTo>
                    <a:lnTo>
                      <a:pt x="30" y="1"/>
                    </a:lnTo>
                    <a:lnTo>
                      <a:pt x="30" y="1"/>
                    </a:lnTo>
                    <a:lnTo>
                      <a:pt x="30" y="1"/>
                    </a:lnTo>
                    <a:lnTo>
                      <a:pt x="30" y="1"/>
                    </a:lnTo>
                    <a:lnTo>
                      <a:pt x="30" y="1"/>
                    </a:lnTo>
                    <a:close/>
                    <a:moveTo>
                      <a:pt x="26" y="3"/>
                    </a:moveTo>
                    <a:lnTo>
                      <a:pt x="26" y="3"/>
                    </a:lnTo>
                    <a:lnTo>
                      <a:pt x="26" y="2"/>
                    </a:lnTo>
                    <a:lnTo>
                      <a:pt x="26" y="2"/>
                    </a:lnTo>
                    <a:lnTo>
                      <a:pt x="26" y="2"/>
                    </a:lnTo>
                    <a:lnTo>
                      <a:pt x="26" y="2"/>
                    </a:lnTo>
                    <a:lnTo>
                      <a:pt x="26" y="2"/>
                    </a:lnTo>
                    <a:lnTo>
                      <a:pt x="26" y="1"/>
                    </a:lnTo>
                    <a:lnTo>
                      <a:pt x="26" y="1"/>
                    </a:lnTo>
                    <a:lnTo>
                      <a:pt x="26" y="1"/>
                    </a:lnTo>
                    <a:lnTo>
                      <a:pt x="26" y="1"/>
                    </a:lnTo>
                    <a:lnTo>
                      <a:pt x="26" y="1"/>
                    </a:lnTo>
                    <a:lnTo>
                      <a:pt x="26" y="1"/>
                    </a:lnTo>
                    <a:lnTo>
                      <a:pt x="26" y="2"/>
                    </a:lnTo>
                    <a:lnTo>
                      <a:pt x="26" y="2"/>
                    </a:lnTo>
                    <a:lnTo>
                      <a:pt x="27" y="1"/>
                    </a:lnTo>
                    <a:lnTo>
                      <a:pt x="27" y="1"/>
                    </a:lnTo>
                    <a:lnTo>
                      <a:pt x="27" y="1"/>
                    </a:lnTo>
                    <a:lnTo>
                      <a:pt x="27" y="1"/>
                    </a:lnTo>
                    <a:lnTo>
                      <a:pt x="28" y="1"/>
                    </a:lnTo>
                    <a:lnTo>
                      <a:pt x="28" y="1"/>
                    </a:lnTo>
                    <a:lnTo>
                      <a:pt x="28" y="1"/>
                    </a:lnTo>
                    <a:lnTo>
                      <a:pt x="28" y="1"/>
                    </a:lnTo>
                    <a:lnTo>
                      <a:pt x="28" y="1"/>
                    </a:lnTo>
                    <a:lnTo>
                      <a:pt x="27" y="1"/>
                    </a:lnTo>
                    <a:lnTo>
                      <a:pt x="27" y="1"/>
                    </a:lnTo>
                    <a:lnTo>
                      <a:pt x="27" y="1"/>
                    </a:lnTo>
                    <a:lnTo>
                      <a:pt x="27" y="1"/>
                    </a:lnTo>
                    <a:lnTo>
                      <a:pt x="27" y="1"/>
                    </a:lnTo>
                    <a:lnTo>
                      <a:pt x="28" y="1"/>
                    </a:lnTo>
                    <a:lnTo>
                      <a:pt x="28" y="2"/>
                    </a:lnTo>
                    <a:lnTo>
                      <a:pt x="28" y="2"/>
                    </a:lnTo>
                    <a:lnTo>
                      <a:pt x="27" y="2"/>
                    </a:lnTo>
                    <a:lnTo>
                      <a:pt x="27" y="2"/>
                    </a:lnTo>
                    <a:lnTo>
                      <a:pt x="27" y="2"/>
                    </a:lnTo>
                    <a:lnTo>
                      <a:pt x="27" y="3"/>
                    </a:lnTo>
                    <a:lnTo>
                      <a:pt x="27" y="3"/>
                    </a:lnTo>
                    <a:lnTo>
                      <a:pt x="27" y="2"/>
                    </a:lnTo>
                    <a:lnTo>
                      <a:pt x="27" y="2"/>
                    </a:lnTo>
                    <a:lnTo>
                      <a:pt x="27" y="2"/>
                    </a:lnTo>
                    <a:lnTo>
                      <a:pt x="28" y="2"/>
                    </a:lnTo>
                    <a:lnTo>
                      <a:pt x="28" y="2"/>
                    </a:lnTo>
                    <a:lnTo>
                      <a:pt x="28" y="2"/>
                    </a:lnTo>
                    <a:lnTo>
                      <a:pt x="28" y="2"/>
                    </a:lnTo>
                    <a:lnTo>
                      <a:pt x="28" y="2"/>
                    </a:lnTo>
                    <a:lnTo>
                      <a:pt x="28" y="2"/>
                    </a:lnTo>
                    <a:lnTo>
                      <a:pt x="28" y="3"/>
                    </a:lnTo>
                    <a:lnTo>
                      <a:pt x="28" y="2"/>
                    </a:lnTo>
                    <a:lnTo>
                      <a:pt x="29" y="2"/>
                    </a:lnTo>
                    <a:lnTo>
                      <a:pt x="29" y="2"/>
                    </a:lnTo>
                    <a:lnTo>
                      <a:pt x="29" y="2"/>
                    </a:lnTo>
                    <a:lnTo>
                      <a:pt x="29" y="2"/>
                    </a:lnTo>
                    <a:lnTo>
                      <a:pt x="29" y="2"/>
                    </a:lnTo>
                    <a:lnTo>
                      <a:pt x="29" y="2"/>
                    </a:lnTo>
                    <a:lnTo>
                      <a:pt x="29" y="2"/>
                    </a:lnTo>
                    <a:lnTo>
                      <a:pt x="29" y="2"/>
                    </a:lnTo>
                    <a:lnTo>
                      <a:pt x="29" y="2"/>
                    </a:lnTo>
                    <a:lnTo>
                      <a:pt x="29" y="2"/>
                    </a:lnTo>
                    <a:lnTo>
                      <a:pt x="30" y="2"/>
                    </a:lnTo>
                    <a:lnTo>
                      <a:pt x="30" y="2"/>
                    </a:lnTo>
                    <a:lnTo>
                      <a:pt x="30" y="2"/>
                    </a:lnTo>
                    <a:lnTo>
                      <a:pt x="30" y="2"/>
                    </a:lnTo>
                    <a:lnTo>
                      <a:pt x="30" y="2"/>
                    </a:lnTo>
                    <a:lnTo>
                      <a:pt x="30" y="2"/>
                    </a:lnTo>
                    <a:lnTo>
                      <a:pt x="30" y="1"/>
                    </a:lnTo>
                    <a:lnTo>
                      <a:pt x="30" y="1"/>
                    </a:lnTo>
                    <a:lnTo>
                      <a:pt x="30" y="2"/>
                    </a:lnTo>
                    <a:lnTo>
                      <a:pt x="31" y="2"/>
                    </a:lnTo>
                    <a:lnTo>
                      <a:pt x="30" y="2"/>
                    </a:lnTo>
                    <a:lnTo>
                      <a:pt x="30" y="2"/>
                    </a:lnTo>
                    <a:lnTo>
                      <a:pt x="31" y="2"/>
                    </a:lnTo>
                    <a:lnTo>
                      <a:pt x="31" y="2"/>
                    </a:lnTo>
                    <a:lnTo>
                      <a:pt x="31" y="2"/>
                    </a:lnTo>
                    <a:lnTo>
                      <a:pt x="31" y="1"/>
                    </a:lnTo>
                    <a:lnTo>
                      <a:pt x="31" y="2"/>
                    </a:lnTo>
                    <a:lnTo>
                      <a:pt x="31" y="2"/>
                    </a:lnTo>
                    <a:lnTo>
                      <a:pt x="31" y="2"/>
                    </a:lnTo>
                    <a:lnTo>
                      <a:pt x="31" y="2"/>
                    </a:lnTo>
                    <a:lnTo>
                      <a:pt x="31" y="2"/>
                    </a:lnTo>
                    <a:lnTo>
                      <a:pt x="32" y="2"/>
                    </a:lnTo>
                    <a:lnTo>
                      <a:pt x="32" y="2"/>
                    </a:lnTo>
                    <a:lnTo>
                      <a:pt x="32" y="2"/>
                    </a:lnTo>
                    <a:lnTo>
                      <a:pt x="32" y="2"/>
                    </a:lnTo>
                    <a:lnTo>
                      <a:pt x="32" y="2"/>
                    </a:lnTo>
                    <a:lnTo>
                      <a:pt x="32" y="2"/>
                    </a:lnTo>
                    <a:lnTo>
                      <a:pt x="32" y="2"/>
                    </a:lnTo>
                    <a:lnTo>
                      <a:pt x="32" y="2"/>
                    </a:lnTo>
                    <a:lnTo>
                      <a:pt x="33" y="2"/>
                    </a:lnTo>
                    <a:lnTo>
                      <a:pt x="33" y="2"/>
                    </a:lnTo>
                    <a:lnTo>
                      <a:pt x="33" y="2"/>
                    </a:lnTo>
                    <a:lnTo>
                      <a:pt x="33" y="2"/>
                    </a:lnTo>
                    <a:lnTo>
                      <a:pt x="34" y="2"/>
                    </a:lnTo>
                    <a:lnTo>
                      <a:pt x="34" y="2"/>
                    </a:lnTo>
                    <a:lnTo>
                      <a:pt x="35" y="2"/>
                    </a:lnTo>
                    <a:lnTo>
                      <a:pt x="35" y="2"/>
                    </a:lnTo>
                    <a:lnTo>
                      <a:pt x="36" y="2"/>
                    </a:lnTo>
                    <a:lnTo>
                      <a:pt x="36" y="3"/>
                    </a:lnTo>
                    <a:lnTo>
                      <a:pt x="36" y="3"/>
                    </a:lnTo>
                    <a:lnTo>
                      <a:pt x="36" y="3"/>
                    </a:lnTo>
                    <a:lnTo>
                      <a:pt x="36" y="3"/>
                    </a:lnTo>
                    <a:lnTo>
                      <a:pt x="36" y="3"/>
                    </a:lnTo>
                    <a:lnTo>
                      <a:pt x="36" y="3"/>
                    </a:lnTo>
                    <a:lnTo>
                      <a:pt x="36" y="3"/>
                    </a:lnTo>
                    <a:lnTo>
                      <a:pt x="36" y="4"/>
                    </a:lnTo>
                    <a:lnTo>
                      <a:pt x="36" y="4"/>
                    </a:lnTo>
                    <a:lnTo>
                      <a:pt x="36" y="4"/>
                    </a:lnTo>
                    <a:lnTo>
                      <a:pt x="36" y="4"/>
                    </a:lnTo>
                    <a:lnTo>
                      <a:pt x="36" y="4"/>
                    </a:lnTo>
                    <a:lnTo>
                      <a:pt x="35" y="4"/>
                    </a:lnTo>
                    <a:lnTo>
                      <a:pt x="35" y="4"/>
                    </a:lnTo>
                    <a:lnTo>
                      <a:pt x="35" y="4"/>
                    </a:lnTo>
                    <a:lnTo>
                      <a:pt x="35" y="4"/>
                    </a:lnTo>
                    <a:lnTo>
                      <a:pt x="35" y="4"/>
                    </a:lnTo>
                    <a:lnTo>
                      <a:pt x="34" y="4"/>
                    </a:lnTo>
                    <a:lnTo>
                      <a:pt x="34" y="5"/>
                    </a:lnTo>
                    <a:lnTo>
                      <a:pt x="33" y="5"/>
                    </a:lnTo>
                    <a:lnTo>
                      <a:pt x="33" y="5"/>
                    </a:lnTo>
                    <a:lnTo>
                      <a:pt x="33" y="5"/>
                    </a:lnTo>
                    <a:lnTo>
                      <a:pt x="33" y="5"/>
                    </a:lnTo>
                    <a:lnTo>
                      <a:pt x="33" y="6"/>
                    </a:lnTo>
                    <a:lnTo>
                      <a:pt x="33" y="6"/>
                    </a:lnTo>
                    <a:lnTo>
                      <a:pt x="33" y="6"/>
                    </a:lnTo>
                    <a:lnTo>
                      <a:pt x="32" y="6"/>
                    </a:lnTo>
                    <a:lnTo>
                      <a:pt x="32" y="6"/>
                    </a:lnTo>
                    <a:lnTo>
                      <a:pt x="32" y="6"/>
                    </a:lnTo>
                    <a:lnTo>
                      <a:pt x="32" y="6"/>
                    </a:lnTo>
                    <a:lnTo>
                      <a:pt x="32" y="6"/>
                    </a:lnTo>
                    <a:lnTo>
                      <a:pt x="31" y="6"/>
                    </a:lnTo>
                    <a:lnTo>
                      <a:pt x="31" y="6"/>
                    </a:lnTo>
                    <a:lnTo>
                      <a:pt x="31" y="6"/>
                    </a:lnTo>
                    <a:lnTo>
                      <a:pt x="31" y="6"/>
                    </a:lnTo>
                    <a:lnTo>
                      <a:pt x="30" y="6"/>
                    </a:lnTo>
                    <a:lnTo>
                      <a:pt x="30" y="6"/>
                    </a:lnTo>
                    <a:lnTo>
                      <a:pt x="30" y="6"/>
                    </a:lnTo>
                    <a:lnTo>
                      <a:pt x="30" y="6"/>
                    </a:lnTo>
                    <a:lnTo>
                      <a:pt x="30" y="6"/>
                    </a:lnTo>
                    <a:lnTo>
                      <a:pt x="29" y="7"/>
                    </a:lnTo>
                    <a:lnTo>
                      <a:pt x="29" y="7"/>
                    </a:lnTo>
                    <a:lnTo>
                      <a:pt x="29" y="7"/>
                    </a:lnTo>
                    <a:lnTo>
                      <a:pt x="28" y="7"/>
                    </a:lnTo>
                    <a:lnTo>
                      <a:pt x="28" y="7"/>
                    </a:lnTo>
                    <a:lnTo>
                      <a:pt x="28" y="7"/>
                    </a:lnTo>
                    <a:lnTo>
                      <a:pt x="28" y="7"/>
                    </a:lnTo>
                    <a:lnTo>
                      <a:pt x="27" y="7"/>
                    </a:lnTo>
                    <a:lnTo>
                      <a:pt x="27" y="6"/>
                    </a:lnTo>
                    <a:lnTo>
                      <a:pt x="27" y="6"/>
                    </a:lnTo>
                    <a:lnTo>
                      <a:pt x="26" y="6"/>
                    </a:lnTo>
                    <a:lnTo>
                      <a:pt x="26" y="6"/>
                    </a:lnTo>
                    <a:lnTo>
                      <a:pt x="26" y="6"/>
                    </a:lnTo>
                    <a:lnTo>
                      <a:pt x="26" y="6"/>
                    </a:lnTo>
                    <a:lnTo>
                      <a:pt x="26" y="6"/>
                    </a:lnTo>
                    <a:lnTo>
                      <a:pt x="27" y="6"/>
                    </a:lnTo>
                    <a:lnTo>
                      <a:pt x="26" y="6"/>
                    </a:lnTo>
                    <a:lnTo>
                      <a:pt x="26" y="6"/>
                    </a:lnTo>
                    <a:lnTo>
                      <a:pt x="26" y="6"/>
                    </a:lnTo>
                    <a:lnTo>
                      <a:pt x="26" y="6"/>
                    </a:lnTo>
                    <a:lnTo>
                      <a:pt x="25" y="6"/>
                    </a:lnTo>
                    <a:lnTo>
                      <a:pt x="25" y="6"/>
                    </a:lnTo>
                    <a:lnTo>
                      <a:pt x="25" y="6"/>
                    </a:lnTo>
                    <a:lnTo>
                      <a:pt x="25" y="6"/>
                    </a:lnTo>
                    <a:lnTo>
                      <a:pt x="24" y="6"/>
                    </a:lnTo>
                    <a:lnTo>
                      <a:pt x="24" y="6"/>
                    </a:lnTo>
                    <a:lnTo>
                      <a:pt x="24" y="6"/>
                    </a:lnTo>
                    <a:lnTo>
                      <a:pt x="24" y="6"/>
                    </a:lnTo>
                    <a:lnTo>
                      <a:pt x="24" y="6"/>
                    </a:lnTo>
                    <a:lnTo>
                      <a:pt x="23" y="6"/>
                    </a:lnTo>
                    <a:lnTo>
                      <a:pt x="23" y="6"/>
                    </a:lnTo>
                    <a:lnTo>
                      <a:pt x="23" y="6"/>
                    </a:lnTo>
                    <a:lnTo>
                      <a:pt x="23" y="6"/>
                    </a:lnTo>
                    <a:lnTo>
                      <a:pt x="22" y="6"/>
                    </a:lnTo>
                    <a:lnTo>
                      <a:pt x="22" y="6"/>
                    </a:lnTo>
                    <a:lnTo>
                      <a:pt x="22" y="5"/>
                    </a:lnTo>
                    <a:lnTo>
                      <a:pt x="22" y="5"/>
                    </a:lnTo>
                    <a:lnTo>
                      <a:pt x="22" y="5"/>
                    </a:lnTo>
                    <a:lnTo>
                      <a:pt x="21" y="5"/>
                    </a:lnTo>
                    <a:lnTo>
                      <a:pt x="21" y="5"/>
                    </a:lnTo>
                    <a:lnTo>
                      <a:pt x="21" y="5"/>
                    </a:lnTo>
                    <a:lnTo>
                      <a:pt x="21" y="5"/>
                    </a:lnTo>
                    <a:lnTo>
                      <a:pt x="20" y="5"/>
                    </a:lnTo>
                    <a:lnTo>
                      <a:pt x="20" y="5"/>
                    </a:lnTo>
                    <a:lnTo>
                      <a:pt x="20" y="5"/>
                    </a:lnTo>
                    <a:lnTo>
                      <a:pt x="20" y="5"/>
                    </a:lnTo>
                    <a:lnTo>
                      <a:pt x="20" y="5"/>
                    </a:lnTo>
                    <a:lnTo>
                      <a:pt x="20" y="5"/>
                    </a:lnTo>
                    <a:lnTo>
                      <a:pt x="20" y="5"/>
                    </a:lnTo>
                    <a:lnTo>
                      <a:pt x="21" y="5"/>
                    </a:lnTo>
                    <a:lnTo>
                      <a:pt x="21" y="5"/>
                    </a:lnTo>
                    <a:lnTo>
                      <a:pt x="21" y="5"/>
                    </a:lnTo>
                    <a:lnTo>
                      <a:pt x="21" y="5"/>
                    </a:lnTo>
                    <a:lnTo>
                      <a:pt x="21" y="5"/>
                    </a:lnTo>
                    <a:lnTo>
                      <a:pt x="22" y="5"/>
                    </a:lnTo>
                    <a:lnTo>
                      <a:pt x="22" y="5"/>
                    </a:lnTo>
                    <a:lnTo>
                      <a:pt x="22" y="5"/>
                    </a:lnTo>
                    <a:lnTo>
                      <a:pt x="22" y="5"/>
                    </a:lnTo>
                    <a:lnTo>
                      <a:pt x="23" y="5"/>
                    </a:lnTo>
                    <a:lnTo>
                      <a:pt x="23" y="5"/>
                    </a:lnTo>
                    <a:lnTo>
                      <a:pt x="23" y="5"/>
                    </a:lnTo>
                    <a:lnTo>
                      <a:pt x="23" y="5"/>
                    </a:lnTo>
                    <a:lnTo>
                      <a:pt x="23" y="5"/>
                    </a:lnTo>
                    <a:lnTo>
                      <a:pt x="22" y="5"/>
                    </a:lnTo>
                    <a:lnTo>
                      <a:pt x="22" y="5"/>
                    </a:lnTo>
                    <a:lnTo>
                      <a:pt x="22" y="5"/>
                    </a:lnTo>
                    <a:lnTo>
                      <a:pt x="21" y="4"/>
                    </a:lnTo>
                    <a:lnTo>
                      <a:pt x="23" y="4"/>
                    </a:lnTo>
                    <a:lnTo>
                      <a:pt x="23" y="4"/>
                    </a:lnTo>
                    <a:lnTo>
                      <a:pt x="23" y="4"/>
                    </a:lnTo>
                    <a:lnTo>
                      <a:pt x="23" y="4"/>
                    </a:lnTo>
                    <a:lnTo>
                      <a:pt x="24" y="4"/>
                    </a:lnTo>
                    <a:lnTo>
                      <a:pt x="24" y="4"/>
                    </a:lnTo>
                    <a:lnTo>
                      <a:pt x="24" y="4"/>
                    </a:lnTo>
                    <a:lnTo>
                      <a:pt x="24" y="4"/>
                    </a:lnTo>
                    <a:lnTo>
                      <a:pt x="24" y="4"/>
                    </a:lnTo>
                    <a:lnTo>
                      <a:pt x="25" y="4"/>
                    </a:lnTo>
                    <a:lnTo>
                      <a:pt x="25" y="4"/>
                    </a:lnTo>
                    <a:lnTo>
                      <a:pt x="25" y="4"/>
                    </a:lnTo>
                    <a:lnTo>
                      <a:pt x="25" y="4"/>
                    </a:lnTo>
                    <a:lnTo>
                      <a:pt x="26" y="4"/>
                    </a:lnTo>
                    <a:lnTo>
                      <a:pt x="25" y="4"/>
                    </a:lnTo>
                    <a:lnTo>
                      <a:pt x="25" y="4"/>
                    </a:lnTo>
                    <a:lnTo>
                      <a:pt x="25" y="4"/>
                    </a:lnTo>
                    <a:lnTo>
                      <a:pt x="24" y="4"/>
                    </a:lnTo>
                    <a:lnTo>
                      <a:pt x="25" y="4"/>
                    </a:lnTo>
                    <a:lnTo>
                      <a:pt x="25" y="4"/>
                    </a:lnTo>
                    <a:lnTo>
                      <a:pt x="24" y="4"/>
                    </a:lnTo>
                    <a:lnTo>
                      <a:pt x="24" y="4"/>
                    </a:lnTo>
                    <a:lnTo>
                      <a:pt x="23" y="4"/>
                    </a:lnTo>
                    <a:lnTo>
                      <a:pt x="22" y="4"/>
                    </a:lnTo>
                    <a:lnTo>
                      <a:pt x="22" y="4"/>
                    </a:lnTo>
                    <a:lnTo>
                      <a:pt x="22" y="4"/>
                    </a:lnTo>
                    <a:lnTo>
                      <a:pt x="21" y="4"/>
                    </a:lnTo>
                    <a:lnTo>
                      <a:pt x="21" y="4"/>
                    </a:lnTo>
                    <a:lnTo>
                      <a:pt x="21" y="4"/>
                    </a:lnTo>
                    <a:lnTo>
                      <a:pt x="21" y="4"/>
                    </a:lnTo>
                    <a:lnTo>
                      <a:pt x="20" y="4"/>
                    </a:lnTo>
                    <a:lnTo>
                      <a:pt x="20" y="4"/>
                    </a:lnTo>
                    <a:lnTo>
                      <a:pt x="19" y="4"/>
                    </a:lnTo>
                    <a:lnTo>
                      <a:pt x="18" y="4"/>
                    </a:lnTo>
                    <a:lnTo>
                      <a:pt x="18" y="4"/>
                    </a:lnTo>
                    <a:lnTo>
                      <a:pt x="18" y="4"/>
                    </a:lnTo>
                    <a:lnTo>
                      <a:pt x="18" y="4"/>
                    </a:lnTo>
                    <a:lnTo>
                      <a:pt x="17" y="4"/>
                    </a:lnTo>
                    <a:lnTo>
                      <a:pt x="17" y="4"/>
                    </a:lnTo>
                    <a:lnTo>
                      <a:pt x="17" y="4"/>
                    </a:lnTo>
                    <a:lnTo>
                      <a:pt x="16" y="4"/>
                    </a:lnTo>
                    <a:lnTo>
                      <a:pt x="17" y="3"/>
                    </a:lnTo>
                    <a:lnTo>
                      <a:pt x="17" y="3"/>
                    </a:lnTo>
                    <a:lnTo>
                      <a:pt x="17" y="3"/>
                    </a:lnTo>
                    <a:lnTo>
                      <a:pt x="17" y="3"/>
                    </a:lnTo>
                    <a:lnTo>
                      <a:pt x="18" y="3"/>
                    </a:lnTo>
                    <a:lnTo>
                      <a:pt x="18" y="3"/>
                    </a:lnTo>
                    <a:lnTo>
                      <a:pt x="18" y="3"/>
                    </a:lnTo>
                    <a:lnTo>
                      <a:pt x="18" y="3"/>
                    </a:lnTo>
                    <a:lnTo>
                      <a:pt x="18" y="3"/>
                    </a:lnTo>
                    <a:lnTo>
                      <a:pt x="17" y="3"/>
                    </a:lnTo>
                    <a:lnTo>
                      <a:pt x="17" y="3"/>
                    </a:lnTo>
                    <a:lnTo>
                      <a:pt x="17" y="3"/>
                    </a:lnTo>
                    <a:lnTo>
                      <a:pt x="16" y="3"/>
                    </a:lnTo>
                    <a:lnTo>
                      <a:pt x="17" y="3"/>
                    </a:lnTo>
                    <a:lnTo>
                      <a:pt x="17" y="3"/>
                    </a:lnTo>
                    <a:lnTo>
                      <a:pt x="17" y="3"/>
                    </a:lnTo>
                    <a:lnTo>
                      <a:pt x="16" y="3"/>
                    </a:lnTo>
                    <a:lnTo>
                      <a:pt x="16" y="3"/>
                    </a:lnTo>
                    <a:lnTo>
                      <a:pt x="16" y="3"/>
                    </a:lnTo>
                    <a:lnTo>
                      <a:pt x="16" y="2"/>
                    </a:lnTo>
                    <a:lnTo>
                      <a:pt x="16" y="2"/>
                    </a:lnTo>
                    <a:lnTo>
                      <a:pt x="16" y="2"/>
                    </a:lnTo>
                    <a:lnTo>
                      <a:pt x="16" y="2"/>
                    </a:lnTo>
                    <a:lnTo>
                      <a:pt x="17" y="2"/>
                    </a:lnTo>
                    <a:lnTo>
                      <a:pt x="17" y="2"/>
                    </a:lnTo>
                    <a:lnTo>
                      <a:pt x="17" y="2"/>
                    </a:lnTo>
                    <a:lnTo>
                      <a:pt x="18" y="2"/>
                    </a:lnTo>
                    <a:lnTo>
                      <a:pt x="18" y="2"/>
                    </a:lnTo>
                    <a:lnTo>
                      <a:pt x="18" y="2"/>
                    </a:lnTo>
                    <a:lnTo>
                      <a:pt x="18" y="2"/>
                    </a:lnTo>
                    <a:lnTo>
                      <a:pt x="18" y="2"/>
                    </a:lnTo>
                    <a:lnTo>
                      <a:pt x="19" y="3"/>
                    </a:lnTo>
                    <a:lnTo>
                      <a:pt x="19" y="3"/>
                    </a:lnTo>
                    <a:lnTo>
                      <a:pt x="20" y="2"/>
                    </a:lnTo>
                    <a:lnTo>
                      <a:pt x="19" y="2"/>
                    </a:lnTo>
                    <a:lnTo>
                      <a:pt x="19" y="2"/>
                    </a:lnTo>
                    <a:lnTo>
                      <a:pt x="19" y="2"/>
                    </a:lnTo>
                    <a:lnTo>
                      <a:pt x="19" y="2"/>
                    </a:lnTo>
                    <a:lnTo>
                      <a:pt x="18" y="2"/>
                    </a:lnTo>
                    <a:lnTo>
                      <a:pt x="18" y="1"/>
                    </a:lnTo>
                    <a:lnTo>
                      <a:pt x="19" y="1"/>
                    </a:lnTo>
                    <a:lnTo>
                      <a:pt x="19" y="2"/>
                    </a:lnTo>
                    <a:lnTo>
                      <a:pt x="19" y="2"/>
                    </a:lnTo>
                    <a:lnTo>
                      <a:pt x="19" y="2"/>
                    </a:lnTo>
                    <a:lnTo>
                      <a:pt x="19" y="2"/>
                    </a:lnTo>
                    <a:lnTo>
                      <a:pt x="19" y="2"/>
                    </a:lnTo>
                    <a:lnTo>
                      <a:pt x="20" y="2"/>
                    </a:lnTo>
                    <a:lnTo>
                      <a:pt x="20" y="2"/>
                    </a:lnTo>
                    <a:lnTo>
                      <a:pt x="20" y="2"/>
                    </a:lnTo>
                    <a:lnTo>
                      <a:pt x="20" y="2"/>
                    </a:lnTo>
                    <a:lnTo>
                      <a:pt x="20" y="2"/>
                    </a:lnTo>
                    <a:lnTo>
                      <a:pt x="20" y="2"/>
                    </a:lnTo>
                    <a:lnTo>
                      <a:pt x="20" y="2"/>
                    </a:lnTo>
                    <a:lnTo>
                      <a:pt x="20" y="1"/>
                    </a:lnTo>
                    <a:lnTo>
                      <a:pt x="20" y="1"/>
                    </a:lnTo>
                    <a:lnTo>
                      <a:pt x="20" y="1"/>
                    </a:lnTo>
                    <a:lnTo>
                      <a:pt x="20" y="1"/>
                    </a:lnTo>
                    <a:lnTo>
                      <a:pt x="19" y="1"/>
                    </a:lnTo>
                    <a:lnTo>
                      <a:pt x="19" y="1"/>
                    </a:lnTo>
                    <a:lnTo>
                      <a:pt x="19" y="1"/>
                    </a:lnTo>
                    <a:lnTo>
                      <a:pt x="20" y="1"/>
                    </a:lnTo>
                    <a:lnTo>
                      <a:pt x="20" y="1"/>
                    </a:lnTo>
                    <a:lnTo>
                      <a:pt x="21" y="1"/>
                    </a:lnTo>
                    <a:lnTo>
                      <a:pt x="21" y="1"/>
                    </a:lnTo>
                    <a:lnTo>
                      <a:pt x="21" y="1"/>
                    </a:lnTo>
                    <a:lnTo>
                      <a:pt x="21" y="1"/>
                    </a:lnTo>
                    <a:lnTo>
                      <a:pt x="21" y="1"/>
                    </a:lnTo>
                    <a:lnTo>
                      <a:pt x="22" y="2"/>
                    </a:lnTo>
                    <a:lnTo>
                      <a:pt x="22" y="2"/>
                    </a:lnTo>
                    <a:lnTo>
                      <a:pt x="22" y="2"/>
                    </a:lnTo>
                    <a:lnTo>
                      <a:pt x="22" y="2"/>
                    </a:lnTo>
                    <a:lnTo>
                      <a:pt x="22" y="2"/>
                    </a:lnTo>
                    <a:lnTo>
                      <a:pt x="22" y="2"/>
                    </a:lnTo>
                    <a:lnTo>
                      <a:pt x="22" y="2"/>
                    </a:lnTo>
                    <a:lnTo>
                      <a:pt x="22" y="2"/>
                    </a:lnTo>
                    <a:lnTo>
                      <a:pt x="22" y="2"/>
                    </a:lnTo>
                    <a:lnTo>
                      <a:pt x="23" y="2"/>
                    </a:lnTo>
                    <a:lnTo>
                      <a:pt x="23" y="2"/>
                    </a:lnTo>
                    <a:lnTo>
                      <a:pt x="23" y="2"/>
                    </a:lnTo>
                    <a:lnTo>
                      <a:pt x="24" y="2"/>
                    </a:lnTo>
                    <a:lnTo>
                      <a:pt x="24" y="2"/>
                    </a:lnTo>
                    <a:lnTo>
                      <a:pt x="24" y="2"/>
                    </a:lnTo>
                    <a:lnTo>
                      <a:pt x="25" y="2"/>
                    </a:lnTo>
                    <a:lnTo>
                      <a:pt x="25" y="2"/>
                    </a:lnTo>
                    <a:lnTo>
                      <a:pt x="24" y="2"/>
                    </a:lnTo>
                    <a:lnTo>
                      <a:pt x="24" y="2"/>
                    </a:lnTo>
                    <a:lnTo>
                      <a:pt x="24" y="3"/>
                    </a:lnTo>
                    <a:lnTo>
                      <a:pt x="24" y="2"/>
                    </a:lnTo>
                    <a:lnTo>
                      <a:pt x="25" y="2"/>
                    </a:lnTo>
                    <a:lnTo>
                      <a:pt x="25" y="3"/>
                    </a:lnTo>
                    <a:lnTo>
                      <a:pt x="25" y="3"/>
                    </a:lnTo>
                    <a:lnTo>
                      <a:pt x="25" y="3"/>
                    </a:lnTo>
                    <a:lnTo>
                      <a:pt x="25" y="3"/>
                    </a:lnTo>
                    <a:lnTo>
                      <a:pt x="26" y="3"/>
                    </a:lnTo>
                    <a:close/>
                    <a:moveTo>
                      <a:pt x="29" y="1"/>
                    </a:moveTo>
                    <a:lnTo>
                      <a:pt x="29" y="1"/>
                    </a:lnTo>
                    <a:lnTo>
                      <a:pt x="30" y="1"/>
                    </a:lnTo>
                    <a:lnTo>
                      <a:pt x="30" y="1"/>
                    </a:lnTo>
                    <a:lnTo>
                      <a:pt x="30" y="1"/>
                    </a:lnTo>
                    <a:lnTo>
                      <a:pt x="29" y="1"/>
                    </a:lnTo>
                    <a:lnTo>
                      <a:pt x="29" y="1"/>
                    </a:lnTo>
                    <a:close/>
                    <a:moveTo>
                      <a:pt x="20" y="1"/>
                    </a:moveTo>
                    <a:lnTo>
                      <a:pt x="20" y="1"/>
                    </a:lnTo>
                    <a:lnTo>
                      <a:pt x="20" y="1"/>
                    </a:lnTo>
                    <a:lnTo>
                      <a:pt x="20" y="1"/>
                    </a:lnTo>
                    <a:lnTo>
                      <a:pt x="21" y="1"/>
                    </a:lnTo>
                    <a:lnTo>
                      <a:pt x="21" y="1"/>
                    </a:lnTo>
                    <a:lnTo>
                      <a:pt x="20" y="1"/>
                    </a:lnTo>
                    <a:close/>
                    <a:moveTo>
                      <a:pt x="22" y="0"/>
                    </a:moveTo>
                    <a:lnTo>
                      <a:pt x="22" y="0"/>
                    </a:lnTo>
                    <a:lnTo>
                      <a:pt x="22" y="0"/>
                    </a:lnTo>
                    <a:lnTo>
                      <a:pt x="22" y="0"/>
                    </a:lnTo>
                    <a:close/>
                    <a:moveTo>
                      <a:pt x="23" y="0"/>
                    </a:moveTo>
                    <a:lnTo>
                      <a:pt x="23" y="0"/>
                    </a:lnTo>
                    <a:lnTo>
                      <a:pt x="23" y="0"/>
                    </a:lnTo>
                    <a:lnTo>
                      <a:pt x="23" y="0"/>
                    </a:lnTo>
                    <a:lnTo>
                      <a:pt x="23" y="0"/>
                    </a:lnTo>
                    <a:lnTo>
                      <a:pt x="23" y="0"/>
                    </a:lnTo>
                    <a:lnTo>
                      <a:pt x="23" y="0"/>
                    </a:lnTo>
                    <a:lnTo>
                      <a:pt x="23" y="0"/>
                    </a:lnTo>
                    <a:close/>
                    <a:moveTo>
                      <a:pt x="22" y="0"/>
                    </a:moveTo>
                    <a:lnTo>
                      <a:pt x="22" y="0"/>
                    </a:lnTo>
                    <a:lnTo>
                      <a:pt x="22" y="0"/>
                    </a:lnTo>
                    <a:lnTo>
                      <a:pt x="22" y="0"/>
                    </a:lnTo>
                    <a:lnTo>
                      <a:pt x="22" y="0"/>
                    </a:lnTo>
                    <a:lnTo>
                      <a:pt x="22" y="0"/>
                    </a:lnTo>
                    <a:lnTo>
                      <a:pt x="22" y="0"/>
                    </a:lnTo>
                    <a:lnTo>
                      <a:pt x="22" y="0"/>
                    </a:lnTo>
                    <a:lnTo>
                      <a:pt x="23" y="0"/>
                    </a:lnTo>
                    <a:lnTo>
                      <a:pt x="23" y="0"/>
                    </a:lnTo>
                    <a:lnTo>
                      <a:pt x="2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8" name="Freeform 629">
              <a:extLst>
                <a:ext uri="{FF2B5EF4-FFF2-40B4-BE49-F238E27FC236}">
                  <a16:creationId xmlns:a16="http://schemas.microsoft.com/office/drawing/2014/main" id="{6F2F47FD-AF45-4730-92B7-6F7B8C2C7E64}"/>
                </a:ext>
              </a:extLst>
            </p:cNvPr>
            <p:cNvSpPr>
              <a:spLocks/>
            </p:cNvSpPr>
            <p:nvPr/>
          </p:nvSpPr>
          <p:spPr bwMode="auto">
            <a:xfrm>
              <a:off x="6487399" y="5259853"/>
              <a:ext cx="32475" cy="45741"/>
            </a:xfrm>
            <a:custGeom>
              <a:avLst/>
              <a:gdLst/>
              <a:ahLst/>
              <a:cxnLst>
                <a:cxn ang="0">
                  <a:pos x="0" y="3"/>
                </a:cxn>
                <a:cxn ang="0">
                  <a:pos x="0" y="3"/>
                </a:cxn>
                <a:cxn ang="0">
                  <a:pos x="0" y="3"/>
                </a:cxn>
                <a:cxn ang="0">
                  <a:pos x="0" y="3"/>
                </a:cxn>
                <a:cxn ang="0">
                  <a:pos x="0" y="2"/>
                </a:cxn>
                <a:cxn ang="0">
                  <a:pos x="0" y="2"/>
                </a:cxn>
                <a:cxn ang="0">
                  <a:pos x="0" y="2"/>
                </a:cxn>
                <a:cxn ang="0">
                  <a:pos x="0" y="2"/>
                </a:cxn>
                <a:cxn ang="0">
                  <a:pos x="0" y="1"/>
                </a:cxn>
                <a:cxn ang="0">
                  <a:pos x="0" y="1"/>
                </a:cxn>
                <a:cxn ang="0">
                  <a:pos x="0" y="1"/>
                </a:cxn>
                <a:cxn ang="0">
                  <a:pos x="0" y="1"/>
                </a:cxn>
                <a:cxn ang="0">
                  <a:pos x="1" y="1"/>
                </a:cxn>
                <a:cxn ang="0">
                  <a:pos x="1" y="0"/>
                </a:cxn>
                <a:cxn ang="0">
                  <a:pos x="1" y="0"/>
                </a:cxn>
                <a:cxn ang="0">
                  <a:pos x="1" y="0"/>
                </a:cxn>
                <a:cxn ang="0">
                  <a:pos x="1" y="0"/>
                </a:cxn>
                <a:cxn ang="0">
                  <a:pos x="1" y="0"/>
                </a:cxn>
                <a:cxn ang="0">
                  <a:pos x="2" y="0"/>
                </a:cxn>
                <a:cxn ang="0">
                  <a:pos x="2" y="0"/>
                </a:cxn>
                <a:cxn ang="0">
                  <a:pos x="2" y="0"/>
                </a:cxn>
                <a:cxn ang="0">
                  <a:pos x="2" y="0"/>
                </a:cxn>
                <a:cxn ang="0">
                  <a:pos x="3" y="0"/>
                </a:cxn>
                <a:cxn ang="0">
                  <a:pos x="3" y="1"/>
                </a:cxn>
                <a:cxn ang="0">
                  <a:pos x="3" y="1"/>
                </a:cxn>
                <a:cxn ang="0">
                  <a:pos x="3" y="1"/>
                </a:cxn>
                <a:cxn ang="0">
                  <a:pos x="3" y="2"/>
                </a:cxn>
                <a:cxn ang="0">
                  <a:pos x="3" y="2"/>
                </a:cxn>
                <a:cxn ang="0">
                  <a:pos x="3" y="3"/>
                </a:cxn>
                <a:cxn ang="0">
                  <a:pos x="3" y="3"/>
                </a:cxn>
                <a:cxn ang="0">
                  <a:pos x="3" y="4"/>
                </a:cxn>
                <a:cxn ang="0">
                  <a:pos x="3" y="4"/>
                </a:cxn>
                <a:cxn ang="0">
                  <a:pos x="3" y="4"/>
                </a:cxn>
                <a:cxn ang="0">
                  <a:pos x="3" y="4"/>
                </a:cxn>
                <a:cxn ang="0">
                  <a:pos x="2" y="4"/>
                </a:cxn>
                <a:cxn ang="0">
                  <a:pos x="2" y="4"/>
                </a:cxn>
                <a:cxn ang="0">
                  <a:pos x="2" y="4"/>
                </a:cxn>
                <a:cxn ang="0">
                  <a:pos x="2" y="4"/>
                </a:cxn>
                <a:cxn ang="0">
                  <a:pos x="1" y="4"/>
                </a:cxn>
                <a:cxn ang="0">
                  <a:pos x="1" y="4"/>
                </a:cxn>
                <a:cxn ang="0">
                  <a:pos x="1" y="4"/>
                </a:cxn>
                <a:cxn ang="0">
                  <a:pos x="1" y="4"/>
                </a:cxn>
                <a:cxn ang="0">
                  <a:pos x="0" y="4"/>
                </a:cxn>
                <a:cxn ang="0">
                  <a:pos x="0" y="3"/>
                </a:cxn>
                <a:cxn ang="0">
                  <a:pos x="0" y="3"/>
                </a:cxn>
              </a:cxnLst>
              <a:rect l="0" t="0" r="r" b="b"/>
              <a:pathLst>
                <a:path w="3" h="4">
                  <a:moveTo>
                    <a:pt x="0" y="3"/>
                  </a:moveTo>
                  <a:lnTo>
                    <a:pt x="0" y="3"/>
                  </a:lnTo>
                  <a:lnTo>
                    <a:pt x="0" y="3"/>
                  </a:lnTo>
                  <a:lnTo>
                    <a:pt x="0" y="3"/>
                  </a:lnTo>
                  <a:lnTo>
                    <a:pt x="0" y="2"/>
                  </a:lnTo>
                  <a:lnTo>
                    <a:pt x="0" y="2"/>
                  </a:lnTo>
                  <a:lnTo>
                    <a:pt x="0" y="2"/>
                  </a:lnTo>
                  <a:lnTo>
                    <a:pt x="0" y="2"/>
                  </a:lnTo>
                  <a:lnTo>
                    <a:pt x="0" y="1"/>
                  </a:lnTo>
                  <a:lnTo>
                    <a:pt x="0" y="1"/>
                  </a:lnTo>
                  <a:lnTo>
                    <a:pt x="0" y="1"/>
                  </a:lnTo>
                  <a:lnTo>
                    <a:pt x="0" y="1"/>
                  </a:lnTo>
                  <a:lnTo>
                    <a:pt x="1" y="1"/>
                  </a:lnTo>
                  <a:lnTo>
                    <a:pt x="1" y="0"/>
                  </a:lnTo>
                  <a:lnTo>
                    <a:pt x="1" y="0"/>
                  </a:lnTo>
                  <a:lnTo>
                    <a:pt x="1" y="0"/>
                  </a:lnTo>
                  <a:lnTo>
                    <a:pt x="1" y="0"/>
                  </a:lnTo>
                  <a:lnTo>
                    <a:pt x="1" y="0"/>
                  </a:lnTo>
                  <a:lnTo>
                    <a:pt x="2" y="0"/>
                  </a:lnTo>
                  <a:lnTo>
                    <a:pt x="2" y="0"/>
                  </a:lnTo>
                  <a:lnTo>
                    <a:pt x="2" y="0"/>
                  </a:lnTo>
                  <a:lnTo>
                    <a:pt x="2" y="0"/>
                  </a:lnTo>
                  <a:lnTo>
                    <a:pt x="3" y="0"/>
                  </a:lnTo>
                  <a:lnTo>
                    <a:pt x="3" y="1"/>
                  </a:lnTo>
                  <a:lnTo>
                    <a:pt x="3" y="1"/>
                  </a:lnTo>
                  <a:lnTo>
                    <a:pt x="3" y="1"/>
                  </a:lnTo>
                  <a:lnTo>
                    <a:pt x="3" y="2"/>
                  </a:lnTo>
                  <a:lnTo>
                    <a:pt x="3" y="2"/>
                  </a:lnTo>
                  <a:lnTo>
                    <a:pt x="3" y="3"/>
                  </a:lnTo>
                  <a:lnTo>
                    <a:pt x="3" y="3"/>
                  </a:lnTo>
                  <a:lnTo>
                    <a:pt x="3" y="4"/>
                  </a:lnTo>
                  <a:lnTo>
                    <a:pt x="3" y="4"/>
                  </a:lnTo>
                  <a:lnTo>
                    <a:pt x="3" y="4"/>
                  </a:lnTo>
                  <a:lnTo>
                    <a:pt x="3" y="4"/>
                  </a:lnTo>
                  <a:lnTo>
                    <a:pt x="2" y="4"/>
                  </a:lnTo>
                  <a:lnTo>
                    <a:pt x="2" y="4"/>
                  </a:lnTo>
                  <a:lnTo>
                    <a:pt x="2" y="4"/>
                  </a:lnTo>
                  <a:lnTo>
                    <a:pt x="2" y="4"/>
                  </a:lnTo>
                  <a:lnTo>
                    <a:pt x="1" y="4"/>
                  </a:lnTo>
                  <a:lnTo>
                    <a:pt x="1" y="4"/>
                  </a:lnTo>
                  <a:lnTo>
                    <a:pt x="1" y="4"/>
                  </a:lnTo>
                  <a:lnTo>
                    <a:pt x="1" y="4"/>
                  </a:lnTo>
                  <a:lnTo>
                    <a:pt x="0" y="4"/>
                  </a:lnTo>
                  <a:lnTo>
                    <a:pt x="0" y="3"/>
                  </a:lnTo>
                  <a:lnTo>
                    <a:pt x="0"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Freeform 630">
              <a:extLst>
                <a:ext uri="{FF2B5EF4-FFF2-40B4-BE49-F238E27FC236}">
                  <a16:creationId xmlns:a16="http://schemas.microsoft.com/office/drawing/2014/main" id="{2820E36B-B1C5-4BEE-AB1E-D915610F5036}"/>
                </a:ext>
              </a:extLst>
            </p:cNvPr>
            <p:cNvSpPr>
              <a:spLocks noEditPoints="1"/>
            </p:cNvSpPr>
            <p:nvPr/>
          </p:nvSpPr>
          <p:spPr bwMode="auto">
            <a:xfrm>
              <a:off x="6017368" y="2153003"/>
              <a:ext cx="317912" cy="552407"/>
            </a:xfrm>
            <a:custGeom>
              <a:avLst/>
              <a:gdLst/>
              <a:ahLst/>
              <a:cxnLst>
                <a:cxn ang="0">
                  <a:pos x="13" y="42"/>
                </a:cxn>
                <a:cxn ang="0">
                  <a:pos x="17" y="41"/>
                </a:cxn>
                <a:cxn ang="0">
                  <a:pos x="15" y="42"/>
                </a:cxn>
                <a:cxn ang="0">
                  <a:pos x="18" y="40"/>
                </a:cxn>
                <a:cxn ang="0">
                  <a:pos x="2" y="39"/>
                </a:cxn>
                <a:cxn ang="0">
                  <a:pos x="16" y="36"/>
                </a:cxn>
                <a:cxn ang="0">
                  <a:pos x="15" y="35"/>
                </a:cxn>
                <a:cxn ang="0">
                  <a:pos x="13" y="35"/>
                </a:cxn>
                <a:cxn ang="0">
                  <a:pos x="14" y="25"/>
                </a:cxn>
                <a:cxn ang="0">
                  <a:pos x="2" y="35"/>
                </a:cxn>
                <a:cxn ang="0">
                  <a:pos x="3" y="33"/>
                </a:cxn>
                <a:cxn ang="0">
                  <a:pos x="3" y="29"/>
                </a:cxn>
                <a:cxn ang="0">
                  <a:pos x="3" y="25"/>
                </a:cxn>
                <a:cxn ang="0">
                  <a:pos x="2" y="21"/>
                </a:cxn>
                <a:cxn ang="0">
                  <a:pos x="7" y="17"/>
                </a:cxn>
                <a:cxn ang="0">
                  <a:pos x="7" y="14"/>
                </a:cxn>
                <a:cxn ang="0">
                  <a:pos x="10" y="10"/>
                </a:cxn>
                <a:cxn ang="0">
                  <a:pos x="11" y="6"/>
                </a:cxn>
                <a:cxn ang="0">
                  <a:pos x="15" y="2"/>
                </a:cxn>
                <a:cxn ang="0">
                  <a:pos x="20" y="2"/>
                </a:cxn>
                <a:cxn ang="0">
                  <a:pos x="21" y="0"/>
                </a:cxn>
                <a:cxn ang="0">
                  <a:pos x="24" y="2"/>
                </a:cxn>
                <a:cxn ang="0">
                  <a:pos x="27" y="4"/>
                </a:cxn>
                <a:cxn ang="0">
                  <a:pos x="27" y="7"/>
                </a:cxn>
                <a:cxn ang="0">
                  <a:pos x="27" y="10"/>
                </a:cxn>
                <a:cxn ang="0">
                  <a:pos x="26" y="12"/>
                </a:cxn>
                <a:cxn ang="0">
                  <a:pos x="25" y="13"/>
                </a:cxn>
                <a:cxn ang="0">
                  <a:pos x="24" y="13"/>
                </a:cxn>
                <a:cxn ang="0">
                  <a:pos x="23" y="14"/>
                </a:cxn>
                <a:cxn ang="0">
                  <a:pos x="22" y="15"/>
                </a:cxn>
                <a:cxn ang="0">
                  <a:pos x="23" y="17"/>
                </a:cxn>
                <a:cxn ang="0">
                  <a:pos x="19" y="20"/>
                </a:cxn>
                <a:cxn ang="0">
                  <a:pos x="17" y="21"/>
                </a:cxn>
                <a:cxn ang="0">
                  <a:pos x="16" y="23"/>
                </a:cxn>
                <a:cxn ang="0">
                  <a:pos x="15" y="24"/>
                </a:cxn>
                <a:cxn ang="0">
                  <a:pos x="14" y="25"/>
                </a:cxn>
                <a:cxn ang="0">
                  <a:pos x="13" y="27"/>
                </a:cxn>
                <a:cxn ang="0">
                  <a:pos x="13" y="30"/>
                </a:cxn>
                <a:cxn ang="0">
                  <a:pos x="15" y="31"/>
                </a:cxn>
                <a:cxn ang="0">
                  <a:pos x="17" y="33"/>
                </a:cxn>
                <a:cxn ang="0">
                  <a:pos x="17" y="34"/>
                </a:cxn>
                <a:cxn ang="0">
                  <a:pos x="15" y="35"/>
                </a:cxn>
                <a:cxn ang="0">
                  <a:pos x="14" y="34"/>
                </a:cxn>
                <a:cxn ang="0">
                  <a:pos x="14" y="35"/>
                </a:cxn>
                <a:cxn ang="0">
                  <a:pos x="11" y="35"/>
                </a:cxn>
                <a:cxn ang="0">
                  <a:pos x="13" y="35"/>
                </a:cxn>
                <a:cxn ang="0">
                  <a:pos x="16" y="35"/>
                </a:cxn>
                <a:cxn ang="0">
                  <a:pos x="15" y="36"/>
                </a:cxn>
                <a:cxn ang="0">
                  <a:pos x="13" y="37"/>
                </a:cxn>
                <a:cxn ang="0">
                  <a:pos x="12" y="38"/>
                </a:cxn>
                <a:cxn ang="0">
                  <a:pos x="12" y="40"/>
                </a:cxn>
                <a:cxn ang="0">
                  <a:pos x="12" y="40"/>
                </a:cxn>
                <a:cxn ang="0">
                  <a:pos x="12" y="43"/>
                </a:cxn>
                <a:cxn ang="0">
                  <a:pos x="9" y="46"/>
                </a:cxn>
                <a:cxn ang="0">
                  <a:pos x="7" y="48"/>
                </a:cxn>
                <a:cxn ang="0">
                  <a:pos x="4" y="48"/>
                </a:cxn>
                <a:cxn ang="0">
                  <a:pos x="4" y="45"/>
                </a:cxn>
                <a:cxn ang="0">
                  <a:pos x="2" y="42"/>
                </a:cxn>
                <a:cxn ang="0">
                  <a:pos x="2" y="39"/>
                </a:cxn>
                <a:cxn ang="0">
                  <a:pos x="0" y="37"/>
                </a:cxn>
              </a:cxnLst>
              <a:rect l="0" t="0" r="r" b="b"/>
              <a:pathLst>
                <a:path w="29" h="49">
                  <a:moveTo>
                    <a:pt x="12" y="46"/>
                  </a:moveTo>
                  <a:lnTo>
                    <a:pt x="12" y="46"/>
                  </a:lnTo>
                  <a:lnTo>
                    <a:pt x="12" y="46"/>
                  </a:lnTo>
                  <a:lnTo>
                    <a:pt x="12" y="45"/>
                  </a:lnTo>
                  <a:lnTo>
                    <a:pt x="12" y="45"/>
                  </a:lnTo>
                  <a:lnTo>
                    <a:pt x="12" y="45"/>
                  </a:lnTo>
                  <a:lnTo>
                    <a:pt x="12" y="44"/>
                  </a:lnTo>
                  <a:lnTo>
                    <a:pt x="12" y="44"/>
                  </a:lnTo>
                  <a:lnTo>
                    <a:pt x="12" y="44"/>
                  </a:lnTo>
                  <a:lnTo>
                    <a:pt x="13" y="44"/>
                  </a:lnTo>
                  <a:lnTo>
                    <a:pt x="13" y="43"/>
                  </a:lnTo>
                  <a:lnTo>
                    <a:pt x="13" y="43"/>
                  </a:lnTo>
                  <a:lnTo>
                    <a:pt x="13" y="43"/>
                  </a:lnTo>
                  <a:lnTo>
                    <a:pt x="13" y="42"/>
                  </a:lnTo>
                  <a:lnTo>
                    <a:pt x="13" y="42"/>
                  </a:lnTo>
                  <a:lnTo>
                    <a:pt x="13" y="42"/>
                  </a:lnTo>
                  <a:lnTo>
                    <a:pt x="13" y="43"/>
                  </a:lnTo>
                  <a:lnTo>
                    <a:pt x="13" y="43"/>
                  </a:lnTo>
                  <a:lnTo>
                    <a:pt x="13" y="43"/>
                  </a:lnTo>
                  <a:lnTo>
                    <a:pt x="13" y="44"/>
                  </a:lnTo>
                  <a:lnTo>
                    <a:pt x="13" y="44"/>
                  </a:lnTo>
                  <a:lnTo>
                    <a:pt x="13" y="44"/>
                  </a:lnTo>
                  <a:lnTo>
                    <a:pt x="12" y="44"/>
                  </a:lnTo>
                  <a:lnTo>
                    <a:pt x="12" y="45"/>
                  </a:lnTo>
                  <a:lnTo>
                    <a:pt x="12" y="45"/>
                  </a:lnTo>
                  <a:lnTo>
                    <a:pt x="12" y="45"/>
                  </a:lnTo>
                  <a:lnTo>
                    <a:pt x="12" y="46"/>
                  </a:lnTo>
                  <a:close/>
                  <a:moveTo>
                    <a:pt x="17" y="40"/>
                  </a:moveTo>
                  <a:lnTo>
                    <a:pt x="17" y="40"/>
                  </a:lnTo>
                  <a:lnTo>
                    <a:pt x="17" y="41"/>
                  </a:lnTo>
                  <a:lnTo>
                    <a:pt x="17" y="41"/>
                  </a:lnTo>
                  <a:lnTo>
                    <a:pt x="17" y="41"/>
                  </a:lnTo>
                  <a:lnTo>
                    <a:pt x="17" y="42"/>
                  </a:lnTo>
                  <a:lnTo>
                    <a:pt x="17" y="42"/>
                  </a:lnTo>
                  <a:lnTo>
                    <a:pt x="17" y="43"/>
                  </a:lnTo>
                  <a:lnTo>
                    <a:pt x="16" y="43"/>
                  </a:lnTo>
                  <a:lnTo>
                    <a:pt x="16" y="43"/>
                  </a:lnTo>
                  <a:lnTo>
                    <a:pt x="16" y="43"/>
                  </a:lnTo>
                  <a:lnTo>
                    <a:pt x="16" y="43"/>
                  </a:lnTo>
                  <a:lnTo>
                    <a:pt x="16" y="43"/>
                  </a:lnTo>
                  <a:lnTo>
                    <a:pt x="16" y="43"/>
                  </a:lnTo>
                  <a:lnTo>
                    <a:pt x="16" y="44"/>
                  </a:lnTo>
                  <a:lnTo>
                    <a:pt x="16" y="44"/>
                  </a:lnTo>
                  <a:lnTo>
                    <a:pt x="15" y="44"/>
                  </a:lnTo>
                  <a:lnTo>
                    <a:pt x="16" y="43"/>
                  </a:lnTo>
                  <a:lnTo>
                    <a:pt x="16" y="43"/>
                  </a:lnTo>
                  <a:lnTo>
                    <a:pt x="15" y="43"/>
                  </a:lnTo>
                  <a:lnTo>
                    <a:pt x="15" y="42"/>
                  </a:lnTo>
                  <a:lnTo>
                    <a:pt x="15" y="42"/>
                  </a:lnTo>
                  <a:lnTo>
                    <a:pt x="15" y="42"/>
                  </a:lnTo>
                  <a:lnTo>
                    <a:pt x="15" y="42"/>
                  </a:lnTo>
                  <a:lnTo>
                    <a:pt x="15" y="41"/>
                  </a:lnTo>
                  <a:lnTo>
                    <a:pt x="16" y="41"/>
                  </a:lnTo>
                  <a:lnTo>
                    <a:pt x="16" y="41"/>
                  </a:lnTo>
                  <a:lnTo>
                    <a:pt x="16" y="41"/>
                  </a:lnTo>
                  <a:lnTo>
                    <a:pt x="16" y="41"/>
                  </a:lnTo>
                  <a:lnTo>
                    <a:pt x="16" y="40"/>
                  </a:lnTo>
                  <a:lnTo>
                    <a:pt x="17" y="40"/>
                  </a:lnTo>
                  <a:lnTo>
                    <a:pt x="17" y="40"/>
                  </a:lnTo>
                  <a:close/>
                  <a:moveTo>
                    <a:pt x="18" y="40"/>
                  </a:moveTo>
                  <a:lnTo>
                    <a:pt x="17" y="40"/>
                  </a:lnTo>
                  <a:lnTo>
                    <a:pt x="18" y="40"/>
                  </a:lnTo>
                  <a:lnTo>
                    <a:pt x="18" y="40"/>
                  </a:lnTo>
                  <a:lnTo>
                    <a:pt x="18" y="40"/>
                  </a:lnTo>
                  <a:lnTo>
                    <a:pt x="18" y="40"/>
                  </a:lnTo>
                  <a:lnTo>
                    <a:pt x="18" y="40"/>
                  </a:lnTo>
                  <a:close/>
                  <a:moveTo>
                    <a:pt x="1" y="40"/>
                  </a:moveTo>
                  <a:lnTo>
                    <a:pt x="1" y="40"/>
                  </a:lnTo>
                  <a:lnTo>
                    <a:pt x="1" y="40"/>
                  </a:lnTo>
                  <a:lnTo>
                    <a:pt x="1" y="40"/>
                  </a:lnTo>
                  <a:lnTo>
                    <a:pt x="1" y="40"/>
                  </a:lnTo>
                  <a:lnTo>
                    <a:pt x="1" y="40"/>
                  </a:lnTo>
                  <a:close/>
                  <a:moveTo>
                    <a:pt x="1" y="40"/>
                  </a:moveTo>
                  <a:lnTo>
                    <a:pt x="1" y="40"/>
                  </a:lnTo>
                  <a:lnTo>
                    <a:pt x="1" y="39"/>
                  </a:lnTo>
                  <a:lnTo>
                    <a:pt x="1" y="39"/>
                  </a:lnTo>
                  <a:lnTo>
                    <a:pt x="1" y="39"/>
                  </a:lnTo>
                  <a:lnTo>
                    <a:pt x="1" y="39"/>
                  </a:lnTo>
                  <a:lnTo>
                    <a:pt x="1" y="39"/>
                  </a:lnTo>
                  <a:lnTo>
                    <a:pt x="2" y="39"/>
                  </a:lnTo>
                  <a:lnTo>
                    <a:pt x="2" y="39"/>
                  </a:lnTo>
                  <a:lnTo>
                    <a:pt x="2" y="39"/>
                  </a:lnTo>
                  <a:lnTo>
                    <a:pt x="1" y="39"/>
                  </a:lnTo>
                  <a:lnTo>
                    <a:pt x="1" y="39"/>
                  </a:lnTo>
                  <a:lnTo>
                    <a:pt x="1" y="39"/>
                  </a:lnTo>
                  <a:lnTo>
                    <a:pt x="1" y="40"/>
                  </a:lnTo>
                  <a:close/>
                  <a:moveTo>
                    <a:pt x="14" y="37"/>
                  </a:moveTo>
                  <a:lnTo>
                    <a:pt x="14" y="37"/>
                  </a:lnTo>
                  <a:lnTo>
                    <a:pt x="14" y="36"/>
                  </a:lnTo>
                  <a:lnTo>
                    <a:pt x="14" y="36"/>
                  </a:lnTo>
                  <a:lnTo>
                    <a:pt x="14" y="36"/>
                  </a:lnTo>
                  <a:lnTo>
                    <a:pt x="14" y="37"/>
                  </a:lnTo>
                  <a:close/>
                  <a:moveTo>
                    <a:pt x="16" y="36"/>
                  </a:moveTo>
                  <a:lnTo>
                    <a:pt x="16" y="36"/>
                  </a:lnTo>
                  <a:lnTo>
                    <a:pt x="16" y="36"/>
                  </a:lnTo>
                  <a:lnTo>
                    <a:pt x="16" y="36"/>
                  </a:lnTo>
                  <a:lnTo>
                    <a:pt x="16" y="36"/>
                  </a:lnTo>
                  <a:lnTo>
                    <a:pt x="16" y="36"/>
                  </a:lnTo>
                  <a:close/>
                  <a:moveTo>
                    <a:pt x="16" y="36"/>
                  </a:moveTo>
                  <a:lnTo>
                    <a:pt x="16" y="36"/>
                  </a:lnTo>
                  <a:lnTo>
                    <a:pt x="16" y="35"/>
                  </a:lnTo>
                  <a:lnTo>
                    <a:pt x="16" y="35"/>
                  </a:lnTo>
                  <a:lnTo>
                    <a:pt x="16" y="35"/>
                  </a:lnTo>
                  <a:lnTo>
                    <a:pt x="16" y="35"/>
                  </a:lnTo>
                  <a:lnTo>
                    <a:pt x="16" y="36"/>
                  </a:lnTo>
                  <a:close/>
                  <a:moveTo>
                    <a:pt x="15" y="35"/>
                  </a:moveTo>
                  <a:lnTo>
                    <a:pt x="14" y="35"/>
                  </a:lnTo>
                  <a:lnTo>
                    <a:pt x="14" y="35"/>
                  </a:lnTo>
                  <a:lnTo>
                    <a:pt x="14" y="35"/>
                  </a:lnTo>
                  <a:lnTo>
                    <a:pt x="14" y="35"/>
                  </a:lnTo>
                  <a:lnTo>
                    <a:pt x="15" y="35"/>
                  </a:lnTo>
                  <a:close/>
                  <a:moveTo>
                    <a:pt x="15" y="35"/>
                  </a:moveTo>
                  <a:lnTo>
                    <a:pt x="14" y="35"/>
                  </a:lnTo>
                  <a:lnTo>
                    <a:pt x="14" y="35"/>
                  </a:lnTo>
                  <a:lnTo>
                    <a:pt x="14" y="35"/>
                  </a:lnTo>
                  <a:lnTo>
                    <a:pt x="14" y="35"/>
                  </a:lnTo>
                  <a:lnTo>
                    <a:pt x="14" y="35"/>
                  </a:lnTo>
                  <a:lnTo>
                    <a:pt x="14" y="35"/>
                  </a:lnTo>
                  <a:lnTo>
                    <a:pt x="15" y="35"/>
                  </a:lnTo>
                  <a:close/>
                  <a:moveTo>
                    <a:pt x="13" y="35"/>
                  </a:moveTo>
                  <a:lnTo>
                    <a:pt x="13" y="35"/>
                  </a:lnTo>
                  <a:lnTo>
                    <a:pt x="13" y="35"/>
                  </a:lnTo>
                  <a:lnTo>
                    <a:pt x="13" y="35"/>
                  </a:lnTo>
                  <a:lnTo>
                    <a:pt x="13" y="35"/>
                  </a:lnTo>
                  <a:lnTo>
                    <a:pt x="13" y="35"/>
                  </a:lnTo>
                  <a:lnTo>
                    <a:pt x="13" y="35"/>
                  </a:lnTo>
                  <a:lnTo>
                    <a:pt x="14" y="35"/>
                  </a:lnTo>
                  <a:lnTo>
                    <a:pt x="13" y="35"/>
                  </a:lnTo>
                  <a:close/>
                  <a:moveTo>
                    <a:pt x="16" y="35"/>
                  </a:moveTo>
                  <a:lnTo>
                    <a:pt x="16" y="35"/>
                  </a:lnTo>
                  <a:lnTo>
                    <a:pt x="16" y="34"/>
                  </a:lnTo>
                  <a:lnTo>
                    <a:pt x="17" y="34"/>
                  </a:lnTo>
                  <a:lnTo>
                    <a:pt x="17" y="34"/>
                  </a:lnTo>
                  <a:lnTo>
                    <a:pt x="17" y="34"/>
                  </a:lnTo>
                  <a:lnTo>
                    <a:pt x="17" y="35"/>
                  </a:lnTo>
                  <a:lnTo>
                    <a:pt x="16" y="35"/>
                  </a:lnTo>
                  <a:close/>
                  <a:moveTo>
                    <a:pt x="16" y="32"/>
                  </a:moveTo>
                  <a:lnTo>
                    <a:pt x="16" y="32"/>
                  </a:lnTo>
                  <a:lnTo>
                    <a:pt x="16" y="32"/>
                  </a:lnTo>
                  <a:lnTo>
                    <a:pt x="16" y="31"/>
                  </a:lnTo>
                  <a:lnTo>
                    <a:pt x="16" y="31"/>
                  </a:lnTo>
                  <a:lnTo>
                    <a:pt x="16" y="31"/>
                  </a:lnTo>
                  <a:lnTo>
                    <a:pt x="16" y="32"/>
                  </a:lnTo>
                  <a:close/>
                  <a:moveTo>
                    <a:pt x="14" y="25"/>
                  </a:moveTo>
                  <a:lnTo>
                    <a:pt x="14" y="24"/>
                  </a:lnTo>
                  <a:lnTo>
                    <a:pt x="14" y="24"/>
                  </a:lnTo>
                  <a:lnTo>
                    <a:pt x="14" y="24"/>
                  </a:lnTo>
                  <a:lnTo>
                    <a:pt x="14" y="24"/>
                  </a:lnTo>
                  <a:lnTo>
                    <a:pt x="14" y="25"/>
                  </a:lnTo>
                  <a:close/>
                  <a:moveTo>
                    <a:pt x="15" y="23"/>
                  </a:moveTo>
                  <a:lnTo>
                    <a:pt x="15" y="23"/>
                  </a:lnTo>
                  <a:lnTo>
                    <a:pt x="15" y="23"/>
                  </a:lnTo>
                  <a:lnTo>
                    <a:pt x="15" y="23"/>
                  </a:lnTo>
                  <a:close/>
                  <a:moveTo>
                    <a:pt x="1" y="37"/>
                  </a:moveTo>
                  <a:lnTo>
                    <a:pt x="1" y="37"/>
                  </a:lnTo>
                  <a:lnTo>
                    <a:pt x="1" y="36"/>
                  </a:lnTo>
                  <a:lnTo>
                    <a:pt x="1" y="36"/>
                  </a:lnTo>
                  <a:lnTo>
                    <a:pt x="1" y="36"/>
                  </a:lnTo>
                  <a:lnTo>
                    <a:pt x="2" y="36"/>
                  </a:lnTo>
                  <a:lnTo>
                    <a:pt x="2" y="35"/>
                  </a:lnTo>
                  <a:lnTo>
                    <a:pt x="1" y="35"/>
                  </a:lnTo>
                  <a:lnTo>
                    <a:pt x="1" y="35"/>
                  </a:lnTo>
                  <a:lnTo>
                    <a:pt x="1" y="34"/>
                  </a:lnTo>
                  <a:lnTo>
                    <a:pt x="1" y="34"/>
                  </a:lnTo>
                  <a:lnTo>
                    <a:pt x="2" y="34"/>
                  </a:lnTo>
                  <a:lnTo>
                    <a:pt x="2" y="34"/>
                  </a:lnTo>
                  <a:lnTo>
                    <a:pt x="2" y="34"/>
                  </a:lnTo>
                  <a:lnTo>
                    <a:pt x="2" y="34"/>
                  </a:lnTo>
                  <a:lnTo>
                    <a:pt x="2" y="34"/>
                  </a:lnTo>
                  <a:lnTo>
                    <a:pt x="2" y="33"/>
                  </a:lnTo>
                  <a:lnTo>
                    <a:pt x="2" y="33"/>
                  </a:lnTo>
                  <a:lnTo>
                    <a:pt x="2" y="33"/>
                  </a:lnTo>
                  <a:lnTo>
                    <a:pt x="2" y="33"/>
                  </a:lnTo>
                  <a:lnTo>
                    <a:pt x="3" y="33"/>
                  </a:lnTo>
                  <a:lnTo>
                    <a:pt x="3" y="33"/>
                  </a:lnTo>
                  <a:lnTo>
                    <a:pt x="3" y="33"/>
                  </a:lnTo>
                  <a:lnTo>
                    <a:pt x="3" y="32"/>
                  </a:lnTo>
                  <a:lnTo>
                    <a:pt x="3" y="32"/>
                  </a:lnTo>
                  <a:lnTo>
                    <a:pt x="3" y="32"/>
                  </a:lnTo>
                  <a:lnTo>
                    <a:pt x="3" y="31"/>
                  </a:lnTo>
                  <a:lnTo>
                    <a:pt x="3" y="31"/>
                  </a:lnTo>
                  <a:lnTo>
                    <a:pt x="3" y="31"/>
                  </a:lnTo>
                  <a:lnTo>
                    <a:pt x="3" y="30"/>
                  </a:lnTo>
                  <a:lnTo>
                    <a:pt x="3" y="30"/>
                  </a:lnTo>
                  <a:lnTo>
                    <a:pt x="3" y="30"/>
                  </a:lnTo>
                  <a:lnTo>
                    <a:pt x="3" y="30"/>
                  </a:lnTo>
                  <a:lnTo>
                    <a:pt x="3" y="29"/>
                  </a:lnTo>
                  <a:lnTo>
                    <a:pt x="2" y="29"/>
                  </a:lnTo>
                  <a:lnTo>
                    <a:pt x="3" y="29"/>
                  </a:lnTo>
                  <a:lnTo>
                    <a:pt x="3" y="29"/>
                  </a:lnTo>
                  <a:lnTo>
                    <a:pt x="3" y="29"/>
                  </a:lnTo>
                  <a:lnTo>
                    <a:pt x="3" y="29"/>
                  </a:lnTo>
                  <a:lnTo>
                    <a:pt x="3" y="29"/>
                  </a:lnTo>
                  <a:lnTo>
                    <a:pt x="4" y="29"/>
                  </a:lnTo>
                  <a:lnTo>
                    <a:pt x="4" y="29"/>
                  </a:lnTo>
                  <a:lnTo>
                    <a:pt x="4" y="28"/>
                  </a:lnTo>
                  <a:lnTo>
                    <a:pt x="4" y="28"/>
                  </a:lnTo>
                  <a:lnTo>
                    <a:pt x="4" y="28"/>
                  </a:lnTo>
                  <a:lnTo>
                    <a:pt x="3" y="27"/>
                  </a:lnTo>
                  <a:lnTo>
                    <a:pt x="3" y="27"/>
                  </a:lnTo>
                  <a:lnTo>
                    <a:pt x="3" y="27"/>
                  </a:lnTo>
                  <a:lnTo>
                    <a:pt x="3" y="27"/>
                  </a:lnTo>
                  <a:lnTo>
                    <a:pt x="2" y="27"/>
                  </a:lnTo>
                  <a:lnTo>
                    <a:pt x="2" y="26"/>
                  </a:lnTo>
                  <a:lnTo>
                    <a:pt x="2" y="26"/>
                  </a:lnTo>
                  <a:lnTo>
                    <a:pt x="2" y="26"/>
                  </a:lnTo>
                  <a:lnTo>
                    <a:pt x="3" y="25"/>
                  </a:lnTo>
                  <a:lnTo>
                    <a:pt x="3" y="25"/>
                  </a:lnTo>
                  <a:lnTo>
                    <a:pt x="3" y="25"/>
                  </a:lnTo>
                  <a:lnTo>
                    <a:pt x="2" y="24"/>
                  </a:lnTo>
                  <a:lnTo>
                    <a:pt x="2" y="24"/>
                  </a:lnTo>
                  <a:lnTo>
                    <a:pt x="2" y="24"/>
                  </a:lnTo>
                  <a:lnTo>
                    <a:pt x="2" y="24"/>
                  </a:lnTo>
                  <a:lnTo>
                    <a:pt x="2" y="23"/>
                  </a:lnTo>
                  <a:lnTo>
                    <a:pt x="2" y="23"/>
                  </a:lnTo>
                  <a:lnTo>
                    <a:pt x="2" y="23"/>
                  </a:lnTo>
                  <a:lnTo>
                    <a:pt x="2" y="23"/>
                  </a:lnTo>
                  <a:lnTo>
                    <a:pt x="2" y="22"/>
                  </a:lnTo>
                  <a:lnTo>
                    <a:pt x="2" y="22"/>
                  </a:lnTo>
                  <a:lnTo>
                    <a:pt x="2" y="22"/>
                  </a:lnTo>
                  <a:lnTo>
                    <a:pt x="2" y="21"/>
                  </a:lnTo>
                  <a:lnTo>
                    <a:pt x="2" y="21"/>
                  </a:lnTo>
                  <a:lnTo>
                    <a:pt x="2" y="21"/>
                  </a:lnTo>
                  <a:lnTo>
                    <a:pt x="2" y="21"/>
                  </a:lnTo>
                  <a:lnTo>
                    <a:pt x="2" y="21"/>
                  </a:lnTo>
                  <a:lnTo>
                    <a:pt x="2" y="21"/>
                  </a:lnTo>
                  <a:lnTo>
                    <a:pt x="2" y="20"/>
                  </a:lnTo>
                  <a:lnTo>
                    <a:pt x="2" y="20"/>
                  </a:lnTo>
                  <a:lnTo>
                    <a:pt x="3" y="20"/>
                  </a:lnTo>
                  <a:lnTo>
                    <a:pt x="3" y="19"/>
                  </a:lnTo>
                  <a:lnTo>
                    <a:pt x="3" y="19"/>
                  </a:lnTo>
                  <a:lnTo>
                    <a:pt x="4" y="19"/>
                  </a:lnTo>
                  <a:lnTo>
                    <a:pt x="4" y="19"/>
                  </a:lnTo>
                  <a:lnTo>
                    <a:pt x="4" y="18"/>
                  </a:lnTo>
                  <a:lnTo>
                    <a:pt x="4" y="18"/>
                  </a:lnTo>
                  <a:lnTo>
                    <a:pt x="5" y="18"/>
                  </a:lnTo>
                  <a:lnTo>
                    <a:pt x="5" y="18"/>
                  </a:lnTo>
                  <a:lnTo>
                    <a:pt x="6" y="19"/>
                  </a:lnTo>
                  <a:lnTo>
                    <a:pt x="7" y="18"/>
                  </a:lnTo>
                  <a:lnTo>
                    <a:pt x="7" y="17"/>
                  </a:lnTo>
                  <a:lnTo>
                    <a:pt x="7" y="17"/>
                  </a:lnTo>
                  <a:lnTo>
                    <a:pt x="7" y="17"/>
                  </a:lnTo>
                  <a:lnTo>
                    <a:pt x="6" y="17"/>
                  </a:lnTo>
                  <a:lnTo>
                    <a:pt x="6" y="17"/>
                  </a:lnTo>
                  <a:lnTo>
                    <a:pt x="6" y="16"/>
                  </a:lnTo>
                  <a:lnTo>
                    <a:pt x="6" y="16"/>
                  </a:lnTo>
                  <a:lnTo>
                    <a:pt x="6" y="16"/>
                  </a:lnTo>
                  <a:lnTo>
                    <a:pt x="6" y="16"/>
                  </a:lnTo>
                  <a:lnTo>
                    <a:pt x="6" y="15"/>
                  </a:lnTo>
                  <a:lnTo>
                    <a:pt x="7" y="15"/>
                  </a:lnTo>
                  <a:lnTo>
                    <a:pt x="7" y="15"/>
                  </a:lnTo>
                  <a:lnTo>
                    <a:pt x="7" y="15"/>
                  </a:lnTo>
                  <a:lnTo>
                    <a:pt x="7" y="14"/>
                  </a:lnTo>
                  <a:lnTo>
                    <a:pt x="7" y="14"/>
                  </a:lnTo>
                  <a:lnTo>
                    <a:pt x="7" y="14"/>
                  </a:lnTo>
                  <a:lnTo>
                    <a:pt x="7" y="14"/>
                  </a:lnTo>
                  <a:lnTo>
                    <a:pt x="7" y="13"/>
                  </a:lnTo>
                  <a:lnTo>
                    <a:pt x="7" y="13"/>
                  </a:lnTo>
                  <a:lnTo>
                    <a:pt x="7" y="13"/>
                  </a:lnTo>
                  <a:lnTo>
                    <a:pt x="7" y="12"/>
                  </a:lnTo>
                  <a:lnTo>
                    <a:pt x="8" y="12"/>
                  </a:lnTo>
                  <a:lnTo>
                    <a:pt x="8" y="12"/>
                  </a:lnTo>
                  <a:lnTo>
                    <a:pt x="8" y="12"/>
                  </a:lnTo>
                  <a:lnTo>
                    <a:pt x="8" y="11"/>
                  </a:lnTo>
                  <a:lnTo>
                    <a:pt x="7" y="11"/>
                  </a:lnTo>
                  <a:lnTo>
                    <a:pt x="7" y="11"/>
                  </a:lnTo>
                  <a:lnTo>
                    <a:pt x="7" y="11"/>
                  </a:lnTo>
                  <a:lnTo>
                    <a:pt x="8" y="11"/>
                  </a:lnTo>
                  <a:lnTo>
                    <a:pt x="8" y="11"/>
                  </a:lnTo>
                  <a:lnTo>
                    <a:pt x="9" y="11"/>
                  </a:lnTo>
                  <a:lnTo>
                    <a:pt x="10" y="10"/>
                  </a:lnTo>
                  <a:lnTo>
                    <a:pt x="10" y="10"/>
                  </a:lnTo>
                  <a:lnTo>
                    <a:pt x="9" y="10"/>
                  </a:lnTo>
                  <a:lnTo>
                    <a:pt x="9" y="9"/>
                  </a:lnTo>
                  <a:lnTo>
                    <a:pt x="10" y="9"/>
                  </a:lnTo>
                  <a:lnTo>
                    <a:pt x="10" y="9"/>
                  </a:lnTo>
                  <a:lnTo>
                    <a:pt x="10" y="9"/>
                  </a:lnTo>
                  <a:lnTo>
                    <a:pt x="11" y="8"/>
                  </a:lnTo>
                  <a:lnTo>
                    <a:pt x="12" y="7"/>
                  </a:lnTo>
                  <a:lnTo>
                    <a:pt x="12" y="7"/>
                  </a:lnTo>
                  <a:lnTo>
                    <a:pt x="12" y="7"/>
                  </a:lnTo>
                  <a:lnTo>
                    <a:pt x="12" y="6"/>
                  </a:lnTo>
                  <a:lnTo>
                    <a:pt x="11" y="6"/>
                  </a:lnTo>
                  <a:lnTo>
                    <a:pt x="11" y="6"/>
                  </a:lnTo>
                  <a:lnTo>
                    <a:pt x="11" y="6"/>
                  </a:lnTo>
                  <a:lnTo>
                    <a:pt x="11" y="6"/>
                  </a:lnTo>
                  <a:lnTo>
                    <a:pt x="11" y="6"/>
                  </a:lnTo>
                  <a:lnTo>
                    <a:pt x="11" y="6"/>
                  </a:lnTo>
                  <a:lnTo>
                    <a:pt x="12" y="5"/>
                  </a:lnTo>
                  <a:lnTo>
                    <a:pt x="12" y="5"/>
                  </a:lnTo>
                  <a:lnTo>
                    <a:pt x="12" y="5"/>
                  </a:lnTo>
                  <a:lnTo>
                    <a:pt x="12" y="5"/>
                  </a:lnTo>
                  <a:lnTo>
                    <a:pt x="12" y="4"/>
                  </a:lnTo>
                  <a:lnTo>
                    <a:pt x="12" y="4"/>
                  </a:lnTo>
                  <a:lnTo>
                    <a:pt x="13" y="3"/>
                  </a:lnTo>
                  <a:lnTo>
                    <a:pt x="13" y="3"/>
                  </a:lnTo>
                  <a:lnTo>
                    <a:pt x="14" y="3"/>
                  </a:lnTo>
                  <a:lnTo>
                    <a:pt x="14" y="3"/>
                  </a:lnTo>
                  <a:lnTo>
                    <a:pt x="14" y="4"/>
                  </a:lnTo>
                  <a:lnTo>
                    <a:pt x="15" y="4"/>
                  </a:lnTo>
                  <a:lnTo>
                    <a:pt x="15" y="4"/>
                  </a:lnTo>
                  <a:lnTo>
                    <a:pt x="15" y="3"/>
                  </a:lnTo>
                  <a:lnTo>
                    <a:pt x="15" y="3"/>
                  </a:lnTo>
                  <a:lnTo>
                    <a:pt x="15" y="2"/>
                  </a:lnTo>
                  <a:lnTo>
                    <a:pt x="15" y="2"/>
                  </a:lnTo>
                  <a:lnTo>
                    <a:pt x="15" y="2"/>
                  </a:lnTo>
                  <a:lnTo>
                    <a:pt x="15" y="2"/>
                  </a:lnTo>
                  <a:lnTo>
                    <a:pt x="16" y="2"/>
                  </a:lnTo>
                  <a:lnTo>
                    <a:pt x="16" y="2"/>
                  </a:lnTo>
                  <a:lnTo>
                    <a:pt x="17" y="2"/>
                  </a:lnTo>
                  <a:lnTo>
                    <a:pt x="18" y="2"/>
                  </a:lnTo>
                  <a:lnTo>
                    <a:pt x="19" y="2"/>
                  </a:lnTo>
                  <a:lnTo>
                    <a:pt x="19" y="2"/>
                  </a:lnTo>
                  <a:lnTo>
                    <a:pt x="19" y="2"/>
                  </a:lnTo>
                  <a:lnTo>
                    <a:pt x="19" y="2"/>
                  </a:lnTo>
                  <a:lnTo>
                    <a:pt x="19" y="2"/>
                  </a:lnTo>
                  <a:lnTo>
                    <a:pt x="20" y="2"/>
                  </a:lnTo>
                  <a:lnTo>
                    <a:pt x="20" y="2"/>
                  </a:lnTo>
                  <a:lnTo>
                    <a:pt x="20" y="2"/>
                  </a:lnTo>
                  <a:lnTo>
                    <a:pt x="20" y="2"/>
                  </a:lnTo>
                  <a:lnTo>
                    <a:pt x="19" y="2"/>
                  </a:lnTo>
                  <a:lnTo>
                    <a:pt x="20" y="1"/>
                  </a:lnTo>
                  <a:lnTo>
                    <a:pt x="20" y="1"/>
                  </a:lnTo>
                  <a:lnTo>
                    <a:pt x="20" y="1"/>
                  </a:lnTo>
                  <a:lnTo>
                    <a:pt x="20" y="1"/>
                  </a:lnTo>
                  <a:lnTo>
                    <a:pt x="20" y="0"/>
                  </a:lnTo>
                  <a:lnTo>
                    <a:pt x="20" y="0"/>
                  </a:lnTo>
                  <a:lnTo>
                    <a:pt x="20" y="0"/>
                  </a:lnTo>
                  <a:lnTo>
                    <a:pt x="21" y="0"/>
                  </a:lnTo>
                  <a:lnTo>
                    <a:pt x="21" y="0"/>
                  </a:lnTo>
                  <a:lnTo>
                    <a:pt x="21" y="0"/>
                  </a:lnTo>
                  <a:lnTo>
                    <a:pt x="21" y="0"/>
                  </a:lnTo>
                  <a:lnTo>
                    <a:pt x="21" y="0"/>
                  </a:lnTo>
                  <a:lnTo>
                    <a:pt x="22" y="0"/>
                  </a:lnTo>
                  <a:lnTo>
                    <a:pt x="21" y="0"/>
                  </a:lnTo>
                  <a:lnTo>
                    <a:pt x="21" y="0"/>
                  </a:lnTo>
                  <a:lnTo>
                    <a:pt x="22" y="0"/>
                  </a:lnTo>
                  <a:lnTo>
                    <a:pt x="22" y="0"/>
                  </a:lnTo>
                  <a:lnTo>
                    <a:pt x="22" y="0"/>
                  </a:lnTo>
                  <a:lnTo>
                    <a:pt x="22" y="1"/>
                  </a:lnTo>
                  <a:lnTo>
                    <a:pt x="23" y="1"/>
                  </a:lnTo>
                  <a:lnTo>
                    <a:pt x="23" y="1"/>
                  </a:lnTo>
                  <a:lnTo>
                    <a:pt x="23" y="1"/>
                  </a:lnTo>
                  <a:lnTo>
                    <a:pt x="23" y="1"/>
                  </a:lnTo>
                  <a:lnTo>
                    <a:pt x="23" y="1"/>
                  </a:lnTo>
                  <a:lnTo>
                    <a:pt x="23" y="1"/>
                  </a:lnTo>
                  <a:lnTo>
                    <a:pt x="23" y="2"/>
                  </a:lnTo>
                  <a:lnTo>
                    <a:pt x="24" y="2"/>
                  </a:lnTo>
                  <a:lnTo>
                    <a:pt x="24" y="1"/>
                  </a:lnTo>
                  <a:lnTo>
                    <a:pt x="24" y="2"/>
                  </a:lnTo>
                  <a:lnTo>
                    <a:pt x="24" y="2"/>
                  </a:lnTo>
                  <a:lnTo>
                    <a:pt x="24" y="2"/>
                  </a:lnTo>
                  <a:lnTo>
                    <a:pt x="24" y="2"/>
                  </a:lnTo>
                  <a:lnTo>
                    <a:pt x="24" y="2"/>
                  </a:lnTo>
                  <a:lnTo>
                    <a:pt x="25" y="2"/>
                  </a:lnTo>
                  <a:lnTo>
                    <a:pt x="25" y="2"/>
                  </a:lnTo>
                  <a:lnTo>
                    <a:pt x="25" y="2"/>
                  </a:lnTo>
                  <a:lnTo>
                    <a:pt x="26" y="2"/>
                  </a:lnTo>
                  <a:lnTo>
                    <a:pt x="26" y="2"/>
                  </a:lnTo>
                  <a:lnTo>
                    <a:pt x="26" y="2"/>
                  </a:lnTo>
                  <a:lnTo>
                    <a:pt x="26" y="3"/>
                  </a:lnTo>
                  <a:lnTo>
                    <a:pt x="26" y="3"/>
                  </a:lnTo>
                  <a:lnTo>
                    <a:pt x="27" y="3"/>
                  </a:lnTo>
                  <a:lnTo>
                    <a:pt x="27" y="3"/>
                  </a:lnTo>
                  <a:lnTo>
                    <a:pt x="27" y="4"/>
                  </a:lnTo>
                  <a:lnTo>
                    <a:pt x="27" y="4"/>
                  </a:lnTo>
                  <a:lnTo>
                    <a:pt x="27" y="4"/>
                  </a:lnTo>
                  <a:lnTo>
                    <a:pt x="27" y="4"/>
                  </a:lnTo>
                  <a:lnTo>
                    <a:pt x="27" y="4"/>
                  </a:lnTo>
                  <a:lnTo>
                    <a:pt x="27" y="4"/>
                  </a:lnTo>
                  <a:lnTo>
                    <a:pt x="27" y="5"/>
                  </a:lnTo>
                  <a:lnTo>
                    <a:pt x="27" y="5"/>
                  </a:lnTo>
                  <a:lnTo>
                    <a:pt x="27" y="5"/>
                  </a:lnTo>
                  <a:lnTo>
                    <a:pt x="27" y="6"/>
                  </a:lnTo>
                  <a:lnTo>
                    <a:pt x="27" y="6"/>
                  </a:lnTo>
                  <a:lnTo>
                    <a:pt x="27" y="6"/>
                  </a:lnTo>
                  <a:lnTo>
                    <a:pt x="27" y="6"/>
                  </a:lnTo>
                  <a:lnTo>
                    <a:pt x="28" y="6"/>
                  </a:lnTo>
                  <a:lnTo>
                    <a:pt x="28" y="6"/>
                  </a:lnTo>
                  <a:lnTo>
                    <a:pt x="28" y="6"/>
                  </a:lnTo>
                  <a:lnTo>
                    <a:pt x="27" y="6"/>
                  </a:lnTo>
                  <a:lnTo>
                    <a:pt x="27" y="7"/>
                  </a:lnTo>
                  <a:lnTo>
                    <a:pt x="27" y="7"/>
                  </a:lnTo>
                  <a:lnTo>
                    <a:pt x="27" y="7"/>
                  </a:lnTo>
                  <a:lnTo>
                    <a:pt x="27" y="7"/>
                  </a:lnTo>
                  <a:lnTo>
                    <a:pt x="28" y="7"/>
                  </a:lnTo>
                  <a:lnTo>
                    <a:pt x="28" y="8"/>
                  </a:lnTo>
                  <a:lnTo>
                    <a:pt x="28" y="8"/>
                  </a:lnTo>
                  <a:lnTo>
                    <a:pt x="28" y="8"/>
                  </a:lnTo>
                  <a:lnTo>
                    <a:pt x="28" y="8"/>
                  </a:lnTo>
                  <a:lnTo>
                    <a:pt x="28" y="8"/>
                  </a:lnTo>
                  <a:lnTo>
                    <a:pt x="28" y="8"/>
                  </a:lnTo>
                  <a:lnTo>
                    <a:pt x="28" y="9"/>
                  </a:lnTo>
                  <a:lnTo>
                    <a:pt x="28" y="9"/>
                  </a:lnTo>
                  <a:lnTo>
                    <a:pt x="28" y="9"/>
                  </a:lnTo>
                  <a:lnTo>
                    <a:pt x="28" y="9"/>
                  </a:lnTo>
                  <a:lnTo>
                    <a:pt x="28" y="9"/>
                  </a:lnTo>
                  <a:lnTo>
                    <a:pt x="27" y="9"/>
                  </a:lnTo>
                  <a:lnTo>
                    <a:pt x="27" y="10"/>
                  </a:lnTo>
                  <a:lnTo>
                    <a:pt x="27" y="10"/>
                  </a:lnTo>
                  <a:lnTo>
                    <a:pt x="28" y="10"/>
                  </a:lnTo>
                  <a:lnTo>
                    <a:pt x="28" y="10"/>
                  </a:lnTo>
                  <a:lnTo>
                    <a:pt x="28" y="11"/>
                  </a:lnTo>
                  <a:lnTo>
                    <a:pt x="28" y="11"/>
                  </a:lnTo>
                  <a:lnTo>
                    <a:pt x="28" y="11"/>
                  </a:lnTo>
                  <a:lnTo>
                    <a:pt x="28" y="11"/>
                  </a:lnTo>
                  <a:lnTo>
                    <a:pt x="29" y="12"/>
                  </a:lnTo>
                  <a:lnTo>
                    <a:pt x="28" y="12"/>
                  </a:lnTo>
                  <a:lnTo>
                    <a:pt x="28" y="12"/>
                  </a:lnTo>
                  <a:lnTo>
                    <a:pt x="28" y="12"/>
                  </a:lnTo>
                  <a:lnTo>
                    <a:pt x="28" y="12"/>
                  </a:lnTo>
                  <a:lnTo>
                    <a:pt x="27" y="12"/>
                  </a:lnTo>
                  <a:lnTo>
                    <a:pt x="27" y="12"/>
                  </a:lnTo>
                  <a:lnTo>
                    <a:pt x="27" y="12"/>
                  </a:lnTo>
                  <a:lnTo>
                    <a:pt x="27" y="12"/>
                  </a:lnTo>
                  <a:lnTo>
                    <a:pt x="26" y="12"/>
                  </a:lnTo>
                  <a:lnTo>
                    <a:pt x="26" y="12"/>
                  </a:lnTo>
                  <a:lnTo>
                    <a:pt x="26" y="12"/>
                  </a:lnTo>
                  <a:lnTo>
                    <a:pt x="26" y="12"/>
                  </a:lnTo>
                  <a:lnTo>
                    <a:pt x="26" y="12"/>
                  </a:lnTo>
                  <a:lnTo>
                    <a:pt x="25" y="12"/>
                  </a:lnTo>
                  <a:lnTo>
                    <a:pt x="25" y="12"/>
                  </a:lnTo>
                  <a:lnTo>
                    <a:pt x="25" y="12"/>
                  </a:lnTo>
                  <a:lnTo>
                    <a:pt x="25" y="12"/>
                  </a:lnTo>
                  <a:lnTo>
                    <a:pt x="25" y="12"/>
                  </a:lnTo>
                  <a:lnTo>
                    <a:pt x="25" y="12"/>
                  </a:lnTo>
                  <a:lnTo>
                    <a:pt x="25" y="12"/>
                  </a:lnTo>
                  <a:lnTo>
                    <a:pt x="25" y="12"/>
                  </a:lnTo>
                  <a:lnTo>
                    <a:pt x="25" y="12"/>
                  </a:lnTo>
                  <a:lnTo>
                    <a:pt x="25" y="12"/>
                  </a:lnTo>
                  <a:lnTo>
                    <a:pt x="24" y="13"/>
                  </a:lnTo>
                  <a:lnTo>
                    <a:pt x="25" y="13"/>
                  </a:lnTo>
                  <a:lnTo>
                    <a:pt x="25" y="12"/>
                  </a:lnTo>
                  <a:lnTo>
                    <a:pt x="25" y="13"/>
                  </a:lnTo>
                  <a:lnTo>
                    <a:pt x="25" y="13"/>
                  </a:lnTo>
                  <a:lnTo>
                    <a:pt x="24" y="13"/>
                  </a:lnTo>
                  <a:lnTo>
                    <a:pt x="24" y="13"/>
                  </a:lnTo>
                  <a:lnTo>
                    <a:pt x="24" y="12"/>
                  </a:lnTo>
                  <a:lnTo>
                    <a:pt x="23" y="12"/>
                  </a:lnTo>
                  <a:lnTo>
                    <a:pt x="23" y="12"/>
                  </a:lnTo>
                  <a:lnTo>
                    <a:pt x="24" y="12"/>
                  </a:lnTo>
                  <a:lnTo>
                    <a:pt x="24" y="13"/>
                  </a:lnTo>
                  <a:lnTo>
                    <a:pt x="24" y="13"/>
                  </a:lnTo>
                  <a:lnTo>
                    <a:pt x="24" y="13"/>
                  </a:lnTo>
                  <a:lnTo>
                    <a:pt x="24" y="13"/>
                  </a:lnTo>
                  <a:lnTo>
                    <a:pt x="24" y="13"/>
                  </a:lnTo>
                  <a:lnTo>
                    <a:pt x="24" y="13"/>
                  </a:lnTo>
                  <a:lnTo>
                    <a:pt x="24" y="13"/>
                  </a:lnTo>
                  <a:lnTo>
                    <a:pt x="24" y="13"/>
                  </a:lnTo>
                  <a:lnTo>
                    <a:pt x="24" y="13"/>
                  </a:lnTo>
                  <a:lnTo>
                    <a:pt x="24" y="13"/>
                  </a:lnTo>
                  <a:lnTo>
                    <a:pt x="24" y="13"/>
                  </a:lnTo>
                  <a:lnTo>
                    <a:pt x="24" y="13"/>
                  </a:lnTo>
                  <a:lnTo>
                    <a:pt x="23" y="14"/>
                  </a:lnTo>
                  <a:lnTo>
                    <a:pt x="23" y="13"/>
                  </a:lnTo>
                  <a:lnTo>
                    <a:pt x="23" y="13"/>
                  </a:lnTo>
                  <a:lnTo>
                    <a:pt x="23" y="14"/>
                  </a:lnTo>
                  <a:lnTo>
                    <a:pt x="23" y="14"/>
                  </a:lnTo>
                  <a:lnTo>
                    <a:pt x="23" y="14"/>
                  </a:lnTo>
                  <a:lnTo>
                    <a:pt x="23" y="14"/>
                  </a:lnTo>
                  <a:lnTo>
                    <a:pt x="23" y="14"/>
                  </a:lnTo>
                  <a:lnTo>
                    <a:pt x="23" y="14"/>
                  </a:lnTo>
                  <a:lnTo>
                    <a:pt x="23" y="14"/>
                  </a:lnTo>
                  <a:lnTo>
                    <a:pt x="23" y="14"/>
                  </a:lnTo>
                  <a:lnTo>
                    <a:pt x="23" y="14"/>
                  </a:lnTo>
                  <a:lnTo>
                    <a:pt x="23" y="14"/>
                  </a:lnTo>
                  <a:lnTo>
                    <a:pt x="22" y="14"/>
                  </a:lnTo>
                  <a:lnTo>
                    <a:pt x="22" y="14"/>
                  </a:lnTo>
                  <a:lnTo>
                    <a:pt x="22" y="14"/>
                  </a:lnTo>
                  <a:lnTo>
                    <a:pt x="22" y="14"/>
                  </a:lnTo>
                  <a:lnTo>
                    <a:pt x="23" y="14"/>
                  </a:lnTo>
                  <a:lnTo>
                    <a:pt x="23" y="14"/>
                  </a:lnTo>
                  <a:lnTo>
                    <a:pt x="23" y="14"/>
                  </a:lnTo>
                  <a:lnTo>
                    <a:pt x="23" y="15"/>
                  </a:lnTo>
                  <a:lnTo>
                    <a:pt x="23" y="15"/>
                  </a:lnTo>
                  <a:lnTo>
                    <a:pt x="23" y="15"/>
                  </a:lnTo>
                  <a:lnTo>
                    <a:pt x="22" y="15"/>
                  </a:lnTo>
                  <a:lnTo>
                    <a:pt x="22" y="15"/>
                  </a:lnTo>
                  <a:lnTo>
                    <a:pt x="22" y="15"/>
                  </a:lnTo>
                  <a:lnTo>
                    <a:pt x="22" y="15"/>
                  </a:lnTo>
                  <a:lnTo>
                    <a:pt x="22" y="15"/>
                  </a:lnTo>
                  <a:lnTo>
                    <a:pt x="22" y="15"/>
                  </a:lnTo>
                  <a:lnTo>
                    <a:pt x="22" y="15"/>
                  </a:lnTo>
                  <a:lnTo>
                    <a:pt x="22" y="16"/>
                  </a:lnTo>
                  <a:lnTo>
                    <a:pt x="22" y="16"/>
                  </a:lnTo>
                  <a:lnTo>
                    <a:pt x="22" y="16"/>
                  </a:lnTo>
                  <a:lnTo>
                    <a:pt x="22" y="16"/>
                  </a:lnTo>
                  <a:lnTo>
                    <a:pt x="22" y="16"/>
                  </a:lnTo>
                  <a:lnTo>
                    <a:pt x="22" y="16"/>
                  </a:lnTo>
                  <a:lnTo>
                    <a:pt x="22" y="16"/>
                  </a:lnTo>
                  <a:lnTo>
                    <a:pt x="22" y="16"/>
                  </a:lnTo>
                  <a:lnTo>
                    <a:pt x="23" y="16"/>
                  </a:lnTo>
                  <a:lnTo>
                    <a:pt x="23" y="17"/>
                  </a:lnTo>
                  <a:lnTo>
                    <a:pt x="23" y="17"/>
                  </a:lnTo>
                  <a:lnTo>
                    <a:pt x="23" y="17"/>
                  </a:lnTo>
                  <a:lnTo>
                    <a:pt x="23" y="17"/>
                  </a:lnTo>
                  <a:lnTo>
                    <a:pt x="22" y="17"/>
                  </a:lnTo>
                  <a:lnTo>
                    <a:pt x="22" y="17"/>
                  </a:lnTo>
                  <a:lnTo>
                    <a:pt x="22" y="18"/>
                  </a:lnTo>
                  <a:lnTo>
                    <a:pt x="21" y="18"/>
                  </a:lnTo>
                  <a:lnTo>
                    <a:pt x="21" y="19"/>
                  </a:lnTo>
                  <a:lnTo>
                    <a:pt x="21" y="19"/>
                  </a:lnTo>
                  <a:lnTo>
                    <a:pt x="21" y="19"/>
                  </a:lnTo>
                  <a:lnTo>
                    <a:pt x="21" y="19"/>
                  </a:lnTo>
                  <a:lnTo>
                    <a:pt x="20" y="20"/>
                  </a:lnTo>
                  <a:lnTo>
                    <a:pt x="20" y="20"/>
                  </a:lnTo>
                  <a:lnTo>
                    <a:pt x="20" y="20"/>
                  </a:lnTo>
                  <a:lnTo>
                    <a:pt x="20" y="20"/>
                  </a:lnTo>
                  <a:lnTo>
                    <a:pt x="20" y="20"/>
                  </a:lnTo>
                  <a:lnTo>
                    <a:pt x="19" y="20"/>
                  </a:lnTo>
                  <a:lnTo>
                    <a:pt x="19" y="20"/>
                  </a:lnTo>
                  <a:lnTo>
                    <a:pt x="19" y="20"/>
                  </a:lnTo>
                  <a:lnTo>
                    <a:pt x="19" y="21"/>
                  </a:lnTo>
                  <a:lnTo>
                    <a:pt x="19" y="21"/>
                  </a:lnTo>
                  <a:lnTo>
                    <a:pt x="19" y="21"/>
                  </a:lnTo>
                  <a:lnTo>
                    <a:pt x="19" y="20"/>
                  </a:lnTo>
                  <a:lnTo>
                    <a:pt x="18" y="20"/>
                  </a:lnTo>
                  <a:lnTo>
                    <a:pt x="18" y="21"/>
                  </a:lnTo>
                  <a:lnTo>
                    <a:pt x="18" y="21"/>
                  </a:lnTo>
                  <a:lnTo>
                    <a:pt x="18" y="21"/>
                  </a:lnTo>
                  <a:lnTo>
                    <a:pt x="18" y="21"/>
                  </a:lnTo>
                  <a:lnTo>
                    <a:pt x="18" y="21"/>
                  </a:lnTo>
                  <a:lnTo>
                    <a:pt x="18" y="21"/>
                  </a:lnTo>
                  <a:lnTo>
                    <a:pt x="18" y="21"/>
                  </a:lnTo>
                  <a:lnTo>
                    <a:pt x="17" y="21"/>
                  </a:lnTo>
                  <a:lnTo>
                    <a:pt x="17" y="21"/>
                  </a:lnTo>
                  <a:lnTo>
                    <a:pt x="18" y="21"/>
                  </a:lnTo>
                  <a:lnTo>
                    <a:pt x="17" y="21"/>
                  </a:lnTo>
                  <a:lnTo>
                    <a:pt x="17" y="21"/>
                  </a:lnTo>
                  <a:lnTo>
                    <a:pt x="17" y="21"/>
                  </a:lnTo>
                  <a:lnTo>
                    <a:pt x="17" y="21"/>
                  </a:lnTo>
                  <a:lnTo>
                    <a:pt x="17" y="21"/>
                  </a:lnTo>
                  <a:lnTo>
                    <a:pt x="17" y="22"/>
                  </a:lnTo>
                  <a:lnTo>
                    <a:pt x="17" y="21"/>
                  </a:lnTo>
                  <a:lnTo>
                    <a:pt x="17" y="21"/>
                  </a:lnTo>
                  <a:lnTo>
                    <a:pt x="17" y="22"/>
                  </a:lnTo>
                  <a:lnTo>
                    <a:pt x="17" y="22"/>
                  </a:lnTo>
                  <a:lnTo>
                    <a:pt x="16" y="22"/>
                  </a:lnTo>
                  <a:lnTo>
                    <a:pt x="16" y="22"/>
                  </a:lnTo>
                  <a:lnTo>
                    <a:pt x="16" y="22"/>
                  </a:lnTo>
                  <a:lnTo>
                    <a:pt x="16" y="22"/>
                  </a:lnTo>
                  <a:lnTo>
                    <a:pt x="16" y="22"/>
                  </a:lnTo>
                  <a:lnTo>
                    <a:pt x="16" y="22"/>
                  </a:lnTo>
                  <a:lnTo>
                    <a:pt x="16" y="23"/>
                  </a:lnTo>
                  <a:lnTo>
                    <a:pt x="16" y="23"/>
                  </a:lnTo>
                  <a:lnTo>
                    <a:pt x="15" y="23"/>
                  </a:lnTo>
                  <a:lnTo>
                    <a:pt x="15" y="23"/>
                  </a:lnTo>
                  <a:lnTo>
                    <a:pt x="15" y="23"/>
                  </a:lnTo>
                  <a:lnTo>
                    <a:pt x="15" y="23"/>
                  </a:lnTo>
                  <a:lnTo>
                    <a:pt x="15" y="22"/>
                  </a:lnTo>
                  <a:lnTo>
                    <a:pt x="15" y="22"/>
                  </a:lnTo>
                  <a:lnTo>
                    <a:pt x="15" y="22"/>
                  </a:lnTo>
                  <a:lnTo>
                    <a:pt x="14" y="22"/>
                  </a:lnTo>
                  <a:lnTo>
                    <a:pt x="14" y="22"/>
                  </a:lnTo>
                  <a:lnTo>
                    <a:pt x="15" y="22"/>
                  </a:lnTo>
                  <a:lnTo>
                    <a:pt x="15" y="23"/>
                  </a:lnTo>
                  <a:lnTo>
                    <a:pt x="15" y="23"/>
                  </a:lnTo>
                  <a:lnTo>
                    <a:pt x="15" y="23"/>
                  </a:lnTo>
                  <a:lnTo>
                    <a:pt x="15" y="23"/>
                  </a:lnTo>
                  <a:lnTo>
                    <a:pt x="15" y="24"/>
                  </a:lnTo>
                  <a:lnTo>
                    <a:pt x="15" y="24"/>
                  </a:lnTo>
                  <a:lnTo>
                    <a:pt x="15" y="24"/>
                  </a:lnTo>
                  <a:lnTo>
                    <a:pt x="14" y="24"/>
                  </a:lnTo>
                  <a:lnTo>
                    <a:pt x="14" y="24"/>
                  </a:lnTo>
                  <a:lnTo>
                    <a:pt x="14" y="24"/>
                  </a:lnTo>
                  <a:lnTo>
                    <a:pt x="14" y="24"/>
                  </a:lnTo>
                  <a:lnTo>
                    <a:pt x="14" y="24"/>
                  </a:lnTo>
                  <a:lnTo>
                    <a:pt x="14" y="24"/>
                  </a:lnTo>
                  <a:lnTo>
                    <a:pt x="14" y="24"/>
                  </a:lnTo>
                  <a:lnTo>
                    <a:pt x="14" y="24"/>
                  </a:lnTo>
                  <a:lnTo>
                    <a:pt x="14" y="25"/>
                  </a:lnTo>
                  <a:lnTo>
                    <a:pt x="14" y="25"/>
                  </a:lnTo>
                  <a:lnTo>
                    <a:pt x="14" y="25"/>
                  </a:lnTo>
                  <a:lnTo>
                    <a:pt x="14" y="25"/>
                  </a:lnTo>
                  <a:lnTo>
                    <a:pt x="14" y="25"/>
                  </a:lnTo>
                  <a:lnTo>
                    <a:pt x="14" y="25"/>
                  </a:lnTo>
                  <a:lnTo>
                    <a:pt x="14" y="25"/>
                  </a:lnTo>
                  <a:lnTo>
                    <a:pt x="14" y="25"/>
                  </a:lnTo>
                  <a:lnTo>
                    <a:pt x="14" y="26"/>
                  </a:lnTo>
                  <a:lnTo>
                    <a:pt x="14" y="26"/>
                  </a:lnTo>
                  <a:lnTo>
                    <a:pt x="14" y="26"/>
                  </a:lnTo>
                  <a:lnTo>
                    <a:pt x="14" y="27"/>
                  </a:lnTo>
                  <a:lnTo>
                    <a:pt x="14" y="27"/>
                  </a:lnTo>
                  <a:lnTo>
                    <a:pt x="14" y="27"/>
                  </a:lnTo>
                  <a:lnTo>
                    <a:pt x="14" y="27"/>
                  </a:lnTo>
                  <a:lnTo>
                    <a:pt x="14" y="27"/>
                  </a:lnTo>
                  <a:lnTo>
                    <a:pt x="14" y="27"/>
                  </a:lnTo>
                  <a:lnTo>
                    <a:pt x="14" y="27"/>
                  </a:lnTo>
                  <a:lnTo>
                    <a:pt x="14" y="27"/>
                  </a:lnTo>
                  <a:lnTo>
                    <a:pt x="14" y="27"/>
                  </a:lnTo>
                  <a:lnTo>
                    <a:pt x="13" y="27"/>
                  </a:lnTo>
                  <a:lnTo>
                    <a:pt x="13" y="27"/>
                  </a:lnTo>
                  <a:lnTo>
                    <a:pt x="13" y="27"/>
                  </a:lnTo>
                  <a:lnTo>
                    <a:pt x="13" y="27"/>
                  </a:lnTo>
                  <a:lnTo>
                    <a:pt x="13" y="27"/>
                  </a:lnTo>
                  <a:lnTo>
                    <a:pt x="13" y="27"/>
                  </a:lnTo>
                  <a:lnTo>
                    <a:pt x="13" y="27"/>
                  </a:lnTo>
                  <a:lnTo>
                    <a:pt x="13" y="27"/>
                  </a:lnTo>
                  <a:lnTo>
                    <a:pt x="13" y="27"/>
                  </a:lnTo>
                  <a:lnTo>
                    <a:pt x="13" y="28"/>
                  </a:lnTo>
                  <a:lnTo>
                    <a:pt x="13" y="28"/>
                  </a:lnTo>
                  <a:lnTo>
                    <a:pt x="13" y="28"/>
                  </a:lnTo>
                  <a:lnTo>
                    <a:pt x="13" y="28"/>
                  </a:lnTo>
                  <a:lnTo>
                    <a:pt x="13" y="28"/>
                  </a:lnTo>
                  <a:lnTo>
                    <a:pt x="13" y="28"/>
                  </a:lnTo>
                  <a:lnTo>
                    <a:pt x="13" y="29"/>
                  </a:lnTo>
                  <a:lnTo>
                    <a:pt x="13" y="29"/>
                  </a:lnTo>
                  <a:lnTo>
                    <a:pt x="13" y="30"/>
                  </a:lnTo>
                  <a:lnTo>
                    <a:pt x="13" y="30"/>
                  </a:lnTo>
                  <a:lnTo>
                    <a:pt x="13" y="30"/>
                  </a:lnTo>
                  <a:lnTo>
                    <a:pt x="13" y="30"/>
                  </a:lnTo>
                  <a:lnTo>
                    <a:pt x="13" y="30"/>
                  </a:lnTo>
                  <a:lnTo>
                    <a:pt x="13" y="31"/>
                  </a:lnTo>
                  <a:lnTo>
                    <a:pt x="14" y="31"/>
                  </a:lnTo>
                  <a:lnTo>
                    <a:pt x="14" y="31"/>
                  </a:lnTo>
                  <a:lnTo>
                    <a:pt x="14" y="31"/>
                  </a:lnTo>
                  <a:lnTo>
                    <a:pt x="14" y="31"/>
                  </a:lnTo>
                  <a:lnTo>
                    <a:pt x="14" y="31"/>
                  </a:lnTo>
                  <a:lnTo>
                    <a:pt x="14" y="31"/>
                  </a:lnTo>
                  <a:lnTo>
                    <a:pt x="14" y="31"/>
                  </a:lnTo>
                  <a:lnTo>
                    <a:pt x="14" y="31"/>
                  </a:lnTo>
                  <a:lnTo>
                    <a:pt x="15" y="31"/>
                  </a:lnTo>
                  <a:lnTo>
                    <a:pt x="14" y="31"/>
                  </a:lnTo>
                  <a:lnTo>
                    <a:pt x="15" y="31"/>
                  </a:lnTo>
                  <a:lnTo>
                    <a:pt x="15" y="31"/>
                  </a:lnTo>
                  <a:lnTo>
                    <a:pt x="15" y="31"/>
                  </a:lnTo>
                  <a:lnTo>
                    <a:pt x="15" y="31"/>
                  </a:lnTo>
                  <a:lnTo>
                    <a:pt x="16" y="32"/>
                  </a:lnTo>
                  <a:lnTo>
                    <a:pt x="16" y="32"/>
                  </a:lnTo>
                  <a:lnTo>
                    <a:pt x="16" y="32"/>
                  </a:lnTo>
                  <a:lnTo>
                    <a:pt x="16" y="32"/>
                  </a:lnTo>
                  <a:lnTo>
                    <a:pt x="16" y="32"/>
                  </a:lnTo>
                  <a:lnTo>
                    <a:pt x="16" y="32"/>
                  </a:lnTo>
                  <a:lnTo>
                    <a:pt x="16" y="32"/>
                  </a:lnTo>
                  <a:lnTo>
                    <a:pt x="16" y="32"/>
                  </a:lnTo>
                  <a:lnTo>
                    <a:pt x="16" y="32"/>
                  </a:lnTo>
                  <a:lnTo>
                    <a:pt x="16" y="32"/>
                  </a:lnTo>
                  <a:lnTo>
                    <a:pt x="16" y="32"/>
                  </a:lnTo>
                  <a:lnTo>
                    <a:pt x="17" y="32"/>
                  </a:lnTo>
                  <a:lnTo>
                    <a:pt x="17" y="33"/>
                  </a:lnTo>
                  <a:lnTo>
                    <a:pt x="17" y="33"/>
                  </a:lnTo>
                  <a:lnTo>
                    <a:pt x="17" y="33"/>
                  </a:lnTo>
                  <a:lnTo>
                    <a:pt x="17" y="33"/>
                  </a:lnTo>
                  <a:lnTo>
                    <a:pt x="17" y="33"/>
                  </a:lnTo>
                  <a:lnTo>
                    <a:pt x="17" y="33"/>
                  </a:lnTo>
                  <a:lnTo>
                    <a:pt x="18" y="33"/>
                  </a:lnTo>
                  <a:lnTo>
                    <a:pt x="18" y="33"/>
                  </a:lnTo>
                  <a:lnTo>
                    <a:pt x="17" y="33"/>
                  </a:lnTo>
                  <a:lnTo>
                    <a:pt x="17" y="33"/>
                  </a:lnTo>
                  <a:lnTo>
                    <a:pt x="17" y="34"/>
                  </a:lnTo>
                  <a:lnTo>
                    <a:pt x="17" y="34"/>
                  </a:lnTo>
                  <a:lnTo>
                    <a:pt x="18" y="34"/>
                  </a:lnTo>
                  <a:lnTo>
                    <a:pt x="17" y="34"/>
                  </a:lnTo>
                  <a:lnTo>
                    <a:pt x="17" y="34"/>
                  </a:lnTo>
                  <a:lnTo>
                    <a:pt x="17" y="34"/>
                  </a:lnTo>
                  <a:lnTo>
                    <a:pt x="17" y="34"/>
                  </a:lnTo>
                  <a:lnTo>
                    <a:pt x="17" y="34"/>
                  </a:lnTo>
                  <a:lnTo>
                    <a:pt x="17" y="34"/>
                  </a:lnTo>
                  <a:lnTo>
                    <a:pt x="17" y="34"/>
                  </a:lnTo>
                  <a:lnTo>
                    <a:pt x="16" y="35"/>
                  </a:lnTo>
                  <a:lnTo>
                    <a:pt x="16" y="35"/>
                  </a:lnTo>
                  <a:lnTo>
                    <a:pt x="16" y="35"/>
                  </a:lnTo>
                  <a:lnTo>
                    <a:pt x="16" y="35"/>
                  </a:lnTo>
                  <a:lnTo>
                    <a:pt x="15" y="35"/>
                  </a:lnTo>
                  <a:lnTo>
                    <a:pt x="16" y="35"/>
                  </a:lnTo>
                  <a:lnTo>
                    <a:pt x="15" y="35"/>
                  </a:lnTo>
                  <a:lnTo>
                    <a:pt x="15" y="35"/>
                  </a:lnTo>
                  <a:lnTo>
                    <a:pt x="15" y="35"/>
                  </a:lnTo>
                  <a:lnTo>
                    <a:pt x="15" y="35"/>
                  </a:lnTo>
                  <a:lnTo>
                    <a:pt x="15" y="35"/>
                  </a:lnTo>
                  <a:lnTo>
                    <a:pt x="15" y="35"/>
                  </a:lnTo>
                  <a:lnTo>
                    <a:pt x="15" y="35"/>
                  </a:lnTo>
                  <a:lnTo>
                    <a:pt x="15" y="35"/>
                  </a:lnTo>
                  <a:lnTo>
                    <a:pt x="15" y="34"/>
                  </a:lnTo>
                  <a:lnTo>
                    <a:pt x="15" y="34"/>
                  </a:lnTo>
                  <a:lnTo>
                    <a:pt x="14" y="34"/>
                  </a:lnTo>
                  <a:lnTo>
                    <a:pt x="14" y="34"/>
                  </a:lnTo>
                  <a:lnTo>
                    <a:pt x="14" y="34"/>
                  </a:lnTo>
                  <a:lnTo>
                    <a:pt x="14" y="34"/>
                  </a:lnTo>
                  <a:lnTo>
                    <a:pt x="14" y="34"/>
                  </a:lnTo>
                  <a:lnTo>
                    <a:pt x="14" y="34"/>
                  </a:lnTo>
                  <a:lnTo>
                    <a:pt x="14" y="33"/>
                  </a:lnTo>
                  <a:lnTo>
                    <a:pt x="14" y="34"/>
                  </a:lnTo>
                  <a:lnTo>
                    <a:pt x="14" y="34"/>
                  </a:lnTo>
                  <a:lnTo>
                    <a:pt x="14" y="34"/>
                  </a:lnTo>
                  <a:lnTo>
                    <a:pt x="14" y="34"/>
                  </a:lnTo>
                  <a:lnTo>
                    <a:pt x="14" y="34"/>
                  </a:lnTo>
                  <a:lnTo>
                    <a:pt x="14" y="34"/>
                  </a:lnTo>
                  <a:lnTo>
                    <a:pt x="14" y="34"/>
                  </a:lnTo>
                  <a:lnTo>
                    <a:pt x="14" y="34"/>
                  </a:lnTo>
                  <a:lnTo>
                    <a:pt x="14" y="34"/>
                  </a:lnTo>
                  <a:lnTo>
                    <a:pt x="14" y="34"/>
                  </a:lnTo>
                  <a:lnTo>
                    <a:pt x="14" y="34"/>
                  </a:lnTo>
                  <a:lnTo>
                    <a:pt x="14" y="34"/>
                  </a:lnTo>
                  <a:lnTo>
                    <a:pt x="14" y="34"/>
                  </a:lnTo>
                  <a:lnTo>
                    <a:pt x="15" y="34"/>
                  </a:lnTo>
                  <a:lnTo>
                    <a:pt x="14" y="35"/>
                  </a:lnTo>
                  <a:lnTo>
                    <a:pt x="14" y="35"/>
                  </a:lnTo>
                  <a:lnTo>
                    <a:pt x="14" y="34"/>
                  </a:lnTo>
                  <a:lnTo>
                    <a:pt x="14" y="34"/>
                  </a:lnTo>
                  <a:lnTo>
                    <a:pt x="14" y="34"/>
                  </a:lnTo>
                  <a:lnTo>
                    <a:pt x="14" y="34"/>
                  </a:lnTo>
                  <a:lnTo>
                    <a:pt x="14" y="34"/>
                  </a:lnTo>
                  <a:lnTo>
                    <a:pt x="14" y="35"/>
                  </a:lnTo>
                  <a:lnTo>
                    <a:pt x="14" y="35"/>
                  </a:lnTo>
                  <a:lnTo>
                    <a:pt x="13" y="35"/>
                  </a:lnTo>
                  <a:lnTo>
                    <a:pt x="13" y="34"/>
                  </a:lnTo>
                  <a:lnTo>
                    <a:pt x="13" y="34"/>
                  </a:lnTo>
                  <a:lnTo>
                    <a:pt x="13" y="34"/>
                  </a:lnTo>
                  <a:lnTo>
                    <a:pt x="13" y="34"/>
                  </a:lnTo>
                  <a:lnTo>
                    <a:pt x="12" y="34"/>
                  </a:lnTo>
                  <a:lnTo>
                    <a:pt x="12" y="34"/>
                  </a:lnTo>
                  <a:lnTo>
                    <a:pt x="12" y="34"/>
                  </a:lnTo>
                  <a:lnTo>
                    <a:pt x="12" y="34"/>
                  </a:lnTo>
                  <a:lnTo>
                    <a:pt x="12" y="34"/>
                  </a:lnTo>
                  <a:lnTo>
                    <a:pt x="12" y="34"/>
                  </a:lnTo>
                  <a:lnTo>
                    <a:pt x="12" y="35"/>
                  </a:lnTo>
                  <a:lnTo>
                    <a:pt x="12" y="35"/>
                  </a:lnTo>
                  <a:lnTo>
                    <a:pt x="11" y="35"/>
                  </a:lnTo>
                  <a:lnTo>
                    <a:pt x="11" y="35"/>
                  </a:lnTo>
                  <a:lnTo>
                    <a:pt x="11" y="35"/>
                  </a:lnTo>
                  <a:lnTo>
                    <a:pt x="11" y="35"/>
                  </a:lnTo>
                  <a:lnTo>
                    <a:pt x="11" y="35"/>
                  </a:lnTo>
                  <a:lnTo>
                    <a:pt x="12" y="35"/>
                  </a:lnTo>
                  <a:lnTo>
                    <a:pt x="12" y="35"/>
                  </a:lnTo>
                  <a:lnTo>
                    <a:pt x="12" y="35"/>
                  </a:lnTo>
                  <a:lnTo>
                    <a:pt x="13" y="35"/>
                  </a:lnTo>
                  <a:lnTo>
                    <a:pt x="13" y="35"/>
                  </a:lnTo>
                  <a:lnTo>
                    <a:pt x="13" y="35"/>
                  </a:lnTo>
                  <a:lnTo>
                    <a:pt x="13" y="35"/>
                  </a:lnTo>
                  <a:lnTo>
                    <a:pt x="13" y="35"/>
                  </a:lnTo>
                  <a:lnTo>
                    <a:pt x="12" y="35"/>
                  </a:lnTo>
                  <a:lnTo>
                    <a:pt x="12" y="35"/>
                  </a:lnTo>
                  <a:lnTo>
                    <a:pt x="13" y="35"/>
                  </a:lnTo>
                  <a:lnTo>
                    <a:pt x="13" y="35"/>
                  </a:lnTo>
                  <a:lnTo>
                    <a:pt x="13" y="35"/>
                  </a:lnTo>
                  <a:lnTo>
                    <a:pt x="13" y="35"/>
                  </a:lnTo>
                  <a:lnTo>
                    <a:pt x="13" y="35"/>
                  </a:lnTo>
                  <a:lnTo>
                    <a:pt x="14" y="35"/>
                  </a:lnTo>
                  <a:lnTo>
                    <a:pt x="14" y="35"/>
                  </a:lnTo>
                  <a:lnTo>
                    <a:pt x="13" y="35"/>
                  </a:lnTo>
                  <a:lnTo>
                    <a:pt x="14" y="36"/>
                  </a:lnTo>
                  <a:lnTo>
                    <a:pt x="14" y="35"/>
                  </a:lnTo>
                  <a:lnTo>
                    <a:pt x="14" y="35"/>
                  </a:lnTo>
                  <a:lnTo>
                    <a:pt x="14" y="35"/>
                  </a:lnTo>
                  <a:lnTo>
                    <a:pt x="14" y="35"/>
                  </a:lnTo>
                  <a:lnTo>
                    <a:pt x="15" y="35"/>
                  </a:lnTo>
                  <a:lnTo>
                    <a:pt x="15" y="35"/>
                  </a:lnTo>
                  <a:lnTo>
                    <a:pt x="15" y="35"/>
                  </a:lnTo>
                  <a:lnTo>
                    <a:pt x="15" y="35"/>
                  </a:lnTo>
                  <a:lnTo>
                    <a:pt x="15" y="35"/>
                  </a:lnTo>
                  <a:lnTo>
                    <a:pt x="16" y="35"/>
                  </a:lnTo>
                  <a:lnTo>
                    <a:pt x="16" y="35"/>
                  </a:lnTo>
                  <a:lnTo>
                    <a:pt x="16" y="35"/>
                  </a:lnTo>
                  <a:lnTo>
                    <a:pt x="16" y="35"/>
                  </a:lnTo>
                  <a:lnTo>
                    <a:pt x="16" y="35"/>
                  </a:lnTo>
                  <a:lnTo>
                    <a:pt x="16" y="35"/>
                  </a:lnTo>
                  <a:lnTo>
                    <a:pt x="17" y="35"/>
                  </a:lnTo>
                  <a:lnTo>
                    <a:pt x="17" y="35"/>
                  </a:lnTo>
                  <a:lnTo>
                    <a:pt x="16" y="35"/>
                  </a:lnTo>
                  <a:lnTo>
                    <a:pt x="16" y="35"/>
                  </a:lnTo>
                  <a:lnTo>
                    <a:pt x="16" y="35"/>
                  </a:lnTo>
                  <a:lnTo>
                    <a:pt x="16" y="35"/>
                  </a:lnTo>
                  <a:lnTo>
                    <a:pt x="16" y="36"/>
                  </a:lnTo>
                  <a:lnTo>
                    <a:pt x="16" y="36"/>
                  </a:lnTo>
                  <a:lnTo>
                    <a:pt x="16" y="36"/>
                  </a:lnTo>
                  <a:lnTo>
                    <a:pt x="15" y="36"/>
                  </a:lnTo>
                  <a:lnTo>
                    <a:pt x="15" y="36"/>
                  </a:lnTo>
                  <a:lnTo>
                    <a:pt x="15" y="37"/>
                  </a:lnTo>
                  <a:lnTo>
                    <a:pt x="15" y="37"/>
                  </a:lnTo>
                  <a:lnTo>
                    <a:pt x="15" y="37"/>
                  </a:lnTo>
                  <a:lnTo>
                    <a:pt x="15" y="36"/>
                  </a:lnTo>
                  <a:lnTo>
                    <a:pt x="15" y="36"/>
                  </a:lnTo>
                  <a:lnTo>
                    <a:pt x="15" y="36"/>
                  </a:lnTo>
                  <a:lnTo>
                    <a:pt x="14" y="36"/>
                  </a:lnTo>
                  <a:lnTo>
                    <a:pt x="14" y="36"/>
                  </a:lnTo>
                  <a:lnTo>
                    <a:pt x="14" y="36"/>
                  </a:lnTo>
                  <a:lnTo>
                    <a:pt x="14" y="36"/>
                  </a:lnTo>
                  <a:lnTo>
                    <a:pt x="14" y="37"/>
                  </a:lnTo>
                  <a:lnTo>
                    <a:pt x="14" y="37"/>
                  </a:lnTo>
                  <a:lnTo>
                    <a:pt x="14" y="37"/>
                  </a:lnTo>
                  <a:lnTo>
                    <a:pt x="14" y="37"/>
                  </a:lnTo>
                  <a:lnTo>
                    <a:pt x="13" y="37"/>
                  </a:lnTo>
                  <a:lnTo>
                    <a:pt x="13" y="37"/>
                  </a:lnTo>
                  <a:lnTo>
                    <a:pt x="13" y="37"/>
                  </a:lnTo>
                  <a:lnTo>
                    <a:pt x="13" y="37"/>
                  </a:lnTo>
                  <a:lnTo>
                    <a:pt x="13" y="38"/>
                  </a:lnTo>
                  <a:lnTo>
                    <a:pt x="13" y="38"/>
                  </a:lnTo>
                  <a:lnTo>
                    <a:pt x="13" y="38"/>
                  </a:lnTo>
                  <a:lnTo>
                    <a:pt x="13" y="38"/>
                  </a:lnTo>
                  <a:lnTo>
                    <a:pt x="12" y="38"/>
                  </a:lnTo>
                  <a:lnTo>
                    <a:pt x="12" y="38"/>
                  </a:lnTo>
                  <a:lnTo>
                    <a:pt x="12" y="38"/>
                  </a:lnTo>
                  <a:lnTo>
                    <a:pt x="12" y="38"/>
                  </a:lnTo>
                  <a:lnTo>
                    <a:pt x="11" y="38"/>
                  </a:lnTo>
                  <a:lnTo>
                    <a:pt x="11" y="38"/>
                  </a:lnTo>
                  <a:lnTo>
                    <a:pt x="11" y="38"/>
                  </a:lnTo>
                  <a:lnTo>
                    <a:pt x="12" y="38"/>
                  </a:lnTo>
                  <a:lnTo>
                    <a:pt x="12" y="38"/>
                  </a:lnTo>
                  <a:lnTo>
                    <a:pt x="12" y="38"/>
                  </a:lnTo>
                  <a:lnTo>
                    <a:pt x="13" y="38"/>
                  </a:lnTo>
                  <a:lnTo>
                    <a:pt x="13" y="38"/>
                  </a:lnTo>
                  <a:lnTo>
                    <a:pt x="13" y="38"/>
                  </a:lnTo>
                  <a:lnTo>
                    <a:pt x="13" y="38"/>
                  </a:lnTo>
                  <a:lnTo>
                    <a:pt x="12" y="38"/>
                  </a:lnTo>
                  <a:lnTo>
                    <a:pt x="12" y="38"/>
                  </a:lnTo>
                  <a:lnTo>
                    <a:pt x="12" y="38"/>
                  </a:lnTo>
                  <a:lnTo>
                    <a:pt x="12" y="38"/>
                  </a:lnTo>
                  <a:lnTo>
                    <a:pt x="12" y="38"/>
                  </a:lnTo>
                  <a:lnTo>
                    <a:pt x="12" y="39"/>
                  </a:lnTo>
                  <a:lnTo>
                    <a:pt x="13" y="39"/>
                  </a:lnTo>
                  <a:lnTo>
                    <a:pt x="13" y="39"/>
                  </a:lnTo>
                  <a:lnTo>
                    <a:pt x="13" y="39"/>
                  </a:lnTo>
                  <a:lnTo>
                    <a:pt x="13" y="39"/>
                  </a:lnTo>
                  <a:lnTo>
                    <a:pt x="12" y="39"/>
                  </a:lnTo>
                  <a:lnTo>
                    <a:pt x="12" y="40"/>
                  </a:lnTo>
                  <a:lnTo>
                    <a:pt x="13" y="40"/>
                  </a:lnTo>
                  <a:lnTo>
                    <a:pt x="12" y="40"/>
                  </a:lnTo>
                  <a:lnTo>
                    <a:pt x="12" y="40"/>
                  </a:lnTo>
                  <a:lnTo>
                    <a:pt x="12" y="40"/>
                  </a:lnTo>
                  <a:lnTo>
                    <a:pt x="12" y="40"/>
                  </a:lnTo>
                  <a:lnTo>
                    <a:pt x="13" y="40"/>
                  </a:lnTo>
                  <a:lnTo>
                    <a:pt x="12" y="40"/>
                  </a:lnTo>
                  <a:lnTo>
                    <a:pt x="12" y="40"/>
                  </a:lnTo>
                  <a:lnTo>
                    <a:pt x="12" y="40"/>
                  </a:lnTo>
                  <a:lnTo>
                    <a:pt x="12" y="40"/>
                  </a:lnTo>
                  <a:lnTo>
                    <a:pt x="12" y="40"/>
                  </a:lnTo>
                  <a:lnTo>
                    <a:pt x="12" y="40"/>
                  </a:lnTo>
                  <a:lnTo>
                    <a:pt x="12" y="41"/>
                  </a:lnTo>
                  <a:lnTo>
                    <a:pt x="12" y="41"/>
                  </a:lnTo>
                  <a:lnTo>
                    <a:pt x="12" y="40"/>
                  </a:lnTo>
                  <a:lnTo>
                    <a:pt x="12" y="40"/>
                  </a:lnTo>
                  <a:lnTo>
                    <a:pt x="12" y="40"/>
                  </a:lnTo>
                  <a:lnTo>
                    <a:pt x="12" y="41"/>
                  </a:lnTo>
                  <a:lnTo>
                    <a:pt x="12" y="41"/>
                  </a:lnTo>
                  <a:lnTo>
                    <a:pt x="12" y="41"/>
                  </a:lnTo>
                  <a:lnTo>
                    <a:pt x="12" y="41"/>
                  </a:lnTo>
                  <a:lnTo>
                    <a:pt x="12" y="41"/>
                  </a:lnTo>
                  <a:lnTo>
                    <a:pt x="12" y="42"/>
                  </a:lnTo>
                  <a:lnTo>
                    <a:pt x="12" y="42"/>
                  </a:lnTo>
                  <a:lnTo>
                    <a:pt x="12" y="42"/>
                  </a:lnTo>
                  <a:lnTo>
                    <a:pt x="12" y="42"/>
                  </a:lnTo>
                  <a:lnTo>
                    <a:pt x="12" y="43"/>
                  </a:lnTo>
                  <a:lnTo>
                    <a:pt x="12" y="43"/>
                  </a:lnTo>
                  <a:lnTo>
                    <a:pt x="12" y="43"/>
                  </a:lnTo>
                  <a:lnTo>
                    <a:pt x="12" y="43"/>
                  </a:lnTo>
                  <a:lnTo>
                    <a:pt x="12" y="43"/>
                  </a:lnTo>
                  <a:lnTo>
                    <a:pt x="12" y="43"/>
                  </a:lnTo>
                  <a:lnTo>
                    <a:pt x="12" y="44"/>
                  </a:lnTo>
                  <a:lnTo>
                    <a:pt x="12" y="44"/>
                  </a:lnTo>
                  <a:lnTo>
                    <a:pt x="12" y="44"/>
                  </a:lnTo>
                  <a:lnTo>
                    <a:pt x="12" y="44"/>
                  </a:lnTo>
                  <a:lnTo>
                    <a:pt x="12" y="45"/>
                  </a:lnTo>
                  <a:lnTo>
                    <a:pt x="11" y="45"/>
                  </a:lnTo>
                  <a:lnTo>
                    <a:pt x="11" y="45"/>
                  </a:lnTo>
                  <a:lnTo>
                    <a:pt x="11" y="45"/>
                  </a:lnTo>
                  <a:lnTo>
                    <a:pt x="11" y="46"/>
                  </a:lnTo>
                  <a:lnTo>
                    <a:pt x="11" y="46"/>
                  </a:lnTo>
                  <a:lnTo>
                    <a:pt x="11" y="46"/>
                  </a:lnTo>
                  <a:lnTo>
                    <a:pt x="10" y="46"/>
                  </a:lnTo>
                  <a:lnTo>
                    <a:pt x="10" y="46"/>
                  </a:lnTo>
                  <a:lnTo>
                    <a:pt x="10" y="46"/>
                  </a:lnTo>
                  <a:lnTo>
                    <a:pt x="9" y="46"/>
                  </a:lnTo>
                  <a:lnTo>
                    <a:pt x="9" y="46"/>
                  </a:lnTo>
                  <a:lnTo>
                    <a:pt x="9" y="46"/>
                  </a:lnTo>
                  <a:lnTo>
                    <a:pt x="8" y="46"/>
                  </a:lnTo>
                  <a:lnTo>
                    <a:pt x="8" y="46"/>
                  </a:lnTo>
                  <a:lnTo>
                    <a:pt x="8" y="46"/>
                  </a:lnTo>
                  <a:lnTo>
                    <a:pt x="8" y="46"/>
                  </a:lnTo>
                  <a:lnTo>
                    <a:pt x="8" y="47"/>
                  </a:lnTo>
                  <a:lnTo>
                    <a:pt x="8" y="47"/>
                  </a:lnTo>
                  <a:lnTo>
                    <a:pt x="8" y="46"/>
                  </a:lnTo>
                  <a:lnTo>
                    <a:pt x="7" y="46"/>
                  </a:lnTo>
                  <a:lnTo>
                    <a:pt x="7" y="47"/>
                  </a:lnTo>
                  <a:lnTo>
                    <a:pt x="7" y="47"/>
                  </a:lnTo>
                  <a:lnTo>
                    <a:pt x="7" y="47"/>
                  </a:lnTo>
                  <a:lnTo>
                    <a:pt x="7" y="47"/>
                  </a:lnTo>
                  <a:lnTo>
                    <a:pt x="7" y="48"/>
                  </a:lnTo>
                  <a:lnTo>
                    <a:pt x="7" y="48"/>
                  </a:lnTo>
                  <a:lnTo>
                    <a:pt x="7" y="48"/>
                  </a:lnTo>
                  <a:lnTo>
                    <a:pt x="7" y="48"/>
                  </a:lnTo>
                  <a:lnTo>
                    <a:pt x="7" y="48"/>
                  </a:lnTo>
                  <a:lnTo>
                    <a:pt x="7" y="48"/>
                  </a:lnTo>
                  <a:lnTo>
                    <a:pt x="7" y="49"/>
                  </a:lnTo>
                  <a:lnTo>
                    <a:pt x="7" y="49"/>
                  </a:lnTo>
                  <a:lnTo>
                    <a:pt x="7" y="49"/>
                  </a:lnTo>
                  <a:lnTo>
                    <a:pt x="6" y="49"/>
                  </a:lnTo>
                  <a:lnTo>
                    <a:pt x="6" y="49"/>
                  </a:lnTo>
                  <a:lnTo>
                    <a:pt x="6" y="49"/>
                  </a:lnTo>
                  <a:lnTo>
                    <a:pt x="5" y="49"/>
                  </a:lnTo>
                  <a:lnTo>
                    <a:pt x="5" y="49"/>
                  </a:lnTo>
                  <a:lnTo>
                    <a:pt x="5" y="49"/>
                  </a:lnTo>
                  <a:lnTo>
                    <a:pt x="4" y="49"/>
                  </a:lnTo>
                  <a:lnTo>
                    <a:pt x="4" y="48"/>
                  </a:lnTo>
                  <a:lnTo>
                    <a:pt x="4" y="48"/>
                  </a:lnTo>
                  <a:lnTo>
                    <a:pt x="4" y="48"/>
                  </a:lnTo>
                  <a:lnTo>
                    <a:pt x="4" y="47"/>
                  </a:lnTo>
                  <a:lnTo>
                    <a:pt x="4" y="46"/>
                  </a:lnTo>
                  <a:lnTo>
                    <a:pt x="3" y="46"/>
                  </a:lnTo>
                  <a:lnTo>
                    <a:pt x="3" y="46"/>
                  </a:lnTo>
                  <a:lnTo>
                    <a:pt x="3" y="46"/>
                  </a:lnTo>
                  <a:lnTo>
                    <a:pt x="3" y="46"/>
                  </a:lnTo>
                  <a:lnTo>
                    <a:pt x="4" y="46"/>
                  </a:lnTo>
                  <a:lnTo>
                    <a:pt x="4" y="46"/>
                  </a:lnTo>
                  <a:lnTo>
                    <a:pt x="4" y="46"/>
                  </a:lnTo>
                  <a:lnTo>
                    <a:pt x="4" y="45"/>
                  </a:lnTo>
                  <a:lnTo>
                    <a:pt x="3" y="45"/>
                  </a:lnTo>
                  <a:lnTo>
                    <a:pt x="3" y="45"/>
                  </a:lnTo>
                  <a:lnTo>
                    <a:pt x="4" y="45"/>
                  </a:lnTo>
                  <a:lnTo>
                    <a:pt x="4" y="45"/>
                  </a:lnTo>
                  <a:lnTo>
                    <a:pt x="4" y="45"/>
                  </a:lnTo>
                  <a:lnTo>
                    <a:pt x="4" y="45"/>
                  </a:lnTo>
                  <a:lnTo>
                    <a:pt x="4" y="45"/>
                  </a:lnTo>
                  <a:lnTo>
                    <a:pt x="4" y="45"/>
                  </a:lnTo>
                  <a:lnTo>
                    <a:pt x="4" y="44"/>
                  </a:lnTo>
                  <a:lnTo>
                    <a:pt x="3" y="44"/>
                  </a:lnTo>
                  <a:lnTo>
                    <a:pt x="3" y="44"/>
                  </a:lnTo>
                  <a:lnTo>
                    <a:pt x="3" y="44"/>
                  </a:lnTo>
                  <a:lnTo>
                    <a:pt x="3" y="44"/>
                  </a:lnTo>
                  <a:lnTo>
                    <a:pt x="3" y="43"/>
                  </a:lnTo>
                  <a:lnTo>
                    <a:pt x="3" y="43"/>
                  </a:lnTo>
                  <a:lnTo>
                    <a:pt x="2" y="43"/>
                  </a:lnTo>
                  <a:lnTo>
                    <a:pt x="2" y="42"/>
                  </a:lnTo>
                  <a:lnTo>
                    <a:pt x="2" y="42"/>
                  </a:lnTo>
                  <a:lnTo>
                    <a:pt x="2" y="42"/>
                  </a:lnTo>
                  <a:lnTo>
                    <a:pt x="2" y="42"/>
                  </a:lnTo>
                  <a:lnTo>
                    <a:pt x="2" y="42"/>
                  </a:lnTo>
                  <a:lnTo>
                    <a:pt x="2" y="42"/>
                  </a:lnTo>
                  <a:lnTo>
                    <a:pt x="2" y="42"/>
                  </a:lnTo>
                  <a:lnTo>
                    <a:pt x="2" y="42"/>
                  </a:lnTo>
                  <a:lnTo>
                    <a:pt x="2" y="42"/>
                  </a:lnTo>
                  <a:lnTo>
                    <a:pt x="2" y="41"/>
                  </a:lnTo>
                  <a:lnTo>
                    <a:pt x="2" y="41"/>
                  </a:lnTo>
                  <a:lnTo>
                    <a:pt x="2" y="41"/>
                  </a:lnTo>
                  <a:lnTo>
                    <a:pt x="2" y="41"/>
                  </a:lnTo>
                  <a:lnTo>
                    <a:pt x="1" y="41"/>
                  </a:lnTo>
                  <a:lnTo>
                    <a:pt x="1" y="40"/>
                  </a:lnTo>
                  <a:lnTo>
                    <a:pt x="1" y="40"/>
                  </a:lnTo>
                  <a:lnTo>
                    <a:pt x="1" y="40"/>
                  </a:lnTo>
                  <a:lnTo>
                    <a:pt x="2" y="40"/>
                  </a:lnTo>
                  <a:lnTo>
                    <a:pt x="1" y="40"/>
                  </a:lnTo>
                  <a:lnTo>
                    <a:pt x="2" y="39"/>
                  </a:lnTo>
                  <a:lnTo>
                    <a:pt x="2" y="39"/>
                  </a:lnTo>
                  <a:lnTo>
                    <a:pt x="2" y="39"/>
                  </a:lnTo>
                  <a:lnTo>
                    <a:pt x="1" y="39"/>
                  </a:lnTo>
                  <a:lnTo>
                    <a:pt x="1" y="39"/>
                  </a:lnTo>
                  <a:lnTo>
                    <a:pt x="1" y="39"/>
                  </a:lnTo>
                  <a:lnTo>
                    <a:pt x="1" y="39"/>
                  </a:lnTo>
                  <a:lnTo>
                    <a:pt x="1" y="39"/>
                  </a:lnTo>
                  <a:lnTo>
                    <a:pt x="1" y="39"/>
                  </a:lnTo>
                  <a:lnTo>
                    <a:pt x="0" y="39"/>
                  </a:lnTo>
                  <a:lnTo>
                    <a:pt x="0" y="38"/>
                  </a:lnTo>
                  <a:lnTo>
                    <a:pt x="1" y="38"/>
                  </a:lnTo>
                  <a:lnTo>
                    <a:pt x="1" y="38"/>
                  </a:lnTo>
                  <a:lnTo>
                    <a:pt x="1" y="38"/>
                  </a:lnTo>
                  <a:lnTo>
                    <a:pt x="0" y="38"/>
                  </a:lnTo>
                  <a:lnTo>
                    <a:pt x="0" y="37"/>
                  </a:lnTo>
                  <a:lnTo>
                    <a:pt x="0" y="37"/>
                  </a:lnTo>
                  <a:lnTo>
                    <a:pt x="0" y="37"/>
                  </a:lnTo>
                  <a:lnTo>
                    <a:pt x="0" y="37"/>
                  </a:lnTo>
                  <a:lnTo>
                    <a:pt x="0" y="37"/>
                  </a:lnTo>
                  <a:lnTo>
                    <a:pt x="0" y="36"/>
                  </a:lnTo>
                  <a:lnTo>
                    <a:pt x="0" y="36"/>
                  </a:lnTo>
                  <a:lnTo>
                    <a:pt x="0" y="36"/>
                  </a:lnTo>
                  <a:lnTo>
                    <a:pt x="1" y="36"/>
                  </a:lnTo>
                  <a:lnTo>
                    <a:pt x="1" y="36"/>
                  </a:lnTo>
                  <a:lnTo>
                    <a:pt x="1" y="36"/>
                  </a:lnTo>
                  <a:lnTo>
                    <a:pt x="1" y="37"/>
                  </a:lnTo>
                  <a:lnTo>
                    <a:pt x="1" y="37"/>
                  </a:lnTo>
                  <a:lnTo>
                    <a:pt x="1" y="3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Freeform 631">
              <a:extLst>
                <a:ext uri="{FF2B5EF4-FFF2-40B4-BE49-F238E27FC236}">
                  <a16:creationId xmlns:a16="http://schemas.microsoft.com/office/drawing/2014/main" id="{BC39E05B-332F-4F63-AB47-F34A0EF8B62E}"/>
                </a:ext>
              </a:extLst>
            </p:cNvPr>
            <p:cNvSpPr>
              <a:spLocks noEditPoints="1"/>
            </p:cNvSpPr>
            <p:nvPr/>
          </p:nvSpPr>
          <p:spPr bwMode="auto">
            <a:xfrm>
              <a:off x="5897724" y="2974575"/>
              <a:ext cx="109389" cy="79167"/>
            </a:xfrm>
            <a:custGeom>
              <a:avLst/>
              <a:gdLst/>
              <a:ahLst/>
              <a:cxnLst>
                <a:cxn ang="0">
                  <a:pos x="6" y="1"/>
                </a:cxn>
                <a:cxn ang="0">
                  <a:pos x="1" y="3"/>
                </a:cxn>
                <a:cxn ang="0">
                  <a:pos x="2" y="3"/>
                </a:cxn>
                <a:cxn ang="0">
                  <a:pos x="2" y="2"/>
                </a:cxn>
                <a:cxn ang="0">
                  <a:pos x="2" y="1"/>
                </a:cxn>
                <a:cxn ang="0">
                  <a:pos x="3" y="2"/>
                </a:cxn>
                <a:cxn ang="0">
                  <a:pos x="3" y="1"/>
                </a:cxn>
                <a:cxn ang="0">
                  <a:pos x="4" y="1"/>
                </a:cxn>
                <a:cxn ang="0">
                  <a:pos x="5" y="1"/>
                </a:cxn>
                <a:cxn ang="0">
                  <a:pos x="5" y="1"/>
                </a:cxn>
                <a:cxn ang="0">
                  <a:pos x="6" y="1"/>
                </a:cxn>
                <a:cxn ang="0">
                  <a:pos x="5" y="1"/>
                </a:cxn>
                <a:cxn ang="0">
                  <a:pos x="6" y="0"/>
                </a:cxn>
                <a:cxn ang="0">
                  <a:pos x="6" y="1"/>
                </a:cxn>
                <a:cxn ang="0">
                  <a:pos x="6" y="1"/>
                </a:cxn>
                <a:cxn ang="0">
                  <a:pos x="7" y="1"/>
                </a:cxn>
                <a:cxn ang="0">
                  <a:pos x="8" y="1"/>
                </a:cxn>
                <a:cxn ang="0">
                  <a:pos x="8" y="2"/>
                </a:cxn>
                <a:cxn ang="0">
                  <a:pos x="7" y="3"/>
                </a:cxn>
                <a:cxn ang="0">
                  <a:pos x="8" y="3"/>
                </a:cxn>
                <a:cxn ang="0">
                  <a:pos x="9" y="3"/>
                </a:cxn>
                <a:cxn ang="0">
                  <a:pos x="9" y="3"/>
                </a:cxn>
                <a:cxn ang="0">
                  <a:pos x="10" y="3"/>
                </a:cxn>
                <a:cxn ang="0">
                  <a:pos x="10" y="4"/>
                </a:cxn>
                <a:cxn ang="0">
                  <a:pos x="10" y="4"/>
                </a:cxn>
                <a:cxn ang="0">
                  <a:pos x="9" y="4"/>
                </a:cxn>
                <a:cxn ang="0">
                  <a:pos x="9" y="4"/>
                </a:cxn>
                <a:cxn ang="0">
                  <a:pos x="9" y="5"/>
                </a:cxn>
                <a:cxn ang="0">
                  <a:pos x="9" y="5"/>
                </a:cxn>
                <a:cxn ang="0">
                  <a:pos x="9" y="5"/>
                </a:cxn>
                <a:cxn ang="0">
                  <a:pos x="8" y="5"/>
                </a:cxn>
                <a:cxn ang="0">
                  <a:pos x="8" y="5"/>
                </a:cxn>
                <a:cxn ang="0">
                  <a:pos x="7" y="4"/>
                </a:cxn>
                <a:cxn ang="0">
                  <a:pos x="7" y="5"/>
                </a:cxn>
                <a:cxn ang="0">
                  <a:pos x="7" y="5"/>
                </a:cxn>
                <a:cxn ang="0">
                  <a:pos x="7" y="6"/>
                </a:cxn>
                <a:cxn ang="0">
                  <a:pos x="7" y="6"/>
                </a:cxn>
                <a:cxn ang="0">
                  <a:pos x="7" y="7"/>
                </a:cxn>
                <a:cxn ang="0">
                  <a:pos x="6" y="6"/>
                </a:cxn>
                <a:cxn ang="0">
                  <a:pos x="6" y="6"/>
                </a:cxn>
                <a:cxn ang="0">
                  <a:pos x="5" y="5"/>
                </a:cxn>
                <a:cxn ang="0">
                  <a:pos x="5" y="5"/>
                </a:cxn>
                <a:cxn ang="0">
                  <a:pos x="5" y="6"/>
                </a:cxn>
                <a:cxn ang="0">
                  <a:pos x="4" y="6"/>
                </a:cxn>
                <a:cxn ang="0">
                  <a:pos x="4" y="6"/>
                </a:cxn>
                <a:cxn ang="0">
                  <a:pos x="3" y="6"/>
                </a:cxn>
                <a:cxn ang="0">
                  <a:pos x="3" y="6"/>
                </a:cxn>
                <a:cxn ang="0">
                  <a:pos x="2" y="6"/>
                </a:cxn>
                <a:cxn ang="0">
                  <a:pos x="2" y="5"/>
                </a:cxn>
                <a:cxn ang="0">
                  <a:pos x="1" y="5"/>
                </a:cxn>
                <a:cxn ang="0">
                  <a:pos x="1" y="5"/>
                </a:cxn>
                <a:cxn ang="0">
                  <a:pos x="1" y="5"/>
                </a:cxn>
                <a:cxn ang="0">
                  <a:pos x="0" y="5"/>
                </a:cxn>
                <a:cxn ang="0">
                  <a:pos x="0" y="5"/>
                </a:cxn>
                <a:cxn ang="0">
                  <a:pos x="0" y="4"/>
                </a:cxn>
                <a:cxn ang="0">
                  <a:pos x="1" y="4"/>
                </a:cxn>
              </a:cxnLst>
              <a:rect l="0" t="0" r="r" b="b"/>
              <a:pathLst>
                <a:path w="10" h="7">
                  <a:moveTo>
                    <a:pt x="6" y="1"/>
                  </a:moveTo>
                  <a:lnTo>
                    <a:pt x="6" y="1"/>
                  </a:lnTo>
                  <a:lnTo>
                    <a:pt x="6" y="1"/>
                  </a:lnTo>
                  <a:close/>
                  <a:moveTo>
                    <a:pt x="1" y="3"/>
                  </a:moveTo>
                  <a:lnTo>
                    <a:pt x="1" y="3"/>
                  </a:lnTo>
                  <a:lnTo>
                    <a:pt x="1" y="3"/>
                  </a:lnTo>
                  <a:lnTo>
                    <a:pt x="1" y="3"/>
                  </a:lnTo>
                  <a:lnTo>
                    <a:pt x="1" y="3"/>
                  </a:lnTo>
                  <a:lnTo>
                    <a:pt x="2" y="3"/>
                  </a:lnTo>
                  <a:lnTo>
                    <a:pt x="2" y="2"/>
                  </a:lnTo>
                  <a:lnTo>
                    <a:pt x="2" y="2"/>
                  </a:lnTo>
                  <a:lnTo>
                    <a:pt x="2" y="2"/>
                  </a:lnTo>
                  <a:lnTo>
                    <a:pt x="2" y="2"/>
                  </a:lnTo>
                  <a:lnTo>
                    <a:pt x="2" y="1"/>
                  </a:lnTo>
                  <a:lnTo>
                    <a:pt x="2" y="1"/>
                  </a:lnTo>
                  <a:lnTo>
                    <a:pt x="3" y="2"/>
                  </a:lnTo>
                  <a:lnTo>
                    <a:pt x="3" y="2"/>
                  </a:lnTo>
                  <a:lnTo>
                    <a:pt x="3" y="2"/>
                  </a:lnTo>
                  <a:lnTo>
                    <a:pt x="3" y="1"/>
                  </a:lnTo>
                  <a:lnTo>
                    <a:pt x="3" y="1"/>
                  </a:lnTo>
                  <a:lnTo>
                    <a:pt x="3" y="1"/>
                  </a:lnTo>
                  <a:lnTo>
                    <a:pt x="4" y="1"/>
                  </a:lnTo>
                  <a:lnTo>
                    <a:pt x="4" y="1"/>
                  </a:lnTo>
                  <a:lnTo>
                    <a:pt x="4" y="1"/>
                  </a:lnTo>
                  <a:lnTo>
                    <a:pt x="4" y="1"/>
                  </a:lnTo>
                  <a:lnTo>
                    <a:pt x="5" y="1"/>
                  </a:lnTo>
                  <a:lnTo>
                    <a:pt x="5" y="1"/>
                  </a:lnTo>
                  <a:lnTo>
                    <a:pt x="5" y="1"/>
                  </a:lnTo>
                  <a:lnTo>
                    <a:pt x="5" y="1"/>
                  </a:lnTo>
                  <a:lnTo>
                    <a:pt x="5" y="1"/>
                  </a:lnTo>
                  <a:lnTo>
                    <a:pt x="6" y="1"/>
                  </a:lnTo>
                  <a:lnTo>
                    <a:pt x="6" y="1"/>
                  </a:lnTo>
                  <a:lnTo>
                    <a:pt x="6" y="1"/>
                  </a:lnTo>
                  <a:lnTo>
                    <a:pt x="6" y="1"/>
                  </a:lnTo>
                  <a:lnTo>
                    <a:pt x="6" y="1"/>
                  </a:lnTo>
                  <a:lnTo>
                    <a:pt x="5" y="1"/>
                  </a:lnTo>
                  <a:lnTo>
                    <a:pt x="5" y="1"/>
                  </a:lnTo>
                  <a:lnTo>
                    <a:pt x="5" y="0"/>
                  </a:lnTo>
                  <a:lnTo>
                    <a:pt x="6" y="0"/>
                  </a:lnTo>
                  <a:lnTo>
                    <a:pt x="6" y="0"/>
                  </a:lnTo>
                  <a:lnTo>
                    <a:pt x="6" y="1"/>
                  </a:lnTo>
                  <a:lnTo>
                    <a:pt x="6" y="1"/>
                  </a:lnTo>
                  <a:lnTo>
                    <a:pt x="6" y="1"/>
                  </a:lnTo>
                  <a:lnTo>
                    <a:pt x="6" y="1"/>
                  </a:lnTo>
                  <a:lnTo>
                    <a:pt x="6" y="1"/>
                  </a:lnTo>
                  <a:lnTo>
                    <a:pt x="7" y="1"/>
                  </a:lnTo>
                  <a:lnTo>
                    <a:pt x="7" y="1"/>
                  </a:lnTo>
                  <a:lnTo>
                    <a:pt x="7" y="1"/>
                  </a:lnTo>
                  <a:lnTo>
                    <a:pt x="8" y="1"/>
                  </a:lnTo>
                  <a:lnTo>
                    <a:pt x="8" y="1"/>
                  </a:lnTo>
                  <a:lnTo>
                    <a:pt x="8" y="1"/>
                  </a:lnTo>
                  <a:lnTo>
                    <a:pt x="8" y="2"/>
                  </a:lnTo>
                  <a:lnTo>
                    <a:pt x="8" y="2"/>
                  </a:lnTo>
                  <a:lnTo>
                    <a:pt x="8" y="2"/>
                  </a:lnTo>
                  <a:lnTo>
                    <a:pt x="8" y="2"/>
                  </a:lnTo>
                  <a:lnTo>
                    <a:pt x="8" y="3"/>
                  </a:lnTo>
                  <a:lnTo>
                    <a:pt x="7" y="3"/>
                  </a:lnTo>
                  <a:lnTo>
                    <a:pt x="8" y="3"/>
                  </a:lnTo>
                  <a:lnTo>
                    <a:pt x="8" y="3"/>
                  </a:lnTo>
                  <a:lnTo>
                    <a:pt x="8" y="3"/>
                  </a:lnTo>
                  <a:lnTo>
                    <a:pt x="8" y="3"/>
                  </a:lnTo>
                  <a:lnTo>
                    <a:pt x="8" y="3"/>
                  </a:lnTo>
                  <a:lnTo>
                    <a:pt x="9" y="3"/>
                  </a:lnTo>
                  <a:lnTo>
                    <a:pt x="9" y="3"/>
                  </a:lnTo>
                  <a:lnTo>
                    <a:pt x="9" y="3"/>
                  </a:lnTo>
                  <a:lnTo>
                    <a:pt x="9" y="3"/>
                  </a:lnTo>
                  <a:lnTo>
                    <a:pt x="9" y="3"/>
                  </a:lnTo>
                  <a:lnTo>
                    <a:pt x="9" y="3"/>
                  </a:lnTo>
                  <a:lnTo>
                    <a:pt x="10" y="3"/>
                  </a:lnTo>
                  <a:lnTo>
                    <a:pt x="10" y="3"/>
                  </a:lnTo>
                  <a:lnTo>
                    <a:pt x="10" y="3"/>
                  </a:lnTo>
                  <a:lnTo>
                    <a:pt x="10" y="4"/>
                  </a:lnTo>
                  <a:lnTo>
                    <a:pt x="10" y="4"/>
                  </a:lnTo>
                  <a:lnTo>
                    <a:pt x="10" y="4"/>
                  </a:lnTo>
                  <a:lnTo>
                    <a:pt x="10" y="4"/>
                  </a:lnTo>
                  <a:lnTo>
                    <a:pt x="10" y="4"/>
                  </a:lnTo>
                  <a:lnTo>
                    <a:pt x="9" y="4"/>
                  </a:lnTo>
                  <a:lnTo>
                    <a:pt x="9" y="4"/>
                  </a:lnTo>
                  <a:lnTo>
                    <a:pt x="9" y="4"/>
                  </a:lnTo>
                  <a:lnTo>
                    <a:pt x="9" y="4"/>
                  </a:lnTo>
                  <a:lnTo>
                    <a:pt x="9" y="4"/>
                  </a:lnTo>
                  <a:lnTo>
                    <a:pt x="9" y="4"/>
                  </a:lnTo>
                  <a:lnTo>
                    <a:pt x="9" y="4"/>
                  </a:lnTo>
                  <a:lnTo>
                    <a:pt x="9" y="5"/>
                  </a:lnTo>
                  <a:lnTo>
                    <a:pt x="9" y="5"/>
                  </a:lnTo>
                  <a:lnTo>
                    <a:pt x="9" y="5"/>
                  </a:lnTo>
                  <a:lnTo>
                    <a:pt x="9" y="5"/>
                  </a:lnTo>
                  <a:lnTo>
                    <a:pt x="9" y="5"/>
                  </a:lnTo>
                  <a:lnTo>
                    <a:pt x="9" y="5"/>
                  </a:lnTo>
                  <a:lnTo>
                    <a:pt x="9" y="5"/>
                  </a:lnTo>
                  <a:lnTo>
                    <a:pt x="8" y="5"/>
                  </a:lnTo>
                  <a:lnTo>
                    <a:pt x="8" y="5"/>
                  </a:lnTo>
                  <a:lnTo>
                    <a:pt x="8" y="5"/>
                  </a:lnTo>
                  <a:lnTo>
                    <a:pt x="8" y="5"/>
                  </a:lnTo>
                  <a:lnTo>
                    <a:pt x="8" y="5"/>
                  </a:lnTo>
                  <a:lnTo>
                    <a:pt x="8" y="5"/>
                  </a:lnTo>
                  <a:lnTo>
                    <a:pt x="7" y="5"/>
                  </a:lnTo>
                  <a:lnTo>
                    <a:pt x="7" y="5"/>
                  </a:lnTo>
                  <a:lnTo>
                    <a:pt x="7" y="4"/>
                  </a:lnTo>
                  <a:lnTo>
                    <a:pt x="7" y="4"/>
                  </a:lnTo>
                  <a:lnTo>
                    <a:pt x="7" y="5"/>
                  </a:lnTo>
                  <a:lnTo>
                    <a:pt x="7" y="5"/>
                  </a:lnTo>
                  <a:lnTo>
                    <a:pt x="7" y="5"/>
                  </a:lnTo>
                  <a:lnTo>
                    <a:pt x="7" y="5"/>
                  </a:lnTo>
                  <a:lnTo>
                    <a:pt x="7" y="5"/>
                  </a:lnTo>
                  <a:lnTo>
                    <a:pt x="7" y="5"/>
                  </a:lnTo>
                  <a:lnTo>
                    <a:pt x="7" y="5"/>
                  </a:lnTo>
                  <a:lnTo>
                    <a:pt x="7" y="6"/>
                  </a:lnTo>
                  <a:lnTo>
                    <a:pt x="7" y="6"/>
                  </a:lnTo>
                  <a:lnTo>
                    <a:pt x="7" y="6"/>
                  </a:lnTo>
                  <a:lnTo>
                    <a:pt x="7" y="6"/>
                  </a:lnTo>
                  <a:lnTo>
                    <a:pt x="7" y="6"/>
                  </a:lnTo>
                  <a:lnTo>
                    <a:pt x="7" y="7"/>
                  </a:lnTo>
                  <a:lnTo>
                    <a:pt x="7" y="7"/>
                  </a:lnTo>
                  <a:lnTo>
                    <a:pt x="7" y="6"/>
                  </a:lnTo>
                  <a:lnTo>
                    <a:pt x="6" y="6"/>
                  </a:lnTo>
                  <a:lnTo>
                    <a:pt x="6" y="6"/>
                  </a:lnTo>
                  <a:lnTo>
                    <a:pt x="6" y="6"/>
                  </a:lnTo>
                  <a:lnTo>
                    <a:pt x="6" y="6"/>
                  </a:lnTo>
                  <a:lnTo>
                    <a:pt x="6" y="6"/>
                  </a:lnTo>
                  <a:lnTo>
                    <a:pt x="6" y="6"/>
                  </a:lnTo>
                  <a:lnTo>
                    <a:pt x="5" y="5"/>
                  </a:lnTo>
                  <a:lnTo>
                    <a:pt x="5" y="5"/>
                  </a:lnTo>
                  <a:lnTo>
                    <a:pt x="5" y="5"/>
                  </a:lnTo>
                  <a:lnTo>
                    <a:pt x="5" y="5"/>
                  </a:lnTo>
                  <a:lnTo>
                    <a:pt x="5" y="5"/>
                  </a:lnTo>
                  <a:lnTo>
                    <a:pt x="5" y="5"/>
                  </a:lnTo>
                  <a:lnTo>
                    <a:pt x="5" y="5"/>
                  </a:lnTo>
                  <a:lnTo>
                    <a:pt x="5" y="6"/>
                  </a:lnTo>
                  <a:lnTo>
                    <a:pt x="4" y="6"/>
                  </a:lnTo>
                  <a:lnTo>
                    <a:pt x="4" y="6"/>
                  </a:lnTo>
                  <a:lnTo>
                    <a:pt x="4" y="6"/>
                  </a:lnTo>
                  <a:lnTo>
                    <a:pt x="4" y="6"/>
                  </a:lnTo>
                  <a:lnTo>
                    <a:pt x="4" y="6"/>
                  </a:lnTo>
                  <a:lnTo>
                    <a:pt x="4" y="6"/>
                  </a:lnTo>
                  <a:lnTo>
                    <a:pt x="4" y="6"/>
                  </a:lnTo>
                  <a:lnTo>
                    <a:pt x="3" y="6"/>
                  </a:lnTo>
                  <a:lnTo>
                    <a:pt x="3" y="6"/>
                  </a:lnTo>
                  <a:lnTo>
                    <a:pt x="3" y="6"/>
                  </a:lnTo>
                  <a:lnTo>
                    <a:pt x="3" y="6"/>
                  </a:lnTo>
                  <a:lnTo>
                    <a:pt x="3" y="6"/>
                  </a:lnTo>
                  <a:lnTo>
                    <a:pt x="2" y="6"/>
                  </a:lnTo>
                  <a:lnTo>
                    <a:pt x="2" y="6"/>
                  </a:lnTo>
                  <a:lnTo>
                    <a:pt x="2" y="6"/>
                  </a:lnTo>
                  <a:lnTo>
                    <a:pt x="2" y="6"/>
                  </a:lnTo>
                  <a:lnTo>
                    <a:pt x="2" y="6"/>
                  </a:lnTo>
                  <a:lnTo>
                    <a:pt x="2" y="5"/>
                  </a:lnTo>
                  <a:lnTo>
                    <a:pt x="2" y="5"/>
                  </a:lnTo>
                  <a:lnTo>
                    <a:pt x="2" y="5"/>
                  </a:lnTo>
                  <a:lnTo>
                    <a:pt x="1" y="5"/>
                  </a:lnTo>
                  <a:lnTo>
                    <a:pt x="1" y="5"/>
                  </a:lnTo>
                  <a:lnTo>
                    <a:pt x="1" y="5"/>
                  </a:lnTo>
                  <a:lnTo>
                    <a:pt x="1" y="5"/>
                  </a:lnTo>
                  <a:lnTo>
                    <a:pt x="1" y="5"/>
                  </a:lnTo>
                  <a:lnTo>
                    <a:pt x="1" y="5"/>
                  </a:lnTo>
                  <a:lnTo>
                    <a:pt x="1" y="5"/>
                  </a:lnTo>
                  <a:lnTo>
                    <a:pt x="0" y="6"/>
                  </a:lnTo>
                  <a:lnTo>
                    <a:pt x="0" y="6"/>
                  </a:lnTo>
                  <a:lnTo>
                    <a:pt x="0" y="5"/>
                  </a:lnTo>
                  <a:lnTo>
                    <a:pt x="0" y="5"/>
                  </a:lnTo>
                  <a:lnTo>
                    <a:pt x="0" y="5"/>
                  </a:lnTo>
                  <a:lnTo>
                    <a:pt x="0" y="5"/>
                  </a:lnTo>
                  <a:lnTo>
                    <a:pt x="0" y="5"/>
                  </a:lnTo>
                  <a:lnTo>
                    <a:pt x="0" y="4"/>
                  </a:lnTo>
                  <a:lnTo>
                    <a:pt x="0" y="4"/>
                  </a:lnTo>
                  <a:lnTo>
                    <a:pt x="1" y="4"/>
                  </a:lnTo>
                  <a:lnTo>
                    <a:pt x="1" y="4"/>
                  </a:lnTo>
                  <a:lnTo>
                    <a:pt x="1" y="4"/>
                  </a:lnTo>
                  <a:lnTo>
                    <a:pt x="1"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Freeform 632">
              <a:extLst>
                <a:ext uri="{FF2B5EF4-FFF2-40B4-BE49-F238E27FC236}">
                  <a16:creationId xmlns:a16="http://schemas.microsoft.com/office/drawing/2014/main" id="{B5077047-9B57-46A8-83E3-4EF0DA964271}"/>
                </a:ext>
              </a:extLst>
            </p:cNvPr>
            <p:cNvSpPr>
              <a:spLocks/>
            </p:cNvSpPr>
            <p:nvPr/>
          </p:nvSpPr>
          <p:spPr bwMode="auto">
            <a:xfrm>
              <a:off x="6608753" y="3335224"/>
              <a:ext cx="152120" cy="168889"/>
            </a:xfrm>
            <a:custGeom>
              <a:avLst/>
              <a:gdLst/>
              <a:ahLst/>
              <a:cxnLst>
                <a:cxn ang="0">
                  <a:pos x="0" y="12"/>
                </a:cxn>
                <a:cxn ang="0">
                  <a:pos x="0" y="11"/>
                </a:cxn>
                <a:cxn ang="0">
                  <a:pos x="0" y="11"/>
                </a:cxn>
                <a:cxn ang="0">
                  <a:pos x="0" y="10"/>
                </a:cxn>
                <a:cxn ang="0">
                  <a:pos x="1" y="10"/>
                </a:cxn>
                <a:cxn ang="0">
                  <a:pos x="1" y="10"/>
                </a:cxn>
                <a:cxn ang="0">
                  <a:pos x="1" y="9"/>
                </a:cxn>
                <a:cxn ang="0">
                  <a:pos x="1" y="8"/>
                </a:cxn>
                <a:cxn ang="0">
                  <a:pos x="1" y="8"/>
                </a:cxn>
                <a:cxn ang="0">
                  <a:pos x="0" y="8"/>
                </a:cxn>
                <a:cxn ang="0">
                  <a:pos x="0" y="7"/>
                </a:cxn>
                <a:cxn ang="0">
                  <a:pos x="0" y="7"/>
                </a:cxn>
                <a:cxn ang="0">
                  <a:pos x="0" y="6"/>
                </a:cxn>
                <a:cxn ang="0">
                  <a:pos x="0" y="5"/>
                </a:cxn>
                <a:cxn ang="0">
                  <a:pos x="0" y="4"/>
                </a:cxn>
                <a:cxn ang="0">
                  <a:pos x="0" y="4"/>
                </a:cxn>
                <a:cxn ang="0">
                  <a:pos x="1" y="4"/>
                </a:cxn>
                <a:cxn ang="0">
                  <a:pos x="1" y="4"/>
                </a:cxn>
                <a:cxn ang="0">
                  <a:pos x="1" y="3"/>
                </a:cxn>
                <a:cxn ang="0">
                  <a:pos x="2" y="3"/>
                </a:cxn>
                <a:cxn ang="0">
                  <a:pos x="1" y="3"/>
                </a:cxn>
                <a:cxn ang="0">
                  <a:pos x="2" y="2"/>
                </a:cxn>
                <a:cxn ang="0">
                  <a:pos x="2" y="2"/>
                </a:cxn>
                <a:cxn ang="0">
                  <a:pos x="3" y="2"/>
                </a:cxn>
                <a:cxn ang="0">
                  <a:pos x="4" y="2"/>
                </a:cxn>
                <a:cxn ang="0">
                  <a:pos x="5" y="2"/>
                </a:cxn>
                <a:cxn ang="0">
                  <a:pos x="5" y="1"/>
                </a:cxn>
                <a:cxn ang="0">
                  <a:pos x="6" y="2"/>
                </a:cxn>
                <a:cxn ang="0">
                  <a:pos x="7" y="2"/>
                </a:cxn>
                <a:cxn ang="0">
                  <a:pos x="8" y="2"/>
                </a:cxn>
                <a:cxn ang="0">
                  <a:pos x="9" y="2"/>
                </a:cxn>
                <a:cxn ang="0">
                  <a:pos x="10" y="1"/>
                </a:cxn>
                <a:cxn ang="0">
                  <a:pos x="10" y="1"/>
                </a:cxn>
                <a:cxn ang="0">
                  <a:pos x="11" y="1"/>
                </a:cxn>
                <a:cxn ang="0">
                  <a:pos x="12" y="1"/>
                </a:cxn>
                <a:cxn ang="0">
                  <a:pos x="12" y="1"/>
                </a:cxn>
                <a:cxn ang="0">
                  <a:pos x="14" y="0"/>
                </a:cxn>
                <a:cxn ang="0">
                  <a:pos x="14" y="1"/>
                </a:cxn>
                <a:cxn ang="0">
                  <a:pos x="13" y="2"/>
                </a:cxn>
                <a:cxn ang="0">
                  <a:pos x="12" y="3"/>
                </a:cxn>
                <a:cxn ang="0">
                  <a:pos x="12" y="5"/>
                </a:cxn>
                <a:cxn ang="0">
                  <a:pos x="12" y="6"/>
                </a:cxn>
                <a:cxn ang="0">
                  <a:pos x="12" y="6"/>
                </a:cxn>
                <a:cxn ang="0">
                  <a:pos x="12" y="7"/>
                </a:cxn>
                <a:cxn ang="0">
                  <a:pos x="11" y="8"/>
                </a:cxn>
                <a:cxn ang="0">
                  <a:pos x="9" y="10"/>
                </a:cxn>
                <a:cxn ang="0">
                  <a:pos x="8" y="11"/>
                </a:cxn>
                <a:cxn ang="0">
                  <a:pos x="6" y="12"/>
                </a:cxn>
                <a:cxn ang="0">
                  <a:pos x="5" y="12"/>
                </a:cxn>
                <a:cxn ang="0">
                  <a:pos x="4" y="13"/>
                </a:cxn>
                <a:cxn ang="0">
                  <a:pos x="2" y="15"/>
                </a:cxn>
                <a:cxn ang="0">
                  <a:pos x="1" y="14"/>
                </a:cxn>
                <a:cxn ang="0">
                  <a:pos x="1" y="14"/>
                </a:cxn>
                <a:cxn ang="0">
                  <a:pos x="0" y="13"/>
                </a:cxn>
                <a:cxn ang="0">
                  <a:pos x="0" y="13"/>
                </a:cxn>
                <a:cxn ang="0">
                  <a:pos x="0" y="13"/>
                </a:cxn>
              </a:cxnLst>
              <a:rect l="0" t="0" r="r" b="b"/>
              <a:pathLst>
                <a:path w="14" h="15">
                  <a:moveTo>
                    <a:pt x="0" y="12"/>
                  </a:moveTo>
                  <a:lnTo>
                    <a:pt x="0" y="12"/>
                  </a:lnTo>
                  <a:lnTo>
                    <a:pt x="0" y="12"/>
                  </a:lnTo>
                  <a:lnTo>
                    <a:pt x="0" y="12"/>
                  </a:lnTo>
                  <a:lnTo>
                    <a:pt x="0" y="12"/>
                  </a:lnTo>
                  <a:lnTo>
                    <a:pt x="0" y="11"/>
                  </a:lnTo>
                  <a:lnTo>
                    <a:pt x="0" y="11"/>
                  </a:lnTo>
                  <a:lnTo>
                    <a:pt x="0" y="11"/>
                  </a:lnTo>
                  <a:lnTo>
                    <a:pt x="0" y="11"/>
                  </a:lnTo>
                  <a:lnTo>
                    <a:pt x="0" y="11"/>
                  </a:lnTo>
                  <a:lnTo>
                    <a:pt x="0" y="11"/>
                  </a:lnTo>
                  <a:lnTo>
                    <a:pt x="0" y="10"/>
                  </a:lnTo>
                  <a:lnTo>
                    <a:pt x="0" y="10"/>
                  </a:lnTo>
                  <a:lnTo>
                    <a:pt x="1" y="10"/>
                  </a:lnTo>
                  <a:lnTo>
                    <a:pt x="1" y="10"/>
                  </a:lnTo>
                  <a:lnTo>
                    <a:pt x="1" y="10"/>
                  </a:lnTo>
                  <a:lnTo>
                    <a:pt x="1" y="10"/>
                  </a:lnTo>
                  <a:lnTo>
                    <a:pt x="1" y="10"/>
                  </a:lnTo>
                  <a:lnTo>
                    <a:pt x="1" y="10"/>
                  </a:lnTo>
                  <a:lnTo>
                    <a:pt x="1" y="10"/>
                  </a:lnTo>
                  <a:lnTo>
                    <a:pt x="1" y="9"/>
                  </a:lnTo>
                  <a:lnTo>
                    <a:pt x="2" y="9"/>
                  </a:lnTo>
                  <a:lnTo>
                    <a:pt x="1" y="9"/>
                  </a:lnTo>
                  <a:lnTo>
                    <a:pt x="1" y="8"/>
                  </a:lnTo>
                  <a:lnTo>
                    <a:pt x="1" y="8"/>
                  </a:lnTo>
                  <a:lnTo>
                    <a:pt x="1" y="8"/>
                  </a:lnTo>
                  <a:lnTo>
                    <a:pt x="1" y="8"/>
                  </a:lnTo>
                  <a:lnTo>
                    <a:pt x="1" y="8"/>
                  </a:lnTo>
                  <a:lnTo>
                    <a:pt x="1" y="8"/>
                  </a:lnTo>
                  <a:lnTo>
                    <a:pt x="0" y="8"/>
                  </a:lnTo>
                  <a:lnTo>
                    <a:pt x="0" y="8"/>
                  </a:lnTo>
                  <a:lnTo>
                    <a:pt x="0" y="8"/>
                  </a:lnTo>
                  <a:lnTo>
                    <a:pt x="0" y="7"/>
                  </a:lnTo>
                  <a:lnTo>
                    <a:pt x="0" y="7"/>
                  </a:lnTo>
                  <a:lnTo>
                    <a:pt x="0" y="7"/>
                  </a:lnTo>
                  <a:lnTo>
                    <a:pt x="0" y="7"/>
                  </a:lnTo>
                  <a:lnTo>
                    <a:pt x="0" y="7"/>
                  </a:lnTo>
                  <a:lnTo>
                    <a:pt x="0" y="6"/>
                  </a:lnTo>
                  <a:lnTo>
                    <a:pt x="0" y="6"/>
                  </a:lnTo>
                  <a:lnTo>
                    <a:pt x="0" y="6"/>
                  </a:lnTo>
                  <a:lnTo>
                    <a:pt x="0" y="6"/>
                  </a:lnTo>
                  <a:lnTo>
                    <a:pt x="0" y="5"/>
                  </a:lnTo>
                  <a:lnTo>
                    <a:pt x="0" y="5"/>
                  </a:lnTo>
                  <a:lnTo>
                    <a:pt x="0" y="5"/>
                  </a:lnTo>
                  <a:lnTo>
                    <a:pt x="0" y="4"/>
                  </a:lnTo>
                  <a:lnTo>
                    <a:pt x="0" y="4"/>
                  </a:lnTo>
                  <a:lnTo>
                    <a:pt x="0" y="4"/>
                  </a:lnTo>
                  <a:lnTo>
                    <a:pt x="0" y="4"/>
                  </a:lnTo>
                  <a:lnTo>
                    <a:pt x="1" y="5"/>
                  </a:lnTo>
                  <a:lnTo>
                    <a:pt x="1" y="4"/>
                  </a:lnTo>
                  <a:lnTo>
                    <a:pt x="1" y="4"/>
                  </a:lnTo>
                  <a:lnTo>
                    <a:pt x="1" y="4"/>
                  </a:lnTo>
                  <a:lnTo>
                    <a:pt x="1" y="4"/>
                  </a:lnTo>
                  <a:lnTo>
                    <a:pt x="1" y="4"/>
                  </a:lnTo>
                  <a:lnTo>
                    <a:pt x="1" y="4"/>
                  </a:lnTo>
                  <a:lnTo>
                    <a:pt x="1" y="3"/>
                  </a:lnTo>
                  <a:lnTo>
                    <a:pt x="1" y="3"/>
                  </a:lnTo>
                  <a:lnTo>
                    <a:pt x="2" y="3"/>
                  </a:lnTo>
                  <a:lnTo>
                    <a:pt x="2" y="3"/>
                  </a:lnTo>
                  <a:lnTo>
                    <a:pt x="2" y="3"/>
                  </a:lnTo>
                  <a:lnTo>
                    <a:pt x="2" y="3"/>
                  </a:lnTo>
                  <a:lnTo>
                    <a:pt x="2" y="3"/>
                  </a:lnTo>
                  <a:lnTo>
                    <a:pt x="1" y="3"/>
                  </a:lnTo>
                  <a:lnTo>
                    <a:pt x="1" y="3"/>
                  </a:lnTo>
                  <a:lnTo>
                    <a:pt x="2" y="2"/>
                  </a:lnTo>
                  <a:lnTo>
                    <a:pt x="2" y="2"/>
                  </a:lnTo>
                  <a:lnTo>
                    <a:pt x="2" y="1"/>
                  </a:lnTo>
                  <a:lnTo>
                    <a:pt x="2" y="1"/>
                  </a:lnTo>
                  <a:lnTo>
                    <a:pt x="2" y="2"/>
                  </a:lnTo>
                  <a:lnTo>
                    <a:pt x="3" y="2"/>
                  </a:lnTo>
                  <a:lnTo>
                    <a:pt x="3" y="2"/>
                  </a:lnTo>
                  <a:lnTo>
                    <a:pt x="3" y="2"/>
                  </a:lnTo>
                  <a:lnTo>
                    <a:pt x="3" y="2"/>
                  </a:lnTo>
                  <a:lnTo>
                    <a:pt x="4" y="2"/>
                  </a:lnTo>
                  <a:lnTo>
                    <a:pt x="4" y="2"/>
                  </a:lnTo>
                  <a:lnTo>
                    <a:pt x="4" y="2"/>
                  </a:lnTo>
                  <a:lnTo>
                    <a:pt x="4" y="2"/>
                  </a:lnTo>
                  <a:lnTo>
                    <a:pt x="5" y="2"/>
                  </a:lnTo>
                  <a:lnTo>
                    <a:pt x="5" y="1"/>
                  </a:lnTo>
                  <a:lnTo>
                    <a:pt x="5" y="1"/>
                  </a:lnTo>
                  <a:lnTo>
                    <a:pt x="5" y="1"/>
                  </a:lnTo>
                  <a:lnTo>
                    <a:pt x="6" y="1"/>
                  </a:lnTo>
                  <a:lnTo>
                    <a:pt x="6" y="1"/>
                  </a:lnTo>
                  <a:lnTo>
                    <a:pt x="6" y="2"/>
                  </a:lnTo>
                  <a:lnTo>
                    <a:pt x="6" y="2"/>
                  </a:lnTo>
                  <a:lnTo>
                    <a:pt x="7" y="2"/>
                  </a:lnTo>
                  <a:lnTo>
                    <a:pt x="7" y="2"/>
                  </a:lnTo>
                  <a:lnTo>
                    <a:pt x="7" y="2"/>
                  </a:lnTo>
                  <a:lnTo>
                    <a:pt x="7" y="2"/>
                  </a:lnTo>
                  <a:lnTo>
                    <a:pt x="8" y="2"/>
                  </a:lnTo>
                  <a:lnTo>
                    <a:pt x="8" y="2"/>
                  </a:lnTo>
                  <a:lnTo>
                    <a:pt x="9" y="2"/>
                  </a:lnTo>
                  <a:lnTo>
                    <a:pt x="9" y="2"/>
                  </a:lnTo>
                  <a:lnTo>
                    <a:pt x="9" y="2"/>
                  </a:lnTo>
                  <a:lnTo>
                    <a:pt x="10" y="1"/>
                  </a:lnTo>
                  <a:lnTo>
                    <a:pt x="10" y="1"/>
                  </a:lnTo>
                  <a:lnTo>
                    <a:pt x="10" y="1"/>
                  </a:lnTo>
                  <a:lnTo>
                    <a:pt x="10" y="1"/>
                  </a:lnTo>
                  <a:lnTo>
                    <a:pt x="10" y="1"/>
                  </a:lnTo>
                  <a:lnTo>
                    <a:pt x="11" y="1"/>
                  </a:lnTo>
                  <a:lnTo>
                    <a:pt x="11" y="1"/>
                  </a:lnTo>
                  <a:lnTo>
                    <a:pt x="11" y="1"/>
                  </a:lnTo>
                  <a:lnTo>
                    <a:pt x="12" y="1"/>
                  </a:lnTo>
                  <a:lnTo>
                    <a:pt x="12" y="1"/>
                  </a:lnTo>
                  <a:lnTo>
                    <a:pt x="12" y="1"/>
                  </a:lnTo>
                  <a:lnTo>
                    <a:pt x="12" y="1"/>
                  </a:lnTo>
                  <a:lnTo>
                    <a:pt x="12" y="1"/>
                  </a:lnTo>
                  <a:lnTo>
                    <a:pt x="12" y="1"/>
                  </a:lnTo>
                  <a:lnTo>
                    <a:pt x="13" y="1"/>
                  </a:lnTo>
                  <a:lnTo>
                    <a:pt x="13" y="1"/>
                  </a:lnTo>
                  <a:lnTo>
                    <a:pt x="14" y="0"/>
                  </a:lnTo>
                  <a:lnTo>
                    <a:pt x="14" y="0"/>
                  </a:lnTo>
                  <a:lnTo>
                    <a:pt x="14" y="0"/>
                  </a:lnTo>
                  <a:lnTo>
                    <a:pt x="14" y="1"/>
                  </a:lnTo>
                  <a:lnTo>
                    <a:pt x="14" y="1"/>
                  </a:lnTo>
                  <a:lnTo>
                    <a:pt x="14" y="1"/>
                  </a:lnTo>
                  <a:lnTo>
                    <a:pt x="13" y="2"/>
                  </a:lnTo>
                  <a:lnTo>
                    <a:pt x="12" y="2"/>
                  </a:lnTo>
                  <a:lnTo>
                    <a:pt x="12" y="3"/>
                  </a:lnTo>
                  <a:lnTo>
                    <a:pt x="12" y="3"/>
                  </a:lnTo>
                  <a:lnTo>
                    <a:pt x="12" y="4"/>
                  </a:lnTo>
                  <a:lnTo>
                    <a:pt x="12" y="4"/>
                  </a:lnTo>
                  <a:lnTo>
                    <a:pt x="12" y="5"/>
                  </a:lnTo>
                  <a:lnTo>
                    <a:pt x="12" y="5"/>
                  </a:lnTo>
                  <a:lnTo>
                    <a:pt x="12" y="5"/>
                  </a:lnTo>
                  <a:lnTo>
                    <a:pt x="12" y="6"/>
                  </a:lnTo>
                  <a:lnTo>
                    <a:pt x="12" y="6"/>
                  </a:lnTo>
                  <a:lnTo>
                    <a:pt x="12" y="6"/>
                  </a:lnTo>
                  <a:lnTo>
                    <a:pt x="12" y="6"/>
                  </a:lnTo>
                  <a:lnTo>
                    <a:pt x="12" y="7"/>
                  </a:lnTo>
                  <a:lnTo>
                    <a:pt x="12" y="7"/>
                  </a:lnTo>
                  <a:lnTo>
                    <a:pt x="12" y="7"/>
                  </a:lnTo>
                  <a:lnTo>
                    <a:pt x="12" y="7"/>
                  </a:lnTo>
                  <a:lnTo>
                    <a:pt x="12" y="8"/>
                  </a:lnTo>
                  <a:lnTo>
                    <a:pt x="11" y="8"/>
                  </a:lnTo>
                  <a:lnTo>
                    <a:pt x="11" y="9"/>
                  </a:lnTo>
                  <a:lnTo>
                    <a:pt x="11" y="9"/>
                  </a:lnTo>
                  <a:lnTo>
                    <a:pt x="9" y="10"/>
                  </a:lnTo>
                  <a:lnTo>
                    <a:pt x="9" y="10"/>
                  </a:lnTo>
                  <a:lnTo>
                    <a:pt x="9" y="10"/>
                  </a:lnTo>
                  <a:lnTo>
                    <a:pt x="8" y="11"/>
                  </a:lnTo>
                  <a:lnTo>
                    <a:pt x="8" y="11"/>
                  </a:lnTo>
                  <a:lnTo>
                    <a:pt x="7" y="11"/>
                  </a:lnTo>
                  <a:lnTo>
                    <a:pt x="6" y="12"/>
                  </a:lnTo>
                  <a:lnTo>
                    <a:pt x="6" y="12"/>
                  </a:lnTo>
                  <a:lnTo>
                    <a:pt x="6" y="12"/>
                  </a:lnTo>
                  <a:lnTo>
                    <a:pt x="5" y="12"/>
                  </a:lnTo>
                  <a:lnTo>
                    <a:pt x="5" y="13"/>
                  </a:lnTo>
                  <a:lnTo>
                    <a:pt x="4" y="13"/>
                  </a:lnTo>
                  <a:lnTo>
                    <a:pt x="4" y="13"/>
                  </a:lnTo>
                  <a:lnTo>
                    <a:pt x="3" y="14"/>
                  </a:lnTo>
                  <a:lnTo>
                    <a:pt x="2" y="14"/>
                  </a:lnTo>
                  <a:lnTo>
                    <a:pt x="2" y="15"/>
                  </a:lnTo>
                  <a:lnTo>
                    <a:pt x="2" y="14"/>
                  </a:lnTo>
                  <a:lnTo>
                    <a:pt x="2" y="14"/>
                  </a:lnTo>
                  <a:lnTo>
                    <a:pt x="1" y="14"/>
                  </a:lnTo>
                  <a:lnTo>
                    <a:pt x="1" y="14"/>
                  </a:lnTo>
                  <a:lnTo>
                    <a:pt x="1" y="14"/>
                  </a:lnTo>
                  <a:lnTo>
                    <a:pt x="1" y="14"/>
                  </a:lnTo>
                  <a:lnTo>
                    <a:pt x="0" y="14"/>
                  </a:lnTo>
                  <a:lnTo>
                    <a:pt x="0" y="14"/>
                  </a:lnTo>
                  <a:lnTo>
                    <a:pt x="0" y="13"/>
                  </a:lnTo>
                  <a:lnTo>
                    <a:pt x="0" y="13"/>
                  </a:lnTo>
                  <a:lnTo>
                    <a:pt x="0" y="13"/>
                  </a:lnTo>
                  <a:lnTo>
                    <a:pt x="0" y="13"/>
                  </a:lnTo>
                  <a:lnTo>
                    <a:pt x="0" y="13"/>
                  </a:lnTo>
                  <a:lnTo>
                    <a:pt x="0" y="13"/>
                  </a:lnTo>
                  <a:lnTo>
                    <a:pt x="0" y="13"/>
                  </a:lnTo>
                  <a:lnTo>
                    <a:pt x="0"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Freeform 633">
              <a:extLst>
                <a:ext uri="{FF2B5EF4-FFF2-40B4-BE49-F238E27FC236}">
                  <a16:creationId xmlns:a16="http://schemas.microsoft.com/office/drawing/2014/main" id="{3A0CA175-3823-4FDE-AC54-8D135ACFFC83}"/>
                </a:ext>
              </a:extLst>
            </p:cNvPr>
            <p:cNvSpPr>
              <a:spLocks noEditPoints="1"/>
            </p:cNvSpPr>
            <p:nvPr/>
          </p:nvSpPr>
          <p:spPr bwMode="auto">
            <a:xfrm>
              <a:off x="8565789" y="3718743"/>
              <a:ext cx="87170" cy="100279"/>
            </a:xfrm>
            <a:custGeom>
              <a:avLst/>
              <a:gdLst/>
              <a:ahLst/>
              <a:cxnLst>
                <a:cxn ang="0">
                  <a:pos x="0" y="3"/>
                </a:cxn>
                <a:cxn ang="0">
                  <a:pos x="1" y="3"/>
                </a:cxn>
                <a:cxn ang="0">
                  <a:pos x="1" y="3"/>
                </a:cxn>
                <a:cxn ang="0">
                  <a:pos x="0" y="3"/>
                </a:cxn>
                <a:cxn ang="0">
                  <a:pos x="4" y="5"/>
                </a:cxn>
                <a:cxn ang="0">
                  <a:pos x="5" y="4"/>
                </a:cxn>
                <a:cxn ang="0">
                  <a:pos x="5" y="4"/>
                </a:cxn>
                <a:cxn ang="0">
                  <a:pos x="5" y="3"/>
                </a:cxn>
                <a:cxn ang="0">
                  <a:pos x="5" y="3"/>
                </a:cxn>
                <a:cxn ang="0">
                  <a:pos x="5" y="3"/>
                </a:cxn>
                <a:cxn ang="0">
                  <a:pos x="6" y="2"/>
                </a:cxn>
                <a:cxn ang="0">
                  <a:pos x="6" y="2"/>
                </a:cxn>
                <a:cxn ang="0">
                  <a:pos x="6" y="1"/>
                </a:cxn>
                <a:cxn ang="0">
                  <a:pos x="7" y="1"/>
                </a:cxn>
                <a:cxn ang="0">
                  <a:pos x="7" y="1"/>
                </a:cxn>
                <a:cxn ang="0">
                  <a:pos x="7" y="1"/>
                </a:cxn>
                <a:cxn ang="0">
                  <a:pos x="7" y="0"/>
                </a:cxn>
                <a:cxn ang="0">
                  <a:pos x="8" y="1"/>
                </a:cxn>
                <a:cxn ang="0">
                  <a:pos x="8" y="1"/>
                </a:cxn>
                <a:cxn ang="0">
                  <a:pos x="8" y="1"/>
                </a:cxn>
                <a:cxn ang="0">
                  <a:pos x="8" y="1"/>
                </a:cxn>
                <a:cxn ang="0">
                  <a:pos x="8" y="2"/>
                </a:cxn>
                <a:cxn ang="0">
                  <a:pos x="8" y="2"/>
                </a:cxn>
                <a:cxn ang="0">
                  <a:pos x="8" y="3"/>
                </a:cxn>
                <a:cxn ang="0">
                  <a:pos x="8" y="3"/>
                </a:cxn>
                <a:cxn ang="0">
                  <a:pos x="8" y="3"/>
                </a:cxn>
                <a:cxn ang="0">
                  <a:pos x="8" y="4"/>
                </a:cxn>
                <a:cxn ang="0">
                  <a:pos x="8" y="4"/>
                </a:cxn>
                <a:cxn ang="0">
                  <a:pos x="7" y="5"/>
                </a:cxn>
                <a:cxn ang="0">
                  <a:pos x="7" y="6"/>
                </a:cxn>
                <a:cxn ang="0">
                  <a:pos x="7" y="7"/>
                </a:cxn>
                <a:cxn ang="0">
                  <a:pos x="6" y="8"/>
                </a:cxn>
                <a:cxn ang="0">
                  <a:pos x="6" y="9"/>
                </a:cxn>
                <a:cxn ang="0">
                  <a:pos x="6" y="9"/>
                </a:cxn>
                <a:cxn ang="0">
                  <a:pos x="6" y="9"/>
                </a:cxn>
                <a:cxn ang="0">
                  <a:pos x="6" y="9"/>
                </a:cxn>
                <a:cxn ang="0">
                  <a:pos x="6" y="9"/>
                </a:cxn>
                <a:cxn ang="0">
                  <a:pos x="5" y="8"/>
                </a:cxn>
                <a:cxn ang="0">
                  <a:pos x="5" y="8"/>
                </a:cxn>
                <a:cxn ang="0">
                  <a:pos x="5" y="8"/>
                </a:cxn>
                <a:cxn ang="0">
                  <a:pos x="5" y="8"/>
                </a:cxn>
                <a:cxn ang="0">
                  <a:pos x="5" y="8"/>
                </a:cxn>
                <a:cxn ang="0">
                  <a:pos x="5" y="8"/>
                </a:cxn>
                <a:cxn ang="0">
                  <a:pos x="5" y="7"/>
                </a:cxn>
                <a:cxn ang="0">
                  <a:pos x="4" y="7"/>
                </a:cxn>
                <a:cxn ang="0">
                  <a:pos x="4" y="6"/>
                </a:cxn>
                <a:cxn ang="0">
                  <a:pos x="4" y="6"/>
                </a:cxn>
                <a:cxn ang="0">
                  <a:pos x="4" y="6"/>
                </a:cxn>
                <a:cxn ang="0">
                  <a:pos x="4" y="6"/>
                </a:cxn>
              </a:cxnLst>
              <a:rect l="0" t="0" r="r" b="b"/>
              <a:pathLst>
                <a:path w="8" h="9">
                  <a:moveTo>
                    <a:pt x="0" y="3"/>
                  </a:moveTo>
                  <a:lnTo>
                    <a:pt x="0" y="3"/>
                  </a:lnTo>
                  <a:close/>
                  <a:moveTo>
                    <a:pt x="0" y="3"/>
                  </a:moveTo>
                  <a:lnTo>
                    <a:pt x="1" y="3"/>
                  </a:lnTo>
                  <a:lnTo>
                    <a:pt x="1" y="3"/>
                  </a:lnTo>
                  <a:lnTo>
                    <a:pt x="1" y="3"/>
                  </a:lnTo>
                  <a:lnTo>
                    <a:pt x="1" y="3"/>
                  </a:lnTo>
                  <a:lnTo>
                    <a:pt x="0" y="3"/>
                  </a:lnTo>
                  <a:close/>
                  <a:moveTo>
                    <a:pt x="4" y="5"/>
                  </a:moveTo>
                  <a:lnTo>
                    <a:pt x="4" y="5"/>
                  </a:lnTo>
                  <a:lnTo>
                    <a:pt x="4" y="4"/>
                  </a:lnTo>
                  <a:lnTo>
                    <a:pt x="5" y="4"/>
                  </a:lnTo>
                  <a:lnTo>
                    <a:pt x="5" y="4"/>
                  </a:lnTo>
                  <a:lnTo>
                    <a:pt x="5" y="4"/>
                  </a:lnTo>
                  <a:lnTo>
                    <a:pt x="5" y="4"/>
                  </a:lnTo>
                  <a:lnTo>
                    <a:pt x="5" y="3"/>
                  </a:lnTo>
                  <a:lnTo>
                    <a:pt x="5" y="3"/>
                  </a:lnTo>
                  <a:lnTo>
                    <a:pt x="5" y="3"/>
                  </a:lnTo>
                  <a:lnTo>
                    <a:pt x="5" y="3"/>
                  </a:lnTo>
                  <a:lnTo>
                    <a:pt x="5" y="3"/>
                  </a:lnTo>
                  <a:lnTo>
                    <a:pt x="6" y="3"/>
                  </a:lnTo>
                  <a:lnTo>
                    <a:pt x="6" y="2"/>
                  </a:lnTo>
                  <a:lnTo>
                    <a:pt x="6" y="2"/>
                  </a:lnTo>
                  <a:lnTo>
                    <a:pt x="6" y="2"/>
                  </a:lnTo>
                  <a:lnTo>
                    <a:pt x="6" y="2"/>
                  </a:lnTo>
                  <a:lnTo>
                    <a:pt x="6" y="1"/>
                  </a:lnTo>
                  <a:lnTo>
                    <a:pt x="6" y="1"/>
                  </a:lnTo>
                  <a:lnTo>
                    <a:pt x="7" y="1"/>
                  </a:lnTo>
                  <a:lnTo>
                    <a:pt x="7" y="1"/>
                  </a:lnTo>
                  <a:lnTo>
                    <a:pt x="7" y="1"/>
                  </a:lnTo>
                  <a:lnTo>
                    <a:pt x="7" y="1"/>
                  </a:lnTo>
                  <a:lnTo>
                    <a:pt x="7" y="1"/>
                  </a:lnTo>
                  <a:lnTo>
                    <a:pt x="7" y="1"/>
                  </a:lnTo>
                  <a:lnTo>
                    <a:pt x="7" y="0"/>
                  </a:lnTo>
                  <a:lnTo>
                    <a:pt x="8" y="0"/>
                  </a:lnTo>
                  <a:lnTo>
                    <a:pt x="8" y="1"/>
                  </a:lnTo>
                  <a:lnTo>
                    <a:pt x="8" y="1"/>
                  </a:lnTo>
                  <a:lnTo>
                    <a:pt x="8" y="1"/>
                  </a:lnTo>
                  <a:lnTo>
                    <a:pt x="8" y="1"/>
                  </a:lnTo>
                  <a:lnTo>
                    <a:pt x="8" y="1"/>
                  </a:lnTo>
                  <a:lnTo>
                    <a:pt x="8" y="1"/>
                  </a:lnTo>
                  <a:lnTo>
                    <a:pt x="8" y="1"/>
                  </a:lnTo>
                  <a:lnTo>
                    <a:pt x="8" y="2"/>
                  </a:lnTo>
                  <a:lnTo>
                    <a:pt x="8" y="2"/>
                  </a:lnTo>
                  <a:lnTo>
                    <a:pt x="8" y="2"/>
                  </a:lnTo>
                  <a:lnTo>
                    <a:pt x="8" y="2"/>
                  </a:lnTo>
                  <a:lnTo>
                    <a:pt x="8" y="2"/>
                  </a:lnTo>
                  <a:lnTo>
                    <a:pt x="8" y="3"/>
                  </a:lnTo>
                  <a:lnTo>
                    <a:pt x="8" y="3"/>
                  </a:lnTo>
                  <a:lnTo>
                    <a:pt x="8" y="3"/>
                  </a:lnTo>
                  <a:lnTo>
                    <a:pt x="8" y="3"/>
                  </a:lnTo>
                  <a:lnTo>
                    <a:pt x="8" y="3"/>
                  </a:lnTo>
                  <a:lnTo>
                    <a:pt x="8" y="3"/>
                  </a:lnTo>
                  <a:lnTo>
                    <a:pt x="8" y="4"/>
                  </a:lnTo>
                  <a:lnTo>
                    <a:pt x="8" y="4"/>
                  </a:lnTo>
                  <a:lnTo>
                    <a:pt x="8" y="4"/>
                  </a:lnTo>
                  <a:lnTo>
                    <a:pt x="8" y="5"/>
                  </a:lnTo>
                  <a:lnTo>
                    <a:pt x="7" y="5"/>
                  </a:lnTo>
                  <a:lnTo>
                    <a:pt x="7" y="6"/>
                  </a:lnTo>
                  <a:lnTo>
                    <a:pt x="7" y="6"/>
                  </a:lnTo>
                  <a:lnTo>
                    <a:pt x="7" y="7"/>
                  </a:lnTo>
                  <a:lnTo>
                    <a:pt x="7" y="7"/>
                  </a:lnTo>
                  <a:lnTo>
                    <a:pt x="6" y="8"/>
                  </a:lnTo>
                  <a:lnTo>
                    <a:pt x="6" y="8"/>
                  </a:lnTo>
                  <a:lnTo>
                    <a:pt x="6" y="8"/>
                  </a:lnTo>
                  <a:lnTo>
                    <a:pt x="6" y="9"/>
                  </a:lnTo>
                  <a:lnTo>
                    <a:pt x="6" y="9"/>
                  </a:lnTo>
                  <a:lnTo>
                    <a:pt x="6" y="9"/>
                  </a:lnTo>
                  <a:lnTo>
                    <a:pt x="6" y="9"/>
                  </a:lnTo>
                  <a:lnTo>
                    <a:pt x="6" y="9"/>
                  </a:lnTo>
                  <a:lnTo>
                    <a:pt x="6" y="9"/>
                  </a:lnTo>
                  <a:lnTo>
                    <a:pt x="6" y="9"/>
                  </a:lnTo>
                  <a:lnTo>
                    <a:pt x="6" y="9"/>
                  </a:lnTo>
                  <a:lnTo>
                    <a:pt x="6" y="9"/>
                  </a:lnTo>
                  <a:lnTo>
                    <a:pt x="5" y="9"/>
                  </a:lnTo>
                  <a:lnTo>
                    <a:pt x="5" y="8"/>
                  </a:lnTo>
                  <a:lnTo>
                    <a:pt x="5" y="8"/>
                  </a:lnTo>
                  <a:lnTo>
                    <a:pt x="5" y="8"/>
                  </a:lnTo>
                  <a:lnTo>
                    <a:pt x="5" y="8"/>
                  </a:lnTo>
                  <a:lnTo>
                    <a:pt x="5" y="8"/>
                  </a:lnTo>
                  <a:lnTo>
                    <a:pt x="5" y="8"/>
                  </a:lnTo>
                  <a:lnTo>
                    <a:pt x="5" y="8"/>
                  </a:lnTo>
                  <a:lnTo>
                    <a:pt x="5" y="8"/>
                  </a:lnTo>
                  <a:lnTo>
                    <a:pt x="5" y="8"/>
                  </a:lnTo>
                  <a:lnTo>
                    <a:pt x="5" y="8"/>
                  </a:lnTo>
                  <a:lnTo>
                    <a:pt x="5" y="8"/>
                  </a:lnTo>
                  <a:lnTo>
                    <a:pt x="5" y="7"/>
                  </a:lnTo>
                  <a:lnTo>
                    <a:pt x="5" y="7"/>
                  </a:lnTo>
                  <a:lnTo>
                    <a:pt x="4" y="7"/>
                  </a:lnTo>
                  <a:lnTo>
                    <a:pt x="4" y="7"/>
                  </a:lnTo>
                  <a:lnTo>
                    <a:pt x="4" y="7"/>
                  </a:lnTo>
                  <a:lnTo>
                    <a:pt x="4" y="6"/>
                  </a:lnTo>
                  <a:lnTo>
                    <a:pt x="4" y="6"/>
                  </a:lnTo>
                  <a:lnTo>
                    <a:pt x="4" y="6"/>
                  </a:lnTo>
                  <a:lnTo>
                    <a:pt x="4" y="6"/>
                  </a:lnTo>
                  <a:lnTo>
                    <a:pt x="4" y="6"/>
                  </a:lnTo>
                  <a:lnTo>
                    <a:pt x="4" y="6"/>
                  </a:lnTo>
                  <a:lnTo>
                    <a:pt x="4" y="6"/>
                  </a:lnTo>
                  <a:lnTo>
                    <a:pt x="4" y="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Freeform 634">
              <a:extLst>
                <a:ext uri="{FF2B5EF4-FFF2-40B4-BE49-F238E27FC236}">
                  <a16:creationId xmlns:a16="http://schemas.microsoft.com/office/drawing/2014/main" id="{53192266-8C2E-4579-80C9-0F044C4A4F6F}"/>
                </a:ext>
              </a:extLst>
            </p:cNvPr>
            <p:cNvSpPr>
              <a:spLocks/>
            </p:cNvSpPr>
            <p:nvPr/>
          </p:nvSpPr>
          <p:spPr bwMode="auto">
            <a:xfrm>
              <a:off x="7362511" y="3212076"/>
              <a:ext cx="186304" cy="146019"/>
            </a:xfrm>
            <a:custGeom>
              <a:avLst/>
              <a:gdLst/>
              <a:ahLst/>
              <a:cxnLst>
                <a:cxn ang="0">
                  <a:pos x="15" y="11"/>
                </a:cxn>
                <a:cxn ang="0">
                  <a:pos x="14" y="11"/>
                </a:cxn>
                <a:cxn ang="0">
                  <a:pos x="13" y="11"/>
                </a:cxn>
                <a:cxn ang="0">
                  <a:pos x="12" y="11"/>
                </a:cxn>
                <a:cxn ang="0">
                  <a:pos x="11" y="12"/>
                </a:cxn>
                <a:cxn ang="0">
                  <a:pos x="10" y="12"/>
                </a:cxn>
                <a:cxn ang="0">
                  <a:pos x="9" y="13"/>
                </a:cxn>
                <a:cxn ang="0">
                  <a:pos x="8" y="11"/>
                </a:cxn>
                <a:cxn ang="0">
                  <a:pos x="9" y="10"/>
                </a:cxn>
                <a:cxn ang="0">
                  <a:pos x="8" y="9"/>
                </a:cxn>
                <a:cxn ang="0">
                  <a:pos x="8" y="8"/>
                </a:cxn>
                <a:cxn ang="0">
                  <a:pos x="7" y="8"/>
                </a:cxn>
                <a:cxn ang="0">
                  <a:pos x="6" y="9"/>
                </a:cxn>
                <a:cxn ang="0">
                  <a:pos x="6" y="10"/>
                </a:cxn>
                <a:cxn ang="0">
                  <a:pos x="5" y="10"/>
                </a:cxn>
                <a:cxn ang="0">
                  <a:pos x="4" y="11"/>
                </a:cxn>
                <a:cxn ang="0">
                  <a:pos x="3" y="12"/>
                </a:cxn>
                <a:cxn ang="0">
                  <a:pos x="2" y="12"/>
                </a:cxn>
                <a:cxn ang="0">
                  <a:pos x="1" y="12"/>
                </a:cxn>
                <a:cxn ang="0">
                  <a:pos x="1" y="10"/>
                </a:cxn>
                <a:cxn ang="0">
                  <a:pos x="1" y="9"/>
                </a:cxn>
                <a:cxn ang="0">
                  <a:pos x="1" y="8"/>
                </a:cxn>
                <a:cxn ang="0">
                  <a:pos x="1" y="7"/>
                </a:cxn>
                <a:cxn ang="0">
                  <a:pos x="0" y="6"/>
                </a:cxn>
                <a:cxn ang="0">
                  <a:pos x="0" y="5"/>
                </a:cxn>
                <a:cxn ang="0">
                  <a:pos x="1" y="5"/>
                </a:cxn>
                <a:cxn ang="0">
                  <a:pos x="2" y="4"/>
                </a:cxn>
                <a:cxn ang="0">
                  <a:pos x="3" y="3"/>
                </a:cxn>
                <a:cxn ang="0">
                  <a:pos x="3" y="3"/>
                </a:cxn>
                <a:cxn ang="0">
                  <a:pos x="3" y="3"/>
                </a:cxn>
                <a:cxn ang="0">
                  <a:pos x="4" y="1"/>
                </a:cxn>
                <a:cxn ang="0">
                  <a:pos x="5" y="1"/>
                </a:cxn>
                <a:cxn ang="0">
                  <a:pos x="6" y="0"/>
                </a:cxn>
                <a:cxn ang="0">
                  <a:pos x="7" y="1"/>
                </a:cxn>
                <a:cxn ang="0">
                  <a:pos x="6" y="2"/>
                </a:cxn>
                <a:cxn ang="0">
                  <a:pos x="7" y="3"/>
                </a:cxn>
                <a:cxn ang="0">
                  <a:pos x="7" y="3"/>
                </a:cxn>
                <a:cxn ang="0">
                  <a:pos x="7" y="3"/>
                </a:cxn>
                <a:cxn ang="0">
                  <a:pos x="5" y="3"/>
                </a:cxn>
                <a:cxn ang="0">
                  <a:pos x="4" y="4"/>
                </a:cxn>
                <a:cxn ang="0">
                  <a:pos x="4" y="4"/>
                </a:cxn>
                <a:cxn ang="0">
                  <a:pos x="5" y="5"/>
                </a:cxn>
                <a:cxn ang="0">
                  <a:pos x="6" y="4"/>
                </a:cxn>
                <a:cxn ang="0">
                  <a:pos x="7" y="5"/>
                </a:cxn>
                <a:cxn ang="0">
                  <a:pos x="9" y="5"/>
                </a:cxn>
                <a:cxn ang="0">
                  <a:pos x="9" y="6"/>
                </a:cxn>
                <a:cxn ang="0">
                  <a:pos x="10" y="6"/>
                </a:cxn>
                <a:cxn ang="0">
                  <a:pos x="11" y="5"/>
                </a:cxn>
                <a:cxn ang="0">
                  <a:pos x="12" y="5"/>
                </a:cxn>
                <a:cxn ang="0">
                  <a:pos x="13" y="5"/>
                </a:cxn>
                <a:cxn ang="0">
                  <a:pos x="13" y="7"/>
                </a:cxn>
                <a:cxn ang="0">
                  <a:pos x="14" y="8"/>
                </a:cxn>
                <a:cxn ang="0">
                  <a:pos x="15" y="7"/>
                </a:cxn>
                <a:cxn ang="0">
                  <a:pos x="16" y="8"/>
                </a:cxn>
                <a:cxn ang="0">
                  <a:pos x="16" y="10"/>
                </a:cxn>
                <a:cxn ang="0">
                  <a:pos x="16" y="10"/>
                </a:cxn>
                <a:cxn ang="0">
                  <a:pos x="16" y="11"/>
                </a:cxn>
              </a:cxnLst>
              <a:rect l="0" t="0" r="r" b="b"/>
              <a:pathLst>
                <a:path w="17" h="13">
                  <a:moveTo>
                    <a:pt x="16" y="12"/>
                  </a:moveTo>
                  <a:lnTo>
                    <a:pt x="16" y="11"/>
                  </a:lnTo>
                  <a:lnTo>
                    <a:pt x="16" y="11"/>
                  </a:lnTo>
                  <a:lnTo>
                    <a:pt x="15" y="11"/>
                  </a:lnTo>
                  <a:lnTo>
                    <a:pt x="15" y="11"/>
                  </a:lnTo>
                  <a:lnTo>
                    <a:pt x="15" y="11"/>
                  </a:lnTo>
                  <a:lnTo>
                    <a:pt x="15" y="11"/>
                  </a:lnTo>
                  <a:lnTo>
                    <a:pt x="15" y="11"/>
                  </a:lnTo>
                  <a:lnTo>
                    <a:pt x="14" y="11"/>
                  </a:lnTo>
                  <a:lnTo>
                    <a:pt x="14" y="11"/>
                  </a:lnTo>
                  <a:lnTo>
                    <a:pt x="14" y="11"/>
                  </a:lnTo>
                  <a:lnTo>
                    <a:pt x="14" y="11"/>
                  </a:lnTo>
                  <a:lnTo>
                    <a:pt x="14" y="12"/>
                  </a:lnTo>
                  <a:lnTo>
                    <a:pt x="13" y="12"/>
                  </a:lnTo>
                  <a:lnTo>
                    <a:pt x="13" y="11"/>
                  </a:lnTo>
                  <a:lnTo>
                    <a:pt x="13" y="11"/>
                  </a:lnTo>
                  <a:lnTo>
                    <a:pt x="13" y="11"/>
                  </a:lnTo>
                  <a:lnTo>
                    <a:pt x="13" y="11"/>
                  </a:lnTo>
                  <a:lnTo>
                    <a:pt x="13" y="11"/>
                  </a:lnTo>
                  <a:lnTo>
                    <a:pt x="13" y="11"/>
                  </a:lnTo>
                  <a:lnTo>
                    <a:pt x="13" y="11"/>
                  </a:lnTo>
                  <a:lnTo>
                    <a:pt x="13" y="11"/>
                  </a:lnTo>
                  <a:lnTo>
                    <a:pt x="12" y="11"/>
                  </a:lnTo>
                  <a:lnTo>
                    <a:pt x="12" y="11"/>
                  </a:lnTo>
                  <a:lnTo>
                    <a:pt x="12" y="11"/>
                  </a:lnTo>
                  <a:lnTo>
                    <a:pt x="12" y="11"/>
                  </a:lnTo>
                  <a:lnTo>
                    <a:pt x="12" y="12"/>
                  </a:lnTo>
                  <a:lnTo>
                    <a:pt x="11" y="12"/>
                  </a:lnTo>
                  <a:lnTo>
                    <a:pt x="11" y="12"/>
                  </a:lnTo>
                  <a:lnTo>
                    <a:pt x="11" y="12"/>
                  </a:lnTo>
                  <a:lnTo>
                    <a:pt x="11" y="12"/>
                  </a:lnTo>
                  <a:lnTo>
                    <a:pt x="11" y="12"/>
                  </a:lnTo>
                  <a:lnTo>
                    <a:pt x="11" y="12"/>
                  </a:lnTo>
                  <a:lnTo>
                    <a:pt x="10" y="12"/>
                  </a:lnTo>
                  <a:lnTo>
                    <a:pt x="10" y="12"/>
                  </a:lnTo>
                  <a:lnTo>
                    <a:pt x="10" y="12"/>
                  </a:lnTo>
                  <a:lnTo>
                    <a:pt x="9" y="13"/>
                  </a:lnTo>
                  <a:lnTo>
                    <a:pt x="9" y="13"/>
                  </a:lnTo>
                  <a:lnTo>
                    <a:pt x="9" y="13"/>
                  </a:lnTo>
                  <a:lnTo>
                    <a:pt x="9" y="13"/>
                  </a:lnTo>
                  <a:lnTo>
                    <a:pt x="9" y="13"/>
                  </a:lnTo>
                  <a:lnTo>
                    <a:pt x="9" y="13"/>
                  </a:lnTo>
                  <a:lnTo>
                    <a:pt x="8" y="12"/>
                  </a:lnTo>
                  <a:lnTo>
                    <a:pt x="8" y="12"/>
                  </a:lnTo>
                  <a:lnTo>
                    <a:pt x="8" y="12"/>
                  </a:lnTo>
                  <a:lnTo>
                    <a:pt x="8" y="12"/>
                  </a:lnTo>
                  <a:lnTo>
                    <a:pt x="8" y="11"/>
                  </a:lnTo>
                  <a:lnTo>
                    <a:pt x="8" y="11"/>
                  </a:lnTo>
                  <a:lnTo>
                    <a:pt x="8" y="11"/>
                  </a:lnTo>
                  <a:lnTo>
                    <a:pt x="8" y="11"/>
                  </a:lnTo>
                  <a:lnTo>
                    <a:pt x="8" y="10"/>
                  </a:lnTo>
                  <a:lnTo>
                    <a:pt x="9" y="10"/>
                  </a:lnTo>
                  <a:lnTo>
                    <a:pt x="9" y="10"/>
                  </a:lnTo>
                  <a:lnTo>
                    <a:pt x="9" y="10"/>
                  </a:lnTo>
                  <a:lnTo>
                    <a:pt x="9" y="10"/>
                  </a:lnTo>
                  <a:lnTo>
                    <a:pt x="9" y="9"/>
                  </a:lnTo>
                  <a:lnTo>
                    <a:pt x="8" y="9"/>
                  </a:lnTo>
                  <a:lnTo>
                    <a:pt x="8" y="9"/>
                  </a:lnTo>
                  <a:lnTo>
                    <a:pt x="8" y="10"/>
                  </a:lnTo>
                  <a:lnTo>
                    <a:pt x="8" y="9"/>
                  </a:lnTo>
                  <a:lnTo>
                    <a:pt x="8" y="9"/>
                  </a:lnTo>
                  <a:lnTo>
                    <a:pt x="8" y="9"/>
                  </a:lnTo>
                  <a:lnTo>
                    <a:pt x="8" y="9"/>
                  </a:lnTo>
                  <a:lnTo>
                    <a:pt x="8" y="8"/>
                  </a:lnTo>
                  <a:lnTo>
                    <a:pt x="8" y="8"/>
                  </a:lnTo>
                  <a:lnTo>
                    <a:pt x="8" y="8"/>
                  </a:lnTo>
                  <a:lnTo>
                    <a:pt x="8" y="8"/>
                  </a:lnTo>
                  <a:lnTo>
                    <a:pt x="8" y="8"/>
                  </a:lnTo>
                  <a:lnTo>
                    <a:pt x="7" y="8"/>
                  </a:lnTo>
                  <a:lnTo>
                    <a:pt x="7" y="8"/>
                  </a:lnTo>
                  <a:lnTo>
                    <a:pt x="7" y="8"/>
                  </a:lnTo>
                  <a:lnTo>
                    <a:pt x="7" y="8"/>
                  </a:lnTo>
                  <a:lnTo>
                    <a:pt x="7" y="8"/>
                  </a:lnTo>
                  <a:lnTo>
                    <a:pt x="7" y="8"/>
                  </a:lnTo>
                  <a:lnTo>
                    <a:pt x="7" y="8"/>
                  </a:lnTo>
                  <a:lnTo>
                    <a:pt x="6" y="9"/>
                  </a:lnTo>
                  <a:lnTo>
                    <a:pt x="6" y="9"/>
                  </a:lnTo>
                  <a:lnTo>
                    <a:pt x="6" y="9"/>
                  </a:lnTo>
                  <a:lnTo>
                    <a:pt x="6" y="9"/>
                  </a:lnTo>
                  <a:lnTo>
                    <a:pt x="6" y="9"/>
                  </a:lnTo>
                  <a:lnTo>
                    <a:pt x="6" y="10"/>
                  </a:lnTo>
                  <a:lnTo>
                    <a:pt x="6" y="10"/>
                  </a:lnTo>
                  <a:lnTo>
                    <a:pt x="6" y="10"/>
                  </a:lnTo>
                  <a:lnTo>
                    <a:pt x="6" y="10"/>
                  </a:lnTo>
                  <a:lnTo>
                    <a:pt x="6" y="10"/>
                  </a:lnTo>
                  <a:lnTo>
                    <a:pt x="6" y="11"/>
                  </a:lnTo>
                  <a:lnTo>
                    <a:pt x="5" y="11"/>
                  </a:lnTo>
                  <a:lnTo>
                    <a:pt x="5" y="11"/>
                  </a:lnTo>
                  <a:lnTo>
                    <a:pt x="5" y="10"/>
                  </a:lnTo>
                  <a:lnTo>
                    <a:pt x="5" y="10"/>
                  </a:lnTo>
                  <a:lnTo>
                    <a:pt x="5" y="10"/>
                  </a:lnTo>
                  <a:lnTo>
                    <a:pt x="4" y="10"/>
                  </a:lnTo>
                  <a:lnTo>
                    <a:pt x="4" y="10"/>
                  </a:lnTo>
                  <a:lnTo>
                    <a:pt x="4" y="11"/>
                  </a:lnTo>
                  <a:lnTo>
                    <a:pt x="4" y="11"/>
                  </a:lnTo>
                  <a:lnTo>
                    <a:pt x="4" y="11"/>
                  </a:lnTo>
                  <a:lnTo>
                    <a:pt x="4" y="12"/>
                  </a:lnTo>
                  <a:lnTo>
                    <a:pt x="4" y="12"/>
                  </a:lnTo>
                  <a:lnTo>
                    <a:pt x="4" y="12"/>
                  </a:lnTo>
                  <a:lnTo>
                    <a:pt x="4" y="12"/>
                  </a:lnTo>
                  <a:lnTo>
                    <a:pt x="3" y="12"/>
                  </a:lnTo>
                  <a:lnTo>
                    <a:pt x="3" y="12"/>
                  </a:lnTo>
                  <a:lnTo>
                    <a:pt x="3" y="11"/>
                  </a:lnTo>
                  <a:lnTo>
                    <a:pt x="3" y="11"/>
                  </a:lnTo>
                  <a:lnTo>
                    <a:pt x="3" y="11"/>
                  </a:lnTo>
                  <a:lnTo>
                    <a:pt x="3" y="11"/>
                  </a:lnTo>
                  <a:lnTo>
                    <a:pt x="2" y="11"/>
                  </a:lnTo>
                  <a:lnTo>
                    <a:pt x="2" y="12"/>
                  </a:lnTo>
                  <a:lnTo>
                    <a:pt x="2" y="12"/>
                  </a:lnTo>
                  <a:lnTo>
                    <a:pt x="1" y="12"/>
                  </a:lnTo>
                  <a:lnTo>
                    <a:pt x="1" y="12"/>
                  </a:lnTo>
                  <a:lnTo>
                    <a:pt x="1" y="12"/>
                  </a:lnTo>
                  <a:lnTo>
                    <a:pt x="1" y="12"/>
                  </a:lnTo>
                  <a:lnTo>
                    <a:pt x="1" y="12"/>
                  </a:lnTo>
                  <a:lnTo>
                    <a:pt x="1" y="11"/>
                  </a:lnTo>
                  <a:lnTo>
                    <a:pt x="1" y="11"/>
                  </a:lnTo>
                  <a:lnTo>
                    <a:pt x="1" y="11"/>
                  </a:lnTo>
                  <a:lnTo>
                    <a:pt x="1" y="11"/>
                  </a:lnTo>
                  <a:lnTo>
                    <a:pt x="1" y="10"/>
                  </a:lnTo>
                  <a:lnTo>
                    <a:pt x="1" y="10"/>
                  </a:lnTo>
                  <a:lnTo>
                    <a:pt x="1" y="10"/>
                  </a:lnTo>
                  <a:lnTo>
                    <a:pt x="1" y="10"/>
                  </a:lnTo>
                  <a:lnTo>
                    <a:pt x="1" y="10"/>
                  </a:lnTo>
                  <a:lnTo>
                    <a:pt x="1" y="10"/>
                  </a:lnTo>
                  <a:lnTo>
                    <a:pt x="1" y="9"/>
                  </a:lnTo>
                  <a:lnTo>
                    <a:pt x="1" y="9"/>
                  </a:lnTo>
                  <a:lnTo>
                    <a:pt x="2" y="9"/>
                  </a:lnTo>
                  <a:lnTo>
                    <a:pt x="2" y="9"/>
                  </a:lnTo>
                  <a:lnTo>
                    <a:pt x="2" y="9"/>
                  </a:lnTo>
                  <a:lnTo>
                    <a:pt x="2" y="8"/>
                  </a:lnTo>
                  <a:lnTo>
                    <a:pt x="1" y="8"/>
                  </a:lnTo>
                  <a:lnTo>
                    <a:pt x="1" y="8"/>
                  </a:lnTo>
                  <a:lnTo>
                    <a:pt x="1" y="8"/>
                  </a:lnTo>
                  <a:lnTo>
                    <a:pt x="1" y="7"/>
                  </a:lnTo>
                  <a:lnTo>
                    <a:pt x="1" y="7"/>
                  </a:lnTo>
                  <a:lnTo>
                    <a:pt x="1" y="7"/>
                  </a:lnTo>
                  <a:lnTo>
                    <a:pt x="1" y="7"/>
                  </a:lnTo>
                  <a:lnTo>
                    <a:pt x="1" y="7"/>
                  </a:lnTo>
                  <a:lnTo>
                    <a:pt x="1" y="6"/>
                  </a:lnTo>
                  <a:lnTo>
                    <a:pt x="1" y="6"/>
                  </a:lnTo>
                  <a:lnTo>
                    <a:pt x="1" y="6"/>
                  </a:lnTo>
                  <a:lnTo>
                    <a:pt x="1" y="6"/>
                  </a:lnTo>
                  <a:lnTo>
                    <a:pt x="1" y="6"/>
                  </a:lnTo>
                  <a:lnTo>
                    <a:pt x="0" y="6"/>
                  </a:lnTo>
                  <a:lnTo>
                    <a:pt x="0" y="6"/>
                  </a:lnTo>
                  <a:lnTo>
                    <a:pt x="0" y="6"/>
                  </a:lnTo>
                  <a:lnTo>
                    <a:pt x="0" y="6"/>
                  </a:lnTo>
                  <a:lnTo>
                    <a:pt x="0" y="6"/>
                  </a:lnTo>
                  <a:lnTo>
                    <a:pt x="0" y="5"/>
                  </a:lnTo>
                  <a:lnTo>
                    <a:pt x="0" y="5"/>
                  </a:lnTo>
                  <a:lnTo>
                    <a:pt x="0" y="5"/>
                  </a:lnTo>
                  <a:lnTo>
                    <a:pt x="0" y="5"/>
                  </a:lnTo>
                  <a:lnTo>
                    <a:pt x="0" y="4"/>
                  </a:lnTo>
                  <a:lnTo>
                    <a:pt x="1" y="4"/>
                  </a:lnTo>
                  <a:lnTo>
                    <a:pt x="1" y="4"/>
                  </a:lnTo>
                  <a:lnTo>
                    <a:pt x="1" y="5"/>
                  </a:lnTo>
                  <a:lnTo>
                    <a:pt x="1" y="5"/>
                  </a:lnTo>
                  <a:lnTo>
                    <a:pt x="2" y="5"/>
                  </a:lnTo>
                  <a:lnTo>
                    <a:pt x="2" y="5"/>
                  </a:lnTo>
                  <a:lnTo>
                    <a:pt x="2" y="5"/>
                  </a:lnTo>
                  <a:lnTo>
                    <a:pt x="2" y="4"/>
                  </a:lnTo>
                  <a:lnTo>
                    <a:pt x="2" y="4"/>
                  </a:lnTo>
                  <a:lnTo>
                    <a:pt x="2" y="4"/>
                  </a:lnTo>
                  <a:lnTo>
                    <a:pt x="2" y="4"/>
                  </a:lnTo>
                  <a:lnTo>
                    <a:pt x="3" y="4"/>
                  </a:lnTo>
                  <a:lnTo>
                    <a:pt x="3" y="4"/>
                  </a:lnTo>
                  <a:lnTo>
                    <a:pt x="3" y="3"/>
                  </a:lnTo>
                  <a:lnTo>
                    <a:pt x="3" y="3"/>
                  </a:lnTo>
                  <a:lnTo>
                    <a:pt x="3" y="3"/>
                  </a:lnTo>
                  <a:lnTo>
                    <a:pt x="3" y="3"/>
                  </a:lnTo>
                  <a:lnTo>
                    <a:pt x="3" y="3"/>
                  </a:lnTo>
                  <a:lnTo>
                    <a:pt x="3" y="3"/>
                  </a:lnTo>
                  <a:lnTo>
                    <a:pt x="3" y="3"/>
                  </a:lnTo>
                  <a:lnTo>
                    <a:pt x="3" y="3"/>
                  </a:lnTo>
                  <a:lnTo>
                    <a:pt x="2" y="3"/>
                  </a:lnTo>
                  <a:lnTo>
                    <a:pt x="2" y="3"/>
                  </a:lnTo>
                  <a:lnTo>
                    <a:pt x="2" y="3"/>
                  </a:lnTo>
                  <a:lnTo>
                    <a:pt x="2" y="3"/>
                  </a:lnTo>
                  <a:lnTo>
                    <a:pt x="3" y="3"/>
                  </a:lnTo>
                  <a:lnTo>
                    <a:pt x="3" y="3"/>
                  </a:lnTo>
                  <a:lnTo>
                    <a:pt x="3" y="3"/>
                  </a:lnTo>
                  <a:lnTo>
                    <a:pt x="4" y="3"/>
                  </a:lnTo>
                  <a:lnTo>
                    <a:pt x="4" y="3"/>
                  </a:lnTo>
                  <a:lnTo>
                    <a:pt x="4" y="2"/>
                  </a:lnTo>
                  <a:lnTo>
                    <a:pt x="4" y="2"/>
                  </a:lnTo>
                  <a:lnTo>
                    <a:pt x="4" y="1"/>
                  </a:lnTo>
                  <a:lnTo>
                    <a:pt x="4" y="1"/>
                  </a:lnTo>
                  <a:lnTo>
                    <a:pt x="4" y="1"/>
                  </a:lnTo>
                  <a:lnTo>
                    <a:pt x="4" y="1"/>
                  </a:lnTo>
                  <a:lnTo>
                    <a:pt x="4" y="1"/>
                  </a:lnTo>
                  <a:lnTo>
                    <a:pt x="5" y="1"/>
                  </a:lnTo>
                  <a:lnTo>
                    <a:pt x="5" y="1"/>
                  </a:lnTo>
                  <a:lnTo>
                    <a:pt x="5" y="1"/>
                  </a:lnTo>
                  <a:lnTo>
                    <a:pt x="5" y="1"/>
                  </a:lnTo>
                  <a:lnTo>
                    <a:pt x="5" y="1"/>
                  </a:lnTo>
                  <a:lnTo>
                    <a:pt x="5" y="1"/>
                  </a:lnTo>
                  <a:lnTo>
                    <a:pt x="6" y="1"/>
                  </a:lnTo>
                  <a:lnTo>
                    <a:pt x="6" y="0"/>
                  </a:lnTo>
                  <a:lnTo>
                    <a:pt x="6" y="0"/>
                  </a:lnTo>
                  <a:lnTo>
                    <a:pt x="6" y="0"/>
                  </a:lnTo>
                  <a:lnTo>
                    <a:pt x="6" y="0"/>
                  </a:lnTo>
                  <a:lnTo>
                    <a:pt x="6" y="0"/>
                  </a:lnTo>
                  <a:lnTo>
                    <a:pt x="7" y="0"/>
                  </a:lnTo>
                  <a:lnTo>
                    <a:pt x="7" y="1"/>
                  </a:lnTo>
                  <a:lnTo>
                    <a:pt x="7" y="1"/>
                  </a:lnTo>
                  <a:lnTo>
                    <a:pt x="7" y="1"/>
                  </a:lnTo>
                  <a:lnTo>
                    <a:pt x="7" y="1"/>
                  </a:lnTo>
                  <a:lnTo>
                    <a:pt x="7" y="2"/>
                  </a:lnTo>
                  <a:lnTo>
                    <a:pt x="6" y="2"/>
                  </a:lnTo>
                  <a:lnTo>
                    <a:pt x="6" y="2"/>
                  </a:lnTo>
                  <a:lnTo>
                    <a:pt x="6" y="2"/>
                  </a:lnTo>
                  <a:lnTo>
                    <a:pt x="6" y="2"/>
                  </a:lnTo>
                  <a:lnTo>
                    <a:pt x="7" y="2"/>
                  </a:lnTo>
                  <a:lnTo>
                    <a:pt x="7" y="3"/>
                  </a:lnTo>
                  <a:lnTo>
                    <a:pt x="7" y="3"/>
                  </a:lnTo>
                  <a:lnTo>
                    <a:pt x="7" y="3"/>
                  </a:lnTo>
                  <a:lnTo>
                    <a:pt x="7" y="3"/>
                  </a:lnTo>
                  <a:lnTo>
                    <a:pt x="7" y="2"/>
                  </a:lnTo>
                  <a:lnTo>
                    <a:pt x="7" y="3"/>
                  </a:lnTo>
                  <a:lnTo>
                    <a:pt x="7" y="3"/>
                  </a:lnTo>
                  <a:lnTo>
                    <a:pt x="7" y="3"/>
                  </a:lnTo>
                  <a:lnTo>
                    <a:pt x="7" y="3"/>
                  </a:lnTo>
                  <a:lnTo>
                    <a:pt x="7" y="3"/>
                  </a:lnTo>
                  <a:lnTo>
                    <a:pt x="7" y="3"/>
                  </a:lnTo>
                  <a:lnTo>
                    <a:pt x="6" y="4"/>
                  </a:lnTo>
                  <a:lnTo>
                    <a:pt x="6" y="3"/>
                  </a:lnTo>
                  <a:lnTo>
                    <a:pt x="7" y="3"/>
                  </a:lnTo>
                  <a:lnTo>
                    <a:pt x="7" y="3"/>
                  </a:lnTo>
                  <a:lnTo>
                    <a:pt x="6" y="3"/>
                  </a:lnTo>
                  <a:lnTo>
                    <a:pt x="6" y="3"/>
                  </a:lnTo>
                  <a:lnTo>
                    <a:pt x="6" y="3"/>
                  </a:lnTo>
                  <a:lnTo>
                    <a:pt x="6" y="3"/>
                  </a:lnTo>
                  <a:lnTo>
                    <a:pt x="5" y="3"/>
                  </a:lnTo>
                  <a:lnTo>
                    <a:pt x="5" y="3"/>
                  </a:lnTo>
                  <a:lnTo>
                    <a:pt x="5" y="3"/>
                  </a:lnTo>
                  <a:lnTo>
                    <a:pt x="4" y="3"/>
                  </a:lnTo>
                  <a:lnTo>
                    <a:pt x="4" y="3"/>
                  </a:lnTo>
                  <a:lnTo>
                    <a:pt x="4" y="3"/>
                  </a:lnTo>
                  <a:lnTo>
                    <a:pt x="4" y="3"/>
                  </a:lnTo>
                  <a:lnTo>
                    <a:pt x="4" y="4"/>
                  </a:lnTo>
                  <a:lnTo>
                    <a:pt x="4" y="3"/>
                  </a:lnTo>
                  <a:lnTo>
                    <a:pt x="4" y="3"/>
                  </a:lnTo>
                  <a:lnTo>
                    <a:pt x="4" y="4"/>
                  </a:lnTo>
                  <a:lnTo>
                    <a:pt x="4" y="4"/>
                  </a:lnTo>
                  <a:lnTo>
                    <a:pt x="4" y="4"/>
                  </a:lnTo>
                  <a:lnTo>
                    <a:pt x="4" y="4"/>
                  </a:lnTo>
                  <a:lnTo>
                    <a:pt x="4" y="4"/>
                  </a:lnTo>
                  <a:lnTo>
                    <a:pt x="4" y="5"/>
                  </a:lnTo>
                  <a:lnTo>
                    <a:pt x="4" y="5"/>
                  </a:lnTo>
                  <a:lnTo>
                    <a:pt x="4" y="5"/>
                  </a:lnTo>
                  <a:lnTo>
                    <a:pt x="4" y="5"/>
                  </a:lnTo>
                  <a:lnTo>
                    <a:pt x="5" y="5"/>
                  </a:lnTo>
                  <a:lnTo>
                    <a:pt x="5" y="5"/>
                  </a:lnTo>
                  <a:lnTo>
                    <a:pt x="5" y="5"/>
                  </a:lnTo>
                  <a:lnTo>
                    <a:pt x="5" y="5"/>
                  </a:lnTo>
                  <a:lnTo>
                    <a:pt x="6" y="5"/>
                  </a:lnTo>
                  <a:lnTo>
                    <a:pt x="6" y="5"/>
                  </a:lnTo>
                  <a:lnTo>
                    <a:pt x="6" y="4"/>
                  </a:lnTo>
                  <a:lnTo>
                    <a:pt x="7" y="5"/>
                  </a:lnTo>
                  <a:lnTo>
                    <a:pt x="7" y="5"/>
                  </a:lnTo>
                  <a:lnTo>
                    <a:pt x="7" y="5"/>
                  </a:lnTo>
                  <a:lnTo>
                    <a:pt x="7" y="5"/>
                  </a:lnTo>
                  <a:lnTo>
                    <a:pt x="7" y="5"/>
                  </a:lnTo>
                  <a:lnTo>
                    <a:pt x="7" y="5"/>
                  </a:lnTo>
                  <a:lnTo>
                    <a:pt x="8" y="5"/>
                  </a:lnTo>
                  <a:lnTo>
                    <a:pt x="8" y="5"/>
                  </a:lnTo>
                  <a:lnTo>
                    <a:pt x="8" y="5"/>
                  </a:lnTo>
                  <a:lnTo>
                    <a:pt x="8" y="4"/>
                  </a:lnTo>
                  <a:lnTo>
                    <a:pt x="9" y="4"/>
                  </a:lnTo>
                  <a:lnTo>
                    <a:pt x="9" y="5"/>
                  </a:lnTo>
                  <a:lnTo>
                    <a:pt x="9" y="5"/>
                  </a:lnTo>
                  <a:lnTo>
                    <a:pt x="9" y="5"/>
                  </a:lnTo>
                  <a:lnTo>
                    <a:pt x="9" y="5"/>
                  </a:lnTo>
                  <a:lnTo>
                    <a:pt x="9" y="5"/>
                  </a:lnTo>
                  <a:lnTo>
                    <a:pt x="9" y="5"/>
                  </a:lnTo>
                  <a:lnTo>
                    <a:pt x="9" y="6"/>
                  </a:lnTo>
                  <a:lnTo>
                    <a:pt x="9" y="5"/>
                  </a:lnTo>
                  <a:lnTo>
                    <a:pt x="10" y="5"/>
                  </a:lnTo>
                  <a:lnTo>
                    <a:pt x="10" y="5"/>
                  </a:lnTo>
                  <a:lnTo>
                    <a:pt x="10" y="5"/>
                  </a:lnTo>
                  <a:lnTo>
                    <a:pt x="10" y="6"/>
                  </a:lnTo>
                  <a:lnTo>
                    <a:pt x="10" y="6"/>
                  </a:lnTo>
                  <a:lnTo>
                    <a:pt x="10" y="6"/>
                  </a:lnTo>
                  <a:lnTo>
                    <a:pt x="10" y="6"/>
                  </a:lnTo>
                  <a:lnTo>
                    <a:pt x="10" y="6"/>
                  </a:lnTo>
                  <a:lnTo>
                    <a:pt x="10" y="5"/>
                  </a:lnTo>
                  <a:lnTo>
                    <a:pt x="11" y="5"/>
                  </a:lnTo>
                  <a:lnTo>
                    <a:pt x="11" y="5"/>
                  </a:lnTo>
                  <a:lnTo>
                    <a:pt x="11" y="5"/>
                  </a:lnTo>
                  <a:lnTo>
                    <a:pt x="11" y="5"/>
                  </a:lnTo>
                  <a:lnTo>
                    <a:pt x="11" y="5"/>
                  </a:lnTo>
                  <a:lnTo>
                    <a:pt x="12" y="5"/>
                  </a:lnTo>
                  <a:lnTo>
                    <a:pt x="12" y="5"/>
                  </a:lnTo>
                  <a:lnTo>
                    <a:pt x="12" y="5"/>
                  </a:lnTo>
                  <a:lnTo>
                    <a:pt x="13" y="5"/>
                  </a:lnTo>
                  <a:lnTo>
                    <a:pt x="13" y="5"/>
                  </a:lnTo>
                  <a:lnTo>
                    <a:pt x="13" y="5"/>
                  </a:lnTo>
                  <a:lnTo>
                    <a:pt x="13" y="5"/>
                  </a:lnTo>
                  <a:lnTo>
                    <a:pt x="13" y="5"/>
                  </a:lnTo>
                  <a:lnTo>
                    <a:pt x="13" y="5"/>
                  </a:lnTo>
                  <a:lnTo>
                    <a:pt x="13" y="6"/>
                  </a:lnTo>
                  <a:lnTo>
                    <a:pt x="13" y="6"/>
                  </a:lnTo>
                  <a:lnTo>
                    <a:pt x="14" y="6"/>
                  </a:lnTo>
                  <a:lnTo>
                    <a:pt x="14" y="6"/>
                  </a:lnTo>
                  <a:lnTo>
                    <a:pt x="13" y="6"/>
                  </a:lnTo>
                  <a:lnTo>
                    <a:pt x="13" y="7"/>
                  </a:lnTo>
                  <a:lnTo>
                    <a:pt x="13" y="7"/>
                  </a:lnTo>
                  <a:lnTo>
                    <a:pt x="13" y="7"/>
                  </a:lnTo>
                  <a:lnTo>
                    <a:pt x="13" y="7"/>
                  </a:lnTo>
                  <a:lnTo>
                    <a:pt x="14" y="7"/>
                  </a:lnTo>
                  <a:lnTo>
                    <a:pt x="14" y="8"/>
                  </a:lnTo>
                  <a:lnTo>
                    <a:pt x="14" y="8"/>
                  </a:lnTo>
                  <a:lnTo>
                    <a:pt x="14" y="7"/>
                  </a:lnTo>
                  <a:lnTo>
                    <a:pt x="14" y="7"/>
                  </a:lnTo>
                  <a:lnTo>
                    <a:pt x="14" y="7"/>
                  </a:lnTo>
                  <a:lnTo>
                    <a:pt x="15" y="7"/>
                  </a:lnTo>
                  <a:lnTo>
                    <a:pt x="15" y="7"/>
                  </a:lnTo>
                  <a:lnTo>
                    <a:pt x="15" y="7"/>
                  </a:lnTo>
                  <a:lnTo>
                    <a:pt x="16" y="8"/>
                  </a:lnTo>
                  <a:lnTo>
                    <a:pt x="16" y="8"/>
                  </a:lnTo>
                  <a:lnTo>
                    <a:pt x="16" y="8"/>
                  </a:lnTo>
                  <a:lnTo>
                    <a:pt x="16" y="8"/>
                  </a:lnTo>
                  <a:lnTo>
                    <a:pt x="16" y="8"/>
                  </a:lnTo>
                  <a:lnTo>
                    <a:pt x="16" y="8"/>
                  </a:lnTo>
                  <a:lnTo>
                    <a:pt x="16" y="9"/>
                  </a:lnTo>
                  <a:lnTo>
                    <a:pt x="16" y="9"/>
                  </a:lnTo>
                  <a:lnTo>
                    <a:pt x="16" y="9"/>
                  </a:lnTo>
                  <a:lnTo>
                    <a:pt x="16" y="9"/>
                  </a:lnTo>
                  <a:lnTo>
                    <a:pt x="16" y="9"/>
                  </a:lnTo>
                  <a:lnTo>
                    <a:pt x="16" y="10"/>
                  </a:lnTo>
                  <a:lnTo>
                    <a:pt x="16" y="10"/>
                  </a:lnTo>
                  <a:lnTo>
                    <a:pt x="16" y="10"/>
                  </a:lnTo>
                  <a:lnTo>
                    <a:pt x="16" y="10"/>
                  </a:lnTo>
                  <a:lnTo>
                    <a:pt x="16" y="10"/>
                  </a:lnTo>
                  <a:lnTo>
                    <a:pt x="16" y="10"/>
                  </a:lnTo>
                  <a:lnTo>
                    <a:pt x="16" y="10"/>
                  </a:lnTo>
                  <a:lnTo>
                    <a:pt x="16" y="11"/>
                  </a:lnTo>
                  <a:lnTo>
                    <a:pt x="16" y="11"/>
                  </a:lnTo>
                  <a:lnTo>
                    <a:pt x="17" y="11"/>
                  </a:lnTo>
                  <a:lnTo>
                    <a:pt x="16" y="11"/>
                  </a:lnTo>
                  <a:lnTo>
                    <a:pt x="16" y="11"/>
                  </a:lnTo>
                  <a:lnTo>
                    <a:pt x="16" y="11"/>
                  </a:lnTo>
                  <a:lnTo>
                    <a:pt x="16" y="1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4" name="Freeform 635">
              <a:extLst>
                <a:ext uri="{FF2B5EF4-FFF2-40B4-BE49-F238E27FC236}">
                  <a16:creationId xmlns:a16="http://schemas.microsoft.com/office/drawing/2014/main" id="{7B768E4E-297E-4F72-A34A-F1E7BCBE689F}"/>
                </a:ext>
              </a:extLst>
            </p:cNvPr>
            <p:cNvSpPr>
              <a:spLocks noEditPoints="1"/>
            </p:cNvSpPr>
            <p:nvPr/>
          </p:nvSpPr>
          <p:spPr bwMode="auto">
            <a:xfrm>
              <a:off x="8073540" y="3875316"/>
              <a:ext cx="196559" cy="439815"/>
            </a:xfrm>
            <a:custGeom>
              <a:avLst/>
              <a:gdLst/>
              <a:ahLst/>
              <a:cxnLst>
                <a:cxn ang="0">
                  <a:pos x="3" y="34"/>
                </a:cxn>
                <a:cxn ang="0">
                  <a:pos x="2" y="32"/>
                </a:cxn>
                <a:cxn ang="0">
                  <a:pos x="3" y="32"/>
                </a:cxn>
                <a:cxn ang="0">
                  <a:pos x="7" y="19"/>
                </a:cxn>
                <a:cxn ang="0">
                  <a:pos x="11" y="22"/>
                </a:cxn>
                <a:cxn ang="0">
                  <a:pos x="10" y="21"/>
                </a:cxn>
                <a:cxn ang="0">
                  <a:pos x="8" y="21"/>
                </a:cxn>
                <a:cxn ang="0">
                  <a:pos x="7" y="18"/>
                </a:cxn>
                <a:cxn ang="0">
                  <a:pos x="6" y="20"/>
                </a:cxn>
                <a:cxn ang="0">
                  <a:pos x="5" y="23"/>
                </a:cxn>
                <a:cxn ang="0">
                  <a:pos x="4" y="26"/>
                </a:cxn>
                <a:cxn ang="0">
                  <a:pos x="4" y="28"/>
                </a:cxn>
                <a:cxn ang="0">
                  <a:pos x="4" y="30"/>
                </a:cxn>
                <a:cxn ang="0">
                  <a:pos x="6" y="32"/>
                </a:cxn>
                <a:cxn ang="0">
                  <a:pos x="6" y="32"/>
                </a:cxn>
                <a:cxn ang="0">
                  <a:pos x="7" y="35"/>
                </a:cxn>
                <a:cxn ang="0">
                  <a:pos x="6" y="35"/>
                </a:cxn>
                <a:cxn ang="0">
                  <a:pos x="8" y="36"/>
                </a:cxn>
                <a:cxn ang="0">
                  <a:pos x="9" y="37"/>
                </a:cxn>
                <a:cxn ang="0">
                  <a:pos x="9" y="38"/>
                </a:cxn>
                <a:cxn ang="0">
                  <a:pos x="8" y="38"/>
                </a:cxn>
                <a:cxn ang="0">
                  <a:pos x="6" y="37"/>
                </a:cxn>
                <a:cxn ang="0">
                  <a:pos x="5" y="36"/>
                </a:cxn>
                <a:cxn ang="0">
                  <a:pos x="4" y="35"/>
                </a:cxn>
                <a:cxn ang="0">
                  <a:pos x="3" y="33"/>
                </a:cxn>
                <a:cxn ang="0">
                  <a:pos x="2" y="32"/>
                </a:cxn>
                <a:cxn ang="0">
                  <a:pos x="2" y="30"/>
                </a:cxn>
                <a:cxn ang="0">
                  <a:pos x="3" y="26"/>
                </a:cxn>
                <a:cxn ang="0">
                  <a:pos x="4" y="25"/>
                </a:cxn>
                <a:cxn ang="0">
                  <a:pos x="4" y="21"/>
                </a:cxn>
                <a:cxn ang="0">
                  <a:pos x="4" y="18"/>
                </a:cxn>
                <a:cxn ang="0">
                  <a:pos x="2" y="16"/>
                </a:cxn>
                <a:cxn ang="0">
                  <a:pos x="2" y="13"/>
                </a:cxn>
                <a:cxn ang="0">
                  <a:pos x="3" y="11"/>
                </a:cxn>
                <a:cxn ang="0">
                  <a:pos x="2" y="10"/>
                </a:cxn>
                <a:cxn ang="0">
                  <a:pos x="1" y="8"/>
                </a:cxn>
                <a:cxn ang="0">
                  <a:pos x="0" y="5"/>
                </a:cxn>
                <a:cxn ang="0">
                  <a:pos x="1" y="4"/>
                </a:cxn>
                <a:cxn ang="0">
                  <a:pos x="1" y="2"/>
                </a:cxn>
                <a:cxn ang="0">
                  <a:pos x="2" y="1"/>
                </a:cxn>
                <a:cxn ang="0">
                  <a:pos x="4" y="1"/>
                </a:cxn>
                <a:cxn ang="0">
                  <a:pos x="6" y="0"/>
                </a:cxn>
                <a:cxn ang="0">
                  <a:pos x="7" y="1"/>
                </a:cxn>
                <a:cxn ang="0">
                  <a:pos x="7" y="2"/>
                </a:cxn>
                <a:cxn ang="0">
                  <a:pos x="8" y="3"/>
                </a:cxn>
                <a:cxn ang="0">
                  <a:pos x="8" y="5"/>
                </a:cxn>
                <a:cxn ang="0">
                  <a:pos x="8" y="7"/>
                </a:cxn>
                <a:cxn ang="0">
                  <a:pos x="9" y="7"/>
                </a:cxn>
                <a:cxn ang="0">
                  <a:pos x="11" y="6"/>
                </a:cxn>
                <a:cxn ang="0">
                  <a:pos x="12" y="6"/>
                </a:cxn>
                <a:cxn ang="0">
                  <a:pos x="14" y="6"/>
                </a:cxn>
                <a:cxn ang="0">
                  <a:pos x="16" y="8"/>
                </a:cxn>
                <a:cxn ang="0">
                  <a:pos x="16" y="11"/>
                </a:cxn>
                <a:cxn ang="0">
                  <a:pos x="18" y="12"/>
                </a:cxn>
                <a:cxn ang="0">
                  <a:pos x="18" y="15"/>
                </a:cxn>
                <a:cxn ang="0">
                  <a:pos x="17" y="16"/>
                </a:cxn>
                <a:cxn ang="0">
                  <a:pos x="14" y="16"/>
                </a:cxn>
                <a:cxn ang="0">
                  <a:pos x="12" y="16"/>
                </a:cxn>
                <a:cxn ang="0">
                  <a:pos x="11" y="18"/>
                </a:cxn>
                <a:cxn ang="0">
                  <a:pos x="11" y="20"/>
                </a:cxn>
                <a:cxn ang="0">
                  <a:pos x="12" y="23"/>
                </a:cxn>
              </a:cxnLst>
              <a:rect l="0" t="0" r="r" b="b"/>
              <a:pathLst>
                <a:path w="18" h="39">
                  <a:moveTo>
                    <a:pt x="4" y="35"/>
                  </a:moveTo>
                  <a:lnTo>
                    <a:pt x="4" y="35"/>
                  </a:lnTo>
                  <a:lnTo>
                    <a:pt x="4" y="35"/>
                  </a:lnTo>
                  <a:close/>
                  <a:moveTo>
                    <a:pt x="4" y="34"/>
                  </a:moveTo>
                  <a:lnTo>
                    <a:pt x="4" y="34"/>
                  </a:lnTo>
                  <a:lnTo>
                    <a:pt x="3" y="34"/>
                  </a:lnTo>
                  <a:lnTo>
                    <a:pt x="3" y="34"/>
                  </a:lnTo>
                  <a:lnTo>
                    <a:pt x="4" y="34"/>
                  </a:lnTo>
                  <a:lnTo>
                    <a:pt x="4" y="34"/>
                  </a:lnTo>
                  <a:close/>
                  <a:moveTo>
                    <a:pt x="4" y="34"/>
                  </a:moveTo>
                  <a:lnTo>
                    <a:pt x="3" y="34"/>
                  </a:lnTo>
                  <a:lnTo>
                    <a:pt x="3" y="34"/>
                  </a:lnTo>
                  <a:lnTo>
                    <a:pt x="4" y="34"/>
                  </a:lnTo>
                  <a:close/>
                  <a:moveTo>
                    <a:pt x="2" y="33"/>
                  </a:moveTo>
                  <a:lnTo>
                    <a:pt x="3" y="33"/>
                  </a:lnTo>
                  <a:lnTo>
                    <a:pt x="3" y="33"/>
                  </a:lnTo>
                  <a:lnTo>
                    <a:pt x="3" y="33"/>
                  </a:lnTo>
                  <a:lnTo>
                    <a:pt x="2" y="33"/>
                  </a:lnTo>
                  <a:lnTo>
                    <a:pt x="2" y="33"/>
                  </a:lnTo>
                  <a:lnTo>
                    <a:pt x="2" y="32"/>
                  </a:lnTo>
                  <a:lnTo>
                    <a:pt x="2" y="33"/>
                  </a:lnTo>
                  <a:close/>
                  <a:moveTo>
                    <a:pt x="2" y="32"/>
                  </a:moveTo>
                  <a:lnTo>
                    <a:pt x="2" y="33"/>
                  </a:lnTo>
                  <a:lnTo>
                    <a:pt x="2" y="33"/>
                  </a:lnTo>
                  <a:lnTo>
                    <a:pt x="2" y="33"/>
                  </a:lnTo>
                  <a:lnTo>
                    <a:pt x="2" y="33"/>
                  </a:lnTo>
                  <a:lnTo>
                    <a:pt x="2" y="33"/>
                  </a:lnTo>
                  <a:lnTo>
                    <a:pt x="2" y="33"/>
                  </a:lnTo>
                  <a:lnTo>
                    <a:pt x="2" y="32"/>
                  </a:lnTo>
                  <a:close/>
                  <a:moveTo>
                    <a:pt x="3" y="33"/>
                  </a:moveTo>
                  <a:lnTo>
                    <a:pt x="2" y="33"/>
                  </a:lnTo>
                  <a:lnTo>
                    <a:pt x="2" y="32"/>
                  </a:lnTo>
                  <a:lnTo>
                    <a:pt x="3" y="32"/>
                  </a:lnTo>
                  <a:lnTo>
                    <a:pt x="3" y="33"/>
                  </a:lnTo>
                  <a:close/>
                  <a:moveTo>
                    <a:pt x="2" y="30"/>
                  </a:moveTo>
                  <a:lnTo>
                    <a:pt x="2" y="30"/>
                  </a:lnTo>
                  <a:lnTo>
                    <a:pt x="2" y="30"/>
                  </a:lnTo>
                  <a:lnTo>
                    <a:pt x="2" y="30"/>
                  </a:lnTo>
                  <a:close/>
                  <a:moveTo>
                    <a:pt x="11" y="21"/>
                  </a:moveTo>
                  <a:lnTo>
                    <a:pt x="10" y="21"/>
                  </a:lnTo>
                  <a:lnTo>
                    <a:pt x="11" y="21"/>
                  </a:lnTo>
                  <a:close/>
                  <a:moveTo>
                    <a:pt x="7" y="19"/>
                  </a:moveTo>
                  <a:lnTo>
                    <a:pt x="7" y="19"/>
                  </a:lnTo>
                  <a:lnTo>
                    <a:pt x="7" y="19"/>
                  </a:lnTo>
                  <a:lnTo>
                    <a:pt x="7" y="19"/>
                  </a:lnTo>
                  <a:close/>
                  <a:moveTo>
                    <a:pt x="12" y="23"/>
                  </a:moveTo>
                  <a:lnTo>
                    <a:pt x="12" y="23"/>
                  </a:lnTo>
                  <a:lnTo>
                    <a:pt x="12" y="23"/>
                  </a:lnTo>
                  <a:lnTo>
                    <a:pt x="12" y="23"/>
                  </a:lnTo>
                  <a:lnTo>
                    <a:pt x="12" y="22"/>
                  </a:lnTo>
                  <a:lnTo>
                    <a:pt x="12" y="22"/>
                  </a:lnTo>
                  <a:lnTo>
                    <a:pt x="11" y="22"/>
                  </a:lnTo>
                  <a:lnTo>
                    <a:pt x="11" y="22"/>
                  </a:lnTo>
                  <a:lnTo>
                    <a:pt x="11" y="22"/>
                  </a:lnTo>
                  <a:lnTo>
                    <a:pt x="11" y="22"/>
                  </a:lnTo>
                  <a:lnTo>
                    <a:pt x="11" y="22"/>
                  </a:lnTo>
                  <a:lnTo>
                    <a:pt x="11" y="21"/>
                  </a:lnTo>
                  <a:lnTo>
                    <a:pt x="11" y="21"/>
                  </a:lnTo>
                  <a:lnTo>
                    <a:pt x="11" y="21"/>
                  </a:lnTo>
                  <a:lnTo>
                    <a:pt x="10" y="21"/>
                  </a:lnTo>
                  <a:lnTo>
                    <a:pt x="10" y="21"/>
                  </a:lnTo>
                  <a:lnTo>
                    <a:pt x="10" y="21"/>
                  </a:lnTo>
                  <a:lnTo>
                    <a:pt x="10" y="21"/>
                  </a:lnTo>
                  <a:lnTo>
                    <a:pt x="10" y="21"/>
                  </a:lnTo>
                  <a:lnTo>
                    <a:pt x="10" y="21"/>
                  </a:lnTo>
                  <a:lnTo>
                    <a:pt x="10" y="21"/>
                  </a:lnTo>
                  <a:lnTo>
                    <a:pt x="10" y="20"/>
                  </a:lnTo>
                  <a:lnTo>
                    <a:pt x="9" y="20"/>
                  </a:lnTo>
                  <a:lnTo>
                    <a:pt x="9" y="20"/>
                  </a:lnTo>
                  <a:lnTo>
                    <a:pt x="9" y="21"/>
                  </a:lnTo>
                  <a:lnTo>
                    <a:pt x="9" y="21"/>
                  </a:lnTo>
                  <a:lnTo>
                    <a:pt x="8" y="21"/>
                  </a:lnTo>
                  <a:lnTo>
                    <a:pt x="8" y="20"/>
                  </a:lnTo>
                  <a:lnTo>
                    <a:pt x="8" y="20"/>
                  </a:lnTo>
                  <a:lnTo>
                    <a:pt x="8" y="20"/>
                  </a:lnTo>
                  <a:lnTo>
                    <a:pt x="8" y="20"/>
                  </a:lnTo>
                  <a:lnTo>
                    <a:pt x="8" y="21"/>
                  </a:lnTo>
                  <a:lnTo>
                    <a:pt x="7" y="20"/>
                  </a:lnTo>
                  <a:lnTo>
                    <a:pt x="7" y="20"/>
                  </a:lnTo>
                  <a:lnTo>
                    <a:pt x="8" y="20"/>
                  </a:lnTo>
                  <a:lnTo>
                    <a:pt x="7" y="20"/>
                  </a:lnTo>
                  <a:lnTo>
                    <a:pt x="8" y="19"/>
                  </a:lnTo>
                  <a:lnTo>
                    <a:pt x="8" y="19"/>
                  </a:lnTo>
                  <a:lnTo>
                    <a:pt x="7" y="19"/>
                  </a:lnTo>
                  <a:lnTo>
                    <a:pt x="8" y="19"/>
                  </a:lnTo>
                  <a:lnTo>
                    <a:pt x="8" y="19"/>
                  </a:lnTo>
                  <a:lnTo>
                    <a:pt x="8" y="18"/>
                  </a:lnTo>
                  <a:lnTo>
                    <a:pt x="7" y="18"/>
                  </a:lnTo>
                  <a:lnTo>
                    <a:pt x="7" y="18"/>
                  </a:lnTo>
                  <a:lnTo>
                    <a:pt x="7" y="18"/>
                  </a:lnTo>
                  <a:lnTo>
                    <a:pt x="6" y="18"/>
                  </a:lnTo>
                  <a:lnTo>
                    <a:pt x="6" y="18"/>
                  </a:lnTo>
                  <a:lnTo>
                    <a:pt x="6" y="18"/>
                  </a:lnTo>
                  <a:lnTo>
                    <a:pt x="6" y="19"/>
                  </a:lnTo>
                  <a:lnTo>
                    <a:pt x="6" y="19"/>
                  </a:lnTo>
                  <a:lnTo>
                    <a:pt x="6" y="19"/>
                  </a:lnTo>
                  <a:lnTo>
                    <a:pt x="6" y="19"/>
                  </a:lnTo>
                  <a:lnTo>
                    <a:pt x="6" y="20"/>
                  </a:lnTo>
                  <a:lnTo>
                    <a:pt x="6" y="20"/>
                  </a:lnTo>
                  <a:lnTo>
                    <a:pt x="6" y="20"/>
                  </a:lnTo>
                  <a:lnTo>
                    <a:pt x="6" y="20"/>
                  </a:lnTo>
                  <a:lnTo>
                    <a:pt x="6" y="21"/>
                  </a:lnTo>
                  <a:lnTo>
                    <a:pt x="6" y="21"/>
                  </a:lnTo>
                  <a:lnTo>
                    <a:pt x="6" y="21"/>
                  </a:lnTo>
                  <a:lnTo>
                    <a:pt x="6" y="21"/>
                  </a:lnTo>
                  <a:lnTo>
                    <a:pt x="6" y="22"/>
                  </a:lnTo>
                  <a:lnTo>
                    <a:pt x="6" y="22"/>
                  </a:lnTo>
                  <a:lnTo>
                    <a:pt x="5" y="22"/>
                  </a:lnTo>
                  <a:lnTo>
                    <a:pt x="5" y="22"/>
                  </a:lnTo>
                  <a:lnTo>
                    <a:pt x="5" y="23"/>
                  </a:lnTo>
                  <a:lnTo>
                    <a:pt x="5" y="23"/>
                  </a:lnTo>
                  <a:lnTo>
                    <a:pt x="5" y="23"/>
                  </a:lnTo>
                  <a:lnTo>
                    <a:pt x="5" y="24"/>
                  </a:lnTo>
                  <a:lnTo>
                    <a:pt x="5" y="24"/>
                  </a:lnTo>
                  <a:lnTo>
                    <a:pt x="5" y="24"/>
                  </a:lnTo>
                  <a:lnTo>
                    <a:pt x="5" y="25"/>
                  </a:lnTo>
                  <a:lnTo>
                    <a:pt x="5" y="25"/>
                  </a:lnTo>
                  <a:lnTo>
                    <a:pt x="5" y="25"/>
                  </a:lnTo>
                  <a:lnTo>
                    <a:pt x="4" y="25"/>
                  </a:lnTo>
                  <a:lnTo>
                    <a:pt x="4" y="26"/>
                  </a:lnTo>
                  <a:lnTo>
                    <a:pt x="4" y="26"/>
                  </a:lnTo>
                  <a:lnTo>
                    <a:pt x="4" y="26"/>
                  </a:lnTo>
                  <a:lnTo>
                    <a:pt x="4" y="26"/>
                  </a:lnTo>
                  <a:lnTo>
                    <a:pt x="4" y="26"/>
                  </a:lnTo>
                  <a:lnTo>
                    <a:pt x="4" y="27"/>
                  </a:lnTo>
                  <a:lnTo>
                    <a:pt x="4" y="27"/>
                  </a:lnTo>
                  <a:lnTo>
                    <a:pt x="4" y="27"/>
                  </a:lnTo>
                  <a:lnTo>
                    <a:pt x="4" y="27"/>
                  </a:lnTo>
                  <a:lnTo>
                    <a:pt x="4" y="27"/>
                  </a:lnTo>
                  <a:lnTo>
                    <a:pt x="4" y="27"/>
                  </a:lnTo>
                  <a:lnTo>
                    <a:pt x="4" y="27"/>
                  </a:lnTo>
                  <a:lnTo>
                    <a:pt x="4" y="28"/>
                  </a:lnTo>
                  <a:lnTo>
                    <a:pt x="4" y="28"/>
                  </a:lnTo>
                  <a:lnTo>
                    <a:pt x="4" y="28"/>
                  </a:lnTo>
                  <a:lnTo>
                    <a:pt x="4" y="28"/>
                  </a:lnTo>
                  <a:lnTo>
                    <a:pt x="4" y="29"/>
                  </a:lnTo>
                  <a:lnTo>
                    <a:pt x="4" y="29"/>
                  </a:lnTo>
                  <a:lnTo>
                    <a:pt x="4" y="29"/>
                  </a:lnTo>
                  <a:lnTo>
                    <a:pt x="4" y="29"/>
                  </a:lnTo>
                  <a:lnTo>
                    <a:pt x="4" y="29"/>
                  </a:lnTo>
                  <a:lnTo>
                    <a:pt x="4" y="30"/>
                  </a:lnTo>
                  <a:lnTo>
                    <a:pt x="4" y="30"/>
                  </a:lnTo>
                  <a:lnTo>
                    <a:pt x="4" y="30"/>
                  </a:lnTo>
                  <a:lnTo>
                    <a:pt x="4" y="30"/>
                  </a:lnTo>
                  <a:lnTo>
                    <a:pt x="5" y="30"/>
                  </a:lnTo>
                  <a:lnTo>
                    <a:pt x="5" y="29"/>
                  </a:lnTo>
                  <a:lnTo>
                    <a:pt x="5" y="29"/>
                  </a:lnTo>
                  <a:lnTo>
                    <a:pt x="5" y="30"/>
                  </a:lnTo>
                  <a:lnTo>
                    <a:pt x="5" y="30"/>
                  </a:lnTo>
                  <a:lnTo>
                    <a:pt x="5" y="30"/>
                  </a:lnTo>
                  <a:lnTo>
                    <a:pt x="6" y="31"/>
                  </a:lnTo>
                  <a:lnTo>
                    <a:pt x="6" y="31"/>
                  </a:lnTo>
                  <a:lnTo>
                    <a:pt x="6" y="32"/>
                  </a:lnTo>
                  <a:lnTo>
                    <a:pt x="6" y="32"/>
                  </a:lnTo>
                  <a:lnTo>
                    <a:pt x="6" y="32"/>
                  </a:lnTo>
                  <a:lnTo>
                    <a:pt x="6" y="32"/>
                  </a:lnTo>
                  <a:lnTo>
                    <a:pt x="6" y="32"/>
                  </a:lnTo>
                  <a:lnTo>
                    <a:pt x="6" y="32"/>
                  </a:lnTo>
                  <a:lnTo>
                    <a:pt x="6" y="32"/>
                  </a:lnTo>
                  <a:lnTo>
                    <a:pt x="6" y="32"/>
                  </a:lnTo>
                  <a:lnTo>
                    <a:pt x="6" y="32"/>
                  </a:lnTo>
                  <a:lnTo>
                    <a:pt x="6" y="32"/>
                  </a:lnTo>
                  <a:lnTo>
                    <a:pt x="6" y="32"/>
                  </a:lnTo>
                  <a:lnTo>
                    <a:pt x="6" y="32"/>
                  </a:lnTo>
                  <a:lnTo>
                    <a:pt x="6" y="32"/>
                  </a:lnTo>
                  <a:lnTo>
                    <a:pt x="6" y="33"/>
                  </a:lnTo>
                  <a:lnTo>
                    <a:pt x="6" y="33"/>
                  </a:lnTo>
                  <a:lnTo>
                    <a:pt x="6" y="33"/>
                  </a:lnTo>
                  <a:lnTo>
                    <a:pt x="6" y="34"/>
                  </a:lnTo>
                  <a:lnTo>
                    <a:pt x="6" y="34"/>
                  </a:lnTo>
                  <a:lnTo>
                    <a:pt x="6" y="34"/>
                  </a:lnTo>
                  <a:lnTo>
                    <a:pt x="6" y="34"/>
                  </a:lnTo>
                  <a:lnTo>
                    <a:pt x="7" y="35"/>
                  </a:lnTo>
                  <a:lnTo>
                    <a:pt x="7" y="35"/>
                  </a:lnTo>
                  <a:lnTo>
                    <a:pt x="7" y="35"/>
                  </a:lnTo>
                  <a:lnTo>
                    <a:pt x="7" y="35"/>
                  </a:lnTo>
                  <a:lnTo>
                    <a:pt x="6" y="35"/>
                  </a:lnTo>
                  <a:lnTo>
                    <a:pt x="6" y="34"/>
                  </a:lnTo>
                  <a:lnTo>
                    <a:pt x="6" y="34"/>
                  </a:lnTo>
                  <a:lnTo>
                    <a:pt x="6" y="33"/>
                  </a:lnTo>
                  <a:lnTo>
                    <a:pt x="6" y="33"/>
                  </a:lnTo>
                  <a:lnTo>
                    <a:pt x="6" y="34"/>
                  </a:lnTo>
                  <a:lnTo>
                    <a:pt x="6" y="34"/>
                  </a:lnTo>
                  <a:lnTo>
                    <a:pt x="6" y="34"/>
                  </a:lnTo>
                  <a:lnTo>
                    <a:pt x="6" y="35"/>
                  </a:lnTo>
                  <a:lnTo>
                    <a:pt x="6" y="35"/>
                  </a:lnTo>
                  <a:lnTo>
                    <a:pt x="6" y="35"/>
                  </a:lnTo>
                  <a:lnTo>
                    <a:pt x="6" y="35"/>
                  </a:lnTo>
                  <a:lnTo>
                    <a:pt x="7" y="35"/>
                  </a:lnTo>
                  <a:lnTo>
                    <a:pt x="7" y="35"/>
                  </a:lnTo>
                  <a:lnTo>
                    <a:pt x="7" y="35"/>
                  </a:lnTo>
                  <a:lnTo>
                    <a:pt x="7" y="35"/>
                  </a:lnTo>
                  <a:lnTo>
                    <a:pt x="7" y="36"/>
                  </a:lnTo>
                  <a:lnTo>
                    <a:pt x="7" y="36"/>
                  </a:lnTo>
                  <a:lnTo>
                    <a:pt x="7" y="36"/>
                  </a:lnTo>
                  <a:lnTo>
                    <a:pt x="8" y="36"/>
                  </a:lnTo>
                  <a:lnTo>
                    <a:pt x="8" y="36"/>
                  </a:lnTo>
                  <a:lnTo>
                    <a:pt x="8" y="36"/>
                  </a:lnTo>
                  <a:lnTo>
                    <a:pt x="8" y="36"/>
                  </a:lnTo>
                  <a:lnTo>
                    <a:pt x="9" y="36"/>
                  </a:lnTo>
                  <a:lnTo>
                    <a:pt x="8" y="36"/>
                  </a:lnTo>
                  <a:lnTo>
                    <a:pt x="8" y="36"/>
                  </a:lnTo>
                  <a:lnTo>
                    <a:pt x="9" y="36"/>
                  </a:lnTo>
                  <a:lnTo>
                    <a:pt x="9" y="36"/>
                  </a:lnTo>
                  <a:lnTo>
                    <a:pt x="9" y="36"/>
                  </a:lnTo>
                  <a:lnTo>
                    <a:pt x="9" y="37"/>
                  </a:lnTo>
                  <a:lnTo>
                    <a:pt x="9" y="37"/>
                  </a:lnTo>
                  <a:lnTo>
                    <a:pt x="9" y="37"/>
                  </a:lnTo>
                  <a:lnTo>
                    <a:pt x="9" y="37"/>
                  </a:lnTo>
                  <a:lnTo>
                    <a:pt x="10" y="37"/>
                  </a:lnTo>
                  <a:lnTo>
                    <a:pt x="10" y="38"/>
                  </a:lnTo>
                  <a:lnTo>
                    <a:pt x="10" y="38"/>
                  </a:lnTo>
                  <a:lnTo>
                    <a:pt x="10" y="38"/>
                  </a:lnTo>
                  <a:lnTo>
                    <a:pt x="10" y="38"/>
                  </a:lnTo>
                  <a:lnTo>
                    <a:pt x="10" y="38"/>
                  </a:lnTo>
                  <a:lnTo>
                    <a:pt x="10" y="38"/>
                  </a:lnTo>
                  <a:lnTo>
                    <a:pt x="10" y="39"/>
                  </a:lnTo>
                  <a:lnTo>
                    <a:pt x="9" y="39"/>
                  </a:lnTo>
                  <a:lnTo>
                    <a:pt x="9" y="39"/>
                  </a:lnTo>
                  <a:lnTo>
                    <a:pt x="9" y="38"/>
                  </a:lnTo>
                  <a:lnTo>
                    <a:pt x="9" y="38"/>
                  </a:lnTo>
                  <a:lnTo>
                    <a:pt x="9" y="38"/>
                  </a:lnTo>
                  <a:lnTo>
                    <a:pt x="8" y="39"/>
                  </a:lnTo>
                  <a:lnTo>
                    <a:pt x="8" y="39"/>
                  </a:lnTo>
                  <a:lnTo>
                    <a:pt x="8" y="39"/>
                  </a:lnTo>
                  <a:lnTo>
                    <a:pt x="8" y="39"/>
                  </a:lnTo>
                  <a:lnTo>
                    <a:pt x="8" y="39"/>
                  </a:lnTo>
                  <a:lnTo>
                    <a:pt x="8" y="39"/>
                  </a:lnTo>
                  <a:lnTo>
                    <a:pt x="8" y="39"/>
                  </a:lnTo>
                  <a:lnTo>
                    <a:pt x="8" y="38"/>
                  </a:lnTo>
                  <a:lnTo>
                    <a:pt x="8" y="38"/>
                  </a:lnTo>
                  <a:lnTo>
                    <a:pt x="8" y="38"/>
                  </a:lnTo>
                  <a:lnTo>
                    <a:pt x="8" y="38"/>
                  </a:lnTo>
                  <a:lnTo>
                    <a:pt x="8" y="38"/>
                  </a:lnTo>
                  <a:lnTo>
                    <a:pt x="8" y="38"/>
                  </a:lnTo>
                  <a:lnTo>
                    <a:pt x="7" y="38"/>
                  </a:lnTo>
                  <a:lnTo>
                    <a:pt x="7" y="37"/>
                  </a:lnTo>
                  <a:lnTo>
                    <a:pt x="7" y="37"/>
                  </a:lnTo>
                  <a:lnTo>
                    <a:pt x="7" y="37"/>
                  </a:lnTo>
                  <a:lnTo>
                    <a:pt x="7" y="37"/>
                  </a:lnTo>
                  <a:lnTo>
                    <a:pt x="6" y="37"/>
                  </a:lnTo>
                  <a:lnTo>
                    <a:pt x="6" y="37"/>
                  </a:lnTo>
                  <a:lnTo>
                    <a:pt x="6" y="36"/>
                  </a:lnTo>
                  <a:lnTo>
                    <a:pt x="6" y="36"/>
                  </a:lnTo>
                  <a:lnTo>
                    <a:pt x="6" y="37"/>
                  </a:lnTo>
                  <a:lnTo>
                    <a:pt x="6" y="37"/>
                  </a:lnTo>
                  <a:lnTo>
                    <a:pt x="6" y="37"/>
                  </a:lnTo>
                  <a:lnTo>
                    <a:pt x="6" y="37"/>
                  </a:lnTo>
                  <a:lnTo>
                    <a:pt x="6" y="37"/>
                  </a:lnTo>
                  <a:lnTo>
                    <a:pt x="6" y="37"/>
                  </a:lnTo>
                  <a:lnTo>
                    <a:pt x="6" y="37"/>
                  </a:lnTo>
                  <a:lnTo>
                    <a:pt x="6" y="36"/>
                  </a:lnTo>
                  <a:lnTo>
                    <a:pt x="5" y="36"/>
                  </a:lnTo>
                  <a:lnTo>
                    <a:pt x="5" y="36"/>
                  </a:lnTo>
                  <a:lnTo>
                    <a:pt x="5" y="36"/>
                  </a:lnTo>
                  <a:lnTo>
                    <a:pt x="5" y="36"/>
                  </a:lnTo>
                  <a:lnTo>
                    <a:pt x="5" y="36"/>
                  </a:lnTo>
                  <a:lnTo>
                    <a:pt x="5" y="35"/>
                  </a:lnTo>
                  <a:lnTo>
                    <a:pt x="5" y="35"/>
                  </a:lnTo>
                  <a:lnTo>
                    <a:pt x="5" y="35"/>
                  </a:lnTo>
                  <a:lnTo>
                    <a:pt x="5" y="35"/>
                  </a:lnTo>
                  <a:lnTo>
                    <a:pt x="5" y="35"/>
                  </a:lnTo>
                  <a:lnTo>
                    <a:pt x="5" y="35"/>
                  </a:lnTo>
                  <a:lnTo>
                    <a:pt x="4" y="35"/>
                  </a:lnTo>
                  <a:lnTo>
                    <a:pt x="4" y="35"/>
                  </a:lnTo>
                  <a:lnTo>
                    <a:pt x="4" y="34"/>
                  </a:lnTo>
                  <a:lnTo>
                    <a:pt x="4" y="34"/>
                  </a:lnTo>
                  <a:lnTo>
                    <a:pt x="4" y="34"/>
                  </a:lnTo>
                  <a:lnTo>
                    <a:pt x="4" y="34"/>
                  </a:lnTo>
                  <a:lnTo>
                    <a:pt x="3" y="34"/>
                  </a:lnTo>
                  <a:lnTo>
                    <a:pt x="3" y="33"/>
                  </a:lnTo>
                  <a:lnTo>
                    <a:pt x="3" y="33"/>
                  </a:lnTo>
                  <a:lnTo>
                    <a:pt x="3" y="33"/>
                  </a:lnTo>
                  <a:lnTo>
                    <a:pt x="3" y="33"/>
                  </a:lnTo>
                  <a:lnTo>
                    <a:pt x="3" y="33"/>
                  </a:lnTo>
                  <a:lnTo>
                    <a:pt x="3" y="33"/>
                  </a:lnTo>
                  <a:lnTo>
                    <a:pt x="3" y="32"/>
                  </a:lnTo>
                  <a:lnTo>
                    <a:pt x="3" y="32"/>
                  </a:lnTo>
                  <a:lnTo>
                    <a:pt x="3" y="32"/>
                  </a:lnTo>
                  <a:lnTo>
                    <a:pt x="3" y="32"/>
                  </a:lnTo>
                  <a:lnTo>
                    <a:pt x="3" y="32"/>
                  </a:lnTo>
                  <a:lnTo>
                    <a:pt x="3" y="32"/>
                  </a:lnTo>
                  <a:lnTo>
                    <a:pt x="2" y="32"/>
                  </a:lnTo>
                  <a:lnTo>
                    <a:pt x="2" y="32"/>
                  </a:lnTo>
                  <a:lnTo>
                    <a:pt x="2" y="32"/>
                  </a:lnTo>
                  <a:lnTo>
                    <a:pt x="2" y="32"/>
                  </a:lnTo>
                  <a:lnTo>
                    <a:pt x="2" y="32"/>
                  </a:lnTo>
                  <a:lnTo>
                    <a:pt x="2" y="32"/>
                  </a:lnTo>
                  <a:lnTo>
                    <a:pt x="2" y="32"/>
                  </a:lnTo>
                  <a:lnTo>
                    <a:pt x="2" y="32"/>
                  </a:lnTo>
                  <a:lnTo>
                    <a:pt x="2" y="31"/>
                  </a:lnTo>
                  <a:lnTo>
                    <a:pt x="2" y="31"/>
                  </a:lnTo>
                  <a:lnTo>
                    <a:pt x="2" y="31"/>
                  </a:lnTo>
                  <a:lnTo>
                    <a:pt x="2" y="31"/>
                  </a:lnTo>
                  <a:lnTo>
                    <a:pt x="2" y="30"/>
                  </a:lnTo>
                  <a:lnTo>
                    <a:pt x="2" y="30"/>
                  </a:lnTo>
                  <a:lnTo>
                    <a:pt x="2" y="30"/>
                  </a:lnTo>
                  <a:lnTo>
                    <a:pt x="2" y="30"/>
                  </a:lnTo>
                  <a:lnTo>
                    <a:pt x="2" y="29"/>
                  </a:lnTo>
                  <a:lnTo>
                    <a:pt x="2" y="29"/>
                  </a:lnTo>
                  <a:lnTo>
                    <a:pt x="2" y="29"/>
                  </a:lnTo>
                  <a:lnTo>
                    <a:pt x="2" y="28"/>
                  </a:lnTo>
                  <a:lnTo>
                    <a:pt x="2" y="28"/>
                  </a:lnTo>
                  <a:lnTo>
                    <a:pt x="2" y="28"/>
                  </a:lnTo>
                  <a:lnTo>
                    <a:pt x="3" y="27"/>
                  </a:lnTo>
                  <a:lnTo>
                    <a:pt x="3" y="27"/>
                  </a:lnTo>
                  <a:lnTo>
                    <a:pt x="3" y="27"/>
                  </a:lnTo>
                  <a:lnTo>
                    <a:pt x="3" y="26"/>
                  </a:lnTo>
                  <a:lnTo>
                    <a:pt x="3" y="26"/>
                  </a:lnTo>
                  <a:lnTo>
                    <a:pt x="3" y="26"/>
                  </a:lnTo>
                  <a:lnTo>
                    <a:pt x="3" y="26"/>
                  </a:lnTo>
                  <a:lnTo>
                    <a:pt x="3" y="26"/>
                  </a:lnTo>
                  <a:lnTo>
                    <a:pt x="3" y="26"/>
                  </a:lnTo>
                  <a:lnTo>
                    <a:pt x="3" y="26"/>
                  </a:lnTo>
                  <a:lnTo>
                    <a:pt x="4" y="25"/>
                  </a:lnTo>
                  <a:lnTo>
                    <a:pt x="4" y="25"/>
                  </a:lnTo>
                  <a:lnTo>
                    <a:pt x="4" y="25"/>
                  </a:lnTo>
                  <a:lnTo>
                    <a:pt x="4" y="25"/>
                  </a:lnTo>
                  <a:lnTo>
                    <a:pt x="4" y="25"/>
                  </a:lnTo>
                  <a:lnTo>
                    <a:pt x="4" y="24"/>
                  </a:lnTo>
                  <a:lnTo>
                    <a:pt x="4" y="24"/>
                  </a:lnTo>
                  <a:lnTo>
                    <a:pt x="4" y="23"/>
                  </a:lnTo>
                  <a:lnTo>
                    <a:pt x="5" y="23"/>
                  </a:lnTo>
                  <a:lnTo>
                    <a:pt x="5" y="23"/>
                  </a:lnTo>
                  <a:lnTo>
                    <a:pt x="5" y="23"/>
                  </a:lnTo>
                  <a:lnTo>
                    <a:pt x="5" y="23"/>
                  </a:lnTo>
                  <a:lnTo>
                    <a:pt x="5" y="22"/>
                  </a:lnTo>
                  <a:lnTo>
                    <a:pt x="5" y="22"/>
                  </a:lnTo>
                  <a:lnTo>
                    <a:pt x="5" y="22"/>
                  </a:lnTo>
                  <a:lnTo>
                    <a:pt x="4" y="21"/>
                  </a:lnTo>
                  <a:lnTo>
                    <a:pt x="4" y="21"/>
                  </a:lnTo>
                  <a:lnTo>
                    <a:pt x="4" y="21"/>
                  </a:lnTo>
                  <a:lnTo>
                    <a:pt x="4" y="20"/>
                  </a:lnTo>
                  <a:lnTo>
                    <a:pt x="4" y="20"/>
                  </a:lnTo>
                  <a:lnTo>
                    <a:pt x="4" y="20"/>
                  </a:lnTo>
                  <a:lnTo>
                    <a:pt x="4" y="20"/>
                  </a:lnTo>
                  <a:lnTo>
                    <a:pt x="4" y="19"/>
                  </a:lnTo>
                  <a:lnTo>
                    <a:pt x="4" y="19"/>
                  </a:lnTo>
                  <a:lnTo>
                    <a:pt x="4" y="19"/>
                  </a:lnTo>
                  <a:lnTo>
                    <a:pt x="4" y="19"/>
                  </a:lnTo>
                  <a:lnTo>
                    <a:pt x="4" y="18"/>
                  </a:lnTo>
                  <a:lnTo>
                    <a:pt x="4" y="18"/>
                  </a:lnTo>
                  <a:lnTo>
                    <a:pt x="4" y="18"/>
                  </a:lnTo>
                  <a:lnTo>
                    <a:pt x="4" y="18"/>
                  </a:lnTo>
                  <a:lnTo>
                    <a:pt x="4" y="18"/>
                  </a:lnTo>
                  <a:lnTo>
                    <a:pt x="3" y="17"/>
                  </a:lnTo>
                  <a:lnTo>
                    <a:pt x="3" y="17"/>
                  </a:lnTo>
                  <a:lnTo>
                    <a:pt x="3" y="17"/>
                  </a:lnTo>
                  <a:lnTo>
                    <a:pt x="3" y="17"/>
                  </a:lnTo>
                  <a:lnTo>
                    <a:pt x="3" y="16"/>
                  </a:lnTo>
                  <a:lnTo>
                    <a:pt x="3" y="16"/>
                  </a:lnTo>
                  <a:lnTo>
                    <a:pt x="2" y="16"/>
                  </a:lnTo>
                  <a:lnTo>
                    <a:pt x="2" y="16"/>
                  </a:lnTo>
                  <a:lnTo>
                    <a:pt x="2" y="15"/>
                  </a:lnTo>
                  <a:lnTo>
                    <a:pt x="2" y="15"/>
                  </a:lnTo>
                  <a:lnTo>
                    <a:pt x="2" y="15"/>
                  </a:lnTo>
                  <a:lnTo>
                    <a:pt x="2" y="15"/>
                  </a:lnTo>
                  <a:lnTo>
                    <a:pt x="2" y="14"/>
                  </a:lnTo>
                  <a:lnTo>
                    <a:pt x="2" y="14"/>
                  </a:lnTo>
                  <a:lnTo>
                    <a:pt x="2" y="14"/>
                  </a:lnTo>
                  <a:lnTo>
                    <a:pt x="2" y="14"/>
                  </a:lnTo>
                  <a:lnTo>
                    <a:pt x="2" y="14"/>
                  </a:lnTo>
                  <a:lnTo>
                    <a:pt x="2" y="13"/>
                  </a:lnTo>
                  <a:lnTo>
                    <a:pt x="2" y="13"/>
                  </a:lnTo>
                  <a:lnTo>
                    <a:pt x="2" y="14"/>
                  </a:lnTo>
                  <a:lnTo>
                    <a:pt x="2" y="13"/>
                  </a:lnTo>
                  <a:lnTo>
                    <a:pt x="2" y="13"/>
                  </a:lnTo>
                  <a:lnTo>
                    <a:pt x="2" y="13"/>
                  </a:lnTo>
                  <a:lnTo>
                    <a:pt x="2" y="13"/>
                  </a:lnTo>
                  <a:lnTo>
                    <a:pt x="2" y="12"/>
                  </a:lnTo>
                  <a:lnTo>
                    <a:pt x="3" y="12"/>
                  </a:lnTo>
                  <a:lnTo>
                    <a:pt x="3" y="11"/>
                  </a:lnTo>
                  <a:lnTo>
                    <a:pt x="3" y="11"/>
                  </a:lnTo>
                  <a:lnTo>
                    <a:pt x="3" y="11"/>
                  </a:lnTo>
                  <a:lnTo>
                    <a:pt x="3" y="11"/>
                  </a:lnTo>
                  <a:lnTo>
                    <a:pt x="3" y="11"/>
                  </a:lnTo>
                  <a:lnTo>
                    <a:pt x="3" y="11"/>
                  </a:lnTo>
                  <a:lnTo>
                    <a:pt x="3" y="10"/>
                  </a:lnTo>
                  <a:lnTo>
                    <a:pt x="3" y="11"/>
                  </a:lnTo>
                  <a:lnTo>
                    <a:pt x="3" y="11"/>
                  </a:lnTo>
                  <a:lnTo>
                    <a:pt x="3" y="11"/>
                  </a:lnTo>
                  <a:lnTo>
                    <a:pt x="3" y="11"/>
                  </a:lnTo>
                  <a:lnTo>
                    <a:pt x="3" y="11"/>
                  </a:lnTo>
                  <a:lnTo>
                    <a:pt x="3" y="10"/>
                  </a:lnTo>
                  <a:lnTo>
                    <a:pt x="2" y="10"/>
                  </a:lnTo>
                  <a:lnTo>
                    <a:pt x="2" y="10"/>
                  </a:lnTo>
                  <a:lnTo>
                    <a:pt x="2" y="10"/>
                  </a:lnTo>
                  <a:lnTo>
                    <a:pt x="2" y="9"/>
                  </a:lnTo>
                  <a:lnTo>
                    <a:pt x="2" y="9"/>
                  </a:lnTo>
                  <a:lnTo>
                    <a:pt x="2" y="9"/>
                  </a:lnTo>
                  <a:lnTo>
                    <a:pt x="2" y="9"/>
                  </a:lnTo>
                  <a:lnTo>
                    <a:pt x="2" y="9"/>
                  </a:lnTo>
                  <a:lnTo>
                    <a:pt x="2" y="9"/>
                  </a:lnTo>
                  <a:lnTo>
                    <a:pt x="2" y="8"/>
                  </a:lnTo>
                  <a:lnTo>
                    <a:pt x="2" y="8"/>
                  </a:lnTo>
                  <a:lnTo>
                    <a:pt x="1" y="8"/>
                  </a:lnTo>
                  <a:lnTo>
                    <a:pt x="1" y="8"/>
                  </a:lnTo>
                  <a:lnTo>
                    <a:pt x="1" y="7"/>
                  </a:lnTo>
                  <a:lnTo>
                    <a:pt x="1" y="7"/>
                  </a:lnTo>
                  <a:lnTo>
                    <a:pt x="1" y="7"/>
                  </a:lnTo>
                  <a:lnTo>
                    <a:pt x="0" y="7"/>
                  </a:lnTo>
                  <a:lnTo>
                    <a:pt x="0" y="6"/>
                  </a:lnTo>
                  <a:lnTo>
                    <a:pt x="1" y="6"/>
                  </a:lnTo>
                  <a:lnTo>
                    <a:pt x="0" y="6"/>
                  </a:lnTo>
                  <a:lnTo>
                    <a:pt x="0" y="6"/>
                  </a:lnTo>
                  <a:lnTo>
                    <a:pt x="0" y="5"/>
                  </a:lnTo>
                  <a:lnTo>
                    <a:pt x="0" y="5"/>
                  </a:lnTo>
                  <a:lnTo>
                    <a:pt x="0" y="6"/>
                  </a:lnTo>
                  <a:lnTo>
                    <a:pt x="0" y="5"/>
                  </a:lnTo>
                  <a:lnTo>
                    <a:pt x="0" y="5"/>
                  </a:lnTo>
                  <a:lnTo>
                    <a:pt x="0" y="5"/>
                  </a:lnTo>
                  <a:lnTo>
                    <a:pt x="0" y="5"/>
                  </a:lnTo>
                  <a:lnTo>
                    <a:pt x="0" y="5"/>
                  </a:lnTo>
                  <a:lnTo>
                    <a:pt x="0" y="5"/>
                  </a:lnTo>
                  <a:lnTo>
                    <a:pt x="0" y="5"/>
                  </a:lnTo>
                  <a:lnTo>
                    <a:pt x="0" y="5"/>
                  </a:lnTo>
                  <a:lnTo>
                    <a:pt x="1" y="5"/>
                  </a:lnTo>
                  <a:lnTo>
                    <a:pt x="1" y="4"/>
                  </a:lnTo>
                  <a:lnTo>
                    <a:pt x="1" y="4"/>
                  </a:lnTo>
                  <a:lnTo>
                    <a:pt x="0" y="4"/>
                  </a:lnTo>
                  <a:lnTo>
                    <a:pt x="0" y="4"/>
                  </a:lnTo>
                  <a:lnTo>
                    <a:pt x="1" y="3"/>
                  </a:lnTo>
                  <a:lnTo>
                    <a:pt x="1" y="3"/>
                  </a:lnTo>
                  <a:lnTo>
                    <a:pt x="1" y="3"/>
                  </a:lnTo>
                  <a:lnTo>
                    <a:pt x="1" y="3"/>
                  </a:lnTo>
                  <a:lnTo>
                    <a:pt x="1" y="3"/>
                  </a:lnTo>
                  <a:lnTo>
                    <a:pt x="1" y="2"/>
                  </a:lnTo>
                  <a:lnTo>
                    <a:pt x="1" y="2"/>
                  </a:lnTo>
                  <a:lnTo>
                    <a:pt x="1" y="2"/>
                  </a:lnTo>
                  <a:lnTo>
                    <a:pt x="1" y="2"/>
                  </a:lnTo>
                  <a:lnTo>
                    <a:pt x="1" y="2"/>
                  </a:lnTo>
                  <a:lnTo>
                    <a:pt x="1" y="1"/>
                  </a:lnTo>
                  <a:lnTo>
                    <a:pt x="1" y="1"/>
                  </a:lnTo>
                  <a:lnTo>
                    <a:pt x="1" y="1"/>
                  </a:lnTo>
                  <a:lnTo>
                    <a:pt x="1" y="1"/>
                  </a:lnTo>
                  <a:lnTo>
                    <a:pt x="2" y="1"/>
                  </a:lnTo>
                  <a:lnTo>
                    <a:pt x="2" y="2"/>
                  </a:lnTo>
                  <a:lnTo>
                    <a:pt x="2" y="2"/>
                  </a:lnTo>
                  <a:lnTo>
                    <a:pt x="2" y="2"/>
                  </a:lnTo>
                  <a:lnTo>
                    <a:pt x="2" y="1"/>
                  </a:lnTo>
                  <a:lnTo>
                    <a:pt x="3" y="1"/>
                  </a:lnTo>
                  <a:lnTo>
                    <a:pt x="3" y="1"/>
                  </a:lnTo>
                  <a:lnTo>
                    <a:pt x="3" y="1"/>
                  </a:lnTo>
                  <a:lnTo>
                    <a:pt x="3" y="1"/>
                  </a:lnTo>
                  <a:lnTo>
                    <a:pt x="3" y="1"/>
                  </a:lnTo>
                  <a:lnTo>
                    <a:pt x="3" y="1"/>
                  </a:lnTo>
                  <a:lnTo>
                    <a:pt x="3" y="1"/>
                  </a:lnTo>
                  <a:lnTo>
                    <a:pt x="4" y="1"/>
                  </a:lnTo>
                  <a:lnTo>
                    <a:pt x="4" y="1"/>
                  </a:lnTo>
                  <a:lnTo>
                    <a:pt x="4" y="1"/>
                  </a:lnTo>
                  <a:lnTo>
                    <a:pt x="4" y="1"/>
                  </a:lnTo>
                  <a:lnTo>
                    <a:pt x="5" y="1"/>
                  </a:lnTo>
                  <a:lnTo>
                    <a:pt x="5" y="0"/>
                  </a:lnTo>
                  <a:lnTo>
                    <a:pt x="5"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6" y="0"/>
                  </a:lnTo>
                  <a:lnTo>
                    <a:pt x="6" y="0"/>
                  </a:lnTo>
                  <a:lnTo>
                    <a:pt x="6" y="0"/>
                  </a:lnTo>
                  <a:lnTo>
                    <a:pt x="7" y="0"/>
                  </a:lnTo>
                  <a:lnTo>
                    <a:pt x="7" y="1"/>
                  </a:lnTo>
                  <a:lnTo>
                    <a:pt x="7" y="1"/>
                  </a:lnTo>
                  <a:lnTo>
                    <a:pt x="7" y="1"/>
                  </a:lnTo>
                  <a:lnTo>
                    <a:pt x="7" y="1"/>
                  </a:lnTo>
                  <a:lnTo>
                    <a:pt x="6" y="1"/>
                  </a:lnTo>
                  <a:lnTo>
                    <a:pt x="6" y="1"/>
                  </a:lnTo>
                  <a:lnTo>
                    <a:pt x="6" y="2"/>
                  </a:lnTo>
                  <a:lnTo>
                    <a:pt x="7" y="2"/>
                  </a:lnTo>
                  <a:lnTo>
                    <a:pt x="7" y="2"/>
                  </a:lnTo>
                  <a:lnTo>
                    <a:pt x="7" y="2"/>
                  </a:lnTo>
                  <a:lnTo>
                    <a:pt x="7" y="2"/>
                  </a:lnTo>
                  <a:lnTo>
                    <a:pt x="7" y="2"/>
                  </a:lnTo>
                  <a:lnTo>
                    <a:pt x="7" y="2"/>
                  </a:lnTo>
                  <a:lnTo>
                    <a:pt x="7" y="2"/>
                  </a:lnTo>
                  <a:lnTo>
                    <a:pt x="7" y="2"/>
                  </a:lnTo>
                  <a:lnTo>
                    <a:pt x="8" y="2"/>
                  </a:lnTo>
                  <a:lnTo>
                    <a:pt x="8" y="2"/>
                  </a:lnTo>
                  <a:lnTo>
                    <a:pt x="8" y="2"/>
                  </a:lnTo>
                  <a:lnTo>
                    <a:pt x="8" y="2"/>
                  </a:lnTo>
                  <a:lnTo>
                    <a:pt x="8" y="2"/>
                  </a:lnTo>
                  <a:lnTo>
                    <a:pt x="8" y="2"/>
                  </a:lnTo>
                  <a:lnTo>
                    <a:pt x="8" y="2"/>
                  </a:lnTo>
                  <a:lnTo>
                    <a:pt x="8" y="2"/>
                  </a:lnTo>
                  <a:lnTo>
                    <a:pt x="8" y="3"/>
                  </a:lnTo>
                  <a:lnTo>
                    <a:pt x="8" y="3"/>
                  </a:lnTo>
                  <a:lnTo>
                    <a:pt x="8" y="4"/>
                  </a:lnTo>
                  <a:lnTo>
                    <a:pt x="8" y="4"/>
                  </a:lnTo>
                  <a:lnTo>
                    <a:pt x="8" y="4"/>
                  </a:lnTo>
                  <a:lnTo>
                    <a:pt x="8" y="4"/>
                  </a:lnTo>
                  <a:lnTo>
                    <a:pt x="8" y="4"/>
                  </a:lnTo>
                  <a:lnTo>
                    <a:pt x="8" y="5"/>
                  </a:lnTo>
                  <a:lnTo>
                    <a:pt x="8" y="5"/>
                  </a:lnTo>
                  <a:lnTo>
                    <a:pt x="8" y="5"/>
                  </a:lnTo>
                  <a:lnTo>
                    <a:pt x="8" y="5"/>
                  </a:lnTo>
                  <a:lnTo>
                    <a:pt x="8" y="5"/>
                  </a:lnTo>
                  <a:lnTo>
                    <a:pt x="8" y="6"/>
                  </a:lnTo>
                  <a:lnTo>
                    <a:pt x="8" y="6"/>
                  </a:lnTo>
                  <a:lnTo>
                    <a:pt x="8" y="6"/>
                  </a:lnTo>
                  <a:lnTo>
                    <a:pt x="8" y="7"/>
                  </a:lnTo>
                  <a:lnTo>
                    <a:pt x="8" y="7"/>
                  </a:lnTo>
                  <a:lnTo>
                    <a:pt x="8" y="7"/>
                  </a:lnTo>
                  <a:lnTo>
                    <a:pt x="8" y="7"/>
                  </a:lnTo>
                  <a:lnTo>
                    <a:pt x="8" y="7"/>
                  </a:lnTo>
                  <a:lnTo>
                    <a:pt x="7" y="7"/>
                  </a:lnTo>
                  <a:lnTo>
                    <a:pt x="8" y="7"/>
                  </a:lnTo>
                  <a:lnTo>
                    <a:pt x="8" y="7"/>
                  </a:lnTo>
                  <a:lnTo>
                    <a:pt x="8" y="7"/>
                  </a:lnTo>
                  <a:lnTo>
                    <a:pt x="8" y="8"/>
                  </a:lnTo>
                  <a:lnTo>
                    <a:pt x="8" y="7"/>
                  </a:lnTo>
                  <a:lnTo>
                    <a:pt x="8" y="7"/>
                  </a:lnTo>
                  <a:lnTo>
                    <a:pt x="8" y="7"/>
                  </a:lnTo>
                  <a:lnTo>
                    <a:pt x="9" y="7"/>
                  </a:lnTo>
                  <a:lnTo>
                    <a:pt x="9" y="7"/>
                  </a:lnTo>
                  <a:lnTo>
                    <a:pt x="9" y="7"/>
                  </a:lnTo>
                  <a:lnTo>
                    <a:pt x="9" y="7"/>
                  </a:lnTo>
                  <a:lnTo>
                    <a:pt x="9" y="7"/>
                  </a:lnTo>
                  <a:lnTo>
                    <a:pt x="9" y="7"/>
                  </a:lnTo>
                  <a:lnTo>
                    <a:pt x="9" y="6"/>
                  </a:lnTo>
                  <a:lnTo>
                    <a:pt x="9" y="6"/>
                  </a:lnTo>
                  <a:lnTo>
                    <a:pt x="10" y="6"/>
                  </a:lnTo>
                  <a:lnTo>
                    <a:pt x="10" y="6"/>
                  </a:lnTo>
                  <a:lnTo>
                    <a:pt x="10" y="6"/>
                  </a:lnTo>
                  <a:lnTo>
                    <a:pt x="10" y="6"/>
                  </a:lnTo>
                  <a:lnTo>
                    <a:pt x="10" y="6"/>
                  </a:lnTo>
                  <a:lnTo>
                    <a:pt x="10" y="6"/>
                  </a:lnTo>
                  <a:lnTo>
                    <a:pt x="10" y="6"/>
                  </a:lnTo>
                  <a:lnTo>
                    <a:pt x="11" y="6"/>
                  </a:lnTo>
                  <a:lnTo>
                    <a:pt x="11" y="6"/>
                  </a:lnTo>
                  <a:lnTo>
                    <a:pt x="11" y="6"/>
                  </a:lnTo>
                  <a:lnTo>
                    <a:pt x="11" y="6"/>
                  </a:lnTo>
                  <a:lnTo>
                    <a:pt x="11" y="7"/>
                  </a:lnTo>
                  <a:lnTo>
                    <a:pt x="12" y="7"/>
                  </a:lnTo>
                  <a:lnTo>
                    <a:pt x="12" y="7"/>
                  </a:lnTo>
                  <a:lnTo>
                    <a:pt x="12" y="6"/>
                  </a:lnTo>
                  <a:lnTo>
                    <a:pt x="12" y="6"/>
                  </a:lnTo>
                  <a:lnTo>
                    <a:pt x="12" y="6"/>
                  </a:lnTo>
                  <a:lnTo>
                    <a:pt x="12" y="6"/>
                  </a:lnTo>
                  <a:lnTo>
                    <a:pt x="12" y="6"/>
                  </a:lnTo>
                  <a:lnTo>
                    <a:pt x="12" y="6"/>
                  </a:lnTo>
                  <a:lnTo>
                    <a:pt x="13" y="6"/>
                  </a:lnTo>
                  <a:lnTo>
                    <a:pt x="13" y="5"/>
                  </a:lnTo>
                  <a:lnTo>
                    <a:pt x="13" y="5"/>
                  </a:lnTo>
                  <a:lnTo>
                    <a:pt x="13" y="5"/>
                  </a:lnTo>
                  <a:lnTo>
                    <a:pt x="13" y="5"/>
                  </a:lnTo>
                  <a:lnTo>
                    <a:pt x="13" y="5"/>
                  </a:lnTo>
                  <a:lnTo>
                    <a:pt x="14" y="5"/>
                  </a:lnTo>
                  <a:lnTo>
                    <a:pt x="14" y="5"/>
                  </a:lnTo>
                  <a:lnTo>
                    <a:pt x="14" y="5"/>
                  </a:lnTo>
                  <a:lnTo>
                    <a:pt x="14" y="6"/>
                  </a:lnTo>
                  <a:lnTo>
                    <a:pt x="14" y="6"/>
                  </a:lnTo>
                  <a:lnTo>
                    <a:pt x="15" y="6"/>
                  </a:lnTo>
                  <a:lnTo>
                    <a:pt x="15" y="6"/>
                  </a:lnTo>
                  <a:lnTo>
                    <a:pt x="15" y="6"/>
                  </a:lnTo>
                  <a:lnTo>
                    <a:pt x="15" y="7"/>
                  </a:lnTo>
                  <a:lnTo>
                    <a:pt x="15" y="7"/>
                  </a:lnTo>
                  <a:lnTo>
                    <a:pt x="15" y="7"/>
                  </a:lnTo>
                  <a:lnTo>
                    <a:pt x="15" y="7"/>
                  </a:lnTo>
                  <a:lnTo>
                    <a:pt x="16" y="7"/>
                  </a:lnTo>
                  <a:lnTo>
                    <a:pt x="16" y="7"/>
                  </a:lnTo>
                  <a:lnTo>
                    <a:pt x="16" y="8"/>
                  </a:lnTo>
                  <a:lnTo>
                    <a:pt x="16" y="8"/>
                  </a:lnTo>
                  <a:lnTo>
                    <a:pt x="16" y="8"/>
                  </a:lnTo>
                  <a:lnTo>
                    <a:pt x="16" y="8"/>
                  </a:lnTo>
                  <a:lnTo>
                    <a:pt x="16" y="9"/>
                  </a:lnTo>
                  <a:lnTo>
                    <a:pt x="16" y="9"/>
                  </a:lnTo>
                  <a:lnTo>
                    <a:pt x="16" y="9"/>
                  </a:lnTo>
                  <a:lnTo>
                    <a:pt x="16" y="9"/>
                  </a:lnTo>
                  <a:lnTo>
                    <a:pt x="16" y="10"/>
                  </a:lnTo>
                  <a:lnTo>
                    <a:pt x="16" y="10"/>
                  </a:lnTo>
                  <a:lnTo>
                    <a:pt x="16" y="10"/>
                  </a:lnTo>
                  <a:lnTo>
                    <a:pt x="16" y="11"/>
                  </a:lnTo>
                  <a:lnTo>
                    <a:pt x="16" y="11"/>
                  </a:lnTo>
                  <a:lnTo>
                    <a:pt x="17" y="11"/>
                  </a:lnTo>
                  <a:lnTo>
                    <a:pt x="17" y="11"/>
                  </a:lnTo>
                  <a:lnTo>
                    <a:pt x="17" y="11"/>
                  </a:lnTo>
                  <a:lnTo>
                    <a:pt x="17" y="11"/>
                  </a:lnTo>
                  <a:lnTo>
                    <a:pt x="17" y="11"/>
                  </a:lnTo>
                  <a:lnTo>
                    <a:pt x="17" y="12"/>
                  </a:lnTo>
                  <a:lnTo>
                    <a:pt x="17" y="12"/>
                  </a:lnTo>
                  <a:lnTo>
                    <a:pt x="17" y="12"/>
                  </a:lnTo>
                  <a:lnTo>
                    <a:pt x="17" y="12"/>
                  </a:lnTo>
                  <a:lnTo>
                    <a:pt x="17" y="12"/>
                  </a:lnTo>
                  <a:lnTo>
                    <a:pt x="18" y="12"/>
                  </a:lnTo>
                  <a:lnTo>
                    <a:pt x="18" y="12"/>
                  </a:lnTo>
                  <a:lnTo>
                    <a:pt x="18" y="13"/>
                  </a:lnTo>
                  <a:lnTo>
                    <a:pt x="18" y="13"/>
                  </a:lnTo>
                  <a:lnTo>
                    <a:pt x="18" y="13"/>
                  </a:lnTo>
                  <a:lnTo>
                    <a:pt x="18" y="13"/>
                  </a:lnTo>
                  <a:lnTo>
                    <a:pt x="18" y="13"/>
                  </a:lnTo>
                  <a:lnTo>
                    <a:pt x="18" y="14"/>
                  </a:lnTo>
                  <a:lnTo>
                    <a:pt x="18" y="14"/>
                  </a:lnTo>
                  <a:lnTo>
                    <a:pt x="18" y="14"/>
                  </a:lnTo>
                  <a:lnTo>
                    <a:pt x="18" y="14"/>
                  </a:lnTo>
                  <a:lnTo>
                    <a:pt x="18" y="15"/>
                  </a:lnTo>
                  <a:lnTo>
                    <a:pt x="18" y="15"/>
                  </a:lnTo>
                  <a:lnTo>
                    <a:pt x="18" y="15"/>
                  </a:lnTo>
                  <a:lnTo>
                    <a:pt x="18" y="15"/>
                  </a:lnTo>
                  <a:lnTo>
                    <a:pt x="18" y="16"/>
                  </a:lnTo>
                  <a:lnTo>
                    <a:pt x="17" y="16"/>
                  </a:lnTo>
                  <a:lnTo>
                    <a:pt x="17" y="16"/>
                  </a:lnTo>
                  <a:lnTo>
                    <a:pt x="17" y="16"/>
                  </a:lnTo>
                  <a:lnTo>
                    <a:pt x="17" y="16"/>
                  </a:lnTo>
                  <a:lnTo>
                    <a:pt x="17" y="16"/>
                  </a:lnTo>
                  <a:lnTo>
                    <a:pt x="17" y="16"/>
                  </a:lnTo>
                  <a:lnTo>
                    <a:pt x="17" y="16"/>
                  </a:lnTo>
                  <a:lnTo>
                    <a:pt x="17" y="16"/>
                  </a:lnTo>
                  <a:lnTo>
                    <a:pt x="17" y="16"/>
                  </a:lnTo>
                  <a:lnTo>
                    <a:pt x="16" y="16"/>
                  </a:lnTo>
                  <a:lnTo>
                    <a:pt x="16" y="16"/>
                  </a:lnTo>
                  <a:lnTo>
                    <a:pt x="16" y="16"/>
                  </a:lnTo>
                  <a:lnTo>
                    <a:pt x="15" y="16"/>
                  </a:lnTo>
                  <a:lnTo>
                    <a:pt x="15" y="16"/>
                  </a:lnTo>
                  <a:lnTo>
                    <a:pt x="15" y="16"/>
                  </a:lnTo>
                  <a:lnTo>
                    <a:pt x="15" y="16"/>
                  </a:lnTo>
                  <a:lnTo>
                    <a:pt x="14" y="16"/>
                  </a:lnTo>
                  <a:lnTo>
                    <a:pt x="14" y="16"/>
                  </a:lnTo>
                  <a:lnTo>
                    <a:pt x="14" y="16"/>
                  </a:lnTo>
                  <a:lnTo>
                    <a:pt x="14" y="16"/>
                  </a:lnTo>
                  <a:lnTo>
                    <a:pt x="14" y="16"/>
                  </a:lnTo>
                  <a:lnTo>
                    <a:pt x="13" y="16"/>
                  </a:lnTo>
                  <a:lnTo>
                    <a:pt x="13" y="16"/>
                  </a:lnTo>
                  <a:lnTo>
                    <a:pt x="13" y="16"/>
                  </a:lnTo>
                  <a:lnTo>
                    <a:pt x="13" y="16"/>
                  </a:lnTo>
                  <a:lnTo>
                    <a:pt x="13" y="16"/>
                  </a:lnTo>
                  <a:lnTo>
                    <a:pt x="13" y="16"/>
                  </a:lnTo>
                  <a:lnTo>
                    <a:pt x="12" y="16"/>
                  </a:lnTo>
                  <a:lnTo>
                    <a:pt x="12" y="16"/>
                  </a:lnTo>
                  <a:lnTo>
                    <a:pt x="12" y="16"/>
                  </a:lnTo>
                  <a:lnTo>
                    <a:pt x="12" y="16"/>
                  </a:lnTo>
                  <a:lnTo>
                    <a:pt x="12" y="17"/>
                  </a:lnTo>
                  <a:lnTo>
                    <a:pt x="12" y="17"/>
                  </a:lnTo>
                  <a:lnTo>
                    <a:pt x="12" y="17"/>
                  </a:lnTo>
                  <a:lnTo>
                    <a:pt x="12" y="17"/>
                  </a:lnTo>
                  <a:lnTo>
                    <a:pt x="12" y="17"/>
                  </a:lnTo>
                  <a:lnTo>
                    <a:pt x="12" y="17"/>
                  </a:lnTo>
                  <a:lnTo>
                    <a:pt x="12" y="18"/>
                  </a:lnTo>
                  <a:lnTo>
                    <a:pt x="11" y="18"/>
                  </a:lnTo>
                  <a:lnTo>
                    <a:pt x="11" y="18"/>
                  </a:lnTo>
                  <a:lnTo>
                    <a:pt x="11" y="18"/>
                  </a:lnTo>
                  <a:lnTo>
                    <a:pt x="11" y="18"/>
                  </a:lnTo>
                  <a:lnTo>
                    <a:pt x="11" y="18"/>
                  </a:lnTo>
                  <a:lnTo>
                    <a:pt x="11" y="18"/>
                  </a:lnTo>
                  <a:lnTo>
                    <a:pt x="11" y="18"/>
                  </a:lnTo>
                  <a:lnTo>
                    <a:pt x="11" y="18"/>
                  </a:lnTo>
                  <a:lnTo>
                    <a:pt x="11" y="19"/>
                  </a:lnTo>
                  <a:lnTo>
                    <a:pt x="11" y="19"/>
                  </a:lnTo>
                  <a:lnTo>
                    <a:pt x="11" y="19"/>
                  </a:lnTo>
                  <a:lnTo>
                    <a:pt x="11" y="19"/>
                  </a:lnTo>
                  <a:lnTo>
                    <a:pt x="11" y="20"/>
                  </a:lnTo>
                  <a:lnTo>
                    <a:pt x="11" y="20"/>
                  </a:lnTo>
                  <a:lnTo>
                    <a:pt x="11" y="20"/>
                  </a:lnTo>
                  <a:lnTo>
                    <a:pt x="11" y="20"/>
                  </a:lnTo>
                  <a:lnTo>
                    <a:pt x="11" y="21"/>
                  </a:lnTo>
                  <a:lnTo>
                    <a:pt x="12" y="21"/>
                  </a:lnTo>
                  <a:lnTo>
                    <a:pt x="12" y="21"/>
                  </a:lnTo>
                  <a:lnTo>
                    <a:pt x="12" y="22"/>
                  </a:lnTo>
                  <a:lnTo>
                    <a:pt x="12" y="22"/>
                  </a:lnTo>
                  <a:lnTo>
                    <a:pt x="12" y="23"/>
                  </a:lnTo>
                  <a:lnTo>
                    <a:pt x="12" y="23"/>
                  </a:lnTo>
                  <a:lnTo>
                    <a:pt x="12" y="23"/>
                  </a:lnTo>
                  <a:lnTo>
                    <a:pt x="12" y="2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5" name="Freeform 636">
              <a:extLst>
                <a:ext uri="{FF2B5EF4-FFF2-40B4-BE49-F238E27FC236}">
                  <a16:creationId xmlns:a16="http://schemas.microsoft.com/office/drawing/2014/main" id="{6A896531-E6F3-4C44-A580-33523A030A13}"/>
                </a:ext>
              </a:extLst>
            </p:cNvPr>
            <p:cNvSpPr>
              <a:spLocks/>
            </p:cNvSpPr>
            <p:nvPr/>
          </p:nvSpPr>
          <p:spPr bwMode="auto">
            <a:xfrm>
              <a:off x="6236146" y="3166336"/>
              <a:ext cx="64950" cy="56297"/>
            </a:xfrm>
            <a:custGeom>
              <a:avLst/>
              <a:gdLst/>
              <a:ahLst/>
              <a:cxnLst>
                <a:cxn ang="0">
                  <a:pos x="1" y="4"/>
                </a:cxn>
                <a:cxn ang="0">
                  <a:pos x="1" y="4"/>
                </a:cxn>
                <a:cxn ang="0">
                  <a:pos x="1" y="3"/>
                </a:cxn>
                <a:cxn ang="0">
                  <a:pos x="1" y="3"/>
                </a:cxn>
                <a:cxn ang="0">
                  <a:pos x="0" y="3"/>
                </a:cxn>
                <a:cxn ang="0">
                  <a:pos x="1" y="2"/>
                </a:cxn>
                <a:cxn ang="0">
                  <a:pos x="1" y="2"/>
                </a:cxn>
                <a:cxn ang="0">
                  <a:pos x="1" y="2"/>
                </a:cxn>
                <a:cxn ang="0">
                  <a:pos x="1" y="1"/>
                </a:cxn>
                <a:cxn ang="0">
                  <a:pos x="1" y="1"/>
                </a:cxn>
                <a:cxn ang="0">
                  <a:pos x="2" y="1"/>
                </a:cxn>
                <a:cxn ang="0">
                  <a:pos x="2" y="1"/>
                </a:cxn>
                <a:cxn ang="0">
                  <a:pos x="3" y="0"/>
                </a:cxn>
                <a:cxn ang="0">
                  <a:pos x="3" y="1"/>
                </a:cxn>
                <a:cxn ang="0">
                  <a:pos x="4" y="0"/>
                </a:cxn>
                <a:cxn ang="0">
                  <a:pos x="4" y="0"/>
                </a:cxn>
                <a:cxn ang="0">
                  <a:pos x="4" y="0"/>
                </a:cxn>
                <a:cxn ang="0">
                  <a:pos x="5" y="0"/>
                </a:cxn>
                <a:cxn ang="0">
                  <a:pos x="5" y="1"/>
                </a:cxn>
                <a:cxn ang="0">
                  <a:pos x="5" y="1"/>
                </a:cxn>
                <a:cxn ang="0">
                  <a:pos x="6" y="1"/>
                </a:cxn>
                <a:cxn ang="0">
                  <a:pos x="6" y="2"/>
                </a:cxn>
                <a:cxn ang="0">
                  <a:pos x="6" y="2"/>
                </a:cxn>
                <a:cxn ang="0">
                  <a:pos x="6" y="2"/>
                </a:cxn>
                <a:cxn ang="0">
                  <a:pos x="6" y="3"/>
                </a:cxn>
                <a:cxn ang="0">
                  <a:pos x="6" y="3"/>
                </a:cxn>
                <a:cxn ang="0">
                  <a:pos x="5" y="3"/>
                </a:cxn>
                <a:cxn ang="0">
                  <a:pos x="5" y="4"/>
                </a:cxn>
                <a:cxn ang="0">
                  <a:pos x="5" y="4"/>
                </a:cxn>
                <a:cxn ang="0">
                  <a:pos x="5" y="4"/>
                </a:cxn>
                <a:cxn ang="0">
                  <a:pos x="4" y="4"/>
                </a:cxn>
                <a:cxn ang="0">
                  <a:pos x="3" y="4"/>
                </a:cxn>
                <a:cxn ang="0">
                  <a:pos x="3" y="5"/>
                </a:cxn>
                <a:cxn ang="0">
                  <a:pos x="3" y="4"/>
                </a:cxn>
                <a:cxn ang="0">
                  <a:pos x="2" y="5"/>
                </a:cxn>
                <a:cxn ang="0">
                  <a:pos x="2" y="4"/>
                </a:cxn>
              </a:cxnLst>
              <a:rect l="0" t="0" r="r" b="b"/>
              <a:pathLst>
                <a:path w="6" h="5">
                  <a:moveTo>
                    <a:pt x="1" y="4"/>
                  </a:moveTo>
                  <a:lnTo>
                    <a:pt x="1" y="4"/>
                  </a:lnTo>
                  <a:lnTo>
                    <a:pt x="1" y="4"/>
                  </a:lnTo>
                  <a:lnTo>
                    <a:pt x="1" y="4"/>
                  </a:lnTo>
                  <a:lnTo>
                    <a:pt x="1" y="4"/>
                  </a:lnTo>
                  <a:lnTo>
                    <a:pt x="1" y="3"/>
                  </a:lnTo>
                  <a:lnTo>
                    <a:pt x="1" y="3"/>
                  </a:lnTo>
                  <a:lnTo>
                    <a:pt x="1" y="3"/>
                  </a:lnTo>
                  <a:lnTo>
                    <a:pt x="0" y="3"/>
                  </a:lnTo>
                  <a:lnTo>
                    <a:pt x="0" y="3"/>
                  </a:lnTo>
                  <a:lnTo>
                    <a:pt x="1" y="2"/>
                  </a:lnTo>
                  <a:lnTo>
                    <a:pt x="1" y="2"/>
                  </a:lnTo>
                  <a:lnTo>
                    <a:pt x="1" y="2"/>
                  </a:lnTo>
                  <a:lnTo>
                    <a:pt x="1" y="2"/>
                  </a:lnTo>
                  <a:lnTo>
                    <a:pt x="1" y="2"/>
                  </a:lnTo>
                  <a:lnTo>
                    <a:pt x="1" y="2"/>
                  </a:lnTo>
                  <a:lnTo>
                    <a:pt x="1" y="1"/>
                  </a:lnTo>
                  <a:lnTo>
                    <a:pt x="1" y="1"/>
                  </a:lnTo>
                  <a:lnTo>
                    <a:pt x="1" y="1"/>
                  </a:lnTo>
                  <a:lnTo>
                    <a:pt x="1" y="1"/>
                  </a:lnTo>
                  <a:lnTo>
                    <a:pt x="2" y="1"/>
                  </a:lnTo>
                  <a:lnTo>
                    <a:pt x="2" y="1"/>
                  </a:lnTo>
                  <a:lnTo>
                    <a:pt x="2" y="1"/>
                  </a:lnTo>
                  <a:lnTo>
                    <a:pt x="2" y="1"/>
                  </a:lnTo>
                  <a:lnTo>
                    <a:pt x="3" y="0"/>
                  </a:lnTo>
                  <a:lnTo>
                    <a:pt x="3" y="0"/>
                  </a:lnTo>
                  <a:lnTo>
                    <a:pt x="3" y="1"/>
                  </a:lnTo>
                  <a:lnTo>
                    <a:pt x="3" y="1"/>
                  </a:lnTo>
                  <a:lnTo>
                    <a:pt x="3" y="0"/>
                  </a:lnTo>
                  <a:lnTo>
                    <a:pt x="4" y="0"/>
                  </a:lnTo>
                  <a:lnTo>
                    <a:pt x="4" y="0"/>
                  </a:lnTo>
                  <a:lnTo>
                    <a:pt x="4" y="0"/>
                  </a:lnTo>
                  <a:lnTo>
                    <a:pt x="4" y="0"/>
                  </a:lnTo>
                  <a:lnTo>
                    <a:pt x="4" y="0"/>
                  </a:lnTo>
                  <a:lnTo>
                    <a:pt x="5" y="0"/>
                  </a:lnTo>
                  <a:lnTo>
                    <a:pt x="5" y="0"/>
                  </a:lnTo>
                  <a:lnTo>
                    <a:pt x="5" y="0"/>
                  </a:lnTo>
                  <a:lnTo>
                    <a:pt x="5" y="1"/>
                  </a:lnTo>
                  <a:lnTo>
                    <a:pt x="5" y="1"/>
                  </a:lnTo>
                  <a:lnTo>
                    <a:pt x="5" y="1"/>
                  </a:lnTo>
                  <a:lnTo>
                    <a:pt x="6" y="1"/>
                  </a:lnTo>
                  <a:lnTo>
                    <a:pt x="6" y="1"/>
                  </a:lnTo>
                  <a:lnTo>
                    <a:pt x="6" y="2"/>
                  </a:lnTo>
                  <a:lnTo>
                    <a:pt x="6" y="2"/>
                  </a:lnTo>
                  <a:lnTo>
                    <a:pt x="6" y="2"/>
                  </a:lnTo>
                  <a:lnTo>
                    <a:pt x="6" y="2"/>
                  </a:lnTo>
                  <a:lnTo>
                    <a:pt x="6" y="2"/>
                  </a:lnTo>
                  <a:lnTo>
                    <a:pt x="6" y="2"/>
                  </a:lnTo>
                  <a:lnTo>
                    <a:pt x="6" y="3"/>
                  </a:lnTo>
                  <a:lnTo>
                    <a:pt x="6" y="3"/>
                  </a:lnTo>
                  <a:lnTo>
                    <a:pt x="6" y="3"/>
                  </a:lnTo>
                  <a:lnTo>
                    <a:pt x="6" y="3"/>
                  </a:lnTo>
                  <a:lnTo>
                    <a:pt x="6" y="3"/>
                  </a:lnTo>
                  <a:lnTo>
                    <a:pt x="5" y="3"/>
                  </a:lnTo>
                  <a:lnTo>
                    <a:pt x="5" y="4"/>
                  </a:lnTo>
                  <a:lnTo>
                    <a:pt x="5" y="4"/>
                  </a:lnTo>
                  <a:lnTo>
                    <a:pt x="5" y="4"/>
                  </a:lnTo>
                  <a:lnTo>
                    <a:pt x="5" y="4"/>
                  </a:lnTo>
                  <a:lnTo>
                    <a:pt x="5" y="4"/>
                  </a:lnTo>
                  <a:lnTo>
                    <a:pt x="5" y="4"/>
                  </a:lnTo>
                  <a:lnTo>
                    <a:pt x="4" y="4"/>
                  </a:lnTo>
                  <a:lnTo>
                    <a:pt x="4" y="4"/>
                  </a:lnTo>
                  <a:lnTo>
                    <a:pt x="4" y="4"/>
                  </a:lnTo>
                  <a:lnTo>
                    <a:pt x="3" y="4"/>
                  </a:lnTo>
                  <a:lnTo>
                    <a:pt x="3" y="5"/>
                  </a:lnTo>
                  <a:lnTo>
                    <a:pt x="3" y="5"/>
                  </a:lnTo>
                  <a:lnTo>
                    <a:pt x="3" y="4"/>
                  </a:lnTo>
                  <a:lnTo>
                    <a:pt x="3" y="4"/>
                  </a:lnTo>
                  <a:lnTo>
                    <a:pt x="2" y="5"/>
                  </a:lnTo>
                  <a:lnTo>
                    <a:pt x="2" y="5"/>
                  </a:lnTo>
                  <a:lnTo>
                    <a:pt x="2" y="5"/>
                  </a:lnTo>
                  <a:lnTo>
                    <a:pt x="2" y="4"/>
                  </a:lnTo>
                  <a:lnTo>
                    <a:pt x="1"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6" name="Freeform 637">
              <a:extLst>
                <a:ext uri="{FF2B5EF4-FFF2-40B4-BE49-F238E27FC236}">
                  <a16:creationId xmlns:a16="http://schemas.microsoft.com/office/drawing/2014/main" id="{2D30BBB7-FE18-496B-AD69-B963F30C3204}"/>
                </a:ext>
              </a:extLst>
            </p:cNvPr>
            <p:cNvSpPr>
              <a:spLocks/>
            </p:cNvSpPr>
            <p:nvPr/>
          </p:nvSpPr>
          <p:spPr bwMode="auto">
            <a:xfrm>
              <a:off x="5754151" y="4156798"/>
              <a:ext cx="44439" cy="146019"/>
            </a:xfrm>
            <a:custGeom>
              <a:avLst/>
              <a:gdLst/>
              <a:ahLst/>
              <a:cxnLst>
                <a:cxn ang="0">
                  <a:pos x="3" y="9"/>
                </a:cxn>
                <a:cxn ang="0">
                  <a:pos x="3" y="10"/>
                </a:cxn>
                <a:cxn ang="0">
                  <a:pos x="3" y="11"/>
                </a:cxn>
                <a:cxn ang="0">
                  <a:pos x="3" y="11"/>
                </a:cxn>
                <a:cxn ang="0">
                  <a:pos x="4" y="12"/>
                </a:cxn>
                <a:cxn ang="0">
                  <a:pos x="4" y="12"/>
                </a:cxn>
                <a:cxn ang="0">
                  <a:pos x="4" y="12"/>
                </a:cxn>
                <a:cxn ang="0">
                  <a:pos x="4" y="13"/>
                </a:cxn>
                <a:cxn ang="0">
                  <a:pos x="3" y="13"/>
                </a:cxn>
                <a:cxn ang="0">
                  <a:pos x="3" y="13"/>
                </a:cxn>
                <a:cxn ang="0">
                  <a:pos x="2" y="13"/>
                </a:cxn>
                <a:cxn ang="0">
                  <a:pos x="2" y="13"/>
                </a:cxn>
                <a:cxn ang="0">
                  <a:pos x="2" y="12"/>
                </a:cxn>
                <a:cxn ang="0">
                  <a:pos x="2" y="12"/>
                </a:cxn>
                <a:cxn ang="0">
                  <a:pos x="2" y="12"/>
                </a:cxn>
                <a:cxn ang="0">
                  <a:pos x="1" y="11"/>
                </a:cxn>
                <a:cxn ang="0">
                  <a:pos x="1" y="11"/>
                </a:cxn>
                <a:cxn ang="0">
                  <a:pos x="1" y="10"/>
                </a:cxn>
                <a:cxn ang="0">
                  <a:pos x="1" y="10"/>
                </a:cxn>
                <a:cxn ang="0">
                  <a:pos x="1" y="9"/>
                </a:cxn>
                <a:cxn ang="0">
                  <a:pos x="1" y="9"/>
                </a:cxn>
                <a:cxn ang="0">
                  <a:pos x="1" y="8"/>
                </a:cxn>
                <a:cxn ang="0">
                  <a:pos x="1" y="7"/>
                </a:cxn>
                <a:cxn ang="0">
                  <a:pos x="2" y="7"/>
                </a:cxn>
                <a:cxn ang="0">
                  <a:pos x="1" y="7"/>
                </a:cxn>
                <a:cxn ang="0">
                  <a:pos x="1" y="7"/>
                </a:cxn>
                <a:cxn ang="0">
                  <a:pos x="1" y="6"/>
                </a:cxn>
                <a:cxn ang="0">
                  <a:pos x="1" y="6"/>
                </a:cxn>
                <a:cxn ang="0">
                  <a:pos x="1" y="5"/>
                </a:cxn>
                <a:cxn ang="0">
                  <a:pos x="1" y="5"/>
                </a:cxn>
                <a:cxn ang="0">
                  <a:pos x="1" y="4"/>
                </a:cxn>
                <a:cxn ang="0">
                  <a:pos x="1" y="4"/>
                </a:cxn>
                <a:cxn ang="0">
                  <a:pos x="1" y="4"/>
                </a:cxn>
                <a:cxn ang="0">
                  <a:pos x="0" y="4"/>
                </a:cxn>
                <a:cxn ang="0">
                  <a:pos x="1" y="3"/>
                </a:cxn>
                <a:cxn ang="0">
                  <a:pos x="1" y="2"/>
                </a:cxn>
                <a:cxn ang="0">
                  <a:pos x="1" y="2"/>
                </a:cxn>
                <a:cxn ang="0">
                  <a:pos x="0" y="1"/>
                </a:cxn>
                <a:cxn ang="0">
                  <a:pos x="0" y="1"/>
                </a:cxn>
                <a:cxn ang="0">
                  <a:pos x="0" y="1"/>
                </a:cxn>
                <a:cxn ang="0">
                  <a:pos x="0" y="0"/>
                </a:cxn>
                <a:cxn ang="0">
                  <a:pos x="0" y="0"/>
                </a:cxn>
                <a:cxn ang="0">
                  <a:pos x="0" y="0"/>
                </a:cxn>
                <a:cxn ang="0">
                  <a:pos x="0" y="0"/>
                </a:cxn>
                <a:cxn ang="0">
                  <a:pos x="1" y="0"/>
                </a:cxn>
                <a:cxn ang="0">
                  <a:pos x="1" y="0"/>
                </a:cxn>
                <a:cxn ang="0">
                  <a:pos x="2" y="0"/>
                </a:cxn>
                <a:cxn ang="0">
                  <a:pos x="2" y="0"/>
                </a:cxn>
                <a:cxn ang="0">
                  <a:pos x="2" y="1"/>
                </a:cxn>
                <a:cxn ang="0">
                  <a:pos x="2" y="1"/>
                </a:cxn>
                <a:cxn ang="0">
                  <a:pos x="2" y="2"/>
                </a:cxn>
                <a:cxn ang="0">
                  <a:pos x="2" y="2"/>
                </a:cxn>
                <a:cxn ang="0">
                  <a:pos x="3" y="2"/>
                </a:cxn>
                <a:cxn ang="0">
                  <a:pos x="3" y="3"/>
                </a:cxn>
                <a:cxn ang="0">
                  <a:pos x="3" y="4"/>
                </a:cxn>
                <a:cxn ang="0">
                  <a:pos x="3" y="4"/>
                </a:cxn>
                <a:cxn ang="0">
                  <a:pos x="3" y="5"/>
                </a:cxn>
                <a:cxn ang="0">
                  <a:pos x="3" y="5"/>
                </a:cxn>
                <a:cxn ang="0">
                  <a:pos x="3" y="6"/>
                </a:cxn>
                <a:cxn ang="0">
                  <a:pos x="3" y="7"/>
                </a:cxn>
                <a:cxn ang="0">
                  <a:pos x="3" y="8"/>
                </a:cxn>
                <a:cxn ang="0">
                  <a:pos x="3" y="9"/>
                </a:cxn>
                <a:cxn ang="0">
                  <a:pos x="4" y="9"/>
                </a:cxn>
              </a:cxnLst>
              <a:rect l="0" t="0" r="r" b="b"/>
              <a:pathLst>
                <a:path w="4" h="13">
                  <a:moveTo>
                    <a:pt x="4" y="9"/>
                  </a:moveTo>
                  <a:lnTo>
                    <a:pt x="3" y="9"/>
                  </a:lnTo>
                  <a:lnTo>
                    <a:pt x="3" y="9"/>
                  </a:lnTo>
                  <a:lnTo>
                    <a:pt x="3" y="10"/>
                  </a:lnTo>
                  <a:lnTo>
                    <a:pt x="3" y="11"/>
                  </a:lnTo>
                  <a:lnTo>
                    <a:pt x="3" y="11"/>
                  </a:lnTo>
                  <a:lnTo>
                    <a:pt x="3" y="11"/>
                  </a:lnTo>
                  <a:lnTo>
                    <a:pt x="3" y="11"/>
                  </a:lnTo>
                  <a:lnTo>
                    <a:pt x="3" y="12"/>
                  </a:lnTo>
                  <a:lnTo>
                    <a:pt x="4" y="12"/>
                  </a:lnTo>
                  <a:lnTo>
                    <a:pt x="4" y="12"/>
                  </a:lnTo>
                  <a:lnTo>
                    <a:pt x="4" y="12"/>
                  </a:lnTo>
                  <a:lnTo>
                    <a:pt x="4" y="12"/>
                  </a:lnTo>
                  <a:lnTo>
                    <a:pt x="4" y="12"/>
                  </a:lnTo>
                  <a:lnTo>
                    <a:pt x="4" y="13"/>
                  </a:lnTo>
                  <a:lnTo>
                    <a:pt x="4" y="13"/>
                  </a:lnTo>
                  <a:lnTo>
                    <a:pt x="3" y="13"/>
                  </a:lnTo>
                  <a:lnTo>
                    <a:pt x="3" y="13"/>
                  </a:lnTo>
                  <a:lnTo>
                    <a:pt x="3" y="13"/>
                  </a:lnTo>
                  <a:lnTo>
                    <a:pt x="3" y="13"/>
                  </a:lnTo>
                  <a:lnTo>
                    <a:pt x="2" y="13"/>
                  </a:lnTo>
                  <a:lnTo>
                    <a:pt x="2" y="13"/>
                  </a:lnTo>
                  <a:lnTo>
                    <a:pt x="2" y="13"/>
                  </a:lnTo>
                  <a:lnTo>
                    <a:pt x="2" y="13"/>
                  </a:lnTo>
                  <a:lnTo>
                    <a:pt x="2" y="12"/>
                  </a:lnTo>
                  <a:lnTo>
                    <a:pt x="2" y="12"/>
                  </a:lnTo>
                  <a:lnTo>
                    <a:pt x="2" y="12"/>
                  </a:lnTo>
                  <a:lnTo>
                    <a:pt x="2" y="12"/>
                  </a:lnTo>
                  <a:lnTo>
                    <a:pt x="2" y="12"/>
                  </a:lnTo>
                  <a:lnTo>
                    <a:pt x="2" y="12"/>
                  </a:lnTo>
                  <a:lnTo>
                    <a:pt x="1" y="12"/>
                  </a:lnTo>
                  <a:lnTo>
                    <a:pt x="1" y="11"/>
                  </a:lnTo>
                  <a:lnTo>
                    <a:pt x="1" y="11"/>
                  </a:lnTo>
                  <a:lnTo>
                    <a:pt x="1" y="11"/>
                  </a:lnTo>
                  <a:lnTo>
                    <a:pt x="1" y="11"/>
                  </a:lnTo>
                  <a:lnTo>
                    <a:pt x="1" y="10"/>
                  </a:lnTo>
                  <a:lnTo>
                    <a:pt x="1" y="10"/>
                  </a:lnTo>
                  <a:lnTo>
                    <a:pt x="1" y="10"/>
                  </a:lnTo>
                  <a:lnTo>
                    <a:pt x="1" y="9"/>
                  </a:lnTo>
                  <a:lnTo>
                    <a:pt x="1" y="9"/>
                  </a:lnTo>
                  <a:lnTo>
                    <a:pt x="1" y="9"/>
                  </a:lnTo>
                  <a:lnTo>
                    <a:pt x="1" y="9"/>
                  </a:lnTo>
                  <a:lnTo>
                    <a:pt x="1" y="9"/>
                  </a:lnTo>
                  <a:lnTo>
                    <a:pt x="1" y="8"/>
                  </a:lnTo>
                  <a:lnTo>
                    <a:pt x="1" y="8"/>
                  </a:lnTo>
                  <a:lnTo>
                    <a:pt x="1" y="7"/>
                  </a:lnTo>
                  <a:lnTo>
                    <a:pt x="2" y="7"/>
                  </a:lnTo>
                  <a:lnTo>
                    <a:pt x="2" y="7"/>
                  </a:lnTo>
                  <a:lnTo>
                    <a:pt x="2" y="7"/>
                  </a:lnTo>
                  <a:lnTo>
                    <a:pt x="1" y="7"/>
                  </a:lnTo>
                  <a:lnTo>
                    <a:pt x="1" y="7"/>
                  </a:lnTo>
                  <a:lnTo>
                    <a:pt x="1" y="7"/>
                  </a:lnTo>
                  <a:lnTo>
                    <a:pt x="1" y="6"/>
                  </a:lnTo>
                  <a:lnTo>
                    <a:pt x="1" y="6"/>
                  </a:lnTo>
                  <a:lnTo>
                    <a:pt x="1" y="6"/>
                  </a:lnTo>
                  <a:lnTo>
                    <a:pt x="1" y="6"/>
                  </a:lnTo>
                  <a:lnTo>
                    <a:pt x="1" y="6"/>
                  </a:lnTo>
                  <a:lnTo>
                    <a:pt x="1" y="5"/>
                  </a:lnTo>
                  <a:lnTo>
                    <a:pt x="1" y="5"/>
                  </a:lnTo>
                  <a:lnTo>
                    <a:pt x="1" y="5"/>
                  </a:lnTo>
                  <a:lnTo>
                    <a:pt x="1" y="4"/>
                  </a:lnTo>
                  <a:lnTo>
                    <a:pt x="1" y="4"/>
                  </a:lnTo>
                  <a:lnTo>
                    <a:pt x="1" y="4"/>
                  </a:lnTo>
                  <a:lnTo>
                    <a:pt x="1" y="4"/>
                  </a:lnTo>
                  <a:lnTo>
                    <a:pt x="1" y="4"/>
                  </a:lnTo>
                  <a:lnTo>
                    <a:pt x="1" y="4"/>
                  </a:lnTo>
                  <a:lnTo>
                    <a:pt x="1" y="4"/>
                  </a:lnTo>
                  <a:lnTo>
                    <a:pt x="0" y="4"/>
                  </a:lnTo>
                  <a:lnTo>
                    <a:pt x="1" y="4"/>
                  </a:lnTo>
                  <a:lnTo>
                    <a:pt x="1" y="3"/>
                  </a:lnTo>
                  <a:lnTo>
                    <a:pt x="1" y="3"/>
                  </a:lnTo>
                  <a:lnTo>
                    <a:pt x="1" y="2"/>
                  </a:lnTo>
                  <a:lnTo>
                    <a:pt x="1" y="2"/>
                  </a:lnTo>
                  <a:lnTo>
                    <a:pt x="1" y="2"/>
                  </a:lnTo>
                  <a:lnTo>
                    <a:pt x="1" y="1"/>
                  </a:lnTo>
                  <a:lnTo>
                    <a:pt x="0" y="1"/>
                  </a:lnTo>
                  <a:lnTo>
                    <a:pt x="0" y="1"/>
                  </a:lnTo>
                  <a:lnTo>
                    <a:pt x="0" y="1"/>
                  </a:lnTo>
                  <a:lnTo>
                    <a:pt x="0" y="1"/>
                  </a:lnTo>
                  <a:lnTo>
                    <a:pt x="0" y="1"/>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2" y="0"/>
                  </a:lnTo>
                  <a:lnTo>
                    <a:pt x="2" y="0"/>
                  </a:lnTo>
                  <a:lnTo>
                    <a:pt x="2" y="0"/>
                  </a:lnTo>
                  <a:lnTo>
                    <a:pt x="2" y="0"/>
                  </a:lnTo>
                  <a:lnTo>
                    <a:pt x="2" y="1"/>
                  </a:lnTo>
                  <a:lnTo>
                    <a:pt x="2" y="1"/>
                  </a:lnTo>
                  <a:lnTo>
                    <a:pt x="2" y="1"/>
                  </a:lnTo>
                  <a:lnTo>
                    <a:pt x="2" y="1"/>
                  </a:lnTo>
                  <a:lnTo>
                    <a:pt x="2" y="1"/>
                  </a:lnTo>
                  <a:lnTo>
                    <a:pt x="2" y="2"/>
                  </a:lnTo>
                  <a:lnTo>
                    <a:pt x="2" y="2"/>
                  </a:lnTo>
                  <a:lnTo>
                    <a:pt x="2" y="2"/>
                  </a:lnTo>
                  <a:lnTo>
                    <a:pt x="2" y="2"/>
                  </a:lnTo>
                  <a:lnTo>
                    <a:pt x="3" y="2"/>
                  </a:lnTo>
                  <a:lnTo>
                    <a:pt x="3" y="3"/>
                  </a:lnTo>
                  <a:lnTo>
                    <a:pt x="3" y="3"/>
                  </a:lnTo>
                  <a:lnTo>
                    <a:pt x="3" y="4"/>
                  </a:lnTo>
                  <a:lnTo>
                    <a:pt x="3" y="4"/>
                  </a:lnTo>
                  <a:lnTo>
                    <a:pt x="3" y="4"/>
                  </a:lnTo>
                  <a:lnTo>
                    <a:pt x="3" y="4"/>
                  </a:lnTo>
                  <a:lnTo>
                    <a:pt x="3" y="5"/>
                  </a:lnTo>
                  <a:lnTo>
                    <a:pt x="3" y="5"/>
                  </a:lnTo>
                  <a:lnTo>
                    <a:pt x="3" y="5"/>
                  </a:lnTo>
                  <a:lnTo>
                    <a:pt x="3" y="5"/>
                  </a:lnTo>
                  <a:lnTo>
                    <a:pt x="3" y="6"/>
                  </a:lnTo>
                  <a:lnTo>
                    <a:pt x="3" y="6"/>
                  </a:lnTo>
                  <a:lnTo>
                    <a:pt x="3" y="6"/>
                  </a:lnTo>
                  <a:lnTo>
                    <a:pt x="3" y="7"/>
                  </a:lnTo>
                  <a:lnTo>
                    <a:pt x="3" y="7"/>
                  </a:lnTo>
                  <a:lnTo>
                    <a:pt x="3" y="8"/>
                  </a:lnTo>
                  <a:lnTo>
                    <a:pt x="3" y="8"/>
                  </a:lnTo>
                  <a:lnTo>
                    <a:pt x="3" y="9"/>
                  </a:lnTo>
                  <a:lnTo>
                    <a:pt x="3" y="9"/>
                  </a:lnTo>
                  <a:lnTo>
                    <a:pt x="4"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7" name="Freeform 638">
              <a:extLst>
                <a:ext uri="{FF2B5EF4-FFF2-40B4-BE49-F238E27FC236}">
                  <a16:creationId xmlns:a16="http://schemas.microsoft.com/office/drawing/2014/main" id="{94C0B51B-FE1F-4D25-93EB-294538F2C2C9}"/>
                </a:ext>
              </a:extLst>
            </p:cNvPr>
            <p:cNvSpPr>
              <a:spLocks/>
            </p:cNvSpPr>
            <p:nvPr/>
          </p:nvSpPr>
          <p:spPr bwMode="auto">
            <a:xfrm>
              <a:off x="4279107" y="4156798"/>
              <a:ext cx="32475" cy="22871"/>
            </a:xfrm>
            <a:custGeom>
              <a:avLst/>
              <a:gdLst/>
              <a:ahLst/>
              <a:cxnLst>
                <a:cxn ang="0">
                  <a:pos x="2" y="1"/>
                </a:cxn>
                <a:cxn ang="0">
                  <a:pos x="2" y="0"/>
                </a:cxn>
                <a:cxn ang="0">
                  <a:pos x="3" y="0"/>
                </a:cxn>
                <a:cxn ang="0">
                  <a:pos x="3" y="1"/>
                </a:cxn>
                <a:cxn ang="0">
                  <a:pos x="2" y="1"/>
                </a:cxn>
                <a:cxn ang="0">
                  <a:pos x="2" y="1"/>
                </a:cxn>
                <a:cxn ang="0">
                  <a:pos x="2" y="1"/>
                </a:cxn>
                <a:cxn ang="0">
                  <a:pos x="2" y="1"/>
                </a:cxn>
                <a:cxn ang="0">
                  <a:pos x="2" y="1"/>
                </a:cxn>
                <a:cxn ang="0">
                  <a:pos x="2" y="2"/>
                </a:cxn>
                <a:cxn ang="0">
                  <a:pos x="2" y="2"/>
                </a:cxn>
                <a:cxn ang="0">
                  <a:pos x="2" y="2"/>
                </a:cxn>
                <a:cxn ang="0">
                  <a:pos x="2" y="2"/>
                </a:cxn>
                <a:cxn ang="0">
                  <a:pos x="1" y="2"/>
                </a:cxn>
                <a:cxn ang="0">
                  <a:pos x="1" y="2"/>
                </a:cxn>
                <a:cxn ang="0">
                  <a:pos x="1" y="2"/>
                </a:cxn>
                <a:cxn ang="0">
                  <a:pos x="1" y="2"/>
                </a:cxn>
                <a:cxn ang="0">
                  <a:pos x="0" y="2"/>
                </a:cxn>
                <a:cxn ang="0">
                  <a:pos x="0" y="2"/>
                </a:cxn>
                <a:cxn ang="0">
                  <a:pos x="0" y="2"/>
                </a:cxn>
                <a:cxn ang="0">
                  <a:pos x="0" y="2"/>
                </a:cxn>
                <a:cxn ang="0">
                  <a:pos x="1" y="2"/>
                </a:cxn>
                <a:cxn ang="0">
                  <a:pos x="1" y="2"/>
                </a:cxn>
                <a:cxn ang="0">
                  <a:pos x="1" y="2"/>
                </a:cxn>
                <a:cxn ang="0">
                  <a:pos x="1" y="2"/>
                </a:cxn>
                <a:cxn ang="0">
                  <a:pos x="1" y="1"/>
                </a:cxn>
                <a:cxn ang="0">
                  <a:pos x="1" y="1"/>
                </a:cxn>
                <a:cxn ang="0">
                  <a:pos x="1" y="1"/>
                </a:cxn>
                <a:cxn ang="0">
                  <a:pos x="1" y="1"/>
                </a:cxn>
                <a:cxn ang="0">
                  <a:pos x="1" y="1"/>
                </a:cxn>
                <a:cxn ang="0">
                  <a:pos x="1" y="1"/>
                </a:cxn>
                <a:cxn ang="0">
                  <a:pos x="1" y="1"/>
                </a:cxn>
                <a:cxn ang="0">
                  <a:pos x="2" y="1"/>
                </a:cxn>
              </a:cxnLst>
              <a:rect l="0" t="0" r="r" b="b"/>
              <a:pathLst>
                <a:path w="3" h="2">
                  <a:moveTo>
                    <a:pt x="2" y="1"/>
                  </a:moveTo>
                  <a:lnTo>
                    <a:pt x="2" y="0"/>
                  </a:lnTo>
                  <a:lnTo>
                    <a:pt x="3" y="0"/>
                  </a:lnTo>
                  <a:lnTo>
                    <a:pt x="3" y="1"/>
                  </a:lnTo>
                  <a:lnTo>
                    <a:pt x="2" y="1"/>
                  </a:lnTo>
                  <a:lnTo>
                    <a:pt x="2" y="1"/>
                  </a:lnTo>
                  <a:lnTo>
                    <a:pt x="2" y="1"/>
                  </a:lnTo>
                  <a:lnTo>
                    <a:pt x="2" y="1"/>
                  </a:lnTo>
                  <a:lnTo>
                    <a:pt x="2" y="1"/>
                  </a:lnTo>
                  <a:lnTo>
                    <a:pt x="2" y="2"/>
                  </a:lnTo>
                  <a:lnTo>
                    <a:pt x="2" y="2"/>
                  </a:lnTo>
                  <a:lnTo>
                    <a:pt x="2" y="2"/>
                  </a:lnTo>
                  <a:lnTo>
                    <a:pt x="2" y="2"/>
                  </a:lnTo>
                  <a:lnTo>
                    <a:pt x="1" y="2"/>
                  </a:lnTo>
                  <a:lnTo>
                    <a:pt x="1" y="2"/>
                  </a:lnTo>
                  <a:lnTo>
                    <a:pt x="1" y="2"/>
                  </a:lnTo>
                  <a:lnTo>
                    <a:pt x="1" y="2"/>
                  </a:lnTo>
                  <a:lnTo>
                    <a:pt x="0" y="2"/>
                  </a:lnTo>
                  <a:lnTo>
                    <a:pt x="0" y="2"/>
                  </a:lnTo>
                  <a:lnTo>
                    <a:pt x="0" y="2"/>
                  </a:lnTo>
                  <a:lnTo>
                    <a:pt x="0" y="2"/>
                  </a:lnTo>
                  <a:lnTo>
                    <a:pt x="1" y="2"/>
                  </a:lnTo>
                  <a:lnTo>
                    <a:pt x="1" y="2"/>
                  </a:lnTo>
                  <a:lnTo>
                    <a:pt x="1" y="2"/>
                  </a:lnTo>
                  <a:lnTo>
                    <a:pt x="1" y="2"/>
                  </a:lnTo>
                  <a:lnTo>
                    <a:pt x="1" y="1"/>
                  </a:lnTo>
                  <a:lnTo>
                    <a:pt x="1" y="1"/>
                  </a:lnTo>
                  <a:lnTo>
                    <a:pt x="1" y="1"/>
                  </a:lnTo>
                  <a:lnTo>
                    <a:pt x="1" y="1"/>
                  </a:lnTo>
                  <a:lnTo>
                    <a:pt x="1" y="1"/>
                  </a:lnTo>
                  <a:lnTo>
                    <a:pt x="1" y="1"/>
                  </a:lnTo>
                  <a:lnTo>
                    <a:pt x="1" y="1"/>
                  </a:lnTo>
                  <a:lnTo>
                    <a:pt x="2"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8" name="Freeform 639">
              <a:extLst>
                <a:ext uri="{FF2B5EF4-FFF2-40B4-BE49-F238E27FC236}">
                  <a16:creationId xmlns:a16="http://schemas.microsoft.com/office/drawing/2014/main" id="{C8E1A347-2EE1-43E6-9AC7-71C0D38B40CE}"/>
                </a:ext>
              </a:extLst>
            </p:cNvPr>
            <p:cNvSpPr>
              <a:spLocks noEditPoints="1"/>
            </p:cNvSpPr>
            <p:nvPr/>
          </p:nvSpPr>
          <p:spPr bwMode="auto">
            <a:xfrm>
              <a:off x="5930198" y="3335224"/>
              <a:ext cx="97425" cy="225185"/>
            </a:xfrm>
            <a:custGeom>
              <a:avLst/>
              <a:gdLst/>
              <a:ahLst/>
              <a:cxnLst>
                <a:cxn ang="0">
                  <a:pos x="7" y="10"/>
                </a:cxn>
                <a:cxn ang="0">
                  <a:pos x="8" y="8"/>
                </a:cxn>
                <a:cxn ang="0">
                  <a:pos x="8" y="8"/>
                </a:cxn>
                <a:cxn ang="0">
                  <a:pos x="9" y="8"/>
                </a:cxn>
                <a:cxn ang="0">
                  <a:pos x="8" y="1"/>
                </a:cxn>
                <a:cxn ang="0">
                  <a:pos x="1" y="9"/>
                </a:cxn>
                <a:cxn ang="0">
                  <a:pos x="1" y="8"/>
                </a:cxn>
                <a:cxn ang="0">
                  <a:pos x="2" y="8"/>
                </a:cxn>
                <a:cxn ang="0">
                  <a:pos x="2" y="7"/>
                </a:cxn>
                <a:cxn ang="0">
                  <a:pos x="2" y="6"/>
                </a:cxn>
                <a:cxn ang="0">
                  <a:pos x="2" y="5"/>
                </a:cxn>
                <a:cxn ang="0">
                  <a:pos x="2" y="4"/>
                </a:cxn>
                <a:cxn ang="0">
                  <a:pos x="2" y="3"/>
                </a:cxn>
                <a:cxn ang="0">
                  <a:pos x="2" y="3"/>
                </a:cxn>
                <a:cxn ang="0">
                  <a:pos x="2" y="2"/>
                </a:cxn>
                <a:cxn ang="0">
                  <a:pos x="3" y="1"/>
                </a:cxn>
                <a:cxn ang="0">
                  <a:pos x="4" y="1"/>
                </a:cxn>
                <a:cxn ang="0">
                  <a:pos x="5" y="0"/>
                </a:cxn>
                <a:cxn ang="0">
                  <a:pos x="5" y="0"/>
                </a:cxn>
                <a:cxn ang="0">
                  <a:pos x="5" y="1"/>
                </a:cxn>
                <a:cxn ang="0">
                  <a:pos x="6" y="0"/>
                </a:cxn>
                <a:cxn ang="0">
                  <a:pos x="6" y="1"/>
                </a:cxn>
                <a:cxn ang="0">
                  <a:pos x="6" y="1"/>
                </a:cxn>
                <a:cxn ang="0">
                  <a:pos x="6" y="1"/>
                </a:cxn>
                <a:cxn ang="0">
                  <a:pos x="7" y="2"/>
                </a:cxn>
                <a:cxn ang="0">
                  <a:pos x="7" y="1"/>
                </a:cxn>
                <a:cxn ang="0">
                  <a:pos x="8" y="1"/>
                </a:cxn>
                <a:cxn ang="0">
                  <a:pos x="8" y="2"/>
                </a:cxn>
                <a:cxn ang="0">
                  <a:pos x="7" y="3"/>
                </a:cxn>
                <a:cxn ang="0">
                  <a:pos x="7" y="3"/>
                </a:cxn>
                <a:cxn ang="0">
                  <a:pos x="7" y="4"/>
                </a:cxn>
                <a:cxn ang="0">
                  <a:pos x="8" y="5"/>
                </a:cxn>
                <a:cxn ang="0">
                  <a:pos x="8" y="5"/>
                </a:cxn>
                <a:cxn ang="0">
                  <a:pos x="8" y="6"/>
                </a:cxn>
                <a:cxn ang="0">
                  <a:pos x="8" y="7"/>
                </a:cxn>
                <a:cxn ang="0">
                  <a:pos x="7" y="8"/>
                </a:cxn>
                <a:cxn ang="0">
                  <a:pos x="6" y="9"/>
                </a:cxn>
                <a:cxn ang="0">
                  <a:pos x="6" y="9"/>
                </a:cxn>
                <a:cxn ang="0">
                  <a:pos x="6" y="10"/>
                </a:cxn>
                <a:cxn ang="0">
                  <a:pos x="7" y="11"/>
                </a:cxn>
                <a:cxn ang="0">
                  <a:pos x="7" y="11"/>
                </a:cxn>
                <a:cxn ang="0">
                  <a:pos x="7" y="11"/>
                </a:cxn>
                <a:cxn ang="0">
                  <a:pos x="8" y="11"/>
                </a:cxn>
                <a:cxn ang="0">
                  <a:pos x="8" y="11"/>
                </a:cxn>
                <a:cxn ang="0">
                  <a:pos x="9" y="12"/>
                </a:cxn>
                <a:cxn ang="0">
                  <a:pos x="9" y="13"/>
                </a:cxn>
                <a:cxn ang="0">
                  <a:pos x="9" y="14"/>
                </a:cxn>
                <a:cxn ang="0">
                  <a:pos x="9" y="14"/>
                </a:cxn>
                <a:cxn ang="0">
                  <a:pos x="8" y="15"/>
                </a:cxn>
                <a:cxn ang="0">
                  <a:pos x="7" y="16"/>
                </a:cxn>
                <a:cxn ang="0">
                  <a:pos x="7" y="16"/>
                </a:cxn>
                <a:cxn ang="0">
                  <a:pos x="6" y="17"/>
                </a:cxn>
                <a:cxn ang="0">
                  <a:pos x="6" y="19"/>
                </a:cxn>
                <a:cxn ang="0">
                  <a:pos x="6" y="19"/>
                </a:cxn>
                <a:cxn ang="0">
                  <a:pos x="5" y="20"/>
                </a:cxn>
                <a:cxn ang="0">
                  <a:pos x="4" y="19"/>
                </a:cxn>
                <a:cxn ang="0">
                  <a:pos x="4" y="17"/>
                </a:cxn>
                <a:cxn ang="0">
                  <a:pos x="4" y="15"/>
                </a:cxn>
                <a:cxn ang="0">
                  <a:pos x="2" y="14"/>
                </a:cxn>
                <a:cxn ang="0">
                  <a:pos x="2" y="13"/>
                </a:cxn>
                <a:cxn ang="0">
                  <a:pos x="1" y="12"/>
                </a:cxn>
                <a:cxn ang="0">
                  <a:pos x="0" y="11"/>
                </a:cxn>
                <a:cxn ang="0">
                  <a:pos x="0" y="10"/>
                </a:cxn>
              </a:cxnLst>
              <a:rect l="0" t="0" r="r" b="b"/>
              <a:pathLst>
                <a:path w="9" h="20">
                  <a:moveTo>
                    <a:pt x="8" y="11"/>
                  </a:moveTo>
                  <a:lnTo>
                    <a:pt x="8" y="11"/>
                  </a:lnTo>
                  <a:lnTo>
                    <a:pt x="7" y="11"/>
                  </a:lnTo>
                  <a:lnTo>
                    <a:pt x="7" y="10"/>
                  </a:lnTo>
                  <a:lnTo>
                    <a:pt x="8" y="10"/>
                  </a:lnTo>
                  <a:lnTo>
                    <a:pt x="8" y="10"/>
                  </a:lnTo>
                  <a:lnTo>
                    <a:pt x="8" y="11"/>
                  </a:lnTo>
                  <a:close/>
                  <a:moveTo>
                    <a:pt x="8" y="8"/>
                  </a:moveTo>
                  <a:lnTo>
                    <a:pt x="8" y="8"/>
                  </a:lnTo>
                  <a:close/>
                  <a:moveTo>
                    <a:pt x="8" y="8"/>
                  </a:moveTo>
                  <a:lnTo>
                    <a:pt x="8" y="8"/>
                  </a:lnTo>
                  <a:lnTo>
                    <a:pt x="8" y="8"/>
                  </a:lnTo>
                  <a:lnTo>
                    <a:pt x="8" y="8"/>
                  </a:lnTo>
                  <a:lnTo>
                    <a:pt x="8" y="7"/>
                  </a:lnTo>
                  <a:lnTo>
                    <a:pt x="9" y="7"/>
                  </a:lnTo>
                  <a:lnTo>
                    <a:pt x="9" y="8"/>
                  </a:lnTo>
                  <a:lnTo>
                    <a:pt x="8" y="8"/>
                  </a:lnTo>
                  <a:close/>
                  <a:moveTo>
                    <a:pt x="8" y="1"/>
                  </a:moveTo>
                  <a:lnTo>
                    <a:pt x="7" y="1"/>
                  </a:lnTo>
                  <a:lnTo>
                    <a:pt x="8" y="1"/>
                  </a:lnTo>
                  <a:close/>
                  <a:moveTo>
                    <a:pt x="0" y="10"/>
                  </a:moveTo>
                  <a:lnTo>
                    <a:pt x="0" y="9"/>
                  </a:lnTo>
                  <a:lnTo>
                    <a:pt x="1" y="9"/>
                  </a:lnTo>
                  <a:lnTo>
                    <a:pt x="1" y="9"/>
                  </a:lnTo>
                  <a:lnTo>
                    <a:pt x="1" y="9"/>
                  </a:lnTo>
                  <a:lnTo>
                    <a:pt x="1" y="9"/>
                  </a:lnTo>
                  <a:lnTo>
                    <a:pt x="1" y="8"/>
                  </a:lnTo>
                  <a:lnTo>
                    <a:pt x="1" y="8"/>
                  </a:lnTo>
                  <a:lnTo>
                    <a:pt x="2" y="8"/>
                  </a:lnTo>
                  <a:lnTo>
                    <a:pt x="2" y="8"/>
                  </a:lnTo>
                  <a:lnTo>
                    <a:pt x="2" y="8"/>
                  </a:lnTo>
                  <a:lnTo>
                    <a:pt x="2" y="8"/>
                  </a:lnTo>
                  <a:lnTo>
                    <a:pt x="2" y="7"/>
                  </a:lnTo>
                  <a:lnTo>
                    <a:pt x="2" y="7"/>
                  </a:lnTo>
                  <a:lnTo>
                    <a:pt x="2" y="7"/>
                  </a:lnTo>
                  <a:lnTo>
                    <a:pt x="2" y="7"/>
                  </a:lnTo>
                  <a:lnTo>
                    <a:pt x="2" y="6"/>
                  </a:lnTo>
                  <a:lnTo>
                    <a:pt x="2" y="6"/>
                  </a:lnTo>
                  <a:lnTo>
                    <a:pt x="2" y="6"/>
                  </a:lnTo>
                  <a:lnTo>
                    <a:pt x="2" y="6"/>
                  </a:lnTo>
                  <a:lnTo>
                    <a:pt x="2" y="5"/>
                  </a:lnTo>
                  <a:lnTo>
                    <a:pt x="2" y="5"/>
                  </a:lnTo>
                  <a:lnTo>
                    <a:pt x="2" y="5"/>
                  </a:lnTo>
                  <a:lnTo>
                    <a:pt x="2" y="5"/>
                  </a:lnTo>
                  <a:lnTo>
                    <a:pt x="2" y="5"/>
                  </a:lnTo>
                  <a:lnTo>
                    <a:pt x="2" y="4"/>
                  </a:lnTo>
                  <a:lnTo>
                    <a:pt x="2" y="4"/>
                  </a:lnTo>
                  <a:lnTo>
                    <a:pt x="2" y="4"/>
                  </a:lnTo>
                  <a:lnTo>
                    <a:pt x="2" y="4"/>
                  </a:lnTo>
                  <a:lnTo>
                    <a:pt x="2" y="3"/>
                  </a:lnTo>
                  <a:lnTo>
                    <a:pt x="2" y="3"/>
                  </a:lnTo>
                  <a:lnTo>
                    <a:pt x="2" y="3"/>
                  </a:lnTo>
                  <a:lnTo>
                    <a:pt x="2" y="3"/>
                  </a:lnTo>
                  <a:lnTo>
                    <a:pt x="2" y="3"/>
                  </a:lnTo>
                  <a:lnTo>
                    <a:pt x="2" y="3"/>
                  </a:lnTo>
                  <a:lnTo>
                    <a:pt x="2" y="3"/>
                  </a:lnTo>
                  <a:lnTo>
                    <a:pt x="2" y="2"/>
                  </a:lnTo>
                  <a:lnTo>
                    <a:pt x="2" y="2"/>
                  </a:lnTo>
                  <a:lnTo>
                    <a:pt x="2" y="2"/>
                  </a:lnTo>
                  <a:lnTo>
                    <a:pt x="2" y="2"/>
                  </a:lnTo>
                  <a:lnTo>
                    <a:pt x="3" y="1"/>
                  </a:lnTo>
                  <a:lnTo>
                    <a:pt x="3" y="1"/>
                  </a:lnTo>
                  <a:lnTo>
                    <a:pt x="3" y="1"/>
                  </a:lnTo>
                  <a:lnTo>
                    <a:pt x="3" y="1"/>
                  </a:lnTo>
                  <a:lnTo>
                    <a:pt x="3" y="1"/>
                  </a:lnTo>
                  <a:lnTo>
                    <a:pt x="4" y="1"/>
                  </a:lnTo>
                  <a:lnTo>
                    <a:pt x="4" y="1"/>
                  </a:lnTo>
                  <a:lnTo>
                    <a:pt x="4" y="1"/>
                  </a:lnTo>
                  <a:lnTo>
                    <a:pt x="4" y="1"/>
                  </a:lnTo>
                  <a:lnTo>
                    <a:pt x="4" y="1"/>
                  </a:lnTo>
                  <a:lnTo>
                    <a:pt x="4" y="1"/>
                  </a:lnTo>
                  <a:lnTo>
                    <a:pt x="5" y="0"/>
                  </a:lnTo>
                  <a:lnTo>
                    <a:pt x="5" y="0"/>
                  </a:lnTo>
                  <a:lnTo>
                    <a:pt x="5" y="0"/>
                  </a:lnTo>
                  <a:lnTo>
                    <a:pt x="5" y="0"/>
                  </a:lnTo>
                  <a:lnTo>
                    <a:pt x="5" y="0"/>
                  </a:lnTo>
                  <a:lnTo>
                    <a:pt x="5" y="1"/>
                  </a:lnTo>
                  <a:lnTo>
                    <a:pt x="5" y="1"/>
                  </a:lnTo>
                  <a:lnTo>
                    <a:pt x="5" y="1"/>
                  </a:lnTo>
                  <a:lnTo>
                    <a:pt x="5" y="1"/>
                  </a:lnTo>
                  <a:lnTo>
                    <a:pt x="6" y="1"/>
                  </a:lnTo>
                  <a:lnTo>
                    <a:pt x="5" y="1"/>
                  </a:lnTo>
                  <a:lnTo>
                    <a:pt x="6" y="0"/>
                  </a:lnTo>
                  <a:lnTo>
                    <a:pt x="6" y="0"/>
                  </a:lnTo>
                  <a:lnTo>
                    <a:pt x="6" y="1"/>
                  </a:lnTo>
                  <a:lnTo>
                    <a:pt x="6" y="1"/>
                  </a:lnTo>
                  <a:lnTo>
                    <a:pt x="6" y="1"/>
                  </a:lnTo>
                  <a:lnTo>
                    <a:pt x="6" y="1"/>
                  </a:lnTo>
                  <a:lnTo>
                    <a:pt x="6" y="1"/>
                  </a:lnTo>
                  <a:lnTo>
                    <a:pt x="6" y="1"/>
                  </a:lnTo>
                  <a:lnTo>
                    <a:pt x="6" y="1"/>
                  </a:lnTo>
                  <a:lnTo>
                    <a:pt x="6" y="1"/>
                  </a:lnTo>
                  <a:lnTo>
                    <a:pt x="6" y="1"/>
                  </a:lnTo>
                  <a:lnTo>
                    <a:pt x="6" y="2"/>
                  </a:lnTo>
                  <a:lnTo>
                    <a:pt x="6" y="1"/>
                  </a:lnTo>
                  <a:lnTo>
                    <a:pt x="6" y="1"/>
                  </a:lnTo>
                  <a:lnTo>
                    <a:pt x="6" y="2"/>
                  </a:lnTo>
                  <a:lnTo>
                    <a:pt x="6" y="2"/>
                  </a:lnTo>
                  <a:lnTo>
                    <a:pt x="6" y="2"/>
                  </a:lnTo>
                  <a:lnTo>
                    <a:pt x="7" y="2"/>
                  </a:lnTo>
                  <a:lnTo>
                    <a:pt x="7" y="2"/>
                  </a:lnTo>
                  <a:lnTo>
                    <a:pt x="7" y="1"/>
                  </a:lnTo>
                  <a:lnTo>
                    <a:pt x="7" y="1"/>
                  </a:lnTo>
                  <a:lnTo>
                    <a:pt x="7" y="1"/>
                  </a:lnTo>
                  <a:lnTo>
                    <a:pt x="8" y="1"/>
                  </a:lnTo>
                  <a:lnTo>
                    <a:pt x="8" y="1"/>
                  </a:lnTo>
                  <a:lnTo>
                    <a:pt x="8" y="1"/>
                  </a:lnTo>
                  <a:lnTo>
                    <a:pt x="8" y="1"/>
                  </a:lnTo>
                  <a:lnTo>
                    <a:pt x="8" y="1"/>
                  </a:lnTo>
                  <a:lnTo>
                    <a:pt x="8" y="2"/>
                  </a:lnTo>
                  <a:lnTo>
                    <a:pt x="8" y="2"/>
                  </a:lnTo>
                  <a:lnTo>
                    <a:pt x="8" y="2"/>
                  </a:lnTo>
                  <a:lnTo>
                    <a:pt x="8" y="2"/>
                  </a:lnTo>
                  <a:lnTo>
                    <a:pt x="8" y="2"/>
                  </a:lnTo>
                  <a:lnTo>
                    <a:pt x="8" y="3"/>
                  </a:lnTo>
                  <a:lnTo>
                    <a:pt x="7" y="3"/>
                  </a:lnTo>
                  <a:lnTo>
                    <a:pt x="7" y="3"/>
                  </a:lnTo>
                  <a:lnTo>
                    <a:pt x="7" y="3"/>
                  </a:lnTo>
                  <a:lnTo>
                    <a:pt x="7" y="3"/>
                  </a:lnTo>
                  <a:lnTo>
                    <a:pt x="7" y="3"/>
                  </a:lnTo>
                  <a:lnTo>
                    <a:pt x="7" y="3"/>
                  </a:lnTo>
                  <a:lnTo>
                    <a:pt x="7" y="4"/>
                  </a:lnTo>
                  <a:lnTo>
                    <a:pt x="7" y="4"/>
                  </a:lnTo>
                  <a:lnTo>
                    <a:pt x="7" y="4"/>
                  </a:lnTo>
                  <a:lnTo>
                    <a:pt x="7" y="4"/>
                  </a:lnTo>
                  <a:lnTo>
                    <a:pt x="7" y="5"/>
                  </a:lnTo>
                  <a:lnTo>
                    <a:pt x="7" y="5"/>
                  </a:lnTo>
                  <a:lnTo>
                    <a:pt x="8" y="5"/>
                  </a:lnTo>
                  <a:lnTo>
                    <a:pt x="8" y="5"/>
                  </a:lnTo>
                  <a:lnTo>
                    <a:pt x="8" y="5"/>
                  </a:lnTo>
                  <a:lnTo>
                    <a:pt x="8" y="5"/>
                  </a:lnTo>
                  <a:lnTo>
                    <a:pt x="8" y="5"/>
                  </a:lnTo>
                  <a:lnTo>
                    <a:pt x="8" y="6"/>
                  </a:lnTo>
                  <a:lnTo>
                    <a:pt x="8" y="6"/>
                  </a:lnTo>
                  <a:lnTo>
                    <a:pt x="8" y="6"/>
                  </a:lnTo>
                  <a:lnTo>
                    <a:pt x="8" y="6"/>
                  </a:lnTo>
                  <a:lnTo>
                    <a:pt x="8" y="7"/>
                  </a:lnTo>
                  <a:lnTo>
                    <a:pt x="8" y="7"/>
                  </a:lnTo>
                  <a:lnTo>
                    <a:pt x="8" y="7"/>
                  </a:lnTo>
                  <a:lnTo>
                    <a:pt x="8" y="7"/>
                  </a:lnTo>
                  <a:lnTo>
                    <a:pt x="8" y="7"/>
                  </a:lnTo>
                  <a:lnTo>
                    <a:pt x="7" y="8"/>
                  </a:lnTo>
                  <a:lnTo>
                    <a:pt x="7" y="8"/>
                  </a:lnTo>
                  <a:lnTo>
                    <a:pt x="7" y="8"/>
                  </a:lnTo>
                  <a:lnTo>
                    <a:pt x="7" y="8"/>
                  </a:lnTo>
                  <a:lnTo>
                    <a:pt x="7" y="8"/>
                  </a:lnTo>
                  <a:lnTo>
                    <a:pt x="6" y="9"/>
                  </a:lnTo>
                  <a:lnTo>
                    <a:pt x="6" y="9"/>
                  </a:lnTo>
                  <a:lnTo>
                    <a:pt x="6" y="9"/>
                  </a:lnTo>
                  <a:lnTo>
                    <a:pt x="6" y="9"/>
                  </a:lnTo>
                  <a:lnTo>
                    <a:pt x="6" y="9"/>
                  </a:lnTo>
                  <a:lnTo>
                    <a:pt x="6" y="9"/>
                  </a:lnTo>
                  <a:lnTo>
                    <a:pt x="6" y="10"/>
                  </a:lnTo>
                  <a:lnTo>
                    <a:pt x="6" y="10"/>
                  </a:lnTo>
                  <a:lnTo>
                    <a:pt x="6" y="10"/>
                  </a:lnTo>
                  <a:lnTo>
                    <a:pt x="6" y="10"/>
                  </a:lnTo>
                  <a:lnTo>
                    <a:pt x="6" y="10"/>
                  </a:lnTo>
                  <a:lnTo>
                    <a:pt x="6" y="11"/>
                  </a:lnTo>
                  <a:lnTo>
                    <a:pt x="7" y="11"/>
                  </a:lnTo>
                  <a:lnTo>
                    <a:pt x="7" y="11"/>
                  </a:lnTo>
                  <a:lnTo>
                    <a:pt x="7" y="11"/>
                  </a:lnTo>
                  <a:lnTo>
                    <a:pt x="7" y="11"/>
                  </a:lnTo>
                  <a:lnTo>
                    <a:pt x="7" y="11"/>
                  </a:lnTo>
                  <a:lnTo>
                    <a:pt x="7" y="11"/>
                  </a:lnTo>
                  <a:lnTo>
                    <a:pt x="7" y="11"/>
                  </a:lnTo>
                  <a:lnTo>
                    <a:pt x="7" y="11"/>
                  </a:lnTo>
                  <a:lnTo>
                    <a:pt x="7" y="11"/>
                  </a:lnTo>
                  <a:lnTo>
                    <a:pt x="7" y="11"/>
                  </a:lnTo>
                  <a:lnTo>
                    <a:pt x="8" y="11"/>
                  </a:lnTo>
                  <a:lnTo>
                    <a:pt x="8" y="11"/>
                  </a:lnTo>
                  <a:lnTo>
                    <a:pt x="8" y="11"/>
                  </a:lnTo>
                  <a:lnTo>
                    <a:pt x="8" y="11"/>
                  </a:lnTo>
                  <a:lnTo>
                    <a:pt x="8" y="11"/>
                  </a:lnTo>
                  <a:lnTo>
                    <a:pt x="8" y="11"/>
                  </a:lnTo>
                  <a:lnTo>
                    <a:pt x="8" y="11"/>
                  </a:lnTo>
                  <a:lnTo>
                    <a:pt x="8" y="11"/>
                  </a:lnTo>
                  <a:lnTo>
                    <a:pt x="8" y="12"/>
                  </a:lnTo>
                  <a:lnTo>
                    <a:pt x="8" y="12"/>
                  </a:lnTo>
                  <a:lnTo>
                    <a:pt x="8" y="12"/>
                  </a:lnTo>
                  <a:lnTo>
                    <a:pt x="9" y="12"/>
                  </a:lnTo>
                  <a:lnTo>
                    <a:pt x="9" y="12"/>
                  </a:lnTo>
                  <a:lnTo>
                    <a:pt x="9" y="12"/>
                  </a:lnTo>
                  <a:lnTo>
                    <a:pt x="9" y="12"/>
                  </a:lnTo>
                  <a:lnTo>
                    <a:pt x="9" y="13"/>
                  </a:lnTo>
                  <a:lnTo>
                    <a:pt x="9" y="13"/>
                  </a:lnTo>
                  <a:lnTo>
                    <a:pt x="9" y="13"/>
                  </a:lnTo>
                  <a:lnTo>
                    <a:pt x="9" y="14"/>
                  </a:lnTo>
                  <a:lnTo>
                    <a:pt x="9" y="14"/>
                  </a:lnTo>
                  <a:lnTo>
                    <a:pt x="9" y="14"/>
                  </a:lnTo>
                  <a:lnTo>
                    <a:pt x="9" y="14"/>
                  </a:lnTo>
                  <a:lnTo>
                    <a:pt x="9" y="14"/>
                  </a:lnTo>
                  <a:lnTo>
                    <a:pt x="9" y="14"/>
                  </a:lnTo>
                  <a:lnTo>
                    <a:pt x="9" y="14"/>
                  </a:lnTo>
                  <a:lnTo>
                    <a:pt x="9" y="15"/>
                  </a:lnTo>
                  <a:lnTo>
                    <a:pt x="8" y="15"/>
                  </a:lnTo>
                  <a:lnTo>
                    <a:pt x="8" y="15"/>
                  </a:lnTo>
                  <a:lnTo>
                    <a:pt x="8" y="15"/>
                  </a:lnTo>
                  <a:lnTo>
                    <a:pt x="8" y="15"/>
                  </a:lnTo>
                  <a:lnTo>
                    <a:pt x="8" y="15"/>
                  </a:lnTo>
                  <a:lnTo>
                    <a:pt x="7" y="16"/>
                  </a:lnTo>
                  <a:lnTo>
                    <a:pt x="7" y="16"/>
                  </a:lnTo>
                  <a:lnTo>
                    <a:pt x="7" y="16"/>
                  </a:lnTo>
                  <a:lnTo>
                    <a:pt x="7" y="16"/>
                  </a:lnTo>
                  <a:lnTo>
                    <a:pt x="7" y="16"/>
                  </a:lnTo>
                  <a:lnTo>
                    <a:pt x="6" y="16"/>
                  </a:lnTo>
                  <a:lnTo>
                    <a:pt x="6" y="17"/>
                  </a:lnTo>
                  <a:lnTo>
                    <a:pt x="6" y="17"/>
                  </a:lnTo>
                  <a:lnTo>
                    <a:pt x="6" y="17"/>
                  </a:lnTo>
                  <a:lnTo>
                    <a:pt x="6" y="18"/>
                  </a:lnTo>
                  <a:lnTo>
                    <a:pt x="6" y="18"/>
                  </a:lnTo>
                  <a:lnTo>
                    <a:pt x="6" y="18"/>
                  </a:lnTo>
                  <a:lnTo>
                    <a:pt x="6" y="19"/>
                  </a:lnTo>
                  <a:lnTo>
                    <a:pt x="6" y="19"/>
                  </a:lnTo>
                  <a:lnTo>
                    <a:pt x="6" y="19"/>
                  </a:lnTo>
                  <a:lnTo>
                    <a:pt x="6" y="19"/>
                  </a:lnTo>
                  <a:lnTo>
                    <a:pt x="6" y="19"/>
                  </a:lnTo>
                  <a:lnTo>
                    <a:pt x="6" y="20"/>
                  </a:lnTo>
                  <a:lnTo>
                    <a:pt x="5" y="20"/>
                  </a:lnTo>
                  <a:lnTo>
                    <a:pt x="5" y="20"/>
                  </a:lnTo>
                  <a:lnTo>
                    <a:pt x="5" y="20"/>
                  </a:lnTo>
                  <a:lnTo>
                    <a:pt x="5" y="20"/>
                  </a:lnTo>
                  <a:lnTo>
                    <a:pt x="4" y="20"/>
                  </a:lnTo>
                  <a:lnTo>
                    <a:pt x="4" y="19"/>
                  </a:lnTo>
                  <a:lnTo>
                    <a:pt x="4" y="19"/>
                  </a:lnTo>
                  <a:lnTo>
                    <a:pt x="4" y="18"/>
                  </a:lnTo>
                  <a:lnTo>
                    <a:pt x="4" y="18"/>
                  </a:lnTo>
                  <a:lnTo>
                    <a:pt x="4" y="17"/>
                  </a:lnTo>
                  <a:lnTo>
                    <a:pt x="4" y="17"/>
                  </a:lnTo>
                  <a:lnTo>
                    <a:pt x="4" y="16"/>
                  </a:lnTo>
                  <a:lnTo>
                    <a:pt x="4" y="15"/>
                  </a:lnTo>
                  <a:lnTo>
                    <a:pt x="4" y="15"/>
                  </a:lnTo>
                  <a:lnTo>
                    <a:pt x="4" y="15"/>
                  </a:lnTo>
                  <a:lnTo>
                    <a:pt x="3" y="15"/>
                  </a:lnTo>
                  <a:lnTo>
                    <a:pt x="3" y="15"/>
                  </a:lnTo>
                  <a:lnTo>
                    <a:pt x="3" y="14"/>
                  </a:lnTo>
                  <a:lnTo>
                    <a:pt x="2" y="14"/>
                  </a:lnTo>
                  <a:lnTo>
                    <a:pt x="2" y="14"/>
                  </a:lnTo>
                  <a:lnTo>
                    <a:pt x="2" y="13"/>
                  </a:lnTo>
                  <a:lnTo>
                    <a:pt x="2" y="13"/>
                  </a:lnTo>
                  <a:lnTo>
                    <a:pt x="2" y="13"/>
                  </a:lnTo>
                  <a:lnTo>
                    <a:pt x="2" y="13"/>
                  </a:lnTo>
                  <a:lnTo>
                    <a:pt x="2" y="12"/>
                  </a:lnTo>
                  <a:lnTo>
                    <a:pt x="1" y="12"/>
                  </a:lnTo>
                  <a:lnTo>
                    <a:pt x="1" y="12"/>
                  </a:lnTo>
                  <a:lnTo>
                    <a:pt x="1" y="12"/>
                  </a:lnTo>
                  <a:lnTo>
                    <a:pt x="1" y="12"/>
                  </a:lnTo>
                  <a:lnTo>
                    <a:pt x="1" y="11"/>
                  </a:lnTo>
                  <a:lnTo>
                    <a:pt x="0" y="11"/>
                  </a:lnTo>
                  <a:lnTo>
                    <a:pt x="0" y="11"/>
                  </a:lnTo>
                  <a:lnTo>
                    <a:pt x="0" y="10"/>
                  </a:lnTo>
                  <a:lnTo>
                    <a:pt x="0" y="10"/>
                  </a:lnTo>
                  <a:lnTo>
                    <a:pt x="0" y="1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Freeform 640">
              <a:extLst>
                <a:ext uri="{FF2B5EF4-FFF2-40B4-BE49-F238E27FC236}">
                  <a16:creationId xmlns:a16="http://schemas.microsoft.com/office/drawing/2014/main" id="{FEF2DC6A-9CFF-4253-8D70-3ADFD80D66D2}"/>
                </a:ext>
              </a:extLst>
            </p:cNvPr>
            <p:cNvSpPr>
              <a:spLocks noEditPoints="1"/>
            </p:cNvSpPr>
            <p:nvPr/>
          </p:nvSpPr>
          <p:spPr bwMode="auto">
            <a:xfrm>
              <a:off x="6367754" y="3178649"/>
              <a:ext cx="447811" cy="212871"/>
            </a:xfrm>
            <a:custGeom>
              <a:avLst/>
              <a:gdLst/>
              <a:ahLst/>
              <a:cxnLst>
                <a:cxn ang="0">
                  <a:pos x="39" y="14"/>
                </a:cxn>
                <a:cxn ang="0">
                  <a:pos x="36" y="15"/>
                </a:cxn>
                <a:cxn ang="0">
                  <a:pos x="34" y="15"/>
                </a:cxn>
                <a:cxn ang="0">
                  <a:pos x="30" y="16"/>
                </a:cxn>
                <a:cxn ang="0">
                  <a:pos x="27" y="15"/>
                </a:cxn>
                <a:cxn ang="0">
                  <a:pos x="24" y="15"/>
                </a:cxn>
                <a:cxn ang="0">
                  <a:pos x="23" y="18"/>
                </a:cxn>
                <a:cxn ang="0">
                  <a:pos x="22" y="17"/>
                </a:cxn>
                <a:cxn ang="0">
                  <a:pos x="22" y="15"/>
                </a:cxn>
                <a:cxn ang="0">
                  <a:pos x="21" y="16"/>
                </a:cxn>
                <a:cxn ang="0">
                  <a:pos x="18" y="17"/>
                </a:cxn>
                <a:cxn ang="0">
                  <a:pos x="15" y="18"/>
                </a:cxn>
                <a:cxn ang="0">
                  <a:pos x="12" y="16"/>
                </a:cxn>
                <a:cxn ang="0">
                  <a:pos x="10" y="17"/>
                </a:cxn>
                <a:cxn ang="0">
                  <a:pos x="8" y="17"/>
                </a:cxn>
                <a:cxn ang="0">
                  <a:pos x="7" y="16"/>
                </a:cxn>
                <a:cxn ang="0">
                  <a:pos x="5" y="16"/>
                </a:cxn>
                <a:cxn ang="0">
                  <a:pos x="5" y="16"/>
                </a:cxn>
                <a:cxn ang="0">
                  <a:pos x="5" y="16"/>
                </a:cxn>
                <a:cxn ang="0">
                  <a:pos x="3" y="15"/>
                </a:cxn>
                <a:cxn ang="0">
                  <a:pos x="3" y="14"/>
                </a:cxn>
                <a:cxn ang="0">
                  <a:pos x="2" y="12"/>
                </a:cxn>
                <a:cxn ang="0">
                  <a:pos x="1" y="11"/>
                </a:cxn>
                <a:cxn ang="0">
                  <a:pos x="3" y="11"/>
                </a:cxn>
                <a:cxn ang="0">
                  <a:pos x="3" y="9"/>
                </a:cxn>
                <a:cxn ang="0">
                  <a:pos x="3" y="8"/>
                </a:cxn>
                <a:cxn ang="0">
                  <a:pos x="1" y="7"/>
                </a:cxn>
                <a:cxn ang="0">
                  <a:pos x="2" y="5"/>
                </a:cxn>
                <a:cxn ang="0">
                  <a:pos x="4" y="5"/>
                </a:cxn>
                <a:cxn ang="0">
                  <a:pos x="5" y="5"/>
                </a:cxn>
                <a:cxn ang="0">
                  <a:pos x="7" y="4"/>
                </a:cxn>
                <a:cxn ang="0">
                  <a:pos x="8" y="4"/>
                </a:cxn>
                <a:cxn ang="0">
                  <a:pos x="8" y="3"/>
                </a:cxn>
                <a:cxn ang="0">
                  <a:pos x="11" y="3"/>
                </a:cxn>
                <a:cxn ang="0">
                  <a:pos x="13" y="2"/>
                </a:cxn>
                <a:cxn ang="0">
                  <a:pos x="16" y="0"/>
                </a:cxn>
                <a:cxn ang="0">
                  <a:pos x="19" y="0"/>
                </a:cxn>
                <a:cxn ang="0">
                  <a:pos x="21" y="1"/>
                </a:cxn>
                <a:cxn ang="0">
                  <a:pos x="23" y="2"/>
                </a:cxn>
                <a:cxn ang="0">
                  <a:pos x="25" y="3"/>
                </a:cxn>
                <a:cxn ang="0">
                  <a:pos x="27" y="3"/>
                </a:cxn>
                <a:cxn ang="0">
                  <a:pos x="30" y="3"/>
                </a:cxn>
                <a:cxn ang="0">
                  <a:pos x="33" y="3"/>
                </a:cxn>
                <a:cxn ang="0">
                  <a:pos x="35" y="2"/>
                </a:cxn>
                <a:cxn ang="0">
                  <a:pos x="38" y="2"/>
                </a:cxn>
                <a:cxn ang="0">
                  <a:pos x="39" y="5"/>
                </a:cxn>
                <a:cxn ang="0">
                  <a:pos x="41" y="7"/>
                </a:cxn>
                <a:cxn ang="0">
                  <a:pos x="40" y="8"/>
                </a:cxn>
                <a:cxn ang="0">
                  <a:pos x="40" y="10"/>
                </a:cxn>
                <a:cxn ang="0">
                  <a:pos x="41" y="13"/>
                </a:cxn>
                <a:cxn ang="0">
                  <a:pos x="41" y="15"/>
                </a:cxn>
                <a:cxn ang="0">
                  <a:pos x="2" y="4"/>
                </a:cxn>
                <a:cxn ang="0">
                  <a:pos x="1" y="3"/>
                </a:cxn>
                <a:cxn ang="0">
                  <a:pos x="2" y="0"/>
                </a:cxn>
                <a:cxn ang="0">
                  <a:pos x="4" y="0"/>
                </a:cxn>
                <a:cxn ang="0">
                  <a:pos x="7" y="2"/>
                </a:cxn>
                <a:cxn ang="0">
                  <a:pos x="6" y="3"/>
                </a:cxn>
                <a:cxn ang="0">
                  <a:pos x="4" y="3"/>
                </a:cxn>
                <a:cxn ang="0">
                  <a:pos x="1" y="6"/>
                </a:cxn>
                <a:cxn ang="0">
                  <a:pos x="2" y="5"/>
                </a:cxn>
              </a:cxnLst>
              <a:rect l="0" t="0" r="r" b="b"/>
              <a:pathLst>
                <a:path w="41" h="19">
                  <a:moveTo>
                    <a:pt x="0" y="6"/>
                  </a:moveTo>
                  <a:lnTo>
                    <a:pt x="0" y="6"/>
                  </a:lnTo>
                  <a:lnTo>
                    <a:pt x="0" y="6"/>
                  </a:lnTo>
                  <a:lnTo>
                    <a:pt x="0" y="6"/>
                  </a:lnTo>
                  <a:lnTo>
                    <a:pt x="0" y="6"/>
                  </a:lnTo>
                  <a:lnTo>
                    <a:pt x="1" y="6"/>
                  </a:lnTo>
                  <a:lnTo>
                    <a:pt x="0" y="6"/>
                  </a:lnTo>
                  <a:lnTo>
                    <a:pt x="0" y="6"/>
                  </a:lnTo>
                  <a:close/>
                  <a:moveTo>
                    <a:pt x="40" y="14"/>
                  </a:moveTo>
                  <a:lnTo>
                    <a:pt x="40" y="14"/>
                  </a:lnTo>
                  <a:lnTo>
                    <a:pt x="40" y="14"/>
                  </a:lnTo>
                  <a:lnTo>
                    <a:pt x="39" y="14"/>
                  </a:lnTo>
                  <a:lnTo>
                    <a:pt x="39" y="15"/>
                  </a:lnTo>
                  <a:lnTo>
                    <a:pt x="39" y="15"/>
                  </a:lnTo>
                  <a:lnTo>
                    <a:pt x="39" y="15"/>
                  </a:lnTo>
                  <a:lnTo>
                    <a:pt x="39" y="14"/>
                  </a:lnTo>
                  <a:lnTo>
                    <a:pt x="38" y="14"/>
                  </a:lnTo>
                  <a:lnTo>
                    <a:pt x="38" y="14"/>
                  </a:lnTo>
                  <a:lnTo>
                    <a:pt x="37" y="14"/>
                  </a:lnTo>
                  <a:lnTo>
                    <a:pt x="37" y="14"/>
                  </a:lnTo>
                  <a:lnTo>
                    <a:pt x="37" y="14"/>
                  </a:lnTo>
                  <a:lnTo>
                    <a:pt x="37" y="15"/>
                  </a:lnTo>
                  <a:lnTo>
                    <a:pt x="37" y="15"/>
                  </a:lnTo>
                  <a:lnTo>
                    <a:pt x="36" y="15"/>
                  </a:lnTo>
                  <a:lnTo>
                    <a:pt x="36" y="15"/>
                  </a:lnTo>
                  <a:lnTo>
                    <a:pt x="36" y="14"/>
                  </a:lnTo>
                  <a:lnTo>
                    <a:pt x="36" y="14"/>
                  </a:lnTo>
                  <a:lnTo>
                    <a:pt x="36" y="14"/>
                  </a:lnTo>
                  <a:lnTo>
                    <a:pt x="35" y="15"/>
                  </a:lnTo>
                  <a:lnTo>
                    <a:pt x="35" y="15"/>
                  </a:lnTo>
                  <a:lnTo>
                    <a:pt x="34" y="15"/>
                  </a:lnTo>
                  <a:lnTo>
                    <a:pt x="34" y="15"/>
                  </a:lnTo>
                  <a:lnTo>
                    <a:pt x="34" y="15"/>
                  </a:lnTo>
                  <a:lnTo>
                    <a:pt x="34" y="15"/>
                  </a:lnTo>
                  <a:lnTo>
                    <a:pt x="34" y="15"/>
                  </a:lnTo>
                  <a:lnTo>
                    <a:pt x="34" y="15"/>
                  </a:lnTo>
                  <a:lnTo>
                    <a:pt x="33" y="15"/>
                  </a:lnTo>
                  <a:lnTo>
                    <a:pt x="33" y="15"/>
                  </a:lnTo>
                  <a:lnTo>
                    <a:pt x="33" y="15"/>
                  </a:lnTo>
                  <a:lnTo>
                    <a:pt x="32" y="15"/>
                  </a:lnTo>
                  <a:lnTo>
                    <a:pt x="32" y="15"/>
                  </a:lnTo>
                  <a:lnTo>
                    <a:pt x="32" y="15"/>
                  </a:lnTo>
                  <a:lnTo>
                    <a:pt x="32" y="15"/>
                  </a:lnTo>
                  <a:lnTo>
                    <a:pt x="32" y="15"/>
                  </a:lnTo>
                  <a:lnTo>
                    <a:pt x="31" y="16"/>
                  </a:lnTo>
                  <a:lnTo>
                    <a:pt x="31" y="16"/>
                  </a:lnTo>
                  <a:lnTo>
                    <a:pt x="31" y="16"/>
                  </a:lnTo>
                  <a:lnTo>
                    <a:pt x="30" y="16"/>
                  </a:lnTo>
                  <a:lnTo>
                    <a:pt x="30" y="16"/>
                  </a:lnTo>
                  <a:lnTo>
                    <a:pt x="29" y="16"/>
                  </a:lnTo>
                  <a:lnTo>
                    <a:pt x="29" y="16"/>
                  </a:lnTo>
                  <a:lnTo>
                    <a:pt x="29" y="16"/>
                  </a:lnTo>
                  <a:lnTo>
                    <a:pt x="29" y="16"/>
                  </a:lnTo>
                  <a:lnTo>
                    <a:pt x="28" y="16"/>
                  </a:lnTo>
                  <a:lnTo>
                    <a:pt x="28" y="16"/>
                  </a:lnTo>
                  <a:lnTo>
                    <a:pt x="28" y="15"/>
                  </a:lnTo>
                  <a:lnTo>
                    <a:pt x="28" y="15"/>
                  </a:lnTo>
                  <a:lnTo>
                    <a:pt x="27" y="15"/>
                  </a:lnTo>
                  <a:lnTo>
                    <a:pt x="27" y="15"/>
                  </a:lnTo>
                  <a:lnTo>
                    <a:pt x="27" y="15"/>
                  </a:lnTo>
                  <a:lnTo>
                    <a:pt x="27" y="16"/>
                  </a:lnTo>
                  <a:lnTo>
                    <a:pt x="26" y="16"/>
                  </a:lnTo>
                  <a:lnTo>
                    <a:pt x="26" y="16"/>
                  </a:lnTo>
                  <a:lnTo>
                    <a:pt x="26" y="16"/>
                  </a:lnTo>
                  <a:lnTo>
                    <a:pt x="26" y="16"/>
                  </a:lnTo>
                  <a:lnTo>
                    <a:pt x="25" y="16"/>
                  </a:lnTo>
                  <a:lnTo>
                    <a:pt x="25" y="16"/>
                  </a:lnTo>
                  <a:lnTo>
                    <a:pt x="25" y="16"/>
                  </a:lnTo>
                  <a:lnTo>
                    <a:pt x="25" y="16"/>
                  </a:lnTo>
                  <a:lnTo>
                    <a:pt x="24" y="16"/>
                  </a:lnTo>
                  <a:lnTo>
                    <a:pt x="24" y="15"/>
                  </a:lnTo>
                  <a:lnTo>
                    <a:pt x="24" y="15"/>
                  </a:lnTo>
                  <a:lnTo>
                    <a:pt x="24" y="16"/>
                  </a:lnTo>
                  <a:lnTo>
                    <a:pt x="24" y="16"/>
                  </a:lnTo>
                  <a:lnTo>
                    <a:pt x="23" y="17"/>
                  </a:lnTo>
                  <a:lnTo>
                    <a:pt x="23" y="17"/>
                  </a:lnTo>
                  <a:lnTo>
                    <a:pt x="24" y="17"/>
                  </a:lnTo>
                  <a:lnTo>
                    <a:pt x="24" y="17"/>
                  </a:lnTo>
                  <a:lnTo>
                    <a:pt x="24" y="17"/>
                  </a:lnTo>
                  <a:lnTo>
                    <a:pt x="24" y="17"/>
                  </a:lnTo>
                  <a:lnTo>
                    <a:pt x="24" y="17"/>
                  </a:lnTo>
                  <a:lnTo>
                    <a:pt x="23" y="17"/>
                  </a:lnTo>
                  <a:lnTo>
                    <a:pt x="23" y="17"/>
                  </a:lnTo>
                  <a:lnTo>
                    <a:pt x="23" y="18"/>
                  </a:lnTo>
                  <a:lnTo>
                    <a:pt x="23" y="18"/>
                  </a:lnTo>
                  <a:lnTo>
                    <a:pt x="23" y="18"/>
                  </a:lnTo>
                  <a:lnTo>
                    <a:pt x="23" y="18"/>
                  </a:lnTo>
                  <a:lnTo>
                    <a:pt x="23" y="18"/>
                  </a:lnTo>
                  <a:lnTo>
                    <a:pt x="23" y="18"/>
                  </a:lnTo>
                  <a:lnTo>
                    <a:pt x="23" y="19"/>
                  </a:lnTo>
                  <a:lnTo>
                    <a:pt x="22" y="18"/>
                  </a:lnTo>
                  <a:lnTo>
                    <a:pt x="22" y="18"/>
                  </a:lnTo>
                  <a:lnTo>
                    <a:pt x="22" y="18"/>
                  </a:lnTo>
                  <a:lnTo>
                    <a:pt x="22" y="18"/>
                  </a:lnTo>
                  <a:lnTo>
                    <a:pt x="22" y="18"/>
                  </a:lnTo>
                  <a:lnTo>
                    <a:pt x="22" y="17"/>
                  </a:lnTo>
                  <a:lnTo>
                    <a:pt x="22" y="17"/>
                  </a:lnTo>
                  <a:lnTo>
                    <a:pt x="22" y="17"/>
                  </a:lnTo>
                  <a:lnTo>
                    <a:pt x="22" y="17"/>
                  </a:lnTo>
                  <a:lnTo>
                    <a:pt x="22" y="16"/>
                  </a:lnTo>
                  <a:lnTo>
                    <a:pt x="23" y="16"/>
                  </a:lnTo>
                  <a:lnTo>
                    <a:pt x="23" y="16"/>
                  </a:lnTo>
                  <a:lnTo>
                    <a:pt x="23" y="15"/>
                  </a:lnTo>
                  <a:lnTo>
                    <a:pt x="22" y="15"/>
                  </a:lnTo>
                  <a:lnTo>
                    <a:pt x="22" y="15"/>
                  </a:lnTo>
                  <a:lnTo>
                    <a:pt x="22" y="15"/>
                  </a:lnTo>
                  <a:lnTo>
                    <a:pt x="22" y="15"/>
                  </a:lnTo>
                  <a:lnTo>
                    <a:pt x="22" y="15"/>
                  </a:lnTo>
                  <a:lnTo>
                    <a:pt x="22" y="16"/>
                  </a:lnTo>
                  <a:lnTo>
                    <a:pt x="22" y="16"/>
                  </a:lnTo>
                  <a:lnTo>
                    <a:pt x="22" y="16"/>
                  </a:lnTo>
                  <a:lnTo>
                    <a:pt x="22" y="16"/>
                  </a:lnTo>
                  <a:lnTo>
                    <a:pt x="21" y="16"/>
                  </a:lnTo>
                  <a:lnTo>
                    <a:pt x="22" y="16"/>
                  </a:lnTo>
                  <a:lnTo>
                    <a:pt x="22" y="16"/>
                  </a:lnTo>
                  <a:lnTo>
                    <a:pt x="21" y="16"/>
                  </a:lnTo>
                  <a:lnTo>
                    <a:pt x="21" y="16"/>
                  </a:lnTo>
                  <a:lnTo>
                    <a:pt x="21" y="16"/>
                  </a:lnTo>
                  <a:lnTo>
                    <a:pt x="21" y="16"/>
                  </a:lnTo>
                  <a:lnTo>
                    <a:pt x="21" y="16"/>
                  </a:lnTo>
                  <a:lnTo>
                    <a:pt x="20" y="16"/>
                  </a:lnTo>
                  <a:lnTo>
                    <a:pt x="20" y="16"/>
                  </a:lnTo>
                  <a:lnTo>
                    <a:pt x="20" y="16"/>
                  </a:lnTo>
                  <a:lnTo>
                    <a:pt x="20" y="16"/>
                  </a:lnTo>
                  <a:lnTo>
                    <a:pt x="19" y="16"/>
                  </a:lnTo>
                  <a:lnTo>
                    <a:pt x="19" y="16"/>
                  </a:lnTo>
                  <a:lnTo>
                    <a:pt x="19" y="16"/>
                  </a:lnTo>
                  <a:lnTo>
                    <a:pt x="19" y="16"/>
                  </a:lnTo>
                  <a:lnTo>
                    <a:pt x="19" y="16"/>
                  </a:lnTo>
                  <a:lnTo>
                    <a:pt x="18" y="16"/>
                  </a:lnTo>
                  <a:lnTo>
                    <a:pt x="18" y="17"/>
                  </a:lnTo>
                  <a:lnTo>
                    <a:pt x="18" y="17"/>
                  </a:lnTo>
                  <a:lnTo>
                    <a:pt x="18" y="17"/>
                  </a:lnTo>
                  <a:lnTo>
                    <a:pt x="18" y="17"/>
                  </a:lnTo>
                  <a:lnTo>
                    <a:pt x="17" y="17"/>
                  </a:lnTo>
                  <a:lnTo>
                    <a:pt x="17" y="17"/>
                  </a:lnTo>
                  <a:lnTo>
                    <a:pt x="17" y="17"/>
                  </a:lnTo>
                  <a:lnTo>
                    <a:pt x="17" y="18"/>
                  </a:lnTo>
                  <a:lnTo>
                    <a:pt x="16" y="18"/>
                  </a:lnTo>
                  <a:lnTo>
                    <a:pt x="16" y="18"/>
                  </a:lnTo>
                  <a:lnTo>
                    <a:pt x="16" y="18"/>
                  </a:lnTo>
                  <a:lnTo>
                    <a:pt x="16" y="18"/>
                  </a:lnTo>
                  <a:lnTo>
                    <a:pt x="15" y="18"/>
                  </a:lnTo>
                  <a:lnTo>
                    <a:pt x="15" y="18"/>
                  </a:lnTo>
                  <a:lnTo>
                    <a:pt x="15" y="18"/>
                  </a:lnTo>
                  <a:lnTo>
                    <a:pt x="15" y="18"/>
                  </a:lnTo>
                  <a:lnTo>
                    <a:pt x="15" y="18"/>
                  </a:lnTo>
                  <a:lnTo>
                    <a:pt x="14" y="17"/>
                  </a:lnTo>
                  <a:lnTo>
                    <a:pt x="14" y="17"/>
                  </a:lnTo>
                  <a:lnTo>
                    <a:pt x="14" y="17"/>
                  </a:lnTo>
                  <a:lnTo>
                    <a:pt x="14" y="17"/>
                  </a:lnTo>
                  <a:lnTo>
                    <a:pt x="14" y="16"/>
                  </a:lnTo>
                  <a:lnTo>
                    <a:pt x="14" y="16"/>
                  </a:lnTo>
                  <a:lnTo>
                    <a:pt x="13" y="16"/>
                  </a:lnTo>
                  <a:lnTo>
                    <a:pt x="13" y="16"/>
                  </a:lnTo>
                  <a:lnTo>
                    <a:pt x="12" y="16"/>
                  </a:lnTo>
                  <a:lnTo>
                    <a:pt x="12" y="16"/>
                  </a:lnTo>
                  <a:lnTo>
                    <a:pt x="11" y="15"/>
                  </a:lnTo>
                  <a:lnTo>
                    <a:pt x="11" y="15"/>
                  </a:lnTo>
                  <a:lnTo>
                    <a:pt x="11" y="15"/>
                  </a:lnTo>
                  <a:lnTo>
                    <a:pt x="11" y="15"/>
                  </a:lnTo>
                  <a:lnTo>
                    <a:pt x="10" y="15"/>
                  </a:lnTo>
                  <a:lnTo>
                    <a:pt x="10" y="16"/>
                  </a:lnTo>
                  <a:lnTo>
                    <a:pt x="10" y="16"/>
                  </a:lnTo>
                  <a:lnTo>
                    <a:pt x="10" y="16"/>
                  </a:lnTo>
                  <a:lnTo>
                    <a:pt x="10" y="17"/>
                  </a:lnTo>
                  <a:lnTo>
                    <a:pt x="10" y="17"/>
                  </a:lnTo>
                  <a:lnTo>
                    <a:pt x="10" y="17"/>
                  </a:lnTo>
                  <a:lnTo>
                    <a:pt x="10" y="17"/>
                  </a:lnTo>
                  <a:lnTo>
                    <a:pt x="10" y="17"/>
                  </a:lnTo>
                  <a:lnTo>
                    <a:pt x="10" y="17"/>
                  </a:lnTo>
                  <a:lnTo>
                    <a:pt x="10" y="17"/>
                  </a:lnTo>
                  <a:lnTo>
                    <a:pt x="10" y="17"/>
                  </a:lnTo>
                  <a:lnTo>
                    <a:pt x="10" y="17"/>
                  </a:lnTo>
                  <a:lnTo>
                    <a:pt x="10" y="17"/>
                  </a:lnTo>
                  <a:lnTo>
                    <a:pt x="9" y="17"/>
                  </a:lnTo>
                  <a:lnTo>
                    <a:pt x="9" y="18"/>
                  </a:lnTo>
                  <a:lnTo>
                    <a:pt x="9" y="18"/>
                  </a:lnTo>
                  <a:lnTo>
                    <a:pt x="8" y="17"/>
                  </a:lnTo>
                  <a:lnTo>
                    <a:pt x="8" y="17"/>
                  </a:lnTo>
                  <a:lnTo>
                    <a:pt x="8" y="17"/>
                  </a:lnTo>
                  <a:lnTo>
                    <a:pt x="8" y="17"/>
                  </a:lnTo>
                  <a:lnTo>
                    <a:pt x="7" y="17"/>
                  </a:lnTo>
                  <a:lnTo>
                    <a:pt x="7" y="17"/>
                  </a:lnTo>
                  <a:lnTo>
                    <a:pt x="7" y="17"/>
                  </a:lnTo>
                  <a:lnTo>
                    <a:pt x="7" y="16"/>
                  </a:lnTo>
                  <a:lnTo>
                    <a:pt x="7" y="16"/>
                  </a:lnTo>
                  <a:lnTo>
                    <a:pt x="7" y="16"/>
                  </a:lnTo>
                  <a:lnTo>
                    <a:pt x="7" y="16"/>
                  </a:lnTo>
                  <a:lnTo>
                    <a:pt x="7" y="16"/>
                  </a:lnTo>
                  <a:lnTo>
                    <a:pt x="7" y="16"/>
                  </a:lnTo>
                  <a:lnTo>
                    <a:pt x="7" y="16"/>
                  </a:lnTo>
                  <a:lnTo>
                    <a:pt x="7" y="16"/>
                  </a:lnTo>
                  <a:lnTo>
                    <a:pt x="7" y="16"/>
                  </a:lnTo>
                  <a:lnTo>
                    <a:pt x="7" y="16"/>
                  </a:lnTo>
                  <a:lnTo>
                    <a:pt x="7" y="16"/>
                  </a:lnTo>
                  <a:lnTo>
                    <a:pt x="6" y="16"/>
                  </a:lnTo>
                  <a:lnTo>
                    <a:pt x="6" y="16"/>
                  </a:lnTo>
                  <a:lnTo>
                    <a:pt x="6" y="15"/>
                  </a:lnTo>
                  <a:lnTo>
                    <a:pt x="6" y="15"/>
                  </a:lnTo>
                  <a:lnTo>
                    <a:pt x="6" y="16"/>
                  </a:lnTo>
                  <a:lnTo>
                    <a:pt x="5" y="16"/>
                  </a:lnTo>
                  <a:lnTo>
                    <a:pt x="5" y="15"/>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5" y="16"/>
                  </a:lnTo>
                  <a:lnTo>
                    <a:pt x="4" y="16"/>
                  </a:lnTo>
                  <a:lnTo>
                    <a:pt x="4" y="16"/>
                  </a:lnTo>
                  <a:lnTo>
                    <a:pt x="4" y="16"/>
                  </a:lnTo>
                  <a:lnTo>
                    <a:pt x="4" y="16"/>
                  </a:lnTo>
                  <a:lnTo>
                    <a:pt x="4" y="16"/>
                  </a:lnTo>
                  <a:lnTo>
                    <a:pt x="4" y="16"/>
                  </a:lnTo>
                  <a:lnTo>
                    <a:pt x="4" y="16"/>
                  </a:lnTo>
                  <a:lnTo>
                    <a:pt x="4" y="16"/>
                  </a:lnTo>
                  <a:lnTo>
                    <a:pt x="5" y="16"/>
                  </a:lnTo>
                  <a:lnTo>
                    <a:pt x="5" y="16"/>
                  </a:lnTo>
                  <a:lnTo>
                    <a:pt x="5" y="15"/>
                  </a:lnTo>
                  <a:lnTo>
                    <a:pt x="5" y="15"/>
                  </a:lnTo>
                  <a:lnTo>
                    <a:pt x="6" y="15"/>
                  </a:lnTo>
                  <a:lnTo>
                    <a:pt x="5" y="15"/>
                  </a:lnTo>
                  <a:lnTo>
                    <a:pt x="5" y="15"/>
                  </a:lnTo>
                  <a:lnTo>
                    <a:pt x="4" y="15"/>
                  </a:lnTo>
                  <a:lnTo>
                    <a:pt x="4" y="15"/>
                  </a:lnTo>
                  <a:lnTo>
                    <a:pt x="4" y="15"/>
                  </a:lnTo>
                  <a:lnTo>
                    <a:pt x="4" y="15"/>
                  </a:lnTo>
                  <a:lnTo>
                    <a:pt x="4" y="15"/>
                  </a:lnTo>
                  <a:lnTo>
                    <a:pt x="3" y="15"/>
                  </a:lnTo>
                  <a:lnTo>
                    <a:pt x="3" y="15"/>
                  </a:lnTo>
                  <a:lnTo>
                    <a:pt x="3" y="15"/>
                  </a:lnTo>
                  <a:lnTo>
                    <a:pt x="4" y="15"/>
                  </a:lnTo>
                  <a:lnTo>
                    <a:pt x="4" y="15"/>
                  </a:lnTo>
                  <a:lnTo>
                    <a:pt x="4" y="15"/>
                  </a:lnTo>
                  <a:lnTo>
                    <a:pt x="4" y="15"/>
                  </a:lnTo>
                  <a:lnTo>
                    <a:pt x="4" y="14"/>
                  </a:lnTo>
                  <a:lnTo>
                    <a:pt x="4" y="14"/>
                  </a:lnTo>
                  <a:lnTo>
                    <a:pt x="4" y="14"/>
                  </a:lnTo>
                  <a:lnTo>
                    <a:pt x="4" y="14"/>
                  </a:lnTo>
                  <a:lnTo>
                    <a:pt x="4" y="14"/>
                  </a:lnTo>
                  <a:lnTo>
                    <a:pt x="4" y="14"/>
                  </a:lnTo>
                  <a:lnTo>
                    <a:pt x="3" y="14"/>
                  </a:lnTo>
                  <a:lnTo>
                    <a:pt x="3" y="14"/>
                  </a:lnTo>
                  <a:lnTo>
                    <a:pt x="3" y="14"/>
                  </a:lnTo>
                  <a:lnTo>
                    <a:pt x="3" y="13"/>
                  </a:lnTo>
                  <a:lnTo>
                    <a:pt x="3" y="13"/>
                  </a:lnTo>
                  <a:lnTo>
                    <a:pt x="3" y="13"/>
                  </a:lnTo>
                  <a:lnTo>
                    <a:pt x="3" y="13"/>
                  </a:lnTo>
                  <a:lnTo>
                    <a:pt x="3" y="13"/>
                  </a:lnTo>
                  <a:lnTo>
                    <a:pt x="3" y="12"/>
                  </a:lnTo>
                  <a:lnTo>
                    <a:pt x="3" y="12"/>
                  </a:lnTo>
                  <a:lnTo>
                    <a:pt x="3" y="12"/>
                  </a:lnTo>
                  <a:lnTo>
                    <a:pt x="2" y="12"/>
                  </a:lnTo>
                  <a:lnTo>
                    <a:pt x="2" y="12"/>
                  </a:lnTo>
                  <a:lnTo>
                    <a:pt x="2" y="12"/>
                  </a:lnTo>
                  <a:lnTo>
                    <a:pt x="2" y="12"/>
                  </a:lnTo>
                  <a:lnTo>
                    <a:pt x="2" y="12"/>
                  </a:lnTo>
                  <a:lnTo>
                    <a:pt x="2" y="12"/>
                  </a:lnTo>
                  <a:lnTo>
                    <a:pt x="1" y="12"/>
                  </a:lnTo>
                  <a:lnTo>
                    <a:pt x="1" y="11"/>
                  </a:lnTo>
                  <a:lnTo>
                    <a:pt x="1" y="11"/>
                  </a:lnTo>
                  <a:lnTo>
                    <a:pt x="1" y="11"/>
                  </a:lnTo>
                  <a:lnTo>
                    <a:pt x="1" y="11"/>
                  </a:lnTo>
                  <a:lnTo>
                    <a:pt x="2" y="11"/>
                  </a:lnTo>
                  <a:lnTo>
                    <a:pt x="2" y="11"/>
                  </a:lnTo>
                  <a:lnTo>
                    <a:pt x="1" y="11"/>
                  </a:lnTo>
                  <a:lnTo>
                    <a:pt x="1" y="11"/>
                  </a:lnTo>
                  <a:lnTo>
                    <a:pt x="1" y="10"/>
                  </a:lnTo>
                  <a:lnTo>
                    <a:pt x="1" y="10"/>
                  </a:lnTo>
                  <a:lnTo>
                    <a:pt x="2" y="10"/>
                  </a:lnTo>
                  <a:lnTo>
                    <a:pt x="2" y="10"/>
                  </a:lnTo>
                  <a:lnTo>
                    <a:pt x="2" y="11"/>
                  </a:lnTo>
                  <a:lnTo>
                    <a:pt x="2" y="11"/>
                  </a:lnTo>
                  <a:lnTo>
                    <a:pt x="2" y="11"/>
                  </a:lnTo>
                  <a:lnTo>
                    <a:pt x="2" y="11"/>
                  </a:lnTo>
                  <a:lnTo>
                    <a:pt x="2" y="11"/>
                  </a:lnTo>
                  <a:lnTo>
                    <a:pt x="3" y="11"/>
                  </a:lnTo>
                  <a:lnTo>
                    <a:pt x="3" y="11"/>
                  </a:lnTo>
                  <a:lnTo>
                    <a:pt x="3" y="11"/>
                  </a:lnTo>
                  <a:lnTo>
                    <a:pt x="3" y="11"/>
                  </a:lnTo>
                  <a:lnTo>
                    <a:pt x="3" y="11"/>
                  </a:lnTo>
                  <a:lnTo>
                    <a:pt x="2" y="11"/>
                  </a:lnTo>
                  <a:lnTo>
                    <a:pt x="2" y="10"/>
                  </a:lnTo>
                  <a:lnTo>
                    <a:pt x="2" y="10"/>
                  </a:lnTo>
                  <a:lnTo>
                    <a:pt x="2" y="10"/>
                  </a:lnTo>
                  <a:lnTo>
                    <a:pt x="2" y="10"/>
                  </a:lnTo>
                  <a:lnTo>
                    <a:pt x="3" y="10"/>
                  </a:lnTo>
                  <a:lnTo>
                    <a:pt x="3" y="10"/>
                  </a:lnTo>
                  <a:lnTo>
                    <a:pt x="3" y="9"/>
                  </a:lnTo>
                  <a:lnTo>
                    <a:pt x="3" y="9"/>
                  </a:lnTo>
                  <a:lnTo>
                    <a:pt x="2" y="9"/>
                  </a:lnTo>
                  <a:lnTo>
                    <a:pt x="2" y="9"/>
                  </a:lnTo>
                  <a:lnTo>
                    <a:pt x="2" y="9"/>
                  </a:lnTo>
                  <a:lnTo>
                    <a:pt x="3" y="9"/>
                  </a:lnTo>
                  <a:lnTo>
                    <a:pt x="2" y="9"/>
                  </a:lnTo>
                  <a:lnTo>
                    <a:pt x="2" y="9"/>
                  </a:lnTo>
                  <a:lnTo>
                    <a:pt x="2" y="9"/>
                  </a:lnTo>
                  <a:lnTo>
                    <a:pt x="2" y="9"/>
                  </a:lnTo>
                  <a:lnTo>
                    <a:pt x="2" y="9"/>
                  </a:lnTo>
                  <a:lnTo>
                    <a:pt x="2" y="8"/>
                  </a:lnTo>
                  <a:lnTo>
                    <a:pt x="2" y="8"/>
                  </a:lnTo>
                  <a:lnTo>
                    <a:pt x="3" y="8"/>
                  </a:lnTo>
                  <a:lnTo>
                    <a:pt x="3" y="8"/>
                  </a:lnTo>
                  <a:lnTo>
                    <a:pt x="2" y="8"/>
                  </a:lnTo>
                  <a:lnTo>
                    <a:pt x="2" y="8"/>
                  </a:lnTo>
                  <a:lnTo>
                    <a:pt x="2" y="8"/>
                  </a:lnTo>
                  <a:lnTo>
                    <a:pt x="2" y="8"/>
                  </a:lnTo>
                  <a:lnTo>
                    <a:pt x="1" y="8"/>
                  </a:lnTo>
                  <a:lnTo>
                    <a:pt x="1" y="8"/>
                  </a:lnTo>
                  <a:lnTo>
                    <a:pt x="1" y="8"/>
                  </a:lnTo>
                  <a:lnTo>
                    <a:pt x="1" y="7"/>
                  </a:lnTo>
                  <a:lnTo>
                    <a:pt x="1" y="7"/>
                  </a:lnTo>
                  <a:lnTo>
                    <a:pt x="1" y="7"/>
                  </a:lnTo>
                  <a:lnTo>
                    <a:pt x="1" y="7"/>
                  </a:lnTo>
                  <a:lnTo>
                    <a:pt x="1" y="6"/>
                  </a:lnTo>
                  <a:lnTo>
                    <a:pt x="1" y="6"/>
                  </a:lnTo>
                  <a:lnTo>
                    <a:pt x="1" y="6"/>
                  </a:lnTo>
                  <a:lnTo>
                    <a:pt x="1" y="6"/>
                  </a:lnTo>
                  <a:lnTo>
                    <a:pt x="1" y="6"/>
                  </a:lnTo>
                  <a:lnTo>
                    <a:pt x="1" y="6"/>
                  </a:lnTo>
                  <a:lnTo>
                    <a:pt x="1" y="6"/>
                  </a:lnTo>
                  <a:lnTo>
                    <a:pt x="1" y="6"/>
                  </a:lnTo>
                  <a:lnTo>
                    <a:pt x="2" y="6"/>
                  </a:lnTo>
                  <a:lnTo>
                    <a:pt x="2" y="5"/>
                  </a:lnTo>
                  <a:lnTo>
                    <a:pt x="2" y="5"/>
                  </a:lnTo>
                  <a:lnTo>
                    <a:pt x="2" y="5"/>
                  </a:lnTo>
                  <a:lnTo>
                    <a:pt x="3" y="5"/>
                  </a:lnTo>
                  <a:lnTo>
                    <a:pt x="3" y="5"/>
                  </a:lnTo>
                  <a:lnTo>
                    <a:pt x="3" y="5"/>
                  </a:lnTo>
                  <a:lnTo>
                    <a:pt x="3" y="5"/>
                  </a:lnTo>
                  <a:lnTo>
                    <a:pt x="3" y="5"/>
                  </a:lnTo>
                  <a:lnTo>
                    <a:pt x="3" y="5"/>
                  </a:lnTo>
                  <a:lnTo>
                    <a:pt x="4" y="5"/>
                  </a:lnTo>
                  <a:lnTo>
                    <a:pt x="4" y="5"/>
                  </a:lnTo>
                  <a:lnTo>
                    <a:pt x="4" y="5"/>
                  </a:lnTo>
                  <a:lnTo>
                    <a:pt x="4" y="5"/>
                  </a:lnTo>
                  <a:lnTo>
                    <a:pt x="4" y="5"/>
                  </a:lnTo>
                  <a:lnTo>
                    <a:pt x="4" y="5"/>
                  </a:lnTo>
                  <a:lnTo>
                    <a:pt x="5" y="5"/>
                  </a:lnTo>
                  <a:lnTo>
                    <a:pt x="4" y="5"/>
                  </a:lnTo>
                  <a:lnTo>
                    <a:pt x="4" y="5"/>
                  </a:lnTo>
                  <a:lnTo>
                    <a:pt x="4" y="5"/>
                  </a:lnTo>
                  <a:lnTo>
                    <a:pt x="4" y="5"/>
                  </a:lnTo>
                  <a:lnTo>
                    <a:pt x="5" y="5"/>
                  </a:lnTo>
                  <a:lnTo>
                    <a:pt x="5" y="5"/>
                  </a:lnTo>
                  <a:lnTo>
                    <a:pt x="5" y="5"/>
                  </a:lnTo>
                  <a:lnTo>
                    <a:pt x="5" y="5"/>
                  </a:lnTo>
                  <a:lnTo>
                    <a:pt x="5" y="5"/>
                  </a:lnTo>
                  <a:lnTo>
                    <a:pt x="5" y="5"/>
                  </a:lnTo>
                  <a:lnTo>
                    <a:pt x="5" y="5"/>
                  </a:lnTo>
                  <a:lnTo>
                    <a:pt x="6" y="5"/>
                  </a:lnTo>
                  <a:lnTo>
                    <a:pt x="6" y="5"/>
                  </a:lnTo>
                  <a:lnTo>
                    <a:pt x="7" y="5"/>
                  </a:lnTo>
                  <a:lnTo>
                    <a:pt x="7" y="5"/>
                  </a:lnTo>
                  <a:lnTo>
                    <a:pt x="7" y="5"/>
                  </a:lnTo>
                  <a:lnTo>
                    <a:pt x="7" y="5"/>
                  </a:lnTo>
                  <a:lnTo>
                    <a:pt x="7" y="5"/>
                  </a:lnTo>
                  <a:lnTo>
                    <a:pt x="7" y="5"/>
                  </a:lnTo>
                  <a:lnTo>
                    <a:pt x="7" y="5"/>
                  </a:lnTo>
                  <a:lnTo>
                    <a:pt x="7" y="4"/>
                  </a:lnTo>
                  <a:lnTo>
                    <a:pt x="7" y="4"/>
                  </a:lnTo>
                  <a:lnTo>
                    <a:pt x="7" y="4"/>
                  </a:lnTo>
                  <a:lnTo>
                    <a:pt x="7" y="4"/>
                  </a:lnTo>
                  <a:lnTo>
                    <a:pt x="8" y="4"/>
                  </a:lnTo>
                  <a:lnTo>
                    <a:pt x="8" y="4"/>
                  </a:lnTo>
                  <a:lnTo>
                    <a:pt x="8" y="4"/>
                  </a:lnTo>
                  <a:lnTo>
                    <a:pt x="8" y="4"/>
                  </a:lnTo>
                  <a:lnTo>
                    <a:pt x="8" y="4"/>
                  </a:lnTo>
                  <a:lnTo>
                    <a:pt x="9" y="4"/>
                  </a:lnTo>
                  <a:lnTo>
                    <a:pt x="9" y="4"/>
                  </a:lnTo>
                  <a:lnTo>
                    <a:pt x="9" y="4"/>
                  </a:lnTo>
                  <a:lnTo>
                    <a:pt x="9" y="4"/>
                  </a:lnTo>
                  <a:lnTo>
                    <a:pt x="8" y="4"/>
                  </a:lnTo>
                  <a:lnTo>
                    <a:pt x="8" y="4"/>
                  </a:lnTo>
                  <a:lnTo>
                    <a:pt x="8" y="4"/>
                  </a:lnTo>
                  <a:lnTo>
                    <a:pt x="8" y="4"/>
                  </a:lnTo>
                  <a:lnTo>
                    <a:pt x="8" y="4"/>
                  </a:lnTo>
                  <a:lnTo>
                    <a:pt x="7" y="3"/>
                  </a:lnTo>
                  <a:lnTo>
                    <a:pt x="7" y="3"/>
                  </a:lnTo>
                  <a:lnTo>
                    <a:pt x="7" y="3"/>
                  </a:lnTo>
                  <a:lnTo>
                    <a:pt x="7" y="3"/>
                  </a:lnTo>
                  <a:lnTo>
                    <a:pt x="7" y="3"/>
                  </a:lnTo>
                  <a:lnTo>
                    <a:pt x="7" y="3"/>
                  </a:lnTo>
                  <a:lnTo>
                    <a:pt x="7" y="3"/>
                  </a:lnTo>
                  <a:lnTo>
                    <a:pt x="7" y="3"/>
                  </a:lnTo>
                  <a:lnTo>
                    <a:pt x="8" y="3"/>
                  </a:lnTo>
                  <a:lnTo>
                    <a:pt x="8" y="3"/>
                  </a:lnTo>
                  <a:lnTo>
                    <a:pt x="8" y="3"/>
                  </a:lnTo>
                  <a:lnTo>
                    <a:pt x="9" y="3"/>
                  </a:lnTo>
                  <a:lnTo>
                    <a:pt x="9" y="3"/>
                  </a:lnTo>
                  <a:lnTo>
                    <a:pt x="9" y="3"/>
                  </a:lnTo>
                  <a:lnTo>
                    <a:pt x="10" y="3"/>
                  </a:lnTo>
                  <a:lnTo>
                    <a:pt x="10" y="3"/>
                  </a:lnTo>
                  <a:lnTo>
                    <a:pt x="10" y="3"/>
                  </a:lnTo>
                  <a:lnTo>
                    <a:pt x="10" y="3"/>
                  </a:lnTo>
                  <a:lnTo>
                    <a:pt x="10" y="3"/>
                  </a:lnTo>
                  <a:lnTo>
                    <a:pt x="10" y="3"/>
                  </a:lnTo>
                  <a:lnTo>
                    <a:pt x="11" y="3"/>
                  </a:lnTo>
                  <a:lnTo>
                    <a:pt x="11" y="3"/>
                  </a:lnTo>
                  <a:lnTo>
                    <a:pt x="11" y="3"/>
                  </a:lnTo>
                  <a:lnTo>
                    <a:pt x="12" y="3"/>
                  </a:lnTo>
                  <a:lnTo>
                    <a:pt x="12" y="3"/>
                  </a:lnTo>
                  <a:lnTo>
                    <a:pt x="12" y="3"/>
                  </a:lnTo>
                  <a:lnTo>
                    <a:pt x="12" y="3"/>
                  </a:lnTo>
                  <a:lnTo>
                    <a:pt x="12" y="3"/>
                  </a:lnTo>
                  <a:lnTo>
                    <a:pt x="12" y="3"/>
                  </a:lnTo>
                  <a:lnTo>
                    <a:pt x="13" y="2"/>
                  </a:lnTo>
                  <a:lnTo>
                    <a:pt x="13" y="2"/>
                  </a:lnTo>
                  <a:lnTo>
                    <a:pt x="13" y="2"/>
                  </a:lnTo>
                  <a:lnTo>
                    <a:pt x="13" y="2"/>
                  </a:lnTo>
                  <a:lnTo>
                    <a:pt x="14" y="2"/>
                  </a:lnTo>
                  <a:lnTo>
                    <a:pt x="14" y="1"/>
                  </a:lnTo>
                  <a:lnTo>
                    <a:pt x="14" y="1"/>
                  </a:lnTo>
                  <a:lnTo>
                    <a:pt x="14" y="1"/>
                  </a:lnTo>
                  <a:lnTo>
                    <a:pt x="14" y="1"/>
                  </a:lnTo>
                  <a:lnTo>
                    <a:pt x="15" y="1"/>
                  </a:lnTo>
                  <a:lnTo>
                    <a:pt x="15" y="1"/>
                  </a:lnTo>
                  <a:lnTo>
                    <a:pt x="15" y="1"/>
                  </a:lnTo>
                  <a:lnTo>
                    <a:pt x="16" y="1"/>
                  </a:lnTo>
                  <a:lnTo>
                    <a:pt x="16" y="1"/>
                  </a:lnTo>
                  <a:lnTo>
                    <a:pt x="16" y="0"/>
                  </a:lnTo>
                  <a:lnTo>
                    <a:pt x="16" y="0"/>
                  </a:lnTo>
                  <a:lnTo>
                    <a:pt x="16" y="0"/>
                  </a:lnTo>
                  <a:lnTo>
                    <a:pt x="17" y="0"/>
                  </a:lnTo>
                  <a:lnTo>
                    <a:pt x="17" y="0"/>
                  </a:lnTo>
                  <a:lnTo>
                    <a:pt x="17" y="0"/>
                  </a:lnTo>
                  <a:lnTo>
                    <a:pt x="17" y="0"/>
                  </a:lnTo>
                  <a:lnTo>
                    <a:pt x="17" y="0"/>
                  </a:lnTo>
                  <a:lnTo>
                    <a:pt x="18" y="0"/>
                  </a:lnTo>
                  <a:lnTo>
                    <a:pt x="18" y="0"/>
                  </a:lnTo>
                  <a:lnTo>
                    <a:pt x="18" y="0"/>
                  </a:lnTo>
                  <a:lnTo>
                    <a:pt x="18" y="0"/>
                  </a:lnTo>
                  <a:lnTo>
                    <a:pt x="19" y="0"/>
                  </a:lnTo>
                  <a:lnTo>
                    <a:pt x="19" y="0"/>
                  </a:lnTo>
                  <a:lnTo>
                    <a:pt x="19" y="0"/>
                  </a:lnTo>
                  <a:lnTo>
                    <a:pt x="20" y="0"/>
                  </a:lnTo>
                  <a:lnTo>
                    <a:pt x="20" y="0"/>
                  </a:lnTo>
                  <a:lnTo>
                    <a:pt x="20" y="0"/>
                  </a:lnTo>
                  <a:lnTo>
                    <a:pt x="20" y="0"/>
                  </a:lnTo>
                  <a:lnTo>
                    <a:pt x="20" y="0"/>
                  </a:lnTo>
                  <a:lnTo>
                    <a:pt x="20" y="0"/>
                  </a:lnTo>
                  <a:lnTo>
                    <a:pt x="20" y="0"/>
                  </a:lnTo>
                  <a:lnTo>
                    <a:pt x="20" y="0"/>
                  </a:lnTo>
                  <a:lnTo>
                    <a:pt x="20" y="1"/>
                  </a:lnTo>
                  <a:lnTo>
                    <a:pt x="21" y="1"/>
                  </a:lnTo>
                  <a:lnTo>
                    <a:pt x="21" y="1"/>
                  </a:lnTo>
                  <a:lnTo>
                    <a:pt x="21" y="1"/>
                  </a:lnTo>
                  <a:lnTo>
                    <a:pt x="21" y="1"/>
                  </a:lnTo>
                  <a:lnTo>
                    <a:pt x="22" y="1"/>
                  </a:lnTo>
                  <a:lnTo>
                    <a:pt x="22" y="1"/>
                  </a:lnTo>
                  <a:lnTo>
                    <a:pt x="22" y="1"/>
                  </a:lnTo>
                  <a:lnTo>
                    <a:pt x="22" y="1"/>
                  </a:lnTo>
                  <a:lnTo>
                    <a:pt x="22" y="1"/>
                  </a:lnTo>
                  <a:lnTo>
                    <a:pt x="22" y="1"/>
                  </a:lnTo>
                  <a:lnTo>
                    <a:pt x="22" y="2"/>
                  </a:lnTo>
                  <a:lnTo>
                    <a:pt x="22" y="2"/>
                  </a:lnTo>
                  <a:lnTo>
                    <a:pt x="23" y="2"/>
                  </a:lnTo>
                  <a:lnTo>
                    <a:pt x="23" y="2"/>
                  </a:lnTo>
                  <a:lnTo>
                    <a:pt x="23" y="3"/>
                  </a:lnTo>
                  <a:lnTo>
                    <a:pt x="23" y="3"/>
                  </a:lnTo>
                  <a:lnTo>
                    <a:pt x="23" y="3"/>
                  </a:lnTo>
                  <a:lnTo>
                    <a:pt x="23" y="2"/>
                  </a:lnTo>
                  <a:lnTo>
                    <a:pt x="24" y="2"/>
                  </a:lnTo>
                  <a:lnTo>
                    <a:pt x="24" y="2"/>
                  </a:lnTo>
                  <a:lnTo>
                    <a:pt x="24" y="2"/>
                  </a:lnTo>
                  <a:lnTo>
                    <a:pt x="24" y="2"/>
                  </a:lnTo>
                  <a:lnTo>
                    <a:pt x="24" y="3"/>
                  </a:lnTo>
                  <a:lnTo>
                    <a:pt x="25" y="3"/>
                  </a:lnTo>
                  <a:lnTo>
                    <a:pt x="25" y="3"/>
                  </a:lnTo>
                  <a:lnTo>
                    <a:pt x="25" y="3"/>
                  </a:lnTo>
                  <a:lnTo>
                    <a:pt x="25" y="3"/>
                  </a:lnTo>
                  <a:lnTo>
                    <a:pt x="25" y="3"/>
                  </a:lnTo>
                  <a:lnTo>
                    <a:pt x="26" y="3"/>
                  </a:lnTo>
                  <a:lnTo>
                    <a:pt x="26" y="3"/>
                  </a:lnTo>
                  <a:lnTo>
                    <a:pt x="26" y="3"/>
                  </a:lnTo>
                  <a:lnTo>
                    <a:pt x="26" y="3"/>
                  </a:lnTo>
                  <a:lnTo>
                    <a:pt x="26" y="3"/>
                  </a:lnTo>
                  <a:lnTo>
                    <a:pt x="26" y="3"/>
                  </a:lnTo>
                  <a:lnTo>
                    <a:pt x="26" y="3"/>
                  </a:lnTo>
                  <a:lnTo>
                    <a:pt x="27" y="3"/>
                  </a:lnTo>
                  <a:lnTo>
                    <a:pt x="27" y="3"/>
                  </a:lnTo>
                  <a:lnTo>
                    <a:pt x="27" y="3"/>
                  </a:lnTo>
                  <a:lnTo>
                    <a:pt x="27" y="3"/>
                  </a:lnTo>
                  <a:lnTo>
                    <a:pt x="28" y="3"/>
                  </a:lnTo>
                  <a:lnTo>
                    <a:pt x="28" y="3"/>
                  </a:lnTo>
                  <a:lnTo>
                    <a:pt x="28" y="3"/>
                  </a:lnTo>
                  <a:lnTo>
                    <a:pt x="28" y="3"/>
                  </a:lnTo>
                  <a:lnTo>
                    <a:pt x="28" y="3"/>
                  </a:lnTo>
                  <a:lnTo>
                    <a:pt x="29" y="3"/>
                  </a:lnTo>
                  <a:lnTo>
                    <a:pt x="29" y="3"/>
                  </a:lnTo>
                  <a:lnTo>
                    <a:pt x="29" y="3"/>
                  </a:lnTo>
                  <a:lnTo>
                    <a:pt x="29" y="3"/>
                  </a:lnTo>
                  <a:lnTo>
                    <a:pt x="29" y="3"/>
                  </a:lnTo>
                  <a:lnTo>
                    <a:pt x="30" y="3"/>
                  </a:lnTo>
                  <a:lnTo>
                    <a:pt x="30" y="3"/>
                  </a:lnTo>
                  <a:lnTo>
                    <a:pt x="30" y="3"/>
                  </a:lnTo>
                  <a:lnTo>
                    <a:pt x="30" y="3"/>
                  </a:lnTo>
                  <a:lnTo>
                    <a:pt x="31" y="3"/>
                  </a:lnTo>
                  <a:lnTo>
                    <a:pt x="31" y="3"/>
                  </a:lnTo>
                  <a:lnTo>
                    <a:pt x="31" y="3"/>
                  </a:lnTo>
                  <a:lnTo>
                    <a:pt x="32" y="3"/>
                  </a:lnTo>
                  <a:lnTo>
                    <a:pt x="32" y="3"/>
                  </a:lnTo>
                  <a:lnTo>
                    <a:pt x="32" y="3"/>
                  </a:lnTo>
                  <a:lnTo>
                    <a:pt x="32" y="3"/>
                  </a:lnTo>
                  <a:lnTo>
                    <a:pt x="33" y="3"/>
                  </a:lnTo>
                  <a:lnTo>
                    <a:pt x="33" y="3"/>
                  </a:lnTo>
                  <a:lnTo>
                    <a:pt x="33" y="3"/>
                  </a:lnTo>
                  <a:lnTo>
                    <a:pt x="33" y="3"/>
                  </a:lnTo>
                  <a:lnTo>
                    <a:pt x="34" y="3"/>
                  </a:lnTo>
                  <a:lnTo>
                    <a:pt x="34" y="2"/>
                  </a:lnTo>
                  <a:lnTo>
                    <a:pt x="34" y="2"/>
                  </a:lnTo>
                  <a:lnTo>
                    <a:pt x="34" y="2"/>
                  </a:lnTo>
                  <a:lnTo>
                    <a:pt x="34" y="2"/>
                  </a:lnTo>
                  <a:lnTo>
                    <a:pt x="34" y="2"/>
                  </a:lnTo>
                  <a:lnTo>
                    <a:pt x="35" y="2"/>
                  </a:lnTo>
                  <a:lnTo>
                    <a:pt x="35" y="2"/>
                  </a:lnTo>
                  <a:lnTo>
                    <a:pt x="35" y="2"/>
                  </a:lnTo>
                  <a:lnTo>
                    <a:pt x="35" y="2"/>
                  </a:lnTo>
                  <a:lnTo>
                    <a:pt x="35" y="2"/>
                  </a:lnTo>
                  <a:lnTo>
                    <a:pt x="36" y="2"/>
                  </a:lnTo>
                  <a:lnTo>
                    <a:pt x="36" y="2"/>
                  </a:lnTo>
                  <a:lnTo>
                    <a:pt x="36" y="2"/>
                  </a:lnTo>
                  <a:lnTo>
                    <a:pt x="36" y="2"/>
                  </a:lnTo>
                  <a:lnTo>
                    <a:pt x="37" y="2"/>
                  </a:lnTo>
                  <a:lnTo>
                    <a:pt x="37" y="2"/>
                  </a:lnTo>
                  <a:lnTo>
                    <a:pt x="37" y="2"/>
                  </a:lnTo>
                  <a:lnTo>
                    <a:pt x="37" y="2"/>
                  </a:lnTo>
                  <a:lnTo>
                    <a:pt x="37" y="2"/>
                  </a:lnTo>
                  <a:lnTo>
                    <a:pt x="38" y="2"/>
                  </a:lnTo>
                  <a:lnTo>
                    <a:pt x="38" y="2"/>
                  </a:lnTo>
                  <a:lnTo>
                    <a:pt x="38" y="3"/>
                  </a:lnTo>
                  <a:lnTo>
                    <a:pt x="38" y="3"/>
                  </a:lnTo>
                  <a:lnTo>
                    <a:pt x="39" y="3"/>
                  </a:lnTo>
                  <a:lnTo>
                    <a:pt x="39" y="3"/>
                  </a:lnTo>
                  <a:lnTo>
                    <a:pt x="39" y="3"/>
                  </a:lnTo>
                  <a:lnTo>
                    <a:pt x="39" y="3"/>
                  </a:lnTo>
                  <a:lnTo>
                    <a:pt x="39" y="3"/>
                  </a:lnTo>
                  <a:lnTo>
                    <a:pt x="39" y="4"/>
                  </a:lnTo>
                  <a:lnTo>
                    <a:pt x="39" y="4"/>
                  </a:lnTo>
                  <a:lnTo>
                    <a:pt x="39" y="4"/>
                  </a:lnTo>
                  <a:lnTo>
                    <a:pt x="39" y="5"/>
                  </a:lnTo>
                  <a:lnTo>
                    <a:pt x="39" y="5"/>
                  </a:lnTo>
                  <a:lnTo>
                    <a:pt x="39" y="5"/>
                  </a:lnTo>
                  <a:lnTo>
                    <a:pt x="39" y="5"/>
                  </a:lnTo>
                  <a:lnTo>
                    <a:pt x="39" y="5"/>
                  </a:lnTo>
                  <a:lnTo>
                    <a:pt x="39" y="6"/>
                  </a:lnTo>
                  <a:lnTo>
                    <a:pt x="39" y="6"/>
                  </a:lnTo>
                  <a:lnTo>
                    <a:pt x="39" y="6"/>
                  </a:lnTo>
                  <a:lnTo>
                    <a:pt x="40" y="6"/>
                  </a:lnTo>
                  <a:lnTo>
                    <a:pt x="40" y="6"/>
                  </a:lnTo>
                  <a:lnTo>
                    <a:pt x="40" y="6"/>
                  </a:lnTo>
                  <a:lnTo>
                    <a:pt x="41" y="6"/>
                  </a:lnTo>
                  <a:lnTo>
                    <a:pt x="41" y="6"/>
                  </a:lnTo>
                  <a:lnTo>
                    <a:pt x="41" y="7"/>
                  </a:lnTo>
                  <a:lnTo>
                    <a:pt x="41" y="7"/>
                  </a:lnTo>
                  <a:lnTo>
                    <a:pt x="41" y="7"/>
                  </a:lnTo>
                  <a:lnTo>
                    <a:pt x="41" y="7"/>
                  </a:lnTo>
                  <a:lnTo>
                    <a:pt x="41" y="7"/>
                  </a:lnTo>
                  <a:lnTo>
                    <a:pt x="41" y="7"/>
                  </a:lnTo>
                  <a:lnTo>
                    <a:pt x="41" y="7"/>
                  </a:lnTo>
                  <a:lnTo>
                    <a:pt x="41" y="7"/>
                  </a:lnTo>
                  <a:lnTo>
                    <a:pt x="41" y="7"/>
                  </a:lnTo>
                  <a:lnTo>
                    <a:pt x="41" y="8"/>
                  </a:lnTo>
                  <a:lnTo>
                    <a:pt x="41" y="8"/>
                  </a:lnTo>
                  <a:lnTo>
                    <a:pt x="40" y="8"/>
                  </a:lnTo>
                  <a:lnTo>
                    <a:pt x="40" y="8"/>
                  </a:lnTo>
                  <a:lnTo>
                    <a:pt x="40" y="8"/>
                  </a:lnTo>
                  <a:lnTo>
                    <a:pt x="40" y="8"/>
                  </a:lnTo>
                  <a:lnTo>
                    <a:pt x="40" y="8"/>
                  </a:lnTo>
                  <a:lnTo>
                    <a:pt x="40" y="8"/>
                  </a:lnTo>
                  <a:lnTo>
                    <a:pt x="40" y="9"/>
                  </a:lnTo>
                  <a:lnTo>
                    <a:pt x="40" y="9"/>
                  </a:lnTo>
                  <a:lnTo>
                    <a:pt x="40" y="9"/>
                  </a:lnTo>
                  <a:lnTo>
                    <a:pt x="40" y="9"/>
                  </a:lnTo>
                  <a:lnTo>
                    <a:pt x="40" y="10"/>
                  </a:lnTo>
                  <a:lnTo>
                    <a:pt x="40" y="10"/>
                  </a:lnTo>
                  <a:lnTo>
                    <a:pt x="40" y="10"/>
                  </a:lnTo>
                  <a:lnTo>
                    <a:pt x="40" y="10"/>
                  </a:lnTo>
                  <a:lnTo>
                    <a:pt x="40" y="10"/>
                  </a:lnTo>
                  <a:lnTo>
                    <a:pt x="40" y="11"/>
                  </a:lnTo>
                  <a:lnTo>
                    <a:pt x="40" y="11"/>
                  </a:lnTo>
                  <a:lnTo>
                    <a:pt x="40" y="11"/>
                  </a:lnTo>
                  <a:lnTo>
                    <a:pt x="41" y="11"/>
                  </a:lnTo>
                  <a:lnTo>
                    <a:pt x="41" y="11"/>
                  </a:lnTo>
                  <a:lnTo>
                    <a:pt x="41" y="12"/>
                  </a:lnTo>
                  <a:lnTo>
                    <a:pt x="40" y="12"/>
                  </a:lnTo>
                  <a:lnTo>
                    <a:pt x="40" y="12"/>
                  </a:lnTo>
                  <a:lnTo>
                    <a:pt x="40" y="13"/>
                  </a:lnTo>
                  <a:lnTo>
                    <a:pt x="41" y="13"/>
                  </a:lnTo>
                  <a:lnTo>
                    <a:pt x="41" y="13"/>
                  </a:lnTo>
                  <a:lnTo>
                    <a:pt x="41" y="13"/>
                  </a:lnTo>
                  <a:lnTo>
                    <a:pt x="41" y="13"/>
                  </a:lnTo>
                  <a:lnTo>
                    <a:pt x="41" y="13"/>
                  </a:lnTo>
                  <a:lnTo>
                    <a:pt x="41" y="14"/>
                  </a:lnTo>
                  <a:lnTo>
                    <a:pt x="41" y="14"/>
                  </a:lnTo>
                  <a:lnTo>
                    <a:pt x="41" y="14"/>
                  </a:lnTo>
                  <a:lnTo>
                    <a:pt x="41" y="14"/>
                  </a:lnTo>
                  <a:lnTo>
                    <a:pt x="41" y="15"/>
                  </a:lnTo>
                  <a:lnTo>
                    <a:pt x="41" y="15"/>
                  </a:lnTo>
                  <a:lnTo>
                    <a:pt x="41" y="15"/>
                  </a:lnTo>
                  <a:lnTo>
                    <a:pt x="41" y="15"/>
                  </a:lnTo>
                  <a:lnTo>
                    <a:pt x="41" y="15"/>
                  </a:lnTo>
                  <a:lnTo>
                    <a:pt x="41" y="15"/>
                  </a:lnTo>
                  <a:lnTo>
                    <a:pt x="41" y="15"/>
                  </a:lnTo>
                  <a:lnTo>
                    <a:pt x="41" y="15"/>
                  </a:lnTo>
                  <a:lnTo>
                    <a:pt x="40" y="15"/>
                  </a:lnTo>
                  <a:lnTo>
                    <a:pt x="40" y="15"/>
                  </a:lnTo>
                  <a:lnTo>
                    <a:pt x="40" y="15"/>
                  </a:lnTo>
                  <a:lnTo>
                    <a:pt x="40" y="15"/>
                  </a:lnTo>
                  <a:lnTo>
                    <a:pt x="40" y="15"/>
                  </a:lnTo>
                  <a:lnTo>
                    <a:pt x="40" y="14"/>
                  </a:lnTo>
                  <a:close/>
                  <a:moveTo>
                    <a:pt x="2" y="4"/>
                  </a:moveTo>
                  <a:lnTo>
                    <a:pt x="2" y="4"/>
                  </a:lnTo>
                  <a:lnTo>
                    <a:pt x="2" y="4"/>
                  </a:lnTo>
                  <a:lnTo>
                    <a:pt x="1" y="4"/>
                  </a:lnTo>
                  <a:lnTo>
                    <a:pt x="1" y="4"/>
                  </a:lnTo>
                  <a:lnTo>
                    <a:pt x="1" y="4"/>
                  </a:lnTo>
                  <a:lnTo>
                    <a:pt x="1" y="4"/>
                  </a:lnTo>
                  <a:lnTo>
                    <a:pt x="1" y="4"/>
                  </a:lnTo>
                  <a:lnTo>
                    <a:pt x="1" y="4"/>
                  </a:lnTo>
                  <a:lnTo>
                    <a:pt x="1" y="4"/>
                  </a:lnTo>
                  <a:lnTo>
                    <a:pt x="1" y="4"/>
                  </a:lnTo>
                  <a:lnTo>
                    <a:pt x="1" y="3"/>
                  </a:lnTo>
                  <a:lnTo>
                    <a:pt x="1" y="3"/>
                  </a:lnTo>
                  <a:lnTo>
                    <a:pt x="1" y="3"/>
                  </a:lnTo>
                  <a:lnTo>
                    <a:pt x="1" y="3"/>
                  </a:lnTo>
                  <a:lnTo>
                    <a:pt x="1" y="3"/>
                  </a:lnTo>
                  <a:lnTo>
                    <a:pt x="1" y="3"/>
                  </a:lnTo>
                  <a:lnTo>
                    <a:pt x="2" y="2"/>
                  </a:lnTo>
                  <a:lnTo>
                    <a:pt x="2" y="2"/>
                  </a:lnTo>
                  <a:lnTo>
                    <a:pt x="2" y="2"/>
                  </a:lnTo>
                  <a:lnTo>
                    <a:pt x="2" y="1"/>
                  </a:lnTo>
                  <a:lnTo>
                    <a:pt x="2" y="1"/>
                  </a:lnTo>
                  <a:lnTo>
                    <a:pt x="1" y="1"/>
                  </a:lnTo>
                  <a:lnTo>
                    <a:pt x="1" y="1"/>
                  </a:lnTo>
                  <a:lnTo>
                    <a:pt x="2" y="1"/>
                  </a:lnTo>
                  <a:lnTo>
                    <a:pt x="2" y="1"/>
                  </a:lnTo>
                  <a:lnTo>
                    <a:pt x="2" y="0"/>
                  </a:lnTo>
                  <a:lnTo>
                    <a:pt x="3" y="0"/>
                  </a:lnTo>
                  <a:lnTo>
                    <a:pt x="3" y="0"/>
                  </a:lnTo>
                  <a:lnTo>
                    <a:pt x="3" y="0"/>
                  </a:lnTo>
                  <a:lnTo>
                    <a:pt x="3" y="0"/>
                  </a:lnTo>
                  <a:lnTo>
                    <a:pt x="3" y="0"/>
                  </a:lnTo>
                  <a:lnTo>
                    <a:pt x="4" y="0"/>
                  </a:lnTo>
                  <a:lnTo>
                    <a:pt x="4" y="0"/>
                  </a:lnTo>
                  <a:lnTo>
                    <a:pt x="4" y="0"/>
                  </a:lnTo>
                  <a:lnTo>
                    <a:pt x="4" y="1"/>
                  </a:lnTo>
                  <a:lnTo>
                    <a:pt x="4" y="0"/>
                  </a:lnTo>
                  <a:lnTo>
                    <a:pt x="4" y="0"/>
                  </a:lnTo>
                  <a:lnTo>
                    <a:pt x="4" y="0"/>
                  </a:lnTo>
                  <a:lnTo>
                    <a:pt x="4" y="0"/>
                  </a:lnTo>
                  <a:lnTo>
                    <a:pt x="5" y="0"/>
                  </a:lnTo>
                  <a:lnTo>
                    <a:pt x="5" y="0"/>
                  </a:lnTo>
                  <a:lnTo>
                    <a:pt x="5" y="1"/>
                  </a:lnTo>
                  <a:lnTo>
                    <a:pt x="5" y="1"/>
                  </a:lnTo>
                  <a:lnTo>
                    <a:pt x="5" y="1"/>
                  </a:lnTo>
                  <a:lnTo>
                    <a:pt x="5" y="1"/>
                  </a:lnTo>
                  <a:lnTo>
                    <a:pt x="5" y="2"/>
                  </a:lnTo>
                  <a:lnTo>
                    <a:pt x="5" y="2"/>
                  </a:lnTo>
                  <a:lnTo>
                    <a:pt x="6" y="2"/>
                  </a:lnTo>
                  <a:lnTo>
                    <a:pt x="6" y="2"/>
                  </a:lnTo>
                  <a:lnTo>
                    <a:pt x="7" y="2"/>
                  </a:lnTo>
                  <a:lnTo>
                    <a:pt x="7" y="3"/>
                  </a:lnTo>
                  <a:lnTo>
                    <a:pt x="7" y="3"/>
                  </a:lnTo>
                  <a:lnTo>
                    <a:pt x="7" y="3"/>
                  </a:lnTo>
                  <a:lnTo>
                    <a:pt x="7" y="3"/>
                  </a:lnTo>
                  <a:lnTo>
                    <a:pt x="7" y="3"/>
                  </a:lnTo>
                  <a:lnTo>
                    <a:pt x="7" y="3"/>
                  </a:lnTo>
                  <a:lnTo>
                    <a:pt x="7" y="3"/>
                  </a:lnTo>
                  <a:lnTo>
                    <a:pt x="7" y="3"/>
                  </a:lnTo>
                  <a:lnTo>
                    <a:pt x="6" y="3"/>
                  </a:lnTo>
                  <a:lnTo>
                    <a:pt x="6" y="3"/>
                  </a:lnTo>
                  <a:lnTo>
                    <a:pt x="6" y="3"/>
                  </a:lnTo>
                  <a:lnTo>
                    <a:pt x="6" y="3"/>
                  </a:lnTo>
                  <a:lnTo>
                    <a:pt x="6" y="3"/>
                  </a:lnTo>
                  <a:lnTo>
                    <a:pt x="6" y="3"/>
                  </a:lnTo>
                  <a:lnTo>
                    <a:pt x="6" y="3"/>
                  </a:lnTo>
                  <a:lnTo>
                    <a:pt x="6" y="3"/>
                  </a:lnTo>
                  <a:lnTo>
                    <a:pt x="6" y="3"/>
                  </a:lnTo>
                  <a:lnTo>
                    <a:pt x="5" y="3"/>
                  </a:lnTo>
                  <a:lnTo>
                    <a:pt x="5" y="3"/>
                  </a:lnTo>
                  <a:lnTo>
                    <a:pt x="5" y="3"/>
                  </a:lnTo>
                  <a:lnTo>
                    <a:pt x="5" y="3"/>
                  </a:lnTo>
                  <a:lnTo>
                    <a:pt x="5" y="3"/>
                  </a:lnTo>
                  <a:lnTo>
                    <a:pt x="4" y="3"/>
                  </a:lnTo>
                  <a:lnTo>
                    <a:pt x="4" y="3"/>
                  </a:lnTo>
                  <a:lnTo>
                    <a:pt x="4" y="3"/>
                  </a:lnTo>
                  <a:lnTo>
                    <a:pt x="4" y="3"/>
                  </a:lnTo>
                  <a:lnTo>
                    <a:pt x="4" y="4"/>
                  </a:lnTo>
                  <a:lnTo>
                    <a:pt x="3" y="4"/>
                  </a:lnTo>
                  <a:lnTo>
                    <a:pt x="3" y="4"/>
                  </a:lnTo>
                  <a:lnTo>
                    <a:pt x="3" y="4"/>
                  </a:lnTo>
                  <a:lnTo>
                    <a:pt x="3" y="5"/>
                  </a:lnTo>
                  <a:lnTo>
                    <a:pt x="2" y="5"/>
                  </a:lnTo>
                  <a:lnTo>
                    <a:pt x="2" y="5"/>
                  </a:lnTo>
                  <a:lnTo>
                    <a:pt x="2" y="5"/>
                  </a:lnTo>
                  <a:lnTo>
                    <a:pt x="2" y="5"/>
                  </a:lnTo>
                  <a:lnTo>
                    <a:pt x="1" y="6"/>
                  </a:lnTo>
                  <a:lnTo>
                    <a:pt x="1" y="6"/>
                  </a:lnTo>
                  <a:lnTo>
                    <a:pt x="1" y="6"/>
                  </a:lnTo>
                  <a:lnTo>
                    <a:pt x="1" y="6"/>
                  </a:lnTo>
                  <a:lnTo>
                    <a:pt x="1" y="6"/>
                  </a:lnTo>
                  <a:lnTo>
                    <a:pt x="1" y="6"/>
                  </a:lnTo>
                  <a:lnTo>
                    <a:pt x="1" y="5"/>
                  </a:lnTo>
                  <a:lnTo>
                    <a:pt x="1" y="5"/>
                  </a:lnTo>
                  <a:lnTo>
                    <a:pt x="1" y="5"/>
                  </a:lnTo>
                  <a:lnTo>
                    <a:pt x="1" y="5"/>
                  </a:lnTo>
                  <a:lnTo>
                    <a:pt x="1" y="5"/>
                  </a:lnTo>
                  <a:lnTo>
                    <a:pt x="2" y="5"/>
                  </a:lnTo>
                  <a:lnTo>
                    <a:pt x="2" y="5"/>
                  </a:lnTo>
                  <a:lnTo>
                    <a:pt x="2" y="5"/>
                  </a:lnTo>
                  <a:lnTo>
                    <a:pt x="2" y="5"/>
                  </a:lnTo>
                  <a:lnTo>
                    <a:pt x="2" y="4"/>
                  </a:lnTo>
                  <a:lnTo>
                    <a:pt x="2"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0" name="Freeform 641">
              <a:extLst>
                <a:ext uri="{FF2B5EF4-FFF2-40B4-BE49-F238E27FC236}">
                  <a16:creationId xmlns:a16="http://schemas.microsoft.com/office/drawing/2014/main" id="{D0C90DFB-18F6-48F8-A618-C2E092E6C30B}"/>
                </a:ext>
              </a:extLst>
            </p:cNvPr>
            <p:cNvSpPr>
              <a:spLocks noEditPoints="1"/>
            </p:cNvSpPr>
            <p:nvPr/>
          </p:nvSpPr>
          <p:spPr bwMode="auto">
            <a:xfrm>
              <a:off x="7001870" y="3155780"/>
              <a:ext cx="338422" cy="258612"/>
            </a:xfrm>
            <a:custGeom>
              <a:avLst/>
              <a:gdLst/>
              <a:ahLst/>
              <a:cxnLst>
                <a:cxn ang="0">
                  <a:pos x="31" y="16"/>
                </a:cxn>
                <a:cxn ang="0">
                  <a:pos x="29" y="16"/>
                </a:cxn>
                <a:cxn ang="0">
                  <a:pos x="27" y="17"/>
                </a:cxn>
                <a:cxn ang="0">
                  <a:pos x="26" y="19"/>
                </a:cxn>
                <a:cxn ang="0">
                  <a:pos x="24" y="20"/>
                </a:cxn>
                <a:cxn ang="0">
                  <a:pos x="23" y="21"/>
                </a:cxn>
                <a:cxn ang="0">
                  <a:pos x="22" y="22"/>
                </a:cxn>
                <a:cxn ang="0">
                  <a:pos x="21" y="22"/>
                </a:cxn>
                <a:cxn ang="0">
                  <a:pos x="19" y="21"/>
                </a:cxn>
                <a:cxn ang="0">
                  <a:pos x="19" y="19"/>
                </a:cxn>
                <a:cxn ang="0">
                  <a:pos x="17" y="18"/>
                </a:cxn>
                <a:cxn ang="0">
                  <a:pos x="15" y="16"/>
                </a:cxn>
                <a:cxn ang="0">
                  <a:pos x="14" y="15"/>
                </a:cxn>
                <a:cxn ang="0">
                  <a:pos x="11" y="14"/>
                </a:cxn>
                <a:cxn ang="0">
                  <a:pos x="9" y="13"/>
                </a:cxn>
                <a:cxn ang="0">
                  <a:pos x="7" y="14"/>
                </a:cxn>
                <a:cxn ang="0">
                  <a:pos x="6" y="15"/>
                </a:cxn>
                <a:cxn ang="0">
                  <a:pos x="5" y="16"/>
                </a:cxn>
                <a:cxn ang="0">
                  <a:pos x="3" y="14"/>
                </a:cxn>
                <a:cxn ang="0">
                  <a:pos x="3" y="12"/>
                </a:cxn>
                <a:cxn ang="0">
                  <a:pos x="3" y="11"/>
                </a:cxn>
                <a:cxn ang="0">
                  <a:pos x="2" y="11"/>
                </a:cxn>
                <a:cxn ang="0">
                  <a:pos x="2" y="10"/>
                </a:cxn>
                <a:cxn ang="0">
                  <a:pos x="2" y="9"/>
                </a:cxn>
                <a:cxn ang="0">
                  <a:pos x="1" y="8"/>
                </a:cxn>
                <a:cxn ang="0">
                  <a:pos x="1" y="8"/>
                </a:cxn>
                <a:cxn ang="0">
                  <a:pos x="1" y="5"/>
                </a:cxn>
                <a:cxn ang="0">
                  <a:pos x="3" y="6"/>
                </a:cxn>
                <a:cxn ang="0">
                  <a:pos x="4" y="6"/>
                </a:cxn>
                <a:cxn ang="0">
                  <a:pos x="4" y="6"/>
                </a:cxn>
                <a:cxn ang="0">
                  <a:pos x="5" y="5"/>
                </a:cxn>
                <a:cxn ang="0">
                  <a:pos x="4" y="3"/>
                </a:cxn>
                <a:cxn ang="0">
                  <a:pos x="2" y="2"/>
                </a:cxn>
                <a:cxn ang="0">
                  <a:pos x="1" y="4"/>
                </a:cxn>
                <a:cxn ang="0">
                  <a:pos x="1" y="4"/>
                </a:cxn>
                <a:cxn ang="0">
                  <a:pos x="1" y="2"/>
                </a:cxn>
                <a:cxn ang="0">
                  <a:pos x="3" y="1"/>
                </a:cxn>
                <a:cxn ang="0">
                  <a:pos x="5" y="2"/>
                </a:cxn>
                <a:cxn ang="0">
                  <a:pos x="6" y="4"/>
                </a:cxn>
                <a:cxn ang="0">
                  <a:pos x="8" y="4"/>
                </a:cxn>
                <a:cxn ang="0">
                  <a:pos x="10" y="4"/>
                </a:cxn>
                <a:cxn ang="0">
                  <a:pos x="11" y="2"/>
                </a:cxn>
                <a:cxn ang="0">
                  <a:pos x="12" y="1"/>
                </a:cxn>
                <a:cxn ang="0">
                  <a:pos x="13" y="1"/>
                </a:cxn>
                <a:cxn ang="0">
                  <a:pos x="13" y="0"/>
                </a:cxn>
                <a:cxn ang="0">
                  <a:pos x="14" y="0"/>
                </a:cxn>
                <a:cxn ang="0">
                  <a:pos x="16" y="1"/>
                </a:cxn>
                <a:cxn ang="0">
                  <a:pos x="17" y="3"/>
                </a:cxn>
                <a:cxn ang="0">
                  <a:pos x="17" y="4"/>
                </a:cxn>
                <a:cxn ang="0">
                  <a:pos x="19" y="5"/>
                </a:cxn>
                <a:cxn ang="0">
                  <a:pos x="21" y="5"/>
                </a:cxn>
                <a:cxn ang="0">
                  <a:pos x="22" y="7"/>
                </a:cxn>
                <a:cxn ang="0">
                  <a:pos x="23" y="9"/>
                </a:cxn>
                <a:cxn ang="0">
                  <a:pos x="24" y="11"/>
                </a:cxn>
                <a:cxn ang="0">
                  <a:pos x="26" y="11"/>
                </a:cxn>
                <a:cxn ang="0">
                  <a:pos x="28" y="13"/>
                </a:cxn>
                <a:cxn ang="0">
                  <a:pos x="30" y="14"/>
                </a:cxn>
              </a:cxnLst>
              <a:rect l="0" t="0" r="r" b="b"/>
              <a:pathLst>
                <a:path w="31" h="23">
                  <a:moveTo>
                    <a:pt x="1" y="12"/>
                  </a:moveTo>
                  <a:lnTo>
                    <a:pt x="1" y="12"/>
                  </a:lnTo>
                  <a:lnTo>
                    <a:pt x="1" y="11"/>
                  </a:lnTo>
                  <a:lnTo>
                    <a:pt x="1" y="11"/>
                  </a:lnTo>
                  <a:lnTo>
                    <a:pt x="1" y="11"/>
                  </a:lnTo>
                  <a:lnTo>
                    <a:pt x="1" y="11"/>
                  </a:lnTo>
                  <a:lnTo>
                    <a:pt x="1" y="12"/>
                  </a:lnTo>
                  <a:close/>
                  <a:moveTo>
                    <a:pt x="31" y="16"/>
                  </a:moveTo>
                  <a:lnTo>
                    <a:pt x="31" y="16"/>
                  </a:lnTo>
                  <a:lnTo>
                    <a:pt x="30" y="16"/>
                  </a:lnTo>
                  <a:lnTo>
                    <a:pt x="30" y="16"/>
                  </a:lnTo>
                  <a:lnTo>
                    <a:pt x="30" y="16"/>
                  </a:lnTo>
                  <a:lnTo>
                    <a:pt x="30" y="16"/>
                  </a:lnTo>
                  <a:lnTo>
                    <a:pt x="30" y="16"/>
                  </a:lnTo>
                  <a:lnTo>
                    <a:pt x="29" y="16"/>
                  </a:lnTo>
                  <a:lnTo>
                    <a:pt x="29" y="16"/>
                  </a:lnTo>
                  <a:lnTo>
                    <a:pt x="29" y="16"/>
                  </a:lnTo>
                  <a:lnTo>
                    <a:pt x="29" y="16"/>
                  </a:lnTo>
                  <a:lnTo>
                    <a:pt x="28" y="16"/>
                  </a:lnTo>
                  <a:lnTo>
                    <a:pt x="28" y="16"/>
                  </a:lnTo>
                  <a:lnTo>
                    <a:pt x="28" y="16"/>
                  </a:lnTo>
                  <a:lnTo>
                    <a:pt x="28" y="17"/>
                  </a:lnTo>
                  <a:lnTo>
                    <a:pt x="27" y="17"/>
                  </a:lnTo>
                  <a:lnTo>
                    <a:pt x="27" y="17"/>
                  </a:lnTo>
                  <a:lnTo>
                    <a:pt x="27" y="17"/>
                  </a:lnTo>
                  <a:lnTo>
                    <a:pt x="27" y="17"/>
                  </a:lnTo>
                  <a:lnTo>
                    <a:pt x="27" y="17"/>
                  </a:lnTo>
                  <a:lnTo>
                    <a:pt x="27" y="17"/>
                  </a:lnTo>
                  <a:lnTo>
                    <a:pt x="27" y="18"/>
                  </a:lnTo>
                  <a:lnTo>
                    <a:pt x="27" y="18"/>
                  </a:lnTo>
                  <a:lnTo>
                    <a:pt x="27" y="18"/>
                  </a:lnTo>
                  <a:lnTo>
                    <a:pt x="27" y="18"/>
                  </a:lnTo>
                  <a:lnTo>
                    <a:pt x="27" y="19"/>
                  </a:lnTo>
                  <a:lnTo>
                    <a:pt x="27" y="19"/>
                  </a:lnTo>
                  <a:lnTo>
                    <a:pt x="26" y="19"/>
                  </a:lnTo>
                  <a:lnTo>
                    <a:pt x="26" y="19"/>
                  </a:lnTo>
                  <a:lnTo>
                    <a:pt x="26" y="19"/>
                  </a:lnTo>
                  <a:lnTo>
                    <a:pt x="26" y="20"/>
                  </a:lnTo>
                  <a:lnTo>
                    <a:pt x="25" y="20"/>
                  </a:lnTo>
                  <a:lnTo>
                    <a:pt x="25" y="20"/>
                  </a:lnTo>
                  <a:lnTo>
                    <a:pt x="25" y="20"/>
                  </a:lnTo>
                  <a:lnTo>
                    <a:pt x="25" y="20"/>
                  </a:lnTo>
                  <a:lnTo>
                    <a:pt x="25" y="20"/>
                  </a:lnTo>
                  <a:lnTo>
                    <a:pt x="24" y="20"/>
                  </a:lnTo>
                  <a:lnTo>
                    <a:pt x="24" y="20"/>
                  </a:lnTo>
                  <a:lnTo>
                    <a:pt x="24" y="20"/>
                  </a:lnTo>
                  <a:lnTo>
                    <a:pt x="24" y="20"/>
                  </a:lnTo>
                  <a:lnTo>
                    <a:pt x="23" y="20"/>
                  </a:lnTo>
                  <a:lnTo>
                    <a:pt x="23" y="20"/>
                  </a:lnTo>
                  <a:lnTo>
                    <a:pt x="23" y="21"/>
                  </a:lnTo>
                  <a:lnTo>
                    <a:pt x="23" y="21"/>
                  </a:lnTo>
                  <a:lnTo>
                    <a:pt x="23" y="21"/>
                  </a:lnTo>
                  <a:lnTo>
                    <a:pt x="23" y="21"/>
                  </a:lnTo>
                  <a:lnTo>
                    <a:pt x="23" y="21"/>
                  </a:lnTo>
                  <a:lnTo>
                    <a:pt x="23" y="22"/>
                  </a:lnTo>
                  <a:lnTo>
                    <a:pt x="23" y="22"/>
                  </a:lnTo>
                  <a:lnTo>
                    <a:pt x="23" y="22"/>
                  </a:lnTo>
                  <a:lnTo>
                    <a:pt x="23" y="22"/>
                  </a:lnTo>
                  <a:lnTo>
                    <a:pt x="23" y="22"/>
                  </a:lnTo>
                  <a:lnTo>
                    <a:pt x="22" y="22"/>
                  </a:lnTo>
                  <a:lnTo>
                    <a:pt x="22" y="22"/>
                  </a:lnTo>
                  <a:lnTo>
                    <a:pt x="22" y="22"/>
                  </a:lnTo>
                  <a:lnTo>
                    <a:pt x="22" y="22"/>
                  </a:lnTo>
                  <a:lnTo>
                    <a:pt x="22" y="22"/>
                  </a:lnTo>
                  <a:lnTo>
                    <a:pt x="22" y="22"/>
                  </a:lnTo>
                  <a:lnTo>
                    <a:pt x="22" y="22"/>
                  </a:lnTo>
                  <a:lnTo>
                    <a:pt x="22" y="23"/>
                  </a:lnTo>
                  <a:lnTo>
                    <a:pt x="22" y="22"/>
                  </a:lnTo>
                  <a:lnTo>
                    <a:pt x="21" y="22"/>
                  </a:lnTo>
                  <a:lnTo>
                    <a:pt x="21" y="22"/>
                  </a:lnTo>
                  <a:lnTo>
                    <a:pt x="21" y="22"/>
                  </a:lnTo>
                  <a:lnTo>
                    <a:pt x="21" y="22"/>
                  </a:lnTo>
                  <a:lnTo>
                    <a:pt x="21" y="22"/>
                  </a:lnTo>
                  <a:lnTo>
                    <a:pt x="20" y="22"/>
                  </a:lnTo>
                  <a:lnTo>
                    <a:pt x="20" y="22"/>
                  </a:lnTo>
                  <a:lnTo>
                    <a:pt x="20" y="22"/>
                  </a:lnTo>
                  <a:lnTo>
                    <a:pt x="20" y="21"/>
                  </a:lnTo>
                  <a:lnTo>
                    <a:pt x="20" y="21"/>
                  </a:lnTo>
                  <a:lnTo>
                    <a:pt x="20" y="21"/>
                  </a:lnTo>
                  <a:lnTo>
                    <a:pt x="19" y="21"/>
                  </a:lnTo>
                  <a:lnTo>
                    <a:pt x="19" y="21"/>
                  </a:lnTo>
                  <a:lnTo>
                    <a:pt x="19" y="21"/>
                  </a:lnTo>
                  <a:lnTo>
                    <a:pt x="19" y="21"/>
                  </a:lnTo>
                  <a:lnTo>
                    <a:pt x="19" y="20"/>
                  </a:lnTo>
                  <a:lnTo>
                    <a:pt x="19" y="20"/>
                  </a:lnTo>
                  <a:lnTo>
                    <a:pt x="19" y="20"/>
                  </a:lnTo>
                  <a:lnTo>
                    <a:pt x="19" y="20"/>
                  </a:lnTo>
                  <a:lnTo>
                    <a:pt x="19" y="19"/>
                  </a:lnTo>
                  <a:lnTo>
                    <a:pt x="19" y="19"/>
                  </a:lnTo>
                  <a:lnTo>
                    <a:pt x="19" y="19"/>
                  </a:lnTo>
                  <a:lnTo>
                    <a:pt x="19" y="19"/>
                  </a:lnTo>
                  <a:lnTo>
                    <a:pt x="19" y="18"/>
                  </a:lnTo>
                  <a:lnTo>
                    <a:pt x="19" y="18"/>
                  </a:lnTo>
                  <a:lnTo>
                    <a:pt x="19" y="18"/>
                  </a:lnTo>
                  <a:lnTo>
                    <a:pt x="19" y="18"/>
                  </a:lnTo>
                  <a:lnTo>
                    <a:pt x="18" y="18"/>
                  </a:lnTo>
                  <a:lnTo>
                    <a:pt x="18" y="18"/>
                  </a:lnTo>
                  <a:lnTo>
                    <a:pt x="18" y="18"/>
                  </a:lnTo>
                  <a:lnTo>
                    <a:pt x="17" y="18"/>
                  </a:lnTo>
                  <a:lnTo>
                    <a:pt x="17" y="17"/>
                  </a:lnTo>
                  <a:lnTo>
                    <a:pt x="17" y="17"/>
                  </a:lnTo>
                  <a:lnTo>
                    <a:pt x="17" y="17"/>
                  </a:lnTo>
                  <a:lnTo>
                    <a:pt x="17" y="17"/>
                  </a:lnTo>
                  <a:lnTo>
                    <a:pt x="16" y="17"/>
                  </a:lnTo>
                  <a:lnTo>
                    <a:pt x="16" y="17"/>
                  </a:lnTo>
                  <a:lnTo>
                    <a:pt x="16" y="17"/>
                  </a:lnTo>
                  <a:lnTo>
                    <a:pt x="15" y="17"/>
                  </a:lnTo>
                  <a:lnTo>
                    <a:pt x="15" y="16"/>
                  </a:lnTo>
                  <a:lnTo>
                    <a:pt x="15" y="16"/>
                  </a:lnTo>
                  <a:lnTo>
                    <a:pt x="15" y="16"/>
                  </a:lnTo>
                  <a:lnTo>
                    <a:pt x="15" y="16"/>
                  </a:lnTo>
                  <a:lnTo>
                    <a:pt x="15" y="16"/>
                  </a:lnTo>
                  <a:lnTo>
                    <a:pt x="15" y="15"/>
                  </a:lnTo>
                  <a:lnTo>
                    <a:pt x="14" y="15"/>
                  </a:lnTo>
                  <a:lnTo>
                    <a:pt x="14" y="15"/>
                  </a:lnTo>
                  <a:lnTo>
                    <a:pt x="14" y="15"/>
                  </a:lnTo>
                  <a:lnTo>
                    <a:pt x="14" y="15"/>
                  </a:lnTo>
                  <a:lnTo>
                    <a:pt x="13" y="15"/>
                  </a:lnTo>
                  <a:lnTo>
                    <a:pt x="13" y="15"/>
                  </a:lnTo>
                  <a:lnTo>
                    <a:pt x="13" y="15"/>
                  </a:lnTo>
                  <a:lnTo>
                    <a:pt x="13" y="15"/>
                  </a:lnTo>
                  <a:lnTo>
                    <a:pt x="11" y="14"/>
                  </a:lnTo>
                  <a:lnTo>
                    <a:pt x="11" y="14"/>
                  </a:lnTo>
                  <a:lnTo>
                    <a:pt x="11" y="14"/>
                  </a:lnTo>
                  <a:lnTo>
                    <a:pt x="11" y="14"/>
                  </a:lnTo>
                  <a:lnTo>
                    <a:pt x="11" y="14"/>
                  </a:lnTo>
                  <a:lnTo>
                    <a:pt x="11" y="13"/>
                  </a:lnTo>
                  <a:lnTo>
                    <a:pt x="10" y="13"/>
                  </a:lnTo>
                  <a:lnTo>
                    <a:pt x="10" y="14"/>
                  </a:lnTo>
                  <a:lnTo>
                    <a:pt x="10" y="14"/>
                  </a:lnTo>
                  <a:lnTo>
                    <a:pt x="10" y="14"/>
                  </a:lnTo>
                  <a:lnTo>
                    <a:pt x="10" y="13"/>
                  </a:lnTo>
                  <a:lnTo>
                    <a:pt x="10" y="13"/>
                  </a:lnTo>
                  <a:lnTo>
                    <a:pt x="9" y="13"/>
                  </a:lnTo>
                  <a:lnTo>
                    <a:pt x="9" y="13"/>
                  </a:lnTo>
                  <a:lnTo>
                    <a:pt x="9" y="13"/>
                  </a:lnTo>
                  <a:lnTo>
                    <a:pt x="9" y="13"/>
                  </a:lnTo>
                  <a:lnTo>
                    <a:pt x="9" y="14"/>
                  </a:lnTo>
                  <a:lnTo>
                    <a:pt x="9" y="14"/>
                  </a:lnTo>
                  <a:lnTo>
                    <a:pt x="8" y="14"/>
                  </a:lnTo>
                  <a:lnTo>
                    <a:pt x="8" y="14"/>
                  </a:lnTo>
                  <a:lnTo>
                    <a:pt x="8" y="14"/>
                  </a:lnTo>
                  <a:lnTo>
                    <a:pt x="8" y="14"/>
                  </a:lnTo>
                  <a:lnTo>
                    <a:pt x="7" y="14"/>
                  </a:lnTo>
                  <a:lnTo>
                    <a:pt x="7" y="14"/>
                  </a:lnTo>
                  <a:lnTo>
                    <a:pt x="7" y="14"/>
                  </a:lnTo>
                  <a:lnTo>
                    <a:pt x="7" y="14"/>
                  </a:lnTo>
                  <a:lnTo>
                    <a:pt x="6" y="14"/>
                  </a:lnTo>
                  <a:lnTo>
                    <a:pt x="6" y="14"/>
                  </a:lnTo>
                  <a:lnTo>
                    <a:pt x="6" y="14"/>
                  </a:lnTo>
                  <a:lnTo>
                    <a:pt x="6" y="14"/>
                  </a:lnTo>
                  <a:lnTo>
                    <a:pt x="6" y="14"/>
                  </a:lnTo>
                  <a:lnTo>
                    <a:pt x="6" y="15"/>
                  </a:lnTo>
                  <a:lnTo>
                    <a:pt x="5" y="15"/>
                  </a:lnTo>
                  <a:lnTo>
                    <a:pt x="5" y="15"/>
                  </a:lnTo>
                  <a:lnTo>
                    <a:pt x="5" y="15"/>
                  </a:lnTo>
                  <a:lnTo>
                    <a:pt x="5" y="15"/>
                  </a:lnTo>
                  <a:lnTo>
                    <a:pt x="5" y="16"/>
                  </a:lnTo>
                  <a:lnTo>
                    <a:pt x="5" y="16"/>
                  </a:lnTo>
                  <a:lnTo>
                    <a:pt x="5" y="16"/>
                  </a:lnTo>
                  <a:lnTo>
                    <a:pt x="5" y="16"/>
                  </a:lnTo>
                  <a:lnTo>
                    <a:pt x="5" y="16"/>
                  </a:lnTo>
                  <a:lnTo>
                    <a:pt x="4" y="16"/>
                  </a:lnTo>
                  <a:lnTo>
                    <a:pt x="4" y="16"/>
                  </a:lnTo>
                  <a:lnTo>
                    <a:pt x="3" y="16"/>
                  </a:lnTo>
                  <a:lnTo>
                    <a:pt x="3" y="16"/>
                  </a:lnTo>
                  <a:lnTo>
                    <a:pt x="3" y="16"/>
                  </a:lnTo>
                  <a:lnTo>
                    <a:pt x="3" y="15"/>
                  </a:lnTo>
                  <a:lnTo>
                    <a:pt x="3" y="15"/>
                  </a:lnTo>
                  <a:lnTo>
                    <a:pt x="3" y="15"/>
                  </a:lnTo>
                  <a:lnTo>
                    <a:pt x="3" y="14"/>
                  </a:lnTo>
                  <a:lnTo>
                    <a:pt x="3" y="14"/>
                  </a:lnTo>
                  <a:lnTo>
                    <a:pt x="3" y="14"/>
                  </a:lnTo>
                  <a:lnTo>
                    <a:pt x="3" y="14"/>
                  </a:lnTo>
                  <a:lnTo>
                    <a:pt x="3" y="13"/>
                  </a:lnTo>
                  <a:lnTo>
                    <a:pt x="3" y="13"/>
                  </a:lnTo>
                  <a:lnTo>
                    <a:pt x="3" y="13"/>
                  </a:lnTo>
                  <a:lnTo>
                    <a:pt x="3" y="13"/>
                  </a:lnTo>
                  <a:lnTo>
                    <a:pt x="3" y="12"/>
                  </a:lnTo>
                  <a:lnTo>
                    <a:pt x="3" y="12"/>
                  </a:lnTo>
                  <a:lnTo>
                    <a:pt x="3" y="12"/>
                  </a:lnTo>
                  <a:lnTo>
                    <a:pt x="3" y="11"/>
                  </a:lnTo>
                  <a:lnTo>
                    <a:pt x="4" y="11"/>
                  </a:lnTo>
                  <a:lnTo>
                    <a:pt x="3" y="11"/>
                  </a:lnTo>
                  <a:lnTo>
                    <a:pt x="3" y="11"/>
                  </a:lnTo>
                  <a:lnTo>
                    <a:pt x="3" y="11"/>
                  </a:lnTo>
                  <a:lnTo>
                    <a:pt x="3" y="11"/>
                  </a:lnTo>
                  <a:lnTo>
                    <a:pt x="3" y="11"/>
                  </a:lnTo>
                  <a:lnTo>
                    <a:pt x="3" y="11"/>
                  </a:lnTo>
                  <a:lnTo>
                    <a:pt x="3" y="11"/>
                  </a:lnTo>
                  <a:lnTo>
                    <a:pt x="3" y="10"/>
                  </a:lnTo>
                  <a:lnTo>
                    <a:pt x="2" y="10"/>
                  </a:lnTo>
                  <a:lnTo>
                    <a:pt x="2" y="10"/>
                  </a:lnTo>
                  <a:lnTo>
                    <a:pt x="2" y="10"/>
                  </a:lnTo>
                  <a:lnTo>
                    <a:pt x="2" y="10"/>
                  </a:lnTo>
                  <a:lnTo>
                    <a:pt x="2" y="10"/>
                  </a:lnTo>
                  <a:lnTo>
                    <a:pt x="2" y="11"/>
                  </a:lnTo>
                  <a:lnTo>
                    <a:pt x="2" y="11"/>
                  </a:lnTo>
                  <a:lnTo>
                    <a:pt x="2" y="11"/>
                  </a:lnTo>
                  <a:lnTo>
                    <a:pt x="2" y="10"/>
                  </a:lnTo>
                  <a:lnTo>
                    <a:pt x="2" y="10"/>
                  </a:lnTo>
                  <a:lnTo>
                    <a:pt x="2" y="10"/>
                  </a:lnTo>
                  <a:lnTo>
                    <a:pt x="2" y="10"/>
                  </a:lnTo>
                  <a:lnTo>
                    <a:pt x="2" y="9"/>
                  </a:lnTo>
                  <a:lnTo>
                    <a:pt x="2" y="10"/>
                  </a:lnTo>
                  <a:lnTo>
                    <a:pt x="2" y="10"/>
                  </a:lnTo>
                  <a:lnTo>
                    <a:pt x="2" y="10"/>
                  </a:lnTo>
                  <a:lnTo>
                    <a:pt x="2" y="10"/>
                  </a:lnTo>
                  <a:lnTo>
                    <a:pt x="2" y="10"/>
                  </a:lnTo>
                  <a:lnTo>
                    <a:pt x="2" y="10"/>
                  </a:lnTo>
                  <a:lnTo>
                    <a:pt x="2" y="10"/>
                  </a:lnTo>
                  <a:lnTo>
                    <a:pt x="3" y="10"/>
                  </a:lnTo>
                  <a:lnTo>
                    <a:pt x="3" y="10"/>
                  </a:lnTo>
                  <a:lnTo>
                    <a:pt x="3" y="10"/>
                  </a:lnTo>
                  <a:lnTo>
                    <a:pt x="3" y="9"/>
                  </a:lnTo>
                  <a:lnTo>
                    <a:pt x="2" y="9"/>
                  </a:lnTo>
                  <a:lnTo>
                    <a:pt x="2" y="9"/>
                  </a:lnTo>
                  <a:lnTo>
                    <a:pt x="2" y="9"/>
                  </a:lnTo>
                  <a:lnTo>
                    <a:pt x="2" y="9"/>
                  </a:lnTo>
                  <a:lnTo>
                    <a:pt x="3" y="8"/>
                  </a:lnTo>
                  <a:lnTo>
                    <a:pt x="2" y="8"/>
                  </a:lnTo>
                  <a:lnTo>
                    <a:pt x="2" y="8"/>
                  </a:lnTo>
                  <a:lnTo>
                    <a:pt x="2" y="8"/>
                  </a:lnTo>
                  <a:lnTo>
                    <a:pt x="1" y="8"/>
                  </a:lnTo>
                  <a:lnTo>
                    <a:pt x="1" y="8"/>
                  </a:lnTo>
                  <a:lnTo>
                    <a:pt x="1" y="9"/>
                  </a:lnTo>
                  <a:lnTo>
                    <a:pt x="1" y="9"/>
                  </a:lnTo>
                  <a:lnTo>
                    <a:pt x="1" y="9"/>
                  </a:lnTo>
                  <a:lnTo>
                    <a:pt x="1" y="9"/>
                  </a:lnTo>
                  <a:lnTo>
                    <a:pt x="1" y="9"/>
                  </a:lnTo>
                  <a:lnTo>
                    <a:pt x="1" y="9"/>
                  </a:lnTo>
                  <a:lnTo>
                    <a:pt x="1" y="8"/>
                  </a:lnTo>
                  <a:lnTo>
                    <a:pt x="1" y="8"/>
                  </a:lnTo>
                  <a:lnTo>
                    <a:pt x="1" y="8"/>
                  </a:lnTo>
                  <a:lnTo>
                    <a:pt x="1" y="7"/>
                  </a:lnTo>
                  <a:lnTo>
                    <a:pt x="1" y="7"/>
                  </a:lnTo>
                  <a:lnTo>
                    <a:pt x="1" y="7"/>
                  </a:lnTo>
                  <a:lnTo>
                    <a:pt x="1" y="7"/>
                  </a:lnTo>
                  <a:lnTo>
                    <a:pt x="1" y="6"/>
                  </a:lnTo>
                  <a:lnTo>
                    <a:pt x="1" y="6"/>
                  </a:lnTo>
                  <a:lnTo>
                    <a:pt x="1" y="6"/>
                  </a:lnTo>
                  <a:lnTo>
                    <a:pt x="1" y="5"/>
                  </a:lnTo>
                  <a:lnTo>
                    <a:pt x="1" y="5"/>
                  </a:lnTo>
                  <a:lnTo>
                    <a:pt x="1" y="5"/>
                  </a:lnTo>
                  <a:lnTo>
                    <a:pt x="1" y="5"/>
                  </a:lnTo>
                  <a:lnTo>
                    <a:pt x="1" y="6"/>
                  </a:lnTo>
                  <a:lnTo>
                    <a:pt x="2" y="6"/>
                  </a:lnTo>
                  <a:lnTo>
                    <a:pt x="2" y="6"/>
                  </a:lnTo>
                  <a:lnTo>
                    <a:pt x="2" y="6"/>
                  </a:lnTo>
                  <a:lnTo>
                    <a:pt x="2" y="6"/>
                  </a:lnTo>
                  <a:lnTo>
                    <a:pt x="3" y="6"/>
                  </a:lnTo>
                  <a:lnTo>
                    <a:pt x="3" y="6"/>
                  </a:lnTo>
                  <a:lnTo>
                    <a:pt x="3" y="5"/>
                  </a:lnTo>
                  <a:lnTo>
                    <a:pt x="3" y="6"/>
                  </a:lnTo>
                  <a:lnTo>
                    <a:pt x="3" y="6"/>
                  </a:lnTo>
                  <a:lnTo>
                    <a:pt x="3" y="6"/>
                  </a:lnTo>
                  <a:lnTo>
                    <a:pt x="3" y="6"/>
                  </a:lnTo>
                  <a:lnTo>
                    <a:pt x="3" y="6"/>
                  </a:lnTo>
                  <a:lnTo>
                    <a:pt x="3" y="6"/>
                  </a:lnTo>
                  <a:lnTo>
                    <a:pt x="4" y="6"/>
                  </a:lnTo>
                  <a:lnTo>
                    <a:pt x="4" y="6"/>
                  </a:lnTo>
                  <a:lnTo>
                    <a:pt x="4" y="6"/>
                  </a:lnTo>
                  <a:lnTo>
                    <a:pt x="4" y="6"/>
                  </a:lnTo>
                  <a:lnTo>
                    <a:pt x="4" y="6"/>
                  </a:lnTo>
                  <a:lnTo>
                    <a:pt x="4" y="6"/>
                  </a:lnTo>
                  <a:lnTo>
                    <a:pt x="4" y="6"/>
                  </a:lnTo>
                  <a:lnTo>
                    <a:pt x="4" y="6"/>
                  </a:lnTo>
                  <a:lnTo>
                    <a:pt x="5" y="6"/>
                  </a:lnTo>
                  <a:lnTo>
                    <a:pt x="4" y="6"/>
                  </a:lnTo>
                  <a:lnTo>
                    <a:pt x="4" y="6"/>
                  </a:lnTo>
                  <a:lnTo>
                    <a:pt x="4" y="6"/>
                  </a:lnTo>
                  <a:lnTo>
                    <a:pt x="4" y="5"/>
                  </a:lnTo>
                  <a:lnTo>
                    <a:pt x="4" y="5"/>
                  </a:lnTo>
                  <a:lnTo>
                    <a:pt x="5" y="6"/>
                  </a:lnTo>
                  <a:lnTo>
                    <a:pt x="5" y="6"/>
                  </a:lnTo>
                  <a:lnTo>
                    <a:pt x="5" y="6"/>
                  </a:lnTo>
                  <a:lnTo>
                    <a:pt x="5" y="6"/>
                  </a:lnTo>
                  <a:lnTo>
                    <a:pt x="5" y="5"/>
                  </a:lnTo>
                  <a:lnTo>
                    <a:pt x="5" y="5"/>
                  </a:lnTo>
                  <a:lnTo>
                    <a:pt x="5" y="5"/>
                  </a:lnTo>
                  <a:lnTo>
                    <a:pt x="5" y="5"/>
                  </a:lnTo>
                  <a:lnTo>
                    <a:pt x="5" y="5"/>
                  </a:lnTo>
                  <a:lnTo>
                    <a:pt x="4" y="4"/>
                  </a:lnTo>
                  <a:lnTo>
                    <a:pt x="4" y="4"/>
                  </a:lnTo>
                  <a:lnTo>
                    <a:pt x="4" y="4"/>
                  </a:lnTo>
                  <a:lnTo>
                    <a:pt x="4" y="4"/>
                  </a:lnTo>
                  <a:lnTo>
                    <a:pt x="4" y="3"/>
                  </a:lnTo>
                  <a:lnTo>
                    <a:pt x="4" y="3"/>
                  </a:lnTo>
                  <a:lnTo>
                    <a:pt x="4" y="3"/>
                  </a:lnTo>
                  <a:lnTo>
                    <a:pt x="3" y="3"/>
                  </a:lnTo>
                  <a:lnTo>
                    <a:pt x="3" y="2"/>
                  </a:lnTo>
                  <a:lnTo>
                    <a:pt x="3" y="2"/>
                  </a:lnTo>
                  <a:lnTo>
                    <a:pt x="3" y="2"/>
                  </a:lnTo>
                  <a:lnTo>
                    <a:pt x="3" y="2"/>
                  </a:lnTo>
                  <a:lnTo>
                    <a:pt x="3" y="2"/>
                  </a:lnTo>
                  <a:lnTo>
                    <a:pt x="2" y="2"/>
                  </a:lnTo>
                  <a:lnTo>
                    <a:pt x="2" y="2"/>
                  </a:lnTo>
                  <a:lnTo>
                    <a:pt x="2" y="2"/>
                  </a:lnTo>
                  <a:lnTo>
                    <a:pt x="2" y="2"/>
                  </a:lnTo>
                  <a:lnTo>
                    <a:pt x="1" y="2"/>
                  </a:lnTo>
                  <a:lnTo>
                    <a:pt x="1" y="2"/>
                  </a:lnTo>
                  <a:lnTo>
                    <a:pt x="1" y="3"/>
                  </a:lnTo>
                  <a:lnTo>
                    <a:pt x="1" y="3"/>
                  </a:lnTo>
                  <a:lnTo>
                    <a:pt x="1" y="3"/>
                  </a:lnTo>
                  <a:lnTo>
                    <a:pt x="1" y="4"/>
                  </a:lnTo>
                  <a:lnTo>
                    <a:pt x="1" y="4"/>
                  </a:lnTo>
                  <a:lnTo>
                    <a:pt x="1" y="4"/>
                  </a:lnTo>
                  <a:lnTo>
                    <a:pt x="1" y="4"/>
                  </a:lnTo>
                  <a:lnTo>
                    <a:pt x="1" y="5"/>
                  </a:lnTo>
                  <a:lnTo>
                    <a:pt x="1" y="5"/>
                  </a:lnTo>
                  <a:lnTo>
                    <a:pt x="1" y="5"/>
                  </a:lnTo>
                  <a:lnTo>
                    <a:pt x="1" y="5"/>
                  </a:lnTo>
                  <a:lnTo>
                    <a:pt x="1" y="5"/>
                  </a:lnTo>
                  <a:lnTo>
                    <a:pt x="1" y="5"/>
                  </a:lnTo>
                  <a:lnTo>
                    <a:pt x="1" y="4"/>
                  </a:lnTo>
                  <a:lnTo>
                    <a:pt x="1" y="4"/>
                  </a:lnTo>
                  <a:lnTo>
                    <a:pt x="0" y="4"/>
                  </a:lnTo>
                  <a:lnTo>
                    <a:pt x="0" y="4"/>
                  </a:lnTo>
                  <a:lnTo>
                    <a:pt x="0" y="3"/>
                  </a:lnTo>
                  <a:lnTo>
                    <a:pt x="0" y="3"/>
                  </a:lnTo>
                  <a:lnTo>
                    <a:pt x="0" y="3"/>
                  </a:lnTo>
                  <a:lnTo>
                    <a:pt x="0" y="3"/>
                  </a:lnTo>
                  <a:lnTo>
                    <a:pt x="1" y="2"/>
                  </a:lnTo>
                  <a:lnTo>
                    <a:pt x="1" y="2"/>
                  </a:lnTo>
                  <a:lnTo>
                    <a:pt x="1" y="2"/>
                  </a:lnTo>
                  <a:lnTo>
                    <a:pt x="2" y="2"/>
                  </a:lnTo>
                  <a:lnTo>
                    <a:pt x="2" y="1"/>
                  </a:lnTo>
                  <a:lnTo>
                    <a:pt x="2" y="1"/>
                  </a:lnTo>
                  <a:lnTo>
                    <a:pt x="3" y="1"/>
                  </a:lnTo>
                  <a:lnTo>
                    <a:pt x="3" y="1"/>
                  </a:lnTo>
                  <a:lnTo>
                    <a:pt x="3" y="1"/>
                  </a:lnTo>
                  <a:lnTo>
                    <a:pt x="3" y="1"/>
                  </a:lnTo>
                  <a:lnTo>
                    <a:pt x="3" y="1"/>
                  </a:lnTo>
                  <a:lnTo>
                    <a:pt x="4" y="1"/>
                  </a:lnTo>
                  <a:lnTo>
                    <a:pt x="4" y="1"/>
                  </a:lnTo>
                  <a:lnTo>
                    <a:pt x="4" y="1"/>
                  </a:lnTo>
                  <a:lnTo>
                    <a:pt x="4" y="1"/>
                  </a:lnTo>
                  <a:lnTo>
                    <a:pt x="4" y="1"/>
                  </a:lnTo>
                  <a:lnTo>
                    <a:pt x="5" y="2"/>
                  </a:lnTo>
                  <a:lnTo>
                    <a:pt x="5" y="2"/>
                  </a:lnTo>
                  <a:lnTo>
                    <a:pt x="5" y="2"/>
                  </a:lnTo>
                  <a:lnTo>
                    <a:pt x="5" y="2"/>
                  </a:lnTo>
                  <a:lnTo>
                    <a:pt x="5" y="3"/>
                  </a:lnTo>
                  <a:lnTo>
                    <a:pt x="5" y="3"/>
                  </a:lnTo>
                  <a:lnTo>
                    <a:pt x="6" y="3"/>
                  </a:lnTo>
                  <a:lnTo>
                    <a:pt x="6" y="3"/>
                  </a:lnTo>
                  <a:lnTo>
                    <a:pt x="6" y="3"/>
                  </a:lnTo>
                  <a:lnTo>
                    <a:pt x="6" y="4"/>
                  </a:lnTo>
                  <a:lnTo>
                    <a:pt x="6" y="4"/>
                  </a:lnTo>
                  <a:lnTo>
                    <a:pt x="6" y="4"/>
                  </a:lnTo>
                  <a:lnTo>
                    <a:pt x="6" y="4"/>
                  </a:lnTo>
                  <a:lnTo>
                    <a:pt x="6" y="4"/>
                  </a:lnTo>
                  <a:lnTo>
                    <a:pt x="6" y="4"/>
                  </a:lnTo>
                  <a:lnTo>
                    <a:pt x="7" y="4"/>
                  </a:lnTo>
                  <a:lnTo>
                    <a:pt x="7" y="5"/>
                  </a:lnTo>
                  <a:lnTo>
                    <a:pt x="7" y="5"/>
                  </a:lnTo>
                  <a:lnTo>
                    <a:pt x="7" y="5"/>
                  </a:lnTo>
                  <a:lnTo>
                    <a:pt x="7" y="4"/>
                  </a:lnTo>
                  <a:lnTo>
                    <a:pt x="8" y="4"/>
                  </a:lnTo>
                  <a:lnTo>
                    <a:pt x="8" y="4"/>
                  </a:lnTo>
                  <a:lnTo>
                    <a:pt x="8" y="4"/>
                  </a:lnTo>
                  <a:lnTo>
                    <a:pt x="9" y="4"/>
                  </a:lnTo>
                  <a:lnTo>
                    <a:pt x="9" y="4"/>
                  </a:lnTo>
                  <a:lnTo>
                    <a:pt x="9" y="4"/>
                  </a:lnTo>
                  <a:lnTo>
                    <a:pt x="10" y="4"/>
                  </a:lnTo>
                  <a:lnTo>
                    <a:pt x="10" y="4"/>
                  </a:lnTo>
                  <a:lnTo>
                    <a:pt x="10" y="5"/>
                  </a:lnTo>
                  <a:lnTo>
                    <a:pt x="10" y="5"/>
                  </a:lnTo>
                  <a:lnTo>
                    <a:pt x="10" y="4"/>
                  </a:lnTo>
                  <a:lnTo>
                    <a:pt x="10" y="4"/>
                  </a:lnTo>
                  <a:lnTo>
                    <a:pt x="10" y="4"/>
                  </a:lnTo>
                  <a:lnTo>
                    <a:pt x="10" y="4"/>
                  </a:lnTo>
                  <a:lnTo>
                    <a:pt x="10" y="3"/>
                  </a:lnTo>
                  <a:lnTo>
                    <a:pt x="10" y="3"/>
                  </a:lnTo>
                  <a:lnTo>
                    <a:pt x="10" y="3"/>
                  </a:lnTo>
                  <a:lnTo>
                    <a:pt x="10" y="2"/>
                  </a:lnTo>
                  <a:lnTo>
                    <a:pt x="11" y="2"/>
                  </a:lnTo>
                  <a:lnTo>
                    <a:pt x="11" y="2"/>
                  </a:lnTo>
                  <a:lnTo>
                    <a:pt x="11" y="2"/>
                  </a:lnTo>
                  <a:lnTo>
                    <a:pt x="11" y="2"/>
                  </a:lnTo>
                  <a:lnTo>
                    <a:pt x="11" y="2"/>
                  </a:lnTo>
                  <a:lnTo>
                    <a:pt x="11" y="2"/>
                  </a:lnTo>
                  <a:lnTo>
                    <a:pt x="11" y="2"/>
                  </a:lnTo>
                  <a:lnTo>
                    <a:pt x="11" y="2"/>
                  </a:lnTo>
                  <a:lnTo>
                    <a:pt x="12" y="2"/>
                  </a:lnTo>
                  <a:lnTo>
                    <a:pt x="12" y="2"/>
                  </a:lnTo>
                  <a:lnTo>
                    <a:pt x="12" y="1"/>
                  </a:lnTo>
                  <a:lnTo>
                    <a:pt x="12" y="1"/>
                  </a:lnTo>
                  <a:lnTo>
                    <a:pt x="12" y="1"/>
                  </a:lnTo>
                  <a:lnTo>
                    <a:pt x="12" y="1"/>
                  </a:lnTo>
                  <a:lnTo>
                    <a:pt x="12" y="1"/>
                  </a:lnTo>
                  <a:lnTo>
                    <a:pt x="12" y="1"/>
                  </a:lnTo>
                  <a:lnTo>
                    <a:pt x="13" y="1"/>
                  </a:lnTo>
                  <a:lnTo>
                    <a:pt x="13" y="1"/>
                  </a:lnTo>
                  <a:lnTo>
                    <a:pt x="13" y="1"/>
                  </a:lnTo>
                  <a:lnTo>
                    <a:pt x="13" y="1"/>
                  </a:lnTo>
                  <a:lnTo>
                    <a:pt x="13" y="1"/>
                  </a:lnTo>
                  <a:lnTo>
                    <a:pt x="13" y="1"/>
                  </a:lnTo>
                  <a:lnTo>
                    <a:pt x="13" y="1"/>
                  </a:lnTo>
                  <a:lnTo>
                    <a:pt x="13" y="0"/>
                  </a:lnTo>
                  <a:lnTo>
                    <a:pt x="13" y="0"/>
                  </a:lnTo>
                  <a:lnTo>
                    <a:pt x="12" y="0"/>
                  </a:lnTo>
                  <a:lnTo>
                    <a:pt x="12" y="0"/>
                  </a:lnTo>
                  <a:lnTo>
                    <a:pt x="13" y="0"/>
                  </a:lnTo>
                  <a:lnTo>
                    <a:pt x="13" y="0"/>
                  </a:lnTo>
                  <a:lnTo>
                    <a:pt x="13" y="0"/>
                  </a:lnTo>
                  <a:lnTo>
                    <a:pt x="13" y="0"/>
                  </a:lnTo>
                  <a:lnTo>
                    <a:pt x="13" y="0"/>
                  </a:lnTo>
                  <a:lnTo>
                    <a:pt x="13" y="0"/>
                  </a:lnTo>
                  <a:lnTo>
                    <a:pt x="14" y="0"/>
                  </a:lnTo>
                  <a:lnTo>
                    <a:pt x="14" y="0"/>
                  </a:lnTo>
                  <a:lnTo>
                    <a:pt x="14" y="0"/>
                  </a:lnTo>
                  <a:lnTo>
                    <a:pt x="14" y="0"/>
                  </a:lnTo>
                  <a:lnTo>
                    <a:pt x="14" y="0"/>
                  </a:lnTo>
                  <a:lnTo>
                    <a:pt x="14" y="1"/>
                  </a:lnTo>
                  <a:lnTo>
                    <a:pt x="15" y="1"/>
                  </a:lnTo>
                  <a:lnTo>
                    <a:pt x="15" y="1"/>
                  </a:lnTo>
                  <a:lnTo>
                    <a:pt x="15" y="1"/>
                  </a:lnTo>
                  <a:lnTo>
                    <a:pt x="15" y="1"/>
                  </a:lnTo>
                  <a:lnTo>
                    <a:pt x="15" y="1"/>
                  </a:lnTo>
                  <a:lnTo>
                    <a:pt x="15" y="1"/>
                  </a:lnTo>
                  <a:lnTo>
                    <a:pt x="16" y="1"/>
                  </a:lnTo>
                  <a:lnTo>
                    <a:pt x="16" y="1"/>
                  </a:lnTo>
                  <a:lnTo>
                    <a:pt x="16" y="1"/>
                  </a:lnTo>
                  <a:lnTo>
                    <a:pt x="16" y="1"/>
                  </a:lnTo>
                  <a:lnTo>
                    <a:pt x="16" y="2"/>
                  </a:lnTo>
                  <a:lnTo>
                    <a:pt x="16" y="2"/>
                  </a:lnTo>
                  <a:lnTo>
                    <a:pt x="17" y="3"/>
                  </a:lnTo>
                  <a:lnTo>
                    <a:pt x="17" y="3"/>
                  </a:lnTo>
                  <a:lnTo>
                    <a:pt x="17" y="3"/>
                  </a:lnTo>
                  <a:lnTo>
                    <a:pt x="17" y="3"/>
                  </a:lnTo>
                  <a:lnTo>
                    <a:pt x="17" y="3"/>
                  </a:lnTo>
                  <a:lnTo>
                    <a:pt x="17" y="3"/>
                  </a:lnTo>
                  <a:lnTo>
                    <a:pt x="17" y="3"/>
                  </a:lnTo>
                  <a:lnTo>
                    <a:pt x="17" y="3"/>
                  </a:lnTo>
                  <a:lnTo>
                    <a:pt x="17" y="3"/>
                  </a:lnTo>
                  <a:lnTo>
                    <a:pt x="17" y="4"/>
                  </a:lnTo>
                  <a:lnTo>
                    <a:pt x="17" y="4"/>
                  </a:lnTo>
                  <a:lnTo>
                    <a:pt x="17" y="4"/>
                  </a:lnTo>
                  <a:lnTo>
                    <a:pt x="17" y="4"/>
                  </a:lnTo>
                  <a:lnTo>
                    <a:pt x="17" y="4"/>
                  </a:lnTo>
                  <a:lnTo>
                    <a:pt x="17" y="4"/>
                  </a:lnTo>
                  <a:lnTo>
                    <a:pt x="17" y="4"/>
                  </a:lnTo>
                  <a:lnTo>
                    <a:pt x="17" y="5"/>
                  </a:lnTo>
                  <a:lnTo>
                    <a:pt x="18" y="5"/>
                  </a:lnTo>
                  <a:lnTo>
                    <a:pt x="18" y="5"/>
                  </a:lnTo>
                  <a:lnTo>
                    <a:pt x="18" y="5"/>
                  </a:lnTo>
                  <a:lnTo>
                    <a:pt x="19" y="5"/>
                  </a:lnTo>
                  <a:lnTo>
                    <a:pt x="19" y="5"/>
                  </a:lnTo>
                  <a:lnTo>
                    <a:pt x="19" y="5"/>
                  </a:lnTo>
                  <a:lnTo>
                    <a:pt x="19" y="5"/>
                  </a:lnTo>
                  <a:lnTo>
                    <a:pt x="19" y="5"/>
                  </a:lnTo>
                  <a:lnTo>
                    <a:pt x="20" y="5"/>
                  </a:lnTo>
                  <a:lnTo>
                    <a:pt x="20" y="5"/>
                  </a:lnTo>
                  <a:lnTo>
                    <a:pt x="20" y="4"/>
                  </a:lnTo>
                  <a:lnTo>
                    <a:pt x="20" y="5"/>
                  </a:lnTo>
                  <a:lnTo>
                    <a:pt x="20" y="5"/>
                  </a:lnTo>
                  <a:lnTo>
                    <a:pt x="21" y="5"/>
                  </a:lnTo>
                  <a:lnTo>
                    <a:pt x="21" y="5"/>
                  </a:lnTo>
                  <a:lnTo>
                    <a:pt x="21" y="5"/>
                  </a:lnTo>
                  <a:lnTo>
                    <a:pt x="21" y="5"/>
                  </a:lnTo>
                  <a:lnTo>
                    <a:pt x="21" y="6"/>
                  </a:lnTo>
                  <a:lnTo>
                    <a:pt x="21" y="6"/>
                  </a:lnTo>
                  <a:lnTo>
                    <a:pt x="21" y="6"/>
                  </a:lnTo>
                  <a:lnTo>
                    <a:pt x="21" y="7"/>
                  </a:lnTo>
                  <a:lnTo>
                    <a:pt x="21" y="7"/>
                  </a:lnTo>
                  <a:lnTo>
                    <a:pt x="22" y="7"/>
                  </a:lnTo>
                  <a:lnTo>
                    <a:pt x="22" y="7"/>
                  </a:lnTo>
                  <a:lnTo>
                    <a:pt x="22" y="8"/>
                  </a:lnTo>
                  <a:lnTo>
                    <a:pt x="22" y="8"/>
                  </a:lnTo>
                  <a:lnTo>
                    <a:pt x="22" y="8"/>
                  </a:lnTo>
                  <a:lnTo>
                    <a:pt x="22" y="8"/>
                  </a:lnTo>
                  <a:lnTo>
                    <a:pt x="22" y="9"/>
                  </a:lnTo>
                  <a:lnTo>
                    <a:pt x="22" y="9"/>
                  </a:lnTo>
                  <a:lnTo>
                    <a:pt x="23" y="9"/>
                  </a:lnTo>
                  <a:lnTo>
                    <a:pt x="23" y="9"/>
                  </a:lnTo>
                  <a:lnTo>
                    <a:pt x="23" y="9"/>
                  </a:lnTo>
                  <a:lnTo>
                    <a:pt x="23" y="9"/>
                  </a:lnTo>
                  <a:lnTo>
                    <a:pt x="23" y="9"/>
                  </a:lnTo>
                  <a:lnTo>
                    <a:pt x="23" y="9"/>
                  </a:lnTo>
                  <a:lnTo>
                    <a:pt x="23" y="10"/>
                  </a:lnTo>
                  <a:lnTo>
                    <a:pt x="24" y="10"/>
                  </a:lnTo>
                  <a:lnTo>
                    <a:pt x="24" y="10"/>
                  </a:lnTo>
                  <a:lnTo>
                    <a:pt x="24" y="10"/>
                  </a:lnTo>
                  <a:lnTo>
                    <a:pt x="24" y="10"/>
                  </a:lnTo>
                  <a:lnTo>
                    <a:pt x="24" y="11"/>
                  </a:lnTo>
                  <a:lnTo>
                    <a:pt x="25" y="11"/>
                  </a:lnTo>
                  <a:lnTo>
                    <a:pt x="25" y="11"/>
                  </a:lnTo>
                  <a:lnTo>
                    <a:pt x="25" y="11"/>
                  </a:lnTo>
                  <a:lnTo>
                    <a:pt x="25" y="11"/>
                  </a:lnTo>
                  <a:lnTo>
                    <a:pt x="25" y="11"/>
                  </a:lnTo>
                  <a:lnTo>
                    <a:pt x="26" y="11"/>
                  </a:lnTo>
                  <a:lnTo>
                    <a:pt x="26" y="11"/>
                  </a:lnTo>
                  <a:lnTo>
                    <a:pt x="26" y="11"/>
                  </a:lnTo>
                  <a:lnTo>
                    <a:pt x="26" y="11"/>
                  </a:lnTo>
                  <a:lnTo>
                    <a:pt x="26" y="11"/>
                  </a:lnTo>
                  <a:lnTo>
                    <a:pt x="27" y="12"/>
                  </a:lnTo>
                  <a:lnTo>
                    <a:pt x="27" y="12"/>
                  </a:lnTo>
                  <a:lnTo>
                    <a:pt x="27" y="12"/>
                  </a:lnTo>
                  <a:lnTo>
                    <a:pt x="27" y="12"/>
                  </a:lnTo>
                  <a:lnTo>
                    <a:pt x="28" y="12"/>
                  </a:lnTo>
                  <a:lnTo>
                    <a:pt x="28" y="13"/>
                  </a:lnTo>
                  <a:lnTo>
                    <a:pt x="28" y="13"/>
                  </a:lnTo>
                  <a:lnTo>
                    <a:pt x="28" y="13"/>
                  </a:lnTo>
                  <a:lnTo>
                    <a:pt x="29" y="13"/>
                  </a:lnTo>
                  <a:lnTo>
                    <a:pt x="29" y="13"/>
                  </a:lnTo>
                  <a:lnTo>
                    <a:pt x="29" y="13"/>
                  </a:lnTo>
                  <a:lnTo>
                    <a:pt x="29" y="13"/>
                  </a:lnTo>
                  <a:lnTo>
                    <a:pt x="30" y="13"/>
                  </a:lnTo>
                  <a:lnTo>
                    <a:pt x="30" y="14"/>
                  </a:lnTo>
                  <a:lnTo>
                    <a:pt x="30" y="14"/>
                  </a:lnTo>
                  <a:lnTo>
                    <a:pt x="30" y="14"/>
                  </a:lnTo>
                  <a:lnTo>
                    <a:pt x="30" y="14"/>
                  </a:lnTo>
                  <a:lnTo>
                    <a:pt x="31" y="14"/>
                  </a:lnTo>
                  <a:lnTo>
                    <a:pt x="31" y="14"/>
                  </a:lnTo>
                  <a:lnTo>
                    <a:pt x="31" y="14"/>
                  </a:lnTo>
                  <a:lnTo>
                    <a:pt x="31" y="14"/>
                  </a:lnTo>
                  <a:lnTo>
                    <a:pt x="31" y="14"/>
                  </a:lnTo>
                  <a:lnTo>
                    <a:pt x="31" y="15"/>
                  </a:lnTo>
                  <a:lnTo>
                    <a:pt x="31" y="15"/>
                  </a:lnTo>
                  <a:lnTo>
                    <a:pt x="31" y="1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Freeform 642">
              <a:extLst>
                <a:ext uri="{FF2B5EF4-FFF2-40B4-BE49-F238E27FC236}">
                  <a16:creationId xmlns:a16="http://schemas.microsoft.com/office/drawing/2014/main" id="{A1F8E8E9-97DD-4B7F-BF45-803804B5056F}"/>
                </a:ext>
              </a:extLst>
            </p:cNvPr>
            <p:cNvSpPr>
              <a:spLocks/>
            </p:cNvSpPr>
            <p:nvPr/>
          </p:nvSpPr>
          <p:spPr bwMode="auto">
            <a:xfrm>
              <a:off x="6454924" y="4359113"/>
              <a:ext cx="131609" cy="168889"/>
            </a:xfrm>
            <a:custGeom>
              <a:avLst/>
              <a:gdLst/>
              <a:ahLst/>
              <a:cxnLst>
                <a:cxn ang="0">
                  <a:pos x="7" y="13"/>
                </a:cxn>
                <a:cxn ang="0">
                  <a:pos x="5" y="13"/>
                </a:cxn>
                <a:cxn ang="0">
                  <a:pos x="3" y="13"/>
                </a:cxn>
                <a:cxn ang="0">
                  <a:pos x="3" y="14"/>
                </a:cxn>
                <a:cxn ang="0">
                  <a:pos x="2" y="14"/>
                </a:cxn>
                <a:cxn ang="0">
                  <a:pos x="2" y="14"/>
                </a:cxn>
                <a:cxn ang="0">
                  <a:pos x="1" y="15"/>
                </a:cxn>
                <a:cxn ang="0">
                  <a:pos x="1" y="14"/>
                </a:cxn>
                <a:cxn ang="0">
                  <a:pos x="0" y="15"/>
                </a:cxn>
                <a:cxn ang="0">
                  <a:pos x="0" y="14"/>
                </a:cxn>
                <a:cxn ang="0">
                  <a:pos x="0" y="13"/>
                </a:cxn>
                <a:cxn ang="0">
                  <a:pos x="1" y="12"/>
                </a:cxn>
                <a:cxn ang="0">
                  <a:pos x="1" y="12"/>
                </a:cxn>
                <a:cxn ang="0">
                  <a:pos x="1" y="11"/>
                </a:cxn>
                <a:cxn ang="0">
                  <a:pos x="1" y="10"/>
                </a:cxn>
                <a:cxn ang="0">
                  <a:pos x="1" y="9"/>
                </a:cxn>
                <a:cxn ang="0">
                  <a:pos x="2" y="9"/>
                </a:cxn>
                <a:cxn ang="0">
                  <a:pos x="2" y="8"/>
                </a:cxn>
                <a:cxn ang="0">
                  <a:pos x="2" y="8"/>
                </a:cxn>
                <a:cxn ang="0">
                  <a:pos x="3" y="7"/>
                </a:cxn>
                <a:cxn ang="0">
                  <a:pos x="4" y="5"/>
                </a:cxn>
                <a:cxn ang="0">
                  <a:pos x="3" y="5"/>
                </a:cxn>
                <a:cxn ang="0">
                  <a:pos x="3" y="5"/>
                </a:cxn>
                <a:cxn ang="0">
                  <a:pos x="3" y="4"/>
                </a:cxn>
                <a:cxn ang="0">
                  <a:pos x="3" y="3"/>
                </a:cxn>
                <a:cxn ang="0">
                  <a:pos x="3" y="3"/>
                </a:cxn>
                <a:cxn ang="0">
                  <a:pos x="3" y="2"/>
                </a:cxn>
                <a:cxn ang="0">
                  <a:pos x="3" y="1"/>
                </a:cxn>
                <a:cxn ang="0">
                  <a:pos x="4" y="1"/>
                </a:cxn>
                <a:cxn ang="0">
                  <a:pos x="4" y="1"/>
                </a:cxn>
                <a:cxn ang="0">
                  <a:pos x="5" y="1"/>
                </a:cxn>
                <a:cxn ang="0">
                  <a:pos x="5" y="1"/>
                </a:cxn>
                <a:cxn ang="0">
                  <a:pos x="6" y="2"/>
                </a:cxn>
                <a:cxn ang="0">
                  <a:pos x="7" y="1"/>
                </a:cxn>
                <a:cxn ang="0">
                  <a:pos x="8" y="1"/>
                </a:cxn>
                <a:cxn ang="0">
                  <a:pos x="8" y="1"/>
                </a:cxn>
                <a:cxn ang="0">
                  <a:pos x="9" y="1"/>
                </a:cxn>
                <a:cxn ang="0">
                  <a:pos x="10" y="0"/>
                </a:cxn>
                <a:cxn ang="0">
                  <a:pos x="10" y="1"/>
                </a:cxn>
                <a:cxn ang="0">
                  <a:pos x="11" y="1"/>
                </a:cxn>
                <a:cxn ang="0">
                  <a:pos x="11" y="2"/>
                </a:cxn>
                <a:cxn ang="0">
                  <a:pos x="11" y="3"/>
                </a:cxn>
                <a:cxn ang="0">
                  <a:pos x="12" y="3"/>
                </a:cxn>
                <a:cxn ang="0">
                  <a:pos x="12" y="4"/>
                </a:cxn>
                <a:cxn ang="0">
                  <a:pos x="12" y="5"/>
                </a:cxn>
                <a:cxn ang="0">
                  <a:pos x="12" y="6"/>
                </a:cxn>
                <a:cxn ang="0">
                  <a:pos x="12" y="7"/>
                </a:cxn>
                <a:cxn ang="0">
                  <a:pos x="12" y="7"/>
                </a:cxn>
                <a:cxn ang="0">
                  <a:pos x="12" y="7"/>
                </a:cxn>
                <a:cxn ang="0">
                  <a:pos x="11" y="8"/>
                </a:cxn>
                <a:cxn ang="0">
                  <a:pos x="11" y="8"/>
                </a:cxn>
                <a:cxn ang="0">
                  <a:pos x="11" y="8"/>
                </a:cxn>
                <a:cxn ang="0">
                  <a:pos x="11" y="9"/>
                </a:cxn>
                <a:cxn ang="0">
                  <a:pos x="10" y="9"/>
                </a:cxn>
                <a:cxn ang="0">
                  <a:pos x="10" y="10"/>
                </a:cxn>
                <a:cxn ang="0">
                  <a:pos x="10" y="11"/>
                </a:cxn>
                <a:cxn ang="0">
                  <a:pos x="10" y="12"/>
                </a:cxn>
                <a:cxn ang="0">
                  <a:pos x="10" y="13"/>
                </a:cxn>
                <a:cxn ang="0">
                  <a:pos x="8" y="13"/>
                </a:cxn>
              </a:cxnLst>
              <a:rect l="0" t="0" r="r" b="b"/>
              <a:pathLst>
                <a:path w="12" h="15">
                  <a:moveTo>
                    <a:pt x="8" y="13"/>
                  </a:moveTo>
                  <a:lnTo>
                    <a:pt x="7" y="13"/>
                  </a:lnTo>
                  <a:lnTo>
                    <a:pt x="7" y="13"/>
                  </a:lnTo>
                  <a:lnTo>
                    <a:pt x="7" y="13"/>
                  </a:lnTo>
                  <a:lnTo>
                    <a:pt x="5" y="13"/>
                  </a:lnTo>
                  <a:lnTo>
                    <a:pt x="5" y="13"/>
                  </a:lnTo>
                  <a:lnTo>
                    <a:pt x="4" y="13"/>
                  </a:lnTo>
                  <a:lnTo>
                    <a:pt x="4" y="13"/>
                  </a:lnTo>
                  <a:lnTo>
                    <a:pt x="3" y="13"/>
                  </a:lnTo>
                  <a:lnTo>
                    <a:pt x="3" y="13"/>
                  </a:lnTo>
                  <a:lnTo>
                    <a:pt x="3" y="13"/>
                  </a:lnTo>
                  <a:lnTo>
                    <a:pt x="3" y="14"/>
                  </a:lnTo>
                  <a:lnTo>
                    <a:pt x="2" y="14"/>
                  </a:lnTo>
                  <a:lnTo>
                    <a:pt x="2" y="14"/>
                  </a:lnTo>
                  <a:lnTo>
                    <a:pt x="2" y="14"/>
                  </a:lnTo>
                  <a:lnTo>
                    <a:pt x="2" y="14"/>
                  </a:lnTo>
                  <a:lnTo>
                    <a:pt x="2" y="14"/>
                  </a:lnTo>
                  <a:lnTo>
                    <a:pt x="2" y="14"/>
                  </a:lnTo>
                  <a:lnTo>
                    <a:pt x="1" y="15"/>
                  </a:lnTo>
                  <a:lnTo>
                    <a:pt x="1" y="15"/>
                  </a:lnTo>
                  <a:lnTo>
                    <a:pt x="1" y="15"/>
                  </a:lnTo>
                  <a:lnTo>
                    <a:pt x="1" y="15"/>
                  </a:lnTo>
                  <a:lnTo>
                    <a:pt x="1" y="14"/>
                  </a:lnTo>
                  <a:lnTo>
                    <a:pt x="1" y="14"/>
                  </a:lnTo>
                  <a:lnTo>
                    <a:pt x="1" y="14"/>
                  </a:lnTo>
                  <a:lnTo>
                    <a:pt x="1" y="15"/>
                  </a:lnTo>
                  <a:lnTo>
                    <a:pt x="0" y="15"/>
                  </a:lnTo>
                  <a:lnTo>
                    <a:pt x="0" y="14"/>
                  </a:lnTo>
                  <a:lnTo>
                    <a:pt x="0" y="14"/>
                  </a:lnTo>
                  <a:lnTo>
                    <a:pt x="0" y="14"/>
                  </a:lnTo>
                  <a:lnTo>
                    <a:pt x="0" y="13"/>
                  </a:lnTo>
                  <a:lnTo>
                    <a:pt x="0" y="13"/>
                  </a:lnTo>
                  <a:lnTo>
                    <a:pt x="0" y="13"/>
                  </a:lnTo>
                  <a:lnTo>
                    <a:pt x="0" y="13"/>
                  </a:lnTo>
                  <a:lnTo>
                    <a:pt x="1" y="13"/>
                  </a:lnTo>
                  <a:lnTo>
                    <a:pt x="1" y="12"/>
                  </a:lnTo>
                  <a:lnTo>
                    <a:pt x="1" y="12"/>
                  </a:lnTo>
                  <a:lnTo>
                    <a:pt x="1" y="12"/>
                  </a:lnTo>
                  <a:lnTo>
                    <a:pt x="1" y="12"/>
                  </a:lnTo>
                  <a:lnTo>
                    <a:pt x="1" y="11"/>
                  </a:lnTo>
                  <a:lnTo>
                    <a:pt x="1" y="11"/>
                  </a:lnTo>
                  <a:lnTo>
                    <a:pt x="1" y="11"/>
                  </a:lnTo>
                  <a:lnTo>
                    <a:pt x="1" y="11"/>
                  </a:lnTo>
                  <a:lnTo>
                    <a:pt x="1" y="10"/>
                  </a:lnTo>
                  <a:lnTo>
                    <a:pt x="1" y="10"/>
                  </a:lnTo>
                  <a:lnTo>
                    <a:pt x="1" y="10"/>
                  </a:lnTo>
                  <a:lnTo>
                    <a:pt x="1" y="9"/>
                  </a:lnTo>
                  <a:lnTo>
                    <a:pt x="1" y="9"/>
                  </a:lnTo>
                  <a:lnTo>
                    <a:pt x="1" y="9"/>
                  </a:lnTo>
                  <a:lnTo>
                    <a:pt x="1" y="9"/>
                  </a:lnTo>
                  <a:lnTo>
                    <a:pt x="2" y="9"/>
                  </a:lnTo>
                  <a:lnTo>
                    <a:pt x="2" y="8"/>
                  </a:lnTo>
                  <a:lnTo>
                    <a:pt x="2" y="8"/>
                  </a:lnTo>
                  <a:lnTo>
                    <a:pt x="2" y="8"/>
                  </a:lnTo>
                  <a:lnTo>
                    <a:pt x="2" y="8"/>
                  </a:lnTo>
                  <a:lnTo>
                    <a:pt x="2" y="8"/>
                  </a:lnTo>
                  <a:lnTo>
                    <a:pt x="2" y="8"/>
                  </a:lnTo>
                  <a:lnTo>
                    <a:pt x="2" y="7"/>
                  </a:lnTo>
                  <a:lnTo>
                    <a:pt x="3" y="7"/>
                  </a:lnTo>
                  <a:lnTo>
                    <a:pt x="3" y="7"/>
                  </a:lnTo>
                  <a:lnTo>
                    <a:pt x="3" y="6"/>
                  </a:lnTo>
                  <a:lnTo>
                    <a:pt x="4" y="6"/>
                  </a:lnTo>
                  <a:lnTo>
                    <a:pt x="4" y="5"/>
                  </a:lnTo>
                  <a:lnTo>
                    <a:pt x="4" y="5"/>
                  </a:lnTo>
                  <a:lnTo>
                    <a:pt x="4" y="5"/>
                  </a:lnTo>
                  <a:lnTo>
                    <a:pt x="3" y="5"/>
                  </a:lnTo>
                  <a:lnTo>
                    <a:pt x="3" y="5"/>
                  </a:lnTo>
                  <a:lnTo>
                    <a:pt x="3" y="5"/>
                  </a:lnTo>
                  <a:lnTo>
                    <a:pt x="3" y="5"/>
                  </a:lnTo>
                  <a:lnTo>
                    <a:pt x="3" y="4"/>
                  </a:lnTo>
                  <a:lnTo>
                    <a:pt x="3" y="4"/>
                  </a:lnTo>
                  <a:lnTo>
                    <a:pt x="3" y="4"/>
                  </a:lnTo>
                  <a:lnTo>
                    <a:pt x="3" y="4"/>
                  </a:lnTo>
                  <a:lnTo>
                    <a:pt x="3" y="4"/>
                  </a:lnTo>
                  <a:lnTo>
                    <a:pt x="3" y="3"/>
                  </a:lnTo>
                  <a:lnTo>
                    <a:pt x="3" y="3"/>
                  </a:lnTo>
                  <a:lnTo>
                    <a:pt x="3" y="3"/>
                  </a:lnTo>
                  <a:lnTo>
                    <a:pt x="3" y="3"/>
                  </a:lnTo>
                  <a:lnTo>
                    <a:pt x="3" y="3"/>
                  </a:lnTo>
                  <a:lnTo>
                    <a:pt x="3" y="2"/>
                  </a:lnTo>
                  <a:lnTo>
                    <a:pt x="3" y="2"/>
                  </a:lnTo>
                  <a:lnTo>
                    <a:pt x="3" y="2"/>
                  </a:lnTo>
                  <a:lnTo>
                    <a:pt x="3" y="2"/>
                  </a:lnTo>
                  <a:lnTo>
                    <a:pt x="3" y="1"/>
                  </a:lnTo>
                  <a:lnTo>
                    <a:pt x="3" y="1"/>
                  </a:lnTo>
                  <a:lnTo>
                    <a:pt x="3" y="1"/>
                  </a:lnTo>
                  <a:lnTo>
                    <a:pt x="4" y="1"/>
                  </a:lnTo>
                  <a:lnTo>
                    <a:pt x="4" y="1"/>
                  </a:lnTo>
                  <a:lnTo>
                    <a:pt x="4" y="1"/>
                  </a:lnTo>
                  <a:lnTo>
                    <a:pt x="4" y="1"/>
                  </a:lnTo>
                  <a:lnTo>
                    <a:pt x="5" y="1"/>
                  </a:lnTo>
                  <a:lnTo>
                    <a:pt x="5" y="1"/>
                  </a:lnTo>
                  <a:lnTo>
                    <a:pt x="5" y="1"/>
                  </a:lnTo>
                  <a:lnTo>
                    <a:pt x="5" y="1"/>
                  </a:lnTo>
                  <a:lnTo>
                    <a:pt x="5" y="1"/>
                  </a:lnTo>
                  <a:lnTo>
                    <a:pt x="5" y="1"/>
                  </a:lnTo>
                  <a:lnTo>
                    <a:pt x="6" y="1"/>
                  </a:lnTo>
                  <a:lnTo>
                    <a:pt x="6" y="1"/>
                  </a:lnTo>
                  <a:lnTo>
                    <a:pt x="6" y="2"/>
                  </a:lnTo>
                  <a:lnTo>
                    <a:pt x="6" y="2"/>
                  </a:lnTo>
                  <a:lnTo>
                    <a:pt x="6" y="1"/>
                  </a:lnTo>
                  <a:lnTo>
                    <a:pt x="7" y="1"/>
                  </a:lnTo>
                  <a:lnTo>
                    <a:pt x="7" y="1"/>
                  </a:lnTo>
                  <a:lnTo>
                    <a:pt x="7" y="1"/>
                  </a:lnTo>
                  <a:lnTo>
                    <a:pt x="8" y="1"/>
                  </a:lnTo>
                  <a:lnTo>
                    <a:pt x="8" y="1"/>
                  </a:lnTo>
                  <a:lnTo>
                    <a:pt x="8" y="1"/>
                  </a:lnTo>
                  <a:lnTo>
                    <a:pt x="8" y="1"/>
                  </a:lnTo>
                  <a:lnTo>
                    <a:pt x="8" y="1"/>
                  </a:lnTo>
                  <a:lnTo>
                    <a:pt x="9" y="1"/>
                  </a:lnTo>
                  <a:lnTo>
                    <a:pt x="9" y="1"/>
                  </a:lnTo>
                  <a:lnTo>
                    <a:pt x="10" y="0"/>
                  </a:lnTo>
                  <a:lnTo>
                    <a:pt x="10" y="0"/>
                  </a:lnTo>
                  <a:lnTo>
                    <a:pt x="10" y="0"/>
                  </a:lnTo>
                  <a:lnTo>
                    <a:pt x="10" y="1"/>
                  </a:lnTo>
                  <a:lnTo>
                    <a:pt x="10" y="1"/>
                  </a:lnTo>
                  <a:lnTo>
                    <a:pt x="10" y="1"/>
                  </a:lnTo>
                  <a:lnTo>
                    <a:pt x="11" y="1"/>
                  </a:lnTo>
                  <a:lnTo>
                    <a:pt x="11" y="1"/>
                  </a:lnTo>
                  <a:lnTo>
                    <a:pt x="11" y="1"/>
                  </a:lnTo>
                  <a:lnTo>
                    <a:pt x="11" y="2"/>
                  </a:lnTo>
                  <a:lnTo>
                    <a:pt x="11" y="2"/>
                  </a:lnTo>
                  <a:lnTo>
                    <a:pt x="11" y="2"/>
                  </a:lnTo>
                  <a:lnTo>
                    <a:pt x="11" y="3"/>
                  </a:lnTo>
                  <a:lnTo>
                    <a:pt x="11" y="3"/>
                  </a:lnTo>
                  <a:lnTo>
                    <a:pt x="11" y="3"/>
                  </a:lnTo>
                  <a:lnTo>
                    <a:pt x="11" y="3"/>
                  </a:lnTo>
                  <a:lnTo>
                    <a:pt x="11" y="3"/>
                  </a:lnTo>
                  <a:lnTo>
                    <a:pt x="12" y="3"/>
                  </a:lnTo>
                  <a:lnTo>
                    <a:pt x="12" y="4"/>
                  </a:lnTo>
                  <a:lnTo>
                    <a:pt x="12" y="4"/>
                  </a:lnTo>
                  <a:lnTo>
                    <a:pt x="12" y="4"/>
                  </a:lnTo>
                  <a:lnTo>
                    <a:pt x="12" y="4"/>
                  </a:lnTo>
                  <a:lnTo>
                    <a:pt x="12" y="5"/>
                  </a:lnTo>
                  <a:lnTo>
                    <a:pt x="12" y="5"/>
                  </a:lnTo>
                  <a:lnTo>
                    <a:pt x="12" y="5"/>
                  </a:lnTo>
                  <a:lnTo>
                    <a:pt x="12" y="5"/>
                  </a:lnTo>
                  <a:lnTo>
                    <a:pt x="12" y="6"/>
                  </a:lnTo>
                  <a:lnTo>
                    <a:pt x="12" y="6"/>
                  </a:lnTo>
                  <a:lnTo>
                    <a:pt x="12" y="7"/>
                  </a:lnTo>
                  <a:lnTo>
                    <a:pt x="12" y="7"/>
                  </a:lnTo>
                  <a:lnTo>
                    <a:pt x="12" y="7"/>
                  </a:lnTo>
                  <a:lnTo>
                    <a:pt x="12" y="7"/>
                  </a:lnTo>
                  <a:lnTo>
                    <a:pt x="12" y="7"/>
                  </a:lnTo>
                  <a:lnTo>
                    <a:pt x="12" y="7"/>
                  </a:lnTo>
                  <a:lnTo>
                    <a:pt x="12" y="7"/>
                  </a:lnTo>
                  <a:lnTo>
                    <a:pt x="12" y="7"/>
                  </a:lnTo>
                  <a:lnTo>
                    <a:pt x="12" y="8"/>
                  </a:lnTo>
                  <a:lnTo>
                    <a:pt x="12" y="8"/>
                  </a:lnTo>
                  <a:lnTo>
                    <a:pt x="11" y="8"/>
                  </a:lnTo>
                  <a:lnTo>
                    <a:pt x="11" y="8"/>
                  </a:lnTo>
                  <a:lnTo>
                    <a:pt x="11" y="8"/>
                  </a:lnTo>
                  <a:lnTo>
                    <a:pt x="11" y="8"/>
                  </a:lnTo>
                  <a:lnTo>
                    <a:pt x="11" y="8"/>
                  </a:lnTo>
                  <a:lnTo>
                    <a:pt x="11" y="8"/>
                  </a:lnTo>
                  <a:lnTo>
                    <a:pt x="11" y="8"/>
                  </a:lnTo>
                  <a:lnTo>
                    <a:pt x="11" y="8"/>
                  </a:lnTo>
                  <a:lnTo>
                    <a:pt x="11" y="8"/>
                  </a:lnTo>
                  <a:lnTo>
                    <a:pt x="11" y="9"/>
                  </a:lnTo>
                  <a:lnTo>
                    <a:pt x="11" y="9"/>
                  </a:lnTo>
                  <a:lnTo>
                    <a:pt x="10" y="9"/>
                  </a:lnTo>
                  <a:lnTo>
                    <a:pt x="10" y="9"/>
                  </a:lnTo>
                  <a:lnTo>
                    <a:pt x="10" y="10"/>
                  </a:lnTo>
                  <a:lnTo>
                    <a:pt x="10" y="10"/>
                  </a:lnTo>
                  <a:lnTo>
                    <a:pt x="10" y="10"/>
                  </a:lnTo>
                  <a:lnTo>
                    <a:pt x="10" y="11"/>
                  </a:lnTo>
                  <a:lnTo>
                    <a:pt x="10" y="11"/>
                  </a:lnTo>
                  <a:lnTo>
                    <a:pt x="10" y="11"/>
                  </a:lnTo>
                  <a:lnTo>
                    <a:pt x="10" y="11"/>
                  </a:lnTo>
                  <a:lnTo>
                    <a:pt x="10" y="11"/>
                  </a:lnTo>
                  <a:lnTo>
                    <a:pt x="10" y="12"/>
                  </a:lnTo>
                  <a:lnTo>
                    <a:pt x="10" y="12"/>
                  </a:lnTo>
                  <a:lnTo>
                    <a:pt x="10" y="12"/>
                  </a:lnTo>
                  <a:lnTo>
                    <a:pt x="10" y="13"/>
                  </a:lnTo>
                  <a:lnTo>
                    <a:pt x="9" y="13"/>
                  </a:lnTo>
                  <a:lnTo>
                    <a:pt x="8" y="13"/>
                  </a:lnTo>
                  <a:lnTo>
                    <a:pt x="8" y="13"/>
                  </a:lnTo>
                  <a:lnTo>
                    <a:pt x="8" y="13"/>
                  </a:lnTo>
                  <a:lnTo>
                    <a:pt x="8" y="1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2" name="Freeform 643">
              <a:extLst>
                <a:ext uri="{FF2B5EF4-FFF2-40B4-BE49-F238E27FC236}">
                  <a16:creationId xmlns:a16="http://schemas.microsoft.com/office/drawing/2014/main" id="{22F1D96D-1A2B-4649-8EC1-B1DD2A675E8D}"/>
                </a:ext>
              </a:extLst>
            </p:cNvPr>
            <p:cNvSpPr>
              <a:spLocks noEditPoints="1"/>
            </p:cNvSpPr>
            <p:nvPr/>
          </p:nvSpPr>
          <p:spPr bwMode="auto">
            <a:xfrm>
              <a:off x="6280586" y="2818002"/>
              <a:ext cx="425592" cy="281482"/>
            </a:xfrm>
            <a:custGeom>
              <a:avLst/>
              <a:gdLst/>
              <a:ahLst/>
              <a:cxnLst>
                <a:cxn ang="0">
                  <a:pos x="22" y="19"/>
                </a:cxn>
                <a:cxn ang="0">
                  <a:pos x="22" y="20"/>
                </a:cxn>
                <a:cxn ang="0">
                  <a:pos x="22" y="18"/>
                </a:cxn>
                <a:cxn ang="0">
                  <a:pos x="21" y="17"/>
                </a:cxn>
                <a:cxn ang="0">
                  <a:pos x="21" y="18"/>
                </a:cxn>
                <a:cxn ang="0">
                  <a:pos x="20" y="18"/>
                </a:cxn>
                <a:cxn ang="0">
                  <a:pos x="17" y="21"/>
                </a:cxn>
                <a:cxn ang="0">
                  <a:pos x="17" y="23"/>
                </a:cxn>
                <a:cxn ang="0">
                  <a:pos x="13" y="22"/>
                </a:cxn>
                <a:cxn ang="0">
                  <a:pos x="15" y="20"/>
                </a:cxn>
                <a:cxn ang="0">
                  <a:pos x="16" y="19"/>
                </a:cxn>
                <a:cxn ang="0">
                  <a:pos x="17" y="18"/>
                </a:cxn>
                <a:cxn ang="0">
                  <a:pos x="16" y="16"/>
                </a:cxn>
                <a:cxn ang="0">
                  <a:pos x="14" y="13"/>
                </a:cxn>
                <a:cxn ang="0">
                  <a:pos x="12" y="12"/>
                </a:cxn>
                <a:cxn ang="0">
                  <a:pos x="9" y="14"/>
                </a:cxn>
                <a:cxn ang="0">
                  <a:pos x="6" y="15"/>
                </a:cxn>
                <a:cxn ang="0">
                  <a:pos x="4" y="14"/>
                </a:cxn>
                <a:cxn ang="0">
                  <a:pos x="1" y="13"/>
                </a:cxn>
                <a:cxn ang="0">
                  <a:pos x="1" y="11"/>
                </a:cxn>
                <a:cxn ang="0">
                  <a:pos x="1" y="9"/>
                </a:cxn>
                <a:cxn ang="0">
                  <a:pos x="4" y="5"/>
                </a:cxn>
                <a:cxn ang="0">
                  <a:pos x="4" y="3"/>
                </a:cxn>
                <a:cxn ang="0">
                  <a:pos x="6" y="1"/>
                </a:cxn>
                <a:cxn ang="0">
                  <a:pos x="10" y="1"/>
                </a:cxn>
                <a:cxn ang="0">
                  <a:pos x="11" y="2"/>
                </a:cxn>
                <a:cxn ang="0">
                  <a:pos x="13" y="2"/>
                </a:cxn>
                <a:cxn ang="0">
                  <a:pos x="16" y="3"/>
                </a:cxn>
                <a:cxn ang="0">
                  <a:pos x="18" y="3"/>
                </a:cxn>
                <a:cxn ang="0">
                  <a:pos x="19" y="1"/>
                </a:cxn>
                <a:cxn ang="0">
                  <a:pos x="22" y="1"/>
                </a:cxn>
                <a:cxn ang="0">
                  <a:pos x="25" y="0"/>
                </a:cxn>
                <a:cxn ang="0">
                  <a:pos x="26" y="2"/>
                </a:cxn>
                <a:cxn ang="0">
                  <a:pos x="29" y="4"/>
                </a:cxn>
                <a:cxn ang="0">
                  <a:pos x="30" y="6"/>
                </a:cxn>
                <a:cxn ang="0">
                  <a:pos x="33" y="6"/>
                </a:cxn>
                <a:cxn ang="0">
                  <a:pos x="35" y="7"/>
                </a:cxn>
                <a:cxn ang="0">
                  <a:pos x="37" y="8"/>
                </a:cxn>
                <a:cxn ang="0">
                  <a:pos x="39" y="9"/>
                </a:cxn>
                <a:cxn ang="0">
                  <a:pos x="39" y="11"/>
                </a:cxn>
                <a:cxn ang="0">
                  <a:pos x="39" y="14"/>
                </a:cxn>
                <a:cxn ang="0">
                  <a:pos x="36" y="15"/>
                </a:cxn>
                <a:cxn ang="0">
                  <a:pos x="35" y="17"/>
                </a:cxn>
                <a:cxn ang="0">
                  <a:pos x="32" y="17"/>
                </a:cxn>
                <a:cxn ang="0">
                  <a:pos x="30" y="18"/>
                </a:cxn>
                <a:cxn ang="0">
                  <a:pos x="29" y="19"/>
                </a:cxn>
                <a:cxn ang="0">
                  <a:pos x="27" y="20"/>
                </a:cxn>
                <a:cxn ang="0">
                  <a:pos x="25" y="20"/>
                </a:cxn>
                <a:cxn ang="0">
                  <a:pos x="27" y="20"/>
                </a:cxn>
                <a:cxn ang="0">
                  <a:pos x="28" y="22"/>
                </a:cxn>
                <a:cxn ang="0">
                  <a:pos x="27" y="20"/>
                </a:cxn>
                <a:cxn ang="0">
                  <a:pos x="30" y="22"/>
                </a:cxn>
                <a:cxn ang="0">
                  <a:pos x="31" y="23"/>
                </a:cxn>
                <a:cxn ang="0">
                  <a:pos x="29" y="23"/>
                </a:cxn>
                <a:cxn ang="0">
                  <a:pos x="25" y="25"/>
                </a:cxn>
                <a:cxn ang="0">
                  <a:pos x="25" y="23"/>
                </a:cxn>
                <a:cxn ang="0">
                  <a:pos x="24" y="21"/>
                </a:cxn>
                <a:cxn ang="0">
                  <a:pos x="25" y="20"/>
                </a:cxn>
                <a:cxn ang="0">
                  <a:pos x="23" y="20"/>
                </a:cxn>
                <a:cxn ang="0">
                  <a:pos x="21" y="18"/>
                </a:cxn>
              </a:cxnLst>
              <a:rect l="0" t="0" r="r" b="b"/>
              <a:pathLst>
                <a:path w="39" h="25">
                  <a:moveTo>
                    <a:pt x="24" y="20"/>
                  </a:moveTo>
                  <a:lnTo>
                    <a:pt x="24" y="20"/>
                  </a:lnTo>
                  <a:lnTo>
                    <a:pt x="23" y="20"/>
                  </a:lnTo>
                  <a:lnTo>
                    <a:pt x="24" y="20"/>
                  </a:lnTo>
                  <a:lnTo>
                    <a:pt x="24" y="20"/>
                  </a:lnTo>
                  <a:lnTo>
                    <a:pt x="24" y="20"/>
                  </a:lnTo>
                  <a:close/>
                  <a:moveTo>
                    <a:pt x="26" y="20"/>
                  </a:moveTo>
                  <a:lnTo>
                    <a:pt x="26" y="20"/>
                  </a:lnTo>
                  <a:lnTo>
                    <a:pt x="26" y="19"/>
                  </a:lnTo>
                  <a:lnTo>
                    <a:pt x="27" y="20"/>
                  </a:lnTo>
                  <a:lnTo>
                    <a:pt x="26" y="20"/>
                  </a:lnTo>
                  <a:close/>
                  <a:moveTo>
                    <a:pt x="22" y="20"/>
                  </a:moveTo>
                  <a:lnTo>
                    <a:pt x="22" y="19"/>
                  </a:lnTo>
                  <a:lnTo>
                    <a:pt x="22" y="19"/>
                  </a:lnTo>
                  <a:lnTo>
                    <a:pt x="21" y="19"/>
                  </a:lnTo>
                  <a:lnTo>
                    <a:pt x="21" y="19"/>
                  </a:lnTo>
                  <a:lnTo>
                    <a:pt x="21" y="19"/>
                  </a:lnTo>
                  <a:lnTo>
                    <a:pt x="21" y="19"/>
                  </a:lnTo>
                  <a:lnTo>
                    <a:pt x="21" y="19"/>
                  </a:lnTo>
                  <a:lnTo>
                    <a:pt x="20" y="19"/>
                  </a:lnTo>
                  <a:lnTo>
                    <a:pt x="21" y="19"/>
                  </a:lnTo>
                  <a:lnTo>
                    <a:pt x="21" y="19"/>
                  </a:lnTo>
                  <a:lnTo>
                    <a:pt x="21" y="19"/>
                  </a:lnTo>
                  <a:lnTo>
                    <a:pt x="21" y="19"/>
                  </a:lnTo>
                  <a:lnTo>
                    <a:pt x="21" y="19"/>
                  </a:lnTo>
                  <a:lnTo>
                    <a:pt x="21" y="19"/>
                  </a:lnTo>
                  <a:lnTo>
                    <a:pt x="22" y="19"/>
                  </a:lnTo>
                  <a:lnTo>
                    <a:pt x="22" y="20"/>
                  </a:lnTo>
                  <a:close/>
                  <a:moveTo>
                    <a:pt x="21" y="18"/>
                  </a:moveTo>
                  <a:lnTo>
                    <a:pt x="22" y="18"/>
                  </a:lnTo>
                  <a:lnTo>
                    <a:pt x="22" y="18"/>
                  </a:lnTo>
                  <a:lnTo>
                    <a:pt x="22" y="19"/>
                  </a:lnTo>
                  <a:lnTo>
                    <a:pt x="23" y="18"/>
                  </a:lnTo>
                  <a:lnTo>
                    <a:pt x="23" y="18"/>
                  </a:lnTo>
                  <a:lnTo>
                    <a:pt x="23" y="18"/>
                  </a:lnTo>
                  <a:lnTo>
                    <a:pt x="23" y="18"/>
                  </a:lnTo>
                  <a:lnTo>
                    <a:pt x="23" y="18"/>
                  </a:lnTo>
                  <a:lnTo>
                    <a:pt x="23" y="18"/>
                  </a:lnTo>
                  <a:lnTo>
                    <a:pt x="23" y="18"/>
                  </a:lnTo>
                  <a:lnTo>
                    <a:pt x="22" y="18"/>
                  </a:lnTo>
                  <a:lnTo>
                    <a:pt x="22" y="18"/>
                  </a:lnTo>
                  <a:lnTo>
                    <a:pt x="22" y="18"/>
                  </a:lnTo>
                  <a:lnTo>
                    <a:pt x="22" y="18"/>
                  </a:lnTo>
                  <a:lnTo>
                    <a:pt x="22" y="18"/>
                  </a:lnTo>
                  <a:lnTo>
                    <a:pt x="21" y="18"/>
                  </a:lnTo>
                  <a:lnTo>
                    <a:pt x="21" y="17"/>
                  </a:lnTo>
                  <a:lnTo>
                    <a:pt x="22" y="17"/>
                  </a:lnTo>
                  <a:lnTo>
                    <a:pt x="22" y="17"/>
                  </a:lnTo>
                  <a:lnTo>
                    <a:pt x="22" y="17"/>
                  </a:lnTo>
                  <a:lnTo>
                    <a:pt x="22" y="17"/>
                  </a:lnTo>
                  <a:lnTo>
                    <a:pt x="21" y="16"/>
                  </a:lnTo>
                  <a:lnTo>
                    <a:pt x="21" y="16"/>
                  </a:lnTo>
                  <a:lnTo>
                    <a:pt x="21" y="16"/>
                  </a:lnTo>
                  <a:lnTo>
                    <a:pt x="21" y="16"/>
                  </a:lnTo>
                  <a:lnTo>
                    <a:pt x="21" y="16"/>
                  </a:lnTo>
                  <a:lnTo>
                    <a:pt x="21" y="17"/>
                  </a:lnTo>
                  <a:lnTo>
                    <a:pt x="21" y="17"/>
                  </a:lnTo>
                  <a:lnTo>
                    <a:pt x="21" y="17"/>
                  </a:lnTo>
                  <a:lnTo>
                    <a:pt x="21" y="17"/>
                  </a:lnTo>
                  <a:lnTo>
                    <a:pt x="21" y="17"/>
                  </a:lnTo>
                  <a:lnTo>
                    <a:pt x="21" y="17"/>
                  </a:lnTo>
                  <a:lnTo>
                    <a:pt x="22" y="17"/>
                  </a:lnTo>
                  <a:lnTo>
                    <a:pt x="22" y="17"/>
                  </a:lnTo>
                  <a:lnTo>
                    <a:pt x="22" y="17"/>
                  </a:lnTo>
                  <a:lnTo>
                    <a:pt x="21" y="17"/>
                  </a:lnTo>
                  <a:lnTo>
                    <a:pt x="21" y="17"/>
                  </a:lnTo>
                  <a:lnTo>
                    <a:pt x="21" y="18"/>
                  </a:lnTo>
                  <a:lnTo>
                    <a:pt x="21" y="18"/>
                  </a:lnTo>
                  <a:lnTo>
                    <a:pt x="21" y="18"/>
                  </a:lnTo>
                  <a:lnTo>
                    <a:pt x="21" y="18"/>
                  </a:lnTo>
                  <a:lnTo>
                    <a:pt x="21" y="18"/>
                  </a:lnTo>
                  <a:lnTo>
                    <a:pt x="21" y="18"/>
                  </a:lnTo>
                  <a:lnTo>
                    <a:pt x="21" y="18"/>
                  </a:lnTo>
                  <a:lnTo>
                    <a:pt x="20" y="18"/>
                  </a:lnTo>
                  <a:lnTo>
                    <a:pt x="21" y="18"/>
                  </a:lnTo>
                  <a:lnTo>
                    <a:pt x="21" y="18"/>
                  </a:lnTo>
                  <a:lnTo>
                    <a:pt x="21" y="17"/>
                  </a:lnTo>
                  <a:lnTo>
                    <a:pt x="21" y="18"/>
                  </a:lnTo>
                  <a:lnTo>
                    <a:pt x="20" y="18"/>
                  </a:lnTo>
                  <a:lnTo>
                    <a:pt x="20" y="18"/>
                  </a:lnTo>
                  <a:lnTo>
                    <a:pt x="20" y="18"/>
                  </a:lnTo>
                  <a:lnTo>
                    <a:pt x="20" y="18"/>
                  </a:lnTo>
                  <a:lnTo>
                    <a:pt x="20" y="18"/>
                  </a:lnTo>
                  <a:lnTo>
                    <a:pt x="20" y="18"/>
                  </a:lnTo>
                  <a:lnTo>
                    <a:pt x="20" y="18"/>
                  </a:lnTo>
                  <a:lnTo>
                    <a:pt x="19" y="18"/>
                  </a:lnTo>
                  <a:lnTo>
                    <a:pt x="19" y="18"/>
                  </a:lnTo>
                  <a:lnTo>
                    <a:pt x="19" y="18"/>
                  </a:lnTo>
                  <a:lnTo>
                    <a:pt x="19" y="18"/>
                  </a:lnTo>
                  <a:lnTo>
                    <a:pt x="19" y="19"/>
                  </a:lnTo>
                  <a:lnTo>
                    <a:pt x="19" y="19"/>
                  </a:lnTo>
                  <a:lnTo>
                    <a:pt x="19" y="19"/>
                  </a:lnTo>
                  <a:lnTo>
                    <a:pt x="18" y="20"/>
                  </a:lnTo>
                  <a:lnTo>
                    <a:pt x="18" y="20"/>
                  </a:lnTo>
                  <a:lnTo>
                    <a:pt x="18" y="21"/>
                  </a:lnTo>
                  <a:lnTo>
                    <a:pt x="17" y="21"/>
                  </a:lnTo>
                  <a:lnTo>
                    <a:pt x="17" y="21"/>
                  </a:lnTo>
                  <a:lnTo>
                    <a:pt x="17" y="21"/>
                  </a:lnTo>
                  <a:lnTo>
                    <a:pt x="17" y="21"/>
                  </a:lnTo>
                  <a:lnTo>
                    <a:pt x="17" y="21"/>
                  </a:lnTo>
                  <a:lnTo>
                    <a:pt x="17" y="21"/>
                  </a:lnTo>
                  <a:lnTo>
                    <a:pt x="17" y="21"/>
                  </a:lnTo>
                  <a:lnTo>
                    <a:pt x="17" y="21"/>
                  </a:lnTo>
                  <a:lnTo>
                    <a:pt x="17" y="21"/>
                  </a:lnTo>
                  <a:lnTo>
                    <a:pt x="16" y="21"/>
                  </a:lnTo>
                  <a:lnTo>
                    <a:pt x="16" y="21"/>
                  </a:lnTo>
                  <a:lnTo>
                    <a:pt x="16" y="21"/>
                  </a:lnTo>
                  <a:lnTo>
                    <a:pt x="16" y="22"/>
                  </a:lnTo>
                  <a:lnTo>
                    <a:pt x="17" y="22"/>
                  </a:lnTo>
                  <a:lnTo>
                    <a:pt x="17" y="22"/>
                  </a:lnTo>
                  <a:lnTo>
                    <a:pt x="17" y="22"/>
                  </a:lnTo>
                  <a:lnTo>
                    <a:pt x="17" y="23"/>
                  </a:lnTo>
                  <a:lnTo>
                    <a:pt x="17" y="22"/>
                  </a:lnTo>
                  <a:lnTo>
                    <a:pt x="17" y="22"/>
                  </a:lnTo>
                  <a:lnTo>
                    <a:pt x="16" y="22"/>
                  </a:lnTo>
                  <a:lnTo>
                    <a:pt x="16" y="22"/>
                  </a:lnTo>
                  <a:lnTo>
                    <a:pt x="16" y="22"/>
                  </a:lnTo>
                  <a:lnTo>
                    <a:pt x="16" y="22"/>
                  </a:lnTo>
                  <a:lnTo>
                    <a:pt x="16" y="22"/>
                  </a:lnTo>
                  <a:lnTo>
                    <a:pt x="15" y="22"/>
                  </a:lnTo>
                  <a:lnTo>
                    <a:pt x="15" y="22"/>
                  </a:lnTo>
                  <a:lnTo>
                    <a:pt x="14" y="23"/>
                  </a:lnTo>
                  <a:lnTo>
                    <a:pt x="14" y="22"/>
                  </a:lnTo>
                  <a:lnTo>
                    <a:pt x="14" y="22"/>
                  </a:lnTo>
                  <a:lnTo>
                    <a:pt x="14" y="22"/>
                  </a:lnTo>
                  <a:lnTo>
                    <a:pt x="13" y="22"/>
                  </a:lnTo>
                  <a:lnTo>
                    <a:pt x="13" y="22"/>
                  </a:lnTo>
                  <a:lnTo>
                    <a:pt x="13" y="22"/>
                  </a:lnTo>
                  <a:lnTo>
                    <a:pt x="14" y="22"/>
                  </a:lnTo>
                  <a:lnTo>
                    <a:pt x="14" y="22"/>
                  </a:lnTo>
                  <a:lnTo>
                    <a:pt x="14" y="21"/>
                  </a:lnTo>
                  <a:lnTo>
                    <a:pt x="14" y="21"/>
                  </a:lnTo>
                  <a:lnTo>
                    <a:pt x="14" y="21"/>
                  </a:lnTo>
                  <a:lnTo>
                    <a:pt x="14" y="21"/>
                  </a:lnTo>
                  <a:lnTo>
                    <a:pt x="15" y="21"/>
                  </a:lnTo>
                  <a:lnTo>
                    <a:pt x="15" y="20"/>
                  </a:lnTo>
                  <a:lnTo>
                    <a:pt x="14" y="20"/>
                  </a:lnTo>
                  <a:lnTo>
                    <a:pt x="14" y="20"/>
                  </a:lnTo>
                  <a:lnTo>
                    <a:pt x="15" y="20"/>
                  </a:lnTo>
                  <a:lnTo>
                    <a:pt x="15" y="20"/>
                  </a:lnTo>
                  <a:lnTo>
                    <a:pt x="15" y="20"/>
                  </a:lnTo>
                  <a:lnTo>
                    <a:pt x="15" y="20"/>
                  </a:lnTo>
                  <a:lnTo>
                    <a:pt x="15" y="19"/>
                  </a:lnTo>
                  <a:lnTo>
                    <a:pt x="15" y="19"/>
                  </a:lnTo>
                  <a:lnTo>
                    <a:pt x="15" y="19"/>
                  </a:lnTo>
                  <a:lnTo>
                    <a:pt x="15" y="18"/>
                  </a:lnTo>
                  <a:lnTo>
                    <a:pt x="15" y="18"/>
                  </a:lnTo>
                  <a:lnTo>
                    <a:pt x="16" y="18"/>
                  </a:lnTo>
                  <a:lnTo>
                    <a:pt x="16" y="18"/>
                  </a:lnTo>
                  <a:lnTo>
                    <a:pt x="16" y="19"/>
                  </a:lnTo>
                  <a:lnTo>
                    <a:pt x="16" y="19"/>
                  </a:lnTo>
                  <a:lnTo>
                    <a:pt x="16" y="19"/>
                  </a:lnTo>
                  <a:lnTo>
                    <a:pt x="16" y="19"/>
                  </a:lnTo>
                  <a:lnTo>
                    <a:pt x="16" y="19"/>
                  </a:lnTo>
                  <a:lnTo>
                    <a:pt x="16" y="18"/>
                  </a:lnTo>
                  <a:lnTo>
                    <a:pt x="16" y="18"/>
                  </a:lnTo>
                  <a:lnTo>
                    <a:pt x="16" y="19"/>
                  </a:lnTo>
                  <a:lnTo>
                    <a:pt x="16" y="19"/>
                  </a:lnTo>
                  <a:lnTo>
                    <a:pt x="17" y="19"/>
                  </a:lnTo>
                  <a:lnTo>
                    <a:pt x="17" y="19"/>
                  </a:lnTo>
                  <a:lnTo>
                    <a:pt x="17" y="19"/>
                  </a:lnTo>
                  <a:lnTo>
                    <a:pt x="17" y="19"/>
                  </a:lnTo>
                  <a:lnTo>
                    <a:pt x="17" y="19"/>
                  </a:lnTo>
                  <a:lnTo>
                    <a:pt x="18" y="19"/>
                  </a:lnTo>
                  <a:lnTo>
                    <a:pt x="18" y="19"/>
                  </a:lnTo>
                  <a:lnTo>
                    <a:pt x="17" y="19"/>
                  </a:lnTo>
                  <a:lnTo>
                    <a:pt x="17" y="18"/>
                  </a:lnTo>
                  <a:lnTo>
                    <a:pt x="17" y="18"/>
                  </a:lnTo>
                  <a:lnTo>
                    <a:pt x="17" y="18"/>
                  </a:lnTo>
                  <a:lnTo>
                    <a:pt x="17" y="18"/>
                  </a:lnTo>
                  <a:lnTo>
                    <a:pt x="17" y="17"/>
                  </a:lnTo>
                  <a:lnTo>
                    <a:pt x="17" y="17"/>
                  </a:lnTo>
                  <a:lnTo>
                    <a:pt x="17" y="17"/>
                  </a:lnTo>
                  <a:lnTo>
                    <a:pt x="16" y="17"/>
                  </a:lnTo>
                  <a:lnTo>
                    <a:pt x="16" y="17"/>
                  </a:lnTo>
                  <a:lnTo>
                    <a:pt x="16" y="17"/>
                  </a:lnTo>
                  <a:lnTo>
                    <a:pt x="16" y="16"/>
                  </a:lnTo>
                  <a:lnTo>
                    <a:pt x="16" y="16"/>
                  </a:lnTo>
                  <a:lnTo>
                    <a:pt x="16" y="16"/>
                  </a:lnTo>
                  <a:lnTo>
                    <a:pt x="16" y="16"/>
                  </a:lnTo>
                  <a:lnTo>
                    <a:pt x="16" y="16"/>
                  </a:lnTo>
                  <a:lnTo>
                    <a:pt x="16" y="16"/>
                  </a:lnTo>
                  <a:lnTo>
                    <a:pt x="16" y="16"/>
                  </a:lnTo>
                  <a:lnTo>
                    <a:pt x="15" y="16"/>
                  </a:lnTo>
                  <a:lnTo>
                    <a:pt x="15" y="15"/>
                  </a:lnTo>
                  <a:lnTo>
                    <a:pt x="15" y="15"/>
                  </a:lnTo>
                  <a:lnTo>
                    <a:pt x="16" y="15"/>
                  </a:lnTo>
                  <a:lnTo>
                    <a:pt x="16" y="15"/>
                  </a:lnTo>
                  <a:lnTo>
                    <a:pt x="16" y="14"/>
                  </a:lnTo>
                  <a:lnTo>
                    <a:pt x="15" y="14"/>
                  </a:lnTo>
                  <a:lnTo>
                    <a:pt x="15" y="14"/>
                  </a:lnTo>
                  <a:lnTo>
                    <a:pt x="15" y="14"/>
                  </a:lnTo>
                  <a:lnTo>
                    <a:pt x="15" y="14"/>
                  </a:lnTo>
                  <a:lnTo>
                    <a:pt x="15" y="13"/>
                  </a:lnTo>
                  <a:lnTo>
                    <a:pt x="14" y="13"/>
                  </a:lnTo>
                  <a:lnTo>
                    <a:pt x="14" y="13"/>
                  </a:lnTo>
                  <a:lnTo>
                    <a:pt x="14" y="13"/>
                  </a:lnTo>
                  <a:lnTo>
                    <a:pt x="14" y="13"/>
                  </a:lnTo>
                  <a:lnTo>
                    <a:pt x="14" y="13"/>
                  </a:lnTo>
                  <a:lnTo>
                    <a:pt x="13" y="13"/>
                  </a:lnTo>
                  <a:lnTo>
                    <a:pt x="13" y="13"/>
                  </a:lnTo>
                  <a:lnTo>
                    <a:pt x="13" y="13"/>
                  </a:lnTo>
                  <a:lnTo>
                    <a:pt x="13" y="13"/>
                  </a:lnTo>
                  <a:lnTo>
                    <a:pt x="13" y="13"/>
                  </a:lnTo>
                  <a:lnTo>
                    <a:pt x="13" y="13"/>
                  </a:lnTo>
                  <a:lnTo>
                    <a:pt x="13" y="13"/>
                  </a:lnTo>
                  <a:lnTo>
                    <a:pt x="13" y="13"/>
                  </a:lnTo>
                  <a:lnTo>
                    <a:pt x="13" y="12"/>
                  </a:lnTo>
                  <a:lnTo>
                    <a:pt x="12" y="12"/>
                  </a:lnTo>
                  <a:lnTo>
                    <a:pt x="12" y="12"/>
                  </a:lnTo>
                  <a:lnTo>
                    <a:pt x="12" y="12"/>
                  </a:lnTo>
                  <a:lnTo>
                    <a:pt x="12" y="12"/>
                  </a:lnTo>
                  <a:lnTo>
                    <a:pt x="12" y="12"/>
                  </a:lnTo>
                  <a:lnTo>
                    <a:pt x="11" y="13"/>
                  </a:lnTo>
                  <a:lnTo>
                    <a:pt x="11" y="13"/>
                  </a:lnTo>
                  <a:lnTo>
                    <a:pt x="10" y="13"/>
                  </a:lnTo>
                  <a:lnTo>
                    <a:pt x="10" y="13"/>
                  </a:lnTo>
                  <a:lnTo>
                    <a:pt x="10" y="13"/>
                  </a:lnTo>
                  <a:lnTo>
                    <a:pt x="10" y="13"/>
                  </a:lnTo>
                  <a:lnTo>
                    <a:pt x="10" y="13"/>
                  </a:lnTo>
                  <a:lnTo>
                    <a:pt x="9" y="13"/>
                  </a:lnTo>
                  <a:lnTo>
                    <a:pt x="9" y="13"/>
                  </a:lnTo>
                  <a:lnTo>
                    <a:pt x="9" y="14"/>
                  </a:lnTo>
                  <a:lnTo>
                    <a:pt x="9" y="14"/>
                  </a:lnTo>
                  <a:lnTo>
                    <a:pt x="9" y="14"/>
                  </a:lnTo>
                  <a:lnTo>
                    <a:pt x="8" y="14"/>
                  </a:lnTo>
                  <a:lnTo>
                    <a:pt x="8" y="14"/>
                  </a:lnTo>
                  <a:lnTo>
                    <a:pt x="8" y="14"/>
                  </a:lnTo>
                  <a:lnTo>
                    <a:pt x="8" y="14"/>
                  </a:lnTo>
                  <a:lnTo>
                    <a:pt x="7" y="14"/>
                  </a:lnTo>
                  <a:lnTo>
                    <a:pt x="7" y="14"/>
                  </a:lnTo>
                  <a:lnTo>
                    <a:pt x="7" y="14"/>
                  </a:lnTo>
                  <a:lnTo>
                    <a:pt x="7" y="14"/>
                  </a:lnTo>
                  <a:lnTo>
                    <a:pt x="7" y="14"/>
                  </a:lnTo>
                  <a:lnTo>
                    <a:pt x="7" y="15"/>
                  </a:lnTo>
                  <a:lnTo>
                    <a:pt x="7" y="15"/>
                  </a:lnTo>
                  <a:lnTo>
                    <a:pt x="6" y="15"/>
                  </a:lnTo>
                  <a:lnTo>
                    <a:pt x="6" y="15"/>
                  </a:lnTo>
                  <a:lnTo>
                    <a:pt x="6" y="14"/>
                  </a:lnTo>
                  <a:lnTo>
                    <a:pt x="6" y="14"/>
                  </a:lnTo>
                  <a:lnTo>
                    <a:pt x="6" y="14"/>
                  </a:lnTo>
                  <a:lnTo>
                    <a:pt x="6" y="14"/>
                  </a:lnTo>
                  <a:lnTo>
                    <a:pt x="6" y="14"/>
                  </a:lnTo>
                  <a:lnTo>
                    <a:pt x="5" y="14"/>
                  </a:lnTo>
                  <a:lnTo>
                    <a:pt x="5" y="14"/>
                  </a:lnTo>
                  <a:lnTo>
                    <a:pt x="5" y="14"/>
                  </a:lnTo>
                  <a:lnTo>
                    <a:pt x="5" y="14"/>
                  </a:lnTo>
                  <a:lnTo>
                    <a:pt x="5" y="14"/>
                  </a:lnTo>
                  <a:lnTo>
                    <a:pt x="4" y="14"/>
                  </a:lnTo>
                  <a:lnTo>
                    <a:pt x="4" y="14"/>
                  </a:lnTo>
                  <a:lnTo>
                    <a:pt x="4" y="14"/>
                  </a:lnTo>
                  <a:lnTo>
                    <a:pt x="4" y="14"/>
                  </a:lnTo>
                  <a:lnTo>
                    <a:pt x="3" y="14"/>
                  </a:lnTo>
                  <a:lnTo>
                    <a:pt x="3" y="14"/>
                  </a:lnTo>
                  <a:lnTo>
                    <a:pt x="3" y="14"/>
                  </a:lnTo>
                  <a:lnTo>
                    <a:pt x="3" y="14"/>
                  </a:lnTo>
                  <a:lnTo>
                    <a:pt x="3" y="13"/>
                  </a:lnTo>
                  <a:lnTo>
                    <a:pt x="2" y="13"/>
                  </a:lnTo>
                  <a:lnTo>
                    <a:pt x="2" y="13"/>
                  </a:lnTo>
                  <a:lnTo>
                    <a:pt x="2" y="14"/>
                  </a:lnTo>
                  <a:lnTo>
                    <a:pt x="2" y="14"/>
                  </a:lnTo>
                  <a:lnTo>
                    <a:pt x="2" y="14"/>
                  </a:lnTo>
                  <a:lnTo>
                    <a:pt x="2" y="14"/>
                  </a:lnTo>
                  <a:lnTo>
                    <a:pt x="2" y="14"/>
                  </a:lnTo>
                  <a:lnTo>
                    <a:pt x="2" y="13"/>
                  </a:lnTo>
                  <a:lnTo>
                    <a:pt x="1" y="13"/>
                  </a:lnTo>
                  <a:lnTo>
                    <a:pt x="1" y="13"/>
                  </a:lnTo>
                  <a:lnTo>
                    <a:pt x="1" y="13"/>
                  </a:lnTo>
                  <a:lnTo>
                    <a:pt x="1" y="13"/>
                  </a:lnTo>
                  <a:lnTo>
                    <a:pt x="1" y="13"/>
                  </a:lnTo>
                  <a:lnTo>
                    <a:pt x="1" y="13"/>
                  </a:lnTo>
                  <a:lnTo>
                    <a:pt x="1" y="13"/>
                  </a:lnTo>
                  <a:lnTo>
                    <a:pt x="1" y="12"/>
                  </a:lnTo>
                  <a:lnTo>
                    <a:pt x="0" y="12"/>
                  </a:lnTo>
                  <a:lnTo>
                    <a:pt x="0" y="12"/>
                  </a:lnTo>
                  <a:lnTo>
                    <a:pt x="0" y="12"/>
                  </a:lnTo>
                  <a:lnTo>
                    <a:pt x="1" y="12"/>
                  </a:lnTo>
                  <a:lnTo>
                    <a:pt x="1" y="11"/>
                  </a:lnTo>
                  <a:lnTo>
                    <a:pt x="1" y="11"/>
                  </a:lnTo>
                  <a:lnTo>
                    <a:pt x="1" y="11"/>
                  </a:lnTo>
                  <a:lnTo>
                    <a:pt x="1" y="11"/>
                  </a:lnTo>
                  <a:lnTo>
                    <a:pt x="1" y="11"/>
                  </a:lnTo>
                  <a:lnTo>
                    <a:pt x="1" y="10"/>
                  </a:lnTo>
                  <a:lnTo>
                    <a:pt x="1" y="10"/>
                  </a:lnTo>
                  <a:lnTo>
                    <a:pt x="1" y="11"/>
                  </a:lnTo>
                  <a:lnTo>
                    <a:pt x="2" y="11"/>
                  </a:lnTo>
                  <a:lnTo>
                    <a:pt x="2" y="10"/>
                  </a:lnTo>
                  <a:lnTo>
                    <a:pt x="1" y="10"/>
                  </a:lnTo>
                  <a:lnTo>
                    <a:pt x="1" y="10"/>
                  </a:lnTo>
                  <a:lnTo>
                    <a:pt x="1" y="10"/>
                  </a:lnTo>
                  <a:lnTo>
                    <a:pt x="1" y="9"/>
                  </a:lnTo>
                  <a:lnTo>
                    <a:pt x="1" y="9"/>
                  </a:lnTo>
                  <a:lnTo>
                    <a:pt x="1" y="9"/>
                  </a:lnTo>
                  <a:lnTo>
                    <a:pt x="1" y="9"/>
                  </a:lnTo>
                  <a:lnTo>
                    <a:pt x="1" y="8"/>
                  </a:lnTo>
                  <a:lnTo>
                    <a:pt x="2" y="8"/>
                  </a:lnTo>
                  <a:lnTo>
                    <a:pt x="2" y="7"/>
                  </a:lnTo>
                  <a:lnTo>
                    <a:pt x="2" y="7"/>
                  </a:lnTo>
                  <a:lnTo>
                    <a:pt x="3" y="7"/>
                  </a:lnTo>
                  <a:lnTo>
                    <a:pt x="3" y="7"/>
                  </a:lnTo>
                  <a:lnTo>
                    <a:pt x="3" y="7"/>
                  </a:lnTo>
                  <a:lnTo>
                    <a:pt x="3" y="7"/>
                  </a:lnTo>
                  <a:lnTo>
                    <a:pt x="3" y="6"/>
                  </a:lnTo>
                  <a:lnTo>
                    <a:pt x="4" y="6"/>
                  </a:lnTo>
                  <a:lnTo>
                    <a:pt x="4" y="6"/>
                  </a:lnTo>
                  <a:lnTo>
                    <a:pt x="4" y="6"/>
                  </a:lnTo>
                  <a:lnTo>
                    <a:pt x="4" y="6"/>
                  </a:lnTo>
                  <a:lnTo>
                    <a:pt x="4" y="5"/>
                  </a:lnTo>
                  <a:lnTo>
                    <a:pt x="4" y="5"/>
                  </a:lnTo>
                  <a:lnTo>
                    <a:pt x="4" y="5"/>
                  </a:lnTo>
                  <a:lnTo>
                    <a:pt x="4" y="5"/>
                  </a:lnTo>
                  <a:lnTo>
                    <a:pt x="4" y="5"/>
                  </a:lnTo>
                  <a:lnTo>
                    <a:pt x="5" y="5"/>
                  </a:lnTo>
                  <a:lnTo>
                    <a:pt x="4" y="5"/>
                  </a:lnTo>
                  <a:lnTo>
                    <a:pt x="4" y="5"/>
                  </a:lnTo>
                  <a:lnTo>
                    <a:pt x="4" y="4"/>
                  </a:lnTo>
                  <a:lnTo>
                    <a:pt x="4" y="4"/>
                  </a:lnTo>
                  <a:lnTo>
                    <a:pt x="4" y="4"/>
                  </a:lnTo>
                  <a:lnTo>
                    <a:pt x="4" y="4"/>
                  </a:lnTo>
                  <a:lnTo>
                    <a:pt x="3" y="3"/>
                  </a:lnTo>
                  <a:lnTo>
                    <a:pt x="3" y="3"/>
                  </a:lnTo>
                  <a:lnTo>
                    <a:pt x="4" y="3"/>
                  </a:lnTo>
                  <a:lnTo>
                    <a:pt x="3" y="3"/>
                  </a:lnTo>
                  <a:lnTo>
                    <a:pt x="3" y="2"/>
                  </a:lnTo>
                  <a:lnTo>
                    <a:pt x="3" y="2"/>
                  </a:lnTo>
                  <a:lnTo>
                    <a:pt x="4" y="2"/>
                  </a:lnTo>
                  <a:lnTo>
                    <a:pt x="4" y="2"/>
                  </a:lnTo>
                  <a:lnTo>
                    <a:pt x="4" y="2"/>
                  </a:lnTo>
                  <a:lnTo>
                    <a:pt x="4" y="2"/>
                  </a:lnTo>
                  <a:lnTo>
                    <a:pt x="4" y="2"/>
                  </a:lnTo>
                  <a:lnTo>
                    <a:pt x="5" y="2"/>
                  </a:lnTo>
                  <a:lnTo>
                    <a:pt x="5" y="2"/>
                  </a:lnTo>
                  <a:lnTo>
                    <a:pt x="5" y="1"/>
                  </a:lnTo>
                  <a:lnTo>
                    <a:pt x="5" y="1"/>
                  </a:lnTo>
                  <a:lnTo>
                    <a:pt x="6" y="1"/>
                  </a:lnTo>
                  <a:lnTo>
                    <a:pt x="6" y="1"/>
                  </a:lnTo>
                  <a:lnTo>
                    <a:pt x="6" y="1"/>
                  </a:lnTo>
                  <a:lnTo>
                    <a:pt x="7" y="1"/>
                  </a:lnTo>
                  <a:lnTo>
                    <a:pt x="7" y="1"/>
                  </a:lnTo>
                  <a:lnTo>
                    <a:pt x="7" y="1"/>
                  </a:lnTo>
                  <a:lnTo>
                    <a:pt x="7" y="1"/>
                  </a:lnTo>
                  <a:lnTo>
                    <a:pt x="7" y="1"/>
                  </a:lnTo>
                  <a:lnTo>
                    <a:pt x="8" y="1"/>
                  </a:lnTo>
                  <a:lnTo>
                    <a:pt x="8" y="1"/>
                  </a:lnTo>
                  <a:lnTo>
                    <a:pt x="8" y="1"/>
                  </a:lnTo>
                  <a:lnTo>
                    <a:pt x="9" y="1"/>
                  </a:lnTo>
                  <a:lnTo>
                    <a:pt x="9" y="1"/>
                  </a:lnTo>
                  <a:lnTo>
                    <a:pt x="9" y="1"/>
                  </a:lnTo>
                  <a:lnTo>
                    <a:pt x="9" y="1"/>
                  </a:lnTo>
                  <a:lnTo>
                    <a:pt x="10" y="1"/>
                  </a:lnTo>
                  <a:lnTo>
                    <a:pt x="9" y="1"/>
                  </a:lnTo>
                  <a:lnTo>
                    <a:pt x="9" y="2"/>
                  </a:lnTo>
                  <a:lnTo>
                    <a:pt x="10" y="2"/>
                  </a:lnTo>
                  <a:lnTo>
                    <a:pt x="10" y="2"/>
                  </a:lnTo>
                  <a:lnTo>
                    <a:pt x="10" y="2"/>
                  </a:lnTo>
                  <a:lnTo>
                    <a:pt x="10" y="2"/>
                  </a:lnTo>
                  <a:lnTo>
                    <a:pt x="11" y="2"/>
                  </a:lnTo>
                  <a:lnTo>
                    <a:pt x="11" y="2"/>
                  </a:lnTo>
                  <a:lnTo>
                    <a:pt x="11" y="2"/>
                  </a:lnTo>
                  <a:lnTo>
                    <a:pt x="11" y="2"/>
                  </a:lnTo>
                  <a:lnTo>
                    <a:pt x="11" y="2"/>
                  </a:lnTo>
                  <a:lnTo>
                    <a:pt x="11" y="2"/>
                  </a:lnTo>
                  <a:lnTo>
                    <a:pt x="11" y="2"/>
                  </a:lnTo>
                  <a:lnTo>
                    <a:pt x="11" y="2"/>
                  </a:lnTo>
                  <a:lnTo>
                    <a:pt x="12" y="2"/>
                  </a:lnTo>
                  <a:lnTo>
                    <a:pt x="12" y="2"/>
                  </a:lnTo>
                  <a:lnTo>
                    <a:pt x="12" y="2"/>
                  </a:lnTo>
                  <a:lnTo>
                    <a:pt x="12" y="2"/>
                  </a:lnTo>
                  <a:lnTo>
                    <a:pt x="12" y="2"/>
                  </a:lnTo>
                  <a:lnTo>
                    <a:pt x="12" y="3"/>
                  </a:lnTo>
                  <a:lnTo>
                    <a:pt x="12" y="3"/>
                  </a:lnTo>
                  <a:lnTo>
                    <a:pt x="12" y="2"/>
                  </a:lnTo>
                  <a:lnTo>
                    <a:pt x="12" y="2"/>
                  </a:lnTo>
                  <a:lnTo>
                    <a:pt x="13" y="2"/>
                  </a:lnTo>
                  <a:lnTo>
                    <a:pt x="13" y="2"/>
                  </a:lnTo>
                  <a:lnTo>
                    <a:pt x="13" y="2"/>
                  </a:lnTo>
                  <a:lnTo>
                    <a:pt x="13" y="2"/>
                  </a:lnTo>
                  <a:lnTo>
                    <a:pt x="13" y="2"/>
                  </a:lnTo>
                  <a:lnTo>
                    <a:pt x="13" y="2"/>
                  </a:lnTo>
                  <a:lnTo>
                    <a:pt x="14" y="2"/>
                  </a:lnTo>
                  <a:lnTo>
                    <a:pt x="14" y="2"/>
                  </a:lnTo>
                  <a:lnTo>
                    <a:pt x="14" y="2"/>
                  </a:lnTo>
                  <a:lnTo>
                    <a:pt x="14" y="3"/>
                  </a:lnTo>
                  <a:lnTo>
                    <a:pt x="14" y="3"/>
                  </a:lnTo>
                  <a:lnTo>
                    <a:pt x="14" y="3"/>
                  </a:lnTo>
                  <a:lnTo>
                    <a:pt x="15" y="3"/>
                  </a:lnTo>
                  <a:lnTo>
                    <a:pt x="15" y="3"/>
                  </a:lnTo>
                  <a:lnTo>
                    <a:pt x="15" y="2"/>
                  </a:lnTo>
                  <a:lnTo>
                    <a:pt x="15" y="2"/>
                  </a:lnTo>
                  <a:lnTo>
                    <a:pt x="15" y="2"/>
                  </a:lnTo>
                  <a:lnTo>
                    <a:pt x="16" y="2"/>
                  </a:lnTo>
                  <a:lnTo>
                    <a:pt x="16" y="3"/>
                  </a:lnTo>
                  <a:lnTo>
                    <a:pt x="16" y="3"/>
                  </a:lnTo>
                  <a:lnTo>
                    <a:pt x="16" y="3"/>
                  </a:lnTo>
                  <a:lnTo>
                    <a:pt x="16" y="3"/>
                  </a:lnTo>
                  <a:lnTo>
                    <a:pt x="16" y="3"/>
                  </a:lnTo>
                  <a:lnTo>
                    <a:pt x="16" y="3"/>
                  </a:lnTo>
                  <a:lnTo>
                    <a:pt x="17" y="3"/>
                  </a:lnTo>
                  <a:lnTo>
                    <a:pt x="17" y="3"/>
                  </a:lnTo>
                  <a:lnTo>
                    <a:pt x="17" y="3"/>
                  </a:lnTo>
                  <a:lnTo>
                    <a:pt x="17" y="3"/>
                  </a:lnTo>
                  <a:lnTo>
                    <a:pt x="17" y="3"/>
                  </a:lnTo>
                  <a:lnTo>
                    <a:pt x="18" y="3"/>
                  </a:lnTo>
                  <a:lnTo>
                    <a:pt x="18" y="3"/>
                  </a:lnTo>
                  <a:lnTo>
                    <a:pt x="18" y="3"/>
                  </a:lnTo>
                  <a:lnTo>
                    <a:pt x="18" y="3"/>
                  </a:lnTo>
                  <a:lnTo>
                    <a:pt x="18" y="3"/>
                  </a:lnTo>
                  <a:lnTo>
                    <a:pt x="18" y="3"/>
                  </a:lnTo>
                  <a:lnTo>
                    <a:pt x="18" y="3"/>
                  </a:lnTo>
                  <a:lnTo>
                    <a:pt x="19" y="3"/>
                  </a:lnTo>
                  <a:lnTo>
                    <a:pt x="18" y="3"/>
                  </a:lnTo>
                  <a:lnTo>
                    <a:pt x="18" y="2"/>
                  </a:lnTo>
                  <a:lnTo>
                    <a:pt x="18" y="2"/>
                  </a:lnTo>
                  <a:lnTo>
                    <a:pt x="18" y="2"/>
                  </a:lnTo>
                  <a:lnTo>
                    <a:pt x="19" y="2"/>
                  </a:lnTo>
                  <a:lnTo>
                    <a:pt x="19" y="2"/>
                  </a:lnTo>
                  <a:lnTo>
                    <a:pt x="19" y="1"/>
                  </a:lnTo>
                  <a:lnTo>
                    <a:pt x="19" y="1"/>
                  </a:lnTo>
                  <a:lnTo>
                    <a:pt x="19" y="1"/>
                  </a:lnTo>
                  <a:lnTo>
                    <a:pt x="19" y="1"/>
                  </a:lnTo>
                  <a:lnTo>
                    <a:pt x="19" y="1"/>
                  </a:lnTo>
                  <a:lnTo>
                    <a:pt x="19" y="1"/>
                  </a:lnTo>
                  <a:lnTo>
                    <a:pt x="19" y="1"/>
                  </a:lnTo>
                  <a:lnTo>
                    <a:pt x="19" y="1"/>
                  </a:lnTo>
                  <a:lnTo>
                    <a:pt x="20" y="1"/>
                  </a:lnTo>
                  <a:lnTo>
                    <a:pt x="20" y="1"/>
                  </a:lnTo>
                  <a:lnTo>
                    <a:pt x="20" y="1"/>
                  </a:lnTo>
                  <a:lnTo>
                    <a:pt x="21" y="1"/>
                  </a:lnTo>
                  <a:lnTo>
                    <a:pt x="21" y="1"/>
                  </a:lnTo>
                  <a:lnTo>
                    <a:pt x="21" y="1"/>
                  </a:lnTo>
                  <a:lnTo>
                    <a:pt x="21" y="1"/>
                  </a:lnTo>
                  <a:lnTo>
                    <a:pt x="22" y="1"/>
                  </a:lnTo>
                  <a:lnTo>
                    <a:pt x="22" y="1"/>
                  </a:lnTo>
                  <a:lnTo>
                    <a:pt x="22" y="1"/>
                  </a:lnTo>
                  <a:lnTo>
                    <a:pt x="22" y="1"/>
                  </a:lnTo>
                  <a:lnTo>
                    <a:pt x="22" y="0"/>
                  </a:lnTo>
                  <a:lnTo>
                    <a:pt x="22" y="0"/>
                  </a:lnTo>
                  <a:lnTo>
                    <a:pt x="23" y="0"/>
                  </a:lnTo>
                  <a:lnTo>
                    <a:pt x="23" y="0"/>
                  </a:lnTo>
                  <a:lnTo>
                    <a:pt x="23" y="0"/>
                  </a:lnTo>
                  <a:lnTo>
                    <a:pt x="23" y="0"/>
                  </a:lnTo>
                  <a:lnTo>
                    <a:pt x="24" y="0"/>
                  </a:lnTo>
                  <a:lnTo>
                    <a:pt x="24" y="0"/>
                  </a:lnTo>
                  <a:lnTo>
                    <a:pt x="24" y="0"/>
                  </a:lnTo>
                  <a:lnTo>
                    <a:pt x="24" y="0"/>
                  </a:lnTo>
                  <a:lnTo>
                    <a:pt x="24" y="0"/>
                  </a:lnTo>
                  <a:lnTo>
                    <a:pt x="25" y="0"/>
                  </a:lnTo>
                  <a:lnTo>
                    <a:pt x="25" y="0"/>
                  </a:lnTo>
                  <a:lnTo>
                    <a:pt x="25" y="0"/>
                  </a:lnTo>
                  <a:lnTo>
                    <a:pt x="25" y="0"/>
                  </a:lnTo>
                  <a:lnTo>
                    <a:pt x="26" y="0"/>
                  </a:lnTo>
                  <a:lnTo>
                    <a:pt x="26" y="0"/>
                  </a:lnTo>
                  <a:lnTo>
                    <a:pt x="26" y="0"/>
                  </a:lnTo>
                  <a:lnTo>
                    <a:pt x="26" y="1"/>
                  </a:lnTo>
                  <a:lnTo>
                    <a:pt x="26" y="1"/>
                  </a:lnTo>
                  <a:lnTo>
                    <a:pt x="26" y="1"/>
                  </a:lnTo>
                  <a:lnTo>
                    <a:pt x="27" y="1"/>
                  </a:lnTo>
                  <a:lnTo>
                    <a:pt x="27" y="1"/>
                  </a:lnTo>
                  <a:lnTo>
                    <a:pt x="27" y="2"/>
                  </a:lnTo>
                  <a:lnTo>
                    <a:pt x="27" y="2"/>
                  </a:lnTo>
                  <a:lnTo>
                    <a:pt x="26" y="2"/>
                  </a:lnTo>
                  <a:lnTo>
                    <a:pt x="26" y="2"/>
                  </a:lnTo>
                  <a:lnTo>
                    <a:pt x="26" y="2"/>
                  </a:lnTo>
                  <a:lnTo>
                    <a:pt x="26" y="2"/>
                  </a:lnTo>
                  <a:lnTo>
                    <a:pt x="26" y="2"/>
                  </a:lnTo>
                  <a:lnTo>
                    <a:pt x="26" y="3"/>
                  </a:lnTo>
                  <a:lnTo>
                    <a:pt x="26" y="3"/>
                  </a:lnTo>
                  <a:lnTo>
                    <a:pt x="27" y="3"/>
                  </a:lnTo>
                  <a:lnTo>
                    <a:pt x="27" y="3"/>
                  </a:lnTo>
                  <a:lnTo>
                    <a:pt x="27" y="4"/>
                  </a:lnTo>
                  <a:lnTo>
                    <a:pt x="28" y="4"/>
                  </a:lnTo>
                  <a:lnTo>
                    <a:pt x="28" y="4"/>
                  </a:lnTo>
                  <a:lnTo>
                    <a:pt x="28" y="4"/>
                  </a:lnTo>
                  <a:lnTo>
                    <a:pt x="28" y="4"/>
                  </a:lnTo>
                  <a:lnTo>
                    <a:pt x="28" y="4"/>
                  </a:lnTo>
                  <a:lnTo>
                    <a:pt x="29" y="4"/>
                  </a:lnTo>
                  <a:lnTo>
                    <a:pt x="29" y="4"/>
                  </a:lnTo>
                  <a:lnTo>
                    <a:pt x="29" y="4"/>
                  </a:lnTo>
                  <a:lnTo>
                    <a:pt x="29" y="4"/>
                  </a:lnTo>
                  <a:lnTo>
                    <a:pt x="29" y="4"/>
                  </a:lnTo>
                  <a:lnTo>
                    <a:pt x="29" y="5"/>
                  </a:lnTo>
                  <a:lnTo>
                    <a:pt x="29" y="5"/>
                  </a:lnTo>
                  <a:lnTo>
                    <a:pt x="29" y="5"/>
                  </a:lnTo>
                  <a:lnTo>
                    <a:pt x="29" y="5"/>
                  </a:lnTo>
                  <a:lnTo>
                    <a:pt x="29" y="5"/>
                  </a:lnTo>
                  <a:lnTo>
                    <a:pt x="29" y="5"/>
                  </a:lnTo>
                  <a:lnTo>
                    <a:pt x="29" y="6"/>
                  </a:lnTo>
                  <a:lnTo>
                    <a:pt x="29" y="6"/>
                  </a:lnTo>
                  <a:lnTo>
                    <a:pt x="30" y="6"/>
                  </a:lnTo>
                  <a:lnTo>
                    <a:pt x="30" y="6"/>
                  </a:lnTo>
                  <a:lnTo>
                    <a:pt x="30" y="6"/>
                  </a:lnTo>
                  <a:lnTo>
                    <a:pt x="30" y="6"/>
                  </a:lnTo>
                  <a:lnTo>
                    <a:pt x="30" y="6"/>
                  </a:lnTo>
                  <a:lnTo>
                    <a:pt x="31" y="6"/>
                  </a:lnTo>
                  <a:lnTo>
                    <a:pt x="31" y="6"/>
                  </a:lnTo>
                  <a:lnTo>
                    <a:pt x="31" y="6"/>
                  </a:lnTo>
                  <a:lnTo>
                    <a:pt x="31" y="6"/>
                  </a:lnTo>
                  <a:lnTo>
                    <a:pt x="31" y="6"/>
                  </a:lnTo>
                  <a:lnTo>
                    <a:pt x="31" y="7"/>
                  </a:lnTo>
                  <a:lnTo>
                    <a:pt x="32" y="7"/>
                  </a:lnTo>
                  <a:lnTo>
                    <a:pt x="32" y="6"/>
                  </a:lnTo>
                  <a:lnTo>
                    <a:pt x="32" y="6"/>
                  </a:lnTo>
                  <a:lnTo>
                    <a:pt x="32" y="6"/>
                  </a:lnTo>
                  <a:lnTo>
                    <a:pt x="33" y="6"/>
                  </a:lnTo>
                  <a:lnTo>
                    <a:pt x="33" y="6"/>
                  </a:lnTo>
                  <a:lnTo>
                    <a:pt x="33" y="6"/>
                  </a:lnTo>
                  <a:lnTo>
                    <a:pt x="33" y="6"/>
                  </a:lnTo>
                  <a:lnTo>
                    <a:pt x="33" y="6"/>
                  </a:lnTo>
                  <a:lnTo>
                    <a:pt x="33" y="6"/>
                  </a:lnTo>
                  <a:lnTo>
                    <a:pt x="34" y="6"/>
                  </a:lnTo>
                  <a:lnTo>
                    <a:pt x="34" y="7"/>
                  </a:lnTo>
                  <a:lnTo>
                    <a:pt x="34" y="7"/>
                  </a:lnTo>
                  <a:lnTo>
                    <a:pt x="34" y="7"/>
                  </a:lnTo>
                  <a:lnTo>
                    <a:pt x="35" y="7"/>
                  </a:lnTo>
                  <a:lnTo>
                    <a:pt x="35" y="8"/>
                  </a:lnTo>
                  <a:lnTo>
                    <a:pt x="35" y="8"/>
                  </a:lnTo>
                  <a:lnTo>
                    <a:pt x="35" y="7"/>
                  </a:lnTo>
                  <a:lnTo>
                    <a:pt x="35" y="7"/>
                  </a:lnTo>
                  <a:lnTo>
                    <a:pt x="36" y="7"/>
                  </a:lnTo>
                  <a:lnTo>
                    <a:pt x="36" y="7"/>
                  </a:lnTo>
                  <a:lnTo>
                    <a:pt x="36" y="8"/>
                  </a:lnTo>
                  <a:lnTo>
                    <a:pt x="36" y="8"/>
                  </a:lnTo>
                  <a:lnTo>
                    <a:pt x="36" y="7"/>
                  </a:lnTo>
                  <a:lnTo>
                    <a:pt x="36" y="8"/>
                  </a:lnTo>
                  <a:lnTo>
                    <a:pt x="36" y="8"/>
                  </a:lnTo>
                  <a:lnTo>
                    <a:pt x="36" y="8"/>
                  </a:lnTo>
                  <a:lnTo>
                    <a:pt x="37" y="8"/>
                  </a:lnTo>
                  <a:lnTo>
                    <a:pt x="37" y="8"/>
                  </a:lnTo>
                  <a:lnTo>
                    <a:pt x="37" y="8"/>
                  </a:lnTo>
                  <a:lnTo>
                    <a:pt x="37" y="8"/>
                  </a:lnTo>
                  <a:lnTo>
                    <a:pt x="37" y="8"/>
                  </a:lnTo>
                  <a:lnTo>
                    <a:pt x="37" y="8"/>
                  </a:lnTo>
                  <a:lnTo>
                    <a:pt x="38" y="8"/>
                  </a:lnTo>
                  <a:lnTo>
                    <a:pt x="38" y="8"/>
                  </a:lnTo>
                  <a:lnTo>
                    <a:pt x="38" y="8"/>
                  </a:lnTo>
                  <a:lnTo>
                    <a:pt x="38" y="8"/>
                  </a:lnTo>
                  <a:lnTo>
                    <a:pt x="38" y="9"/>
                  </a:lnTo>
                  <a:lnTo>
                    <a:pt x="39" y="9"/>
                  </a:lnTo>
                  <a:lnTo>
                    <a:pt x="39" y="9"/>
                  </a:lnTo>
                  <a:lnTo>
                    <a:pt x="39" y="9"/>
                  </a:lnTo>
                  <a:lnTo>
                    <a:pt x="39" y="9"/>
                  </a:lnTo>
                  <a:lnTo>
                    <a:pt x="39" y="9"/>
                  </a:lnTo>
                  <a:lnTo>
                    <a:pt x="39" y="9"/>
                  </a:lnTo>
                  <a:lnTo>
                    <a:pt x="39" y="9"/>
                  </a:lnTo>
                  <a:lnTo>
                    <a:pt x="39" y="9"/>
                  </a:lnTo>
                  <a:lnTo>
                    <a:pt x="39" y="9"/>
                  </a:lnTo>
                  <a:lnTo>
                    <a:pt x="39" y="9"/>
                  </a:lnTo>
                  <a:lnTo>
                    <a:pt x="39" y="10"/>
                  </a:lnTo>
                  <a:lnTo>
                    <a:pt x="39" y="10"/>
                  </a:lnTo>
                  <a:lnTo>
                    <a:pt x="39" y="10"/>
                  </a:lnTo>
                  <a:lnTo>
                    <a:pt x="39" y="10"/>
                  </a:lnTo>
                  <a:lnTo>
                    <a:pt x="39" y="10"/>
                  </a:lnTo>
                  <a:lnTo>
                    <a:pt x="39" y="11"/>
                  </a:lnTo>
                  <a:lnTo>
                    <a:pt x="39" y="11"/>
                  </a:lnTo>
                  <a:lnTo>
                    <a:pt x="38" y="11"/>
                  </a:lnTo>
                  <a:lnTo>
                    <a:pt x="38" y="11"/>
                  </a:lnTo>
                  <a:lnTo>
                    <a:pt x="38" y="11"/>
                  </a:lnTo>
                  <a:lnTo>
                    <a:pt x="39" y="11"/>
                  </a:lnTo>
                  <a:lnTo>
                    <a:pt x="39" y="11"/>
                  </a:lnTo>
                  <a:lnTo>
                    <a:pt x="39" y="11"/>
                  </a:lnTo>
                  <a:lnTo>
                    <a:pt x="39" y="11"/>
                  </a:lnTo>
                  <a:lnTo>
                    <a:pt x="39" y="11"/>
                  </a:lnTo>
                  <a:lnTo>
                    <a:pt x="38" y="11"/>
                  </a:lnTo>
                  <a:lnTo>
                    <a:pt x="38" y="11"/>
                  </a:lnTo>
                  <a:lnTo>
                    <a:pt x="38" y="12"/>
                  </a:lnTo>
                  <a:lnTo>
                    <a:pt x="38" y="12"/>
                  </a:lnTo>
                  <a:lnTo>
                    <a:pt x="38" y="12"/>
                  </a:lnTo>
                  <a:lnTo>
                    <a:pt x="39" y="12"/>
                  </a:lnTo>
                  <a:lnTo>
                    <a:pt x="39" y="12"/>
                  </a:lnTo>
                  <a:lnTo>
                    <a:pt x="39" y="13"/>
                  </a:lnTo>
                  <a:lnTo>
                    <a:pt x="39" y="13"/>
                  </a:lnTo>
                  <a:lnTo>
                    <a:pt x="39" y="13"/>
                  </a:lnTo>
                  <a:lnTo>
                    <a:pt x="39" y="14"/>
                  </a:lnTo>
                  <a:lnTo>
                    <a:pt x="39" y="14"/>
                  </a:lnTo>
                  <a:lnTo>
                    <a:pt x="39" y="14"/>
                  </a:lnTo>
                  <a:lnTo>
                    <a:pt x="39" y="14"/>
                  </a:lnTo>
                  <a:lnTo>
                    <a:pt x="38" y="14"/>
                  </a:lnTo>
                  <a:lnTo>
                    <a:pt x="38" y="14"/>
                  </a:lnTo>
                  <a:lnTo>
                    <a:pt x="38" y="14"/>
                  </a:lnTo>
                  <a:lnTo>
                    <a:pt x="38" y="14"/>
                  </a:lnTo>
                  <a:lnTo>
                    <a:pt x="38" y="14"/>
                  </a:lnTo>
                  <a:lnTo>
                    <a:pt x="37" y="14"/>
                  </a:lnTo>
                  <a:lnTo>
                    <a:pt x="37" y="14"/>
                  </a:lnTo>
                  <a:lnTo>
                    <a:pt x="37" y="14"/>
                  </a:lnTo>
                  <a:lnTo>
                    <a:pt x="37" y="14"/>
                  </a:lnTo>
                  <a:lnTo>
                    <a:pt x="36" y="14"/>
                  </a:lnTo>
                  <a:lnTo>
                    <a:pt x="36" y="14"/>
                  </a:lnTo>
                  <a:lnTo>
                    <a:pt x="36" y="15"/>
                  </a:lnTo>
                  <a:lnTo>
                    <a:pt x="36" y="15"/>
                  </a:lnTo>
                  <a:lnTo>
                    <a:pt x="36" y="15"/>
                  </a:lnTo>
                  <a:lnTo>
                    <a:pt x="36" y="15"/>
                  </a:lnTo>
                  <a:lnTo>
                    <a:pt x="36" y="15"/>
                  </a:lnTo>
                  <a:lnTo>
                    <a:pt x="36" y="15"/>
                  </a:lnTo>
                  <a:lnTo>
                    <a:pt x="35" y="15"/>
                  </a:lnTo>
                  <a:lnTo>
                    <a:pt x="35" y="15"/>
                  </a:lnTo>
                  <a:lnTo>
                    <a:pt x="35" y="16"/>
                  </a:lnTo>
                  <a:lnTo>
                    <a:pt x="35" y="16"/>
                  </a:lnTo>
                  <a:lnTo>
                    <a:pt x="35" y="16"/>
                  </a:lnTo>
                  <a:lnTo>
                    <a:pt x="35" y="16"/>
                  </a:lnTo>
                  <a:lnTo>
                    <a:pt x="35" y="17"/>
                  </a:lnTo>
                  <a:lnTo>
                    <a:pt x="35" y="17"/>
                  </a:lnTo>
                  <a:lnTo>
                    <a:pt x="35" y="17"/>
                  </a:lnTo>
                  <a:lnTo>
                    <a:pt x="35" y="17"/>
                  </a:lnTo>
                  <a:lnTo>
                    <a:pt x="34" y="17"/>
                  </a:lnTo>
                  <a:lnTo>
                    <a:pt x="34" y="17"/>
                  </a:lnTo>
                  <a:lnTo>
                    <a:pt x="34" y="17"/>
                  </a:lnTo>
                  <a:lnTo>
                    <a:pt x="34" y="17"/>
                  </a:lnTo>
                  <a:lnTo>
                    <a:pt x="34" y="17"/>
                  </a:lnTo>
                  <a:lnTo>
                    <a:pt x="34" y="17"/>
                  </a:lnTo>
                  <a:lnTo>
                    <a:pt x="34" y="17"/>
                  </a:lnTo>
                  <a:lnTo>
                    <a:pt x="33" y="17"/>
                  </a:lnTo>
                  <a:lnTo>
                    <a:pt x="33" y="17"/>
                  </a:lnTo>
                  <a:lnTo>
                    <a:pt x="33" y="17"/>
                  </a:lnTo>
                  <a:lnTo>
                    <a:pt x="33" y="17"/>
                  </a:lnTo>
                  <a:lnTo>
                    <a:pt x="33" y="17"/>
                  </a:lnTo>
                  <a:lnTo>
                    <a:pt x="32" y="17"/>
                  </a:lnTo>
                  <a:lnTo>
                    <a:pt x="32" y="17"/>
                  </a:lnTo>
                  <a:lnTo>
                    <a:pt x="32" y="17"/>
                  </a:lnTo>
                  <a:lnTo>
                    <a:pt x="32" y="18"/>
                  </a:lnTo>
                  <a:lnTo>
                    <a:pt x="32" y="18"/>
                  </a:lnTo>
                  <a:lnTo>
                    <a:pt x="31" y="18"/>
                  </a:lnTo>
                  <a:lnTo>
                    <a:pt x="31" y="18"/>
                  </a:lnTo>
                  <a:lnTo>
                    <a:pt x="31" y="18"/>
                  </a:lnTo>
                  <a:lnTo>
                    <a:pt x="31" y="18"/>
                  </a:lnTo>
                  <a:lnTo>
                    <a:pt x="31" y="18"/>
                  </a:lnTo>
                  <a:lnTo>
                    <a:pt x="30" y="18"/>
                  </a:lnTo>
                  <a:lnTo>
                    <a:pt x="30" y="18"/>
                  </a:lnTo>
                  <a:lnTo>
                    <a:pt x="30" y="18"/>
                  </a:lnTo>
                  <a:lnTo>
                    <a:pt x="30" y="18"/>
                  </a:lnTo>
                  <a:lnTo>
                    <a:pt x="30" y="18"/>
                  </a:lnTo>
                  <a:lnTo>
                    <a:pt x="29" y="18"/>
                  </a:lnTo>
                  <a:lnTo>
                    <a:pt x="29" y="19"/>
                  </a:lnTo>
                  <a:lnTo>
                    <a:pt x="29" y="19"/>
                  </a:lnTo>
                  <a:lnTo>
                    <a:pt x="29" y="19"/>
                  </a:lnTo>
                  <a:lnTo>
                    <a:pt x="29" y="19"/>
                  </a:lnTo>
                  <a:lnTo>
                    <a:pt x="29" y="20"/>
                  </a:lnTo>
                  <a:lnTo>
                    <a:pt x="28" y="20"/>
                  </a:lnTo>
                  <a:lnTo>
                    <a:pt x="28" y="20"/>
                  </a:lnTo>
                  <a:lnTo>
                    <a:pt x="28" y="20"/>
                  </a:lnTo>
                  <a:lnTo>
                    <a:pt x="28" y="20"/>
                  </a:lnTo>
                  <a:lnTo>
                    <a:pt x="28" y="19"/>
                  </a:lnTo>
                  <a:lnTo>
                    <a:pt x="29" y="19"/>
                  </a:lnTo>
                  <a:lnTo>
                    <a:pt x="29" y="19"/>
                  </a:lnTo>
                  <a:lnTo>
                    <a:pt x="29" y="19"/>
                  </a:lnTo>
                  <a:lnTo>
                    <a:pt x="29" y="19"/>
                  </a:lnTo>
                  <a:lnTo>
                    <a:pt x="29" y="19"/>
                  </a:lnTo>
                  <a:lnTo>
                    <a:pt x="28" y="19"/>
                  </a:lnTo>
                  <a:lnTo>
                    <a:pt x="28" y="19"/>
                  </a:lnTo>
                  <a:lnTo>
                    <a:pt x="28" y="19"/>
                  </a:lnTo>
                  <a:lnTo>
                    <a:pt x="27" y="19"/>
                  </a:lnTo>
                  <a:lnTo>
                    <a:pt x="27" y="20"/>
                  </a:lnTo>
                  <a:lnTo>
                    <a:pt x="27" y="20"/>
                  </a:lnTo>
                  <a:lnTo>
                    <a:pt x="27" y="20"/>
                  </a:lnTo>
                  <a:lnTo>
                    <a:pt x="27" y="20"/>
                  </a:lnTo>
                  <a:lnTo>
                    <a:pt x="27" y="20"/>
                  </a:lnTo>
                  <a:lnTo>
                    <a:pt x="27" y="20"/>
                  </a:lnTo>
                  <a:lnTo>
                    <a:pt x="27" y="20"/>
                  </a:lnTo>
                  <a:lnTo>
                    <a:pt x="27" y="20"/>
                  </a:lnTo>
                  <a:lnTo>
                    <a:pt x="27" y="19"/>
                  </a:lnTo>
                  <a:lnTo>
                    <a:pt x="27" y="19"/>
                  </a:lnTo>
                  <a:lnTo>
                    <a:pt x="27" y="20"/>
                  </a:lnTo>
                  <a:lnTo>
                    <a:pt x="27" y="19"/>
                  </a:lnTo>
                  <a:lnTo>
                    <a:pt x="26" y="19"/>
                  </a:lnTo>
                  <a:lnTo>
                    <a:pt x="26" y="19"/>
                  </a:lnTo>
                  <a:lnTo>
                    <a:pt x="26" y="19"/>
                  </a:lnTo>
                  <a:lnTo>
                    <a:pt x="26" y="19"/>
                  </a:lnTo>
                  <a:lnTo>
                    <a:pt x="26" y="20"/>
                  </a:lnTo>
                  <a:lnTo>
                    <a:pt x="26" y="20"/>
                  </a:lnTo>
                  <a:lnTo>
                    <a:pt x="26" y="19"/>
                  </a:lnTo>
                  <a:lnTo>
                    <a:pt x="25" y="19"/>
                  </a:lnTo>
                  <a:lnTo>
                    <a:pt x="25" y="19"/>
                  </a:lnTo>
                  <a:lnTo>
                    <a:pt x="25" y="20"/>
                  </a:lnTo>
                  <a:lnTo>
                    <a:pt x="25" y="19"/>
                  </a:lnTo>
                  <a:lnTo>
                    <a:pt x="26" y="19"/>
                  </a:lnTo>
                  <a:lnTo>
                    <a:pt x="26" y="20"/>
                  </a:lnTo>
                  <a:lnTo>
                    <a:pt x="26" y="20"/>
                  </a:lnTo>
                  <a:lnTo>
                    <a:pt x="26" y="20"/>
                  </a:lnTo>
                  <a:lnTo>
                    <a:pt x="26" y="20"/>
                  </a:lnTo>
                  <a:lnTo>
                    <a:pt x="26" y="20"/>
                  </a:lnTo>
                  <a:lnTo>
                    <a:pt x="26" y="20"/>
                  </a:lnTo>
                  <a:lnTo>
                    <a:pt x="26" y="20"/>
                  </a:lnTo>
                  <a:lnTo>
                    <a:pt x="27" y="20"/>
                  </a:lnTo>
                  <a:lnTo>
                    <a:pt x="27" y="20"/>
                  </a:lnTo>
                  <a:lnTo>
                    <a:pt x="27" y="20"/>
                  </a:lnTo>
                  <a:lnTo>
                    <a:pt x="27" y="20"/>
                  </a:lnTo>
                  <a:lnTo>
                    <a:pt x="27" y="20"/>
                  </a:lnTo>
                  <a:lnTo>
                    <a:pt x="27" y="20"/>
                  </a:lnTo>
                  <a:lnTo>
                    <a:pt x="27" y="20"/>
                  </a:lnTo>
                  <a:lnTo>
                    <a:pt x="27" y="20"/>
                  </a:lnTo>
                  <a:lnTo>
                    <a:pt x="27" y="20"/>
                  </a:lnTo>
                  <a:lnTo>
                    <a:pt x="27" y="21"/>
                  </a:lnTo>
                  <a:lnTo>
                    <a:pt x="27" y="21"/>
                  </a:lnTo>
                  <a:lnTo>
                    <a:pt x="27" y="21"/>
                  </a:lnTo>
                  <a:lnTo>
                    <a:pt x="27" y="21"/>
                  </a:lnTo>
                  <a:lnTo>
                    <a:pt x="28" y="21"/>
                  </a:lnTo>
                  <a:lnTo>
                    <a:pt x="28" y="21"/>
                  </a:lnTo>
                  <a:lnTo>
                    <a:pt x="28" y="21"/>
                  </a:lnTo>
                  <a:lnTo>
                    <a:pt x="28" y="21"/>
                  </a:lnTo>
                  <a:lnTo>
                    <a:pt x="28" y="22"/>
                  </a:lnTo>
                  <a:lnTo>
                    <a:pt x="28" y="22"/>
                  </a:lnTo>
                  <a:lnTo>
                    <a:pt x="28" y="22"/>
                  </a:lnTo>
                  <a:lnTo>
                    <a:pt x="28" y="22"/>
                  </a:lnTo>
                  <a:lnTo>
                    <a:pt x="29" y="22"/>
                  </a:lnTo>
                  <a:lnTo>
                    <a:pt x="29" y="22"/>
                  </a:lnTo>
                  <a:lnTo>
                    <a:pt x="29" y="22"/>
                  </a:lnTo>
                  <a:lnTo>
                    <a:pt x="29" y="22"/>
                  </a:lnTo>
                  <a:lnTo>
                    <a:pt x="29" y="22"/>
                  </a:lnTo>
                  <a:lnTo>
                    <a:pt x="28" y="21"/>
                  </a:lnTo>
                  <a:lnTo>
                    <a:pt x="28" y="21"/>
                  </a:lnTo>
                  <a:lnTo>
                    <a:pt x="28" y="21"/>
                  </a:lnTo>
                  <a:lnTo>
                    <a:pt x="28" y="21"/>
                  </a:lnTo>
                  <a:lnTo>
                    <a:pt x="28" y="20"/>
                  </a:lnTo>
                  <a:lnTo>
                    <a:pt x="28" y="20"/>
                  </a:lnTo>
                  <a:lnTo>
                    <a:pt x="27" y="20"/>
                  </a:lnTo>
                  <a:lnTo>
                    <a:pt x="27" y="20"/>
                  </a:lnTo>
                  <a:lnTo>
                    <a:pt x="28" y="20"/>
                  </a:lnTo>
                  <a:lnTo>
                    <a:pt x="28" y="20"/>
                  </a:lnTo>
                  <a:lnTo>
                    <a:pt x="28" y="20"/>
                  </a:lnTo>
                  <a:lnTo>
                    <a:pt x="28" y="20"/>
                  </a:lnTo>
                  <a:lnTo>
                    <a:pt x="28" y="21"/>
                  </a:lnTo>
                  <a:lnTo>
                    <a:pt x="28" y="21"/>
                  </a:lnTo>
                  <a:lnTo>
                    <a:pt x="28" y="21"/>
                  </a:lnTo>
                  <a:lnTo>
                    <a:pt x="29" y="22"/>
                  </a:lnTo>
                  <a:lnTo>
                    <a:pt x="29" y="22"/>
                  </a:lnTo>
                  <a:lnTo>
                    <a:pt x="29" y="22"/>
                  </a:lnTo>
                  <a:lnTo>
                    <a:pt x="29" y="22"/>
                  </a:lnTo>
                  <a:lnTo>
                    <a:pt x="29" y="22"/>
                  </a:lnTo>
                  <a:lnTo>
                    <a:pt x="30" y="22"/>
                  </a:lnTo>
                  <a:lnTo>
                    <a:pt x="30" y="22"/>
                  </a:lnTo>
                  <a:lnTo>
                    <a:pt x="30" y="22"/>
                  </a:lnTo>
                  <a:lnTo>
                    <a:pt x="30" y="22"/>
                  </a:lnTo>
                  <a:lnTo>
                    <a:pt x="30" y="22"/>
                  </a:lnTo>
                  <a:lnTo>
                    <a:pt x="30" y="22"/>
                  </a:lnTo>
                  <a:lnTo>
                    <a:pt x="31" y="22"/>
                  </a:lnTo>
                  <a:lnTo>
                    <a:pt x="31" y="22"/>
                  </a:lnTo>
                  <a:lnTo>
                    <a:pt x="31" y="22"/>
                  </a:lnTo>
                  <a:lnTo>
                    <a:pt x="32" y="22"/>
                  </a:lnTo>
                  <a:lnTo>
                    <a:pt x="32" y="22"/>
                  </a:lnTo>
                  <a:lnTo>
                    <a:pt x="31" y="22"/>
                  </a:lnTo>
                  <a:lnTo>
                    <a:pt x="31" y="22"/>
                  </a:lnTo>
                  <a:lnTo>
                    <a:pt x="31" y="23"/>
                  </a:lnTo>
                  <a:lnTo>
                    <a:pt x="31" y="23"/>
                  </a:lnTo>
                  <a:lnTo>
                    <a:pt x="31" y="23"/>
                  </a:lnTo>
                  <a:lnTo>
                    <a:pt x="31" y="23"/>
                  </a:lnTo>
                  <a:lnTo>
                    <a:pt x="30" y="23"/>
                  </a:lnTo>
                  <a:lnTo>
                    <a:pt x="30" y="23"/>
                  </a:lnTo>
                  <a:lnTo>
                    <a:pt x="30" y="23"/>
                  </a:lnTo>
                  <a:lnTo>
                    <a:pt x="30" y="23"/>
                  </a:lnTo>
                  <a:lnTo>
                    <a:pt x="30" y="23"/>
                  </a:lnTo>
                  <a:lnTo>
                    <a:pt x="30" y="23"/>
                  </a:lnTo>
                  <a:lnTo>
                    <a:pt x="30" y="23"/>
                  </a:lnTo>
                  <a:lnTo>
                    <a:pt x="30" y="23"/>
                  </a:lnTo>
                  <a:lnTo>
                    <a:pt x="29" y="23"/>
                  </a:lnTo>
                  <a:lnTo>
                    <a:pt x="29" y="23"/>
                  </a:lnTo>
                  <a:lnTo>
                    <a:pt x="29" y="23"/>
                  </a:lnTo>
                  <a:lnTo>
                    <a:pt x="29" y="23"/>
                  </a:lnTo>
                  <a:lnTo>
                    <a:pt x="29" y="23"/>
                  </a:lnTo>
                  <a:lnTo>
                    <a:pt x="28" y="23"/>
                  </a:lnTo>
                  <a:lnTo>
                    <a:pt x="28" y="24"/>
                  </a:lnTo>
                  <a:lnTo>
                    <a:pt x="28" y="24"/>
                  </a:lnTo>
                  <a:lnTo>
                    <a:pt x="28" y="23"/>
                  </a:lnTo>
                  <a:lnTo>
                    <a:pt x="28" y="24"/>
                  </a:lnTo>
                  <a:lnTo>
                    <a:pt x="27" y="24"/>
                  </a:lnTo>
                  <a:lnTo>
                    <a:pt x="27" y="24"/>
                  </a:lnTo>
                  <a:lnTo>
                    <a:pt x="27" y="24"/>
                  </a:lnTo>
                  <a:lnTo>
                    <a:pt x="27" y="24"/>
                  </a:lnTo>
                  <a:lnTo>
                    <a:pt x="26" y="25"/>
                  </a:lnTo>
                  <a:lnTo>
                    <a:pt x="26" y="25"/>
                  </a:lnTo>
                  <a:lnTo>
                    <a:pt x="26" y="25"/>
                  </a:lnTo>
                  <a:lnTo>
                    <a:pt x="25" y="25"/>
                  </a:lnTo>
                  <a:lnTo>
                    <a:pt x="25" y="25"/>
                  </a:lnTo>
                  <a:lnTo>
                    <a:pt x="25" y="25"/>
                  </a:lnTo>
                  <a:lnTo>
                    <a:pt x="25" y="25"/>
                  </a:lnTo>
                  <a:lnTo>
                    <a:pt x="25" y="25"/>
                  </a:lnTo>
                  <a:lnTo>
                    <a:pt x="25" y="24"/>
                  </a:lnTo>
                  <a:lnTo>
                    <a:pt x="24" y="24"/>
                  </a:lnTo>
                  <a:lnTo>
                    <a:pt x="25" y="24"/>
                  </a:lnTo>
                  <a:lnTo>
                    <a:pt x="25" y="24"/>
                  </a:lnTo>
                  <a:lnTo>
                    <a:pt x="25" y="24"/>
                  </a:lnTo>
                  <a:lnTo>
                    <a:pt x="25" y="23"/>
                  </a:lnTo>
                  <a:lnTo>
                    <a:pt x="25" y="23"/>
                  </a:lnTo>
                  <a:lnTo>
                    <a:pt x="25" y="23"/>
                  </a:lnTo>
                  <a:lnTo>
                    <a:pt x="25" y="23"/>
                  </a:lnTo>
                  <a:lnTo>
                    <a:pt x="25" y="23"/>
                  </a:lnTo>
                  <a:lnTo>
                    <a:pt x="24" y="23"/>
                  </a:lnTo>
                  <a:lnTo>
                    <a:pt x="24" y="23"/>
                  </a:lnTo>
                  <a:lnTo>
                    <a:pt x="24" y="23"/>
                  </a:lnTo>
                  <a:lnTo>
                    <a:pt x="24" y="22"/>
                  </a:lnTo>
                  <a:lnTo>
                    <a:pt x="24" y="22"/>
                  </a:lnTo>
                  <a:lnTo>
                    <a:pt x="24" y="22"/>
                  </a:lnTo>
                  <a:lnTo>
                    <a:pt x="23" y="22"/>
                  </a:lnTo>
                  <a:lnTo>
                    <a:pt x="23" y="22"/>
                  </a:lnTo>
                  <a:lnTo>
                    <a:pt x="23" y="22"/>
                  </a:lnTo>
                  <a:lnTo>
                    <a:pt x="23" y="22"/>
                  </a:lnTo>
                  <a:lnTo>
                    <a:pt x="23" y="22"/>
                  </a:lnTo>
                  <a:lnTo>
                    <a:pt x="23" y="22"/>
                  </a:lnTo>
                  <a:lnTo>
                    <a:pt x="23" y="22"/>
                  </a:lnTo>
                  <a:lnTo>
                    <a:pt x="24" y="21"/>
                  </a:lnTo>
                  <a:lnTo>
                    <a:pt x="24" y="21"/>
                  </a:lnTo>
                  <a:lnTo>
                    <a:pt x="24" y="21"/>
                  </a:lnTo>
                  <a:lnTo>
                    <a:pt x="24" y="21"/>
                  </a:lnTo>
                  <a:lnTo>
                    <a:pt x="24" y="21"/>
                  </a:lnTo>
                  <a:lnTo>
                    <a:pt x="24" y="21"/>
                  </a:lnTo>
                  <a:lnTo>
                    <a:pt x="25" y="21"/>
                  </a:lnTo>
                  <a:lnTo>
                    <a:pt x="25" y="20"/>
                  </a:lnTo>
                  <a:lnTo>
                    <a:pt x="25" y="20"/>
                  </a:lnTo>
                  <a:lnTo>
                    <a:pt x="25" y="20"/>
                  </a:lnTo>
                  <a:lnTo>
                    <a:pt x="25" y="20"/>
                  </a:lnTo>
                  <a:lnTo>
                    <a:pt x="25" y="20"/>
                  </a:lnTo>
                  <a:lnTo>
                    <a:pt x="25" y="20"/>
                  </a:lnTo>
                  <a:lnTo>
                    <a:pt x="25" y="20"/>
                  </a:lnTo>
                  <a:lnTo>
                    <a:pt x="25" y="20"/>
                  </a:lnTo>
                  <a:lnTo>
                    <a:pt x="25" y="20"/>
                  </a:lnTo>
                  <a:lnTo>
                    <a:pt x="25" y="20"/>
                  </a:lnTo>
                  <a:lnTo>
                    <a:pt x="25" y="20"/>
                  </a:lnTo>
                  <a:lnTo>
                    <a:pt x="24" y="20"/>
                  </a:lnTo>
                  <a:lnTo>
                    <a:pt x="24" y="20"/>
                  </a:lnTo>
                  <a:lnTo>
                    <a:pt x="24" y="19"/>
                  </a:lnTo>
                  <a:lnTo>
                    <a:pt x="24" y="20"/>
                  </a:lnTo>
                  <a:lnTo>
                    <a:pt x="24" y="20"/>
                  </a:lnTo>
                  <a:lnTo>
                    <a:pt x="24" y="20"/>
                  </a:lnTo>
                  <a:lnTo>
                    <a:pt x="23" y="20"/>
                  </a:lnTo>
                  <a:lnTo>
                    <a:pt x="23" y="20"/>
                  </a:lnTo>
                  <a:lnTo>
                    <a:pt x="23" y="20"/>
                  </a:lnTo>
                  <a:lnTo>
                    <a:pt x="23" y="20"/>
                  </a:lnTo>
                  <a:lnTo>
                    <a:pt x="23" y="20"/>
                  </a:lnTo>
                  <a:lnTo>
                    <a:pt x="23" y="20"/>
                  </a:lnTo>
                  <a:lnTo>
                    <a:pt x="22" y="20"/>
                  </a:lnTo>
                  <a:lnTo>
                    <a:pt x="22" y="20"/>
                  </a:lnTo>
                  <a:lnTo>
                    <a:pt x="22" y="19"/>
                  </a:lnTo>
                  <a:lnTo>
                    <a:pt x="22" y="19"/>
                  </a:lnTo>
                  <a:lnTo>
                    <a:pt x="21" y="19"/>
                  </a:lnTo>
                  <a:lnTo>
                    <a:pt x="21" y="19"/>
                  </a:lnTo>
                  <a:lnTo>
                    <a:pt x="21" y="19"/>
                  </a:lnTo>
                  <a:lnTo>
                    <a:pt x="21" y="19"/>
                  </a:lnTo>
                  <a:lnTo>
                    <a:pt x="22" y="19"/>
                  </a:lnTo>
                  <a:lnTo>
                    <a:pt x="22" y="19"/>
                  </a:lnTo>
                  <a:lnTo>
                    <a:pt x="22" y="19"/>
                  </a:lnTo>
                  <a:lnTo>
                    <a:pt x="21" y="18"/>
                  </a:lnTo>
                  <a:lnTo>
                    <a:pt x="21" y="18"/>
                  </a:lnTo>
                  <a:lnTo>
                    <a:pt x="21" y="18"/>
                  </a:lnTo>
                  <a:lnTo>
                    <a:pt x="21" y="18"/>
                  </a:lnTo>
                  <a:lnTo>
                    <a:pt x="20" y="18"/>
                  </a:lnTo>
                  <a:lnTo>
                    <a:pt x="21" y="18"/>
                  </a:lnTo>
                  <a:lnTo>
                    <a:pt x="21" y="18"/>
                  </a:lnTo>
                  <a:lnTo>
                    <a:pt x="21" y="18"/>
                  </a:lnTo>
                  <a:lnTo>
                    <a:pt x="21" y="18"/>
                  </a:lnTo>
                  <a:lnTo>
                    <a:pt x="21" y="18"/>
                  </a:lnTo>
                  <a:lnTo>
                    <a:pt x="21" y="1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Freeform 644">
              <a:extLst>
                <a:ext uri="{FF2B5EF4-FFF2-40B4-BE49-F238E27FC236}">
                  <a16:creationId xmlns:a16="http://schemas.microsoft.com/office/drawing/2014/main" id="{70B0EF2F-7DE6-4877-9294-C3E8941727AB}"/>
                </a:ext>
              </a:extLst>
            </p:cNvPr>
            <p:cNvSpPr>
              <a:spLocks noEditPoints="1"/>
            </p:cNvSpPr>
            <p:nvPr/>
          </p:nvSpPr>
          <p:spPr bwMode="auto">
            <a:xfrm>
              <a:off x="6979649" y="3695872"/>
              <a:ext cx="121354" cy="112592"/>
            </a:xfrm>
            <a:custGeom>
              <a:avLst/>
              <a:gdLst/>
              <a:ahLst/>
              <a:cxnLst>
                <a:cxn ang="0">
                  <a:pos x="9" y="1"/>
                </a:cxn>
                <a:cxn ang="0">
                  <a:pos x="10" y="4"/>
                </a:cxn>
                <a:cxn ang="0">
                  <a:pos x="10" y="4"/>
                </a:cxn>
                <a:cxn ang="0">
                  <a:pos x="10" y="3"/>
                </a:cxn>
                <a:cxn ang="0">
                  <a:pos x="10" y="3"/>
                </a:cxn>
                <a:cxn ang="0">
                  <a:pos x="10" y="3"/>
                </a:cxn>
                <a:cxn ang="0">
                  <a:pos x="9" y="3"/>
                </a:cxn>
                <a:cxn ang="0">
                  <a:pos x="9" y="4"/>
                </a:cxn>
                <a:cxn ang="0">
                  <a:pos x="9" y="4"/>
                </a:cxn>
                <a:cxn ang="0">
                  <a:pos x="9" y="5"/>
                </a:cxn>
                <a:cxn ang="0">
                  <a:pos x="9" y="5"/>
                </a:cxn>
                <a:cxn ang="0">
                  <a:pos x="10" y="6"/>
                </a:cxn>
                <a:cxn ang="0">
                  <a:pos x="9" y="6"/>
                </a:cxn>
                <a:cxn ang="0">
                  <a:pos x="9" y="6"/>
                </a:cxn>
                <a:cxn ang="0">
                  <a:pos x="9" y="6"/>
                </a:cxn>
                <a:cxn ang="0">
                  <a:pos x="9" y="7"/>
                </a:cxn>
                <a:cxn ang="0">
                  <a:pos x="8" y="8"/>
                </a:cxn>
                <a:cxn ang="0">
                  <a:pos x="8" y="8"/>
                </a:cxn>
                <a:cxn ang="0">
                  <a:pos x="8" y="9"/>
                </a:cxn>
                <a:cxn ang="0">
                  <a:pos x="8" y="9"/>
                </a:cxn>
                <a:cxn ang="0">
                  <a:pos x="8" y="10"/>
                </a:cxn>
                <a:cxn ang="0">
                  <a:pos x="0" y="5"/>
                </a:cxn>
                <a:cxn ang="0">
                  <a:pos x="1" y="5"/>
                </a:cxn>
                <a:cxn ang="0">
                  <a:pos x="1" y="6"/>
                </a:cxn>
                <a:cxn ang="0">
                  <a:pos x="1" y="6"/>
                </a:cxn>
                <a:cxn ang="0">
                  <a:pos x="1" y="6"/>
                </a:cxn>
                <a:cxn ang="0">
                  <a:pos x="2" y="6"/>
                </a:cxn>
                <a:cxn ang="0">
                  <a:pos x="2" y="5"/>
                </a:cxn>
                <a:cxn ang="0">
                  <a:pos x="2" y="5"/>
                </a:cxn>
                <a:cxn ang="0">
                  <a:pos x="3" y="5"/>
                </a:cxn>
                <a:cxn ang="0">
                  <a:pos x="3" y="5"/>
                </a:cxn>
                <a:cxn ang="0">
                  <a:pos x="4" y="5"/>
                </a:cxn>
                <a:cxn ang="0">
                  <a:pos x="4" y="5"/>
                </a:cxn>
                <a:cxn ang="0">
                  <a:pos x="4" y="6"/>
                </a:cxn>
                <a:cxn ang="0">
                  <a:pos x="5" y="6"/>
                </a:cxn>
                <a:cxn ang="0">
                  <a:pos x="6" y="5"/>
                </a:cxn>
                <a:cxn ang="0">
                  <a:pos x="6" y="5"/>
                </a:cxn>
                <a:cxn ang="0">
                  <a:pos x="7" y="5"/>
                </a:cxn>
                <a:cxn ang="0">
                  <a:pos x="7" y="4"/>
                </a:cxn>
                <a:cxn ang="0">
                  <a:pos x="7" y="4"/>
                </a:cxn>
                <a:cxn ang="0">
                  <a:pos x="8" y="3"/>
                </a:cxn>
                <a:cxn ang="0">
                  <a:pos x="8" y="3"/>
                </a:cxn>
                <a:cxn ang="0">
                  <a:pos x="8" y="2"/>
                </a:cxn>
                <a:cxn ang="0">
                  <a:pos x="8" y="2"/>
                </a:cxn>
                <a:cxn ang="0">
                  <a:pos x="9" y="2"/>
                </a:cxn>
                <a:cxn ang="0">
                  <a:pos x="9" y="2"/>
                </a:cxn>
                <a:cxn ang="0">
                  <a:pos x="9" y="2"/>
                </a:cxn>
                <a:cxn ang="0">
                  <a:pos x="9" y="1"/>
                </a:cxn>
                <a:cxn ang="0">
                  <a:pos x="9" y="1"/>
                </a:cxn>
                <a:cxn ang="0">
                  <a:pos x="10" y="1"/>
                </a:cxn>
                <a:cxn ang="0">
                  <a:pos x="10" y="0"/>
                </a:cxn>
                <a:cxn ang="0">
                  <a:pos x="10" y="1"/>
                </a:cxn>
                <a:cxn ang="0">
                  <a:pos x="10" y="1"/>
                </a:cxn>
                <a:cxn ang="0">
                  <a:pos x="10" y="1"/>
                </a:cxn>
                <a:cxn ang="0">
                  <a:pos x="11" y="2"/>
                </a:cxn>
                <a:cxn ang="0">
                  <a:pos x="11" y="2"/>
                </a:cxn>
                <a:cxn ang="0">
                  <a:pos x="11" y="3"/>
                </a:cxn>
                <a:cxn ang="0">
                  <a:pos x="11" y="3"/>
                </a:cxn>
              </a:cxnLst>
              <a:rect l="0" t="0" r="r" b="b"/>
              <a:pathLst>
                <a:path w="11" h="10">
                  <a:moveTo>
                    <a:pt x="9" y="2"/>
                  </a:moveTo>
                  <a:lnTo>
                    <a:pt x="9" y="1"/>
                  </a:lnTo>
                  <a:lnTo>
                    <a:pt x="9" y="2"/>
                  </a:lnTo>
                  <a:close/>
                  <a:moveTo>
                    <a:pt x="10" y="4"/>
                  </a:moveTo>
                  <a:lnTo>
                    <a:pt x="10" y="4"/>
                  </a:lnTo>
                  <a:lnTo>
                    <a:pt x="10" y="4"/>
                  </a:lnTo>
                  <a:lnTo>
                    <a:pt x="10" y="4"/>
                  </a:lnTo>
                  <a:lnTo>
                    <a:pt x="10" y="3"/>
                  </a:lnTo>
                  <a:lnTo>
                    <a:pt x="10" y="4"/>
                  </a:lnTo>
                  <a:lnTo>
                    <a:pt x="10" y="3"/>
                  </a:lnTo>
                  <a:lnTo>
                    <a:pt x="10" y="3"/>
                  </a:lnTo>
                  <a:lnTo>
                    <a:pt x="10" y="3"/>
                  </a:lnTo>
                  <a:lnTo>
                    <a:pt x="10" y="3"/>
                  </a:lnTo>
                  <a:lnTo>
                    <a:pt x="9" y="3"/>
                  </a:lnTo>
                  <a:lnTo>
                    <a:pt x="9" y="4"/>
                  </a:lnTo>
                  <a:lnTo>
                    <a:pt x="9" y="4"/>
                  </a:lnTo>
                  <a:lnTo>
                    <a:pt x="9" y="4"/>
                  </a:lnTo>
                  <a:lnTo>
                    <a:pt x="9" y="4"/>
                  </a:lnTo>
                  <a:lnTo>
                    <a:pt x="9" y="5"/>
                  </a:lnTo>
                  <a:lnTo>
                    <a:pt x="9" y="5"/>
                  </a:lnTo>
                  <a:lnTo>
                    <a:pt x="9" y="5"/>
                  </a:lnTo>
                  <a:lnTo>
                    <a:pt x="9" y="5"/>
                  </a:lnTo>
                  <a:lnTo>
                    <a:pt x="10" y="5"/>
                  </a:lnTo>
                  <a:lnTo>
                    <a:pt x="10" y="6"/>
                  </a:lnTo>
                  <a:lnTo>
                    <a:pt x="10" y="6"/>
                  </a:lnTo>
                  <a:lnTo>
                    <a:pt x="9" y="6"/>
                  </a:lnTo>
                  <a:lnTo>
                    <a:pt x="9" y="6"/>
                  </a:lnTo>
                  <a:lnTo>
                    <a:pt x="9" y="6"/>
                  </a:lnTo>
                  <a:lnTo>
                    <a:pt x="9" y="6"/>
                  </a:lnTo>
                  <a:lnTo>
                    <a:pt x="9" y="6"/>
                  </a:lnTo>
                  <a:lnTo>
                    <a:pt x="9" y="6"/>
                  </a:lnTo>
                  <a:lnTo>
                    <a:pt x="9" y="7"/>
                  </a:lnTo>
                  <a:lnTo>
                    <a:pt x="9" y="7"/>
                  </a:lnTo>
                  <a:lnTo>
                    <a:pt x="8" y="8"/>
                  </a:lnTo>
                  <a:lnTo>
                    <a:pt x="8" y="8"/>
                  </a:lnTo>
                  <a:lnTo>
                    <a:pt x="8" y="8"/>
                  </a:lnTo>
                  <a:lnTo>
                    <a:pt x="8" y="8"/>
                  </a:lnTo>
                  <a:lnTo>
                    <a:pt x="8" y="9"/>
                  </a:lnTo>
                  <a:lnTo>
                    <a:pt x="8" y="9"/>
                  </a:lnTo>
                  <a:lnTo>
                    <a:pt x="8" y="9"/>
                  </a:lnTo>
                  <a:lnTo>
                    <a:pt x="8" y="9"/>
                  </a:lnTo>
                  <a:lnTo>
                    <a:pt x="8" y="10"/>
                  </a:lnTo>
                  <a:lnTo>
                    <a:pt x="2" y="9"/>
                  </a:lnTo>
                  <a:lnTo>
                    <a:pt x="0" y="5"/>
                  </a:lnTo>
                  <a:lnTo>
                    <a:pt x="0" y="5"/>
                  </a:lnTo>
                  <a:lnTo>
                    <a:pt x="1" y="5"/>
                  </a:lnTo>
                  <a:lnTo>
                    <a:pt x="1" y="5"/>
                  </a:lnTo>
                  <a:lnTo>
                    <a:pt x="1" y="6"/>
                  </a:lnTo>
                  <a:lnTo>
                    <a:pt x="1" y="6"/>
                  </a:lnTo>
                  <a:lnTo>
                    <a:pt x="1" y="6"/>
                  </a:lnTo>
                  <a:lnTo>
                    <a:pt x="1" y="6"/>
                  </a:lnTo>
                  <a:lnTo>
                    <a:pt x="1" y="6"/>
                  </a:lnTo>
                  <a:lnTo>
                    <a:pt x="2" y="6"/>
                  </a:lnTo>
                  <a:lnTo>
                    <a:pt x="2" y="6"/>
                  </a:lnTo>
                  <a:lnTo>
                    <a:pt x="2" y="6"/>
                  </a:lnTo>
                  <a:lnTo>
                    <a:pt x="2" y="5"/>
                  </a:lnTo>
                  <a:lnTo>
                    <a:pt x="2" y="5"/>
                  </a:lnTo>
                  <a:lnTo>
                    <a:pt x="2" y="5"/>
                  </a:lnTo>
                  <a:lnTo>
                    <a:pt x="2" y="5"/>
                  </a:lnTo>
                  <a:lnTo>
                    <a:pt x="3" y="5"/>
                  </a:lnTo>
                  <a:lnTo>
                    <a:pt x="3" y="5"/>
                  </a:lnTo>
                  <a:lnTo>
                    <a:pt x="3" y="5"/>
                  </a:lnTo>
                  <a:lnTo>
                    <a:pt x="3" y="5"/>
                  </a:lnTo>
                  <a:lnTo>
                    <a:pt x="4" y="5"/>
                  </a:lnTo>
                  <a:lnTo>
                    <a:pt x="4" y="5"/>
                  </a:lnTo>
                  <a:lnTo>
                    <a:pt x="4" y="5"/>
                  </a:lnTo>
                  <a:lnTo>
                    <a:pt x="4" y="5"/>
                  </a:lnTo>
                  <a:lnTo>
                    <a:pt x="4" y="6"/>
                  </a:lnTo>
                  <a:lnTo>
                    <a:pt x="5" y="6"/>
                  </a:lnTo>
                  <a:lnTo>
                    <a:pt x="5" y="6"/>
                  </a:lnTo>
                  <a:lnTo>
                    <a:pt x="6" y="5"/>
                  </a:lnTo>
                  <a:lnTo>
                    <a:pt x="6" y="5"/>
                  </a:lnTo>
                  <a:lnTo>
                    <a:pt x="6" y="5"/>
                  </a:lnTo>
                  <a:lnTo>
                    <a:pt x="6" y="5"/>
                  </a:lnTo>
                  <a:lnTo>
                    <a:pt x="7" y="5"/>
                  </a:lnTo>
                  <a:lnTo>
                    <a:pt x="7" y="5"/>
                  </a:lnTo>
                  <a:lnTo>
                    <a:pt x="7" y="5"/>
                  </a:lnTo>
                  <a:lnTo>
                    <a:pt x="7" y="4"/>
                  </a:lnTo>
                  <a:lnTo>
                    <a:pt x="7" y="4"/>
                  </a:lnTo>
                  <a:lnTo>
                    <a:pt x="7" y="4"/>
                  </a:lnTo>
                  <a:lnTo>
                    <a:pt x="7" y="3"/>
                  </a:lnTo>
                  <a:lnTo>
                    <a:pt x="8" y="3"/>
                  </a:lnTo>
                  <a:lnTo>
                    <a:pt x="8" y="3"/>
                  </a:lnTo>
                  <a:lnTo>
                    <a:pt x="8" y="3"/>
                  </a:lnTo>
                  <a:lnTo>
                    <a:pt x="8" y="3"/>
                  </a:lnTo>
                  <a:lnTo>
                    <a:pt x="8" y="2"/>
                  </a:lnTo>
                  <a:lnTo>
                    <a:pt x="8" y="2"/>
                  </a:lnTo>
                  <a:lnTo>
                    <a:pt x="8" y="2"/>
                  </a:lnTo>
                  <a:lnTo>
                    <a:pt x="9" y="2"/>
                  </a:lnTo>
                  <a:lnTo>
                    <a:pt x="9" y="2"/>
                  </a:lnTo>
                  <a:lnTo>
                    <a:pt x="9" y="2"/>
                  </a:lnTo>
                  <a:lnTo>
                    <a:pt x="9" y="2"/>
                  </a:lnTo>
                  <a:lnTo>
                    <a:pt x="9" y="1"/>
                  </a:lnTo>
                  <a:lnTo>
                    <a:pt x="9" y="2"/>
                  </a:lnTo>
                  <a:lnTo>
                    <a:pt x="9" y="2"/>
                  </a:lnTo>
                  <a:lnTo>
                    <a:pt x="9" y="1"/>
                  </a:lnTo>
                  <a:lnTo>
                    <a:pt x="9" y="1"/>
                  </a:lnTo>
                  <a:lnTo>
                    <a:pt x="9" y="1"/>
                  </a:lnTo>
                  <a:lnTo>
                    <a:pt x="10" y="1"/>
                  </a:lnTo>
                  <a:lnTo>
                    <a:pt x="10" y="1"/>
                  </a:lnTo>
                  <a:lnTo>
                    <a:pt x="10" y="0"/>
                  </a:lnTo>
                  <a:lnTo>
                    <a:pt x="10" y="0"/>
                  </a:lnTo>
                  <a:lnTo>
                    <a:pt x="10" y="0"/>
                  </a:lnTo>
                  <a:lnTo>
                    <a:pt x="10" y="1"/>
                  </a:lnTo>
                  <a:lnTo>
                    <a:pt x="10" y="1"/>
                  </a:lnTo>
                  <a:lnTo>
                    <a:pt x="10" y="1"/>
                  </a:lnTo>
                  <a:lnTo>
                    <a:pt x="10" y="1"/>
                  </a:lnTo>
                  <a:lnTo>
                    <a:pt x="10" y="1"/>
                  </a:lnTo>
                  <a:lnTo>
                    <a:pt x="11" y="1"/>
                  </a:lnTo>
                  <a:lnTo>
                    <a:pt x="11" y="2"/>
                  </a:lnTo>
                  <a:lnTo>
                    <a:pt x="11" y="2"/>
                  </a:lnTo>
                  <a:lnTo>
                    <a:pt x="11" y="2"/>
                  </a:lnTo>
                  <a:lnTo>
                    <a:pt x="11" y="2"/>
                  </a:lnTo>
                  <a:lnTo>
                    <a:pt x="11" y="3"/>
                  </a:lnTo>
                  <a:lnTo>
                    <a:pt x="11" y="3"/>
                  </a:lnTo>
                  <a:lnTo>
                    <a:pt x="11" y="3"/>
                  </a:lnTo>
                  <a:lnTo>
                    <a:pt x="10"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4" name="Freeform 645">
              <a:extLst>
                <a:ext uri="{FF2B5EF4-FFF2-40B4-BE49-F238E27FC236}">
                  <a16:creationId xmlns:a16="http://schemas.microsoft.com/office/drawing/2014/main" id="{F6B7C90B-1205-40C2-8094-9559D189DC42}"/>
                </a:ext>
              </a:extLst>
            </p:cNvPr>
            <p:cNvSpPr>
              <a:spLocks noEditPoints="1"/>
            </p:cNvSpPr>
            <p:nvPr/>
          </p:nvSpPr>
          <p:spPr bwMode="auto">
            <a:xfrm>
              <a:off x="5557592" y="2490780"/>
              <a:ext cx="240998" cy="416945"/>
            </a:xfrm>
            <a:custGeom>
              <a:avLst/>
              <a:gdLst/>
              <a:ahLst/>
              <a:cxnLst>
                <a:cxn ang="0">
                  <a:pos x="20" y="32"/>
                </a:cxn>
                <a:cxn ang="0">
                  <a:pos x="3" y="23"/>
                </a:cxn>
                <a:cxn ang="0">
                  <a:pos x="0" y="22"/>
                </a:cxn>
                <a:cxn ang="0">
                  <a:pos x="3" y="19"/>
                </a:cxn>
                <a:cxn ang="0">
                  <a:pos x="6" y="21"/>
                </a:cxn>
                <a:cxn ang="0">
                  <a:pos x="4" y="23"/>
                </a:cxn>
                <a:cxn ang="0">
                  <a:pos x="7" y="18"/>
                </a:cxn>
                <a:cxn ang="0">
                  <a:pos x="4" y="18"/>
                </a:cxn>
                <a:cxn ang="0">
                  <a:pos x="5" y="17"/>
                </a:cxn>
                <a:cxn ang="0">
                  <a:pos x="6" y="15"/>
                </a:cxn>
                <a:cxn ang="0">
                  <a:pos x="5" y="15"/>
                </a:cxn>
                <a:cxn ang="0">
                  <a:pos x="4" y="15"/>
                </a:cxn>
                <a:cxn ang="0">
                  <a:pos x="5" y="14"/>
                </a:cxn>
                <a:cxn ang="0">
                  <a:pos x="2" y="13"/>
                </a:cxn>
                <a:cxn ang="0">
                  <a:pos x="5" y="13"/>
                </a:cxn>
                <a:cxn ang="0">
                  <a:pos x="4" y="11"/>
                </a:cxn>
                <a:cxn ang="0">
                  <a:pos x="2" y="11"/>
                </a:cxn>
                <a:cxn ang="0">
                  <a:pos x="3" y="9"/>
                </a:cxn>
                <a:cxn ang="0">
                  <a:pos x="3" y="10"/>
                </a:cxn>
                <a:cxn ang="0">
                  <a:pos x="4" y="9"/>
                </a:cxn>
                <a:cxn ang="0">
                  <a:pos x="7" y="30"/>
                </a:cxn>
                <a:cxn ang="0">
                  <a:pos x="9" y="27"/>
                </a:cxn>
                <a:cxn ang="0">
                  <a:pos x="10" y="26"/>
                </a:cxn>
                <a:cxn ang="0">
                  <a:pos x="11" y="25"/>
                </a:cxn>
                <a:cxn ang="0">
                  <a:pos x="11" y="21"/>
                </a:cxn>
                <a:cxn ang="0">
                  <a:pos x="8" y="21"/>
                </a:cxn>
                <a:cxn ang="0">
                  <a:pos x="7" y="20"/>
                </a:cxn>
                <a:cxn ang="0">
                  <a:pos x="8" y="17"/>
                </a:cxn>
                <a:cxn ang="0">
                  <a:pos x="7" y="16"/>
                </a:cxn>
                <a:cxn ang="0">
                  <a:pos x="6" y="18"/>
                </a:cxn>
                <a:cxn ang="0">
                  <a:pos x="7" y="15"/>
                </a:cxn>
                <a:cxn ang="0">
                  <a:pos x="6" y="15"/>
                </a:cxn>
                <a:cxn ang="0">
                  <a:pos x="5" y="14"/>
                </a:cxn>
                <a:cxn ang="0">
                  <a:pos x="6" y="12"/>
                </a:cxn>
                <a:cxn ang="0">
                  <a:pos x="6" y="10"/>
                </a:cxn>
                <a:cxn ang="0">
                  <a:pos x="6" y="9"/>
                </a:cxn>
                <a:cxn ang="0">
                  <a:pos x="10" y="8"/>
                </a:cxn>
                <a:cxn ang="0">
                  <a:pos x="8" y="10"/>
                </a:cxn>
                <a:cxn ang="0">
                  <a:pos x="9" y="11"/>
                </a:cxn>
                <a:cxn ang="0">
                  <a:pos x="13" y="11"/>
                </a:cxn>
                <a:cxn ang="0">
                  <a:pos x="12" y="15"/>
                </a:cxn>
                <a:cxn ang="0">
                  <a:pos x="10" y="16"/>
                </a:cxn>
                <a:cxn ang="0">
                  <a:pos x="14" y="18"/>
                </a:cxn>
                <a:cxn ang="0">
                  <a:pos x="17" y="22"/>
                </a:cxn>
                <a:cxn ang="0">
                  <a:pos x="17" y="24"/>
                </a:cxn>
                <a:cxn ang="0">
                  <a:pos x="19" y="26"/>
                </a:cxn>
                <a:cxn ang="0">
                  <a:pos x="21" y="27"/>
                </a:cxn>
                <a:cxn ang="0">
                  <a:pos x="21" y="31"/>
                </a:cxn>
                <a:cxn ang="0">
                  <a:pos x="19" y="32"/>
                </a:cxn>
                <a:cxn ang="0">
                  <a:pos x="19" y="34"/>
                </a:cxn>
                <a:cxn ang="0">
                  <a:pos x="15" y="34"/>
                </a:cxn>
                <a:cxn ang="0">
                  <a:pos x="11" y="34"/>
                </a:cxn>
                <a:cxn ang="0">
                  <a:pos x="7" y="36"/>
                </a:cxn>
                <a:cxn ang="0">
                  <a:pos x="7" y="35"/>
                </a:cxn>
                <a:cxn ang="0">
                  <a:pos x="9" y="33"/>
                </a:cxn>
                <a:cxn ang="0">
                  <a:pos x="12" y="31"/>
                </a:cxn>
                <a:cxn ang="0">
                  <a:pos x="9" y="31"/>
                </a:cxn>
                <a:cxn ang="0">
                  <a:pos x="11" y="7"/>
                </a:cxn>
                <a:cxn ang="0">
                  <a:pos x="12" y="6"/>
                </a:cxn>
                <a:cxn ang="0">
                  <a:pos x="15" y="3"/>
                </a:cxn>
                <a:cxn ang="0">
                  <a:pos x="15" y="1"/>
                </a:cxn>
                <a:cxn ang="0">
                  <a:pos x="16" y="0"/>
                </a:cxn>
              </a:cxnLst>
              <a:rect l="0" t="0" r="r" b="b"/>
              <a:pathLst>
                <a:path w="22" h="37">
                  <a:moveTo>
                    <a:pt x="15" y="34"/>
                  </a:moveTo>
                  <a:lnTo>
                    <a:pt x="15" y="34"/>
                  </a:lnTo>
                  <a:lnTo>
                    <a:pt x="15" y="34"/>
                  </a:lnTo>
                  <a:lnTo>
                    <a:pt x="14" y="34"/>
                  </a:lnTo>
                  <a:lnTo>
                    <a:pt x="15" y="34"/>
                  </a:lnTo>
                  <a:lnTo>
                    <a:pt x="15" y="34"/>
                  </a:lnTo>
                  <a:lnTo>
                    <a:pt x="15" y="34"/>
                  </a:lnTo>
                  <a:lnTo>
                    <a:pt x="16" y="34"/>
                  </a:lnTo>
                  <a:lnTo>
                    <a:pt x="16" y="34"/>
                  </a:lnTo>
                  <a:lnTo>
                    <a:pt x="15" y="34"/>
                  </a:lnTo>
                  <a:close/>
                  <a:moveTo>
                    <a:pt x="16" y="34"/>
                  </a:moveTo>
                  <a:lnTo>
                    <a:pt x="16" y="34"/>
                  </a:lnTo>
                  <a:lnTo>
                    <a:pt x="16" y="34"/>
                  </a:lnTo>
                  <a:lnTo>
                    <a:pt x="16" y="34"/>
                  </a:lnTo>
                  <a:close/>
                  <a:moveTo>
                    <a:pt x="20" y="32"/>
                  </a:moveTo>
                  <a:lnTo>
                    <a:pt x="20" y="32"/>
                  </a:lnTo>
                  <a:lnTo>
                    <a:pt x="20" y="32"/>
                  </a:lnTo>
                  <a:lnTo>
                    <a:pt x="20" y="32"/>
                  </a:lnTo>
                  <a:lnTo>
                    <a:pt x="20" y="32"/>
                  </a:lnTo>
                  <a:lnTo>
                    <a:pt x="20" y="32"/>
                  </a:lnTo>
                  <a:close/>
                  <a:moveTo>
                    <a:pt x="8" y="26"/>
                  </a:moveTo>
                  <a:lnTo>
                    <a:pt x="8" y="26"/>
                  </a:lnTo>
                  <a:lnTo>
                    <a:pt x="8" y="26"/>
                  </a:lnTo>
                  <a:lnTo>
                    <a:pt x="8" y="26"/>
                  </a:lnTo>
                  <a:close/>
                  <a:moveTo>
                    <a:pt x="8" y="26"/>
                  </a:moveTo>
                  <a:lnTo>
                    <a:pt x="8" y="26"/>
                  </a:lnTo>
                  <a:lnTo>
                    <a:pt x="8" y="26"/>
                  </a:lnTo>
                  <a:lnTo>
                    <a:pt x="8" y="25"/>
                  </a:lnTo>
                  <a:lnTo>
                    <a:pt x="8" y="25"/>
                  </a:lnTo>
                  <a:lnTo>
                    <a:pt x="8" y="25"/>
                  </a:lnTo>
                  <a:lnTo>
                    <a:pt x="9" y="25"/>
                  </a:lnTo>
                  <a:lnTo>
                    <a:pt x="9" y="26"/>
                  </a:lnTo>
                  <a:lnTo>
                    <a:pt x="9" y="26"/>
                  </a:lnTo>
                  <a:lnTo>
                    <a:pt x="9" y="26"/>
                  </a:lnTo>
                  <a:lnTo>
                    <a:pt x="9" y="26"/>
                  </a:lnTo>
                  <a:lnTo>
                    <a:pt x="9" y="26"/>
                  </a:lnTo>
                  <a:lnTo>
                    <a:pt x="8" y="26"/>
                  </a:lnTo>
                  <a:close/>
                  <a:moveTo>
                    <a:pt x="4" y="23"/>
                  </a:moveTo>
                  <a:lnTo>
                    <a:pt x="3" y="23"/>
                  </a:lnTo>
                  <a:lnTo>
                    <a:pt x="3" y="23"/>
                  </a:lnTo>
                  <a:lnTo>
                    <a:pt x="3" y="22"/>
                  </a:lnTo>
                  <a:lnTo>
                    <a:pt x="3" y="22"/>
                  </a:lnTo>
                  <a:lnTo>
                    <a:pt x="3" y="22"/>
                  </a:lnTo>
                  <a:lnTo>
                    <a:pt x="3" y="22"/>
                  </a:lnTo>
                  <a:lnTo>
                    <a:pt x="3" y="22"/>
                  </a:lnTo>
                  <a:lnTo>
                    <a:pt x="2" y="22"/>
                  </a:lnTo>
                  <a:lnTo>
                    <a:pt x="3" y="22"/>
                  </a:lnTo>
                  <a:lnTo>
                    <a:pt x="3" y="23"/>
                  </a:lnTo>
                  <a:lnTo>
                    <a:pt x="2" y="23"/>
                  </a:lnTo>
                  <a:lnTo>
                    <a:pt x="2" y="23"/>
                  </a:lnTo>
                  <a:lnTo>
                    <a:pt x="1" y="23"/>
                  </a:lnTo>
                  <a:lnTo>
                    <a:pt x="1" y="23"/>
                  </a:lnTo>
                  <a:lnTo>
                    <a:pt x="1" y="23"/>
                  </a:lnTo>
                  <a:lnTo>
                    <a:pt x="1" y="23"/>
                  </a:lnTo>
                  <a:lnTo>
                    <a:pt x="1" y="22"/>
                  </a:lnTo>
                  <a:lnTo>
                    <a:pt x="1" y="22"/>
                  </a:lnTo>
                  <a:lnTo>
                    <a:pt x="1" y="22"/>
                  </a:lnTo>
                  <a:lnTo>
                    <a:pt x="0" y="22"/>
                  </a:lnTo>
                  <a:lnTo>
                    <a:pt x="0" y="22"/>
                  </a:lnTo>
                  <a:lnTo>
                    <a:pt x="0" y="22"/>
                  </a:lnTo>
                  <a:lnTo>
                    <a:pt x="0" y="22"/>
                  </a:lnTo>
                  <a:lnTo>
                    <a:pt x="1" y="21"/>
                  </a:lnTo>
                  <a:lnTo>
                    <a:pt x="1" y="21"/>
                  </a:lnTo>
                  <a:lnTo>
                    <a:pt x="1" y="21"/>
                  </a:lnTo>
                  <a:lnTo>
                    <a:pt x="1" y="21"/>
                  </a:lnTo>
                  <a:lnTo>
                    <a:pt x="1" y="21"/>
                  </a:lnTo>
                  <a:lnTo>
                    <a:pt x="1" y="21"/>
                  </a:lnTo>
                  <a:lnTo>
                    <a:pt x="1" y="21"/>
                  </a:lnTo>
                  <a:lnTo>
                    <a:pt x="2" y="21"/>
                  </a:lnTo>
                  <a:lnTo>
                    <a:pt x="2" y="21"/>
                  </a:lnTo>
                  <a:lnTo>
                    <a:pt x="2" y="20"/>
                  </a:lnTo>
                  <a:lnTo>
                    <a:pt x="2" y="20"/>
                  </a:lnTo>
                  <a:lnTo>
                    <a:pt x="2" y="20"/>
                  </a:lnTo>
                  <a:lnTo>
                    <a:pt x="3" y="20"/>
                  </a:lnTo>
                  <a:lnTo>
                    <a:pt x="3" y="20"/>
                  </a:lnTo>
                  <a:lnTo>
                    <a:pt x="3" y="20"/>
                  </a:lnTo>
                  <a:lnTo>
                    <a:pt x="3" y="20"/>
                  </a:lnTo>
                  <a:lnTo>
                    <a:pt x="3" y="20"/>
                  </a:lnTo>
                  <a:lnTo>
                    <a:pt x="3" y="19"/>
                  </a:lnTo>
                  <a:lnTo>
                    <a:pt x="3" y="19"/>
                  </a:lnTo>
                  <a:lnTo>
                    <a:pt x="4" y="19"/>
                  </a:lnTo>
                  <a:lnTo>
                    <a:pt x="4" y="19"/>
                  </a:lnTo>
                  <a:lnTo>
                    <a:pt x="4" y="19"/>
                  </a:lnTo>
                  <a:lnTo>
                    <a:pt x="5" y="19"/>
                  </a:lnTo>
                  <a:lnTo>
                    <a:pt x="5" y="20"/>
                  </a:lnTo>
                  <a:lnTo>
                    <a:pt x="5" y="20"/>
                  </a:lnTo>
                  <a:lnTo>
                    <a:pt x="5" y="20"/>
                  </a:lnTo>
                  <a:lnTo>
                    <a:pt x="5" y="21"/>
                  </a:lnTo>
                  <a:lnTo>
                    <a:pt x="6" y="21"/>
                  </a:lnTo>
                  <a:lnTo>
                    <a:pt x="6" y="21"/>
                  </a:lnTo>
                  <a:lnTo>
                    <a:pt x="6" y="21"/>
                  </a:lnTo>
                  <a:lnTo>
                    <a:pt x="5" y="21"/>
                  </a:lnTo>
                  <a:lnTo>
                    <a:pt x="5" y="21"/>
                  </a:lnTo>
                  <a:lnTo>
                    <a:pt x="5" y="21"/>
                  </a:lnTo>
                  <a:lnTo>
                    <a:pt x="5" y="21"/>
                  </a:lnTo>
                  <a:lnTo>
                    <a:pt x="5" y="21"/>
                  </a:lnTo>
                  <a:lnTo>
                    <a:pt x="6" y="21"/>
                  </a:lnTo>
                  <a:lnTo>
                    <a:pt x="6" y="21"/>
                  </a:lnTo>
                  <a:lnTo>
                    <a:pt x="6" y="21"/>
                  </a:lnTo>
                  <a:lnTo>
                    <a:pt x="6" y="21"/>
                  </a:lnTo>
                  <a:lnTo>
                    <a:pt x="6" y="22"/>
                  </a:lnTo>
                  <a:lnTo>
                    <a:pt x="6" y="22"/>
                  </a:lnTo>
                  <a:lnTo>
                    <a:pt x="6" y="22"/>
                  </a:lnTo>
                  <a:lnTo>
                    <a:pt x="6" y="22"/>
                  </a:lnTo>
                  <a:lnTo>
                    <a:pt x="6" y="22"/>
                  </a:lnTo>
                  <a:lnTo>
                    <a:pt x="6" y="22"/>
                  </a:lnTo>
                  <a:lnTo>
                    <a:pt x="6" y="21"/>
                  </a:lnTo>
                  <a:lnTo>
                    <a:pt x="6" y="21"/>
                  </a:lnTo>
                  <a:lnTo>
                    <a:pt x="6" y="22"/>
                  </a:lnTo>
                  <a:lnTo>
                    <a:pt x="6" y="22"/>
                  </a:lnTo>
                  <a:lnTo>
                    <a:pt x="6" y="22"/>
                  </a:lnTo>
                  <a:lnTo>
                    <a:pt x="6" y="23"/>
                  </a:lnTo>
                  <a:lnTo>
                    <a:pt x="6" y="22"/>
                  </a:lnTo>
                  <a:lnTo>
                    <a:pt x="5" y="22"/>
                  </a:lnTo>
                  <a:lnTo>
                    <a:pt x="5" y="23"/>
                  </a:lnTo>
                  <a:lnTo>
                    <a:pt x="5" y="23"/>
                  </a:lnTo>
                  <a:lnTo>
                    <a:pt x="5" y="23"/>
                  </a:lnTo>
                  <a:lnTo>
                    <a:pt x="5" y="23"/>
                  </a:lnTo>
                  <a:lnTo>
                    <a:pt x="5" y="23"/>
                  </a:lnTo>
                  <a:lnTo>
                    <a:pt x="4" y="23"/>
                  </a:lnTo>
                  <a:lnTo>
                    <a:pt x="4" y="23"/>
                  </a:lnTo>
                  <a:lnTo>
                    <a:pt x="4" y="23"/>
                  </a:lnTo>
                  <a:lnTo>
                    <a:pt x="4" y="23"/>
                  </a:lnTo>
                  <a:close/>
                  <a:moveTo>
                    <a:pt x="4" y="19"/>
                  </a:moveTo>
                  <a:lnTo>
                    <a:pt x="4" y="19"/>
                  </a:lnTo>
                  <a:close/>
                  <a:moveTo>
                    <a:pt x="7" y="19"/>
                  </a:moveTo>
                  <a:lnTo>
                    <a:pt x="7" y="19"/>
                  </a:lnTo>
                  <a:lnTo>
                    <a:pt x="6" y="19"/>
                  </a:lnTo>
                  <a:lnTo>
                    <a:pt x="6" y="18"/>
                  </a:lnTo>
                  <a:lnTo>
                    <a:pt x="6" y="18"/>
                  </a:lnTo>
                  <a:lnTo>
                    <a:pt x="6" y="18"/>
                  </a:lnTo>
                  <a:lnTo>
                    <a:pt x="6" y="18"/>
                  </a:lnTo>
                  <a:lnTo>
                    <a:pt x="6" y="18"/>
                  </a:lnTo>
                  <a:lnTo>
                    <a:pt x="7" y="18"/>
                  </a:lnTo>
                  <a:lnTo>
                    <a:pt x="7" y="18"/>
                  </a:lnTo>
                  <a:lnTo>
                    <a:pt x="7" y="18"/>
                  </a:lnTo>
                  <a:lnTo>
                    <a:pt x="7" y="18"/>
                  </a:lnTo>
                  <a:lnTo>
                    <a:pt x="7" y="18"/>
                  </a:lnTo>
                  <a:lnTo>
                    <a:pt x="7" y="19"/>
                  </a:lnTo>
                  <a:close/>
                  <a:moveTo>
                    <a:pt x="7" y="18"/>
                  </a:moveTo>
                  <a:lnTo>
                    <a:pt x="7" y="17"/>
                  </a:lnTo>
                  <a:lnTo>
                    <a:pt x="7" y="17"/>
                  </a:lnTo>
                  <a:lnTo>
                    <a:pt x="7" y="17"/>
                  </a:lnTo>
                  <a:lnTo>
                    <a:pt x="7" y="17"/>
                  </a:lnTo>
                  <a:lnTo>
                    <a:pt x="7" y="17"/>
                  </a:lnTo>
                  <a:lnTo>
                    <a:pt x="7" y="17"/>
                  </a:lnTo>
                  <a:lnTo>
                    <a:pt x="7" y="17"/>
                  </a:lnTo>
                  <a:lnTo>
                    <a:pt x="7" y="18"/>
                  </a:lnTo>
                  <a:close/>
                  <a:moveTo>
                    <a:pt x="4" y="18"/>
                  </a:moveTo>
                  <a:lnTo>
                    <a:pt x="4" y="18"/>
                  </a:lnTo>
                  <a:lnTo>
                    <a:pt x="4" y="18"/>
                  </a:lnTo>
                  <a:lnTo>
                    <a:pt x="4" y="18"/>
                  </a:lnTo>
                  <a:lnTo>
                    <a:pt x="4" y="17"/>
                  </a:lnTo>
                  <a:lnTo>
                    <a:pt x="4" y="17"/>
                  </a:lnTo>
                  <a:lnTo>
                    <a:pt x="4" y="18"/>
                  </a:lnTo>
                  <a:lnTo>
                    <a:pt x="4" y="18"/>
                  </a:lnTo>
                  <a:lnTo>
                    <a:pt x="4" y="18"/>
                  </a:lnTo>
                  <a:lnTo>
                    <a:pt x="4" y="18"/>
                  </a:lnTo>
                  <a:lnTo>
                    <a:pt x="4" y="18"/>
                  </a:lnTo>
                  <a:lnTo>
                    <a:pt x="4" y="18"/>
                  </a:lnTo>
                  <a:lnTo>
                    <a:pt x="4" y="17"/>
                  </a:lnTo>
                  <a:lnTo>
                    <a:pt x="4" y="17"/>
                  </a:lnTo>
                  <a:lnTo>
                    <a:pt x="4" y="17"/>
                  </a:lnTo>
                  <a:lnTo>
                    <a:pt x="5" y="17"/>
                  </a:lnTo>
                  <a:lnTo>
                    <a:pt x="5" y="17"/>
                  </a:lnTo>
                  <a:lnTo>
                    <a:pt x="5" y="17"/>
                  </a:lnTo>
                  <a:lnTo>
                    <a:pt x="5" y="17"/>
                  </a:lnTo>
                  <a:lnTo>
                    <a:pt x="5" y="18"/>
                  </a:lnTo>
                  <a:lnTo>
                    <a:pt x="5" y="18"/>
                  </a:lnTo>
                  <a:lnTo>
                    <a:pt x="5" y="18"/>
                  </a:lnTo>
                  <a:lnTo>
                    <a:pt x="4" y="18"/>
                  </a:lnTo>
                  <a:close/>
                  <a:moveTo>
                    <a:pt x="4" y="17"/>
                  </a:moveTo>
                  <a:lnTo>
                    <a:pt x="4" y="16"/>
                  </a:lnTo>
                  <a:lnTo>
                    <a:pt x="4" y="16"/>
                  </a:lnTo>
                  <a:lnTo>
                    <a:pt x="5" y="16"/>
                  </a:lnTo>
                  <a:lnTo>
                    <a:pt x="4" y="16"/>
                  </a:lnTo>
                  <a:lnTo>
                    <a:pt x="4" y="17"/>
                  </a:lnTo>
                  <a:close/>
                  <a:moveTo>
                    <a:pt x="5" y="17"/>
                  </a:moveTo>
                  <a:lnTo>
                    <a:pt x="5" y="17"/>
                  </a:lnTo>
                  <a:lnTo>
                    <a:pt x="5" y="17"/>
                  </a:lnTo>
                  <a:lnTo>
                    <a:pt x="5" y="17"/>
                  </a:lnTo>
                  <a:lnTo>
                    <a:pt x="5" y="17"/>
                  </a:lnTo>
                  <a:lnTo>
                    <a:pt x="5" y="16"/>
                  </a:lnTo>
                  <a:lnTo>
                    <a:pt x="5" y="16"/>
                  </a:lnTo>
                  <a:lnTo>
                    <a:pt x="5" y="16"/>
                  </a:lnTo>
                  <a:lnTo>
                    <a:pt x="6" y="16"/>
                  </a:lnTo>
                  <a:lnTo>
                    <a:pt x="6" y="16"/>
                  </a:lnTo>
                  <a:lnTo>
                    <a:pt x="5" y="16"/>
                  </a:lnTo>
                  <a:lnTo>
                    <a:pt x="5" y="17"/>
                  </a:lnTo>
                  <a:lnTo>
                    <a:pt x="5" y="17"/>
                  </a:lnTo>
                  <a:close/>
                  <a:moveTo>
                    <a:pt x="5" y="16"/>
                  </a:moveTo>
                  <a:lnTo>
                    <a:pt x="5" y="16"/>
                  </a:lnTo>
                  <a:lnTo>
                    <a:pt x="6" y="16"/>
                  </a:lnTo>
                  <a:lnTo>
                    <a:pt x="6" y="16"/>
                  </a:lnTo>
                  <a:lnTo>
                    <a:pt x="5" y="16"/>
                  </a:lnTo>
                  <a:close/>
                  <a:moveTo>
                    <a:pt x="6" y="16"/>
                  </a:moveTo>
                  <a:lnTo>
                    <a:pt x="6" y="16"/>
                  </a:lnTo>
                  <a:lnTo>
                    <a:pt x="6" y="16"/>
                  </a:lnTo>
                  <a:close/>
                  <a:moveTo>
                    <a:pt x="6" y="16"/>
                  </a:moveTo>
                  <a:lnTo>
                    <a:pt x="6" y="15"/>
                  </a:lnTo>
                  <a:lnTo>
                    <a:pt x="6" y="15"/>
                  </a:lnTo>
                  <a:lnTo>
                    <a:pt x="6" y="16"/>
                  </a:lnTo>
                  <a:close/>
                  <a:moveTo>
                    <a:pt x="4" y="16"/>
                  </a:moveTo>
                  <a:lnTo>
                    <a:pt x="4" y="15"/>
                  </a:lnTo>
                  <a:lnTo>
                    <a:pt x="4" y="15"/>
                  </a:lnTo>
                  <a:lnTo>
                    <a:pt x="4" y="15"/>
                  </a:lnTo>
                  <a:lnTo>
                    <a:pt x="4" y="16"/>
                  </a:lnTo>
                  <a:close/>
                  <a:moveTo>
                    <a:pt x="6" y="15"/>
                  </a:moveTo>
                  <a:lnTo>
                    <a:pt x="6" y="15"/>
                  </a:lnTo>
                  <a:close/>
                  <a:moveTo>
                    <a:pt x="4" y="15"/>
                  </a:moveTo>
                  <a:lnTo>
                    <a:pt x="5" y="15"/>
                  </a:lnTo>
                  <a:lnTo>
                    <a:pt x="4" y="15"/>
                  </a:lnTo>
                  <a:close/>
                  <a:moveTo>
                    <a:pt x="3" y="15"/>
                  </a:moveTo>
                  <a:lnTo>
                    <a:pt x="3" y="15"/>
                  </a:lnTo>
                  <a:lnTo>
                    <a:pt x="3" y="15"/>
                  </a:lnTo>
                  <a:lnTo>
                    <a:pt x="3" y="15"/>
                  </a:lnTo>
                  <a:lnTo>
                    <a:pt x="3" y="15"/>
                  </a:lnTo>
                  <a:lnTo>
                    <a:pt x="3" y="15"/>
                  </a:lnTo>
                  <a:close/>
                  <a:moveTo>
                    <a:pt x="5" y="15"/>
                  </a:moveTo>
                  <a:lnTo>
                    <a:pt x="5" y="15"/>
                  </a:lnTo>
                  <a:lnTo>
                    <a:pt x="5" y="15"/>
                  </a:lnTo>
                  <a:lnTo>
                    <a:pt x="5" y="15"/>
                  </a:lnTo>
                  <a:lnTo>
                    <a:pt x="5" y="15"/>
                  </a:lnTo>
                  <a:lnTo>
                    <a:pt x="6" y="15"/>
                  </a:lnTo>
                  <a:lnTo>
                    <a:pt x="6" y="15"/>
                  </a:lnTo>
                  <a:lnTo>
                    <a:pt x="6" y="15"/>
                  </a:lnTo>
                  <a:lnTo>
                    <a:pt x="5" y="15"/>
                  </a:lnTo>
                  <a:lnTo>
                    <a:pt x="5" y="16"/>
                  </a:lnTo>
                  <a:lnTo>
                    <a:pt x="5" y="15"/>
                  </a:lnTo>
                  <a:lnTo>
                    <a:pt x="5" y="15"/>
                  </a:lnTo>
                  <a:lnTo>
                    <a:pt x="5" y="16"/>
                  </a:lnTo>
                  <a:lnTo>
                    <a:pt x="4" y="16"/>
                  </a:lnTo>
                  <a:lnTo>
                    <a:pt x="4" y="16"/>
                  </a:lnTo>
                  <a:lnTo>
                    <a:pt x="4" y="15"/>
                  </a:lnTo>
                  <a:lnTo>
                    <a:pt x="4" y="15"/>
                  </a:lnTo>
                  <a:lnTo>
                    <a:pt x="5" y="15"/>
                  </a:lnTo>
                  <a:lnTo>
                    <a:pt x="5" y="15"/>
                  </a:lnTo>
                  <a:lnTo>
                    <a:pt x="5" y="15"/>
                  </a:lnTo>
                  <a:lnTo>
                    <a:pt x="4" y="15"/>
                  </a:lnTo>
                  <a:lnTo>
                    <a:pt x="4" y="15"/>
                  </a:lnTo>
                  <a:lnTo>
                    <a:pt x="5" y="15"/>
                  </a:lnTo>
                  <a:lnTo>
                    <a:pt x="5" y="15"/>
                  </a:lnTo>
                  <a:lnTo>
                    <a:pt x="5" y="15"/>
                  </a:lnTo>
                  <a:lnTo>
                    <a:pt x="4" y="15"/>
                  </a:lnTo>
                  <a:lnTo>
                    <a:pt x="4" y="15"/>
                  </a:lnTo>
                  <a:lnTo>
                    <a:pt x="4" y="15"/>
                  </a:lnTo>
                  <a:lnTo>
                    <a:pt x="5" y="15"/>
                  </a:lnTo>
                  <a:close/>
                  <a:moveTo>
                    <a:pt x="3" y="15"/>
                  </a:moveTo>
                  <a:lnTo>
                    <a:pt x="3" y="15"/>
                  </a:lnTo>
                  <a:lnTo>
                    <a:pt x="4" y="15"/>
                  </a:lnTo>
                  <a:lnTo>
                    <a:pt x="4" y="14"/>
                  </a:lnTo>
                  <a:lnTo>
                    <a:pt x="4" y="14"/>
                  </a:lnTo>
                  <a:lnTo>
                    <a:pt x="4" y="15"/>
                  </a:lnTo>
                  <a:lnTo>
                    <a:pt x="4" y="15"/>
                  </a:lnTo>
                  <a:lnTo>
                    <a:pt x="4" y="15"/>
                  </a:lnTo>
                  <a:lnTo>
                    <a:pt x="3" y="15"/>
                  </a:lnTo>
                  <a:close/>
                  <a:moveTo>
                    <a:pt x="5" y="14"/>
                  </a:moveTo>
                  <a:lnTo>
                    <a:pt x="4" y="14"/>
                  </a:lnTo>
                  <a:lnTo>
                    <a:pt x="4" y="14"/>
                  </a:lnTo>
                  <a:lnTo>
                    <a:pt x="5" y="14"/>
                  </a:lnTo>
                  <a:close/>
                  <a:moveTo>
                    <a:pt x="4" y="14"/>
                  </a:moveTo>
                  <a:lnTo>
                    <a:pt x="4" y="13"/>
                  </a:lnTo>
                  <a:lnTo>
                    <a:pt x="4" y="13"/>
                  </a:lnTo>
                  <a:lnTo>
                    <a:pt x="4" y="13"/>
                  </a:lnTo>
                  <a:lnTo>
                    <a:pt x="4" y="13"/>
                  </a:lnTo>
                  <a:lnTo>
                    <a:pt x="4" y="13"/>
                  </a:lnTo>
                  <a:lnTo>
                    <a:pt x="4" y="14"/>
                  </a:lnTo>
                  <a:close/>
                  <a:moveTo>
                    <a:pt x="2" y="14"/>
                  </a:moveTo>
                  <a:lnTo>
                    <a:pt x="2" y="14"/>
                  </a:lnTo>
                  <a:lnTo>
                    <a:pt x="2" y="13"/>
                  </a:lnTo>
                  <a:lnTo>
                    <a:pt x="2" y="13"/>
                  </a:lnTo>
                  <a:lnTo>
                    <a:pt x="2" y="13"/>
                  </a:lnTo>
                  <a:lnTo>
                    <a:pt x="2" y="14"/>
                  </a:lnTo>
                  <a:close/>
                  <a:moveTo>
                    <a:pt x="4" y="13"/>
                  </a:moveTo>
                  <a:lnTo>
                    <a:pt x="4" y="13"/>
                  </a:lnTo>
                  <a:close/>
                  <a:moveTo>
                    <a:pt x="5" y="12"/>
                  </a:moveTo>
                  <a:lnTo>
                    <a:pt x="5" y="12"/>
                  </a:lnTo>
                  <a:lnTo>
                    <a:pt x="5" y="12"/>
                  </a:lnTo>
                  <a:lnTo>
                    <a:pt x="5" y="12"/>
                  </a:lnTo>
                  <a:close/>
                  <a:moveTo>
                    <a:pt x="2" y="13"/>
                  </a:moveTo>
                  <a:lnTo>
                    <a:pt x="2" y="13"/>
                  </a:lnTo>
                  <a:lnTo>
                    <a:pt x="2" y="13"/>
                  </a:lnTo>
                  <a:lnTo>
                    <a:pt x="2" y="13"/>
                  </a:lnTo>
                  <a:lnTo>
                    <a:pt x="2" y="12"/>
                  </a:lnTo>
                  <a:lnTo>
                    <a:pt x="2" y="12"/>
                  </a:lnTo>
                  <a:lnTo>
                    <a:pt x="2" y="12"/>
                  </a:lnTo>
                  <a:lnTo>
                    <a:pt x="2" y="12"/>
                  </a:lnTo>
                  <a:lnTo>
                    <a:pt x="2" y="13"/>
                  </a:lnTo>
                  <a:close/>
                  <a:moveTo>
                    <a:pt x="2" y="12"/>
                  </a:moveTo>
                  <a:lnTo>
                    <a:pt x="2" y="12"/>
                  </a:lnTo>
                  <a:lnTo>
                    <a:pt x="2" y="12"/>
                  </a:lnTo>
                  <a:lnTo>
                    <a:pt x="2" y="12"/>
                  </a:lnTo>
                  <a:lnTo>
                    <a:pt x="2" y="12"/>
                  </a:lnTo>
                  <a:lnTo>
                    <a:pt x="2" y="12"/>
                  </a:lnTo>
                  <a:close/>
                  <a:moveTo>
                    <a:pt x="5" y="12"/>
                  </a:moveTo>
                  <a:lnTo>
                    <a:pt x="5" y="12"/>
                  </a:lnTo>
                  <a:lnTo>
                    <a:pt x="5" y="12"/>
                  </a:lnTo>
                  <a:lnTo>
                    <a:pt x="5" y="12"/>
                  </a:lnTo>
                  <a:lnTo>
                    <a:pt x="5" y="12"/>
                  </a:lnTo>
                  <a:close/>
                  <a:moveTo>
                    <a:pt x="5" y="13"/>
                  </a:moveTo>
                  <a:lnTo>
                    <a:pt x="5" y="13"/>
                  </a:lnTo>
                  <a:lnTo>
                    <a:pt x="5" y="13"/>
                  </a:lnTo>
                  <a:lnTo>
                    <a:pt x="5" y="13"/>
                  </a:lnTo>
                  <a:lnTo>
                    <a:pt x="5" y="13"/>
                  </a:lnTo>
                  <a:lnTo>
                    <a:pt x="5" y="13"/>
                  </a:lnTo>
                  <a:lnTo>
                    <a:pt x="4" y="13"/>
                  </a:lnTo>
                  <a:lnTo>
                    <a:pt x="4" y="13"/>
                  </a:lnTo>
                  <a:lnTo>
                    <a:pt x="4" y="12"/>
                  </a:lnTo>
                  <a:lnTo>
                    <a:pt x="4" y="12"/>
                  </a:lnTo>
                  <a:lnTo>
                    <a:pt x="4" y="12"/>
                  </a:lnTo>
                  <a:lnTo>
                    <a:pt x="4" y="12"/>
                  </a:lnTo>
                  <a:lnTo>
                    <a:pt x="4" y="12"/>
                  </a:lnTo>
                  <a:lnTo>
                    <a:pt x="4" y="12"/>
                  </a:lnTo>
                  <a:lnTo>
                    <a:pt x="4" y="12"/>
                  </a:lnTo>
                  <a:lnTo>
                    <a:pt x="3" y="12"/>
                  </a:lnTo>
                  <a:lnTo>
                    <a:pt x="3" y="12"/>
                  </a:lnTo>
                  <a:lnTo>
                    <a:pt x="3" y="12"/>
                  </a:lnTo>
                  <a:lnTo>
                    <a:pt x="3" y="11"/>
                  </a:lnTo>
                  <a:lnTo>
                    <a:pt x="4" y="11"/>
                  </a:lnTo>
                  <a:lnTo>
                    <a:pt x="4" y="11"/>
                  </a:lnTo>
                  <a:lnTo>
                    <a:pt x="4" y="12"/>
                  </a:lnTo>
                  <a:lnTo>
                    <a:pt x="4" y="11"/>
                  </a:lnTo>
                  <a:lnTo>
                    <a:pt x="4" y="11"/>
                  </a:lnTo>
                  <a:lnTo>
                    <a:pt x="4" y="11"/>
                  </a:lnTo>
                  <a:lnTo>
                    <a:pt x="4" y="11"/>
                  </a:lnTo>
                  <a:lnTo>
                    <a:pt x="4" y="11"/>
                  </a:lnTo>
                  <a:lnTo>
                    <a:pt x="5" y="11"/>
                  </a:lnTo>
                  <a:lnTo>
                    <a:pt x="5" y="11"/>
                  </a:lnTo>
                  <a:lnTo>
                    <a:pt x="5" y="12"/>
                  </a:lnTo>
                  <a:lnTo>
                    <a:pt x="5" y="12"/>
                  </a:lnTo>
                  <a:lnTo>
                    <a:pt x="5" y="12"/>
                  </a:lnTo>
                  <a:lnTo>
                    <a:pt x="5" y="12"/>
                  </a:lnTo>
                  <a:lnTo>
                    <a:pt x="5" y="12"/>
                  </a:lnTo>
                  <a:lnTo>
                    <a:pt x="6" y="12"/>
                  </a:lnTo>
                  <a:lnTo>
                    <a:pt x="6" y="13"/>
                  </a:lnTo>
                  <a:lnTo>
                    <a:pt x="5" y="13"/>
                  </a:lnTo>
                  <a:close/>
                  <a:moveTo>
                    <a:pt x="2" y="12"/>
                  </a:moveTo>
                  <a:lnTo>
                    <a:pt x="2" y="12"/>
                  </a:lnTo>
                  <a:lnTo>
                    <a:pt x="2" y="11"/>
                  </a:lnTo>
                  <a:lnTo>
                    <a:pt x="2" y="11"/>
                  </a:lnTo>
                  <a:lnTo>
                    <a:pt x="2" y="11"/>
                  </a:lnTo>
                  <a:lnTo>
                    <a:pt x="2" y="11"/>
                  </a:lnTo>
                  <a:lnTo>
                    <a:pt x="2" y="11"/>
                  </a:lnTo>
                  <a:lnTo>
                    <a:pt x="2" y="11"/>
                  </a:lnTo>
                  <a:lnTo>
                    <a:pt x="2" y="11"/>
                  </a:lnTo>
                  <a:lnTo>
                    <a:pt x="3" y="11"/>
                  </a:lnTo>
                  <a:lnTo>
                    <a:pt x="3" y="11"/>
                  </a:lnTo>
                  <a:lnTo>
                    <a:pt x="3" y="12"/>
                  </a:lnTo>
                  <a:lnTo>
                    <a:pt x="2" y="12"/>
                  </a:lnTo>
                  <a:close/>
                  <a:moveTo>
                    <a:pt x="2" y="11"/>
                  </a:moveTo>
                  <a:lnTo>
                    <a:pt x="2" y="11"/>
                  </a:lnTo>
                  <a:lnTo>
                    <a:pt x="3" y="11"/>
                  </a:lnTo>
                  <a:lnTo>
                    <a:pt x="3" y="11"/>
                  </a:lnTo>
                  <a:lnTo>
                    <a:pt x="2" y="11"/>
                  </a:lnTo>
                  <a:close/>
                  <a:moveTo>
                    <a:pt x="3" y="10"/>
                  </a:moveTo>
                  <a:lnTo>
                    <a:pt x="3" y="10"/>
                  </a:lnTo>
                  <a:close/>
                  <a:moveTo>
                    <a:pt x="3" y="9"/>
                  </a:moveTo>
                  <a:lnTo>
                    <a:pt x="3" y="9"/>
                  </a:lnTo>
                  <a:lnTo>
                    <a:pt x="3" y="9"/>
                  </a:lnTo>
                  <a:lnTo>
                    <a:pt x="3" y="9"/>
                  </a:lnTo>
                  <a:close/>
                  <a:moveTo>
                    <a:pt x="4" y="10"/>
                  </a:moveTo>
                  <a:lnTo>
                    <a:pt x="4" y="10"/>
                  </a:lnTo>
                  <a:lnTo>
                    <a:pt x="3" y="10"/>
                  </a:lnTo>
                  <a:lnTo>
                    <a:pt x="3" y="10"/>
                  </a:lnTo>
                  <a:lnTo>
                    <a:pt x="3" y="10"/>
                  </a:lnTo>
                  <a:lnTo>
                    <a:pt x="4" y="10"/>
                  </a:lnTo>
                  <a:lnTo>
                    <a:pt x="3" y="10"/>
                  </a:lnTo>
                  <a:lnTo>
                    <a:pt x="3" y="10"/>
                  </a:lnTo>
                  <a:lnTo>
                    <a:pt x="3" y="10"/>
                  </a:lnTo>
                  <a:lnTo>
                    <a:pt x="3" y="10"/>
                  </a:lnTo>
                  <a:lnTo>
                    <a:pt x="3" y="10"/>
                  </a:lnTo>
                  <a:lnTo>
                    <a:pt x="3" y="11"/>
                  </a:lnTo>
                  <a:lnTo>
                    <a:pt x="3" y="10"/>
                  </a:lnTo>
                  <a:lnTo>
                    <a:pt x="3" y="10"/>
                  </a:lnTo>
                  <a:lnTo>
                    <a:pt x="3" y="10"/>
                  </a:lnTo>
                  <a:lnTo>
                    <a:pt x="3" y="10"/>
                  </a:lnTo>
                  <a:lnTo>
                    <a:pt x="3" y="10"/>
                  </a:lnTo>
                  <a:lnTo>
                    <a:pt x="3" y="10"/>
                  </a:lnTo>
                  <a:lnTo>
                    <a:pt x="3" y="10"/>
                  </a:lnTo>
                  <a:lnTo>
                    <a:pt x="3" y="10"/>
                  </a:lnTo>
                  <a:lnTo>
                    <a:pt x="3" y="9"/>
                  </a:lnTo>
                  <a:lnTo>
                    <a:pt x="3" y="9"/>
                  </a:lnTo>
                  <a:lnTo>
                    <a:pt x="3" y="9"/>
                  </a:lnTo>
                  <a:lnTo>
                    <a:pt x="3" y="9"/>
                  </a:lnTo>
                  <a:lnTo>
                    <a:pt x="3" y="9"/>
                  </a:lnTo>
                  <a:lnTo>
                    <a:pt x="3" y="9"/>
                  </a:lnTo>
                  <a:lnTo>
                    <a:pt x="3" y="9"/>
                  </a:lnTo>
                  <a:lnTo>
                    <a:pt x="3" y="9"/>
                  </a:lnTo>
                  <a:lnTo>
                    <a:pt x="3" y="9"/>
                  </a:lnTo>
                  <a:lnTo>
                    <a:pt x="3" y="9"/>
                  </a:lnTo>
                  <a:lnTo>
                    <a:pt x="3" y="9"/>
                  </a:lnTo>
                  <a:lnTo>
                    <a:pt x="3" y="9"/>
                  </a:lnTo>
                  <a:lnTo>
                    <a:pt x="4" y="9"/>
                  </a:lnTo>
                  <a:lnTo>
                    <a:pt x="4" y="8"/>
                  </a:lnTo>
                  <a:lnTo>
                    <a:pt x="4" y="8"/>
                  </a:lnTo>
                  <a:lnTo>
                    <a:pt x="5" y="8"/>
                  </a:lnTo>
                  <a:lnTo>
                    <a:pt x="5" y="9"/>
                  </a:lnTo>
                  <a:lnTo>
                    <a:pt x="4" y="9"/>
                  </a:lnTo>
                  <a:lnTo>
                    <a:pt x="4" y="9"/>
                  </a:lnTo>
                  <a:lnTo>
                    <a:pt x="4" y="9"/>
                  </a:lnTo>
                  <a:lnTo>
                    <a:pt x="4" y="9"/>
                  </a:lnTo>
                  <a:lnTo>
                    <a:pt x="5" y="9"/>
                  </a:lnTo>
                  <a:lnTo>
                    <a:pt x="4" y="9"/>
                  </a:lnTo>
                  <a:lnTo>
                    <a:pt x="4" y="9"/>
                  </a:lnTo>
                  <a:lnTo>
                    <a:pt x="4" y="9"/>
                  </a:lnTo>
                  <a:lnTo>
                    <a:pt x="4" y="9"/>
                  </a:lnTo>
                  <a:lnTo>
                    <a:pt x="4" y="9"/>
                  </a:lnTo>
                  <a:lnTo>
                    <a:pt x="3" y="9"/>
                  </a:lnTo>
                  <a:lnTo>
                    <a:pt x="4" y="9"/>
                  </a:lnTo>
                  <a:lnTo>
                    <a:pt x="4" y="9"/>
                  </a:lnTo>
                  <a:lnTo>
                    <a:pt x="4" y="10"/>
                  </a:lnTo>
                  <a:close/>
                  <a:moveTo>
                    <a:pt x="7" y="31"/>
                  </a:moveTo>
                  <a:lnTo>
                    <a:pt x="7" y="31"/>
                  </a:lnTo>
                  <a:lnTo>
                    <a:pt x="7" y="31"/>
                  </a:lnTo>
                  <a:lnTo>
                    <a:pt x="7" y="31"/>
                  </a:lnTo>
                  <a:lnTo>
                    <a:pt x="7" y="31"/>
                  </a:lnTo>
                  <a:lnTo>
                    <a:pt x="7" y="30"/>
                  </a:lnTo>
                  <a:lnTo>
                    <a:pt x="7" y="30"/>
                  </a:lnTo>
                  <a:lnTo>
                    <a:pt x="7" y="30"/>
                  </a:lnTo>
                  <a:lnTo>
                    <a:pt x="7" y="30"/>
                  </a:lnTo>
                  <a:lnTo>
                    <a:pt x="7" y="30"/>
                  </a:lnTo>
                  <a:lnTo>
                    <a:pt x="8" y="30"/>
                  </a:lnTo>
                  <a:lnTo>
                    <a:pt x="8" y="30"/>
                  </a:lnTo>
                  <a:lnTo>
                    <a:pt x="8" y="30"/>
                  </a:lnTo>
                  <a:lnTo>
                    <a:pt x="8" y="29"/>
                  </a:lnTo>
                  <a:lnTo>
                    <a:pt x="8" y="29"/>
                  </a:lnTo>
                  <a:lnTo>
                    <a:pt x="8" y="29"/>
                  </a:lnTo>
                  <a:lnTo>
                    <a:pt x="9" y="29"/>
                  </a:lnTo>
                  <a:lnTo>
                    <a:pt x="9" y="29"/>
                  </a:lnTo>
                  <a:lnTo>
                    <a:pt x="9" y="29"/>
                  </a:lnTo>
                  <a:lnTo>
                    <a:pt x="9" y="29"/>
                  </a:lnTo>
                  <a:lnTo>
                    <a:pt x="9" y="28"/>
                  </a:lnTo>
                  <a:lnTo>
                    <a:pt x="9" y="28"/>
                  </a:lnTo>
                  <a:lnTo>
                    <a:pt x="9" y="28"/>
                  </a:lnTo>
                  <a:lnTo>
                    <a:pt x="9" y="28"/>
                  </a:lnTo>
                  <a:lnTo>
                    <a:pt x="9" y="28"/>
                  </a:lnTo>
                  <a:lnTo>
                    <a:pt x="9" y="28"/>
                  </a:lnTo>
                  <a:lnTo>
                    <a:pt x="9" y="28"/>
                  </a:lnTo>
                  <a:lnTo>
                    <a:pt x="9" y="27"/>
                  </a:lnTo>
                  <a:lnTo>
                    <a:pt x="9" y="27"/>
                  </a:lnTo>
                  <a:lnTo>
                    <a:pt x="9" y="27"/>
                  </a:lnTo>
                  <a:lnTo>
                    <a:pt x="8" y="27"/>
                  </a:lnTo>
                  <a:lnTo>
                    <a:pt x="8" y="27"/>
                  </a:lnTo>
                  <a:lnTo>
                    <a:pt x="8" y="27"/>
                  </a:lnTo>
                  <a:lnTo>
                    <a:pt x="8" y="27"/>
                  </a:lnTo>
                  <a:lnTo>
                    <a:pt x="8" y="27"/>
                  </a:lnTo>
                  <a:lnTo>
                    <a:pt x="8" y="28"/>
                  </a:lnTo>
                  <a:lnTo>
                    <a:pt x="8" y="27"/>
                  </a:lnTo>
                  <a:lnTo>
                    <a:pt x="8" y="27"/>
                  </a:lnTo>
                  <a:lnTo>
                    <a:pt x="8" y="27"/>
                  </a:lnTo>
                  <a:lnTo>
                    <a:pt x="8" y="27"/>
                  </a:lnTo>
                  <a:lnTo>
                    <a:pt x="8" y="27"/>
                  </a:lnTo>
                  <a:lnTo>
                    <a:pt x="8" y="27"/>
                  </a:lnTo>
                  <a:lnTo>
                    <a:pt x="8" y="27"/>
                  </a:lnTo>
                  <a:lnTo>
                    <a:pt x="8" y="26"/>
                  </a:lnTo>
                  <a:lnTo>
                    <a:pt x="9" y="26"/>
                  </a:lnTo>
                  <a:lnTo>
                    <a:pt x="9" y="26"/>
                  </a:lnTo>
                  <a:lnTo>
                    <a:pt x="9" y="26"/>
                  </a:lnTo>
                  <a:lnTo>
                    <a:pt x="10" y="26"/>
                  </a:lnTo>
                  <a:lnTo>
                    <a:pt x="10" y="26"/>
                  </a:lnTo>
                  <a:lnTo>
                    <a:pt x="10" y="26"/>
                  </a:lnTo>
                  <a:lnTo>
                    <a:pt x="10" y="26"/>
                  </a:lnTo>
                  <a:lnTo>
                    <a:pt x="11" y="26"/>
                  </a:lnTo>
                  <a:lnTo>
                    <a:pt x="11" y="26"/>
                  </a:lnTo>
                  <a:lnTo>
                    <a:pt x="11" y="26"/>
                  </a:lnTo>
                  <a:lnTo>
                    <a:pt x="11" y="26"/>
                  </a:lnTo>
                  <a:lnTo>
                    <a:pt x="11" y="26"/>
                  </a:lnTo>
                  <a:lnTo>
                    <a:pt x="11" y="25"/>
                  </a:lnTo>
                  <a:lnTo>
                    <a:pt x="11" y="25"/>
                  </a:lnTo>
                  <a:lnTo>
                    <a:pt x="12" y="26"/>
                  </a:lnTo>
                  <a:lnTo>
                    <a:pt x="12" y="26"/>
                  </a:lnTo>
                  <a:lnTo>
                    <a:pt x="12" y="26"/>
                  </a:lnTo>
                  <a:lnTo>
                    <a:pt x="12" y="26"/>
                  </a:lnTo>
                  <a:lnTo>
                    <a:pt x="12" y="26"/>
                  </a:lnTo>
                  <a:lnTo>
                    <a:pt x="12" y="26"/>
                  </a:lnTo>
                  <a:lnTo>
                    <a:pt x="12" y="26"/>
                  </a:lnTo>
                  <a:lnTo>
                    <a:pt x="12" y="25"/>
                  </a:lnTo>
                  <a:lnTo>
                    <a:pt x="11" y="25"/>
                  </a:lnTo>
                  <a:lnTo>
                    <a:pt x="11" y="25"/>
                  </a:lnTo>
                  <a:lnTo>
                    <a:pt x="11" y="25"/>
                  </a:lnTo>
                  <a:lnTo>
                    <a:pt x="11" y="24"/>
                  </a:lnTo>
                  <a:lnTo>
                    <a:pt x="12" y="24"/>
                  </a:lnTo>
                  <a:lnTo>
                    <a:pt x="12" y="24"/>
                  </a:lnTo>
                  <a:lnTo>
                    <a:pt x="11" y="24"/>
                  </a:lnTo>
                  <a:lnTo>
                    <a:pt x="11" y="24"/>
                  </a:lnTo>
                  <a:lnTo>
                    <a:pt x="12" y="23"/>
                  </a:lnTo>
                  <a:lnTo>
                    <a:pt x="12" y="23"/>
                  </a:lnTo>
                  <a:lnTo>
                    <a:pt x="12" y="23"/>
                  </a:lnTo>
                  <a:lnTo>
                    <a:pt x="12" y="23"/>
                  </a:lnTo>
                  <a:lnTo>
                    <a:pt x="12" y="23"/>
                  </a:lnTo>
                  <a:lnTo>
                    <a:pt x="11" y="23"/>
                  </a:lnTo>
                  <a:lnTo>
                    <a:pt x="11" y="23"/>
                  </a:lnTo>
                  <a:lnTo>
                    <a:pt x="11" y="22"/>
                  </a:lnTo>
                  <a:lnTo>
                    <a:pt x="10" y="22"/>
                  </a:lnTo>
                  <a:lnTo>
                    <a:pt x="10" y="22"/>
                  </a:lnTo>
                  <a:lnTo>
                    <a:pt x="10" y="22"/>
                  </a:lnTo>
                  <a:lnTo>
                    <a:pt x="10" y="22"/>
                  </a:lnTo>
                  <a:lnTo>
                    <a:pt x="10" y="21"/>
                  </a:lnTo>
                  <a:lnTo>
                    <a:pt x="10" y="21"/>
                  </a:lnTo>
                  <a:lnTo>
                    <a:pt x="11" y="21"/>
                  </a:lnTo>
                  <a:lnTo>
                    <a:pt x="11" y="20"/>
                  </a:lnTo>
                  <a:lnTo>
                    <a:pt x="11" y="20"/>
                  </a:lnTo>
                  <a:lnTo>
                    <a:pt x="11" y="20"/>
                  </a:lnTo>
                  <a:lnTo>
                    <a:pt x="11" y="20"/>
                  </a:lnTo>
                  <a:lnTo>
                    <a:pt x="11" y="20"/>
                  </a:lnTo>
                  <a:lnTo>
                    <a:pt x="11" y="20"/>
                  </a:lnTo>
                  <a:lnTo>
                    <a:pt x="10" y="20"/>
                  </a:lnTo>
                  <a:lnTo>
                    <a:pt x="10" y="20"/>
                  </a:lnTo>
                  <a:lnTo>
                    <a:pt x="10" y="21"/>
                  </a:lnTo>
                  <a:lnTo>
                    <a:pt x="10" y="21"/>
                  </a:lnTo>
                  <a:lnTo>
                    <a:pt x="10" y="21"/>
                  </a:lnTo>
                  <a:lnTo>
                    <a:pt x="9" y="21"/>
                  </a:lnTo>
                  <a:lnTo>
                    <a:pt x="9" y="21"/>
                  </a:lnTo>
                  <a:lnTo>
                    <a:pt x="9" y="21"/>
                  </a:lnTo>
                  <a:lnTo>
                    <a:pt x="8" y="21"/>
                  </a:lnTo>
                  <a:lnTo>
                    <a:pt x="8" y="20"/>
                  </a:lnTo>
                  <a:lnTo>
                    <a:pt x="8" y="21"/>
                  </a:lnTo>
                  <a:lnTo>
                    <a:pt x="8" y="21"/>
                  </a:lnTo>
                  <a:lnTo>
                    <a:pt x="8" y="21"/>
                  </a:lnTo>
                  <a:lnTo>
                    <a:pt x="8" y="21"/>
                  </a:lnTo>
                  <a:lnTo>
                    <a:pt x="8" y="21"/>
                  </a:lnTo>
                  <a:lnTo>
                    <a:pt x="8" y="21"/>
                  </a:lnTo>
                  <a:lnTo>
                    <a:pt x="8" y="21"/>
                  </a:lnTo>
                  <a:lnTo>
                    <a:pt x="8" y="21"/>
                  </a:lnTo>
                  <a:lnTo>
                    <a:pt x="7" y="21"/>
                  </a:lnTo>
                  <a:lnTo>
                    <a:pt x="7" y="21"/>
                  </a:lnTo>
                  <a:lnTo>
                    <a:pt x="7" y="21"/>
                  </a:lnTo>
                  <a:lnTo>
                    <a:pt x="7" y="21"/>
                  </a:lnTo>
                  <a:lnTo>
                    <a:pt x="7" y="21"/>
                  </a:lnTo>
                  <a:lnTo>
                    <a:pt x="7" y="21"/>
                  </a:lnTo>
                  <a:lnTo>
                    <a:pt x="7" y="21"/>
                  </a:lnTo>
                  <a:lnTo>
                    <a:pt x="7" y="21"/>
                  </a:lnTo>
                  <a:lnTo>
                    <a:pt x="7" y="21"/>
                  </a:lnTo>
                  <a:lnTo>
                    <a:pt x="7" y="21"/>
                  </a:lnTo>
                  <a:lnTo>
                    <a:pt x="7" y="21"/>
                  </a:lnTo>
                  <a:lnTo>
                    <a:pt x="7" y="20"/>
                  </a:lnTo>
                  <a:lnTo>
                    <a:pt x="7" y="20"/>
                  </a:lnTo>
                  <a:lnTo>
                    <a:pt x="7" y="20"/>
                  </a:lnTo>
                  <a:lnTo>
                    <a:pt x="7" y="20"/>
                  </a:lnTo>
                  <a:lnTo>
                    <a:pt x="7" y="20"/>
                  </a:lnTo>
                  <a:lnTo>
                    <a:pt x="7" y="20"/>
                  </a:lnTo>
                  <a:lnTo>
                    <a:pt x="7" y="19"/>
                  </a:lnTo>
                  <a:lnTo>
                    <a:pt x="7" y="19"/>
                  </a:lnTo>
                  <a:lnTo>
                    <a:pt x="8" y="19"/>
                  </a:lnTo>
                  <a:lnTo>
                    <a:pt x="8" y="19"/>
                  </a:lnTo>
                  <a:lnTo>
                    <a:pt x="8" y="19"/>
                  </a:lnTo>
                  <a:lnTo>
                    <a:pt x="8" y="19"/>
                  </a:lnTo>
                  <a:lnTo>
                    <a:pt x="8" y="18"/>
                  </a:lnTo>
                  <a:lnTo>
                    <a:pt x="8" y="18"/>
                  </a:lnTo>
                  <a:lnTo>
                    <a:pt x="8" y="18"/>
                  </a:lnTo>
                  <a:lnTo>
                    <a:pt x="8" y="18"/>
                  </a:lnTo>
                  <a:lnTo>
                    <a:pt x="7" y="18"/>
                  </a:lnTo>
                  <a:lnTo>
                    <a:pt x="7" y="18"/>
                  </a:lnTo>
                  <a:lnTo>
                    <a:pt x="7" y="17"/>
                  </a:lnTo>
                  <a:lnTo>
                    <a:pt x="8" y="17"/>
                  </a:lnTo>
                  <a:lnTo>
                    <a:pt x="8" y="17"/>
                  </a:lnTo>
                  <a:lnTo>
                    <a:pt x="8" y="17"/>
                  </a:lnTo>
                  <a:lnTo>
                    <a:pt x="8" y="17"/>
                  </a:lnTo>
                  <a:lnTo>
                    <a:pt x="8" y="17"/>
                  </a:lnTo>
                  <a:lnTo>
                    <a:pt x="8" y="17"/>
                  </a:lnTo>
                  <a:lnTo>
                    <a:pt x="7" y="17"/>
                  </a:lnTo>
                  <a:lnTo>
                    <a:pt x="7" y="16"/>
                  </a:lnTo>
                  <a:lnTo>
                    <a:pt x="8" y="16"/>
                  </a:lnTo>
                  <a:lnTo>
                    <a:pt x="8" y="16"/>
                  </a:lnTo>
                  <a:lnTo>
                    <a:pt x="7" y="16"/>
                  </a:lnTo>
                  <a:lnTo>
                    <a:pt x="7" y="16"/>
                  </a:lnTo>
                  <a:lnTo>
                    <a:pt x="7" y="17"/>
                  </a:lnTo>
                  <a:lnTo>
                    <a:pt x="7" y="17"/>
                  </a:lnTo>
                  <a:lnTo>
                    <a:pt x="7" y="17"/>
                  </a:lnTo>
                  <a:lnTo>
                    <a:pt x="7" y="17"/>
                  </a:lnTo>
                  <a:lnTo>
                    <a:pt x="7" y="17"/>
                  </a:lnTo>
                  <a:lnTo>
                    <a:pt x="7" y="17"/>
                  </a:lnTo>
                  <a:lnTo>
                    <a:pt x="6" y="17"/>
                  </a:lnTo>
                  <a:lnTo>
                    <a:pt x="6" y="17"/>
                  </a:lnTo>
                  <a:lnTo>
                    <a:pt x="6" y="17"/>
                  </a:lnTo>
                  <a:lnTo>
                    <a:pt x="7" y="16"/>
                  </a:lnTo>
                  <a:lnTo>
                    <a:pt x="7" y="16"/>
                  </a:lnTo>
                  <a:lnTo>
                    <a:pt x="7" y="16"/>
                  </a:lnTo>
                  <a:lnTo>
                    <a:pt x="7" y="16"/>
                  </a:lnTo>
                  <a:lnTo>
                    <a:pt x="7" y="16"/>
                  </a:lnTo>
                  <a:lnTo>
                    <a:pt x="7" y="16"/>
                  </a:lnTo>
                  <a:lnTo>
                    <a:pt x="7" y="16"/>
                  </a:lnTo>
                  <a:lnTo>
                    <a:pt x="7" y="16"/>
                  </a:lnTo>
                  <a:lnTo>
                    <a:pt x="6" y="16"/>
                  </a:lnTo>
                  <a:lnTo>
                    <a:pt x="6" y="17"/>
                  </a:lnTo>
                  <a:lnTo>
                    <a:pt x="6" y="17"/>
                  </a:lnTo>
                  <a:lnTo>
                    <a:pt x="6" y="17"/>
                  </a:lnTo>
                  <a:lnTo>
                    <a:pt x="6" y="17"/>
                  </a:lnTo>
                  <a:lnTo>
                    <a:pt x="6" y="18"/>
                  </a:lnTo>
                  <a:lnTo>
                    <a:pt x="6" y="18"/>
                  </a:lnTo>
                  <a:lnTo>
                    <a:pt x="6" y="19"/>
                  </a:lnTo>
                  <a:lnTo>
                    <a:pt x="6" y="19"/>
                  </a:lnTo>
                  <a:lnTo>
                    <a:pt x="6" y="19"/>
                  </a:lnTo>
                  <a:lnTo>
                    <a:pt x="5" y="19"/>
                  </a:lnTo>
                  <a:lnTo>
                    <a:pt x="5" y="19"/>
                  </a:lnTo>
                  <a:lnTo>
                    <a:pt x="5" y="19"/>
                  </a:lnTo>
                  <a:lnTo>
                    <a:pt x="6" y="19"/>
                  </a:lnTo>
                  <a:lnTo>
                    <a:pt x="6" y="18"/>
                  </a:lnTo>
                  <a:lnTo>
                    <a:pt x="6" y="18"/>
                  </a:lnTo>
                  <a:lnTo>
                    <a:pt x="6" y="18"/>
                  </a:lnTo>
                  <a:lnTo>
                    <a:pt x="6" y="17"/>
                  </a:lnTo>
                  <a:lnTo>
                    <a:pt x="6" y="17"/>
                  </a:lnTo>
                  <a:lnTo>
                    <a:pt x="6" y="17"/>
                  </a:lnTo>
                  <a:lnTo>
                    <a:pt x="6" y="17"/>
                  </a:lnTo>
                  <a:lnTo>
                    <a:pt x="6" y="17"/>
                  </a:lnTo>
                  <a:lnTo>
                    <a:pt x="6" y="17"/>
                  </a:lnTo>
                  <a:lnTo>
                    <a:pt x="6" y="16"/>
                  </a:lnTo>
                  <a:lnTo>
                    <a:pt x="6" y="17"/>
                  </a:lnTo>
                  <a:lnTo>
                    <a:pt x="6" y="16"/>
                  </a:lnTo>
                  <a:lnTo>
                    <a:pt x="6" y="16"/>
                  </a:lnTo>
                  <a:lnTo>
                    <a:pt x="6" y="16"/>
                  </a:lnTo>
                  <a:lnTo>
                    <a:pt x="6" y="16"/>
                  </a:lnTo>
                  <a:lnTo>
                    <a:pt x="6" y="16"/>
                  </a:lnTo>
                  <a:lnTo>
                    <a:pt x="6" y="16"/>
                  </a:lnTo>
                  <a:lnTo>
                    <a:pt x="6" y="15"/>
                  </a:lnTo>
                  <a:lnTo>
                    <a:pt x="6" y="15"/>
                  </a:lnTo>
                  <a:lnTo>
                    <a:pt x="6" y="15"/>
                  </a:lnTo>
                  <a:lnTo>
                    <a:pt x="6" y="15"/>
                  </a:lnTo>
                  <a:lnTo>
                    <a:pt x="7" y="15"/>
                  </a:lnTo>
                  <a:lnTo>
                    <a:pt x="7" y="15"/>
                  </a:lnTo>
                  <a:lnTo>
                    <a:pt x="7" y="15"/>
                  </a:lnTo>
                  <a:lnTo>
                    <a:pt x="7" y="15"/>
                  </a:lnTo>
                  <a:lnTo>
                    <a:pt x="7" y="15"/>
                  </a:lnTo>
                  <a:lnTo>
                    <a:pt x="7" y="15"/>
                  </a:lnTo>
                  <a:lnTo>
                    <a:pt x="7" y="15"/>
                  </a:lnTo>
                  <a:lnTo>
                    <a:pt x="7" y="15"/>
                  </a:lnTo>
                  <a:lnTo>
                    <a:pt x="6" y="15"/>
                  </a:lnTo>
                  <a:lnTo>
                    <a:pt x="6" y="15"/>
                  </a:lnTo>
                  <a:lnTo>
                    <a:pt x="6" y="15"/>
                  </a:lnTo>
                  <a:lnTo>
                    <a:pt x="7" y="15"/>
                  </a:lnTo>
                  <a:lnTo>
                    <a:pt x="6" y="15"/>
                  </a:lnTo>
                  <a:lnTo>
                    <a:pt x="6" y="15"/>
                  </a:lnTo>
                  <a:lnTo>
                    <a:pt x="7" y="14"/>
                  </a:lnTo>
                  <a:lnTo>
                    <a:pt x="7" y="14"/>
                  </a:lnTo>
                  <a:lnTo>
                    <a:pt x="7" y="14"/>
                  </a:lnTo>
                  <a:lnTo>
                    <a:pt x="7" y="14"/>
                  </a:lnTo>
                  <a:lnTo>
                    <a:pt x="7" y="14"/>
                  </a:lnTo>
                  <a:lnTo>
                    <a:pt x="6" y="15"/>
                  </a:lnTo>
                  <a:lnTo>
                    <a:pt x="6" y="15"/>
                  </a:lnTo>
                  <a:lnTo>
                    <a:pt x="6" y="15"/>
                  </a:lnTo>
                  <a:lnTo>
                    <a:pt x="6" y="15"/>
                  </a:lnTo>
                  <a:lnTo>
                    <a:pt x="5" y="15"/>
                  </a:lnTo>
                  <a:lnTo>
                    <a:pt x="5" y="15"/>
                  </a:lnTo>
                  <a:lnTo>
                    <a:pt x="5" y="15"/>
                  </a:lnTo>
                  <a:lnTo>
                    <a:pt x="5" y="15"/>
                  </a:lnTo>
                  <a:lnTo>
                    <a:pt x="6" y="14"/>
                  </a:lnTo>
                  <a:lnTo>
                    <a:pt x="6" y="14"/>
                  </a:lnTo>
                  <a:lnTo>
                    <a:pt x="5" y="14"/>
                  </a:lnTo>
                  <a:lnTo>
                    <a:pt x="5" y="14"/>
                  </a:lnTo>
                  <a:lnTo>
                    <a:pt x="4" y="14"/>
                  </a:lnTo>
                  <a:lnTo>
                    <a:pt x="4" y="14"/>
                  </a:lnTo>
                  <a:lnTo>
                    <a:pt x="5" y="14"/>
                  </a:lnTo>
                  <a:lnTo>
                    <a:pt x="5" y="14"/>
                  </a:lnTo>
                  <a:lnTo>
                    <a:pt x="5" y="14"/>
                  </a:lnTo>
                  <a:lnTo>
                    <a:pt x="5" y="14"/>
                  </a:lnTo>
                  <a:lnTo>
                    <a:pt x="5" y="14"/>
                  </a:lnTo>
                  <a:lnTo>
                    <a:pt x="5" y="14"/>
                  </a:lnTo>
                  <a:lnTo>
                    <a:pt x="5" y="14"/>
                  </a:lnTo>
                  <a:lnTo>
                    <a:pt x="6" y="14"/>
                  </a:lnTo>
                  <a:lnTo>
                    <a:pt x="5" y="14"/>
                  </a:lnTo>
                  <a:lnTo>
                    <a:pt x="5" y="14"/>
                  </a:lnTo>
                  <a:lnTo>
                    <a:pt x="5" y="14"/>
                  </a:lnTo>
                  <a:lnTo>
                    <a:pt x="5" y="13"/>
                  </a:lnTo>
                  <a:lnTo>
                    <a:pt x="6" y="13"/>
                  </a:lnTo>
                  <a:lnTo>
                    <a:pt x="6" y="13"/>
                  </a:lnTo>
                  <a:lnTo>
                    <a:pt x="6" y="13"/>
                  </a:lnTo>
                  <a:lnTo>
                    <a:pt x="5" y="13"/>
                  </a:lnTo>
                  <a:lnTo>
                    <a:pt x="6" y="13"/>
                  </a:lnTo>
                  <a:lnTo>
                    <a:pt x="6" y="13"/>
                  </a:lnTo>
                  <a:lnTo>
                    <a:pt x="6" y="13"/>
                  </a:lnTo>
                  <a:lnTo>
                    <a:pt x="6" y="13"/>
                  </a:lnTo>
                  <a:lnTo>
                    <a:pt x="6" y="13"/>
                  </a:lnTo>
                  <a:lnTo>
                    <a:pt x="6" y="13"/>
                  </a:lnTo>
                  <a:lnTo>
                    <a:pt x="6" y="13"/>
                  </a:lnTo>
                  <a:lnTo>
                    <a:pt x="6" y="12"/>
                  </a:lnTo>
                  <a:lnTo>
                    <a:pt x="6" y="12"/>
                  </a:lnTo>
                  <a:lnTo>
                    <a:pt x="6" y="12"/>
                  </a:lnTo>
                  <a:lnTo>
                    <a:pt x="6" y="13"/>
                  </a:lnTo>
                  <a:lnTo>
                    <a:pt x="6" y="12"/>
                  </a:lnTo>
                  <a:lnTo>
                    <a:pt x="6" y="12"/>
                  </a:lnTo>
                  <a:lnTo>
                    <a:pt x="6" y="12"/>
                  </a:lnTo>
                  <a:lnTo>
                    <a:pt x="6" y="12"/>
                  </a:lnTo>
                  <a:lnTo>
                    <a:pt x="6" y="12"/>
                  </a:lnTo>
                  <a:lnTo>
                    <a:pt x="6" y="12"/>
                  </a:lnTo>
                  <a:lnTo>
                    <a:pt x="5" y="12"/>
                  </a:lnTo>
                  <a:lnTo>
                    <a:pt x="5" y="12"/>
                  </a:lnTo>
                  <a:lnTo>
                    <a:pt x="5" y="11"/>
                  </a:lnTo>
                  <a:lnTo>
                    <a:pt x="5" y="11"/>
                  </a:lnTo>
                  <a:lnTo>
                    <a:pt x="6" y="12"/>
                  </a:lnTo>
                  <a:lnTo>
                    <a:pt x="6" y="11"/>
                  </a:lnTo>
                  <a:lnTo>
                    <a:pt x="6" y="11"/>
                  </a:lnTo>
                  <a:lnTo>
                    <a:pt x="6" y="11"/>
                  </a:lnTo>
                  <a:lnTo>
                    <a:pt x="5" y="11"/>
                  </a:lnTo>
                  <a:lnTo>
                    <a:pt x="5" y="10"/>
                  </a:lnTo>
                  <a:lnTo>
                    <a:pt x="5" y="10"/>
                  </a:lnTo>
                  <a:lnTo>
                    <a:pt x="6" y="10"/>
                  </a:lnTo>
                  <a:lnTo>
                    <a:pt x="6" y="10"/>
                  </a:lnTo>
                  <a:lnTo>
                    <a:pt x="6" y="11"/>
                  </a:lnTo>
                  <a:lnTo>
                    <a:pt x="6" y="11"/>
                  </a:lnTo>
                  <a:lnTo>
                    <a:pt x="6" y="10"/>
                  </a:lnTo>
                  <a:lnTo>
                    <a:pt x="6" y="10"/>
                  </a:lnTo>
                  <a:lnTo>
                    <a:pt x="6" y="10"/>
                  </a:lnTo>
                  <a:lnTo>
                    <a:pt x="6" y="10"/>
                  </a:lnTo>
                  <a:lnTo>
                    <a:pt x="6" y="10"/>
                  </a:lnTo>
                  <a:lnTo>
                    <a:pt x="6" y="10"/>
                  </a:lnTo>
                  <a:lnTo>
                    <a:pt x="6" y="10"/>
                  </a:lnTo>
                  <a:lnTo>
                    <a:pt x="7" y="10"/>
                  </a:lnTo>
                  <a:lnTo>
                    <a:pt x="7" y="10"/>
                  </a:lnTo>
                  <a:lnTo>
                    <a:pt x="7" y="10"/>
                  </a:lnTo>
                  <a:lnTo>
                    <a:pt x="7" y="10"/>
                  </a:lnTo>
                  <a:lnTo>
                    <a:pt x="7" y="10"/>
                  </a:lnTo>
                  <a:lnTo>
                    <a:pt x="6" y="10"/>
                  </a:lnTo>
                  <a:lnTo>
                    <a:pt x="6" y="10"/>
                  </a:lnTo>
                  <a:lnTo>
                    <a:pt x="6" y="9"/>
                  </a:lnTo>
                  <a:lnTo>
                    <a:pt x="6" y="9"/>
                  </a:lnTo>
                  <a:lnTo>
                    <a:pt x="6" y="10"/>
                  </a:lnTo>
                  <a:lnTo>
                    <a:pt x="7" y="9"/>
                  </a:lnTo>
                  <a:lnTo>
                    <a:pt x="7" y="9"/>
                  </a:lnTo>
                  <a:lnTo>
                    <a:pt x="6" y="9"/>
                  </a:lnTo>
                  <a:lnTo>
                    <a:pt x="6" y="9"/>
                  </a:lnTo>
                  <a:lnTo>
                    <a:pt x="6" y="9"/>
                  </a:lnTo>
                  <a:lnTo>
                    <a:pt x="6" y="9"/>
                  </a:lnTo>
                  <a:lnTo>
                    <a:pt x="7" y="9"/>
                  </a:lnTo>
                  <a:lnTo>
                    <a:pt x="7" y="9"/>
                  </a:lnTo>
                  <a:lnTo>
                    <a:pt x="7" y="9"/>
                  </a:lnTo>
                  <a:lnTo>
                    <a:pt x="7" y="9"/>
                  </a:lnTo>
                  <a:lnTo>
                    <a:pt x="7" y="8"/>
                  </a:lnTo>
                  <a:lnTo>
                    <a:pt x="7" y="8"/>
                  </a:lnTo>
                  <a:lnTo>
                    <a:pt x="8" y="8"/>
                  </a:lnTo>
                  <a:lnTo>
                    <a:pt x="8" y="8"/>
                  </a:lnTo>
                  <a:lnTo>
                    <a:pt x="8" y="8"/>
                  </a:lnTo>
                  <a:lnTo>
                    <a:pt x="8" y="8"/>
                  </a:lnTo>
                  <a:lnTo>
                    <a:pt x="8" y="8"/>
                  </a:lnTo>
                  <a:lnTo>
                    <a:pt x="8" y="8"/>
                  </a:lnTo>
                  <a:lnTo>
                    <a:pt x="8" y="8"/>
                  </a:lnTo>
                  <a:lnTo>
                    <a:pt x="8" y="8"/>
                  </a:lnTo>
                  <a:lnTo>
                    <a:pt x="9" y="8"/>
                  </a:lnTo>
                  <a:lnTo>
                    <a:pt x="9" y="8"/>
                  </a:lnTo>
                  <a:lnTo>
                    <a:pt x="9" y="8"/>
                  </a:lnTo>
                  <a:lnTo>
                    <a:pt x="10" y="8"/>
                  </a:lnTo>
                  <a:lnTo>
                    <a:pt x="10" y="8"/>
                  </a:lnTo>
                  <a:lnTo>
                    <a:pt x="10" y="8"/>
                  </a:lnTo>
                  <a:lnTo>
                    <a:pt x="11" y="8"/>
                  </a:lnTo>
                  <a:lnTo>
                    <a:pt x="11" y="8"/>
                  </a:lnTo>
                  <a:lnTo>
                    <a:pt x="11" y="8"/>
                  </a:lnTo>
                  <a:lnTo>
                    <a:pt x="11" y="8"/>
                  </a:lnTo>
                  <a:lnTo>
                    <a:pt x="11" y="8"/>
                  </a:lnTo>
                  <a:lnTo>
                    <a:pt x="11" y="9"/>
                  </a:lnTo>
                  <a:lnTo>
                    <a:pt x="11" y="9"/>
                  </a:lnTo>
                  <a:lnTo>
                    <a:pt x="11" y="9"/>
                  </a:lnTo>
                  <a:lnTo>
                    <a:pt x="10" y="9"/>
                  </a:lnTo>
                  <a:lnTo>
                    <a:pt x="10" y="9"/>
                  </a:lnTo>
                  <a:lnTo>
                    <a:pt x="10" y="9"/>
                  </a:lnTo>
                  <a:lnTo>
                    <a:pt x="10" y="9"/>
                  </a:lnTo>
                  <a:lnTo>
                    <a:pt x="10" y="10"/>
                  </a:lnTo>
                  <a:lnTo>
                    <a:pt x="9" y="10"/>
                  </a:lnTo>
                  <a:lnTo>
                    <a:pt x="9" y="10"/>
                  </a:lnTo>
                  <a:lnTo>
                    <a:pt x="9" y="10"/>
                  </a:lnTo>
                  <a:lnTo>
                    <a:pt x="9" y="10"/>
                  </a:lnTo>
                  <a:lnTo>
                    <a:pt x="8" y="10"/>
                  </a:lnTo>
                  <a:lnTo>
                    <a:pt x="8" y="10"/>
                  </a:lnTo>
                  <a:lnTo>
                    <a:pt x="9" y="10"/>
                  </a:lnTo>
                  <a:lnTo>
                    <a:pt x="9" y="10"/>
                  </a:lnTo>
                  <a:lnTo>
                    <a:pt x="9" y="10"/>
                  </a:lnTo>
                  <a:lnTo>
                    <a:pt x="9" y="10"/>
                  </a:lnTo>
                  <a:lnTo>
                    <a:pt x="10" y="10"/>
                  </a:lnTo>
                  <a:lnTo>
                    <a:pt x="9" y="11"/>
                  </a:lnTo>
                  <a:lnTo>
                    <a:pt x="9" y="11"/>
                  </a:lnTo>
                  <a:lnTo>
                    <a:pt x="9" y="11"/>
                  </a:lnTo>
                  <a:lnTo>
                    <a:pt x="9" y="11"/>
                  </a:lnTo>
                  <a:lnTo>
                    <a:pt x="9" y="11"/>
                  </a:lnTo>
                  <a:lnTo>
                    <a:pt x="9" y="11"/>
                  </a:lnTo>
                  <a:lnTo>
                    <a:pt x="8" y="11"/>
                  </a:lnTo>
                  <a:lnTo>
                    <a:pt x="8" y="11"/>
                  </a:lnTo>
                  <a:lnTo>
                    <a:pt x="8" y="11"/>
                  </a:lnTo>
                  <a:lnTo>
                    <a:pt x="9" y="11"/>
                  </a:lnTo>
                  <a:lnTo>
                    <a:pt x="9" y="11"/>
                  </a:lnTo>
                  <a:lnTo>
                    <a:pt x="9" y="11"/>
                  </a:lnTo>
                  <a:lnTo>
                    <a:pt x="9" y="11"/>
                  </a:lnTo>
                  <a:lnTo>
                    <a:pt x="9" y="11"/>
                  </a:lnTo>
                  <a:lnTo>
                    <a:pt x="9" y="11"/>
                  </a:lnTo>
                  <a:lnTo>
                    <a:pt x="9" y="12"/>
                  </a:lnTo>
                  <a:lnTo>
                    <a:pt x="9" y="12"/>
                  </a:lnTo>
                  <a:lnTo>
                    <a:pt x="9" y="11"/>
                  </a:lnTo>
                  <a:lnTo>
                    <a:pt x="10" y="11"/>
                  </a:lnTo>
                  <a:lnTo>
                    <a:pt x="10" y="11"/>
                  </a:lnTo>
                  <a:lnTo>
                    <a:pt x="10" y="11"/>
                  </a:lnTo>
                  <a:lnTo>
                    <a:pt x="10" y="11"/>
                  </a:lnTo>
                  <a:lnTo>
                    <a:pt x="11" y="11"/>
                  </a:lnTo>
                  <a:lnTo>
                    <a:pt x="11" y="11"/>
                  </a:lnTo>
                  <a:lnTo>
                    <a:pt x="11" y="11"/>
                  </a:lnTo>
                  <a:lnTo>
                    <a:pt x="11" y="11"/>
                  </a:lnTo>
                  <a:lnTo>
                    <a:pt x="11" y="11"/>
                  </a:lnTo>
                  <a:lnTo>
                    <a:pt x="12" y="11"/>
                  </a:lnTo>
                  <a:lnTo>
                    <a:pt x="12" y="11"/>
                  </a:lnTo>
                  <a:lnTo>
                    <a:pt x="12" y="11"/>
                  </a:lnTo>
                  <a:lnTo>
                    <a:pt x="12" y="11"/>
                  </a:lnTo>
                  <a:lnTo>
                    <a:pt x="13" y="11"/>
                  </a:lnTo>
                  <a:lnTo>
                    <a:pt x="13" y="11"/>
                  </a:lnTo>
                  <a:lnTo>
                    <a:pt x="13" y="11"/>
                  </a:lnTo>
                  <a:lnTo>
                    <a:pt x="14" y="11"/>
                  </a:lnTo>
                  <a:lnTo>
                    <a:pt x="14" y="11"/>
                  </a:lnTo>
                  <a:lnTo>
                    <a:pt x="14" y="11"/>
                  </a:lnTo>
                  <a:lnTo>
                    <a:pt x="14" y="11"/>
                  </a:lnTo>
                  <a:lnTo>
                    <a:pt x="14" y="12"/>
                  </a:lnTo>
                  <a:lnTo>
                    <a:pt x="14" y="12"/>
                  </a:lnTo>
                  <a:lnTo>
                    <a:pt x="14" y="12"/>
                  </a:lnTo>
                  <a:lnTo>
                    <a:pt x="14" y="13"/>
                  </a:lnTo>
                  <a:lnTo>
                    <a:pt x="14" y="13"/>
                  </a:lnTo>
                  <a:lnTo>
                    <a:pt x="13" y="13"/>
                  </a:lnTo>
                  <a:lnTo>
                    <a:pt x="13" y="13"/>
                  </a:lnTo>
                  <a:lnTo>
                    <a:pt x="13" y="14"/>
                  </a:lnTo>
                  <a:lnTo>
                    <a:pt x="13" y="14"/>
                  </a:lnTo>
                  <a:lnTo>
                    <a:pt x="13" y="14"/>
                  </a:lnTo>
                  <a:lnTo>
                    <a:pt x="13" y="14"/>
                  </a:lnTo>
                  <a:lnTo>
                    <a:pt x="13" y="15"/>
                  </a:lnTo>
                  <a:lnTo>
                    <a:pt x="13" y="15"/>
                  </a:lnTo>
                  <a:lnTo>
                    <a:pt x="12" y="15"/>
                  </a:lnTo>
                  <a:lnTo>
                    <a:pt x="12" y="15"/>
                  </a:lnTo>
                  <a:lnTo>
                    <a:pt x="12" y="15"/>
                  </a:lnTo>
                  <a:lnTo>
                    <a:pt x="12" y="15"/>
                  </a:lnTo>
                  <a:lnTo>
                    <a:pt x="11" y="15"/>
                  </a:lnTo>
                  <a:lnTo>
                    <a:pt x="11" y="15"/>
                  </a:lnTo>
                  <a:lnTo>
                    <a:pt x="11" y="15"/>
                  </a:lnTo>
                  <a:lnTo>
                    <a:pt x="11" y="15"/>
                  </a:lnTo>
                  <a:lnTo>
                    <a:pt x="12" y="15"/>
                  </a:lnTo>
                  <a:lnTo>
                    <a:pt x="12" y="15"/>
                  </a:lnTo>
                  <a:lnTo>
                    <a:pt x="12" y="15"/>
                  </a:lnTo>
                  <a:lnTo>
                    <a:pt x="12" y="15"/>
                  </a:lnTo>
                  <a:lnTo>
                    <a:pt x="12" y="15"/>
                  </a:lnTo>
                  <a:lnTo>
                    <a:pt x="12" y="16"/>
                  </a:lnTo>
                  <a:lnTo>
                    <a:pt x="12" y="16"/>
                  </a:lnTo>
                  <a:lnTo>
                    <a:pt x="12" y="16"/>
                  </a:lnTo>
                  <a:lnTo>
                    <a:pt x="12" y="16"/>
                  </a:lnTo>
                  <a:lnTo>
                    <a:pt x="11" y="16"/>
                  </a:lnTo>
                  <a:lnTo>
                    <a:pt x="11" y="16"/>
                  </a:lnTo>
                  <a:lnTo>
                    <a:pt x="11" y="16"/>
                  </a:lnTo>
                  <a:lnTo>
                    <a:pt x="11" y="17"/>
                  </a:lnTo>
                  <a:lnTo>
                    <a:pt x="10" y="17"/>
                  </a:lnTo>
                  <a:lnTo>
                    <a:pt x="10" y="16"/>
                  </a:lnTo>
                  <a:lnTo>
                    <a:pt x="10" y="16"/>
                  </a:lnTo>
                  <a:lnTo>
                    <a:pt x="10" y="16"/>
                  </a:lnTo>
                  <a:lnTo>
                    <a:pt x="10" y="17"/>
                  </a:lnTo>
                  <a:lnTo>
                    <a:pt x="10" y="17"/>
                  </a:lnTo>
                  <a:lnTo>
                    <a:pt x="11" y="17"/>
                  </a:lnTo>
                  <a:lnTo>
                    <a:pt x="11" y="17"/>
                  </a:lnTo>
                  <a:lnTo>
                    <a:pt x="11" y="17"/>
                  </a:lnTo>
                  <a:lnTo>
                    <a:pt x="12" y="17"/>
                  </a:lnTo>
                  <a:lnTo>
                    <a:pt x="12" y="16"/>
                  </a:lnTo>
                  <a:lnTo>
                    <a:pt x="12" y="16"/>
                  </a:lnTo>
                  <a:lnTo>
                    <a:pt x="12" y="16"/>
                  </a:lnTo>
                  <a:lnTo>
                    <a:pt x="12" y="16"/>
                  </a:lnTo>
                  <a:lnTo>
                    <a:pt x="13" y="17"/>
                  </a:lnTo>
                  <a:lnTo>
                    <a:pt x="13" y="17"/>
                  </a:lnTo>
                  <a:lnTo>
                    <a:pt x="13" y="17"/>
                  </a:lnTo>
                  <a:lnTo>
                    <a:pt x="13" y="17"/>
                  </a:lnTo>
                  <a:lnTo>
                    <a:pt x="14" y="17"/>
                  </a:lnTo>
                  <a:lnTo>
                    <a:pt x="14" y="17"/>
                  </a:lnTo>
                  <a:lnTo>
                    <a:pt x="14" y="17"/>
                  </a:lnTo>
                  <a:lnTo>
                    <a:pt x="14" y="18"/>
                  </a:lnTo>
                  <a:lnTo>
                    <a:pt x="14" y="18"/>
                  </a:lnTo>
                  <a:lnTo>
                    <a:pt x="14" y="18"/>
                  </a:lnTo>
                  <a:lnTo>
                    <a:pt x="14" y="18"/>
                  </a:lnTo>
                  <a:lnTo>
                    <a:pt x="14" y="19"/>
                  </a:lnTo>
                  <a:lnTo>
                    <a:pt x="14" y="19"/>
                  </a:lnTo>
                  <a:lnTo>
                    <a:pt x="14" y="19"/>
                  </a:lnTo>
                  <a:lnTo>
                    <a:pt x="15" y="20"/>
                  </a:lnTo>
                  <a:lnTo>
                    <a:pt x="15" y="20"/>
                  </a:lnTo>
                  <a:lnTo>
                    <a:pt x="15" y="20"/>
                  </a:lnTo>
                  <a:lnTo>
                    <a:pt x="15" y="20"/>
                  </a:lnTo>
                  <a:lnTo>
                    <a:pt x="15" y="21"/>
                  </a:lnTo>
                  <a:lnTo>
                    <a:pt x="15" y="21"/>
                  </a:lnTo>
                  <a:lnTo>
                    <a:pt x="15" y="21"/>
                  </a:lnTo>
                  <a:lnTo>
                    <a:pt x="16" y="21"/>
                  </a:lnTo>
                  <a:lnTo>
                    <a:pt x="16" y="21"/>
                  </a:lnTo>
                  <a:lnTo>
                    <a:pt x="17" y="22"/>
                  </a:lnTo>
                  <a:lnTo>
                    <a:pt x="17" y="22"/>
                  </a:lnTo>
                  <a:lnTo>
                    <a:pt x="17" y="22"/>
                  </a:lnTo>
                  <a:lnTo>
                    <a:pt x="17" y="22"/>
                  </a:lnTo>
                  <a:lnTo>
                    <a:pt x="17" y="22"/>
                  </a:lnTo>
                  <a:lnTo>
                    <a:pt x="17" y="23"/>
                  </a:lnTo>
                  <a:lnTo>
                    <a:pt x="18" y="23"/>
                  </a:lnTo>
                  <a:lnTo>
                    <a:pt x="18" y="23"/>
                  </a:lnTo>
                  <a:lnTo>
                    <a:pt x="18" y="23"/>
                  </a:lnTo>
                  <a:lnTo>
                    <a:pt x="18" y="23"/>
                  </a:lnTo>
                  <a:lnTo>
                    <a:pt x="18" y="23"/>
                  </a:lnTo>
                  <a:lnTo>
                    <a:pt x="18" y="24"/>
                  </a:lnTo>
                  <a:lnTo>
                    <a:pt x="18" y="24"/>
                  </a:lnTo>
                  <a:lnTo>
                    <a:pt x="18" y="24"/>
                  </a:lnTo>
                  <a:lnTo>
                    <a:pt x="18" y="24"/>
                  </a:lnTo>
                  <a:lnTo>
                    <a:pt x="18" y="24"/>
                  </a:lnTo>
                  <a:lnTo>
                    <a:pt x="18" y="25"/>
                  </a:lnTo>
                  <a:lnTo>
                    <a:pt x="18" y="25"/>
                  </a:lnTo>
                  <a:lnTo>
                    <a:pt x="18" y="25"/>
                  </a:lnTo>
                  <a:lnTo>
                    <a:pt x="18" y="25"/>
                  </a:lnTo>
                  <a:lnTo>
                    <a:pt x="18" y="25"/>
                  </a:lnTo>
                  <a:lnTo>
                    <a:pt x="18" y="25"/>
                  </a:lnTo>
                  <a:lnTo>
                    <a:pt x="18" y="24"/>
                  </a:lnTo>
                  <a:lnTo>
                    <a:pt x="17" y="24"/>
                  </a:lnTo>
                  <a:lnTo>
                    <a:pt x="17" y="24"/>
                  </a:lnTo>
                  <a:lnTo>
                    <a:pt x="17" y="24"/>
                  </a:lnTo>
                  <a:lnTo>
                    <a:pt x="17" y="24"/>
                  </a:lnTo>
                  <a:lnTo>
                    <a:pt x="17" y="24"/>
                  </a:lnTo>
                  <a:lnTo>
                    <a:pt x="17" y="24"/>
                  </a:lnTo>
                  <a:lnTo>
                    <a:pt x="17" y="24"/>
                  </a:lnTo>
                  <a:lnTo>
                    <a:pt x="17" y="24"/>
                  </a:lnTo>
                  <a:lnTo>
                    <a:pt x="16" y="24"/>
                  </a:lnTo>
                  <a:lnTo>
                    <a:pt x="17" y="24"/>
                  </a:lnTo>
                  <a:lnTo>
                    <a:pt x="17" y="24"/>
                  </a:lnTo>
                  <a:lnTo>
                    <a:pt x="17" y="24"/>
                  </a:lnTo>
                  <a:lnTo>
                    <a:pt x="17" y="25"/>
                  </a:lnTo>
                  <a:lnTo>
                    <a:pt x="18" y="25"/>
                  </a:lnTo>
                  <a:lnTo>
                    <a:pt x="18" y="25"/>
                  </a:lnTo>
                  <a:lnTo>
                    <a:pt x="18" y="25"/>
                  </a:lnTo>
                  <a:lnTo>
                    <a:pt x="18" y="25"/>
                  </a:lnTo>
                  <a:lnTo>
                    <a:pt x="18" y="25"/>
                  </a:lnTo>
                  <a:lnTo>
                    <a:pt x="18" y="25"/>
                  </a:lnTo>
                  <a:lnTo>
                    <a:pt x="19" y="25"/>
                  </a:lnTo>
                  <a:lnTo>
                    <a:pt x="19" y="26"/>
                  </a:lnTo>
                  <a:lnTo>
                    <a:pt x="19" y="26"/>
                  </a:lnTo>
                  <a:lnTo>
                    <a:pt x="19" y="26"/>
                  </a:lnTo>
                  <a:lnTo>
                    <a:pt x="19" y="26"/>
                  </a:lnTo>
                  <a:lnTo>
                    <a:pt x="19" y="26"/>
                  </a:lnTo>
                  <a:lnTo>
                    <a:pt x="19" y="27"/>
                  </a:lnTo>
                  <a:lnTo>
                    <a:pt x="18" y="27"/>
                  </a:lnTo>
                  <a:lnTo>
                    <a:pt x="18" y="27"/>
                  </a:lnTo>
                  <a:lnTo>
                    <a:pt x="18" y="27"/>
                  </a:lnTo>
                  <a:lnTo>
                    <a:pt x="18" y="27"/>
                  </a:lnTo>
                  <a:lnTo>
                    <a:pt x="19" y="27"/>
                  </a:lnTo>
                  <a:lnTo>
                    <a:pt x="19" y="28"/>
                  </a:lnTo>
                  <a:lnTo>
                    <a:pt x="19" y="27"/>
                  </a:lnTo>
                  <a:lnTo>
                    <a:pt x="19" y="27"/>
                  </a:lnTo>
                  <a:lnTo>
                    <a:pt x="19" y="27"/>
                  </a:lnTo>
                  <a:lnTo>
                    <a:pt x="19" y="27"/>
                  </a:lnTo>
                  <a:lnTo>
                    <a:pt x="20" y="27"/>
                  </a:lnTo>
                  <a:lnTo>
                    <a:pt x="20" y="27"/>
                  </a:lnTo>
                  <a:lnTo>
                    <a:pt x="20" y="27"/>
                  </a:lnTo>
                  <a:lnTo>
                    <a:pt x="20" y="27"/>
                  </a:lnTo>
                  <a:lnTo>
                    <a:pt x="20" y="27"/>
                  </a:lnTo>
                  <a:lnTo>
                    <a:pt x="21" y="27"/>
                  </a:lnTo>
                  <a:lnTo>
                    <a:pt x="21" y="27"/>
                  </a:lnTo>
                  <a:lnTo>
                    <a:pt x="21" y="27"/>
                  </a:lnTo>
                  <a:lnTo>
                    <a:pt x="21" y="28"/>
                  </a:lnTo>
                  <a:lnTo>
                    <a:pt x="22" y="28"/>
                  </a:lnTo>
                  <a:lnTo>
                    <a:pt x="22" y="28"/>
                  </a:lnTo>
                  <a:lnTo>
                    <a:pt x="22" y="28"/>
                  </a:lnTo>
                  <a:lnTo>
                    <a:pt x="22" y="28"/>
                  </a:lnTo>
                  <a:lnTo>
                    <a:pt x="22" y="28"/>
                  </a:lnTo>
                  <a:lnTo>
                    <a:pt x="22" y="29"/>
                  </a:lnTo>
                  <a:lnTo>
                    <a:pt x="22" y="29"/>
                  </a:lnTo>
                  <a:lnTo>
                    <a:pt x="21" y="29"/>
                  </a:lnTo>
                  <a:lnTo>
                    <a:pt x="21" y="29"/>
                  </a:lnTo>
                  <a:lnTo>
                    <a:pt x="21" y="30"/>
                  </a:lnTo>
                  <a:lnTo>
                    <a:pt x="21" y="30"/>
                  </a:lnTo>
                  <a:lnTo>
                    <a:pt x="21" y="30"/>
                  </a:lnTo>
                  <a:lnTo>
                    <a:pt x="21" y="30"/>
                  </a:lnTo>
                  <a:lnTo>
                    <a:pt x="20" y="30"/>
                  </a:lnTo>
                  <a:lnTo>
                    <a:pt x="20" y="30"/>
                  </a:lnTo>
                  <a:lnTo>
                    <a:pt x="21" y="30"/>
                  </a:lnTo>
                  <a:lnTo>
                    <a:pt x="21" y="31"/>
                  </a:lnTo>
                  <a:lnTo>
                    <a:pt x="20" y="31"/>
                  </a:lnTo>
                  <a:lnTo>
                    <a:pt x="20" y="31"/>
                  </a:lnTo>
                  <a:lnTo>
                    <a:pt x="20" y="30"/>
                  </a:lnTo>
                  <a:lnTo>
                    <a:pt x="20" y="31"/>
                  </a:lnTo>
                  <a:lnTo>
                    <a:pt x="20" y="31"/>
                  </a:lnTo>
                  <a:lnTo>
                    <a:pt x="20" y="31"/>
                  </a:lnTo>
                  <a:lnTo>
                    <a:pt x="20" y="31"/>
                  </a:lnTo>
                  <a:lnTo>
                    <a:pt x="20" y="31"/>
                  </a:lnTo>
                  <a:lnTo>
                    <a:pt x="20" y="31"/>
                  </a:lnTo>
                  <a:lnTo>
                    <a:pt x="20" y="31"/>
                  </a:lnTo>
                  <a:lnTo>
                    <a:pt x="20" y="31"/>
                  </a:lnTo>
                  <a:lnTo>
                    <a:pt x="20" y="32"/>
                  </a:lnTo>
                  <a:lnTo>
                    <a:pt x="20" y="32"/>
                  </a:lnTo>
                  <a:lnTo>
                    <a:pt x="20" y="31"/>
                  </a:lnTo>
                  <a:lnTo>
                    <a:pt x="19" y="31"/>
                  </a:lnTo>
                  <a:lnTo>
                    <a:pt x="19" y="32"/>
                  </a:lnTo>
                  <a:lnTo>
                    <a:pt x="19" y="32"/>
                  </a:lnTo>
                  <a:lnTo>
                    <a:pt x="19" y="32"/>
                  </a:lnTo>
                  <a:lnTo>
                    <a:pt x="19" y="32"/>
                  </a:lnTo>
                  <a:lnTo>
                    <a:pt x="19" y="32"/>
                  </a:lnTo>
                  <a:lnTo>
                    <a:pt x="20" y="32"/>
                  </a:lnTo>
                  <a:lnTo>
                    <a:pt x="20" y="32"/>
                  </a:lnTo>
                  <a:lnTo>
                    <a:pt x="19" y="32"/>
                  </a:lnTo>
                  <a:lnTo>
                    <a:pt x="20" y="32"/>
                  </a:lnTo>
                  <a:lnTo>
                    <a:pt x="20" y="32"/>
                  </a:lnTo>
                  <a:lnTo>
                    <a:pt x="20" y="32"/>
                  </a:lnTo>
                  <a:lnTo>
                    <a:pt x="20" y="32"/>
                  </a:lnTo>
                  <a:lnTo>
                    <a:pt x="21" y="32"/>
                  </a:lnTo>
                  <a:lnTo>
                    <a:pt x="21" y="32"/>
                  </a:lnTo>
                  <a:lnTo>
                    <a:pt x="21" y="33"/>
                  </a:lnTo>
                  <a:lnTo>
                    <a:pt x="21" y="33"/>
                  </a:lnTo>
                  <a:lnTo>
                    <a:pt x="21" y="33"/>
                  </a:lnTo>
                  <a:lnTo>
                    <a:pt x="20" y="33"/>
                  </a:lnTo>
                  <a:lnTo>
                    <a:pt x="20" y="33"/>
                  </a:lnTo>
                  <a:lnTo>
                    <a:pt x="20" y="34"/>
                  </a:lnTo>
                  <a:lnTo>
                    <a:pt x="20" y="34"/>
                  </a:lnTo>
                  <a:lnTo>
                    <a:pt x="20" y="33"/>
                  </a:lnTo>
                  <a:lnTo>
                    <a:pt x="20" y="34"/>
                  </a:lnTo>
                  <a:lnTo>
                    <a:pt x="20" y="34"/>
                  </a:lnTo>
                  <a:lnTo>
                    <a:pt x="19" y="34"/>
                  </a:lnTo>
                  <a:lnTo>
                    <a:pt x="19" y="34"/>
                  </a:lnTo>
                  <a:lnTo>
                    <a:pt x="19" y="34"/>
                  </a:lnTo>
                  <a:lnTo>
                    <a:pt x="19" y="34"/>
                  </a:lnTo>
                  <a:lnTo>
                    <a:pt x="18" y="34"/>
                  </a:lnTo>
                  <a:lnTo>
                    <a:pt x="18" y="34"/>
                  </a:lnTo>
                  <a:lnTo>
                    <a:pt x="18" y="34"/>
                  </a:lnTo>
                  <a:lnTo>
                    <a:pt x="18" y="34"/>
                  </a:lnTo>
                  <a:lnTo>
                    <a:pt x="17" y="34"/>
                  </a:lnTo>
                  <a:lnTo>
                    <a:pt x="17" y="34"/>
                  </a:lnTo>
                  <a:lnTo>
                    <a:pt x="16" y="34"/>
                  </a:lnTo>
                  <a:lnTo>
                    <a:pt x="16" y="34"/>
                  </a:lnTo>
                  <a:lnTo>
                    <a:pt x="16" y="34"/>
                  </a:lnTo>
                  <a:lnTo>
                    <a:pt x="16" y="34"/>
                  </a:lnTo>
                  <a:lnTo>
                    <a:pt x="16" y="34"/>
                  </a:lnTo>
                  <a:lnTo>
                    <a:pt x="16" y="34"/>
                  </a:lnTo>
                  <a:lnTo>
                    <a:pt x="16" y="34"/>
                  </a:lnTo>
                  <a:lnTo>
                    <a:pt x="15" y="34"/>
                  </a:lnTo>
                  <a:lnTo>
                    <a:pt x="15" y="34"/>
                  </a:lnTo>
                  <a:lnTo>
                    <a:pt x="15" y="34"/>
                  </a:lnTo>
                  <a:lnTo>
                    <a:pt x="15" y="34"/>
                  </a:lnTo>
                  <a:lnTo>
                    <a:pt x="14" y="34"/>
                  </a:lnTo>
                  <a:lnTo>
                    <a:pt x="14" y="34"/>
                  </a:lnTo>
                  <a:lnTo>
                    <a:pt x="14" y="34"/>
                  </a:lnTo>
                  <a:lnTo>
                    <a:pt x="14" y="34"/>
                  </a:lnTo>
                  <a:lnTo>
                    <a:pt x="14" y="34"/>
                  </a:lnTo>
                  <a:lnTo>
                    <a:pt x="14" y="34"/>
                  </a:lnTo>
                  <a:lnTo>
                    <a:pt x="14" y="34"/>
                  </a:lnTo>
                  <a:lnTo>
                    <a:pt x="14" y="34"/>
                  </a:lnTo>
                  <a:lnTo>
                    <a:pt x="14" y="34"/>
                  </a:lnTo>
                  <a:lnTo>
                    <a:pt x="13" y="34"/>
                  </a:lnTo>
                  <a:lnTo>
                    <a:pt x="13" y="34"/>
                  </a:lnTo>
                  <a:lnTo>
                    <a:pt x="13" y="34"/>
                  </a:lnTo>
                  <a:lnTo>
                    <a:pt x="13" y="35"/>
                  </a:lnTo>
                  <a:lnTo>
                    <a:pt x="13" y="34"/>
                  </a:lnTo>
                  <a:lnTo>
                    <a:pt x="12" y="34"/>
                  </a:lnTo>
                  <a:lnTo>
                    <a:pt x="12" y="34"/>
                  </a:lnTo>
                  <a:lnTo>
                    <a:pt x="12" y="34"/>
                  </a:lnTo>
                  <a:lnTo>
                    <a:pt x="12" y="34"/>
                  </a:lnTo>
                  <a:lnTo>
                    <a:pt x="12" y="34"/>
                  </a:lnTo>
                  <a:lnTo>
                    <a:pt x="11" y="34"/>
                  </a:lnTo>
                  <a:lnTo>
                    <a:pt x="11" y="34"/>
                  </a:lnTo>
                  <a:lnTo>
                    <a:pt x="11" y="34"/>
                  </a:lnTo>
                  <a:lnTo>
                    <a:pt x="11" y="34"/>
                  </a:lnTo>
                  <a:lnTo>
                    <a:pt x="10" y="34"/>
                  </a:lnTo>
                  <a:lnTo>
                    <a:pt x="10" y="35"/>
                  </a:lnTo>
                  <a:lnTo>
                    <a:pt x="10" y="35"/>
                  </a:lnTo>
                  <a:lnTo>
                    <a:pt x="10" y="36"/>
                  </a:lnTo>
                  <a:lnTo>
                    <a:pt x="10" y="36"/>
                  </a:lnTo>
                  <a:lnTo>
                    <a:pt x="9" y="35"/>
                  </a:lnTo>
                  <a:lnTo>
                    <a:pt x="9" y="35"/>
                  </a:lnTo>
                  <a:lnTo>
                    <a:pt x="9" y="35"/>
                  </a:lnTo>
                  <a:lnTo>
                    <a:pt x="9" y="35"/>
                  </a:lnTo>
                  <a:lnTo>
                    <a:pt x="8" y="35"/>
                  </a:lnTo>
                  <a:lnTo>
                    <a:pt x="8" y="35"/>
                  </a:lnTo>
                  <a:lnTo>
                    <a:pt x="8" y="35"/>
                  </a:lnTo>
                  <a:lnTo>
                    <a:pt x="8" y="35"/>
                  </a:lnTo>
                  <a:lnTo>
                    <a:pt x="8" y="35"/>
                  </a:lnTo>
                  <a:lnTo>
                    <a:pt x="8" y="35"/>
                  </a:lnTo>
                  <a:lnTo>
                    <a:pt x="7" y="36"/>
                  </a:lnTo>
                  <a:lnTo>
                    <a:pt x="7" y="36"/>
                  </a:lnTo>
                  <a:lnTo>
                    <a:pt x="7" y="36"/>
                  </a:lnTo>
                  <a:lnTo>
                    <a:pt x="7" y="36"/>
                  </a:lnTo>
                  <a:lnTo>
                    <a:pt x="7" y="36"/>
                  </a:lnTo>
                  <a:lnTo>
                    <a:pt x="7" y="36"/>
                  </a:lnTo>
                  <a:lnTo>
                    <a:pt x="7" y="36"/>
                  </a:lnTo>
                  <a:lnTo>
                    <a:pt x="7" y="37"/>
                  </a:lnTo>
                  <a:lnTo>
                    <a:pt x="7" y="36"/>
                  </a:lnTo>
                  <a:lnTo>
                    <a:pt x="7" y="36"/>
                  </a:lnTo>
                  <a:lnTo>
                    <a:pt x="6" y="36"/>
                  </a:lnTo>
                  <a:lnTo>
                    <a:pt x="6" y="36"/>
                  </a:lnTo>
                  <a:lnTo>
                    <a:pt x="6" y="36"/>
                  </a:lnTo>
                  <a:lnTo>
                    <a:pt x="6" y="36"/>
                  </a:lnTo>
                  <a:lnTo>
                    <a:pt x="6" y="36"/>
                  </a:lnTo>
                  <a:lnTo>
                    <a:pt x="6" y="36"/>
                  </a:lnTo>
                  <a:lnTo>
                    <a:pt x="6" y="36"/>
                  </a:lnTo>
                  <a:lnTo>
                    <a:pt x="6" y="36"/>
                  </a:lnTo>
                  <a:lnTo>
                    <a:pt x="6" y="36"/>
                  </a:lnTo>
                  <a:lnTo>
                    <a:pt x="7" y="35"/>
                  </a:lnTo>
                  <a:lnTo>
                    <a:pt x="7" y="35"/>
                  </a:lnTo>
                  <a:lnTo>
                    <a:pt x="7" y="35"/>
                  </a:lnTo>
                  <a:lnTo>
                    <a:pt x="7" y="35"/>
                  </a:lnTo>
                  <a:lnTo>
                    <a:pt x="7" y="34"/>
                  </a:lnTo>
                  <a:lnTo>
                    <a:pt x="8" y="34"/>
                  </a:lnTo>
                  <a:lnTo>
                    <a:pt x="8" y="34"/>
                  </a:lnTo>
                  <a:lnTo>
                    <a:pt x="8" y="34"/>
                  </a:lnTo>
                  <a:lnTo>
                    <a:pt x="8" y="34"/>
                  </a:lnTo>
                  <a:lnTo>
                    <a:pt x="8" y="34"/>
                  </a:lnTo>
                  <a:lnTo>
                    <a:pt x="8" y="34"/>
                  </a:lnTo>
                  <a:lnTo>
                    <a:pt x="8" y="34"/>
                  </a:lnTo>
                  <a:lnTo>
                    <a:pt x="8" y="33"/>
                  </a:lnTo>
                  <a:lnTo>
                    <a:pt x="8" y="33"/>
                  </a:lnTo>
                  <a:lnTo>
                    <a:pt x="8" y="33"/>
                  </a:lnTo>
                  <a:lnTo>
                    <a:pt x="8" y="33"/>
                  </a:lnTo>
                  <a:lnTo>
                    <a:pt x="8" y="33"/>
                  </a:lnTo>
                  <a:lnTo>
                    <a:pt x="9" y="33"/>
                  </a:lnTo>
                  <a:lnTo>
                    <a:pt x="9" y="33"/>
                  </a:lnTo>
                  <a:lnTo>
                    <a:pt x="9" y="33"/>
                  </a:lnTo>
                  <a:lnTo>
                    <a:pt x="9" y="33"/>
                  </a:lnTo>
                  <a:lnTo>
                    <a:pt x="9" y="33"/>
                  </a:lnTo>
                  <a:lnTo>
                    <a:pt x="9" y="33"/>
                  </a:lnTo>
                  <a:lnTo>
                    <a:pt x="10" y="32"/>
                  </a:lnTo>
                  <a:lnTo>
                    <a:pt x="10" y="33"/>
                  </a:lnTo>
                  <a:lnTo>
                    <a:pt x="10" y="33"/>
                  </a:lnTo>
                  <a:lnTo>
                    <a:pt x="10" y="33"/>
                  </a:lnTo>
                  <a:lnTo>
                    <a:pt x="11" y="33"/>
                  </a:lnTo>
                  <a:lnTo>
                    <a:pt x="11" y="33"/>
                  </a:lnTo>
                  <a:lnTo>
                    <a:pt x="11" y="33"/>
                  </a:lnTo>
                  <a:lnTo>
                    <a:pt x="11" y="32"/>
                  </a:lnTo>
                  <a:lnTo>
                    <a:pt x="12" y="32"/>
                  </a:lnTo>
                  <a:lnTo>
                    <a:pt x="12" y="32"/>
                  </a:lnTo>
                  <a:lnTo>
                    <a:pt x="12" y="32"/>
                  </a:lnTo>
                  <a:lnTo>
                    <a:pt x="12" y="31"/>
                  </a:lnTo>
                  <a:lnTo>
                    <a:pt x="12" y="31"/>
                  </a:lnTo>
                  <a:lnTo>
                    <a:pt x="12" y="31"/>
                  </a:lnTo>
                  <a:lnTo>
                    <a:pt x="13" y="31"/>
                  </a:lnTo>
                  <a:lnTo>
                    <a:pt x="13" y="31"/>
                  </a:lnTo>
                  <a:lnTo>
                    <a:pt x="13" y="31"/>
                  </a:lnTo>
                  <a:lnTo>
                    <a:pt x="13" y="31"/>
                  </a:lnTo>
                  <a:lnTo>
                    <a:pt x="12" y="31"/>
                  </a:lnTo>
                  <a:lnTo>
                    <a:pt x="12" y="31"/>
                  </a:lnTo>
                  <a:lnTo>
                    <a:pt x="12" y="31"/>
                  </a:lnTo>
                  <a:lnTo>
                    <a:pt x="12" y="31"/>
                  </a:lnTo>
                  <a:lnTo>
                    <a:pt x="12" y="31"/>
                  </a:lnTo>
                  <a:lnTo>
                    <a:pt x="12" y="31"/>
                  </a:lnTo>
                  <a:lnTo>
                    <a:pt x="11" y="32"/>
                  </a:lnTo>
                  <a:lnTo>
                    <a:pt x="11" y="32"/>
                  </a:lnTo>
                  <a:lnTo>
                    <a:pt x="11" y="32"/>
                  </a:lnTo>
                  <a:lnTo>
                    <a:pt x="11" y="32"/>
                  </a:lnTo>
                  <a:lnTo>
                    <a:pt x="11" y="32"/>
                  </a:lnTo>
                  <a:lnTo>
                    <a:pt x="10" y="32"/>
                  </a:lnTo>
                  <a:lnTo>
                    <a:pt x="10" y="32"/>
                  </a:lnTo>
                  <a:lnTo>
                    <a:pt x="10" y="32"/>
                  </a:lnTo>
                  <a:lnTo>
                    <a:pt x="10" y="32"/>
                  </a:lnTo>
                  <a:lnTo>
                    <a:pt x="10" y="32"/>
                  </a:lnTo>
                  <a:lnTo>
                    <a:pt x="10" y="31"/>
                  </a:lnTo>
                  <a:lnTo>
                    <a:pt x="10" y="31"/>
                  </a:lnTo>
                  <a:lnTo>
                    <a:pt x="9" y="31"/>
                  </a:lnTo>
                  <a:lnTo>
                    <a:pt x="9" y="31"/>
                  </a:lnTo>
                  <a:lnTo>
                    <a:pt x="9" y="31"/>
                  </a:lnTo>
                  <a:lnTo>
                    <a:pt x="9" y="31"/>
                  </a:lnTo>
                  <a:lnTo>
                    <a:pt x="9" y="31"/>
                  </a:lnTo>
                  <a:lnTo>
                    <a:pt x="9" y="31"/>
                  </a:lnTo>
                  <a:lnTo>
                    <a:pt x="9" y="31"/>
                  </a:lnTo>
                  <a:lnTo>
                    <a:pt x="8" y="31"/>
                  </a:lnTo>
                  <a:lnTo>
                    <a:pt x="8" y="31"/>
                  </a:lnTo>
                  <a:lnTo>
                    <a:pt x="8" y="31"/>
                  </a:lnTo>
                  <a:lnTo>
                    <a:pt x="8" y="31"/>
                  </a:lnTo>
                  <a:lnTo>
                    <a:pt x="8" y="31"/>
                  </a:lnTo>
                  <a:lnTo>
                    <a:pt x="7" y="31"/>
                  </a:lnTo>
                  <a:lnTo>
                    <a:pt x="7" y="31"/>
                  </a:lnTo>
                  <a:close/>
                  <a:moveTo>
                    <a:pt x="12" y="7"/>
                  </a:moveTo>
                  <a:lnTo>
                    <a:pt x="11" y="7"/>
                  </a:lnTo>
                  <a:lnTo>
                    <a:pt x="11" y="7"/>
                  </a:lnTo>
                  <a:lnTo>
                    <a:pt x="12" y="7"/>
                  </a:lnTo>
                  <a:lnTo>
                    <a:pt x="12" y="7"/>
                  </a:lnTo>
                  <a:close/>
                  <a:moveTo>
                    <a:pt x="11" y="7"/>
                  </a:moveTo>
                  <a:lnTo>
                    <a:pt x="10" y="7"/>
                  </a:lnTo>
                  <a:lnTo>
                    <a:pt x="11" y="7"/>
                  </a:lnTo>
                  <a:lnTo>
                    <a:pt x="11" y="7"/>
                  </a:lnTo>
                  <a:lnTo>
                    <a:pt x="11" y="7"/>
                  </a:lnTo>
                  <a:close/>
                  <a:moveTo>
                    <a:pt x="12" y="7"/>
                  </a:moveTo>
                  <a:lnTo>
                    <a:pt x="12" y="7"/>
                  </a:lnTo>
                  <a:lnTo>
                    <a:pt x="12" y="7"/>
                  </a:lnTo>
                  <a:lnTo>
                    <a:pt x="11" y="7"/>
                  </a:lnTo>
                  <a:lnTo>
                    <a:pt x="11" y="7"/>
                  </a:lnTo>
                  <a:lnTo>
                    <a:pt x="11" y="7"/>
                  </a:lnTo>
                  <a:lnTo>
                    <a:pt x="11" y="7"/>
                  </a:lnTo>
                  <a:lnTo>
                    <a:pt x="11" y="6"/>
                  </a:lnTo>
                  <a:lnTo>
                    <a:pt x="11" y="6"/>
                  </a:lnTo>
                  <a:lnTo>
                    <a:pt x="11" y="6"/>
                  </a:lnTo>
                  <a:lnTo>
                    <a:pt x="11" y="6"/>
                  </a:lnTo>
                  <a:lnTo>
                    <a:pt x="11" y="6"/>
                  </a:lnTo>
                  <a:lnTo>
                    <a:pt x="11" y="6"/>
                  </a:lnTo>
                  <a:lnTo>
                    <a:pt x="12" y="6"/>
                  </a:lnTo>
                  <a:lnTo>
                    <a:pt x="12" y="7"/>
                  </a:lnTo>
                  <a:close/>
                  <a:moveTo>
                    <a:pt x="12" y="6"/>
                  </a:moveTo>
                  <a:lnTo>
                    <a:pt x="12" y="5"/>
                  </a:lnTo>
                  <a:lnTo>
                    <a:pt x="13" y="5"/>
                  </a:lnTo>
                  <a:lnTo>
                    <a:pt x="13" y="6"/>
                  </a:lnTo>
                  <a:lnTo>
                    <a:pt x="12" y="6"/>
                  </a:lnTo>
                  <a:close/>
                  <a:moveTo>
                    <a:pt x="12" y="6"/>
                  </a:moveTo>
                  <a:lnTo>
                    <a:pt x="12" y="5"/>
                  </a:lnTo>
                  <a:lnTo>
                    <a:pt x="11" y="5"/>
                  </a:lnTo>
                  <a:lnTo>
                    <a:pt x="12" y="5"/>
                  </a:lnTo>
                  <a:lnTo>
                    <a:pt x="11" y="5"/>
                  </a:lnTo>
                  <a:lnTo>
                    <a:pt x="11" y="5"/>
                  </a:lnTo>
                  <a:lnTo>
                    <a:pt x="12" y="5"/>
                  </a:lnTo>
                  <a:lnTo>
                    <a:pt x="12" y="5"/>
                  </a:lnTo>
                  <a:lnTo>
                    <a:pt x="12" y="6"/>
                  </a:lnTo>
                  <a:close/>
                  <a:moveTo>
                    <a:pt x="15" y="2"/>
                  </a:moveTo>
                  <a:lnTo>
                    <a:pt x="15" y="2"/>
                  </a:lnTo>
                  <a:lnTo>
                    <a:pt x="15" y="3"/>
                  </a:lnTo>
                  <a:lnTo>
                    <a:pt x="15" y="3"/>
                  </a:lnTo>
                  <a:lnTo>
                    <a:pt x="15" y="3"/>
                  </a:lnTo>
                  <a:lnTo>
                    <a:pt x="15" y="3"/>
                  </a:lnTo>
                  <a:lnTo>
                    <a:pt x="15" y="3"/>
                  </a:lnTo>
                  <a:lnTo>
                    <a:pt x="15" y="3"/>
                  </a:lnTo>
                  <a:lnTo>
                    <a:pt x="15" y="3"/>
                  </a:lnTo>
                  <a:lnTo>
                    <a:pt x="15" y="3"/>
                  </a:lnTo>
                  <a:lnTo>
                    <a:pt x="15" y="3"/>
                  </a:lnTo>
                  <a:lnTo>
                    <a:pt x="15" y="3"/>
                  </a:lnTo>
                  <a:lnTo>
                    <a:pt x="15" y="2"/>
                  </a:lnTo>
                  <a:lnTo>
                    <a:pt x="15" y="2"/>
                  </a:lnTo>
                  <a:lnTo>
                    <a:pt x="15" y="2"/>
                  </a:lnTo>
                  <a:lnTo>
                    <a:pt x="15" y="2"/>
                  </a:lnTo>
                  <a:lnTo>
                    <a:pt x="14" y="2"/>
                  </a:lnTo>
                  <a:lnTo>
                    <a:pt x="14" y="2"/>
                  </a:lnTo>
                  <a:lnTo>
                    <a:pt x="14" y="2"/>
                  </a:lnTo>
                  <a:lnTo>
                    <a:pt x="14" y="2"/>
                  </a:lnTo>
                  <a:lnTo>
                    <a:pt x="15" y="2"/>
                  </a:lnTo>
                  <a:lnTo>
                    <a:pt x="15" y="2"/>
                  </a:lnTo>
                  <a:lnTo>
                    <a:pt x="15" y="2"/>
                  </a:lnTo>
                  <a:lnTo>
                    <a:pt x="15" y="1"/>
                  </a:lnTo>
                  <a:lnTo>
                    <a:pt x="14" y="1"/>
                  </a:lnTo>
                  <a:lnTo>
                    <a:pt x="14" y="1"/>
                  </a:lnTo>
                  <a:lnTo>
                    <a:pt x="15" y="1"/>
                  </a:lnTo>
                  <a:lnTo>
                    <a:pt x="15" y="1"/>
                  </a:lnTo>
                  <a:lnTo>
                    <a:pt x="15" y="1"/>
                  </a:lnTo>
                  <a:lnTo>
                    <a:pt x="15" y="1"/>
                  </a:lnTo>
                  <a:lnTo>
                    <a:pt x="15" y="1"/>
                  </a:lnTo>
                  <a:lnTo>
                    <a:pt x="15" y="1"/>
                  </a:lnTo>
                  <a:lnTo>
                    <a:pt x="16" y="1"/>
                  </a:lnTo>
                  <a:lnTo>
                    <a:pt x="16" y="2"/>
                  </a:lnTo>
                  <a:lnTo>
                    <a:pt x="16" y="2"/>
                  </a:lnTo>
                  <a:lnTo>
                    <a:pt x="15" y="2"/>
                  </a:lnTo>
                  <a:close/>
                  <a:moveTo>
                    <a:pt x="15" y="1"/>
                  </a:moveTo>
                  <a:lnTo>
                    <a:pt x="15" y="1"/>
                  </a:lnTo>
                  <a:lnTo>
                    <a:pt x="15" y="1"/>
                  </a:lnTo>
                  <a:lnTo>
                    <a:pt x="15" y="1"/>
                  </a:lnTo>
                  <a:lnTo>
                    <a:pt x="15" y="0"/>
                  </a:lnTo>
                  <a:lnTo>
                    <a:pt x="16" y="0"/>
                  </a:lnTo>
                  <a:lnTo>
                    <a:pt x="16" y="0"/>
                  </a:lnTo>
                  <a:lnTo>
                    <a:pt x="16" y="1"/>
                  </a:lnTo>
                  <a:lnTo>
                    <a:pt x="16" y="1"/>
                  </a:lnTo>
                  <a:lnTo>
                    <a:pt x="15" y="1"/>
                  </a:lnTo>
                  <a:close/>
                  <a:moveTo>
                    <a:pt x="16" y="1"/>
                  </a:moveTo>
                  <a:lnTo>
                    <a:pt x="16" y="1"/>
                  </a:lnTo>
                  <a:lnTo>
                    <a:pt x="16" y="0"/>
                  </a:lnTo>
                  <a:lnTo>
                    <a:pt x="16" y="0"/>
                  </a:lnTo>
                  <a:lnTo>
                    <a:pt x="16" y="0"/>
                  </a:lnTo>
                  <a:lnTo>
                    <a:pt x="16" y="0"/>
                  </a:lnTo>
                  <a:lnTo>
                    <a:pt x="16" y="0"/>
                  </a:lnTo>
                  <a:lnTo>
                    <a:pt x="16" y="0"/>
                  </a:lnTo>
                  <a:lnTo>
                    <a:pt x="16"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Freeform 646">
              <a:extLst>
                <a:ext uri="{FF2B5EF4-FFF2-40B4-BE49-F238E27FC236}">
                  <a16:creationId xmlns:a16="http://schemas.microsoft.com/office/drawing/2014/main" id="{4A32E07F-BC82-4FE5-9213-AC3AB598389B}"/>
                </a:ext>
              </a:extLst>
            </p:cNvPr>
            <p:cNvSpPr>
              <a:spLocks noEditPoints="1"/>
            </p:cNvSpPr>
            <p:nvPr/>
          </p:nvSpPr>
          <p:spPr bwMode="auto">
            <a:xfrm>
              <a:off x="6454924" y="4506890"/>
              <a:ext cx="263218" cy="325463"/>
            </a:xfrm>
            <a:custGeom>
              <a:avLst/>
              <a:gdLst/>
              <a:ahLst/>
              <a:cxnLst>
                <a:cxn ang="0">
                  <a:pos x="23" y="18"/>
                </a:cxn>
                <a:cxn ang="0">
                  <a:pos x="22" y="14"/>
                </a:cxn>
                <a:cxn ang="0">
                  <a:pos x="21" y="15"/>
                </a:cxn>
                <a:cxn ang="0">
                  <a:pos x="21" y="13"/>
                </a:cxn>
                <a:cxn ang="0">
                  <a:pos x="22" y="11"/>
                </a:cxn>
                <a:cxn ang="0">
                  <a:pos x="22" y="12"/>
                </a:cxn>
                <a:cxn ang="0">
                  <a:pos x="20" y="28"/>
                </a:cxn>
                <a:cxn ang="0">
                  <a:pos x="18" y="28"/>
                </a:cxn>
                <a:cxn ang="0">
                  <a:pos x="17" y="29"/>
                </a:cxn>
                <a:cxn ang="0">
                  <a:pos x="16" y="29"/>
                </a:cxn>
                <a:cxn ang="0">
                  <a:pos x="14" y="28"/>
                </a:cxn>
                <a:cxn ang="0">
                  <a:pos x="12" y="29"/>
                </a:cxn>
                <a:cxn ang="0">
                  <a:pos x="11" y="27"/>
                </a:cxn>
                <a:cxn ang="0">
                  <a:pos x="11" y="26"/>
                </a:cxn>
                <a:cxn ang="0">
                  <a:pos x="11" y="24"/>
                </a:cxn>
                <a:cxn ang="0">
                  <a:pos x="10" y="23"/>
                </a:cxn>
                <a:cxn ang="0">
                  <a:pos x="9" y="23"/>
                </a:cxn>
                <a:cxn ang="0">
                  <a:pos x="8" y="23"/>
                </a:cxn>
                <a:cxn ang="0">
                  <a:pos x="6" y="22"/>
                </a:cxn>
                <a:cxn ang="0">
                  <a:pos x="6" y="22"/>
                </a:cxn>
                <a:cxn ang="0">
                  <a:pos x="4" y="21"/>
                </a:cxn>
                <a:cxn ang="0">
                  <a:pos x="3" y="20"/>
                </a:cxn>
                <a:cxn ang="0">
                  <a:pos x="2" y="18"/>
                </a:cxn>
                <a:cxn ang="0">
                  <a:pos x="2" y="17"/>
                </a:cxn>
                <a:cxn ang="0">
                  <a:pos x="1" y="16"/>
                </a:cxn>
                <a:cxn ang="0">
                  <a:pos x="0" y="14"/>
                </a:cxn>
                <a:cxn ang="0">
                  <a:pos x="0" y="13"/>
                </a:cxn>
                <a:cxn ang="0">
                  <a:pos x="0" y="12"/>
                </a:cxn>
                <a:cxn ang="0">
                  <a:pos x="0" y="10"/>
                </a:cxn>
                <a:cxn ang="0">
                  <a:pos x="2" y="9"/>
                </a:cxn>
                <a:cxn ang="0">
                  <a:pos x="3" y="7"/>
                </a:cxn>
                <a:cxn ang="0">
                  <a:pos x="3" y="6"/>
                </a:cxn>
                <a:cxn ang="0">
                  <a:pos x="2" y="5"/>
                </a:cxn>
                <a:cxn ang="0">
                  <a:pos x="3" y="4"/>
                </a:cxn>
                <a:cxn ang="0">
                  <a:pos x="3" y="2"/>
                </a:cxn>
                <a:cxn ang="0">
                  <a:pos x="2" y="1"/>
                </a:cxn>
                <a:cxn ang="0">
                  <a:pos x="5" y="0"/>
                </a:cxn>
                <a:cxn ang="0">
                  <a:pos x="8" y="0"/>
                </a:cxn>
                <a:cxn ang="0">
                  <a:pos x="11" y="1"/>
                </a:cxn>
                <a:cxn ang="0">
                  <a:pos x="15" y="4"/>
                </a:cxn>
                <a:cxn ang="0">
                  <a:pos x="18" y="6"/>
                </a:cxn>
                <a:cxn ang="0">
                  <a:pos x="18" y="7"/>
                </a:cxn>
                <a:cxn ang="0">
                  <a:pos x="20" y="9"/>
                </a:cxn>
                <a:cxn ang="0">
                  <a:pos x="21" y="11"/>
                </a:cxn>
                <a:cxn ang="0">
                  <a:pos x="21" y="13"/>
                </a:cxn>
                <a:cxn ang="0">
                  <a:pos x="20" y="15"/>
                </a:cxn>
                <a:cxn ang="0">
                  <a:pos x="21" y="16"/>
                </a:cxn>
                <a:cxn ang="0">
                  <a:pos x="22" y="17"/>
                </a:cxn>
                <a:cxn ang="0">
                  <a:pos x="22" y="18"/>
                </a:cxn>
                <a:cxn ang="0">
                  <a:pos x="22" y="20"/>
                </a:cxn>
                <a:cxn ang="0">
                  <a:pos x="22" y="22"/>
                </a:cxn>
                <a:cxn ang="0">
                  <a:pos x="23" y="24"/>
                </a:cxn>
                <a:cxn ang="0">
                  <a:pos x="23" y="25"/>
                </a:cxn>
                <a:cxn ang="0">
                  <a:pos x="24" y="25"/>
                </a:cxn>
                <a:cxn ang="0">
                  <a:pos x="23" y="26"/>
                </a:cxn>
                <a:cxn ang="0">
                  <a:pos x="21" y="27"/>
                </a:cxn>
              </a:cxnLst>
              <a:rect l="0" t="0" r="r" b="b"/>
              <a:pathLst>
                <a:path w="24" h="29">
                  <a:moveTo>
                    <a:pt x="22" y="19"/>
                  </a:moveTo>
                  <a:lnTo>
                    <a:pt x="22" y="19"/>
                  </a:lnTo>
                  <a:lnTo>
                    <a:pt x="23" y="18"/>
                  </a:lnTo>
                  <a:lnTo>
                    <a:pt x="23" y="18"/>
                  </a:lnTo>
                  <a:lnTo>
                    <a:pt x="23" y="18"/>
                  </a:lnTo>
                  <a:lnTo>
                    <a:pt x="23" y="18"/>
                  </a:lnTo>
                  <a:lnTo>
                    <a:pt x="23" y="18"/>
                  </a:lnTo>
                  <a:lnTo>
                    <a:pt x="23" y="18"/>
                  </a:lnTo>
                  <a:lnTo>
                    <a:pt x="23" y="19"/>
                  </a:lnTo>
                  <a:lnTo>
                    <a:pt x="22" y="19"/>
                  </a:lnTo>
                  <a:close/>
                  <a:moveTo>
                    <a:pt x="22" y="14"/>
                  </a:moveTo>
                  <a:lnTo>
                    <a:pt x="22" y="14"/>
                  </a:lnTo>
                  <a:lnTo>
                    <a:pt x="22" y="14"/>
                  </a:lnTo>
                  <a:lnTo>
                    <a:pt x="22" y="14"/>
                  </a:lnTo>
                  <a:lnTo>
                    <a:pt x="22" y="15"/>
                  </a:lnTo>
                  <a:lnTo>
                    <a:pt x="22" y="15"/>
                  </a:lnTo>
                  <a:lnTo>
                    <a:pt x="22" y="15"/>
                  </a:lnTo>
                  <a:lnTo>
                    <a:pt x="22" y="15"/>
                  </a:lnTo>
                  <a:lnTo>
                    <a:pt x="22" y="15"/>
                  </a:lnTo>
                  <a:lnTo>
                    <a:pt x="21" y="14"/>
                  </a:lnTo>
                  <a:lnTo>
                    <a:pt x="21" y="15"/>
                  </a:lnTo>
                  <a:lnTo>
                    <a:pt x="21" y="14"/>
                  </a:lnTo>
                  <a:lnTo>
                    <a:pt x="21" y="14"/>
                  </a:lnTo>
                  <a:lnTo>
                    <a:pt x="21" y="14"/>
                  </a:lnTo>
                  <a:lnTo>
                    <a:pt x="21" y="14"/>
                  </a:lnTo>
                  <a:lnTo>
                    <a:pt x="21" y="13"/>
                  </a:lnTo>
                  <a:lnTo>
                    <a:pt x="21" y="13"/>
                  </a:lnTo>
                  <a:lnTo>
                    <a:pt x="21" y="13"/>
                  </a:lnTo>
                  <a:lnTo>
                    <a:pt x="22" y="13"/>
                  </a:lnTo>
                  <a:lnTo>
                    <a:pt x="22" y="13"/>
                  </a:lnTo>
                  <a:lnTo>
                    <a:pt x="22" y="14"/>
                  </a:lnTo>
                  <a:close/>
                  <a:moveTo>
                    <a:pt x="22" y="12"/>
                  </a:moveTo>
                  <a:lnTo>
                    <a:pt x="22" y="11"/>
                  </a:lnTo>
                  <a:lnTo>
                    <a:pt x="22" y="11"/>
                  </a:lnTo>
                  <a:lnTo>
                    <a:pt x="22" y="11"/>
                  </a:lnTo>
                  <a:lnTo>
                    <a:pt x="23" y="11"/>
                  </a:lnTo>
                  <a:lnTo>
                    <a:pt x="23" y="11"/>
                  </a:lnTo>
                  <a:lnTo>
                    <a:pt x="23" y="11"/>
                  </a:lnTo>
                  <a:lnTo>
                    <a:pt x="23" y="12"/>
                  </a:lnTo>
                  <a:lnTo>
                    <a:pt x="23" y="12"/>
                  </a:lnTo>
                  <a:lnTo>
                    <a:pt x="23" y="12"/>
                  </a:lnTo>
                  <a:lnTo>
                    <a:pt x="22" y="12"/>
                  </a:lnTo>
                  <a:lnTo>
                    <a:pt x="22" y="12"/>
                  </a:lnTo>
                  <a:lnTo>
                    <a:pt x="22" y="12"/>
                  </a:lnTo>
                  <a:lnTo>
                    <a:pt x="22" y="12"/>
                  </a:lnTo>
                  <a:lnTo>
                    <a:pt x="22" y="12"/>
                  </a:lnTo>
                  <a:close/>
                  <a:moveTo>
                    <a:pt x="20" y="28"/>
                  </a:moveTo>
                  <a:lnTo>
                    <a:pt x="20" y="28"/>
                  </a:lnTo>
                  <a:lnTo>
                    <a:pt x="20" y="28"/>
                  </a:lnTo>
                  <a:lnTo>
                    <a:pt x="19" y="28"/>
                  </a:lnTo>
                  <a:lnTo>
                    <a:pt x="19" y="28"/>
                  </a:lnTo>
                  <a:lnTo>
                    <a:pt x="19" y="28"/>
                  </a:lnTo>
                  <a:lnTo>
                    <a:pt x="19" y="28"/>
                  </a:lnTo>
                  <a:lnTo>
                    <a:pt x="19" y="28"/>
                  </a:lnTo>
                  <a:lnTo>
                    <a:pt x="18" y="28"/>
                  </a:lnTo>
                  <a:lnTo>
                    <a:pt x="18" y="28"/>
                  </a:lnTo>
                  <a:lnTo>
                    <a:pt x="18" y="28"/>
                  </a:lnTo>
                  <a:lnTo>
                    <a:pt x="18" y="29"/>
                  </a:lnTo>
                  <a:lnTo>
                    <a:pt x="18" y="29"/>
                  </a:lnTo>
                  <a:lnTo>
                    <a:pt x="18" y="29"/>
                  </a:lnTo>
                  <a:lnTo>
                    <a:pt x="18" y="29"/>
                  </a:lnTo>
                  <a:lnTo>
                    <a:pt x="17" y="29"/>
                  </a:lnTo>
                  <a:lnTo>
                    <a:pt x="17" y="29"/>
                  </a:lnTo>
                  <a:lnTo>
                    <a:pt x="17" y="29"/>
                  </a:lnTo>
                  <a:lnTo>
                    <a:pt x="17" y="29"/>
                  </a:lnTo>
                  <a:lnTo>
                    <a:pt x="16" y="29"/>
                  </a:lnTo>
                  <a:lnTo>
                    <a:pt x="16" y="29"/>
                  </a:lnTo>
                  <a:lnTo>
                    <a:pt x="16" y="29"/>
                  </a:lnTo>
                  <a:lnTo>
                    <a:pt x="16" y="29"/>
                  </a:lnTo>
                  <a:lnTo>
                    <a:pt x="16" y="29"/>
                  </a:lnTo>
                  <a:lnTo>
                    <a:pt x="15" y="29"/>
                  </a:lnTo>
                  <a:lnTo>
                    <a:pt x="15" y="29"/>
                  </a:lnTo>
                  <a:lnTo>
                    <a:pt x="15" y="29"/>
                  </a:lnTo>
                  <a:lnTo>
                    <a:pt x="15" y="29"/>
                  </a:lnTo>
                  <a:lnTo>
                    <a:pt x="15" y="29"/>
                  </a:lnTo>
                  <a:lnTo>
                    <a:pt x="15" y="29"/>
                  </a:lnTo>
                  <a:lnTo>
                    <a:pt x="14" y="28"/>
                  </a:lnTo>
                  <a:lnTo>
                    <a:pt x="14" y="28"/>
                  </a:lnTo>
                  <a:lnTo>
                    <a:pt x="14" y="28"/>
                  </a:lnTo>
                  <a:lnTo>
                    <a:pt x="14" y="29"/>
                  </a:lnTo>
                  <a:lnTo>
                    <a:pt x="13" y="29"/>
                  </a:lnTo>
                  <a:lnTo>
                    <a:pt x="13" y="29"/>
                  </a:lnTo>
                  <a:lnTo>
                    <a:pt x="13" y="29"/>
                  </a:lnTo>
                  <a:lnTo>
                    <a:pt x="12" y="29"/>
                  </a:lnTo>
                  <a:lnTo>
                    <a:pt x="12" y="28"/>
                  </a:lnTo>
                  <a:lnTo>
                    <a:pt x="12" y="28"/>
                  </a:lnTo>
                  <a:lnTo>
                    <a:pt x="12" y="28"/>
                  </a:lnTo>
                  <a:lnTo>
                    <a:pt x="12" y="28"/>
                  </a:lnTo>
                  <a:lnTo>
                    <a:pt x="12" y="28"/>
                  </a:lnTo>
                  <a:lnTo>
                    <a:pt x="11" y="27"/>
                  </a:lnTo>
                  <a:lnTo>
                    <a:pt x="11" y="27"/>
                  </a:lnTo>
                  <a:lnTo>
                    <a:pt x="11" y="27"/>
                  </a:lnTo>
                  <a:lnTo>
                    <a:pt x="11" y="27"/>
                  </a:lnTo>
                  <a:lnTo>
                    <a:pt x="11" y="27"/>
                  </a:lnTo>
                  <a:lnTo>
                    <a:pt x="11" y="26"/>
                  </a:lnTo>
                  <a:lnTo>
                    <a:pt x="11" y="26"/>
                  </a:lnTo>
                  <a:lnTo>
                    <a:pt x="11" y="26"/>
                  </a:lnTo>
                  <a:lnTo>
                    <a:pt x="11" y="26"/>
                  </a:lnTo>
                  <a:lnTo>
                    <a:pt x="11" y="26"/>
                  </a:lnTo>
                  <a:lnTo>
                    <a:pt x="11" y="25"/>
                  </a:lnTo>
                  <a:lnTo>
                    <a:pt x="11" y="25"/>
                  </a:lnTo>
                  <a:lnTo>
                    <a:pt x="11" y="24"/>
                  </a:lnTo>
                  <a:lnTo>
                    <a:pt x="11" y="24"/>
                  </a:lnTo>
                  <a:lnTo>
                    <a:pt x="11" y="24"/>
                  </a:lnTo>
                  <a:lnTo>
                    <a:pt x="11" y="24"/>
                  </a:lnTo>
                  <a:lnTo>
                    <a:pt x="11" y="24"/>
                  </a:lnTo>
                  <a:lnTo>
                    <a:pt x="11" y="24"/>
                  </a:lnTo>
                  <a:lnTo>
                    <a:pt x="11" y="24"/>
                  </a:lnTo>
                  <a:lnTo>
                    <a:pt x="10" y="23"/>
                  </a:lnTo>
                  <a:lnTo>
                    <a:pt x="10" y="23"/>
                  </a:lnTo>
                  <a:lnTo>
                    <a:pt x="10" y="23"/>
                  </a:lnTo>
                  <a:lnTo>
                    <a:pt x="10" y="23"/>
                  </a:lnTo>
                  <a:lnTo>
                    <a:pt x="10" y="23"/>
                  </a:lnTo>
                  <a:lnTo>
                    <a:pt x="10" y="24"/>
                  </a:lnTo>
                  <a:lnTo>
                    <a:pt x="10" y="24"/>
                  </a:lnTo>
                  <a:lnTo>
                    <a:pt x="9" y="23"/>
                  </a:lnTo>
                  <a:lnTo>
                    <a:pt x="9" y="23"/>
                  </a:lnTo>
                  <a:lnTo>
                    <a:pt x="9" y="23"/>
                  </a:lnTo>
                  <a:lnTo>
                    <a:pt x="9" y="23"/>
                  </a:lnTo>
                  <a:lnTo>
                    <a:pt x="8" y="23"/>
                  </a:lnTo>
                  <a:lnTo>
                    <a:pt x="8" y="23"/>
                  </a:lnTo>
                  <a:lnTo>
                    <a:pt x="8" y="23"/>
                  </a:lnTo>
                  <a:lnTo>
                    <a:pt x="8" y="23"/>
                  </a:lnTo>
                  <a:lnTo>
                    <a:pt x="8" y="23"/>
                  </a:lnTo>
                  <a:lnTo>
                    <a:pt x="8" y="23"/>
                  </a:lnTo>
                  <a:lnTo>
                    <a:pt x="8" y="23"/>
                  </a:lnTo>
                  <a:lnTo>
                    <a:pt x="8" y="23"/>
                  </a:lnTo>
                  <a:lnTo>
                    <a:pt x="7" y="23"/>
                  </a:lnTo>
                  <a:lnTo>
                    <a:pt x="7" y="22"/>
                  </a:lnTo>
                  <a:lnTo>
                    <a:pt x="7" y="22"/>
                  </a:lnTo>
                  <a:lnTo>
                    <a:pt x="7" y="22"/>
                  </a:lnTo>
                  <a:lnTo>
                    <a:pt x="7" y="22"/>
                  </a:lnTo>
                  <a:lnTo>
                    <a:pt x="6" y="22"/>
                  </a:lnTo>
                  <a:lnTo>
                    <a:pt x="6" y="22"/>
                  </a:lnTo>
                  <a:lnTo>
                    <a:pt x="6" y="22"/>
                  </a:lnTo>
                  <a:lnTo>
                    <a:pt x="6" y="22"/>
                  </a:lnTo>
                  <a:lnTo>
                    <a:pt x="6" y="22"/>
                  </a:lnTo>
                  <a:lnTo>
                    <a:pt x="5" y="22"/>
                  </a:lnTo>
                  <a:lnTo>
                    <a:pt x="5" y="22"/>
                  </a:lnTo>
                  <a:lnTo>
                    <a:pt x="6" y="22"/>
                  </a:lnTo>
                  <a:lnTo>
                    <a:pt x="5" y="21"/>
                  </a:lnTo>
                  <a:lnTo>
                    <a:pt x="5" y="21"/>
                  </a:lnTo>
                  <a:lnTo>
                    <a:pt x="5" y="21"/>
                  </a:lnTo>
                  <a:lnTo>
                    <a:pt x="5" y="21"/>
                  </a:lnTo>
                  <a:lnTo>
                    <a:pt x="5" y="21"/>
                  </a:lnTo>
                  <a:lnTo>
                    <a:pt x="4" y="21"/>
                  </a:lnTo>
                  <a:lnTo>
                    <a:pt x="4" y="21"/>
                  </a:lnTo>
                  <a:lnTo>
                    <a:pt x="4" y="21"/>
                  </a:lnTo>
                  <a:lnTo>
                    <a:pt x="4" y="21"/>
                  </a:lnTo>
                  <a:lnTo>
                    <a:pt x="4" y="21"/>
                  </a:lnTo>
                  <a:lnTo>
                    <a:pt x="3" y="21"/>
                  </a:lnTo>
                  <a:lnTo>
                    <a:pt x="3" y="20"/>
                  </a:lnTo>
                  <a:lnTo>
                    <a:pt x="3" y="20"/>
                  </a:lnTo>
                  <a:lnTo>
                    <a:pt x="3" y="20"/>
                  </a:lnTo>
                  <a:lnTo>
                    <a:pt x="3" y="20"/>
                  </a:lnTo>
                  <a:lnTo>
                    <a:pt x="3" y="20"/>
                  </a:lnTo>
                  <a:lnTo>
                    <a:pt x="3" y="20"/>
                  </a:lnTo>
                  <a:lnTo>
                    <a:pt x="3" y="19"/>
                  </a:lnTo>
                  <a:lnTo>
                    <a:pt x="3" y="19"/>
                  </a:lnTo>
                  <a:lnTo>
                    <a:pt x="3" y="19"/>
                  </a:lnTo>
                  <a:lnTo>
                    <a:pt x="2" y="18"/>
                  </a:lnTo>
                  <a:lnTo>
                    <a:pt x="2" y="18"/>
                  </a:lnTo>
                  <a:lnTo>
                    <a:pt x="2" y="18"/>
                  </a:lnTo>
                  <a:lnTo>
                    <a:pt x="2" y="18"/>
                  </a:lnTo>
                  <a:lnTo>
                    <a:pt x="2" y="18"/>
                  </a:lnTo>
                  <a:lnTo>
                    <a:pt x="2" y="18"/>
                  </a:lnTo>
                  <a:lnTo>
                    <a:pt x="2" y="17"/>
                  </a:lnTo>
                  <a:lnTo>
                    <a:pt x="2" y="17"/>
                  </a:lnTo>
                  <a:lnTo>
                    <a:pt x="2" y="17"/>
                  </a:lnTo>
                  <a:lnTo>
                    <a:pt x="2" y="17"/>
                  </a:lnTo>
                  <a:lnTo>
                    <a:pt x="2" y="17"/>
                  </a:lnTo>
                  <a:lnTo>
                    <a:pt x="2" y="16"/>
                  </a:lnTo>
                  <a:lnTo>
                    <a:pt x="2" y="16"/>
                  </a:lnTo>
                  <a:lnTo>
                    <a:pt x="2" y="16"/>
                  </a:lnTo>
                  <a:lnTo>
                    <a:pt x="1" y="16"/>
                  </a:lnTo>
                  <a:lnTo>
                    <a:pt x="1" y="16"/>
                  </a:lnTo>
                  <a:lnTo>
                    <a:pt x="1" y="16"/>
                  </a:lnTo>
                  <a:lnTo>
                    <a:pt x="1" y="15"/>
                  </a:lnTo>
                  <a:lnTo>
                    <a:pt x="1" y="15"/>
                  </a:lnTo>
                  <a:lnTo>
                    <a:pt x="0" y="15"/>
                  </a:lnTo>
                  <a:lnTo>
                    <a:pt x="0" y="15"/>
                  </a:lnTo>
                  <a:lnTo>
                    <a:pt x="0" y="14"/>
                  </a:lnTo>
                  <a:lnTo>
                    <a:pt x="0" y="14"/>
                  </a:lnTo>
                  <a:lnTo>
                    <a:pt x="0" y="14"/>
                  </a:lnTo>
                  <a:lnTo>
                    <a:pt x="0" y="13"/>
                  </a:lnTo>
                  <a:lnTo>
                    <a:pt x="0" y="13"/>
                  </a:lnTo>
                  <a:lnTo>
                    <a:pt x="0" y="13"/>
                  </a:lnTo>
                  <a:lnTo>
                    <a:pt x="0" y="13"/>
                  </a:lnTo>
                  <a:lnTo>
                    <a:pt x="0" y="13"/>
                  </a:lnTo>
                  <a:lnTo>
                    <a:pt x="0" y="12"/>
                  </a:lnTo>
                  <a:lnTo>
                    <a:pt x="0" y="12"/>
                  </a:lnTo>
                  <a:lnTo>
                    <a:pt x="0" y="12"/>
                  </a:lnTo>
                  <a:lnTo>
                    <a:pt x="0" y="12"/>
                  </a:lnTo>
                  <a:lnTo>
                    <a:pt x="0" y="12"/>
                  </a:lnTo>
                  <a:lnTo>
                    <a:pt x="0" y="12"/>
                  </a:lnTo>
                  <a:lnTo>
                    <a:pt x="0" y="12"/>
                  </a:lnTo>
                  <a:lnTo>
                    <a:pt x="0" y="11"/>
                  </a:lnTo>
                  <a:lnTo>
                    <a:pt x="0" y="11"/>
                  </a:lnTo>
                  <a:lnTo>
                    <a:pt x="0" y="11"/>
                  </a:lnTo>
                  <a:lnTo>
                    <a:pt x="0" y="11"/>
                  </a:lnTo>
                  <a:lnTo>
                    <a:pt x="0" y="10"/>
                  </a:lnTo>
                  <a:lnTo>
                    <a:pt x="0" y="10"/>
                  </a:lnTo>
                  <a:lnTo>
                    <a:pt x="0" y="10"/>
                  </a:lnTo>
                  <a:lnTo>
                    <a:pt x="0" y="10"/>
                  </a:lnTo>
                  <a:lnTo>
                    <a:pt x="0" y="10"/>
                  </a:lnTo>
                  <a:lnTo>
                    <a:pt x="1" y="10"/>
                  </a:lnTo>
                  <a:lnTo>
                    <a:pt x="1" y="10"/>
                  </a:lnTo>
                  <a:lnTo>
                    <a:pt x="1" y="9"/>
                  </a:lnTo>
                  <a:lnTo>
                    <a:pt x="1" y="9"/>
                  </a:lnTo>
                  <a:lnTo>
                    <a:pt x="2" y="9"/>
                  </a:lnTo>
                  <a:lnTo>
                    <a:pt x="2" y="8"/>
                  </a:lnTo>
                  <a:lnTo>
                    <a:pt x="2" y="8"/>
                  </a:lnTo>
                  <a:lnTo>
                    <a:pt x="2" y="8"/>
                  </a:lnTo>
                  <a:lnTo>
                    <a:pt x="2" y="7"/>
                  </a:lnTo>
                  <a:lnTo>
                    <a:pt x="2" y="7"/>
                  </a:lnTo>
                  <a:lnTo>
                    <a:pt x="2" y="7"/>
                  </a:lnTo>
                  <a:lnTo>
                    <a:pt x="3" y="7"/>
                  </a:lnTo>
                  <a:lnTo>
                    <a:pt x="3" y="7"/>
                  </a:lnTo>
                  <a:lnTo>
                    <a:pt x="2" y="7"/>
                  </a:lnTo>
                  <a:lnTo>
                    <a:pt x="3" y="7"/>
                  </a:lnTo>
                  <a:lnTo>
                    <a:pt x="3" y="6"/>
                  </a:lnTo>
                  <a:lnTo>
                    <a:pt x="3" y="7"/>
                  </a:lnTo>
                  <a:lnTo>
                    <a:pt x="3" y="6"/>
                  </a:lnTo>
                  <a:lnTo>
                    <a:pt x="3" y="6"/>
                  </a:lnTo>
                  <a:lnTo>
                    <a:pt x="3" y="6"/>
                  </a:lnTo>
                  <a:lnTo>
                    <a:pt x="3" y="6"/>
                  </a:lnTo>
                  <a:lnTo>
                    <a:pt x="3" y="6"/>
                  </a:lnTo>
                  <a:lnTo>
                    <a:pt x="2" y="6"/>
                  </a:lnTo>
                  <a:lnTo>
                    <a:pt x="2" y="6"/>
                  </a:lnTo>
                  <a:lnTo>
                    <a:pt x="2" y="6"/>
                  </a:lnTo>
                  <a:lnTo>
                    <a:pt x="2" y="5"/>
                  </a:lnTo>
                  <a:lnTo>
                    <a:pt x="2" y="5"/>
                  </a:lnTo>
                  <a:lnTo>
                    <a:pt x="2" y="4"/>
                  </a:lnTo>
                  <a:lnTo>
                    <a:pt x="3" y="4"/>
                  </a:lnTo>
                  <a:lnTo>
                    <a:pt x="3" y="4"/>
                  </a:lnTo>
                  <a:lnTo>
                    <a:pt x="3" y="4"/>
                  </a:lnTo>
                  <a:lnTo>
                    <a:pt x="3" y="4"/>
                  </a:lnTo>
                  <a:lnTo>
                    <a:pt x="3" y="4"/>
                  </a:lnTo>
                  <a:lnTo>
                    <a:pt x="3" y="4"/>
                  </a:lnTo>
                  <a:lnTo>
                    <a:pt x="3" y="4"/>
                  </a:lnTo>
                  <a:lnTo>
                    <a:pt x="3" y="3"/>
                  </a:lnTo>
                  <a:lnTo>
                    <a:pt x="3" y="3"/>
                  </a:lnTo>
                  <a:lnTo>
                    <a:pt x="3" y="3"/>
                  </a:lnTo>
                  <a:lnTo>
                    <a:pt x="3" y="3"/>
                  </a:lnTo>
                  <a:lnTo>
                    <a:pt x="3" y="2"/>
                  </a:lnTo>
                  <a:lnTo>
                    <a:pt x="3" y="2"/>
                  </a:lnTo>
                  <a:lnTo>
                    <a:pt x="3" y="2"/>
                  </a:lnTo>
                  <a:lnTo>
                    <a:pt x="3" y="2"/>
                  </a:lnTo>
                  <a:lnTo>
                    <a:pt x="2" y="1"/>
                  </a:lnTo>
                  <a:lnTo>
                    <a:pt x="2" y="1"/>
                  </a:lnTo>
                  <a:lnTo>
                    <a:pt x="2" y="1"/>
                  </a:lnTo>
                  <a:lnTo>
                    <a:pt x="2" y="1"/>
                  </a:lnTo>
                  <a:lnTo>
                    <a:pt x="3" y="1"/>
                  </a:lnTo>
                  <a:lnTo>
                    <a:pt x="3" y="0"/>
                  </a:lnTo>
                  <a:lnTo>
                    <a:pt x="3" y="0"/>
                  </a:lnTo>
                  <a:lnTo>
                    <a:pt x="3" y="0"/>
                  </a:lnTo>
                  <a:lnTo>
                    <a:pt x="4" y="0"/>
                  </a:lnTo>
                  <a:lnTo>
                    <a:pt x="4" y="0"/>
                  </a:lnTo>
                  <a:lnTo>
                    <a:pt x="5" y="0"/>
                  </a:lnTo>
                  <a:lnTo>
                    <a:pt x="5" y="0"/>
                  </a:lnTo>
                  <a:lnTo>
                    <a:pt x="7" y="0"/>
                  </a:lnTo>
                  <a:lnTo>
                    <a:pt x="7" y="0"/>
                  </a:lnTo>
                  <a:lnTo>
                    <a:pt x="7" y="0"/>
                  </a:lnTo>
                  <a:lnTo>
                    <a:pt x="8" y="0"/>
                  </a:lnTo>
                  <a:lnTo>
                    <a:pt x="8" y="0"/>
                  </a:lnTo>
                  <a:lnTo>
                    <a:pt x="8" y="0"/>
                  </a:lnTo>
                  <a:lnTo>
                    <a:pt x="8" y="0"/>
                  </a:lnTo>
                  <a:lnTo>
                    <a:pt x="8" y="0"/>
                  </a:lnTo>
                  <a:lnTo>
                    <a:pt x="9" y="0"/>
                  </a:lnTo>
                  <a:lnTo>
                    <a:pt x="10" y="0"/>
                  </a:lnTo>
                  <a:lnTo>
                    <a:pt x="10" y="0"/>
                  </a:lnTo>
                  <a:lnTo>
                    <a:pt x="10" y="1"/>
                  </a:lnTo>
                  <a:lnTo>
                    <a:pt x="11" y="1"/>
                  </a:lnTo>
                  <a:lnTo>
                    <a:pt x="11" y="1"/>
                  </a:lnTo>
                  <a:lnTo>
                    <a:pt x="12" y="2"/>
                  </a:lnTo>
                  <a:lnTo>
                    <a:pt x="13" y="2"/>
                  </a:lnTo>
                  <a:lnTo>
                    <a:pt x="14" y="3"/>
                  </a:lnTo>
                  <a:lnTo>
                    <a:pt x="14" y="3"/>
                  </a:lnTo>
                  <a:lnTo>
                    <a:pt x="14" y="4"/>
                  </a:lnTo>
                  <a:lnTo>
                    <a:pt x="15" y="4"/>
                  </a:lnTo>
                  <a:lnTo>
                    <a:pt x="15" y="4"/>
                  </a:lnTo>
                  <a:lnTo>
                    <a:pt x="16" y="5"/>
                  </a:lnTo>
                  <a:lnTo>
                    <a:pt x="17" y="5"/>
                  </a:lnTo>
                  <a:lnTo>
                    <a:pt x="17" y="5"/>
                  </a:lnTo>
                  <a:lnTo>
                    <a:pt x="17" y="6"/>
                  </a:lnTo>
                  <a:lnTo>
                    <a:pt x="18" y="6"/>
                  </a:lnTo>
                  <a:lnTo>
                    <a:pt x="18" y="6"/>
                  </a:lnTo>
                  <a:lnTo>
                    <a:pt x="18" y="6"/>
                  </a:lnTo>
                  <a:lnTo>
                    <a:pt x="18" y="6"/>
                  </a:lnTo>
                  <a:lnTo>
                    <a:pt x="18" y="6"/>
                  </a:lnTo>
                  <a:lnTo>
                    <a:pt x="18" y="7"/>
                  </a:lnTo>
                  <a:lnTo>
                    <a:pt x="18" y="7"/>
                  </a:lnTo>
                  <a:lnTo>
                    <a:pt x="18" y="7"/>
                  </a:lnTo>
                  <a:lnTo>
                    <a:pt x="18" y="7"/>
                  </a:lnTo>
                  <a:lnTo>
                    <a:pt x="18" y="7"/>
                  </a:lnTo>
                  <a:lnTo>
                    <a:pt x="18" y="8"/>
                  </a:lnTo>
                  <a:lnTo>
                    <a:pt x="18" y="8"/>
                  </a:lnTo>
                  <a:lnTo>
                    <a:pt x="20" y="9"/>
                  </a:lnTo>
                  <a:lnTo>
                    <a:pt x="20" y="9"/>
                  </a:lnTo>
                  <a:lnTo>
                    <a:pt x="20" y="9"/>
                  </a:lnTo>
                  <a:lnTo>
                    <a:pt x="20" y="9"/>
                  </a:lnTo>
                  <a:lnTo>
                    <a:pt x="21" y="10"/>
                  </a:lnTo>
                  <a:lnTo>
                    <a:pt x="21" y="10"/>
                  </a:lnTo>
                  <a:lnTo>
                    <a:pt x="21" y="10"/>
                  </a:lnTo>
                  <a:lnTo>
                    <a:pt x="21" y="11"/>
                  </a:lnTo>
                  <a:lnTo>
                    <a:pt x="21" y="11"/>
                  </a:lnTo>
                  <a:lnTo>
                    <a:pt x="21" y="11"/>
                  </a:lnTo>
                  <a:lnTo>
                    <a:pt x="21" y="11"/>
                  </a:lnTo>
                  <a:lnTo>
                    <a:pt x="21" y="11"/>
                  </a:lnTo>
                  <a:lnTo>
                    <a:pt x="21" y="11"/>
                  </a:lnTo>
                  <a:lnTo>
                    <a:pt x="21" y="12"/>
                  </a:lnTo>
                  <a:lnTo>
                    <a:pt x="21" y="12"/>
                  </a:lnTo>
                  <a:lnTo>
                    <a:pt x="21" y="12"/>
                  </a:lnTo>
                  <a:lnTo>
                    <a:pt x="21" y="12"/>
                  </a:lnTo>
                  <a:lnTo>
                    <a:pt x="21" y="13"/>
                  </a:lnTo>
                  <a:lnTo>
                    <a:pt x="20" y="13"/>
                  </a:lnTo>
                  <a:lnTo>
                    <a:pt x="20" y="14"/>
                  </a:lnTo>
                  <a:lnTo>
                    <a:pt x="20" y="14"/>
                  </a:lnTo>
                  <a:lnTo>
                    <a:pt x="20" y="14"/>
                  </a:lnTo>
                  <a:lnTo>
                    <a:pt x="20" y="14"/>
                  </a:lnTo>
                  <a:lnTo>
                    <a:pt x="20" y="14"/>
                  </a:lnTo>
                  <a:lnTo>
                    <a:pt x="20" y="15"/>
                  </a:lnTo>
                  <a:lnTo>
                    <a:pt x="20" y="15"/>
                  </a:lnTo>
                  <a:lnTo>
                    <a:pt x="21" y="15"/>
                  </a:lnTo>
                  <a:lnTo>
                    <a:pt x="21" y="15"/>
                  </a:lnTo>
                  <a:lnTo>
                    <a:pt x="21" y="15"/>
                  </a:lnTo>
                  <a:lnTo>
                    <a:pt x="21" y="15"/>
                  </a:lnTo>
                  <a:lnTo>
                    <a:pt x="21" y="16"/>
                  </a:lnTo>
                  <a:lnTo>
                    <a:pt x="21" y="16"/>
                  </a:lnTo>
                  <a:lnTo>
                    <a:pt x="22" y="16"/>
                  </a:lnTo>
                  <a:lnTo>
                    <a:pt x="22" y="16"/>
                  </a:lnTo>
                  <a:lnTo>
                    <a:pt x="22" y="16"/>
                  </a:lnTo>
                  <a:lnTo>
                    <a:pt x="22" y="16"/>
                  </a:lnTo>
                  <a:lnTo>
                    <a:pt x="22" y="17"/>
                  </a:lnTo>
                  <a:lnTo>
                    <a:pt x="22" y="17"/>
                  </a:lnTo>
                  <a:lnTo>
                    <a:pt x="22" y="17"/>
                  </a:lnTo>
                  <a:lnTo>
                    <a:pt x="21" y="18"/>
                  </a:lnTo>
                  <a:lnTo>
                    <a:pt x="21" y="18"/>
                  </a:lnTo>
                  <a:lnTo>
                    <a:pt x="21" y="18"/>
                  </a:lnTo>
                  <a:lnTo>
                    <a:pt x="21" y="18"/>
                  </a:lnTo>
                  <a:lnTo>
                    <a:pt x="21" y="18"/>
                  </a:lnTo>
                  <a:lnTo>
                    <a:pt x="22" y="18"/>
                  </a:lnTo>
                  <a:lnTo>
                    <a:pt x="22" y="18"/>
                  </a:lnTo>
                  <a:lnTo>
                    <a:pt x="22" y="19"/>
                  </a:lnTo>
                  <a:lnTo>
                    <a:pt x="22" y="20"/>
                  </a:lnTo>
                  <a:lnTo>
                    <a:pt x="21" y="20"/>
                  </a:lnTo>
                  <a:lnTo>
                    <a:pt x="21" y="20"/>
                  </a:lnTo>
                  <a:lnTo>
                    <a:pt x="21" y="20"/>
                  </a:lnTo>
                  <a:lnTo>
                    <a:pt x="21" y="20"/>
                  </a:lnTo>
                  <a:lnTo>
                    <a:pt x="22" y="20"/>
                  </a:lnTo>
                  <a:lnTo>
                    <a:pt x="22" y="21"/>
                  </a:lnTo>
                  <a:lnTo>
                    <a:pt x="22" y="21"/>
                  </a:lnTo>
                  <a:lnTo>
                    <a:pt x="22" y="21"/>
                  </a:lnTo>
                  <a:lnTo>
                    <a:pt x="22" y="21"/>
                  </a:lnTo>
                  <a:lnTo>
                    <a:pt x="22" y="22"/>
                  </a:lnTo>
                  <a:lnTo>
                    <a:pt x="22" y="22"/>
                  </a:lnTo>
                  <a:lnTo>
                    <a:pt x="22" y="22"/>
                  </a:lnTo>
                  <a:lnTo>
                    <a:pt x="22" y="23"/>
                  </a:lnTo>
                  <a:lnTo>
                    <a:pt x="22" y="23"/>
                  </a:lnTo>
                  <a:lnTo>
                    <a:pt x="22" y="24"/>
                  </a:lnTo>
                  <a:lnTo>
                    <a:pt x="22" y="24"/>
                  </a:lnTo>
                  <a:lnTo>
                    <a:pt x="23" y="24"/>
                  </a:lnTo>
                  <a:lnTo>
                    <a:pt x="23" y="24"/>
                  </a:lnTo>
                  <a:lnTo>
                    <a:pt x="23" y="24"/>
                  </a:lnTo>
                  <a:lnTo>
                    <a:pt x="23" y="24"/>
                  </a:lnTo>
                  <a:lnTo>
                    <a:pt x="23" y="25"/>
                  </a:lnTo>
                  <a:lnTo>
                    <a:pt x="23" y="25"/>
                  </a:lnTo>
                  <a:lnTo>
                    <a:pt x="23" y="25"/>
                  </a:lnTo>
                  <a:lnTo>
                    <a:pt x="23" y="25"/>
                  </a:lnTo>
                  <a:lnTo>
                    <a:pt x="23" y="25"/>
                  </a:lnTo>
                  <a:lnTo>
                    <a:pt x="23" y="25"/>
                  </a:lnTo>
                  <a:lnTo>
                    <a:pt x="23" y="25"/>
                  </a:lnTo>
                  <a:lnTo>
                    <a:pt x="23" y="25"/>
                  </a:lnTo>
                  <a:lnTo>
                    <a:pt x="24" y="25"/>
                  </a:lnTo>
                  <a:lnTo>
                    <a:pt x="24" y="25"/>
                  </a:lnTo>
                  <a:lnTo>
                    <a:pt x="23" y="25"/>
                  </a:lnTo>
                  <a:lnTo>
                    <a:pt x="24" y="25"/>
                  </a:lnTo>
                  <a:lnTo>
                    <a:pt x="24" y="25"/>
                  </a:lnTo>
                  <a:lnTo>
                    <a:pt x="24" y="25"/>
                  </a:lnTo>
                  <a:lnTo>
                    <a:pt x="24" y="26"/>
                  </a:lnTo>
                  <a:lnTo>
                    <a:pt x="24" y="26"/>
                  </a:lnTo>
                  <a:lnTo>
                    <a:pt x="24" y="26"/>
                  </a:lnTo>
                  <a:lnTo>
                    <a:pt x="23" y="26"/>
                  </a:lnTo>
                  <a:lnTo>
                    <a:pt x="23" y="26"/>
                  </a:lnTo>
                  <a:lnTo>
                    <a:pt x="23" y="26"/>
                  </a:lnTo>
                  <a:lnTo>
                    <a:pt x="23" y="27"/>
                  </a:lnTo>
                  <a:lnTo>
                    <a:pt x="23" y="27"/>
                  </a:lnTo>
                  <a:lnTo>
                    <a:pt x="22" y="27"/>
                  </a:lnTo>
                  <a:lnTo>
                    <a:pt x="22" y="27"/>
                  </a:lnTo>
                  <a:lnTo>
                    <a:pt x="22" y="27"/>
                  </a:lnTo>
                  <a:lnTo>
                    <a:pt x="21" y="27"/>
                  </a:lnTo>
                  <a:lnTo>
                    <a:pt x="21" y="27"/>
                  </a:lnTo>
                  <a:lnTo>
                    <a:pt x="21" y="27"/>
                  </a:lnTo>
                  <a:lnTo>
                    <a:pt x="20" y="28"/>
                  </a:lnTo>
                  <a:lnTo>
                    <a:pt x="20" y="2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6" name="Freeform 647">
              <a:extLst>
                <a:ext uri="{FF2B5EF4-FFF2-40B4-BE49-F238E27FC236}">
                  <a16:creationId xmlns:a16="http://schemas.microsoft.com/office/drawing/2014/main" id="{AFAB126C-895B-4608-A382-871798C7A6F9}"/>
                </a:ext>
              </a:extLst>
            </p:cNvPr>
            <p:cNvSpPr>
              <a:spLocks noEditPoints="1"/>
            </p:cNvSpPr>
            <p:nvPr/>
          </p:nvSpPr>
          <p:spPr bwMode="auto">
            <a:xfrm>
              <a:off x="1510198" y="2052724"/>
              <a:ext cx="2647556" cy="1834907"/>
            </a:xfrm>
            <a:custGeom>
              <a:avLst/>
              <a:gdLst/>
              <a:ahLst/>
              <a:cxnLst>
                <a:cxn ang="0">
                  <a:pos x="178" y="140"/>
                </a:cxn>
                <a:cxn ang="0">
                  <a:pos x="211" y="133"/>
                </a:cxn>
                <a:cxn ang="0">
                  <a:pos x="229" y="104"/>
                </a:cxn>
                <a:cxn ang="0">
                  <a:pos x="118" y="86"/>
                </a:cxn>
                <a:cxn ang="0">
                  <a:pos x="118" y="101"/>
                </a:cxn>
                <a:cxn ang="0">
                  <a:pos x="118" y="85"/>
                </a:cxn>
                <a:cxn ang="0">
                  <a:pos x="121" y="85"/>
                </a:cxn>
                <a:cxn ang="0">
                  <a:pos x="154" y="79"/>
                </a:cxn>
                <a:cxn ang="0">
                  <a:pos x="192" y="82"/>
                </a:cxn>
                <a:cxn ang="0">
                  <a:pos x="216" y="97"/>
                </a:cxn>
                <a:cxn ang="0">
                  <a:pos x="240" y="87"/>
                </a:cxn>
                <a:cxn ang="0">
                  <a:pos x="234" y="97"/>
                </a:cxn>
                <a:cxn ang="0">
                  <a:pos x="227" y="103"/>
                </a:cxn>
                <a:cxn ang="0">
                  <a:pos x="223" y="112"/>
                </a:cxn>
                <a:cxn ang="0">
                  <a:pos x="220" y="111"/>
                </a:cxn>
                <a:cxn ang="0">
                  <a:pos x="222" y="116"/>
                </a:cxn>
                <a:cxn ang="0">
                  <a:pos x="220" y="122"/>
                </a:cxn>
                <a:cxn ang="0">
                  <a:pos x="211" y="132"/>
                </a:cxn>
                <a:cxn ang="0">
                  <a:pos x="211" y="148"/>
                </a:cxn>
                <a:cxn ang="0">
                  <a:pos x="203" y="136"/>
                </a:cxn>
                <a:cxn ang="0">
                  <a:pos x="192" y="135"/>
                </a:cxn>
                <a:cxn ang="0">
                  <a:pos x="185" y="136"/>
                </a:cxn>
                <a:cxn ang="0">
                  <a:pos x="176" y="142"/>
                </a:cxn>
                <a:cxn ang="0">
                  <a:pos x="164" y="137"/>
                </a:cxn>
                <a:cxn ang="0">
                  <a:pos x="133" y="127"/>
                </a:cxn>
                <a:cxn ang="0">
                  <a:pos x="122" y="112"/>
                </a:cxn>
                <a:cxn ang="0">
                  <a:pos x="4" y="70"/>
                </a:cxn>
                <a:cxn ang="0">
                  <a:pos x="27" y="63"/>
                </a:cxn>
                <a:cxn ang="0">
                  <a:pos x="30" y="61"/>
                </a:cxn>
                <a:cxn ang="0">
                  <a:pos x="39" y="58"/>
                </a:cxn>
                <a:cxn ang="0">
                  <a:pos x="98" y="55"/>
                </a:cxn>
                <a:cxn ang="0">
                  <a:pos x="98" y="55"/>
                </a:cxn>
                <a:cxn ang="0">
                  <a:pos x="99" y="54"/>
                </a:cxn>
                <a:cxn ang="0">
                  <a:pos x="97" y="52"/>
                </a:cxn>
                <a:cxn ang="0">
                  <a:pos x="54" y="49"/>
                </a:cxn>
                <a:cxn ang="0">
                  <a:pos x="52" y="52"/>
                </a:cxn>
                <a:cxn ang="0">
                  <a:pos x="91" y="48"/>
                </a:cxn>
                <a:cxn ang="0">
                  <a:pos x="95" y="51"/>
                </a:cxn>
                <a:cxn ang="0">
                  <a:pos x="68" y="42"/>
                </a:cxn>
                <a:cxn ang="0">
                  <a:pos x="67" y="40"/>
                </a:cxn>
                <a:cxn ang="0">
                  <a:pos x="34" y="41"/>
                </a:cxn>
                <a:cxn ang="0">
                  <a:pos x="29" y="38"/>
                </a:cxn>
                <a:cxn ang="0">
                  <a:pos x="32" y="31"/>
                </a:cxn>
                <a:cxn ang="0">
                  <a:pos x="28" y="26"/>
                </a:cxn>
                <a:cxn ang="0">
                  <a:pos x="31" y="18"/>
                </a:cxn>
                <a:cxn ang="0">
                  <a:pos x="38" y="18"/>
                </a:cxn>
                <a:cxn ang="0">
                  <a:pos x="32" y="8"/>
                </a:cxn>
                <a:cxn ang="0">
                  <a:pos x="44" y="2"/>
                </a:cxn>
                <a:cxn ang="0">
                  <a:pos x="57" y="3"/>
                </a:cxn>
                <a:cxn ang="0">
                  <a:pos x="81" y="17"/>
                </a:cxn>
                <a:cxn ang="0">
                  <a:pos x="99" y="49"/>
                </a:cxn>
                <a:cxn ang="0">
                  <a:pos x="102" y="56"/>
                </a:cxn>
                <a:cxn ang="0">
                  <a:pos x="96" y="49"/>
                </a:cxn>
                <a:cxn ang="0">
                  <a:pos x="90" y="46"/>
                </a:cxn>
                <a:cxn ang="0">
                  <a:pos x="86" y="42"/>
                </a:cxn>
                <a:cxn ang="0">
                  <a:pos x="70" y="39"/>
                </a:cxn>
                <a:cxn ang="0">
                  <a:pos x="66" y="41"/>
                </a:cxn>
                <a:cxn ang="0">
                  <a:pos x="58" y="42"/>
                </a:cxn>
                <a:cxn ang="0">
                  <a:pos x="55" y="42"/>
                </a:cxn>
                <a:cxn ang="0">
                  <a:pos x="46" y="53"/>
                </a:cxn>
                <a:cxn ang="0">
                  <a:pos x="37" y="57"/>
                </a:cxn>
                <a:cxn ang="0">
                  <a:pos x="40" y="54"/>
                </a:cxn>
                <a:cxn ang="0">
                  <a:pos x="42" y="46"/>
                </a:cxn>
              </a:cxnLst>
              <a:rect l="0" t="0" r="r" b="b"/>
              <a:pathLst>
                <a:path w="242" h="163">
                  <a:moveTo>
                    <a:pt x="224" y="163"/>
                  </a:moveTo>
                  <a:lnTo>
                    <a:pt x="225" y="163"/>
                  </a:lnTo>
                  <a:lnTo>
                    <a:pt x="224" y="163"/>
                  </a:lnTo>
                  <a:close/>
                  <a:moveTo>
                    <a:pt x="213" y="149"/>
                  </a:moveTo>
                  <a:lnTo>
                    <a:pt x="212" y="149"/>
                  </a:lnTo>
                  <a:lnTo>
                    <a:pt x="213" y="149"/>
                  </a:lnTo>
                  <a:close/>
                  <a:moveTo>
                    <a:pt x="213" y="149"/>
                  </a:moveTo>
                  <a:lnTo>
                    <a:pt x="213" y="148"/>
                  </a:lnTo>
                  <a:lnTo>
                    <a:pt x="213" y="148"/>
                  </a:lnTo>
                  <a:lnTo>
                    <a:pt x="213" y="149"/>
                  </a:lnTo>
                  <a:lnTo>
                    <a:pt x="213" y="149"/>
                  </a:lnTo>
                  <a:lnTo>
                    <a:pt x="213" y="149"/>
                  </a:lnTo>
                  <a:close/>
                  <a:moveTo>
                    <a:pt x="214" y="148"/>
                  </a:moveTo>
                  <a:lnTo>
                    <a:pt x="213" y="148"/>
                  </a:lnTo>
                  <a:lnTo>
                    <a:pt x="213" y="148"/>
                  </a:lnTo>
                  <a:lnTo>
                    <a:pt x="214" y="148"/>
                  </a:lnTo>
                  <a:lnTo>
                    <a:pt x="214" y="148"/>
                  </a:lnTo>
                  <a:close/>
                  <a:moveTo>
                    <a:pt x="209" y="145"/>
                  </a:moveTo>
                  <a:lnTo>
                    <a:pt x="209" y="145"/>
                  </a:lnTo>
                  <a:lnTo>
                    <a:pt x="209" y="145"/>
                  </a:lnTo>
                  <a:lnTo>
                    <a:pt x="209" y="145"/>
                  </a:lnTo>
                  <a:lnTo>
                    <a:pt x="209" y="145"/>
                  </a:lnTo>
                  <a:lnTo>
                    <a:pt x="209" y="145"/>
                  </a:lnTo>
                  <a:lnTo>
                    <a:pt x="209" y="145"/>
                  </a:lnTo>
                  <a:close/>
                  <a:moveTo>
                    <a:pt x="209" y="145"/>
                  </a:moveTo>
                  <a:lnTo>
                    <a:pt x="209" y="145"/>
                  </a:lnTo>
                  <a:close/>
                  <a:moveTo>
                    <a:pt x="209" y="145"/>
                  </a:moveTo>
                  <a:lnTo>
                    <a:pt x="209" y="145"/>
                  </a:lnTo>
                  <a:lnTo>
                    <a:pt x="209" y="145"/>
                  </a:lnTo>
                  <a:lnTo>
                    <a:pt x="209" y="145"/>
                  </a:lnTo>
                  <a:lnTo>
                    <a:pt x="209" y="145"/>
                  </a:lnTo>
                  <a:close/>
                  <a:moveTo>
                    <a:pt x="209" y="144"/>
                  </a:moveTo>
                  <a:lnTo>
                    <a:pt x="209" y="144"/>
                  </a:lnTo>
                  <a:close/>
                  <a:moveTo>
                    <a:pt x="176" y="144"/>
                  </a:moveTo>
                  <a:lnTo>
                    <a:pt x="176" y="144"/>
                  </a:lnTo>
                  <a:lnTo>
                    <a:pt x="176" y="144"/>
                  </a:lnTo>
                  <a:lnTo>
                    <a:pt x="176" y="143"/>
                  </a:lnTo>
                  <a:lnTo>
                    <a:pt x="176" y="143"/>
                  </a:lnTo>
                  <a:lnTo>
                    <a:pt x="176" y="143"/>
                  </a:lnTo>
                  <a:lnTo>
                    <a:pt x="176" y="143"/>
                  </a:lnTo>
                  <a:lnTo>
                    <a:pt x="176" y="144"/>
                  </a:lnTo>
                  <a:lnTo>
                    <a:pt x="176" y="144"/>
                  </a:lnTo>
                  <a:lnTo>
                    <a:pt x="176" y="144"/>
                  </a:lnTo>
                  <a:lnTo>
                    <a:pt x="176" y="145"/>
                  </a:lnTo>
                  <a:lnTo>
                    <a:pt x="176" y="145"/>
                  </a:lnTo>
                  <a:lnTo>
                    <a:pt x="176" y="145"/>
                  </a:lnTo>
                  <a:lnTo>
                    <a:pt x="176" y="145"/>
                  </a:lnTo>
                  <a:lnTo>
                    <a:pt x="176" y="145"/>
                  </a:lnTo>
                  <a:lnTo>
                    <a:pt x="176" y="146"/>
                  </a:lnTo>
                  <a:lnTo>
                    <a:pt x="176" y="146"/>
                  </a:lnTo>
                  <a:lnTo>
                    <a:pt x="176" y="146"/>
                  </a:lnTo>
                  <a:lnTo>
                    <a:pt x="176" y="146"/>
                  </a:lnTo>
                  <a:lnTo>
                    <a:pt x="176" y="145"/>
                  </a:lnTo>
                  <a:lnTo>
                    <a:pt x="176" y="145"/>
                  </a:lnTo>
                  <a:lnTo>
                    <a:pt x="176" y="145"/>
                  </a:lnTo>
                  <a:lnTo>
                    <a:pt x="176" y="145"/>
                  </a:lnTo>
                  <a:lnTo>
                    <a:pt x="176" y="144"/>
                  </a:lnTo>
                  <a:close/>
                  <a:moveTo>
                    <a:pt x="208" y="142"/>
                  </a:moveTo>
                  <a:lnTo>
                    <a:pt x="208" y="143"/>
                  </a:lnTo>
                  <a:lnTo>
                    <a:pt x="208" y="142"/>
                  </a:lnTo>
                  <a:close/>
                  <a:moveTo>
                    <a:pt x="176" y="142"/>
                  </a:moveTo>
                  <a:lnTo>
                    <a:pt x="176" y="142"/>
                  </a:lnTo>
                  <a:lnTo>
                    <a:pt x="176" y="143"/>
                  </a:lnTo>
                  <a:lnTo>
                    <a:pt x="176" y="143"/>
                  </a:lnTo>
                  <a:lnTo>
                    <a:pt x="176" y="143"/>
                  </a:lnTo>
                  <a:lnTo>
                    <a:pt x="176" y="143"/>
                  </a:lnTo>
                  <a:lnTo>
                    <a:pt x="176" y="143"/>
                  </a:lnTo>
                  <a:lnTo>
                    <a:pt x="176" y="143"/>
                  </a:lnTo>
                  <a:lnTo>
                    <a:pt x="176" y="143"/>
                  </a:lnTo>
                  <a:lnTo>
                    <a:pt x="176" y="142"/>
                  </a:lnTo>
                  <a:lnTo>
                    <a:pt x="176" y="142"/>
                  </a:lnTo>
                  <a:lnTo>
                    <a:pt x="177" y="142"/>
                  </a:lnTo>
                  <a:lnTo>
                    <a:pt x="177" y="141"/>
                  </a:lnTo>
                  <a:lnTo>
                    <a:pt x="177" y="141"/>
                  </a:lnTo>
                  <a:lnTo>
                    <a:pt x="177" y="141"/>
                  </a:lnTo>
                  <a:lnTo>
                    <a:pt x="177" y="141"/>
                  </a:lnTo>
                  <a:lnTo>
                    <a:pt x="177" y="142"/>
                  </a:lnTo>
                  <a:lnTo>
                    <a:pt x="176" y="142"/>
                  </a:lnTo>
                  <a:close/>
                  <a:moveTo>
                    <a:pt x="213" y="141"/>
                  </a:moveTo>
                  <a:lnTo>
                    <a:pt x="213" y="141"/>
                  </a:lnTo>
                  <a:lnTo>
                    <a:pt x="213" y="142"/>
                  </a:lnTo>
                  <a:lnTo>
                    <a:pt x="213" y="142"/>
                  </a:lnTo>
                  <a:lnTo>
                    <a:pt x="213" y="142"/>
                  </a:lnTo>
                  <a:lnTo>
                    <a:pt x="213" y="143"/>
                  </a:lnTo>
                  <a:lnTo>
                    <a:pt x="214" y="143"/>
                  </a:lnTo>
                  <a:lnTo>
                    <a:pt x="213" y="143"/>
                  </a:lnTo>
                  <a:lnTo>
                    <a:pt x="213" y="142"/>
                  </a:lnTo>
                  <a:lnTo>
                    <a:pt x="213" y="142"/>
                  </a:lnTo>
                  <a:lnTo>
                    <a:pt x="213" y="141"/>
                  </a:lnTo>
                  <a:close/>
                  <a:moveTo>
                    <a:pt x="177" y="140"/>
                  </a:moveTo>
                  <a:lnTo>
                    <a:pt x="177" y="140"/>
                  </a:lnTo>
                  <a:lnTo>
                    <a:pt x="177" y="141"/>
                  </a:lnTo>
                  <a:lnTo>
                    <a:pt x="177" y="141"/>
                  </a:lnTo>
                  <a:lnTo>
                    <a:pt x="177" y="141"/>
                  </a:lnTo>
                  <a:lnTo>
                    <a:pt x="177" y="140"/>
                  </a:lnTo>
                  <a:close/>
                  <a:moveTo>
                    <a:pt x="177" y="140"/>
                  </a:moveTo>
                  <a:lnTo>
                    <a:pt x="178" y="140"/>
                  </a:lnTo>
                  <a:lnTo>
                    <a:pt x="178" y="140"/>
                  </a:lnTo>
                  <a:lnTo>
                    <a:pt x="178" y="140"/>
                  </a:lnTo>
                  <a:lnTo>
                    <a:pt x="178" y="140"/>
                  </a:lnTo>
                  <a:lnTo>
                    <a:pt x="178" y="140"/>
                  </a:lnTo>
                  <a:lnTo>
                    <a:pt x="178" y="140"/>
                  </a:lnTo>
                  <a:lnTo>
                    <a:pt x="178" y="140"/>
                  </a:lnTo>
                  <a:lnTo>
                    <a:pt x="177" y="140"/>
                  </a:lnTo>
                  <a:close/>
                  <a:moveTo>
                    <a:pt x="178" y="140"/>
                  </a:moveTo>
                  <a:lnTo>
                    <a:pt x="178" y="139"/>
                  </a:lnTo>
                  <a:lnTo>
                    <a:pt x="179" y="139"/>
                  </a:lnTo>
                  <a:lnTo>
                    <a:pt x="178" y="139"/>
                  </a:lnTo>
                  <a:lnTo>
                    <a:pt x="178" y="140"/>
                  </a:lnTo>
                  <a:close/>
                  <a:moveTo>
                    <a:pt x="212" y="140"/>
                  </a:moveTo>
                  <a:lnTo>
                    <a:pt x="212" y="140"/>
                  </a:lnTo>
                  <a:lnTo>
                    <a:pt x="212" y="140"/>
                  </a:lnTo>
                  <a:lnTo>
                    <a:pt x="212" y="139"/>
                  </a:lnTo>
                  <a:lnTo>
                    <a:pt x="212" y="139"/>
                  </a:lnTo>
                  <a:lnTo>
                    <a:pt x="213" y="139"/>
                  </a:lnTo>
                  <a:lnTo>
                    <a:pt x="213" y="139"/>
                  </a:lnTo>
                  <a:lnTo>
                    <a:pt x="213" y="139"/>
                  </a:lnTo>
                  <a:lnTo>
                    <a:pt x="212" y="139"/>
                  </a:lnTo>
                  <a:lnTo>
                    <a:pt x="212" y="140"/>
                  </a:lnTo>
                  <a:close/>
                  <a:moveTo>
                    <a:pt x="190" y="138"/>
                  </a:moveTo>
                  <a:lnTo>
                    <a:pt x="190" y="138"/>
                  </a:lnTo>
                  <a:close/>
                  <a:moveTo>
                    <a:pt x="191" y="138"/>
                  </a:moveTo>
                  <a:lnTo>
                    <a:pt x="191" y="138"/>
                  </a:lnTo>
                  <a:close/>
                  <a:moveTo>
                    <a:pt x="192" y="138"/>
                  </a:moveTo>
                  <a:lnTo>
                    <a:pt x="191" y="138"/>
                  </a:lnTo>
                  <a:lnTo>
                    <a:pt x="192" y="138"/>
                  </a:lnTo>
                  <a:close/>
                  <a:moveTo>
                    <a:pt x="192" y="137"/>
                  </a:moveTo>
                  <a:lnTo>
                    <a:pt x="192" y="137"/>
                  </a:lnTo>
                  <a:close/>
                  <a:moveTo>
                    <a:pt x="192" y="137"/>
                  </a:moveTo>
                  <a:lnTo>
                    <a:pt x="192" y="137"/>
                  </a:lnTo>
                  <a:close/>
                  <a:moveTo>
                    <a:pt x="182" y="137"/>
                  </a:moveTo>
                  <a:lnTo>
                    <a:pt x="181" y="137"/>
                  </a:lnTo>
                  <a:lnTo>
                    <a:pt x="181" y="138"/>
                  </a:lnTo>
                  <a:lnTo>
                    <a:pt x="181" y="138"/>
                  </a:lnTo>
                  <a:lnTo>
                    <a:pt x="181" y="137"/>
                  </a:lnTo>
                  <a:lnTo>
                    <a:pt x="182" y="137"/>
                  </a:lnTo>
                  <a:close/>
                  <a:moveTo>
                    <a:pt x="193" y="136"/>
                  </a:moveTo>
                  <a:lnTo>
                    <a:pt x="193" y="136"/>
                  </a:lnTo>
                  <a:lnTo>
                    <a:pt x="193" y="137"/>
                  </a:lnTo>
                  <a:lnTo>
                    <a:pt x="193" y="137"/>
                  </a:lnTo>
                  <a:lnTo>
                    <a:pt x="193" y="136"/>
                  </a:lnTo>
                  <a:close/>
                  <a:moveTo>
                    <a:pt x="188" y="136"/>
                  </a:moveTo>
                  <a:lnTo>
                    <a:pt x="188" y="137"/>
                  </a:lnTo>
                  <a:lnTo>
                    <a:pt x="188" y="136"/>
                  </a:lnTo>
                  <a:lnTo>
                    <a:pt x="188" y="136"/>
                  </a:lnTo>
                  <a:lnTo>
                    <a:pt x="188" y="136"/>
                  </a:lnTo>
                  <a:lnTo>
                    <a:pt x="188" y="136"/>
                  </a:lnTo>
                  <a:close/>
                  <a:moveTo>
                    <a:pt x="203" y="136"/>
                  </a:moveTo>
                  <a:lnTo>
                    <a:pt x="203" y="136"/>
                  </a:lnTo>
                  <a:close/>
                  <a:moveTo>
                    <a:pt x="193" y="136"/>
                  </a:moveTo>
                  <a:lnTo>
                    <a:pt x="193" y="136"/>
                  </a:lnTo>
                  <a:lnTo>
                    <a:pt x="193" y="136"/>
                  </a:lnTo>
                  <a:close/>
                  <a:moveTo>
                    <a:pt x="203" y="136"/>
                  </a:moveTo>
                  <a:lnTo>
                    <a:pt x="203" y="136"/>
                  </a:lnTo>
                  <a:lnTo>
                    <a:pt x="203" y="136"/>
                  </a:lnTo>
                  <a:lnTo>
                    <a:pt x="203" y="136"/>
                  </a:lnTo>
                  <a:lnTo>
                    <a:pt x="204" y="136"/>
                  </a:lnTo>
                  <a:lnTo>
                    <a:pt x="203" y="136"/>
                  </a:lnTo>
                  <a:lnTo>
                    <a:pt x="203" y="136"/>
                  </a:lnTo>
                  <a:lnTo>
                    <a:pt x="203" y="136"/>
                  </a:lnTo>
                  <a:close/>
                  <a:moveTo>
                    <a:pt x="193" y="136"/>
                  </a:moveTo>
                  <a:lnTo>
                    <a:pt x="193" y="136"/>
                  </a:lnTo>
                  <a:lnTo>
                    <a:pt x="193" y="136"/>
                  </a:lnTo>
                  <a:close/>
                  <a:moveTo>
                    <a:pt x="194" y="136"/>
                  </a:moveTo>
                  <a:lnTo>
                    <a:pt x="194" y="136"/>
                  </a:lnTo>
                  <a:close/>
                  <a:moveTo>
                    <a:pt x="204" y="136"/>
                  </a:moveTo>
                  <a:lnTo>
                    <a:pt x="204" y="136"/>
                  </a:lnTo>
                  <a:lnTo>
                    <a:pt x="204" y="136"/>
                  </a:lnTo>
                  <a:lnTo>
                    <a:pt x="204" y="136"/>
                  </a:lnTo>
                  <a:close/>
                  <a:moveTo>
                    <a:pt x="194" y="135"/>
                  </a:moveTo>
                  <a:lnTo>
                    <a:pt x="194" y="135"/>
                  </a:lnTo>
                  <a:lnTo>
                    <a:pt x="194" y="135"/>
                  </a:lnTo>
                  <a:lnTo>
                    <a:pt x="194" y="135"/>
                  </a:lnTo>
                  <a:lnTo>
                    <a:pt x="194" y="135"/>
                  </a:lnTo>
                  <a:close/>
                  <a:moveTo>
                    <a:pt x="196" y="135"/>
                  </a:moveTo>
                  <a:lnTo>
                    <a:pt x="195" y="135"/>
                  </a:lnTo>
                  <a:lnTo>
                    <a:pt x="195" y="134"/>
                  </a:lnTo>
                  <a:lnTo>
                    <a:pt x="196" y="135"/>
                  </a:lnTo>
                  <a:close/>
                  <a:moveTo>
                    <a:pt x="194" y="134"/>
                  </a:moveTo>
                  <a:lnTo>
                    <a:pt x="194" y="135"/>
                  </a:lnTo>
                  <a:lnTo>
                    <a:pt x="194" y="134"/>
                  </a:lnTo>
                  <a:close/>
                  <a:moveTo>
                    <a:pt x="195" y="134"/>
                  </a:moveTo>
                  <a:lnTo>
                    <a:pt x="195" y="134"/>
                  </a:lnTo>
                  <a:lnTo>
                    <a:pt x="195" y="134"/>
                  </a:lnTo>
                  <a:lnTo>
                    <a:pt x="195" y="135"/>
                  </a:lnTo>
                  <a:lnTo>
                    <a:pt x="195" y="135"/>
                  </a:lnTo>
                  <a:lnTo>
                    <a:pt x="195" y="134"/>
                  </a:lnTo>
                  <a:close/>
                  <a:moveTo>
                    <a:pt x="196" y="134"/>
                  </a:moveTo>
                  <a:lnTo>
                    <a:pt x="196" y="134"/>
                  </a:lnTo>
                  <a:lnTo>
                    <a:pt x="196" y="134"/>
                  </a:lnTo>
                  <a:close/>
                  <a:moveTo>
                    <a:pt x="200" y="134"/>
                  </a:moveTo>
                  <a:lnTo>
                    <a:pt x="199" y="134"/>
                  </a:lnTo>
                  <a:lnTo>
                    <a:pt x="199" y="134"/>
                  </a:lnTo>
                  <a:lnTo>
                    <a:pt x="199" y="134"/>
                  </a:lnTo>
                  <a:lnTo>
                    <a:pt x="199" y="134"/>
                  </a:lnTo>
                  <a:lnTo>
                    <a:pt x="198" y="134"/>
                  </a:lnTo>
                  <a:lnTo>
                    <a:pt x="198" y="134"/>
                  </a:lnTo>
                  <a:lnTo>
                    <a:pt x="198" y="134"/>
                  </a:lnTo>
                  <a:lnTo>
                    <a:pt x="198" y="134"/>
                  </a:lnTo>
                  <a:lnTo>
                    <a:pt x="199" y="134"/>
                  </a:lnTo>
                  <a:lnTo>
                    <a:pt x="199" y="134"/>
                  </a:lnTo>
                  <a:lnTo>
                    <a:pt x="199" y="134"/>
                  </a:lnTo>
                  <a:lnTo>
                    <a:pt x="199" y="134"/>
                  </a:lnTo>
                  <a:lnTo>
                    <a:pt x="200" y="134"/>
                  </a:lnTo>
                  <a:close/>
                  <a:moveTo>
                    <a:pt x="211" y="133"/>
                  </a:moveTo>
                  <a:lnTo>
                    <a:pt x="211" y="133"/>
                  </a:lnTo>
                  <a:lnTo>
                    <a:pt x="211" y="133"/>
                  </a:lnTo>
                  <a:lnTo>
                    <a:pt x="211" y="133"/>
                  </a:lnTo>
                  <a:lnTo>
                    <a:pt x="211" y="133"/>
                  </a:lnTo>
                  <a:lnTo>
                    <a:pt x="211" y="133"/>
                  </a:lnTo>
                  <a:close/>
                  <a:moveTo>
                    <a:pt x="215" y="127"/>
                  </a:moveTo>
                  <a:lnTo>
                    <a:pt x="215" y="127"/>
                  </a:lnTo>
                  <a:close/>
                  <a:moveTo>
                    <a:pt x="218" y="124"/>
                  </a:moveTo>
                  <a:lnTo>
                    <a:pt x="218" y="124"/>
                  </a:lnTo>
                  <a:close/>
                  <a:moveTo>
                    <a:pt x="220" y="122"/>
                  </a:moveTo>
                  <a:lnTo>
                    <a:pt x="220" y="122"/>
                  </a:lnTo>
                  <a:lnTo>
                    <a:pt x="219" y="122"/>
                  </a:lnTo>
                  <a:lnTo>
                    <a:pt x="219" y="123"/>
                  </a:lnTo>
                  <a:lnTo>
                    <a:pt x="219" y="123"/>
                  </a:lnTo>
                  <a:lnTo>
                    <a:pt x="219" y="122"/>
                  </a:lnTo>
                  <a:lnTo>
                    <a:pt x="220" y="122"/>
                  </a:lnTo>
                  <a:close/>
                  <a:moveTo>
                    <a:pt x="221" y="122"/>
                  </a:moveTo>
                  <a:lnTo>
                    <a:pt x="221" y="122"/>
                  </a:lnTo>
                  <a:lnTo>
                    <a:pt x="221" y="122"/>
                  </a:lnTo>
                  <a:lnTo>
                    <a:pt x="221" y="122"/>
                  </a:lnTo>
                  <a:close/>
                  <a:moveTo>
                    <a:pt x="221" y="122"/>
                  </a:moveTo>
                  <a:lnTo>
                    <a:pt x="221" y="122"/>
                  </a:lnTo>
                  <a:lnTo>
                    <a:pt x="221" y="122"/>
                  </a:lnTo>
                  <a:lnTo>
                    <a:pt x="220" y="122"/>
                  </a:lnTo>
                  <a:lnTo>
                    <a:pt x="221" y="122"/>
                  </a:lnTo>
                  <a:lnTo>
                    <a:pt x="221" y="122"/>
                  </a:lnTo>
                  <a:close/>
                  <a:moveTo>
                    <a:pt x="222" y="121"/>
                  </a:moveTo>
                  <a:lnTo>
                    <a:pt x="222" y="121"/>
                  </a:lnTo>
                  <a:lnTo>
                    <a:pt x="222" y="121"/>
                  </a:lnTo>
                  <a:lnTo>
                    <a:pt x="222" y="121"/>
                  </a:lnTo>
                  <a:lnTo>
                    <a:pt x="222" y="122"/>
                  </a:lnTo>
                  <a:lnTo>
                    <a:pt x="221" y="122"/>
                  </a:lnTo>
                  <a:lnTo>
                    <a:pt x="221" y="122"/>
                  </a:lnTo>
                  <a:lnTo>
                    <a:pt x="221" y="122"/>
                  </a:lnTo>
                  <a:lnTo>
                    <a:pt x="222" y="121"/>
                  </a:lnTo>
                  <a:lnTo>
                    <a:pt x="222" y="121"/>
                  </a:lnTo>
                  <a:lnTo>
                    <a:pt x="222" y="121"/>
                  </a:lnTo>
                  <a:close/>
                  <a:moveTo>
                    <a:pt x="222" y="121"/>
                  </a:moveTo>
                  <a:lnTo>
                    <a:pt x="222" y="121"/>
                  </a:lnTo>
                  <a:close/>
                  <a:moveTo>
                    <a:pt x="223" y="121"/>
                  </a:moveTo>
                  <a:lnTo>
                    <a:pt x="223" y="121"/>
                  </a:lnTo>
                  <a:lnTo>
                    <a:pt x="223" y="121"/>
                  </a:lnTo>
                  <a:lnTo>
                    <a:pt x="223" y="121"/>
                  </a:lnTo>
                  <a:lnTo>
                    <a:pt x="223" y="121"/>
                  </a:lnTo>
                  <a:lnTo>
                    <a:pt x="223" y="121"/>
                  </a:lnTo>
                  <a:lnTo>
                    <a:pt x="223" y="120"/>
                  </a:lnTo>
                  <a:lnTo>
                    <a:pt x="223" y="120"/>
                  </a:lnTo>
                  <a:lnTo>
                    <a:pt x="223" y="121"/>
                  </a:lnTo>
                  <a:close/>
                  <a:moveTo>
                    <a:pt x="224" y="120"/>
                  </a:moveTo>
                  <a:lnTo>
                    <a:pt x="223" y="120"/>
                  </a:lnTo>
                  <a:lnTo>
                    <a:pt x="224" y="120"/>
                  </a:lnTo>
                  <a:lnTo>
                    <a:pt x="224" y="120"/>
                  </a:lnTo>
                  <a:lnTo>
                    <a:pt x="224" y="119"/>
                  </a:lnTo>
                  <a:lnTo>
                    <a:pt x="224" y="119"/>
                  </a:lnTo>
                  <a:lnTo>
                    <a:pt x="224" y="119"/>
                  </a:lnTo>
                  <a:lnTo>
                    <a:pt x="224" y="119"/>
                  </a:lnTo>
                  <a:lnTo>
                    <a:pt x="224" y="119"/>
                  </a:lnTo>
                  <a:lnTo>
                    <a:pt x="224" y="119"/>
                  </a:lnTo>
                  <a:lnTo>
                    <a:pt x="224" y="119"/>
                  </a:lnTo>
                  <a:lnTo>
                    <a:pt x="224" y="119"/>
                  </a:lnTo>
                  <a:lnTo>
                    <a:pt x="224" y="120"/>
                  </a:lnTo>
                  <a:lnTo>
                    <a:pt x="224" y="120"/>
                  </a:lnTo>
                  <a:close/>
                  <a:moveTo>
                    <a:pt x="223" y="118"/>
                  </a:moveTo>
                  <a:lnTo>
                    <a:pt x="223" y="118"/>
                  </a:lnTo>
                  <a:lnTo>
                    <a:pt x="223" y="118"/>
                  </a:lnTo>
                  <a:lnTo>
                    <a:pt x="223" y="119"/>
                  </a:lnTo>
                  <a:lnTo>
                    <a:pt x="223" y="118"/>
                  </a:lnTo>
                  <a:close/>
                  <a:moveTo>
                    <a:pt x="223" y="115"/>
                  </a:moveTo>
                  <a:lnTo>
                    <a:pt x="223" y="115"/>
                  </a:lnTo>
                  <a:close/>
                  <a:moveTo>
                    <a:pt x="223" y="115"/>
                  </a:moveTo>
                  <a:lnTo>
                    <a:pt x="223" y="114"/>
                  </a:lnTo>
                  <a:lnTo>
                    <a:pt x="223" y="114"/>
                  </a:lnTo>
                  <a:lnTo>
                    <a:pt x="223" y="115"/>
                  </a:lnTo>
                  <a:close/>
                  <a:moveTo>
                    <a:pt x="223" y="114"/>
                  </a:moveTo>
                  <a:lnTo>
                    <a:pt x="223" y="114"/>
                  </a:lnTo>
                  <a:lnTo>
                    <a:pt x="223" y="114"/>
                  </a:lnTo>
                  <a:lnTo>
                    <a:pt x="223" y="114"/>
                  </a:lnTo>
                  <a:close/>
                  <a:moveTo>
                    <a:pt x="123" y="112"/>
                  </a:moveTo>
                  <a:lnTo>
                    <a:pt x="123" y="112"/>
                  </a:lnTo>
                  <a:close/>
                  <a:moveTo>
                    <a:pt x="224" y="112"/>
                  </a:moveTo>
                  <a:lnTo>
                    <a:pt x="224" y="112"/>
                  </a:lnTo>
                  <a:lnTo>
                    <a:pt x="224" y="113"/>
                  </a:lnTo>
                  <a:lnTo>
                    <a:pt x="224" y="113"/>
                  </a:lnTo>
                  <a:lnTo>
                    <a:pt x="224" y="112"/>
                  </a:lnTo>
                  <a:lnTo>
                    <a:pt x="224" y="112"/>
                  </a:lnTo>
                  <a:lnTo>
                    <a:pt x="224" y="112"/>
                  </a:lnTo>
                  <a:lnTo>
                    <a:pt x="224" y="112"/>
                  </a:lnTo>
                  <a:lnTo>
                    <a:pt x="224" y="112"/>
                  </a:lnTo>
                  <a:lnTo>
                    <a:pt x="225" y="111"/>
                  </a:lnTo>
                  <a:lnTo>
                    <a:pt x="224" y="112"/>
                  </a:lnTo>
                  <a:lnTo>
                    <a:pt x="224" y="112"/>
                  </a:lnTo>
                  <a:close/>
                  <a:moveTo>
                    <a:pt x="226" y="108"/>
                  </a:moveTo>
                  <a:lnTo>
                    <a:pt x="226" y="108"/>
                  </a:lnTo>
                  <a:lnTo>
                    <a:pt x="226" y="108"/>
                  </a:lnTo>
                  <a:close/>
                  <a:moveTo>
                    <a:pt x="227" y="108"/>
                  </a:moveTo>
                  <a:lnTo>
                    <a:pt x="227" y="107"/>
                  </a:lnTo>
                  <a:lnTo>
                    <a:pt x="227" y="107"/>
                  </a:lnTo>
                  <a:lnTo>
                    <a:pt x="227" y="107"/>
                  </a:lnTo>
                  <a:lnTo>
                    <a:pt x="227" y="108"/>
                  </a:lnTo>
                  <a:lnTo>
                    <a:pt x="226" y="108"/>
                  </a:lnTo>
                  <a:lnTo>
                    <a:pt x="227" y="108"/>
                  </a:lnTo>
                  <a:close/>
                  <a:moveTo>
                    <a:pt x="227" y="104"/>
                  </a:moveTo>
                  <a:lnTo>
                    <a:pt x="227" y="105"/>
                  </a:lnTo>
                  <a:lnTo>
                    <a:pt x="227" y="105"/>
                  </a:lnTo>
                  <a:lnTo>
                    <a:pt x="227" y="104"/>
                  </a:lnTo>
                  <a:lnTo>
                    <a:pt x="227" y="104"/>
                  </a:lnTo>
                  <a:close/>
                  <a:moveTo>
                    <a:pt x="230" y="104"/>
                  </a:moveTo>
                  <a:lnTo>
                    <a:pt x="229" y="104"/>
                  </a:lnTo>
                  <a:lnTo>
                    <a:pt x="229" y="104"/>
                  </a:lnTo>
                  <a:lnTo>
                    <a:pt x="229" y="104"/>
                  </a:lnTo>
                  <a:lnTo>
                    <a:pt x="229" y="104"/>
                  </a:lnTo>
                  <a:lnTo>
                    <a:pt x="229" y="104"/>
                  </a:lnTo>
                  <a:lnTo>
                    <a:pt x="228" y="104"/>
                  </a:lnTo>
                  <a:lnTo>
                    <a:pt x="229" y="104"/>
                  </a:lnTo>
                  <a:lnTo>
                    <a:pt x="229" y="104"/>
                  </a:lnTo>
                  <a:lnTo>
                    <a:pt x="229" y="104"/>
                  </a:lnTo>
                  <a:lnTo>
                    <a:pt x="229" y="104"/>
                  </a:lnTo>
                  <a:lnTo>
                    <a:pt x="229" y="104"/>
                  </a:lnTo>
                  <a:lnTo>
                    <a:pt x="230" y="104"/>
                  </a:lnTo>
                  <a:close/>
                  <a:moveTo>
                    <a:pt x="229" y="104"/>
                  </a:moveTo>
                  <a:lnTo>
                    <a:pt x="229" y="104"/>
                  </a:lnTo>
                  <a:lnTo>
                    <a:pt x="229" y="104"/>
                  </a:lnTo>
                  <a:lnTo>
                    <a:pt x="229" y="104"/>
                  </a:lnTo>
                  <a:lnTo>
                    <a:pt x="228" y="104"/>
                  </a:lnTo>
                  <a:lnTo>
                    <a:pt x="228" y="104"/>
                  </a:lnTo>
                  <a:lnTo>
                    <a:pt x="228" y="104"/>
                  </a:lnTo>
                  <a:lnTo>
                    <a:pt x="228" y="104"/>
                  </a:lnTo>
                  <a:lnTo>
                    <a:pt x="228" y="104"/>
                  </a:lnTo>
                  <a:lnTo>
                    <a:pt x="227" y="104"/>
                  </a:lnTo>
                  <a:lnTo>
                    <a:pt x="227" y="104"/>
                  </a:lnTo>
                  <a:lnTo>
                    <a:pt x="227" y="105"/>
                  </a:lnTo>
                  <a:lnTo>
                    <a:pt x="227" y="105"/>
                  </a:lnTo>
                  <a:lnTo>
                    <a:pt x="227" y="104"/>
                  </a:lnTo>
                  <a:lnTo>
                    <a:pt x="227" y="104"/>
                  </a:lnTo>
                  <a:lnTo>
                    <a:pt x="227" y="104"/>
                  </a:lnTo>
                  <a:lnTo>
                    <a:pt x="227" y="104"/>
                  </a:lnTo>
                  <a:lnTo>
                    <a:pt x="227" y="104"/>
                  </a:lnTo>
                  <a:lnTo>
                    <a:pt x="227" y="104"/>
                  </a:lnTo>
                  <a:lnTo>
                    <a:pt x="227" y="104"/>
                  </a:lnTo>
                  <a:lnTo>
                    <a:pt x="227" y="104"/>
                  </a:lnTo>
                  <a:lnTo>
                    <a:pt x="227" y="104"/>
                  </a:lnTo>
                  <a:lnTo>
                    <a:pt x="227" y="104"/>
                  </a:lnTo>
                  <a:lnTo>
                    <a:pt x="227" y="104"/>
                  </a:lnTo>
                  <a:lnTo>
                    <a:pt x="227" y="104"/>
                  </a:lnTo>
                  <a:lnTo>
                    <a:pt x="228" y="103"/>
                  </a:lnTo>
                  <a:lnTo>
                    <a:pt x="228" y="103"/>
                  </a:lnTo>
                  <a:lnTo>
                    <a:pt x="228" y="103"/>
                  </a:lnTo>
                  <a:lnTo>
                    <a:pt x="229" y="103"/>
                  </a:lnTo>
                  <a:lnTo>
                    <a:pt x="229" y="103"/>
                  </a:lnTo>
                  <a:lnTo>
                    <a:pt x="229" y="103"/>
                  </a:lnTo>
                  <a:lnTo>
                    <a:pt x="229" y="103"/>
                  </a:lnTo>
                  <a:lnTo>
                    <a:pt x="230" y="103"/>
                  </a:lnTo>
                  <a:lnTo>
                    <a:pt x="230" y="103"/>
                  </a:lnTo>
                  <a:lnTo>
                    <a:pt x="230" y="103"/>
                  </a:lnTo>
                  <a:lnTo>
                    <a:pt x="230" y="103"/>
                  </a:lnTo>
                  <a:lnTo>
                    <a:pt x="231" y="103"/>
                  </a:lnTo>
                  <a:lnTo>
                    <a:pt x="231" y="103"/>
                  </a:lnTo>
                  <a:lnTo>
                    <a:pt x="231" y="103"/>
                  </a:lnTo>
                  <a:lnTo>
                    <a:pt x="231" y="103"/>
                  </a:lnTo>
                  <a:lnTo>
                    <a:pt x="230" y="103"/>
                  </a:lnTo>
                  <a:lnTo>
                    <a:pt x="230" y="103"/>
                  </a:lnTo>
                  <a:lnTo>
                    <a:pt x="230" y="103"/>
                  </a:lnTo>
                  <a:lnTo>
                    <a:pt x="230" y="103"/>
                  </a:lnTo>
                  <a:lnTo>
                    <a:pt x="231" y="103"/>
                  </a:lnTo>
                  <a:lnTo>
                    <a:pt x="231" y="103"/>
                  </a:lnTo>
                  <a:lnTo>
                    <a:pt x="231" y="103"/>
                  </a:lnTo>
                  <a:lnTo>
                    <a:pt x="231" y="103"/>
                  </a:lnTo>
                  <a:lnTo>
                    <a:pt x="231" y="103"/>
                  </a:lnTo>
                  <a:lnTo>
                    <a:pt x="232" y="103"/>
                  </a:lnTo>
                  <a:lnTo>
                    <a:pt x="231" y="103"/>
                  </a:lnTo>
                  <a:lnTo>
                    <a:pt x="231" y="103"/>
                  </a:lnTo>
                  <a:lnTo>
                    <a:pt x="230" y="104"/>
                  </a:lnTo>
                  <a:lnTo>
                    <a:pt x="230" y="104"/>
                  </a:lnTo>
                  <a:lnTo>
                    <a:pt x="230" y="104"/>
                  </a:lnTo>
                  <a:lnTo>
                    <a:pt x="230" y="104"/>
                  </a:lnTo>
                  <a:lnTo>
                    <a:pt x="229" y="104"/>
                  </a:lnTo>
                  <a:close/>
                  <a:moveTo>
                    <a:pt x="236" y="102"/>
                  </a:moveTo>
                  <a:lnTo>
                    <a:pt x="236" y="102"/>
                  </a:lnTo>
                  <a:lnTo>
                    <a:pt x="236" y="103"/>
                  </a:lnTo>
                  <a:lnTo>
                    <a:pt x="236" y="103"/>
                  </a:lnTo>
                  <a:lnTo>
                    <a:pt x="235" y="103"/>
                  </a:lnTo>
                  <a:lnTo>
                    <a:pt x="235" y="103"/>
                  </a:lnTo>
                  <a:lnTo>
                    <a:pt x="235" y="102"/>
                  </a:lnTo>
                  <a:lnTo>
                    <a:pt x="235" y="102"/>
                  </a:lnTo>
                  <a:lnTo>
                    <a:pt x="236" y="102"/>
                  </a:lnTo>
                  <a:close/>
                  <a:moveTo>
                    <a:pt x="234" y="102"/>
                  </a:moveTo>
                  <a:lnTo>
                    <a:pt x="234" y="102"/>
                  </a:lnTo>
                  <a:lnTo>
                    <a:pt x="235" y="102"/>
                  </a:lnTo>
                  <a:lnTo>
                    <a:pt x="234" y="102"/>
                  </a:lnTo>
                  <a:lnTo>
                    <a:pt x="234" y="102"/>
                  </a:lnTo>
                  <a:lnTo>
                    <a:pt x="234" y="102"/>
                  </a:lnTo>
                  <a:lnTo>
                    <a:pt x="234" y="102"/>
                  </a:lnTo>
                  <a:close/>
                  <a:moveTo>
                    <a:pt x="233" y="101"/>
                  </a:moveTo>
                  <a:lnTo>
                    <a:pt x="233" y="102"/>
                  </a:lnTo>
                  <a:lnTo>
                    <a:pt x="233" y="102"/>
                  </a:lnTo>
                  <a:lnTo>
                    <a:pt x="233" y="102"/>
                  </a:lnTo>
                  <a:lnTo>
                    <a:pt x="233" y="102"/>
                  </a:lnTo>
                  <a:lnTo>
                    <a:pt x="233" y="101"/>
                  </a:lnTo>
                  <a:close/>
                  <a:moveTo>
                    <a:pt x="239" y="93"/>
                  </a:moveTo>
                  <a:lnTo>
                    <a:pt x="240" y="93"/>
                  </a:lnTo>
                  <a:lnTo>
                    <a:pt x="240" y="93"/>
                  </a:lnTo>
                  <a:lnTo>
                    <a:pt x="239" y="93"/>
                  </a:lnTo>
                  <a:lnTo>
                    <a:pt x="239" y="93"/>
                  </a:lnTo>
                  <a:lnTo>
                    <a:pt x="239" y="93"/>
                  </a:lnTo>
                  <a:lnTo>
                    <a:pt x="239" y="93"/>
                  </a:lnTo>
                  <a:lnTo>
                    <a:pt x="239" y="93"/>
                  </a:lnTo>
                  <a:close/>
                  <a:moveTo>
                    <a:pt x="118" y="89"/>
                  </a:moveTo>
                  <a:lnTo>
                    <a:pt x="118" y="90"/>
                  </a:lnTo>
                  <a:lnTo>
                    <a:pt x="118" y="90"/>
                  </a:lnTo>
                  <a:lnTo>
                    <a:pt x="118" y="89"/>
                  </a:lnTo>
                  <a:close/>
                  <a:moveTo>
                    <a:pt x="118" y="86"/>
                  </a:moveTo>
                  <a:lnTo>
                    <a:pt x="118" y="86"/>
                  </a:lnTo>
                  <a:lnTo>
                    <a:pt x="118" y="87"/>
                  </a:lnTo>
                  <a:lnTo>
                    <a:pt x="118" y="87"/>
                  </a:lnTo>
                  <a:lnTo>
                    <a:pt x="118" y="86"/>
                  </a:lnTo>
                  <a:close/>
                  <a:moveTo>
                    <a:pt x="121" y="84"/>
                  </a:moveTo>
                  <a:lnTo>
                    <a:pt x="121" y="84"/>
                  </a:lnTo>
                  <a:lnTo>
                    <a:pt x="121" y="84"/>
                  </a:lnTo>
                  <a:lnTo>
                    <a:pt x="121" y="84"/>
                  </a:lnTo>
                  <a:lnTo>
                    <a:pt x="121" y="84"/>
                  </a:lnTo>
                  <a:close/>
                  <a:moveTo>
                    <a:pt x="122" y="84"/>
                  </a:moveTo>
                  <a:lnTo>
                    <a:pt x="122" y="84"/>
                  </a:lnTo>
                  <a:lnTo>
                    <a:pt x="121" y="84"/>
                  </a:lnTo>
                  <a:lnTo>
                    <a:pt x="121" y="84"/>
                  </a:lnTo>
                  <a:lnTo>
                    <a:pt x="122" y="84"/>
                  </a:lnTo>
                  <a:lnTo>
                    <a:pt x="122" y="83"/>
                  </a:lnTo>
                  <a:lnTo>
                    <a:pt x="122" y="84"/>
                  </a:lnTo>
                  <a:close/>
                  <a:moveTo>
                    <a:pt x="122" y="83"/>
                  </a:moveTo>
                  <a:lnTo>
                    <a:pt x="122" y="83"/>
                  </a:lnTo>
                  <a:lnTo>
                    <a:pt x="122" y="83"/>
                  </a:lnTo>
                  <a:lnTo>
                    <a:pt x="121" y="83"/>
                  </a:lnTo>
                  <a:lnTo>
                    <a:pt x="121" y="83"/>
                  </a:lnTo>
                  <a:lnTo>
                    <a:pt x="121" y="83"/>
                  </a:lnTo>
                  <a:lnTo>
                    <a:pt x="122" y="83"/>
                  </a:lnTo>
                  <a:close/>
                  <a:moveTo>
                    <a:pt x="121" y="81"/>
                  </a:moveTo>
                  <a:lnTo>
                    <a:pt x="121" y="82"/>
                  </a:lnTo>
                  <a:lnTo>
                    <a:pt x="121" y="81"/>
                  </a:lnTo>
                  <a:close/>
                  <a:moveTo>
                    <a:pt x="121" y="80"/>
                  </a:moveTo>
                  <a:lnTo>
                    <a:pt x="121" y="81"/>
                  </a:lnTo>
                  <a:lnTo>
                    <a:pt x="122" y="81"/>
                  </a:lnTo>
                  <a:lnTo>
                    <a:pt x="122" y="81"/>
                  </a:lnTo>
                  <a:lnTo>
                    <a:pt x="121" y="81"/>
                  </a:lnTo>
                  <a:lnTo>
                    <a:pt x="121" y="81"/>
                  </a:lnTo>
                  <a:lnTo>
                    <a:pt x="121" y="81"/>
                  </a:lnTo>
                  <a:lnTo>
                    <a:pt x="121" y="81"/>
                  </a:lnTo>
                  <a:lnTo>
                    <a:pt x="122" y="81"/>
                  </a:lnTo>
                  <a:lnTo>
                    <a:pt x="122" y="82"/>
                  </a:lnTo>
                  <a:lnTo>
                    <a:pt x="122" y="82"/>
                  </a:lnTo>
                  <a:lnTo>
                    <a:pt x="122" y="82"/>
                  </a:lnTo>
                  <a:lnTo>
                    <a:pt x="122" y="82"/>
                  </a:lnTo>
                  <a:lnTo>
                    <a:pt x="121" y="82"/>
                  </a:lnTo>
                  <a:lnTo>
                    <a:pt x="121" y="82"/>
                  </a:lnTo>
                  <a:lnTo>
                    <a:pt x="121" y="81"/>
                  </a:lnTo>
                  <a:lnTo>
                    <a:pt x="121" y="81"/>
                  </a:lnTo>
                  <a:lnTo>
                    <a:pt x="121" y="81"/>
                  </a:lnTo>
                  <a:lnTo>
                    <a:pt x="121" y="81"/>
                  </a:lnTo>
                  <a:lnTo>
                    <a:pt x="121" y="80"/>
                  </a:lnTo>
                  <a:close/>
                  <a:moveTo>
                    <a:pt x="121" y="80"/>
                  </a:moveTo>
                  <a:lnTo>
                    <a:pt x="121" y="80"/>
                  </a:lnTo>
                  <a:lnTo>
                    <a:pt x="121" y="80"/>
                  </a:lnTo>
                  <a:lnTo>
                    <a:pt x="121" y="80"/>
                  </a:lnTo>
                  <a:lnTo>
                    <a:pt x="121" y="80"/>
                  </a:lnTo>
                  <a:lnTo>
                    <a:pt x="121" y="80"/>
                  </a:lnTo>
                  <a:close/>
                  <a:moveTo>
                    <a:pt x="120" y="80"/>
                  </a:moveTo>
                  <a:lnTo>
                    <a:pt x="120" y="80"/>
                  </a:lnTo>
                  <a:lnTo>
                    <a:pt x="120" y="80"/>
                  </a:lnTo>
                  <a:lnTo>
                    <a:pt x="120" y="80"/>
                  </a:lnTo>
                  <a:lnTo>
                    <a:pt x="120" y="80"/>
                  </a:lnTo>
                  <a:lnTo>
                    <a:pt x="120" y="80"/>
                  </a:lnTo>
                  <a:lnTo>
                    <a:pt x="120" y="80"/>
                  </a:lnTo>
                  <a:close/>
                  <a:moveTo>
                    <a:pt x="120" y="79"/>
                  </a:moveTo>
                  <a:lnTo>
                    <a:pt x="120" y="79"/>
                  </a:lnTo>
                  <a:lnTo>
                    <a:pt x="120" y="79"/>
                  </a:lnTo>
                  <a:lnTo>
                    <a:pt x="120" y="79"/>
                  </a:lnTo>
                  <a:close/>
                  <a:moveTo>
                    <a:pt x="121" y="112"/>
                  </a:moveTo>
                  <a:lnTo>
                    <a:pt x="120" y="111"/>
                  </a:lnTo>
                  <a:lnTo>
                    <a:pt x="120" y="111"/>
                  </a:lnTo>
                  <a:lnTo>
                    <a:pt x="120" y="111"/>
                  </a:lnTo>
                  <a:lnTo>
                    <a:pt x="120" y="111"/>
                  </a:lnTo>
                  <a:lnTo>
                    <a:pt x="120" y="111"/>
                  </a:lnTo>
                  <a:lnTo>
                    <a:pt x="120" y="110"/>
                  </a:lnTo>
                  <a:lnTo>
                    <a:pt x="119" y="110"/>
                  </a:lnTo>
                  <a:lnTo>
                    <a:pt x="119" y="110"/>
                  </a:lnTo>
                  <a:lnTo>
                    <a:pt x="119" y="110"/>
                  </a:lnTo>
                  <a:lnTo>
                    <a:pt x="119" y="109"/>
                  </a:lnTo>
                  <a:lnTo>
                    <a:pt x="119" y="109"/>
                  </a:lnTo>
                  <a:lnTo>
                    <a:pt x="119" y="109"/>
                  </a:lnTo>
                  <a:lnTo>
                    <a:pt x="119" y="109"/>
                  </a:lnTo>
                  <a:lnTo>
                    <a:pt x="119" y="109"/>
                  </a:lnTo>
                  <a:lnTo>
                    <a:pt x="119" y="108"/>
                  </a:lnTo>
                  <a:lnTo>
                    <a:pt x="119" y="108"/>
                  </a:lnTo>
                  <a:lnTo>
                    <a:pt x="119" y="108"/>
                  </a:lnTo>
                  <a:lnTo>
                    <a:pt x="119" y="108"/>
                  </a:lnTo>
                  <a:lnTo>
                    <a:pt x="119" y="107"/>
                  </a:lnTo>
                  <a:lnTo>
                    <a:pt x="119" y="107"/>
                  </a:lnTo>
                  <a:lnTo>
                    <a:pt x="118" y="107"/>
                  </a:lnTo>
                  <a:lnTo>
                    <a:pt x="118" y="106"/>
                  </a:lnTo>
                  <a:lnTo>
                    <a:pt x="118" y="106"/>
                  </a:lnTo>
                  <a:lnTo>
                    <a:pt x="118" y="106"/>
                  </a:lnTo>
                  <a:lnTo>
                    <a:pt x="118" y="106"/>
                  </a:lnTo>
                  <a:lnTo>
                    <a:pt x="117" y="106"/>
                  </a:lnTo>
                  <a:lnTo>
                    <a:pt x="117" y="105"/>
                  </a:lnTo>
                  <a:lnTo>
                    <a:pt x="117" y="105"/>
                  </a:lnTo>
                  <a:lnTo>
                    <a:pt x="117" y="105"/>
                  </a:lnTo>
                  <a:lnTo>
                    <a:pt x="117" y="105"/>
                  </a:lnTo>
                  <a:lnTo>
                    <a:pt x="117" y="104"/>
                  </a:lnTo>
                  <a:lnTo>
                    <a:pt x="117" y="104"/>
                  </a:lnTo>
                  <a:lnTo>
                    <a:pt x="118" y="104"/>
                  </a:lnTo>
                  <a:lnTo>
                    <a:pt x="118" y="104"/>
                  </a:lnTo>
                  <a:lnTo>
                    <a:pt x="118" y="104"/>
                  </a:lnTo>
                  <a:lnTo>
                    <a:pt x="118" y="103"/>
                  </a:lnTo>
                  <a:lnTo>
                    <a:pt x="118" y="103"/>
                  </a:lnTo>
                  <a:lnTo>
                    <a:pt x="118" y="103"/>
                  </a:lnTo>
                  <a:lnTo>
                    <a:pt x="118" y="103"/>
                  </a:lnTo>
                  <a:lnTo>
                    <a:pt x="118" y="102"/>
                  </a:lnTo>
                  <a:lnTo>
                    <a:pt x="118" y="102"/>
                  </a:lnTo>
                  <a:lnTo>
                    <a:pt x="118" y="102"/>
                  </a:lnTo>
                  <a:lnTo>
                    <a:pt x="118" y="102"/>
                  </a:lnTo>
                  <a:lnTo>
                    <a:pt x="118" y="101"/>
                  </a:lnTo>
                  <a:lnTo>
                    <a:pt x="118" y="101"/>
                  </a:lnTo>
                  <a:lnTo>
                    <a:pt x="118" y="101"/>
                  </a:lnTo>
                  <a:lnTo>
                    <a:pt x="118" y="101"/>
                  </a:lnTo>
                  <a:lnTo>
                    <a:pt x="118" y="100"/>
                  </a:lnTo>
                  <a:lnTo>
                    <a:pt x="118" y="100"/>
                  </a:lnTo>
                  <a:lnTo>
                    <a:pt x="117" y="100"/>
                  </a:lnTo>
                  <a:lnTo>
                    <a:pt x="117" y="100"/>
                  </a:lnTo>
                  <a:lnTo>
                    <a:pt x="117" y="100"/>
                  </a:lnTo>
                  <a:lnTo>
                    <a:pt x="117" y="99"/>
                  </a:lnTo>
                  <a:lnTo>
                    <a:pt x="117" y="99"/>
                  </a:lnTo>
                  <a:lnTo>
                    <a:pt x="117" y="99"/>
                  </a:lnTo>
                  <a:lnTo>
                    <a:pt x="117" y="99"/>
                  </a:lnTo>
                  <a:lnTo>
                    <a:pt x="117" y="98"/>
                  </a:lnTo>
                  <a:lnTo>
                    <a:pt x="117" y="98"/>
                  </a:lnTo>
                  <a:lnTo>
                    <a:pt x="117" y="98"/>
                  </a:lnTo>
                  <a:lnTo>
                    <a:pt x="117" y="98"/>
                  </a:lnTo>
                  <a:lnTo>
                    <a:pt x="117" y="97"/>
                  </a:lnTo>
                  <a:lnTo>
                    <a:pt x="117" y="97"/>
                  </a:lnTo>
                  <a:lnTo>
                    <a:pt x="117" y="97"/>
                  </a:lnTo>
                  <a:lnTo>
                    <a:pt x="117" y="97"/>
                  </a:lnTo>
                  <a:lnTo>
                    <a:pt x="117" y="97"/>
                  </a:lnTo>
                  <a:lnTo>
                    <a:pt x="117" y="97"/>
                  </a:lnTo>
                  <a:lnTo>
                    <a:pt x="117" y="96"/>
                  </a:lnTo>
                  <a:lnTo>
                    <a:pt x="117" y="96"/>
                  </a:lnTo>
                  <a:lnTo>
                    <a:pt x="118" y="96"/>
                  </a:lnTo>
                  <a:lnTo>
                    <a:pt x="118" y="96"/>
                  </a:lnTo>
                  <a:lnTo>
                    <a:pt x="118" y="96"/>
                  </a:lnTo>
                  <a:lnTo>
                    <a:pt x="118" y="96"/>
                  </a:lnTo>
                  <a:lnTo>
                    <a:pt x="117" y="96"/>
                  </a:lnTo>
                  <a:lnTo>
                    <a:pt x="117" y="96"/>
                  </a:lnTo>
                  <a:lnTo>
                    <a:pt x="118" y="96"/>
                  </a:lnTo>
                  <a:lnTo>
                    <a:pt x="118" y="95"/>
                  </a:lnTo>
                  <a:lnTo>
                    <a:pt x="118" y="95"/>
                  </a:lnTo>
                  <a:lnTo>
                    <a:pt x="118" y="95"/>
                  </a:lnTo>
                  <a:lnTo>
                    <a:pt x="118" y="95"/>
                  </a:lnTo>
                  <a:lnTo>
                    <a:pt x="118" y="94"/>
                  </a:lnTo>
                  <a:lnTo>
                    <a:pt x="118" y="94"/>
                  </a:lnTo>
                  <a:lnTo>
                    <a:pt x="118" y="93"/>
                  </a:lnTo>
                  <a:lnTo>
                    <a:pt x="118" y="92"/>
                  </a:lnTo>
                  <a:lnTo>
                    <a:pt x="118" y="92"/>
                  </a:lnTo>
                  <a:lnTo>
                    <a:pt x="118" y="92"/>
                  </a:lnTo>
                  <a:lnTo>
                    <a:pt x="118" y="92"/>
                  </a:lnTo>
                  <a:lnTo>
                    <a:pt x="118" y="92"/>
                  </a:lnTo>
                  <a:lnTo>
                    <a:pt x="118" y="92"/>
                  </a:lnTo>
                  <a:lnTo>
                    <a:pt x="118" y="91"/>
                  </a:lnTo>
                  <a:lnTo>
                    <a:pt x="118" y="91"/>
                  </a:lnTo>
                  <a:lnTo>
                    <a:pt x="118" y="91"/>
                  </a:lnTo>
                  <a:lnTo>
                    <a:pt x="118" y="91"/>
                  </a:lnTo>
                  <a:lnTo>
                    <a:pt x="118" y="90"/>
                  </a:lnTo>
                  <a:lnTo>
                    <a:pt x="118" y="90"/>
                  </a:lnTo>
                  <a:lnTo>
                    <a:pt x="118" y="90"/>
                  </a:lnTo>
                  <a:lnTo>
                    <a:pt x="118" y="89"/>
                  </a:lnTo>
                  <a:lnTo>
                    <a:pt x="118" y="89"/>
                  </a:lnTo>
                  <a:lnTo>
                    <a:pt x="118" y="89"/>
                  </a:lnTo>
                  <a:lnTo>
                    <a:pt x="118" y="89"/>
                  </a:lnTo>
                  <a:lnTo>
                    <a:pt x="118" y="89"/>
                  </a:lnTo>
                  <a:lnTo>
                    <a:pt x="118" y="88"/>
                  </a:lnTo>
                  <a:lnTo>
                    <a:pt x="118" y="88"/>
                  </a:lnTo>
                  <a:lnTo>
                    <a:pt x="118" y="88"/>
                  </a:lnTo>
                  <a:lnTo>
                    <a:pt x="118" y="88"/>
                  </a:lnTo>
                  <a:lnTo>
                    <a:pt x="118" y="87"/>
                  </a:lnTo>
                  <a:lnTo>
                    <a:pt x="118" y="87"/>
                  </a:lnTo>
                  <a:lnTo>
                    <a:pt x="119" y="87"/>
                  </a:lnTo>
                  <a:lnTo>
                    <a:pt x="119" y="87"/>
                  </a:lnTo>
                  <a:lnTo>
                    <a:pt x="119" y="87"/>
                  </a:lnTo>
                  <a:lnTo>
                    <a:pt x="119" y="87"/>
                  </a:lnTo>
                  <a:lnTo>
                    <a:pt x="119" y="87"/>
                  </a:lnTo>
                  <a:lnTo>
                    <a:pt x="119" y="87"/>
                  </a:lnTo>
                  <a:lnTo>
                    <a:pt x="120" y="87"/>
                  </a:lnTo>
                  <a:lnTo>
                    <a:pt x="120" y="88"/>
                  </a:lnTo>
                  <a:lnTo>
                    <a:pt x="120" y="87"/>
                  </a:lnTo>
                  <a:lnTo>
                    <a:pt x="120" y="87"/>
                  </a:lnTo>
                  <a:lnTo>
                    <a:pt x="120" y="87"/>
                  </a:lnTo>
                  <a:lnTo>
                    <a:pt x="120" y="87"/>
                  </a:lnTo>
                  <a:lnTo>
                    <a:pt x="120" y="87"/>
                  </a:lnTo>
                  <a:lnTo>
                    <a:pt x="119" y="87"/>
                  </a:lnTo>
                  <a:lnTo>
                    <a:pt x="119" y="87"/>
                  </a:lnTo>
                  <a:lnTo>
                    <a:pt x="119" y="87"/>
                  </a:lnTo>
                  <a:lnTo>
                    <a:pt x="119" y="87"/>
                  </a:lnTo>
                  <a:lnTo>
                    <a:pt x="118" y="87"/>
                  </a:lnTo>
                  <a:lnTo>
                    <a:pt x="118" y="87"/>
                  </a:lnTo>
                  <a:lnTo>
                    <a:pt x="118" y="87"/>
                  </a:lnTo>
                  <a:lnTo>
                    <a:pt x="118" y="86"/>
                  </a:lnTo>
                  <a:lnTo>
                    <a:pt x="118" y="86"/>
                  </a:lnTo>
                  <a:lnTo>
                    <a:pt x="118" y="86"/>
                  </a:lnTo>
                  <a:lnTo>
                    <a:pt x="118" y="87"/>
                  </a:lnTo>
                  <a:lnTo>
                    <a:pt x="118" y="87"/>
                  </a:lnTo>
                  <a:lnTo>
                    <a:pt x="118" y="86"/>
                  </a:lnTo>
                  <a:lnTo>
                    <a:pt x="118" y="86"/>
                  </a:lnTo>
                  <a:lnTo>
                    <a:pt x="118" y="86"/>
                  </a:lnTo>
                  <a:lnTo>
                    <a:pt x="118" y="86"/>
                  </a:lnTo>
                  <a:lnTo>
                    <a:pt x="119" y="86"/>
                  </a:lnTo>
                  <a:lnTo>
                    <a:pt x="119" y="86"/>
                  </a:lnTo>
                  <a:lnTo>
                    <a:pt x="118" y="86"/>
                  </a:lnTo>
                  <a:lnTo>
                    <a:pt x="118" y="86"/>
                  </a:lnTo>
                  <a:lnTo>
                    <a:pt x="118" y="86"/>
                  </a:lnTo>
                  <a:lnTo>
                    <a:pt x="118" y="85"/>
                  </a:lnTo>
                  <a:lnTo>
                    <a:pt x="118" y="85"/>
                  </a:lnTo>
                  <a:lnTo>
                    <a:pt x="118" y="85"/>
                  </a:lnTo>
                  <a:lnTo>
                    <a:pt x="119" y="85"/>
                  </a:lnTo>
                  <a:lnTo>
                    <a:pt x="118" y="85"/>
                  </a:lnTo>
                  <a:lnTo>
                    <a:pt x="118" y="85"/>
                  </a:lnTo>
                  <a:lnTo>
                    <a:pt x="118" y="85"/>
                  </a:lnTo>
                  <a:lnTo>
                    <a:pt x="118" y="85"/>
                  </a:lnTo>
                  <a:lnTo>
                    <a:pt x="118" y="85"/>
                  </a:lnTo>
                  <a:lnTo>
                    <a:pt x="118" y="85"/>
                  </a:lnTo>
                  <a:lnTo>
                    <a:pt x="118" y="85"/>
                  </a:lnTo>
                  <a:lnTo>
                    <a:pt x="118" y="85"/>
                  </a:lnTo>
                  <a:lnTo>
                    <a:pt x="118" y="85"/>
                  </a:lnTo>
                  <a:lnTo>
                    <a:pt x="118" y="84"/>
                  </a:lnTo>
                  <a:lnTo>
                    <a:pt x="118" y="84"/>
                  </a:lnTo>
                  <a:lnTo>
                    <a:pt x="118" y="84"/>
                  </a:lnTo>
                  <a:lnTo>
                    <a:pt x="117" y="84"/>
                  </a:lnTo>
                  <a:lnTo>
                    <a:pt x="117" y="84"/>
                  </a:lnTo>
                  <a:lnTo>
                    <a:pt x="117" y="83"/>
                  </a:lnTo>
                  <a:lnTo>
                    <a:pt x="117" y="83"/>
                  </a:lnTo>
                  <a:lnTo>
                    <a:pt x="117" y="83"/>
                  </a:lnTo>
                  <a:lnTo>
                    <a:pt x="117" y="82"/>
                  </a:lnTo>
                  <a:lnTo>
                    <a:pt x="117" y="82"/>
                  </a:lnTo>
                  <a:lnTo>
                    <a:pt x="117" y="82"/>
                  </a:lnTo>
                  <a:lnTo>
                    <a:pt x="117" y="82"/>
                  </a:lnTo>
                  <a:lnTo>
                    <a:pt x="117" y="82"/>
                  </a:lnTo>
                  <a:lnTo>
                    <a:pt x="117" y="81"/>
                  </a:lnTo>
                  <a:lnTo>
                    <a:pt x="117" y="81"/>
                  </a:lnTo>
                  <a:lnTo>
                    <a:pt x="117" y="81"/>
                  </a:lnTo>
                  <a:lnTo>
                    <a:pt x="117" y="81"/>
                  </a:lnTo>
                  <a:lnTo>
                    <a:pt x="116" y="80"/>
                  </a:lnTo>
                  <a:lnTo>
                    <a:pt x="117" y="80"/>
                  </a:lnTo>
                  <a:lnTo>
                    <a:pt x="117" y="81"/>
                  </a:lnTo>
                  <a:lnTo>
                    <a:pt x="117" y="81"/>
                  </a:lnTo>
                  <a:lnTo>
                    <a:pt x="117" y="81"/>
                  </a:lnTo>
                  <a:lnTo>
                    <a:pt x="118" y="81"/>
                  </a:lnTo>
                  <a:lnTo>
                    <a:pt x="118" y="81"/>
                  </a:lnTo>
                  <a:lnTo>
                    <a:pt x="118" y="81"/>
                  </a:lnTo>
                  <a:lnTo>
                    <a:pt x="118" y="81"/>
                  </a:lnTo>
                  <a:lnTo>
                    <a:pt x="118" y="81"/>
                  </a:lnTo>
                  <a:lnTo>
                    <a:pt x="119" y="81"/>
                  </a:lnTo>
                  <a:lnTo>
                    <a:pt x="119" y="81"/>
                  </a:lnTo>
                  <a:lnTo>
                    <a:pt x="119" y="81"/>
                  </a:lnTo>
                  <a:lnTo>
                    <a:pt x="119" y="81"/>
                  </a:lnTo>
                  <a:lnTo>
                    <a:pt x="120" y="81"/>
                  </a:lnTo>
                  <a:lnTo>
                    <a:pt x="120" y="81"/>
                  </a:lnTo>
                  <a:lnTo>
                    <a:pt x="120" y="81"/>
                  </a:lnTo>
                  <a:lnTo>
                    <a:pt x="120" y="81"/>
                  </a:lnTo>
                  <a:lnTo>
                    <a:pt x="120" y="81"/>
                  </a:lnTo>
                  <a:lnTo>
                    <a:pt x="121" y="81"/>
                  </a:lnTo>
                  <a:lnTo>
                    <a:pt x="121" y="81"/>
                  </a:lnTo>
                  <a:lnTo>
                    <a:pt x="121" y="81"/>
                  </a:lnTo>
                  <a:lnTo>
                    <a:pt x="121" y="81"/>
                  </a:lnTo>
                  <a:lnTo>
                    <a:pt x="121" y="82"/>
                  </a:lnTo>
                  <a:lnTo>
                    <a:pt x="121" y="82"/>
                  </a:lnTo>
                  <a:lnTo>
                    <a:pt x="121" y="82"/>
                  </a:lnTo>
                  <a:lnTo>
                    <a:pt x="121" y="83"/>
                  </a:lnTo>
                  <a:lnTo>
                    <a:pt x="121" y="82"/>
                  </a:lnTo>
                  <a:lnTo>
                    <a:pt x="121" y="82"/>
                  </a:lnTo>
                  <a:lnTo>
                    <a:pt x="121" y="82"/>
                  </a:lnTo>
                  <a:lnTo>
                    <a:pt x="121" y="83"/>
                  </a:lnTo>
                  <a:lnTo>
                    <a:pt x="121" y="83"/>
                  </a:lnTo>
                  <a:lnTo>
                    <a:pt x="120" y="83"/>
                  </a:lnTo>
                  <a:lnTo>
                    <a:pt x="120" y="83"/>
                  </a:lnTo>
                  <a:lnTo>
                    <a:pt x="120" y="83"/>
                  </a:lnTo>
                  <a:lnTo>
                    <a:pt x="120" y="84"/>
                  </a:lnTo>
                  <a:lnTo>
                    <a:pt x="120" y="84"/>
                  </a:lnTo>
                  <a:lnTo>
                    <a:pt x="121" y="84"/>
                  </a:lnTo>
                  <a:lnTo>
                    <a:pt x="121" y="84"/>
                  </a:lnTo>
                  <a:lnTo>
                    <a:pt x="121" y="84"/>
                  </a:lnTo>
                  <a:lnTo>
                    <a:pt x="120" y="84"/>
                  </a:lnTo>
                  <a:lnTo>
                    <a:pt x="120" y="84"/>
                  </a:lnTo>
                  <a:lnTo>
                    <a:pt x="120" y="84"/>
                  </a:lnTo>
                  <a:lnTo>
                    <a:pt x="120" y="84"/>
                  </a:lnTo>
                  <a:lnTo>
                    <a:pt x="120" y="83"/>
                  </a:lnTo>
                  <a:lnTo>
                    <a:pt x="121" y="83"/>
                  </a:lnTo>
                  <a:lnTo>
                    <a:pt x="121" y="83"/>
                  </a:lnTo>
                  <a:lnTo>
                    <a:pt x="121" y="83"/>
                  </a:lnTo>
                  <a:lnTo>
                    <a:pt x="121" y="83"/>
                  </a:lnTo>
                  <a:lnTo>
                    <a:pt x="121" y="83"/>
                  </a:lnTo>
                  <a:lnTo>
                    <a:pt x="121" y="82"/>
                  </a:lnTo>
                  <a:lnTo>
                    <a:pt x="121" y="82"/>
                  </a:lnTo>
                  <a:lnTo>
                    <a:pt x="122" y="82"/>
                  </a:lnTo>
                  <a:lnTo>
                    <a:pt x="122" y="82"/>
                  </a:lnTo>
                  <a:lnTo>
                    <a:pt x="122" y="83"/>
                  </a:lnTo>
                  <a:lnTo>
                    <a:pt x="121" y="83"/>
                  </a:lnTo>
                  <a:lnTo>
                    <a:pt x="121" y="83"/>
                  </a:lnTo>
                  <a:lnTo>
                    <a:pt x="121" y="83"/>
                  </a:lnTo>
                  <a:lnTo>
                    <a:pt x="121" y="83"/>
                  </a:lnTo>
                  <a:lnTo>
                    <a:pt x="121" y="83"/>
                  </a:lnTo>
                  <a:lnTo>
                    <a:pt x="121" y="83"/>
                  </a:lnTo>
                  <a:lnTo>
                    <a:pt x="121" y="83"/>
                  </a:lnTo>
                  <a:lnTo>
                    <a:pt x="122" y="83"/>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1" y="84"/>
                  </a:lnTo>
                  <a:lnTo>
                    <a:pt x="120" y="84"/>
                  </a:lnTo>
                  <a:lnTo>
                    <a:pt x="120" y="85"/>
                  </a:lnTo>
                  <a:lnTo>
                    <a:pt x="120" y="85"/>
                  </a:lnTo>
                  <a:lnTo>
                    <a:pt x="121" y="85"/>
                  </a:lnTo>
                  <a:lnTo>
                    <a:pt x="121" y="85"/>
                  </a:lnTo>
                  <a:lnTo>
                    <a:pt x="121" y="84"/>
                  </a:lnTo>
                  <a:lnTo>
                    <a:pt x="121" y="84"/>
                  </a:lnTo>
                  <a:lnTo>
                    <a:pt x="121" y="85"/>
                  </a:lnTo>
                  <a:lnTo>
                    <a:pt x="121" y="84"/>
                  </a:lnTo>
                  <a:lnTo>
                    <a:pt x="121" y="84"/>
                  </a:lnTo>
                  <a:lnTo>
                    <a:pt x="122" y="84"/>
                  </a:lnTo>
                  <a:lnTo>
                    <a:pt x="122" y="84"/>
                  </a:lnTo>
                  <a:lnTo>
                    <a:pt x="122" y="84"/>
                  </a:lnTo>
                  <a:lnTo>
                    <a:pt x="122" y="84"/>
                  </a:lnTo>
                  <a:lnTo>
                    <a:pt x="122" y="83"/>
                  </a:lnTo>
                  <a:lnTo>
                    <a:pt x="122" y="83"/>
                  </a:lnTo>
                  <a:lnTo>
                    <a:pt x="122" y="83"/>
                  </a:lnTo>
                  <a:lnTo>
                    <a:pt x="122" y="82"/>
                  </a:lnTo>
                  <a:lnTo>
                    <a:pt x="122" y="82"/>
                  </a:lnTo>
                  <a:lnTo>
                    <a:pt x="122" y="82"/>
                  </a:lnTo>
                  <a:lnTo>
                    <a:pt x="122" y="82"/>
                  </a:lnTo>
                  <a:lnTo>
                    <a:pt x="122" y="81"/>
                  </a:lnTo>
                  <a:lnTo>
                    <a:pt x="122" y="81"/>
                  </a:lnTo>
                  <a:lnTo>
                    <a:pt x="122" y="81"/>
                  </a:lnTo>
                  <a:lnTo>
                    <a:pt x="121" y="81"/>
                  </a:lnTo>
                  <a:lnTo>
                    <a:pt x="121" y="81"/>
                  </a:lnTo>
                  <a:lnTo>
                    <a:pt x="122" y="81"/>
                  </a:lnTo>
                  <a:lnTo>
                    <a:pt x="122" y="81"/>
                  </a:lnTo>
                  <a:lnTo>
                    <a:pt x="122" y="81"/>
                  </a:lnTo>
                  <a:lnTo>
                    <a:pt x="121" y="80"/>
                  </a:lnTo>
                  <a:lnTo>
                    <a:pt x="121" y="80"/>
                  </a:lnTo>
                  <a:lnTo>
                    <a:pt x="121" y="80"/>
                  </a:lnTo>
                  <a:lnTo>
                    <a:pt x="121" y="80"/>
                  </a:lnTo>
                  <a:lnTo>
                    <a:pt x="122" y="80"/>
                  </a:lnTo>
                  <a:lnTo>
                    <a:pt x="122" y="80"/>
                  </a:lnTo>
                  <a:lnTo>
                    <a:pt x="122" y="80"/>
                  </a:lnTo>
                  <a:lnTo>
                    <a:pt x="122" y="79"/>
                  </a:lnTo>
                  <a:lnTo>
                    <a:pt x="121" y="79"/>
                  </a:lnTo>
                  <a:lnTo>
                    <a:pt x="121" y="79"/>
                  </a:lnTo>
                  <a:lnTo>
                    <a:pt x="121" y="79"/>
                  </a:lnTo>
                  <a:lnTo>
                    <a:pt x="121" y="79"/>
                  </a:lnTo>
                  <a:lnTo>
                    <a:pt x="121" y="79"/>
                  </a:lnTo>
                  <a:lnTo>
                    <a:pt x="121" y="79"/>
                  </a:lnTo>
                  <a:lnTo>
                    <a:pt x="121" y="79"/>
                  </a:lnTo>
                  <a:lnTo>
                    <a:pt x="121" y="79"/>
                  </a:lnTo>
                  <a:lnTo>
                    <a:pt x="121" y="79"/>
                  </a:lnTo>
                  <a:lnTo>
                    <a:pt x="121" y="79"/>
                  </a:lnTo>
                  <a:lnTo>
                    <a:pt x="122" y="79"/>
                  </a:lnTo>
                  <a:lnTo>
                    <a:pt x="122" y="79"/>
                  </a:lnTo>
                  <a:lnTo>
                    <a:pt x="122" y="79"/>
                  </a:lnTo>
                  <a:lnTo>
                    <a:pt x="124" y="79"/>
                  </a:lnTo>
                  <a:lnTo>
                    <a:pt x="126" y="79"/>
                  </a:lnTo>
                  <a:lnTo>
                    <a:pt x="127" y="79"/>
                  </a:lnTo>
                  <a:lnTo>
                    <a:pt x="127" y="79"/>
                  </a:lnTo>
                  <a:lnTo>
                    <a:pt x="128" y="79"/>
                  </a:lnTo>
                  <a:lnTo>
                    <a:pt x="128" y="79"/>
                  </a:lnTo>
                  <a:lnTo>
                    <a:pt x="129" y="79"/>
                  </a:lnTo>
                  <a:lnTo>
                    <a:pt x="129" y="79"/>
                  </a:lnTo>
                  <a:lnTo>
                    <a:pt x="129" y="79"/>
                  </a:lnTo>
                  <a:lnTo>
                    <a:pt x="130" y="79"/>
                  </a:lnTo>
                  <a:lnTo>
                    <a:pt x="131" y="79"/>
                  </a:lnTo>
                  <a:lnTo>
                    <a:pt x="131" y="79"/>
                  </a:lnTo>
                  <a:lnTo>
                    <a:pt x="132" y="79"/>
                  </a:lnTo>
                  <a:lnTo>
                    <a:pt x="132" y="79"/>
                  </a:lnTo>
                  <a:lnTo>
                    <a:pt x="133" y="79"/>
                  </a:lnTo>
                  <a:lnTo>
                    <a:pt x="133" y="79"/>
                  </a:lnTo>
                  <a:lnTo>
                    <a:pt x="133" y="79"/>
                  </a:lnTo>
                  <a:lnTo>
                    <a:pt x="133" y="79"/>
                  </a:lnTo>
                  <a:lnTo>
                    <a:pt x="135" y="79"/>
                  </a:lnTo>
                  <a:lnTo>
                    <a:pt x="136" y="79"/>
                  </a:lnTo>
                  <a:lnTo>
                    <a:pt x="136" y="79"/>
                  </a:lnTo>
                  <a:lnTo>
                    <a:pt x="137" y="79"/>
                  </a:lnTo>
                  <a:lnTo>
                    <a:pt x="137" y="79"/>
                  </a:lnTo>
                  <a:lnTo>
                    <a:pt x="137" y="79"/>
                  </a:lnTo>
                  <a:lnTo>
                    <a:pt x="138" y="79"/>
                  </a:lnTo>
                  <a:lnTo>
                    <a:pt x="138" y="79"/>
                  </a:lnTo>
                  <a:lnTo>
                    <a:pt x="139" y="79"/>
                  </a:lnTo>
                  <a:lnTo>
                    <a:pt x="139" y="79"/>
                  </a:lnTo>
                  <a:lnTo>
                    <a:pt x="139" y="79"/>
                  </a:lnTo>
                  <a:lnTo>
                    <a:pt x="139" y="79"/>
                  </a:lnTo>
                  <a:lnTo>
                    <a:pt x="140" y="79"/>
                  </a:lnTo>
                  <a:lnTo>
                    <a:pt x="141" y="79"/>
                  </a:lnTo>
                  <a:lnTo>
                    <a:pt x="141" y="79"/>
                  </a:lnTo>
                  <a:lnTo>
                    <a:pt x="142" y="79"/>
                  </a:lnTo>
                  <a:lnTo>
                    <a:pt x="142" y="79"/>
                  </a:lnTo>
                  <a:lnTo>
                    <a:pt x="143" y="79"/>
                  </a:lnTo>
                  <a:lnTo>
                    <a:pt x="143" y="79"/>
                  </a:lnTo>
                  <a:lnTo>
                    <a:pt x="143" y="79"/>
                  </a:lnTo>
                  <a:lnTo>
                    <a:pt x="144" y="79"/>
                  </a:lnTo>
                  <a:lnTo>
                    <a:pt x="144" y="79"/>
                  </a:lnTo>
                  <a:lnTo>
                    <a:pt x="144" y="79"/>
                  </a:lnTo>
                  <a:lnTo>
                    <a:pt x="145" y="79"/>
                  </a:lnTo>
                  <a:lnTo>
                    <a:pt x="146" y="79"/>
                  </a:lnTo>
                  <a:lnTo>
                    <a:pt x="147" y="79"/>
                  </a:lnTo>
                  <a:lnTo>
                    <a:pt x="147" y="79"/>
                  </a:lnTo>
                  <a:lnTo>
                    <a:pt x="148" y="79"/>
                  </a:lnTo>
                  <a:lnTo>
                    <a:pt x="148" y="79"/>
                  </a:lnTo>
                  <a:lnTo>
                    <a:pt x="148" y="79"/>
                  </a:lnTo>
                  <a:lnTo>
                    <a:pt x="148" y="79"/>
                  </a:lnTo>
                  <a:lnTo>
                    <a:pt x="149" y="79"/>
                  </a:lnTo>
                  <a:lnTo>
                    <a:pt x="149" y="79"/>
                  </a:lnTo>
                  <a:lnTo>
                    <a:pt x="149" y="79"/>
                  </a:lnTo>
                  <a:lnTo>
                    <a:pt x="150" y="79"/>
                  </a:lnTo>
                  <a:lnTo>
                    <a:pt x="151" y="79"/>
                  </a:lnTo>
                  <a:lnTo>
                    <a:pt x="151" y="79"/>
                  </a:lnTo>
                  <a:lnTo>
                    <a:pt x="152" y="79"/>
                  </a:lnTo>
                  <a:lnTo>
                    <a:pt x="152" y="79"/>
                  </a:lnTo>
                  <a:lnTo>
                    <a:pt x="153" y="79"/>
                  </a:lnTo>
                  <a:lnTo>
                    <a:pt x="153" y="79"/>
                  </a:lnTo>
                  <a:lnTo>
                    <a:pt x="154" y="79"/>
                  </a:lnTo>
                  <a:lnTo>
                    <a:pt x="154" y="79"/>
                  </a:lnTo>
                  <a:lnTo>
                    <a:pt x="154" y="79"/>
                  </a:lnTo>
                  <a:lnTo>
                    <a:pt x="154" y="79"/>
                  </a:lnTo>
                  <a:lnTo>
                    <a:pt x="156" y="79"/>
                  </a:lnTo>
                  <a:lnTo>
                    <a:pt x="156" y="79"/>
                  </a:lnTo>
                  <a:lnTo>
                    <a:pt x="157" y="79"/>
                  </a:lnTo>
                  <a:lnTo>
                    <a:pt x="157" y="79"/>
                  </a:lnTo>
                  <a:lnTo>
                    <a:pt x="157" y="79"/>
                  </a:lnTo>
                  <a:lnTo>
                    <a:pt x="157" y="79"/>
                  </a:lnTo>
                  <a:lnTo>
                    <a:pt x="158" y="79"/>
                  </a:lnTo>
                  <a:lnTo>
                    <a:pt x="159" y="79"/>
                  </a:lnTo>
                  <a:lnTo>
                    <a:pt x="159" y="79"/>
                  </a:lnTo>
                  <a:lnTo>
                    <a:pt x="160" y="79"/>
                  </a:lnTo>
                  <a:lnTo>
                    <a:pt x="161" y="79"/>
                  </a:lnTo>
                  <a:lnTo>
                    <a:pt x="161" y="79"/>
                  </a:lnTo>
                  <a:lnTo>
                    <a:pt x="162" y="79"/>
                  </a:lnTo>
                  <a:lnTo>
                    <a:pt x="162" y="79"/>
                  </a:lnTo>
                  <a:lnTo>
                    <a:pt x="163" y="79"/>
                  </a:lnTo>
                  <a:lnTo>
                    <a:pt x="163" y="79"/>
                  </a:lnTo>
                  <a:lnTo>
                    <a:pt x="163" y="79"/>
                  </a:lnTo>
                  <a:lnTo>
                    <a:pt x="163" y="79"/>
                  </a:lnTo>
                  <a:lnTo>
                    <a:pt x="164" y="79"/>
                  </a:lnTo>
                  <a:lnTo>
                    <a:pt x="164" y="79"/>
                  </a:lnTo>
                  <a:lnTo>
                    <a:pt x="165" y="79"/>
                  </a:lnTo>
                  <a:lnTo>
                    <a:pt x="165" y="79"/>
                  </a:lnTo>
                  <a:lnTo>
                    <a:pt x="166" y="79"/>
                  </a:lnTo>
                  <a:lnTo>
                    <a:pt x="167" y="79"/>
                  </a:lnTo>
                  <a:lnTo>
                    <a:pt x="167" y="79"/>
                  </a:lnTo>
                  <a:lnTo>
                    <a:pt x="168" y="79"/>
                  </a:lnTo>
                  <a:lnTo>
                    <a:pt x="168" y="79"/>
                  </a:lnTo>
                  <a:lnTo>
                    <a:pt x="169" y="79"/>
                  </a:lnTo>
                  <a:lnTo>
                    <a:pt x="170" y="79"/>
                  </a:lnTo>
                  <a:lnTo>
                    <a:pt x="171" y="79"/>
                  </a:lnTo>
                  <a:lnTo>
                    <a:pt x="172" y="79"/>
                  </a:lnTo>
                  <a:lnTo>
                    <a:pt x="173" y="79"/>
                  </a:lnTo>
                  <a:lnTo>
                    <a:pt x="174" y="79"/>
                  </a:lnTo>
                  <a:lnTo>
                    <a:pt x="174" y="79"/>
                  </a:lnTo>
                  <a:lnTo>
                    <a:pt x="175" y="79"/>
                  </a:lnTo>
                  <a:lnTo>
                    <a:pt x="175" y="79"/>
                  </a:lnTo>
                  <a:lnTo>
                    <a:pt x="175" y="79"/>
                  </a:lnTo>
                  <a:lnTo>
                    <a:pt x="176" y="79"/>
                  </a:lnTo>
                  <a:lnTo>
                    <a:pt x="176" y="79"/>
                  </a:lnTo>
                  <a:lnTo>
                    <a:pt x="181" y="79"/>
                  </a:lnTo>
                  <a:lnTo>
                    <a:pt x="181" y="79"/>
                  </a:lnTo>
                  <a:lnTo>
                    <a:pt x="181" y="78"/>
                  </a:lnTo>
                  <a:lnTo>
                    <a:pt x="181" y="78"/>
                  </a:lnTo>
                  <a:lnTo>
                    <a:pt x="181" y="77"/>
                  </a:lnTo>
                  <a:lnTo>
                    <a:pt x="181" y="78"/>
                  </a:lnTo>
                  <a:lnTo>
                    <a:pt x="181" y="78"/>
                  </a:lnTo>
                  <a:lnTo>
                    <a:pt x="181" y="78"/>
                  </a:lnTo>
                  <a:lnTo>
                    <a:pt x="182" y="78"/>
                  </a:lnTo>
                  <a:lnTo>
                    <a:pt x="182" y="78"/>
                  </a:lnTo>
                  <a:lnTo>
                    <a:pt x="182" y="78"/>
                  </a:lnTo>
                  <a:lnTo>
                    <a:pt x="182" y="79"/>
                  </a:lnTo>
                  <a:lnTo>
                    <a:pt x="182" y="79"/>
                  </a:lnTo>
                  <a:lnTo>
                    <a:pt x="182" y="79"/>
                  </a:lnTo>
                  <a:lnTo>
                    <a:pt x="182" y="79"/>
                  </a:lnTo>
                  <a:lnTo>
                    <a:pt x="182" y="79"/>
                  </a:lnTo>
                  <a:lnTo>
                    <a:pt x="182" y="79"/>
                  </a:lnTo>
                  <a:lnTo>
                    <a:pt x="182" y="79"/>
                  </a:lnTo>
                  <a:lnTo>
                    <a:pt x="183" y="79"/>
                  </a:lnTo>
                  <a:lnTo>
                    <a:pt x="183" y="79"/>
                  </a:lnTo>
                  <a:lnTo>
                    <a:pt x="183" y="80"/>
                  </a:lnTo>
                  <a:lnTo>
                    <a:pt x="183" y="80"/>
                  </a:lnTo>
                  <a:lnTo>
                    <a:pt x="183" y="80"/>
                  </a:lnTo>
                  <a:lnTo>
                    <a:pt x="184" y="80"/>
                  </a:lnTo>
                  <a:lnTo>
                    <a:pt x="184" y="80"/>
                  </a:lnTo>
                  <a:lnTo>
                    <a:pt x="184" y="80"/>
                  </a:lnTo>
                  <a:lnTo>
                    <a:pt x="184" y="80"/>
                  </a:lnTo>
                  <a:lnTo>
                    <a:pt x="184" y="80"/>
                  </a:lnTo>
                  <a:lnTo>
                    <a:pt x="185" y="80"/>
                  </a:lnTo>
                  <a:lnTo>
                    <a:pt x="185" y="80"/>
                  </a:lnTo>
                  <a:lnTo>
                    <a:pt x="185" y="80"/>
                  </a:lnTo>
                  <a:lnTo>
                    <a:pt x="186" y="80"/>
                  </a:lnTo>
                  <a:lnTo>
                    <a:pt x="186" y="80"/>
                  </a:lnTo>
                  <a:lnTo>
                    <a:pt x="186" y="80"/>
                  </a:lnTo>
                  <a:lnTo>
                    <a:pt x="186" y="80"/>
                  </a:lnTo>
                  <a:lnTo>
                    <a:pt x="187" y="80"/>
                  </a:lnTo>
                  <a:lnTo>
                    <a:pt x="187" y="81"/>
                  </a:lnTo>
                  <a:lnTo>
                    <a:pt x="187" y="81"/>
                  </a:lnTo>
                  <a:lnTo>
                    <a:pt x="187" y="81"/>
                  </a:lnTo>
                  <a:lnTo>
                    <a:pt x="187" y="81"/>
                  </a:lnTo>
                  <a:lnTo>
                    <a:pt x="187" y="81"/>
                  </a:lnTo>
                  <a:lnTo>
                    <a:pt x="188" y="81"/>
                  </a:lnTo>
                  <a:lnTo>
                    <a:pt x="188" y="81"/>
                  </a:lnTo>
                  <a:lnTo>
                    <a:pt x="188" y="81"/>
                  </a:lnTo>
                  <a:lnTo>
                    <a:pt x="188" y="81"/>
                  </a:lnTo>
                  <a:lnTo>
                    <a:pt x="188" y="81"/>
                  </a:lnTo>
                  <a:lnTo>
                    <a:pt x="188" y="81"/>
                  </a:lnTo>
                  <a:lnTo>
                    <a:pt x="189" y="81"/>
                  </a:lnTo>
                  <a:lnTo>
                    <a:pt x="189" y="82"/>
                  </a:lnTo>
                  <a:lnTo>
                    <a:pt x="189" y="82"/>
                  </a:lnTo>
                  <a:lnTo>
                    <a:pt x="189" y="82"/>
                  </a:lnTo>
                  <a:lnTo>
                    <a:pt x="189" y="81"/>
                  </a:lnTo>
                  <a:lnTo>
                    <a:pt x="190" y="81"/>
                  </a:lnTo>
                  <a:lnTo>
                    <a:pt x="190" y="81"/>
                  </a:lnTo>
                  <a:lnTo>
                    <a:pt x="190" y="81"/>
                  </a:lnTo>
                  <a:lnTo>
                    <a:pt x="190" y="81"/>
                  </a:lnTo>
                  <a:lnTo>
                    <a:pt x="190" y="81"/>
                  </a:lnTo>
                  <a:lnTo>
                    <a:pt x="190" y="81"/>
                  </a:lnTo>
                  <a:lnTo>
                    <a:pt x="191" y="81"/>
                  </a:lnTo>
                  <a:lnTo>
                    <a:pt x="192" y="81"/>
                  </a:lnTo>
                  <a:lnTo>
                    <a:pt x="192" y="81"/>
                  </a:lnTo>
                  <a:lnTo>
                    <a:pt x="192" y="81"/>
                  </a:lnTo>
                  <a:lnTo>
                    <a:pt x="192" y="82"/>
                  </a:lnTo>
                  <a:lnTo>
                    <a:pt x="192" y="82"/>
                  </a:lnTo>
                  <a:lnTo>
                    <a:pt x="192" y="82"/>
                  </a:lnTo>
                  <a:lnTo>
                    <a:pt x="192" y="82"/>
                  </a:lnTo>
                  <a:lnTo>
                    <a:pt x="192" y="82"/>
                  </a:lnTo>
                  <a:lnTo>
                    <a:pt x="193" y="82"/>
                  </a:lnTo>
                  <a:lnTo>
                    <a:pt x="193" y="82"/>
                  </a:lnTo>
                  <a:lnTo>
                    <a:pt x="193" y="82"/>
                  </a:lnTo>
                  <a:lnTo>
                    <a:pt x="193" y="82"/>
                  </a:lnTo>
                  <a:lnTo>
                    <a:pt x="193" y="82"/>
                  </a:lnTo>
                  <a:lnTo>
                    <a:pt x="194" y="82"/>
                  </a:lnTo>
                  <a:lnTo>
                    <a:pt x="194" y="81"/>
                  </a:lnTo>
                  <a:lnTo>
                    <a:pt x="195" y="81"/>
                  </a:lnTo>
                  <a:lnTo>
                    <a:pt x="195" y="81"/>
                  </a:lnTo>
                  <a:lnTo>
                    <a:pt x="196" y="81"/>
                  </a:lnTo>
                  <a:lnTo>
                    <a:pt x="196" y="81"/>
                  </a:lnTo>
                  <a:lnTo>
                    <a:pt x="198" y="82"/>
                  </a:lnTo>
                  <a:lnTo>
                    <a:pt x="198" y="82"/>
                  </a:lnTo>
                  <a:lnTo>
                    <a:pt x="198" y="82"/>
                  </a:lnTo>
                  <a:lnTo>
                    <a:pt x="199" y="83"/>
                  </a:lnTo>
                  <a:lnTo>
                    <a:pt x="200" y="83"/>
                  </a:lnTo>
                  <a:lnTo>
                    <a:pt x="200" y="83"/>
                  </a:lnTo>
                  <a:lnTo>
                    <a:pt x="201" y="84"/>
                  </a:lnTo>
                  <a:lnTo>
                    <a:pt x="201" y="84"/>
                  </a:lnTo>
                  <a:lnTo>
                    <a:pt x="201" y="84"/>
                  </a:lnTo>
                  <a:lnTo>
                    <a:pt x="201" y="84"/>
                  </a:lnTo>
                  <a:lnTo>
                    <a:pt x="202" y="85"/>
                  </a:lnTo>
                  <a:lnTo>
                    <a:pt x="202" y="85"/>
                  </a:lnTo>
                  <a:lnTo>
                    <a:pt x="203" y="85"/>
                  </a:lnTo>
                  <a:lnTo>
                    <a:pt x="203" y="85"/>
                  </a:lnTo>
                  <a:lnTo>
                    <a:pt x="203" y="85"/>
                  </a:lnTo>
                  <a:lnTo>
                    <a:pt x="203" y="86"/>
                  </a:lnTo>
                  <a:lnTo>
                    <a:pt x="203" y="86"/>
                  </a:lnTo>
                  <a:lnTo>
                    <a:pt x="204" y="87"/>
                  </a:lnTo>
                  <a:lnTo>
                    <a:pt x="204" y="87"/>
                  </a:lnTo>
                  <a:lnTo>
                    <a:pt x="204" y="86"/>
                  </a:lnTo>
                  <a:lnTo>
                    <a:pt x="205" y="86"/>
                  </a:lnTo>
                  <a:lnTo>
                    <a:pt x="205" y="86"/>
                  </a:lnTo>
                  <a:lnTo>
                    <a:pt x="205" y="87"/>
                  </a:lnTo>
                  <a:lnTo>
                    <a:pt x="205" y="87"/>
                  </a:lnTo>
                  <a:lnTo>
                    <a:pt x="205" y="87"/>
                  </a:lnTo>
                  <a:lnTo>
                    <a:pt x="205" y="88"/>
                  </a:lnTo>
                  <a:lnTo>
                    <a:pt x="205" y="88"/>
                  </a:lnTo>
                  <a:lnTo>
                    <a:pt x="205" y="88"/>
                  </a:lnTo>
                  <a:lnTo>
                    <a:pt x="206" y="88"/>
                  </a:lnTo>
                  <a:lnTo>
                    <a:pt x="206" y="88"/>
                  </a:lnTo>
                  <a:lnTo>
                    <a:pt x="206" y="88"/>
                  </a:lnTo>
                  <a:lnTo>
                    <a:pt x="206" y="88"/>
                  </a:lnTo>
                  <a:lnTo>
                    <a:pt x="206" y="88"/>
                  </a:lnTo>
                  <a:lnTo>
                    <a:pt x="206" y="88"/>
                  </a:lnTo>
                  <a:lnTo>
                    <a:pt x="206" y="89"/>
                  </a:lnTo>
                  <a:lnTo>
                    <a:pt x="206" y="89"/>
                  </a:lnTo>
                  <a:lnTo>
                    <a:pt x="207" y="89"/>
                  </a:lnTo>
                  <a:lnTo>
                    <a:pt x="207" y="89"/>
                  </a:lnTo>
                  <a:lnTo>
                    <a:pt x="207" y="89"/>
                  </a:lnTo>
                  <a:lnTo>
                    <a:pt x="208" y="89"/>
                  </a:lnTo>
                  <a:lnTo>
                    <a:pt x="208" y="90"/>
                  </a:lnTo>
                  <a:lnTo>
                    <a:pt x="208" y="90"/>
                  </a:lnTo>
                  <a:lnTo>
                    <a:pt x="209" y="91"/>
                  </a:lnTo>
                  <a:lnTo>
                    <a:pt x="209" y="93"/>
                  </a:lnTo>
                  <a:lnTo>
                    <a:pt x="209" y="94"/>
                  </a:lnTo>
                  <a:lnTo>
                    <a:pt x="209" y="96"/>
                  </a:lnTo>
                  <a:lnTo>
                    <a:pt x="209" y="96"/>
                  </a:lnTo>
                  <a:lnTo>
                    <a:pt x="209" y="96"/>
                  </a:lnTo>
                  <a:lnTo>
                    <a:pt x="209" y="97"/>
                  </a:lnTo>
                  <a:lnTo>
                    <a:pt x="209" y="97"/>
                  </a:lnTo>
                  <a:lnTo>
                    <a:pt x="209" y="97"/>
                  </a:lnTo>
                  <a:lnTo>
                    <a:pt x="209" y="97"/>
                  </a:lnTo>
                  <a:lnTo>
                    <a:pt x="209" y="98"/>
                  </a:lnTo>
                  <a:lnTo>
                    <a:pt x="209" y="98"/>
                  </a:lnTo>
                  <a:lnTo>
                    <a:pt x="209" y="98"/>
                  </a:lnTo>
                  <a:lnTo>
                    <a:pt x="208" y="98"/>
                  </a:lnTo>
                  <a:lnTo>
                    <a:pt x="208" y="99"/>
                  </a:lnTo>
                  <a:lnTo>
                    <a:pt x="208" y="99"/>
                  </a:lnTo>
                  <a:lnTo>
                    <a:pt x="208" y="99"/>
                  </a:lnTo>
                  <a:lnTo>
                    <a:pt x="208" y="99"/>
                  </a:lnTo>
                  <a:lnTo>
                    <a:pt x="208" y="99"/>
                  </a:lnTo>
                  <a:lnTo>
                    <a:pt x="207" y="99"/>
                  </a:lnTo>
                  <a:lnTo>
                    <a:pt x="207" y="99"/>
                  </a:lnTo>
                  <a:lnTo>
                    <a:pt x="207" y="99"/>
                  </a:lnTo>
                  <a:lnTo>
                    <a:pt x="207" y="100"/>
                  </a:lnTo>
                  <a:lnTo>
                    <a:pt x="207" y="100"/>
                  </a:lnTo>
                  <a:lnTo>
                    <a:pt x="207" y="100"/>
                  </a:lnTo>
                  <a:lnTo>
                    <a:pt x="207" y="101"/>
                  </a:lnTo>
                  <a:lnTo>
                    <a:pt x="208" y="101"/>
                  </a:lnTo>
                  <a:lnTo>
                    <a:pt x="209" y="101"/>
                  </a:lnTo>
                  <a:lnTo>
                    <a:pt x="209" y="101"/>
                  </a:lnTo>
                  <a:lnTo>
                    <a:pt x="209" y="101"/>
                  </a:lnTo>
                  <a:lnTo>
                    <a:pt x="210" y="100"/>
                  </a:lnTo>
                  <a:lnTo>
                    <a:pt x="210" y="100"/>
                  </a:lnTo>
                  <a:lnTo>
                    <a:pt x="211" y="100"/>
                  </a:lnTo>
                  <a:lnTo>
                    <a:pt x="211" y="100"/>
                  </a:lnTo>
                  <a:lnTo>
                    <a:pt x="212" y="99"/>
                  </a:lnTo>
                  <a:lnTo>
                    <a:pt x="213" y="99"/>
                  </a:lnTo>
                  <a:lnTo>
                    <a:pt x="214" y="99"/>
                  </a:lnTo>
                  <a:lnTo>
                    <a:pt x="214" y="99"/>
                  </a:lnTo>
                  <a:lnTo>
                    <a:pt x="214" y="99"/>
                  </a:lnTo>
                  <a:lnTo>
                    <a:pt x="215" y="99"/>
                  </a:lnTo>
                  <a:lnTo>
                    <a:pt x="215" y="98"/>
                  </a:lnTo>
                  <a:lnTo>
                    <a:pt x="215" y="98"/>
                  </a:lnTo>
                  <a:lnTo>
                    <a:pt x="216" y="98"/>
                  </a:lnTo>
                  <a:lnTo>
                    <a:pt x="216" y="98"/>
                  </a:lnTo>
                  <a:lnTo>
                    <a:pt x="216" y="97"/>
                  </a:lnTo>
                  <a:lnTo>
                    <a:pt x="216" y="97"/>
                  </a:lnTo>
                  <a:lnTo>
                    <a:pt x="216" y="97"/>
                  </a:lnTo>
                  <a:lnTo>
                    <a:pt x="216" y="97"/>
                  </a:lnTo>
                  <a:lnTo>
                    <a:pt x="216" y="97"/>
                  </a:lnTo>
                  <a:lnTo>
                    <a:pt x="216" y="97"/>
                  </a:lnTo>
                  <a:lnTo>
                    <a:pt x="216" y="96"/>
                  </a:lnTo>
                  <a:lnTo>
                    <a:pt x="216" y="96"/>
                  </a:lnTo>
                  <a:lnTo>
                    <a:pt x="216" y="96"/>
                  </a:lnTo>
                  <a:lnTo>
                    <a:pt x="216" y="96"/>
                  </a:lnTo>
                  <a:lnTo>
                    <a:pt x="216" y="96"/>
                  </a:lnTo>
                  <a:lnTo>
                    <a:pt x="216" y="96"/>
                  </a:lnTo>
                  <a:lnTo>
                    <a:pt x="217" y="95"/>
                  </a:lnTo>
                  <a:lnTo>
                    <a:pt x="217" y="95"/>
                  </a:lnTo>
                  <a:lnTo>
                    <a:pt x="219" y="95"/>
                  </a:lnTo>
                  <a:lnTo>
                    <a:pt x="219" y="95"/>
                  </a:lnTo>
                  <a:lnTo>
                    <a:pt x="219" y="95"/>
                  </a:lnTo>
                  <a:lnTo>
                    <a:pt x="220" y="95"/>
                  </a:lnTo>
                  <a:lnTo>
                    <a:pt x="221" y="95"/>
                  </a:lnTo>
                  <a:lnTo>
                    <a:pt x="221" y="95"/>
                  </a:lnTo>
                  <a:lnTo>
                    <a:pt x="221" y="95"/>
                  </a:lnTo>
                  <a:lnTo>
                    <a:pt x="221" y="94"/>
                  </a:lnTo>
                  <a:lnTo>
                    <a:pt x="221" y="94"/>
                  </a:lnTo>
                  <a:lnTo>
                    <a:pt x="222" y="94"/>
                  </a:lnTo>
                  <a:lnTo>
                    <a:pt x="222" y="94"/>
                  </a:lnTo>
                  <a:lnTo>
                    <a:pt x="222" y="93"/>
                  </a:lnTo>
                  <a:lnTo>
                    <a:pt x="223" y="93"/>
                  </a:lnTo>
                  <a:lnTo>
                    <a:pt x="223" y="93"/>
                  </a:lnTo>
                  <a:lnTo>
                    <a:pt x="223" y="93"/>
                  </a:lnTo>
                  <a:lnTo>
                    <a:pt x="223" y="92"/>
                  </a:lnTo>
                  <a:lnTo>
                    <a:pt x="223" y="92"/>
                  </a:lnTo>
                  <a:lnTo>
                    <a:pt x="223" y="92"/>
                  </a:lnTo>
                  <a:lnTo>
                    <a:pt x="224" y="92"/>
                  </a:lnTo>
                  <a:lnTo>
                    <a:pt x="224" y="92"/>
                  </a:lnTo>
                  <a:lnTo>
                    <a:pt x="224" y="92"/>
                  </a:lnTo>
                  <a:lnTo>
                    <a:pt x="224" y="92"/>
                  </a:lnTo>
                  <a:lnTo>
                    <a:pt x="224" y="91"/>
                  </a:lnTo>
                  <a:lnTo>
                    <a:pt x="224" y="91"/>
                  </a:lnTo>
                  <a:lnTo>
                    <a:pt x="225" y="91"/>
                  </a:lnTo>
                  <a:lnTo>
                    <a:pt x="225" y="91"/>
                  </a:lnTo>
                  <a:lnTo>
                    <a:pt x="225" y="91"/>
                  </a:lnTo>
                  <a:lnTo>
                    <a:pt x="226" y="91"/>
                  </a:lnTo>
                  <a:lnTo>
                    <a:pt x="227" y="91"/>
                  </a:lnTo>
                  <a:lnTo>
                    <a:pt x="227" y="91"/>
                  </a:lnTo>
                  <a:lnTo>
                    <a:pt x="228" y="91"/>
                  </a:lnTo>
                  <a:lnTo>
                    <a:pt x="228" y="91"/>
                  </a:lnTo>
                  <a:lnTo>
                    <a:pt x="228" y="91"/>
                  </a:lnTo>
                  <a:lnTo>
                    <a:pt x="229" y="91"/>
                  </a:lnTo>
                  <a:lnTo>
                    <a:pt x="230" y="91"/>
                  </a:lnTo>
                  <a:lnTo>
                    <a:pt x="230" y="91"/>
                  </a:lnTo>
                  <a:lnTo>
                    <a:pt x="230" y="91"/>
                  </a:lnTo>
                  <a:lnTo>
                    <a:pt x="231" y="91"/>
                  </a:lnTo>
                  <a:lnTo>
                    <a:pt x="231" y="91"/>
                  </a:lnTo>
                  <a:lnTo>
                    <a:pt x="232" y="91"/>
                  </a:lnTo>
                  <a:lnTo>
                    <a:pt x="232" y="91"/>
                  </a:lnTo>
                  <a:lnTo>
                    <a:pt x="233" y="91"/>
                  </a:lnTo>
                  <a:lnTo>
                    <a:pt x="233" y="91"/>
                  </a:lnTo>
                  <a:lnTo>
                    <a:pt x="233" y="91"/>
                  </a:lnTo>
                  <a:lnTo>
                    <a:pt x="233" y="90"/>
                  </a:lnTo>
                  <a:lnTo>
                    <a:pt x="233" y="90"/>
                  </a:lnTo>
                  <a:lnTo>
                    <a:pt x="233" y="90"/>
                  </a:lnTo>
                  <a:lnTo>
                    <a:pt x="233" y="90"/>
                  </a:lnTo>
                  <a:lnTo>
                    <a:pt x="233" y="90"/>
                  </a:lnTo>
                  <a:lnTo>
                    <a:pt x="233" y="90"/>
                  </a:lnTo>
                  <a:lnTo>
                    <a:pt x="234" y="90"/>
                  </a:lnTo>
                  <a:lnTo>
                    <a:pt x="234" y="90"/>
                  </a:lnTo>
                  <a:lnTo>
                    <a:pt x="234" y="90"/>
                  </a:lnTo>
                  <a:lnTo>
                    <a:pt x="234" y="89"/>
                  </a:lnTo>
                  <a:lnTo>
                    <a:pt x="234" y="89"/>
                  </a:lnTo>
                  <a:lnTo>
                    <a:pt x="234" y="89"/>
                  </a:lnTo>
                  <a:lnTo>
                    <a:pt x="235" y="89"/>
                  </a:lnTo>
                  <a:lnTo>
                    <a:pt x="235" y="89"/>
                  </a:lnTo>
                  <a:lnTo>
                    <a:pt x="235" y="88"/>
                  </a:lnTo>
                  <a:lnTo>
                    <a:pt x="235" y="88"/>
                  </a:lnTo>
                  <a:lnTo>
                    <a:pt x="235" y="88"/>
                  </a:lnTo>
                  <a:lnTo>
                    <a:pt x="235" y="88"/>
                  </a:lnTo>
                  <a:lnTo>
                    <a:pt x="235" y="87"/>
                  </a:lnTo>
                  <a:lnTo>
                    <a:pt x="235" y="87"/>
                  </a:lnTo>
                  <a:lnTo>
                    <a:pt x="235" y="87"/>
                  </a:lnTo>
                  <a:lnTo>
                    <a:pt x="235" y="87"/>
                  </a:lnTo>
                  <a:lnTo>
                    <a:pt x="236" y="87"/>
                  </a:lnTo>
                  <a:lnTo>
                    <a:pt x="236" y="86"/>
                  </a:lnTo>
                  <a:lnTo>
                    <a:pt x="236" y="86"/>
                  </a:lnTo>
                  <a:lnTo>
                    <a:pt x="236" y="86"/>
                  </a:lnTo>
                  <a:lnTo>
                    <a:pt x="236" y="86"/>
                  </a:lnTo>
                  <a:lnTo>
                    <a:pt x="236" y="85"/>
                  </a:lnTo>
                  <a:lnTo>
                    <a:pt x="236" y="85"/>
                  </a:lnTo>
                  <a:lnTo>
                    <a:pt x="236" y="85"/>
                  </a:lnTo>
                  <a:lnTo>
                    <a:pt x="237" y="84"/>
                  </a:lnTo>
                  <a:lnTo>
                    <a:pt x="237" y="84"/>
                  </a:lnTo>
                  <a:lnTo>
                    <a:pt x="237" y="84"/>
                  </a:lnTo>
                  <a:lnTo>
                    <a:pt x="237" y="83"/>
                  </a:lnTo>
                  <a:lnTo>
                    <a:pt x="238" y="84"/>
                  </a:lnTo>
                  <a:lnTo>
                    <a:pt x="238" y="84"/>
                  </a:lnTo>
                  <a:lnTo>
                    <a:pt x="238" y="84"/>
                  </a:lnTo>
                  <a:lnTo>
                    <a:pt x="238" y="84"/>
                  </a:lnTo>
                  <a:lnTo>
                    <a:pt x="238" y="84"/>
                  </a:lnTo>
                  <a:lnTo>
                    <a:pt x="238" y="84"/>
                  </a:lnTo>
                  <a:lnTo>
                    <a:pt x="239" y="84"/>
                  </a:lnTo>
                  <a:lnTo>
                    <a:pt x="239" y="84"/>
                  </a:lnTo>
                  <a:lnTo>
                    <a:pt x="239" y="84"/>
                  </a:lnTo>
                  <a:lnTo>
                    <a:pt x="240" y="84"/>
                  </a:lnTo>
                  <a:lnTo>
                    <a:pt x="240" y="84"/>
                  </a:lnTo>
                  <a:lnTo>
                    <a:pt x="240" y="85"/>
                  </a:lnTo>
                  <a:lnTo>
                    <a:pt x="240" y="85"/>
                  </a:lnTo>
                  <a:lnTo>
                    <a:pt x="240" y="85"/>
                  </a:lnTo>
                  <a:lnTo>
                    <a:pt x="240" y="85"/>
                  </a:lnTo>
                  <a:lnTo>
                    <a:pt x="240" y="85"/>
                  </a:lnTo>
                  <a:lnTo>
                    <a:pt x="240" y="87"/>
                  </a:lnTo>
                  <a:lnTo>
                    <a:pt x="240" y="88"/>
                  </a:lnTo>
                  <a:lnTo>
                    <a:pt x="240" y="88"/>
                  </a:lnTo>
                  <a:lnTo>
                    <a:pt x="240" y="89"/>
                  </a:lnTo>
                  <a:lnTo>
                    <a:pt x="240" y="89"/>
                  </a:lnTo>
                  <a:lnTo>
                    <a:pt x="240" y="89"/>
                  </a:lnTo>
                  <a:lnTo>
                    <a:pt x="241" y="89"/>
                  </a:lnTo>
                  <a:lnTo>
                    <a:pt x="241" y="89"/>
                  </a:lnTo>
                  <a:lnTo>
                    <a:pt x="241" y="89"/>
                  </a:lnTo>
                  <a:lnTo>
                    <a:pt x="241" y="89"/>
                  </a:lnTo>
                  <a:lnTo>
                    <a:pt x="241" y="90"/>
                  </a:lnTo>
                  <a:lnTo>
                    <a:pt x="241" y="90"/>
                  </a:lnTo>
                  <a:lnTo>
                    <a:pt x="241" y="90"/>
                  </a:lnTo>
                  <a:lnTo>
                    <a:pt x="241" y="90"/>
                  </a:lnTo>
                  <a:lnTo>
                    <a:pt x="241" y="91"/>
                  </a:lnTo>
                  <a:lnTo>
                    <a:pt x="241" y="91"/>
                  </a:lnTo>
                  <a:lnTo>
                    <a:pt x="242" y="91"/>
                  </a:lnTo>
                  <a:lnTo>
                    <a:pt x="242" y="91"/>
                  </a:lnTo>
                  <a:lnTo>
                    <a:pt x="242" y="91"/>
                  </a:lnTo>
                  <a:lnTo>
                    <a:pt x="242" y="91"/>
                  </a:lnTo>
                  <a:lnTo>
                    <a:pt x="242" y="91"/>
                  </a:lnTo>
                  <a:lnTo>
                    <a:pt x="242" y="91"/>
                  </a:lnTo>
                  <a:lnTo>
                    <a:pt x="242" y="91"/>
                  </a:lnTo>
                  <a:lnTo>
                    <a:pt x="242" y="91"/>
                  </a:lnTo>
                  <a:lnTo>
                    <a:pt x="242" y="92"/>
                  </a:lnTo>
                  <a:lnTo>
                    <a:pt x="242" y="92"/>
                  </a:lnTo>
                  <a:lnTo>
                    <a:pt x="242" y="92"/>
                  </a:lnTo>
                  <a:lnTo>
                    <a:pt x="242" y="92"/>
                  </a:lnTo>
                  <a:lnTo>
                    <a:pt x="241" y="92"/>
                  </a:lnTo>
                  <a:lnTo>
                    <a:pt x="241" y="92"/>
                  </a:lnTo>
                  <a:lnTo>
                    <a:pt x="241" y="92"/>
                  </a:lnTo>
                  <a:lnTo>
                    <a:pt x="241" y="92"/>
                  </a:lnTo>
                  <a:lnTo>
                    <a:pt x="241" y="93"/>
                  </a:lnTo>
                  <a:lnTo>
                    <a:pt x="240" y="92"/>
                  </a:lnTo>
                  <a:lnTo>
                    <a:pt x="240" y="93"/>
                  </a:lnTo>
                  <a:lnTo>
                    <a:pt x="240" y="93"/>
                  </a:lnTo>
                  <a:lnTo>
                    <a:pt x="240" y="93"/>
                  </a:lnTo>
                  <a:lnTo>
                    <a:pt x="240" y="93"/>
                  </a:lnTo>
                  <a:lnTo>
                    <a:pt x="240" y="93"/>
                  </a:lnTo>
                  <a:lnTo>
                    <a:pt x="240" y="93"/>
                  </a:lnTo>
                  <a:lnTo>
                    <a:pt x="239" y="93"/>
                  </a:lnTo>
                  <a:lnTo>
                    <a:pt x="239" y="93"/>
                  </a:lnTo>
                  <a:lnTo>
                    <a:pt x="239" y="93"/>
                  </a:lnTo>
                  <a:lnTo>
                    <a:pt x="239" y="93"/>
                  </a:lnTo>
                  <a:lnTo>
                    <a:pt x="239" y="93"/>
                  </a:lnTo>
                  <a:lnTo>
                    <a:pt x="239" y="93"/>
                  </a:lnTo>
                  <a:lnTo>
                    <a:pt x="238" y="93"/>
                  </a:lnTo>
                  <a:lnTo>
                    <a:pt x="238" y="93"/>
                  </a:lnTo>
                  <a:lnTo>
                    <a:pt x="238" y="92"/>
                  </a:lnTo>
                  <a:lnTo>
                    <a:pt x="238" y="92"/>
                  </a:lnTo>
                  <a:lnTo>
                    <a:pt x="238" y="93"/>
                  </a:lnTo>
                  <a:lnTo>
                    <a:pt x="238" y="93"/>
                  </a:lnTo>
                  <a:lnTo>
                    <a:pt x="238" y="93"/>
                  </a:lnTo>
                  <a:lnTo>
                    <a:pt x="238" y="93"/>
                  </a:lnTo>
                  <a:lnTo>
                    <a:pt x="238" y="94"/>
                  </a:lnTo>
                  <a:lnTo>
                    <a:pt x="238" y="94"/>
                  </a:lnTo>
                  <a:lnTo>
                    <a:pt x="237" y="94"/>
                  </a:lnTo>
                  <a:lnTo>
                    <a:pt x="237" y="94"/>
                  </a:lnTo>
                  <a:lnTo>
                    <a:pt x="237" y="94"/>
                  </a:lnTo>
                  <a:lnTo>
                    <a:pt x="237" y="94"/>
                  </a:lnTo>
                  <a:lnTo>
                    <a:pt x="237" y="95"/>
                  </a:lnTo>
                  <a:lnTo>
                    <a:pt x="237" y="95"/>
                  </a:lnTo>
                  <a:lnTo>
                    <a:pt x="237" y="94"/>
                  </a:lnTo>
                  <a:lnTo>
                    <a:pt x="237" y="94"/>
                  </a:lnTo>
                  <a:lnTo>
                    <a:pt x="237" y="94"/>
                  </a:lnTo>
                  <a:lnTo>
                    <a:pt x="237" y="95"/>
                  </a:lnTo>
                  <a:lnTo>
                    <a:pt x="236" y="94"/>
                  </a:lnTo>
                  <a:lnTo>
                    <a:pt x="236" y="94"/>
                  </a:lnTo>
                  <a:lnTo>
                    <a:pt x="237" y="94"/>
                  </a:lnTo>
                  <a:lnTo>
                    <a:pt x="236" y="94"/>
                  </a:lnTo>
                  <a:lnTo>
                    <a:pt x="236" y="94"/>
                  </a:lnTo>
                  <a:lnTo>
                    <a:pt x="236" y="95"/>
                  </a:lnTo>
                  <a:lnTo>
                    <a:pt x="236" y="95"/>
                  </a:lnTo>
                  <a:lnTo>
                    <a:pt x="236" y="95"/>
                  </a:lnTo>
                  <a:lnTo>
                    <a:pt x="236" y="94"/>
                  </a:lnTo>
                  <a:lnTo>
                    <a:pt x="236" y="94"/>
                  </a:lnTo>
                  <a:lnTo>
                    <a:pt x="236" y="94"/>
                  </a:lnTo>
                  <a:lnTo>
                    <a:pt x="236" y="94"/>
                  </a:lnTo>
                  <a:lnTo>
                    <a:pt x="236" y="94"/>
                  </a:lnTo>
                  <a:lnTo>
                    <a:pt x="236" y="94"/>
                  </a:lnTo>
                  <a:lnTo>
                    <a:pt x="236" y="95"/>
                  </a:lnTo>
                  <a:lnTo>
                    <a:pt x="236" y="95"/>
                  </a:lnTo>
                  <a:lnTo>
                    <a:pt x="236" y="95"/>
                  </a:lnTo>
                  <a:lnTo>
                    <a:pt x="236" y="95"/>
                  </a:lnTo>
                  <a:lnTo>
                    <a:pt x="236" y="95"/>
                  </a:lnTo>
                  <a:lnTo>
                    <a:pt x="236" y="95"/>
                  </a:lnTo>
                  <a:lnTo>
                    <a:pt x="235" y="95"/>
                  </a:lnTo>
                  <a:lnTo>
                    <a:pt x="235" y="95"/>
                  </a:lnTo>
                  <a:lnTo>
                    <a:pt x="235" y="95"/>
                  </a:lnTo>
                  <a:lnTo>
                    <a:pt x="235" y="95"/>
                  </a:lnTo>
                  <a:lnTo>
                    <a:pt x="235" y="96"/>
                  </a:lnTo>
                  <a:lnTo>
                    <a:pt x="235" y="96"/>
                  </a:lnTo>
                  <a:lnTo>
                    <a:pt x="235" y="96"/>
                  </a:lnTo>
                  <a:lnTo>
                    <a:pt x="235" y="96"/>
                  </a:lnTo>
                  <a:lnTo>
                    <a:pt x="235" y="96"/>
                  </a:lnTo>
                  <a:lnTo>
                    <a:pt x="234" y="96"/>
                  </a:lnTo>
                  <a:lnTo>
                    <a:pt x="234" y="96"/>
                  </a:lnTo>
                  <a:lnTo>
                    <a:pt x="234" y="97"/>
                  </a:lnTo>
                  <a:lnTo>
                    <a:pt x="234" y="97"/>
                  </a:lnTo>
                  <a:lnTo>
                    <a:pt x="234" y="97"/>
                  </a:lnTo>
                  <a:lnTo>
                    <a:pt x="234" y="97"/>
                  </a:lnTo>
                  <a:lnTo>
                    <a:pt x="234" y="97"/>
                  </a:lnTo>
                  <a:lnTo>
                    <a:pt x="234" y="97"/>
                  </a:lnTo>
                  <a:lnTo>
                    <a:pt x="234" y="97"/>
                  </a:lnTo>
                  <a:lnTo>
                    <a:pt x="234" y="97"/>
                  </a:lnTo>
                  <a:lnTo>
                    <a:pt x="234" y="97"/>
                  </a:lnTo>
                  <a:lnTo>
                    <a:pt x="234" y="97"/>
                  </a:lnTo>
                  <a:lnTo>
                    <a:pt x="234" y="98"/>
                  </a:lnTo>
                  <a:lnTo>
                    <a:pt x="234" y="98"/>
                  </a:lnTo>
                  <a:lnTo>
                    <a:pt x="234" y="98"/>
                  </a:lnTo>
                  <a:lnTo>
                    <a:pt x="234" y="98"/>
                  </a:lnTo>
                  <a:lnTo>
                    <a:pt x="234" y="98"/>
                  </a:lnTo>
                  <a:lnTo>
                    <a:pt x="234" y="98"/>
                  </a:lnTo>
                  <a:lnTo>
                    <a:pt x="234" y="98"/>
                  </a:lnTo>
                  <a:lnTo>
                    <a:pt x="234" y="99"/>
                  </a:lnTo>
                  <a:lnTo>
                    <a:pt x="233" y="99"/>
                  </a:lnTo>
                  <a:lnTo>
                    <a:pt x="233" y="99"/>
                  </a:lnTo>
                  <a:lnTo>
                    <a:pt x="233" y="100"/>
                  </a:lnTo>
                  <a:lnTo>
                    <a:pt x="234" y="99"/>
                  </a:lnTo>
                  <a:lnTo>
                    <a:pt x="234" y="99"/>
                  </a:lnTo>
                  <a:lnTo>
                    <a:pt x="234" y="100"/>
                  </a:lnTo>
                  <a:lnTo>
                    <a:pt x="234" y="100"/>
                  </a:lnTo>
                  <a:lnTo>
                    <a:pt x="234" y="100"/>
                  </a:lnTo>
                  <a:lnTo>
                    <a:pt x="234" y="100"/>
                  </a:lnTo>
                  <a:lnTo>
                    <a:pt x="234" y="101"/>
                  </a:lnTo>
                  <a:lnTo>
                    <a:pt x="234" y="101"/>
                  </a:lnTo>
                  <a:lnTo>
                    <a:pt x="235" y="101"/>
                  </a:lnTo>
                  <a:lnTo>
                    <a:pt x="235" y="101"/>
                  </a:lnTo>
                  <a:lnTo>
                    <a:pt x="235" y="101"/>
                  </a:lnTo>
                  <a:lnTo>
                    <a:pt x="235" y="101"/>
                  </a:lnTo>
                  <a:lnTo>
                    <a:pt x="235" y="101"/>
                  </a:lnTo>
                  <a:lnTo>
                    <a:pt x="236" y="101"/>
                  </a:lnTo>
                  <a:lnTo>
                    <a:pt x="236" y="101"/>
                  </a:lnTo>
                  <a:lnTo>
                    <a:pt x="235" y="100"/>
                  </a:lnTo>
                  <a:lnTo>
                    <a:pt x="235" y="100"/>
                  </a:lnTo>
                  <a:lnTo>
                    <a:pt x="235" y="100"/>
                  </a:lnTo>
                  <a:lnTo>
                    <a:pt x="235" y="100"/>
                  </a:lnTo>
                  <a:lnTo>
                    <a:pt x="235" y="100"/>
                  </a:lnTo>
                  <a:lnTo>
                    <a:pt x="235" y="100"/>
                  </a:lnTo>
                  <a:lnTo>
                    <a:pt x="235" y="100"/>
                  </a:lnTo>
                  <a:lnTo>
                    <a:pt x="236" y="100"/>
                  </a:lnTo>
                  <a:lnTo>
                    <a:pt x="236" y="100"/>
                  </a:lnTo>
                  <a:lnTo>
                    <a:pt x="236" y="101"/>
                  </a:lnTo>
                  <a:lnTo>
                    <a:pt x="236" y="101"/>
                  </a:lnTo>
                  <a:lnTo>
                    <a:pt x="236" y="101"/>
                  </a:lnTo>
                  <a:lnTo>
                    <a:pt x="236" y="101"/>
                  </a:lnTo>
                  <a:lnTo>
                    <a:pt x="236" y="101"/>
                  </a:lnTo>
                  <a:lnTo>
                    <a:pt x="235" y="101"/>
                  </a:lnTo>
                  <a:lnTo>
                    <a:pt x="235" y="101"/>
                  </a:lnTo>
                  <a:lnTo>
                    <a:pt x="235" y="101"/>
                  </a:lnTo>
                  <a:lnTo>
                    <a:pt x="235" y="101"/>
                  </a:lnTo>
                  <a:lnTo>
                    <a:pt x="235" y="102"/>
                  </a:lnTo>
                  <a:lnTo>
                    <a:pt x="234" y="102"/>
                  </a:lnTo>
                  <a:lnTo>
                    <a:pt x="234" y="101"/>
                  </a:lnTo>
                  <a:lnTo>
                    <a:pt x="234" y="101"/>
                  </a:lnTo>
                  <a:lnTo>
                    <a:pt x="234" y="101"/>
                  </a:lnTo>
                  <a:lnTo>
                    <a:pt x="234" y="102"/>
                  </a:lnTo>
                  <a:lnTo>
                    <a:pt x="233" y="102"/>
                  </a:lnTo>
                  <a:lnTo>
                    <a:pt x="233" y="102"/>
                  </a:lnTo>
                  <a:lnTo>
                    <a:pt x="233" y="102"/>
                  </a:lnTo>
                  <a:lnTo>
                    <a:pt x="233" y="101"/>
                  </a:lnTo>
                  <a:lnTo>
                    <a:pt x="233" y="101"/>
                  </a:lnTo>
                  <a:lnTo>
                    <a:pt x="233" y="101"/>
                  </a:lnTo>
                  <a:lnTo>
                    <a:pt x="233" y="101"/>
                  </a:lnTo>
                  <a:lnTo>
                    <a:pt x="233" y="101"/>
                  </a:lnTo>
                  <a:lnTo>
                    <a:pt x="233" y="101"/>
                  </a:lnTo>
                  <a:lnTo>
                    <a:pt x="233" y="101"/>
                  </a:lnTo>
                  <a:lnTo>
                    <a:pt x="233" y="101"/>
                  </a:lnTo>
                  <a:lnTo>
                    <a:pt x="233" y="102"/>
                  </a:lnTo>
                  <a:lnTo>
                    <a:pt x="233" y="102"/>
                  </a:lnTo>
                  <a:lnTo>
                    <a:pt x="233" y="102"/>
                  </a:lnTo>
                  <a:lnTo>
                    <a:pt x="232" y="102"/>
                  </a:lnTo>
                  <a:lnTo>
                    <a:pt x="232" y="102"/>
                  </a:lnTo>
                  <a:lnTo>
                    <a:pt x="232" y="102"/>
                  </a:lnTo>
                  <a:lnTo>
                    <a:pt x="232" y="102"/>
                  </a:lnTo>
                  <a:lnTo>
                    <a:pt x="231" y="102"/>
                  </a:lnTo>
                  <a:lnTo>
                    <a:pt x="231" y="102"/>
                  </a:lnTo>
                  <a:lnTo>
                    <a:pt x="230" y="103"/>
                  </a:lnTo>
                  <a:lnTo>
                    <a:pt x="230" y="103"/>
                  </a:lnTo>
                  <a:lnTo>
                    <a:pt x="230" y="103"/>
                  </a:lnTo>
                  <a:lnTo>
                    <a:pt x="230" y="103"/>
                  </a:lnTo>
                  <a:lnTo>
                    <a:pt x="229" y="103"/>
                  </a:lnTo>
                  <a:lnTo>
                    <a:pt x="229" y="102"/>
                  </a:lnTo>
                  <a:lnTo>
                    <a:pt x="229" y="103"/>
                  </a:lnTo>
                  <a:lnTo>
                    <a:pt x="229" y="103"/>
                  </a:lnTo>
                  <a:lnTo>
                    <a:pt x="229" y="103"/>
                  </a:lnTo>
                  <a:lnTo>
                    <a:pt x="228" y="103"/>
                  </a:lnTo>
                  <a:lnTo>
                    <a:pt x="228" y="103"/>
                  </a:lnTo>
                  <a:lnTo>
                    <a:pt x="228" y="103"/>
                  </a:lnTo>
                  <a:lnTo>
                    <a:pt x="228" y="103"/>
                  </a:lnTo>
                  <a:lnTo>
                    <a:pt x="228" y="103"/>
                  </a:lnTo>
                  <a:lnTo>
                    <a:pt x="228" y="103"/>
                  </a:lnTo>
                  <a:lnTo>
                    <a:pt x="227" y="103"/>
                  </a:lnTo>
                  <a:lnTo>
                    <a:pt x="227" y="104"/>
                  </a:lnTo>
                  <a:lnTo>
                    <a:pt x="227" y="104"/>
                  </a:lnTo>
                  <a:lnTo>
                    <a:pt x="227" y="104"/>
                  </a:lnTo>
                  <a:lnTo>
                    <a:pt x="227" y="104"/>
                  </a:lnTo>
                  <a:lnTo>
                    <a:pt x="227" y="104"/>
                  </a:lnTo>
                  <a:lnTo>
                    <a:pt x="227" y="104"/>
                  </a:lnTo>
                  <a:lnTo>
                    <a:pt x="227" y="104"/>
                  </a:lnTo>
                  <a:lnTo>
                    <a:pt x="227" y="103"/>
                  </a:lnTo>
                  <a:lnTo>
                    <a:pt x="227" y="103"/>
                  </a:lnTo>
                  <a:lnTo>
                    <a:pt x="227" y="103"/>
                  </a:lnTo>
                  <a:lnTo>
                    <a:pt x="227" y="103"/>
                  </a:lnTo>
                  <a:lnTo>
                    <a:pt x="227" y="102"/>
                  </a:lnTo>
                  <a:lnTo>
                    <a:pt x="227" y="103"/>
                  </a:lnTo>
                  <a:lnTo>
                    <a:pt x="227" y="103"/>
                  </a:lnTo>
                  <a:lnTo>
                    <a:pt x="227" y="103"/>
                  </a:lnTo>
                  <a:lnTo>
                    <a:pt x="227" y="103"/>
                  </a:lnTo>
                  <a:lnTo>
                    <a:pt x="227" y="103"/>
                  </a:lnTo>
                  <a:lnTo>
                    <a:pt x="227" y="103"/>
                  </a:lnTo>
                  <a:lnTo>
                    <a:pt x="227" y="104"/>
                  </a:lnTo>
                  <a:lnTo>
                    <a:pt x="227" y="104"/>
                  </a:lnTo>
                  <a:lnTo>
                    <a:pt x="227" y="104"/>
                  </a:lnTo>
                  <a:lnTo>
                    <a:pt x="227" y="104"/>
                  </a:lnTo>
                  <a:lnTo>
                    <a:pt x="227" y="105"/>
                  </a:lnTo>
                  <a:lnTo>
                    <a:pt x="226" y="105"/>
                  </a:lnTo>
                  <a:lnTo>
                    <a:pt x="226" y="105"/>
                  </a:lnTo>
                  <a:lnTo>
                    <a:pt x="227" y="105"/>
                  </a:lnTo>
                  <a:lnTo>
                    <a:pt x="227" y="105"/>
                  </a:lnTo>
                  <a:lnTo>
                    <a:pt x="227" y="105"/>
                  </a:lnTo>
                  <a:lnTo>
                    <a:pt x="227" y="105"/>
                  </a:lnTo>
                  <a:lnTo>
                    <a:pt x="227" y="105"/>
                  </a:lnTo>
                  <a:lnTo>
                    <a:pt x="227" y="106"/>
                  </a:lnTo>
                  <a:lnTo>
                    <a:pt x="227" y="107"/>
                  </a:lnTo>
                  <a:lnTo>
                    <a:pt x="227" y="107"/>
                  </a:lnTo>
                  <a:lnTo>
                    <a:pt x="227" y="106"/>
                  </a:lnTo>
                  <a:lnTo>
                    <a:pt x="227" y="106"/>
                  </a:lnTo>
                  <a:lnTo>
                    <a:pt x="227" y="106"/>
                  </a:lnTo>
                  <a:lnTo>
                    <a:pt x="227" y="107"/>
                  </a:lnTo>
                  <a:lnTo>
                    <a:pt x="227" y="107"/>
                  </a:lnTo>
                  <a:lnTo>
                    <a:pt x="227" y="107"/>
                  </a:lnTo>
                  <a:lnTo>
                    <a:pt x="226" y="108"/>
                  </a:lnTo>
                  <a:lnTo>
                    <a:pt x="226" y="108"/>
                  </a:lnTo>
                  <a:lnTo>
                    <a:pt x="226" y="108"/>
                  </a:lnTo>
                  <a:lnTo>
                    <a:pt x="226" y="108"/>
                  </a:lnTo>
                  <a:lnTo>
                    <a:pt x="226" y="108"/>
                  </a:lnTo>
                  <a:lnTo>
                    <a:pt x="226" y="108"/>
                  </a:lnTo>
                  <a:lnTo>
                    <a:pt x="226" y="109"/>
                  </a:lnTo>
                  <a:lnTo>
                    <a:pt x="226" y="109"/>
                  </a:lnTo>
                  <a:lnTo>
                    <a:pt x="225" y="109"/>
                  </a:lnTo>
                  <a:lnTo>
                    <a:pt x="225" y="109"/>
                  </a:lnTo>
                  <a:lnTo>
                    <a:pt x="225" y="109"/>
                  </a:lnTo>
                  <a:lnTo>
                    <a:pt x="225" y="109"/>
                  </a:lnTo>
                  <a:lnTo>
                    <a:pt x="225" y="109"/>
                  </a:lnTo>
                  <a:lnTo>
                    <a:pt x="225" y="109"/>
                  </a:lnTo>
                  <a:lnTo>
                    <a:pt x="225" y="109"/>
                  </a:lnTo>
                  <a:lnTo>
                    <a:pt x="225" y="109"/>
                  </a:lnTo>
                  <a:lnTo>
                    <a:pt x="225" y="109"/>
                  </a:lnTo>
                  <a:lnTo>
                    <a:pt x="225" y="109"/>
                  </a:lnTo>
                  <a:lnTo>
                    <a:pt x="224" y="109"/>
                  </a:lnTo>
                  <a:lnTo>
                    <a:pt x="224" y="108"/>
                  </a:lnTo>
                  <a:lnTo>
                    <a:pt x="224" y="108"/>
                  </a:lnTo>
                  <a:lnTo>
                    <a:pt x="224" y="108"/>
                  </a:lnTo>
                  <a:lnTo>
                    <a:pt x="224" y="108"/>
                  </a:lnTo>
                  <a:lnTo>
                    <a:pt x="224" y="107"/>
                  </a:lnTo>
                  <a:lnTo>
                    <a:pt x="224" y="107"/>
                  </a:lnTo>
                  <a:lnTo>
                    <a:pt x="224" y="107"/>
                  </a:lnTo>
                  <a:lnTo>
                    <a:pt x="224" y="107"/>
                  </a:lnTo>
                  <a:lnTo>
                    <a:pt x="224" y="107"/>
                  </a:lnTo>
                  <a:lnTo>
                    <a:pt x="224" y="107"/>
                  </a:lnTo>
                  <a:lnTo>
                    <a:pt x="225" y="107"/>
                  </a:lnTo>
                  <a:lnTo>
                    <a:pt x="225" y="106"/>
                  </a:lnTo>
                  <a:lnTo>
                    <a:pt x="225" y="106"/>
                  </a:lnTo>
                  <a:lnTo>
                    <a:pt x="225" y="106"/>
                  </a:lnTo>
                  <a:lnTo>
                    <a:pt x="224" y="106"/>
                  </a:lnTo>
                  <a:lnTo>
                    <a:pt x="224" y="107"/>
                  </a:lnTo>
                  <a:lnTo>
                    <a:pt x="224" y="107"/>
                  </a:lnTo>
                  <a:lnTo>
                    <a:pt x="224" y="107"/>
                  </a:lnTo>
                  <a:lnTo>
                    <a:pt x="224" y="107"/>
                  </a:lnTo>
                  <a:lnTo>
                    <a:pt x="223" y="107"/>
                  </a:lnTo>
                  <a:lnTo>
                    <a:pt x="224" y="108"/>
                  </a:lnTo>
                  <a:lnTo>
                    <a:pt x="224" y="108"/>
                  </a:lnTo>
                  <a:lnTo>
                    <a:pt x="224" y="108"/>
                  </a:lnTo>
                  <a:lnTo>
                    <a:pt x="224" y="109"/>
                  </a:lnTo>
                  <a:lnTo>
                    <a:pt x="224" y="109"/>
                  </a:lnTo>
                  <a:lnTo>
                    <a:pt x="224" y="109"/>
                  </a:lnTo>
                  <a:lnTo>
                    <a:pt x="224" y="109"/>
                  </a:lnTo>
                  <a:lnTo>
                    <a:pt x="224" y="110"/>
                  </a:lnTo>
                  <a:lnTo>
                    <a:pt x="224" y="110"/>
                  </a:lnTo>
                  <a:lnTo>
                    <a:pt x="224" y="110"/>
                  </a:lnTo>
                  <a:lnTo>
                    <a:pt x="225" y="110"/>
                  </a:lnTo>
                  <a:lnTo>
                    <a:pt x="225" y="111"/>
                  </a:lnTo>
                  <a:lnTo>
                    <a:pt x="225" y="111"/>
                  </a:lnTo>
                  <a:lnTo>
                    <a:pt x="225" y="111"/>
                  </a:lnTo>
                  <a:lnTo>
                    <a:pt x="225" y="111"/>
                  </a:lnTo>
                  <a:lnTo>
                    <a:pt x="225" y="111"/>
                  </a:lnTo>
                  <a:lnTo>
                    <a:pt x="224" y="111"/>
                  </a:lnTo>
                  <a:lnTo>
                    <a:pt x="224" y="112"/>
                  </a:lnTo>
                  <a:lnTo>
                    <a:pt x="224" y="112"/>
                  </a:lnTo>
                  <a:lnTo>
                    <a:pt x="224" y="112"/>
                  </a:lnTo>
                  <a:lnTo>
                    <a:pt x="224" y="113"/>
                  </a:lnTo>
                  <a:lnTo>
                    <a:pt x="224" y="113"/>
                  </a:lnTo>
                  <a:lnTo>
                    <a:pt x="224" y="113"/>
                  </a:lnTo>
                  <a:lnTo>
                    <a:pt x="223" y="113"/>
                  </a:lnTo>
                  <a:lnTo>
                    <a:pt x="223" y="114"/>
                  </a:lnTo>
                  <a:lnTo>
                    <a:pt x="223" y="114"/>
                  </a:lnTo>
                  <a:lnTo>
                    <a:pt x="223" y="114"/>
                  </a:lnTo>
                  <a:lnTo>
                    <a:pt x="223" y="114"/>
                  </a:lnTo>
                  <a:lnTo>
                    <a:pt x="223" y="114"/>
                  </a:lnTo>
                  <a:lnTo>
                    <a:pt x="223" y="115"/>
                  </a:lnTo>
                  <a:lnTo>
                    <a:pt x="223" y="115"/>
                  </a:lnTo>
                  <a:lnTo>
                    <a:pt x="223" y="115"/>
                  </a:lnTo>
                  <a:lnTo>
                    <a:pt x="223" y="114"/>
                  </a:lnTo>
                  <a:lnTo>
                    <a:pt x="222" y="114"/>
                  </a:lnTo>
                  <a:lnTo>
                    <a:pt x="223" y="114"/>
                  </a:lnTo>
                  <a:lnTo>
                    <a:pt x="223" y="114"/>
                  </a:lnTo>
                  <a:lnTo>
                    <a:pt x="223" y="113"/>
                  </a:lnTo>
                  <a:lnTo>
                    <a:pt x="223" y="113"/>
                  </a:lnTo>
                  <a:lnTo>
                    <a:pt x="223" y="113"/>
                  </a:lnTo>
                  <a:lnTo>
                    <a:pt x="223" y="113"/>
                  </a:lnTo>
                  <a:lnTo>
                    <a:pt x="223" y="113"/>
                  </a:lnTo>
                  <a:lnTo>
                    <a:pt x="223" y="112"/>
                  </a:lnTo>
                  <a:lnTo>
                    <a:pt x="223" y="112"/>
                  </a:lnTo>
                  <a:lnTo>
                    <a:pt x="223" y="112"/>
                  </a:lnTo>
                  <a:lnTo>
                    <a:pt x="223" y="112"/>
                  </a:lnTo>
                  <a:lnTo>
                    <a:pt x="223" y="112"/>
                  </a:lnTo>
                  <a:lnTo>
                    <a:pt x="223" y="112"/>
                  </a:lnTo>
                  <a:lnTo>
                    <a:pt x="223" y="112"/>
                  </a:lnTo>
                  <a:lnTo>
                    <a:pt x="223" y="111"/>
                  </a:lnTo>
                  <a:lnTo>
                    <a:pt x="223" y="111"/>
                  </a:lnTo>
                  <a:lnTo>
                    <a:pt x="222" y="111"/>
                  </a:lnTo>
                  <a:lnTo>
                    <a:pt x="222" y="111"/>
                  </a:lnTo>
                  <a:lnTo>
                    <a:pt x="222" y="111"/>
                  </a:lnTo>
                  <a:lnTo>
                    <a:pt x="222" y="111"/>
                  </a:lnTo>
                  <a:lnTo>
                    <a:pt x="222" y="111"/>
                  </a:lnTo>
                  <a:lnTo>
                    <a:pt x="222" y="111"/>
                  </a:lnTo>
                  <a:lnTo>
                    <a:pt x="222" y="111"/>
                  </a:lnTo>
                  <a:lnTo>
                    <a:pt x="222" y="110"/>
                  </a:lnTo>
                  <a:lnTo>
                    <a:pt x="222" y="110"/>
                  </a:lnTo>
                  <a:lnTo>
                    <a:pt x="222" y="110"/>
                  </a:lnTo>
                  <a:lnTo>
                    <a:pt x="222" y="110"/>
                  </a:lnTo>
                  <a:lnTo>
                    <a:pt x="223" y="110"/>
                  </a:lnTo>
                  <a:lnTo>
                    <a:pt x="223" y="110"/>
                  </a:lnTo>
                  <a:lnTo>
                    <a:pt x="223" y="110"/>
                  </a:lnTo>
                  <a:lnTo>
                    <a:pt x="222" y="110"/>
                  </a:lnTo>
                  <a:lnTo>
                    <a:pt x="222" y="110"/>
                  </a:lnTo>
                  <a:lnTo>
                    <a:pt x="222" y="110"/>
                  </a:lnTo>
                  <a:lnTo>
                    <a:pt x="222" y="110"/>
                  </a:lnTo>
                  <a:lnTo>
                    <a:pt x="222" y="110"/>
                  </a:lnTo>
                  <a:lnTo>
                    <a:pt x="222" y="110"/>
                  </a:lnTo>
                  <a:lnTo>
                    <a:pt x="222" y="110"/>
                  </a:lnTo>
                  <a:lnTo>
                    <a:pt x="222" y="110"/>
                  </a:lnTo>
                  <a:lnTo>
                    <a:pt x="222" y="110"/>
                  </a:lnTo>
                  <a:lnTo>
                    <a:pt x="222" y="109"/>
                  </a:lnTo>
                  <a:lnTo>
                    <a:pt x="222" y="109"/>
                  </a:lnTo>
                  <a:lnTo>
                    <a:pt x="222" y="109"/>
                  </a:lnTo>
                  <a:lnTo>
                    <a:pt x="222" y="110"/>
                  </a:lnTo>
                  <a:lnTo>
                    <a:pt x="222" y="109"/>
                  </a:lnTo>
                  <a:lnTo>
                    <a:pt x="222" y="109"/>
                  </a:lnTo>
                  <a:lnTo>
                    <a:pt x="222" y="109"/>
                  </a:lnTo>
                  <a:lnTo>
                    <a:pt x="222" y="109"/>
                  </a:lnTo>
                  <a:lnTo>
                    <a:pt x="222" y="109"/>
                  </a:lnTo>
                  <a:lnTo>
                    <a:pt x="222" y="109"/>
                  </a:lnTo>
                  <a:lnTo>
                    <a:pt x="222" y="109"/>
                  </a:lnTo>
                  <a:lnTo>
                    <a:pt x="222" y="108"/>
                  </a:lnTo>
                  <a:lnTo>
                    <a:pt x="222" y="108"/>
                  </a:lnTo>
                  <a:lnTo>
                    <a:pt x="223" y="108"/>
                  </a:lnTo>
                  <a:lnTo>
                    <a:pt x="223" y="108"/>
                  </a:lnTo>
                  <a:lnTo>
                    <a:pt x="223" y="107"/>
                  </a:lnTo>
                  <a:lnTo>
                    <a:pt x="222" y="108"/>
                  </a:lnTo>
                  <a:lnTo>
                    <a:pt x="222" y="108"/>
                  </a:lnTo>
                  <a:lnTo>
                    <a:pt x="222" y="108"/>
                  </a:lnTo>
                  <a:lnTo>
                    <a:pt x="222" y="108"/>
                  </a:lnTo>
                  <a:lnTo>
                    <a:pt x="222" y="108"/>
                  </a:lnTo>
                  <a:lnTo>
                    <a:pt x="222" y="108"/>
                  </a:lnTo>
                  <a:lnTo>
                    <a:pt x="222" y="108"/>
                  </a:lnTo>
                  <a:lnTo>
                    <a:pt x="221" y="108"/>
                  </a:lnTo>
                  <a:lnTo>
                    <a:pt x="222" y="109"/>
                  </a:lnTo>
                  <a:lnTo>
                    <a:pt x="221" y="109"/>
                  </a:lnTo>
                  <a:lnTo>
                    <a:pt x="221" y="109"/>
                  </a:lnTo>
                  <a:lnTo>
                    <a:pt x="221" y="109"/>
                  </a:lnTo>
                  <a:lnTo>
                    <a:pt x="221" y="109"/>
                  </a:lnTo>
                  <a:lnTo>
                    <a:pt x="222" y="109"/>
                  </a:lnTo>
                  <a:lnTo>
                    <a:pt x="222" y="109"/>
                  </a:lnTo>
                  <a:lnTo>
                    <a:pt x="222" y="109"/>
                  </a:lnTo>
                  <a:lnTo>
                    <a:pt x="222" y="109"/>
                  </a:lnTo>
                  <a:lnTo>
                    <a:pt x="221" y="109"/>
                  </a:lnTo>
                  <a:lnTo>
                    <a:pt x="221" y="110"/>
                  </a:lnTo>
                  <a:lnTo>
                    <a:pt x="221" y="110"/>
                  </a:lnTo>
                  <a:lnTo>
                    <a:pt x="221" y="110"/>
                  </a:lnTo>
                  <a:lnTo>
                    <a:pt x="221" y="111"/>
                  </a:lnTo>
                  <a:lnTo>
                    <a:pt x="222" y="111"/>
                  </a:lnTo>
                  <a:lnTo>
                    <a:pt x="222" y="111"/>
                  </a:lnTo>
                  <a:lnTo>
                    <a:pt x="221" y="111"/>
                  </a:lnTo>
                  <a:lnTo>
                    <a:pt x="221" y="111"/>
                  </a:lnTo>
                  <a:lnTo>
                    <a:pt x="221" y="110"/>
                  </a:lnTo>
                  <a:lnTo>
                    <a:pt x="221" y="110"/>
                  </a:lnTo>
                  <a:lnTo>
                    <a:pt x="221" y="110"/>
                  </a:lnTo>
                  <a:lnTo>
                    <a:pt x="221" y="111"/>
                  </a:lnTo>
                  <a:lnTo>
                    <a:pt x="221" y="111"/>
                  </a:lnTo>
                  <a:lnTo>
                    <a:pt x="221" y="111"/>
                  </a:lnTo>
                  <a:lnTo>
                    <a:pt x="222" y="111"/>
                  </a:lnTo>
                  <a:lnTo>
                    <a:pt x="222" y="111"/>
                  </a:lnTo>
                  <a:lnTo>
                    <a:pt x="222" y="112"/>
                  </a:lnTo>
                  <a:lnTo>
                    <a:pt x="222" y="112"/>
                  </a:lnTo>
                  <a:lnTo>
                    <a:pt x="222" y="112"/>
                  </a:lnTo>
                  <a:lnTo>
                    <a:pt x="222" y="112"/>
                  </a:lnTo>
                  <a:lnTo>
                    <a:pt x="221" y="112"/>
                  </a:lnTo>
                  <a:lnTo>
                    <a:pt x="221" y="112"/>
                  </a:lnTo>
                  <a:lnTo>
                    <a:pt x="221" y="111"/>
                  </a:lnTo>
                  <a:lnTo>
                    <a:pt x="221" y="111"/>
                  </a:lnTo>
                  <a:lnTo>
                    <a:pt x="221" y="111"/>
                  </a:lnTo>
                  <a:lnTo>
                    <a:pt x="221" y="111"/>
                  </a:lnTo>
                  <a:lnTo>
                    <a:pt x="220" y="111"/>
                  </a:lnTo>
                  <a:lnTo>
                    <a:pt x="220" y="111"/>
                  </a:lnTo>
                  <a:lnTo>
                    <a:pt x="220" y="111"/>
                  </a:lnTo>
                  <a:lnTo>
                    <a:pt x="220" y="111"/>
                  </a:lnTo>
                  <a:lnTo>
                    <a:pt x="220" y="110"/>
                  </a:lnTo>
                  <a:lnTo>
                    <a:pt x="220" y="110"/>
                  </a:lnTo>
                  <a:lnTo>
                    <a:pt x="220" y="110"/>
                  </a:lnTo>
                  <a:lnTo>
                    <a:pt x="221" y="110"/>
                  </a:lnTo>
                  <a:lnTo>
                    <a:pt x="220" y="110"/>
                  </a:lnTo>
                  <a:lnTo>
                    <a:pt x="220" y="109"/>
                  </a:lnTo>
                  <a:lnTo>
                    <a:pt x="220" y="110"/>
                  </a:lnTo>
                  <a:lnTo>
                    <a:pt x="220" y="110"/>
                  </a:lnTo>
                  <a:lnTo>
                    <a:pt x="220" y="110"/>
                  </a:lnTo>
                  <a:lnTo>
                    <a:pt x="220" y="110"/>
                  </a:lnTo>
                  <a:lnTo>
                    <a:pt x="220" y="110"/>
                  </a:lnTo>
                  <a:lnTo>
                    <a:pt x="220" y="111"/>
                  </a:lnTo>
                  <a:lnTo>
                    <a:pt x="220" y="111"/>
                  </a:lnTo>
                  <a:lnTo>
                    <a:pt x="220" y="111"/>
                  </a:lnTo>
                  <a:lnTo>
                    <a:pt x="220" y="111"/>
                  </a:lnTo>
                  <a:lnTo>
                    <a:pt x="220" y="111"/>
                  </a:lnTo>
                  <a:lnTo>
                    <a:pt x="220" y="111"/>
                  </a:lnTo>
                  <a:lnTo>
                    <a:pt x="220" y="111"/>
                  </a:lnTo>
                  <a:lnTo>
                    <a:pt x="221" y="112"/>
                  </a:lnTo>
                  <a:lnTo>
                    <a:pt x="221" y="112"/>
                  </a:lnTo>
                  <a:lnTo>
                    <a:pt x="221" y="112"/>
                  </a:lnTo>
                  <a:lnTo>
                    <a:pt x="221" y="112"/>
                  </a:lnTo>
                  <a:lnTo>
                    <a:pt x="221" y="112"/>
                  </a:lnTo>
                  <a:lnTo>
                    <a:pt x="222" y="112"/>
                  </a:lnTo>
                  <a:lnTo>
                    <a:pt x="222" y="112"/>
                  </a:lnTo>
                  <a:lnTo>
                    <a:pt x="222" y="112"/>
                  </a:lnTo>
                  <a:lnTo>
                    <a:pt x="222" y="112"/>
                  </a:lnTo>
                  <a:lnTo>
                    <a:pt x="222" y="113"/>
                  </a:lnTo>
                  <a:lnTo>
                    <a:pt x="222" y="113"/>
                  </a:lnTo>
                  <a:lnTo>
                    <a:pt x="222" y="113"/>
                  </a:lnTo>
                  <a:lnTo>
                    <a:pt x="222" y="113"/>
                  </a:lnTo>
                  <a:lnTo>
                    <a:pt x="221" y="113"/>
                  </a:lnTo>
                  <a:lnTo>
                    <a:pt x="221" y="113"/>
                  </a:lnTo>
                  <a:lnTo>
                    <a:pt x="221" y="112"/>
                  </a:lnTo>
                  <a:lnTo>
                    <a:pt x="221" y="112"/>
                  </a:lnTo>
                  <a:lnTo>
                    <a:pt x="221" y="112"/>
                  </a:lnTo>
                  <a:lnTo>
                    <a:pt x="220" y="112"/>
                  </a:lnTo>
                  <a:lnTo>
                    <a:pt x="220" y="112"/>
                  </a:lnTo>
                  <a:lnTo>
                    <a:pt x="220" y="112"/>
                  </a:lnTo>
                  <a:lnTo>
                    <a:pt x="220" y="112"/>
                  </a:lnTo>
                  <a:lnTo>
                    <a:pt x="221" y="112"/>
                  </a:lnTo>
                  <a:lnTo>
                    <a:pt x="221" y="112"/>
                  </a:lnTo>
                  <a:lnTo>
                    <a:pt x="221" y="112"/>
                  </a:lnTo>
                  <a:lnTo>
                    <a:pt x="221" y="113"/>
                  </a:lnTo>
                  <a:lnTo>
                    <a:pt x="221" y="113"/>
                  </a:lnTo>
                  <a:lnTo>
                    <a:pt x="221" y="113"/>
                  </a:lnTo>
                  <a:lnTo>
                    <a:pt x="221" y="113"/>
                  </a:lnTo>
                  <a:lnTo>
                    <a:pt x="221" y="113"/>
                  </a:lnTo>
                  <a:lnTo>
                    <a:pt x="222" y="113"/>
                  </a:lnTo>
                  <a:lnTo>
                    <a:pt x="222" y="113"/>
                  </a:lnTo>
                  <a:lnTo>
                    <a:pt x="222" y="114"/>
                  </a:lnTo>
                  <a:lnTo>
                    <a:pt x="222" y="114"/>
                  </a:lnTo>
                  <a:lnTo>
                    <a:pt x="222" y="114"/>
                  </a:lnTo>
                  <a:lnTo>
                    <a:pt x="222" y="114"/>
                  </a:lnTo>
                  <a:lnTo>
                    <a:pt x="222" y="114"/>
                  </a:lnTo>
                  <a:lnTo>
                    <a:pt x="222" y="114"/>
                  </a:lnTo>
                  <a:lnTo>
                    <a:pt x="221" y="114"/>
                  </a:lnTo>
                  <a:lnTo>
                    <a:pt x="221" y="114"/>
                  </a:lnTo>
                  <a:lnTo>
                    <a:pt x="221" y="114"/>
                  </a:lnTo>
                  <a:lnTo>
                    <a:pt x="221" y="114"/>
                  </a:lnTo>
                  <a:lnTo>
                    <a:pt x="221" y="114"/>
                  </a:lnTo>
                  <a:lnTo>
                    <a:pt x="221" y="114"/>
                  </a:lnTo>
                  <a:lnTo>
                    <a:pt x="221" y="115"/>
                  </a:lnTo>
                  <a:lnTo>
                    <a:pt x="222" y="115"/>
                  </a:lnTo>
                  <a:lnTo>
                    <a:pt x="222" y="115"/>
                  </a:lnTo>
                  <a:lnTo>
                    <a:pt x="222" y="115"/>
                  </a:lnTo>
                  <a:lnTo>
                    <a:pt x="222" y="115"/>
                  </a:lnTo>
                  <a:lnTo>
                    <a:pt x="222" y="115"/>
                  </a:lnTo>
                  <a:lnTo>
                    <a:pt x="221" y="115"/>
                  </a:lnTo>
                  <a:lnTo>
                    <a:pt x="221" y="115"/>
                  </a:lnTo>
                  <a:lnTo>
                    <a:pt x="221" y="115"/>
                  </a:lnTo>
                  <a:lnTo>
                    <a:pt x="221" y="115"/>
                  </a:lnTo>
                  <a:lnTo>
                    <a:pt x="221" y="114"/>
                  </a:lnTo>
                  <a:lnTo>
                    <a:pt x="221" y="114"/>
                  </a:lnTo>
                  <a:lnTo>
                    <a:pt x="220" y="114"/>
                  </a:lnTo>
                  <a:lnTo>
                    <a:pt x="220" y="114"/>
                  </a:lnTo>
                  <a:lnTo>
                    <a:pt x="220" y="114"/>
                  </a:lnTo>
                  <a:lnTo>
                    <a:pt x="220" y="114"/>
                  </a:lnTo>
                  <a:lnTo>
                    <a:pt x="221" y="115"/>
                  </a:lnTo>
                  <a:lnTo>
                    <a:pt x="221" y="115"/>
                  </a:lnTo>
                  <a:lnTo>
                    <a:pt x="221" y="115"/>
                  </a:lnTo>
                  <a:lnTo>
                    <a:pt x="221" y="115"/>
                  </a:lnTo>
                  <a:lnTo>
                    <a:pt x="221" y="115"/>
                  </a:lnTo>
                  <a:lnTo>
                    <a:pt x="222" y="115"/>
                  </a:lnTo>
                  <a:lnTo>
                    <a:pt x="222" y="115"/>
                  </a:lnTo>
                  <a:lnTo>
                    <a:pt x="222" y="115"/>
                  </a:lnTo>
                  <a:lnTo>
                    <a:pt x="222" y="115"/>
                  </a:lnTo>
                  <a:lnTo>
                    <a:pt x="222" y="115"/>
                  </a:lnTo>
                  <a:lnTo>
                    <a:pt x="223" y="115"/>
                  </a:lnTo>
                  <a:lnTo>
                    <a:pt x="223" y="115"/>
                  </a:lnTo>
                  <a:lnTo>
                    <a:pt x="223" y="116"/>
                  </a:lnTo>
                  <a:lnTo>
                    <a:pt x="223" y="116"/>
                  </a:lnTo>
                  <a:lnTo>
                    <a:pt x="223" y="117"/>
                  </a:lnTo>
                  <a:lnTo>
                    <a:pt x="223" y="117"/>
                  </a:lnTo>
                  <a:lnTo>
                    <a:pt x="223" y="117"/>
                  </a:lnTo>
                  <a:lnTo>
                    <a:pt x="223" y="118"/>
                  </a:lnTo>
                  <a:lnTo>
                    <a:pt x="223" y="118"/>
                  </a:lnTo>
                  <a:lnTo>
                    <a:pt x="224" y="118"/>
                  </a:lnTo>
                  <a:lnTo>
                    <a:pt x="224" y="119"/>
                  </a:lnTo>
                  <a:lnTo>
                    <a:pt x="223" y="118"/>
                  </a:lnTo>
                  <a:lnTo>
                    <a:pt x="223" y="118"/>
                  </a:lnTo>
                  <a:lnTo>
                    <a:pt x="223" y="118"/>
                  </a:lnTo>
                  <a:lnTo>
                    <a:pt x="223" y="118"/>
                  </a:lnTo>
                  <a:lnTo>
                    <a:pt x="223" y="117"/>
                  </a:lnTo>
                  <a:lnTo>
                    <a:pt x="223" y="117"/>
                  </a:lnTo>
                  <a:lnTo>
                    <a:pt x="223" y="117"/>
                  </a:lnTo>
                  <a:lnTo>
                    <a:pt x="223" y="116"/>
                  </a:lnTo>
                  <a:lnTo>
                    <a:pt x="223" y="116"/>
                  </a:lnTo>
                  <a:lnTo>
                    <a:pt x="223" y="116"/>
                  </a:lnTo>
                  <a:lnTo>
                    <a:pt x="223" y="116"/>
                  </a:lnTo>
                  <a:lnTo>
                    <a:pt x="223" y="116"/>
                  </a:lnTo>
                  <a:lnTo>
                    <a:pt x="223" y="116"/>
                  </a:lnTo>
                  <a:lnTo>
                    <a:pt x="223" y="117"/>
                  </a:lnTo>
                  <a:lnTo>
                    <a:pt x="223" y="117"/>
                  </a:lnTo>
                  <a:lnTo>
                    <a:pt x="223" y="116"/>
                  </a:lnTo>
                  <a:lnTo>
                    <a:pt x="222" y="116"/>
                  </a:lnTo>
                  <a:lnTo>
                    <a:pt x="222" y="116"/>
                  </a:lnTo>
                  <a:lnTo>
                    <a:pt x="222" y="116"/>
                  </a:lnTo>
                  <a:lnTo>
                    <a:pt x="222" y="117"/>
                  </a:lnTo>
                  <a:lnTo>
                    <a:pt x="223" y="117"/>
                  </a:lnTo>
                  <a:lnTo>
                    <a:pt x="223" y="117"/>
                  </a:lnTo>
                  <a:lnTo>
                    <a:pt x="223" y="118"/>
                  </a:lnTo>
                  <a:lnTo>
                    <a:pt x="223" y="118"/>
                  </a:lnTo>
                  <a:lnTo>
                    <a:pt x="223" y="118"/>
                  </a:lnTo>
                  <a:lnTo>
                    <a:pt x="223" y="118"/>
                  </a:lnTo>
                  <a:lnTo>
                    <a:pt x="223" y="117"/>
                  </a:lnTo>
                  <a:lnTo>
                    <a:pt x="223" y="117"/>
                  </a:lnTo>
                  <a:lnTo>
                    <a:pt x="223" y="118"/>
                  </a:lnTo>
                  <a:lnTo>
                    <a:pt x="223" y="117"/>
                  </a:lnTo>
                  <a:lnTo>
                    <a:pt x="222" y="117"/>
                  </a:lnTo>
                  <a:lnTo>
                    <a:pt x="222" y="117"/>
                  </a:lnTo>
                  <a:lnTo>
                    <a:pt x="222" y="117"/>
                  </a:lnTo>
                  <a:lnTo>
                    <a:pt x="222" y="118"/>
                  </a:lnTo>
                  <a:lnTo>
                    <a:pt x="222" y="118"/>
                  </a:lnTo>
                  <a:lnTo>
                    <a:pt x="222" y="118"/>
                  </a:lnTo>
                  <a:lnTo>
                    <a:pt x="222" y="118"/>
                  </a:lnTo>
                  <a:lnTo>
                    <a:pt x="222" y="118"/>
                  </a:lnTo>
                  <a:lnTo>
                    <a:pt x="221" y="118"/>
                  </a:lnTo>
                  <a:lnTo>
                    <a:pt x="221" y="118"/>
                  </a:lnTo>
                  <a:lnTo>
                    <a:pt x="221" y="118"/>
                  </a:lnTo>
                  <a:lnTo>
                    <a:pt x="221" y="118"/>
                  </a:lnTo>
                  <a:lnTo>
                    <a:pt x="221" y="117"/>
                  </a:lnTo>
                  <a:lnTo>
                    <a:pt x="221" y="117"/>
                  </a:lnTo>
                  <a:lnTo>
                    <a:pt x="221" y="117"/>
                  </a:lnTo>
                  <a:lnTo>
                    <a:pt x="221" y="118"/>
                  </a:lnTo>
                  <a:lnTo>
                    <a:pt x="221" y="118"/>
                  </a:lnTo>
                  <a:lnTo>
                    <a:pt x="221" y="118"/>
                  </a:lnTo>
                  <a:lnTo>
                    <a:pt x="221" y="118"/>
                  </a:lnTo>
                  <a:lnTo>
                    <a:pt x="221" y="118"/>
                  </a:lnTo>
                  <a:lnTo>
                    <a:pt x="222" y="118"/>
                  </a:lnTo>
                  <a:lnTo>
                    <a:pt x="222" y="118"/>
                  </a:lnTo>
                  <a:lnTo>
                    <a:pt x="222" y="118"/>
                  </a:lnTo>
                  <a:lnTo>
                    <a:pt x="222" y="118"/>
                  </a:lnTo>
                  <a:lnTo>
                    <a:pt x="222" y="118"/>
                  </a:lnTo>
                  <a:lnTo>
                    <a:pt x="222" y="118"/>
                  </a:lnTo>
                  <a:lnTo>
                    <a:pt x="222" y="119"/>
                  </a:lnTo>
                  <a:lnTo>
                    <a:pt x="222" y="119"/>
                  </a:lnTo>
                  <a:lnTo>
                    <a:pt x="222" y="119"/>
                  </a:lnTo>
                  <a:lnTo>
                    <a:pt x="222" y="119"/>
                  </a:lnTo>
                  <a:lnTo>
                    <a:pt x="223" y="119"/>
                  </a:lnTo>
                  <a:lnTo>
                    <a:pt x="223" y="119"/>
                  </a:lnTo>
                  <a:lnTo>
                    <a:pt x="223" y="118"/>
                  </a:lnTo>
                  <a:lnTo>
                    <a:pt x="223" y="118"/>
                  </a:lnTo>
                  <a:lnTo>
                    <a:pt x="223" y="118"/>
                  </a:lnTo>
                  <a:lnTo>
                    <a:pt x="223" y="119"/>
                  </a:lnTo>
                  <a:lnTo>
                    <a:pt x="223" y="119"/>
                  </a:lnTo>
                  <a:lnTo>
                    <a:pt x="223" y="119"/>
                  </a:lnTo>
                  <a:lnTo>
                    <a:pt x="223" y="119"/>
                  </a:lnTo>
                  <a:lnTo>
                    <a:pt x="223" y="119"/>
                  </a:lnTo>
                  <a:lnTo>
                    <a:pt x="223" y="119"/>
                  </a:lnTo>
                  <a:lnTo>
                    <a:pt x="223" y="120"/>
                  </a:lnTo>
                  <a:lnTo>
                    <a:pt x="222" y="120"/>
                  </a:lnTo>
                  <a:lnTo>
                    <a:pt x="222" y="120"/>
                  </a:lnTo>
                  <a:lnTo>
                    <a:pt x="222" y="120"/>
                  </a:lnTo>
                  <a:lnTo>
                    <a:pt x="221" y="120"/>
                  </a:lnTo>
                  <a:lnTo>
                    <a:pt x="221" y="120"/>
                  </a:lnTo>
                  <a:lnTo>
                    <a:pt x="221" y="120"/>
                  </a:lnTo>
                  <a:lnTo>
                    <a:pt x="221" y="119"/>
                  </a:lnTo>
                  <a:lnTo>
                    <a:pt x="221" y="119"/>
                  </a:lnTo>
                  <a:lnTo>
                    <a:pt x="221" y="119"/>
                  </a:lnTo>
                  <a:lnTo>
                    <a:pt x="221" y="120"/>
                  </a:lnTo>
                  <a:lnTo>
                    <a:pt x="221" y="120"/>
                  </a:lnTo>
                  <a:lnTo>
                    <a:pt x="221" y="120"/>
                  </a:lnTo>
                  <a:lnTo>
                    <a:pt x="220" y="119"/>
                  </a:lnTo>
                  <a:lnTo>
                    <a:pt x="220" y="120"/>
                  </a:lnTo>
                  <a:lnTo>
                    <a:pt x="221" y="120"/>
                  </a:lnTo>
                  <a:lnTo>
                    <a:pt x="221" y="120"/>
                  </a:lnTo>
                  <a:lnTo>
                    <a:pt x="221" y="120"/>
                  </a:lnTo>
                  <a:lnTo>
                    <a:pt x="221" y="120"/>
                  </a:lnTo>
                  <a:lnTo>
                    <a:pt x="221" y="121"/>
                  </a:lnTo>
                  <a:lnTo>
                    <a:pt x="221" y="121"/>
                  </a:lnTo>
                  <a:lnTo>
                    <a:pt x="221" y="121"/>
                  </a:lnTo>
                  <a:lnTo>
                    <a:pt x="221" y="121"/>
                  </a:lnTo>
                  <a:lnTo>
                    <a:pt x="221" y="121"/>
                  </a:lnTo>
                  <a:lnTo>
                    <a:pt x="221" y="121"/>
                  </a:lnTo>
                  <a:lnTo>
                    <a:pt x="221" y="121"/>
                  </a:lnTo>
                  <a:lnTo>
                    <a:pt x="220" y="121"/>
                  </a:lnTo>
                  <a:lnTo>
                    <a:pt x="221" y="121"/>
                  </a:lnTo>
                  <a:lnTo>
                    <a:pt x="221" y="121"/>
                  </a:lnTo>
                  <a:lnTo>
                    <a:pt x="221" y="121"/>
                  </a:lnTo>
                  <a:lnTo>
                    <a:pt x="221" y="121"/>
                  </a:lnTo>
                  <a:lnTo>
                    <a:pt x="221" y="121"/>
                  </a:lnTo>
                  <a:lnTo>
                    <a:pt x="221" y="121"/>
                  </a:lnTo>
                  <a:lnTo>
                    <a:pt x="221" y="121"/>
                  </a:lnTo>
                  <a:lnTo>
                    <a:pt x="222" y="121"/>
                  </a:lnTo>
                  <a:lnTo>
                    <a:pt x="222" y="121"/>
                  </a:lnTo>
                  <a:lnTo>
                    <a:pt x="221" y="121"/>
                  </a:lnTo>
                  <a:lnTo>
                    <a:pt x="222" y="121"/>
                  </a:lnTo>
                  <a:lnTo>
                    <a:pt x="222" y="121"/>
                  </a:lnTo>
                  <a:lnTo>
                    <a:pt x="222" y="121"/>
                  </a:lnTo>
                  <a:lnTo>
                    <a:pt x="222" y="121"/>
                  </a:lnTo>
                  <a:lnTo>
                    <a:pt x="222" y="121"/>
                  </a:lnTo>
                  <a:lnTo>
                    <a:pt x="222" y="121"/>
                  </a:lnTo>
                  <a:lnTo>
                    <a:pt x="222" y="121"/>
                  </a:lnTo>
                  <a:lnTo>
                    <a:pt x="221" y="121"/>
                  </a:lnTo>
                  <a:lnTo>
                    <a:pt x="221" y="122"/>
                  </a:lnTo>
                  <a:lnTo>
                    <a:pt x="221" y="122"/>
                  </a:lnTo>
                  <a:lnTo>
                    <a:pt x="221" y="121"/>
                  </a:lnTo>
                  <a:lnTo>
                    <a:pt x="221" y="121"/>
                  </a:lnTo>
                  <a:lnTo>
                    <a:pt x="220" y="122"/>
                  </a:lnTo>
                  <a:lnTo>
                    <a:pt x="220" y="122"/>
                  </a:lnTo>
                  <a:lnTo>
                    <a:pt x="220" y="122"/>
                  </a:lnTo>
                  <a:lnTo>
                    <a:pt x="220" y="122"/>
                  </a:lnTo>
                  <a:lnTo>
                    <a:pt x="220" y="122"/>
                  </a:lnTo>
                  <a:lnTo>
                    <a:pt x="220" y="122"/>
                  </a:lnTo>
                  <a:lnTo>
                    <a:pt x="220" y="122"/>
                  </a:lnTo>
                  <a:lnTo>
                    <a:pt x="220" y="122"/>
                  </a:lnTo>
                  <a:lnTo>
                    <a:pt x="220" y="122"/>
                  </a:lnTo>
                  <a:lnTo>
                    <a:pt x="220" y="122"/>
                  </a:lnTo>
                  <a:lnTo>
                    <a:pt x="220" y="122"/>
                  </a:lnTo>
                  <a:lnTo>
                    <a:pt x="220" y="122"/>
                  </a:lnTo>
                  <a:lnTo>
                    <a:pt x="219" y="122"/>
                  </a:lnTo>
                  <a:lnTo>
                    <a:pt x="219" y="122"/>
                  </a:lnTo>
                  <a:lnTo>
                    <a:pt x="219" y="123"/>
                  </a:lnTo>
                  <a:lnTo>
                    <a:pt x="219" y="123"/>
                  </a:lnTo>
                  <a:lnTo>
                    <a:pt x="219" y="123"/>
                  </a:lnTo>
                  <a:lnTo>
                    <a:pt x="219" y="123"/>
                  </a:lnTo>
                  <a:lnTo>
                    <a:pt x="219" y="123"/>
                  </a:lnTo>
                  <a:lnTo>
                    <a:pt x="219" y="124"/>
                  </a:lnTo>
                  <a:lnTo>
                    <a:pt x="218" y="124"/>
                  </a:lnTo>
                  <a:lnTo>
                    <a:pt x="218" y="124"/>
                  </a:lnTo>
                  <a:lnTo>
                    <a:pt x="218" y="124"/>
                  </a:lnTo>
                  <a:lnTo>
                    <a:pt x="218" y="124"/>
                  </a:lnTo>
                  <a:lnTo>
                    <a:pt x="218" y="123"/>
                  </a:lnTo>
                  <a:lnTo>
                    <a:pt x="218" y="124"/>
                  </a:lnTo>
                  <a:lnTo>
                    <a:pt x="218" y="124"/>
                  </a:lnTo>
                  <a:lnTo>
                    <a:pt x="218" y="124"/>
                  </a:lnTo>
                  <a:lnTo>
                    <a:pt x="218" y="124"/>
                  </a:lnTo>
                  <a:lnTo>
                    <a:pt x="218" y="124"/>
                  </a:lnTo>
                  <a:lnTo>
                    <a:pt x="217" y="124"/>
                  </a:lnTo>
                  <a:lnTo>
                    <a:pt x="217" y="124"/>
                  </a:lnTo>
                  <a:lnTo>
                    <a:pt x="217" y="124"/>
                  </a:lnTo>
                  <a:lnTo>
                    <a:pt x="216" y="125"/>
                  </a:lnTo>
                  <a:lnTo>
                    <a:pt x="216" y="125"/>
                  </a:lnTo>
                  <a:lnTo>
                    <a:pt x="216" y="125"/>
                  </a:lnTo>
                  <a:lnTo>
                    <a:pt x="216" y="126"/>
                  </a:lnTo>
                  <a:lnTo>
                    <a:pt x="216" y="126"/>
                  </a:lnTo>
                  <a:lnTo>
                    <a:pt x="215" y="126"/>
                  </a:lnTo>
                  <a:lnTo>
                    <a:pt x="215" y="126"/>
                  </a:lnTo>
                  <a:lnTo>
                    <a:pt x="216" y="125"/>
                  </a:lnTo>
                  <a:lnTo>
                    <a:pt x="215" y="126"/>
                  </a:lnTo>
                  <a:lnTo>
                    <a:pt x="215" y="126"/>
                  </a:lnTo>
                  <a:lnTo>
                    <a:pt x="215" y="126"/>
                  </a:lnTo>
                  <a:lnTo>
                    <a:pt x="216" y="126"/>
                  </a:lnTo>
                  <a:lnTo>
                    <a:pt x="216" y="126"/>
                  </a:lnTo>
                  <a:lnTo>
                    <a:pt x="215" y="126"/>
                  </a:lnTo>
                  <a:lnTo>
                    <a:pt x="215" y="127"/>
                  </a:lnTo>
                  <a:lnTo>
                    <a:pt x="215" y="127"/>
                  </a:lnTo>
                  <a:lnTo>
                    <a:pt x="215" y="127"/>
                  </a:lnTo>
                  <a:lnTo>
                    <a:pt x="215" y="127"/>
                  </a:lnTo>
                  <a:lnTo>
                    <a:pt x="215" y="127"/>
                  </a:lnTo>
                  <a:lnTo>
                    <a:pt x="215" y="127"/>
                  </a:lnTo>
                  <a:lnTo>
                    <a:pt x="215" y="127"/>
                  </a:lnTo>
                  <a:lnTo>
                    <a:pt x="215" y="127"/>
                  </a:lnTo>
                  <a:lnTo>
                    <a:pt x="214" y="127"/>
                  </a:lnTo>
                  <a:lnTo>
                    <a:pt x="214" y="127"/>
                  </a:lnTo>
                  <a:lnTo>
                    <a:pt x="214" y="127"/>
                  </a:lnTo>
                  <a:lnTo>
                    <a:pt x="214" y="127"/>
                  </a:lnTo>
                  <a:lnTo>
                    <a:pt x="214" y="127"/>
                  </a:lnTo>
                  <a:lnTo>
                    <a:pt x="214" y="127"/>
                  </a:lnTo>
                  <a:lnTo>
                    <a:pt x="214" y="127"/>
                  </a:lnTo>
                  <a:lnTo>
                    <a:pt x="214" y="128"/>
                  </a:lnTo>
                  <a:lnTo>
                    <a:pt x="214" y="128"/>
                  </a:lnTo>
                  <a:lnTo>
                    <a:pt x="213" y="128"/>
                  </a:lnTo>
                  <a:lnTo>
                    <a:pt x="213" y="128"/>
                  </a:lnTo>
                  <a:lnTo>
                    <a:pt x="213" y="128"/>
                  </a:lnTo>
                  <a:lnTo>
                    <a:pt x="213" y="128"/>
                  </a:lnTo>
                  <a:lnTo>
                    <a:pt x="212" y="128"/>
                  </a:lnTo>
                  <a:lnTo>
                    <a:pt x="212" y="128"/>
                  </a:lnTo>
                  <a:lnTo>
                    <a:pt x="213" y="128"/>
                  </a:lnTo>
                  <a:lnTo>
                    <a:pt x="213" y="128"/>
                  </a:lnTo>
                  <a:lnTo>
                    <a:pt x="213" y="128"/>
                  </a:lnTo>
                  <a:lnTo>
                    <a:pt x="213" y="129"/>
                  </a:lnTo>
                  <a:lnTo>
                    <a:pt x="213" y="129"/>
                  </a:lnTo>
                  <a:lnTo>
                    <a:pt x="213" y="128"/>
                  </a:lnTo>
                  <a:lnTo>
                    <a:pt x="212" y="128"/>
                  </a:lnTo>
                  <a:lnTo>
                    <a:pt x="212" y="128"/>
                  </a:lnTo>
                  <a:lnTo>
                    <a:pt x="212" y="129"/>
                  </a:lnTo>
                  <a:lnTo>
                    <a:pt x="212" y="128"/>
                  </a:lnTo>
                  <a:lnTo>
                    <a:pt x="212" y="128"/>
                  </a:lnTo>
                  <a:lnTo>
                    <a:pt x="212" y="128"/>
                  </a:lnTo>
                  <a:lnTo>
                    <a:pt x="212" y="128"/>
                  </a:lnTo>
                  <a:lnTo>
                    <a:pt x="212" y="128"/>
                  </a:lnTo>
                  <a:lnTo>
                    <a:pt x="212" y="129"/>
                  </a:lnTo>
                  <a:lnTo>
                    <a:pt x="212" y="129"/>
                  </a:lnTo>
                  <a:lnTo>
                    <a:pt x="212" y="129"/>
                  </a:lnTo>
                  <a:lnTo>
                    <a:pt x="212" y="129"/>
                  </a:lnTo>
                  <a:lnTo>
                    <a:pt x="212" y="129"/>
                  </a:lnTo>
                  <a:lnTo>
                    <a:pt x="212" y="129"/>
                  </a:lnTo>
                  <a:lnTo>
                    <a:pt x="212" y="129"/>
                  </a:lnTo>
                  <a:lnTo>
                    <a:pt x="212" y="130"/>
                  </a:lnTo>
                  <a:lnTo>
                    <a:pt x="212" y="130"/>
                  </a:lnTo>
                  <a:lnTo>
                    <a:pt x="212" y="130"/>
                  </a:lnTo>
                  <a:lnTo>
                    <a:pt x="212" y="130"/>
                  </a:lnTo>
                  <a:lnTo>
                    <a:pt x="211" y="130"/>
                  </a:lnTo>
                  <a:lnTo>
                    <a:pt x="211" y="131"/>
                  </a:lnTo>
                  <a:lnTo>
                    <a:pt x="211" y="131"/>
                  </a:lnTo>
                  <a:lnTo>
                    <a:pt x="211" y="131"/>
                  </a:lnTo>
                  <a:lnTo>
                    <a:pt x="211" y="131"/>
                  </a:lnTo>
                  <a:lnTo>
                    <a:pt x="211" y="131"/>
                  </a:lnTo>
                  <a:lnTo>
                    <a:pt x="211" y="131"/>
                  </a:lnTo>
                  <a:lnTo>
                    <a:pt x="211" y="131"/>
                  </a:lnTo>
                  <a:lnTo>
                    <a:pt x="211" y="131"/>
                  </a:lnTo>
                  <a:lnTo>
                    <a:pt x="211" y="132"/>
                  </a:lnTo>
                  <a:lnTo>
                    <a:pt x="211" y="132"/>
                  </a:lnTo>
                  <a:lnTo>
                    <a:pt x="211" y="132"/>
                  </a:lnTo>
                  <a:lnTo>
                    <a:pt x="211" y="132"/>
                  </a:lnTo>
                  <a:lnTo>
                    <a:pt x="211" y="132"/>
                  </a:lnTo>
                  <a:lnTo>
                    <a:pt x="211" y="132"/>
                  </a:lnTo>
                  <a:lnTo>
                    <a:pt x="211" y="132"/>
                  </a:lnTo>
                  <a:lnTo>
                    <a:pt x="211" y="132"/>
                  </a:lnTo>
                  <a:lnTo>
                    <a:pt x="211" y="132"/>
                  </a:lnTo>
                  <a:lnTo>
                    <a:pt x="211" y="133"/>
                  </a:lnTo>
                  <a:lnTo>
                    <a:pt x="211" y="133"/>
                  </a:lnTo>
                  <a:lnTo>
                    <a:pt x="210" y="133"/>
                  </a:lnTo>
                  <a:lnTo>
                    <a:pt x="211" y="133"/>
                  </a:lnTo>
                  <a:lnTo>
                    <a:pt x="211" y="133"/>
                  </a:lnTo>
                  <a:lnTo>
                    <a:pt x="211" y="133"/>
                  </a:lnTo>
                  <a:lnTo>
                    <a:pt x="211" y="134"/>
                  </a:lnTo>
                  <a:lnTo>
                    <a:pt x="211" y="134"/>
                  </a:lnTo>
                  <a:lnTo>
                    <a:pt x="211" y="134"/>
                  </a:lnTo>
                  <a:lnTo>
                    <a:pt x="211" y="134"/>
                  </a:lnTo>
                  <a:lnTo>
                    <a:pt x="211" y="135"/>
                  </a:lnTo>
                  <a:lnTo>
                    <a:pt x="211" y="135"/>
                  </a:lnTo>
                  <a:lnTo>
                    <a:pt x="211" y="135"/>
                  </a:lnTo>
                  <a:lnTo>
                    <a:pt x="211" y="135"/>
                  </a:lnTo>
                  <a:lnTo>
                    <a:pt x="211" y="136"/>
                  </a:lnTo>
                  <a:lnTo>
                    <a:pt x="211" y="136"/>
                  </a:lnTo>
                  <a:lnTo>
                    <a:pt x="211" y="136"/>
                  </a:lnTo>
                  <a:lnTo>
                    <a:pt x="212" y="137"/>
                  </a:lnTo>
                  <a:lnTo>
                    <a:pt x="212" y="138"/>
                  </a:lnTo>
                  <a:lnTo>
                    <a:pt x="212" y="138"/>
                  </a:lnTo>
                  <a:lnTo>
                    <a:pt x="212" y="139"/>
                  </a:lnTo>
                  <a:lnTo>
                    <a:pt x="213" y="139"/>
                  </a:lnTo>
                  <a:lnTo>
                    <a:pt x="213" y="139"/>
                  </a:lnTo>
                  <a:lnTo>
                    <a:pt x="213" y="139"/>
                  </a:lnTo>
                  <a:lnTo>
                    <a:pt x="213" y="139"/>
                  </a:lnTo>
                  <a:lnTo>
                    <a:pt x="213" y="140"/>
                  </a:lnTo>
                  <a:lnTo>
                    <a:pt x="213" y="140"/>
                  </a:lnTo>
                  <a:lnTo>
                    <a:pt x="213" y="140"/>
                  </a:lnTo>
                  <a:lnTo>
                    <a:pt x="213" y="140"/>
                  </a:lnTo>
                  <a:lnTo>
                    <a:pt x="213" y="141"/>
                  </a:lnTo>
                  <a:lnTo>
                    <a:pt x="213" y="141"/>
                  </a:lnTo>
                  <a:lnTo>
                    <a:pt x="213" y="141"/>
                  </a:lnTo>
                  <a:lnTo>
                    <a:pt x="213" y="141"/>
                  </a:lnTo>
                  <a:lnTo>
                    <a:pt x="213" y="141"/>
                  </a:lnTo>
                  <a:lnTo>
                    <a:pt x="213" y="141"/>
                  </a:lnTo>
                  <a:lnTo>
                    <a:pt x="213" y="140"/>
                  </a:lnTo>
                  <a:lnTo>
                    <a:pt x="213" y="140"/>
                  </a:lnTo>
                  <a:lnTo>
                    <a:pt x="213" y="140"/>
                  </a:lnTo>
                  <a:lnTo>
                    <a:pt x="213" y="140"/>
                  </a:lnTo>
                  <a:lnTo>
                    <a:pt x="213" y="139"/>
                  </a:lnTo>
                  <a:lnTo>
                    <a:pt x="213" y="139"/>
                  </a:lnTo>
                  <a:lnTo>
                    <a:pt x="213" y="139"/>
                  </a:lnTo>
                  <a:lnTo>
                    <a:pt x="212" y="139"/>
                  </a:lnTo>
                  <a:lnTo>
                    <a:pt x="212" y="139"/>
                  </a:lnTo>
                  <a:lnTo>
                    <a:pt x="212" y="139"/>
                  </a:lnTo>
                  <a:lnTo>
                    <a:pt x="212" y="139"/>
                  </a:lnTo>
                  <a:lnTo>
                    <a:pt x="212" y="139"/>
                  </a:lnTo>
                  <a:lnTo>
                    <a:pt x="212" y="139"/>
                  </a:lnTo>
                  <a:lnTo>
                    <a:pt x="212" y="139"/>
                  </a:lnTo>
                  <a:lnTo>
                    <a:pt x="212" y="139"/>
                  </a:lnTo>
                  <a:lnTo>
                    <a:pt x="212" y="139"/>
                  </a:lnTo>
                  <a:lnTo>
                    <a:pt x="212" y="140"/>
                  </a:lnTo>
                  <a:lnTo>
                    <a:pt x="212" y="140"/>
                  </a:lnTo>
                  <a:lnTo>
                    <a:pt x="213" y="141"/>
                  </a:lnTo>
                  <a:lnTo>
                    <a:pt x="213" y="141"/>
                  </a:lnTo>
                  <a:lnTo>
                    <a:pt x="213" y="141"/>
                  </a:lnTo>
                  <a:lnTo>
                    <a:pt x="213" y="142"/>
                  </a:lnTo>
                  <a:lnTo>
                    <a:pt x="213" y="142"/>
                  </a:lnTo>
                  <a:lnTo>
                    <a:pt x="213" y="142"/>
                  </a:lnTo>
                  <a:lnTo>
                    <a:pt x="213" y="142"/>
                  </a:lnTo>
                  <a:lnTo>
                    <a:pt x="213" y="142"/>
                  </a:lnTo>
                  <a:lnTo>
                    <a:pt x="213" y="143"/>
                  </a:lnTo>
                  <a:lnTo>
                    <a:pt x="214" y="143"/>
                  </a:lnTo>
                  <a:lnTo>
                    <a:pt x="214" y="143"/>
                  </a:lnTo>
                  <a:lnTo>
                    <a:pt x="214" y="144"/>
                  </a:lnTo>
                  <a:lnTo>
                    <a:pt x="214" y="144"/>
                  </a:lnTo>
                  <a:lnTo>
                    <a:pt x="214" y="144"/>
                  </a:lnTo>
                  <a:lnTo>
                    <a:pt x="214" y="145"/>
                  </a:lnTo>
                  <a:lnTo>
                    <a:pt x="214" y="145"/>
                  </a:lnTo>
                  <a:lnTo>
                    <a:pt x="214" y="145"/>
                  </a:lnTo>
                  <a:lnTo>
                    <a:pt x="214" y="145"/>
                  </a:lnTo>
                  <a:lnTo>
                    <a:pt x="214" y="146"/>
                  </a:lnTo>
                  <a:lnTo>
                    <a:pt x="214" y="147"/>
                  </a:lnTo>
                  <a:lnTo>
                    <a:pt x="214" y="147"/>
                  </a:lnTo>
                  <a:lnTo>
                    <a:pt x="213" y="147"/>
                  </a:lnTo>
                  <a:lnTo>
                    <a:pt x="213" y="147"/>
                  </a:lnTo>
                  <a:lnTo>
                    <a:pt x="213" y="148"/>
                  </a:lnTo>
                  <a:lnTo>
                    <a:pt x="213" y="148"/>
                  </a:lnTo>
                  <a:lnTo>
                    <a:pt x="213" y="148"/>
                  </a:lnTo>
                  <a:lnTo>
                    <a:pt x="213" y="148"/>
                  </a:lnTo>
                  <a:lnTo>
                    <a:pt x="213" y="148"/>
                  </a:lnTo>
                  <a:lnTo>
                    <a:pt x="213" y="149"/>
                  </a:lnTo>
                  <a:lnTo>
                    <a:pt x="213" y="149"/>
                  </a:lnTo>
                  <a:lnTo>
                    <a:pt x="213" y="149"/>
                  </a:lnTo>
                  <a:lnTo>
                    <a:pt x="213" y="148"/>
                  </a:lnTo>
                  <a:lnTo>
                    <a:pt x="213" y="149"/>
                  </a:lnTo>
                  <a:lnTo>
                    <a:pt x="213" y="148"/>
                  </a:lnTo>
                  <a:lnTo>
                    <a:pt x="213" y="148"/>
                  </a:lnTo>
                  <a:lnTo>
                    <a:pt x="212" y="149"/>
                  </a:lnTo>
                  <a:lnTo>
                    <a:pt x="212" y="149"/>
                  </a:lnTo>
                  <a:lnTo>
                    <a:pt x="212" y="149"/>
                  </a:lnTo>
                  <a:lnTo>
                    <a:pt x="211" y="149"/>
                  </a:lnTo>
                  <a:lnTo>
                    <a:pt x="211" y="149"/>
                  </a:lnTo>
                  <a:lnTo>
                    <a:pt x="211" y="148"/>
                  </a:lnTo>
                  <a:lnTo>
                    <a:pt x="211" y="148"/>
                  </a:lnTo>
                  <a:lnTo>
                    <a:pt x="211" y="148"/>
                  </a:lnTo>
                  <a:lnTo>
                    <a:pt x="212" y="149"/>
                  </a:lnTo>
                  <a:lnTo>
                    <a:pt x="212" y="149"/>
                  </a:lnTo>
                  <a:lnTo>
                    <a:pt x="212" y="148"/>
                  </a:lnTo>
                  <a:lnTo>
                    <a:pt x="212" y="148"/>
                  </a:lnTo>
                  <a:lnTo>
                    <a:pt x="211" y="148"/>
                  </a:lnTo>
                  <a:lnTo>
                    <a:pt x="211" y="148"/>
                  </a:lnTo>
                  <a:lnTo>
                    <a:pt x="211" y="147"/>
                  </a:lnTo>
                  <a:lnTo>
                    <a:pt x="211" y="147"/>
                  </a:lnTo>
                  <a:lnTo>
                    <a:pt x="210" y="147"/>
                  </a:lnTo>
                  <a:lnTo>
                    <a:pt x="210" y="146"/>
                  </a:lnTo>
                  <a:lnTo>
                    <a:pt x="210" y="147"/>
                  </a:lnTo>
                  <a:lnTo>
                    <a:pt x="210" y="146"/>
                  </a:lnTo>
                  <a:lnTo>
                    <a:pt x="210" y="146"/>
                  </a:lnTo>
                  <a:lnTo>
                    <a:pt x="210" y="146"/>
                  </a:lnTo>
                  <a:lnTo>
                    <a:pt x="210" y="145"/>
                  </a:lnTo>
                  <a:lnTo>
                    <a:pt x="210" y="145"/>
                  </a:lnTo>
                  <a:lnTo>
                    <a:pt x="210" y="145"/>
                  </a:lnTo>
                  <a:lnTo>
                    <a:pt x="209" y="145"/>
                  </a:lnTo>
                  <a:lnTo>
                    <a:pt x="210" y="145"/>
                  </a:lnTo>
                  <a:lnTo>
                    <a:pt x="210" y="145"/>
                  </a:lnTo>
                  <a:lnTo>
                    <a:pt x="210" y="145"/>
                  </a:lnTo>
                  <a:lnTo>
                    <a:pt x="210" y="144"/>
                  </a:lnTo>
                  <a:lnTo>
                    <a:pt x="210" y="145"/>
                  </a:lnTo>
                  <a:lnTo>
                    <a:pt x="210" y="145"/>
                  </a:lnTo>
                  <a:lnTo>
                    <a:pt x="209" y="145"/>
                  </a:lnTo>
                  <a:lnTo>
                    <a:pt x="209" y="145"/>
                  </a:lnTo>
                  <a:lnTo>
                    <a:pt x="209" y="145"/>
                  </a:lnTo>
                  <a:lnTo>
                    <a:pt x="209" y="144"/>
                  </a:lnTo>
                  <a:lnTo>
                    <a:pt x="209" y="144"/>
                  </a:lnTo>
                  <a:lnTo>
                    <a:pt x="209" y="144"/>
                  </a:lnTo>
                  <a:lnTo>
                    <a:pt x="209" y="144"/>
                  </a:lnTo>
                  <a:lnTo>
                    <a:pt x="209" y="144"/>
                  </a:lnTo>
                  <a:lnTo>
                    <a:pt x="209" y="144"/>
                  </a:lnTo>
                  <a:lnTo>
                    <a:pt x="209" y="144"/>
                  </a:lnTo>
                  <a:lnTo>
                    <a:pt x="209" y="144"/>
                  </a:lnTo>
                  <a:lnTo>
                    <a:pt x="209" y="144"/>
                  </a:lnTo>
                  <a:lnTo>
                    <a:pt x="209" y="144"/>
                  </a:lnTo>
                  <a:lnTo>
                    <a:pt x="209" y="144"/>
                  </a:lnTo>
                  <a:lnTo>
                    <a:pt x="209" y="144"/>
                  </a:lnTo>
                  <a:lnTo>
                    <a:pt x="209" y="143"/>
                  </a:lnTo>
                  <a:lnTo>
                    <a:pt x="208" y="143"/>
                  </a:lnTo>
                  <a:lnTo>
                    <a:pt x="208" y="143"/>
                  </a:lnTo>
                  <a:lnTo>
                    <a:pt x="208" y="142"/>
                  </a:lnTo>
                  <a:lnTo>
                    <a:pt x="208" y="142"/>
                  </a:lnTo>
                  <a:lnTo>
                    <a:pt x="208" y="142"/>
                  </a:lnTo>
                  <a:lnTo>
                    <a:pt x="208" y="142"/>
                  </a:lnTo>
                  <a:lnTo>
                    <a:pt x="208" y="142"/>
                  </a:lnTo>
                  <a:lnTo>
                    <a:pt x="209" y="142"/>
                  </a:lnTo>
                  <a:lnTo>
                    <a:pt x="209" y="141"/>
                  </a:lnTo>
                  <a:lnTo>
                    <a:pt x="209" y="141"/>
                  </a:lnTo>
                  <a:lnTo>
                    <a:pt x="209" y="141"/>
                  </a:lnTo>
                  <a:lnTo>
                    <a:pt x="209" y="141"/>
                  </a:lnTo>
                  <a:lnTo>
                    <a:pt x="208" y="141"/>
                  </a:lnTo>
                  <a:lnTo>
                    <a:pt x="208" y="141"/>
                  </a:lnTo>
                  <a:lnTo>
                    <a:pt x="208" y="141"/>
                  </a:lnTo>
                  <a:lnTo>
                    <a:pt x="208" y="141"/>
                  </a:lnTo>
                  <a:lnTo>
                    <a:pt x="208" y="141"/>
                  </a:lnTo>
                  <a:lnTo>
                    <a:pt x="208" y="142"/>
                  </a:lnTo>
                  <a:lnTo>
                    <a:pt x="208" y="142"/>
                  </a:lnTo>
                  <a:lnTo>
                    <a:pt x="208" y="142"/>
                  </a:lnTo>
                  <a:lnTo>
                    <a:pt x="208" y="141"/>
                  </a:lnTo>
                  <a:lnTo>
                    <a:pt x="208" y="141"/>
                  </a:lnTo>
                  <a:lnTo>
                    <a:pt x="208" y="141"/>
                  </a:lnTo>
                  <a:lnTo>
                    <a:pt x="208" y="141"/>
                  </a:lnTo>
                  <a:lnTo>
                    <a:pt x="208" y="141"/>
                  </a:lnTo>
                  <a:lnTo>
                    <a:pt x="208" y="141"/>
                  </a:lnTo>
                  <a:lnTo>
                    <a:pt x="208" y="141"/>
                  </a:lnTo>
                  <a:lnTo>
                    <a:pt x="208" y="140"/>
                  </a:lnTo>
                  <a:lnTo>
                    <a:pt x="208" y="140"/>
                  </a:lnTo>
                  <a:lnTo>
                    <a:pt x="208" y="139"/>
                  </a:lnTo>
                  <a:lnTo>
                    <a:pt x="208" y="139"/>
                  </a:lnTo>
                  <a:lnTo>
                    <a:pt x="208" y="139"/>
                  </a:lnTo>
                  <a:lnTo>
                    <a:pt x="208" y="139"/>
                  </a:lnTo>
                  <a:lnTo>
                    <a:pt x="208" y="139"/>
                  </a:lnTo>
                  <a:lnTo>
                    <a:pt x="208" y="138"/>
                  </a:lnTo>
                  <a:lnTo>
                    <a:pt x="208" y="138"/>
                  </a:lnTo>
                  <a:lnTo>
                    <a:pt x="208" y="138"/>
                  </a:lnTo>
                  <a:lnTo>
                    <a:pt x="208" y="138"/>
                  </a:lnTo>
                  <a:lnTo>
                    <a:pt x="208" y="138"/>
                  </a:lnTo>
                  <a:lnTo>
                    <a:pt x="208" y="138"/>
                  </a:lnTo>
                  <a:lnTo>
                    <a:pt x="207" y="138"/>
                  </a:lnTo>
                  <a:lnTo>
                    <a:pt x="207" y="137"/>
                  </a:lnTo>
                  <a:lnTo>
                    <a:pt x="207" y="137"/>
                  </a:lnTo>
                  <a:lnTo>
                    <a:pt x="207" y="137"/>
                  </a:lnTo>
                  <a:lnTo>
                    <a:pt x="206" y="137"/>
                  </a:lnTo>
                  <a:lnTo>
                    <a:pt x="206" y="136"/>
                  </a:lnTo>
                  <a:lnTo>
                    <a:pt x="206" y="136"/>
                  </a:lnTo>
                  <a:lnTo>
                    <a:pt x="206" y="136"/>
                  </a:lnTo>
                  <a:lnTo>
                    <a:pt x="206" y="136"/>
                  </a:lnTo>
                  <a:lnTo>
                    <a:pt x="206" y="136"/>
                  </a:lnTo>
                  <a:lnTo>
                    <a:pt x="206" y="135"/>
                  </a:lnTo>
                  <a:lnTo>
                    <a:pt x="206" y="135"/>
                  </a:lnTo>
                  <a:lnTo>
                    <a:pt x="206" y="135"/>
                  </a:lnTo>
                  <a:lnTo>
                    <a:pt x="205" y="135"/>
                  </a:lnTo>
                  <a:lnTo>
                    <a:pt x="205" y="135"/>
                  </a:lnTo>
                  <a:lnTo>
                    <a:pt x="205" y="135"/>
                  </a:lnTo>
                  <a:lnTo>
                    <a:pt x="205" y="135"/>
                  </a:lnTo>
                  <a:lnTo>
                    <a:pt x="204" y="135"/>
                  </a:lnTo>
                  <a:lnTo>
                    <a:pt x="204" y="135"/>
                  </a:lnTo>
                  <a:lnTo>
                    <a:pt x="204" y="135"/>
                  </a:lnTo>
                  <a:lnTo>
                    <a:pt x="204" y="135"/>
                  </a:lnTo>
                  <a:lnTo>
                    <a:pt x="204" y="135"/>
                  </a:lnTo>
                  <a:lnTo>
                    <a:pt x="204" y="135"/>
                  </a:lnTo>
                  <a:lnTo>
                    <a:pt x="204" y="136"/>
                  </a:lnTo>
                  <a:lnTo>
                    <a:pt x="203" y="136"/>
                  </a:lnTo>
                  <a:lnTo>
                    <a:pt x="203" y="136"/>
                  </a:lnTo>
                  <a:lnTo>
                    <a:pt x="203" y="136"/>
                  </a:lnTo>
                  <a:lnTo>
                    <a:pt x="203" y="136"/>
                  </a:lnTo>
                  <a:lnTo>
                    <a:pt x="203" y="136"/>
                  </a:lnTo>
                  <a:lnTo>
                    <a:pt x="203" y="136"/>
                  </a:lnTo>
                  <a:lnTo>
                    <a:pt x="203" y="136"/>
                  </a:lnTo>
                  <a:lnTo>
                    <a:pt x="203" y="136"/>
                  </a:lnTo>
                  <a:lnTo>
                    <a:pt x="202" y="136"/>
                  </a:lnTo>
                  <a:lnTo>
                    <a:pt x="202" y="136"/>
                  </a:lnTo>
                  <a:lnTo>
                    <a:pt x="202" y="136"/>
                  </a:lnTo>
                  <a:lnTo>
                    <a:pt x="202" y="136"/>
                  </a:lnTo>
                  <a:lnTo>
                    <a:pt x="202" y="136"/>
                  </a:lnTo>
                  <a:lnTo>
                    <a:pt x="202" y="136"/>
                  </a:lnTo>
                  <a:lnTo>
                    <a:pt x="202" y="136"/>
                  </a:lnTo>
                  <a:lnTo>
                    <a:pt x="202" y="136"/>
                  </a:lnTo>
                  <a:lnTo>
                    <a:pt x="202" y="136"/>
                  </a:lnTo>
                  <a:lnTo>
                    <a:pt x="202" y="135"/>
                  </a:lnTo>
                  <a:lnTo>
                    <a:pt x="202" y="135"/>
                  </a:lnTo>
                  <a:lnTo>
                    <a:pt x="202" y="135"/>
                  </a:lnTo>
                  <a:lnTo>
                    <a:pt x="202" y="135"/>
                  </a:lnTo>
                  <a:lnTo>
                    <a:pt x="202" y="135"/>
                  </a:lnTo>
                  <a:lnTo>
                    <a:pt x="202" y="135"/>
                  </a:lnTo>
                  <a:lnTo>
                    <a:pt x="202" y="135"/>
                  </a:lnTo>
                  <a:lnTo>
                    <a:pt x="202" y="135"/>
                  </a:lnTo>
                  <a:lnTo>
                    <a:pt x="202" y="134"/>
                  </a:lnTo>
                  <a:lnTo>
                    <a:pt x="201" y="134"/>
                  </a:lnTo>
                  <a:lnTo>
                    <a:pt x="201" y="134"/>
                  </a:lnTo>
                  <a:lnTo>
                    <a:pt x="201" y="134"/>
                  </a:lnTo>
                  <a:lnTo>
                    <a:pt x="201" y="135"/>
                  </a:lnTo>
                  <a:lnTo>
                    <a:pt x="201" y="135"/>
                  </a:lnTo>
                  <a:lnTo>
                    <a:pt x="201" y="135"/>
                  </a:lnTo>
                  <a:lnTo>
                    <a:pt x="201" y="135"/>
                  </a:lnTo>
                  <a:lnTo>
                    <a:pt x="201" y="134"/>
                  </a:lnTo>
                  <a:lnTo>
                    <a:pt x="201" y="134"/>
                  </a:lnTo>
                  <a:lnTo>
                    <a:pt x="201" y="134"/>
                  </a:lnTo>
                  <a:lnTo>
                    <a:pt x="200" y="134"/>
                  </a:lnTo>
                  <a:lnTo>
                    <a:pt x="200" y="134"/>
                  </a:lnTo>
                  <a:lnTo>
                    <a:pt x="200" y="134"/>
                  </a:lnTo>
                  <a:lnTo>
                    <a:pt x="200" y="134"/>
                  </a:lnTo>
                  <a:lnTo>
                    <a:pt x="201" y="134"/>
                  </a:lnTo>
                  <a:lnTo>
                    <a:pt x="201" y="134"/>
                  </a:lnTo>
                  <a:lnTo>
                    <a:pt x="200" y="134"/>
                  </a:lnTo>
                  <a:lnTo>
                    <a:pt x="200" y="134"/>
                  </a:lnTo>
                  <a:lnTo>
                    <a:pt x="200" y="134"/>
                  </a:lnTo>
                  <a:lnTo>
                    <a:pt x="200" y="134"/>
                  </a:lnTo>
                  <a:lnTo>
                    <a:pt x="199" y="134"/>
                  </a:lnTo>
                  <a:lnTo>
                    <a:pt x="199" y="134"/>
                  </a:lnTo>
                  <a:lnTo>
                    <a:pt x="199" y="134"/>
                  </a:lnTo>
                  <a:lnTo>
                    <a:pt x="198" y="134"/>
                  </a:lnTo>
                  <a:lnTo>
                    <a:pt x="198" y="134"/>
                  </a:lnTo>
                  <a:lnTo>
                    <a:pt x="198" y="134"/>
                  </a:lnTo>
                  <a:lnTo>
                    <a:pt x="199" y="134"/>
                  </a:lnTo>
                  <a:lnTo>
                    <a:pt x="199" y="134"/>
                  </a:lnTo>
                  <a:lnTo>
                    <a:pt x="198" y="134"/>
                  </a:lnTo>
                  <a:lnTo>
                    <a:pt x="198" y="134"/>
                  </a:lnTo>
                  <a:lnTo>
                    <a:pt x="198" y="134"/>
                  </a:lnTo>
                  <a:lnTo>
                    <a:pt x="198" y="134"/>
                  </a:lnTo>
                  <a:lnTo>
                    <a:pt x="198" y="134"/>
                  </a:lnTo>
                  <a:lnTo>
                    <a:pt x="198" y="134"/>
                  </a:lnTo>
                  <a:lnTo>
                    <a:pt x="198" y="134"/>
                  </a:lnTo>
                  <a:lnTo>
                    <a:pt x="198" y="134"/>
                  </a:lnTo>
                  <a:lnTo>
                    <a:pt x="198" y="134"/>
                  </a:lnTo>
                  <a:lnTo>
                    <a:pt x="198" y="134"/>
                  </a:lnTo>
                  <a:lnTo>
                    <a:pt x="198" y="134"/>
                  </a:lnTo>
                  <a:lnTo>
                    <a:pt x="198" y="134"/>
                  </a:lnTo>
                  <a:lnTo>
                    <a:pt x="198" y="134"/>
                  </a:lnTo>
                  <a:lnTo>
                    <a:pt x="197" y="134"/>
                  </a:lnTo>
                  <a:lnTo>
                    <a:pt x="197" y="134"/>
                  </a:lnTo>
                  <a:lnTo>
                    <a:pt x="197" y="135"/>
                  </a:lnTo>
                  <a:lnTo>
                    <a:pt x="197" y="134"/>
                  </a:lnTo>
                  <a:lnTo>
                    <a:pt x="197" y="134"/>
                  </a:lnTo>
                  <a:lnTo>
                    <a:pt x="197" y="134"/>
                  </a:lnTo>
                  <a:lnTo>
                    <a:pt x="197" y="134"/>
                  </a:lnTo>
                  <a:lnTo>
                    <a:pt x="197" y="134"/>
                  </a:lnTo>
                  <a:lnTo>
                    <a:pt x="197" y="134"/>
                  </a:lnTo>
                  <a:lnTo>
                    <a:pt x="197" y="134"/>
                  </a:lnTo>
                  <a:lnTo>
                    <a:pt x="197" y="134"/>
                  </a:lnTo>
                  <a:lnTo>
                    <a:pt x="197" y="133"/>
                  </a:lnTo>
                  <a:lnTo>
                    <a:pt x="197" y="133"/>
                  </a:lnTo>
                  <a:lnTo>
                    <a:pt x="197" y="133"/>
                  </a:lnTo>
                  <a:lnTo>
                    <a:pt x="196" y="133"/>
                  </a:lnTo>
                  <a:lnTo>
                    <a:pt x="196" y="134"/>
                  </a:lnTo>
                  <a:lnTo>
                    <a:pt x="196" y="134"/>
                  </a:lnTo>
                  <a:lnTo>
                    <a:pt x="196" y="134"/>
                  </a:lnTo>
                  <a:lnTo>
                    <a:pt x="196" y="134"/>
                  </a:lnTo>
                  <a:lnTo>
                    <a:pt x="196" y="134"/>
                  </a:lnTo>
                  <a:lnTo>
                    <a:pt x="196" y="134"/>
                  </a:lnTo>
                  <a:lnTo>
                    <a:pt x="196" y="134"/>
                  </a:lnTo>
                  <a:lnTo>
                    <a:pt x="195" y="134"/>
                  </a:lnTo>
                  <a:lnTo>
                    <a:pt x="195" y="134"/>
                  </a:lnTo>
                  <a:lnTo>
                    <a:pt x="195" y="134"/>
                  </a:lnTo>
                  <a:lnTo>
                    <a:pt x="195" y="134"/>
                  </a:lnTo>
                  <a:lnTo>
                    <a:pt x="194" y="134"/>
                  </a:lnTo>
                  <a:lnTo>
                    <a:pt x="194" y="134"/>
                  </a:lnTo>
                  <a:lnTo>
                    <a:pt x="194" y="134"/>
                  </a:lnTo>
                  <a:lnTo>
                    <a:pt x="194" y="134"/>
                  </a:lnTo>
                  <a:lnTo>
                    <a:pt x="193" y="135"/>
                  </a:lnTo>
                  <a:lnTo>
                    <a:pt x="193" y="135"/>
                  </a:lnTo>
                  <a:lnTo>
                    <a:pt x="193" y="135"/>
                  </a:lnTo>
                  <a:lnTo>
                    <a:pt x="193" y="135"/>
                  </a:lnTo>
                  <a:lnTo>
                    <a:pt x="192" y="134"/>
                  </a:lnTo>
                  <a:lnTo>
                    <a:pt x="192" y="134"/>
                  </a:lnTo>
                  <a:lnTo>
                    <a:pt x="192" y="134"/>
                  </a:lnTo>
                  <a:lnTo>
                    <a:pt x="192" y="134"/>
                  </a:lnTo>
                  <a:lnTo>
                    <a:pt x="192" y="134"/>
                  </a:lnTo>
                  <a:lnTo>
                    <a:pt x="192" y="134"/>
                  </a:lnTo>
                  <a:lnTo>
                    <a:pt x="191" y="135"/>
                  </a:lnTo>
                  <a:lnTo>
                    <a:pt x="191" y="135"/>
                  </a:lnTo>
                  <a:lnTo>
                    <a:pt x="192" y="135"/>
                  </a:lnTo>
                  <a:lnTo>
                    <a:pt x="192" y="135"/>
                  </a:lnTo>
                  <a:lnTo>
                    <a:pt x="192" y="135"/>
                  </a:lnTo>
                  <a:lnTo>
                    <a:pt x="193" y="135"/>
                  </a:lnTo>
                  <a:lnTo>
                    <a:pt x="193" y="135"/>
                  </a:lnTo>
                  <a:lnTo>
                    <a:pt x="193" y="135"/>
                  </a:lnTo>
                  <a:lnTo>
                    <a:pt x="193" y="135"/>
                  </a:lnTo>
                  <a:lnTo>
                    <a:pt x="193" y="135"/>
                  </a:lnTo>
                  <a:lnTo>
                    <a:pt x="192" y="135"/>
                  </a:lnTo>
                  <a:lnTo>
                    <a:pt x="192" y="135"/>
                  </a:lnTo>
                  <a:lnTo>
                    <a:pt x="193" y="135"/>
                  </a:lnTo>
                  <a:lnTo>
                    <a:pt x="193" y="136"/>
                  </a:lnTo>
                  <a:lnTo>
                    <a:pt x="193" y="136"/>
                  </a:lnTo>
                  <a:lnTo>
                    <a:pt x="193" y="135"/>
                  </a:lnTo>
                  <a:lnTo>
                    <a:pt x="193" y="135"/>
                  </a:lnTo>
                  <a:lnTo>
                    <a:pt x="193" y="135"/>
                  </a:lnTo>
                  <a:lnTo>
                    <a:pt x="193" y="135"/>
                  </a:lnTo>
                  <a:lnTo>
                    <a:pt x="194" y="135"/>
                  </a:lnTo>
                  <a:lnTo>
                    <a:pt x="194" y="136"/>
                  </a:lnTo>
                  <a:lnTo>
                    <a:pt x="193" y="136"/>
                  </a:lnTo>
                  <a:lnTo>
                    <a:pt x="193" y="136"/>
                  </a:lnTo>
                  <a:lnTo>
                    <a:pt x="193" y="136"/>
                  </a:lnTo>
                  <a:lnTo>
                    <a:pt x="193" y="136"/>
                  </a:lnTo>
                  <a:lnTo>
                    <a:pt x="193" y="136"/>
                  </a:lnTo>
                  <a:lnTo>
                    <a:pt x="193" y="136"/>
                  </a:lnTo>
                  <a:lnTo>
                    <a:pt x="193" y="137"/>
                  </a:lnTo>
                  <a:lnTo>
                    <a:pt x="193" y="137"/>
                  </a:lnTo>
                  <a:lnTo>
                    <a:pt x="193" y="137"/>
                  </a:lnTo>
                  <a:lnTo>
                    <a:pt x="194" y="137"/>
                  </a:lnTo>
                  <a:lnTo>
                    <a:pt x="194" y="137"/>
                  </a:lnTo>
                  <a:lnTo>
                    <a:pt x="194" y="137"/>
                  </a:lnTo>
                  <a:lnTo>
                    <a:pt x="194" y="137"/>
                  </a:lnTo>
                  <a:lnTo>
                    <a:pt x="194" y="138"/>
                  </a:lnTo>
                  <a:lnTo>
                    <a:pt x="194" y="138"/>
                  </a:lnTo>
                  <a:lnTo>
                    <a:pt x="194" y="138"/>
                  </a:lnTo>
                  <a:lnTo>
                    <a:pt x="194" y="138"/>
                  </a:lnTo>
                  <a:lnTo>
                    <a:pt x="194" y="138"/>
                  </a:lnTo>
                  <a:lnTo>
                    <a:pt x="194" y="138"/>
                  </a:lnTo>
                  <a:lnTo>
                    <a:pt x="193" y="138"/>
                  </a:lnTo>
                  <a:lnTo>
                    <a:pt x="193" y="138"/>
                  </a:lnTo>
                  <a:lnTo>
                    <a:pt x="193" y="138"/>
                  </a:lnTo>
                  <a:lnTo>
                    <a:pt x="194" y="138"/>
                  </a:lnTo>
                  <a:lnTo>
                    <a:pt x="194" y="138"/>
                  </a:lnTo>
                  <a:lnTo>
                    <a:pt x="194" y="138"/>
                  </a:lnTo>
                  <a:lnTo>
                    <a:pt x="193" y="138"/>
                  </a:lnTo>
                  <a:lnTo>
                    <a:pt x="193" y="137"/>
                  </a:lnTo>
                  <a:lnTo>
                    <a:pt x="193" y="137"/>
                  </a:lnTo>
                  <a:lnTo>
                    <a:pt x="193" y="137"/>
                  </a:lnTo>
                  <a:lnTo>
                    <a:pt x="193" y="137"/>
                  </a:lnTo>
                  <a:lnTo>
                    <a:pt x="192" y="137"/>
                  </a:lnTo>
                  <a:lnTo>
                    <a:pt x="192" y="137"/>
                  </a:lnTo>
                  <a:lnTo>
                    <a:pt x="192" y="136"/>
                  </a:lnTo>
                  <a:lnTo>
                    <a:pt x="192" y="136"/>
                  </a:lnTo>
                  <a:lnTo>
                    <a:pt x="192" y="137"/>
                  </a:lnTo>
                  <a:lnTo>
                    <a:pt x="192" y="137"/>
                  </a:lnTo>
                  <a:lnTo>
                    <a:pt x="192" y="137"/>
                  </a:lnTo>
                  <a:lnTo>
                    <a:pt x="192" y="137"/>
                  </a:lnTo>
                  <a:lnTo>
                    <a:pt x="192" y="137"/>
                  </a:lnTo>
                  <a:lnTo>
                    <a:pt x="192" y="138"/>
                  </a:lnTo>
                  <a:lnTo>
                    <a:pt x="192" y="138"/>
                  </a:lnTo>
                  <a:lnTo>
                    <a:pt x="192" y="138"/>
                  </a:lnTo>
                  <a:lnTo>
                    <a:pt x="192" y="138"/>
                  </a:lnTo>
                  <a:lnTo>
                    <a:pt x="192" y="138"/>
                  </a:lnTo>
                  <a:lnTo>
                    <a:pt x="192" y="137"/>
                  </a:lnTo>
                  <a:lnTo>
                    <a:pt x="191" y="137"/>
                  </a:lnTo>
                  <a:lnTo>
                    <a:pt x="191" y="137"/>
                  </a:lnTo>
                  <a:lnTo>
                    <a:pt x="191" y="137"/>
                  </a:lnTo>
                  <a:lnTo>
                    <a:pt x="191" y="138"/>
                  </a:lnTo>
                  <a:lnTo>
                    <a:pt x="191" y="138"/>
                  </a:lnTo>
                  <a:lnTo>
                    <a:pt x="191" y="138"/>
                  </a:lnTo>
                  <a:lnTo>
                    <a:pt x="190" y="138"/>
                  </a:lnTo>
                  <a:lnTo>
                    <a:pt x="190" y="138"/>
                  </a:lnTo>
                  <a:lnTo>
                    <a:pt x="190" y="137"/>
                  </a:lnTo>
                  <a:lnTo>
                    <a:pt x="190" y="137"/>
                  </a:lnTo>
                  <a:lnTo>
                    <a:pt x="190" y="138"/>
                  </a:lnTo>
                  <a:lnTo>
                    <a:pt x="190" y="137"/>
                  </a:lnTo>
                  <a:lnTo>
                    <a:pt x="190" y="137"/>
                  </a:lnTo>
                  <a:lnTo>
                    <a:pt x="189" y="137"/>
                  </a:lnTo>
                  <a:lnTo>
                    <a:pt x="189" y="137"/>
                  </a:lnTo>
                  <a:lnTo>
                    <a:pt x="189" y="137"/>
                  </a:lnTo>
                  <a:lnTo>
                    <a:pt x="189" y="137"/>
                  </a:lnTo>
                  <a:lnTo>
                    <a:pt x="190" y="137"/>
                  </a:lnTo>
                  <a:lnTo>
                    <a:pt x="190" y="137"/>
                  </a:lnTo>
                  <a:lnTo>
                    <a:pt x="190" y="137"/>
                  </a:lnTo>
                  <a:lnTo>
                    <a:pt x="189" y="137"/>
                  </a:lnTo>
                  <a:lnTo>
                    <a:pt x="189" y="136"/>
                  </a:lnTo>
                  <a:lnTo>
                    <a:pt x="189" y="137"/>
                  </a:lnTo>
                  <a:lnTo>
                    <a:pt x="189" y="136"/>
                  </a:lnTo>
                  <a:lnTo>
                    <a:pt x="189" y="136"/>
                  </a:lnTo>
                  <a:lnTo>
                    <a:pt x="189" y="136"/>
                  </a:lnTo>
                  <a:lnTo>
                    <a:pt x="189" y="136"/>
                  </a:lnTo>
                  <a:lnTo>
                    <a:pt x="188" y="136"/>
                  </a:lnTo>
                  <a:lnTo>
                    <a:pt x="188" y="136"/>
                  </a:lnTo>
                  <a:lnTo>
                    <a:pt x="188" y="136"/>
                  </a:lnTo>
                  <a:lnTo>
                    <a:pt x="188" y="136"/>
                  </a:lnTo>
                  <a:lnTo>
                    <a:pt x="187" y="136"/>
                  </a:lnTo>
                  <a:lnTo>
                    <a:pt x="187" y="136"/>
                  </a:lnTo>
                  <a:lnTo>
                    <a:pt x="188" y="136"/>
                  </a:lnTo>
                  <a:lnTo>
                    <a:pt x="187" y="136"/>
                  </a:lnTo>
                  <a:lnTo>
                    <a:pt x="187" y="136"/>
                  </a:lnTo>
                  <a:lnTo>
                    <a:pt x="187" y="136"/>
                  </a:lnTo>
                  <a:lnTo>
                    <a:pt x="186" y="136"/>
                  </a:lnTo>
                  <a:lnTo>
                    <a:pt x="186" y="136"/>
                  </a:lnTo>
                  <a:lnTo>
                    <a:pt x="186" y="136"/>
                  </a:lnTo>
                  <a:lnTo>
                    <a:pt x="186" y="136"/>
                  </a:lnTo>
                  <a:lnTo>
                    <a:pt x="186" y="136"/>
                  </a:lnTo>
                  <a:lnTo>
                    <a:pt x="185" y="136"/>
                  </a:lnTo>
                  <a:lnTo>
                    <a:pt x="185" y="136"/>
                  </a:lnTo>
                  <a:lnTo>
                    <a:pt x="184" y="136"/>
                  </a:lnTo>
                  <a:lnTo>
                    <a:pt x="184" y="136"/>
                  </a:lnTo>
                  <a:lnTo>
                    <a:pt x="184" y="136"/>
                  </a:lnTo>
                  <a:lnTo>
                    <a:pt x="184" y="136"/>
                  </a:lnTo>
                  <a:lnTo>
                    <a:pt x="184" y="136"/>
                  </a:lnTo>
                  <a:lnTo>
                    <a:pt x="184" y="136"/>
                  </a:lnTo>
                  <a:lnTo>
                    <a:pt x="184" y="136"/>
                  </a:lnTo>
                  <a:lnTo>
                    <a:pt x="184" y="135"/>
                  </a:lnTo>
                  <a:lnTo>
                    <a:pt x="184" y="135"/>
                  </a:lnTo>
                  <a:lnTo>
                    <a:pt x="184" y="136"/>
                  </a:lnTo>
                  <a:lnTo>
                    <a:pt x="184" y="136"/>
                  </a:lnTo>
                  <a:lnTo>
                    <a:pt x="184" y="136"/>
                  </a:lnTo>
                  <a:lnTo>
                    <a:pt x="184" y="136"/>
                  </a:lnTo>
                  <a:lnTo>
                    <a:pt x="183" y="136"/>
                  </a:lnTo>
                  <a:lnTo>
                    <a:pt x="183" y="136"/>
                  </a:lnTo>
                  <a:lnTo>
                    <a:pt x="183" y="136"/>
                  </a:lnTo>
                  <a:lnTo>
                    <a:pt x="182" y="137"/>
                  </a:lnTo>
                  <a:lnTo>
                    <a:pt x="182" y="137"/>
                  </a:lnTo>
                  <a:lnTo>
                    <a:pt x="182" y="137"/>
                  </a:lnTo>
                  <a:lnTo>
                    <a:pt x="182" y="137"/>
                  </a:lnTo>
                  <a:lnTo>
                    <a:pt x="182" y="137"/>
                  </a:lnTo>
                  <a:lnTo>
                    <a:pt x="182" y="137"/>
                  </a:lnTo>
                  <a:lnTo>
                    <a:pt x="182" y="137"/>
                  </a:lnTo>
                  <a:lnTo>
                    <a:pt x="182" y="137"/>
                  </a:lnTo>
                  <a:lnTo>
                    <a:pt x="182" y="137"/>
                  </a:lnTo>
                  <a:lnTo>
                    <a:pt x="182" y="136"/>
                  </a:lnTo>
                  <a:lnTo>
                    <a:pt x="182" y="136"/>
                  </a:lnTo>
                  <a:lnTo>
                    <a:pt x="182" y="136"/>
                  </a:lnTo>
                  <a:lnTo>
                    <a:pt x="182" y="136"/>
                  </a:lnTo>
                  <a:lnTo>
                    <a:pt x="182" y="136"/>
                  </a:lnTo>
                  <a:lnTo>
                    <a:pt x="182" y="136"/>
                  </a:lnTo>
                  <a:lnTo>
                    <a:pt x="182" y="136"/>
                  </a:lnTo>
                  <a:lnTo>
                    <a:pt x="182" y="136"/>
                  </a:lnTo>
                  <a:lnTo>
                    <a:pt x="181" y="136"/>
                  </a:lnTo>
                  <a:lnTo>
                    <a:pt x="181" y="136"/>
                  </a:lnTo>
                  <a:lnTo>
                    <a:pt x="181" y="136"/>
                  </a:lnTo>
                  <a:lnTo>
                    <a:pt x="181" y="137"/>
                  </a:lnTo>
                  <a:lnTo>
                    <a:pt x="181" y="137"/>
                  </a:lnTo>
                  <a:lnTo>
                    <a:pt x="181" y="138"/>
                  </a:lnTo>
                  <a:lnTo>
                    <a:pt x="181" y="138"/>
                  </a:lnTo>
                  <a:lnTo>
                    <a:pt x="181" y="138"/>
                  </a:lnTo>
                  <a:lnTo>
                    <a:pt x="180" y="138"/>
                  </a:lnTo>
                  <a:lnTo>
                    <a:pt x="180" y="139"/>
                  </a:lnTo>
                  <a:lnTo>
                    <a:pt x="180" y="139"/>
                  </a:lnTo>
                  <a:lnTo>
                    <a:pt x="180" y="139"/>
                  </a:lnTo>
                  <a:lnTo>
                    <a:pt x="179" y="139"/>
                  </a:lnTo>
                  <a:lnTo>
                    <a:pt x="179" y="139"/>
                  </a:lnTo>
                  <a:lnTo>
                    <a:pt x="180" y="139"/>
                  </a:lnTo>
                  <a:lnTo>
                    <a:pt x="180" y="139"/>
                  </a:lnTo>
                  <a:lnTo>
                    <a:pt x="180"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9" y="139"/>
                  </a:lnTo>
                  <a:lnTo>
                    <a:pt x="178" y="139"/>
                  </a:lnTo>
                  <a:lnTo>
                    <a:pt x="178" y="139"/>
                  </a:lnTo>
                  <a:lnTo>
                    <a:pt x="178" y="139"/>
                  </a:lnTo>
                  <a:lnTo>
                    <a:pt x="178" y="139"/>
                  </a:lnTo>
                  <a:lnTo>
                    <a:pt x="178" y="139"/>
                  </a:lnTo>
                  <a:lnTo>
                    <a:pt x="178" y="139"/>
                  </a:lnTo>
                  <a:lnTo>
                    <a:pt x="178" y="139"/>
                  </a:lnTo>
                  <a:lnTo>
                    <a:pt x="178" y="139"/>
                  </a:lnTo>
                  <a:lnTo>
                    <a:pt x="178" y="139"/>
                  </a:lnTo>
                  <a:lnTo>
                    <a:pt x="178" y="139"/>
                  </a:lnTo>
                  <a:lnTo>
                    <a:pt x="178" y="139"/>
                  </a:lnTo>
                  <a:lnTo>
                    <a:pt x="178" y="139"/>
                  </a:lnTo>
                  <a:lnTo>
                    <a:pt x="178" y="139"/>
                  </a:lnTo>
                  <a:lnTo>
                    <a:pt x="178" y="140"/>
                  </a:lnTo>
                  <a:lnTo>
                    <a:pt x="178" y="140"/>
                  </a:lnTo>
                  <a:lnTo>
                    <a:pt x="177" y="139"/>
                  </a:lnTo>
                  <a:lnTo>
                    <a:pt x="177" y="140"/>
                  </a:lnTo>
                  <a:lnTo>
                    <a:pt x="177" y="140"/>
                  </a:lnTo>
                  <a:lnTo>
                    <a:pt x="177" y="140"/>
                  </a:lnTo>
                  <a:lnTo>
                    <a:pt x="177" y="140"/>
                  </a:lnTo>
                  <a:lnTo>
                    <a:pt x="177" y="140"/>
                  </a:lnTo>
                  <a:lnTo>
                    <a:pt x="177" y="140"/>
                  </a:lnTo>
                  <a:lnTo>
                    <a:pt x="177" y="140"/>
                  </a:lnTo>
                  <a:lnTo>
                    <a:pt x="177" y="140"/>
                  </a:lnTo>
                  <a:lnTo>
                    <a:pt x="176" y="140"/>
                  </a:lnTo>
                  <a:lnTo>
                    <a:pt x="176" y="141"/>
                  </a:lnTo>
                  <a:lnTo>
                    <a:pt x="177" y="141"/>
                  </a:lnTo>
                  <a:lnTo>
                    <a:pt x="177" y="140"/>
                  </a:lnTo>
                  <a:lnTo>
                    <a:pt x="177" y="141"/>
                  </a:lnTo>
                  <a:lnTo>
                    <a:pt x="176" y="141"/>
                  </a:lnTo>
                  <a:lnTo>
                    <a:pt x="176" y="141"/>
                  </a:lnTo>
                  <a:lnTo>
                    <a:pt x="176" y="141"/>
                  </a:lnTo>
                  <a:lnTo>
                    <a:pt x="176" y="141"/>
                  </a:lnTo>
                  <a:lnTo>
                    <a:pt x="176" y="141"/>
                  </a:lnTo>
                  <a:lnTo>
                    <a:pt x="176" y="141"/>
                  </a:lnTo>
                  <a:lnTo>
                    <a:pt x="176" y="141"/>
                  </a:lnTo>
                  <a:lnTo>
                    <a:pt x="176" y="142"/>
                  </a:lnTo>
                  <a:lnTo>
                    <a:pt x="176" y="142"/>
                  </a:lnTo>
                  <a:lnTo>
                    <a:pt x="176" y="142"/>
                  </a:lnTo>
                  <a:lnTo>
                    <a:pt x="176" y="143"/>
                  </a:lnTo>
                  <a:lnTo>
                    <a:pt x="176" y="143"/>
                  </a:lnTo>
                  <a:lnTo>
                    <a:pt x="176" y="143"/>
                  </a:lnTo>
                  <a:lnTo>
                    <a:pt x="176" y="143"/>
                  </a:lnTo>
                  <a:lnTo>
                    <a:pt x="175" y="143"/>
                  </a:lnTo>
                  <a:lnTo>
                    <a:pt x="175" y="142"/>
                  </a:lnTo>
                  <a:lnTo>
                    <a:pt x="175" y="143"/>
                  </a:lnTo>
                  <a:lnTo>
                    <a:pt x="175" y="143"/>
                  </a:lnTo>
                  <a:lnTo>
                    <a:pt x="176" y="143"/>
                  </a:lnTo>
                  <a:lnTo>
                    <a:pt x="176" y="143"/>
                  </a:lnTo>
                  <a:lnTo>
                    <a:pt x="176" y="143"/>
                  </a:lnTo>
                  <a:lnTo>
                    <a:pt x="176" y="144"/>
                  </a:lnTo>
                  <a:lnTo>
                    <a:pt x="176" y="144"/>
                  </a:lnTo>
                  <a:lnTo>
                    <a:pt x="176" y="144"/>
                  </a:lnTo>
                  <a:lnTo>
                    <a:pt x="176" y="144"/>
                  </a:lnTo>
                  <a:lnTo>
                    <a:pt x="176" y="144"/>
                  </a:lnTo>
                  <a:lnTo>
                    <a:pt x="176" y="145"/>
                  </a:lnTo>
                  <a:lnTo>
                    <a:pt x="176" y="145"/>
                  </a:lnTo>
                  <a:lnTo>
                    <a:pt x="176" y="145"/>
                  </a:lnTo>
                  <a:lnTo>
                    <a:pt x="176" y="146"/>
                  </a:lnTo>
                  <a:lnTo>
                    <a:pt x="176" y="146"/>
                  </a:lnTo>
                  <a:lnTo>
                    <a:pt x="176" y="146"/>
                  </a:lnTo>
                  <a:lnTo>
                    <a:pt x="176" y="146"/>
                  </a:lnTo>
                  <a:lnTo>
                    <a:pt x="177" y="146"/>
                  </a:lnTo>
                  <a:lnTo>
                    <a:pt x="177" y="146"/>
                  </a:lnTo>
                  <a:lnTo>
                    <a:pt x="176" y="146"/>
                  </a:lnTo>
                  <a:lnTo>
                    <a:pt x="176" y="147"/>
                  </a:lnTo>
                  <a:lnTo>
                    <a:pt x="176" y="147"/>
                  </a:lnTo>
                  <a:lnTo>
                    <a:pt x="176" y="147"/>
                  </a:lnTo>
                  <a:lnTo>
                    <a:pt x="176" y="146"/>
                  </a:lnTo>
                  <a:lnTo>
                    <a:pt x="175" y="146"/>
                  </a:lnTo>
                  <a:lnTo>
                    <a:pt x="175" y="146"/>
                  </a:lnTo>
                  <a:lnTo>
                    <a:pt x="175" y="146"/>
                  </a:lnTo>
                  <a:lnTo>
                    <a:pt x="175" y="146"/>
                  </a:lnTo>
                  <a:lnTo>
                    <a:pt x="175" y="146"/>
                  </a:lnTo>
                  <a:lnTo>
                    <a:pt x="174" y="146"/>
                  </a:lnTo>
                  <a:lnTo>
                    <a:pt x="174" y="146"/>
                  </a:lnTo>
                  <a:lnTo>
                    <a:pt x="174" y="146"/>
                  </a:lnTo>
                  <a:lnTo>
                    <a:pt x="174" y="146"/>
                  </a:lnTo>
                  <a:lnTo>
                    <a:pt x="174" y="146"/>
                  </a:lnTo>
                  <a:lnTo>
                    <a:pt x="174" y="146"/>
                  </a:lnTo>
                  <a:lnTo>
                    <a:pt x="173" y="146"/>
                  </a:lnTo>
                  <a:lnTo>
                    <a:pt x="173" y="145"/>
                  </a:lnTo>
                  <a:lnTo>
                    <a:pt x="173" y="145"/>
                  </a:lnTo>
                  <a:lnTo>
                    <a:pt x="173" y="145"/>
                  </a:lnTo>
                  <a:lnTo>
                    <a:pt x="173" y="145"/>
                  </a:lnTo>
                  <a:lnTo>
                    <a:pt x="172" y="145"/>
                  </a:lnTo>
                  <a:lnTo>
                    <a:pt x="172" y="145"/>
                  </a:lnTo>
                  <a:lnTo>
                    <a:pt x="172" y="144"/>
                  </a:lnTo>
                  <a:lnTo>
                    <a:pt x="172" y="144"/>
                  </a:lnTo>
                  <a:lnTo>
                    <a:pt x="172" y="144"/>
                  </a:lnTo>
                  <a:lnTo>
                    <a:pt x="172" y="144"/>
                  </a:lnTo>
                  <a:lnTo>
                    <a:pt x="172" y="143"/>
                  </a:lnTo>
                  <a:lnTo>
                    <a:pt x="172" y="142"/>
                  </a:lnTo>
                  <a:lnTo>
                    <a:pt x="171" y="142"/>
                  </a:lnTo>
                  <a:lnTo>
                    <a:pt x="171" y="142"/>
                  </a:lnTo>
                  <a:lnTo>
                    <a:pt x="171" y="142"/>
                  </a:lnTo>
                  <a:lnTo>
                    <a:pt x="171" y="142"/>
                  </a:lnTo>
                  <a:lnTo>
                    <a:pt x="171" y="142"/>
                  </a:lnTo>
                  <a:lnTo>
                    <a:pt x="171" y="141"/>
                  </a:lnTo>
                  <a:lnTo>
                    <a:pt x="171" y="141"/>
                  </a:lnTo>
                  <a:lnTo>
                    <a:pt x="171" y="141"/>
                  </a:lnTo>
                  <a:lnTo>
                    <a:pt x="170" y="141"/>
                  </a:lnTo>
                  <a:lnTo>
                    <a:pt x="170" y="140"/>
                  </a:lnTo>
                  <a:lnTo>
                    <a:pt x="170" y="140"/>
                  </a:lnTo>
                  <a:lnTo>
                    <a:pt x="170" y="140"/>
                  </a:lnTo>
                  <a:lnTo>
                    <a:pt x="170" y="140"/>
                  </a:lnTo>
                  <a:lnTo>
                    <a:pt x="170" y="139"/>
                  </a:lnTo>
                  <a:lnTo>
                    <a:pt x="170" y="139"/>
                  </a:lnTo>
                  <a:lnTo>
                    <a:pt x="169" y="139"/>
                  </a:lnTo>
                  <a:lnTo>
                    <a:pt x="169" y="139"/>
                  </a:lnTo>
                  <a:lnTo>
                    <a:pt x="169" y="139"/>
                  </a:lnTo>
                  <a:lnTo>
                    <a:pt x="169" y="139"/>
                  </a:lnTo>
                  <a:lnTo>
                    <a:pt x="169" y="139"/>
                  </a:lnTo>
                  <a:lnTo>
                    <a:pt x="169" y="138"/>
                  </a:lnTo>
                  <a:lnTo>
                    <a:pt x="169" y="138"/>
                  </a:lnTo>
                  <a:lnTo>
                    <a:pt x="169" y="138"/>
                  </a:lnTo>
                  <a:lnTo>
                    <a:pt x="169" y="138"/>
                  </a:lnTo>
                  <a:lnTo>
                    <a:pt x="169" y="138"/>
                  </a:lnTo>
                  <a:lnTo>
                    <a:pt x="169" y="137"/>
                  </a:lnTo>
                  <a:lnTo>
                    <a:pt x="168" y="137"/>
                  </a:lnTo>
                  <a:lnTo>
                    <a:pt x="168" y="137"/>
                  </a:lnTo>
                  <a:lnTo>
                    <a:pt x="168" y="137"/>
                  </a:lnTo>
                  <a:lnTo>
                    <a:pt x="168" y="137"/>
                  </a:lnTo>
                  <a:lnTo>
                    <a:pt x="168" y="136"/>
                  </a:lnTo>
                  <a:lnTo>
                    <a:pt x="168" y="136"/>
                  </a:lnTo>
                  <a:lnTo>
                    <a:pt x="168" y="136"/>
                  </a:lnTo>
                  <a:lnTo>
                    <a:pt x="167" y="136"/>
                  </a:lnTo>
                  <a:lnTo>
                    <a:pt x="167" y="136"/>
                  </a:lnTo>
                  <a:lnTo>
                    <a:pt x="167" y="136"/>
                  </a:lnTo>
                  <a:lnTo>
                    <a:pt x="167" y="136"/>
                  </a:lnTo>
                  <a:lnTo>
                    <a:pt x="167" y="136"/>
                  </a:lnTo>
                  <a:lnTo>
                    <a:pt x="167" y="136"/>
                  </a:lnTo>
                  <a:lnTo>
                    <a:pt x="166" y="136"/>
                  </a:lnTo>
                  <a:lnTo>
                    <a:pt x="166" y="136"/>
                  </a:lnTo>
                  <a:lnTo>
                    <a:pt x="166" y="136"/>
                  </a:lnTo>
                  <a:lnTo>
                    <a:pt x="166" y="136"/>
                  </a:lnTo>
                  <a:lnTo>
                    <a:pt x="165" y="136"/>
                  </a:lnTo>
                  <a:lnTo>
                    <a:pt x="165" y="135"/>
                  </a:lnTo>
                  <a:lnTo>
                    <a:pt x="165" y="136"/>
                  </a:lnTo>
                  <a:lnTo>
                    <a:pt x="165" y="136"/>
                  </a:lnTo>
                  <a:lnTo>
                    <a:pt x="165" y="136"/>
                  </a:lnTo>
                  <a:lnTo>
                    <a:pt x="164" y="137"/>
                  </a:lnTo>
                  <a:lnTo>
                    <a:pt x="164" y="137"/>
                  </a:lnTo>
                  <a:lnTo>
                    <a:pt x="164" y="137"/>
                  </a:lnTo>
                  <a:lnTo>
                    <a:pt x="164" y="138"/>
                  </a:lnTo>
                  <a:lnTo>
                    <a:pt x="164" y="138"/>
                  </a:lnTo>
                  <a:lnTo>
                    <a:pt x="163" y="138"/>
                  </a:lnTo>
                  <a:lnTo>
                    <a:pt x="163" y="138"/>
                  </a:lnTo>
                  <a:lnTo>
                    <a:pt x="163" y="138"/>
                  </a:lnTo>
                  <a:lnTo>
                    <a:pt x="163" y="138"/>
                  </a:lnTo>
                  <a:lnTo>
                    <a:pt x="163" y="138"/>
                  </a:lnTo>
                  <a:lnTo>
                    <a:pt x="163" y="138"/>
                  </a:lnTo>
                  <a:lnTo>
                    <a:pt x="162" y="137"/>
                  </a:lnTo>
                  <a:lnTo>
                    <a:pt x="162" y="137"/>
                  </a:lnTo>
                  <a:lnTo>
                    <a:pt x="162" y="137"/>
                  </a:lnTo>
                  <a:lnTo>
                    <a:pt x="162" y="137"/>
                  </a:lnTo>
                  <a:lnTo>
                    <a:pt x="161" y="137"/>
                  </a:lnTo>
                  <a:lnTo>
                    <a:pt x="161" y="137"/>
                  </a:lnTo>
                  <a:lnTo>
                    <a:pt x="161" y="137"/>
                  </a:lnTo>
                  <a:lnTo>
                    <a:pt x="161" y="137"/>
                  </a:lnTo>
                  <a:lnTo>
                    <a:pt x="161" y="136"/>
                  </a:lnTo>
                  <a:lnTo>
                    <a:pt x="161" y="136"/>
                  </a:lnTo>
                  <a:lnTo>
                    <a:pt x="161" y="136"/>
                  </a:lnTo>
                  <a:lnTo>
                    <a:pt x="160" y="135"/>
                  </a:lnTo>
                  <a:lnTo>
                    <a:pt x="160" y="135"/>
                  </a:lnTo>
                  <a:lnTo>
                    <a:pt x="160" y="135"/>
                  </a:lnTo>
                  <a:lnTo>
                    <a:pt x="160" y="135"/>
                  </a:lnTo>
                  <a:lnTo>
                    <a:pt x="160" y="134"/>
                  </a:lnTo>
                  <a:lnTo>
                    <a:pt x="160" y="134"/>
                  </a:lnTo>
                  <a:lnTo>
                    <a:pt x="160" y="134"/>
                  </a:lnTo>
                  <a:lnTo>
                    <a:pt x="160" y="134"/>
                  </a:lnTo>
                  <a:lnTo>
                    <a:pt x="160" y="133"/>
                  </a:lnTo>
                  <a:lnTo>
                    <a:pt x="159" y="133"/>
                  </a:lnTo>
                  <a:lnTo>
                    <a:pt x="159" y="133"/>
                  </a:lnTo>
                  <a:lnTo>
                    <a:pt x="159" y="133"/>
                  </a:lnTo>
                  <a:lnTo>
                    <a:pt x="159" y="133"/>
                  </a:lnTo>
                  <a:lnTo>
                    <a:pt x="158" y="133"/>
                  </a:lnTo>
                  <a:lnTo>
                    <a:pt x="158" y="132"/>
                  </a:lnTo>
                  <a:lnTo>
                    <a:pt x="158" y="132"/>
                  </a:lnTo>
                  <a:lnTo>
                    <a:pt x="158" y="132"/>
                  </a:lnTo>
                  <a:lnTo>
                    <a:pt x="158" y="132"/>
                  </a:lnTo>
                  <a:lnTo>
                    <a:pt x="158" y="132"/>
                  </a:lnTo>
                  <a:lnTo>
                    <a:pt x="158" y="132"/>
                  </a:lnTo>
                  <a:lnTo>
                    <a:pt x="157" y="131"/>
                  </a:lnTo>
                  <a:lnTo>
                    <a:pt x="157" y="131"/>
                  </a:lnTo>
                  <a:lnTo>
                    <a:pt x="157" y="131"/>
                  </a:lnTo>
                  <a:lnTo>
                    <a:pt x="157" y="131"/>
                  </a:lnTo>
                  <a:lnTo>
                    <a:pt x="157" y="131"/>
                  </a:lnTo>
                  <a:lnTo>
                    <a:pt x="157" y="131"/>
                  </a:lnTo>
                  <a:lnTo>
                    <a:pt x="157" y="130"/>
                  </a:lnTo>
                  <a:lnTo>
                    <a:pt x="157" y="130"/>
                  </a:lnTo>
                  <a:lnTo>
                    <a:pt x="156" y="130"/>
                  </a:lnTo>
                  <a:lnTo>
                    <a:pt x="156" y="130"/>
                  </a:lnTo>
                  <a:lnTo>
                    <a:pt x="155" y="130"/>
                  </a:lnTo>
                  <a:lnTo>
                    <a:pt x="155" y="130"/>
                  </a:lnTo>
                  <a:lnTo>
                    <a:pt x="155" y="130"/>
                  </a:lnTo>
                  <a:lnTo>
                    <a:pt x="154" y="130"/>
                  </a:lnTo>
                  <a:lnTo>
                    <a:pt x="154" y="130"/>
                  </a:lnTo>
                  <a:lnTo>
                    <a:pt x="154" y="130"/>
                  </a:lnTo>
                  <a:lnTo>
                    <a:pt x="154" y="130"/>
                  </a:lnTo>
                  <a:lnTo>
                    <a:pt x="153" y="130"/>
                  </a:lnTo>
                  <a:lnTo>
                    <a:pt x="153" y="130"/>
                  </a:lnTo>
                  <a:lnTo>
                    <a:pt x="152" y="130"/>
                  </a:lnTo>
                  <a:lnTo>
                    <a:pt x="152" y="130"/>
                  </a:lnTo>
                  <a:lnTo>
                    <a:pt x="152" y="131"/>
                  </a:lnTo>
                  <a:lnTo>
                    <a:pt x="152" y="131"/>
                  </a:lnTo>
                  <a:lnTo>
                    <a:pt x="152" y="131"/>
                  </a:lnTo>
                  <a:lnTo>
                    <a:pt x="152" y="131"/>
                  </a:lnTo>
                  <a:lnTo>
                    <a:pt x="151" y="131"/>
                  </a:lnTo>
                  <a:lnTo>
                    <a:pt x="151" y="131"/>
                  </a:lnTo>
                  <a:lnTo>
                    <a:pt x="150" y="131"/>
                  </a:lnTo>
                  <a:lnTo>
                    <a:pt x="149" y="131"/>
                  </a:lnTo>
                  <a:lnTo>
                    <a:pt x="148" y="131"/>
                  </a:lnTo>
                  <a:lnTo>
                    <a:pt x="148" y="131"/>
                  </a:lnTo>
                  <a:lnTo>
                    <a:pt x="146" y="131"/>
                  </a:lnTo>
                  <a:lnTo>
                    <a:pt x="145" y="131"/>
                  </a:lnTo>
                  <a:lnTo>
                    <a:pt x="144" y="131"/>
                  </a:lnTo>
                  <a:lnTo>
                    <a:pt x="144" y="130"/>
                  </a:lnTo>
                  <a:lnTo>
                    <a:pt x="143" y="130"/>
                  </a:lnTo>
                  <a:lnTo>
                    <a:pt x="142" y="130"/>
                  </a:lnTo>
                  <a:lnTo>
                    <a:pt x="142" y="130"/>
                  </a:lnTo>
                  <a:lnTo>
                    <a:pt x="141" y="129"/>
                  </a:lnTo>
                  <a:lnTo>
                    <a:pt x="141" y="129"/>
                  </a:lnTo>
                  <a:lnTo>
                    <a:pt x="140" y="129"/>
                  </a:lnTo>
                  <a:lnTo>
                    <a:pt x="140" y="129"/>
                  </a:lnTo>
                  <a:lnTo>
                    <a:pt x="139" y="128"/>
                  </a:lnTo>
                  <a:lnTo>
                    <a:pt x="139" y="128"/>
                  </a:lnTo>
                  <a:lnTo>
                    <a:pt x="138" y="128"/>
                  </a:lnTo>
                  <a:lnTo>
                    <a:pt x="138" y="128"/>
                  </a:lnTo>
                  <a:lnTo>
                    <a:pt x="138" y="128"/>
                  </a:lnTo>
                  <a:lnTo>
                    <a:pt x="138" y="128"/>
                  </a:lnTo>
                  <a:lnTo>
                    <a:pt x="138" y="127"/>
                  </a:lnTo>
                  <a:lnTo>
                    <a:pt x="138" y="127"/>
                  </a:lnTo>
                  <a:lnTo>
                    <a:pt x="138" y="127"/>
                  </a:lnTo>
                  <a:lnTo>
                    <a:pt x="137" y="127"/>
                  </a:lnTo>
                  <a:lnTo>
                    <a:pt x="137" y="128"/>
                  </a:lnTo>
                  <a:lnTo>
                    <a:pt x="136" y="128"/>
                  </a:lnTo>
                  <a:lnTo>
                    <a:pt x="136" y="128"/>
                  </a:lnTo>
                  <a:lnTo>
                    <a:pt x="135" y="128"/>
                  </a:lnTo>
                  <a:lnTo>
                    <a:pt x="134" y="128"/>
                  </a:lnTo>
                  <a:lnTo>
                    <a:pt x="134" y="128"/>
                  </a:lnTo>
                  <a:lnTo>
                    <a:pt x="133" y="128"/>
                  </a:lnTo>
                  <a:lnTo>
                    <a:pt x="133" y="128"/>
                  </a:lnTo>
                  <a:lnTo>
                    <a:pt x="133" y="128"/>
                  </a:lnTo>
                  <a:lnTo>
                    <a:pt x="133" y="128"/>
                  </a:lnTo>
                  <a:lnTo>
                    <a:pt x="133" y="127"/>
                  </a:lnTo>
                  <a:lnTo>
                    <a:pt x="133" y="128"/>
                  </a:lnTo>
                  <a:lnTo>
                    <a:pt x="133" y="127"/>
                  </a:lnTo>
                  <a:lnTo>
                    <a:pt x="133" y="127"/>
                  </a:lnTo>
                  <a:lnTo>
                    <a:pt x="133" y="128"/>
                  </a:lnTo>
                  <a:lnTo>
                    <a:pt x="133" y="127"/>
                  </a:lnTo>
                  <a:lnTo>
                    <a:pt x="133" y="127"/>
                  </a:lnTo>
                  <a:lnTo>
                    <a:pt x="133" y="127"/>
                  </a:lnTo>
                  <a:lnTo>
                    <a:pt x="133" y="127"/>
                  </a:lnTo>
                  <a:lnTo>
                    <a:pt x="133" y="126"/>
                  </a:lnTo>
                  <a:lnTo>
                    <a:pt x="133" y="126"/>
                  </a:lnTo>
                  <a:lnTo>
                    <a:pt x="133" y="126"/>
                  </a:lnTo>
                  <a:lnTo>
                    <a:pt x="132" y="126"/>
                  </a:lnTo>
                  <a:lnTo>
                    <a:pt x="132" y="125"/>
                  </a:lnTo>
                  <a:lnTo>
                    <a:pt x="132" y="125"/>
                  </a:lnTo>
                  <a:lnTo>
                    <a:pt x="132" y="125"/>
                  </a:lnTo>
                  <a:lnTo>
                    <a:pt x="132" y="125"/>
                  </a:lnTo>
                  <a:lnTo>
                    <a:pt x="131" y="125"/>
                  </a:lnTo>
                  <a:lnTo>
                    <a:pt x="131" y="125"/>
                  </a:lnTo>
                  <a:lnTo>
                    <a:pt x="131" y="125"/>
                  </a:lnTo>
                  <a:lnTo>
                    <a:pt x="131" y="125"/>
                  </a:lnTo>
                  <a:lnTo>
                    <a:pt x="131" y="124"/>
                  </a:lnTo>
                  <a:lnTo>
                    <a:pt x="131" y="124"/>
                  </a:lnTo>
                  <a:lnTo>
                    <a:pt x="131" y="125"/>
                  </a:lnTo>
                  <a:lnTo>
                    <a:pt x="130" y="125"/>
                  </a:lnTo>
                  <a:lnTo>
                    <a:pt x="130" y="124"/>
                  </a:lnTo>
                  <a:lnTo>
                    <a:pt x="130" y="124"/>
                  </a:lnTo>
                  <a:lnTo>
                    <a:pt x="130" y="124"/>
                  </a:lnTo>
                  <a:lnTo>
                    <a:pt x="130" y="124"/>
                  </a:lnTo>
                  <a:lnTo>
                    <a:pt x="130" y="124"/>
                  </a:lnTo>
                  <a:lnTo>
                    <a:pt x="130" y="124"/>
                  </a:lnTo>
                  <a:lnTo>
                    <a:pt x="130" y="124"/>
                  </a:lnTo>
                  <a:lnTo>
                    <a:pt x="129" y="124"/>
                  </a:lnTo>
                  <a:lnTo>
                    <a:pt x="129" y="124"/>
                  </a:lnTo>
                  <a:lnTo>
                    <a:pt x="129" y="123"/>
                  </a:lnTo>
                  <a:lnTo>
                    <a:pt x="128" y="123"/>
                  </a:lnTo>
                  <a:lnTo>
                    <a:pt x="128" y="123"/>
                  </a:lnTo>
                  <a:lnTo>
                    <a:pt x="128" y="123"/>
                  </a:lnTo>
                  <a:lnTo>
                    <a:pt x="128" y="123"/>
                  </a:lnTo>
                  <a:lnTo>
                    <a:pt x="128" y="123"/>
                  </a:lnTo>
                  <a:lnTo>
                    <a:pt x="128" y="123"/>
                  </a:lnTo>
                  <a:lnTo>
                    <a:pt x="127" y="123"/>
                  </a:lnTo>
                  <a:lnTo>
                    <a:pt x="127" y="122"/>
                  </a:lnTo>
                  <a:lnTo>
                    <a:pt x="127" y="122"/>
                  </a:lnTo>
                  <a:lnTo>
                    <a:pt x="126" y="122"/>
                  </a:lnTo>
                  <a:lnTo>
                    <a:pt x="126" y="122"/>
                  </a:lnTo>
                  <a:lnTo>
                    <a:pt x="126" y="122"/>
                  </a:lnTo>
                  <a:lnTo>
                    <a:pt x="126" y="122"/>
                  </a:lnTo>
                  <a:lnTo>
                    <a:pt x="126" y="122"/>
                  </a:lnTo>
                  <a:lnTo>
                    <a:pt x="126" y="122"/>
                  </a:lnTo>
                  <a:lnTo>
                    <a:pt x="126" y="122"/>
                  </a:lnTo>
                  <a:lnTo>
                    <a:pt x="126" y="121"/>
                  </a:lnTo>
                  <a:lnTo>
                    <a:pt x="126" y="121"/>
                  </a:lnTo>
                  <a:lnTo>
                    <a:pt x="126" y="121"/>
                  </a:lnTo>
                  <a:lnTo>
                    <a:pt x="126" y="121"/>
                  </a:lnTo>
                  <a:lnTo>
                    <a:pt x="125" y="121"/>
                  </a:lnTo>
                  <a:lnTo>
                    <a:pt x="125" y="120"/>
                  </a:lnTo>
                  <a:lnTo>
                    <a:pt x="125" y="121"/>
                  </a:lnTo>
                  <a:lnTo>
                    <a:pt x="125" y="120"/>
                  </a:lnTo>
                  <a:lnTo>
                    <a:pt x="125" y="120"/>
                  </a:lnTo>
                  <a:lnTo>
                    <a:pt x="125" y="120"/>
                  </a:lnTo>
                  <a:lnTo>
                    <a:pt x="125" y="120"/>
                  </a:lnTo>
                  <a:lnTo>
                    <a:pt x="125" y="120"/>
                  </a:lnTo>
                  <a:lnTo>
                    <a:pt x="125" y="120"/>
                  </a:lnTo>
                  <a:lnTo>
                    <a:pt x="125" y="119"/>
                  </a:lnTo>
                  <a:lnTo>
                    <a:pt x="124" y="119"/>
                  </a:lnTo>
                  <a:lnTo>
                    <a:pt x="124" y="119"/>
                  </a:lnTo>
                  <a:lnTo>
                    <a:pt x="124" y="119"/>
                  </a:lnTo>
                  <a:lnTo>
                    <a:pt x="124" y="119"/>
                  </a:lnTo>
                  <a:lnTo>
                    <a:pt x="124" y="118"/>
                  </a:lnTo>
                  <a:lnTo>
                    <a:pt x="124" y="118"/>
                  </a:lnTo>
                  <a:lnTo>
                    <a:pt x="123" y="117"/>
                  </a:lnTo>
                  <a:lnTo>
                    <a:pt x="123" y="117"/>
                  </a:lnTo>
                  <a:lnTo>
                    <a:pt x="123" y="117"/>
                  </a:lnTo>
                  <a:lnTo>
                    <a:pt x="123" y="117"/>
                  </a:lnTo>
                  <a:lnTo>
                    <a:pt x="123" y="117"/>
                  </a:lnTo>
                  <a:lnTo>
                    <a:pt x="123" y="116"/>
                  </a:lnTo>
                  <a:lnTo>
                    <a:pt x="123" y="116"/>
                  </a:lnTo>
                  <a:lnTo>
                    <a:pt x="123" y="116"/>
                  </a:lnTo>
                  <a:lnTo>
                    <a:pt x="123" y="116"/>
                  </a:lnTo>
                  <a:lnTo>
                    <a:pt x="123" y="116"/>
                  </a:lnTo>
                  <a:lnTo>
                    <a:pt x="123" y="115"/>
                  </a:lnTo>
                  <a:lnTo>
                    <a:pt x="123" y="115"/>
                  </a:lnTo>
                  <a:lnTo>
                    <a:pt x="123" y="115"/>
                  </a:lnTo>
                  <a:lnTo>
                    <a:pt x="122" y="115"/>
                  </a:lnTo>
                  <a:lnTo>
                    <a:pt x="122" y="115"/>
                  </a:lnTo>
                  <a:lnTo>
                    <a:pt x="122" y="115"/>
                  </a:lnTo>
                  <a:lnTo>
                    <a:pt x="122" y="115"/>
                  </a:lnTo>
                  <a:lnTo>
                    <a:pt x="122" y="115"/>
                  </a:lnTo>
                  <a:lnTo>
                    <a:pt x="122" y="114"/>
                  </a:lnTo>
                  <a:lnTo>
                    <a:pt x="122" y="114"/>
                  </a:lnTo>
                  <a:lnTo>
                    <a:pt x="122" y="114"/>
                  </a:lnTo>
                  <a:lnTo>
                    <a:pt x="122" y="114"/>
                  </a:lnTo>
                  <a:lnTo>
                    <a:pt x="122" y="113"/>
                  </a:lnTo>
                  <a:lnTo>
                    <a:pt x="122" y="113"/>
                  </a:lnTo>
                  <a:lnTo>
                    <a:pt x="122" y="113"/>
                  </a:lnTo>
                  <a:lnTo>
                    <a:pt x="122" y="113"/>
                  </a:lnTo>
                  <a:lnTo>
                    <a:pt x="122" y="113"/>
                  </a:lnTo>
                  <a:lnTo>
                    <a:pt x="122" y="113"/>
                  </a:lnTo>
                  <a:lnTo>
                    <a:pt x="122" y="113"/>
                  </a:lnTo>
                  <a:lnTo>
                    <a:pt x="122" y="114"/>
                  </a:lnTo>
                  <a:lnTo>
                    <a:pt x="122" y="114"/>
                  </a:lnTo>
                  <a:lnTo>
                    <a:pt x="122" y="114"/>
                  </a:lnTo>
                  <a:lnTo>
                    <a:pt x="122" y="113"/>
                  </a:lnTo>
                  <a:lnTo>
                    <a:pt x="122" y="113"/>
                  </a:lnTo>
                  <a:lnTo>
                    <a:pt x="122" y="113"/>
                  </a:lnTo>
                  <a:lnTo>
                    <a:pt x="122" y="113"/>
                  </a:lnTo>
                  <a:lnTo>
                    <a:pt x="122" y="112"/>
                  </a:lnTo>
                  <a:lnTo>
                    <a:pt x="122" y="112"/>
                  </a:lnTo>
                  <a:lnTo>
                    <a:pt x="122" y="112"/>
                  </a:lnTo>
                  <a:lnTo>
                    <a:pt x="122" y="112"/>
                  </a:lnTo>
                  <a:lnTo>
                    <a:pt x="122" y="112"/>
                  </a:lnTo>
                  <a:lnTo>
                    <a:pt x="123" y="112"/>
                  </a:lnTo>
                  <a:lnTo>
                    <a:pt x="123" y="112"/>
                  </a:lnTo>
                  <a:lnTo>
                    <a:pt x="123" y="112"/>
                  </a:lnTo>
                  <a:lnTo>
                    <a:pt x="123" y="112"/>
                  </a:lnTo>
                  <a:lnTo>
                    <a:pt x="123" y="112"/>
                  </a:lnTo>
                  <a:lnTo>
                    <a:pt x="124" y="112"/>
                  </a:lnTo>
                  <a:lnTo>
                    <a:pt x="123" y="112"/>
                  </a:lnTo>
                  <a:lnTo>
                    <a:pt x="123" y="112"/>
                  </a:lnTo>
                  <a:lnTo>
                    <a:pt x="123" y="112"/>
                  </a:lnTo>
                  <a:lnTo>
                    <a:pt x="123" y="112"/>
                  </a:lnTo>
                  <a:lnTo>
                    <a:pt x="123" y="112"/>
                  </a:lnTo>
                  <a:lnTo>
                    <a:pt x="122" y="112"/>
                  </a:lnTo>
                  <a:lnTo>
                    <a:pt x="122" y="112"/>
                  </a:lnTo>
                  <a:lnTo>
                    <a:pt x="122" y="112"/>
                  </a:lnTo>
                  <a:lnTo>
                    <a:pt x="122" y="112"/>
                  </a:lnTo>
                  <a:lnTo>
                    <a:pt x="122" y="112"/>
                  </a:lnTo>
                  <a:lnTo>
                    <a:pt x="122" y="112"/>
                  </a:lnTo>
                  <a:lnTo>
                    <a:pt x="122" y="112"/>
                  </a:lnTo>
                  <a:lnTo>
                    <a:pt x="122" y="112"/>
                  </a:lnTo>
                  <a:lnTo>
                    <a:pt x="122" y="112"/>
                  </a:lnTo>
                  <a:lnTo>
                    <a:pt x="122" y="113"/>
                  </a:lnTo>
                  <a:lnTo>
                    <a:pt x="121" y="113"/>
                  </a:lnTo>
                  <a:lnTo>
                    <a:pt x="121" y="112"/>
                  </a:lnTo>
                  <a:lnTo>
                    <a:pt x="121" y="112"/>
                  </a:lnTo>
                  <a:lnTo>
                    <a:pt x="121" y="112"/>
                  </a:lnTo>
                  <a:lnTo>
                    <a:pt x="121" y="112"/>
                  </a:lnTo>
                  <a:lnTo>
                    <a:pt x="121" y="112"/>
                  </a:lnTo>
                  <a:lnTo>
                    <a:pt x="120" y="112"/>
                  </a:lnTo>
                  <a:lnTo>
                    <a:pt x="120" y="112"/>
                  </a:lnTo>
                  <a:lnTo>
                    <a:pt x="121" y="112"/>
                  </a:lnTo>
                  <a:lnTo>
                    <a:pt x="120" y="111"/>
                  </a:lnTo>
                  <a:lnTo>
                    <a:pt x="121" y="111"/>
                  </a:lnTo>
                  <a:lnTo>
                    <a:pt x="121" y="112"/>
                  </a:lnTo>
                  <a:close/>
                  <a:moveTo>
                    <a:pt x="4" y="70"/>
                  </a:moveTo>
                  <a:lnTo>
                    <a:pt x="4" y="70"/>
                  </a:lnTo>
                  <a:lnTo>
                    <a:pt x="4" y="70"/>
                  </a:lnTo>
                  <a:lnTo>
                    <a:pt x="4" y="69"/>
                  </a:lnTo>
                  <a:lnTo>
                    <a:pt x="4" y="69"/>
                  </a:lnTo>
                  <a:lnTo>
                    <a:pt x="5" y="70"/>
                  </a:lnTo>
                  <a:lnTo>
                    <a:pt x="4" y="70"/>
                  </a:lnTo>
                  <a:close/>
                  <a:moveTo>
                    <a:pt x="5" y="70"/>
                  </a:moveTo>
                  <a:lnTo>
                    <a:pt x="5" y="70"/>
                  </a:lnTo>
                  <a:lnTo>
                    <a:pt x="5" y="69"/>
                  </a:lnTo>
                  <a:lnTo>
                    <a:pt x="5" y="69"/>
                  </a:lnTo>
                  <a:lnTo>
                    <a:pt x="5" y="70"/>
                  </a:lnTo>
                  <a:close/>
                  <a:moveTo>
                    <a:pt x="5" y="69"/>
                  </a:moveTo>
                  <a:lnTo>
                    <a:pt x="5" y="69"/>
                  </a:lnTo>
                  <a:lnTo>
                    <a:pt x="5" y="69"/>
                  </a:lnTo>
                  <a:lnTo>
                    <a:pt x="5" y="69"/>
                  </a:lnTo>
                  <a:close/>
                  <a:moveTo>
                    <a:pt x="1" y="70"/>
                  </a:moveTo>
                  <a:lnTo>
                    <a:pt x="1" y="70"/>
                  </a:lnTo>
                  <a:lnTo>
                    <a:pt x="0" y="70"/>
                  </a:lnTo>
                  <a:lnTo>
                    <a:pt x="0" y="70"/>
                  </a:lnTo>
                  <a:lnTo>
                    <a:pt x="1" y="70"/>
                  </a:lnTo>
                  <a:lnTo>
                    <a:pt x="1" y="70"/>
                  </a:lnTo>
                  <a:lnTo>
                    <a:pt x="0" y="70"/>
                  </a:lnTo>
                  <a:lnTo>
                    <a:pt x="0" y="69"/>
                  </a:lnTo>
                  <a:lnTo>
                    <a:pt x="0" y="69"/>
                  </a:lnTo>
                  <a:lnTo>
                    <a:pt x="0" y="69"/>
                  </a:lnTo>
                  <a:lnTo>
                    <a:pt x="1" y="69"/>
                  </a:lnTo>
                  <a:lnTo>
                    <a:pt x="1" y="69"/>
                  </a:lnTo>
                  <a:lnTo>
                    <a:pt x="1" y="70"/>
                  </a:lnTo>
                  <a:lnTo>
                    <a:pt x="1" y="70"/>
                  </a:lnTo>
                  <a:lnTo>
                    <a:pt x="1" y="70"/>
                  </a:lnTo>
                  <a:lnTo>
                    <a:pt x="1" y="70"/>
                  </a:lnTo>
                  <a:close/>
                  <a:moveTo>
                    <a:pt x="1" y="70"/>
                  </a:moveTo>
                  <a:lnTo>
                    <a:pt x="1" y="70"/>
                  </a:lnTo>
                  <a:lnTo>
                    <a:pt x="2" y="70"/>
                  </a:lnTo>
                  <a:lnTo>
                    <a:pt x="2" y="70"/>
                  </a:lnTo>
                  <a:lnTo>
                    <a:pt x="2" y="70"/>
                  </a:lnTo>
                  <a:lnTo>
                    <a:pt x="2" y="69"/>
                  </a:lnTo>
                  <a:lnTo>
                    <a:pt x="2" y="69"/>
                  </a:lnTo>
                  <a:lnTo>
                    <a:pt x="3" y="69"/>
                  </a:lnTo>
                  <a:lnTo>
                    <a:pt x="3" y="69"/>
                  </a:lnTo>
                  <a:lnTo>
                    <a:pt x="3" y="69"/>
                  </a:lnTo>
                  <a:lnTo>
                    <a:pt x="3" y="70"/>
                  </a:lnTo>
                  <a:lnTo>
                    <a:pt x="3" y="70"/>
                  </a:lnTo>
                  <a:lnTo>
                    <a:pt x="2" y="70"/>
                  </a:lnTo>
                  <a:lnTo>
                    <a:pt x="2" y="70"/>
                  </a:lnTo>
                  <a:lnTo>
                    <a:pt x="2" y="70"/>
                  </a:lnTo>
                  <a:lnTo>
                    <a:pt x="2" y="70"/>
                  </a:lnTo>
                  <a:lnTo>
                    <a:pt x="1" y="70"/>
                  </a:lnTo>
                  <a:close/>
                  <a:moveTo>
                    <a:pt x="5" y="69"/>
                  </a:moveTo>
                  <a:lnTo>
                    <a:pt x="6" y="69"/>
                  </a:lnTo>
                  <a:lnTo>
                    <a:pt x="5" y="69"/>
                  </a:lnTo>
                  <a:close/>
                  <a:moveTo>
                    <a:pt x="3" y="70"/>
                  </a:moveTo>
                  <a:lnTo>
                    <a:pt x="3" y="70"/>
                  </a:lnTo>
                  <a:lnTo>
                    <a:pt x="3" y="70"/>
                  </a:lnTo>
                  <a:lnTo>
                    <a:pt x="3" y="69"/>
                  </a:lnTo>
                  <a:lnTo>
                    <a:pt x="3" y="69"/>
                  </a:lnTo>
                  <a:lnTo>
                    <a:pt x="4" y="69"/>
                  </a:lnTo>
                  <a:lnTo>
                    <a:pt x="4" y="69"/>
                  </a:lnTo>
                  <a:lnTo>
                    <a:pt x="4" y="69"/>
                  </a:lnTo>
                  <a:lnTo>
                    <a:pt x="4" y="69"/>
                  </a:lnTo>
                  <a:lnTo>
                    <a:pt x="4" y="69"/>
                  </a:lnTo>
                  <a:lnTo>
                    <a:pt x="4" y="69"/>
                  </a:lnTo>
                  <a:lnTo>
                    <a:pt x="4" y="69"/>
                  </a:lnTo>
                  <a:lnTo>
                    <a:pt x="4" y="70"/>
                  </a:lnTo>
                  <a:lnTo>
                    <a:pt x="4" y="70"/>
                  </a:lnTo>
                  <a:lnTo>
                    <a:pt x="4" y="70"/>
                  </a:lnTo>
                  <a:lnTo>
                    <a:pt x="4" y="70"/>
                  </a:lnTo>
                  <a:lnTo>
                    <a:pt x="4" y="70"/>
                  </a:lnTo>
                  <a:lnTo>
                    <a:pt x="3" y="70"/>
                  </a:lnTo>
                  <a:lnTo>
                    <a:pt x="3" y="70"/>
                  </a:lnTo>
                  <a:close/>
                  <a:moveTo>
                    <a:pt x="5" y="69"/>
                  </a:moveTo>
                  <a:lnTo>
                    <a:pt x="5" y="69"/>
                  </a:lnTo>
                  <a:lnTo>
                    <a:pt x="5" y="69"/>
                  </a:lnTo>
                  <a:lnTo>
                    <a:pt x="5" y="69"/>
                  </a:lnTo>
                  <a:close/>
                  <a:moveTo>
                    <a:pt x="5" y="69"/>
                  </a:moveTo>
                  <a:lnTo>
                    <a:pt x="5" y="69"/>
                  </a:lnTo>
                  <a:lnTo>
                    <a:pt x="5" y="69"/>
                  </a:lnTo>
                  <a:lnTo>
                    <a:pt x="5" y="69"/>
                  </a:lnTo>
                  <a:lnTo>
                    <a:pt x="5" y="69"/>
                  </a:lnTo>
                  <a:lnTo>
                    <a:pt x="5" y="69"/>
                  </a:lnTo>
                  <a:lnTo>
                    <a:pt x="5" y="69"/>
                  </a:lnTo>
                  <a:close/>
                  <a:moveTo>
                    <a:pt x="11" y="69"/>
                  </a:moveTo>
                  <a:lnTo>
                    <a:pt x="10" y="69"/>
                  </a:lnTo>
                  <a:lnTo>
                    <a:pt x="10" y="69"/>
                  </a:lnTo>
                  <a:lnTo>
                    <a:pt x="10" y="69"/>
                  </a:lnTo>
                  <a:lnTo>
                    <a:pt x="10" y="69"/>
                  </a:lnTo>
                  <a:lnTo>
                    <a:pt x="10" y="69"/>
                  </a:lnTo>
                  <a:lnTo>
                    <a:pt x="9" y="69"/>
                  </a:lnTo>
                  <a:lnTo>
                    <a:pt x="9" y="68"/>
                  </a:lnTo>
                  <a:lnTo>
                    <a:pt x="10" y="69"/>
                  </a:lnTo>
                  <a:lnTo>
                    <a:pt x="10" y="68"/>
                  </a:lnTo>
                  <a:lnTo>
                    <a:pt x="10" y="68"/>
                  </a:lnTo>
                  <a:lnTo>
                    <a:pt x="10" y="68"/>
                  </a:lnTo>
                  <a:lnTo>
                    <a:pt x="10" y="69"/>
                  </a:lnTo>
                  <a:lnTo>
                    <a:pt x="11" y="69"/>
                  </a:lnTo>
                  <a:lnTo>
                    <a:pt x="11" y="69"/>
                  </a:lnTo>
                  <a:lnTo>
                    <a:pt x="11" y="69"/>
                  </a:lnTo>
                  <a:lnTo>
                    <a:pt x="11" y="69"/>
                  </a:lnTo>
                  <a:lnTo>
                    <a:pt x="11" y="69"/>
                  </a:lnTo>
                  <a:lnTo>
                    <a:pt x="12" y="69"/>
                  </a:lnTo>
                  <a:lnTo>
                    <a:pt x="11" y="69"/>
                  </a:lnTo>
                  <a:lnTo>
                    <a:pt x="11" y="69"/>
                  </a:lnTo>
                  <a:lnTo>
                    <a:pt x="11" y="69"/>
                  </a:lnTo>
                  <a:close/>
                  <a:moveTo>
                    <a:pt x="9" y="69"/>
                  </a:moveTo>
                  <a:lnTo>
                    <a:pt x="8" y="69"/>
                  </a:lnTo>
                  <a:lnTo>
                    <a:pt x="8" y="69"/>
                  </a:lnTo>
                  <a:lnTo>
                    <a:pt x="8" y="69"/>
                  </a:lnTo>
                  <a:lnTo>
                    <a:pt x="8" y="69"/>
                  </a:lnTo>
                  <a:lnTo>
                    <a:pt x="7" y="69"/>
                  </a:lnTo>
                  <a:lnTo>
                    <a:pt x="7" y="69"/>
                  </a:lnTo>
                  <a:lnTo>
                    <a:pt x="7" y="69"/>
                  </a:lnTo>
                  <a:lnTo>
                    <a:pt x="7" y="69"/>
                  </a:lnTo>
                  <a:lnTo>
                    <a:pt x="6" y="69"/>
                  </a:lnTo>
                  <a:lnTo>
                    <a:pt x="7" y="69"/>
                  </a:lnTo>
                  <a:lnTo>
                    <a:pt x="7" y="69"/>
                  </a:lnTo>
                  <a:lnTo>
                    <a:pt x="7" y="69"/>
                  </a:lnTo>
                  <a:lnTo>
                    <a:pt x="8" y="69"/>
                  </a:lnTo>
                  <a:lnTo>
                    <a:pt x="8" y="69"/>
                  </a:lnTo>
                  <a:lnTo>
                    <a:pt x="8" y="69"/>
                  </a:lnTo>
                  <a:lnTo>
                    <a:pt x="8" y="68"/>
                  </a:lnTo>
                  <a:lnTo>
                    <a:pt x="8" y="68"/>
                  </a:lnTo>
                  <a:lnTo>
                    <a:pt x="8" y="68"/>
                  </a:lnTo>
                  <a:lnTo>
                    <a:pt x="9" y="68"/>
                  </a:lnTo>
                  <a:lnTo>
                    <a:pt x="9" y="68"/>
                  </a:lnTo>
                  <a:lnTo>
                    <a:pt x="9" y="68"/>
                  </a:lnTo>
                  <a:lnTo>
                    <a:pt x="9" y="68"/>
                  </a:lnTo>
                  <a:lnTo>
                    <a:pt x="9" y="68"/>
                  </a:lnTo>
                  <a:lnTo>
                    <a:pt x="9" y="68"/>
                  </a:lnTo>
                  <a:lnTo>
                    <a:pt x="8" y="68"/>
                  </a:lnTo>
                  <a:lnTo>
                    <a:pt x="9" y="68"/>
                  </a:lnTo>
                  <a:lnTo>
                    <a:pt x="9" y="67"/>
                  </a:lnTo>
                  <a:lnTo>
                    <a:pt x="9" y="67"/>
                  </a:lnTo>
                  <a:lnTo>
                    <a:pt x="9" y="68"/>
                  </a:lnTo>
                  <a:lnTo>
                    <a:pt x="9" y="68"/>
                  </a:lnTo>
                  <a:lnTo>
                    <a:pt x="9" y="68"/>
                  </a:lnTo>
                  <a:lnTo>
                    <a:pt x="9" y="68"/>
                  </a:lnTo>
                  <a:lnTo>
                    <a:pt x="9" y="69"/>
                  </a:lnTo>
                  <a:close/>
                  <a:moveTo>
                    <a:pt x="23" y="64"/>
                  </a:moveTo>
                  <a:lnTo>
                    <a:pt x="23" y="64"/>
                  </a:lnTo>
                  <a:lnTo>
                    <a:pt x="22" y="65"/>
                  </a:lnTo>
                  <a:lnTo>
                    <a:pt x="22" y="65"/>
                  </a:lnTo>
                  <a:lnTo>
                    <a:pt x="22" y="65"/>
                  </a:lnTo>
                  <a:lnTo>
                    <a:pt x="22" y="65"/>
                  </a:lnTo>
                  <a:lnTo>
                    <a:pt x="22" y="65"/>
                  </a:lnTo>
                  <a:lnTo>
                    <a:pt x="22" y="65"/>
                  </a:lnTo>
                  <a:lnTo>
                    <a:pt x="21" y="66"/>
                  </a:lnTo>
                  <a:lnTo>
                    <a:pt x="21" y="66"/>
                  </a:lnTo>
                  <a:lnTo>
                    <a:pt x="21" y="66"/>
                  </a:lnTo>
                  <a:lnTo>
                    <a:pt x="20" y="66"/>
                  </a:lnTo>
                  <a:lnTo>
                    <a:pt x="20" y="66"/>
                  </a:lnTo>
                  <a:lnTo>
                    <a:pt x="20" y="66"/>
                  </a:lnTo>
                  <a:lnTo>
                    <a:pt x="20" y="66"/>
                  </a:lnTo>
                  <a:lnTo>
                    <a:pt x="21" y="66"/>
                  </a:lnTo>
                  <a:lnTo>
                    <a:pt x="21" y="66"/>
                  </a:lnTo>
                  <a:lnTo>
                    <a:pt x="21" y="65"/>
                  </a:lnTo>
                  <a:lnTo>
                    <a:pt x="21" y="65"/>
                  </a:lnTo>
                  <a:lnTo>
                    <a:pt x="21" y="65"/>
                  </a:lnTo>
                  <a:lnTo>
                    <a:pt x="21" y="65"/>
                  </a:lnTo>
                  <a:lnTo>
                    <a:pt x="21" y="65"/>
                  </a:lnTo>
                  <a:lnTo>
                    <a:pt x="21" y="65"/>
                  </a:lnTo>
                  <a:lnTo>
                    <a:pt x="22" y="65"/>
                  </a:lnTo>
                  <a:lnTo>
                    <a:pt x="22" y="65"/>
                  </a:lnTo>
                  <a:lnTo>
                    <a:pt x="22" y="64"/>
                  </a:lnTo>
                  <a:lnTo>
                    <a:pt x="22" y="64"/>
                  </a:lnTo>
                  <a:lnTo>
                    <a:pt x="22" y="64"/>
                  </a:lnTo>
                  <a:lnTo>
                    <a:pt x="22" y="64"/>
                  </a:lnTo>
                  <a:lnTo>
                    <a:pt x="22" y="64"/>
                  </a:lnTo>
                  <a:lnTo>
                    <a:pt x="23" y="64"/>
                  </a:lnTo>
                  <a:close/>
                  <a:moveTo>
                    <a:pt x="26" y="63"/>
                  </a:moveTo>
                  <a:lnTo>
                    <a:pt x="26" y="63"/>
                  </a:lnTo>
                  <a:lnTo>
                    <a:pt x="26" y="63"/>
                  </a:lnTo>
                  <a:lnTo>
                    <a:pt x="27" y="63"/>
                  </a:lnTo>
                  <a:lnTo>
                    <a:pt x="27" y="63"/>
                  </a:lnTo>
                  <a:lnTo>
                    <a:pt x="26" y="63"/>
                  </a:lnTo>
                  <a:close/>
                  <a:moveTo>
                    <a:pt x="24" y="64"/>
                  </a:moveTo>
                  <a:lnTo>
                    <a:pt x="24" y="63"/>
                  </a:lnTo>
                  <a:lnTo>
                    <a:pt x="25" y="63"/>
                  </a:lnTo>
                  <a:lnTo>
                    <a:pt x="25" y="63"/>
                  </a:lnTo>
                  <a:lnTo>
                    <a:pt x="25" y="64"/>
                  </a:lnTo>
                  <a:lnTo>
                    <a:pt x="25" y="63"/>
                  </a:lnTo>
                  <a:lnTo>
                    <a:pt x="25" y="63"/>
                  </a:lnTo>
                  <a:lnTo>
                    <a:pt x="25" y="63"/>
                  </a:lnTo>
                  <a:lnTo>
                    <a:pt x="24" y="63"/>
                  </a:lnTo>
                  <a:lnTo>
                    <a:pt x="24" y="63"/>
                  </a:lnTo>
                  <a:lnTo>
                    <a:pt x="24" y="63"/>
                  </a:lnTo>
                  <a:lnTo>
                    <a:pt x="24" y="62"/>
                  </a:lnTo>
                  <a:lnTo>
                    <a:pt x="25" y="62"/>
                  </a:lnTo>
                  <a:lnTo>
                    <a:pt x="25" y="62"/>
                  </a:lnTo>
                  <a:lnTo>
                    <a:pt x="25" y="62"/>
                  </a:lnTo>
                  <a:lnTo>
                    <a:pt x="25" y="63"/>
                  </a:lnTo>
                  <a:lnTo>
                    <a:pt x="25" y="63"/>
                  </a:lnTo>
                  <a:lnTo>
                    <a:pt x="26" y="63"/>
                  </a:lnTo>
                  <a:lnTo>
                    <a:pt x="26" y="63"/>
                  </a:lnTo>
                  <a:lnTo>
                    <a:pt x="26" y="62"/>
                  </a:lnTo>
                  <a:lnTo>
                    <a:pt x="26" y="62"/>
                  </a:lnTo>
                  <a:lnTo>
                    <a:pt x="26" y="63"/>
                  </a:lnTo>
                  <a:lnTo>
                    <a:pt x="26" y="63"/>
                  </a:lnTo>
                  <a:lnTo>
                    <a:pt x="26" y="63"/>
                  </a:lnTo>
                  <a:lnTo>
                    <a:pt x="26" y="63"/>
                  </a:lnTo>
                  <a:lnTo>
                    <a:pt x="26" y="63"/>
                  </a:lnTo>
                  <a:lnTo>
                    <a:pt x="26" y="63"/>
                  </a:lnTo>
                  <a:lnTo>
                    <a:pt x="26" y="63"/>
                  </a:lnTo>
                  <a:lnTo>
                    <a:pt x="26" y="63"/>
                  </a:lnTo>
                  <a:lnTo>
                    <a:pt x="26" y="63"/>
                  </a:lnTo>
                  <a:lnTo>
                    <a:pt x="26" y="64"/>
                  </a:lnTo>
                  <a:lnTo>
                    <a:pt x="25" y="64"/>
                  </a:lnTo>
                  <a:lnTo>
                    <a:pt x="25" y="64"/>
                  </a:lnTo>
                  <a:lnTo>
                    <a:pt x="25" y="64"/>
                  </a:lnTo>
                  <a:lnTo>
                    <a:pt x="25" y="64"/>
                  </a:lnTo>
                  <a:lnTo>
                    <a:pt x="25" y="64"/>
                  </a:lnTo>
                  <a:lnTo>
                    <a:pt x="25" y="64"/>
                  </a:lnTo>
                  <a:lnTo>
                    <a:pt x="24" y="64"/>
                  </a:lnTo>
                  <a:lnTo>
                    <a:pt x="24" y="65"/>
                  </a:lnTo>
                  <a:lnTo>
                    <a:pt x="23" y="65"/>
                  </a:lnTo>
                  <a:lnTo>
                    <a:pt x="23" y="65"/>
                  </a:lnTo>
                  <a:lnTo>
                    <a:pt x="23" y="65"/>
                  </a:lnTo>
                  <a:lnTo>
                    <a:pt x="23" y="65"/>
                  </a:lnTo>
                  <a:lnTo>
                    <a:pt x="23" y="64"/>
                  </a:lnTo>
                  <a:lnTo>
                    <a:pt x="23" y="64"/>
                  </a:lnTo>
                  <a:lnTo>
                    <a:pt x="23" y="64"/>
                  </a:lnTo>
                  <a:lnTo>
                    <a:pt x="24" y="64"/>
                  </a:lnTo>
                  <a:lnTo>
                    <a:pt x="24" y="64"/>
                  </a:lnTo>
                  <a:lnTo>
                    <a:pt x="24" y="64"/>
                  </a:lnTo>
                  <a:lnTo>
                    <a:pt x="24" y="64"/>
                  </a:lnTo>
                  <a:lnTo>
                    <a:pt x="24" y="64"/>
                  </a:lnTo>
                  <a:lnTo>
                    <a:pt x="24" y="64"/>
                  </a:lnTo>
                  <a:close/>
                  <a:moveTo>
                    <a:pt x="28" y="62"/>
                  </a:moveTo>
                  <a:lnTo>
                    <a:pt x="28" y="62"/>
                  </a:lnTo>
                  <a:lnTo>
                    <a:pt x="28" y="62"/>
                  </a:lnTo>
                  <a:lnTo>
                    <a:pt x="28" y="62"/>
                  </a:lnTo>
                  <a:lnTo>
                    <a:pt x="28" y="62"/>
                  </a:lnTo>
                  <a:lnTo>
                    <a:pt x="28" y="62"/>
                  </a:lnTo>
                  <a:close/>
                  <a:moveTo>
                    <a:pt x="29" y="62"/>
                  </a:moveTo>
                  <a:lnTo>
                    <a:pt x="29" y="62"/>
                  </a:lnTo>
                  <a:lnTo>
                    <a:pt x="29" y="62"/>
                  </a:lnTo>
                  <a:lnTo>
                    <a:pt x="28" y="62"/>
                  </a:lnTo>
                  <a:lnTo>
                    <a:pt x="28" y="62"/>
                  </a:lnTo>
                  <a:lnTo>
                    <a:pt x="29" y="62"/>
                  </a:lnTo>
                  <a:close/>
                  <a:moveTo>
                    <a:pt x="27" y="62"/>
                  </a:moveTo>
                  <a:lnTo>
                    <a:pt x="27" y="62"/>
                  </a:lnTo>
                  <a:lnTo>
                    <a:pt x="27" y="62"/>
                  </a:lnTo>
                  <a:lnTo>
                    <a:pt x="27" y="62"/>
                  </a:lnTo>
                  <a:lnTo>
                    <a:pt x="27" y="62"/>
                  </a:lnTo>
                  <a:lnTo>
                    <a:pt x="27" y="62"/>
                  </a:lnTo>
                  <a:lnTo>
                    <a:pt x="28" y="62"/>
                  </a:lnTo>
                  <a:lnTo>
                    <a:pt x="28" y="62"/>
                  </a:lnTo>
                  <a:lnTo>
                    <a:pt x="27" y="62"/>
                  </a:lnTo>
                  <a:close/>
                  <a:moveTo>
                    <a:pt x="28" y="62"/>
                  </a:moveTo>
                  <a:lnTo>
                    <a:pt x="28" y="62"/>
                  </a:lnTo>
                  <a:lnTo>
                    <a:pt x="28" y="62"/>
                  </a:lnTo>
                  <a:lnTo>
                    <a:pt x="28" y="61"/>
                  </a:lnTo>
                  <a:lnTo>
                    <a:pt x="28" y="61"/>
                  </a:lnTo>
                  <a:lnTo>
                    <a:pt x="28" y="62"/>
                  </a:lnTo>
                  <a:close/>
                  <a:moveTo>
                    <a:pt x="99" y="59"/>
                  </a:moveTo>
                  <a:lnTo>
                    <a:pt x="99" y="60"/>
                  </a:lnTo>
                  <a:lnTo>
                    <a:pt x="99" y="60"/>
                  </a:lnTo>
                  <a:lnTo>
                    <a:pt x="99" y="60"/>
                  </a:lnTo>
                  <a:lnTo>
                    <a:pt x="99" y="60"/>
                  </a:lnTo>
                  <a:lnTo>
                    <a:pt x="99" y="59"/>
                  </a:lnTo>
                  <a:lnTo>
                    <a:pt x="99" y="59"/>
                  </a:lnTo>
                  <a:close/>
                  <a:moveTo>
                    <a:pt x="35" y="59"/>
                  </a:moveTo>
                  <a:lnTo>
                    <a:pt x="35" y="59"/>
                  </a:lnTo>
                  <a:lnTo>
                    <a:pt x="35" y="60"/>
                  </a:lnTo>
                  <a:lnTo>
                    <a:pt x="35" y="60"/>
                  </a:lnTo>
                  <a:lnTo>
                    <a:pt x="34" y="60"/>
                  </a:lnTo>
                  <a:lnTo>
                    <a:pt x="34" y="59"/>
                  </a:lnTo>
                  <a:lnTo>
                    <a:pt x="35" y="59"/>
                  </a:lnTo>
                  <a:lnTo>
                    <a:pt x="35" y="59"/>
                  </a:lnTo>
                  <a:close/>
                  <a:moveTo>
                    <a:pt x="102" y="59"/>
                  </a:moveTo>
                  <a:lnTo>
                    <a:pt x="102" y="59"/>
                  </a:lnTo>
                  <a:lnTo>
                    <a:pt x="103" y="59"/>
                  </a:lnTo>
                  <a:lnTo>
                    <a:pt x="102" y="60"/>
                  </a:lnTo>
                  <a:lnTo>
                    <a:pt x="102" y="60"/>
                  </a:lnTo>
                  <a:lnTo>
                    <a:pt x="102" y="59"/>
                  </a:lnTo>
                  <a:close/>
                  <a:moveTo>
                    <a:pt x="31" y="60"/>
                  </a:moveTo>
                  <a:lnTo>
                    <a:pt x="31" y="60"/>
                  </a:lnTo>
                  <a:lnTo>
                    <a:pt x="30" y="60"/>
                  </a:lnTo>
                  <a:lnTo>
                    <a:pt x="30" y="61"/>
                  </a:lnTo>
                  <a:lnTo>
                    <a:pt x="30" y="61"/>
                  </a:lnTo>
                  <a:lnTo>
                    <a:pt x="30" y="61"/>
                  </a:lnTo>
                  <a:lnTo>
                    <a:pt x="30" y="61"/>
                  </a:lnTo>
                  <a:lnTo>
                    <a:pt x="29" y="61"/>
                  </a:lnTo>
                  <a:lnTo>
                    <a:pt x="29" y="61"/>
                  </a:lnTo>
                  <a:lnTo>
                    <a:pt x="29" y="60"/>
                  </a:lnTo>
                  <a:lnTo>
                    <a:pt x="29" y="60"/>
                  </a:lnTo>
                  <a:lnTo>
                    <a:pt x="29" y="60"/>
                  </a:lnTo>
                  <a:lnTo>
                    <a:pt x="29" y="60"/>
                  </a:lnTo>
                  <a:lnTo>
                    <a:pt x="30" y="60"/>
                  </a:lnTo>
                  <a:lnTo>
                    <a:pt x="30" y="60"/>
                  </a:lnTo>
                  <a:lnTo>
                    <a:pt x="30" y="60"/>
                  </a:lnTo>
                  <a:lnTo>
                    <a:pt x="30" y="60"/>
                  </a:lnTo>
                  <a:lnTo>
                    <a:pt x="30" y="59"/>
                  </a:lnTo>
                  <a:lnTo>
                    <a:pt x="30" y="59"/>
                  </a:lnTo>
                  <a:lnTo>
                    <a:pt x="30" y="59"/>
                  </a:lnTo>
                  <a:lnTo>
                    <a:pt x="31" y="59"/>
                  </a:lnTo>
                  <a:lnTo>
                    <a:pt x="31" y="59"/>
                  </a:lnTo>
                  <a:lnTo>
                    <a:pt x="31" y="59"/>
                  </a:lnTo>
                  <a:lnTo>
                    <a:pt x="32" y="59"/>
                  </a:lnTo>
                  <a:lnTo>
                    <a:pt x="32" y="59"/>
                  </a:lnTo>
                  <a:lnTo>
                    <a:pt x="32" y="59"/>
                  </a:lnTo>
                  <a:lnTo>
                    <a:pt x="32" y="60"/>
                  </a:lnTo>
                  <a:lnTo>
                    <a:pt x="33" y="60"/>
                  </a:lnTo>
                  <a:lnTo>
                    <a:pt x="33" y="60"/>
                  </a:lnTo>
                  <a:lnTo>
                    <a:pt x="33" y="60"/>
                  </a:lnTo>
                  <a:lnTo>
                    <a:pt x="33" y="60"/>
                  </a:lnTo>
                  <a:lnTo>
                    <a:pt x="33" y="60"/>
                  </a:lnTo>
                  <a:lnTo>
                    <a:pt x="33" y="60"/>
                  </a:lnTo>
                  <a:lnTo>
                    <a:pt x="33" y="60"/>
                  </a:lnTo>
                  <a:lnTo>
                    <a:pt x="32" y="60"/>
                  </a:lnTo>
                  <a:lnTo>
                    <a:pt x="32" y="60"/>
                  </a:lnTo>
                  <a:lnTo>
                    <a:pt x="32" y="60"/>
                  </a:lnTo>
                  <a:lnTo>
                    <a:pt x="32" y="60"/>
                  </a:lnTo>
                  <a:lnTo>
                    <a:pt x="32" y="60"/>
                  </a:lnTo>
                  <a:lnTo>
                    <a:pt x="31" y="60"/>
                  </a:lnTo>
                  <a:lnTo>
                    <a:pt x="31" y="60"/>
                  </a:lnTo>
                  <a:close/>
                  <a:moveTo>
                    <a:pt x="99" y="58"/>
                  </a:moveTo>
                  <a:lnTo>
                    <a:pt x="99" y="59"/>
                  </a:lnTo>
                  <a:lnTo>
                    <a:pt x="99" y="59"/>
                  </a:lnTo>
                  <a:lnTo>
                    <a:pt x="99" y="59"/>
                  </a:lnTo>
                  <a:lnTo>
                    <a:pt x="99" y="59"/>
                  </a:lnTo>
                  <a:lnTo>
                    <a:pt x="99" y="59"/>
                  </a:lnTo>
                  <a:lnTo>
                    <a:pt x="99" y="59"/>
                  </a:lnTo>
                  <a:lnTo>
                    <a:pt x="99" y="59"/>
                  </a:lnTo>
                  <a:lnTo>
                    <a:pt x="99" y="58"/>
                  </a:lnTo>
                  <a:close/>
                  <a:moveTo>
                    <a:pt x="98" y="58"/>
                  </a:moveTo>
                  <a:lnTo>
                    <a:pt x="98" y="58"/>
                  </a:lnTo>
                  <a:lnTo>
                    <a:pt x="98" y="59"/>
                  </a:lnTo>
                  <a:lnTo>
                    <a:pt x="98" y="59"/>
                  </a:lnTo>
                  <a:lnTo>
                    <a:pt x="99" y="59"/>
                  </a:lnTo>
                  <a:lnTo>
                    <a:pt x="99" y="59"/>
                  </a:lnTo>
                  <a:lnTo>
                    <a:pt x="99" y="60"/>
                  </a:lnTo>
                  <a:lnTo>
                    <a:pt x="99" y="60"/>
                  </a:lnTo>
                  <a:lnTo>
                    <a:pt x="99" y="60"/>
                  </a:lnTo>
                  <a:lnTo>
                    <a:pt x="99" y="60"/>
                  </a:lnTo>
                  <a:lnTo>
                    <a:pt x="99" y="60"/>
                  </a:lnTo>
                  <a:lnTo>
                    <a:pt x="99" y="60"/>
                  </a:lnTo>
                  <a:lnTo>
                    <a:pt x="99" y="60"/>
                  </a:lnTo>
                  <a:lnTo>
                    <a:pt x="98" y="60"/>
                  </a:lnTo>
                  <a:lnTo>
                    <a:pt x="98" y="59"/>
                  </a:lnTo>
                  <a:lnTo>
                    <a:pt x="98" y="59"/>
                  </a:lnTo>
                  <a:lnTo>
                    <a:pt x="98" y="58"/>
                  </a:lnTo>
                  <a:lnTo>
                    <a:pt x="98" y="58"/>
                  </a:lnTo>
                  <a:close/>
                  <a:moveTo>
                    <a:pt x="102" y="58"/>
                  </a:moveTo>
                  <a:lnTo>
                    <a:pt x="102" y="58"/>
                  </a:lnTo>
                  <a:lnTo>
                    <a:pt x="102" y="59"/>
                  </a:lnTo>
                  <a:lnTo>
                    <a:pt x="102" y="59"/>
                  </a:lnTo>
                  <a:lnTo>
                    <a:pt x="102" y="59"/>
                  </a:lnTo>
                  <a:lnTo>
                    <a:pt x="102" y="59"/>
                  </a:lnTo>
                  <a:lnTo>
                    <a:pt x="102" y="59"/>
                  </a:lnTo>
                  <a:lnTo>
                    <a:pt x="102" y="59"/>
                  </a:lnTo>
                  <a:lnTo>
                    <a:pt x="102" y="58"/>
                  </a:lnTo>
                  <a:lnTo>
                    <a:pt x="102" y="58"/>
                  </a:lnTo>
                  <a:lnTo>
                    <a:pt x="102" y="58"/>
                  </a:lnTo>
                  <a:close/>
                  <a:moveTo>
                    <a:pt x="40" y="58"/>
                  </a:moveTo>
                  <a:lnTo>
                    <a:pt x="40" y="58"/>
                  </a:lnTo>
                  <a:lnTo>
                    <a:pt x="40" y="58"/>
                  </a:lnTo>
                  <a:lnTo>
                    <a:pt x="40" y="59"/>
                  </a:lnTo>
                  <a:lnTo>
                    <a:pt x="40" y="59"/>
                  </a:lnTo>
                  <a:lnTo>
                    <a:pt x="40" y="59"/>
                  </a:lnTo>
                  <a:lnTo>
                    <a:pt x="40" y="59"/>
                  </a:lnTo>
                  <a:lnTo>
                    <a:pt x="40" y="59"/>
                  </a:lnTo>
                  <a:lnTo>
                    <a:pt x="39" y="59"/>
                  </a:lnTo>
                  <a:lnTo>
                    <a:pt x="39" y="60"/>
                  </a:lnTo>
                  <a:lnTo>
                    <a:pt x="39" y="59"/>
                  </a:lnTo>
                  <a:lnTo>
                    <a:pt x="40" y="59"/>
                  </a:lnTo>
                  <a:lnTo>
                    <a:pt x="40" y="59"/>
                  </a:lnTo>
                  <a:lnTo>
                    <a:pt x="39" y="59"/>
                  </a:lnTo>
                  <a:lnTo>
                    <a:pt x="40" y="59"/>
                  </a:lnTo>
                  <a:lnTo>
                    <a:pt x="40" y="59"/>
                  </a:lnTo>
                  <a:lnTo>
                    <a:pt x="40" y="59"/>
                  </a:lnTo>
                  <a:lnTo>
                    <a:pt x="40" y="58"/>
                  </a:lnTo>
                  <a:close/>
                  <a:moveTo>
                    <a:pt x="98" y="58"/>
                  </a:moveTo>
                  <a:lnTo>
                    <a:pt x="98" y="58"/>
                  </a:lnTo>
                  <a:lnTo>
                    <a:pt x="98" y="58"/>
                  </a:lnTo>
                  <a:lnTo>
                    <a:pt x="98" y="58"/>
                  </a:lnTo>
                  <a:lnTo>
                    <a:pt x="98" y="58"/>
                  </a:lnTo>
                  <a:lnTo>
                    <a:pt x="98" y="58"/>
                  </a:lnTo>
                  <a:lnTo>
                    <a:pt x="98" y="58"/>
                  </a:lnTo>
                  <a:close/>
                  <a:moveTo>
                    <a:pt x="39" y="58"/>
                  </a:moveTo>
                  <a:lnTo>
                    <a:pt x="39" y="58"/>
                  </a:lnTo>
                  <a:lnTo>
                    <a:pt x="39" y="58"/>
                  </a:lnTo>
                  <a:lnTo>
                    <a:pt x="39" y="58"/>
                  </a:lnTo>
                  <a:lnTo>
                    <a:pt x="39" y="58"/>
                  </a:lnTo>
                  <a:lnTo>
                    <a:pt x="39" y="58"/>
                  </a:lnTo>
                  <a:lnTo>
                    <a:pt x="39" y="58"/>
                  </a:lnTo>
                  <a:close/>
                  <a:moveTo>
                    <a:pt x="38" y="58"/>
                  </a:moveTo>
                  <a:lnTo>
                    <a:pt x="38" y="58"/>
                  </a:lnTo>
                  <a:lnTo>
                    <a:pt x="39" y="58"/>
                  </a:lnTo>
                  <a:lnTo>
                    <a:pt x="39" y="58"/>
                  </a:lnTo>
                  <a:lnTo>
                    <a:pt x="39" y="58"/>
                  </a:lnTo>
                  <a:lnTo>
                    <a:pt x="39" y="58"/>
                  </a:lnTo>
                  <a:lnTo>
                    <a:pt x="39" y="58"/>
                  </a:lnTo>
                  <a:lnTo>
                    <a:pt x="39" y="59"/>
                  </a:lnTo>
                  <a:lnTo>
                    <a:pt x="39" y="59"/>
                  </a:lnTo>
                  <a:lnTo>
                    <a:pt x="38" y="59"/>
                  </a:lnTo>
                  <a:lnTo>
                    <a:pt x="38" y="59"/>
                  </a:lnTo>
                  <a:lnTo>
                    <a:pt x="38" y="58"/>
                  </a:lnTo>
                  <a:lnTo>
                    <a:pt x="38" y="58"/>
                  </a:lnTo>
                  <a:lnTo>
                    <a:pt x="38" y="58"/>
                  </a:lnTo>
                  <a:lnTo>
                    <a:pt x="38" y="58"/>
                  </a:lnTo>
                  <a:close/>
                  <a:moveTo>
                    <a:pt x="101" y="58"/>
                  </a:moveTo>
                  <a:lnTo>
                    <a:pt x="101" y="58"/>
                  </a:lnTo>
                  <a:lnTo>
                    <a:pt x="102" y="58"/>
                  </a:lnTo>
                  <a:lnTo>
                    <a:pt x="101" y="59"/>
                  </a:lnTo>
                  <a:lnTo>
                    <a:pt x="101" y="58"/>
                  </a:lnTo>
                  <a:lnTo>
                    <a:pt x="101" y="58"/>
                  </a:lnTo>
                  <a:lnTo>
                    <a:pt x="101" y="58"/>
                  </a:lnTo>
                  <a:close/>
                  <a:moveTo>
                    <a:pt x="98" y="56"/>
                  </a:moveTo>
                  <a:lnTo>
                    <a:pt x="98" y="56"/>
                  </a:lnTo>
                  <a:lnTo>
                    <a:pt x="98" y="57"/>
                  </a:lnTo>
                  <a:lnTo>
                    <a:pt x="97" y="57"/>
                  </a:lnTo>
                  <a:lnTo>
                    <a:pt x="97" y="57"/>
                  </a:lnTo>
                  <a:lnTo>
                    <a:pt x="97" y="56"/>
                  </a:lnTo>
                  <a:lnTo>
                    <a:pt x="97" y="56"/>
                  </a:lnTo>
                  <a:lnTo>
                    <a:pt x="98" y="56"/>
                  </a:lnTo>
                  <a:close/>
                  <a:moveTo>
                    <a:pt x="42" y="56"/>
                  </a:moveTo>
                  <a:lnTo>
                    <a:pt x="42" y="56"/>
                  </a:lnTo>
                  <a:lnTo>
                    <a:pt x="43" y="56"/>
                  </a:lnTo>
                  <a:lnTo>
                    <a:pt x="42" y="56"/>
                  </a:lnTo>
                  <a:lnTo>
                    <a:pt x="42" y="56"/>
                  </a:lnTo>
                  <a:lnTo>
                    <a:pt x="42" y="56"/>
                  </a:lnTo>
                  <a:close/>
                  <a:moveTo>
                    <a:pt x="98" y="56"/>
                  </a:moveTo>
                  <a:lnTo>
                    <a:pt x="98" y="56"/>
                  </a:lnTo>
                  <a:lnTo>
                    <a:pt x="98" y="56"/>
                  </a:lnTo>
                  <a:lnTo>
                    <a:pt x="98" y="56"/>
                  </a:lnTo>
                  <a:close/>
                  <a:moveTo>
                    <a:pt x="102" y="58"/>
                  </a:moveTo>
                  <a:lnTo>
                    <a:pt x="102" y="58"/>
                  </a:lnTo>
                  <a:lnTo>
                    <a:pt x="102" y="58"/>
                  </a:lnTo>
                  <a:lnTo>
                    <a:pt x="102" y="58"/>
                  </a:lnTo>
                  <a:lnTo>
                    <a:pt x="102" y="58"/>
                  </a:lnTo>
                  <a:lnTo>
                    <a:pt x="102" y="57"/>
                  </a:lnTo>
                  <a:lnTo>
                    <a:pt x="102" y="57"/>
                  </a:lnTo>
                  <a:lnTo>
                    <a:pt x="102" y="57"/>
                  </a:lnTo>
                  <a:lnTo>
                    <a:pt x="102" y="57"/>
                  </a:lnTo>
                  <a:lnTo>
                    <a:pt x="102" y="57"/>
                  </a:lnTo>
                  <a:lnTo>
                    <a:pt x="102" y="58"/>
                  </a:lnTo>
                  <a:lnTo>
                    <a:pt x="102" y="58"/>
                  </a:lnTo>
                  <a:lnTo>
                    <a:pt x="102" y="58"/>
                  </a:lnTo>
                  <a:lnTo>
                    <a:pt x="102" y="58"/>
                  </a:lnTo>
                  <a:lnTo>
                    <a:pt x="102" y="58"/>
                  </a:lnTo>
                  <a:lnTo>
                    <a:pt x="102" y="58"/>
                  </a:lnTo>
                  <a:lnTo>
                    <a:pt x="102" y="57"/>
                  </a:lnTo>
                  <a:lnTo>
                    <a:pt x="102" y="57"/>
                  </a:lnTo>
                  <a:lnTo>
                    <a:pt x="102" y="57"/>
                  </a:lnTo>
                  <a:lnTo>
                    <a:pt x="102" y="57"/>
                  </a:lnTo>
                  <a:lnTo>
                    <a:pt x="102" y="58"/>
                  </a:lnTo>
                  <a:lnTo>
                    <a:pt x="102" y="58"/>
                  </a:lnTo>
                  <a:lnTo>
                    <a:pt x="102" y="58"/>
                  </a:lnTo>
                  <a:lnTo>
                    <a:pt x="102" y="58"/>
                  </a:lnTo>
                  <a:lnTo>
                    <a:pt x="101" y="58"/>
                  </a:lnTo>
                  <a:lnTo>
                    <a:pt x="101" y="58"/>
                  </a:lnTo>
                  <a:lnTo>
                    <a:pt x="101" y="57"/>
                  </a:lnTo>
                  <a:lnTo>
                    <a:pt x="101" y="57"/>
                  </a:lnTo>
                  <a:lnTo>
                    <a:pt x="101" y="57"/>
                  </a:lnTo>
                  <a:lnTo>
                    <a:pt x="101" y="57"/>
                  </a:lnTo>
                  <a:lnTo>
                    <a:pt x="102" y="57"/>
                  </a:lnTo>
                  <a:lnTo>
                    <a:pt x="102" y="56"/>
                  </a:lnTo>
                  <a:lnTo>
                    <a:pt x="101" y="56"/>
                  </a:lnTo>
                  <a:lnTo>
                    <a:pt x="101" y="56"/>
                  </a:lnTo>
                  <a:lnTo>
                    <a:pt x="102" y="56"/>
                  </a:lnTo>
                  <a:lnTo>
                    <a:pt x="102" y="56"/>
                  </a:lnTo>
                  <a:lnTo>
                    <a:pt x="102" y="56"/>
                  </a:lnTo>
                  <a:lnTo>
                    <a:pt x="102" y="56"/>
                  </a:lnTo>
                  <a:lnTo>
                    <a:pt x="102" y="56"/>
                  </a:lnTo>
                  <a:lnTo>
                    <a:pt x="103" y="56"/>
                  </a:lnTo>
                  <a:lnTo>
                    <a:pt x="103" y="56"/>
                  </a:lnTo>
                  <a:lnTo>
                    <a:pt x="103" y="56"/>
                  </a:lnTo>
                  <a:lnTo>
                    <a:pt x="103" y="56"/>
                  </a:lnTo>
                  <a:lnTo>
                    <a:pt x="103" y="57"/>
                  </a:lnTo>
                  <a:lnTo>
                    <a:pt x="103" y="57"/>
                  </a:lnTo>
                  <a:lnTo>
                    <a:pt x="103" y="58"/>
                  </a:lnTo>
                  <a:lnTo>
                    <a:pt x="103" y="58"/>
                  </a:lnTo>
                  <a:lnTo>
                    <a:pt x="103" y="58"/>
                  </a:lnTo>
                  <a:lnTo>
                    <a:pt x="103" y="58"/>
                  </a:lnTo>
                  <a:lnTo>
                    <a:pt x="103" y="58"/>
                  </a:lnTo>
                  <a:lnTo>
                    <a:pt x="102" y="58"/>
                  </a:lnTo>
                  <a:lnTo>
                    <a:pt x="102" y="58"/>
                  </a:lnTo>
                  <a:lnTo>
                    <a:pt x="103" y="58"/>
                  </a:lnTo>
                  <a:lnTo>
                    <a:pt x="103" y="58"/>
                  </a:lnTo>
                  <a:lnTo>
                    <a:pt x="102" y="58"/>
                  </a:lnTo>
                  <a:lnTo>
                    <a:pt x="102" y="58"/>
                  </a:lnTo>
                  <a:lnTo>
                    <a:pt x="102" y="58"/>
                  </a:lnTo>
                  <a:close/>
                  <a:moveTo>
                    <a:pt x="102" y="56"/>
                  </a:moveTo>
                  <a:lnTo>
                    <a:pt x="102" y="56"/>
                  </a:lnTo>
                  <a:lnTo>
                    <a:pt x="102" y="56"/>
                  </a:lnTo>
                  <a:lnTo>
                    <a:pt x="102" y="56"/>
                  </a:lnTo>
                  <a:lnTo>
                    <a:pt x="102" y="56"/>
                  </a:lnTo>
                  <a:close/>
                  <a:moveTo>
                    <a:pt x="98" y="55"/>
                  </a:moveTo>
                  <a:lnTo>
                    <a:pt x="98" y="55"/>
                  </a:lnTo>
                  <a:lnTo>
                    <a:pt x="98" y="56"/>
                  </a:lnTo>
                  <a:lnTo>
                    <a:pt x="98" y="56"/>
                  </a:lnTo>
                  <a:lnTo>
                    <a:pt x="97" y="56"/>
                  </a:lnTo>
                  <a:lnTo>
                    <a:pt x="97" y="56"/>
                  </a:lnTo>
                  <a:lnTo>
                    <a:pt x="97" y="56"/>
                  </a:lnTo>
                  <a:lnTo>
                    <a:pt x="97" y="56"/>
                  </a:lnTo>
                  <a:lnTo>
                    <a:pt x="97" y="56"/>
                  </a:lnTo>
                  <a:lnTo>
                    <a:pt x="97" y="55"/>
                  </a:lnTo>
                  <a:lnTo>
                    <a:pt x="97" y="55"/>
                  </a:lnTo>
                  <a:lnTo>
                    <a:pt x="98" y="55"/>
                  </a:lnTo>
                  <a:close/>
                  <a:moveTo>
                    <a:pt x="100" y="58"/>
                  </a:moveTo>
                  <a:lnTo>
                    <a:pt x="100" y="57"/>
                  </a:lnTo>
                  <a:lnTo>
                    <a:pt x="100" y="57"/>
                  </a:lnTo>
                  <a:lnTo>
                    <a:pt x="100" y="57"/>
                  </a:lnTo>
                  <a:lnTo>
                    <a:pt x="100" y="57"/>
                  </a:lnTo>
                  <a:lnTo>
                    <a:pt x="100" y="57"/>
                  </a:lnTo>
                  <a:lnTo>
                    <a:pt x="99" y="57"/>
                  </a:lnTo>
                  <a:lnTo>
                    <a:pt x="99" y="57"/>
                  </a:lnTo>
                  <a:lnTo>
                    <a:pt x="100" y="57"/>
                  </a:lnTo>
                  <a:lnTo>
                    <a:pt x="100" y="57"/>
                  </a:lnTo>
                  <a:lnTo>
                    <a:pt x="100" y="58"/>
                  </a:lnTo>
                  <a:lnTo>
                    <a:pt x="101" y="58"/>
                  </a:lnTo>
                  <a:lnTo>
                    <a:pt x="100" y="58"/>
                  </a:lnTo>
                  <a:lnTo>
                    <a:pt x="100" y="58"/>
                  </a:lnTo>
                  <a:lnTo>
                    <a:pt x="100" y="58"/>
                  </a:lnTo>
                  <a:lnTo>
                    <a:pt x="100" y="58"/>
                  </a:lnTo>
                  <a:lnTo>
                    <a:pt x="100" y="58"/>
                  </a:lnTo>
                  <a:lnTo>
                    <a:pt x="100" y="58"/>
                  </a:lnTo>
                  <a:lnTo>
                    <a:pt x="101" y="58"/>
                  </a:lnTo>
                  <a:lnTo>
                    <a:pt x="101" y="58"/>
                  </a:lnTo>
                  <a:lnTo>
                    <a:pt x="101" y="58"/>
                  </a:lnTo>
                  <a:lnTo>
                    <a:pt x="101" y="58"/>
                  </a:lnTo>
                  <a:lnTo>
                    <a:pt x="101" y="59"/>
                  </a:lnTo>
                  <a:lnTo>
                    <a:pt x="101" y="59"/>
                  </a:lnTo>
                  <a:lnTo>
                    <a:pt x="100" y="59"/>
                  </a:lnTo>
                  <a:lnTo>
                    <a:pt x="100" y="59"/>
                  </a:lnTo>
                  <a:lnTo>
                    <a:pt x="100" y="59"/>
                  </a:lnTo>
                  <a:lnTo>
                    <a:pt x="101" y="59"/>
                  </a:lnTo>
                  <a:lnTo>
                    <a:pt x="101" y="59"/>
                  </a:lnTo>
                  <a:lnTo>
                    <a:pt x="101" y="59"/>
                  </a:lnTo>
                  <a:lnTo>
                    <a:pt x="101" y="60"/>
                  </a:lnTo>
                  <a:lnTo>
                    <a:pt x="101" y="60"/>
                  </a:lnTo>
                  <a:lnTo>
                    <a:pt x="100" y="60"/>
                  </a:lnTo>
                  <a:lnTo>
                    <a:pt x="100" y="60"/>
                  </a:lnTo>
                  <a:lnTo>
                    <a:pt x="100" y="60"/>
                  </a:lnTo>
                  <a:lnTo>
                    <a:pt x="100" y="60"/>
                  </a:lnTo>
                  <a:lnTo>
                    <a:pt x="100" y="60"/>
                  </a:lnTo>
                  <a:lnTo>
                    <a:pt x="100" y="59"/>
                  </a:lnTo>
                  <a:lnTo>
                    <a:pt x="100" y="59"/>
                  </a:lnTo>
                  <a:lnTo>
                    <a:pt x="99" y="59"/>
                  </a:lnTo>
                  <a:lnTo>
                    <a:pt x="99" y="59"/>
                  </a:lnTo>
                  <a:lnTo>
                    <a:pt x="99" y="59"/>
                  </a:lnTo>
                  <a:lnTo>
                    <a:pt x="100" y="59"/>
                  </a:lnTo>
                  <a:lnTo>
                    <a:pt x="100" y="59"/>
                  </a:lnTo>
                  <a:lnTo>
                    <a:pt x="99" y="58"/>
                  </a:lnTo>
                  <a:lnTo>
                    <a:pt x="99" y="58"/>
                  </a:lnTo>
                  <a:lnTo>
                    <a:pt x="99" y="58"/>
                  </a:lnTo>
                  <a:lnTo>
                    <a:pt x="99" y="58"/>
                  </a:lnTo>
                  <a:lnTo>
                    <a:pt x="99" y="59"/>
                  </a:lnTo>
                  <a:lnTo>
                    <a:pt x="99" y="59"/>
                  </a:lnTo>
                  <a:lnTo>
                    <a:pt x="99" y="58"/>
                  </a:lnTo>
                  <a:lnTo>
                    <a:pt x="99" y="58"/>
                  </a:lnTo>
                  <a:lnTo>
                    <a:pt x="99" y="58"/>
                  </a:lnTo>
                  <a:lnTo>
                    <a:pt x="98" y="58"/>
                  </a:lnTo>
                  <a:lnTo>
                    <a:pt x="99" y="58"/>
                  </a:lnTo>
                  <a:lnTo>
                    <a:pt x="98" y="58"/>
                  </a:lnTo>
                  <a:lnTo>
                    <a:pt x="98" y="58"/>
                  </a:lnTo>
                  <a:lnTo>
                    <a:pt x="98" y="58"/>
                  </a:lnTo>
                  <a:lnTo>
                    <a:pt x="98" y="58"/>
                  </a:lnTo>
                  <a:lnTo>
                    <a:pt x="98" y="58"/>
                  </a:lnTo>
                  <a:lnTo>
                    <a:pt x="99" y="58"/>
                  </a:lnTo>
                  <a:lnTo>
                    <a:pt x="98" y="58"/>
                  </a:lnTo>
                  <a:lnTo>
                    <a:pt x="98" y="58"/>
                  </a:lnTo>
                  <a:lnTo>
                    <a:pt x="98" y="57"/>
                  </a:lnTo>
                  <a:lnTo>
                    <a:pt x="98" y="57"/>
                  </a:lnTo>
                  <a:lnTo>
                    <a:pt x="98" y="57"/>
                  </a:lnTo>
                  <a:lnTo>
                    <a:pt x="99" y="57"/>
                  </a:lnTo>
                  <a:lnTo>
                    <a:pt x="98" y="57"/>
                  </a:lnTo>
                  <a:lnTo>
                    <a:pt x="98" y="57"/>
                  </a:lnTo>
                  <a:lnTo>
                    <a:pt x="98" y="57"/>
                  </a:lnTo>
                  <a:lnTo>
                    <a:pt x="98" y="57"/>
                  </a:lnTo>
                  <a:lnTo>
                    <a:pt x="98" y="57"/>
                  </a:lnTo>
                  <a:lnTo>
                    <a:pt x="98" y="57"/>
                  </a:lnTo>
                  <a:lnTo>
                    <a:pt x="98" y="57"/>
                  </a:lnTo>
                  <a:lnTo>
                    <a:pt x="98" y="56"/>
                  </a:lnTo>
                  <a:lnTo>
                    <a:pt x="98" y="56"/>
                  </a:lnTo>
                  <a:lnTo>
                    <a:pt x="98" y="56"/>
                  </a:lnTo>
                  <a:lnTo>
                    <a:pt x="98" y="56"/>
                  </a:lnTo>
                  <a:lnTo>
                    <a:pt x="98" y="56"/>
                  </a:lnTo>
                  <a:lnTo>
                    <a:pt x="98" y="56"/>
                  </a:lnTo>
                  <a:lnTo>
                    <a:pt x="98" y="56"/>
                  </a:lnTo>
                  <a:lnTo>
                    <a:pt x="98" y="55"/>
                  </a:lnTo>
                  <a:lnTo>
                    <a:pt x="98" y="55"/>
                  </a:lnTo>
                  <a:lnTo>
                    <a:pt x="98" y="55"/>
                  </a:lnTo>
                  <a:lnTo>
                    <a:pt x="98" y="55"/>
                  </a:lnTo>
                  <a:lnTo>
                    <a:pt x="97" y="55"/>
                  </a:lnTo>
                  <a:lnTo>
                    <a:pt x="97" y="55"/>
                  </a:lnTo>
                  <a:lnTo>
                    <a:pt x="97" y="54"/>
                  </a:lnTo>
                  <a:lnTo>
                    <a:pt x="98" y="54"/>
                  </a:lnTo>
                  <a:lnTo>
                    <a:pt x="98" y="54"/>
                  </a:lnTo>
                  <a:lnTo>
                    <a:pt x="98" y="54"/>
                  </a:lnTo>
                  <a:lnTo>
                    <a:pt x="98" y="54"/>
                  </a:lnTo>
                  <a:lnTo>
                    <a:pt x="98" y="55"/>
                  </a:lnTo>
                  <a:lnTo>
                    <a:pt x="98" y="55"/>
                  </a:lnTo>
                  <a:lnTo>
                    <a:pt x="98" y="55"/>
                  </a:lnTo>
                  <a:lnTo>
                    <a:pt x="98" y="55"/>
                  </a:lnTo>
                  <a:lnTo>
                    <a:pt x="99" y="55"/>
                  </a:lnTo>
                  <a:lnTo>
                    <a:pt x="99" y="55"/>
                  </a:lnTo>
                  <a:lnTo>
                    <a:pt x="99" y="56"/>
                  </a:lnTo>
                  <a:lnTo>
                    <a:pt x="99" y="56"/>
                  </a:lnTo>
                  <a:lnTo>
                    <a:pt x="100" y="56"/>
                  </a:lnTo>
                  <a:lnTo>
                    <a:pt x="100" y="56"/>
                  </a:lnTo>
                  <a:lnTo>
                    <a:pt x="100" y="57"/>
                  </a:lnTo>
                  <a:lnTo>
                    <a:pt x="100" y="57"/>
                  </a:lnTo>
                  <a:lnTo>
                    <a:pt x="100" y="57"/>
                  </a:lnTo>
                  <a:lnTo>
                    <a:pt x="100" y="57"/>
                  </a:lnTo>
                  <a:lnTo>
                    <a:pt x="100" y="57"/>
                  </a:lnTo>
                  <a:lnTo>
                    <a:pt x="100" y="58"/>
                  </a:lnTo>
                  <a:close/>
                  <a:moveTo>
                    <a:pt x="100" y="56"/>
                  </a:moveTo>
                  <a:lnTo>
                    <a:pt x="100" y="56"/>
                  </a:lnTo>
                  <a:lnTo>
                    <a:pt x="100" y="55"/>
                  </a:lnTo>
                  <a:lnTo>
                    <a:pt x="99" y="55"/>
                  </a:lnTo>
                  <a:lnTo>
                    <a:pt x="99" y="55"/>
                  </a:lnTo>
                  <a:lnTo>
                    <a:pt x="99" y="55"/>
                  </a:lnTo>
                  <a:lnTo>
                    <a:pt x="99" y="55"/>
                  </a:lnTo>
                  <a:lnTo>
                    <a:pt x="99" y="55"/>
                  </a:lnTo>
                  <a:lnTo>
                    <a:pt x="100" y="54"/>
                  </a:lnTo>
                  <a:lnTo>
                    <a:pt x="100" y="54"/>
                  </a:lnTo>
                  <a:lnTo>
                    <a:pt x="100" y="55"/>
                  </a:lnTo>
                  <a:lnTo>
                    <a:pt x="100" y="55"/>
                  </a:lnTo>
                  <a:lnTo>
                    <a:pt x="100" y="55"/>
                  </a:lnTo>
                  <a:lnTo>
                    <a:pt x="100" y="55"/>
                  </a:lnTo>
                  <a:lnTo>
                    <a:pt x="101" y="55"/>
                  </a:lnTo>
                  <a:lnTo>
                    <a:pt x="101" y="55"/>
                  </a:lnTo>
                  <a:lnTo>
                    <a:pt x="100" y="55"/>
                  </a:lnTo>
                  <a:lnTo>
                    <a:pt x="100" y="56"/>
                  </a:lnTo>
                  <a:lnTo>
                    <a:pt x="100" y="56"/>
                  </a:lnTo>
                  <a:close/>
                  <a:moveTo>
                    <a:pt x="100" y="54"/>
                  </a:moveTo>
                  <a:lnTo>
                    <a:pt x="100" y="54"/>
                  </a:lnTo>
                  <a:lnTo>
                    <a:pt x="100" y="54"/>
                  </a:lnTo>
                  <a:lnTo>
                    <a:pt x="100" y="54"/>
                  </a:lnTo>
                  <a:lnTo>
                    <a:pt x="99" y="54"/>
                  </a:lnTo>
                  <a:lnTo>
                    <a:pt x="99" y="54"/>
                  </a:lnTo>
                  <a:lnTo>
                    <a:pt x="100" y="54"/>
                  </a:lnTo>
                  <a:close/>
                  <a:moveTo>
                    <a:pt x="99" y="55"/>
                  </a:moveTo>
                  <a:lnTo>
                    <a:pt x="99" y="55"/>
                  </a:lnTo>
                  <a:lnTo>
                    <a:pt x="98" y="54"/>
                  </a:lnTo>
                  <a:lnTo>
                    <a:pt x="98" y="54"/>
                  </a:lnTo>
                  <a:lnTo>
                    <a:pt x="99" y="54"/>
                  </a:lnTo>
                  <a:lnTo>
                    <a:pt x="99" y="54"/>
                  </a:lnTo>
                  <a:lnTo>
                    <a:pt x="99" y="54"/>
                  </a:lnTo>
                  <a:lnTo>
                    <a:pt x="99" y="54"/>
                  </a:lnTo>
                  <a:lnTo>
                    <a:pt x="99" y="55"/>
                  </a:lnTo>
                  <a:lnTo>
                    <a:pt x="99" y="55"/>
                  </a:lnTo>
                  <a:lnTo>
                    <a:pt x="99" y="55"/>
                  </a:lnTo>
                  <a:close/>
                  <a:moveTo>
                    <a:pt x="101" y="55"/>
                  </a:moveTo>
                  <a:lnTo>
                    <a:pt x="100" y="55"/>
                  </a:lnTo>
                  <a:lnTo>
                    <a:pt x="100" y="55"/>
                  </a:lnTo>
                  <a:lnTo>
                    <a:pt x="100" y="55"/>
                  </a:lnTo>
                  <a:lnTo>
                    <a:pt x="100" y="55"/>
                  </a:lnTo>
                  <a:lnTo>
                    <a:pt x="100" y="54"/>
                  </a:lnTo>
                  <a:lnTo>
                    <a:pt x="100" y="54"/>
                  </a:lnTo>
                  <a:lnTo>
                    <a:pt x="100" y="54"/>
                  </a:lnTo>
                  <a:lnTo>
                    <a:pt x="100" y="54"/>
                  </a:lnTo>
                  <a:lnTo>
                    <a:pt x="100" y="54"/>
                  </a:lnTo>
                  <a:lnTo>
                    <a:pt x="101" y="54"/>
                  </a:lnTo>
                  <a:lnTo>
                    <a:pt x="101" y="55"/>
                  </a:lnTo>
                  <a:close/>
                  <a:moveTo>
                    <a:pt x="53" y="54"/>
                  </a:moveTo>
                  <a:lnTo>
                    <a:pt x="53" y="54"/>
                  </a:lnTo>
                  <a:lnTo>
                    <a:pt x="53" y="54"/>
                  </a:lnTo>
                  <a:lnTo>
                    <a:pt x="52" y="54"/>
                  </a:lnTo>
                  <a:lnTo>
                    <a:pt x="53" y="54"/>
                  </a:lnTo>
                  <a:lnTo>
                    <a:pt x="53" y="54"/>
                  </a:lnTo>
                  <a:lnTo>
                    <a:pt x="53" y="54"/>
                  </a:lnTo>
                  <a:close/>
                  <a:moveTo>
                    <a:pt x="100" y="54"/>
                  </a:moveTo>
                  <a:lnTo>
                    <a:pt x="100" y="54"/>
                  </a:lnTo>
                  <a:lnTo>
                    <a:pt x="100" y="54"/>
                  </a:lnTo>
                  <a:close/>
                  <a:moveTo>
                    <a:pt x="52" y="54"/>
                  </a:moveTo>
                  <a:lnTo>
                    <a:pt x="52" y="54"/>
                  </a:lnTo>
                  <a:lnTo>
                    <a:pt x="52" y="54"/>
                  </a:lnTo>
                  <a:lnTo>
                    <a:pt x="52" y="54"/>
                  </a:lnTo>
                  <a:lnTo>
                    <a:pt x="52" y="54"/>
                  </a:lnTo>
                  <a:lnTo>
                    <a:pt x="52" y="54"/>
                  </a:lnTo>
                  <a:lnTo>
                    <a:pt x="51" y="54"/>
                  </a:lnTo>
                  <a:lnTo>
                    <a:pt x="51" y="54"/>
                  </a:lnTo>
                  <a:lnTo>
                    <a:pt x="51" y="54"/>
                  </a:lnTo>
                  <a:lnTo>
                    <a:pt x="51" y="54"/>
                  </a:lnTo>
                  <a:lnTo>
                    <a:pt x="52" y="54"/>
                  </a:lnTo>
                  <a:lnTo>
                    <a:pt x="52" y="54"/>
                  </a:lnTo>
                  <a:lnTo>
                    <a:pt x="52" y="54"/>
                  </a:lnTo>
                  <a:close/>
                  <a:moveTo>
                    <a:pt x="53" y="54"/>
                  </a:moveTo>
                  <a:lnTo>
                    <a:pt x="53" y="54"/>
                  </a:lnTo>
                  <a:lnTo>
                    <a:pt x="52" y="54"/>
                  </a:lnTo>
                  <a:lnTo>
                    <a:pt x="52" y="54"/>
                  </a:lnTo>
                  <a:lnTo>
                    <a:pt x="52" y="54"/>
                  </a:lnTo>
                  <a:lnTo>
                    <a:pt x="52" y="54"/>
                  </a:lnTo>
                  <a:lnTo>
                    <a:pt x="52" y="54"/>
                  </a:lnTo>
                  <a:lnTo>
                    <a:pt x="52" y="54"/>
                  </a:lnTo>
                  <a:lnTo>
                    <a:pt x="53" y="54"/>
                  </a:lnTo>
                  <a:close/>
                  <a:moveTo>
                    <a:pt x="99" y="53"/>
                  </a:moveTo>
                  <a:lnTo>
                    <a:pt x="99" y="53"/>
                  </a:lnTo>
                  <a:lnTo>
                    <a:pt x="99" y="54"/>
                  </a:lnTo>
                  <a:lnTo>
                    <a:pt x="100" y="54"/>
                  </a:lnTo>
                  <a:lnTo>
                    <a:pt x="100" y="54"/>
                  </a:lnTo>
                  <a:lnTo>
                    <a:pt x="99" y="54"/>
                  </a:lnTo>
                  <a:lnTo>
                    <a:pt x="99" y="54"/>
                  </a:lnTo>
                  <a:lnTo>
                    <a:pt x="99" y="54"/>
                  </a:lnTo>
                  <a:lnTo>
                    <a:pt x="99" y="54"/>
                  </a:lnTo>
                  <a:lnTo>
                    <a:pt x="99" y="54"/>
                  </a:lnTo>
                  <a:lnTo>
                    <a:pt x="99" y="54"/>
                  </a:lnTo>
                  <a:lnTo>
                    <a:pt x="99" y="53"/>
                  </a:lnTo>
                  <a:lnTo>
                    <a:pt x="99" y="53"/>
                  </a:lnTo>
                  <a:close/>
                  <a:moveTo>
                    <a:pt x="96" y="55"/>
                  </a:moveTo>
                  <a:lnTo>
                    <a:pt x="96" y="54"/>
                  </a:lnTo>
                  <a:lnTo>
                    <a:pt x="96" y="54"/>
                  </a:lnTo>
                  <a:lnTo>
                    <a:pt x="96" y="54"/>
                  </a:lnTo>
                  <a:lnTo>
                    <a:pt x="96" y="54"/>
                  </a:lnTo>
                  <a:lnTo>
                    <a:pt x="96" y="54"/>
                  </a:lnTo>
                  <a:lnTo>
                    <a:pt x="96" y="54"/>
                  </a:lnTo>
                  <a:lnTo>
                    <a:pt x="96" y="54"/>
                  </a:lnTo>
                  <a:lnTo>
                    <a:pt x="96" y="54"/>
                  </a:lnTo>
                  <a:lnTo>
                    <a:pt x="96" y="54"/>
                  </a:lnTo>
                  <a:lnTo>
                    <a:pt x="96" y="54"/>
                  </a:lnTo>
                  <a:lnTo>
                    <a:pt x="96" y="53"/>
                  </a:lnTo>
                  <a:lnTo>
                    <a:pt x="95" y="53"/>
                  </a:lnTo>
                  <a:lnTo>
                    <a:pt x="96" y="53"/>
                  </a:lnTo>
                  <a:lnTo>
                    <a:pt x="96" y="53"/>
                  </a:lnTo>
                  <a:lnTo>
                    <a:pt x="96" y="53"/>
                  </a:lnTo>
                  <a:lnTo>
                    <a:pt x="96" y="53"/>
                  </a:lnTo>
                  <a:lnTo>
                    <a:pt x="96" y="53"/>
                  </a:lnTo>
                  <a:lnTo>
                    <a:pt x="96" y="53"/>
                  </a:lnTo>
                  <a:lnTo>
                    <a:pt x="96" y="53"/>
                  </a:lnTo>
                  <a:lnTo>
                    <a:pt x="96" y="53"/>
                  </a:lnTo>
                  <a:lnTo>
                    <a:pt x="96" y="53"/>
                  </a:lnTo>
                  <a:lnTo>
                    <a:pt x="97" y="53"/>
                  </a:lnTo>
                  <a:lnTo>
                    <a:pt x="97" y="53"/>
                  </a:lnTo>
                  <a:lnTo>
                    <a:pt x="97" y="54"/>
                  </a:lnTo>
                  <a:lnTo>
                    <a:pt x="96" y="54"/>
                  </a:lnTo>
                  <a:lnTo>
                    <a:pt x="97" y="54"/>
                  </a:lnTo>
                  <a:lnTo>
                    <a:pt x="97" y="53"/>
                  </a:lnTo>
                  <a:lnTo>
                    <a:pt x="97" y="53"/>
                  </a:lnTo>
                  <a:lnTo>
                    <a:pt x="97" y="53"/>
                  </a:lnTo>
                  <a:lnTo>
                    <a:pt x="97" y="53"/>
                  </a:lnTo>
                  <a:lnTo>
                    <a:pt x="97" y="53"/>
                  </a:lnTo>
                  <a:lnTo>
                    <a:pt x="97" y="53"/>
                  </a:lnTo>
                  <a:lnTo>
                    <a:pt x="97" y="54"/>
                  </a:lnTo>
                  <a:lnTo>
                    <a:pt x="97" y="54"/>
                  </a:lnTo>
                  <a:lnTo>
                    <a:pt x="97" y="54"/>
                  </a:lnTo>
                  <a:lnTo>
                    <a:pt x="97" y="54"/>
                  </a:lnTo>
                  <a:lnTo>
                    <a:pt x="97" y="54"/>
                  </a:lnTo>
                  <a:lnTo>
                    <a:pt x="97" y="54"/>
                  </a:lnTo>
                  <a:lnTo>
                    <a:pt x="97" y="54"/>
                  </a:lnTo>
                  <a:lnTo>
                    <a:pt x="97" y="54"/>
                  </a:lnTo>
                  <a:lnTo>
                    <a:pt x="97" y="55"/>
                  </a:lnTo>
                  <a:lnTo>
                    <a:pt x="97" y="55"/>
                  </a:lnTo>
                  <a:lnTo>
                    <a:pt x="97" y="54"/>
                  </a:lnTo>
                  <a:lnTo>
                    <a:pt x="96" y="54"/>
                  </a:lnTo>
                  <a:lnTo>
                    <a:pt x="97" y="54"/>
                  </a:lnTo>
                  <a:lnTo>
                    <a:pt x="96" y="55"/>
                  </a:lnTo>
                  <a:lnTo>
                    <a:pt x="97" y="55"/>
                  </a:lnTo>
                  <a:lnTo>
                    <a:pt x="97" y="55"/>
                  </a:lnTo>
                  <a:lnTo>
                    <a:pt x="97" y="55"/>
                  </a:lnTo>
                  <a:lnTo>
                    <a:pt x="97" y="55"/>
                  </a:lnTo>
                  <a:lnTo>
                    <a:pt x="96" y="55"/>
                  </a:lnTo>
                  <a:lnTo>
                    <a:pt x="96" y="55"/>
                  </a:lnTo>
                  <a:lnTo>
                    <a:pt x="96" y="55"/>
                  </a:lnTo>
                  <a:lnTo>
                    <a:pt x="96" y="55"/>
                  </a:lnTo>
                  <a:lnTo>
                    <a:pt x="96" y="55"/>
                  </a:lnTo>
                  <a:lnTo>
                    <a:pt x="96" y="55"/>
                  </a:lnTo>
                  <a:lnTo>
                    <a:pt x="96" y="56"/>
                  </a:lnTo>
                  <a:lnTo>
                    <a:pt x="96" y="55"/>
                  </a:lnTo>
                  <a:close/>
                  <a:moveTo>
                    <a:pt x="98" y="52"/>
                  </a:moveTo>
                  <a:lnTo>
                    <a:pt x="99" y="53"/>
                  </a:lnTo>
                  <a:lnTo>
                    <a:pt x="99" y="53"/>
                  </a:lnTo>
                  <a:lnTo>
                    <a:pt x="99" y="53"/>
                  </a:lnTo>
                  <a:lnTo>
                    <a:pt x="99" y="54"/>
                  </a:lnTo>
                  <a:lnTo>
                    <a:pt x="98" y="54"/>
                  </a:lnTo>
                  <a:lnTo>
                    <a:pt x="98" y="54"/>
                  </a:lnTo>
                  <a:lnTo>
                    <a:pt x="98" y="53"/>
                  </a:lnTo>
                  <a:lnTo>
                    <a:pt x="98" y="53"/>
                  </a:lnTo>
                  <a:lnTo>
                    <a:pt x="98" y="53"/>
                  </a:lnTo>
                  <a:lnTo>
                    <a:pt x="98" y="53"/>
                  </a:lnTo>
                  <a:lnTo>
                    <a:pt x="98" y="53"/>
                  </a:lnTo>
                  <a:lnTo>
                    <a:pt x="98" y="54"/>
                  </a:lnTo>
                  <a:lnTo>
                    <a:pt x="98" y="54"/>
                  </a:lnTo>
                  <a:lnTo>
                    <a:pt x="98" y="54"/>
                  </a:lnTo>
                  <a:lnTo>
                    <a:pt x="98" y="54"/>
                  </a:lnTo>
                  <a:lnTo>
                    <a:pt x="98" y="54"/>
                  </a:lnTo>
                  <a:lnTo>
                    <a:pt x="98" y="54"/>
                  </a:lnTo>
                  <a:lnTo>
                    <a:pt x="98" y="54"/>
                  </a:lnTo>
                  <a:lnTo>
                    <a:pt x="98" y="54"/>
                  </a:lnTo>
                  <a:lnTo>
                    <a:pt x="98" y="54"/>
                  </a:lnTo>
                  <a:lnTo>
                    <a:pt x="97" y="54"/>
                  </a:lnTo>
                  <a:lnTo>
                    <a:pt x="97" y="54"/>
                  </a:lnTo>
                  <a:lnTo>
                    <a:pt x="97" y="54"/>
                  </a:lnTo>
                  <a:lnTo>
                    <a:pt x="97" y="54"/>
                  </a:lnTo>
                  <a:lnTo>
                    <a:pt x="97" y="54"/>
                  </a:lnTo>
                  <a:lnTo>
                    <a:pt x="97" y="54"/>
                  </a:lnTo>
                  <a:lnTo>
                    <a:pt x="97" y="53"/>
                  </a:lnTo>
                  <a:lnTo>
                    <a:pt x="97" y="53"/>
                  </a:lnTo>
                  <a:lnTo>
                    <a:pt x="97" y="53"/>
                  </a:lnTo>
                  <a:lnTo>
                    <a:pt x="97" y="53"/>
                  </a:lnTo>
                  <a:lnTo>
                    <a:pt x="97" y="53"/>
                  </a:lnTo>
                  <a:lnTo>
                    <a:pt x="97" y="53"/>
                  </a:lnTo>
                  <a:lnTo>
                    <a:pt x="97" y="53"/>
                  </a:lnTo>
                  <a:lnTo>
                    <a:pt x="97" y="53"/>
                  </a:lnTo>
                  <a:lnTo>
                    <a:pt x="97" y="53"/>
                  </a:lnTo>
                  <a:lnTo>
                    <a:pt x="97" y="53"/>
                  </a:lnTo>
                  <a:lnTo>
                    <a:pt x="97" y="53"/>
                  </a:lnTo>
                  <a:lnTo>
                    <a:pt x="97" y="52"/>
                  </a:lnTo>
                  <a:lnTo>
                    <a:pt x="96" y="52"/>
                  </a:lnTo>
                  <a:lnTo>
                    <a:pt x="96" y="52"/>
                  </a:lnTo>
                  <a:lnTo>
                    <a:pt x="97" y="52"/>
                  </a:lnTo>
                  <a:lnTo>
                    <a:pt x="97" y="52"/>
                  </a:lnTo>
                  <a:lnTo>
                    <a:pt x="97" y="52"/>
                  </a:lnTo>
                  <a:lnTo>
                    <a:pt x="98" y="52"/>
                  </a:lnTo>
                  <a:lnTo>
                    <a:pt x="98" y="52"/>
                  </a:lnTo>
                  <a:lnTo>
                    <a:pt x="98" y="52"/>
                  </a:lnTo>
                  <a:lnTo>
                    <a:pt x="98" y="52"/>
                  </a:lnTo>
                  <a:lnTo>
                    <a:pt x="98" y="52"/>
                  </a:lnTo>
                  <a:close/>
                  <a:moveTo>
                    <a:pt x="55" y="52"/>
                  </a:moveTo>
                  <a:lnTo>
                    <a:pt x="55" y="52"/>
                  </a:lnTo>
                  <a:lnTo>
                    <a:pt x="55" y="52"/>
                  </a:lnTo>
                  <a:lnTo>
                    <a:pt x="55" y="52"/>
                  </a:lnTo>
                  <a:lnTo>
                    <a:pt x="55" y="52"/>
                  </a:lnTo>
                  <a:lnTo>
                    <a:pt x="54" y="52"/>
                  </a:lnTo>
                  <a:lnTo>
                    <a:pt x="54" y="52"/>
                  </a:lnTo>
                  <a:lnTo>
                    <a:pt x="54" y="52"/>
                  </a:lnTo>
                  <a:lnTo>
                    <a:pt x="55" y="52"/>
                  </a:lnTo>
                  <a:lnTo>
                    <a:pt x="55" y="52"/>
                  </a:lnTo>
                  <a:close/>
                  <a:moveTo>
                    <a:pt x="93" y="51"/>
                  </a:moveTo>
                  <a:lnTo>
                    <a:pt x="93" y="51"/>
                  </a:lnTo>
                  <a:lnTo>
                    <a:pt x="93" y="51"/>
                  </a:lnTo>
                  <a:lnTo>
                    <a:pt x="93" y="52"/>
                  </a:lnTo>
                  <a:lnTo>
                    <a:pt x="93" y="52"/>
                  </a:lnTo>
                  <a:lnTo>
                    <a:pt x="93" y="52"/>
                  </a:lnTo>
                  <a:lnTo>
                    <a:pt x="93" y="52"/>
                  </a:lnTo>
                  <a:lnTo>
                    <a:pt x="92" y="52"/>
                  </a:lnTo>
                  <a:lnTo>
                    <a:pt x="92" y="52"/>
                  </a:lnTo>
                  <a:lnTo>
                    <a:pt x="92" y="52"/>
                  </a:lnTo>
                  <a:lnTo>
                    <a:pt x="93" y="52"/>
                  </a:lnTo>
                  <a:lnTo>
                    <a:pt x="93" y="52"/>
                  </a:lnTo>
                  <a:lnTo>
                    <a:pt x="92" y="52"/>
                  </a:lnTo>
                  <a:lnTo>
                    <a:pt x="92" y="51"/>
                  </a:lnTo>
                  <a:lnTo>
                    <a:pt x="92" y="51"/>
                  </a:lnTo>
                  <a:lnTo>
                    <a:pt x="93" y="51"/>
                  </a:lnTo>
                  <a:close/>
                  <a:moveTo>
                    <a:pt x="95" y="51"/>
                  </a:moveTo>
                  <a:lnTo>
                    <a:pt x="95" y="51"/>
                  </a:lnTo>
                  <a:lnTo>
                    <a:pt x="95" y="51"/>
                  </a:lnTo>
                  <a:lnTo>
                    <a:pt x="95" y="51"/>
                  </a:lnTo>
                  <a:lnTo>
                    <a:pt x="94" y="51"/>
                  </a:lnTo>
                  <a:lnTo>
                    <a:pt x="94" y="51"/>
                  </a:lnTo>
                  <a:lnTo>
                    <a:pt x="94" y="51"/>
                  </a:lnTo>
                  <a:lnTo>
                    <a:pt x="95" y="51"/>
                  </a:lnTo>
                  <a:close/>
                  <a:moveTo>
                    <a:pt x="95" y="54"/>
                  </a:moveTo>
                  <a:lnTo>
                    <a:pt x="95" y="54"/>
                  </a:lnTo>
                  <a:lnTo>
                    <a:pt x="95" y="54"/>
                  </a:lnTo>
                  <a:lnTo>
                    <a:pt x="95" y="55"/>
                  </a:lnTo>
                  <a:lnTo>
                    <a:pt x="95" y="55"/>
                  </a:lnTo>
                  <a:lnTo>
                    <a:pt x="95" y="55"/>
                  </a:lnTo>
                  <a:lnTo>
                    <a:pt x="94" y="54"/>
                  </a:lnTo>
                  <a:lnTo>
                    <a:pt x="94" y="54"/>
                  </a:lnTo>
                  <a:lnTo>
                    <a:pt x="94" y="54"/>
                  </a:lnTo>
                  <a:lnTo>
                    <a:pt x="94" y="54"/>
                  </a:lnTo>
                  <a:lnTo>
                    <a:pt x="95" y="53"/>
                  </a:lnTo>
                  <a:lnTo>
                    <a:pt x="94" y="53"/>
                  </a:lnTo>
                  <a:lnTo>
                    <a:pt x="94" y="54"/>
                  </a:lnTo>
                  <a:lnTo>
                    <a:pt x="94" y="54"/>
                  </a:lnTo>
                  <a:lnTo>
                    <a:pt x="94" y="54"/>
                  </a:lnTo>
                  <a:lnTo>
                    <a:pt x="94" y="53"/>
                  </a:lnTo>
                  <a:lnTo>
                    <a:pt x="94" y="53"/>
                  </a:lnTo>
                  <a:lnTo>
                    <a:pt x="94" y="53"/>
                  </a:lnTo>
                  <a:lnTo>
                    <a:pt x="94" y="53"/>
                  </a:lnTo>
                  <a:lnTo>
                    <a:pt x="94" y="53"/>
                  </a:lnTo>
                  <a:lnTo>
                    <a:pt x="93" y="53"/>
                  </a:lnTo>
                  <a:lnTo>
                    <a:pt x="93" y="53"/>
                  </a:lnTo>
                  <a:lnTo>
                    <a:pt x="93" y="52"/>
                  </a:lnTo>
                  <a:lnTo>
                    <a:pt x="93" y="52"/>
                  </a:lnTo>
                  <a:lnTo>
                    <a:pt x="93" y="52"/>
                  </a:lnTo>
                  <a:lnTo>
                    <a:pt x="93" y="52"/>
                  </a:lnTo>
                  <a:lnTo>
                    <a:pt x="93" y="52"/>
                  </a:lnTo>
                  <a:lnTo>
                    <a:pt x="93" y="52"/>
                  </a:lnTo>
                  <a:lnTo>
                    <a:pt x="93" y="51"/>
                  </a:lnTo>
                  <a:lnTo>
                    <a:pt x="93" y="51"/>
                  </a:lnTo>
                  <a:lnTo>
                    <a:pt x="93" y="51"/>
                  </a:lnTo>
                  <a:lnTo>
                    <a:pt x="93" y="51"/>
                  </a:lnTo>
                  <a:lnTo>
                    <a:pt x="93" y="51"/>
                  </a:lnTo>
                  <a:lnTo>
                    <a:pt x="93" y="51"/>
                  </a:lnTo>
                  <a:lnTo>
                    <a:pt x="93" y="51"/>
                  </a:lnTo>
                  <a:lnTo>
                    <a:pt x="93" y="51"/>
                  </a:lnTo>
                  <a:lnTo>
                    <a:pt x="93" y="50"/>
                  </a:lnTo>
                  <a:lnTo>
                    <a:pt x="93" y="50"/>
                  </a:lnTo>
                  <a:lnTo>
                    <a:pt x="94" y="51"/>
                  </a:lnTo>
                  <a:lnTo>
                    <a:pt x="94" y="51"/>
                  </a:lnTo>
                  <a:lnTo>
                    <a:pt x="94" y="51"/>
                  </a:lnTo>
                  <a:lnTo>
                    <a:pt x="95" y="51"/>
                  </a:lnTo>
                  <a:lnTo>
                    <a:pt x="95" y="52"/>
                  </a:lnTo>
                  <a:lnTo>
                    <a:pt x="95" y="52"/>
                  </a:lnTo>
                  <a:lnTo>
                    <a:pt x="95" y="52"/>
                  </a:lnTo>
                  <a:lnTo>
                    <a:pt x="95" y="53"/>
                  </a:lnTo>
                  <a:lnTo>
                    <a:pt x="95" y="53"/>
                  </a:lnTo>
                  <a:lnTo>
                    <a:pt x="95" y="53"/>
                  </a:lnTo>
                  <a:lnTo>
                    <a:pt x="95" y="54"/>
                  </a:lnTo>
                  <a:close/>
                  <a:moveTo>
                    <a:pt x="56" y="49"/>
                  </a:moveTo>
                  <a:lnTo>
                    <a:pt x="57" y="49"/>
                  </a:lnTo>
                  <a:lnTo>
                    <a:pt x="56" y="49"/>
                  </a:lnTo>
                  <a:lnTo>
                    <a:pt x="56" y="49"/>
                  </a:lnTo>
                  <a:close/>
                  <a:moveTo>
                    <a:pt x="54" y="50"/>
                  </a:moveTo>
                  <a:lnTo>
                    <a:pt x="54" y="50"/>
                  </a:lnTo>
                  <a:lnTo>
                    <a:pt x="54" y="50"/>
                  </a:lnTo>
                  <a:lnTo>
                    <a:pt x="54" y="50"/>
                  </a:lnTo>
                  <a:lnTo>
                    <a:pt x="53" y="50"/>
                  </a:lnTo>
                  <a:lnTo>
                    <a:pt x="53" y="50"/>
                  </a:lnTo>
                  <a:lnTo>
                    <a:pt x="53" y="50"/>
                  </a:lnTo>
                  <a:lnTo>
                    <a:pt x="53" y="49"/>
                  </a:lnTo>
                  <a:lnTo>
                    <a:pt x="53" y="49"/>
                  </a:lnTo>
                  <a:lnTo>
                    <a:pt x="53" y="49"/>
                  </a:lnTo>
                  <a:lnTo>
                    <a:pt x="54" y="49"/>
                  </a:lnTo>
                  <a:lnTo>
                    <a:pt x="54" y="49"/>
                  </a:lnTo>
                  <a:lnTo>
                    <a:pt x="54" y="50"/>
                  </a:lnTo>
                  <a:lnTo>
                    <a:pt x="54" y="50"/>
                  </a:lnTo>
                  <a:lnTo>
                    <a:pt x="54" y="50"/>
                  </a:lnTo>
                  <a:lnTo>
                    <a:pt x="54" y="50"/>
                  </a:lnTo>
                  <a:lnTo>
                    <a:pt x="54" y="50"/>
                  </a:lnTo>
                  <a:lnTo>
                    <a:pt x="54" y="50"/>
                  </a:lnTo>
                  <a:lnTo>
                    <a:pt x="54" y="49"/>
                  </a:lnTo>
                  <a:lnTo>
                    <a:pt x="54" y="49"/>
                  </a:lnTo>
                  <a:lnTo>
                    <a:pt x="54" y="49"/>
                  </a:lnTo>
                  <a:lnTo>
                    <a:pt x="55" y="50"/>
                  </a:lnTo>
                  <a:lnTo>
                    <a:pt x="55" y="49"/>
                  </a:lnTo>
                  <a:lnTo>
                    <a:pt x="55" y="49"/>
                  </a:lnTo>
                  <a:lnTo>
                    <a:pt x="55" y="49"/>
                  </a:lnTo>
                  <a:lnTo>
                    <a:pt x="55" y="49"/>
                  </a:lnTo>
                  <a:lnTo>
                    <a:pt x="55" y="49"/>
                  </a:lnTo>
                  <a:lnTo>
                    <a:pt x="54" y="49"/>
                  </a:lnTo>
                  <a:lnTo>
                    <a:pt x="54" y="49"/>
                  </a:lnTo>
                  <a:lnTo>
                    <a:pt x="54" y="49"/>
                  </a:lnTo>
                  <a:lnTo>
                    <a:pt x="55" y="49"/>
                  </a:lnTo>
                  <a:lnTo>
                    <a:pt x="55" y="49"/>
                  </a:lnTo>
                  <a:lnTo>
                    <a:pt x="55" y="49"/>
                  </a:lnTo>
                  <a:lnTo>
                    <a:pt x="55" y="49"/>
                  </a:lnTo>
                  <a:lnTo>
                    <a:pt x="55" y="49"/>
                  </a:lnTo>
                  <a:lnTo>
                    <a:pt x="55" y="50"/>
                  </a:lnTo>
                  <a:lnTo>
                    <a:pt x="55" y="50"/>
                  </a:lnTo>
                  <a:lnTo>
                    <a:pt x="55" y="49"/>
                  </a:lnTo>
                  <a:lnTo>
                    <a:pt x="56" y="49"/>
                  </a:lnTo>
                  <a:lnTo>
                    <a:pt x="56" y="49"/>
                  </a:lnTo>
                  <a:lnTo>
                    <a:pt x="56" y="49"/>
                  </a:lnTo>
                  <a:lnTo>
                    <a:pt x="56" y="49"/>
                  </a:lnTo>
                  <a:lnTo>
                    <a:pt x="57" y="49"/>
                  </a:lnTo>
                  <a:lnTo>
                    <a:pt x="56" y="50"/>
                  </a:lnTo>
                  <a:lnTo>
                    <a:pt x="56" y="50"/>
                  </a:lnTo>
                  <a:lnTo>
                    <a:pt x="56" y="50"/>
                  </a:lnTo>
                  <a:lnTo>
                    <a:pt x="56" y="50"/>
                  </a:lnTo>
                  <a:lnTo>
                    <a:pt x="57" y="50"/>
                  </a:lnTo>
                  <a:lnTo>
                    <a:pt x="57" y="50"/>
                  </a:lnTo>
                  <a:lnTo>
                    <a:pt x="57" y="50"/>
                  </a:lnTo>
                  <a:lnTo>
                    <a:pt x="57" y="51"/>
                  </a:lnTo>
                  <a:lnTo>
                    <a:pt x="56" y="51"/>
                  </a:lnTo>
                  <a:lnTo>
                    <a:pt x="56" y="51"/>
                  </a:lnTo>
                  <a:lnTo>
                    <a:pt x="56" y="51"/>
                  </a:lnTo>
                  <a:lnTo>
                    <a:pt x="56" y="51"/>
                  </a:lnTo>
                  <a:lnTo>
                    <a:pt x="55" y="50"/>
                  </a:lnTo>
                  <a:lnTo>
                    <a:pt x="55" y="51"/>
                  </a:lnTo>
                  <a:lnTo>
                    <a:pt x="55" y="51"/>
                  </a:lnTo>
                  <a:lnTo>
                    <a:pt x="55" y="51"/>
                  </a:lnTo>
                  <a:lnTo>
                    <a:pt x="55" y="51"/>
                  </a:lnTo>
                  <a:lnTo>
                    <a:pt x="55" y="51"/>
                  </a:lnTo>
                  <a:lnTo>
                    <a:pt x="56" y="51"/>
                  </a:lnTo>
                  <a:lnTo>
                    <a:pt x="56" y="51"/>
                  </a:lnTo>
                  <a:lnTo>
                    <a:pt x="56" y="51"/>
                  </a:lnTo>
                  <a:lnTo>
                    <a:pt x="56" y="51"/>
                  </a:lnTo>
                  <a:lnTo>
                    <a:pt x="56" y="51"/>
                  </a:lnTo>
                  <a:lnTo>
                    <a:pt x="55" y="51"/>
                  </a:lnTo>
                  <a:lnTo>
                    <a:pt x="55" y="51"/>
                  </a:lnTo>
                  <a:lnTo>
                    <a:pt x="55" y="51"/>
                  </a:lnTo>
                  <a:lnTo>
                    <a:pt x="55" y="51"/>
                  </a:lnTo>
                  <a:lnTo>
                    <a:pt x="55" y="51"/>
                  </a:lnTo>
                  <a:lnTo>
                    <a:pt x="55" y="51"/>
                  </a:lnTo>
                  <a:lnTo>
                    <a:pt x="55" y="52"/>
                  </a:lnTo>
                  <a:lnTo>
                    <a:pt x="55" y="52"/>
                  </a:lnTo>
                  <a:lnTo>
                    <a:pt x="54" y="52"/>
                  </a:lnTo>
                  <a:lnTo>
                    <a:pt x="54" y="52"/>
                  </a:lnTo>
                  <a:lnTo>
                    <a:pt x="54" y="52"/>
                  </a:lnTo>
                  <a:lnTo>
                    <a:pt x="54" y="52"/>
                  </a:lnTo>
                  <a:lnTo>
                    <a:pt x="54" y="52"/>
                  </a:lnTo>
                  <a:lnTo>
                    <a:pt x="53" y="52"/>
                  </a:lnTo>
                  <a:lnTo>
                    <a:pt x="54" y="52"/>
                  </a:lnTo>
                  <a:lnTo>
                    <a:pt x="54" y="52"/>
                  </a:lnTo>
                  <a:lnTo>
                    <a:pt x="54" y="53"/>
                  </a:lnTo>
                  <a:lnTo>
                    <a:pt x="53" y="53"/>
                  </a:lnTo>
                  <a:lnTo>
                    <a:pt x="53" y="53"/>
                  </a:lnTo>
                  <a:lnTo>
                    <a:pt x="53" y="53"/>
                  </a:lnTo>
                  <a:lnTo>
                    <a:pt x="53" y="53"/>
                  </a:lnTo>
                  <a:lnTo>
                    <a:pt x="52" y="53"/>
                  </a:lnTo>
                  <a:lnTo>
                    <a:pt x="53" y="53"/>
                  </a:lnTo>
                  <a:lnTo>
                    <a:pt x="53" y="53"/>
                  </a:lnTo>
                  <a:lnTo>
                    <a:pt x="53" y="53"/>
                  </a:lnTo>
                  <a:lnTo>
                    <a:pt x="53" y="53"/>
                  </a:lnTo>
                  <a:lnTo>
                    <a:pt x="53" y="52"/>
                  </a:lnTo>
                  <a:lnTo>
                    <a:pt x="53" y="52"/>
                  </a:lnTo>
                  <a:lnTo>
                    <a:pt x="53" y="52"/>
                  </a:lnTo>
                  <a:lnTo>
                    <a:pt x="53" y="52"/>
                  </a:lnTo>
                  <a:lnTo>
                    <a:pt x="53" y="52"/>
                  </a:lnTo>
                  <a:lnTo>
                    <a:pt x="53" y="52"/>
                  </a:lnTo>
                  <a:lnTo>
                    <a:pt x="53" y="52"/>
                  </a:lnTo>
                  <a:lnTo>
                    <a:pt x="53" y="52"/>
                  </a:lnTo>
                  <a:lnTo>
                    <a:pt x="53" y="52"/>
                  </a:lnTo>
                  <a:lnTo>
                    <a:pt x="53" y="52"/>
                  </a:lnTo>
                  <a:lnTo>
                    <a:pt x="52" y="52"/>
                  </a:lnTo>
                  <a:lnTo>
                    <a:pt x="53" y="52"/>
                  </a:lnTo>
                  <a:lnTo>
                    <a:pt x="53" y="52"/>
                  </a:lnTo>
                  <a:lnTo>
                    <a:pt x="53" y="52"/>
                  </a:lnTo>
                  <a:lnTo>
                    <a:pt x="53" y="52"/>
                  </a:lnTo>
                  <a:lnTo>
                    <a:pt x="52" y="52"/>
                  </a:lnTo>
                  <a:lnTo>
                    <a:pt x="52" y="52"/>
                  </a:lnTo>
                  <a:lnTo>
                    <a:pt x="52" y="52"/>
                  </a:lnTo>
                  <a:lnTo>
                    <a:pt x="52" y="52"/>
                  </a:lnTo>
                  <a:lnTo>
                    <a:pt x="52" y="52"/>
                  </a:lnTo>
                  <a:lnTo>
                    <a:pt x="52" y="52"/>
                  </a:lnTo>
                  <a:lnTo>
                    <a:pt x="52" y="52"/>
                  </a:lnTo>
                  <a:lnTo>
                    <a:pt x="53" y="52"/>
                  </a:lnTo>
                  <a:lnTo>
                    <a:pt x="53" y="52"/>
                  </a:lnTo>
                  <a:lnTo>
                    <a:pt x="52" y="52"/>
                  </a:lnTo>
                  <a:lnTo>
                    <a:pt x="52" y="53"/>
                  </a:lnTo>
                  <a:lnTo>
                    <a:pt x="52" y="53"/>
                  </a:lnTo>
                  <a:lnTo>
                    <a:pt x="52" y="53"/>
                  </a:lnTo>
                  <a:lnTo>
                    <a:pt x="52" y="53"/>
                  </a:lnTo>
                  <a:lnTo>
                    <a:pt x="52" y="52"/>
                  </a:lnTo>
                  <a:lnTo>
                    <a:pt x="52" y="52"/>
                  </a:lnTo>
                  <a:lnTo>
                    <a:pt x="52" y="52"/>
                  </a:lnTo>
                  <a:lnTo>
                    <a:pt x="52" y="52"/>
                  </a:lnTo>
                  <a:lnTo>
                    <a:pt x="52" y="52"/>
                  </a:lnTo>
                  <a:lnTo>
                    <a:pt x="52" y="51"/>
                  </a:lnTo>
                  <a:lnTo>
                    <a:pt x="51" y="51"/>
                  </a:lnTo>
                  <a:lnTo>
                    <a:pt x="51" y="51"/>
                  </a:lnTo>
                  <a:lnTo>
                    <a:pt x="51" y="51"/>
                  </a:lnTo>
                  <a:lnTo>
                    <a:pt x="52" y="51"/>
                  </a:lnTo>
                  <a:lnTo>
                    <a:pt x="52" y="50"/>
                  </a:lnTo>
                  <a:lnTo>
                    <a:pt x="52" y="50"/>
                  </a:lnTo>
                  <a:lnTo>
                    <a:pt x="52" y="50"/>
                  </a:lnTo>
                  <a:lnTo>
                    <a:pt x="52" y="50"/>
                  </a:lnTo>
                  <a:lnTo>
                    <a:pt x="52" y="50"/>
                  </a:lnTo>
                  <a:lnTo>
                    <a:pt x="53" y="50"/>
                  </a:lnTo>
                  <a:lnTo>
                    <a:pt x="53" y="50"/>
                  </a:lnTo>
                  <a:lnTo>
                    <a:pt x="53" y="50"/>
                  </a:lnTo>
                  <a:lnTo>
                    <a:pt x="53" y="51"/>
                  </a:lnTo>
                  <a:lnTo>
                    <a:pt x="53" y="51"/>
                  </a:lnTo>
                  <a:lnTo>
                    <a:pt x="53" y="51"/>
                  </a:lnTo>
                  <a:lnTo>
                    <a:pt x="53" y="51"/>
                  </a:lnTo>
                  <a:lnTo>
                    <a:pt x="53" y="51"/>
                  </a:lnTo>
                  <a:lnTo>
                    <a:pt x="54" y="51"/>
                  </a:lnTo>
                  <a:lnTo>
                    <a:pt x="53" y="51"/>
                  </a:lnTo>
                  <a:lnTo>
                    <a:pt x="53" y="51"/>
                  </a:lnTo>
                  <a:lnTo>
                    <a:pt x="53" y="50"/>
                  </a:lnTo>
                  <a:lnTo>
                    <a:pt x="53" y="50"/>
                  </a:lnTo>
                  <a:lnTo>
                    <a:pt x="53" y="50"/>
                  </a:lnTo>
                  <a:lnTo>
                    <a:pt x="53" y="50"/>
                  </a:lnTo>
                  <a:lnTo>
                    <a:pt x="54" y="50"/>
                  </a:lnTo>
                  <a:close/>
                  <a:moveTo>
                    <a:pt x="91" y="48"/>
                  </a:moveTo>
                  <a:lnTo>
                    <a:pt x="91" y="49"/>
                  </a:lnTo>
                  <a:lnTo>
                    <a:pt x="91" y="49"/>
                  </a:lnTo>
                  <a:lnTo>
                    <a:pt x="91" y="49"/>
                  </a:lnTo>
                  <a:lnTo>
                    <a:pt x="91" y="49"/>
                  </a:lnTo>
                  <a:lnTo>
                    <a:pt x="91" y="49"/>
                  </a:lnTo>
                  <a:lnTo>
                    <a:pt x="91" y="49"/>
                  </a:lnTo>
                  <a:lnTo>
                    <a:pt x="91" y="49"/>
                  </a:lnTo>
                  <a:lnTo>
                    <a:pt x="91" y="49"/>
                  </a:lnTo>
                  <a:lnTo>
                    <a:pt x="91" y="48"/>
                  </a:lnTo>
                  <a:close/>
                  <a:moveTo>
                    <a:pt x="94" y="50"/>
                  </a:moveTo>
                  <a:lnTo>
                    <a:pt x="94" y="50"/>
                  </a:lnTo>
                  <a:lnTo>
                    <a:pt x="93" y="49"/>
                  </a:lnTo>
                  <a:lnTo>
                    <a:pt x="93" y="49"/>
                  </a:lnTo>
                  <a:lnTo>
                    <a:pt x="93" y="49"/>
                  </a:lnTo>
                  <a:lnTo>
                    <a:pt x="92" y="49"/>
                  </a:lnTo>
                  <a:lnTo>
                    <a:pt x="92" y="49"/>
                  </a:lnTo>
                  <a:lnTo>
                    <a:pt x="92" y="49"/>
                  </a:lnTo>
                  <a:lnTo>
                    <a:pt x="93" y="49"/>
                  </a:lnTo>
                  <a:lnTo>
                    <a:pt x="93" y="49"/>
                  </a:lnTo>
                  <a:lnTo>
                    <a:pt x="93" y="49"/>
                  </a:lnTo>
                  <a:lnTo>
                    <a:pt x="93" y="50"/>
                  </a:lnTo>
                  <a:lnTo>
                    <a:pt x="94" y="50"/>
                  </a:lnTo>
                  <a:lnTo>
                    <a:pt x="94" y="50"/>
                  </a:lnTo>
                  <a:lnTo>
                    <a:pt x="94" y="50"/>
                  </a:lnTo>
                  <a:lnTo>
                    <a:pt x="94" y="50"/>
                  </a:lnTo>
                  <a:lnTo>
                    <a:pt x="95" y="50"/>
                  </a:lnTo>
                  <a:lnTo>
                    <a:pt x="95" y="50"/>
                  </a:lnTo>
                  <a:lnTo>
                    <a:pt x="95" y="51"/>
                  </a:lnTo>
                  <a:lnTo>
                    <a:pt x="94" y="51"/>
                  </a:lnTo>
                  <a:lnTo>
                    <a:pt x="94" y="51"/>
                  </a:lnTo>
                  <a:lnTo>
                    <a:pt x="94" y="51"/>
                  </a:lnTo>
                  <a:lnTo>
                    <a:pt x="94" y="50"/>
                  </a:lnTo>
                  <a:lnTo>
                    <a:pt x="93" y="50"/>
                  </a:lnTo>
                  <a:lnTo>
                    <a:pt x="93" y="50"/>
                  </a:lnTo>
                  <a:lnTo>
                    <a:pt x="93" y="50"/>
                  </a:lnTo>
                  <a:lnTo>
                    <a:pt x="93" y="50"/>
                  </a:lnTo>
                  <a:lnTo>
                    <a:pt x="92" y="50"/>
                  </a:lnTo>
                  <a:lnTo>
                    <a:pt x="93" y="50"/>
                  </a:lnTo>
                  <a:lnTo>
                    <a:pt x="93" y="50"/>
                  </a:lnTo>
                  <a:lnTo>
                    <a:pt x="93" y="50"/>
                  </a:lnTo>
                  <a:lnTo>
                    <a:pt x="93" y="51"/>
                  </a:lnTo>
                  <a:lnTo>
                    <a:pt x="93" y="51"/>
                  </a:lnTo>
                  <a:lnTo>
                    <a:pt x="93" y="51"/>
                  </a:lnTo>
                  <a:lnTo>
                    <a:pt x="92" y="51"/>
                  </a:lnTo>
                  <a:lnTo>
                    <a:pt x="92" y="51"/>
                  </a:lnTo>
                  <a:lnTo>
                    <a:pt x="92" y="51"/>
                  </a:lnTo>
                  <a:lnTo>
                    <a:pt x="92" y="50"/>
                  </a:lnTo>
                  <a:lnTo>
                    <a:pt x="92" y="51"/>
                  </a:lnTo>
                  <a:lnTo>
                    <a:pt x="92" y="51"/>
                  </a:lnTo>
                  <a:lnTo>
                    <a:pt x="92" y="51"/>
                  </a:lnTo>
                  <a:lnTo>
                    <a:pt x="92" y="51"/>
                  </a:lnTo>
                  <a:lnTo>
                    <a:pt x="92" y="50"/>
                  </a:lnTo>
                  <a:lnTo>
                    <a:pt x="92" y="50"/>
                  </a:lnTo>
                  <a:lnTo>
                    <a:pt x="92" y="50"/>
                  </a:lnTo>
                  <a:lnTo>
                    <a:pt x="92" y="50"/>
                  </a:lnTo>
                  <a:lnTo>
                    <a:pt x="92" y="50"/>
                  </a:lnTo>
                  <a:lnTo>
                    <a:pt x="92" y="50"/>
                  </a:lnTo>
                  <a:lnTo>
                    <a:pt x="92" y="50"/>
                  </a:lnTo>
                  <a:lnTo>
                    <a:pt x="92" y="50"/>
                  </a:lnTo>
                  <a:lnTo>
                    <a:pt x="91" y="49"/>
                  </a:lnTo>
                  <a:lnTo>
                    <a:pt x="91" y="49"/>
                  </a:lnTo>
                  <a:lnTo>
                    <a:pt x="91" y="49"/>
                  </a:lnTo>
                  <a:lnTo>
                    <a:pt x="92" y="49"/>
                  </a:lnTo>
                  <a:lnTo>
                    <a:pt x="92" y="49"/>
                  </a:lnTo>
                  <a:lnTo>
                    <a:pt x="92" y="49"/>
                  </a:lnTo>
                  <a:lnTo>
                    <a:pt x="92" y="49"/>
                  </a:lnTo>
                  <a:lnTo>
                    <a:pt x="92" y="49"/>
                  </a:lnTo>
                  <a:lnTo>
                    <a:pt x="91" y="49"/>
                  </a:lnTo>
                  <a:lnTo>
                    <a:pt x="91" y="48"/>
                  </a:lnTo>
                  <a:lnTo>
                    <a:pt x="91" y="48"/>
                  </a:lnTo>
                  <a:lnTo>
                    <a:pt x="92" y="48"/>
                  </a:lnTo>
                  <a:lnTo>
                    <a:pt x="92" y="48"/>
                  </a:lnTo>
                  <a:lnTo>
                    <a:pt x="92" y="48"/>
                  </a:lnTo>
                  <a:lnTo>
                    <a:pt x="92" y="48"/>
                  </a:lnTo>
                  <a:lnTo>
                    <a:pt x="92" y="48"/>
                  </a:lnTo>
                  <a:lnTo>
                    <a:pt x="92" y="48"/>
                  </a:lnTo>
                  <a:lnTo>
                    <a:pt x="92" y="48"/>
                  </a:lnTo>
                  <a:lnTo>
                    <a:pt x="92" y="48"/>
                  </a:lnTo>
                  <a:lnTo>
                    <a:pt x="93" y="48"/>
                  </a:lnTo>
                  <a:lnTo>
                    <a:pt x="93" y="48"/>
                  </a:lnTo>
                  <a:lnTo>
                    <a:pt x="93" y="48"/>
                  </a:lnTo>
                  <a:lnTo>
                    <a:pt x="93" y="48"/>
                  </a:lnTo>
                  <a:lnTo>
                    <a:pt x="93" y="49"/>
                  </a:lnTo>
                  <a:lnTo>
                    <a:pt x="93" y="49"/>
                  </a:lnTo>
                  <a:lnTo>
                    <a:pt x="92" y="49"/>
                  </a:lnTo>
                  <a:lnTo>
                    <a:pt x="93" y="49"/>
                  </a:lnTo>
                  <a:lnTo>
                    <a:pt x="93" y="49"/>
                  </a:lnTo>
                  <a:lnTo>
                    <a:pt x="93" y="49"/>
                  </a:lnTo>
                  <a:lnTo>
                    <a:pt x="93" y="49"/>
                  </a:lnTo>
                  <a:lnTo>
                    <a:pt x="93" y="48"/>
                  </a:lnTo>
                  <a:lnTo>
                    <a:pt x="93" y="48"/>
                  </a:lnTo>
                  <a:lnTo>
                    <a:pt x="94" y="48"/>
                  </a:lnTo>
                  <a:lnTo>
                    <a:pt x="94" y="49"/>
                  </a:lnTo>
                  <a:lnTo>
                    <a:pt x="94" y="49"/>
                  </a:lnTo>
                  <a:lnTo>
                    <a:pt x="94" y="49"/>
                  </a:lnTo>
                  <a:lnTo>
                    <a:pt x="94" y="49"/>
                  </a:lnTo>
                  <a:lnTo>
                    <a:pt x="94" y="49"/>
                  </a:lnTo>
                  <a:lnTo>
                    <a:pt x="94" y="49"/>
                  </a:lnTo>
                  <a:lnTo>
                    <a:pt x="94" y="49"/>
                  </a:lnTo>
                  <a:lnTo>
                    <a:pt x="94" y="49"/>
                  </a:lnTo>
                  <a:lnTo>
                    <a:pt x="94" y="49"/>
                  </a:lnTo>
                  <a:lnTo>
                    <a:pt x="94" y="49"/>
                  </a:lnTo>
                  <a:lnTo>
                    <a:pt x="94" y="50"/>
                  </a:lnTo>
                  <a:close/>
                  <a:moveTo>
                    <a:pt x="95" y="48"/>
                  </a:moveTo>
                  <a:lnTo>
                    <a:pt x="96" y="48"/>
                  </a:lnTo>
                  <a:lnTo>
                    <a:pt x="96" y="48"/>
                  </a:lnTo>
                  <a:lnTo>
                    <a:pt x="96" y="48"/>
                  </a:lnTo>
                  <a:lnTo>
                    <a:pt x="95" y="48"/>
                  </a:lnTo>
                  <a:lnTo>
                    <a:pt x="95" y="48"/>
                  </a:lnTo>
                  <a:lnTo>
                    <a:pt x="95" y="48"/>
                  </a:lnTo>
                  <a:lnTo>
                    <a:pt x="95" y="48"/>
                  </a:lnTo>
                  <a:lnTo>
                    <a:pt x="95" y="48"/>
                  </a:lnTo>
                  <a:close/>
                  <a:moveTo>
                    <a:pt x="93" y="48"/>
                  </a:moveTo>
                  <a:lnTo>
                    <a:pt x="93" y="48"/>
                  </a:lnTo>
                  <a:lnTo>
                    <a:pt x="93" y="48"/>
                  </a:lnTo>
                  <a:lnTo>
                    <a:pt x="93" y="48"/>
                  </a:lnTo>
                  <a:close/>
                  <a:moveTo>
                    <a:pt x="95" y="51"/>
                  </a:moveTo>
                  <a:lnTo>
                    <a:pt x="95" y="50"/>
                  </a:lnTo>
                  <a:lnTo>
                    <a:pt x="95" y="50"/>
                  </a:lnTo>
                  <a:lnTo>
                    <a:pt x="95" y="50"/>
                  </a:lnTo>
                  <a:lnTo>
                    <a:pt x="95" y="50"/>
                  </a:lnTo>
                  <a:lnTo>
                    <a:pt x="95" y="50"/>
                  </a:lnTo>
                  <a:lnTo>
                    <a:pt x="95" y="49"/>
                  </a:lnTo>
                  <a:lnTo>
                    <a:pt x="95" y="48"/>
                  </a:lnTo>
                  <a:lnTo>
                    <a:pt x="94" y="48"/>
                  </a:lnTo>
                  <a:lnTo>
                    <a:pt x="94" y="48"/>
                  </a:lnTo>
                  <a:lnTo>
                    <a:pt x="94" y="48"/>
                  </a:lnTo>
                  <a:lnTo>
                    <a:pt x="94" y="48"/>
                  </a:lnTo>
                  <a:lnTo>
                    <a:pt x="95" y="48"/>
                  </a:lnTo>
                  <a:lnTo>
                    <a:pt x="95" y="48"/>
                  </a:lnTo>
                  <a:lnTo>
                    <a:pt x="95" y="48"/>
                  </a:lnTo>
                  <a:lnTo>
                    <a:pt x="95" y="48"/>
                  </a:lnTo>
                  <a:lnTo>
                    <a:pt x="95" y="48"/>
                  </a:lnTo>
                  <a:lnTo>
                    <a:pt x="96" y="48"/>
                  </a:lnTo>
                  <a:lnTo>
                    <a:pt x="96" y="48"/>
                  </a:lnTo>
                  <a:lnTo>
                    <a:pt x="96" y="48"/>
                  </a:lnTo>
                  <a:lnTo>
                    <a:pt x="96" y="48"/>
                  </a:lnTo>
                  <a:lnTo>
                    <a:pt x="96" y="49"/>
                  </a:lnTo>
                  <a:lnTo>
                    <a:pt x="96" y="49"/>
                  </a:lnTo>
                  <a:lnTo>
                    <a:pt x="96" y="49"/>
                  </a:lnTo>
                  <a:lnTo>
                    <a:pt x="97" y="49"/>
                  </a:lnTo>
                  <a:lnTo>
                    <a:pt x="97" y="50"/>
                  </a:lnTo>
                  <a:lnTo>
                    <a:pt x="97" y="50"/>
                  </a:lnTo>
                  <a:lnTo>
                    <a:pt x="96" y="50"/>
                  </a:lnTo>
                  <a:lnTo>
                    <a:pt x="96" y="49"/>
                  </a:lnTo>
                  <a:lnTo>
                    <a:pt x="96" y="49"/>
                  </a:lnTo>
                  <a:lnTo>
                    <a:pt x="96" y="49"/>
                  </a:lnTo>
                  <a:lnTo>
                    <a:pt x="96" y="49"/>
                  </a:lnTo>
                  <a:lnTo>
                    <a:pt x="96" y="49"/>
                  </a:lnTo>
                  <a:lnTo>
                    <a:pt x="96" y="49"/>
                  </a:lnTo>
                  <a:lnTo>
                    <a:pt x="96" y="48"/>
                  </a:lnTo>
                  <a:lnTo>
                    <a:pt x="96" y="49"/>
                  </a:lnTo>
                  <a:lnTo>
                    <a:pt x="96" y="49"/>
                  </a:lnTo>
                  <a:lnTo>
                    <a:pt x="96" y="49"/>
                  </a:lnTo>
                  <a:lnTo>
                    <a:pt x="96" y="49"/>
                  </a:lnTo>
                  <a:lnTo>
                    <a:pt x="96" y="50"/>
                  </a:lnTo>
                  <a:lnTo>
                    <a:pt x="97" y="50"/>
                  </a:lnTo>
                  <a:lnTo>
                    <a:pt x="97" y="51"/>
                  </a:lnTo>
                  <a:lnTo>
                    <a:pt x="96" y="51"/>
                  </a:lnTo>
                  <a:lnTo>
                    <a:pt x="97" y="51"/>
                  </a:lnTo>
                  <a:lnTo>
                    <a:pt x="97" y="51"/>
                  </a:lnTo>
                  <a:lnTo>
                    <a:pt x="97" y="51"/>
                  </a:lnTo>
                  <a:lnTo>
                    <a:pt x="96" y="51"/>
                  </a:lnTo>
                  <a:lnTo>
                    <a:pt x="96" y="51"/>
                  </a:lnTo>
                  <a:lnTo>
                    <a:pt x="96" y="51"/>
                  </a:lnTo>
                  <a:lnTo>
                    <a:pt x="96" y="51"/>
                  </a:lnTo>
                  <a:lnTo>
                    <a:pt x="96" y="51"/>
                  </a:lnTo>
                  <a:lnTo>
                    <a:pt x="96" y="51"/>
                  </a:lnTo>
                  <a:lnTo>
                    <a:pt x="96" y="52"/>
                  </a:lnTo>
                  <a:lnTo>
                    <a:pt x="95" y="52"/>
                  </a:lnTo>
                  <a:lnTo>
                    <a:pt x="95" y="52"/>
                  </a:lnTo>
                  <a:lnTo>
                    <a:pt x="95" y="52"/>
                  </a:lnTo>
                  <a:lnTo>
                    <a:pt x="95" y="52"/>
                  </a:lnTo>
                  <a:lnTo>
                    <a:pt x="95" y="51"/>
                  </a:lnTo>
                  <a:lnTo>
                    <a:pt x="95" y="51"/>
                  </a:lnTo>
                  <a:lnTo>
                    <a:pt x="96" y="51"/>
                  </a:lnTo>
                  <a:lnTo>
                    <a:pt x="96" y="51"/>
                  </a:lnTo>
                  <a:lnTo>
                    <a:pt x="95" y="51"/>
                  </a:lnTo>
                  <a:lnTo>
                    <a:pt x="95" y="51"/>
                  </a:lnTo>
                  <a:lnTo>
                    <a:pt x="95" y="51"/>
                  </a:lnTo>
                  <a:lnTo>
                    <a:pt x="95" y="51"/>
                  </a:lnTo>
                  <a:lnTo>
                    <a:pt x="96" y="50"/>
                  </a:lnTo>
                  <a:lnTo>
                    <a:pt x="95" y="50"/>
                  </a:lnTo>
                  <a:lnTo>
                    <a:pt x="95" y="51"/>
                  </a:lnTo>
                  <a:close/>
                  <a:moveTo>
                    <a:pt x="56" y="49"/>
                  </a:moveTo>
                  <a:lnTo>
                    <a:pt x="56" y="49"/>
                  </a:lnTo>
                  <a:lnTo>
                    <a:pt x="55" y="49"/>
                  </a:lnTo>
                  <a:lnTo>
                    <a:pt x="55" y="49"/>
                  </a:lnTo>
                  <a:lnTo>
                    <a:pt x="55" y="49"/>
                  </a:lnTo>
                  <a:lnTo>
                    <a:pt x="55" y="49"/>
                  </a:lnTo>
                  <a:lnTo>
                    <a:pt x="55" y="48"/>
                  </a:lnTo>
                  <a:lnTo>
                    <a:pt x="55" y="48"/>
                  </a:lnTo>
                  <a:lnTo>
                    <a:pt x="55" y="48"/>
                  </a:lnTo>
                  <a:lnTo>
                    <a:pt x="55" y="48"/>
                  </a:lnTo>
                  <a:lnTo>
                    <a:pt x="55" y="48"/>
                  </a:lnTo>
                  <a:lnTo>
                    <a:pt x="55" y="48"/>
                  </a:lnTo>
                  <a:lnTo>
                    <a:pt x="55" y="48"/>
                  </a:lnTo>
                  <a:lnTo>
                    <a:pt x="55" y="48"/>
                  </a:lnTo>
                  <a:lnTo>
                    <a:pt x="55" y="48"/>
                  </a:lnTo>
                  <a:lnTo>
                    <a:pt x="55" y="48"/>
                  </a:lnTo>
                  <a:lnTo>
                    <a:pt x="55" y="48"/>
                  </a:lnTo>
                  <a:lnTo>
                    <a:pt x="55" y="48"/>
                  </a:lnTo>
                  <a:lnTo>
                    <a:pt x="56" y="48"/>
                  </a:lnTo>
                  <a:lnTo>
                    <a:pt x="56" y="48"/>
                  </a:lnTo>
                  <a:lnTo>
                    <a:pt x="56" y="47"/>
                  </a:lnTo>
                  <a:lnTo>
                    <a:pt x="56" y="47"/>
                  </a:lnTo>
                  <a:lnTo>
                    <a:pt x="56" y="47"/>
                  </a:lnTo>
                  <a:lnTo>
                    <a:pt x="56" y="48"/>
                  </a:lnTo>
                  <a:lnTo>
                    <a:pt x="57" y="48"/>
                  </a:lnTo>
                  <a:lnTo>
                    <a:pt x="57" y="47"/>
                  </a:lnTo>
                  <a:lnTo>
                    <a:pt x="57" y="48"/>
                  </a:lnTo>
                  <a:lnTo>
                    <a:pt x="57" y="48"/>
                  </a:lnTo>
                  <a:lnTo>
                    <a:pt x="57" y="48"/>
                  </a:lnTo>
                  <a:lnTo>
                    <a:pt x="57" y="48"/>
                  </a:lnTo>
                  <a:lnTo>
                    <a:pt x="57" y="48"/>
                  </a:lnTo>
                  <a:lnTo>
                    <a:pt x="57" y="48"/>
                  </a:lnTo>
                  <a:lnTo>
                    <a:pt x="56" y="48"/>
                  </a:lnTo>
                  <a:lnTo>
                    <a:pt x="57" y="48"/>
                  </a:lnTo>
                  <a:lnTo>
                    <a:pt x="57" y="48"/>
                  </a:lnTo>
                  <a:lnTo>
                    <a:pt x="56" y="48"/>
                  </a:lnTo>
                  <a:lnTo>
                    <a:pt x="56" y="48"/>
                  </a:lnTo>
                  <a:lnTo>
                    <a:pt x="56" y="48"/>
                  </a:lnTo>
                  <a:lnTo>
                    <a:pt x="56" y="49"/>
                  </a:lnTo>
                  <a:close/>
                  <a:moveTo>
                    <a:pt x="57" y="47"/>
                  </a:moveTo>
                  <a:lnTo>
                    <a:pt x="56" y="47"/>
                  </a:lnTo>
                  <a:lnTo>
                    <a:pt x="56" y="47"/>
                  </a:lnTo>
                  <a:lnTo>
                    <a:pt x="56" y="47"/>
                  </a:lnTo>
                  <a:lnTo>
                    <a:pt x="56" y="47"/>
                  </a:lnTo>
                  <a:lnTo>
                    <a:pt x="56" y="47"/>
                  </a:lnTo>
                  <a:lnTo>
                    <a:pt x="56" y="47"/>
                  </a:lnTo>
                  <a:lnTo>
                    <a:pt x="56" y="47"/>
                  </a:lnTo>
                  <a:lnTo>
                    <a:pt x="57" y="47"/>
                  </a:lnTo>
                  <a:close/>
                  <a:moveTo>
                    <a:pt x="37" y="47"/>
                  </a:moveTo>
                  <a:lnTo>
                    <a:pt x="38" y="46"/>
                  </a:lnTo>
                  <a:lnTo>
                    <a:pt x="38" y="46"/>
                  </a:lnTo>
                  <a:lnTo>
                    <a:pt x="38" y="46"/>
                  </a:lnTo>
                  <a:lnTo>
                    <a:pt x="38" y="46"/>
                  </a:lnTo>
                  <a:lnTo>
                    <a:pt x="38" y="46"/>
                  </a:lnTo>
                  <a:lnTo>
                    <a:pt x="38" y="47"/>
                  </a:lnTo>
                  <a:lnTo>
                    <a:pt x="38" y="47"/>
                  </a:lnTo>
                  <a:lnTo>
                    <a:pt x="37" y="47"/>
                  </a:lnTo>
                  <a:lnTo>
                    <a:pt x="37" y="47"/>
                  </a:lnTo>
                  <a:close/>
                  <a:moveTo>
                    <a:pt x="60" y="44"/>
                  </a:moveTo>
                  <a:lnTo>
                    <a:pt x="60" y="44"/>
                  </a:lnTo>
                  <a:lnTo>
                    <a:pt x="60" y="44"/>
                  </a:lnTo>
                  <a:lnTo>
                    <a:pt x="60" y="44"/>
                  </a:lnTo>
                  <a:lnTo>
                    <a:pt x="60" y="44"/>
                  </a:lnTo>
                  <a:close/>
                  <a:moveTo>
                    <a:pt x="61" y="44"/>
                  </a:moveTo>
                  <a:lnTo>
                    <a:pt x="61" y="44"/>
                  </a:lnTo>
                  <a:lnTo>
                    <a:pt x="61" y="44"/>
                  </a:lnTo>
                  <a:lnTo>
                    <a:pt x="61" y="44"/>
                  </a:lnTo>
                  <a:close/>
                  <a:moveTo>
                    <a:pt x="66" y="42"/>
                  </a:moveTo>
                  <a:lnTo>
                    <a:pt x="66" y="42"/>
                  </a:lnTo>
                  <a:lnTo>
                    <a:pt x="65" y="42"/>
                  </a:lnTo>
                  <a:lnTo>
                    <a:pt x="65" y="42"/>
                  </a:lnTo>
                  <a:lnTo>
                    <a:pt x="66" y="42"/>
                  </a:lnTo>
                  <a:close/>
                  <a:moveTo>
                    <a:pt x="66" y="42"/>
                  </a:moveTo>
                  <a:lnTo>
                    <a:pt x="66" y="42"/>
                  </a:lnTo>
                  <a:lnTo>
                    <a:pt x="66" y="42"/>
                  </a:lnTo>
                  <a:lnTo>
                    <a:pt x="66" y="42"/>
                  </a:lnTo>
                  <a:lnTo>
                    <a:pt x="66" y="42"/>
                  </a:lnTo>
                  <a:lnTo>
                    <a:pt x="66" y="42"/>
                  </a:lnTo>
                  <a:close/>
                  <a:moveTo>
                    <a:pt x="66" y="42"/>
                  </a:moveTo>
                  <a:lnTo>
                    <a:pt x="66" y="42"/>
                  </a:lnTo>
                  <a:lnTo>
                    <a:pt x="66" y="42"/>
                  </a:lnTo>
                  <a:lnTo>
                    <a:pt x="66" y="41"/>
                  </a:lnTo>
                  <a:lnTo>
                    <a:pt x="66" y="42"/>
                  </a:lnTo>
                  <a:close/>
                  <a:moveTo>
                    <a:pt x="66" y="41"/>
                  </a:moveTo>
                  <a:lnTo>
                    <a:pt x="66" y="42"/>
                  </a:lnTo>
                  <a:lnTo>
                    <a:pt x="66" y="42"/>
                  </a:lnTo>
                  <a:lnTo>
                    <a:pt x="65" y="42"/>
                  </a:lnTo>
                  <a:lnTo>
                    <a:pt x="65" y="42"/>
                  </a:lnTo>
                  <a:lnTo>
                    <a:pt x="65" y="42"/>
                  </a:lnTo>
                  <a:lnTo>
                    <a:pt x="66" y="41"/>
                  </a:lnTo>
                  <a:close/>
                  <a:moveTo>
                    <a:pt x="68" y="41"/>
                  </a:moveTo>
                  <a:lnTo>
                    <a:pt x="68" y="41"/>
                  </a:lnTo>
                  <a:lnTo>
                    <a:pt x="68" y="41"/>
                  </a:lnTo>
                  <a:lnTo>
                    <a:pt x="68" y="41"/>
                  </a:lnTo>
                  <a:lnTo>
                    <a:pt x="68" y="42"/>
                  </a:lnTo>
                  <a:lnTo>
                    <a:pt x="67" y="42"/>
                  </a:lnTo>
                  <a:lnTo>
                    <a:pt x="67" y="42"/>
                  </a:lnTo>
                  <a:lnTo>
                    <a:pt x="67" y="42"/>
                  </a:lnTo>
                  <a:lnTo>
                    <a:pt x="67" y="42"/>
                  </a:lnTo>
                  <a:lnTo>
                    <a:pt x="66" y="43"/>
                  </a:lnTo>
                  <a:lnTo>
                    <a:pt x="66" y="42"/>
                  </a:lnTo>
                  <a:lnTo>
                    <a:pt x="66" y="42"/>
                  </a:lnTo>
                  <a:lnTo>
                    <a:pt x="67" y="42"/>
                  </a:lnTo>
                  <a:lnTo>
                    <a:pt x="67" y="42"/>
                  </a:lnTo>
                  <a:lnTo>
                    <a:pt x="67" y="42"/>
                  </a:lnTo>
                  <a:lnTo>
                    <a:pt x="67" y="42"/>
                  </a:lnTo>
                  <a:lnTo>
                    <a:pt x="67" y="41"/>
                  </a:lnTo>
                  <a:lnTo>
                    <a:pt x="68" y="41"/>
                  </a:lnTo>
                  <a:lnTo>
                    <a:pt x="68" y="41"/>
                  </a:lnTo>
                  <a:lnTo>
                    <a:pt x="68" y="41"/>
                  </a:lnTo>
                  <a:lnTo>
                    <a:pt x="68" y="41"/>
                  </a:lnTo>
                  <a:close/>
                  <a:moveTo>
                    <a:pt x="66" y="41"/>
                  </a:moveTo>
                  <a:lnTo>
                    <a:pt x="66" y="41"/>
                  </a:lnTo>
                  <a:lnTo>
                    <a:pt x="66" y="41"/>
                  </a:lnTo>
                  <a:lnTo>
                    <a:pt x="66" y="41"/>
                  </a:lnTo>
                  <a:close/>
                  <a:moveTo>
                    <a:pt x="72" y="41"/>
                  </a:moveTo>
                  <a:lnTo>
                    <a:pt x="72" y="41"/>
                  </a:lnTo>
                  <a:lnTo>
                    <a:pt x="72" y="41"/>
                  </a:lnTo>
                  <a:lnTo>
                    <a:pt x="72" y="41"/>
                  </a:lnTo>
                  <a:close/>
                  <a:moveTo>
                    <a:pt x="27" y="41"/>
                  </a:moveTo>
                  <a:lnTo>
                    <a:pt x="27" y="41"/>
                  </a:lnTo>
                  <a:lnTo>
                    <a:pt x="27" y="41"/>
                  </a:lnTo>
                  <a:lnTo>
                    <a:pt x="27" y="41"/>
                  </a:lnTo>
                  <a:lnTo>
                    <a:pt x="27" y="41"/>
                  </a:lnTo>
                  <a:lnTo>
                    <a:pt x="28" y="41"/>
                  </a:lnTo>
                  <a:lnTo>
                    <a:pt x="28" y="41"/>
                  </a:lnTo>
                  <a:lnTo>
                    <a:pt x="28" y="41"/>
                  </a:lnTo>
                  <a:lnTo>
                    <a:pt x="28" y="42"/>
                  </a:lnTo>
                  <a:lnTo>
                    <a:pt x="28" y="42"/>
                  </a:lnTo>
                  <a:lnTo>
                    <a:pt x="28" y="42"/>
                  </a:lnTo>
                  <a:lnTo>
                    <a:pt x="28" y="42"/>
                  </a:lnTo>
                  <a:lnTo>
                    <a:pt x="28" y="42"/>
                  </a:lnTo>
                  <a:lnTo>
                    <a:pt x="27" y="42"/>
                  </a:lnTo>
                  <a:lnTo>
                    <a:pt x="27" y="42"/>
                  </a:lnTo>
                  <a:lnTo>
                    <a:pt x="27" y="42"/>
                  </a:lnTo>
                  <a:lnTo>
                    <a:pt x="26" y="42"/>
                  </a:lnTo>
                  <a:lnTo>
                    <a:pt x="27" y="42"/>
                  </a:lnTo>
                  <a:lnTo>
                    <a:pt x="27" y="43"/>
                  </a:lnTo>
                  <a:lnTo>
                    <a:pt x="26" y="43"/>
                  </a:lnTo>
                  <a:lnTo>
                    <a:pt x="26" y="43"/>
                  </a:lnTo>
                  <a:lnTo>
                    <a:pt x="26" y="42"/>
                  </a:lnTo>
                  <a:lnTo>
                    <a:pt x="26" y="42"/>
                  </a:lnTo>
                  <a:lnTo>
                    <a:pt x="26" y="42"/>
                  </a:lnTo>
                  <a:lnTo>
                    <a:pt x="25" y="42"/>
                  </a:lnTo>
                  <a:lnTo>
                    <a:pt x="25" y="42"/>
                  </a:lnTo>
                  <a:lnTo>
                    <a:pt x="24" y="42"/>
                  </a:lnTo>
                  <a:lnTo>
                    <a:pt x="24" y="42"/>
                  </a:lnTo>
                  <a:lnTo>
                    <a:pt x="24" y="42"/>
                  </a:lnTo>
                  <a:lnTo>
                    <a:pt x="24" y="42"/>
                  </a:lnTo>
                  <a:lnTo>
                    <a:pt x="24" y="42"/>
                  </a:lnTo>
                  <a:lnTo>
                    <a:pt x="24" y="41"/>
                  </a:lnTo>
                  <a:lnTo>
                    <a:pt x="24" y="41"/>
                  </a:lnTo>
                  <a:lnTo>
                    <a:pt x="24" y="41"/>
                  </a:lnTo>
                  <a:lnTo>
                    <a:pt x="24" y="41"/>
                  </a:lnTo>
                  <a:lnTo>
                    <a:pt x="24" y="41"/>
                  </a:lnTo>
                  <a:lnTo>
                    <a:pt x="25" y="41"/>
                  </a:lnTo>
                  <a:lnTo>
                    <a:pt x="25" y="41"/>
                  </a:lnTo>
                  <a:lnTo>
                    <a:pt x="25" y="41"/>
                  </a:lnTo>
                  <a:lnTo>
                    <a:pt x="25" y="41"/>
                  </a:lnTo>
                  <a:lnTo>
                    <a:pt x="25" y="41"/>
                  </a:lnTo>
                  <a:lnTo>
                    <a:pt x="25" y="41"/>
                  </a:lnTo>
                  <a:lnTo>
                    <a:pt x="26" y="41"/>
                  </a:lnTo>
                  <a:lnTo>
                    <a:pt x="26" y="41"/>
                  </a:lnTo>
                  <a:lnTo>
                    <a:pt x="26" y="41"/>
                  </a:lnTo>
                  <a:lnTo>
                    <a:pt x="26" y="41"/>
                  </a:lnTo>
                  <a:lnTo>
                    <a:pt x="26" y="40"/>
                  </a:lnTo>
                  <a:lnTo>
                    <a:pt x="27" y="40"/>
                  </a:lnTo>
                  <a:lnTo>
                    <a:pt x="27" y="41"/>
                  </a:lnTo>
                  <a:close/>
                  <a:moveTo>
                    <a:pt x="70" y="41"/>
                  </a:moveTo>
                  <a:lnTo>
                    <a:pt x="69" y="41"/>
                  </a:lnTo>
                  <a:lnTo>
                    <a:pt x="69" y="41"/>
                  </a:lnTo>
                  <a:lnTo>
                    <a:pt x="69" y="41"/>
                  </a:lnTo>
                  <a:lnTo>
                    <a:pt x="69" y="41"/>
                  </a:lnTo>
                  <a:lnTo>
                    <a:pt x="69" y="41"/>
                  </a:lnTo>
                  <a:lnTo>
                    <a:pt x="69" y="41"/>
                  </a:lnTo>
                  <a:lnTo>
                    <a:pt x="69" y="41"/>
                  </a:lnTo>
                  <a:lnTo>
                    <a:pt x="69" y="41"/>
                  </a:lnTo>
                  <a:lnTo>
                    <a:pt x="69" y="41"/>
                  </a:lnTo>
                  <a:lnTo>
                    <a:pt x="69" y="41"/>
                  </a:lnTo>
                  <a:lnTo>
                    <a:pt x="69" y="41"/>
                  </a:lnTo>
                  <a:lnTo>
                    <a:pt x="69" y="41"/>
                  </a:lnTo>
                  <a:lnTo>
                    <a:pt x="69" y="40"/>
                  </a:lnTo>
                  <a:lnTo>
                    <a:pt x="69" y="40"/>
                  </a:lnTo>
                  <a:lnTo>
                    <a:pt x="69" y="40"/>
                  </a:lnTo>
                  <a:lnTo>
                    <a:pt x="69" y="41"/>
                  </a:lnTo>
                  <a:lnTo>
                    <a:pt x="70" y="41"/>
                  </a:lnTo>
                  <a:lnTo>
                    <a:pt x="70" y="40"/>
                  </a:lnTo>
                  <a:lnTo>
                    <a:pt x="70" y="40"/>
                  </a:lnTo>
                  <a:lnTo>
                    <a:pt x="70" y="41"/>
                  </a:lnTo>
                  <a:close/>
                  <a:moveTo>
                    <a:pt x="67" y="40"/>
                  </a:moveTo>
                  <a:lnTo>
                    <a:pt x="67" y="41"/>
                  </a:lnTo>
                  <a:lnTo>
                    <a:pt x="67" y="41"/>
                  </a:lnTo>
                  <a:lnTo>
                    <a:pt x="67" y="41"/>
                  </a:lnTo>
                  <a:lnTo>
                    <a:pt x="67" y="41"/>
                  </a:lnTo>
                  <a:lnTo>
                    <a:pt x="66" y="41"/>
                  </a:lnTo>
                  <a:lnTo>
                    <a:pt x="66" y="41"/>
                  </a:lnTo>
                  <a:lnTo>
                    <a:pt x="66" y="41"/>
                  </a:lnTo>
                  <a:lnTo>
                    <a:pt x="66" y="41"/>
                  </a:lnTo>
                  <a:lnTo>
                    <a:pt x="66" y="40"/>
                  </a:lnTo>
                  <a:lnTo>
                    <a:pt x="67" y="40"/>
                  </a:lnTo>
                  <a:lnTo>
                    <a:pt x="67" y="40"/>
                  </a:lnTo>
                  <a:close/>
                  <a:moveTo>
                    <a:pt x="71" y="40"/>
                  </a:moveTo>
                  <a:lnTo>
                    <a:pt x="70" y="40"/>
                  </a:lnTo>
                  <a:lnTo>
                    <a:pt x="70" y="40"/>
                  </a:lnTo>
                  <a:lnTo>
                    <a:pt x="70" y="40"/>
                  </a:lnTo>
                  <a:lnTo>
                    <a:pt x="70" y="40"/>
                  </a:lnTo>
                  <a:lnTo>
                    <a:pt x="69" y="40"/>
                  </a:lnTo>
                  <a:lnTo>
                    <a:pt x="69" y="40"/>
                  </a:lnTo>
                  <a:lnTo>
                    <a:pt x="70" y="40"/>
                  </a:lnTo>
                  <a:lnTo>
                    <a:pt x="70" y="40"/>
                  </a:lnTo>
                  <a:lnTo>
                    <a:pt x="70" y="40"/>
                  </a:lnTo>
                  <a:lnTo>
                    <a:pt x="71" y="40"/>
                  </a:lnTo>
                  <a:lnTo>
                    <a:pt x="71" y="40"/>
                  </a:lnTo>
                  <a:close/>
                  <a:moveTo>
                    <a:pt x="66" y="39"/>
                  </a:moveTo>
                  <a:lnTo>
                    <a:pt x="66" y="39"/>
                  </a:lnTo>
                  <a:lnTo>
                    <a:pt x="66" y="40"/>
                  </a:lnTo>
                  <a:lnTo>
                    <a:pt x="66" y="40"/>
                  </a:lnTo>
                  <a:lnTo>
                    <a:pt x="66" y="39"/>
                  </a:lnTo>
                  <a:close/>
                  <a:moveTo>
                    <a:pt x="66" y="39"/>
                  </a:moveTo>
                  <a:lnTo>
                    <a:pt x="66" y="40"/>
                  </a:lnTo>
                  <a:lnTo>
                    <a:pt x="65" y="39"/>
                  </a:lnTo>
                  <a:lnTo>
                    <a:pt x="65" y="39"/>
                  </a:lnTo>
                  <a:lnTo>
                    <a:pt x="66" y="39"/>
                  </a:lnTo>
                  <a:close/>
                  <a:moveTo>
                    <a:pt x="29" y="39"/>
                  </a:moveTo>
                  <a:lnTo>
                    <a:pt x="29" y="39"/>
                  </a:lnTo>
                  <a:lnTo>
                    <a:pt x="29" y="39"/>
                  </a:lnTo>
                  <a:lnTo>
                    <a:pt x="29" y="39"/>
                  </a:lnTo>
                  <a:close/>
                  <a:moveTo>
                    <a:pt x="69" y="39"/>
                  </a:moveTo>
                  <a:lnTo>
                    <a:pt x="69" y="39"/>
                  </a:lnTo>
                  <a:lnTo>
                    <a:pt x="69" y="39"/>
                  </a:lnTo>
                  <a:lnTo>
                    <a:pt x="69" y="39"/>
                  </a:lnTo>
                  <a:close/>
                  <a:moveTo>
                    <a:pt x="68" y="39"/>
                  </a:moveTo>
                  <a:lnTo>
                    <a:pt x="68" y="39"/>
                  </a:lnTo>
                  <a:lnTo>
                    <a:pt x="68" y="39"/>
                  </a:lnTo>
                  <a:lnTo>
                    <a:pt x="67" y="39"/>
                  </a:lnTo>
                  <a:lnTo>
                    <a:pt x="68" y="39"/>
                  </a:lnTo>
                  <a:lnTo>
                    <a:pt x="68" y="39"/>
                  </a:lnTo>
                  <a:lnTo>
                    <a:pt x="68" y="39"/>
                  </a:lnTo>
                  <a:close/>
                  <a:moveTo>
                    <a:pt x="66" y="39"/>
                  </a:moveTo>
                  <a:lnTo>
                    <a:pt x="66" y="39"/>
                  </a:lnTo>
                  <a:lnTo>
                    <a:pt x="66" y="39"/>
                  </a:lnTo>
                  <a:lnTo>
                    <a:pt x="66" y="39"/>
                  </a:lnTo>
                  <a:lnTo>
                    <a:pt x="66" y="39"/>
                  </a:lnTo>
                  <a:lnTo>
                    <a:pt x="66" y="39"/>
                  </a:lnTo>
                  <a:lnTo>
                    <a:pt x="66" y="39"/>
                  </a:lnTo>
                  <a:close/>
                  <a:moveTo>
                    <a:pt x="35" y="29"/>
                  </a:moveTo>
                  <a:lnTo>
                    <a:pt x="35" y="29"/>
                  </a:lnTo>
                  <a:lnTo>
                    <a:pt x="34" y="29"/>
                  </a:lnTo>
                  <a:lnTo>
                    <a:pt x="34" y="29"/>
                  </a:lnTo>
                  <a:lnTo>
                    <a:pt x="34" y="29"/>
                  </a:lnTo>
                  <a:lnTo>
                    <a:pt x="34" y="29"/>
                  </a:lnTo>
                  <a:lnTo>
                    <a:pt x="34" y="29"/>
                  </a:lnTo>
                  <a:lnTo>
                    <a:pt x="35" y="29"/>
                  </a:lnTo>
                  <a:close/>
                  <a:moveTo>
                    <a:pt x="26" y="19"/>
                  </a:moveTo>
                  <a:lnTo>
                    <a:pt x="26" y="19"/>
                  </a:lnTo>
                  <a:lnTo>
                    <a:pt x="26" y="20"/>
                  </a:lnTo>
                  <a:lnTo>
                    <a:pt x="25" y="20"/>
                  </a:lnTo>
                  <a:lnTo>
                    <a:pt x="25" y="20"/>
                  </a:lnTo>
                  <a:lnTo>
                    <a:pt x="25" y="20"/>
                  </a:lnTo>
                  <a:lnTo>
                    <a:pt x="26" y="19"/>
                  </a:lnTo>
                  <a:lnTo>
                    <a:pt x="26" y="19"/>
                  </a:lnTo>
                  <a:close/>
                  <a:moveTo>
                    <a:pt x="29" y="18"/>
                  </a:moveTo>
                  <a:lnTo>
                    <a:pt x="29" y="18"/>
                  </a:lnTo>
                  <a:lnTo>
                    <a:pt x="29" y="18"/>
                  </a:lnTo>
                  <a:lnTo>
                    <a:pt x="28" y="18"/>
                  </a:lnTo>
                  <a:lnTo>
                    <a:pt x="28" y="19"/>
                  </a:lnTo>
                  <a:lnTo>
                    <a:pt x="28" y="18"/>
                  </a:lnTo>
                  <a:lnTo>
                    <a:pt x="29" y="18"/>
                  </a:lnTo>
                  <a:lnTo>
                    <a:pt x="29" y="18"/>
                  </a:lnTo>
                  <a:close/>
                  <a:moveTo>
                    <a:pt x="36" y="45"/>
                  </a:moveTo>
                  <a:lnTo>
                    <a:pt x="35" y="45"/>
                  </a:lnTo>
                  <a:lnTo>
                    <a:pt x="35" y="45"/>
                  </a:lnTo>
                  <a:lnTo>
                    <a:pt x="35" y="45"/>
                  </a:lnTo>
                  <a:lnTo>
                    <a:pt x="35" y="44"/>
                  </a:lnTo>
                  <a:lnTo>
                    <a:pt x="36" y="44"/>
                  </a:lnTo>
                  <a:lnTo>
                    <a:pt x="36" y="44"/>
                  </a:lnTo>
                  <a:lnTo>
                    <a:pt x="36" y="44"/>
                  </a:lnTo>
                  <a:lnTo>
                    <a:pt x="36" y="44"/>
                  </a:lnTo>
                  <a:lnTo>
                    <a:pt x="36" y="43"/>
                  </a:lnTo>
                  <a:lnTo>
                    <a:pt x="36" y="43"/>
                  </a:lnTo>
                  <a:lnTo>
                    <a:pt x="35" y="43"/>
                  </a:lnTo>
                  <a:lnTo>
                    <a:pt x="35" y="42"/>
                  </a:lnTo>
                  <a:lnTo>
                    <a:pt x="35" y="42"/>
                  </a:lnTo>
                  <a:lnTo>
                    <a:pt x="35" y="42"/>
                  </a:lnTo>
                  <a:lnTo>
                    <a:pt x="35" y="42"/>
                  </a:lnTo>
                  <a:lnTo>
                    <a:pt x="35" y="42"/>
                  </a:lnTo>
                  <a:lnTo>
                    <a:pt x="35" y="41"/>
                  </a:lnTo>
                  <a:lnTo>
                    <a:pt x="35" y="41"/>
                  </a:lnTo>
                  <a:lnTo>
                    <a:pt x="35" y="41"/>
                  </a:lnTo>
                  <a:lnTo>
                    <a:pt x="35" y="41"/>
                  </a:lnTo>
                  <a:lnTo>
                    <a:pt x="35" y="42"/>
                  </a:lnTo>
                  <a:lnTo>
                    <a:pt x="35" y="41"/>
                  </a:lnTo>
                  <a:lnTo>
                    <a:pt x="35" y="41"/>
                  </a:lnTo>
                  <a:lnTo>
                    <a:pt x="35" y="40"/>
                  </a:lnTo>
                  <a:lnTo>
                    <a:pt x="35" y="40"/>
                  </a:lnTo>
                  <a:lnTo>
                    <a:pt x="35" y="40"/>
                  </a:lnTo>
                  <a:lnTo>
                    <a:pt x="35" y="40"/>
                  </a:lnTo>
                  <a:lnTo>
                    <a:pt x="35" y="40"/>
                  </a:lnTo>
                  <a:lnTo>
                    <a:pt x="36" y="40"/>
                  </a:lnTo>
                  <a:lnTo>
                    <a:pt x="36" y="39"/>
                  </a:lnTo>
                  <a:lnTo>
                    <a:pt x="35" y="39"/>
                  </a:lnTo>
                  <a:lnTo>
                    <a:pt x="35" y="40"/>
                  </a:lnTo>
                  <a:lnTo>
                    <a:pt x="35" y="40"/>
                  </a:lnTo>
                  <a:lnTo>
                    <a:pt x="34" y="41"/>
                  </a:lnTo>
                  <a:lnTo>
                    <a:pt x="34" y="41"/>
                  </a:lnTo>
                  <a:lnTo>
                    <a:pt x="34" y="41"/>
                  </a:lnTo>
                  <a:lnTo>
                    <a:pt x="34" y="41"/>
                  </a:lnTo>
                  <a:lnTo>
                    <a:pt x="34" y="42"/>
                  </a:lnTo>
                  <a:lnTo>
                    <a:pt x="34" y="42"/>
                  </a:lnTo>
                  <a:lnTo>
                    <a:pt x="34" y="42"/>
                  </a:lnTo>
                  <a:lnTo>
                    <a:pt x="33" y="42"/>
                  </a:lnTo>
                  <a:lnTo>
                    <a:pt x="33" y="42"/>
                  </a:lnTo>
                  <a:lnTo>
                    <a:pt x="33" y="42"/>
                  </a:lnTo>
                  <a:lnTo>
                    <a:pt x="33" y="42"/>
                  </a:lnTo>
                  <a:lnTo>
                    <a:pt x="32" y="42"/>
                  </a:lnTo>
                  <a:lnTo>
                    <a:pt x="32" y="43"/>
                  </a:lnTo>
                  <a:lnTo>
                    <a:pt x="32" y="43"/>
                  </a:lnTo>
                  <a:lnTo>
                    <a:pt x="31" y="43"/>
                  </a:lnTo>
                  <a:lnTo>
                    <a:pt x="31" y="42"/>
                  </a:lnTo>
                  <a:lnTo>
                    <a:pt x="31" y="42"/>
                  </a:lnTo>
                  <a:lnTo>
                    <a:pt x="31" y="42"/>
                  </a:lnTo>
                  <a:lnTo>
                    <a:pt x="31" y="42"/>
                  </a:lnTo>
                  <a:lnTo>
                    <a:pt x="31" y="42"/>
                  </a:lnTo>
                  <a:lnTo>
                    <a:pt x="31" y="42"/>
                  </a:lnTo>
                  <a:lnTo>
                    <a:pt x="31" y="42"/>
                  </a:lnTo>
                  <a:lnTo>
                    <a:pt x="30" y="42"/>
                  </a:lnTo>
                  <a:lnTo>
                    <a:pt x="30" y="42"/>
                  </a:lnTo>
                  <a:lnTo>
                    <a:pt x="30" y="41"/>
                  </a:lnTo>
                  <a:lnTo>
                    <a:pt x="30" y="41"/>
                  </a:lnTo>
                  <a:lnTo>
                    <a:pt x="30" y="41"/>
                  </a:lnTo>
                  <a:lnTo>
                    <a:pt x="29" y="41"/>
                  </a:lnTo>
                  <a:lnTo>
                    <a:pt x="29" y="41"/>
                  </a:lnTo>
                  <a:lnTo>
                    <a:pt x="29" y="41"/>
                  </a:lnTo>
                  <a:lnTo>
                    <a:pt x="29" y="41"/>
                  </a:lnTo>
                  <a:lnTo>
                    <a:pt x="29" y="40"/>
                  </a:lnTo>
                  <a:lnTo>
                    <a:pt x="29" y="40"/>
                  </a:lnTo>
                  <a:lnTo>
                    <a:pt x="29" y="40"/>
                  </a:lnTo>
                  <a:lnTo>
                    <a:pt x="29" y="40"/>
                  </a:lnTo>
                  <a:lnTo>
                    <a:pt x="28" y="40"/>
                  </a:lnTo>
                  <a:lnTo>
                    <a:pt x="28" y="40"/>
                  </a:lnTo>
                  <a:lnTo>
                    <a:pt x="28" y="40"/>
                  </a:lnTo>
                  <a:lnTo>
                    <a:pt x="28" y="40"/>
                  </a:lnTo>
                  <a:lnTo>
                    <a:pt x="28" y="40"/>
                  </a:lnTo>
                  <a:lnTo>
                    <a:pt x="29" y="39"/>
                  </a:lnTo>
                  <a:lnTo>
                    <a:pt x="29" y="39"/>
                  </a:lnTo>
                  <a:lnTo>
                    <a:pt x="29" y="39"/>
                  </a:lnTo>
                  <a:lnTo>
                    <a:pt x="29" y="39"/>
                  </a:lnTo>
                  <a:lnTo>
                    <a:pt x="30" y="39"/>
                  </a:lnTo>
                  <a:lnTo>
                    <a:pt x="30" y="39"/>
                  </a:lnTo>
                  <a:lnTo>
                    <a:pt x="30" y="39"/>
                  </a:lnTo>
                  <a:lnTo>
                    <a:pt x="30" y="39"/>
                  </a:lnTo>
                  <a:lnTo>
                    <a:pt x="30" y="39"/>
                  </a:lnTo>
                  <a:lnTo>
                    <a:pt x="31" y="39"/>
                  </a:lnTo>
                  <a:lnTo>
                    <a:pt x="31" y="39"/>
                  </a:lnTo>
                  <a:lnTo>
                    <a:pt x="30" y="39"/>
                  </a:lnTo>
                  <a:lnTo>
                    <a:pt x="30" y="40"/>
                  </a:lnTo>
                  <a:lnTo>
                    <a:pt x="30" y="40"/>
                  </a:lnTo>
                  <a:lnTo>
                    <a:pt x="30" y="40"/>
                  </a:lnTo>
                  <a:lnTo>
                    <a:pt x="30" y="40"/>
                  </a:lnTo>
                  <a:lnTo>
                    <a:pt x="30" y="40"/>
                  </a:lnTo>
                  <a:lnTo>
                    <a:pt x="31" y="40"/>
                  </a:lnTo>
                  <a:lnTo>
                    <a:pt x="31" y="40"/>
                  </a:lnTo>
                  <a:lnTo>
                    <a:pt x="31" y="39"/>
                  </a:lnTo>
                  <a:lnTo>
                    <a:pt x="31" y="39"/>
                  </a:lnTo>
                  <a:lnTo>
                    <a:pt x="31" y="39"/>
                  </a:lnTo>
                  <a:lnTo>
                    <a:pt x="31" y="39"/>
                  </a:lnTo>
                  <a:lnTo>
                    <a:pt x="32" y="39"/>
                  </a:lnTo>
                  <a:lnTo>
                    <a:pt x="31" y="39"/>
                  </a:lnTo>
                  <a:lnTo>
                    <a:pt x="31" y="40"/>
                  </a:lnTo>
                  <a:lnTo>
                    <a:pt x="31" y="40"/>
                  </a:lnTo>
                  <a:lnTo>
                    <a:pt x="32" y="40"/>
                  </a:lnTo>
                  <a:lnTo>
                    <a:pt x="32" y="40"/>
                  </a:lnTo>
                  <a:lnTo>
                    <a:pt x="32" y="40"/>
                  </a:lnTo>
                  <a:lnTo>
                    <a:pt x="32" y="40"/>
                  </a:lnTo>
                  <a:lnTo>
                    <a:pt x="32" y="40"/>
                  </a:lnTo>
                  <a:lnTo>
                    <a:pt x="32" y="39"/>
                  </a:lnTo>
                  <a:lnTo>
                    <a:pt x="32" y="39"/>
                  </a:lnTo>
                  <a:lnTo>
                    <a:pt x="32" y="39"/>
                  </a:lnTo>
                  <a:lnTo>
                    <a:pt x="32" y="39"/>
                  </a:lnTo>
                  <a:lnTo>
                    <a:pt x="32" y="39"/>
                  </a:lnTo>
                  <a:lnTo>
                    <a:pt x="32" y="39"/>
                  </a:lnTo>
                  <a:lnTo>
                    <a:pt x="31" y="39"/>
                  </a:lnTo>
                  <a:lnTo>
                    <a:pt x="32" y="39"/>
                  </a:lnTo>
                  <a:lnTo>
                    <a:pt x="32" y="39"/>
                  </a:lnTo>
                  <a:lnTo>
                    <a:pt x="32" y="39"/>
                  </a:lnTo>
                  <a:lnTo>
                    <a:pt x="32" y="39"/>
                  </a:lnTo>
                  <a:lnTo>
                    <a:pt x="32" y="38"/>
                  </a:lnTo>
                  <a:lnTo>
                    <a:pt x="32" y="38"/>
                  </a:lnTo>
                  <a:lnTo>
                    <a:pt x="31" y="39"/>
                  </a:lnTo>
                  <a:lnTo>
                    <a:pt x="31" y="39"/>
                  </a:lnTo>
                  <a:lnTo>
                    <a:pt x="31" y="39"/>
                  </a:lnTo>
                  <a:lnTo>
                    <a:pt x="31" y="39"/>
                  </a:lnTo>
                  <a:lnTo>
                    <a:pt x="30" y="39"/>
                  </a:lnTo>
                  <a:lnTo>
                    <a:pt x="30" y="39"/>
                  </a:lnTo>
                  <a:lnTo>
                    <a:pt x="30" y="39"/>
                  </a:lnTo>
                  <a:lnTo>
                    <a:pt x="30" y="39"/>
                  </a:lnTo>
                  <a:lnTo>
                    <a:pt x="30" y="39"/>
                  </a:lnTo>
                  <a:lnTo>
                    <a:pt x="30" y="39"/>
                  </a:lnTo>
                  <a:lnTo>
                    <a:pt x="29" y="39"/>
                  </a:lnTo>
                  <a:lnTo>
                    <a:pt x="29" y="39"/>
                  </a:lnTo>
                  <a:lnTo>
                    <a:pt x="29" y="39"/>
                  </a:lnTo>
                  <a:lnTo>
                    <a:pt x="28" y="39"/>
                  </a:lnTo>
                  <a:lnTo>
                    <a:pt x="28" y="38"/>
                  </a:lnTo>
                  <a:lnTo>
                    <a:pt x="29" y="38"/>
                  </a:lnTo>
                  <a:lnTo>
                    <a:pt x="29" y="38"/>
                  </a:lnTo>
                  <a:lnTo>
                    <a:pt x="29" y="38"/>
                  </a:lnTo>
                  <a:lnTo>
                    <a:pt x="29" y="38"/>
                  </a:lnTo>
                  <a:lnTo>
                    <a:pt x="29" y="38"/>
                  </a:lnTo>
                  <a:lnTo>
                    <a:pt x="29" y="38"/>
                  </a:lnTo>
                  <a:lnTo>
                    <a:pt x="29" y="38"/>
                  </a:lnTo>
                  <a:lnTo>
                    <a:pt x="28" y="38"/>
                  </a:lnTo>
                  <a:lnTo>
                    <a:pt x="29" y="38"/>
                  </a:lnTo>
                  <a:lnTo>
                    <a:pt x="29" y="38"/>
                  </a:lnTo>
                  <a:lnTo>
                    <a:pt x="29" y="37"/>
                  </a:lnTo>
                  <a:lnTo>
                    <a:pt x="29" y="38"/>
                  </a:lnTo>
                  <a:lnTo>
                    <a:pt x="28" y="38"/>
                  </a:lnTo>
                  <a:lnTo>
                    <a:pt x="28" y="38"/>
                  </a:lnTo>
                  <a:lnTo>
                    <a:pt x="28" y="38"/>
                  </a:lnTo>
                  <a:lnTo>
                    <a:pt x="28" y="38"/>
                  </a:lnTo>
                  <a:lnTo>
                    <a:pt x="28" y="38"/>
                  </a:lnTo>
                  <a:lnTo>
                    <a:pt x="28" y="37"/>
                  </a:lnTo>
                  <a:lnTo>
                    <a:pt x="28" y="37"/>
                  </a:lnTo>
                  <a:lnTo>
                    <a:pt x="29" y="37"/>
                  </a:lnTo>
                  <a:lnTo>
                    <a:pt x="29" y="37"/>
                  </a:lnTo>
                  <a:lnTo>
                    <a:pt x="29" y="37"/>
                  </a:lnTo>
                  <a:lnTo>
                    <a:pt x="29" y="36"/>
                  </a:lnTo>
                  <a:lnTo>
                    <a:pt x="30" y="36"/>
                  </a:lnTo>
                  <a:lnTo>
                    <a:pt x="29" y="36"/>
                  </a:lnTo>
                  <a:lnTo>
                    <a:pt x="29" y="36"/>
                  </a:lnTo>
                  <a:lnTo>
                    <a:pt x="29" y="37"/>
                  </a:lnTo>
                  <a:lnTo>
                    <a:pt x="29" y="37"/>
                  </a:lnTo>
                  <a:lnTo>
                    <a:pt x="28" y="37"/>
                  </a:lnTo>
                  <a:lnTo>
                    <a:pt x="28" y="37"/>
                  </a:lnTo>
                  <a:lnTo>
                    <a:pt x="28" y="37"/>
                  </a:lnTo>
                  <a:lnTo>
                    <a:pt x="28" y="38"/>
                  </a:lnTo>
                  <a:lnTo>
                    <a:pt x="28" y="38"/>
                  </a:lnTo>
                  <a:lnTo>
                    <a:pt x="28" y="38"/>
                  </a:lnTo>
                  <a:lnTo>
                    <a:pt x="28" y="38"/>
                  </a:lnTo>
                  <a:lnTo>
                    <a:pt x="28" y="38"/>
                  </a:lnTo>
                  <a:lnTo>
                    <a:pt x="28" y="38"/>
                  </a:lnTo>
                  <a:lnTo>
                    <a:pt x="28" y="38"/>
                  </a:lnTo>
                  <a:lnTo>
                    <a:pt x="28" y="38"/>
                  </a:lnTo>
                  <a:lnTo>
                    <a:pt x="28" y="37"/>
                  </a:lnTo>
                  <a:lnTo>
                    <a:pt x="27" y="37"/>
                  </a:lnTo>
                  <a:lnTo>
                    <a:pt x="27" y="37"/>
                  </a:lnTo>
                  <a:lnTo>
                    <a:pt x="27" y="37"/>
                  </a:lnTo>
                  <a:lnTo>
                    <a:pt x="27" y="37"/>
                  </a:lnTo>
                  <a:lnTo>
                    <a:pt x="27" y="37"/>
                  </a:lnTo>
                  <a:lnTo>
                    <a:pt x="27" y="37"/>
                  </a:lnTo>
                  <a:lnTo>
                    <a:pt x="27" y="37"/>
                  </a:lnTo>
                  <a:lnTo>
                    <a:pt x="27" y="36"/>
                  </a:lnTo>
                  <a:lnTo>
                    <a:pt x="27" y="36"/>
                  </a:lnTo>
                  <a:lnTo>
                    <a:pt x="27" y="36"/>
                  </a:lnTo>
                  <a:lnTo>
                    <a:pt x="27" y="36"/>
                  </a:lnTo>
                  <a:lnTo>
                    <a:pt x="27" y="37"/>
                  </a:lnTo>
                  <a:lnTo>
                    <a:pt x="26" y="36"/>
                  </a:lnTo>
                  <a:lnTo>
                    <a:pt x="26" y="36"/>
                  </a:lnTo>
                  <a:lnTo>
                    <a:pt x="26" y="36"/>
                  </a:lnTo>
                  <a:lnTo>
                    <a:pt x="26" y="36"/>
                  </a:lnTo>
                  <a:lnTo>
                    <a:pt x="26" y="36"/>
                  </a:lnTo>
                  <a:lnTo>
                    <a:pt x="27" y="36"/>
                  </a:lnTo>
                  <a:lnTo>
                    <a:pt x="27" y="36"/>
                  </a:lnTo>
                  <a:lnTo>
                    <a:pt x="27" y="36"/>
                  </a:lnTo>
                  <a:lnTo>
                    <a:pt x="27" y="36"/>
                  </a:lnTo>
                  <a:lnTo>
                    <a:pt x="27" y="36"/>
                  </a:lnTo>
                  <a:lnTo>
                    <a:pt x="27" y="36"/>
                  </a:lnTo>
                  <a:lnTo>
                    <a:pt x="27" y="36"/>
                  </a:lnTo>
                  <a:lnTo>
                    <a:pt x="27" y="35"/>
                  </a:lnTo>
                  <a:lnTo>
                    <a:pt x="28" y="35"/>
                  </a:lnTo>
                  <a:lnTo>
                    <a:pt x="28" y="35"/>
                  </a:lnTo>
                  <a:lnTo>
                    <a:pt x="27" y="35"/>
                  </a:lnTo>
                  <a:lnTo>
                    <a:pt x="27" y="35"/>
                  </a:lnTo>
                  <a:lnTo>
                    <a:pt x="27" y="35"/>
                  </a:lnTo>
                  <a:lnTo>
                    <a:pt x="27" y="34"/>
                  </a:lnTo>
                  <a:lnTo>
                    <a:pt x="28" y="34"/>
                  </a:lnTo>
                  <a:lnTo>
                    <a:pt x="28" y="34"/>
                  </a:lnTo>
                  <a:lnTo>
                    <a:pt x="28" y="34"/>
                  </a:lnTo>
                  <a:lnTo>
                    <a:pt x="28" y="33"/>
                  </a:lnTo>
                  <a:lnTo>
                    <a:pt x="28" y="33"/>
                  </a:lnTo>
                  <a:lnTo>
                    <a:pt x="29" y="33"/>
                  </a:lnTo>
                  <a:lnTo>
                    <a:pt x="29" y="33"/>
                  </a:lnTo>
                  <a:lnTo>
                    <a:pt x="29" y="33"/>
                  </a:lnTo>
                  <a:lnTo>
                    <a:pt x="30" y="33"/>
                  </a:lnTo>
                  <a:lnTo>
                    <a:pt x="30" y="33"/>
                  </a:lnTo>
                  <a:lnTo>
                    <a:pt x="29" y="33"/>
                  </a:lnTo>
                  <a:lnTo>
                    <a:pt x="29" y="33"/>
                  </a:lnTo>
                  <a:lnTo>
                    <a:pt x="29" y="33"/>
                  </a:lnTo>
                  <a:lnTo>
                    <a:pt x="29" y="33"/>
                  </a:lnTo>
                  <a:lnTo>
                    <a:pt x="30" y="33"/>
                  </a:lnTo>
                  <a:lnTo>
                    <a:pt x="30" y="32"/>
                  </a:lnTo>
                  <a:lnTo>
                    <a:pt x="30" y="32"/>
                  </a:lnTo>
                  <a:lnTo>
                    <a:pt x="30" y="32"/>
                  </a:lnTo>
                  <a:lnTo>
                    <a:pt x="30" y="32"/>
                  </a:lnTo>
                  <a:lnTo>
                    <a:pt x="30" y="32"/>
                  </a:lnTo>
                  <a:lnTo>
                    <a:pt x="29" y="32"/>
                  </a:lnTo>
                  <a:lnTo>
                    <a:pt x="29" y="32"/>
                  </a:lnTo>
                  <a:lnTo>
                    <a:pt x="29" y="32"/>
                  </a:lnTo>
                  <a:lnTo>
                    <a:pt x="29" y="31"/>
                  </a:lnTo>
                  <a:lnTo>
                    <a:pt x="29" y="31"/>
                  </a:lnTo>
                  <a:lnTo>
                    <a:pt x="30" y="31"/>
                  </a:lnTo>
                  <a:lnTo>
                    <a:pt x="30" y="31"/>
                  </a:lnTo>
                  <a:lnTo>
                    <a:pt x="30" y="31"/>
                  </a:lnTo>
                  <a:lnTo>
                    <a:pt x="30" y="31"/>
                  </a:lnTo>
                  <a:lnTo>
                    <a:pt x="30" y="31"/>
                  </a:lnTo>
                  <a:lnTo>
                    <a:pt x="30" y="31"/>
                  </a:lnTo>
                  <a:lnTo>
                    <a:pt x="30" y="31"/>
                  </a:lnTo>
                  <a:lnTo>
                    <a:pt x="30" y="31"/>
                  </a:lnTo>
                  <a:lnTo>
                    <a:pt x="30" y="30"/>
                  </a:lnTo>
                  <a:lnTo>
                    <a:pt x="30" y="30"/>
                  </a:lnTo>
                  <a:lnTo>
                    <a:pt x="31" y="30"/>
                  </a:lnTo>
                  <a:lnTo>
                    <a:pt x="31" y="30"/>
                  </a:lnTo>
                  <a:lnTo>
                    <a:pt x="31" y="30"/>
                  </a:lnTo>
                  <a:lnTo>
                    <a:pt x="32" y="30"/>
                  </a:lnTo>
                  <a:lnTo>
                    <a:pt x="32" y="31"/>
                  </a:lnTo>
                  <a:lnTo>
                    <a:pt x="32" y="31"/>
                  </a:lnTo>
                  <a:lnTo>
                    <a:pt x="33" y="31"/>
                  </a:lnTo>
                  <a:lnTo>
                    <a:pt x="33" y="31"/>
                  </a:lnTo>
                  <a:lnTo>
                    <a:pt x="33" y="31"/>
                  </a:lnTo>
                  <a:lnTo>
                    <a:pt x="34" y="31"/>
                  </a:lnTo>
                  <a:lnTo>
                    <a:pt x="34" y="30"/>
                  </a:lnTo>
                  <a:lnTo>
                    <a:pt x="34" y="30"/>
                  </a:lnTo>
                  <a:lnTo>
                    <a:pt x="35" y="30"/>
                  </a:lnTo>
                  <a:lnTo>
                    <a:pt x="35" y="29"/>
                  </a:lnTo>
                  <a:lnTo>
                    <a:pt x="35" y="29"/>
                  </a:lnTo>
                  <a:lnTo>
                    <a:pt x="35" y="29"/>
                  </a:lnTo>
                  <a:lnTo>
                    <a:pt x="35" y="30"/>
                  </a:lnTo>
                  <a:lnTo>
                    <a:pt x="35" y="30"/>
                  </a:lnTo>
                  <a:lnTo>
                    <a:pt x="35" y="30"/>
                  </a:lnTo>
                  <a:lnTo>
                    <a:pt x="35" y="30"/>
                  </a:lnTo>
                  <a:lnTo>
                    <a:pt x="36" y="30"/>
                  </a:lnTo>
                  <a:lnTo>
                    <a:pt x="36" y="30"/>
                  </a:lnTo>
                  <a:lnTo>
                    <a:pt x="37" y="30"/>
                  </a:lnTo>
                  <a:lnTo>
                    <a:pt x="37" y="30"/>
                  </a:lnTo>
                  <a:lnTo>
                    <a:pt x="37" y="30"/>
                  </a:lnTo>
                  <a:lnTo>
                    <a:pt x="37" y="30"/>
                  </a:lnTo>
                  <a:lnTo>
                    <a:pt x="37" y="29"/>
                  </a:lnTo>
                  <a:lnTo>
                    <a:pt x="38" y="29"/>
                  </a:lnTo>
                  <a:lnTo>
                    <a:pt x="38" y="28"/>
                  </a:lnTo>
                  <a:lnTo>
                    <a:pt x="38" y="28"/>
                  </a:lnTo>
                  <a:lnTo>
                    <a:pt x="38" y="28"/>
                  </a:lnTo>
                  <a:lnTo>
                    <a:pt x="38" y="28"/>
                  </a:lnTo>
                  <a:lnTo>
                    <a:pt x="38" y="27"/>
                  </a:lnTo>
                  <a:lnTo>
                    <a:pt x="38" y="27"/>
                  </a:lnTo>
                  <a:lnTo>
                    <a:pt x="38" y="27"/>
                  </a:lnTo>
                  <a:lnTo>
                    <a:pt x="38" y="27"/>
                  </a:lnTo>
                  <a:lnTo>
                    <a:pt x="37" y="26"/>
                  </a:lnTo>
                  <a:lnTo>
                    <a:pt x="37" y="26"/>
                  </a:lnTo>
                  <a:lnTo>
                    <a:pt x="37" y="26"/>
                  </a:lnTo>
                  <a:lnTo>
                    <a:pt x="37" y="26"/>
                  </a:lnTo>
                  <a:lnTo>
                    <a:pt x="37" y="26"/>
                  </a:lnTo>
                  <a:lnTo>
                    <a:pt x="37" y="26"/>
                  </a:lnTo>
                  <a:lnTo>
                    <a:pt x="37" y="26"/>
                  </a:lnTo>
                  <a:lnTo>
                    <a:pt x="36" y="26"/>
                  </a:lnTo>
                  <a:lnTo>
                    <a:pt x="37" y="26"/>
                  </a:lnTo>
                  <a:lnTo>
                    <a:pt x="37" y="26"/>
                  </a:lnTo>
                  <a:lnTo>
                    <a:pt x="37" y="26"/>
                  </a:lnTo>
                  <a:lnTo>
                    <a:pt x="37" y="26"/>
                  </a:lnTo>
                  <a:lnTo>
                    <a:pt x="38" y="26"/>
                  </a:lnTo>
                  <a:lnTo>
                    <a:pt x="38" y="25"/>
                  </a:lnTo>
                  <a:lnTo>
                    <a:pt x="38" y="25"/>
                  </a:lnTo>
                  <a:lnTo>
                    <a:pt x="38" y="25"/>
                  </a:lnTo>
                  <a:lnTo>
                    <a:pt x="38" y="25"/>
                  </a:lnTo>
                  <a:lnTo>
                    <a:pt x="38" y="24"/>
                  </a:lnTo>
                  <a:lnTo>
                    <a:pt x="38" y="24"/>
                  </a:lnTo>
                  <a:lnTo>
                    <a:pt x="37" y="24"/>
                  </a:lnTo>
                  <a:lnTo>
                    <a:pt x="38" y="24"/>
                  </a:lnTo>
                  <a:lnTo>
                    <a:pt x="37" y="24"/>
                  </a:lnTo>
                  <a:lnTo>
                    <a:pt x="37" y="24"/>
                  </a:lnTo>
                  <a:lnTo>
                    <a:pt x="37" y="24"/>
                  </a:lnTo>
                  <a:lnTo>
                    <a:pt x="37" y="25"/>
                  </a:lnTo>
                  <a:lnTo>
                    <a:pt x="37" y="25"/>
                  </a:lnTo>
                  <a:lnTo>
                    <a:pt x="36" y="25"/>
                  </a:lnTo>
                  <a:lnTo>
                    <a:pt x="36" y="25"/>
                  </a:lnTo>
                  <a:lnTo>
                    <a:pt x="36" y="25"/>
                  </a:lnTo>
                  <a:lnTo>
                    <a:pt x="36" y="25"/>
                  </a:lnTo>
                  <a:lnTo>
                    <a:pt x="36" y="25"/>
                  </a:lnTo>
                  <a:lnTo>
                    <a:pt x="36" y="25"/>
                  </a:lnTo>
                  <a:lnTo>
                    <a:pt x="35" y="25"/>
                  </a:lnTo>
                  <a:lnTo>
                    <a:pt x="35" y="25"/>
                  </a:lnTo>
                  <a:lnTo>
                    <a:pt x="35" y="25"/>
                  </a:lnTo>
                  <a:lnTo>
                    <a:pt x="34" y="25"/>
                  </a:lnTo>
                  <a:lnTo>
                    <a:pt x="34" y="26"/>
                  </a:lnTo>
                  <a:lnTo>
                    <a:pt x="34" y="26"/>
                  </a:lnTo>
                  <a:lnTo>
                    <a:pt x="34" y="26"/>
                  </a:lnTo>
                  <a:lnTo>
                    <a:pt x="34" y="26"/>
                  </a:lnTo>
                  <a:lnTo>
                    <a:pt x="34" y="26"/>
                  </a:lnTo>
                  <a:lnTo>
                    <a:pt x="34" y="26"/>
                  </a:lnTo>
                  <a:lnTo>
                    <a:pt x="34" y="26"/>
                  </a:lnTo>
                  <a:lnTo>
                    <a:pt x="33" y="26"/>
                  </a:lnTo>
                  <a:lnTo>
                    <a:pt x="33" y="25"/>
                  </a:lnTo>
                  <a:lnTo>
                    <a:pt x="33" y="25"/>
                  </a:lnTo>
                  <a:lnTo>
                    <a:pt x="33" y="25"/>
                  </a:lnTo>
                  <a:lnTo>
                    <a:pt x="33" y="26"/>
                  </a:lnTo>
                  <a:lnTo>
                    <a:pt x="33" y="26"/>
                  </a:lnTo>
                  <a:lnTo>
                    <a:pt x="33" y="26"/>
                  </a:lnTo>
                  <a:lnTo>
                    <a:pt x="33" y="26"/>
                  </a:lnTo>
                  <a:lnTo>
                    <a:pt x="33" y="26"/>
                  </a:lnTo>
                  <a:lnTo>
                    <a:pt x="33" y="26"/>
                  </a:lnTo>
                  <a:lnTo>
                    <a:pt x="33" y="26"/>
                  </a:lnTo>
                  <a:lnTo>
                    <a:pt x="33" y="26"/>
                  </a:lnTo>
                  <a:lnTo>
                    <a:pt x="32" y="26"/>
                  </a:lnTo>
                  <a:lnTo>
                    <a:pt x="32" y="25"/>
                  </a:lnTo>
                  <a:lnTo>
                    <a:pt x="32" y="25"/>
                  </a:lnTo>
                  <a:lnTo>
                    <a:pt x="32" y="25"/>
                  </a:lnTo>
                  <a:lnTo>
                    <a:pt x="31" y="25"/>
                  </a:lnTo>
                  <a:lnTo>
                    <a:pt x="31" y="25"/>
                  </a:lnTo>
                  <a:lnTo>
                    <a:pt x="31" y="25"/>
                  </a:lnTo>
                  <a:lnTo>
                    <a:pt x="30" y="25"/>
                  </a:lnTo>
                  <a:lnTo>
                    <a:pt x="30" y="25"/>
                  </a:lnTo>
                  <a:lnTo>
                    <a:pt x="30" y="26"/>
                  </a:lnTo>
                  <a:lnTo>
                    <a:pt x="30" y="26"/>
                  </a:lnTo>
                  <a:lnTo>
                    <a:pt x="29" y="26"/>
                  </a:lnTo>
                  <a:lnTo>
                    <a:pt x="29" y="26"/>
                  </a:lnTo>
                  <a:lnTo>
                    <a:pt x="29" y="26"/>
                  </a:lnTo>
                  <a:lnTo>
                    <a:pt x="29" y="26"/>
                  </a:lnTo>
                  <a:lnTo>
                    <a:pt x="29" y="26"/>
                  </a:lnTo>
                  <a:lnTo>
                    <a:pt x="29" y="26"/>
                  </a:lnTo>
                  <a:lnTo>
                    <a:pt x="28" y="26"/>
                  </a:lnTo>
                  <a:lnTo>
                    <a:pt x="28" y="26"/>
                  </a:lnTo>
                  <a:lnTo>
                    <a:pt x="28" y="26"/>
                  </a:lnTo>
                  <a:lnTo>
                    <a:pt x="28" y="26"/>
                  </a:lnTo>
                  <a:lnTo>
                    <a:pt x="28" y="26"/>
                  </a:lnTo>
                  <a:lnTo>
                    <a:pt x="28" y="26"/>
                  </a:lnTo>
                  <a:lnTo>
                    <a:pt x="27" y="26"/>
                  </a:lnTo>
                  <a:lnTo>
                    <a:pt x="27" y="25"/>
                  </a:lnTo>
                  <a:lnTo>
                    <a:pt x="26" y="25"/>
                  </a:lnTo>
                  <a:lnTo>
                    <a:pt x="26" y="25"/>
                  </a:lnTo>
                  <a:lnTo>
                    <a:pt x="26" y="25"/>
                  </a:lnTo>
                  <a:lnTo>
                    <a:pt x="26" y="25"/>
                  </a:lnTo>
                  <a:lnTo>
                    <a:pt x="26" y="25"/>
                  </a:lnTo>
                  <a:lnTo>
                    <a:pt x="26" y="25"/>
                  </a:lnTo>
                  <a:lnTo>
                    <a:pt x="26" y="25"/>
                  </a:lnTo>
                  <a:lnTo>
                    <a:pt x="26" y="24"/>
                  </a:lnTo>
                  <a:lnTo>
                    <a:pt x="26" y="24"/>
                  </a:lnTo>
                  <a:lnTo>
                    <a:pt x="26" y="24"/>
                  </a:lnTo>
                  <a:lnTo>
                    <a:pt x="25" y="24"/>
                  </a:lnTo>
                  <a:lnTo>
                    <a:pt x="25" y="24"/>
                  </a:lnTo>
                  <a:lnTo>
                    <a:pt x="25" y="24"/>
                  </a:lnTo>
                  <a:lnTo>
                    <a:pt x="25" y="24"/>
                  </a:lnTo>
                  <a:lnTo>
                    <a:pt x="25" y="24"/>
                  </a:lnTo>
                  <a:lnTo>
                    <a:pt x="25" y="23"/>
                  </a:lnTo>
                  <a:lnTo>
                    <a:pt x="25" y="23"/>
                  </a:lnTo>
                  <a:lnTo>
                    <a:pt x="25" y="23"/>
                  </a:lnTo>
                  <a:lnTo>
                    <a:pt x="25" y="23"/>
                  </a:lnTo>
                  <a:lnTo>
                    <a:pt x="25" y="23"/>
                  </a:lnTo>
                  <a:lnTo>
                    <a:pt x="25" y="23"/>
                  </a:lnTo>
                  <a:lnTo>
                    <a:pt x="25" y="23"/>
                  </a:lnTo>
                  <a:lnTo>
                    <a:pt x="25" y="24"/>
                  </a:lnTo>
                  <a:lnTo>
                    <a:pt x="25" y="24"/>
                  </a:lnTo>
                  <a:lnTo>
                    <a:pt x="25" y="24"/>
                  </a:lnTo>
                  <a:lnTo>
                    <a:pt x="26" y="24"/>
                  </a:lnTo>
                  <a:lnTo>
                    <a:pt x="26" y="23"/>
                  </a:lnTo>
                  <a:lnTo>
                    <a:pt x="26" y="23"/>
                  </a:lnTo>
                  <a:lnTo>
                    <a:pt x="26" y="23"/>
                  </a:lnTo>
                  <a:lnTo>
                    <a:pt x="26" y="23"/>
                  </a:lnTo>
                  <a:lnTo>
                    <a:pt x="26" y="23"/>
                  </a:lnTo>
                  <a:lnTo>
                    <a:pt x="27" y="23"/>
                  </a:lnTo>
                  <a:lnTo>
                    <a:pt x="26" y="23"/>
                  </a:lnTo>
                  <a:lnTo>
                    <a:pt x="25" y="23"/>
                  </a:lnTo>
                  <a:lnTo>
                    <a:pt x="25" y="23"/>
                  </a:lnTo>
                  <a:lnTo>
                    <a:pt x="25" y="23"/>
                  </a:lnTo>
                  <a:lnTo>
                    <a:pt x="25" y="23"/>
                  </a:lnTo>
                  <a:lnTo>
                    <a:pt x="25" y="23"/>
                  </a:lnTo>
                  <a:lnTo>
                    <a:pt x="25" y="23"/>
                  </a:lnTo>
                  <a:lnTo>
                    <a:pt x="25" y="23"/>
                  </a:lnTo>
                  <a:lnTo>
                    <a:pt x="25" y="23"/>
                  </a:lnTo>
                  <a:lnTo>
                    <a:pt x="24" y="23"/>
                  </a:lnTo>
                  <a:lnTo>
                    <a:pt x="24" y="22"/>
                  </a:lnTo>
                  <a:lnTo>
                    <a:pt x="24" y="22"/>
                  </a:lnTo>
                  <a:lnTo>
                    <a:pt x="24" y="22"/>
                  </a:lnTo>
                  <a:lnTo>
                    <a:pt x="23" y="22"/>
                  </a:lnTo>
                  <a:lnTo>
                    <a:pt x="23" y="22"/>
                  </a:lnTo>
                  <a:lnTo>
                    <a:pt x="23" y="22"/>
                  </a:lnTo>
                  <a:lnTo>
                    <a:pt x="23" y="22"/>
                  </a:lnTo>
                  <a:lnTo>
                    <a:pt x="23" y="22"/>
                  </a:lnTo>
                  <a:lnTo>
                    <a:pt x="22" y="22"/>
                  </a:lnTo>
                  <a:lnTo>
                    <a:pt x="22" y="22"/>
                  </a:lnTo>
                  <a:lnTo>
                    <a:pt x="22" y="22"/>
                  </a:lnTo>
                  <a:lnTo>
                    <a:pt x="22" y="22"/>
                  </a:lnTo>
                  <a:lnTo>
                    <a:pt x="22" y="21"/>
                  </a:lnTo>
                  <a:lnTo>
                    <a:pt x="22" y="21"/>
                  </a:lnTo>
                  <a:lnTo>
                    <a:pt x="22" y="21"/>
                  </a:lnTo>
                  <a:lnTo>
                    <a:pt x="23" y="21"/>
                  </a:lnTo>
                  <a:lnTo>
                    <a:pt x="22" y="21"/>
                  </a:lnTo>
                  <a:lnTo>
                    <a:pt x="22" y="21"/>
                  </a:lnTo>
                  <a:lnTo>
                    <a:pt x="22" y="22"/>
                  </a:lnTo>
                  <a:lnTo>
                    <a:pt x="22" y="22"/>
                  </a:lnTo>
                  <a:lnTo>
                    <a:pt x="23" y="21"/>
                  </a:lnTo>
                  <a:lnTo>
                    <a:pt x="23" y="21"/>
                  </a:lnTo>
                  <a:lnTo>
                    <a:pt x="23" y="21"/>
                  </a:lnTo>
                  <a:lnTo>
                    <a:pt x="23" y="21"/>
                  </a:lnTo>
                  <a:lnTo>
                    <a:pt x="24" y="21"/>
                  </a:lnTo>
                  <a:lnTo>
                    <a:pt x="24" y="21"/>
                  </a:lnTo>
                  <a:lnTo>
                    <a:pt x="24" y="21"/>
                  </a:lnTo>
                  <a:lnTo>
                    <a:pt x="24" y="21"/>
                  </a:lnTo>
                  <a:lnTo>
                    <a:pt x="25" y="21"/>
                  </a:lnTo>
                  <a:lnTo>
                    <a:pt x="25" y="20"/>
                  </a:lnTo>
                  <a:lnTo>
                    <a:pt x="25" y="20"/>
                  </a:lnTo>
                  <a:lnTo>
                    <a:pt x="25" y="20"/>
                  </a:lnTo>
                  <a:lnTo>
                    <a:pt x="25" y="20"/>
                  </a:lnTo>
                  <a:lnTo>
                    <a:pt x="25" y="20"/>
                  </a:lnTo>
                  <a:lnTo>
                    <a:pt x="26" y="19"/>
                  </a:lnTo>
                  <a:lnTo>
                    <a:pt x="26" y="19"/>
                  </a:lnTo>
                  <a:lnTo>
                    <a:pt x="27" y="20"/>
                  </a:lnTo>
                  <a:lnTo>
                    <a:pt x="26" y="20"/>
                  </a:lnTo>
                  <a:lnTo>
                    <a:pt x="27" y="20"/>
                  </a:lnTo>
                  <a:lnTo>
                    <a:pt x="27" y="20"/>
                  </a:lnTo>
                  <a:lnTo>
                    <a:pt x="27" y="20"/>
                  </a:lnTo>
                  <a:lnTo>
                    <a:pt x="28" y="20"/>
                  </a:lnTo>
                  <a:lnTo>
                    <a:pt x="28" y="19"/>
                  </a:lnTo>
                  <a:lnTo>
                    <a:pt x="27" y="19"/>
                  </a:lnTo>
                  <a:lnTo>
                    <a:pt x="27" y="19"/>
                  </a:lnTo>
                  <a:lnTo>
                    <a:pt x="27" y="19"/>
                  </a:lnTo>
                  <a:lnTo>
                    <a:pt x="27" y="19"/>
                  </a:lnTo>
                  <a:lnTo>
                    <a:pt x="28" y="19"/>
                  </a:lnTo>
                  <a:lnTo>
                    <a:pt x="28" y="19"/>
                  </a:lnTo>
                  <a:lnTo>
                    <a:pt x="28" y="18"/>
                  </a:lnTo>
                  <a:lnTo>
                    <a:pt x="28" y="18"/>
                  </a:lnTo>
                  <a:lnTo>
                    <a:pt x="29" y="18"/>
                  </a:lnTo>
                  <a:lnTo>
                    <a:pt x="29" y="19"/>
                  </a:lnTo>
                  <a:lnTo>
                    <a:pt x="29" y="18"/>
                  </a:lnTo>
                  <a:lnTo>
                    <a:pt x="30" y="18"/>
                  </a:lnTo>
                  <a:lnTo>
                    <a:pt x="30" y="18"/>
                  </a:lnTo>
                  <a:lnTo>
                    <a:pt x="31" y="18"/>
                  </a:lnTo>
                  <a:lnTo>
                    <a:pt x="31" y="18"/>
                  </a:lnTo>
                  <a:lnTo>
                    <a:pt x="32" y="18"/>
                  </a:lnTo>
                  <a:lnTo>
                    <a:pt x="32" y="18"/>
                  </a:lnTo>
                  <a:lnTo>
                    <a:pt x="31" y="18"/>
                  </a:lnTo>
                  <a:lnTo>
                    <a:pt x="31" y="18"/>
                  </a:lnTo>
                  <a:lnTo>
                    <a:pt x="31" y="18"/>
                  </a:lnTo>
                  <a:lnTo>
                    <a:pt x="32" y="18"/>
                  </a:lnTo>
                  <a:lnTo>
                    <a:pt x="32" y="18"/>
                  </a:lnTo>
                  <a:lnTo>
                    <a:pt x="32" y="18"/>
                  </a:lnTo>
                  <a:lnTo>
                    <a:pt x="31" y="18"/>
                  </a:lnTo>
                  <a:lnTo>
                    <a:pt x="31" y="19"/>
                  </a:lnTo>
                  <a:lnTo>
                    <a:pt x="31" y="19"/>
                  </a:lnTo>
                  <a:lnTo>
                    <a:pt x="31" y="19"/>
                  </a:lnTo>
                  <a:lnTo>
                    <a:pt x="31" y="19"/>
                  </a:lnTo>
                  <a:lnTo>
                    <a:pt x="31" y="19"/>
                  </a:lnTo>
                  <a:lnTo>
                    <a:pt x="31" y="19"/>
                  </a:lnTo>
                  <a:lnTo>
                    <a:pt x="31" y="19"/>
                  </a:lnTo>
                  <a:lnTo>
                    <a:pt x="31" y="19"/>
                  </a:lnTo>
                  <a:lnTo>
                    <a:pt x="31" y="19"/>
                  </a:lnTo>
                  <a:lnTo>
                    <a:pt x="31" y="20"/>
                  </a:lnTo>
                  <a:lnTo>
                    <a:pt x="32" y="20"/>
                  </a:lnTo>
                  <a:lnTo>
                    <a:pt x="32" y="20"/>
                  </a:lnTo>
                  <a:lnTo>
                    <a:pt x="32" y="20"/>
                  </a:lnTo>
                  <a:lnTo>
                    <a:pt x="32" y="20"/>
                  </a:lnTo>
                  <a:lnTo>
                    <a:pt x="33" y="20"/>
                  </a:lnTo>
                  <a:lnTo>
                    <a:pt x="33" y="20"/>
                  </a:lnTo>
                  <a:lnTo>
                    <a:pt x="33" y="20"/>
                  </a:lnTo>
                  <a:lnTo>
                    <a:pt x="33" y="20"/>
                  </a:lnTo>
                  <a:lnTo>
                    <a:pt x="34" y="20"/>
                  </a:lnTo>
                  <a:lnTo>
                    <a:pt x="34" y="20"/>
                  </a:lnTo>
                  <a:lnTo>
                    <a:pt x="34" y="20"/>
                  </a:lnTo>
                  <a:lnTo>
                    <a:pt x="35" y="20"/>
                  </a:lnTo>
                  <a:lnTo>
                    <a:pt x="35" y="20"/>
                  </a:lnTo>
                  <a:lnTo>
                    <a:pt x="35" y="20"/>
                  </a:lnTo>
                  <a:lnTo>
                    <a:pt x="35" y="20"/>
                  </a:lnTo>
                  <a:lnTo>
                    <a:pt x="36" y="20"/>
                  </a:lnTo>
                  <a:lnTo>
                    <a:pt x="36" y="20"/>
                  </a:lnTo>
                  <a:lnTo>
                    <a:pt x="36" y="20"/>
                  </a:lnTo>
                  <a:lnTo>
                    <a:pt x="36" y="20"/>
                  </a:lnTo>
                  <a:lnTo>
                    <a:pt x="36" y="20"/>
                  </a:lnTo>
                  <a:lnTo>
                    <a:pt x="36" y="20"/>
                  </a:lnTo>
                  <a:lnTo>
                    <a:pt x="36" y="19"/>
                  </a:lnTo>
                  <a:lnTo>
                    <a:pt x="36" y="19"/>
                  </a:lnTo>
                  <a:lnTo>
                    <a:pt x="37" y="19"/>
                  </a:lnTo>
                  <a:lnTo>
                    <a:pt x="37" y="19"/>
                  </a:lnTo>
                  <a:lnTo>
                    <a:pt x="37" y="19"/>
                  </a:lnTo>
                  <a:lnTo>
                    <a:pt x="37" y="19"/>
                  </a:lnTo>
                  <a:lnTo>
                    <a:pt x="37" y="19"/>
                  </a:lnTo>
                  <a:lnTo>
                    <a:pt x="37" y="19"/>
                  </a:lnTo>
                  <a:lnTo>
                    <a:pt x="37" y="19"/>
                  </a:lnTo>
                  <a:lnTo>
                    <a:pt x="37" y="20"/>
                  </a:lnTo>
                  <a:lnTo>
                    <a:pt x="37" y="20"/>
                  </a:lnTo>
                  <a:lnTo>
                    <a:pt x="37" y="20"/>
                  </a:lnTo>
                  <a:lnTo>
                    <a:pt x="38" y="20"/>
                  </a:lnTo>
                  <a:lnTo>
                    <a:pt x="38" y="19"/>
                  </a:lnTo>
                  <a:lnTo>
                    <a:pt x="38" y="19"/>
                  </a:lnTo>
                  <a:lnTo>
                    <a:pt x="37" y="19"/>
                  </a:lnTo>
                  <a:lnTo>
                    <a:pt x="37" y="19"/>
                  </a:lnTo>
                  <a:lnTo>
                    <a:pt x="37" y="19"/>
                  </a:lnTo>
                  <a:lnTo>
                    <a:pt x="36" y="19"/>
                  </a:lnTo>
                  <a:lnTo>
                    <a:pt x="36" y="19"/>
                  </a:lnTo>
                  <a:lnTo>
                    <a:pt x="36" y="19"/>
                  </a:lnTo>
                  <a:lnTo>
                    <a:pt x="36" y="19"/>
                  </a:lnTo>
                  <a:lnTo>
                    <a:pt x="36" y="19"/>
                  </a:lnTo>
                  <a:lnTo>
                    <a:pt x="36" y="19"/>
                  </a:lnTo>
                  <a:lnTo>
                    <a:pt x="35" y="19"/>
                  </a:lnTo>
                  <a:lnTo>
                    <a:pt x="36" y="19"/>
                  </a:lnTo>
                  <a:lnTo>
                    <a:pt x="36" y="19"/>
                  </a:lnTo>
                  <a:lnTo>
                    <a:pt x="36" y="18"/>
                  </a:lnTo>
                  <a:lnTo>
                    <a:pt x="36" y="18"/>
                  </a:lnTo>
                  <a:lnTo>
                    <a:pt x="36" y="18"/>
                  </a:lnTo>
                  <a:lnTo>
                    <a:pt x="35" y="18"/>
                  </a:lnTo>
                  <a:lnTo>
                    <a:pt x="35" y="18"/>
                  </a:lnTo>
                  <a:lnTo>
                    <a:pt x="34" y="18"/>
                  </a:lnTo>
                  <a:lnTo>
                    <a:pt x="34" y="18"/>
                  </a:lnTo>
                  <a:lnTo>
                    <a:pt x="34" y="17"/>
                  </a:lnTo>
                  <a:lnTo>
                    <a:pt x="34" y="17"/>
                  </a:lnTo>
                  <a:lnTo>
                    <a:pt x="34" y="17"/>
                  </a:lnTo>
                  <a:lnTo>
                    <a:pt x="35" y="17"/>
                  </a:lnTo>
                  <a:lnTo>
                    <a:pt x="35" y="17"/>
                  </a:lnTo>
                  <a:lnTo>
                    <a:pt x="35" y="18"/>
                  </a:lnTo>
                  <a:lnTo>
                    <a:pt x="35" y="18"/>
                  </a:lnTo>
                  <a:lnTo>
                    <a:pt x="36" y="18"/>
                  </a:lnTo>
                  <a:lnTo>
                    <a:pt x="36" y="18"/>
                  </a:lnTo>
                  <a:lnTo>
                    <a:pt x="36" y="18"/>
                  </a:lnTo>
                  <a:lnTo>
                    <a:pt x="36" y="18"/>
                  </a:lnTo>
                  <a:lnTo>
                    <a:pt x="36" y="18"/>
                  </a:lnTo>
                  <a:lnTo>
                    <a:pt x="37" y="18"/>
                  </a:lnTo>
                  <a:lnTo>
                    <a:pt x="37" y="18"/>
                  </a:lnTo>
                  <a:lnTo>
                    <a:pt x="37" y="18"/>
                  </a:lnTo>
                  <a:lnTo>
                    <a:pt x="37" y="18"/>
                  </a:lnTo>
                  <a:lnTo>
                    <a:pt x="38" y="18"/>
                  </a:lnTo>
                  <a:lnTo>
                    <a:pt x="38" y="19"/>
                  </a:lnTo>
                  <a:lnTo>
                    <a:pt x="38" y="19"/>
                  </a:lnTo>
                  <a:lnTo>
                    <a:pt x="38" y="19"/>
                  </a:lnTo>
                  <a:lnTo>
                    <a:pt x="39" y="19"/>
                  </a:lnTo>
                  <a:lnTo>
                    <a:pt x="39" y="19"/>
                  </a:lnTo>
                  <a:lnTo>
                    <a:pt x="39" y="18"/>
                  </a:lnTo>
                  <a:lnTo>
                    <a:pt x="39" y="18"/>
                  </a:lnTo>
                  <a:lnTo>
                    <a:pt x="39" y="18"/>
                  </a:lnTo>
                  <a:lnTo>
                    <a:pt x="39" y="18"/>
                  </a:lnTo>
                  <a:lnTo>
                    <a:pt x="39" y="18"/>
                  </a:lnTo>
                  <a:lnTo>
                    <a:pt x="39" y="18"/>
                  </a:lnTo>
                  <a:lnTo>
                    <a:pt x="39" y="18"/>
                  </a:lnTo>
                  <a:lnTo>
                    <a:pt x="38" y="18"/>
                  </a:lnTo>
                  <a:lnTo>
                    <a:pt x="38" y="18"/>
                  </a:lnTo>
                  <a:lnTo>
                    <a:pt x="38" y="18"/>
                  </a:lnTo>
                  <a:lnTo>
                    <a:pt x="38" y="18"/>
                  </a:lnTo>
                  <a:lnTo>
                    <a:pt x="37" y="18"/>
                  </a:lnTo>
                  <a:lnTo>
                    <a:pt x="37" y="18"/>
                  </a:lnTo>
                  <a:lnTo>
                    <a:pt x="37" y="18"/>
                  </a:lnTo>
                  <a:lnTo>
                    <a:pt x="37" y="18"/>
                  </a:lnTo>
                  <a:lnTo>
                    <a:pt x="37" y="18"/>
                  </a:lnTo>
                  <a:lnTo>
                    <a:pt x="37" y="18"/>
                  </a:lnTo>
                  <a:lnTo>
                    <a:pt x="36" y="18"/>
                  </a:lnTo>
                  <a:lnTo>
                    <a:pt x="36" y="18"/>
                  </a:lnTo>
                  <a:lnTo>
                    <a:pt x="36" y="18"/>
                  </a:lnTo>
                  <a:lnTo>
                    <a:pt x="36" y="17"/>
                  </a:lnTo>
                  <a:lnTo>
                    <a:pt x="36" y="17"/>
                  </a:lnTo>
                  <a:lnTo>
                    <a:pt x="36" y="17"/>
                  </a:lnTo>
                  <a:lnTo>
                    <a:pt x="36" y="17"/>
                  </a:lnTo>
                  <a:lnTo>
                    <a:pt x="37" y="17"/>
                  </a:lnTo>
                  <a:lnTo>
                    <a:pt x="36" y="17"/>
                  </a:lnTo>
                  <a:lnTo>
                    <a:pt x="36" y="16"/>
                  </a:lnTo>
                  <a:lnTo>
                    <a:pt x="36" y="16"/>
                  </a:lnTo>
                  <a:lnTo>
                    <a:pt x="36" y="16"/>
                  </a:lnTo>
                  <a:lnTo>
                    <a:pt x="35" y="16"/>
                  </a:lnTo>
                  <a:lnTo>
                    <a:pt x="34" y="17"/>
                  </a:lnTo>
                  <a:lnTo>
                    <a:pt x="34" y="16"/>
                  </a:lnTo>
                  <a:lnTo>
                    <a:pt x="34" y="16"/>
                  </a:lnTo>
                  <a:lnTo>
                    <a:pt x="35" y="16"/>
                  </a:lnTo>
                  <a:lnTo>
                    <a:pt x="35" y="16"/>
                  </a:lnTo>
                  <a:lnTo>
                    <a:pt x="34" y="16"/>
                  </a:lnTo>
                  <a:lnTo>
                    <a:pt x="35" y="16"/>
                  </a:lnTo>
                  <a:lnTo>
                    <a:pt x="34" y="16"/>
                  </a:lnTo>
                  <a:lnTo>
                    <a:pt x="34" y="16"/>
                  </a:lnTo>
                  <a:lnTo>
                    <a:pt x="34" y="16"/>
                  </a:lnTo>
                  <a:lnTo>
                    <a:pt x="34" y="16"/>
                  </a:lnTo>
                  <a:lnTo>
                    <a:pt x="33" y="16"/>
                  </a:lnTo>
                  <a:lnTo>
                    <a:pt x="33" y="16"/>
                  </a:lnTo>
                  <a:lnTo>
                    <a:pt x="33" y="16"/>
                  </a:lnTo>
                  <a:lnTo>
                    <a:pt x="32" y="16"/>
                  </a:lnTo>
                  <a:lnTo>
                    <a:pt x="32" y="16"/>
                  </a:lnTo>
                  <a:lnTo>
                    <a:pt x="32" y="16"/>
                  </a:lnTo>
                  <a:lnTo>
                    <a:pt x="32" y="16"/>
                  </a:lnTo>
                  <a:lnTo>
                    <a:pt x="32" y="16"/>
                  </a:lnTo>
                  <a:lnTo>
                    <a:pt x="32" y="15"/>
                  </a:lnTo>
                  <a:lnTo>
                    <a:pt x="32" y="15"/>
                  </a:lnTo>
                  <a:lnTo>
                    <a:pt x="31" y="15"/>
                  </a:lnTo>
                  <a:lnTo>
                    <a:pt x="31" y="15"/>
                  </a:lnTo>
                  <a:lnTo>
                    <a:pt x="31" y="14"/>
                  </a:lnTo>
                  <a:lnTo>
                    <a:pt x="31" y="14"/>
                  </a:lnTo>
                  <a:lnTo>
                    <a:pt x="31" y="14"/>
                  </a:lnTo>
                  <a:lnTo>
                    <a:pt x="31" y="14"/>
                  </a:lnTo>
                  <a:lnTo>
                    <a:pt x="31" y="14"/>
                  </a:lnTo>
                  <a:lnTo>
                    <a:pt x="30" y="14"/>
                  </a:lnTo>
                  <a:lnTo>
                    <a:pt x="30" y="14"/>
                  </a:lnTo>
                  <a:lnTo>
                    <a:pt x="30" y="13"/>
                  </a:lnTo>
                  <a:lnTo>
                    <a:pt x="29" y="13"/>
                  </a:lnTo>
                  <a:lnTo>
                    <a:pt x="29" y="13"/>
                  </a:lnTo>
                  <a:lnTo>
                    <a:pt x="29" y="13"/>
                  </a:lnTo>
                  <a:lnTo>
                    <a:pt x="29" y="13"/>
                  </a:lnTo>
                  <a:lnTo>
                    <a:pt x="28" y="13"/>
                  </a:lnTo>
                  <a:lnTo>
                    <a:pt x="28" y="12"/>
                  </a:lnTo>
                  <a:lnTo>
                    <a:pt x="28" y="12"/>
                  </a:lnTo>
                  <a:lnTo>
                    <a:pt x="28" y="12"/>
                  </a:lnTo>
                  <a:lnTo>
                    <a:pt x="28" y="12"/>
                  </a:lnTo>
                  <a:lnTo>
                    <a:pt x="28" y="12"/>
                  </a:lnTo>
                  <a:lnTo>
                    <a:pt x="27" y="12"/>
                  </a:lnTo>
                  <a:lnTo>
                    <a:pt x="27" y="12"/>
                  </a:lnTo>
                  <a:lnTo>
                    <a:pt x="27" y="12"/>
                  </a:lnTo>
                  <a:lnTo>
                    <a:pt x="27" y="12"/>
                  </a:lnTo>
                  <a:lnTo>
                    <a:pt x="27" y="12"/>
                  </a:lnTo>
                  <a:lnTo>
                    <a:pt x="26" y="12"/>
                  </a:lnTo>
                  <a:lnTo>
                    <a:pt x="26" y="12"/>
                  </a:lnTo>
                  <a:lnTo>
                    <a:pt x="26" y="12"/>
                  </a:lnTo>
                  <a:lnTo>
                    <a:pt x="25" y="11"/>
                  </a:lnTo>
                  <a:lnTo>
                    <a:pt x="25" y="11"/>
                  </a:lnTo>
                  <a:lnTo>
                    <a:pt x="25" y="11"/>
                  </a:lnTo>
                  <a:lnTo>
                    <a:pt x="25" y="11"/>
                  </a:lnTo>
                  <a:lnTo>
                    <a:pt x="26" y="11"/>
                  </a:lnTo>
                  <a:lnTo>
                    <a:pt x="26" y="11"/>
                  </a:lnTo>
                  <a:lnTo>
                    <a:pt x="25" y="11"/>
                  </a:lnTo>
                  <a:lnTo>
                    <a:pt x="25" y="11"/>
                  </a:lnTo>
                  <a:lnTo>
                    <a:pt x="26" y="11"/>
                  </a:lnTo>
                  <a:lnTo>
                    <a:pt x="26" y="11"/>
                  </a:lnTo>
                  <a:lnTo>
                    <a:pt x="26" y="11"/>
                  </a:lnTo>
                  <a:lnTo>
                    <a:pt x="26" y="11"/>
                  </a:lnTo>
                  <a:lnTo>
                    <a:pt x="26" y="10"/>
                  </a:lnTo>
                  <a:lnTo>
                    <a:pt x="26" y="10"/>
                  </a:lnTo>
                  <a:lnTo>
                    <a:pt x="26" y="10"/>
                  </a:lnTo>
                  <a:lnTo>
                    <a:pt x="26" y="9"/>
                  </a:lnTo>
                  <a:lnTo>
                    <a:pt x="26" y="9"/>
                  </a:lnTo>
                  <a:lnTo>
                    <a:pt x="27" y="9"/>
                  </a:lnTo>
                  <a:lnTo>
                    <a:pt x="27" y="9"/>
                  </a:lnTo>
                  <a:lnTo>
                    <a:pt x="27" y="9"/>
                  </a:lnTo>
                  <a:lnTo>
                    <a:pt x="28" y="9"/>
                  </a:lnTo>
                  <a:lnTo>
                    <a:pt x="28" y="9"/>
                  </a:lnTo>
                  <a:lnTo>
                    <a:pt x="29" y="9"/>
                  </a:lnTo>
                  <a:lnTo>
                    <a:pt x="29" y="9"/>
                  </a:lnTo>
                  <a:lnTo>
                    <a:pt x="30" y="9"/>
                  </a:lnTo>
                  <a:lnTo>
                    <a:pt x="30" y="9"/>
                  </a:lnTo>
                  <a:lnTo>
                    <a:pt x="30" y="9"/>
                  </a:lnTo>
                  <a:lnTo>
                    <a:pt x="31" y="9"/>
                  </a:lnTo>
                  <a:lnTo>
                    <a:pt x="31" y="9"/>
                  </a:lnTo>
                  <a:lnTo>
                    <a:pt x="31" y="9"/>
                  </a:lnTo>
                  <a:lnTo>
                    <a:pt x="31" y="9"/>
                  </a:lnTo>
                  <a:lnTo>
                    <a:pt x="31" y="9"/>
                  </a:lnTo>
                  <a:lnTo>
                    <a:pt x="32" y="8"/>
                  </a:lnTo>
                  <a:lnTo>
                    <a:pt x="32" y="8"/>
                  </a:lnTo>
                  <a:lnTo>
                    <a:pt x="32" y="8"/>
                  </a:lnTo>
                  <a:lnTo>
                    <a:pt x="32" y="8"/>
                  </a:lnTo>
                  <a:lnTo>
                    <a:pt x="33" y="8"/>
                  </a:lnTo>
                  <a:lnTo>
                    <a:pt x="33" y="7"/>
                  </a:lnTo>
                  <a:lnTo>
                    <a:pt x="33" y="7"/>
                  </a:lnTo>
                  <a:lnTo>
                    <a:pt x="33" y="7"/>
                  </a:lnTo>
                  <a:lnTo>
                    <a:pt x="33" y="7"/>
                  </a:lnTo>
                  <a:lnTo>
                    <a:pt x="33" y="8"/>
                  </a:lnTo>
                  <a:lnTo>
                    <a:pt x="33" y="7"/>
                  </a:lnTo>
                  <a:lnTo>
                    <a:pt x="33" y="7"/>
                  </a:lnTo>
                  <a:lnTo>
                    <a:pt x="33" y="7"/>
                  </a:lnTo>
                  <a:lnTo>
                    <a:pt x="33" y="6"/>
                  </a:lnTo>
                  <a:lnTo>
                    <a:pt x="33" y="6"/>
                  </a:lnTo>
                  <a:lnTo>
                    <a:pt x="34" y="6"/>
                  </a:lnTo>
                  <a:lnTo>
                    <a:pt x="33" y="6"/>
                  </a:lnTo>
                  <a:lnTo>
                    <a:pt x="33" y="6"/>
                  </a:lnTo>
                  <a:lnTo>
                    <a:pt x="34" y="6"/>
                  </a:lnTo>
                  <a:lnTo>
                    <a:pt x="34" y="6"/>
                  </a:lnTo>
                  <a:lnTo>
                    <a:pt x="34" y="5"/>
                  </a:lnTo>
                  <a:lnTo>
                    <a:pt x="34" y="5"/>
                  </a:lnTo>
                  <a:lnTo>
                    <a:pt x="34" y="5"/>
                  </a:lnTo>
                  <a:lnTo>
                    <a:pt x="34" y="5"/>
                  </a:lnTo>
                  <a:lnTo>
                    <a:pt x="35" y="5"/>
                  </a:lnTo>
                  <a:lnTo>
                    <a:pt x="35" y="4"/>
                  </a:lnTo>
                  <a:lnTo>
                    <a:pt x="35" y="4"/>
                  </a:lnTo>
                  <a:lnTo>
                    <a:pt x="35" y="4"/>
                  </a:lnTo>
                  <a:lnTo>
                    <a:pt x="35" y="4"/>
                  </a:lnTo>
                  <a:lnTo>
                    <a:pt x="35" y="4"/>
                  </a:lnTo>
                  <a:lnTo>
                    <a:pt x="36" y="4"/>
                  </a:lnTo>
                  <a:lnTo>
                    <a:pt x="36" y="4"/>
                  </a:lnTo>
                  <a:lnTo>
                    <a:pt x="36" y="4"/>
                  </a:lnTo>
                  <a:lnTo>
                    <a:pt x="36" y="4"/>
                  </a:lnTo>
                  <a:lnTo>
                    <a:pt x="36" y="4"/>
                  </a:lnTo>
                  <a:lnTo>
                    <a:pt x="35" y="4"/>
                  </a:lnTo>
                  <a:lnTo>
                    <a:pt x="35" y="4"/>
                  </a:lnTo>
                  <a:lnTo>
                    <a:pt x="35" y="4"/>
                  </a:lnTo>
                  <a:lnTo>
                    <a:pt x="36" y="4"/>
                  </a:lnTo>
                  <a:lnTo>
                    <a:pt x="36" y="4"/>
                  </a:lnTo>
                  <a:lnTo>
                    <a:pt x="36" y="4"/>
                  </a:lnTo>
                  <a:lnTo>
                    <a:pt x="36" y="4"/>
                  </a:lnTo>
                  <a:lnTo>
                    <a:pt x="36" y="4"/>
                  </a:lnTo>
                  <a:lnTo>
                    <a:pt x="37" y="4"/>
                  </a:lnTo>
                  <a:lnTo>
                    <a:pt x="37" y="4"/>
                  </a:lnTo>
                  <a:lnTo>
                    <a:pt x="37" y="4"/>
                  </a:lnTo>
                  <a:lnTo>
                    <a:pt x="37" y="4"/>
                  </a:lnTo>
                  <a:lnTo>
                    <a:pt x="38" y="4"/>
                  </a:lnTo>
                  <a:lnTo>
                    <a:pt x="38" y="3"/>
                  </a:lnTo>
                  <a:lnTo>
                    <a:pt x="39" y="3"/>
                  </a:lnTo>
                  <a:lnTo>
                    <a:pt x="39" y="3"/>
                  </a:lnTo>
                  <a:lnTo>
                    <a:pt x="40" y="3"/>
                  </a:lnTo>
                  <a:lnTo>
                    <a:pt x="40" y="3"/>
                  </a:lnTo>
                  <a:lnTo>
                    <a:pt x="40" y="3"/>
                  </a:lnTo>
                  <a:lnTo>
                    <a:pt x="40" y="3"/>
                  </a:lnTo>
                  <a:lnTo>
                    <a:pt x="40" y="3"/>
                  </a:lnTo>
                  <a:lnTo>
                    <a:pt x="39" y="3"/>
                  </a:lnTo>
                  <a:lnTo>
                    <a:pt x="40" y="3"/>
                  </a:lnTo>
                  <a:lnTo>
                    <a:pt x="40" y="3"/>
                  </a:lnTo>
                  <a:lnTo>
                    <a:pt x="40" y="3"/>
                  </a:lnTo>
                  <a:lnTo>
                    <a:pt x="40" y="4"/>
                  </a:lnTo>
                  <a:lnTo>
                    <a:pt x="40" y="3"/>
                  </a:lnTo>
                  <a:lnTo>
                    <a:pt x="40" y="3"/>
                  </a:lnTo>
                  <a:lnTo>
                    <a:pt x="40" y="3"/>
                  </a:lnTo>
                  <a:lnTo>
                    <a:pt x="40" y="3"/>
                  </a:lnTo>
                  <a:lnTo>
                    <a:pt x="40" y="3"/>
                  </a:lnTo>
                  <a:lnTo>
                    <a:pt x="41" y="3"/>
                  </a:lnTo>
                  <a:lnTo>
                    <a:pt x="41" y="3"/>
                  </a:lnTo>
                  <a:lnTo>
                    <a:pt x="41" y="3"/>
                  </a:lnTo>
                  <a:lnTo>
                    <a:pt x="41" y="3"/>
                  </a:lnTo>
                  <a:lnTo>
                    <a:pt x="41" y="3"/>
                  </a:lnTo>
                  <a:lnTo>
                    <a:pt x="40" y="3"/>
                  </a:lnTo>
                  <a:lnTo>
                    <a:pt x="40" y="3"/>
                  </a:lnTo>
                  <a:lnTo>
                    <a:pt x="40" y="3"/>
                  </a:lnTo>
                  <a:lnTo>
                    <a:pt x="40" y="3"/>
                  </a:lnTo>
                  <a:lnTo>
                    <a:pt x="40" y="2"/>
                  </a:lnTo>
                  <a:lnTo>
                    <a:pt x="40" y="2"/>
                  </a:lnTo>
                  <a:lnTo>
                    <a:pt x="40" y="2"/>
                  </a:lnTo>
                  <a:lnTo>
                    <a:pt x="40" y="2"/>
                  </a:lnTo>
                  <a:lnTo>
                    <a:pt x="40" y="2"/>
                  </a:lnTo>
                  <a:lnTo>
                    <a:pt x="40" y="2"/>
                  </a:lnTo>
                  <a:lnTo>
                    <a:pt x="40" y="2"/>
                  </a:lnTo>
                  <a:lnTo>
                    <a:pt x="41" y="2"/>
                  </a:lnTo>
                  <a:lnTo>
                    <a:pt x="41" y="2"/>
                  </a:lnTo>
                  <a:lnTo>
                    <a:pt x="41" y="1"/>
                  </a:lnTo>
                  <a:lnTo>
                    <a:pt x="42" y="1"/>
                  </a:lnTo>
                  <a:lnTo>
                    <a:pt x="41" y="1"/>
                  </a:lnTo>
                  <a:lnTo>
                    <a:pt x="41" y="1"/>
                  </a:lnTo>
                  <a:lnTo>
                    <a:pt x="41" y="2"/>
                  </a:lnTo>
                  <a:lnTo>
                    <a:pt x="41" y="2"/>
                  </a:lnTo>
                  <a:lnTo>
                    <a:pt x="41" y="1"/>
                  </a:lnTo>
                  <a:lnTo>
                    <a:pt x="42" y="1"/>
                  </a:lnTo>
                  <a:lnTo>
                    <a:pt x="42" y="2"/>
                  </a:lnTo>
                  <a:lnTo>
                    <a:pt x="41" y="2"/>
                  </a:lnTo>
                  <a:lnTo>
                    <a:pt x="41" y="2"/>
                  </a:lnTo>
                  <a:lnTo>
                    <a:pt x="41" y="2"/>
                  </a:lnTo>
                  <a:lnTo>
                    <a:pt x="41" y="2"/>
                  </a:lnTo>
                  <a:lnTo>
                    <a:pt x="41" y="2"/>
                  </a:lnTo>
                  <a:lnTo>
                    <a:pt x="41" y="2"/>
                  </a:lnTo>
                  <a:lnTo>
                    <a:pt x="42" y="2"/>
                  </a:lnTo>
                  <a:lnTo>
                    <a:pt x="42" y="2"/>
                  </a:lnTo>
                  <a:lnTo>
                    <a:pt x="42" y="2"/>
                  </a:lnTo>
                  <a:lnTo>
                    <a:pt x="42" y="2"/>
                  </a:lnTo>
                  <a:lnTo>
                    <a:pt x="43" y="2"/>
                  </a:lnTo>
                  <a:lnTo>
                    <a:pt x="43" y="2"/>
                  </a:lnTo>
                  <a:lnTo>
                    <a:pt x="43" y="2"/>
                  </a:lnTo>
                  <a:lnTo>
                    <a:pt x="43" y="2"/>
                  </a:lnTo>
                  <a:lnTo>
                    <a:pt x="44" y="2"/>
                  </a:lnTo>
                  <a:lnTo>
                    <a:pt x="44" y="2"/>
                  </a:lnTo>
                  <a:lnTo>
                    <a:pt x="44" y="2"/>
                  </a:lnTo>
                  <a:lnTo>
                    <a:pt x="44" y="2"/>
                  </a:lnTo>
                  <a:lnTo>
                    <a:pt x="44" y="1"/>
                  </a:lnTo>
                  <a:lnTo>
                    <a:pt x="45" y="1"/>
                  </a:lnTo>
                  <a:lnTo>
                    <a:pt x="45" y="1"/>
                  </a:lnTo>
                  <a:lnTo>
                    <a:pt x="45" y="1"/>
                  </a:lnTo>
                  <a:lnTo>
                    <a:pt x="45" y="1"/>
                  </a:lnTo>
                  <a:lnTo>
                    <a:pt x="46" y="1"/>
                  </a:lnTo>
                  <a:lnTo>
                    <a:pt x="46" y="0"/>
                  </a:lnTo>
                  <a:lnTo>
                    <a:pt x="46" y="0"/>
                  </a:lnTo>
                  <a:lnTo>
                    <a:pt x="46" y="0"/>
                  </a:lnTo>
                  <a:lnTo>
                    <a:pt x="47" y="0"/>
                  </a:lnTo>
                  <a:lnTo>
                    <a:pt x="47" y="0"/>
                  </a:lnTo>
                  <a:lnTo>
                    <a:pt x="47" y="0"/>
                  </a:lnTo>
                  <a:lnTo>
                    <a:pt x="47" y="0"/>
                  </a:lnTo>
                  <a:lnTo>
                    <a:pt x="47" y="0"/>
                  </a:lnTo>
                  <a:lnTo>
                    <a:pt x="47" y="0"/>
                  </a:lnTo>
                  <a:lnTo>
                    <a:pt x="48" y="0"/>
                  </a:lnTo>
                  <a:lnTo>
                    <a:pt x="48" y="0"/>
                  </a:lnTo>
                  <a:lnTo>
                    <a:pt x="48" y="0"/>
                  </a:lnTo>
                  <a:lnTo>
                    <a:pt x="48" y="0"/>
                  </a:lnTo>
                  <a:lnTo>
                    <a:pt x="48" y="0"/>
                  </a:lnTo>
                  <a:lnTo>
                    <a:pt x="48" y="0"/>
                  </a:lnTo>
                  <a:lnTo>
                    <a:pt x="49" y="0"/>
                  </a:lnTo>
                  <a:lnTo>
                    <a:pt x="49" y="0"/>
                  </a:lnTo>
                  <a:lnTo>
                    <a:pt x="49" y="0"/>
                  </a:lnTo>
                  <a:lnTo>
                    <a:pt x="49" y="0"/>
                  </a:lnTo>
                  <a:lnTo>
                    <a:pt x="50" y="0"/>
                  </a:lnTo>
                  <a:lnTo>
                    <a:pt x="50" y="1"/>
                  </a:lnTo>
                  <a:lnTo>
                    <a:pt x="49" y="1"/>
                  </a:lnTo>
                  <a:lnTo>
                    <a:pt x="49" y="1"/>
                  </a:lnTo>
                  <a:lnTo>
                    <a:pt x="49" y="1"/>
                  </a:lnTo>
                  <a:lnTo>
                    <a:pt x="48" y="1"/>
                  </a:lnTo>
                  <a:lnTo>
                    <a:pt x="48" y="1"/>
                  </a:lnTo>
                  <a:lnTo>
                    <a:pt x="48" y="1"/>
                  </a:lnTo>
                  <a:lnTo>
                    <a:pt x="49" y="1"/>
                  </a:lnTo>
                  <a:lnTo>
                    <a:pt x="49" y="2"/>
                  </a:lnTo>
                  <a:lnTo>
                    <a:pt x="49" y="2"/>
                  </a:lnTo>
                  <a:lnTo>
                    <a:pt x="49" y="2"/>
                  </a:lnTo>
                  <a:lnTo>
                    <a:pt x="49" y="2"/>
                  </a:lnTo>
                  <a:lnTo>
                    <a:pt x="49" y="1"/>
                  </a:lnTo>
                  <a:lnTo>
                    <a:pt x="49" y="2"/>
                  </a:lnTo>
                  <a:lnTo>
                    <a:pt x="50" y="1"/>
                  </a:lnTo>
                  <a:lnTo>
                    <a:pt x="50" y="1"/>
                  </a:lnTo>
                  <a:lnTo>
                    <a:pt x="50" y="1"/>
                  </a:lnTo>
                  <a:lnTo>
                    <a:pt x="50" y="1"/>
                  </a:lnTo>
                  <a:lnTo>
                    <a:pt x="50" y="1"/>
                  </a:lnTo>
                  <a:lnTo>
                    <a:pt x="50" y="1"/>
                  </a:lnTo>
                  <a:lnTo>
                    <a:pt x="50" y="0"/>
                  </a:lnTo>
                  <a:lnTo>
                    <a:pt x="50" y="0"/>
                  </a:lnTo>
                  <a:lnTo>
                    <a:pt x="51" y="0"/>
                  </a:lnTo>
                  <a:lnTo>
                    <a:pt x="51" y="0"/>
                  </a:lnTo>
                  <a:lnTo>
                    <a:pt x="51" y="1"/>
                  </a:lnTo>
                  <a:lnTo>
                    <a:pt x="51" y="1"/>
                  </a:lnTo>
                  <a:lnTo>
                    <a:pt x="51" y="1"/>
                  </a:lnTo>
                  <a:lnTo>
                    <a:pt x="51" y="0"/>
                  </a:lnTo>
                  <a:lnTo>
                    <a:pt x="51" y="0"/>
                  </a:lnTo>
                  <a:lnTo>
                    <a:pt x="52" y="1"/>
                  </a:lnTo>
                  <a:lnTo>
                    <a:pt x="52" y="1"/>
                  </a:lnTo>
                  <a:lnTo>
                    <a:pt x="51" y="1"/>
                  </a:lnTo>
                  <a:lnTo>
                    <a:pt x="52" y="2"/>
                  </a:lnTo>
                  <a:lnTo>
                    <a:pt x="52" y="2"/>
                  </a:lnTo>
                  <a:lnTo>
                    <a:pt x="52" y="2"/>
                  </a:lnTo>
                  <a:lnTo>
                    <a:pt x="52" y="2"/>
                  </a:lnTo>
                  <a:lnTo>
                    <a:pt x="52" y="2"/>
                  </a:lnTo>
                  <a:lnTo>
                    <a:pt x="52" y="2"/>
                  </a:lnTo>
                  <a:lnTo>
                    <a:pt x="52" y="2"/>
                  </a:lnTo>
                  <a:lnTo>
                    <a:pt x="53" y="2"/>
                  </a:lnTo>
                  <a:lnTo>
                    <a:pt x="53" y="1"/>
                  </a:lnTo>
                  <a:lnTo>
                    <a:pt x="53" y="1"/>
                  </a:lnTo>
                  <a:lnTo>
                    <a:pt x="53" y="1"/>
                  </a:lnTo>
                  <a:lnTo>
                    <a:pt x="54" y="1"/>
                  </a:lnTo>
                  <a:lnTo>
                    <a:pt x="54" y="1"/>
                  </a:lnTo>
                  <a:lnTo>
                    <a:pt x="54" y="1"/>
                  </a:lnTo>
                  <a:lnTo>
                    <a:pt x="54" y="1"/>
                  </a:lnTo>
                  <a:lnTo>
                    <a:pt x="54" y="1"/>
                  </a:lnTo>
                  <a:lnTo>
                    <a:pt x="55" y="1"/>
                  </a:lnTo>
                  <a:lnTo>
                    <a:pt x="55" y="1"/>
                  </a:lnTo>
                  <a:lnTo>
                    <a:pt x="56" y="2"/>
                  </a:lnTo>
                  <a:lnTo>
                    <a:pt x="56" y="1"/>
                  </a:lnTo>
                  <a:lnTo>
                    <a:pt x="56" y="1"/>
                  </a:lnTo>
                  <a:lnTo>
                    <a:pt x="56" y="1"/>
                  </a:lnTo>
                  <a:lnTo>
                    <a:pt x="56" y="1"/>
                  </a:lnTo>
                  <a:lnTo>
                    <a:pt x="57" y="2"/>
                  </a:lnTo>
                  <a:lnTo>
                    <a:pt x="57" y="2"/>
                  </a:lnTo>
                  <a:lnTo>
                    <a:pt x="56" y="2"/>
                  </a:lnTo>
                  <a:lnTo>
                    <a:pt x="56" y="2"/>
                  </a:lnTo>
                  <a:lnTo>
                    <a:pt x="56" y="2"/>
                  </a:lnTo>
                  <a:lnTo>
                    <a:pt x="56" y="2"/>
                  </a:lnTo>
                  <a:lnTo>
                    <a:pt x="57" y="2"/>
                  </a:lnTo>
                  <a:lnTo>
                    <a:pt x="57" y="3"/>
                  </a:lnTo>
                  <a:lnTo>
                    <a:pt x="57" y="3"/>
                  </a:lnTo>
                  <a:lnTo>
                    <a:pt x="57" y="3"/>
                  </a:lnTo>
                  <a:lnTo>
                    <a:pt x="56" y="3"/>
                  </a:lnTo>
                  <a:lnTo>
                    <a:pt x="56" y="3"/>
                  </a:lnTo>
                  <a:lnTo>
                    <a:pt x="56" y="3"/>
                  </a:lnTo>
                  <a:lnTo>
                    <a:pt x="56" y="3"/>
                  </a:lnTo>
                  <a:lnTo>
                    <a:pt x="57" y="3"/>
                  </a:lnTo>
                  <a:lnTo>
                    <a:pt x="57" y="3"/>
                  </a:lnTo>
                  <a:lnTo>
                    <a:pt x="57" y="3"/>
                  </a:lnTo>
                  <a:lnTo>
                    <a:pt x="57" y="3"/>
                  </a:lnTo>
                  <a:lnTo>
                    <a:pt x="58" y="3"/>
                  </a:lnTo>
                  <a:lnTo>
                    <a:pt x="58" y="3"/>
                  </a:lnTo>
                  <a:lnTo>
                    <a:pt x="57" y="3"/>
                  </a:lnTo>
                  <a:lnTo>
                    <a:pt x="57" y="3"/>
                  </a:lnTo>
                  <a:lnTo>
                    <a:pt x="57" y="3"/>
                  </a:lnTo>
                  <a:lnTo>
                    <a:pt x="58" y="3"/>
                  </a:lnTo>
                  <a:lnTo>
                    <a:pt x="58" y="3"/>
                  </a:lnTo>
                  <a:lnTo>
                    <a:pt x="58" y="3"/>
                  </a:lnTo>
                  <a:lnTo>
                    <a:pt x="58" y="3"/>
                  </a:lnTo>
                  <a:lnTo>
                    <a:pt x="59" y="3"/>
                  </a:lnTo>
                  <a:lnTo>
                    <a:pt x="59" y="3"/>
                  </a:lnTo>
                  <a:lnTo>
                    <a:pt x="59" y="3"/>
                  </a:lnTo>
                  <a:lnTo>
                    <a:pt x="59" y="3"/>
                  </a:lnTo>
                  <a:lnTo>
                    <a:pt x="59" y="3"/>
                  </a:lnTo>
                  <a:lnTo>
                    <a:pt x="60" y="3"/>
                  </a:lnTo>
                  <a:lnTo>
                    <a:pt x="60" y="3"/>
                  </a:lnTo>
                  <a:lnTo>
                    <a:pt x="60" y="3"/>
                  </a:lnTo>
                  <a:lnTo>
                    <a:pt x="61" y="3"/>
                  </a:lnTo>
                  <a:lnTo>
                    <a:pt x="61" y="3"/>
                  </a:lnTo>
                  <a:lnTo>
                    <a:pt x="61" y="3"/>
                  </a:lnTo>
                  <a:lnTo>
                    <a:pt x="61" y="3"/>
                  </a:lnTo>
                  <a:lnTo>
                    <a:pt x="61" y="3"/>
                  </a:lnTo>
                  <a:lnTo>
                    <a:pt x="62" y="3"/>
                  </a:lnTo>
                  <a:lnTo>
                    <a:pt x="62" y="3"/>
                  </a:lnTo>
                  <a:lnTo>
                    <a:pt x="63" y="3"/>
                  </a:lnTo>
                  <a:lnTo>
                    <a:pt x="63" y="3"/>
                  </a:lnTo>
                  <a:lnTo>
                    <a:pt x="63" y="3"/>
                  </a:lnTo>
                  <a:lnTo>
                    <a:pt x="63" y="3"/>
                  </a:lnTo>
                  <a:lnTo>
                    <a:pt x="64" y="3"/>
                  </a:lnTo>
                  <a:lnTo>
                    <a:pt x="64" y="3"/>
                  </a:lnTo>
                  <a:lnTo>
                    <a:pt x="64" y="3"/>
                  </a:lnTo>
                  <a:lnTo>
                    <a:pt x="65" y="3"/>
                  </a:lnTo>
                  <a:lnTo>
                    <a:pt x="65" y="4"/>
                  </a:lnTo>
                  <a:lnTo>
                    <a:pt x="65" y="4"/>
                  </a:lnTo>
                  <a:lnTo>
                    <a:pt x="65" y="4"/>
                  </a:lnTo>
                  <a:lnTo>
                    <a:pt x="65" y="3"/>
                  </a:lnTo>
                  <a:lnTo>
                    <a:pt x="66" y="4"/>
                  </a:lnTo>
                  <a:lnTo>
                    <a:pt x="66" y="4"/>
                  </a:lnTo>
                  <a:lnTo>
                    <a:pt x="66" y="4"/>
                  </a:lnTo>
                  <a:lnTo>
                    <a:pt x="67" y="4"/>
                  </a:lnTo>
                  <a:lnTo>
                    <a:pt x="67" y="4"/>
                  </a:lnTo>
                  <a:lnTo>
                    <a:pt x="67" y="4"/>
                  </a:lnTo>
                  <a:lnTo>
                    <a:pt x="68" y="4"/>
                  </a:lnTo>
                  <a:lnTo>
                    <a:pt x="68" y="4"/>
                  </a:lnTo>
                  <a:lnTo>
                    <a:pt x="68" y="4"/>
                  </a:lnTo>
                  <a:lnTo>
                    <a:pt x="68" y="4"/>
                  </a:lnTo>
                  <a:lnTo>
                    <a:pt x="69" y="4"/>
                  </a:lnTo>
                  <a:lnTo>
                    <a:pt x="69" y="4"/>
                  </a:lnTo>
                  <a:lnTo>
                    <a:pt x="69" y="4"/>
                  </a:lnTo>
                  <a:lnTo>
                    <a:pt x="70" y="4"/>
                  </a:lnTo>
                  <a:lnTo>
                    <a:pt x="70" y="4"/>
                  </a:lnTo>
                  <a:lnTo>
                    <a:pt x="70" y="4"/>
                  </a:lnTo>
                  <a:lnTo>
                    <a:pt x="70" y="4"/>
                  </a:lnTo>
                  <a:lnTo>
                    <a:pt x="71" y="4"/>
                  </a:lnTo>
                  <a:lnTo>
                    <a:pt x="71" y="4"/>
                  </a:lnTo>
                  <a:lnTo>
                    <a:pt x="71" y="5"/>
                  </a:lnTo>
                  <a:lnTo>
                    <a:pt x="71" y="5"/>
                  </a:lnTo>
                  <a:lnTo>
                    <a:pt x="72" y="5"/>
                  </a:lnTo>
                  <a:lnTo>
                    <a:pt x="72" y="5"/>
                  </a:lnTo>
                  <a:lnTo>
                    <a:pt x="72" y="5"/>
                  </a:lnTo>
                  <a:lnTo>
                    <a:pt x="73" y="5"/>
                  </a:lnTo>
                  <a:lnTo>
                    <a:pt x="73" y="5"/>
                  </a:lnTo>
                  <a:lnTo>
                    <a:pt x="73" y="5"/>
                  </a:lnTo>
                  <a:lnTo>
                    <a:pt x="74" y="5"/>
                  </a:lnTo>
                  <a:lnTo>
                    <a:pt x="74" y="5"/>
                  </a:lnTo>
                  <a:lnTo>
                    <a:pt x="74" y="5"/>
                  </a:lnTo>
                  <a:lnTo>
                    <a:pt x="74" y="5"/>
                  </a:lnTo>
                  <a:lnTo>
                    <a:pt x="75" y="5"/>
                  </a:lnTo>
                  <a:lnTo>
                    <a:pt x="75" y="5"/>
                  </a:lnTo>
                  <a:lnTo>
                    <a:pt x="75" y="5"/>
                  </a:lnTo>
                  <a:lnTo>
                    <a:pt x="76" y="5"/>
                  </a:lnTo>
                  <a:lnTo>
                    <a:pt x="76" y="5"/>
                  </a:lnTo>
                  <a:lnTo>
                    <a:pt x="76" y="5"/>
                  </a:lnTo>
                  <a:lnTo>
                    <a:pt x="76" y="4"/>
                  </a:lnTo>
                  <a:lnTo>
                    <a:pt x="76" y="5"/>
                  </a:lnTo>
                  <a:lnTo>
                    <a:pt x="77" y="5"/>
                  </a:lnTo>
                  <a:lnTo>
                    <a:pt x="77" y="5"/>
                  </a:lnTo>
                  <a:lnTo>
                    <a:pt x="77" y="5"/>
                  </a:lnTo>
                  <a:lnTo>
                    <a:pt x="78" y="5"/>
                  </a:lnTo>
                  <a:lnTo>
                    <a:pt x="78" y="5"/>
                  </a:lnTo>
                  <a:lnTo>
                    <a:pt x="78" y="5"/>
                  </a:lnTo>
                  <a:lnTo>
                    <a:pt x="78" y="6"/>
                  </a:lnTo>
                  <a:lnTo>
                    <a:pt x="79" y="6"/>
                  </a:lnTo>
                  <a:lnTo>
                    <a:pt x="79" y="6"/>
                  </a:lnTo>
                  <a:lnTo>
                    <a:pt x="79" y="6"/>
                  </a:lnTo>
                  <a:lnTo>
                    <a:pt x="79" y="6"/>
                  </a:lnTo>
                  <a:lnTo>
                    <a:pt x="80" y="6"/>
                  </a:lnTo>
                  <a:lnTo>
                    <a:pt x="80" y="6"/>
                  </a:lnTo>
                  <a:lnTo>
                    <a:pt x="80" y="6"/>
                  </a:lnTo>
                  <a:lnTo>
                    <a:pt x="80" y="6"/>
                  </a:lnTo>
                  <a:lnTo>
                    <a:pt x="81" y="6"/>
                  </a:lnTo>
                  <a:lnTo>
                    <a:pt x="81" y="6"/>
                  </a:lnTo>
                  <a:lnTo>
                    <a:pt x="81" y="6"/>
                  </a:lnTo>
                  <a:lnTo>
                    <a:pt x="81" y="6"/>
                  </a:lnTo>
                  <a:lnTo>
                    <a:pt x="81" y="6"/>
                  </a:lnTo>
                  <a:lnTo>
                    <a:pt x="81" y="6"/>
                  </a:lnTo>
                  <a:lnTo>
                    <a:pt x="81" y="7"/>
                  </a:lnTo>
                  <a:lnTo>
                    <a:pt x="81" y="7"/>
                  </a:lnTo>
                  <a:lnTo>
                    <a:pt x="81" y="9"/>
                  </a:lnTo>
                  <a:lnTo>
                    <a:pt x="81" y="11"/>
                  </a:lnTo>
                  <a:lnTo>
                    <a:pt x="81" y="12"/>
                  </a:lnTo>
                  <a:lnTo>
                    <a:pt x="81" y="12"/>
                  </a:lnTo>
                  <a:lnTo>
                    <a:pt x="81" y="13"/>
                  </a:lnTo>
                  <a:lnTo>
                    <a:pt x="81" y="14"/>
                  </a:lnTo>
                  <a:lnTo>
                    <a:pt x="81" y="14"/>
                  </a:lnTo>
                  <a:lnTo>
                    <a:pt x="81" y="15"/>
                  </a:lnTo>
                  <a:lnTo>
                    <a:pt x="81" y="16"/>
                  </a:lnTo>
                  <a:lnTo>
                    <a:pt x="81" y="17"/>
                  </a:lnTo>
                  <a:lnTo>
                    <a:pt x="81" y="18"/>
                  </a:lnTo>
                  <a:lnTo>
                    <a:pt x="81" y="18"/>
                  </a:lnTo>
                  <a:lnTo>
                    <a:pt x="81" y="20"/>
                  </a:lnTo>
                  <a:lnTo>
                    <a:pt x="81" y="21"/>
                  </a:lnTo>
                  <a:lnTo>
                    <a:pt x="81" y="23"/>
                  </a:lnTo>
                  <a:lnTo>
                    <a:pt x="81" y="23"/>
                  </a:lnTo>
                  <a:lnTo>
                    <a:pt x="81" y="24"/>
                  </a:lnTo>
                  <a:lnTo>
                    <a:pt x="81" y="27"/>
                  </a:lnTo>
                  <a:lnTo>
                    <a:pt x="81" y="28"/>
                  </a:lnTo>
                  <a:lnTo>
                    <a:pt x="81" y="28"/>
                  </a:lnTo>
                  <a:lnTo>
                    <a:pt x="81" y="31"/>
                  </a:lnTo>
                  <a:lnTo>
                    <a:pt x="81" y="32"/>
                  </a:lnTo>
                  <a:lnTo>
                    <a:pt x="81" y="38"/>
                  </a:lnTo>
                  <a:lnTo>
                    <a:pt x="81" y="39"/>
                  </a:lnTo>
                  <a:lnTo>
                    <a:pt x="81" y="41"/>
                  </a:lnTo>
                  <a:lnTo>
                    <a:pt x="81" y="41"/>
                  </a:lnTo>
                  <a:lnTo>
                    <a:pt x="82" y="41"/>
                  </a:lnTo>
                  <a:lnTo>
                    <a:pt x="82" y="41"/>
                  </a:lnTo>
                  <a:lnTo>
                    <a:pt x="82" y="41"/>
                  </a:lnTo>
                  <a:lnTo>
                    <a:pt x="83" y="41"/>
                  </a:lnTo>
                  <a:lnTo>
                    <a:pt x="84" y="41"/>
                  </a:lnTo>
                  <a:lnTo>
                    <a:pt x="84" y="41"/>
                  </a:lnTo>
                  <a:lnTo>
                    <a:pt x="84" y="41"/>
                  </a:lnTo>
                  <a:lnTo>
                    <a:pt x="84" y="41"/>
                  </a:lnTo>
                  <a:lnTo>
                    <a:pt x="85" y="41"/>
                  </a:lnTo>
                  <a:lnTo>
                    <a:pt x="85" y="41"/>
                  </a:lnTo>
                  <a:lnTo>
                    <a:pt x="85" y="41"/>
                  </a:lnTo>
                  <a:lnTo>
                    <a:pt x="85" y="41"/>
                  </a:lnTo>
                  <a:lnTo>
                    <a:pt x="85" y="42"/>
                  </a:lnTo>
                  <a:lnTo>
                    <a:pt x="85" y="42"/>
                  </a:lnTo>
                  <a:lnTo>
                    <a:pt x="85" y="42"/>
                  </a:lnTo>
                  <a:lnTo>
                    <a:pt x="85" y="42"/>
                  </a:lnTo>
                  <a:lnTo>
                    <a:pt x="86" y="42"/>
                  </a:lnTo>
                  <a:lnTo>
                    <a:pt x="86" y="42"/>
                  </a:lnTo>
                  <a:lnTo>
                    <a:pt x="86" y="42"/>
                  </a:lnTo>
                  <a:lnTo>
                    <a:pt x="86" y="43"/>
                  </a:lnTo>
                  <a:lnTo>
                    <a:pt x="87" y="43"/>
                  </a:lnTo>
                  <a:lnTo>
                    <a:pt x="87" y="43"/>
                  </a:lnTo>
                  <a:lnTo>
                    <a:pt x="87" y="44"/>
                  </a:lnTo>
                  <a:lnTo>
                    <a:pt x="88" y="44"/>
                  </a:lnTo>
                  <a:lnTo>
                    <a:pt x="89" y="45"/>
                  </a:lnTo>
                  <a:lnTo>
                    <a:pt x="89" y="45"/>
                  </a:lnTo>
                  <a:lnTo>
                    <a:pt x="89" y="45"/>
                  </a:lnTo>
                  <a:lnTo>
                    <a:pt x="89" y="45"/>
                  </a:lnTo>
                  <a:lnTo>
                    <a:pt x="89" y="46"/>
                  </a:lnTo>
                  <a:lnTo>
                    <a:pt x="89" y="46"/>
                  </a:lnTo>
                  <a:lnTo>
                    <a:pt x="89" y="46"/>
                  </a:lnTo>
                  <a:lnTo>
                    <a:pt x="89" y="46"/>
                  </a:lnTo>
                  <a:lnTo>
                    <a:pt x="89" y="46"/>
                  </a:lnTo>
                  <a:lnTo>
                    <a:pt x="89" y="45"/>
                  </a:lnTo>
                  <a:lnTo>
                    <a:pt x="89" y="45"/>
                  </a:lnTo>
                  <a:lnTo>
                    <a:pt x="90" y="45"/>
                  </a:lnTo>
                  <a:lnTo>
                    <a:pt x="90" y="45"/>
                  </a:lnTo>
                  <a:lnTo>
                    <a:pt x="90" y="45"/>
                  </a:lnTo>
                  <a:lnTo>
                    <a:pt x="90" y="45"/>
                  </a:lnTo>
                  <a:lnTo>
                    <a:pt x="91" y="45"/>
                  </a:lnTo>
                  <a:lnTo>
                    <a:pt x="91" y="45"/>
                  </a:lnTo>
                  <a:lnTo>
                    <a:pt x="91" y="45"/>
                  </a:lnTo>
                  <a:lnTo>
                    <a:pt x="91" y="45"/>
                  </a:lnTo>
                  <a:lnTo>
                    <a:pt x="91" y="44"/>
                  </a:lnTo>
                  <a:lnTo>
                    <a:pt x="91" y="44"/>
                  </a:lnTo>
                  <a:lnTo>
                    <a:pt x="91" y="44"/>
                  </a:lnTo>
                  <a:lnTo>
                    <a:pt x="91" y="44"/>
                  </a:lnTo>
                  <a:lnTo>
                    <a:pt x="91" y="44"/>
                  </a:lnTo>
                  <a:lnTo>
                    <a:pt x="91" y="44"/>
                  </a:lnTo>
                  <a:lnTo>
                    <a:pt x="92" y="44"/>
                  </a:lnTo>
                  <a:lnTo>
                    <a:pt x="92" y="43"/>
                  </a:lnTo>
                  <a:lnTo>
                    <a:pt x="91" y="43"/>
                  </a:lnTo>
                  <a:lnTo>
                    <a:pt x="91" y="43"/>
                  </a:lnTo>
                  <a:lnTo>
                    <a:pt x="92" y="43"/>
                  </a:lnTo>
                  <a:lnTo>
                    <a:pt x="92" y="43"/>
                  </a:lnTo>
                  <a:lnTo>
                    <a:pt x="92" y="43"/>
                  </a:lnTo>
                  <a:lnTo>
                    <a:pt x="92" y="43"/>
                  </a:lnTo>
                  <a:lnTo>
                    <a:pt x="93" y="43"/>
                  </a:lnTo>
                  <a:lnTo>
                    <a:pt x="93" y="43"/>
                  </a:lnTo>
                  <a:lnTo>
                    <a:pt x="94" y="43"/>
                  </a:lnTo>
                  <a:lnTo>
                    <a:pt x="94" y="43"/>
                  </a:lnTo>
                  <a:lnTo>
                    <a:pt x="94" y="44"/>
                  </a:lnTo>
                  <a:lnTo>
                    <a:pt x="94" y="44"/>
                  </a:lnTo>
                  <a:lnTo>
                    <a:pt x="94" y="44"/>
                  </a:lnTo>
                  <a:lnTo>
                    <a:pt x="94" y="44"/>
                  </a:lnTo>
                  <a:lnTo>
                    <a:pt x="95" y="45"/>
                  </a:lnTo>
                  <a:lnTo>
                    <a:pt x="95" y="45"/>
                  </a:lnTo>
                  <a:lnTo>
                    <a:pt x="95" y="45"/>
                  </a:lnTo>
                  <a:lnTo>
                    <a:pt x="96" y="45"/>
                  </a:lnTo>
                  <a:lnTo>
                    <a:pt x="96" y="46"/>
                  </a:lnTo>
                  <a:lnTo>
                    <a:pt x="96" y="46"/>
                  </a:lnTo>
                  <a:lnTo>
                    <a:pt x="96" y="46"/>
                  </a:lnTo>
                  <a:lnTo>
                    <a:pt x="97" y="46"/>
                  </a:lnTo>
                  <a:lnTo>
                    <a:pt x="97" y="47"/>
                  </a:lnTo>
                  <a:lnTo>
                    <a:pt x="97" y="47"/>
                  </a:lnTo>
                  <a:lnTo>
                    <a:pt x="98" y="47"/>
                  </a:lnTo>
                  <a:lnTo>
                    <a:pt x="98" y="48"/>
                  </a:lnTo>
                  <a:lnTo>
                    <a:pt x="98" y="48"/>
                  </a:lnTo>
                  <a:lnTo>
                    <a:pt x="98" y="48"/>
                  </a:lnTo>
                  <a:lnTo>
                    <a:pt x="98" y="48"/>
                  </a:lnTo>
                  <a:lnTo>
                    <a:pt x="98" y="48"/>
                  </a:lnTo>
                  <a:lnTo>
                    <a:pt x="98" y="48"/>
                  </a:lnTo>
                  <a:lnTo>
                    <a:pt x="98" y="48"/>
                  </a:lnTo>
                  <a:lnTo>
                    <a:pt x="98" y="49"/>
                  </a:lnTo>
                  <a:lnTo>
                    <a:pt x="98" y="49"/>
                  </a:lnTo>
                  <a:lnTo>
                    <a:pt x="98" y="49"/>
                  </a:lnTo>
                  <a:lnTo>
                    <a:pt x="99" y="49"/>
                  </a:lnTo>
                  <a:lnTo>
                    <a:pt x="99" y="49"/>
                  </a:lnTo>
                  <a:lnTo>
                    <a:pt x="99" y="49"/>
                  </a:lnTo>
                  <a:lnTo>
                    <a:pt x="99" y="49"/>
                  </a:lnTo>
                  <a:lnTo>
                    <a:pt x="99" y="50"/>
                  </a:lnTo>
                  <a:lnTo>
                    <a:pt x="99" y="50"/>
                  </a:lnTo>
                  <a:lnTo>
                    <a:pt x="99" y="50"/>
                  </a:lnTo>
                  <a:lnTo>
                    <a:pt x="99" y="50"/>
                  </a:lnTo>
                  <a:lnTo>
                    <a:pt x="100" y="51"/>
                  </a:lnTo>
                  <a:lnTo>
                    <a:pt x="100" y="51"/>
                  </a:lnTo>
                  <a:lnTo>
                    <a:pt x="100" y="51"/>
                  </a:lnTo>
                  <a:lnTo>
                    <a:pt x="100" y="51"/>
                  </a:lnTo>
                  <a:lnTo>
                    <a:pt x="100" y="52"/>
                  </a:lnTo>
                  <a:lnTo>
                    <a:pt x="100" y="52"/>
                  </a:lnTo>
                  <a:lnTo>
                    <a:pt x="100" y="52"/>
                  </a:lnTo>
                  <a:lnTo>
                    <a:pt x="100" y="52"/>
                  </a:lnTo>
                  <a:lnTo>
                    <a:pt x="101" y="52"/>
                  </a:lnTo>
                  <a:lnTo>
                    <a:pt x="101" y="52"/>
                  </a:lnTo>
                  <a:lnTo>
                    <a:pt x="101" y="53"/>
                  </a:lnTo>
                  <a:lnTo>
                    <a:pt x="100" y="53"/>
                  </a:lnTo>
                  <a:lnTo>
                    <a:pt x="101" y="53"/>
                  </a:lnTo>
                  <a:lnTo>
                    <a:pt x="101" y="53"/>
                  </a:lnTo>
                  <a:lnTo>
                    <a:pt x="101" y="54"/>
                  </a:lnTo>
                  <a:lnTo>
                    <a:pt x="101" y="54"/>
                  </a:lnTo>
                  <a:lnTo>
                    <a:pt x="102" y="54"/>
                  </a:lnTo>
                  <a:lnTo>
                    <a:pt x="102" y="54"/>
                  </a:lnTo>
                  <a:lnTo>
                    <a:pt x="102" y="54"/>
                  </a:lnTo>
                  <a:lnTo>
                    <a:pt x="103" y="54"/>
                  </a:lnTo>
                  <a:lnTo>
                    <a:pt x="103" y="54"/>
                  </a:lnTo>
                  <a:lnTo>
                    <a:pt x="103" y="54"/>
                  </a:lnTo>
                  <a:lnTo>
                    <a:pt x="103" y="54"/>
                  </a:lnTo>
                  <a:lnTo>
                    <a:pt x="103" y="54"/>
                  </a:lnTo>
                  <a:lnTo>
                    <a:pt x="104" y="54"/>
                  </a:lnTo>
                  <a:lnTo>
                    <a:pt x="104" y="55"/>
                  </a:lnTo>
                  <a:lnTo>
                    <a:pt x="104" y="55"/>
                  </a:lnTo>
                  <a:lnTo>
                    <a:pt x="104" y="55"/>
                  </a:lnTo>
                  <a:lnTo>
                    <a:pt x="104" y="55"/>
                  </a:lnTo>
                  <a:lnTo>
                    <a:pt x="104" y="55"/>
                  </a:lnTo>
                  <a:lnTo>
                    <a:pt x="105" y="55"/>
                  </a:lnTo>
                  <a:lnTo>
                    <a:pt x="105" y="55"/>
                  </a:lnTo>
                  <a:lnTo>
                    <a:pt x="105" y="56"/>
                  </a:lnTo>
                  <a:lnTo>
                    <a:pt x="105" y="56"/>
                  </a:lnTo>
                  <a:lnTo>
                    <a:pt x="105" y="56"/>
                  </a:lnTo>
                  <a:lnTo>
                    <a:pt x="105" y="56"/>
                  </a:lnTo>
                  <a:lnTo>
                    <a:pt x="105" y="57"/>
                  </a:lnTo>
                  <a:lnTo>
                    <a:pt x="105" y="58"/>
                  </a:lnTo>
                  <a:lnTo>
                    <a:pt x="105" y="58"/>
                  </a:lnTo>
                  <a:lnTo>
                    <a:pt x="105" y="58"/>
                  </a:lnTo>
                  <a:lnTo>
                    <a:pt x="105" y="59"/>
                  </a:lnTo>
                  <a:lnTo>
                    <a:pt x="105" y="59"/>
                  </a:lnTo>
                  <a:lnTo>
                    <a:pt x="104" y="59"/>
                  </a:lnTo>
                  <a:lnTo>
                    <a:pt x="104" y="59"/>
                  </a:lnTo>
                  <a:lnTo>
                    <a:pt x="104" y="60"/>
                  </a:lnTo>
                  <a:lnTo>
                    <a:pt x="104" y="60"/>
                  </a:lnTo>
                  <a:lnTo>
                    <a:pt x="104" y="60"/>
                  </a:lnTo>
                  <a:lnTo>
                    <a:pt x="104" y="60"/>
                  </a:lnTo>
                  <a:lnTo>
                    <a:pt x="104" y="59"/>
                  </a:lnTo>
                  <a:lnTo>
                    <a:pt x="104" y="59"/>
                  </a:lnTo>
                  <a:lnTo>
                    <a:pt x="104" y="59"/>
                  </a:lnTo>
                  <a:lnTo>
                    <a:pt x="104" y="60"/>
                  </a:lnTo>
                  <a:lnTo>
                    <a:pt x="103" y="60"/>
                  </a:lnTo>
                  <a:lnTo>
                    <a:pt x="103" y="60"/>
                  </a:lnTo>
                  <a:lnTo>
                    <a:pt x="103" y="60"/>
                  </a:lnTo>
                  <a:lnTo>
                    <a:pt x="103" y="59"/>
                  </a:lnTo>
                  <a:lnTo>
                    <a:pt x="103" y="59"/>
                  </a:lnTo>
                  <a:lnTo>
                    <a:pt x="103" y="59"/>
                  </a:lnTo>
                  <a:lnTo>
                    <a:pt x="103" y="59"/>
                  </a:lnTo>
                  <a:lnTo>
                    <a:pt x="103" y="59"/>
                  </a:lnTo>
                  <a:lnTo>
                    <a:pt x="104" y="59"/>
                  </a:lnTo>
                  <a:lnTo>
                    <a:pt x="104" y="58"/>
                  </a:lnTo>
                  <a:lnTo>
                    <a:pt x="104" y="58"/>
                  </a:lnTo>
                  <a:lnTo>
                    <a:pt x="104" y="58"/>
                  </a:lnTo>
                  <a:lnTo>
                    <a:pt x="104" y="58"/>
                  </a:lnTo>
                  <a:lnTo>
                    <a:pt x="104" y="58"/>
                  </a:lnTo>
                  <a:lnTo>
                    <a:pt x="104" y="58"/>
                  </a:lnTo>
                  <a:lnTo>
                    <a:pt x="104" y="58"/>
                  </a:lnTo>
                  <a:lnTo>
                    <a:pt x="104" y="59"/>
                  </a:lnTo>
                  <a:lnTo>
                    <a:pt x="103" y="59"/>
                  </a:lnTo>
                  <a:lnTo>
                    <a:pt x="103" y="59"/>
                  </a:lnTo>
                  <a:lnTo>
                    <a:pt x="103" y="59"/>
                  </a:lnTo>
                  <a:lnTo>
                    <a:pt x="103" y="59"/>
                  </a:lnTo>
                  <a:lnTo>
                    <a:pt x="103" y="58"/>
                  </a:lnTo>
                  <a:lnTo>
                    <a:pt x="103" y="58"/>
                  </a:lnTo>
                  <a:lnTo>
                    <a:pt x="103" y="58"/>
                  </a:lnTo>
                  <a:lnTo>
                    <a:pt x="104" y="58"/>
                  </a:lnTo>
                  <a:lnTo>
                    <a:pt x="104" y="58"/>
                  </a:lnTo>
                  <a:lnTo>
                    <a:pt x="104" y="58"/>
                  </a:lnTo>
                  <a:lnTo>
                    <a:pt x="104" y="58"/>
                  </a:lnTo>
                  <a:lnTo>
                    <a:pt x="103" y="58"/>
                  </a:lnTo>
                  <a:lnTo>
                    <a:pt x="103" y="58"/>
                  </a:lnTo>
                  <a:lnTo>
                    <a:pt x="103" y="58"/>
                  </a:lnTo>
                  <a:lnTo>
                    <a:pt x="103" y="57"/>
                  </a:lnTo>
                  <a:lnTo>
                    <a:pt x="103" y="57"/>
                  </a:lnTo>
                  <a:lnTo>
                    <a:pt x="103" y="57"/>
                  </a:lnTo>
                  <a:lnTo>
                    <a:pt x="103" y="57"/>
                  </a:lnTo>
                  <a:lnTo>
                    <a:pt x="103" y="56"/>
                  </a:lnTo>
                  <a:lnTo>
                    <a:pt x="103" y="56"/>
                  </a:lnTo>
                  <a:lnTo>
                    <a:pt x="103" y="56"/>
                  </a:lnTo>
                  <a:lnTo>
                    <a:pt x="103" y="56"/>
                  </a:lnTo>
                  <a:lnTo>
                    <a:pt x="103" y="56"/>
                  </a:lnTo>
                  <a:lnTo>
                    <a:pt x="103" y="55"/>
                  </a:lnTo>
                  <a:lnTo>
                    <a:pt x="103" y="55"/>
                  </a:lnTo>
                  <a:lnTo>
                    <a:pt x="103" y="55"/>
                  </a:lnTo>
                  <a:lnTo>
                    <a:pt x="103" y="55"/>
                  </a:lnTo>
                  <a:lnTo>
                    <a:pt x="103" y="56"/>
                  </a:lnTo>
                  <a:lnTo>
                    <a:pt x="102" y="56"/>
                  </a:lnTo>
                  <a:lnTo>
                    <a:pt x="102" y="56"/>
                  </a:lnTo>
                  <a:lnTo>
                    <a:pt x="102" y="56"/>
                  </a:lnTo>
                  <a:lnTo>
                    <a:pt x="102" y="56"/>
                  </a:lnTo>
                  <a:lnTo>
                    <a:pt x="101" y="56"/>
                  </a:lnTo>
                  <a:lnTo>
                    <a:pt x="101" y="56"/>
                  </a:lnTo>
                  <a:lnTo>
                    <a:pt x="101" y="56"/>
                  </a:lnTo>
                  <a:lnTo>
                    <a:pt x="101" y="56"/>
                  </a:lnTo>
                  <a:lnTo>
                    <a:pt x="101" y="56"/>
                  </a:lnTo>
                  <a:lnTo>
                    <a:pt x="101" y="56"/>
                  </a:lnTo>
                  <a:lnTo>
                    <a:pt x="101" y="57"/>
                  </a:lnTo>
                  <a:lnTo>
                    <a:pt x="101" y="57"/>
                  </a:lnTo>
                  <a:lnTo>
                    <a:pt x="101" y="57"/>
                  </a:lnTo>
                  <a:lnTo>
                    <a:pt x="101" y="57"/>
                  </a:lnTo>
                  <a:lnTo>
                    <a:pt x="101" y="57"/>
                  </a:lnTo>
                  <a:lnTo>
                    <a:pt x="100" y="57"/>
                  </a:lnTo>
                  <a:lnTo>
                    <a:pt x="100" y="57"/>
                  </a:lnTo>
                  <a:lnTo>
                    <a:pt x="100" y="57"/>
                  </a:lnTo>
                  <a:lnTo>
                    <a:pt x="100" y="56"/>
                  </a:lnTo>
                  <a:lnTo>
                    <a:pt x="101" y="56"/>
                  </a:lnTo>
                  <a:lnTo>
                    <a:pt x="101" y="56"/>
                  </a:lnTo>
                  <a:lnTo>
                    <a:pt x="101" y="56"/>
                  </a:lnTo>
                  <a:lnTo>
                    <a:pt x="101" y="56"/>
                  </a:lnTo>
                  <a:lnTo>
                    <a:pt x="101" y="55"/>
                  </a:lnTo>
                  <a:lnTo>
                    <a:pt x="101" y="55"/>
                  </a:lnTo>
                  <a:lnTo>
                    <a:pt x="101" y="55"/>
                  </a:lnTo>
                  <a:lnTo>
                    <a:pt x="101" y="55"/>
                  </a:lnTo>
                  <a:lnTo>
                    <a:pt x="101" y="55"/>
                  </a:lnTo>
                  <a:lnTo>
                    <a:pt x="101" y="54"/>
                  </a:lnTo>
                  <a:lnTo>
                    <a:pt x="101" y="54"/>
                  </a:lnTo>
                  <a:lnTo>
                    <a:pt x="100" y="54"/>
                  </a:lnTo>
                  <a:lnTo>
                    <a:pt x="100" y="54"/>
                  </a:lnTo>
                  <a:lnTo>
                    <a:pt x="100" y="54"/>
                  </a:lnTo>
                  <a:lnTo>
                    <a:pt x="100" y="54"/>
                  </a:lnTo>
                  <a:lnTo>
                    <a:pt x="100" y="54"/>
                  </a:lnTo>
                  <a:lnTo>
                    <a:pt x="100" y="54"/>
                  </a:lnTo>
                  <a:lnTo>
                    <a:pt x="100" y="54"/>
                  </a:lnTo>
                  <a:lnTo>
                    <a:pt x="99" y="54"/>
                  </a:lnTo>
                  <a:lnTo>
                    <a:pt x="100" y="53"/>
                  </a:lnTo>
                  <a:lnTo>
                    <a:pt x="100" y="53"/>
                  </a:lnTo>
                  <a:lnTo>
                    <a:pt x="100" y="53"/>
                  </a:lnTo>
                  <a:lnTo>
                    <a:pt x="100" y="53"/>
                  </a:lnTo>
                  <a:lnTo>
                    <a:pt x="100" y="53"/>
                  </a:lnTo>
                  <a:lnTo>
                    <a:pt x="99" y="53"/>
                  </a:lnTo>
                  <a:lnTo>
                    <a:pt x="99" y="53"/>
                  </a:lnTo>
                  <a:lnTo>
                    <a:pt x="99" y="53"/>
                  </a:lnTo>
                  <a:lnTo>
                    <a:pt x="99" y="53"/>
                  </a:lnTo>
                  <a:lnTo>
                    <a:pt x="99" y="52"/>
                  </a:lnTo>
                  <a:lnTo>
                    <a:pt x="99" y="52"/>
                  </a:lnTo>
                  <a:lnTo>
                    <a:pt x="99" y="52"/>
                  </a:lnTo>
                  <a:lnTo>
                    <a:pt x="98" y="52"/>
                  </a:lnTo>
                  <a:lnTo>
                    <a:pt x="98" y="52"/>
                  </a:lnTo>
                  <a:lnTo>
                    <a:pt x="98" y="52"/>
                  </a:lnTo>
                  <a:lnTo>
                    <a:pt x="98" y="52"/>
                  </a:lnTo>
                  <a:lnTo>
                    <a:pt x="98" y="52"/>
                  </a:lnTo>
                  <a:lnTo>
                    <a:pt x="98" y="52"/>
                  </a:lnTo>
                  <a:lnTo>
                    <a:pt x="98" y="52"/>
                  </a:lnTo>
                  <a:lnTo>
                    <a:pt x="98" y="52"/>
                  </a:lnTo>
                  <a:lnTo>
                    <a:pt x="98" y="51"/>
                  </a:lnTo>
                  <a:lnTo>
                    <a:pt x="98" y="51"/>
                  </a:lnTo>
                  <a:lnTo>
                    <a:pt x="98" y="51"/>
                  </a:lnTo>
                  <a:lnTo>
                    <a:pt x="98" y="51"/>
                  </a:lnTo>
                  <a:lnTo>
                    <a:pt x="98" y="51"/>
                  </a:lnTo>
                  <a:lnTo>
                    <a:pt x="98" y="51"/>
                  </a:lnTo>
                  <a:lnTo>
                    <a:pt x="98" y="51"/>
                  </a:lnTo>
                  <a:lnTo>
                    <a:pt x="98" y="51"/>
                  </a:lnTo>
                  <a:lnTo>
                    <a:pt x="98" y="51"/>
                  </a:lnTo>
                  <a:lnTo>
                    <a:pt x="98" y="50"/>
                  </a:lnTo>
                  <a:lnTo>
                    <a:pt x="98" y="50"/>
                  </a:lnTo>
                  <a:lnTo>
                    <a:pt x="98" y="50"/>
                  </a:lnTo>
                  <a:lnTo>
                    <a:pt x="98" y="50"/>
                  </a:lnTo>
                  <a:lnTo>
                    <a:pt x="98" y="50"/>
                  </a:lnTo>
                  <a:lnTo>
                    <a:pt x="97" y="50"/>
                  </a:lnTo>
                  <a:lnTo>
                    <a:pt x="97" y="50"/>
                  </a:lnTo>
                  <a:lnTo>
                    <a:pt x="97" y="50"/>
                  </a:lnTo>
                  <a:lnTo>
                    <a:pt x="97" y="50"/>
                  </a:lnTo>
                  <a:lnTo>
                    <a:pt x="98" y="50"/>
                  </a:lnTo>
                  <a:lnTo>
                    <a:pt x="98" y="50"/>
                  </a:lnTo>
                  <a:lnTo>
                    <a:pt x="98" y="51"/>
                  </a:lnTo>
                  <a:lnTo>
                    <a:pt x="98" y="50"/>
                  </a:lnTo>
                  <a:lnTo>
                    <a:pt x="98" y="50"/>
                  </a:lnTo>
                  <a:lnTo>
                    <a:pt x="98" y="50"/>
                  </a:lnTo>
                  <a:lnTo>
                    <a:pt x="98" y="50"/>
                  </a:lnTo>
                  <a:lnTo>
                    <a:pt x="98" y="50"/>
                  </a:lnTo>
                  <a:lnTo>
                    <a:pt x="97" y="50"/>
                  </a:lnTo>
                  <a:lnTo>
                    <a:pt x="97" y="49"/>
                  </a:lnTo>
                  <a:lnTo>
                    <a:pt x="97" y="49"/>
                  </a:lnTo>
                  <a:lnTo>
                    <a:pt x="98" y="49"/>
                  </a:lnTo>
                  <a:lnTo>
                    <a:pt x="98" y="49"/>
                  </a:lnTo>
                  <a:lnTo>
                    <a:pt x="98" y="49"/>
                  </a:lnTo>
                  <a:lnTo>
                    <a:pt x="98" y="49"/>
                  </a:lnTo>
                  <a:lnTo>
                    <a:pt x="98" y="49"/>
                  </a:lnTo>
                  <a:lnTo>
                    <a:pt x="97" y="49"/>
                  </a:lnTo>
                  <a:lnTo>
                    <a:pt x="97" y="49"/>
                  </a:lnTo>
                  <a:lnTo>
                    <a:pt x="97" y="49"/>
                  </a:lnTo>
                  <a:lnTo>
                    <a:pt x="97" y="50"/>
                  </a:lnTo>
                  <a:lnTo>
                    <a:pt x="97" y="49"/>
                  </a:lnTo>
                  <a:lnTo>
                    <a:pt x="97" y="49"/>
                  </a:lnTo>
                  <a:lnTo>
                    <a:pt x="97" y="49"/>
                  </a:lnTo>
                  <a:lnTo>
                    <a:pt x="97" y="49"/>
                  </a:lnTo>
                  <a:lnTo>
                    <a:pt x="97" y="48"/>
                  </a:lnTo>
                  <a:lnTo>
                    <a:pt x="97" y="48"/>
                  </a:lnTo>
                  <a:lnTo>
                    <a:pt x="97" y="48"/>
                  </a:lnTo>
                  <a:lnTo>
                    <a:pt x="97" y="48"/>
                  </a:lnTo>
                  <a:lnTo>
                    <a:pt x="97" y="49"/>
                  </a:lnTo>
                  <a:lnTo>
                    <a:pt x="97" y="49"/>
                  </a:lnTo>
                  <a:lnTo>
                    <a:pt x="97" y="49"/>
                  </a:lnTo>
                  <a:lnTo>
                    <a:pt x="96" y="49"/>
                  </a:lnTo>
                  <a:lnTo>
                    <a:pt x="96" y="48"/>
                  </a:lnTo>
                  <a:lnTo>
                    <a:pt x="96" y="48"/>
                  </a:lnTo>
                  <a:lnTo>
                    <a:pt x="96" y="48"/>
                  </a:lnTo>
                  <a:lnTo>
                    <a:pt x="96" y="48"/>
                  </a:lnTo>
                  <a:lnTo>
                    <a:pt x="96" y="48"/>
                  </a:lnTo>
                  <a:lnTo>
                    <a:pt x="97" y="47"/>
                  </a:lnTo>
                  <a:lnTo>
                    <a:pt x="97" y="47"/>
                  </a:lnTo>
                  <a:lnTo>
                    <a:pt x="97" y="47"/>
                  </a:lnTo>
                  <a:lnTo>
                    <a:pt x="97" y="47"/>
                  </a:lnTo>
                  <a:lnTo>
                    <a:pt x="96" y="47"/>
                  </a:lnTo>
                  <a:lnTo>
                    <a:pt x="96" y="48"/>
                  </a:lnTo>
                  <a:lnTo>
                    <a:pt x="96" y="48"/>
                  </a:lnTo>
                  <a:lnTo>
                    <a:pt x="96" y="48"/>
                  </a:lnTo>
                  <a:lnTo>
                    <a:pt x="96" y="48"/>
                  </a:lnTo>
                  <a:lnTo>
                    <a:pt x="96" y="48"/>
                  </a:lnTo>
                  <a:lnTo>
                    <a:pt x="95" y="48"/>
                  </a:lnTo>
                  <a:lnTo>
                    <a:pt x="95" y="48"/>
                  </a:lnTo>
                  <a:lnTo>
                    <a:pt x="95" y="48"/>
                  </a:lnTo>
                  <a:lnTo>
                    <a:pt x="95" y="48"/>
                  </a:lnTo>
                  <a:lnTo>
                    <a:pt x="95" y="48"/>
                  </a:lnTo>
                  <a:lnTo>
                    <a:pt x="95" y="47"/>
                  </a:lnTo>
                  <a:lnTo>
                    <a:pt x="94" y="47"/>
                  </a:lnTo>
                  <a:lnTo>
                    <a:pt x="94" y="47"/>
                  </a:lnTo>
                  <a:lnTo>
                    <a:pt x="94" y="47"/>
                  </a:lnTo>
                  <a:lnTo>
                    <a:pt x="94" y="47"/>
                  </a:lnTo>
                  <a:lnTo>
                    <a:pt x="94" y="46"/>
                  </a:lnTo>
                  <a:lnTo>
                    <a:pt x="94" y="46"/>
                  </a:lnTo>
                  <a:lnTo>
                    <a:pt x="94" y="46"/>
                  </a:lnTo>
                  <a:lnTo>
                    <a:pt x="94" y="46"/>
                  </a:lnTo>
                  <a:lnTo>
                    <a:pt x="94" y="46"/>
                  </a:lnTo>
                  <a:lnTo>
                    <a:pt x="94" y="45"/>
                  </a:lnTo>
                  <a:lnTo>
                    <a:pt x="94" y="45"/>
                  </a:lnTo>
                  <a:lnTo>
                    <a:pt x="93" y="45"/>
                  </a:lnTo>
                  <a:lnTo>
                    <a:pt x="93" y="44"/>
                  </a:lnTo>
                  <a:lnTo>
                    <a:pt x="93" y="44"/>
                  </a:lnTo>
                  <a:lnTo>
                    <a:pt x="93" y="44"/>
                  </a:lnTo>
                  <a:lnTo>
                    <a:pt x="93" y="44"/>
                  </a:lnTo>
                  <a:lnTo>
                    <a:pt x="93" y="44"/>
                  </a:lnTo>
                  <a:lnTo>
                    <a:pt x="93" y="44"/>
                  </a:lnTo>
                  <a:lnTo>
                    <a:pt x="93" y="44"/>
                  </a:lnTo>
                  <a:lnTo>
                    <a:pt x="93" y="45"/>
                  </a:lnTo>
                  <a:lnTo>
                    <a:pt x="93" y="45"/>
                  </a:lnTo>
                  <a:lnTo>
                    <a:pt x="93" y="45"/>
                  </a:lnTo>
                  <a:lnTo>
                    <a:pt x="93" y="45"/>
                  </a:lnTo>
                  <a:lnTo>
                    <a:pt x="93" y="45"/>
                  </a:lnTo>
                  <a:lnTo>
                    <a:pt x="93" y="45"/>
                  </a:lnTo>
                  <a:lnTo>
                    <a:pt x="93" y="45"/>
                  </a:lnTo>
                  <a:lnTo>
                    <a:pt x="93" y="45"/>
                  </a:lnTo>
                  <a:lnTo>
                    <a:pt x="93" y="45"/>
                  </a:lnTo>
                  <a:lnTo>
                    <a:pt x="93" y="45"/>
                  </a:lnTo>
                  <a:lnTo>
                    <a:pt x="93" y="46"/>
                  </a:lnTo>
                  <a:lnTo>
                    <a:pt x="93" y="46"/>
                  </a:lnTo>
                  <a:lnTo>
                    <a:pt x="94" y="46"/>
                  </a:lnTo>
                  <a:lnTo>
                    <a:pt x="94" y="47"/>
                  </a:lnTo>
                  <a:lnTo>
                    <a:pt x="94" y="47"/>
                  </a:lnTo>
                  <a:lnTo>
                    <a:pt x="94" y="47"/>
                  </a:lnTo>
                  <a:lnTo>
                    <a:pt x="94" y="47"/>
                  </a:lnTo>
                  <a:lnTo>
                    <a:pt x="94" y="47"/>
                  </a:lnTo>
                  <a:lnTo>
                    <a:pt x="94" y="48"/>
                  </a:lnTo>
                  <a:lnTo>
                    <a:pt x="94" y="48"/>
                  </a:lnTo>
                  <a:lnTo>
                    <a:pt x="94" y="48"/>
                  </a:lnTo>
                  <a:lnTo>
                    <a:pt x="94" y="48"/>
                  </a:lnTo>
                  <a:lnTo>
                    <a:pt x="94" y="48"/>
                  </a:lnTo>
                  <a:lnTo>
                    <a:pt x="93" y="48"/>
                  </a:lnTo>
                  <a:lnTo>
                    <a:pt x="93" y="48"/>
                  </a:lnTo>
                  <a:lnTo>
                    <a:pt x="93" y="48"/>
                  </a:lnTo>
                  <a:lnTo>
                    <a:pt x="93" y="48"/>
                  </a:lnTo>
                  <a:lnTo>
                    <a:pt x="93" y="47"/>
                  </a:lnTo>
                  <a:lnTo>
                    <a:pt x="93" y="47"/>
                  </a:lnTo>
                  <a:lnTo>
                    <a:pt x="93" y="48"/>
                  </a:lnTo>
                  <a:lnTo>
                    <a:pt x="92" y="48"/>
                  </a:lnTo>
                  <a:lnTo>
                    <a:pt x="92" y="48"/>
                  </a:lnTo>
                  <a:lnTo>
                    <a:pt x="92" y="47"/>
                  </a:lnTo>
                  <a:lnTo>
                    <a:pt x="92" y="47"/>
                  </a:lnTo>
                  <a:lnTo>
                    <a:pt x="92" y="47"/>
                  </a:lnTo>
                  <a:lnTo>
                    <a:pt x="92" y="47"/>
                  </a:lnTo>
                  <a:lnTo>
                    <a:pt x="92" y="46"/>
                  </a:lnTo>
                  <a:lnTo>
                    <a:pt x="92" y="46"/>
                  </a:lnTo>
                  <a:lnTo>
                    <a:pt x="92" y="46"/>
                  </a:lnTo>
                  <a:lnTo>
                    <a:pt x="92" y="46"/>
                  </a:lnTo>
                  <a:lnTo>
                    <a:pt x="92" y="46"/>
                  </a:lnTo>
                  <a:lnTo>
                    <a:pt x="92" y="46"/>
                  </a:lnTo>
                  <a:lnTo>
                    <a:pt x="92" y="46"/>
                  </a:lnTo>
                  <a:lnTo>
                    <a:pt x="92" y="45"/>
                  </a:lnTo>
                  <a:lnTo>
                    <a:pt x="92" y="46"/>
                  </a:lnTo>
                  <a:lnTo>
                    <a:pt x="92" y="46"/>
                  </a:lnTo>
                  <a:lnTo>
                    <a:pt x="92" y="46"/>
                  </a:lnTo>
                  <a:lnTo>
                    <a:pt x="92" y="46"/>
                  </a:lnTo>
                  <a:lnTo>
                    <a:pt x="92" y="46"/>
                  </a:lnTo>
                  <a:lnTo>
                    <a:pt x="91" y="46"/>
                  </a:lnTo>
                  <a:lnTo>
                    <a:pt x="91" y="46"/>
                  </a:lnTo>
                  <a:lnTo>
                    <a:pt x="91" y="46"/>
                  </a:lnTo>
                  <a:lnTo>
                    <a:pt x="90" y="46"/>
                  </a:lnTo>
                  <a:lnTo>
                    <a:pt x="90" y="45"/>
                  </a:lnTo>
                  <a:lnTo>
                    <a:pt x="90" y="45"/>
                  </a:lnTo>
                  <a:lnTo>
                    <a:pt x="90" y="45"/>
                  </a:lnTo>
                  <a:lnTo>
                    <a:pt x="90" y="45"/>
                  </a:lnTo>
                  <a:lnTo>
                    <a:pt x="90" y="45"/>
                  </a:lnTo>
                  <a:lnTo>
                    <a:pt x="90" y="46"/>
                  </a:lnTo>
                  <a:lnTo>
                    <a:pt x="90" y="46"/>
                  </a:lnTo>
                  <a:lnTo>
                    <a:pt x="90" y="46"/>
                  </a:lnTo>
                  <a:lnTo>
                    <a:pt x="90" y="46"/>
                  </a:lnTo>
                  <a:lnTo>
                    <a:pt x="90" y="46"/>
                  </a:lnTo>
                  <a:lnTo>
                    <a:pt x="90" y="46"/>
                  </a:lnTo>
                  <a:lnTo>
                    <a:pt x="90" y="46"/>
                  </a:lnTo>
                  <a:lnTo>
                    <a:pt x="91" y="46"/>
                  </a:lnTo>
                  <a:lnTo>
                    <a:pt x="91" y="46"/>
                  </a:lnTo>
                  <a:lnTo>
                    <a:pt x="91" y="46"/>
                  </a:lnTo>
                  <a:lnTo>
                    <a:pt x="91" y="46"/>
                  </a:lnTo>
                  <a:lnTo>
                    <a:pt x="91" y="46"/>
                  </a:lnTo>
                  <a:lnTo>
                    <a:pt x="91" y="46"/>
                  </a:lnTo>
                  <a:lnTo>
                    <a:pt x="91" y="46"/>
                  </a:lnTo>
                  <a:lnTo>
                    <a:pt x="91" y="46"/>
                  </a:lnTo>
                  <a:lnTo>
                    <a:pt x="91" y="46"/>
                  </a:lnTo>
                  <a:lnTo>
                    <a:pt x="91" y="46"/>
                  </a:lnTo>
                  <a:lnTo>
                    <a:pt x="91" y="46"/>
                  </a:lnTo>
                  <a:lnTo>
                    <a:pt x="91" y="47"/>
                  </a:lnTo>
                  <a:lnTo>
                    <a:pt x="91" y="47"/>
                  </a:lnTo>
                  <a:lnTo>
                    <a:pt x="91" y="47"/>
                  </a:lnTo>
                  <a:lnTo>
                    <a:pt x="91" y="47"/>
                  </a:lnTo>
                  <a:lnTo>
                    <a:pt x="91" y="47"/>
                  </a:lnTo>
                  <a:lnTo>
                    <a:pt x="91" y="47"/>
                  </a:lnTo>
                  <a:lnTo>
                    <a:pt x="92" y="47"/>
                  </a:lnTo>
                  <a:lnTo>
                    <a:pt x="92" y="47"/>
                  </a:lnTo>
                  <a:lnTo>
                    <a:pt x="92" y="47"/>
                  </a:lnTo>
                  <a:lnTo>
                    <a:pt x="92" y="47"/>
                  </a:lnTo>
                  <a:lnTo>
                    <a:pt x="92" y="47"/>
                  </a:lnTo>
                  <a:lnTo>
                    <a:pt x="92" y="48"/>
                  </a:lnTo>
                  <a:lnTo>
                    <a:pt x="92" y="48"/>
                  </a:lnTo>
                  <a:lnTo>
                    <a:pt x="92" y="48"/>
                  </a:lnTo>
                  <a:lnTo>
                    <a:pt x="91" y="48"/>
                  </a:lnTo>
                  <a:lnTo>
                    <a:pt x="92" y="48"/>
                  </a:lnTo>
                  <a:lnTo>
                    <a:pt x="92" y="48"/>
                  </a:lnTo>
                  <a:lnTo>
                    <a:pt x="91" y="48"/>
                  </a:lnTo>
                  <a:lnTo>
                    <a:pt x="91" y="48"/>
                  </a:lnTo>
                  <a:lnTo>
                    <a:pt x="91" y="48"/>
                  </a:lnTo>
                  <a:lnTo>
                    <a:pt x="91" y="48"/>
                  </a:lnTo>
                  <a:lnTo>
                    <a:pt x="91" y="48"/>
                  </a:lnTo>
                  <a:lnTo>
                    <a:pt x="91" y="48"/>
                  </a:lnTo>
                  <a:lnTo>
                    <a:pt x="91" y="48"/>
                  </a:lnTo>
                  <a:lnTo>
                    <a:pt x="91" y="48"/>
                  </a:lnTo>
                  <a:lnTo>
                    <a:pt x="91" y="48"/>
                  </a:lnTo>
                  <a:lnTo>
                    <a:pt x="91" y="48"/>
                  </a:lnTo>
                  <a:lnTo>
                    <a:pt x="91" y="48"/>
                  </a:lnTo>
                  <a:lnTo>
                    <a:pt x="91" y="48"/>
                  </a:lnTo>
                  <a:lnTo>
                    <a:pt x="91" y="48"/>
                  </a:lnTo>
                  <a:lnTo>
                    <a:pt x="90" y="48"/>
                  </a:lnTo>
                  <a:lnTo>
                    <a:pt x="90" y="48"/>
                  </a:lnTo>
                  <a:lnTo>
                    <a:pt x="90" y="48"/>
                  </a:lnTo>
                  <a:lnTo>
                    <a:pt x="90" y="48"/>
                  </a:lnTo>
                  <a:lnTo>
                    <a:pt x="90" y="48"/>
                  </a:lnTo>
                  <a:lnTo>
                    <a:pt x="89" y="47"/>
                  </a:lnTo>
                  <a:lnTo>
                    <a:pt x="89" y="47"/>
                  </a:lnTo>
                  <a:lnTo>
                    <a:pt x="89" y="47"/>
                  </a:lnTo>
                  <a:lnTo>
                    <a:pt x="89" y="47"/>
                  </a:lnTo>
                  <a:lnTo>
                    <a:pt x="89" y="47"/>
                  </a:lnTo>
                  <a:lnTo>
                    <a:pt x="88" y="47"/>
                  </a:lnTo>
                  <a:lnTo>
                    <a:pt x="88" y="46"/>
                  </a:lnTo>
                  <a:lnTo>
                    <a:pt x="88" y="46"/>
                  </a:lnTo>
                  <a:lnTo>
                    <a:pt x="88" y="46"/>
                  </a:lnTo>
                  <a:lnTo>
                    <a:pt x="88" y="46"/>
                  </a:lnTo>
                  <a:lnTo>
                    <a:pt x="88" y="46"/>
                  </a:lnTo>
                  <a:lnTo>
                    <a:pt x="88" y="46"/>
                  </a:lnTo>
                  <a:lnTo>
                    <a:pt x="87" y="45"/>
                  </a:lnTo>
                  <a:lnTo>
                    <a:pt x="87" y="45"/>
                  </a:lnTo>
                  <a:lnTo>
                    <a:pt x="87" y="45"/>
                  </a:lnTo>
                  <a:lnTo>
                    <a:pt x="87" y="45"/>
                  </a:lnTo>
                  <a:lnTo>
                    <a:pt x="86" y="45"/>
                  </a:lnTo>
                  <a:lnTo>
                    <a:pt x="87" y="45"/>
                  </a:lnTo>
                  <a:lnTo>
                    <a:pt x="87" y="45"/>
                  </a:lnTo>
                  <a:lnTo>
                    <a:pt x="87" y="45"/>
                  </a:lnTo>
                  <a:lnTo>
                    <a:pt x="87" y="45"/>
                  </a:lnTo>
                  <a:lnTo>
                    <a:pt x="86" y="45"/>
                  </a:lnTo>
                  <a:lnTo>
                    <a:pt x="86" y="45"/>
                  </a:lnTo>
                  <a:lnTo>
                    <a:pt x="86" y="44"/>
                  </a:lnTo>
                  <a:lnTo>
                    <a:pt x="85" y="44"/>
                  </a:lnTo>
                  <a:lnTo>
                    <a:pt x="85" y="44"/>
                  </a:lnTo>
                  <a:lnTo>
                    <a:pt x="85" y="44"/>
                  </a:lnTo>
                  <a:lnTo>
                    <a:pt x="85" y="44"/>
                  </a:lnTo>
                  <a:lnTo>
                    <a:pt x="85" y="44"/>
                  </a:lnTo>
                  <a:lnTo>
                    <a:pt x="85" y="44"/>
                  </a:lnTo>
                  <a:lnTo>
                    <a:pt x="85" y="44"/>
                  </a:lnTo>
                  <a:lnTo>
                    <a:pt x="85" y="44"/>
                  </a:lnTo>
                  <a:lnTo>
                    <a:pt x="85" y="44"/>
                  </a:lnTo>
                  <a:lnTo>
                    <a:pt x="85" y="44"/>
                  </a:lnTo>
                  <a:lnTo>
                    <a:pt x="84" y="44"/>
                  </a:lnTo>
                  <a:lnTo>
                    <a:pt x="84" y="44"/>
                  </a:lnTo>
                  <a:lnTo>
                    <a:pt x="84" y="43"/>
                  </a:lnTo>
                  <a:lnTo>
                    <a:pt x="84" y="43"/>
                  </a:lnTo>
                  <a:lnTo>
                    <a:pt x="84" y="43"/>
                  </a:lnTo>
                  <a:lnTo>
                    <a:pt x="84" y="43"/>
                  </a:lnTo>
                  <a:lnTo>
                    <a:pt x="84" y="43"/>
                  </a:lnTo>
                  <a:lnTo>
                    <a:pt x="84" y="42"/>
                  </a:lnTo>
                  <a:lnTo>
                    <a:pt x="84" y="42"/>
                  </a:lnTo>
                  <a:lnTo>
                    <a:pt x="84" y="42"/>
                  </a:lnTo>
                  <a:lnTo>
                    <a:pt x="85" y="42"/>
                  </a:lnTo>
                  <a:lnTo>
                    <a:pt x="85" y="42"/>
                  </a:lnTo>
                  <a:lnTo>
                    <a:pt x="85" y="42"/>
                  </a:lnTo>
                  <a:lnTo>
                    <a:pt x="85" y="43"/>
                  </a:lnTo>
                  <a:lnTo>
                    <a:pt x="85" y="43"/>
                  </a:lnTo>
                  <a:lnTo>
                    <a:pt x="85" y="43"/>
                  </a:lnTo>
                  <a:lnTo>
                    <a:pt x="85" y="43"/>
                  </a:lnTo>
                  <a:lnTo>
                    <a:pt x="85" y="43"/>
                  </a:lnTo>
                  <a:lnTo>
                    <a:pt x="85" y="43"/>
                  </a:lnTo>
                  <a:lnTo>
                    <a:pt x="85" y="43"/>
                  </a:lnTo>
                  <a:lnTo>
                    <a:pt x="85" y="42"/>
                  </a:lnTo>
                  <a:lnTo>
                    <a:pt x="85" y="42"/>
                  </a:lnTo>
                  <a:lnTo>
                    <a:pt x="85" y="42"/>
                  </a:lnTo>
                  <a:lnTo>
                    <a:pt x="86" y="42"/>
                  </a:lnTo>
                  <a:lnTo>
                    <a:pt x="86" y="42"/>
                  </a:lnTo>
                  <a:lnTo>
                    <a:pt x="86" y="42"/>
                  </a:lnTo>
                  <a:lnTo>
                    <a:pt x="85" y="42"/>
                  </a:lnTo>
                  <a:lnTo>
                    <a:pt x="85" y="42"/>
                  </a:lnTo>
                  <a:lnTo>
                    <a:pt x="85" y="42"/>
                  </a:lnTo>
                  <a:lnTo>
                    <a:pt x="85" y="42"/>
                  </a:lnTo>
                  <a:lnTo>
                    <a:pt x="85" y="42"/>
                  </a:lnTo>
                  <a:lnTo>
                    <a:pt x="85" y="42"/>
                  </a:lnTo>
                  <a:lnTo>
                    <a:pt x="84" y="42"/>
                  </a:lnTo>
                  <a:lnTo>
                    <a:pt x="84" y="42"/>
                  </a:lnTo>
                  <a:lnTo>
                    <a:pt x="84" y="42"/>
                  </a:lnTo>
                  <a:lnTo>
                    <a:pt x="84" y="42"/>
                  </a:lnTo>
                  <a:lnTo>
                    <a:pt x="83" y="43"/>
                  </a:lnTo>
                  <a:lnTo>
                    <a:pt x="83" y="43"/>
                  </a:lnTo>
                  <a:lnTo>
                    <a:pt x="83" y="43"/>
                  </a:lnTo>
                  <a:lnTo>
                    <a:pt x="83" y="43"/>
                  </a:lnTo>
                  <a:lnTo>
                    <a:pt x="83" y="43"/>
                  </a:lnTo>
                  <a:lnTo>
                    <a:pt x="82" y="43"/>
                  </a:lnTo>
                  <a:lnTo>
                    <a:pt x="82" y="43"/>
                  </a:lnTo>
                  <a:lnTo>
                    <a:pt x="81" y="43"/>
                  </a:lnTo>
                  <a:lnTo>
                    <a:pt x="81" y="43"/>
                  </a:lnTo>
                  <a:lnTo>
                    <a:pt x="81" y="43"/>
                  </a:lnTo>
                  <a:lnTo>
                    <a:pt x="81" y="42"/>
                  </a:lnTo>
                  <a:lnTo>
                    <a:pt x="80" y="42"/>
                  </a:lnTo>
                  <a:lnTo>
                    <a:pt x="80" y="42"/>
                  </a:lnTo>
                  <a:lnTo>
                    <a:pt x="81" y="42"/>
                  </a:lnTo>
                  <a:lnTo>
                    <a:pt x="81" y="42"/>
                  </a:lnTo>
                  <a:lnTo>
                    <a:pt x="81" y="42"/>
                  </a:lnTo>
                  <a:lnTo>
                    <a:pt x="80" y="42"/>
                  </a:lnTo>
                  <a:lnTo>
                    <a:pt x="80" y="42"/>
                  </a:lnTo>
                  <a:lnTo>
                    <a:pt x="80" y="42"/>
                  </a:lnTo>
                  <a:lnTo>
                    <a:pt x="80" y="42"/>
                  </a:lnTo>
                  <a:lnTo>
                    <a:pt x="80" y="42"/>
                  </a:lnTo>
                  <a:lnTo>
                    <a:pt x="80" y="42"/>
                  </a:lnTo>
                  <a:lnTo>
                    <a:pt x="79" y="42"/>
                  </a:lnTo>
                  <a:lnTo>
                    <a:pt x="79" y="42"/>
                  </a:lnTo>
                  <a:lnTo>
                    <a:pt x="79" y="42"/>
                  </a:lnTo>
                  <a:lnTo>
                    <a:pt x="79" y="42"/>
                  </a:lnTo>
                  <a:lnTo>
                    <a:pt x="78" y="42"/>
                  </a:lnTo>
                  <a:lnTo>
                    <a:pt x="78" y="42"/>
                  </a:lnTo>
                  <a:lnTo>
                    <a:pt x="77" y="42"/>
                  </a:lnTo>
                  <a:lnTo>
                    <a:pt x="77" y="42"/>
                  </a:lnTo>
                  <a:lnTo>
                    <a:pt x="77" y="42"/>
                  </a:lnTo>
                  <a:lnTo>
                    <a:pt x="77" y="42"/>
                  </a:lnTo>
                  <a:lnTo>
                    <a:pt x="77" y="42"/>
                  </a:lnTo>
                  <a:lnTo>
                    <a:pt x="76" y="42"/>
                  </a:lnTo>
                  <a:lnTo>
                    <a:pt x="76" y="42"/>
                  </a:lnTo>
                  <a:lnTo>
                    <a:pt x="76" y="42"/>
                  </a:lnTo>
                  <a:lnTo>
                    <a:pt x="75" y="42"/>
                  </a:lnTo>
                  <a:lnTo>
                    <a:pt x="75" y="42"/>
                  </a:lnTo>
                  <a:lnTo>
                    <a:pt x="75" y="42"/>
                  </a:lnTo>
                  <a:lnTo>
                    <a:pt x="75" y="42"/>
                  </a:lnTo>
                  <a:lnTo>
                    <a:pt x="75" y="42"/>
                  </a:lnTo>
                  <a:lnTo>
                    <a:pt x="75" y="42"/>
                  </a:lnTo>
                  <a:lnTo>
                    <a:pt x="74" y="42"/>
                  </a:lnTo>
                  <a:lnTo>
                    <a:pt x="74" y="41"/>
                  </a:lnTo>
                  <a:lnTo>
                    <a:pt x="74" y="41"/>
                  </a:lnTo>
                  <a:lnTo>
                    <a:pt x="74" y="41"/>
                  </a:lnTo>
                  <a:lnTo>
                    <a:pt x="73" y="41"/>
                  </a:lnTo>
                  <a:lnTo>
                    <a:pt x="73" y="41"/>
                  </a:lnTo>
                  <a:lnTo>
                    <a:pt x="73" y="41"/>
                  </a:lnTo>
                  <a:lnTo>
                    <a:pt x="73" y="41"/>
                  </a:lnTo>
                  <a:lnTo>
                    <a:pt x="73" y="41"/>
                  </a:lnTo>
                  <a:lnTo>
                    <a:pt x="73" y="41"/>
                  </a:lnTo>
                  <a:lnTo>
                    <a:pt x="73" y="40"/>
                  </a:lnTo>
                  <a:lnTo>
                    <a:pt x="73" y="40"/>
                  </a:lnTo>
                  <a:lnTo>
                    <a:pt x="73" y="40"/>
                  </a:lnTo>
                  <a:lnTo>
                    <a:pt x="73" y="39"/>
                  </a:lnTo>
                  <a:lnTo>
                    <a:pt x="73" y="39"/>
                  </a:lnTo>
                  <a:lnTo>
                    <a:pt x="73" y="40"/>
                  </a:lnTo>
                  <a:lnTo>
                    <a:pt x="73" y="40"/>
                  </a:lnTo>
                  <a:lnTo>
                    <a:pt x="73" y="40"/>
                  </a:lnTo>
                  <a:lnTo>
                    <a:pt x="72" y="40"/>
                  </a:lnTo>
                  <a:lnTo>
                    <a:pt x="72" y="40"/>
                  </a:lnTo>
                  <a:lnTo>
                    <a:pt x="72" y="41"/>
                  </a:lnTo>
                  <a:lnTo>
                    <a:pt x="72" y="41"/>
                  </a:lnTo>
                  <a:lnTo>
                    <a:pt x="71" y="41"/>
                  </a:lnTo>
                  <a:lnTo>
                    <a:pt x="71" y="40"/>
                  </a:lnTo>
                  <a:lnTo>
                    <a:pt x="71" y="40"/>
                  </a:lnTo>
                  <a:lnTo>
                    <a:pt x="71" y="40"/>
                  </a:lnTo>
                  <a:lnTo>
                    <a:pt x="71" y="40"/>
                  </a:lnTo>
                  <a:lnTo>
                    <a:pt x="71" y="40"/>
                  </a:lnTo>
                  <a:lnTo>
                    <a:pt x="71" y="40"/>
                  </a:lnTo>
                  <a:lnTo>
                    <a:pt x="71" y="40"/>
                  </a:lnTo>
                  <a:lnTo>
                    <a:pt x="71" y="40"/>
                  </a:lnTo>
                  <a:lnTo>
                    <a:pt x="71" y="40"/>
                  </a:lnTo>
                  <a:lnTo>
                    <a:pt x="71" y="40"/>
                  </a:lnTo>
                  <a:lnTo>
                    <a:pt x="70" y="40"/>
                  </a:lnTo>
                  <a:lnTo>
                    <a:pt x="70" y="40"/>
                  </a:lnTo>
                  <a:lnTo>
                    <a:pt x="71" y="40"/>
                  </a:lnTo>
                  <a:lnTo>
                    <a:pt x="70" y="40"/>
                  </a:lnTo>
                  <a:lnTo>
                    <a:pt x="70" y="40"/>
                  </a:lnTo>
                  <a:lnTo>
                    <a:pt x="70" y="40"/>
                  </a:lnTo>
                  <a:lnTo>
                    <a:pt x="70" y="39"/>
                  </a:lnTo>
                  <a:lnTo>
                    <a:pt x="70" y="39"/>
                  </a:lnTo>
                  <a:lnTo>
                    <a:pt x="70" y="39"/>
                  </a:lnTo>
                  <a:lnTo>
                    <a:pt x="70" y="39"/>
                  </a:lnTo>
                  <a:lnTo>
                    <a:pt x="70" y="39"/>
                  </a:lnTo>
                  <a:lnTo>
                    <a:pt x="69" y="39"/>
                  </a:lnTo>
                  <a:lnTo>
                    <a:pt x="69" y="40"/>
                  </a:lnTo>
                  <a:lnTo>
                    <a:pt x="69" y="40"/>
                  </a:lnTo>
                  <a:lnTo>
                    <a:pt x="69" y="39"/>
                  </a:lnTo>
                  <a:lnTo>
                    <a:pt x="69" y="39"/>
                  </a:lnTo>
                  <a:lnTo>
                    <a:pt x="69" y="39"/>
                  </a:lnTo>
                  <a:lnTo>
                    <a:pt x="70" y="39"/>
                  </a:lnTo>
                  <a:lnTo>
                    <a:pt x="70" y="39"/>
                  </a:lnTo>
                  <a:lnTo>
                    <a:pt x="70" y="39"/>
                  </a:lnTo>
                  <a:lnTo>
                    <a:pt x="69" y="39"/>
                  </a:lnTo>
                  <a:lnTo>
                    <a:pt x="69" y="39"/>
                  </a:lnTo>
                  <a:lnTo>
                    <a:pt x="69" y="39"/>
                  </a:lnTo>
                  <a:lnTo>
                    <a:pt x="69" y="39"/>
                  </a:lnTo>
                  <a:lnTo>
                    <a:pt x="69" y="39"/>
                  </a:lnTo>
                  <a:lnTo>
                    <a:pt x="69" y="39"/>
                  </a:lnTo>
                  <a:lnTo>
                    <a:pt x="69" y="39"/>
                  </a:lnTo>
                  <a:lnTo>
                    <a:pt x="69" y="39"/>
                  </a:lnTo>
                  <a:lnTo>
                    <a:pt x="69" y="39"/>
                  </a:lnTo>
                  <a:lnTo>
                    <a:pt x="69" y="38"/>
                  </a:lnTo>
                  <a:lnTo>
                    <a:pt x="69" y="38"/>
                  </a:lnTo>
                  <a:lnTo>
                    <a:pt x="69" y="38"/>
                  </a:lnTo>
                  <a:lnTo>
                    <a:pt x="69" y="38"/>
                  </a:lnTo>
                  <a:lnTo>
                    <a:pt x="70" y="38"/>
                  </a:lnTo>
                  <a:lnTo>
                    <a:pt x="70" y="38"/>
                  </a:lnTo>
                  <a:lnTo>
                    <a:pt x="69" y="38"/>
                  </a:lnTo>
                  <a:lnTo>
                    <a:pt x="69" y="38"/>
                  </a:lnTo>
                  <a:lnTo>
                    <a:pt x="69" y="38"/>
                  </a:lnTo>
                  <a:lnTo>
                    <a:pt x="69" y="38"/>
                  </a:lnTo>
                  <a:lnTo>
                    <a:pt x="68" y="38"/>
                  </a:lnTo>
                  <a:lnTo>
                    <a:pt x="68" y="39"/>
                  </a:lnTo>
                  <a:lnTo>
                    <a:pt x="68" y="39"/>
                  </a:lnTo>
                  <a:lnTo>
                    <a:pt x="68" y="38"/>
                  </a:lnTo>
                  <a:lnTo>
                    <a:pt x="68" y="38"/>
                  </a:lnTo>
                  <a:lnTo>
                    <a:pt x="68" y="38"/>
                  </a:lnTo>
                  <a:lnTo>
                    <a:pt x="68" y="39"/>
                  </a:lnTo>
                  <a:lnTo>
                    <a:pt x="67" y="39"/>
                  </a:lnTo>
                  <a:lnTo>
                    <a:pt x="67" y="39"/>
                  </a:lnTo>
                  <a:lnTo>
                    <a:pt x="67" y="38"/>
                  </a:lnTo>
                  <a:lnTo>
                    <a:pt x="67" y="38"/>
                  </a:lnTo>
                  <a:lnTo>
                    <a:pt x="67" y="38"/>
                  </a:lnTo>
                  <a:lnTo>
                    <a:pt x="67" y="38"/>
                  </a:lnTo>
                  <a:lnTo>
                    <a:pt x="67" y="38"/>
                  </a:lnTo>
                  <a:lnTo>
                    <a:pt x="67" y="39"/>
                  </a:lnTo>
                  <a:lnTo>
                    <a:pt x="67" y="39"/>
                  </a:lnTo>
                  <a:lnTo>
                    <a:pt x="66" y="39"/>
                  </a:lnTo>
                  <a:lnTo>
                    <a:pt x="66" y="39"/>
                  </a:lnTo>
                  <a:lnTo>
                    <a:pt x="66" y="39"/>
                  </a:lnTo>
                  <a:lnTo>
                    <a:pt x="66" y="39"/>
                  </a:lnTo>
                  <a:lnTo>
                    <a:pt x="66" y="39"/>
                  </a:lnTo>
                  <a:lnTo>
                    <a:pt x="66" y="38"/>
                  </a:lnTo>
                  <a:lnTo>
                    <a:pt x="66" y="38"/>
                  </a:lnTo>
                  <a:lnTo>
                    <a:pt x="67" y="37"/>
                  </a:lnTo>
                  <a:lnTo>
                    <a:pt x="66" y="37"/>
                  </a:lnTo>
                  <a:lnTo>
                    <a:pt x="66" y="38"/>
                  </a:lnTo>
                  <a:lnTo>
                    <a:pt x="66" y="38"/>
                  </a:lnTo>
                  <a:lnTo>
                    <a:pt x="66" y="38"/>
                  </a:lnTo>
                  <a:lnTo>
                    <a:pt x="66" y="38"/>
                  </a:lnTo>
                  <a:lnTo>
                    <a:pt x="66" y="38"/>
                  </a:lnTo>
                  <a:lnTo>
                    <a:pt x="66" y="38"/>
                  </a:lnTo>
                  <a:lnTo>
                    <a:pt x="65" y="38"/>
                  </a:lnTo>
                  <a:lnTo>
                    <a:pt x="65" y="38"/>
                  </a:lnTo>
                  <a:lnTo>
                    <a:pt x="65" y="38"/>
                  </a:lnTo>
                  <a:lnTo>
                    <a:pt x="65" y="38"/>
                  </a:lnTo>
                  <a:lnTo>
                    <a:pt x="65" y="38"/>
                  </a:lnTo>
                  <a:lnTo>
                    <a:pt x="65" y="38"/>
                  </a:lnTo>
                  <a:lnTo>
                    <a:pt x="65" y="38"/>
                  </a:lnTo>
                  <a:lnTo>
                    <a:pt x="66" y="38"/>
                  </a:lnTo>
                  <a:lnTo>
                    <a:pt x="66" y="38"/>
                  </a:lnTo>
                  <a:lnTo>
                    <a:pt x="65" y="39"/>
                  </a:lnTo>
                  <a:lnTo>
                    <a:pt x="65" y="39"/>
                  </a:lnTo>
                  <a:lnTo>
                    <a:pt x="65" y="39"/>
                  </a:lnTo>
                  <a:lnTo>
                    <a:pt x="65" y="39"/>
                  </a:lnTo>
                  <a:lnTo>
                    <a:pt x="65" y="39"/>
                  </a:lnTo>
                  <a:lnTo>
                    <a:pt x="64" y="39"/>
                  </a:lnTo>
                  <a:lnTo>
                    <a:pt x="65" y="39"/>
                  </a:lnTo>
                  <a:lnTo>
                    <a:pt x="65" y="39"/>
                  </a:lnTo>
                  <a:lnTo>
                    <a:pt x="65" y="39"/>
                  </a:lnTo>
                  <a:lnTo>
                    <a:pt x="64" y="39"/>
                  </a:lnTo>
                  <a:lnTo>
                    <a:pt x="64" y="40"/>
                  </a:lnTo>
                  <a:lnTo>
                    <a:pt x="65" y="39"/>
                  </a:lnTo>
                  <a:lnTo>
                    <a:pt x="65" y="39"/>
                  </a:lnTo>
                  <a:lnTo>
                    <a:pt x="65" y="39"/>
                  </a:lnTo>
                  <a:lnTo>
                    <a:pt x="65" y="39"/>
                  </a:lnTo>
                  <a:lnTo>
                    <a:pt x="65" y="39"/>
                  </a:lnTo>
                  <a:lnTo>
                    <a:pt x="65" y="40"/>
                  </a:lnTo>
                  <a:lnTo>
                    <a:pt x="65" y="40"/>
                  </a:lnTo>
                  <a:lnTo>
                    <a:pt x="65" y="40"/>
                  </a:lnTo>
                  <a:lnTo>
                    <a:pt x="65" y="40"/>
                  </a:lnTo>
                  <a:lnTo>
                    <a:pt x="65" y="40"/>
                  </a:lnTo>
                  <a:lnTo>
                    <a:pt x="65" y="40"/>
                  </a:lnTo>
                  <a:lnTo>
                    <a:pt x="64" y="40"/>
                  </a:lnTo>
                  <a:lnTo>
                    <a:pt x="64" y="40"/>
                  </a:lnTo>
                  <a:lnTo>
                    <a:pt x="65" y="40"/>
                  </a:lnTo>
                  <a:lnTo>
                    <a:pt x="65" y="40"/>
                  </a:lnTo>
                  <a:lnTo>
                    <a:pt x="65" y="40"/>
                  </a:lnTo>
                  <a:lnTo>
                    <a:pt x="65" y="40"/>
                  </a:lnTo>
                  <a:lnTo>
                    <a:pt x="65" y="40"/>
                  </a:lnTo>
                  <a:lnTo>
                    <a:pt x="65" y="40"/>
                  </a:lnTo>
                  <a:lnTo>
                    <a:pt x="65" y="40"/>
                  </a:lnTo>
                  <a:lnTo>
                    <a:pt x="66" y="40"/>
                  </a:lnTo>
                  <a:lnTo>
                    <a:pt x="66" y="40"/>
                  </a:lnTo>
                  <a:lnTo>
                    <a:pt x="66" y="40"/>
                  </a:lnTo>
                  <a:lnTo>
                    <a:pt x="66" y="41"/>
                  </a:lnTo>
                  <a:lnTo>
                    <a:pt x="66" y="41"/>
                  </a:lnTo>
                  <a:lnTo>
                    <a:pt x="66" y="41"/>
                  </a:lnTo>
                  <a:lnTo>
                    <a:pt x="65" y="41"/>
                  </a:lnTo>
                  <a:lnTo>
                    <a:pt x="65" y="41"/>
                  </a:lnTo>
                  <a:lnTo>
                    <a:pt x="65" y="41"/>
                  </a:lnTo>
                  <a:lnTo>
                    <a:pt x="65" y="41"/>
                  </a:lnTo>
                  <a:lnTo>
                    <a:pt x="65" y="41"/>
                  </a:lnTo>
                  <a:lnTo>
                    <a:pt x="65" y="41"/>
                  </a:lnTo>
                  <a:lnTo>
                    <a:pt x="66" y="41"/>
                  </a:lnTo>
                  <a:lnTo>
                    <a:pt x="66" y="41"/>
                  </a:lnTo>
                  <a:lnTo>
                    <a:pt x="66" y="42"/>
                  </a:lnTo>
                  <a:lnTo>
                    <a:pt x="65" y="42"/>
                  </a:lnTo>
                  <a:lnTo>
                    <a:pt x="65" y="42"/>
                  </a:lnTo>
                  <a:lnTo>
                    <a:pt x="65" y="41"/>
                  </a:lnTo>
                  <a:lnTo>
                    <a:pt x="65" y="41"/>
                  </a:lnTo>
                  <a:lnTo>
                    <a:pt x="65" y="41"/>
                  </a:lnTo>
                  <a:lnTo>
                    <a:pt x="65" y="42"/>
                  </a:lnTo>
                  <a:lnTo>
                    <a:pt x="65" y="42"/>
                  </a:lnTo>
                  <a:lnTo>
                    <a:pt x="65" y="42"/>
                  </a:lnTo>
                  <a:lnTo>
                    <a:pt x="64" y="42"/>
                  </a:lnTo>
                  <a:lnTo>
                    <a:pt x="64" y="42"/>
                  </a:lnTo>
                  <a:lnTo>
                    <a:pt x="64" y="42"/>
                  </a:lnTo>
                  <a:lnTo>
                    <a:pt x="64" y="42"/>
                  </a:lnTo>
                  <a:lnTo>
                    <a:pt x="63" y="42"/>
                  </a:lnTo>
                  <a:lnTo>
                    <a:pt x="63" y="42"/>
                  </a:lnTo>
                  <a:lnTo>
                    <a:pt x="64" y="42"/>
                  </a:lnTo>
                  <a:lnTo>
                    <a:pt x="63" y="42"/>
                  </a:lnTo>
                  <a:lnTo>
                    <a:pt x="63" y="42"/>
                  </a:lnTo>
                  <a:lnTo>
                    <a:pt x="63" y="42"/>
                  </a:lnTo>
                  <a:lnTo>
                    <a:pt x="63" y="42"/>
                  </a:lnTo>
                  <a:lnTo>
                    <a:pt x="63" y="42"/>
                  </a:lnTo>
                  <a:lnTo>
                    <a:pt x="63" y="42"/>
                  </a:lnTo>
                  <a:lnTo>
                    <a:pt x="63" y="42"/>
                  </a:lnTo>
                  <a:lnTo>
                    <a:pt x="63" y="42"/>
                  </a:lnTo>
                  <a:lnTo>
                    <a:pt x="63" y="42"/>
                  </a:lnTo>
                  <a:lnTo>
                    <a:pt x="63" y="42"/>
                  </a:lnTo>
                  <a:lnTo>
                    <a:pt x="63" y="42"/>
                  </a:lnTo>
                  <a:lnTo>
                    <a:pt x="62" y="42"/>
                  </a:lnTo>
                  <a:lnTo>
                    <a:pt x="63" y="43"/>
                  </a:lnTo>
                  <a:lnTo>
                    <a:pt x="63" y="43"/>
                  </a:lnTo>
                  <a:lnTo>
                    <a:pt x="63" y="43"/>
                  </a:lnTo>
                  <a:lnTo>
                    <a:pt x="62" y="42"/>
                  </a:lnTo>
                  <a:lnTo>
                    <a:pt x="62" y="42"/>
                  </a:lnTo>
                  <a:lnTo>
                    <a:pt x="62" y="42"/>
                  </a:lnTo>
                  <a:lnTo>
                    <a:pt x="62" y="42"/>
                  </a:lnTo>
                  <a:lnTo>
                    <a:pt x="62" y="42"/>
                  </a:lnTo>
                  <a:lnTo>
                    <a:pt x="62" y="43"/>
                  </a:lnTo>
                  <a:lnTo>
                    <a:pt x="62" y="43"/>
                  </a:lnTo>
                  <a:lnTo>
                    <a:pt x="62" y="43"/>
                  </a:lnTo>
                  <a:lnTo>
                    <a:pt x="62" y="43"/>
                  </a:lnTo>
                  <a:lnTo>
                    <a:pt x="62" y="43"/>
                  </a:lnTo>
                  <a:lnTo>
                    <a:pt x="62" y="43"/>
                  </a:lnTo>
                  <a:lnTo>
                    <a:pt x="62" y="43"/>
                  </a:lnTo>
                  <a:lnTo>
                    <a:pt x="62" y="43"/>
                  </a:lnTo>
                  <a:lnTo>
                    <a:pt x="62" y="43"/>
                  </a:lnTo>
                  <a:lnTo>
                    <a:pt x="61" y="44"/>
                  </a:lnTo>
                  <a:lnTo>
                    <a:pt x="61" y="44"/>
                  </a:lnTo>
                  <a:lnTo>
                    <a:pt x="61" y="44"/>
                  </a:lnTo>
                  <a:lnTo>
                    <a:pt x="61" y="44"/>
                  </a:lnTo>
                  <a:lnTo>
                    <a:pt x="61" y="43"/>
                  </a:lnTo>
                  <a:lnTo>
                    <a:pt x="61" y="43"/>
                  </a:lnTo>
                  <a:lnTo>
                    <a:pt x="61" y="43"/>
                  </a:lnTo>
                  <a:lnTo>
                    <a:pt x="61" y="43"/>
                  </a:lnTo>
                  <a:lnTo>
                    <a:pt x="61" y="43"/>
                  </a:lnTo>
                  <a:lnTo>
                    <a:pt x="61" y="43"/>
                  </a:lnTo>
                  <a:lnTo>
                    <a:pt x="61" y="44"/>
                  </a:lnTo>
                  <a:lnTo>
                    <a:pt x="60" y="44"/>
                  </a:lnTo>
                  <a:lnTo>
                    <a:pt x="60" y="43"/>
                  </a:lnTo>
                  <a:lnTo>
                    <a:pt x="61" y="43"/>
                  </a:lnTo>
                  <a:lnTo>
                    <a:pt x="61" y="43"/>
                  </a:lnTo>
                  <a:lnTo>
                    <a:pt x="60" y="43"/>
                  </a:lnTo>
                  <a:lnTo>
                    <a:pt x="60" y="43"/>
                  </a:lnTo>
                  <a:lnTo>
                    <a:pt x="60" y="43"/>
                  </a:lnTo>
                  <a:lnTo>
                    <a:pt x="60" y="44"/>
                  </a:lnTo>
                  <a:lnTo>
                    <a:pt x="60" y="44"/>
                  </a:lnTo>
                  <a:lnTo>
                    <a:pt x="60" y="44"/>
                  </a:lnTo>
                  <a:lnTo>
                    <a:pt x="60" y="44"/>
                  </a:lnTo>
                  <a:lnTo>
                    <a:pt x="60" y="44"/>
                  </a:lnTo>
                  <a:lnTo>
                    <a:pt x="60" y="44"/>
                  </a:lnTo>
                  <a:lnTo>
                    <a:pt x="60" y="44"/>
                  </a:lnTo>
                  <a:lnTo>
                    <a:pt x="60" y="44"/>
                  </a:lnTo>
                  <a:lnTo>
                    <a:pt x="60" y="45"/>
                  </a:lnTo>
                  <a:lnTo>
                    <a:pt x="59" y="45"/>
                  </a:lnTo>
                  <a:lnTo>
                    <a:pt x="59" y="44"/>
                  </a:lnTo>
                  <a:lnTo>
                    <a:pt x="59" y="44"/>
                  </a:lnTo>
                  <a:lnTo>
                    <a:pt x="59" y="44"/>
                  </a:lnTo>
                  <a:lnTo>
                    <a:pt x="59" y="45"/>
                  </a:lnTo>
                  <a:lnTo>
                    <a:pt x="59" y="45"/>
                  </a:lnTo>
                  <a:lnTo>
                    <a:pt x="59" y="45"/>
                  </a:lnTo>
                  <a:lnTo>
                    <a:pt x="58" y="44"/>
                  </a:lnTo>
                  <a:lnTo>
                    <a:pt x="58" y="45"/>
                  </a:lnTo>
                  <a:lnTo>
                    <a:pt x="58" y="45"/>
                  </a:lnTo>
                  <a:lnTo>
                    <a:pt x="58" y="45"/>
                  </a:lnTo>
                  <a:lnTo>
                    <a:pt x="58" y="45"/>
                  </a:lnTo>
                  <a:lnTo>
                    <a:pt x="58" y="45"/>
                  </a:lnTo>
                  <a:lnTo>
                    <a:pt x="57" y="45"/>
                  </a:lnTo>
                  <a:lnTo>
                    <a:pt x="57" y="44"/>
                  </a:lnTo>
                  <a:lnTo>
                    <a:pt x="57" y="44"/>
                  </a:lnTo>
                  <a:lnTo>
                    <a:pt x="58" y="44"/>
                  </a:lnTo>
                  <a:lnTo>
                    <a:pt x="58" y="44"/>
                  </a:lnTo>
                  <a:lnTo>
                    <a:pt x="58" y="44"/>
                  </a:lnTo>
                  <a:lnTo>
                    <a:pt x="58" y="43"/>
                  </a:lnTo>
                  <a:lnTo>
                    <a:pt x="59" y="43"/>
                  </a:lnTo>
                  <a:lnTo>
                    <a:pt x="59" y="43"/>
                  </a:lnTo>
                  <a:lnTo>
                    <a:pt x="59" y="43"/>
                  </a:lnTo>
                  <a:lnTo>
                    <a:pt x="59" y="43"/>
                  </a:lnTo>
                  <a:lnTo>
                    <a:pt x="59" y="43"/>
                  </a:lnTo>
                  <a:lnTo>
                    <a:pt x="58" y="43"/>
                  </a:lnTo>
                  <a:lnTo>
                    <a:pt x="58" y="43"/>
                  </a:lnTo>
                  <a:lnTo>
                    <a:pt x="58" y="43"/>
                  </a:lnTo>
                  <a:lnTo>
                    <a:pt x="58" y="43"/>
                  </a:lnTo>
                  <a:lnTo>
                    <a:pt x="57" y="43"/>
                  </a:lnTo>
                  <a:lnTo>
                    <a:pt x="57" y="43"/>
                  </a:lnTo>
                  <a:lnTo>
                    <a:pt x="58" y="42"/>
                  </a:lnTo>
                  <a:lnTo>
                    <a:pt x="58" y="42"/>
                  </a:lnTo>
                  <a:lnTo>
                    <a:pt x="58" y="42"/>
                  </a:lnTo>
                  <a:lnTo>
                    <a:pt x="58" y="42"/>
                  </a:lnTo>
                  <a:lnTo>
                    <a:pt x="58" y="42"/>
                  </a:lnTo>
                  <a:lnTo>
                    <a:pt x="58" y="41"/>
                  </a:lnTo>
                  <a:lnTo>
                    <a:pt x="58" y="41"/>
                  </a:lnTo>
                  <a:lnTo>
                    <a:pt x="58" y="41"/>
                  </a:lnTo>
                  <a:lnTo>
                    <a:pt x="59" y="41"/>
                  </a:lnTo>
                  <a:lnTo>
                    <a:pt x="59" y="40"/>
                  </a:lnTo>
                  <a:lnTo>
                    <a:pt x="59" y="40"/>
                  </a:lnTo>
                  <a:lnTo>
                    <a:pt x="59" y="40"/>
                  </a:lnTo>
                  <a:lnTo>
                    <a:pt x="59" y="40"/>
                  </a:lnTo>
                  <a:lnTo>
                    <a:pt x="58" y="40"/>
                  </a:lnTo>
                  <a:lnTo>
                    <a:pt x="58" y="39"/>
                  </a:lnTo>
                  <a:lnTo>
                    <a:pt x="59" y="39"/>
                  </a:lnTo>
                  <a:lnTo>
                    <a:pt x="59" y="39"/>
                  </a:lnTo>
                  <a:lnTo>
                    <a:pt x="59" y="39"/>
                  </a:lnTo>
                  <a:lnTo>
                    <a:pt x="60" y="39"/>
                  </a:lnTo>
                  <a:lnTo>
                    <a:pt x="60" y="38"/>
                  </a:lnTo>
                  <a:lnTo>
                    <a:pt x="61" y="38"/>
                  </a:lnTo>
                  <a:lnTo>
                    <a:pt x="61" y="38"/>
                  </a:lnTo>
                  <a:lnTo>
                    <a:pt x="61" y="38"/>
                  </a:lnTo>
                  <a:lnTo>
                    <a:pt x="61" y="39"/>
                  </a:lnTo>
                  <a:lnTo>
                    <a:pt x="61" y="39"/>
                  </a:lnTo>
                  <a:lnTo>
                    <a:pt x="62" y="39"/>
                  </a:lnTo>
                  <a:lnTo>
                    <a:pt x="62" y="39"/>
                  </a:lnTo>
                  <a:lnTo>
                    <a:pt x="62" y="38"/>
                  </a:lnTo>
                  <a:lnTo>
                    <a:pt x="62" y="38"/>
                  </a:lnTo>
                  <a:lnTo>
                    <a:pt x="63" y="39"/>
                  </a:lnTo>
                  <a:lnTo>
                    <a:pt x="63" y="39"/>
                  </a:lnTo>
                  <a:lnTo>
                    <a:pt x="63" y="39"/>
                  </a:lnTo>
                  <a:lnTo>
                    <a:pt x="63" y="39"/>
                  </a:lnTo>
                  <a:lnTo>
                    <a:pt x="63" y="39"/>
                  </a:lnTo>
                  <a:lnTo>
                    <a:pt x="64" y="39"/>
                  </a:lnTo>
                  <a:lnTo>
                    <a:pt x="63" y="39"/>
                  </a:lnTo>
                  <a:lnTo>
                    <a:pt x="63" y="39"/>
                  </a:lnTo>
                  <a:lnTo>
                    <a:pt x="63" y="39"/>
                  </a:lnTo>
                  <a:lnTo>
                    <a:pt x="62" y="38"/>
                  </a:lnTo>
                  <a:lnTo>
                    <a:pt x="62" y="38"/>
                  </a:lnTo>
                  <a:lnTo>
                    <a:pt x="62" y="38"/>
                  </a:lnTo>
                  <a:lnTo>
                    <a:pt x="62" y="38"/>
                  </a:lnTo>
                  <a:lnTo>
                    <a:pt x="61" y="38"/>
                  </a:lnTo>
                  <a:lnTo>
                    <a:pt x="61" y="38"/>
                  </a:lnTo>
                  <a:lnTo>
                    <a:pt x="62" y="38"/>
                  </a:lnTo>
                  <a:lnTo>
                    <a:pt x="62" y="37"/>
                  </a:lnTo>
                  <a:lnTo>
                    <a:pt x="62" y="37"/>
                  </a:lnTo>
                  <a:lnTo>
                    <a:pt x="63" y="37"/>
                  </a:lnTo>
                  <a:lnTo>
                    <a:pt x="63" y="37"/>
                  </a:lnTo>
                  <a:lnTo>
                    <a:pt x="63" y="37"/>
                  </a:lnTo>
                  <a:lnTo>
                    <a:pt x="63" y="36"/>
                  </a:lnTo>
                  <a:lnTo>
                    <a:pt x="63" y="37"/>
                  </a:lnTo>
                  <a:lnTo>
                    <a:pt x="62" y="37"/>
                  </a:lnTo>
                  <a:lnTo>
                    <a:pt x="62" y="37"/>
                  </a:lnTo>
                  <a:lnTo>
                    <a:pt x="62" y="37"/>
                  </a:lnTo>
                  <a:lnTo>
                    <a:pt x="62" y="37"/>
                  </a:lnTo>
                  <a:lnTo>
                    <a:pt x="62" y="37"/>
                  </a:lnTo>
                  <a:lnTo>
                    <a:pt x="62" y="37"/>
                  </a:lnTo>
                  <a:lnTo>
                    <a:pt x="61" y="37"/>
                  </a:lnTo>
                  <a:lnTo>
                    <a:pt x="61" y="37"/>
                  </a:lnTo>
                  <a:lnTo>
                    <a:pt x="61" y="37"/>
                  </a:lnTo>
                  <a:lnTo>
                    <a:pt x="60" y="37"/>
                  </a:lnTo>
                  <a:lnTo>
                    <a:pt x="60" y="37"/>
                  </a:lnTo>
                  <a:lnTo>
                    <a:pt x="60" y="37"/>
                  </a:lnTo>
                  <a:lnTo>
                    <a:pt x="60" y="38"/>
                  </a:lnTo>
                  <a:lnTo>
                    <a:pt x="59" y="38"/>
                  </a:lnTo>
                  <a:lnTo>
                    <a:pt x="59" y="38"/>
                  </a:lnTo>
                  <a:lnTo>
                    <a:pt x="59" y="38"/>
                  </a:lnTo>
                  <a:lnTo>
                    <a:pt x="59" y="38"/>
                  </a:lnTo>
                  <a:lnTo>
                    <a:pt x="59" y="38"/>
                  </a:lnTo>
                  <a:lnTo>
                    <a:pt x="58" y="38"/>
                  </a:lnTo>
                  <a:lnTo>
                    <a:pt x="58" y="38"/>
                  </a:lnTo>
                  <a:lnTo>
                    <a:pt x="58" y="39"/>
                  </a:lnTo>
                  <a:lnTo>
                    <a:pt x="58" y="39"/>
                  </a:lnTo>
                  <a:lnTo>
                    <a:pt x="58" y="39"/>
                  </a:lnTo>
                  <a:lnTo>
                    <a:pt x="58" y="39"/>
                  </a:lnTo>
                  <a:lnTo>
                    <a:pt x="57" y="39"/>
                  </a:lnTo>
                  <a:lnTo>
                    <a:pt x="57" y="39"/>
                  </a:lnTo>
                  <a:lnTo>
                    <a:pt x="57" y="40"/>
                  </a:lnTo>
                  <a:lnTo>
                    <a:pt x="57" y="40"/>
                  </a:lnTo>
                  <a:lnTo>
                    <a:pt x="57" y="40"/>
                  </a:lnTo>
                  <a:lnTo>
                    <a:pt x="57" y="40"/>
                  </a:lnTo>
                  <a:lnTo>
                    <a:pt x="57" y="40"/>
                  </a:lnTo>
                  <a:lnTo>
                    <a:pt x="57" y="41"/>
                  </a:lnTo>
                  <a:lnTo>
                    <a:pt x="56" y="41"/>
                  </a:lnTo>
                  <a:lnTo>
                    <a:pt x="56" y="41"/>
                  </a:lnTo>
                  <a:lnTo>
                    <a:pt x="56" y="41"/>
                  </a:lnTo>
                  <a:lnTo>
                    <a:pt x="56" y="41"/>
                  </a:lnTo>
                  <a:lnTo>
                    <a:pt x="55" y="41"/>
                  </a:lnTo>
                  <a:lnTo>
                    <a:pt x="55" y="41"/>
                  </a:lnTo>
                  <a:lnTo>
                    <a:pt x="55" y="41"/>
                  </a:lnTo>
                  <a:lnTo>
                    <a:pt x="55" y="41"/>
                  </a:lnTo>
                  <a:lnTo>
                    <a:pt x="55" y="41"/>
                  </a:lnTo>
                  <a:lnTo>
                    <a:pt x="55" y="41"/>
                  </a:lnTo>
                  <a:lnTo>
                    <a:pt x="55" y="41"/>
                  </a:lnTo>
                  <a:lnTo>
                    <a:pt x="55" y="41"/>
                  </a:lnTo>
                  <a:lnTo>
                    <a:pt x="55" y="41"/>
                  </a:lnTo>
                  <a:lnTo>
                    <a:pt x="55" y="41"/>
                  </a:lnTo>
                  <a:lnTo>
                    <a:pt x="56" y="41"/>
                  </a:lnTo>
                  <a:lnTo>
                    <a:pt x="56" y="42"/>
                  </a:lnTo>
                  <a:lnTo>
                    <a:pt x="56" y="42"/>
                  </a:lnTo>
                  <a:lnTo>
                    <a:pt x="56" y="42"/>
                  </a:lnTo>
                  <a:lnTo>
                    <a:pt x="56" y="42"/>
                  </a:lnTo>
                  <a:lnTo>
                    <a:pt x="56" y="42"/>
                  </a:lnTo>
                  <a:lnTo>
                    <a:pt x="55" y="42"/>
                  </a:lnTo>
                  <a:lnTo>
                    <a:pt x="55" y="42"/>
                  </a:lnTo>
                  <a:lnTo>
                    <a:pt x="55" y="42"/>
                  </a:lnTo>
                  <a:lnTo>
                    <a:pt x="55" y="42"/>
                  </a:lnTo>
                  <a:lnTo>
                    <a:pt x="54" y="42"/>
                  </a:lnTo>
                  <a:lnTo>
                    <a:pt x="55" y="42"/>
                  </a:lnTo>
                  <a:lnTo>
                    <a:pt x="55" y="42"/>
                  </a:lnTo>
                  <a:lnTo>
                    <a:pt x="55" y="42"/>
                  </a:lnTo>
                  <a:lnTo>
                    <a:pt x="55" y="43"/>
                  </a:lnTo>
                  <a:lnTo>
                    <a:pt x="55" y="43"/>
                  </a:lnTo>
                  <a:lnTo>
                    <a:pt x="55" y="43"/>
                  </a:lnTo>
                  <a:lnTo>
                    <a:pt x="54" y="43"/>
                  </a:lnTo>
                  <a:lnTo>
                    <a:pt x="54" y="43"/>
                  </a:lnTo>
                  <a:lnTo>
                    <a:pt x="54" y="43"/>
                  </a:lnTo>
                  <a:lnTo>
                    <a:pt x="54" y="43"/>
                  </a:lnTo>
                  <a:lnTo>
                    <a:pt x="54" y="43"/>
                  </a:lnTo>
                  <a:lnTo>
                    <a:pt x="54" y="43"/>
                  </a:lnTo>
                  <a:lnTo>
                    <a:pt x="54" y="43"/>
                  </a:lnTo>
                  <a:lnTo>
                    <a:pt x="54" y="43"/>
                  </a:lnTo>
                  <a:lnTo>
                    <a:pt x="54" y="43"/>
                  </a:lnTo>
                  <a:lnTo>
                    <a:pt x="54" y="43"/>
                  </a:lnTo>
                  <a:lnTo>
                    <a:pt x="53" y="44"/>
                  </a:lnTo>
                  <a:lnTo>
                    <a:pt x="53" y="44"/>
                  </a:lnTo>
                  <a:lnTo>
                    <a:pt x="53" y="44"/>
                  </a:lnTo>
                  <a:lnTo>
                    <a:pt x="53" y="44"/>
                  </a:lnTo>
                  <a:lnTo>
                    <a:pt x="52" y="44"/>
                  </a:lnTo>
                  <a:lnTo>
                    <a:pt x="53" y="44"/>
                  </a:lnTo>
                  <a:lnTo>
                    <a:pt x="53" y="44"/>
                  </a:lnTo>
                  <a:lnTo>
                    <a:pt x="53" y="44"/>
                  </a:lnTo>
                  <a:lnTo>
                    <a:pt x="53" y="44"/>
                  </a:lnTo>
                  <a:lnTo>
                    <a:pt x="52" y="44"/>
                  </a:lnTo>
                  <a:lnTo>
                    <a:pt x="52" y="45"/>
                  </a:lnTo>
                  <a:lnTo>
                    <a:pt x="52" y="45"/>
                  </a:lnTo>
                  <a:lnTo>
                    <a:pt x="53" y="45"/>
                  </a:lnTo>
                  <a:lnTo>
                    <a:pt x="53" y="45"/>
                  </a:lnTo>
                  <a:lnTo>
                    <a:pt x="53" y="45"/>
                  </a:lnTo>
                  <a:lnTo>
                    <a:pt x="53" y="45"/>
                  </a:lnTo>
                  <a:lnTo>
                    <a:pt x="54" y="45"/>
                  </a:lnTo>
                  <a:lnTo>
                    <a:pt x="54" y="45"/>
                  </a:lnTo>
                  <a:lnTo>
                    <a:pt x="54" y="45"/>
                  </a:lnTo>
                  <a:lnTo>
                    <a:pt x="54" y="45"/>
                  </a:lnTo>
                  <a:lnTo>
                    <a:pt x="54" y="46"/>
                  </a:lnTo>
                  <a:lnTo>
                    <a:pt x="54" y="46"/>
                  </a:lnTo>
                  <a:lnTo>
                    <a:pt x="54" y="46"/>
                  </a:lnTo>
                  <a:lnTo>
                    <a:pt x="54" y="47"/>
                  </a:lnTo>
                  <a:lnTo>
                    <a:pt x="54" y="47"/>
                  </a:lnTo>
                  <a:lnTo>
                    <a:pt x="53" y="47"/>
                  </a:lnTo>
                  <a:lnTo>
                    <a:pt x="53" y="47"/>
                  </a:lnTo>
                  <a:lnTo>
                    <a:pt x="53" y="47"/>
                  </a:lnTo>
                  <a:lnTo>
                    <a:pt x="53" y="47"/>
                  </a:lnTo>
                  <a:lnTo>
                    <a:pt x="53" y="47"/>
                  </a:lnTo>
                  <a:lnTo>
                    <a:pt x="53" y="47"/>
                  </a:lnTo>
                  <a:lnTo>
                    <a:pt x="53" y="47"/>
                  </a:lnTo>
                  <a:lnTo>
                    <a:pt x="53" y="48"/>
                  </a:lnTo>
                  <a:lnTo>
                    <a:pt x="53" y="48"/>
                  </a:lnTo>
                  <a:lnTo>
                    <a:pt x="53" y="48"/>
                  </a:lnTo>
                  <a:lnTo>
                    <a:pt x="53" y="48"/>
                  </a:lnTo>
                  <a:lnTo>
                    <a:pt x="52" y="48"/>
                  </a:lnTo>
                  <a:lnTo>
                    <a:pt x="52" y="48"/>
                  </a:lnTo>
                  <a:lnTo>
                    <a:pt x="52" y="48"/>
                  </a:lnTo>
                  <a:lnTo>
                    <a:pt x="52" y="48"/>
                  </a:lnTo>
                  <a:lnTo>
                    <a:pt x="52" y="48"/>
                  </a:lnTo>
                  <a:lnTo>
                    <a:pt x="52" y="48"/>
                  </a:lnTo>
                  <a:lnTo>
                    <a:pt x="52" y="48"/>
                  </a:lnTo>
                  <a:lnTo>
                    <a:pt x="53" y="48"/>
                  </a:lnTo>
                  <a:lnTo>
                    <a:pt x="53" y="48"/>
                  </a:lnTo>
                  <a:lnTo>
                    <a:pt x="52" y="48"/>
                  </a:lnTo>
                  <a:lnTo>
                    <a:pt x="52" y="48"/>
                  </a:lnTo>
                  <a:lnTo>
                    <a:pt x="52" y="48"/>
                  </a:lnTo>
                  <a:lnTo>
                    <a:pt x="52" y="48"/>
                  </a:lnTo>
                  <a:lnTo>
                    <a:pt x="52" y="48"/>
                  </a:lnTo>
                  <a:lnTo>
                    <a:pt x="52" y="49"/>
                  </a:lnTo>
                  <a:lnTo>
                    <a:pt x="52" y="49"/>
                  </a:lnTo>
                  <a:lnTo>
                    <a:pt x="51" y="49"/>
                  </a:lnTo>
                  <a:lnTo>
                    <a:pt x="51" y="49"/>
                  </a:lnTo>
                  <a:lnTo>
                    <a:pt x="51" y="49"/>
                  </a:lnTo>
                  <a:lnTo>
                    <a:pt x="51" y="49"/>
                  </a:lnTo>
                  <a:lnTo>
                    <a:pt x="51" y="49"/>
                  </a:lnTo>
                  <a:lnTo>
                    <a:pt x="51" y="49"/>
                  </a:lnTo>
                  <a:lnTo>
                    <a:pt x="51" y="49"/>
                  </a:lnTo>
                  <a:lnTo>
                    <a:pt x="50" y="49"/>
                  </a:lnTo>
                  <a:lnTo>
                    <a:pt x="50" y="50"/>
                  </a:lnTo>
                  <a:lnTo>
                    <a:pt x="50" y="50"/>
                  </a:lnTo>
                  <a:lnTo>
                    <a:pt x="50" y="50"/>
                  </a:lnTo>
                  <a:lnTo>
                    <a:pt x="50" y="49"/>
                  </a:lnTo>
                  <a:lnTo>
                    <a:pt x="49" y="49"/>
                  </a:lnTo>
                  <a:lnTo>
                    <a:pt x="49" y="50"/>
                  </a:lnTo>
                  <a:lnTo>
                    <a:pt x="49" y="50"/>
                  </a:lnTo>
                  <a:lnTo>
                    <a:pt x="49" y="50"/>
                  </a:lnTo>
                  <a:lnTo>
                    <a:pt x="49" y="50"/>
                  </a:lnTo>
                  <a:lnTo>
                    <a:pt x="49" y="50"/>
                  </a:lnTo>
                  <a:lnTo>
                    <a:pt x="48" y="51"/>
                  </a:lnTo>
                  <a:lnTo>
                    <a:pt x="48" y="51"/>
                  </a:lnTo>
                  <a:lnTo>
                    <a:pt x="48" y="51"/>
                  </a:lnTo>
                  <a:lnTo>
                    <a:pt x="48" y="51"/>
                  </a:lnTo>
                  <a:lnTo>
                    <a:pt x="47" y="51"/>
                  </a:lnTo>
                  <a:lnTo>
                    <a:pt x="47" y="51"/>
                  </a:lnTo>
                  <a:lnTo>
                    <a:pt x="48" y="51"/>
                  </a:lnTo>
                  <a:lnTo>
                    <a:pt x="48" y="51"/>
                  </a:lnTo>
                  <a:lnTo>
                    <a:pt x="48" y="52"/>
                  </a:lnTo>
                  <a:lnTo>
                    <a:pt x="48" y="52"/>
                  </a:lnTo>
                  <a:lnTo>
                    <a:pt x="47" y="52"/>
                  </a:lnTo>
                  <a:lnTo>
                    <a:pt x="47" y="52"/>
                  </a:lnTo>
                  <a:lnTo>
                    <a:pt x="47" y="52"/>
                  </a:lnTo>
                  <a:lnTo>
                    <a:pt x="47" y="52"/>
                  </a:lnTo>
                  <a:lnTo>
                    <a:pt x="47" y="53"/>
                  </a:lnTo>
                  <a:lnTo>
                    <a:pt x="46" y="52"/>
                  </a:lnTo>
                  <a:lnTo>
                    <a:pt x="46" y="53"/>
                  </a:lnTo>
                  <a:lnTo>
                    <a:pt x="46" y="53"/>
                  </a:lnTo>
                  <a:lnTo>
                    <a:pt x="46" y="53"/>
                  </a:lnTo>
                  <a:lnTo>
                    <a:pt x="46" y="53"/>
                  </a:lnTo>
                  <a:lnTo>
                    <a:pt x="46" y="53"/>
                  </a:lnTo>
                  <a:lnTo>
                    <a:pt x="46" y="53"/>
                  </a:lnTo>
                  <a:lnTo>
                    <a:pt x="45" y="53"/>
                  </a:lnTo>
                  <a:lnTo>
                    <a:pt x="45" y="53"/>
                  </a:lnTo>
                  <a:lnTo>
                    <a:pt x="45" y="53"/>
                  </a:lnTo>
                  <a:lnTo>
                    <a:pt x="45" y="54"/>
                  </a:lnTo>
                  <a:lnTo>
                    <a:pt x="45" y="54"/>
                  </a:lnTo>
                  <a:lnTo>
                    <a:pt x="45" y="53"/>
                  </a:lnTo>
                  <a:lnTo>
                    <a:pt x="45" y="53"/>
                  </a:lnTo>
                  <a:lnTo>
                    <a:pt x="44" y="54"/>
                  </a:lnTo>
                  <a:lnTo>
                    <a:pt x="44" y="54"/>
                  </a:lnTo>
                  <a:lnTo>
                    <a:pt x="44" y="54"/>
                  </a:lnTo>
                  <a:lnTo>
                    <a:pt x="44" y="54"/>
                  </a:lnTo>
                  <a:lnTo>
                    <a:pt x="44" y="54"/>
                  </a:lnTo>
                  <a:lnTo>
                    <a:pt x="44" y="54"/>
                  </a:lnTo>
                  <a:lnTo>
                    <a:pt x="44" y="54"/>
                  </a:lnTo>
                  <a:lnTo>
                    <a:pt x="45" y="54"/>
                  </a:lnTo>
                  <a:lnTo>
                    <a:pt x="45" y="54"/>
                  </a:lnTo>
                  <a:lnTo>
                    <a:pt x="44" y="54"/>
                  </a:lnTo>
                  <a:lnTo>
                    <a:pt x="44" y="54"/>
                  </a:lnTo>
                  <a:lnTo>
                    <a:pt x="44" y="54"/>
                  </a:lnTo>
                  <a:lnTo>
                    <a:pt x="44" y="54"/>
                  </a:lnTo>
                  <a:lnTo>
                    <a:pt x="44" y="54"/>
                  </a:lnTo>
                  <a:lnTo>
                    <a:pt x="44" y="54"/>
                  </a:lnTo>
                  <a:lnTo>
                    <a:pt x="43" y="54"/>
                  </a:lnTo>
                  <a:lnTo>
                    <a:pt x="43" y="54"/>
                  </a:lnTo>
                  <a:lnTo>
                    <a:pt x="43" y="54"/>
                  </a:lnTo>
                  <a:lnTo>
                    <a:pt x="43" y="54"/>
                  </a:lnTo>
                  <a:lnTo>
                    <a:pt x="43" y="54"/>
                  </a:lnTo>
                  <a:lnTo>
                    <a:pt x="43" y="55"/>
                  </a:lnTo>
                  <a:lnTo>
                    <a:pt x="43" y="55"/>
                  </a:lnTo>
                  <a:lnTo>
                    <a:pt x="43" y="55"/>
                  </a:lnTo>
                  <a:lnTo>
                    <a:pt x="43" y="55"/>
                  </a:lnTo>
                  <a:lnTo>
                    <a:pt x="43" y="55"/>
                  </a:lnTo>
                  <a:lnTo>
                    <a:pt x="43" y="55"/>
                  </a:lnTo>
                  <a:lnTo>
                    <a:pt x="43" y="54"/>
                  </a:lnTo>
                  <a:lnTo>
                    <a:pt x="43" y="54"/>
                  </a:lnTo>
                  <a:lnTo>
                    <a:pt x="44" y="55"/>
                  </a:lnTo>
                  <a:lnTo>
                    <a:pt x="44" y="55"/>
                  </a:lnTo>
                  <a:lnTo>
                    <a:pt x="43" y="55"/>
                  </a:lnTo>
                  <a:lnTo>
                    <a:pt x="43" y="55"/>
                  </a:lnTo>
                  <a:lnTo>
                    <a:pt x="44" y="55"/>
                  </a:lnTo>
                  <a:lnTo>
                    <a:pt x="44" y="55"/>
                  </a:lnTo>
                  <a:lnTo>
                    <a:pt x="44" y="55"/>
                  </a:lnTo>
                  <a:lnTo>
                    <a:pt x="43" y="55"/>
                  </a:lnTo>
                  <a:lnTo>
                    <a:pt x="43" y="55"/>
                  </a:lnTo>
                  <a:lnTo>
                    <a:pt x="43" y="55"/>
                  </a:lnTo>
                  <a:lnTo>
                    <a:pt x="43" y="56"/>
                  </a:lnTo>
                  <a:lnTo>
                    <a:pt x="43" y="55"/>
                  </a:lnTo>
                  <a:lnTo>
                    <a:pt x="43" y="55"/>
                  </a:lnTo>
                  <a:lnTo>
                    <a:pt x="43" y="55"/>
                  </a:lnTo>
                  <a:lnTo>
                    <a:pt x="43" y="55"/>
                  </a:lnTo>
                  <a:lnTo>
                    <a:pt x="43" y="55"/>
                  </a:lnTo>
                  <a:lnTo>
                    <a:pt x="43" y="55"/>
                  </a:lnTo>
                  <a:lnTo>
                    <a:pt x="43" y="56"/>
                  </a:lnTo>
                  <a:lnTo>
                    <a:pt x="43" y="56"/>
                  </a:lnTo>
                  <a:lnTo>
                    <a:pt x="43" y="56"/>
                  </a:lnTo>
                  <a:lnTo>
                    <a:pt x="42" y="56"/>
                  </a:lnTo>
                  <a:lnTo>
                    <a:pt x="42" y="56"/>
                  </a:lnTo>
                  <a:lnTo>
                    <a:pt x="43" y="56"/>
                  </a:lnTo>
                  <a:lnTo>
                    <a:pt x="42" y="56"/>
                  </a:lnTo>
                  <a:lnTo>
                    <a:pt x="42" y="56"/>
                  </a:lnTo>
                  <a:lnTo>
                    <a:pt x="42" y="56"/>
                  </a:lnTo>
                  <a:lnTo>
                    <a:pt x="42" y="56"/>
                  </a:lnTo>
                  <a:lnTo>
                    <a:pt x="42" y="56"/>
                  </a:lnTo>
                  <a:lnTo>
                    <a:pt x="41" y="56"/>
                  </a:lnTo>
                  <a:lnTo>
                    <a:pt x="41" y="56"/>
                  </a:lnTo>
                  <a:lnTo>
                    <a:pt x="41" y="56"/>
                  </a:lnTo>
                  <a:lnTo>
                    <a:pt x="41" y="57"/>
                  </a:lnTo>
                  <a:lnTo>
                    <a:pt x="41" y="57"/>
                  </a:lnTo>
                  <a:lnTo>
                    <a:pt x="40" y="57"/>
                  </a:lnTo>
                  <a:lnTo>
                    <a:pt x="40" y="57"/>
                  </a:lnTo>
                  <a:lnTo>
                    <a:pt x="40" y="57"/>
                  </a:lnTo>
                  <a:lnTo>
                    <a:pt x="41" y="56"/>
                  </a:lnTo>
                  <a:lnTo>
                    <a:pt x="41" y="56"/>
                  </a:lnTo>
                  <a:lnTo>
                    <a:pt x="40" y="56"/>
                  </a:lnTo>
                  <a:lnTo>
                    <a:pt x="40" y="56"/>
                  </a:lnTo>
                  <a:lnTo>
                    <a:pt x="40" y="56"/>
                  </a:lnTo>
                  <a:lnTo>
                    <a:pt x="40" y="57"/>
                  </a:lnTo>
                  <a:lnTo>
                    <a:pt x="40" y="57"/>
                  </a:lnTo>
                  <a:lnTo>
                    <a:pt x="39" y="57"/>
                  </a:lnTo>
                  <a:lnTo>
                    <a:pt x="39" y="57"/>
                  </a:lnTo>
                  <a:lnTo>
                    <a:pt x="39" y="57"/>
                  </a:lnTo>
                  <a:lnTo>
                    <a:pt x="39" y="57"/>
                  </a:lnTo>
                  <a:lnTo>
                    <a:pt x="39" y="57"/>
                  </a:lnTo>
                  <a:lnTo>
                    <a:pt x="39" y="57"/>
                  </a:lnTo>
                  <a:lnTo>
                    <a:pt x="39" y="57"/>
                  </a:lnTo>
                  <a:lnTo>
                    <a:pt x="38" y="57"/>
                  </a:lnTo>
                  <a:lnTo>
                    <a:pt x="38" y="57"/>
                  </a:lnTo>
                  <a:lnTo>
                    <a:pt x="38" y="57"/>
                  </a:lnTo>
                  <a:lnTo>
                    <a:pt x="38" y="57"/>
                  </a:lnTo>
                  <a:lnTo>
                    <a:pt x="38" y="58"/>
                  </a:lnTo>
                  <a:lnTo>
                    <a:pt x="38" y="58"/>
                  </a:lnTo>
                  <a:lnTo>
                    <a:pt x="38" y="57"/>
                  </a:lnTo>
                  <a:lnTo>
                    <a:pt x="38" y="57"/>
                  </a:lnTo>
                  <a:lnTo>
                    <a:pt x="38" y="57"/>
                  </a:lnTo>
                  <a:lnTo>
                    <a:pt x="38" y="58"/>
                  </a:lnTo>
                  <a:lnTo>
                    <a:pt x="37" y="58"/>
                  </a:lnTo>
                  <a:lnTo>
                    <a:pt x="37" y="58"/>
                  </a:lnTo>
                  <a:lnTo>
                    <a:pt x="37" y="58"/>
                  </a:lnTo>
                  <a:lnTo>
                    <a:pt x="36" y="58"/>
                  </a:lnTo>
                  <a:lnTo>
                    <a:pt x="37" y="57"/>
                  </a:lnTo>
                  <a:lnTo>
                    <a:pt x="37" y="57"/>
                  </a:lnTo>
                  <a:lnTo>
                    <a:pt x="37" y="57"/>
                  </a:lnTo>
                  <a:lnTo>
                    <a:pt x="37" y="57"/>
                  </a:lnTo>
                  <a:lnTo>
                    <a:pt x="37" y="57"/>
                  </a:lnTo>
                  <a:lnTo>
                    <a:pt x="37" y="57"/>
                  </a:lnTo>
                  <a:lnTo>
                    <a:pt x="37" y="57"/>
                  </a:lnTo>
                  <a:lnTo>
                    <a:pt x="37" y="57"/>
                  </a:lnTo>
                  <a:lnTo>
                    <a:pt x="36" y="57"/>
                  </a:lnTo>
                  <a:lnTo>
                    <a:pt x="36" y="57"/>
                  </a:lnTo>
                  <a:lnTo>
                    <a:pt x="36" y="58"/>
                  </a:lnTo>
                  <a:lnTo>
                    <a:pt x="36" y="58"/>
                  </a:lnTo>
                  <a:lnTo>
                    <a:pt x="36" y="58"/>
                  </a:lnTo>
                  <a:lnTo>
                    <a:pt x="35" y="58"/>
                  </a:lnTo>
                  <a:lnTo>
                    <a:pt x="35" y="59"/>
                  </a:lnTo>
                  <a:lnTo>
                    <a:pt x="35" y="59"/>
                  </a:lnTo>
                  <a:lnTo>
                    <a:pt x="35" y="59"/>
                  </a:lnTo>
                  <a:lnTo>
                    <a:pt x="35" y="59"/>
                  </a:lnTo>
                  <a:lnTo>
                    <a:pt x="35" y="59"/>
                  </a:lnTo>
                  <a:lnTo>
                    <a:pt x="35" y="59"/>
                  </a:lnTo>
                  <a:lnTo>
                    <a:pt x="35" y="59"/>
                  </a:lnTo>
                  <a:lnTo>
                    <a:pt x="34" y="59"/>
                  </a:lnTo>
                  <a:lnTo>
                    <a:pt x="34" y="59"/>
                  </a:lnTo>
                  <a:lnTo>
                    <a:pt x="34" y="59"/>
                  </a:lnTo>
                  <a:lnTo>
                    <a:pt x="34" y="59"/>
                  </a:lnTo>
                  <a:lnTo>
                    <a:pt x="34" y="58"/>
                  </a:lnTo>
                  <a:lnTo>
                    <a:pt x="34" y="58"/>
                  </a:lnTo>
                  <a:lnTo>
                    <a:pt x="34" y="58"/>
                  </a:lnTo>
                  <a:lnTo>
                    <a:pt x="34" y="58"/>
                  </a:lnTo>
                  <a:lnTo>
                    <a:pt x="34" y="59"/>
                  </a:lnTo>
                  <a:lnTo>
                    <a:pt x="34" y="59"/>
                  </a:lnTo>
                  <a:lnTo>
                    <a:pt x="34" y="59"/>
                  </a:lnTo>
                  <a:lnTo>
                    <a:pt x="34" y="59"/>
                  </a:lnTo>
                  <a:lnTo>
                    <a:pt x="34" y="59"/>
                  </a:lnTo>
                  <a:lnTo>
                    <a:pt x="34" y="59"/>
                  </a:lnTo>
                  <a:lnTo>
                    <a:pt x="34" y="59"/>
                  </a:lnTo>
                  <a:lnTo>
                    <a:pt x="33" y="59"/>
                  </a:lnTo>
                  <a:lnTo>
                    <a:pt x="33" y="59"/>
                  </a:lnTo>
                  <a:lnTo>
                    <a:pt x="33" y="59"/>
                  </a:lnTo>
                  <a:lnTo>
                    <a:pt x="33" y="59"/>
                  </a:lnTo>
                  <a:lnTo>
                    <a:pt x="33" y="59"/>
                  </a:lnTo>
                  <a:lnTo>
                    <a:pt x="33" y="59"/>
                  </a:lnTo>
                  <a:lnTo>
                    <a:pt x="33" y="59"/>
                  </a:lnTo>
                  <a:lnTo>
                    <a:pt x="33" y="59"/>
                  </a:lnTo>
                  <a:lnTo>
                    <a:pt x="33" y="59"/>
                  </a:lnTo>
                  <a:lnTo>
                    <a:pt x="33" y="59"/>
                  </a:lnTo>
                  <a:lnTo>
                    <a:pt x="33" y="60"/>
                  </a:lnTo>
                  <a:lnTo>
                    <a:pt x="33" y="60"/>
                  </a:lnTo>
                  <a:lnTo>
                    <a:pt x="32" y="60"/>
                  </a:lnTo>
                  <a:lnTo>
                    <a:pt x="33" y="60"/>
                  </a:lnTo>
                  <a:lnTo>
                    <a:pt x="33" y="59"/>
                  </a:lnTo>
                  <a:lnTo>
                    <a:pt x="33" y="59"/>
                  </a:lnTo>
                  <a:lnTo>
                    <a:pt x="33" y="59"/>
                  </a:lnTo>
                  <a:lnTo>
                    <a:pt x="33" y="59"/>
                  </a:lnTo>
                  <a:lnTo>
                    <a:pt x="33" y="59"/>
                  </a:lnTo>
                  <a:lnTo>
                    <a:pt x="33" y="58"/>
                  </a:lnTo>
                  <a:lnTo>
                    <a:pt x="33" y="58"/>
                  </a:lnTo>
                  <a:lnTo>
                    <a:pt x="33" y="58"/>
                  </a:lnTo>
                  <a:lnTo>
                    <a:pt x="33" y="59"/>
                  </a:lnTo>
                  <a:lnTo>
                    <a:pt x="34" y="58"/>
                  </a:lnTo>
                  <a:lnTo>
                    <a:pt x="34" y="58"/>
                  </a:lnTo>
                  <a:lnTo>
                    <a:pt x="34" y="58"/>
                  </a:lnTo>
                  <a:lnTo>
                    <a:pt x="34" y="58"/>
                  </a:lnTo>
                  <a:lnTo>
                    <a:pt x="34" y="58"/>
                  </a:lnTo>
                  <a:lnTo>
                    <a:pt x="34" y="58"/>
                  </a:lnTo>
                  <a:lnTo>
                    <a:pt x="34" y="58"/>
                  </a:lnTo>
                  <a:lnTo>
                    <a:pt x="34" y="58"/>
                  </a:lnTo>
                  <a:lnTo>
                    <a:pt x="34" y="57"/>
                  </a:lnTo>
                  <a:lnTo>
                    <a:pt x="34" y="57"/>
                  </a:lnTo>
                  <a:lnTo>
                    <a:pt x="35" y="57"/>
                  </a:lnTo>
                  <a:lnTo>
                    <a:pt x="35" y="57"/>
                  </a:lnTo>
                  <a:lnTo>
                    <a:pt x="35" y="56"/>
                  </a:lnTo>
                  <a:lnTo>
                    <a:pt x="35" y="56"/>
                  </a:lnTo>
                  <a:lnTo>
                    <a:pt x="36" y="56"/>
                  </a:lnTo>
                  <a:lnTo>
                    <a:pt x="36" y="56"/>
                  </a:lnTo>
                  <a:lnTo>
                    <a:pt x="37" y="56"/>
                  </a:lnTo>
                  <a:lnTo>
                    <a:pt x="37" y="56"/>
                  </a:lnTo>
                  <a:lnTo>
                    <a:pt x="37" y="56"/>
                  </a:lnTo>
                  <a:lnTo>
                    <a:pt x="38" y="56"/>
                  </a:lnTo>
                  <a:lnTo>
                    <a:pt x="38" y="56"/>
                  </a:lnTo>
                  <a:lnTo>
                    <a:pt x="38" y="56"/>
                  </a:lnTo>
                  <a:lnTo>
                    <a:pt x="38" y="56"/>
                  </a:lnTo>
                  <a:lnTo>
                    <a:pt x="38" y="56"/>
                  </a:lnTo>
                  <a:lnTo>
                    <a:pt x="38" y="57"/>
                  </a:lnTo>
                  <a:lnTo>
                    <a:pt x="38" y="57"/>
                  </a:lnTo>
                  <a:lnTo>
                    <a:pt x="38" y="56"/>
                  </a:lnTo>
                  <a:lnTo>
                    <a:pt x="38" y="56"/>
                  </a:lnTo>
                  <a:lnTo>
                    <a:pt x="38" y="56"/>
                  </a:lnTo>
                  <a:lnTo>
                    <a:pt x="38" y="56"/>
                  </a:lnTo>
                  <a:lnTo>
                    <a:pt x="39" y="56"/>
                  </a:lnTo>
                  <a:lnTo>
                    <a:pt x="39" y="56"/>
                  </a:lnTo>
                  <a:lnTo>
                    <a:pt x="39" y="56"/>
                  </a:lnTo>
                  <a:lnTo>
                    <a:pt x="39" y="56"/>
                  </a:lnTo>
                  <a:lnTo>
                    <a:pt x="39" y="56"/>
                  </a:lnTo>
                  <a:lnTo>
                    <a:pt x="39" y="56"/>
                  </a:lnTo>
                  <a:lnTo>
                    <a:pt x="39" y="56"/>
                  </a:lnTo>
                  <a:lnTo>
                    <a:pt x="39" y="56"/>
                  </a:lnTo>
                  <a:lnTo>
                    <a:pt x="39" y="56"/>
                  </a:lnTo>
                  <a:lnTo>
                    <a:pt x="39" y="55"/>
                  </a:lnTo>
                  <a:lnTo>
                    <a:pt x="39" y="55"/>
                  </a:lnTo>
                  <a:lnTo>
                    <a:pt x="39" y="55"/>
                  </a:lnTo>
                  <a:lnTo>
                    <a:pt x="39" y="54"/>
                  </a:lnTo>
                  <a:lnTo>
                    <a:pt x="40" y="54"/>
                  </a:lnTo>
                  <a:lnTo>
                    <a:pt x="40" y="54"/>
                  </a:lnTo>
                  <a:lnTo>
                    <a:pt x="40" y="54"/>
                  </a:lnTo>
                  <a:lnTo>
                    <a:pt x="40" y="54"/>
                  </a:lnTo>
                  <a:lnTo>
                    <a:pt x="40" y="54"/>
                  </a:lnTo>
                  <a:lnTo>
                    <a:pt x="40" y="54"/>
                  </a:lnTo>
                  <a:lnTo>
                    <a:pt x="41" y="54"/>
                  </a:lnTo>
                  <a:lnTo>
                    <a:pt x="41" y="54"/>
                  </a:lnTo>
                  <a:lnTo>
                    <a:pt x="41" y="54"/>
                  </a:lnTo>
                  <a:lnTo>
                    <a:pt x="41" y="53"/>
                  </a:lnTo>
                  <a:lnTo>
                    <a:pt x="42" y="53"/>
                  </a:lnTo>
                  <a:lnTo>
                    <a:pt x="42" y="53"/>
                  </a:lnTo>
                  <a:lnTo>
                    <a:pt x="42" y="53"/>
                  </a:lnTo>
                  <a:lnTo>
                    <a:pt x="42" y="53"/>
                  </a:lnTo>
                  <a:lnTo>
                    <a:pt x="43" y="53"/>
                  </a:lnTo>
                  <a:lnTo>
                    <a:pt x="43" y="53"/>
                  </a:lnTo>
                  <a:lnTo>
                    <a:pt x="43" y="53"/>
                  </a:lnTo>
                  <a:lnTo>
                    <a:pt x="43" y="53"/>
                  </a:lnTo>
                  <a:lnTo>
                    <a:pt x="43" y="52"/>
                  </a:lnTo>
                  <a:lnTo>
                    <a:pt x="43" y="52"/>
                  </a:lnTo>
                  <a:lnTo>
                    <a:pt x="43" y="52"/>
                  </a:lnTo>
                  <a:lnTo>
                    <a:pt x="43" y="52"/>
                  </a:lnTo>
                  <a:lnTo>
                    <a:pt x="43" y="51"/>
                  </a:lnTo>
                  <a:lnTo>
                    <a:pt x="44" y="51"/>
                  </a:lnTo>
                  <a:lnTo>
                    <a:pt x="44" y="51"/>
                  </a:lnTo>
                  <a:lnTo>
                    <a:pt x="44" y="51"/>
                  </a:lnTo>
                  <a:lnTo>
                    <a:pt x="44" y="51"/>
                  </a:lnTo>
                  <a:lnTo>
                    <a:pt x="45" y="50"/>
                  </a:lnTo>
                  <a:lnTo>
                    <a:pt x="45" y="50"/>
                  </a:lnTo>
                  <a:lnTo>
                    <a:pt x="45" y="51"/>
                  </a:lnTo>
                  <a:lnTo>
                    <a:pt x="45" y="51"/>
                  </a:lnTo>
                  <a:lnTo>
                    <a:pt x="46" y="51"/>
                  </a:lnTo>
                  <a:lnTo>
                    <a:pt x="46" y="50"/>
                  </a:lnTo>
                  <a:lnTo>
                    <a:pt x="45" y="50"/>
                  </a:lnTo>
                  <a:lnTo>
                    <a:pt x="45" y="51"/>
                  </a:lnTo>
                  <a:lnTo>
                    <a:pt x="45" y="50"/>
                  </a:lnTo>
                  <a:lnTo>
                    <a:pt x="45" y="50"/>
                  </a:lnTo>
                  <a:lnTo>
                    <a:pt x="45" y="50"/>
                  </a:lnTo>
                  <a:lnTo>
                    <a:pt x="45" y="50"/>
                  </a:lnTo>
                  <a:lnTo>
                    <a:pt x="45" y="50"/>
                  </a:lnTo>
                  <a:lnTo>
                    <a:pt x="45" y="49"/>
                  </a:lnTo>
                  <a:lnTo>
                    <a:pt x="45" y="49"/>
                  </a:lnTo>
                  <a:lnTo>
                    <a:pt x="45" y="49"/>
                  </a:lnTo>
                  <a:lnTo>
                    <a:pt x="45" y="48"/>
                  </a:lnTo>
                  <a:lnTo>
                    <a:pt x="45" y="48"/>
                  </a:lnTo>
                  <a:lnTo>
                    <a:pt x="45" y="48"/>
                  </a:lnTo>
                  <a:lnTo>
                    <a:pt x="46" y="48"/>
                  </a:lnTo>
                  <a:lnTo>
                    <a:pt x="46" y="48"/>
                  </a:lnTo>
                  <a:lnTo>
                    <a:pt x="46" y="48"/>
                  </a:lnTo>
                  <a:lnTo>
                    <a:pt x="46" y="48"/>
                  </a:lnTo>
                  <a:lnTo>
                    <a:pt x="45" y="48"/>
                  </a:lnTo>
                  <a:lnTo>
                    <a:pt x="45" y="48"/>
                  </a:lnTo>
                  <a:lnTo>
                    <a:pt x="45" y="48"/>
                  </a:lnTo>
                  <a:lnTo>
                    <a:pt x="45" y="48"/>
                  </a:lnTo>
                  <a:lnTo>
                    <a:pt x="45" y="47"/>
                  </a:lnTo>
                  <a:lnTo>
                    <a:pt x="45" y="47"/>
                  </a:lnTo>
                  <a:lnTo>
                    <a:pt x="46" y="47"/>
                  </a:lnTo>
                  <a:lnTo>
                    <a:pt x="46" y="46"/>
                  </a:lnTo>
                  <a:lnTo>
                    <a:pt x="46" y="46"/>
                  </a:lnTo>
                  <a:lnTo>
                    <a:pt x="47" y="45"/>
                  </a:lnTo>
                  <a:lnTo>
                    <a:pt x="47" y="45"/>
                  </a:lnTo>
                  <a:lnTo>
                    <a:pt x="47" y="45"/>
                  </a:lnTo>
                  <a:lnTo>
                    <a:pt x="47" y="45"/>
                  </a:lnTo>
                  <a:lnTo>
                    <a:pt x="46" y="46"/>
                  </a:lnTo>
                  <a:lnTo>
                    <a:pt x="46" y="46"/>
                  </a:lnTo>
                  <a:lnTo>
                    <a:pt x="46" y="46"/>
                  </a:lnTo>
                  <a:lnTo>
                    <a:pt x="46" y="46"/>
                  </a:lnTo>
                  <a:lnTo>
                    <a:pt x="46" y="46"/>
                  </a:lnTo>
                  <a:lnTo>
                    <a:pt x="45" y="46"/>
                  </a:lnTo>
                  <a:lnTo>
                    <a:pt x="45" y="46"/>
                  </a:lnTo>
                  <a:lnTo>
                    <a:pt x="44" y="47"/>
                  </a:lnTo>
                  <a:lnTo>
                    <a:pt x="44" y="47"/>
                  </a:lnTo>
                  <a:lnTo>
                    <a:pt x="44" y="47"/>
                  </a:lnTo>
                  <a:lnTo>
                    <a:pt x="44" y="47"/>
                  </a:lnTo>
                  <a:lnTo>
                    <a:pt x="44" y="47"/>
                  </a:lnTo>
                  <a:lnTo>
                    <a:pt x="44" y="47"/>
                  </a:lnTo>
                  <a:lnTo>
                    <a:pt x="43" y="47"/>
                  </a:lnTo>
                  <a:lnTo>
                    <a:pt x="43" y="46"/>
                  </a:lnTo>
                  <a:lnTo>
                    <a:pt x="43" y="46"/>
                  </a:lnTo>
                  <a:lnTo>
                    <a:pt x="43" y="46"/>
                  </a:lnTo>
                  <a:lnTo>
                    <a:pt x="43" y="46"/>
                  </a:lnTo>
                  <a:lnTo>
                    <a:pt x="43" y="46"/>
                  </a:lnTo>
                  <a:lnTo>
                    <a:pt x="43" y="46"/>
                  </a:lnTo>
                  <a:lnTo>
                    <a:pt x="43" y="45"/>
                  </a:lnTo>
                  <a:lnTo>
                    <a:pt x="43" y="45"/>
                  </a:lnTo>
                  <a:lnTo>
                    <a:pt x="44" y="45"/>
                  </a:lnTo>
                  <a:lnTo>
                    <a:pt x="44" y="46"/>
                  </a:lnTo>
                  <a:lnTo>
                    <a:pt x="44" y="46"/>
                  </a:lnTo>
                  <a:lnTo>
                    <a:pt x="44" y="45"/>
                  </a:lnTo>
                  <a:lnTo>
                    <a:pt x="44" y="45"/>
                  </a:lnTo>
                  <a:lnTo>
                    <a:pt x="44" y="45"/>
                  </a:lnTo>
                  <a:lnTo>
                    <a:pt x="43" y="45"/>
                  </a:lnTo>
                  <a:lnTo>
                    <a:pt x="43" y="45"/>
                  </a:lnTo>
                  <a:lnTo>
                    <a:pt x="43" y="45"/>
                  </a:lnTo>
                  <a:lnTo>
                    <a:pt x="43" y="45"/>
                  </a:lnTo>
                  <a:lnTo>
                    <a:pt x="43" y="45"/>
                  </a:lnTo>
                  <a:lnTo>
                    <a:pt x="43" y="45"/>
                  </a:lnTo>
                  <a:lnTo>
                    <a:pt x="43" y="46"/>
                  </a:lnTo>
                  <a:lnTo>
                    <a:pt x="43" y="46"/>
                  </a:lnTo>
                  <a:lnTo>
                    <a:pt x="43" y="46"/>
                  </a:lnTo>
                  <a:lnTo>
                    <a:pt x="43" y="45"/>
                  </a:lnTo>
                  <a:lnTo>
                    <a:pt x="42" y="46"/>
                  </a:lnTo>
                  <a:lnTo>
                    <a:pt x="42" y="46"/>
                  </a:lnTo>
                  <a:lnTo>
                    <a:pt x="42" y="46"/>
                  </a:lnTo>
                  <a:lnTo>
                    <a:pt x="42" y="46"/>
                  </a:lnTo>
                  <a:lnTo>
                    <a:pt x="42" y="46"/>
                  </a:lnTo>
                  <a:lnTo>
                    <a:pt x="42" y="46"/>
                  </a:lnTo>
                  <a:lnTo>
                    <a:pt x="42" y="46"/>
                  </a:lnTo>
                  <a:lnTo>
                    <a:pt x="42" y="46"/>
                  </a:lnTo>
                  <a:lnTo>
                    <a:pt x="42" y="46"/>
                  </a:lnTo>
                  <a:lnTo>
                    <a:pt x="42" y="47"/>
                  </a:lnTo>
                  <a:lnTo>
                    <a:pt x="43" y="47"/>
                  </a:lnTo>
                  <a:lnTo>
                    <a:pt x="43" y="47"/>
                  </a:lnTo>
                  <a:lnTo>
                    <a:pt x="42" y="48"/>
                  </a:lnTo>
                  <a:lnTo>
                    <a:pt x="42" y="48"/>
                  </a:lnTo>
                  <a:lnTo>
                    <a:pt x="42" y="48"/>
                  </a:lnTo>
                  <a:lnTo>
                    <a:pt x="42" y="47"/>
                  </a:lnTo>
                  <a:lnTo>
                    <a:pt x="42" y="47"/>
                  </a:lnTo>
                  <a:lnTo>
                    <a:pt x="42" y="47"/>
                  </a:lnTo>
                  <a:lnTo>
                    <a:pt x="41" y="46"/>
                  </a:lnTo>
                  <a:lnTo>
                    <a:pt x="41" y="46"/>
                  </a:lnTo>
                  <a:lnTo>
                    <a:pt x="41" y="46"/>
                  </a:lnTo>
                  <a:lnTo>
                    <a:pt x="41" y="46"/>
                  </a:lnTo>
                  <a:lnTo>
                    <a:pt x="40" y="46"/>
                  </a:lnTo>
                  <a:lnTo>
                    <a:pt x="40" y="46"/>
                  </a:lnTo>
                  <a:lnTo>
                    <a:pt x="40" y="46"/>
                  </a:lnTo>
                  <a:lnTo>
                    <a:pt x="40" y="46"/>
                  </a:lnTo>
                  <a:lnTo>
                    <a:pt x="40" y="46"/>
                  </a:lnTo>
                  <a:lnTo>
                    <a:pt x="40" y="46"/>
                  </a:lnTo>
                  <a:lnTo>
                    <a:pt x="40" y="46"/>
                  </a:lnTo>
                  <a:lnTo>
                    <a:pt x="39" y="46"/>
                  </a:lnTo>
                  <a:lnTo>
                    <a:pt x="39" y="46"/>
                  </a:lnTo>
                  <a:lnTo>
                    <a:pt x="39" y="45"/>
                  </a:lnTo>
                  <a:lnTo>
                    <a:pt x="39" y="45"/>
                  </a:lnTo>
                  <a:lnTo>
                    <a:pt x="39" y="45"/>
                  </a:lnTo>
                  <a:lnTo>
                    <a:pt x="38" y="46"/>
                  </a:lnTo>
                  <a:lnTo>
                    <a:pt x="38" y="46"/>
                  </a:lnTo>
                  <a:lnTo>
                    <a:pt x="38" y="46"/>
                  </a:lnTo>
                  <a:lnTo>
                    <a:pt x="38" y="46"/>
                  </a:lnTo>
                  <a:lnTo>
                    <a:pt x="38" y="46"/>
                  </a:lnTo>
                  <a:lnTo>
                    <a:pt x="37" y="46"/>
                  </a:lnTo>
                  <a:lnTo>
                    <a:pt x="37" y="46"/>
                  </a:lnTo>
                  <a:lnTo>
                    <a:pt x="37" y="46"/>
                  </a:lnTo>
                  <a:lnTo>
                    <a:pt x="37" y="47"/>
                  </a:lnTo>
                  <a:lnTo>
                    <a:pt x="37" y="47"/>
                  </a:lnTo>
                  <a:lnTo>
                    <a:pt x="36" y="47"/>
                  </a:lnTo>
                  <a:lnTo>
                    <a:pt x="36" y="47"/>
                  </a:lnTo>
                  <a:lnTo>
                    <a:pt x="35" y="47"/>
                  </a:lnTo>
                  <a:lnTo>
                    <a:pt x="35" y="47"/>
                  </a:lnTo>
                  <a:lnTo>
                    <a:pt x="35" y="47"/>
                  </a:lnTo>
                  <a:lnTo>
                    <a:pt x="36" y="47"/>
                  </a:lnTo>
                  <a:lnTo>
                    <a:pt x="36" y="46"/>
                  </a:lnTo>
                  <a:lnTo>
                    <a:pt x="36" y="46"/>
                  </a:lnTo>
                  <a:lnTo>
                    <a:pt x="36" y="46"/>
                  </a:lnTo>
                  <a:lnTo>
                    <a:pt x="36" y="46"/>
                  </a:lnTo>
                  <a:lnTo>
                    <a:pt x="36" y="46"/>
                  </a:lnTo>
                  <a:lnTo>
                    <a:pt x="36" y="45"/>
                  </a:lnTo>
                  <a:lnTo>
                    <a:pt x="36" y="45"/>
                  </a:lnTo>
                  <a:lnTo>
                    <a:pt x="36" y="45"/>
                  </a:lnTo>
                  <a:lnTo>
                    <a:pt x="36" y="45"/>
                  </a:lnTo>
                  <a:lnTo>
                    <a:pt x="36" y="45"/>
                  </a:lnTo>
                  <a:lnTo>
                    <a:pt x="36" y="45"/>
                  </a:lnTo>
                  <a:lnTo>
                    <a:pt x="36" y="45"/>
                  </a:lnTo>
                  <a:lnTo>
                    <a:pt x="36" y="45"/>
                  </a:lnTo>
                  <a:lnTo>
                    <a:pt x="36" y="45"/>
                  </a:lnTo>
                  <a:lnTo>
                    <a:pt x="36" y="4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Freeform 648">
              <a:extLst>
                <a:ext uri="{FF2B5EF4-FFF2-40B4-BE49-F238E27FC236}">
                  <a16:creationId xmlns:a16="http://schemas.microsoft.com/office/drawing/2014/main" id="{A4BEDF30-23B0-44DE-8530-EEBE6B09F340}"/>
                </a:ext>
              </a:extLst>
            </p:cNvPr>
            <p:cNvSpPr>
              <a:spLocks/>
            </p:cNvSpPr>
            <p:nvPr/>
          </p:nvSpPr>
          <p:spPr bwMode="auto">
            <a:xfrm>
              <a:off x="4366277" y="5395315"/>
              <a:ext cx="131609" cy="158333"/>
            </a:xfrm>
            <a:custGeom>
              <a:avLst/>
              <a:gdLst/>
              <a:ahLst/>
              <a:cxnLst>
                <a:cxn ang="0">
                  <a:pos x="0" y="9"/>
                </a:cxn>
                <a:cxn ang="0">
                  <a:pos x="1" y="9"/>
                </a:cxn>
                <a:cxn ang="0">
                  <a:pos x="1" y="8"/>
                </a:cxn>
                <a:cxn ang="0">
                  <a:pos x="0" y="7"/>
                </a:cxn>
                <a:cxn ang="0">
                  <a:pos x="1" y="6"/>
                </a:cxn>
                <a:cxn ang="0">
                  <a:pos x="1" y="6"/>
                </a:cxn>
                <a:cxn ang="0">
                  <a:pos x="1" y="5"/>
                </a:cxn>
                <a:cxn ang="0">
                  <a:pos x="1" y="4"/>
                </a:cxn>
                <a:cxn ang="0">
                  <a:pos x="1" y="3"/>
                </a:cxn>
                <a:cxn ang="0">
                  <a:pos x="1" y="2"/>
                </a:cxn>
                <a:cxn ang="0">
                  <a:pos x="1" y="1"/>
                </a:cxn>
                <a:cxn ang="0">
                  <a:pos x="2" y="0"/>
                </a:cxn>
                <a:cxn ang="0">
                  <a:pos x="3" y="0"/>
                </a:cxn>
                <a:cxn ang="0">
                  <a:pos x="3" y="0"/>
                </a:cxn>
                <a:cxn ang="0">
                  <a:pos x="4" y="1"/>
                </a:cxn>
                <a:cxn ang="0">
                  <a:pos x="5" y="1"/>
                </a:cxn>
                <a:cxn ang="0">
                  <a:pos x="5" y="2"/>
                </a:cxn>
                <a:cxn ang="0">
                  <a:pos x="6" y="3"/>
                </a:cxn>
                <a:cxn ang="0">
                  <a:pos x="6" y="2"/>
                </a:cxn>
                <a:cxn ang="0">
                  <a:pos x="7" y="3"/>
                </a:cxn>
                <a:cxn ang="0">
                  <a:pos x="7" y="4"/>
                </a:cxn>
                <a:cxn ang="0">
                  <a:pos x="7" y="4"/>
                </a:cxn>
                <a:cxn ang="0">
                  <a:pos x="8" y="4"/>
                </a:cxn>
                <a:cxn ang="0">
                  <a:pos x="9" y="5"/>
                </a:cxn>
                <a:cxn ang="0">
                  <a:pos x="10" y="5"/>
                </a:cxn>
                <a:cxn ang="0">
                  <a:pos x="10" y="6"/>
                </a:cxn>
                <a:cxn ang="0">
                  <a:pos x="11" y="7"/>
                </a:cxn>
                <a:cxn ang="0">
                  <a:pos x="12" y="7"/>
                </a:cxn>
                <a:cxn ang="0">
                  <a:pos x="11" y="8"/>
                </a:cxn>
                <a:cxn ang="0">
                  <a:pos x="11" y="9"/>
                </a:cxn>
                <a:cxn ang="0">
                  <a:pos x="11" y="10"/>
                </a:cxn>
                <a:cxn ang="0">
                  <a:pos x="11" y="11"/>
                </a:cxn>
                <a:cxn ang="0">
                  <a:pos x="10" y="12"/>
                </a:cxn>
                <a:cxn ang="0">
                  <a:pos x="10" y="12"/>
                </a:cxn>
                <a:cxn ang="0">
                  <a:pos x="9" y="13"/>
                </a:cxn>
                <a:cxn ang="0">
                  <a:pos x="9" y="13"/>
                </a:cxn>
                <a:cxn ang="0">
                  <a:pos x="8" y="13"/>
                </a:cxn>
                <a:cxn ang="0">
                  <a:pos x="7" y="14"/>
                </a:cxn>
                <a:cxn ang="0">
                  <a:pos x="7" y="13"/>
                </a:cxn>
                <a:cxn ang="0">
                  <a:pos x="6" y="13"/>
                </a:cxn>
                <a:cxn ang="0">
                  <a:pos x="5" y="14"/>
                </a:cxn>
                <a:cxn ang="0">
                  <a:pos x="4" y="13"/>
                </a:cxn>
                <a:cxn ang="0">
                  <a:pos x="3" y="12"/>
                </a:cxn>
                <a:cxn ang="0">
                  <a:pos x="1" y="12"/>
                </a:cxn>
                <a:cxn ang="0">
                  <a:pos x="1" y="12"/>
                </a:cxn>
                <a:cxn ang="0">
                  <a:pos x="0" y="11"/>
                </a:cxn>
                <a:cxn ang="0">
                  <a:pos x="0" y="11"/>
                </a:cxn>
                <a:cxn ang="0">
                  <a:pos x="0" y="10"/>
                </a:cxn>
              </a:cxnLst>
              <a:rect l="0" t="0" r="r" b="b"/>
              <a:pathLst>
                <a:path w="12" h="14">
                  <a:moveTo>
                    <a:pt x="0" y="9"/>
                  </a:moveTo>
                  <a:lnTo>
                    <a:pt x="0" y="9"/>
                  </a:lnTo>
                  <a:lnTo>
                    <a:pt x="0" y="9"/>
                  </a:lnTo>
                  <a:lnTo>
                    <a:pt x="0" y="9"/>
                  </a:lnTo>
                  <a:lnTo>
                    <a:pt x="0" y="9"/>
                  </a:lnTo>
                  <a:lnTo>
                    <a:pt x="0" y="9"/>
                  </a:lnTo>
                  <a:lnTo>
                    <a:pt x="0" y="9"/>
                  </a:lnTo>
                  <a:lnTo>
                    <a:pt x="1" y="9"/>
                  </a:lnTo>
                  <a:lnTo>
                    <a:pt x="1" y="8"/>
                  </a:lnTo>
                  <a:lnTo>
                    <a:pt x="1" y="8"/>
                  </a:lnTo>
                  <a:lnTo>
                    <a:pt x="1" y="8"/>
                  </a:lnTo>
                  <a:lnTo>
                    <a:pt x="1" y="8"/>
                  </a:lnTo>
                  <a:lnTo>
                    <a:pt x="1" y="8"/>
                  </a:lnTo>
                  <a:lnTo>
                    <a:pt x="1" y="7"/>
                  </a:lnTo>
                  <a:lnTo>
                    <a:pt x="1" y="7"/>
                  </a:lnTo>
                  <a:lnTo>
                    <a:pt x="0" y="7"/>
                  </a:lnTo>
                  <a:lnTo>
                    <a:pt x="0" y="6"/>
                  </a:lnTo>
                  <a:lnTo>
                    <a:pt x="1" y="6"/>
                  </a:lnTo>
                  <a:lnTo>
                    <a:pt x="1" y="6"/>
                  </a:lnTo>
                  <a:lnTo>
                    <a:pt x="1" y="6"/>
                  </a:lnTo>
                  <a:lnTo>
                    <a:pt x="0" y="6"/>
                  </a:lnTo>
                  <a:lnTo>
                    <a:pt x="0" y="6"/>
                  </a:lnTo>
                  <a:lnTo>
                    <a:pt x="1" y="6"/>
                  </a:lnTo>
                  <a:lnTo>
                    <a:pt x="1" y="6"/>
                  </a:lnTo>
                  <a:lnTo>
                    <a:pt x="1" y="5"/>
                  </a:lnTo>
                  <a:lnTo>
                    <a:pt x="0" y="5"/>
                  </a:lnTo>
                  <a:lnTo>
                    <a:pt x="1" y="5"/>
                  </a:lnTo>
                  <a:lnTo>
                    <a:pt x="1" y="5"/>
                  </a:lnTo>
                  <a:lnTo>
                    <a:pt x="1" y="5"/>
                  </a:lnTo>
                  <a:lnTo>
                    <a:pt x="1" y="4"/>
                  </a:lnTo>
                  <a:lnTo>
                    <a:pt x="1" y="4"/>
                  </a:lnTo>
                  <a:lnTo>
                    <a:pt x="1" y="4"/>
                  </a:lnTo>
                  <a:lnTo>
                    <a:pt x="1" y="4"/>
                  </a:lnTo>
                  <a:lnTo>
                    <a:pt x="1" y="4"/>
                  </a:lnTo>
                  <a:lnTo>
                    <a:pt x="1" y="4"/>
                  </a:lnTo>
                  <a:lnTo>
                    <a:pt x="1" y="3"/>
                  </a:lnTo>
                  <a:lnTo>
                    <a:pt x="1" y="3"/>
                  </a:lnTo>
                  <a:lnTo>
                    <a:pt x="1" y="2"/>
                  </a:lnTo>
                  <a:lnTo>
                    <a:pt x="1" y="2"/>
                  </a:lnTo>
                  <a:lnTo>
                    <a:pt x="1" y="2"/>
                  </a:lnTo>
                  <a:lnTo>
                    <a:pt x="1" y="2"/>
                  </a:lnTo>
                  <a:lnTo>
                    <a:pt x="1" y="1"/>
                  </a:lnTo>
                  <a:lnTo>
                    <a:pt x="1" y="1"/>
                  </a:lnTo>
                  <a:lnTo>
                    <a:pt x="1" y="1"/>
                  </a:lnTo>
                  <a:lnTo>
                    <a:pt x="1" y="1"/>
                  </a:lnTo>
                  <a:lnTo>
                    <a:pt x="1" y="0"/>
                  </a:lnTo>
                  <a:lnTo>
                    <a:pt x="2" y="0"/>
                  </a:lnTo>
                  <a:lnTo>
                    <a:pt x="2" y="0"/>
                  </a:lnTo>
                  <a:lnTo>
                    <a:pt x="2" y="0"/>
                  </a:lnTo>
                  <a:lnTo>
                    <a:pt x="2" y="0"/>
                  </a:lnTo>
                  <a:lnTo>
                    <a:pt x="2" y="0"/>
                  </a:lnTo>
                  <a:lnTo>
                    <a:pt x="3" y="0"/>
                  </a:lnTo>
                  <a:lnTo>
                    <a:pt x="3" y="0"/>
                  </a:lnTo>
                  <a:lnTo>
                    <a:pt x="3" y="0"/>
                  </a:lnTo>
                  <a:lnTo>
                    <a:pt x="3" y="0"/>
                  </a:lnTo>
                  <a:lnTo>
                    <a:pt x="3" y="0"/>
                  </a:lnTo>
                  <a:lnTo>
                    <a:pt x="3" y="0"/>
                  </a:lnTo>
                  <a:lnTo>
                    <a:pt x="4" y="0"/>
                  </a:lnTo>
                  <a:lnTo>
                    <a:pt x="4" y="0"/>
                  </a:lnTo>
                  <a:lnTo>
                    <a:pt x="4" y="1"/>
                  </a:lnTo>
                  <a:lnTo>
                    <a:pt x="4" y="1"/>
                  </a:lnTo>
                  <a:lnTo>
                    <a:pt x="4" y="1"/>
                  </a:lnTo>
                  <a:lnTo>
                    <a:pt x="4" y="1"/>
                  </a:lnTo>
                  <a:lnTo>
                    <a:pt x="5" y="1"/>
                  </a:lnTo>
                  <a:lnTo>
                    <a:pt x="5" y="2"/>
                  </a:lnTo>
                  <a:lnTo>
                    <a:pt x="5" y="2"/>
                  </a:lnTo>
                  <a:lnTo>
                    <a:pt x="5" y="2"/>
                  </a:lnTo>
                  <a:lnTo>
                    <a:pt x="5" y="2"/>
                  </a:lnTo>
                  <a:lnTo>
                    <a:pt x="5" y="3"/>
                  </a:lnTo>
                  <a:lnTo>
                    <a:pt x="5" y="3"/>
                  </a:lnTo>
                  <a:lnTo>
                    <a:pt x="5" y="3"/>
                  </a:lnTo>
                  <a:lnTo>
                    <a:pt x="6" y="3"/>
                  </a:lnTo>
                  <a:lnTo>
                    <a:pt x="6" y="3"/>
                  </a:lnTo>
                  <a:lnTo>
                    <a:pt x="6" y="2"/>
                  </a:lnTo>
                  <a:lnTo>
                    <a:pt x="6" y="2"/>
                  </a:lnTo>
                  <a:lnTo>
                    <a:pt x="6" y="2"/>
                  </a:lnTo>
                  <a:lnTo>
                    <a:pt x="6" y="2"/>
                  </a:lnTo>
                  <a:lnTo>
                    <a:pt x="6" y="2"/>
                  </a:lnTo>
                  <a:lnTo>
                    <a:pt x="7" y="3"/>
                  </a:lnTo>
                  <a:lnTo>
                    <a:pt x="7" y="3"/>
                  </a:lnTo>
                  <a:lnTo>
                    <a:pt x="7" y="3"/>
                  </a:lnTo>
                  <a:lnTo>
                    <a:pt x="7" y="3"/>
                  </a:lnTo>
                  <a:lnTo>
                    <a:pt x="7" y="3"/>
                  </a:lnTo>
                  <a:lnTo>
                    <a:pt x="7" y="4"/>
                  </a:lnTo>
                  <a:lnTo>
                    <a:pt x="7" y="4"/>
                  </a:lnTo>
                  <a:lnTo>
                    <a:pt x="7" y="3"/>
                  </a:lnTo>
                  <a:lnTo>
                    <a:pt x="7" y="4"/>
                  </a:lnTo>
                  <a:lnTo>
                    <a:pt x="7" y="4"/>
                  </a:lnTo>
                  <a:lnTo>
                    <a:pt x="8" y="4"/>
                  </a:lnTo>
                  <a:lnTo>
                    <a:pt x="8" y="4"/>
                  </a:lnTo>
                  <a:lnTo>
                    <a:pt x="8" y="4"/>
                  </a:lnTo>
                  <a:lnTo>
                    <a:pt x="8" y="4"/>
                  </a:lnTo>
                  <a:lnTo>
                    <a:pt x="8" y="4"/>
                  </a:lnTo>
                  <a:lnTo>
                    <a:pt x="8" y="5"/>
                  </a:lnTo>
                  <a:lnTo>
                    <a:pt x="9" y="5"/>
                  </a:lnTo>
                  <a:lnTo>
                    <a:pt x="9" y="5"/>
                  </a:lnTo>
                  <a:lnTo>
                    <a:pt x="9" y="5"/>
                  </a:lnTo>
                  <a:lnTo>
                    <a:pt x="9" y="5"/>
                  </a:lnTo>
                  <a:lnTo>
                    <a:pt x="9" y="5"/>
                  </a:lnTo>
                  <a:lnTo>
                    <a:pt x="10" y="5"/>
                  </a:lnTo>
                  <a:lnTo>
                    <a:pt x="10" y="5"/>
                  </a:lnTo>
                  <a:lnTo>
                    <a:pt x="10" y="6"/>
                  </a:lnTo>
                  <a:lnTo>
                    <a:pt x="10" y="6"/>
                  </a:lnTo>
                  <a:lnTo>
                    <a:pt x="10" y="6"/>
                  </a:lnTo>
                  <a:lnTo>
                    <a:pt x="10" y="6"/>
                  </a:lnTo>
                  <a:lnTo>
                    <a:pt x="10" y="7"/>
                  </a:lnTo>
                  <a:lnTo>
                    <a:pt x="11" y="7"/>
                  </a:lnTo>
                  <a:lnTo>
                    <a:pt x="11" y="7"/>
                  </a:lnTo>
                  <a:lnTo>
                    <a:pt x="11" y="7"/>
                  </a:lnTo>
                  <a:lnTo>
                    <a:pt x="11" y="7"/>
                  </a:lnTo>
                  <a:lnTo>
                    <a:pt x="11" y="7"/>
                  </a:lnTo>
                  <a:lnTo>
                    <a:pt x="12" y="7"/>
                  </a:lnTo>
                  <a:lnTo>
                    <a:pt x="11" y="8"/>
                  </a:lnTo>
                  <a:lnTo>
                    <a:pt x="11" y="8"/>
                  </a:lnTo>
                  <a:lnTo>
                    <a:pt x="11" y="8"/>
                  </a:lnTo>
                  <a:lnTo>
                    <a:pt x="11" y="8"/>
                  </a:lnTo>
                  <a:lnTo>
                    <a:pt x="11" y="9"/>
                  </a:lnTo>
                  <a:lnTo>
                    <a:pt x="11" y="9"/>
                  </a:lnTo>
                  <a:lnTo>
                    <a:pt x="11" y="9"/>
                  </a:lnTo>
                  <a:lnTo>
                    <a:pt x="11" y="9"/>
                  </a:lnTo>
                  <a:lnTo>
                    <a:pt x="11" y="10"/>
                  </a:lnTo>
                  <a:lnTo>
                    <a:pt x="11" y="10"/>
                  </a:lnTo>
                  <a:lnTo>
                    <a:pt x="11" y="10"/>
                  </a:lnTo>
                  <a:lnTo>
                    <a:pt x="11" y="10"/>
                  </a:lnTo>
                  <a:lnTo>
                    <a:pt x="11" y="10"/>
                  </a:lnTo>
                  <a:lnTo>
                    <a:pt x="11" y="11"/>
                  </a:lnTo>
                  <a:lnTo>
                    <a:pt x="11" y="11"/>
                  </a:lnTo>
                  <a:lnTo>
                    <a:pt x="11" y="11"/>
                  </a:lnTo>
                  <a:lnTo>
                    <a:pt x="11" y="11"/>
                  </a:lnTo>
                  <a:lnTo>
                    <a:pt x="11" y="11"/>
                  </a:lnTo>
                  <a:lnTo>
                    <a:pt x="10" y="11"/>
                  </a:lnTo>
                  <a:lnTo>
                    <a:pt x="10" y="12"/>
                  </a:lnTo>
                  <a:lnTo>
                    <a:pt x="10" y="12"/>
                  </a:lnTo>
                  <a:lnTo>
                    <a:pt x="10" y="12"/>
                  </a:lnTo>
                  <a:lnTo>
                    <a:pt x="10" y="12"/>
                  </a:lnTo>
                  <a:lnTo>
                    <a:pt x="10" y="12"/>
                  </a:lnTo>
                  <a:lnTo>
                    <a:pt x="10" y="12"/>
                  </a:lnTo>
                  <a:lnTo>
                    <a:pt x="9" y="12"/>
                  </a:lnTo>
                  <a:lnTo>
                    <a:pt x="9" y="13"/>
                  </a:lnTo>
                  <a:lnTo>
                    <a:pt x="9" y="13"/>
                  </a:lnTo>
                  <a:lnTo>
                    <a:pt x="9" y="13"/>
                  </a:lnTo>
                  <a:lnTo>
                    <a:pt x="9" y="13"/>
                  </a:lnTo>
                  <a:lnTo>
                    <a:pt x="9" y="13"/>
                  </a:lnTo>
                  <a:lnTo>
                    <a:pt x="9" y="13"/>
                  </a:lnTo>
                  <a:lnTo>
                    <a:pt x="9" y="13"/>
                  </a:lnTo>
                  <a:lnTo>
                    <a:pt x="9" y="13"/>
                  </a:lnTo>
                  <a:lnTo>
                    <a:pt x="9" y="13"/>
                  </a:lnTo>
                  <a:lnTo>
                    <a:pt x="8" y="13"/>
                  </a:lnTo>
                  <a:lnTo>
                    <a:pt x="8" y="13"/>
                  </a:lnTo>
                  <a:lnTo>
                    <a:pt x="8" y="14"/>
                  </a:lnTo>
                  <a:lnTo>
                    <a:pt x="8" y="14"/>
                  </a:lnTo>
                  <a:lnTo>
                    <a:pt x="7" y="14"/>
                  </a:lnTo>
                  <a:lnTo>
                    <a:pt x="7" y="14"/>
                  </a:lnTo>
                  <a:lnTo>
                    <a:pt x="7" y="14"/>
                  </a:lnTo>
                  <a:lnTo>
                    <a:pt x="7" y="14"/>
                  </a:lnTo>
                  <a:lnTo>
                    <a:pt x="7" y="13"/>
                  </a:lnTo>
                  <a:lnTo>
                    <a:pt x="6" y="13"/>
                  </a:lnTo>
                  <a:lnTo>
                    <a:pt x="6" y="13"/>
                  </a:lnTo>
                  <a:lnTo>
                    <a:pt x="6" y="13"/>
                  </a:lnTo>
                  <a:lnTo>
                    <a:pt x="6" y="13"/>
                  </a:lnTo>
                  <a:lnTo>
                    <a:pt x="5" y="13"/>
                  </a:lnTo>
                  <a:lnTo>
                    <a:pt x="5" y="14"/>
                  </a:lnTo>
                  <a:lnTo>
                    <a:pt x="5" y="14"/>
                  </a:lnTo>
                  <a:lnTo>
                    <a:pt x="5" y="14"/>
                  </a:lnTo>
                  <a:lnTo>
                    <a:pt x="4" y="14"/>
                  </a:lnTo>
                  <a:lnTo>
                    <a:pt x="4" y="13"/>
                  </a:lnTo>
                  <a:lnTo>
                    <a:pt x="4" y="13"/>
                  </a:lnTo>
                  <a:lnTo>
                    <a:pt x="4" y="13"/>
                  </a:lnTo>
                  <a:lnTo>
                    <a:pt x="4" y="13"/>
                  </a:lnTo>
                  <a:lnTo>
                    <a:pt x="3" y="13"/>
                  </a:lnTo>
                  <a:lnTo>
                    <a:pt x="3" y="13"/>
                  </a:lnTo>
                  <a:lnTo>
                    <a:pt x="3" y="12"/>
                  </a:lnTo>
                  <a:lnTo>
                    <a:pt x="2" y="12"/>
                  </a:lnTo>
                  <a:lnTo>
                    <a:pt x="2" y="12"/>
                  </a:lnTo>
                  <a:lnTo>
                    <a:pt x="2" y="12"/>
                  </a:lnTo>
                  <a:lnTo>
                    <a:pt x="1" y="12"/>
                  </a:lnTo>
                  <a:lnTo>
                    <a:pt x="1" y="12"/>
                  </a:lnTo>
                  <a:lnTo>
                    <a:pt x="1" y="12"/>
                  </a:lnTo>
                  <a:lnTo>
                    <a:pt x="1" y="12"/>
                  </a:lnTo>
                  <a:lnTo>
                    <a:pt x="1" y="12"/>
                  </a:lnTo>
                  <a:lnTo>
                    <a:pt x="1" y="12"/>
                  </a:lnTo>
                  <a:lnTo>
                    <a:pt x="1" y="12"/>
                  </a:lnTo>
                  <a:lnTo>
                    <a:pt x="0" y="12"/>
                  </a:lnTo>
                  <a:lnTo>
                    <a:pt x="0" y="11"/>
                  </a:lnTo>
                  <a:lnTo>
                    <a:pt x="0" y="11"/>
                  </a:lnTo>
                  <a:lnTo>
                    <a:pt x="0" y="11"/>
                  </a:lnTo>
                  <a:lnTo>
                    <a:pt x="0" y="11"/>
                  </a:lnTo>
                  <a:lnTo>
                    <a:pt x="0" y="11"/>
                  </a:lnTo>
                  <a:lnTo>
                    <a:pt x="0" y="10"/>
                  </a:lnTo>
                  <a:lnTo>
                    <a:pt x="0" y="10"/>
                  </a:lnTo>
                  <a:lnTo>
                    <a:pt x="0" y="10"/>
                  </a:lnTo>
                  <a:lnTo>
                    <a:pt x="0" y="10"/>
                  </a:lnTo>
                  <a:lnTo>
                    <a:pt x="0" y="9"/>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8" name="Freeform 649">
              <a:extLst>
                <a:ext uri="{FF2B5EF4-FFF2-40B4-BE49-F238E27FC236}">
                  <a16:creationId xmlns:a16="http://schemas.microsoft.com/office/drawing/2014/main" id="{8B39D496-BD5A-44C0-9BF5-06985F24BA93}"/>
                </a:ext>
              </a:extLst>
            </p:cNvPr>
            <p:cNvSpPr>
              <a:spLocks/>
            </p:cNvSpPr>
            <p:nvPr/>
          </p:nvSpPr>
          <p:spPr bwMode="auto">
            <a:xfrm>
              <a:off x="7089038" y="3053743"/>
              <a:ext cx="405082" cy="293797"/>
            </a:xfrm>
            <a:custGeom>
              <a:avLst/>
              <a:gdLst/>
              <a:ahLst/>
              <a:cxnLst>
                <a:cxn ang="0">
                  <a:pos x="26" y="19"/>
                </a:cxn>
                <a:cxn ang="0">
                  <a:pos x="25" y="19"/>
                </a:cxn>
                <a:cxn ang="0">
                  <a:pos x="26" y="20"/>
                </a:cxn>
                <a:cxn ang="0">
                  <a:pos x="26" y="22"/>
                </a:cxn>
                <a:cxn ang="0">
                  <a:pos x="26" y="23"/>
                </a:cxn>
                <a:cxn ang="0">
                  <a:pos x="26" y="25"/>
                </a:cxn>
                <a:cxn ang="0">
                  <a:pos x="24" y="26"/>
                </a:cxn>
                <a:cxn ang="0">
                  <a:pos x="23" y="25"/>
                </a:cxn>
                <a:cxn ang="0">
                  <a:pos x="23" y="23"/>
                </a:cxn>
                <a:cxn ang="0">
                  <a:pos x="21" y="22"/>
                </a:cxn>
                <a:cxn ang="0">
                  <a:pos x="19" y="21"/>
                </a:cxn>
                <a:cxn ang="0">
                  <a:pos x="17" y="20"/>
                </a:cxn>
                <a:cxn ang="0">
                  <a:pos x="16" y="19"/>
                </a:cxn>
                <a:cxn ang="0">
                  <a:pos x="14" y="18"/>
                </a:cxn>
                <a:cxn ang="0">
                  <a:pos x="13" y="16"/>
                </a:cxn>
                <a:cxn ang="0">
                  <a:pos x="13" y="14"/>
                </a:cxn>
                <a:cxn ang="0">
                  <a:pos x="11" y="14"/>
                </a:cxn>
                <a:cxn ang="0">
                  <a:pos x="9" y="13"/>
                </a:cxn>
                <a:cxn ang="0">
                  <a:pos x="9" y="12"/>
                </a:cxn>
                <a:cxn ang="0">
                  <a:pos x="8" y="11"/>
                </a:cxn>
                <a:cxn ang="0">
                  <a:pos x="7" y="10"/>
                </a:cxn>
                <a:cxn ang="0">
                  <a:pos x="6" y="9"/>
                </a:cxn>
                <a:cxn ang="0">
                  <a:pos x="4" y="9"/>
                </a:cxn>
                <a:cxn ang="0">
                  <a:pos x="5" y="10"/>
                </a:cxn>
                <a:cxn ang="0">
                  <a:pos x="4" y="11"/>
                </a:cxn>
                <a:cxn ang="0">
                  <a:pos x="3" y="11"/>
                </a:cxn>
                <a:cxn ang="0">
                  <a:pos x="2" y="13"/>
                </a:cxn>
                <a:cxn ang="0">
                  <a:pos x="1" y="13"/>
                </a:cxn>
                <a:cxn ang="0">
                  <a:pos x="0" y="9"/>
                </a:cxn>
                <a:cxn ang="0">
                  <a:pos x="0" y="3"/>
                </a:cxn>
                <a:cxn ang="0">
                  <a:pos x="3" y="1"/>
                </a:cxn>
                <a:cxn ang="0">
                  <a:pos x="12" y="6"/>
                </a:cxn>
                <a:cxn ang="0">
                  <a:pos x="15" y="6"/>
                </a:cxn>
                <a:cxn ang="0">
                  <a:pos x="19" y="6"/>
                </a:cxn>
                <a:cxn ang="0">
                  <a:pos x="21" y="8"/>
                </a:cxn>
                <a:cxn ang="0">
                  <a:pos x="22" y="10"/>
                </a:cxn>
                <a:cxn ang="0">
                  <a:pos x="23" y="14"/>
                </a:cxn>
                <a:cxn ang="0">
                  <a:pos x="25" y="14"/>
                </a:cxn>
                <a:cxn ang="0">
                  <a:pos x="26" y="15"/>
                </a:cxn>
                <a:cxn ang="0">
                  <a:pos x="27" y="15"/>
                </a:cxn>
                <a:cxn ang="0">
                  <a:pos x="28" y="14"/>
                </a:cxn>
                <a:cxn ang="0">
                  <a:pos x="30" y="12"/>
                </a:cxn>
                <a:cxn ang="0">
                  <a:pos x="31" y="11"/>
                </a:cxn>
                <a:cxn ang="0">
                  <a:pos x="33" y="10"/>
                </a:cxn>
                <a:cxn ang="0">
                  <a:pos x="32" y="12"/>
                </a:cxn>
                <a:cxn ang="0">
                  <a:pos x="31" y="13"/>
                </a:cxn>
                <a:cxn ang="0">
                  <a:pos x="32" y="13"/>
                </a:cxn>
                <a:cxn ang="0">
                  <a:pos x="33" y="13"/>
                </a:cxn>
                <a:cxn ang="0">
                  <a:pos x="34" y="14"/>
                </a:cxn>
                <a:cxn ang="0">
                  <a:pos x="36" y="14"/>
                </a:cxn>
                <a:cxn ang="0">
                  <a:pos x="37" y="15"/>
                </a:cxn>
                <a:cxn ang="0">
                  <a:pos x="35" y="16"/>
                </a:cxn>
                <a:cxn ang="0">
                  <a:pos x="35" y="16"/>
                </a:cxn>
                <a:cxn ang="0">
                  <a:pos x="33" y="16"/>
                </a:cxn>
                <a:cxn ang="0">
                  <a:pos x="32" y="16"/>
                </a:cxn>
                <a:cxn ang="0">
                  <a:pos x="32" y="15"/>
                </a:cxn>
                <a:cxn ang="0">
                  <a:pos x="31" y="15"/>
                </a:cxn>
                <a:cxn ang="0">
                  <a:pos x="29" y="15"/>
                </a:cxn>
                <a:cxn ang="0">
                  <a:pos x="28" y="17"/>
                </a:cxn>
                <a:cxn ang="0">
                  <a:pos x="28" y="17"/>
                </a:cxn>
                <a:cxn ang="0">
                  <a:pos x="28" y="18"/>
                </a:cxn>
              </a:cxnLst>
              <a:rect l="0" t="0" r="r" b="b"/>
              <a:pathLst>
                <a:path w="37" h="26">
                  <a:moveTo>
                    <a:pt x="27" y="18"/>
                  </a:moveTo>
                  <a:lnTo>
                    <a:pt x="27" y="18"/>
                  </a:lnTo>
                  <a:lnTo>
                    <a:pt x="27" y="18"/>
                  </a:lnTo>
                  <a:lnTo>
                    <a:pt x="27" y="18"/>
                  </a:lnTo>
                  <a:lnTo>
                    <a:pt x="27" y="19"/>
                  </a:lnTo>
                  <a:lnTo>
                    <a:pt x="27" y="19"/>
                  </a:lnTo>
                  <a:lnTo>
                    <a:pt x="27" y="19"/>
                  </a:lnTo>
                  <a:lnTo>
                    <a:pt x="26" y="19"/>
                  </a:lnTo>
                  <a:lnTo>
                    <a:pt x="26" y="19"/>
                  </a:lnTo>
                  <a:lnTo>
                    <a:pt x="26" y="18"/>
                  </a:lnTo>
                  <a:lnTo>
                    <a:pt x="26" y="18"/>
                  </a:lnTo>
                  <a:lnTo>
                    <a:pt x="25" y="18"/>
                  </a:lnTo>
                  <a:lnTo>
                    <a:pt x="25" y="19"/>
                  </a:lnTo>
                  <a:lnTo>
                    <a:pt x="25" y="19"/>
                  </a:lnTo>
                  <a:lnTo>
                    <a:pt x="25" y="19"/>
                  </a:lnTo>
                  <a:lnTo>
                    <a:pt x="25" y="19"/>
                  </a:lnTo>
                  <a:lnTo>
                    <a:pt x="25" y="20"/>
                  </a:lnTo>
                  <a:lnTo>
                    <a:pt x="25" y="20"/>
                  </a:lnTo>
                  <a:lnTo>
                    <a:pt x="25" y="20"/>
                  </a:lnTo>
                  <a:lnTo>
                    <a:pt x="25" y="20"/>
                  </a:lnTo>
                  <a:lnTo>
                    <a:pt x="25" y="20"/>
                  </a:lnTo>
                  <a:lnTo>
                    <a:pt x="26" y="20"/>
                  </a:lnTo>
                  <a:lnTo>
                    <a:pt x="26" y="20"/>
                  </a:lnTo>
                  <a:lnTo>
                    <a:pt x="26" y="20"/>
                  </a:lnTo>
                  <a:lnTo>
                    <a:pt x="26" y="20"/>
                  </a:lnTo>
                  <a:lnTo>
                    <a:pt x="26" y="20"/>
                  </a:lnTo>
                  <a:lnTo>
                    <a:pt x="26" y="21"/>
                  </a:lnTo>
                  <a:lnTo>
                    <a:pt x="26" y="21"/>
                  </a:lnTo>
                  <a:lnTo>
                    <a:pt x="26" y="21"/>
                  </a:lnTo>
                  <a:lnTo>
                    <a:pt x="26" y="21"/>
                  </a:lnTo>
                  <a:lnTo>
                    <a:pt x="26" y="21"/>
                  </a:lnTo>
                  <a:lnTo>
                    <a:pt x="26" y="22"/>
                  </a:lnTo>
                  <a:lnTo>
                    <a:pt x="26" y="22"/>
                  </a:lnTo>
                  <a:lnTo>
                    <a:pt x="26" y="22"/>
                  </a:lnTo>
                  <a:lnTo>
                    <a:pt x="27" y="22"/>
                  </a:lnTo>
                  <a:lnTo>
                    <a:pt x="27" y="23"/>
                  </a:lnTo>
                  <a:lnTo>
                    <a:pt x="27" y="23"/>
                  </a:lnTo>
                  <a:lnTo>
                    <a:pt x="27" y="23"/>
                  </a:lnTo>
                  <a:lnTo>
                    <a:pt x="26" y="23"/>
                  </a:lnTo>
                  <a:lnTo>
                    <a:pt x="26" y="23"/>
                  </a:lnTo>
                  <a:lnTo>
                    <a:pt x="26" y="24"/>
                  </a:lnTo>
                  <a:lnTo>
                    <a:pt x="26" y="24"/>
                  </a:lnTo>
                  <a:lnTo>
                    <a:pt x="26" y="24"/>
                  </a:lnTo>
                  <a:lnTo>
                    <a:pt x="26" y="24"/>
                  </a:lnTo>
                  <a:lnTo>
                    <a:pt x="26" y="24"/>
                  </a:lnTo>
                  <a:lnTo>
                    <a:pt x="26" y="24"/>
                  </a:lnTo>
                  <a:lnTo>
                    <a:pt x="26" y="25"/>
                  </a:lnTo>
                  <a:lnTo>
                    <a:pt x="26" y="25"/>
                  </a:lnTo>
                  <a:lnTo>
                    <a:pt x="26" y="25"/>
                  </a:lnTo>
                  <a:lnTo>
                    <a:pt x="26" y="25"/>
                  </a:lnTo>
                  <a:lnTo>
                    <a:pt x="26" y="26"/>
                  </a:lnTo>
                  <a:lnTo>
                    <a:pt x="25" y="26"/>
                  </a:lnTo>
                  <a:lnTo>
                    <a:pt x="25" y="25"/>
                  </a:lnTo>
                  <a:lnTo>
                    <a:pt x="25" y="25"/>
                  </a:lnTo>
                  <a:lnTo>
                    <a:pt x="25" y="26"/>
                  </a:lnTo>
                  <a:lnTo>
                    <a:pt x="24" y="26"/>
                  </a:lnTo>
                  <a:lnTo>
                    <a:pt x="24" y="25"/>
                  </a:lnTo>
                  <a:lnTo>
                    <a:pt x="24" y="25"/>
                  </a:lnTo>
                  <a:lnTo>
                    <a:pt x="24" y="25"/>
                  </a:lnTo>
                  <a:lnTo>
                    <a:pt x="24" y="25"/>
                  </a:lnTo>
                  <a:lnTo>
                    <a:pt x="23" y="25"/>
                  </a:lnTo>
                  <a:lnTo>
                    <a:pt x="23" y="25"/>
                  </a:lnTo>
                  <a:lnTo>
                    <a:pt x="23" y="25"/>
                  </a:lnTo>
                  <a:lnTo>
                    <a:pt x="23" y="25"/>
                  </a:lnTo>
                  <a:lnTo>
                    <a:pt x="23" y="25"/>
                  </a:lnTo>
                  <a:lnTo>
                    <a:pt x="23" y="24"/>
                  </a:lnTo>
                  <a:lnTo>
                    <a:pt x="23" y="24"/>
                  </a:lnTo>
                  <a:lnTo>
                    <a:pt x="23" y="23"/>
                  </a:lnTo>
                  <a:lnTo>
                    <a:pt x="23" y="23"/>
                  </a:lnTo>
                  <a:lnTo>
                    <a:pt x="23" y="23"/>
                  </a:lnTo>
                  <a:lnTo>
                    <a:pt x="23" y="23"/>
                  </a:lnTo>
                  <a:lnTo>
                    <a:pt x="23" y="23"/>
                  </a:lnTo>
                  <a:lnTo>
                    <a:pt x="22" y="23"/>
                  </a:lnTo>
                  <a:lnTo>
                    <a:pt x="22" y="23"/>
                  </a:lnTo>
                  <a:lnTo>
                    <a:pt x="22" y="23"/>
                  </a:lnTo>
                  <a:lnTo>
                    <a:pt x="22" y="23"/>
                  </a:lnTo>
                  <a:lnTo>
                    <a:pt x="22" y="22"/>
                  </a:lnTo>
                  <a:lnTo>
                    <a:pt x="21" y="22"/>
                  </a:lnTo>
                  <a:lnTo>
                    <a:pt x="21" y="22"/>
                  </a:lnTo>
                  <a:lnTo>
                    <a:pt x="21" y="22"/>
                  </a:lnTo>
                  <a:lnTo>
                    <a:pt x="21" y="22"/>
                  </a:lnTo>
                  <a:lnTo>
                    <a:pt x="20" y="22"/>
                  </a:lnTo>
                  <a:lnTo>
                    <a:pt x="20" y="22"/>
                  </a:lnTo>
                  <a:lnTo>
                    <a:pt x="20" y="22"/>
                  </a:lnTo>
                  <a:lnTo>
                    <a:pt x="20" y="21"/>
                  </a:lnTo>
                  <a:lnTo>
                    <a:pt x="19" y="21"/>
                  </a:lnTo>
                  <a:lnTo>
                    <a:pt x="19" y="21"/>
                  </a:lnTo>
                  <a:lnTo>
                    <a:pt x="19" y="21"/>
                  </a:lnTo>
                  <a:lnTo>
                    <a:pt x="19" y="21"/>
                  </a:lnTo>
                  <a:lnTo>
                    <a:pt x="18" y="20"/>
                  </a:lnTo>
                  <a:lnTo>
                    <a:pt x="18" y="20"/>
                  </a:lnTo>
                  <a:lnTo>
                    <a:pt x="18" y="20"/>
                  </a:lnTo>
                  <a:lnTo>
                    <a:pt x="18" y="20"/>
                  </a:lnTo>
                  <a:lnTo>
                    <a:pt x="18" y="20"/>
                  </a:lnTo>
                  <a:lnTo>
                    <a:pt x="17" y="20"/>
                  </a:lnTo>
                  <a:lnTo>
                    <a:pt x="17" y="20"/>
                  </a:lnTo>
                  <a:lnTo>
                    <a:pt x="17" y="20"/>
                  </a:lnTo>
                  <a:lnTo>
                    <a:pt x="17" y="20"/>
                  </a:lnTo>
                  <a:lnTo>
                    <a:pt x="17" y="20"/>
                  </a:lnTo>
                  <a:lnTo>
                    <a:pt x="16" y="20"/>
                  </a:lnTo>
                  <a:lnTo>
                    <a:pt x="16" y="19"/>
                  </a:lnTo>
                  <a:lnTo>
                    <a:pt x="16" y="19"/>
                  </a:lnTo>
                  <a:lnTo>
                    <a:pt x="16" y="19"/>
                  </a:lnTo>
                  <a:lnTo>
                    <a:pt x="16" y="19"/>
                  </a:lnTo>
                  <a:lnTo>
                    <a:pt x="15" y="19"/>
                  </a:lnTo>
                  <a:lnTo>
                    <a:pt x="15" y="18"/>
                  </a:lnTo>
                  <a:lnTo>
                    <a:pt x="15" y="18"/>
                  </a:lnTo>
                  <a:lnTo>
                    <a:pt x="15" y="18"/>
                  </a:lnTo>
                  <a:lnTo>
                    <a:pt x="15" y="18"/>
                  </a:lnTo>
                  <a:lnTo>
                    <a:pt x="15" y="18"/>
                  </a:lnTo>
                  <a:lnTo>
                    <a:pt x="15" y="18"/>
                  </a:lnTo>
                  <a:lnTo>
                    <a:pt x="14" y="18"/>
                  </a:lnTo>
                  <a:lnTo>
                    <a:pt x="14" y="18"/>
                  </a:lnTo>
                  <a:lnTo>
                    <a:pt x="14" y="17"/>
                  </a:lnTo>
                  <a:lnTo>
                    <a:pt x="14" y="17"/>
                  </a:lnTo>
                  <a:lnTo>
                    <a:pt x="14" y="17"/>
                  </a:lnTo>
                  <a:lnTo>
                    <a:pt x="14" y="17"/>
                  </a:lnTo>
                  <a:lnTo>
                    <a:pt x="14" y="16"/>
                  </a:lnTo>
                  <a:lnTo>
                    <a:pt x="14" y="16"/>
                  </a:lnTo>
                  <a:lnTo>
                    <a:pt x="13" y="16"/>
                  </a:lnTo>
                  <a:lnTo>
                    <a:pt x="13" y="16"/>
                  </a:lnTo>
                  <a:lnTo>
                    <a:pt x="13" y="15"/>
                  </a:lnTo>
                  <a:lnTo>
                    <a:pt x="13" y="15"/>
                  </a:lnTo>
                  <a:lnTo>
                    <a:pt x="13" y="15"/>
                  </a:lnTo>
                  <a:lnTo>
                    <a:pt x="13" y="14"/>
                  </a:lnTo>
                  <a:lnTo>
                    <a:pt x="13" y="14"/>
                  </a:lnTo>
                  <a:lnTo>
                    <a:pt x="13" y="14"/>
                  </a:lnTo>
                  <a:lnTo>
                    <a:pt x="13" y="14"/>
                  </a:lnTo>
                  <a:lnTo>
                    <a:pt x="12" y="14"/>
                  </a:lnTo>
                  <a:lnTo>
                    <a:pt x="12" y="14"/>
                  </a:lnTo>
                  <a:lnTo>
                    <a:pt x="12" y="13"/>
                  </a:lnTo>
                  <a:lnTo>
                    <a:pt x="12" y="14"/>
                  </a:lnTo>
                  <a:lnTo>
                    <a:pt x="12" y="14"/>
                  </a:lnTo>
                  <a:lnTo>
                    <a:pt x="11" y="14"/>
                  </a:lnTo>
                  <a:lnTo>
                    <a:pt x="11" y="14"/>
                  </a:lnTo>
                  <a:lnTo>
                    <a:pt x="11" y="14"/>
                  </a:lnTo>
                  <a:lnTo>
                    <a:pt x="11" y="14"/>
                  </a:lnTo>
                  <a:lnTo>
                    <a:pt x="11" y="14"/>
                  </a:lnTo>
                  <a:lnTo>
                    <a:pt x="10" y="14"/>
                  </a:lnTo>
                  <a:lnTo>
                    <a:pt x="10" y="14"/>
                  </a:lnTo>
                  <a:lnTo>
                    <a:pt x="10" y="14"/>
                  </a:lnTo>
                  <a:lnTo>
                    <a:pt x="9" y="14"/>
                  </a:lnTo>
                  <a:lnTo>
                    <a:pt x="9" y="13"/>
                  </a:lnTo>
                  <a:lnTo>
                    <a:pt x="9" y="13"/>
                  </a:lnTo>
                  <a:lnTo>
                    <a:pt x="9" y="13"/>
                  </a:lnTo>
                  <a:lnTo>
                    <a:pt x="9" y="13"/>
                  </a:lnTo>
                  <a:lnTo>
                    <a:pt x="9" y="13"/>
                  </a:lnTo>
                  <a:lnTo>
                    <a:pt x="9" y="13"/>
                  </a:lnTo>
                  <a:lnTo>
                    <a:pt x="9" y="13"/>
                  </a:lnTo>
                  <a:lnTo>
                    <a:pt x="9" y="12"/>
                  </a:lnTo>
                  <a:lnTo>
                    <a:pt x="9" y="12"/>
                  </a:lnTo>
                  <a:lnTo>
                    <a:pt x="9" y="12"/>
                  </a:lnTo>
                  <a:lnTo>
                    <a:pt x="9" y="12"/>
                  </a:lnTo>
                  <a:lnTo>
                    <a:pt x="9" y="12"/>
                  </a:lnTo>
                  <a:lnTo>
                    <a:pt x="9" y="12"/>
                  </a:lnTo>
                  <a:lnTo>
                    <a:pt x="9" y="12"/>
                  </a:lnTo>
                  <a:lnTo>
                    <a:pt x="9" y="12"/>
                  </a:lnTo>
                  <a:lnTo>
                    <a:pt x="9" y="12"/>
                  </a:lnTo>
                  <a:lnTo>
                    <a:pt x="8" y="11"/>
                  </a:lnTo>
                  <a:lnTo>
                    <a:pt x="8" y="11"/>
                  </a:lnTo>
                  <a:lnTo>
                    <a:pt x="8" y="10"/>
                  </a:lnTo>
                  <a:lnTo>
                    <a:pt x="8" y="10"/>
                  </a:lnTo>
                  <a:lnTo>
                    <a:pt x="8" y="10"/>
                  </a:lnTo>
                  <a:lnTo>
                    <a:pt x="8" y="10"/>
                  </a:lnTo>
                  <a:lnTo>
                    <a:pt x="7" y="10"/>
                  </a:lnTo>
                  <a:lnTo>
                    <a:pt x="7" y="10"/>
                  </a:lnTo>
                  <a:lnTo>
                    <a:pt x="7" y="10"/>
                  </a:lnTo>
                  <a:lnTo>
                    <a:pt x="7" y="10"/>
                  </a:lnTo>
                  <a:lnTo>
                    <a:pt x="7" y="10"/>
                  </a:lnTo>
                  <a:lnTo>
                    <a:pt x="7" y="10"/>
                  </a:lnTo>
                  <a:lnTo>
                    <a:pt x="6" y="10"/>
                  </a:lnTo>
                  <a:lnTo>
                    <a:pt x="6" y="9"/>
                  </a:lnTo>
                  <a:lnTo>
                    <a:pt x="6" y="9"/>
                  </a:lnTo>
                  <a:lnTo>
                    <a:pt x="6" y="9"/>
                  </a:lnTo>
                  <a:lnTo>
                    <a:pt x="6" y="9"/>
                  </a:lnTo>
                  <a:lnTo>
                    <a:pt x="6" y="9"/>
                  </a:lnTo>
                  <a:lnTo>
                    <a:pt x="5" y="9"/>
                  </a:lnTo>
                  <a:lnTo>
                    <a:pt x="5" y="9"/>
                  </a:lnTo>
                  <a:lnTo>
                    <a:pt x="5" y="9"/>
                  </a:lnTo>
                  <a:lnTo>
                    <a:pt x="5" y="9"/>
                  </a:lnTo>
                  <a:lnTo>
                    <a:pt x="5" y="9"/>
                  </a:lnTo>
                  <a:lnTo>
                    <a:pt x="5" y="9"/>
                  </a:lnTo>
                  <a:lnTo>
                    <a:pt x="4" y="9"/>
                  </a:lnTo>
                  <a:lnTo>
                    <a:pt x="4" y="9"/>
                  </a:lnTo>
                  <a:lnTo>
                    <a:pt x="5" y="9"/>
                  </a:lnTo>
                  <a:lnTo>
                    <a:pt x="5" y="9"/>
                  </a:lnTo>
                  <a:lnTo>
                    <a:pt x="5" y="10"/>
                  </a:lnTo>
                  <a:lnTo>
                    <a:pt x="5" y="10"/>
                  </a:lnTo>
                  <a:lnTo>
                    <a:pt x="5" y="10"/>
                  </a:lnTo>
                  <a:lnTo>
                    <a:pt x="5" y="10"/>
                  </a:lnTo>
                  <a:lnTo>
                    <a:pt x="5" y="10"/>
                  </a:lnTo>
                  <a:lnTo>
                    <a:pt x="5" y="10"/>
                  </a:lnTo>
                  <a:lnTo>
                    <a:pt x="5" y="10"/>
                  </a:lnTo>
                  <a:lnTo>
                    <a:pt x="4" y="10"/>
                  </a:lnTo>
                  <a:lnTo>
                    <a:pt x="4" y="10"/>
                  </a:lnTo>
                  <a:lnTo>
                    <a:pt x="4" y="10"/>
                  </a:lnTo>
                  <a:lnTo>
                    <a:pt x="4" y="10"/>
                  </a:lnTo>
                  <a:lnTo>
                    <a:pt x="4" y="10"/>
                  </a:lnTo>
                  <a:lnTo>
                    <a:pt x="4" y="10"/>
                  </a:lnTo>
                  <a:lnTo>
                    <a:pt x="4" y="11"/>
                  </a:lnTo>
                  <a:lnTo>
                    <a:pt x="4" y="11"/>
                  </a:lnTo>
                  <a:lnTo>
                    <a:pt x="3" y="11"/>
                  </a:lnTo>
                  <a:lnTo>
                    <a:pt x="3" y="11"/>
                  </a:lnTo>
                  <a:lnTo>
                    <a:pt x="3" y="11"/>
                  </a:lnTo>
                  <a:lnTo>
                    <a:pt x="3" y="11"/>
                  </a:lnTo>
                  <a:lnTo>
                    <a:pt x="3" y="11"/>
                  </a:lnTo>
                  <a:lnTo>
                    <a:pt x="3" y="11"/>
                  </a:lnTo>
                  <a:lnTo>
                    <a:pt x="3" y="11"/>
                  </a:lnTo>
                  <a:lnTo>
                    <a:pt x="3" y="11"/>
                  </a:lnTo>
                  <a:lnTo>
                    <a:pt x="2" y="11"/>
                  </a:lnTo>
                  <a:lnTo>
                    <a:pt x="2" y="12"/>
                  </a:lnTo>
                  <a:lnTo>
                    <a:pt x="2" y="12"/>
                  </a:lnTo>
                  <a:lnTo>
                    <a:pt x="2" y="12"/>
                  </a:lnTo>
                  <a:lnTo>
                    <a:pt x="2" y="13"/>
                  </a:lnTo>
                  <a:lnTo>
                    <a:pt x="2" y="13"/>
                  </a:lnTo>
                  <a:lnTo>
                    <a:pt x="2" y="13"/>
                  </a:lnTo>
                  <a:lnTo>
                    <a:pt x="2" y="13"/>
                  </a:lnTo>
                  <a:lnTo>
                    <a:pt x="2" y="14"/>
                  </a:lnTo>
                  <a:lnTo>
                    <a:pt x="2" y="14"/>
                  </a:lnTo>
                  <a:lnTo>
                    <a:pt x="2" y="13"/>
                  </a:lnTo>
                  <a:lnTo>
                    <a:pt x="2" y="13"/>
                  </a:lnTo>
                  <a:lnTo>
                    <a:pt x="1" y="13"/>
                  </a:lnTo>
                  <a:lnTo>
                    <a:pt x="1" y="13"/>
                  </a:lnTo>
                  <a:lnTo>
                    <a:pt x="1" y="13"/>
                  </a:lnTo>
                  <a:lnTo>
                    <a:pt x="0" y="13"/>
                  </a:lnTo>
                  <a:lnTo>
                    <a:pt x="0" y="13"/>
                  </a:lnTo>
                  <a:lnTo>
                    <a:pt x="0" y="13"/>
                  </a:lnTo>
                  <a:lnTo>
                    <a:pt x="0" y="12"/>
                  </a:lnTo>
                  <a:lnTo>
                    <a:pt x="0" y="11"/>
                  </a:lnTo>
                  <a:lnTo>
                    <a:pt x="0" y="11"/>
                  </a:lnTo>
                  <a:lnTo>
                    <a:pt x="0" y="10"/>
                  </a:lnTo>
                  <a:lnTo>
                    <a:pt x="0" y="9"/>
                  </a:lnTo>
                  <a:lnTo>
                    <a:pt x="0" y="8"/>
                  </a:lnTo>
                  <a:lnTo>
                    <a:pt x="0" y="8"/>
                  </a:lnTo>
                  <a:lnTo>
                    <a:pt x="0" y="7"/>
                  </a:lnTo>
                  <a:lnTo>
                    <a:pt x="0" y="6"/>
                  </a:lnTo>
                  <a:lnTo>
                    <a:pt x="0" y="6"/>
                  </a:lnTo>
                  <a:lnTo>
                    <a:pt x="0" y="5"/>
                  </a:lnTo>
                  <a:lnTo>
                    <a:pt x="0" y="4"/>
                  </a:lnTo>
                  <a:lnTo>
                    <a:pt x="0" y="3"/>
                  </a:lnTo>
                  <a:lnTo>
                    <a:pt x="0" y="2"/>
                  </a:lnTo>
                  <a:lnTo>
                    <a:pt x="0" y="2"/>
                  </a:lnTo>
                  <a:lnTo>
                    <a:pt x="1" y="2"/>
                  </a:lnTo>
                  <a:lnTo>
                    <a:pt x="1" y="2"/>
                  </a:lnTo>
                  <a:lnTo>
                    <a:pt x="2" y="2"/>
                  </a:lnTo>
                  <a:lnTo>
                    <a:pt x="2" y="1"/>
                  </a:lnTo>
                  <a:lnTo>
                    <a:pt x="3" y="1"/>
                  </a:lnTo>
                  <a:lnTo>
                    <a:pt x="3" y="1"/>
                  </a:lnTo>
                  <a:lnTo>
                    <a:pt x="4" y="1"/>
                  </a:lnTo>
                  <a:lnTo>
                    <a:pt x="4" y="1"/>
                  </a:lnTo>
                  <a:lnTo>
                    <a:pt x="5" y="1"/>
                  </a:lnTo>
                  <a:lnTo>
                    <a:pt x="5" y="0"/>
                  </a:lnTo>
                  <a:lnTo>
                    <a:pt x="8" y="2"/>
                  </a:lnTo>
                  <a:lnTo>
                    <a:pt x="11" y="5"/>
                  </a:lnTo>
                  <a:lnTo>
                    <a:pt x="11" y="5"/>
                  </a:lnTo>
                  <a:lnTo>
                    <a:pt x="12" y="6"/>
                  </a:lnTo>
                  <a:lnTo>
                    <a:pt x="13" y="6"/>
                  </a:lnTo>
                  <a:lnTo>
                    <a:pt x="13" y="7"/>
                  </a:lnTo>
                  <a:lnTo>
                    <a:pt x="13" y="7"/>
                  </a:lnTo>
                  <a:lnTo>
                    <a:pt x="13" y="7"/>
                  </a:lnTo>
                  <a:lnTo>
                    <a:pt x="14" y="7"/>
                  </a:lnTo>
                  <a:lnTo>
                    <a:pt x="14" y="7"/>
                  </a:lnTo>
                  <a:lnTo>
                    <a:pt x="14" y="7"/>
                  </a:lnTo>
                  <a:lnTo>
                    <a:pt x="15" y="6"/>
                  </a:lnTo>
                  <a:lnTo>
                    <a:pt x="15" y="6"/>
                  </a:lnTo>
                  <a:lnTo>
                    <a:pt x="16" y="6"/>
                  </a:lnTo>
                  <a:lnTo>
                    <a:pt x="16" y="6"/>
                  </a:lnTo>
                  <a:lnTo>
                    <a:pt x="17" y="6"/>
                  </a:lnTo>
                  <a:lnTo>
                    <a:pt x="17" y="7"/>
                  </a:lnTo>
                  <a:lnTo>
                    <a:pt x="17" y="7"/>
                  </a:lnTo>
                  <a:lnTo>
                    <a:pt x="18" y="7"/>
                  </a:lnTo>
                  <a:lnTo>
                    <a:pt x="19" y="6"/>
                  </a:lnTo>
                  <a:lnTo>
                    <a:pt x="19" y="6"/>
                  </a:lnTo>
                  <a:lnTo>
                    <a:pt x="19" y="6"/>
                  </a:lnTo>
                  <a:lnTo>
                    <a:pt x="20" y="6"/>
                  </a:lnTo>
                  <a:lnTo>
                    <a:pt x="20" y="7"/>
                  </a:lnTo>
                  <a:lnTo>
                    <a:pt x="20" y="7"/>
                  </a:lnTo>
                  <a:lnTo>
                    <a:pt x="20" y="7"/>
                  </a:lnTo>
                  <a:lnTo>
                    <a:pt x="21" y="8"/>
                  </a:lnTo>
                  <a:lnTo>
                    <a:pt x="21" y="8"/>
                  </a:lnTo>
                  <a:lnTo>
                    <a:pt x="21" y="8"/>
                  </a:lnTo>
                  <a:lnTo>
                    <a:pt x="22" y="8"/>
                  </a:lnTo>
                  <a:lnTo>
                    <a:pt x="22" y="9"/>
                  </a:lnTo>
                  <a:lnTo>
                    <a:pt x="22" y="9"/>
                  </a:lnTo>
                  <a:lnTo>
                    <a:pt x="22" y="9"/>
                  </a:lnTo>
                  <a:lnTo>
                    <a:pt x="22" y="10"/>
                  </a:lnTo>
                  <a:lnTo>
                    <a:pt x="22" y="10"/>
                  </a:lnTo>
                  <a:lnTo>
                    <a:pt x="22" y="10"/>
                  </a:lnTo>
                  <a:lnTo>
                    <a:pt x="22" y="11"/>
                  </a:lnTo>
                  <a:lnTo>
                    <a:pt x="22" y="11"/>
                  </a:lnTo>
                  <a:lnTo>
                    <a:pt x="23" y="11"/>
                  </a:lnTo>
                  <a:lnTo>
                    <a:pt x="23" y="12"/>
                  </a:lnTo>
                  <a:lnTo>
                    <a:pt x="23" y="12"/>
                  </a:lnTo>
                  <a:lnTo>
                    <a:pt x="23" y="12"/>
                  </a:lnTo>
                  <a:lnTo>
                    <a:pt x="23" y="13"/>
                  </a:lnTo>
                  <a:lnTo>
                    <a:pt x="23" y="14"/>
                  </a:lnTo>
                  <a:lnTo>
                    <a:pt x="23" y="14"/>
                  </a:lnTo>
                  <a:lnTo>
                    <a:pt x="24" y="14"/>
                  </a:lnTo>
                  <a:lnTo>
                    <a:pt x="24" y="14"/>
                  </a:lnTo>
                  <a:lnTo>
                    <a:pt x="24" y="14"/>
                  </a:lnTo>
                  <a:lnTo>
                    <a:pt x="25" y="14"/>
                  </a:lnTo>
                  <a:lnTo>
                    <a:pt x="25" y="14"/>
                  </a:lnTo>
                  <a:lnTo>
                    <a:pt x="25" y="14"/>
                  </a:lnTo>
                  <a:lnTo>
                    <a:pt x="25" y="14"/>
                  </a:lnTo>
                  <a:lnTo>
                    <a:pt x="26" y="14"/>
                  </a:lnTo>
                  <a:lnTo>
                    <a:pt x="26" y="14"/>
                  </a:lnTo>
                  <a:lnTo>
                    <a:pt x="26" y="14"/>
                  </a:lnTo>
                  <a:lnTo>
                    <a:pt x="26" y="14"/>
                  </a:lnTo>
                  <a:lnTo>
                    <a:pt x="26" y="14"/>
                  </a:lnTo>
                  <a:lnTo>
                    <a:pt x="26" y="14"/>
                  </a:lnTo>
                  <a:lnTo>
                    <a:pt x="26" y="15"/>
                  </a:lnTo>
                  <a:lnTo>
                    <a:pt x="26" y="15"/>
                  </a:lnTo>
                  <a:lnTo>
                    <a:pt x="26" y="15"/>
                  </a:lnTo>
                  <a:lnTo>
                    <a:pt x="27" y="15"/>
                  </a:lnTo>
                  <a:lnTo>
                    <a:pt x="27" y="15"/>
                  </a:lnTo>
                  <a:lnTo>
                    <a:pt x="27" y="15"/>
                  </a:lnTo>
                  <a:lnTo>
                    <a:pt x="27" y="15"/>
                  </a:lnTo>
                  <a:lnTo>
                    <a:pt x="27" y="15"/>
                  </a:lnTo>
                  <a:lnTo>
                    <a:pt x="27" y="15"/>
                  </a:lnTo>
                  <a:lnTo>
                    <a:pt x="27" y="15"/>
                  </a:lnTo>
                  <a:lnTo>
                    <a:pt x="27" y="15"/>
                  </a:lnTo>
                  <a:lnTo>
                    <a:pt x="27" y="14"/>
                  </a:lnTo>
                  <a:lnTo>
                    <a:pt x="27" y="14"/>
                  </a:lnTo>
                  <a:lnTo>
                    <a:pt x="27" y="14"/>
                  </a:lnTo>
                  <a:lnTo>
                    <a:pt x="28" y="14"/>
                  </a:lnTo>
                  <a:lnTo>
                    <a:pt x="28" y="14"/>
                  </a:lnTo>
                  <a:lnTo>
                    <a:pt x="28" y="14"/>
                  </a:lnTo>
                  <a:lnTo>
                    <a:pt x="28" y="14"/>
                  </a:lnTo>
                  <a:lnTo>
                    <a:pt x="28" y="14"/>
                  </a:lnTo>
                  <a:lnTo>
                    <a:pt x="28" y="13"/>
                  </a:lnTo>
                  <a:lnTo>
                    <a:pt x="28" y="13"/>
                  </a:lnTo>
                  <a:lnTo>
                    <a:pt x="28" y="13"/>
                  </a:lnTo>
                  <a:lnTo>
                    <a:pt x="29" y="13"/>
                  </a:lnTo>
                  <a:lnTo>
                    <a:pt x="29" y="13"/>
                  </a:lnTo>
                  <a:lnTo>
                    <a:pt x="29" y="13"/>
                  </a:lnTo>
                  <a:lnTo>
                    <a:pt x="30" y="12"/>
                  </a:lnTo>
                  <a:lnTo>
                    <a:pt x="30" y="12"/>
                  </a:lnTo>
                  <a:lnTo>
                    <a:pt x="30" y="12"/>
                  </a:lnTo>
                  <a:lnTo>
                    <a:pt x="30" y="12"/>
                  </a:lnTo>
                  <a:lnTo>
                    <a:pt x="31" y="12"/>
                  </a:lnTo>
                  <a:lnTo>
                    <a:pt x="31" y="12"/>
                  </a:lnTo>
                  <a:lnTo>
                    <a:pt x="31" y="12"/>
                  </a:lnTo>
                  <a:lnTo>
                    <a:pt x="31" y="11"/>
                  </a:lnTo>
                  <a:lnTo>
                    <a:pt x="31" y="11"/>
                  </a:lnTo>
                  <a:lnTo>
                    <a:pt x="31" y="11"/>
                  </a:lnTo>
                  <a:lnTo>
                    <a:pt x="32" y="11"/>
                  </a:lnTo>
                  <a:lnTo>
                    <a:pt x="32" y="11"/>
                  </a:lnTo>
                  <a:lnTo>
                    <a:pt x="32" y="11"/>
                  </a:lnTo>
                  <a:lnTo>
                    <a:pt x="32" y="11"/>
                  </a:lnTo>
                  <a:lnTo>
                    <a:pt x="32" y="11"/>
                  </a:lnTo>
                  <a:lnTo>
                    <a:pt x="32" y="10"/>
                  </a:lnTo>
                  <a:lnTo>
                    <a:pt x="33" y="10"/>
                  </a:lnTo>
                  <a:lnTo>
                    <a:pt x="33" y="10"/>
                  </a:lnTo>
                  <a:lnTo>
                    <a:pt x="33" y="11"/>
                  </a:lnTo>
                  <a:lnTo>
                    <a:pt x="33" y="11"/>
                  </a:lnTo>
                  <a:lnTo>
                    <a:pt x="32" y="11"/>
                  </a:lnTo>
                  <a:lnTo>
                    <a:pt x="32" y="11"/>
                  </a:lnTo>
                  <a:lnTo>
                    <a:pt x="32" y="11"/>
                  </a:lnTo>
                  <a:lnTo>
                    <a:pt x="32" y="12"/>
                  </a:lnTo>
                  <a:lnTo>
                    <a:pt x="32" y="12"/>
                  </a:lnTo>
                  <a:lnTo>
                    <a:pt x="32" y="12"/>
                  </a:lnTo>
                  <a:lnTo>
                    <a:pt x="31" y="12"/>
                  </a:lnTo>
                  <a:lnTo>
                    <a:pt x="31" y="12"/>
                  </a:lnTo>
                  <a:lnTo>
                    <a:pt x="31" y="12"/>
                  </a:lnTo>
                  <a:lnTo>
                    <a:pt x="31" y="13"/>
                  </a:lnTo>
                  <a:lnTo>
                    <a:pt x="31" y="13"/>
                  </a:lnTo>
                  <a:lnTo>
                    <a:pt x="31" y="13"/>
                  </a:lnTo>
                  <a:lnTo>
                    <a:pt x="31" y="13"/>
                  </a:lnTo>
                  <a:lnTo>
                    <a:pt x="31" y="13"/>
                  </a:lnTo>
                  <a:lnTo>
                    <a:pt x="31" y="13"/>
                  </a:lnTo>
                  <a:lnTo>
                    <a:pt x="31" y="13"/>
                  </a:lnTo>
                  <a:lnTo>
                    <a:pt x="32" y="13"/>
                  </a:lnTo>
                  <a:lnTo>
                    <a:pt x="32" y="13"/>
                  </a:lnTo>
                  <a:lnTo>
                    <a:pt x="32" y="13"/>
                  </a:lnTo>
                  <a:lnTo>
                    <a:pt x="32" y="13"/>
                  </a:lnTo>
                  <a:lnTo>
                    <a:pt x="32" y="13"/>
                  </a:lnTo>
                  <a:lnTo>
                    <a:pt x="32" y="14"/>
                  </a:lnTo>
                  <a:lnTo>
                    <a:pt x="32" y="14"/>
                  </a:lnTo>
                  <a:lnTo>
                    <a:pt x="33" y="14"/>
                  </a:lnTo>
                  <a:lnTo>
                    <a:pt x="33" y="14"/>
                  </a:lnTo>
                  <a:lnTo>
                    <a:pt x="33" y="14"/>
                  </a:lnTo>
                  <a:lnTo>
                    <a:pt x="33" y="14"/>
                  </a:lnTo>
                  <a:lnTo>
                    <a:pt x="33" y="14"/>
                  </a:lnTo>
                  <a:lnTo>
                    <a:pt x="33" y="13"/>
                  </a:lnTo>
                  <a:lnTo>
                    <a:pt x="34" y="13"/>
                  </a:lnTo>
                  <a:lnTo>
                    <a:pt x="34" y="13"/>
                  </a:lnTo>
                  <a:lnTo>
                    <a:pt x="34" y="13"/>
                  </a:lnTo>
                  <a:lnTo>
                    <a:pt x="34" y="13"/>
                  </a:lnTo>
                  <a:lnTo>
                    <a:pt x="34" y="13"/>
                  </a:lnTo>
                  <a:lnTo>
                    <a:pt x="34" y="13"/>
                  </a:lnTo>
                  <a:lnTo>
                    <a:pt x="34" y="14"/>
                  </a:lnTo>
                  <a:lnTo>
                    <a:pt x="34" y="14"/>
                  </a:lnTo>
                  <a:lnTo>
                    <a:pt x="35" y="14"/>
                  </a:lnTo>
                  <a:lnTo>
                    <a:pt x="35" y="14"/>
                  </a:lnTo>
                  <a:lnTo>
                    <a:pt x="35" y="14"/>
                  </a:lnTo>
                  <a:lnTo>
                    <a:pt x="35" y="14"/>
                  </a:lnTo>
                  <a:lnTo>
                    <a:pt x="35" y="14"/>
                  </a:lnTo>
                  <a:lnTo>
                    <a:pt x="36" y="14"/>
                  </a:lnTo>
                  <a:lnTo>
                    <a:pt x="36" y="14"/>
                  </a:lnTo>
                  <a:lnTo>
                    <a:pt x="36" y="14"/>
                  </a:lnTo>
                  <a:lnTo>
                    <a:pt x="36" y="14"/>
                  </a:lnTo>
                  <a:lnTo>
                    <a:pt x="36" y="15"/>
                  </a:lnTo>
                  <a:lnTo>
                    <a:pt x="36" y="15"/>
                  </a:lnTo>
                  <a:lnTo>
                    <a:pt x="37" y="15"/>
                  </a:lnTo>
                  <a:lnTo>
                    <a:pt x="37" y="15"/>
                  </a:lnTo>
                  <a:lnTo>
                    <a:pt x="37" y="15"/>
                  </a:lnTo>
                  <a:lnTo>
                    <a:pt x="37" y="15"/>
                  </a:lnTo>
                  <a:lnTo>
                    <a:pt x="37" y="15"/>
                  </a:lnTo>
                  <a:lnTo>
                    <a:pt x="37" y="15"/>
                  </a:lnTo>
                  <a:lnTo>
                    <a:pt x="36" y="15"/>
                  </a:lnTo>
                  <a:lnTo>
                    <a:pt x="36" y="15"/>
                  </a:lnTo>
                  <a:lnTo>
                    <a:pt x="36" y="16"/>
                  </a:lnTo>
                  <a:lnTo>
                    <a:pt x="36" y="16"/>
                  </a:lnTo>
                  <a:lnTo>
                    <a:pt x="36" y="15"/>
                  </a:lnTo>
                  <a:lnTo>
                    <a:pt x="35" y="15"/>
                  </a:lnTo>
                  <a:lnTo>
                    <a:pt x="35" y="16"/>
                  </a:lnTo>
                  <a:lnTo>
                    <a:pt x="36" y="16"/>
                  </a:lnTo>
                  <a:lnTo>
                    <a:pt x="36" y="16"/>
                  </a:lnTo>
                  <a:lnTo>
                    <a:pt x="36" y="16"/>
                  </a:lnTo>
                  <a:lnTo>
                    <a:pt x="35" y="16"/>
                  </a:lnTo>
                  <a:lnTo>
                    <a:pt x="35" y="16"/>
                  </a:lnTo>
                  <a:lnTo>
                    <a:pt x="35" y="16"/>
                  </a:lnTo>
                  <a:lnTo>
                    <a:pt x="35" y="16"/>
                  </a:lnTo>
                  <a:lnTo>
                    <a:pt x="35" y="16"/>
                  </a:lnTo>
                  <a:lnTo>
                    <a:pt x="34" y="16"/>
                  </a:lnTo>
                  <a:lnTo>
                    <a:pt x="34" y="17"/>
                  </a:lnTo>
                  <a:lnTo>
                    <a:pt x="34" y="17"/>
                  </a:lnTo>
                  <a:lnTo>
                    <a:pt x="34" y="17"/>
                  </a:lnTo>
                  <a:lnTo>
                    <a:pt x="34" y="17"/>
                  </a:lnTo>
                  <a:lnTo>
                    <a:pt x="33" y="17"/>
                  </a:lnTo>
                  <a:lnTo>
                    <a:pt x="33" y="16"/>
                  </a:lnTo>
                  <a:lnTo>
                    <a:pt x="33" y="16"/>
                  </a:lnTo>
                  <a:lnTo>
                    <a:pt x="33" y="16"/>
                  </a:lnTo>
                  <a:lnTo>
                    <a:pt x="33" y="16"/>
                  </a:lnTo>
                  <a:lnTo>
                    <a:pt x="32" y="16"/>
                  </a:lnTo>
                  <a:lnTo>
                    <a:pt x="32" y="17"/>
                  </a:lnTo>
                  <a:lnTo>
                    <a:pt x="32" y="17"/>
                  </a:lnTo>
                  <a:lnTo>
                    <a:pt x="32" y="17"/>
                  </a:lnTo>
                  <a:lnTo>
                    <a:pt x="32" y="17"/>
                  </a:lnTo>
                  <a:lnTo>
                    <a:pt x="32" y="16"/>
                  </a:lnTo>
                  <a:lnTo>
                    <a:pt x="31" y="16"/>
                  </a:lnTo>
                  <a:lnTo>
                    <a:pt x="31" y="16"/>
                  </a:lnTo>
                  <a:lnTo>
                    <a:pt x="31" y="16"/>
                  </a:lnTo>
                  <a:lnTo>
                    <a:pt x="31" y="16"/>
                  </a:lnTo>
                  <a:lnTo>
                    <a:pt x="32" y="16"/>
                  </a:lnTo>
                  <a:lnTo>
                    <a:pt x="32" y="15"/>
                  </a:lnTo>
                  <a:lnTo>
                    <a:pt x="32" y="15"/>
                  </a:lnTo>
                  <a:lnTo>
                    <a:pt x="32" y="15"/>
                  </a:lnTo>
                  <a:lnTo>
                    <a:pt x="32" y="15"/>
                  </a:lnTo>
                  <a:lnTo>
                    <a:pt x="32" y="14"/>
                  </a:lnTo>
                  <a:lnTo>
                    <a:pt x="31" y="14"/>
                  </a:lnTo>
                  <a:lnTo>
                    <a:pt x="31" y="14"/>
                  </a:lnTo>
                  <a:lnTo>
                    <a:pt x="31" y="14"/>
                  </a:lnTo>
                  <a:lnTo>
                    <a:pt x="31" y="14"/>
                  </a:lnTo>
                  <a:lnTo>
                    <a:pt x="31" y="14"/>
                  </a:lnTo>
                  <a:lnTo>
                    <a:pt x="31" y="15"/>
                  </a:lnTo>
                  <a:lnTo>
                    <a:pt x="30" y="15"/>
                  </a:lnTo>
                  <a:lnTo>
                    <a:pt x="30" y="15"/>
                  </a:lnTo>
                  <a:lnTo>
                    <a:pt x="30" y="15"/>
                  </a:lnTo>
                  <a:lnTo>
                    <a:pt x="30" y="15"/>
                  </a:lnTo>
                  <a:lnTo>
                    <a:pt x="30" y="15"/>
                  </a:lnTo>
                  <a:lnTo>
                    <a:pt x="30" y="15"/>
                  </a:lnTo>
                  <a:lnTo>
                    <a:pt x="29" y="15"/>
                  </a:lnTo>
                  <a:lnTo>
                    <a:pt x="29" y="15"/>
                  </a:lnTo>
                  <a:lnTo>
                    <a:pt x="29" y="15"/>
                  </a:lnTo>
                  <a:lnTo>
                    <a:pt x="29" y="15"/>
                  </a:lnTo>
                  <a:lnTo>
                    <a:pt x="29" y="15"/>
                  </a:lnTo>
                  <a:lnTo>
                    <a:pt x="29" y="16"/>
                  </a:lnTo>
                  <a:lnTo>
                    <a:pt x="29" y="16"/>
                  </a:lnTo>
                  <a:lnTo>
                    <a:pt x="29" y="17"/>
                  </a:lnTo>
                  <a:lnTo>
                    <a:pt x="29" y="17"/>
                  </a:lnTo>
                  <a:lnTo>
                    <a:pt x="28" y="17"/>
                  </a:lnTo>
                  <a:lnTo>
                    <a:pt x="28" y="17"/>
                  </a:lnTo>
                  <a:lnTo>
                    <a:pt x="28" y="17"/>
                  </a:lnTo>
                  <a:lnTo>
                    <a:pt x="27" y="17"/>
                  </a:lnTo>
                  <a:lnTo>
                    <a:pt x="27" y="17"/>
                  </a:lnTo>
                  <a:lnTo>
                    <a:pt x="27" y="17"/>
                  </a:lnTo>
                  <a:lnTo>
                    <a:pt x="27" y="17"/>
                  </a:lnTo>
                  <a:lnTo>
                    <a:pt x="28" y="17"/>
                  </a:lnTo>
                  <a:lnTo>
                    <a:pt x="28" y="17"/>
                  </a:lnTo>
                  <a:lnTo>
                    <a:pt x="28" y="17"/>
                  </a:lnTo>
                  <a:lnTo>
                    <a:pt x="28" y="17"/>
                  </a:lnTo>
                  <a:lnTo>
                    <a:pt x="28" y="17"/>
                  </a:lnTo>
                  <a:lnTo>
                    <a:pt x="28" y="17"/>
                  </a:lnTo>
                  <a:lnTo>
                    <a:pt x="28" y="17"/>
                  </a:lnTo>
                  <a:lnTo>
                    <a:pt x="28" y="17"/>
                  </a:lnTo>
                  <a:lnTo>
                    <a:pt x="28" y="18"/>
                  </a:lnTo>
                  <a:lnTo>
                    <a:pt x="28" y="18"/>
                  </a:lnTo>
                  <a:lnTo>
                    <a:pt x="27" y="1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Freeform 650">
              <a:extLst>
                <a:ext uri="{FF2B5EF4-FFF2-40B4-BE49-F238E27FC236}">
                  <a16:creationId xmlns:a16="http://schemas.microsoft.com/office/drawing/2014/main" id="{30ABC5CF-768B-490D-92A3-2F2281FF821E}"/>
                </a:ext>
              </a:extLst>
            </p:cNvPr>
            <p:cNvSpPr>
              <a:spLocks noEditPoints="1"/>
            </p:cNvSpPr>
            <p:nvPr/>
          </p:nvSpPr>
          <p:spPr bwMode="auto">
            <a:xfrm>
              <a:off x="9714374" y="4888649"/>
              <a:ext cx="87170" cy="202315"/>
            </a:xfrm>
            <a:custGeom>
              <a:avLst/>
              <a:gdLst/>
              <a:ahLst/>
              <a:cxnLst>
                <a:cxn ang="0">
                  <a:pos x="7" y="18"/>
                </a:cxn>
                <a:cxn ang="0">
                  <a:pos x="8" y="18"/>
                </a:cxn>
                <a:cxn ang="0">
                  <a:pos x="6" y="16"/>
                </a:cxn>
                <a:cxn ang="0">
                  <a:pos x="6" y="15"/>
                </a:cxn>
                <a:cxn ang="0">
                  <a:pos x="7" y="16"/>
                </a:cxn>
                <a:cxn ang="0">
                  <a:pos x="6" y="14"/>
                </a:cxn>
                <a:cxn ang="0">
                  <a:pos x="6" y="14"/>
                </a:cxn>
                <a:cxn ang="0">
                  <a:pos x="6" y="14"/>
                </a:cxn>
                <a:cxn ang="0">
                  <a:pos x="6" y="14"/>
                </a:cxn>
                <a:cxn ang="0">
                  <a:pos x="6" y="14"/>
                </a:cxn>
                <a:cxn ang="0">
                  <a:pos x="6" y="14"/>
                </a:cxn>
                <a:cxn ang="0">
                  <a:pos x="4" y="11"/>
                </a:cxn>
                <a:cxn ang="0">
                  <a:pos x="4" y="11"/>
                </a:cxn>
                <a:cxn ang="0">
                  <a:pos x="4" y="10"/>
                </a:cxn>
                <a:cxn ang="0">
                  <a:pos x="4" y="11"/>
                </a:cxn>
                <a:cxn ang="0">
                  <a:pos x="4" y="8"/>
                </a:cxn>
                <a:cxn ang="0">
                  <a:pos x="4" y="8"/>
                </a:cxn>
                <a:cxn ang="0">
                  <a:pos x="4" y="8"/>
                </a:cxn>
                <a:cxn ang="0">
                  <a:pos x="4" y="8"/>
                </a:cxn>
                <a:cxn ang="0">
                  <a:pos x="4" y="8"/>
                </a:cxn>
                <a:cxn ang="0">
                  <a:pos x="3" y="7"/>
                </a:cxn>
                <a:cxn ang="0">
                  <a:pos x="4" y="7"/>
                </a:cxn>
                <a:cxn ang="0">
                  <a:pos x="4" y="7"/>
                </a:cxn>
                <a:cxn ang="0">
                  <a:pos x="2" y="8"/>
                </a:cxn>
                <a:cxn ang="0">
                  <a:pos x="2" y="7"/>
                </a:cxn>
                <a:cxn ang="0">
                  <a:pos x="2" y="7"/>
                </a:cxn>
                <a:cxn ang="0">
                  <a:pos x="2" y="6"/>
                </a:cxn>
                <a:cxn ang="0">
                  <a:pos x="2" y="7"/>
                </a:cxn>
                <a:cxn ang="0">
                  <a:pos x="3" y="8"/>
                </a:cxn>
                <a:cxn ang="0">
                  <a:pos x="2" y="8"/>
                </a:cxn>
                <a:cxn ang="0">
                  <a:pos x="2" y="5"/>
                </a:cxn>
                <a:cxn ang="0">
                  <a:pos x="2" y="5"/>
                </a:cxn>
                <a:cxn ang="0">
                  <a:pos x="2" y="5"/>
                </a:cxn>
                <a:cxn ang="0">
                  <a:pos x="4" y="5"/>
                </a:cxn>
                <a:cxn ang="0">
                  <a:pos x="4" y="6"/>
                </a:cxn>
                <a:cxn ang="0">
                  <a:pos x="4" y="6"/>
                </a:cxn>
                <a:cxn ang="0">
                  <a:pos x="4" y="6"/>
                </a:cxn>
                <a:cxn ang="0">
                  <a:pos x="4" y="5"/>
                </a:cxn>
                <a:cxn ang="0">
                  <a:pos x="3" y="5"/>
                </a:cxn>
                <a:cxn ang="0">
                  <a:pos x="3" y="4"/>
                </a:cxn>
                <a:cxn ang="0">
                  <a:pos x="2" y="3"/>
                </a:cxn>
                <a:cxn ang="0">
                  <a:pos x="4" y="4"/>
                </a:cxn>
                <a:cxn ang="0">
                  <a:pos x="4" y="4"/>
                </a:cxn>
                <a:cxn ang="0">
                  <a:pos x="2" y="4"/>
                </a:cxn>
                <a:cxn ang="0">
                  <a:pos x="2" y="4"/>
                </a:cxn>
                <a:cxn ang="0">
                  <a:pos x="2" y="5"/>
                </a:cxn>
                <a:cxn ang="0">
                  <a:pos x="1" y="5"/>
                </a:cxn>
                <a:cxn ang="0">
                  <a:pos x="1" y="5"/>
                </a:cxn>
                <a:cxn ang="0">
                  <a:pos x="1" y="4"/>
                </a:cxn>
                <a:cxn ang="0">
                  <a:pos x="0" y="3"/>
                </a:cxn>
                <a:cxn ang="0">
                  <a:pos x="0" y="3"/>
                </a:cxn>
                <a:cxn ang="0">
                  <a:pos x="1" y="3"/>
                </a:cxn>
                <a:cxn ang="0">
                  <a:pos x="1" y="4"/>
                </a:cxn>
                <a:cxn ang="0">
                  <a:pos x="1" y="4"/>
                </a:cxn>
                <a:cxn ang="0">
                  <a:pos x="1" y="3"/>
                </a:cxn>
                <a:cxn ang="0">
                  <a:pos x="2" y="2"/>
                </a:cxn>
                <a:cxn ang="0">
                  <a:pos x="2" y="1"/>
                </a:cxn>
                <a:cxn ang="0">
                  <a:pos x="3" y="2"/>
                </a:cxn>
                <a:cxn ang="0">
                  <a:pos x="2" y="1"/>
                </a:cxn>
                <a:cxn ang="0">
                  <a:pos x="2" y="0"/>
                </a:cxn>
                <a:cxn ang="0">
                  <a:pos x="2" y="1"/>
                </a:cxn>
              </a:cxnLst>
              <a:rect l="0" t="0" r="r" b="b"/>
              <a:pathLst>
                <a:path w="8" h="18">
                  <a:moveTo>
                    <a:pt x="8" y="18"/>
                  </a:moveTo>
                  <a:lnTo>
                    <a:pt x="7" y="18"/>
                  </a:lnTo>
                  <a:lnTo>
                    <a:pt x="7" y="18"/>
                  </a:lnTo>
                  <a:lnTo>
                    <a:pt x="7" y="17"/>
                  </a:lnTo>
                  <a:lnTo>
                    <a:pt x="8" y="17"/>
                  </a:lnTo>
                  <a:lnTo>
                    <a:pt x="8" y="18"/>
                  </a:lnTo>
                  <a:lnTo>
                    <a:pt x="8" y="18"/>
                  </a:lnTo>
                  <a:close/>
                  <a:moveTo>
                    <a:pt x="7" y="16"/>
                  </a:moveTo>
                  <a:lnTo>
                    <a:pt x="6" y="16"/>
                  </a:lnTo>
                  <a:lnTo>
                    <a:pt x="6" y="16"/>
                  </a:lnTo>
                  <a:lnTo>
                    <a:pt x="6" y="16"/>
                  </a:lnTo>
                  <a:lnTo>
                    <a:pt x="6" y="15"/>
                  </a:lnTo>
                  <a:lnTo>
                    <a:pt x="6" y="15"/>
                  </a:lnTo>
                  <a:lnTo>
                    <a:pt x="7" y="15"/>
                  </a:lnTo>
                  <a:lnTo>
                    <a:pt x="7" y="16"/>
                  </a:lnTo>
                  <a:lnTo>
                    <a:pt x="7" y="16"/>
                  </a:lnTo>
                  <a:lnTo>
                    <a:pt x="7" y="16"/>
                  </a:lnTo>
                  <a:close/>
                  <a:moveTo>
                    <a:pt x="6" y="14"/>
                  </a:moveTo>
                  <a:lnTo>
                    <a:pt x="6" y="14"/>
                  </a:lnTo>
                  <a:lnTo>
                    <a:pt x="6" y="14"/>
                  </a:lnTo>
                  <a:lnTo>
                    <a:pt x="6" y="14"/>
                  </a:lnTo>
                  <a:lnTo>
                    <a:pt x="6" y="14"/>
                  </a:lnTo>
                  <a:lnTo>
                    <a:pt x="6" y="14"/>
                  </a:lnTo>
                  <a:lnTo>
                    <a:pt x="6" y="14"/>
                  </a:lnTo>
                  <a:lnTo>
                    <a:pt x="6" y="13"/>
                  </a:lnTo>
                  <a:lnTo>
                    <a:pt x="6" y="13"/>
                  </a:lnTo>
                  <a:lnTo>
                    <a:pt x="6" y="14"/>
                  </a:lnTo>
                  <a:lnTo>
                    <a:pt x="6" y="14"/>
                  </a:lnTo>
                  <a:lnTo>
                    <a:pt x="6" y="14"/>
                  </a:lnTo>
                  <a:lnTo>
                    <a:pt x="6" y="14"/>
                  </a:lnTo>
                  <a:lnTo>
                    <a:pt x="6" y="14"/>
                  </a:lnTo>
                  <a:lnTo>
                    <a:pt x="7" y="14"/>
                  </a:lnTo>
                  <a:lnTo>
                    <a:pt x="6" y="14"/>
                  </a:lnTo>
                  <a:close/>
                  <a:moveTo>
                    <a:pt x="4" y="11"/>
                  </a:moveTo>
                  <a:lnTo>
                    <a:pt x="4" y="11"/>
                  </a:lnTo>
                  <a:lnTo>
                    <a:pt x="4" y="11"/>
                  </a:lnTo>
                  <a:lnTo>
                    <a:pt x="4" y="11"/>
                  </a:lnTo>
                  <a:lnTo>
                    <a:pt x="4" y="11"/>
                  </a:lnTo>
                  <a:lnTo>
                    <a:pt x="4" y="11"/>
                  </a:lnTo>
                  <a:lnTo>
                    <a:pt x="4" y="11"/>
                  </a:lnTo>
                  <a:lnTo>
                    <a:pt x="4" y="10"/>
                  </a:lnTo>
                  <a:lnTo>
                    <a:pt x="4" y="10"/>
                  </a:lnTo>
                  <a:lnTo>
                    <a:pt x="5" y="11"/>
                  </a:lnTo>
                  <a:lnTo>
                    <a:pt x="5" y="11"/>
                  </a:lnTo>
                  <a:lnTo>
                    <a:pt x="4" y="11"/>
                  </a:lnTo>
                  <a:close/>
                  <a:moveTo>
                    <a:pt x="5" y="8"/>
                  </a:moveTo>
                  <a:lnTo>
                    <a:pt x="4" y="8"/>
                  </a:lnTo>
                  <a:lnTo>
                    <a:pt x="4" y="8"/>
                  </a:lnTo>
                  <a:lnTo>
                    <a:pt x="4" y="8"/>
                  </a:lnTo>
                  <a:lnTo>
                    <a:pt x="4" y="8"/>
                  </a:lnTo>
                  <a:lnTo>
                    <a:pt x="4" y="8"/>
                  </a:lnTo>
                  <a:lnTo>
                    <a:pt x="4" y="8"/>
                  </a:lnTo>
                  <a:lnTo>
                    <a:pt x="4" y="8"/>
                  </a:lnTo>
                  <a:lnTo>
                    <a:pt x="4" y="8"/>
                  </a:lnTo>
                  <a:lnTo>
                    <a:pt x="4" y="8"/>
                  </a:lnTo>
                  <a:lnTo>
                    <a:pt x="5" y="8"/>
                  </a:lnTo>
                  <a:close/>
                  <a:moveTo>
                    <a:pt x="4" y="8"/>
                  </a:moveTo>
                  <a:lnTo>
                    <a:pt x="4" y="8"/>
                  </a:lnTo>
                  <a:lnTo>
                    <a:pt x="4" y="8"/>
                  </a:lnTo>
                  <a:lnTo>
                    <a:pt x="4" y="8"/>
                  </a:lnTo>
                  <a:close/>
                  <a:moveTo>
                    <a:pt x="4" y="7"/>
                  </a:moveTo>
                  <a:lnTo>
                    <a:pt x="4" y="7"/>
                  </a:lnTo>
                  <a:lnTo>
                    <a:pt x="3" y="7"/>
                  </a:lnTo>
                  <a:lnTo>
                    <a:pt x="3" y="7"/>
                  </a:lnTo>
                  <a:lnTo>
                    <a:pt x="4" y="7"/>
                  </a:lnTo>
                  <a:lnTo>
                    <a:pt x="4" y="7"/>
                  </a:lnTo>
                  <a:lnTo>
                    <a:pt x="4" y="7"/>
                  </a:lnTo>
                  <a:lnTo>
                    <a:pt x="4" y="7"/>
                  </a:lnTo>
                  <a:lnTo>
                    <a:pt x="4" y="7"/>
                  </a:lnTo>
                  <a:lnTo>
                    <a:pt x="4" y="7"/>
                  </a:lnTo>
                  <a:close/>
                  <a:moveTo>
                    <a:pt x="2" y="8"/>
                  </a:moveTo>
                  <a:lnTo>
                    <a:pt x="2" y="8"/>
                  </a:lnTo>
                  <a:lnTo>
                    <a:pt x="2" y="8"/>
                  </a:lnTo>
                  <a:lnTo>
                    <a:pt x="2" y="7"/>
                  </a:lnTo>
                  <a:lnTo>
                    <a:pt x="2" y="7"/>
                  </a:lnTo>
                  <a:lnTo>
                    <a:pt x="2" y="7"/>
                  </a:lnTo>
                  <a:lnTo>
                    <a:pt x="2" y="7"/>
                  </a:lnTo>
                  <a:lnTo>
                    <a:pt x="2" y="7"/>
                  </a:lnTo>
                  <a:lnTo>
                    <a:pt x="2" y="7"/>
                  </a:lnTo>
                  <a:lnTo>
                    <a:pt x="2" y="7"/>
                  </a:lnTo>
                  <a:lnTo>
                    <a:pt x="2" y="6"/>
                  </a:lnTo>
                  <a:lnTo>
                    <a:pt x="2" y="6"/>
                  </a:lnTo>
                  <a:lnTo>
                    <a:pt x="2" y="6"/>
                  </a:lnTo>
                  <a:lnTo>
                    <a:pt x="2" y="7"/>
                  </a:lnTo>
                  <a:lnTo>
                    <a:pt x="3" y="7"/>
                  </a:lnTo>
                  <a:lnTo>
                    <a:pt x="3" y="7"/>
                  </a:lnTo>
                  <a:lnTo>
                    <a:pt x="3" y="8"/>
                  </a:lnTo>
                  <a:lnTo>
                    <a:pt x="3" y="8"/>
                  </a:lnTo>
                  <a:lnTo>
                    <a:pt x="3" y="8"/>
                  </a:lnTo>
                  <a:lnTo>
                    <a:pt x="2" y="8"/>
                  </a:lnTo>
                  <a:close/>
                  <a:moveTo>
                    <a:pt x="2" y="6"/>
                  </a:moveTo>
                  <a:lnTo>
                    <a:pt x="2" y="6"/>
                  </a:lnTo>
                  <a:lnTo>
                    <a:pt x="2" y="5"/>
                  </a:lnTo>
                  <a:lnTo>
                    <a:pt x="2" y="5"/>
                  </a:lnTo>
                  <a:lnTo>
                    <a:pt x="2" y="6"/>
                  </a:lnTo>
                  <a:close/>
                  <a:moveTo>
                    <a:pt x="2" y="5"/>
                  </a:moveTo>
                  <a:lnTo>
                    <a:pt x="2" y="5"/>
                  </a:lnTo>
                  <a:close/>
                  <a:moveTo>
                    <a:pt x="2" y="5"/>
                  </a:moveTo>
                  <a:lnTo>
                    <a:pt x="2" y="5"/>
                  </a:lnTo>
                  <a:lnTo>
                    <a:pt x="2" y="5"/>
                  </a:lnTo>
                  <a:lnTo>
                    <a:pt x="2" y="5"/>
                  </a:lnTo>
                  <a:close/>
                  <a:moveTo>
                    <a:pt x="4" y="5"/>
                  </a:moveTo>
                  <a:lnTo>
                    <a:pt x="4" y="5"/>
                  </a:lnTo>
                  <a:lnTo>
                    <a:pt x="4" y="5"/>
                  </a:lnTo>
                  <a:lnTo>
                    <a:pt x="4" y="6"/>
                  </a:lnTo>
                  <a:lnTo>
                    <a:pt x="4" y="6"/>
                  </a:lnTo>
                  <a:lnTo>
                    <a:pt x="4" y="6"/>
                  </a:lnTo>
                  <a:lnTo>
                    <a:pt x="4" y="6"/>
                  </a:lnTo>
                  <a:lnTo>
                    <a:pt x="4" y="6"/>
                  </a:lnTo>
                  <a:lnTo>
                    <a:pt x="4" y="6"/>
                  </a:lnTo>
                  <a:lnTo>
                    <a:pt x="4" y="6"/>
                  </a:lnTo>
                  <a:lnTo>
                    <a:pt x="4" y="6"/>
                  </a:lnTo>
                  <a:lnTo>
                    <a:pt x="4" y="6"/>
                  </a:lnTo>
                  <a:lnTo>
                    <a:pt x="4" y="5"/>
                  </a:lnTo>
                  <a:moveTo>
                    <a:pt x="3" y="5"/>
                  </a:moveTo>
                  <a:lnTo>
                    <a:pt x="3" y="5"/>
                  </a:lnTo>
                  <a:lnTo>
                    <a:pt x="3" y="5"/>
                  </a:lnTo>
                  <a:lnTo>
                    <a:pt x="3" y="5"/>
                  </a:lnTo>
                  <a:lnTo>
                    <a:pt x="3" y="4"/>
                  </a:lnTo>
                  <a:lnTo>
                    <a:pt x="3" y="4"/>
                  </a:lnTo>
                  <a:lnTo>
                    <a:pt x="3" y="5"/>
                  </a:lnTo>
                  <a:lnTo>
                    <a:pt x="3" y="5"/>
                  </a:lnTo>
                  <a:close/>
                  <a:moveTo>
                    <a:pt x="2" y="3"/>
                  </a:moveTo>
                  <a:lnTo>
                    <a:pt x="2" y="3"/>
                  </a:lnTo>
                  <a:close/>
                  <a:moveTo>
                    <a:pt x="4" y="5"/>
                  </a:moveTo>
                  <a:lnTo>
                    <a:pt x="4" y="4"/>
                  </a:lnTo>
                  <a:lnTo>
                    <a:pt x="4" y="3"/>
                  </a:lnTo>
                  <a:lnTo>
                    <a:pt x="4" y="3"/>
                  </a:lnTo>
                  <a:lnTo>
                    <a:pt x="4" y="4"/>
                  </a:lnTo>
                  <a:lnTo>
                    <a:pt x="4" y="4"/>
                  </a:lnTo>
                  <a:lnTo>
                    <a:pt x="4" y="5"/>
                  </a:lnTo>
                  <a:close/>
                  <a:moveTo>
                    <a:pt x="2" y="4"/>
                  </a:moveTo>
                  <a:lnTo>
                    <a:pt x="2" y="4"/>
                  </a:lnTo>
                  <a:lnTo>
                    <a:pt x="2" y="4"/>
                  </a:lnTo>
                  <a:lnTo>
                    <a:pt x="2" y="4"/>
                  </a:lnTo>
                  <a:lnTo>
                    <a:pt x="2" y="5"/>
                  </a:lnTo>
                  <a:lnTo>
                    <a:pt x="2" y="5"/>
                  </a:lnTo>
                  <a:lnTo>
                    <a:pt x="2" y="5"/>
                  </a:lnTo>
                  <a:lnTo>
                    <a:pt x="2" y="5"/>
                  </a:lnTo>
                  <a:lnTo>
                    <a:pt x="2" y="5"/>
                  </a:lnTo>
                  <a:lnTo>
                    <a:pt x="1" y="5"/>
                  </a:lnTo>
                  <a:lnTo>
                    <a:pt x="1" y="5"/>
                  </a:lnTo>
                  <a:lnTo>
                    <a:pt x="1" y="5"/>
                  </a:lnTo>
                  <a:lnTo>
                    <a:pt x="1" y="5"/>
                  </a:lnTo>
                  <a:lnTo>
                    <a:pt x="1" y="5"/>
                  </a:lnTo>
                  <a:lnTo>
                    <a:pt x="1" y="5"/>
                  </a:lnTo>
                  <a:lnTo>
                    <a:pt x="1" y="4"/>
                  </a:lnTo>
                  <a:lnTo>
                    <a:pt x="1" y="4"/>
                  </a:lnTo>
                  <a:lnTo>
                    <a:pt x="0" y="4"/>
                  </a:lnTo>
                  <a:lnTo>
                    <a:pt x="0" y="3"/>
                  </a:lnTo>
                  <a:lnTo>
                    <a:pt x="0" y="3"/>
                  </a:lnTo>
                  <a:lnTo>
                    <a:pt x="0" y="3"/>
                  </a:lnTo>
                  <a:lnTo>
                    <a:pt x="0" y="3"/>
                  </a:lnTo>
                  <a:lnTo>
                    <a:pt x="1" y="3"/>
                  </a:lnTo>
                  <a:lnTo>
                    <a:pt x="1" y="3"/>
                  </a:lnTo>
                  <a:lnTo>
                    <a:pt x="1" y="3"/>
                  </a:lnTo>
                  <a:lnTo>
                    <a:pt x="1" y="3"/>
                  </a:lnTo>
                  <a:lnTo>
                    <a:pt x="1" y="3"/>
                  </a:lnTo>
                  <a:lnTo>
                    <a:pt x="1" y="4"/>
                  </a:lnTo>
                  <a:lnTo>
                    <a:pt x="1" y="4"/>
                  </a:lnTo>
                  <a:lnTo>
                    <a:pt x="1" y="4"/>
                  </a:lnTo>
                  <a:lnTo>
                    <a:pt x="1" y="4"/>
                  </a:lnTo>
                  <a:lnTo>
                    <a:pt x="1" y="4"/>
                  </a:lnTo>
                  <a:lnTo>
                    <a:pt x="1" y="4"/>
                  </a:lnTo>
                  <a:lnTo>
                    <a:pt x="1" y="3"/>
                  </a:lnTo>
                  <a:lnTo>
                    <a:pt x="2" y="3"/>
                  </a:lnTo>
                  <a:lnTo>
                    <a:pt x="2" y="4"/>
                  </a:lnTo>
                  <a:close/>
                  <a:moveTo>
                    <a:pt x="2" y="2"/>
                  </a:moveTo>
                  <a:lnTo>
                    <a:pt x="2" y="2"/>
                  </a:lnTo>
                  <a:lnTo>
                    <a:pt x="2" y="2"/>
                  </a:lnTo>
                  <a:lnTo>
                    <a:pt x="2" y="1"/>
                  </a:lnTo>
                  <a:lnTo>
                    <a:pt x="2" y="1"/>
                  </a:lnTo>
                  <a:lnTo>
                    <a:pt x="3" y="2"/>
                  </a:lnTo>
                  <a:lnTo>
                    <a:pt x="3" y="2"/>
                  </a:lnTo>
                  <a:lnTo>
                    <a:pt x="2" y="2"/>
                  </a:lnTo>
                  <a:close/>
                  <a:moveTo>
                    <a:pt x="2" y="1"/>
                  </a:moveTo>
                  <a:lnTo>
                    <a:pt x="2" y="1"/>
                  </a:lnTo>
                  <a:lnTo>
                    <a:pt x="2" y="1"/>
                  </a:lnTo>
                  <a:lnTo>
                    <a:pt x="2" y="0"/>
                  </a:lnTo>
                  <a:lnTo>
                    <a:pt x="2" y="0"/>
                  </a:lnTo>
                  <a:lnTo>
                    <a:pt x="2" y="0"/>
                  </a:lnTo>
                  <a:lnTo>
                    <a:pt x="3" y="1"/>
                  </a:lnTo>
                  <a:lnTo>
                    <a:pt x="2"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0" name="Freeform 651">
              <a:extLst>
                <a:ext uri="{FF2B5EF4-FFF2-40B4-BE49-F238E27FC236}">
                  <a16:creationId xmlns:a16="http://schemas.microsoft.com/office/drawing/2014/main" id="{462AC22F-E4B7-424F-AF5D-BECF9DCD6B52}"/>
                </a:ext>
              </a:extLst>
            </p:cNvPr>
            <p:cNvSpPr>
              <a:spLocks noEditPoints="1"/>
            </p:cNvSpPr>
            <p:nvPr/>
          </p:nvSpPr>
          <p:spPr bwMode="auto">
            <a:xfrm>
              <a:off x="4005635" y="4123372"/>
              <a:ext cx="328167" cy="337777"/>
            </a:xfrm>
            <a:custGeom>
              <a:avLst/>
              <a:gdLst/>
              <a:ahLst/>
              <a:cxnLst>
                <a:cxn ang="0">
                  <a:pos x="27" y="9"/>
                </a:cxn>
                <a:cxn ang="0">
                  <a:pos x="27" y="9"/>
                </a:cxn>
                <a:cxn ang="0">
                  <a:pos x="27" y="9"/>
                </a:cxn>
                <a:cxn ang="0">
                  <a:pos x="27" y="9"/>
                </a:cxn>
                <a:cxn ang="0">
                  <a:pos x="26" y="6"/>
                </a:cxn>
                <a:cxn ang="0">
                  <a:pos x="21" y="4"/>
                </a:cxn>
                <a:cxn ang="0">
                  <a:pos x="21" y="3"/>
                </a:cxn>
                <a:cxn ang="0">
                  <a:pos x="27" y="8"/>
                </a:cxn>
                <a:cxn ang="0">
                  <a:pos x="26" y="9"/>
                </a:cxn>
                <a:cxn ang="0">
                  <a:pos x="28" y="9"/>
                </a:cxn>
                <a:cxn ang="0">
                  <a:pos x="30" y="10"/>
                </a:cxn>
                <a:cxn ang="0">
                  <a:pos x="28" y="12"/>
                </a:cxn>
                <a:cxn ang="0">
                  <a:pos x="29" y="13"/>
                </a:cxn>
                <a:cxn ang="0">
                  <a:pos x="27" y="15"/>
                </a:cxn>
                <a:cxn ang="0">
                  <a:pos x="28" y="19"/>
                </a:cxn>
                <a:cxn ang="0">
                  <a:pos x="26" y="20"/>
                </a:cxn>
                <a:cxn ang="0">
                  <a:pos x="24" y="21"/>
                </a:cxn>
                <a:cxn ang="0">
                  <a:pos x="22" y="22"/>
                </a:cxn>
                <a:cxn ang="0">
                  <a:pos x="21" y="22"/>
                </a:cxn>
                <a:cxn ang="0">
                  <a:pos x="19" y="21"/>
                </a:cxn>
                <a:cxn ang="0">
                  <a:pos x="20" y="23"/>
                </a:cxn>
                <a:cxn ang="0">
                  <a:pos x="22" y="26"/>
                </a:cxn>
                <a:cxn ang="0">
                  <a:pos x="21" y="27"/>
                </a:cxn>
                <a:cxn ang="0">
                  <a:pos x="19" y="29"/>
                </a:cxn>
                <a:cxn ang="0">
                  <a:pos x="17" y="30"/>
                </a:cxn>
                <a:cxn ang="0">
                  <a:pos x="15" y="29"/>
                </a:cxn>
                <a:cxn ang="0">
                  <a:pos x="14" y="26"/>
                </a:cxn>
                <a:cxn ang="0">
                  <a:pos x="13" y="23"/>
                </a:cxn>
                <a:cxn ang="0">
                  <a:pos x="12" y="21"/>
                </a:cxn>
                <a:cxn ang="0">
                  <a:pos x="13" y="17"/>
                </a:cxn>
                <a:cxn ang="0">
                  <a:pos x="13" y="16"/>
                </a:cxn>
                <a:cxn ang="0">
                  <a:pos x="10" y="16"/>
                </a:cxn>
                <a:cxn ang="0">
                  <a:pos x="6" y="13"/>
                </a:cxn>
                <a:cxn ang="0">
                  <a:pos x="3" y="14"/>
                </a:cxn>
                <a:cxn ang="0">
                  <a:pos x="2" y="11"/>
                </a:cxn>
                <a:cxn ang="0">
                  <a:pos x="1" y="8"/>
                </a:cxn>
                <a:cxn ang="0">
                  <a:pos x="1" y="6"/>
                </a:cxn>
                <a:cxn ang="0">
                  <a:pos x="3" y="3"/>
                </a:cxn>
                <a:cxn ang="0">
                  <a:pos x="4" y="1"/>
                </a:cxn>
                <a:cxn ang="0">
                  <a:pos x="4" y="4"/>
                </a:cxn>
                <a:cxn ang="0">
                  <a:pos x="4" y="7"/>
                </a:cxn>
                <a:cxn ang="0">
                  <a:pos x="5" y="7"/>
                </a:cxn>
                <a:cxn ang="0">
                  <a:pos x="4" y="4"/>
                </a:cxn>
                <a:cxn ang="0">
                  <a:pos x="6" y="3"/>
                </a:cxn>
                <a:cxn ang="0">
                  <a:pos x="8" y="2"/>
                </a:cxn>
                <a:cxn ang="0">
                  <a:pos x="7" y="0"/>
                </a:cxn>
                <a:cxn ang="0">
                  <a:pos x="8" y="1"/>
                </a:cxn>
                <a:cxn ang="0">
                  <a:pos x="11" y="2"/>
                </a:cxn>
                <a:cxn ang="0">
                  <a:pos x="12" y="4"/>
                </a:cxn>
                <a:cxn ang="0">
                  <a:pos x="16" y="4"/>
                </a:cxn>
                <a:cxn ang="0">
                  <a:pos x="19" y="5"/>
                </a:cxn>
                <a:cxn ang="0">
                  <a:pos x="20" y="4"/>
                </a:cxn>
                <a:cxn ang="0">
                  <a:pos x="22" y="4"/>
                </a:cxn>
                <a:cxn ang="0">
                  <a:pos x="25" y="4"/>
                </a:cxn>
                <a:cxn ang="0">
                  <a:pos x="23" y="4"/>
                </a:cxn>
                <a:cxn ang="0">
                  <a:pos x="24" y="5"/>
                </a:cxn>
                <a:cxn ang="0">
                  <a:pos x="24" y="5"/>
                </a:cxn>
                <a:cxn ang="0">
                  <a:pos x="25" y="6"/>
                </a:cxn>
                <a:cxn ang="0">
                  <a:pos x="25" y="6"/>
                </a:cxn>
                <a:cxn ang="0">
                  <a:pos x="26" y="6"/>
                </a:cxn>
              </a:cxnLst>
              <a:rect l="0" t="0" r="r" b="b"/>
              <a:pathLst>
                <a:path w="30" h="30">
                  <a:moveTo>
                    <a:pt x="27" y="10"/>
                  </a:moveTo>
                  <a:lnTo>
                    <a:pt x="27" y="10"/>
                  </a:lnTo>
                  <a:lnTo>
                    <a:pt x="26" y="10"/>
                  </a:lnTo>
                  <a:lnTo>
                    <a:pt x="26" y="10"/>
                  </a:lnTo>
                  <a:lnTo>
                    <a:pt x="26" y="9"/>
                  </a:lnTo>
                  <a:lnTo>
                    <a:pt x="27" y="9"/>
                  </a:lnTo>
                  <a:lnTo>
                    <a:pt x="27" y="10"/>
                  </a:lnTo>
                  <a:close/>
                  <a:moveTo>
                    <a:pt x="27" y="10"/>
                  </a:moveTo>
                  <a:lnTo>
                    <a:pt x="27" y="10"/>
                  </a:lnTo>
                  <a:lnTo>
                    <a:pt x="27" y="10"/>
                  </a:lnTo>
                  <a:lnTo>
                    <a:pt x="27" y="10"/>
                  </a:lnTo>
                  <a:lnTo>
                    <a:pt x="27" y="9"/>
                  </a:lnTo>
                  <a:lnTo>
                    <a:pt x="27" y="10"/>
                  </a:lnTo>
                  <a:lnTo>
                    <a:pt x="27" y="10"/>
                  </a:lnTo>
                  <a:lnTo>
                    <a:pt x="27" y="9"/>
                  </a:lnTo>
                  <a:lnTo>
                    <a:pt x="27" y="9"/>
                  </a:lnTo>
                  <a:lnTo>
                    <a:pt x="27" y="10"/>
                  </a:lnTo>
                  <a:close/>
                  <a:moveTo>
                    <a:pt x="27" y="9"/>
                  </a:moveTo>
                  <a:lnTo>
                    <a:pt x="27" y="9"/>
                  </a:lnTo>
                  <a:close/>
                  <a:moveTo>
                    <a:pt x="27" y="9"/>
                  </a:moveTo>
                  <a:lnTo>
                    <a:pt x="27" y="9"/>
                  </a:lnTo>
                  <a:lnTo>
                    <a:pt x="27" y="9"/>
                  </a:lnTo>
                  <a:lnTo>
                    <a:pt x="27" y="9"/>
                  </a:lnTo>
                  <a:lnTo>
                    <a:pt x="27" y="9"/>
                  </a:lnTo>
                  <a:close/>
                  <a:moveTo>
                    <a:pt x="28" y="9"/>
                  </a:moveTo>
                  <a:lnTo>
                    <a:pt x="27" y="9"/>
                  </a:lnTo>
                  <a:lnTo>
                    <a:pt x="28" y="9"/>
                  </a:lnTo>
                  <a:lnTo>
                    <a:pt x="28" y="9"/>
                  </a:lnTo>
                  <a:lnTo>
                    <a:pt x="28" y="9"/>
                  </a:lnTo>
                  <a:close/>
                  <a:moveTo>
                    <a:pt x="27" y="9"/>
                  </a:moveTo>
                  <a:lnTo>
                    <a:pt x="27" y="9"/>
                  </a:lnTo>
                  <a:lnTo>
                    <a:pt x="27" y="9"/>
                  </a:lnTo>
                  <a:lnTo>
                    <a:pt x="28" y="9"/>
                  </a:lnTo>
                  <a:lnTo>
                    <a:pt x="27" y="9"/>
                  </a:lnTo>
                  <a:lnTo>
                    <a:pt x="27" y="9"/>
                  </a:lnTo>
                  <a:lnTo>
                    <a:pt x="27" y="9"/>
                  </a:lnTo>
                  <a:close/>
                  <a:moveTo>
                    <a:pt x="28" y="9"/>
                  </a:moveTo>
                  <a:lnTo>
                    <a:pt x="27" y="9"/>
                  </a:lnTo>
                  <a:lnTo>
                    <a:pt x="27" y="9"/>
                  </a:lnTo>
                  <a:lnTo>
                    <a:pt x="27" y="8"/>
                  </a:lnTo>
                  <a:lnTo>
                    <a:pt x="28" y="8"/>
                  </a:lnTo>
                  <a:lnTo>
                    <a:pt x="28" y="8"/>
                  </a:lnTo>
                  <a:lnTo>
                    <a:pt x="28" y="9"/>
                  </a:lnTo>
                  <a:close/>
                  <a:moveTo>
                    <a:pt x="28" y="8"/>
                  </a:moveTo>
                  <a:lnTo>
                    <a:pt x="27" y="8"/>
                  </a:lnTo>
                  <a:lnTo>
                    <a:pt x="27" y="8"/>
                  </a:lnTo>
                  <a:lnTo>
                    <a:pt x="27" y="9"/>
                  </a:lnTo>
                  <a:lnTo>
                    <a:pt x="27" y="9"/>
                  </a:lnTo>
                  <a:lnTo>
                    <a:pt x="27" y="8"/>
                  </a:lnTo>
                  <a:lnTo>
                    <a:pt x="27" y="8"/>
                  </a:lnTo>
                  <a:lnTo>
                    <a:pt x="28" y="8"/>
                  </a:lnTo>
                  <a:close/>
                  <a:moveTo>
                    <a:pt x="28" y="8"/>
                  </a:moveTo>
                  <a:lnTo>
                    <a:pt x="27" y="8"/>
                  </a:lnTo>
                  <a:lnTo>
                    <a:pt x="27" y="8"/>
                  </a:lnTo>
                  <a:lnTo>
                    <a:pt x="28" y="8"/>
                  </a:lnTo>
                  <a:close/>
                  <a:moveTo>
                    <a:pt x="28" y="8"/>
                  </a:moveTo>
                  <a:lnTo>
                    <a:pt x="28" y="8"/>
                  </a:lnTo>
                  <a:lnTo>
                    <a:pt x="28" y="8"/>
                  </a:lnTo>
                  <a:lnTo>
                    <a:pt x="28" y="8"/>
                  </a:lnTo>
                  <a:close/>
                  <a:moveTo>
                    <a:pt x="26" y="6"/>
                  </a:moveTo>
                  <a:lnTo>
                    <a:pt x="27" y="6"/>
                  </a:lnTo>
                  <a:lnTo>
                    <a:pt x="27" y="7"/>
                  </a:lnTo>
                  <a:lnTo>
                    <a:pt x="27" y="7"/>
                  </a:lnTo>
                  <a:lnTo>
                    <a:pt x="26" y="6"/>
                  </a:lnTo>
                  <a:close/>
                  <a:moveTo>
                    <a:pt x="24" y="6"/>
                  </a:moveTo>
                  <a:lnTo>
                    <a:pt x="24" y="6"/>
                  </a:lnTo>
                  <a:lnTo>
                    <a:pt x="24" y="6"/>
                  </a:lnTo>
                  <a:close/>
                  <a:moveTo>
                    <a:pt x="23" y="4"/>
                  </a:moveTo>
                  <a:lnTo>
                    <a:pt x="24" y="5"/>
                  </a:lnTo>
                  <a:lnTo>
                    <a:pt x="23" y="4"/>
                  </a:lnTo>
                  <a:close/>
                  <a:moveTo>
                    <a:pt x="21" y="4"/>
                  </a:moveTo>
                  <a:lnTo>
                    <a:pt x="21" y="4"/>
                  </a:lnTo>
                  <a:lnTo>
                    <a:pt x="21" y="4"/>
                  </a:lnTo>
                  <a:lnTo>
                    <a:pt x="21" y="4"/>
                  </a:lnTo>
                  <a:close/>
                  <a:moveTo>
                    <a:pt x="21" y="3"/>
                  </a:moveTo>
                  <a:lnTo>
                    <a:pt x="20" y="3"/>
                  </a:lnTo>
                  <a:lnTo>
                    <a:pt x="20" y="3"/>
                  </a:lnTo>
                  <a:lnTo>
                    <a:pt x="20" y="3"/>
                  </a:lnTo>
                  <a:lnTo>
                    <a:pt x="20" y="3"/>
                  </a:lnTo>
                  <a:lnTo>
                    <a:pt x="20" y="3"/>
                  </a:lnTo>
                  <a:lnTo>
                    <a:pt x="21" y="3"/>
                  </a:lnTo>
                  <a:lnTo>
                    <a:pt x="21" y="3"/>
                  </a:lnTo>
                  <a:lnTo>
                    <a:pt x="21" y="3"/>
                  </a:lnTo>
                  <a:lnTo>
                    <a:pt x="21" y="3"/>
                  </a:lnTo>
                  <a:lnTo>
                    <a:pt x="21" y="3"/>
                  </a:lnTo>
                  <a:lnTo>
                    <a:pt x="21" y="3"/>
                  </a:lnTo>
                  <a:lnTo>
                    <a:pt x="21" y="3"/>
                  </a:lnTo>
                  <a:lnTo>
                    <a:pt x="21" y="3"/>
                  </a:lnTo>
                  <a:close/>
                  <a:moveTo>
                    <a:pt x="27" y="7"/>
                  </a:moveTo>
                  <a:lnTo>
                    <a:pt x="27" y="7"/>
                  </a:lnTo>
                  <a:lnTo>
                    <a:pt x="28" y="7"/>
                  </a:lnTo>
                  <a:lnTo>
                    <a:pt x="28" y="7"/>
                  </a:lnTo>
                  <a:lnTo>
                    <a:pt x="28" y="7"/>
                  </a:lnTo>
                  <a:lnTo>
                    <a:pt x="28" y="8"/>
                  </a:lnTo>
                  <a:lnTo>
                    <a:pt x="27" y="8"/>
                  </a:lnTo>
                  <a:lnTo>
                    <a:pt x="27" y="8"/>
                  </a:lnTo>
                  <a:lnTo>
                    <a:pt x="27" y="8"/>
                  </a:lnTo>
                  <a:lnTo>
                    <a:pt x="27" y="8"/>
                  </a:lnTo>
                  <a:lnTo>
                    <a:pt x="27" y="8"/>
                  </a:lnTo>
                  <a:lnTo>
                    <a:pt x="27" y="8"/>
                  </a:lnTo>
                  <a:lnTo>
                    <a:pt x="27" y="8"/>
                  </a:lnTo>
                  <a:lnTo>
                    <a:pt x="27" y="9"/>
                  </a:lnTo>
                  <a:lnTo>
                    <a:pt x="27" y="9"/>
                  </a:lnTo>
                  <a:lnTo>
                    <a:pt x="27" y="9"/>
                  </a:lnTo>
                  <a:lnTo>
                    <a:pt x="27" y="9"/>
                  </a:lnTo>
                  <a:lnTo>
                    <a:pt x="26" y="9"/>
                  </a:lnTo>
                  <a:lnTo>
                    <a:pt x="26" y="9"/>
                  </a:lnTo>
                  <a:lnTo>
                    <a:pt x="26" y="9"/>
                  </a:lnTo>
                  <a:lnTo>
                    <a:pt x="26" y="10"/>
                  </a:lnTo>
                  <a:lnTo>
                    <a:pt x="26" y="10"/>
                  </a:lnTo>
                  <a:lnTo>
                    <a:pt x="26" y="10"/>
                  </a:lnTo>
                  <a:lnTo>
                    <a:pt x="27" y="10"/>
                  </a:lnTo>
                  <a:lnTo>
                    <a:pt x="27" y="10"/>
                  </a:lnTo>
                  <a:lnTo>
                    <a:pt x="27" y="10"/>
                  </a:lnTo>
                  <a:lnTo>
                    <a:pt x="27" y="10"/>
                  </a:lnTo>
                  <a:lnTo>
                    <a:pt x="27" y="10"/>
                  </a:lnTo>
                  <a:lnTo>
                    <a:pt x="27" y="10"/>
                  </a:lnTo>
                  <a:lnTo>
                    <a:pt x="27" y="10"/>
                  </a:lnTo>
                  <a:lnTo>
                    <a:pt x="27" y="9"/>
                  </a:lnTo>
                  <a:lnTo>
                    <a:pt x="28" y="9"/>
                  </a:lnTo>
                  <a:lnTo>
                    <a:pt x="28" y="9"/>
                  </a:lnTo>
                  <a:lnTo>
                    <a:pt x="28" y="9"/>
                  </a:lnTo>
                  <a:lnTo>
                    <a:pt x="28" y="10"/>
                  </a:lnTo>
                  <a:lnTo>
                    <a:pt x="28" y="10"/>
                  </a:lnTo>
                  <a:lnTo>
                    <a:pt x="28" y="9"/>
                  </a:lnTo>
                  <a:lnTo>
                    <a:pt x="29" y="9"/>
                  </a:lnTo>
                  <a:lnTo>
                    <a:pt x="29" y="9"/>
                  </a:lnTo>
                  <a:lnTo>
                    <a:pt x="29" y="9"/>
                  </a:lnTo>
                  <a:lnTo>
                    <a:pt x="29" y="10"/>
                  </a:lnTo>
                  <a:lnTo>
                    <a:pt x="30" y="10"/>
                  </a:lnTo>
                  <a:lnTo>
                    <a:pt x="30" y="10"/>
                  </a:lnTo>
                  <a:lnTo>
                    <a:pt x="30" y="10"/>
                  </a:lnTo>
                  <a:lnTo>
                    <a:pt x="30" y="10"/>
                  </a:lnTo>
                  <a:lnTo>
                    <a:pt x="29" y="10"/>
                  </a:lnTo>
                  <a:lnTo>
                    <a:pt x="29" y="11"/>
                  </a:lnTo>
                  <a:lnTo>
                    <a:pt x="29" y="11"/>
                  </a:lnTo>
                  <a:lnTo>
                    <a:pt x="29" y="11"/>
                  </a:lnTo>
                  <a:lnTo>
                    <a:pt x="29" y="11"/>
                  </a:lnTo>
                  <a:lnTo>
                    <a:pt x="29" y="11"/>
                  </a:lnTo>
                  <a:lnTo>
                    <a:pt x="28" y="11"/>
                  </a:lnTo>
                  <a:lnTo>
                    <a:pt x="28" y="12"/>
                  </a:lnTo>
                  <a:lnTo>
                    <a:pt x="28" y="12"/>
                  </a:lnTo>
                  <a:lnTo>
                    <a:pt x="28" y="12"/>
                  </a:lnTo>
                  <a:lnTo>
                    <a:pt x="28" y="12"/>
                  </a:lnTo>
                  <a:lnTo>
                    <a:pt x="28" y="12"/>
                  </a:lnTo>
                  <a:lnTo>
                    <a:pt x="28" y="12"/>
                  </a:lnTo>
                  <a:lnTo>
                    <a:pt x="28" y="12"/>
                  </a:lnTo>
                  <a:lnTo>
                    <a:pt x="28" y="13"/>
                  </a:lnTo>
                  <a:lnTo>
                    <a:pt x="28" y="13"/>
                  </a:lnTo>
                  <a:lnTo>
                    <a:pt x="28" y="13"/>
                  </a:lnTo>
                  <a:lnTo>
                    <a:pt x="28" y="13"/>
                  </a:lnTo>
                  <a:lnTo>
                    <a:pt x="28" y="13"/>
                  </a:lnTo>
                  <a:lnTo>
                    <a:pt x="28" y="13"/>
                  </a:lnTo>
                  <a:lnTo>
                    <a:pt x="28" y="13"/>
                  </a:lnTo>
                  <a:lnTo>
                    <a:pt x="29" y="13"/>
                  </a:lnTo>
                  <a:lnTo>
                    <a:pt x="29" y="13"/>
                  </a:lnTo>
                  <a:lnTo>
                    <a:pt x="28" y="14"/>
                  </a:lnTo>
                  <a:lnTo>
                    <a:pt x="28" y="14"/>
                  </a:lnTo>
                  <a:lnTo>
                    <a:pt x="28" y="14"/>
                  </a:lnTo>
                  <a:lnTo>
                    <a:pt x="28" y="14"/>
                  </a:lnTo>
                  <a:lnTo>
                    <a:pt x="28" y="14"/>
                  </a:lnTo>
                  <a:lnTo>
                    <a:pt x="28" y="14"/>
                  </a:lnTo>
                  <a:lnTo>
                    <a:pt x="28" y="14"/>
                  </a:lnTo>
                  <a:lnTo>
                    <a:pt x="27" y="14"/>
                  </a:lnTo>
                  <a:lnTo>
                    <a:pt x="27" y="14"/>
                  </a:lnTo>
                  <a:lnTo>
                    <a:pt x="27" y="14"/>
                  </a:lnTo>
                  <a:lnTo>
                    <a:pt x="27" y="15"/>
                  </a:lnTo>
                  <a:lnTo>
                    <a:pt x="27" y="15"/>
                  </a:lnTo>
                  <a:lnTo>
                    <a:pt x="27" y="15"/>
                  </a:lnTo>
                  <a:lnTo>
                    <a:pt x="27" y="15"/>
                  </a:lnTo>
                  <a:lnTo>
                    <a:pt x="27" y="16"/>
                  </a:lnTo>
                  <a:lnTo>
                    <a:pt x="27" y="16"/>
                  </a:lnTo>
                  <a:lnTo>
                    <a:pt x="27" y="16"/>
                  </a:lnTo>
                  <a:lnTo>
                    <a:pt x="27" y="16"/>
                  </a:lnTo>
                  <a:lnTo>
                    <a:pt x="26" y="16"/>
                  </a:lnTo>
                  <a:lnTo>
                    <a:pt x="27" y="17"/>
                  </a:lnTo>
                  <a:lnTo>
                    <a:pt x="28" y="18"/>
                  </a:lnTo>
                  <a:lnTo>
                    <a:pt x="28" y="18"/>
                  </a:lnTo>
                  <a:lnTo>
                    <a:pt x="28" y="18"/>
                  </a:lnTo>
                  <a:lnTo>
                    <a:pt x="28" y="19"/>
                  </a:lnTo>
                  <a:lnTo>
                    <a:pt x="28" y="19"/>
                  </a:lnTo>
                  <a:lnTo>
                    <a:pt x="28" y="19"/>
                  </a:lnTo>
                  <a:lnTo>
                    <a:pt x="28" y="19"/>
                  </a:lnTo>
                  <a:lnTo>
                    <a:pt x="28" y="19"/>
                  </a:lnTo>
                  <a:lnTo>
                    <a:pt x="28" y="20"/>
                  </a:lnTo>
                  <a:lnTo>
                    <a:pt x="28" y="20"/>
                  </a:lnTo>
                  <a:lnTo>
                    <a:pt x="27" y="20"/>
                  </a:lnTo>
                  <a:lnTo>
                    <a:pt x="27" y="20"/>
                  </a:lnTo>
                  <a:lnTo>
                    <a:pt x="27" y="20"/>
                  </a:lnTo>
                  <a:lnTo>
                    <a:pt x="27" y="20"/>
                  </a:lnTo>
                  <a:lnTo>
                    <a:pt x="27" y="20"/>
                  </a:lnTo>
                  <a:lnTo>
                    <a:pt x="26" y="20"/>
                  </a:lnTo>
                  <a:lnTo>
                    <a:pt x="26" y="21"/>
                  </a:lnTo>
                  <a:lnTo>
                    <a:pt x="26" y="21"/>
                  </a:lnTo>
                  <a:lnTo>
                    <a:pt x="26" y="21"/>
                  </a:lnTo>
                  <a:lnTo>
                    <a:pt x="26" y="21"/>
                  </a:lnTo>
                  <a:lnTo>
                    <a:pt x="25" y="21"/>
                  </a:lnTo>
                  <a:lnTo>
                    <a:pt x="25" y="21"/>
                  </a:lnTo>
                  <a:lnTo>
                    <a:pt x="25" y="21"/>
                  </a:lnTo>
                  <a:lnTo>
                    <a:pt x="25" y="21"/>
                  </a:lnTo>
                  <a:lnTo>
                    <a:pt x="25" y="21"/>
                  </a:lnTo>
                  <a:lnTo>
                    <a:pt x="25" y="21"/>
                  </a:lnTo>
                  <a:lnTo>
                    <a:pt x="24" y="21"/>
                  </a:lnTo>
                  <a:lnTo>
                    <a:pt x="24" y="21"/>
                  </a:lnTo>
                  <a:lnTo>
                    <a:pt x="24" y="21"/>
                  </a:lnTo>
                  <a:lnTo>
                    <a:pt x="24" y="21"/>
                  </a:lnTo>
                  <a:lnTo>
                    <a:pt x="24" y="21"/>
                  </a:lnTo>
                  <a:lnTo>
                    <a:pt x="23" y="21"/>
                  </a:lnTo>
                  <a:lnTo>
                    <a:pt x="23" y="22"/>
                  </a:lnTo>
                  <a:lnTo>
                    <a:pt x="23" y="22"/>
                  </a:lnTo>
                  <a:lnTo>
                    <a:pt x="23" y="22"/>
                  </a:lnTo>
                  <a:lnTo>
                    <a:pt x="23" y="22"/>
                  </a:lnTo>
                  <a:lnTo>
                    <a:pt x="23" y="22"/>
                  </a:lnTo>
                  <a:lnTo>
                    <a:pt x="23" y="22"/>
                  </a:lnTo>
                  <a:lnTo>
                    <a:pt x="23" y="22"/>
                  </a:lnTo>
                  <a:lnTo>
                    <a:pt x="22" y="22"/>
                  </a:lnTo>
                  <a:lnTo>
                    <a:pt x="22" y="22"/>
                  </a:lnTo>
                  <a:lnTo>
                    <a:pt x="22" y="22"/>
                  </a:lnTo>
                  <a:lnTo>
                    <a:pt x="22" y="22"/>
                  </a:lnTo>
                  <a:lnTo>
                    <a:pt x="22" y="22"/>
                  </a:lnTo>
                  <a:lnTo>
                    <a:pt x="22" y="22"/>
                  </a:lnTo>
                  <a:lnTo>
                    <a:pt x="22" y="22"/>
                  </a:lnTo>
                  <a:lnTo>
                    <a:pt x="22" y="22"/>
                  </a:lnTo>
                  <a:lnTo>
                    <a:pt x="22" y="22"/>
                  </a:lnTo>
                  <a:lnTo>
                    <a:pt x="21" y="22"/>
                  </a:lnTo>
                  <a:lnTo>
                    <a:pt x="21" y="22"/>
                  </a:lnTo>
                  <a:lnTo>
                    <a:pt x="21" y="22"/>
                  </a:lnTo>
                  <a:lnTo>
                    <a:pt x="21" y="22"/>
                  </a:lnTo>
                  <a:lnTo>
                    <a:pt x="21" y="22"/>
                  </a:lnTo>
                  <a:lnTo>
                    <a:pt x="21" y="21"/>
                  </a:lnTo>
                  <a:lnTo>
                    <a:pt x="20" y="21"/>
                  </a:lnTo>
                  <a:lnTo>
                    <a:pt x="20" y="21"/>
                  </a:lnTo>
                  <a:lnTo>
                    <a:pt x="20" y="21"/>
                  </a:lnTo>
                  <a:lnTo>
                    <a:pt x="20" y="21"/>
                  </a:lnTo>
                  <a:lnTo>
                    <a:pt x="19" y="21"/>
                  </a:lnTo>
                  <a:lnTo>
                    <a:pt x="19" y="21"/>
                  </a:lnTo>
                  <a:lnTo>
                    <a:pt x="19" y="21"/>
                  </a:lnTo>
                  <a:lnTo>
                    <a:pt x="19" y="21"/>
                  </a:lnTo>
                  <a:lnTo>
                    <a:pt x="19" y="21"/>
                  </a:lnTo>
                  <a:lnTo>
                    <a:pt x="19" y="21"/>
                  </a:lnTo>
                  <a:lnTo>
                    <a:pt x="19" y="21"/>
                  </a:lnTo>
                  <a:lnTo>
                    <a:pt x="19" y="21"/>
                  </a:lnTo>
                  <a:lnTo>
                    <a:pt x="19" y="21"/>
                  </a:lnTo>
                  <a:lnTo>
                    <a:pt x="19" y="22"/>
                  </a:lnTo>
                  <a:lnTo>
                    <a:pt x="20" y="22"/>
                  </a:lnTo>
                  <a:lnTo>
                    <a:pt x="20" y="22"/>
                  </a:lnTo>
                  <a:lnTo>
                    <a:pt x="20" y="22"/>
                  </a:lnTo>
                  <a:lnTo>
                    <a:pt x="20" y="22"/>
                  </a:lnTo>
                  <a:lnTo>
                    <a:pt x="20" y="22"/>
                  </a:lnTo>
                  <a:lnTo>
                    <a:pt x="20" y="23"/>
                  </a:lnTo>
                  <a:lnTo>
                    <a:pt x="20" y="23"/>
                  </a:lnTo>
                  <a:lnTo>
                    <a:pt x="20" y="23"/>
                  </a:lnTo>
                  <a:lnTo>
                    <a:pt x="20" y="23"/>
                  </a:lnTo>
                  <a:lnTo>
                    <a:pt x="20" y="24"/>
                  </a:lnTo>
                  <a:lnTo>
                    <a:pt x="20" y="24"/>
                  </a:lnTo>
                  <a:lnTo>
                    <a:pt x="21" y="24"/>
                  </a:lnTo>
                  <a:lnTo>
                    <a:pt x="21" y="24"/>
                  </a:lnTo>
                  <a:lnTo>
                    <a:pt x="21" y="25"/>
                  </a:lnTo>
                  <a:lnTo>
                    <a:pt x="21" y="25"/>
                  </a:lnTo>
                  <a:lnTo>
                    <a:pt x="21" y="25"/>
                  </a:lnTo>
                  <a:lnTo>
                    <a:pt x="21" y="25"/>
                  </a:lnTo>
                  <a:lnTo>
                    <a:pt x="21" y="26"/>
                  </a:lnTo>
                  <a:lnTo>
                    <a:pt x="21" y="26"/>
                  </a:lnTo>
                  <a:lnTo>
                    <a:pt x="22" y="26"/>
                  </a:lnTo>
                  <a:lnTo>
                    <a:pt x="22" y="26"/>
                  </a:lnTo>
                  <a:lnTo>
                    <a:pt x="22" y="26"/>
                  </a:lnTo>
                  <a:lnTo>
                    <a:pt x="22" y="26"/>
                  </a:lnTo>
                  <a:lnTo>
                    <a:pt x="22" y="26"/>
                  </a:lnTo>
                  <a:lnTo>
                    <a:pt x="22" y="26"/>
                  </a:lnTo>
                  <a:lnTo>
                    <a:pt x="22" y="26"/>
                  </a:lnTo>
                  <a:lnTo>
                    <a:pt x="21" y="27"/>
                  </a:lnTo>
                  <a:lnTo>
                    <a:pt x="21" y="27"/>
                  </a:lnTo>
                  <a:lnTo>
                    <a:pt x="21" y="27"/>
                  </a:lnTo>
                  <a:lnTo>
                    <a:pt x="21" y="27"/>
                  </a:lnTo>
                  <a:lnTo>
                    <a:pt x="21" y="27"/>
                  </a:lnTo>
                  <a:lnTo>
                    <a:pt x="21" y="27"/>
                  </a:lnTo>
                  <a:lnTo>
                    <a:pt x="21" y="27"/>
                  </a:lnTo>
                  <a:lnTo>
                    <a:pt x="21" y="28"/>
                  </a:lnTo>
                  <a:lnTo>
                    <a:pt x="21" y="28"/>
                  </a:lnTo>
                  <a:lnTo>
                    <a:pt x="20" y="28"/>
                  </a:lnTo>
                  <a:lnTo>
                    <a:pt x="20" y="28"/>
                  </a:lnTo>
                  <a:lnTo>
                    <a:pt x="20" y="28"/>
                  </a:lnTo>
                  <a:lnTo>
                    <a:pt x="19" y="28"/>
                  </a:lnTo>
                  <a:lnTo>
                    <a:pt x="19" y="28"/>
                  </a:lnTo>
                  <a:lnTo>
                    <a:pt x="19" y="29"/>
                  </a:lnTo>
                  <a:lnTo>
                    <a:pt x="19" y="29"/>
                  </a:lnTo>
                  <a:lnTo>
                    <a:pt x="19" y="28"/>
                  </a:lnTo>
                  <a:lnTo>
                    <a:pt x="19" y="29"/>
                  </a:lnTo>
                  <a:lnTo>
                    <a:pt x="18" y="29"/>
                  </a:lnTo>
                  <a:lnTo>
                    <a:pt x="18" y="29"/>
                  </a:lnTo>
                  <a:lnTo>
                    <a:pt x="18" y="29"/>
                  </a:lnTo>
                  <a:lnTo>
                    <a:pt x="18" y="29"/>
                  </a:lnTo>
                  <a:lnTo>
                    <a:pt x="18" y="29"/>
                  </a:lnTo>
                  <a:lnTo>
                    <a:pt x="18" y="30"/>
                  </a:lnTo>
                  <a:lnTo>
                    <a:pt x="18" y="30"/>
                  </a:lnTo>
                  <a:lnTo>
                    <a:pt x="18" y="30"/>
                  </a:lnTo>
                  <a:lnTo>
                    <a:pt x="18" y="30"/>
                  </a:lnTo>
                  <a:lnTo>
                    <a:pt x="17" y="30"/>
                  </a:lnTo>
                  <a:lnTo>
                    <a:pt x="17" y="30"/>
                  </a:lnTo>
                  <a:lnTo>
                    <a:pt x="17" y="30"/>
                  </a:lnTo>
                  <a:lnTo>
                    <a:pt x="17" y="30"/>
                  </a:lnTo>
                  <a:lnTo>
                    <a:pt x="17" y="30"/>
                  </a:lnTo>
                  <a:lnTo>
                    <a:pt x="17" y="29"/>
                  </a:lnTo>
                  <a:lnTo>
                    <a:pt x="17" y="29"/>
                  </a:lnTo>
                  <a:lnTo>
                    <a:pt x="17" y="29"/>
                  </a:lnTo>
                  <a:lnTo>
                    <a:pt x="17" y="30"/>
                  </a:lnTo>
                  <a:lnTo>
                    <a:pt x="16" y="30"/>
                  </a:lnTo>
                  <a:lnTo>
                    <a:pt x="16" y="30"/>
                  </a:lnTo>
                  <a:lnTo>
                    <a:pt x="16" y="30"/>
                  </a:lnTo>
                  <a:lnTo>
                    <a:pt x="16" y="30"/>
                  </a:lnTo>
                  <a:lnTo>
                    <a:pt x="16" y="30"/>
                  </a:lnTo>
                  <a:lnTo>
                    <a:pt x="15" y="29"/>
                  </a:lnTo>
                  <a:lnTo>
                    <a:pt x="15" y="29"/>
                  </a:lnTo>
                  <a:lnTo>
                    <a:pt x="14" y="29"/>
                  </a:lnTo>
                  <a:lnTo>
                    <a:pt x="14" y="28"/>
                  </a:lnTo>
                  <a:lnTo>
                    <a:pt x="14" y="28"/>
                  </a:lnTo>
                  <a:lnTo>
                    <a:pt x="14" y="28"/>
                  </a:lnTo>
                  <a:lnTo>
                    <a:pt x="14" y="27"/>
                  </a:lnTo>
                  <a:lnTo>
                    <a:pt x="14" y="26"/>
                  </a:lnTo>
                  <a:lnTo>
                    <a:pt x="14" y="26"/>
                  </a:lnTo>
                  <a:lnTo>
                    <a:pt x="14" y="26"/>
                  </a:lnTo>
                  <a:lnTo>
                    <a:pt x="14" y="26"/>
                  </a:lnTo>
                  <a:lnTo>
                    <a:pt x="14" y="26"/>
                  </a:lnTo>
                  <a:lnTo>
                    <a:pt x="14" y="26"/>
                  </a:lnTo>
                  <a:lnTo>
                    <a:pt x="14" y="26"/>
                  </a:lnTo>
                  <a:lnTo>
                    <a:pt x="13" y="25"/>
                  </a:lnTo>
                  <a:lnTo>
                    <a:pt x="13" y="25"/>
                  </a:lnTo>
                  <a:lnTo>
                    <a:pt x="13" y="25"/>
                  </a:lnTo>
                  <a:lnTo>
                    <a:pt x="13" y="25"/>
                  </a:lnTo>
                  <a:lnTo>
                    <a:pt x="12" y="24"/>
                  </a:lnTo>
                  <a:lnTo>
                    <a:pt x="12" y="25"/>
                  </a:lnTo>
                  <a:lnTo>
                    <a:pt x="12" y="24"/>
                  </a:lnTo>
                  <a:lnTo>
                    <a:pt x="13" y="24"/>
                  </a:lnTo>
                  <a:lnTo>
                    <a:pt x="13" y="24"/>
                  </a:lnTo>
                  <a:lnTo>
                    <a:pt x="13" y="23"/>
                  </a:lnTo>
                  <a:lnTo>
                    <a:pt x="13" y="23"/>
                  </a:lnTo>
                  <a:lnTo>
                    <a:pt x="14" y="23"/>
                  </a:lnTo>
                  <a:lnTo>
                    <a:pt x="13" y="23"/>
                  </a:lnTo>
                  <a:lnTo>
                    <a:pt x="13" y="23"/>
                  </a:lnTo>
                  <a:lnTo>
                    <a:pt x="13" y="22"/>
                  </a:lnTo>
                  <a:lnTo>
                    <a:pt x="13" y="22"/>
                  </a:lnTo>
                  <a:lnTo>
                    <a:pt x="13" y="22"/>
                  </a:lnTo>
                  <a:lnTo>
                    <a:pt x="13" y="22"/>
                  </a:lnTo>
                  <a:lnTo>
                    <a:pt x="13" y="22"/>
                  </a:lnTo>
                  <a:lnTo>
                    <a:pt x="13" y="22"/>
                  </a:lnTo>
                  <a:lnTo>
                    <a:pt x="13" y="21"/>
                  </a:lnTo>
                  <a:lnTo>
                    <a:pt x="12" y="21"/>
                  </a:lnTo>
                  <a:lnTo>
                    <a:pt x="12" y="21"/>
                  </a:lnTo>
                  <a:lnTo>
                    <a:pt x="12" y="21"/>
                  </a:lnTo>
                  <a:lnTo>
                    <a:pt x="12" y="20"/>
                  </a:lnTo>
                  <a:lnTo>
                    <a:pt x="12" y="20"/>
                  </a:lnTo>
                  <a:lnTo>
                    <a:pt x="12" y="20"/>
                  </a:lnTo>
                  <a:lnTo>
                    <a:pt x="12" y="19"/>
                  </a:lnTo>
                  <a:lnTo>
                    <a:pt x="12" y="19"/>
                  </a:lnTo>
                  <a:lnTo>
                    <a:pt x="12" y="19"/>
                  </a:lnTo>
                  <a:lnTo>
                    <a:pt x="12" y="18"/>
                  </a:lnTo>
                  <a:lnTo>
                    <a:pt x="12" y="18"/>
                  </a:lnTo>
                  <a:lnTo>
                    <a:pt x="12" y="18"/>
                  </a:lnTo>
                  <a:lnTo>
                    <a:pt x="13" y="18"/>
                  </a:lnTo>
                  <a:lnTo>
                    <a:pt x="13" y="17"/>
                  </a:lnTo>
                  <a:lnTo>
                    <a:pt x="13" y="17"/>
                  </a:lnTo>
                  <a:lnTo>
                    <a:pt x="13" y="17"/>
                  </a:lnTo>
                  <a:lnTo>
                    <a:pt x="13" y="17"/>
                  </a:lnTo>
                  <a:lnTo>
                    <a:pt x="13" y="17"/>
                  </a:lnTo>
                  <a:lnTo>
                    <a:pt x="13" y="17"/>
                  </a:lnTo>
                  <a:lnTo>
                    <a:pt x="13" y="17"/>
                  </a:lnTo>
                  <a:lnTo>
                    <a:pt x="13" y="16"/>
                  </a:lnTo>
                  <a:lnTo>
                    <a:pt x="13" y="16"/>
                  </a:lnTo>
                  <a:lnTo>
                    <a:pt x="13" y="16"/>
                  </a:lnTo>
                  <a:lnTo>
                    <a:pt x="13" y="16"/>
                  </a:lnTo>
                  <a:lnTo>
                    <a:pt x="13" y="16"/>
                  </a:lnTo>
                  <a:lnTo>
                    <a:pt x="13" y="16"/>
                  </a:lnTo>
                  <a:lnTo>
                    <a:pt x="13" y="16"/>
                  </a:lnTo>
                  <a:lnTo>
                    <a:pt x="13" y="15"/>
                  </a:lnTo>
                  <a:lnTo>
                    <a:pt x="12" y="15"/>
                  </a:lnTo>
                  <a:lnTo>
                    <a:pt x="12" y="16"/>
                  </a:lnTo>
                  <a:lnTo>
                    <a:pt x="12" y="16"/>
                  </a:lnTo>
                  <a:lnTo>
                    <a:pt x="12" y="16"/>
                  </a:lnTo>
                  <a:lnTo>
                    <a:pt x="11" y="16"/>
                  </a:lnTo>
                  <a:lnTo>
                    <a:pt x="11" y="16"/>
                  </a:lnTo>
                  <a:lnTo>
                    <a:pt x="11" y="16"/>
                  </a:lnTo>
                  <a:lnTo>
                    <a:pt x="11" y="16"/>
                  </a:lnTo>
                  <a:lnTo>
                    <a:pt x="10" y="16"/>
                  </a:lnTo>
                  <a:lnTo>
                    <a:pt x="10" y="16"/>
                  </a:lnTo>
                  <a:lnTo>
                    <a:pt x="10" y="16"/>
                  </a:lnTo>
                  <a:lnTo>
                    <a:pt x="10" y="16"/>
                  </a:lnTo>
                  <a:lnTo>
                    <a:pt x="10" y="16"/>
                  </a:lnTo>
                  <a:lnTo>
                    <a:pt x="9" y="16"/>
                  </a:lnTo>
                  <a:lnTo>
                    <a:pt x="9" y="16"/>
                  </a:lnTo>
                  <a:lnTo>
                    <a:pt x="9" y="16"/>
                  </a:lnTo>
                  <a:lnTo>
                    <a:pt x="8" y="15"/>
                  </a:lnTo>
                  <a:lnTo>
                    <a:pt x="7" y="14"/>
                  </a:lnTo>
                  <a:lnTo>
                    <a:pt x="7" y="14"/>
                  </a:lnTo>
                  <a:lnTo>
                    <a:pt x="7" y="14"/>
                  </a:lnTo>
                  <a:lnTo>
                    <a:pt x="7" y="14"/>
                  </a:lnTo>
                  <a:lnTo>
                    <a:pt x="6" y="13"/>
                  </a:lnTo>
                  <a:lnTo>
                    <a:pt x="6" y="13"/>
                  </a:lnTo>
                  <a:lnTo>
                    <a:pt x="6" y="13"/>
                  </a:lnTo>
                  <a:lnTo>
                    <a:pt x="6" y="13"/>
                  </a:lnTo>
                  <a:lnTo>
                    <a:pt x="5" y="14"/>
                  </a:lnTo>
                  <a:lnTo>
                    <a:pt x="5" y="14"/>
                  </a:lnTo>
                  <a:lnTo>
                    <a:pt x="5" y="13"/>
                  </a:lnTo>
                  <a:lnTo>
                    <a:pt x="5" y="13"/>
                  </a:lnTo>
                  <a:lnTo>
                    <a:pt x="4" y="13"/>
                  </a:lnTo>
                  <a:lnTo>
                    <a:pt x="4" y="13"/>
                  </a:lnTo>
                  <a:lnTo>
                    <a:pt x="4" y="14"/>
                  </a:lnTo>
                  <a:lnTo>
                    <a:pt x="4" y="14"/>
                  </a:lnTo>
                  <a:lnTo>
                    <a:pt x="3" y="14"/>
                  </a:lnTo>
                  <a:lnTo>
                    <a:pt x="3" y="13"/>
                  </a:lnTo>
                  <a:lnTo>
                    <a:pt x="3" y="13"/>
                  </a:lnTo>
                  <a:lnTo>
                    <a:pt x="3" y="13"/>
                  </a:lnTo>
                  <a:lnTo>
                    <a:pt x="3" y="13"/>
                  </a:lnTo>
                  <a:lnTo>
                    <a:pt x="3" y="13"/>
                  </a:lnTo>
                  <a:lnTo>
                    <a:pt x="3" y="12"/>
                  </a:lnTo>
                  <a:lnTo>
                    <a:pt x="3" y="12"/>
                  </a:lnTo>
                  <a:lnTo>
                    <a:pt x="2" y="12"/>
                  </a:lnTo>
                  <a:lnTo>
                    <a:pt x="2" y="12"/>
                  </a:lnTo>
                  <a:lnTo>
                    <a:pt x="2" y="12"/>
                  </a:lnTo>
                  <a:lnTo>
                    <a:pt x="2" y="12"/>
                  </a:lnTo>
                  <a:lnTo>
                    <a:pt x="2" y="11"/>
                  </a:lnTo>
                  <a:lnTo>
                    <a:pt x="2" y="11"/>
                  </a:lnTo>
                  <a:lnTo>
                    <a:pt x="3" y="11"/>
                  </a:lnTo>
                  <a:lnTo>
                    <a:pt x="3" y="10"/>
                  </a:lnTo>
                  <a:lnTo>
                    <a:pt x="3" y="10"/>
                  </a:lnTo>
                  <a:lnTo>
                    <a:pt x="2" y="10"/>
                  </a:lnTo>
                  <a:lnTo>
                    <a:pt x="2" y="10"/>
                  </a:lnTo>
                  <a:lnTo>
                    <a:pt x="2" y="9"/>
                  </a:lnTo>
                  <a:lnTo>
                    <a:pt x="2" y="9"/>
                  </a:lnTo>
                  <a:lnTo>
                    <a:pt x="2" y="8"/>
                  </a:lnTo>
                  <a:lnTo>
                    <a:pt x="1" y="8"/>
                  </a:lnTo>
                  <a:lnTo>
                    <a:pt x="1" y="8"/>
                  </a:lnTo>
                  <a:lnTo>
                    <a:pt x="1" y="8"/>
                  </a:lnTo>
                  <a:lnTo>
                    <a:pt x="1" y="7"/>
                  </a:lnTo>
                  <a:lnTo>
                    <a:pt x="1" y="8"/>
                  </a:lnTo>
                  <a:lnTo>
                    <a:pt x="1" y="8"/>
                  </a:lnTo>
                  <a:lnTo>
                    <a:pt x="1" y="8"/>
                  </a:lnTo>
                  <a:lnTo>
                    <a:pt x="0" y="8"/>
                  </a:lnTo>
                  <a:lnTo>
                    <a:pt x="0" y="8"/>
                  </a:lnTo>
                  <a:lnTo>
                    <a:pt x="0" y="8"/>
                  </a:lnTo>
                  <a:lnTo>
                    <a:pt x="1" y="7"/>
                  </a:lnTo>
                  <a:lnTo>
                    <a:pt x="1" y="7"/>
                  </a:lnTo>
                  <a:lnTo>
                    <a:pt x="1" y="6"/>
                  </a:lnTo>
                  <a:lnTo>
                    <a:pt x="1" y="6"/>
                  </a:lnTo>
                  <a:lnTo>
                    <a:pt x="1" y="6"/>
                  </a:lnTo>
                  <a:lnTo>
                    <a:pt x="1" y="5"/>
                  </a:lnTo>
                  <a:lnTo>
                    <a:pt x="1" y="5"/>
                  </a:lnTo>
                  <a:lnTo>
                    <a:pt x="1" y="5"/>
                  </a:lnTo>
                  <a:lnTo>
                    <a:pt x="1" y="4"/>
                  </a:lnTo>
                  <a:lnTo>
                    <a:pt x="1" y="4"/>
                  </a:lnTo>
                  <a:lnTo>
                    <a:pt x="2" y="4"/>
                  </a:lnTo>
                  <a:lnTo>
                    <a:pt x="2" y="4"/>
                  </a:lnTo>
                  <a:lnTo>
                    <a:pt x="2" y="3"/>
                  </a:lnTo>
                  <a:lnTo>
                    <a:pt x="2" y="3"/>
                  </a:lnTo>
                  <a:lnTo>
                    <a:pt x="2" y="3"/>
                  </a:lnTo>
                  <a:lnTo>
                    <a:pt x="2" y="3"/>
                  </a:lnTo>
                  <a:lnTo>
                    <a:pt x="3" y="3"/>
                  </a:lnTo>
                  <a:lnTo>
                    <a:pt x="3" y="2"/>
                  </a:lnTo>
                  <a:lnTo>
                    <a:pt x="3" y="2"/>
                  </a:lnTo>
                  <a:lnTo>
                    <a:pt x="3" y="1"/>
                  </a:lnTo>
                  <a:lnTo>
                    <a:pt x="4" y="1"/>
                  </a:lnTo>
                  <a:lnTo>
                    <a:pt x="4" y="1"/>
                  </a:lnTo>
                  <a:lnTo>
                    <a:pt x="5" y="1"/>
                  </a:lnTo>
                  <a:lnTo>
                    <a:pt x="5" y="1"/>
                  </a:lnTo>
                  <a:lnTo>
                    <a:pt x="5" y="1"/>
                  </a:lnTo>
                  <a:lnTo>
                    <a:pt x="5" y="1"/>
                  </a:lnTo>
                  <a:lnTo>
                    <a:pt x="4" y="1"/>
                  </a:lnTo>
                  <a:lnTo>
                    <a:pt x="4" y="1"/>
                  </a:lnTo>
                  <a:lnTo>
                    <a:pt x="4" y="1"/>
                  </a:lnTo>
                  <a:lnTo>
                    <a:pt x="3" y="1"/>
                  </a:lnTo>
                  <a:lnTo>
                    <a:pt x="3" y="2"/>
                  </a:lnTo>
                  <a:lnTo>
                    <a:pt x="3" y="2"/>
                  </a:lnTo>
                  <a:lnTo>
                    <a:pt x="4" y="2"/>
                  </a:lnTo>
                  <a:lnTo>
                    <a:pt x="4" y="2"/>
                  </a:lnTo>
                  <a:lnTo>
                    <a:pt x="4" y="3"/>
                  </a:lnTo>
                  <a:lnTo>
                    <a:pt x="4" y="3"/>
                  </a:lnTo>
                  <a:lnTo>
                    <a:pt x="4" y="3"/>
                  </a:lnTo>
                  <a:lnTo>
                    <a:pt x="4" y="3"/>
                  </a:lnTo>
                  <a:lnTo>
                    <a:pt x="4" y="4"/>
                  </a:lnTo>
                  <a:lnTo>
                    <a:pt x="4" y="4"/>
                  </a:lnTo>
                  <a:lnTo>
                    <a:pt x="4" y="4"/>
                  </a:lnTo>
                  <a:lnTo>
                    <a:pt x="4" y="4"/>
                  </a:lnTo>
                  <a:lnTo>
                    <a:pt x="4" y="5"/>
                  </a:lnTo>
                  <a:lnTo>
                    <a:pt x="4" y="5"/>
                  </a:lnTo>
                  <a:lnTo>
                    <a:pt x="4" y="5"/>
                  </a:lnTo>
                  <a:lnTo>
                    <a:pt x="4" y="5"/>
                  </a:lnTo>
                  <a:lnTo>
                    <a:pt x="3" y="6"/>
                  </a:lnTo>
                  <a:lnTo>
                    <a:pt x="3" y="6"/>
                  </a:lnTo>
                  <a:lnTo>
                    <a:pt x="3" y="6"/>
                  </a:lnTo>
                  <a:lnTo>
                    <a:pt x="3" y="7"/>
                  </a:lnTo>
                  <a:lnTo>
                    <a:pt x="3" y="7"/>
                  </a:lnTo>
                  <a:lnTo>
                    <a:pt x="4" y="7"/>
                  </a:lnTo>
                  <a:lnTo>
                    <a:pt x="4" y="7"/>
                  </a:lnTo>
                  <a:lnTo>
                    <a:pt x="4" y="8"/>
                  </a:lnTo>
                  <a:lnTo>
                    <a:pt x="4" y="8"/>
                  </a:lnTo>
                  <a:lnTo>
                    <a:pt x="4" y="8"/>
                  </a:lnTo>
                  <a:lnTo>
                    <a:pt x="4" y="8"/>
                  </a:lnTo>
                  <a:lnTo>
                    <a:pt x="4" y="8"/>
                  </a:lnTo>
                  <a:lnTo>
                    <a:pt x="5" y="8"/>
                  </a:lnTo>
                  <a:lnTo>
                    <a:pt x="5" y="8"/>
                  </a:lnTo>
                  <a:lnTo>
                    <a:pt x="5" y="8"/>
                  </a:lnTo>
                  <a:lnTo>
                    <a:pt x="5" y="8"/>
                  </a:lnTo>
                  <a:lnTo>
                    <a:pt x="5" y="8"/>
                  </a:lnTo>
                  <a:lnTo>
                    <a:pt x="5" y="7"/>
                  </a:lnTo>
                  <a:lnTo>
                    <a:pt x="5" y="7"/>
                  </a:lnTo>
                  <a:lnTo>
                    <a:pt x="5" y="7"/>
                  </a:lnTo>
                  <a:lnTo>
                    <a:pt x="5" y="7"/>
                  </a:lnTo>
                  <a:lnTo>
                    <a:pt x="5" y="7"/>
                  </a:lnTo>
                  <a:lnTo>
                    <a:pt x="5" y="6"/>
                  </a:lnTo>
                  <a:lnTo>
                    <a:pt x="5" y="6"/>
                  </a:lnTo>
                  <a:lnTo>
                    <a:pt x="5" y="6"/>
                  </a:lnTo>
                  <a:lnTo>
                    <a:pt x="5" y="5"/>
                  </a:lnTo>
                  <a:lnTo>
                    <a:pt x="5" y="5"/>
                  </a:lnTo>
                  <a:lnTo>
                    <a:pt x="5" y="5"/>
                  </a:lnTo>
                  <a:lnTo>
                    <a:pt x="5" y="5"/>
                  </a:lnTo>
                  <a:lnTo>
                    <a:pt x="5" y="4"/>
                  </a:lnTo>
                  <a:lnTo>
                    <a:pt x="4" y="4"/>
                  </a:lnTo>
                  <a:lnTo>
                    <a:pt x="4" y="4"/>
                  </a:lnTo>
                  <a:lnTo>
                    <a:pt x="4" y="4"/>
                  </a:lnTo>
                  <a:lnTo>
                    <a:pt x="5" y="4"/>
                  </a:lnTo>
                  <a:lnTo>
                    <a:pt x="5" y="3"/>
                  </a:lnTo>
                  <a:lnTo>
                    <a:pt x="5" y="3"/>
                  </a:lnTo>
                  <a:lnTo>
                    <a:pt x="5" y="3"/>
                  </a:lnTo>
                  <a:lnTo>
                    <a:pt x="5" y="3"/>
                  </a:lnTo>
                  <a:lnTo>
                    <a:pt x="5" y="3"/>
                  </a:lnTo>
                  <a:lnTo>
                    <a:pt x="5" y="3"/>
                  </a:lnTo>
                  <a:lnTo>
                    <a:pt x="5" y="3"/>
                  </a:lnTo>
                  <a:lnTo>
                    <a:pt x="5" y="3"/>
                  </a:lnTo>
                  <a:lnTo>
                    <a:pt x="6" y="3"/>
                  </a:lnTo>
                  <a:lnTo>
                    <a:pt x="6" y="2"/>
                  </a:lnTo>
                  <a:lnTo>
                    <a:pt x="6" y="2"/>
                  </a:lnTo>
                  <a:lnTo>
                    <a:pt x="6" y="2"/>
                  </a:lnTo>
                  <a:lnTo>
                    <a:pt x="6" y="2"/>
                  </a:lnTo>
                  <a:lnTo>
                    <a:pt x="7" y="2"/>
                  </a:lnTo>
                  <a:lnTo>
                    <a:pt x="7" y="2"/>
                  </a:lnTo>
                  <a:lnTo>
                    <a:pt x="7" y="2"/>
                  </a:lnTo>
                  <a:lnTo>
                    <a:pt x="7" y="2"/>
                  </a:lnTo>
                  <a:lnTo>
                    <a:pt x="7" y="2"/>
                  </a:lnTo>
                  <a:lnTo>
                    <a:pt x="8" y="2"/>
                  </a:lnTo>
                  <a:lnTo>
                    <a:pt x="8" y="2"/>
                  </a:lnTo>
                  <a:lnTo>
                    <a:pt x="8" y="2"/>
                  </a:lnTo>
                  <a:lnTo>
                    <a:pt x="8" y="2"/>
                  </a:lnTo>
                  <a:lnTo>
                    <a:pt x="8" y="2"/>
                  </a:lnTo>
                  <a:lnTo>
                    <a:pt x="8" y="1"/>
                  </a:lnTo>
                  <a:lnTo>
                    <a:pt x="8" y="1"/>
                  </a:lnTo>
                  <a:lnTo>
                    <a:pt x="8" y="1"/>
                  </a:lnTo>
                  <a:lnTo>
                    <a:pt x="8" y="1"/>
                  </a:lnTo>
                  <a:lnTo>
                    <a:pt x="7" y="1"/>
                  </a:lnTo>
                  <a:lnTo>
                    <a:pt x="7" y="1"/>
                  </a:lnTo>
                  <a:lnTo>
                    <a:pt x="7" y="1"/>
                  </a:lnTo>
                  <a:lnTo>
                    <a:pt x="7" y="1"/>
                  </a:lnTo>
                  <a:lnTo>
                    <a:pt x="7" y="1"/>
                  </a:lnTo>
                  <a:lnTo>
                    <a:pt x="7" y="0"/>
                  </a:lnTo>
                  <a:lnTo>
                    <a:pt x="7" y="0"/>
                  </a:lnTo>
                  <a:lnTo>
                    <a:pt x="7" y="0"/>
                  </a:lnTo>
                  <a:lnTo>
                    <a:pt x="8" y="0"/>
                  </a:lnTo>
                  <a:lnTo>
                    <a:pt x="8" y="0"/>
                  </a:lnTo>
                  <a:lnTo>
                    <a:pt x="8" y="0"/>
                  </a:lnTo>
                  <a:lnTo>
                    <a:pt x="8" y="0"/>
                  </a:lnTo>
                  <a:lnTo>
                    <a:pt x="8" y="0"/>
                  </a:lnTo>
                  <a:lnTo>
                    <a:pt x="8" y="0"/>
                  </a:lnTo>
                  <a:lnTo>
                    <a:pt x="8" y="1"/>
                  </a:lnTo>
                  <a:lnTo>
                    <a:pt x="8" y="1"/>
                  </a:lnTo>
                  <a:lnTo>
                    <a:pt x="8" y="1"/>
                  </a:lnTo>
                  <a:lnTo>
                    <a:pt x="8" y="1"/>
                  </a:lnTo>
                  <a:lnTo>
                    <a:pt x="8" y="2"/>
                  </a:lnTo>
                  <a:lnTo>
                    <a:pt x="9" y="2"/>
                  </a:lnTo>
                  <a:lnTo>
                    <a:pt x="9" y="2"/>
                  </a:lnTo>
                  <a:lnTo>
                    <a:pt x="9" y="2"/>
                  </a:lnTo>
                  <a:lnTo>
                    <a:pt x="9" y="2"/>
                  </a:lnTo>
                  <a:lnTo>
                    <a:pt x="9" y="2"/>
                  </a:lnTo>
                  <a:lnTo>
                    <a:pt x="10" y="2"/>
                  </a:lnTo>
                  <a:lnTo>
                    <a:pt x="10" y="2"/>
                  </a:lnTo>
                  <a:lnTo>
                    <a:pt x="10" y="2"/>
                  </a:lnTo>
                  <a:lnTo>
                    <a:pt x="10" y="2"/>
                  </a:lnTo>
                  <a:lnTo>
                    <a:pt x="11" y="2"/>
                  </a:lnTo>
                  <a:lnTo>
                    <a:pt x="11" y="2"/>
                  </a:lnTo>
                  <a:lnTo>
                    <a:pt x="11" y="3"/>
                  </a:lnTo>
                  <a:lnTo>
                    <a:pt x="11" y="3"/>
                  </a:lnTo>
                  <a:lnTo>
                    <a:pt x="11" y="3"/>
                  </a:lnTo>
                  <a:lnTo>
                    <a:pt x="11" y="3"/>
                  </a:lnTo>
                  <a:lnTo>
                    <a:pt x="11" y="3"/>
                  </a:lnTo>
                  <a:lnTo>
                    <a:pt x="11" y="4"/>
                  </a:lnTo>
                  <a:lnTo>
                    <a:pt x="11" y="4"/>
                  </a:lnTo>
                  <a:lnTo>
                    <a:pt x="12" y="4"/>
                  </a:lnTo>
                  <a:lnTo>
                    <a:pt x="12" y="4"/>
                  </a:lnTo>
                  <a:lnTo>
                    <a:pt x="12" y="4"/>
                  </a:lnTo>
                  <a:lnTo>
                    <a:pt x="12" y="4"/>
                  </a:lnTo>
                  <a:lnTo>
                    <a:pt x="12" y="4"/>
                  </a:lnTo>
                  <a:lnTo>
                    <a:pt x="13" y="4"/>
                  </a:lnTo>
                  <a:lnTo>
                    <a:pt x="13" y="4"/>
                  </a:lnTo>
                  <a:lnTo>
                    <a:pt x="13" y="4"/>
                  </a:lnTo>
                  <a:lnTo>
                    <a:pt x="14" y="4"/>
                  </a:lnTo>
                  <a:lnTo>
                    <a:pt x="14" y="4"/>
                  </a:lnTo>
                  <a:lnTo>
                    <a:pt x="14" y="4"/>
                  </a:lnTo>
                  <a:lnTo>
                    <a:pt x="15" y="4"/>
                  </a:lnTo>
                  <a:lnTo>
                    <a:pt x="16" y="4"/>
                  </a:lnTo>
                  <a:lnTo>
                    <a:pt x="16" y="4"/>
                  </a:lnTo>
                  <a:lnTo>
                    <a:pt x="16" y="4"/>
                  </a:lnTo>
                  <a:lnTo>
                    <a:pt x="16" y="4"/>
                  </a:lnTo>
                  <a:lnTo>
                    <a:pt x="16" y="4"/>
                  </a:lnTo>
                  <a:lnTo>
                    <a:pt x="16" y="4"/>
                  </a:lnTo>
                  <a:lnTo>
                    <a:pt x="16" y="4"/>
                  </a:lnTo>
                  <a:lnTo>
                    <a:pt x="16" y="5"/>
                  </a:lnTo>
                  <a:lnTo>
                    <a:pt x="17" y="5"/>
                  </a:lnTo>
                  <a:lnTo>
                    <a:pt x="17" y="5"/>
                  </a:lnTo>
                  <a:lnTo>
                    <a:pt x="17" y="5"/>
                  </a:lnTo>
                  <a:lnTo>
                    <a:pt x="18" y="5"/>
                  </a:lnTo>
                  <a:lnTo>
                    <a:pt x="18" y="5"/>
                  </a:lnTo>
                  <a:lnTo>
                    <a:pt x="18" y="5"/>
                  </a:lnTo>
                  <a:lnTo>
                    <a:pt x="19" y="5"/>
                  </a:lnTo>
                  <a:lnTo>
                    <a:pt x="19" y="5"/>
                  </a:lnTo>
                  <a:lnTo>
                    <a:pt x="19" y="5"/>
                  </a:lnTo>
                  <a:lnTo>
                    <a:pt x="19" y="5"/>
                  </a:lnTo>
                  <a:lnTo>
                    <a:pt x="20" y="5"/>
                  </a:lnTo>
                  <a:lnTo>
                    <a:pt x="20" y="5"/>
                  </a:lnTo>
                  <a:lnTo>
                    <a:pt x="20" y="4"/>
                  </a:lnTo>
                  <a:lnTo>
                    <a:pt x="20" y="4"/>
                  </a:lnTo>
                  <a:lnTo>
                    <a:pt x="21" y="4"/>
                  </a:lnTo>
                  <a:lnTo>
                    <a:pt x="21" y="4"/>
                  </a:lnTo>
                  <a:lnTo>
                    <a:pt x="21" y="4"/>
                  </a:lnTo>
                  <a:lnTo>
                    <a:pt x="21" y="4"/>
                  </a:lnTo>
                  <a:lnTo>
                    <a:pt x="21" y="4"/>
                  </a:lnTo>
                  <a:lnTo>
                    <a:pt x="20" y="4"/>
                  </a:lnTo>
                  <a:lnTo>
                    <a:pt x="20" y="4"/>
                  </a:lnTo>
                  <a:lnTo>
                    <a:pt x="20" y="4"/>
                  </a:lnTo>
                  <a:lnTo>
                    <a:pt x="20" y="4"/>
                  </a:lnTo>
                  <a:lnTo>
                    <a:pt x="20" y="4"/>
                  </a:lnTo>
                  <a:lnTo>
                    <a:pt x="20" y="4"/>
                  </a:lnTo>
                  <a:lnTo>
                    <a:pt x="20" y="4"/>
                  </a:lnTo>
                  <a:lnTo>
                    <a:pt x="21" y="4"/>
                  </a:lnTo>
                  <a:lnTo>
                    <a:pt x="21" y="4"/>
                  </a:lnTo>
                  <a:lnTo>
                    <a:pt x="21" y="4"/>
                  </a:lnTo>
                  <a:lnTo>
                    <a:pt x="22" y="4"/>
                  </a:lnTo>
                  <a:lnTo>
                    <a:pt x="22" y="4"/>
                  </a:lnTo>
                  <a:lnTo>
                    <a:pt x="22" y="4"/>
                  </a:lnTo>
                  <a:lnTo>
                    <a:pt x="22" y="4"/>
                  </a:lnTo>
                  <a:lnTo>
                    <a:pt x="23" y="4"/>
                  </a:lnTo>
                  <a:lnTo>
                    <a:pt x="23" y="4"/>
                  </a:lnTo>
                  <a:lnTo>
                    <a:pt x="23" y="4"/>
                  </a:lnTo>
                  <a:lnTo>
                    <a:pt x="23" y="4"/>
                  </a:lnTo>
                  <a:lnTo>
                    <a:pt x="24" y="4"/>
                  </a:lnTo>
                  <a:lnTo>
                    <a:pt x="24" y="4"/>
                  </a:lnTo>
                  <a:lnTo>
                    <a:pt x="24" y="4"/>
                  </a:lnTo>
                  <a:lnTo>
                    <a:pt x="25" y="4"/>
                  </a:lnTo>
                  <a:lnTo>
                    <a:pt x="25" y="4"/>
                  </a:lnTo>
                  <a:lnTo>
                    <a:pt x="25" y="4"/>
                  </a:lnTo>
                  <a:lnTo>
                    <a:pt x="25" y="4"/>
                  </a:lnTo>
                  <a:lnTo>
                    <a:pt x="25" y="4"/>
                  </a:lnTo>
                  <a:lnTo>
                    <a:pt x="25" y="4"/>
                  </a:lnTo>
                  <a:lnTo>
                    <a:pt x="25" y="4"/>
                  </a:lnTo>
                  <a:lnTo>
                    <a:pt x="24" y="4"/>
                  </a:lnTo>
                  <a:lnTo>
                    <a:pt x="24" y="4"/>
                  </a:lnTo>
                  <a:lnTo>
                    <a:pt x="24" y="4"/>
                  </a:lnTo>
                  <a:lnTo>
                    <a:pt x="24" y="4"/>
                  </a:lnTo>
                  <a:lnTo>
                    <a:pt x="24" y="4"/>
                  </a:lnTo>
                  <a:lnTo>
                    <a:pt x="24" y="4"/>
                  </a:lnTo>
                  <a:lnTo>
                    <a:pt x="23" y="4"/>
                  </a:lnTo>
                  <a:lnTo>
                    <a:pt x="23" y="4"/>
                  </a:lnTo>
                  <a:lnTo>
                    <a:pt x="23" y="4"/>
                  </a:lnTo>
                  <a:lnTo>
                    <a:pt x="23" y="4"/>
                  </a:lnTo>
                  <a:lnTo>
                    <a:pt x="23" y="4"/>
                  </a:lnTo>
                  <a:lnTo>
                    <a:pt x="23" y="4"/>
                  </a:lnTo>
                  <a:lnTo>
                    <a:pt x="23" y="4"/>
                  </a:lnTo>
                  <a:lnTo>
                    <a:pt x="23" y="5"/>
                  </a:lnTo>
                  <a:lnTo>
                    <a:pt x="23" y="5"/>
                  </a:lnTo>
                  <a:lnTo>
                    <a:pt x="23" y="4"/>
                  </a:lnTo>
                  <a:lnTo>
                    <a:pt x="23" y="4"/>
                  </a:lnTo>
                  <a:lnTo>
                    <a:pt x="23" y="5"/>
                  </a:lnTo>
                  <a:lnTo>
                    <a:pt x="23" y="4"/>
                  </a:lnTo>
                  <a:lnTo>
                    <a:pt x="23" y="4"/>
                  </a:lnTo>
                  <a:lnTo>
                    <a:pt x="23" y="5"/>
                  </a:lnTo>
                  <a:lnTo>
                    <a:pt x="24" y="5"/>
                  </a:lnTo>
                  <a:lnTo>
                    <a:pt x="24" y="5"/>
                  </a:lnTo>
                  <a:lnTo>
                    <a:pt x="24" y="5"/>
                  </a:lnTo>
                  <a:lnTo>
                    <a:pt x="24" y="5"/>
                  </a:lnTo>
                  <a:lnTo>
                    <a:pt x="23" y="5"/>
                  </a:lnTo>
                  <a:lnTo>
                    <a:pt x="23" y="5"/>
                  </a:lnTo>
                  <a:lnTo>
                    <a:pt x="23" y="5"/>
                  </a:lnTo>
                  <a:lnTo>
                    <a:pt x="23" y="5"/>
                  </a:lnTo>
                  <a:lnTo>
                    <a:pt x="23" y="6"/>
                  </a:lnTo>
                  <a:lnTo>
                    <a:pt x="24" y="5"/>
                  </a:lnTo>
                  <a:lnTo>
                    <a:pt x="24" y="5"/>
                  </a:lnTo>
                  <a:lnTo>
                    <a:pt x="24" y="5"/>
                  </a:lnTo>
                  <a:lnTo>
                    <a:pt x="24" y="5"/>
                  </a:lnTo>
                  <a:lnTo>
                    <a:pt x="24" y="5"/>
                  </a:lnTo>
                  <a:lnTo>
                    <a:pt x="24" y="5"/>
                  </a:lnTo>
                  <a:lnTo>
                    <a:pt x="24" y="6"/>
                  </a:lnTo>
                  <a:lnTo>
                    <a:pt x="24" y="6"/>
                  </a:lnTo>
                  <a:lnTo>
                    <a:pt x="24" y="6"/>
                  </a:lnTo>
                  <a:lnTo>
                    <a:pt x="24" y="6"/>
                  </a:lnTo>
                  <a:lnTo>
                    <a:pt x="24" y="6"/>
                  </a:lnTo>
                  <a:lnTo>
                    <a:pt x="25" y="6"/>
                  </a:lnTo>
                  <a:lnTo>
                    <a:pt x="24" y="6"/>
                  </a:lnTo>
                  <a:lnTo>
                    <a:pt x="24" y="6"/>
                  </a:lnTo>
                  <a:lnTo>
                    <a:pt x="25" y="6"/>
                  </a:lnTo>
                  <a:lnTo>
                    <a:pt x="25" y="6"/>
                  </a:lnTo>
                  <a:lnTo>
                    <a:pt x="25" y="6"/>
                  </a:lnTo>
                  <a:lnTo>
                    <a:pt x="25" y="7"/>
                  </a:lnTo>
                  <a:lnTo>
                    <a:pt x="25" y="6"/>
                  </a:lnTo>
                  <a:lnTo>
                    <a:pt x="25" y="6"/>
                  </a:lnTo>
                  <a:lnTo>
                    <a:pt x="25" y="6"/>
                  </a:lnTo>
                  <a:lnTo>
                    <a:pt x="25" y="6"/>
                  </a:lnTo>
                  <a:lnTo>
                    <a:pt x="25" y="6"/>
                  </a:lnTo>
                  <a:lnTo>
                    <a:pt x="25" y="6"/>
                  </a:lnTo>
                  <a:lnTo>
                    <a:pt x="25" y="6"/>
                  </a:lnTo>
                  <a:lnTo>
                    <a:pt x="25" y="5"/>
                  </a:lnTo>
                  <a:lnTo>
                    <a:pt x="25" y="6"/>
                  </a:lnTo>
                  <a:lnTo>
                    <a:pt x="25" y="6"/>
                  </a:lnTo>
                  <a:lnTo>
                    <a:pt x="25" y="6"/>
                  </a:lnTo>
                  <a:lnTo>
                    <a:pt x="25" y="6"/>
                  </a:lnTo>
                  <a:lnTo>
                    <a:pt x="26" y="7"/>
                  </a:lnTo>
                  <a:lnTo>
                    <a:pt x="26" y="6"/>
                  </a:lnTo>
                  <a:lnTo>
                    <a:pt x="26" y="6"/>
                  </a:lnTo>
                  <a:lnTo>
                    <a:pt x="26" y="6"/>
                  </a:lnTo>
                  <a:lnTo>
                    <a:pt x="26" y="6"/>
                  </a:lnTo>
                  <a:lnTo>
                    <a:pt x="26" y="6"/>
                  </a:lnTo>
                  <a:lnTo>
                    <a:pt x="26" y="6"/>
                  </a:lnTo>
                  <a:lnTo>
                    <a:pt x="26" y="6"/>
                  </a:lnTo>
                  <a:lnTo>
                    <a:pt x="26" y="6"/>
                  </a:lnTo>
                  <a:lnTo>
                    <a:pt x="26" y="6"/>
                  </a:lnTo>
                  <a:lnTo>
                    <a:pt x="27" y="7"/>
                  </a:lnTo>
                  <a:lnTo>
                    <a:pt x="27" y="7"/>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Freeform 652">
              <a:extLst>
                <a:ext uri="{FF2B5EF4-FFF2-40B4-BE49-F238E27FC236}">
                  <a16:creationId xmlns:a16="http://schemas.microsoft.com/office/drawing/2014/main" id="{A7472C10-9802-446F-B317-1EE2A3A022D8}"/>
                </a:ext>
              </a:extLst>
            </p:cNvPr>
            <p:cNvSpPr>
              <a:spLocks noEditPoints="1"/>
            </p:cNvSpPr>
            <p:nvPr/>
          </p:nvSpPr>
          <p:spPr bwMode="auto">
            <a:xfrm>
              <a:off x="8182929" y="3785595"/>
              <a:ext cx="176049" cy="450370"/>
            </a:xfrm>
            <a:custGeom>
              <a:avLst/>
              <a:gdLst/>
              <a:ahLst/>
              <a:cxnLst>
                <a:cxn ang="0">
                  <a:pos x="10" y="36"/>
                </a:cxn>
                <a:cxn ang="0">
                  <a:pos x="4" y="35"/>
                </a:cxn>
                <a:cxn ang="0">
                  <a:pos x="11" y="34"/>
                </a:cxn>
                <a:cxn ang="0">
                  <a:pos x="10" y="34"/>
                </a:cxn>
                <a:cxn ang="0">
                  <a:pos x="16" y="30"/>
                </a:cxn>
                <a:cxn ang="0">
                  <a:pos x="11" y="6"/>
                </a:cxn>
                <a:cxn ang="0">
                  <a:pos x="12" y="6"/>
                </a:cxn>
                <a:cxn ang="0">
                  <a:pos x="13" y="6"/>
                </a:cxn>
                <a:cxn ang="0">
                  <a:pos x="12" y="6"/>
                </a:cxn>
                <a:cxn ang="0">
                  <a:pos x="12" y="25"/>
                </a:cxn>
                <a:cxn ang="0">
                  <a:pos x="12" y="23"/>
                </a:cxn>
                <a:cxn ang="0">
                  <a:pos x="11" y="21"/>
                </a:cxn>
                <a:cxn ang="0">
                  <a:pos x="11" y="18"/>
                </a:cxn>
                <a:cxn ang="0">
                  <a:pos x="9" y="16"/>
                </a:cxn>
                <a:cxn ang="0">
                  <a:pos x="7" y="14"/>
                </a:cxn>
                <a:cxn ang="0">
                  <a:pos x="6" y="12"/>
                </a:cxn>
                <a:cxn ang="0">
                  <a:pos x="4" y="10"/>
                </a:cxn>
                <a:cxn ang="0">
                  <a:pos x="6" y="9"/>
                </a:cxn>
                <a:cxn ang="0">
                  <a:pos x="5" y="8"/>
                </a:cxn>
                <a:cxn ang="0">
                  <a:pos x="4" y="7"/>
                </a:cxn>
                <a:cxn ang="0">
                  <a:pos x="2" y="6"/>
                </a:cxn>
                <a:cxn ang="0">
                  <a:pos x="1" y="4"/>
                </a:cxn>
                <a:cxn ang="0">
                  <a:pos x="1" y="2"/>
                </a:cxn>
                <a:cxn ang="0">
                  <a:pos x="3" y="2"/>
                </a:cxn>
                <a:cxn ang="0">
                  <a:pos x="4" y="1"/>
                </a:cxn>
                <a:cxn ang="0">
                  <a:pos x="6" y="0"/>
                </a:cxn>
                <a:cxn ang="0">
                  <a:pos x="9" y="1"/>
                </a:cxn>
                <a:cxn ang="0">
                  <a:pos x="10" y="2"/>
                </a:cxn>
                <a:cxn ang="0">
                  <a:pos x="11" y="4"/>
                </a:cxn>
                <a:cxn ang="0">
                  <a:pos x="13" y="5"/>
                </a:cxn>
                <a:cxn ang="0">
                  <a:pos x="12" y="6"/>
                </a:cxn>
                <a:cxn ang="0">
                  <a:pos x="10" y="6"/>
                </a:cxn>
                <a:cxn ang="0">
                  <a:pos x="10" y="8"/>
                </a:cxn>
                <a:cxn ang="0">
                  <a:pos x="9" y="9"/>
                </a:cxn>
                <a:cxn ang="0">
                  <a:pos x="8" y="12"/>
                </a:cxn>
                <a:cxn ang="0">
                  <a:pos x="10" y="15"/>
                </a:cxn>
                <a:cxn ang="0">
                  <a:pos x="11" y="17"/>
                </a:cxn>
                <a:cxn ang="0">
                  <a:pos x="13" y="19"/>
                </a:cxn>
                <a:cxn ang="0">
                  <a:pos x="14" y="19"/>
                </a:cxn>
                <a:cxn ang="0">
                  <a:pos x="15" y="22"/>
                </a:cxn>
                <a:cxn ang="0">
                  <a:pos x="16" y="25"/>
                </a:cxn>
                <a:cxn ang="0">
                  <a:pos x="16" y="28"/>
                </a:cxn>
                <a:cxn ang="0">
                  <a:pos x="16" y="29"/>
                </a:cxn>
                <a:cxn ang="0">
                  <a:pos x="16" y="30"/>
                </a:cxn>
                <a:cxn ang="0">
                  <a:pos x="15" y="32"/>
                </a:cxn>
                <a:cxn ang="0">
                  <a:pos x="13" y="34"/>
                </a:cxn>
                <a:cxn ang="0">
                  <a:pos x="11" y="34"/>
                </a:cxn>
                <a:cxn ang="0">
                  <a:pos x="10" y="34"/>
                </a:cxn>
                <a:cxn ang="0">
                  <a:pos x="10" y="35"/>
                </a:cxn>
                <a:cxn ang="0">
                  <a:pos x="9" y="35"/>
                </a:cxn>
                <a:cxn ang="0">
                  <a:pos x="9" y="35"/>
                </a:cxn>
                <a:cxn ang="0">
                  <a:pos x="10" y="37"/>
                </a:cxn>
                <a:cxn ang="0">
                  <a:pos x="9" y="37"/>
                </a:cxn>
                <a:cxn ang="0">
                  <a:pos x="7" y="39"/>
                </a:cxn>
                <a:cxn ang="0">
                  <a:pos x="6" y="37"/>
                </a:cxn>
                <a:cxn ang="0">
                  <a:pos x="6" y="35"/>
                </a:cxn>
                <a:cxn ang="0">
                  <a:pos x="6" y="34"/>
                </a:cxn>
                <a:cxn ang="0">
                  <a:pos x="7" y="33"/>
                </a:cxn>
                <a:cxn ang="0">
                  <a:pos x="9" y="33"/>
                </a:cxn>
                <a:cxn ang="0">
                  <a:pos x="8" y="31"/>
                </a:cxn>
                <a:cxn ang="0">
                  <a:pos x="10" y="30"/>
                </a:cxn>
                <a:cxn ang="0">
                  <a:pos x="12" y="29"/>
                </a:cxn>
              </a:cxnLst>
              <a:rect l="0" t="0" r="r" b="b"/>
              <a:pathLst>
                <a:path w="16" h="40">
                  <a:moveTo>
                    <a:pt x="9" y="36"/>
                  </a:moveTo>
                  <a:lnTo>
                    <a:pt x="9" y="36"/>
                  </a:lnTo>
                  <a:lnTo>
                    <a:pt x="9" y="37"/>
                  </a:lnTo>
                  <a:lnTo>
                    <a:pt x="9" y="37"/>
                  </a:lnTo>
                  <a:lnTo>
                    <a:pt x="9" y="37"/>
                  </a:lnTo>
                  <a:lnTo>
                    <a:pt x="9" y="37"/>
                  </a:lnTo>
                  <a:lnTo>
                    <a:pt x="9" y="36"/>
                  </a:lnTo>
                  <a:close/>
                  <a:moveTo>
                    <a:pt x="10" y="36"/>
                  </a:moveTo>
                  <a:lnTo>
                    <a:pt x="10" y="36"/>
                  </a:lnTo>
                  <a:lnTo>
                    <a:pt x="10" y="36"/>
                  </a:lnTo>
                  <a:lnTo>
                    <a:pt x="10" y="36"/>
                  </a:lnTo>
                  <a:lnTo>
                    <a:pt x="10" y="36"/>
                  </a:lnTo>
                  <a:lnTo>
                    <a:pt x="10" y="36"/>
                  </a:lnTo>
                  <a:lnTo>
                    <a:pt x="9" y="36"/>
                  </a:lnTo>
                  <a:lnTo>
                    <a:pt x="10" y="36"/>
                  </a:lnTo>
                  <a:close/>
                  <a:moveTo>
                    <a:pt x="10" y="35"/>
                  </a:moveTo>
                  <a:lnTo>
                    <a:pt x="10" y="35"/>
                  </a:lnTo>
                  <a:close/>
                  <a:moveTo>
                    <a:pt x="10" y="35"/>
                  </a:moveTo>
                  <a:lnTo>
                    <a:pt x="10" y="35"/>
                  </a:lnTo>
                  <a:lnTo>
                    <a:pt x="10" y="35"/>
                  </a:lnTo>
                  <a:lnTo>
                    <a:pt x="10" y="35"/>
                  </a:lnTo>
                  <a:lnTo>
                    <a:pt x="10" y="35"/>
                  </a:lnTo>
                  <a:close/>
                  <a:moveTo>
                    <a:pt x="4" y="34"/>
                  </a:moveTo>
                  <a:lnTo>
                    <a:pt x="4" y="35"/>
                  </a:lnTo>
                  <a:lnTo>
                    <a:pt x="4" y="35"/>
                  </a:lnTo>
                  <a:lnTo>
                    <a:pt x="4" y="35"/>
                  </a:lnTo>
                  <a:lnTo>
                    <a:pt x="4" y="35"/>
                  </a:lnTo>
                  <a:lnTo>
                    <a:pt x="4" y="35"/>
                  </a:lnTo>
                  <a:lnTo>
                    <a:pt x="4" y="35"/>
                  </a:lnTo>
                  <a:lnTo>
                    <a:pt x="4" y="34"/>
                  </a:lnTo>
                  <a:close/>
                  <a:moveTo>
                    <a:pt x="11" y="34"/>
                  </a:moveTo>
                  <a:lnTo>
                    <a:pt x="11" y="34"/>
                  </a:lnTo>
                  <a:lnTo>
                    <a:pt x="11" y="35"/>
                  </a:lnTo>
                  <a:lnTo>
                    <a:pt x="11" y="35"/>
                  </a:lnTo>
                  <a:lnTo>
                    <a:pt x="11" y="34"/>
                  </a:lnTo>
                  <a:close/>
                  <a:moveTo>
                    <a:pt x="11" y="34"/>
                  </a:moveTo>
                  <a:lnTo>
                    <a:pt x="11" y="34"/>
                  </a:lnTo>
                  <a:lnTo>
                    <a:pt x="11" y="34"/>
                  </a:lnTo>
                  <a:lnTo>
                    <a:pt x="11" y="34"/>
                  </a:lnTo>
                  <a:lnTo>
                    <a:pt x="11" y="35"/>
                  </a:lnTo>
                  <a:lnTo>
                    <a:pt x="11" y="34"/>
                  </a:lnTo>
                  <a:close/>
                  <a:moveTo>
                    <a:pt x="11" y="34"/>
                  </a:moveTo>
                  <a:lnTo>
                    <a:pt x="11" y="34"/>
                  </a:lnTo>
                  <a:lnTo>
                    <a:pt x="10" y="34"/>
                  </a:lnTo>
                  <a:lnTo>
                    <a:pt x="11" y="34"/>
                  </a:lnTo>
                  <a:lnTo>
                    <a:pt x="10" y="34"/>
                  </a:lnTo>
                  <a:lnTo>
                    <a:pt x="11" y="34"/>
                  </a:lnTo>
                  <a:close/>
                  <a:moveTo>
                    <a:pt x="10" y="34"/>
                  </a:moveTo>
                  <a:lnTo>
                    <a:pt x="10" y="34"/>
                  </a:lnTo>
                  <a:lnTo>
                    <a:pt x="10" y="34"/>
                  </a:lnTo>
                  <a:lnTo>
                    <a:pt x="11" y="34"/>
                  </a:lnTo>
                  <a:lnTo>
                    <a:pt x="10" y="34"/>
                  </a:lnTo>
                  <a:lnTo>
                    <a:pt x="11" y="34"/>
                  </a:lnTo>
                  <a:lnTo>
                    <a:pt x="10" y="34"/>
                  </a:lnTo>
                  <a:lnTo>
                    <a:pt x="10" y="34"/>
                  </a:lnTo>
                  <a:lnTo>
                    <a:pt x="10" y="34"/>
                  </a:lnTo>
                  <a:lnTo>
                    <a:pt x="10" y="34"/>
                  </a:lnTo>
                  <a:lnTo>
                    <a:pt x="10" y="34"/>
                  </a:lnTo>
                  <a:lnTo>
                    <a:pt x="10" y="34"/>
                  </a:lnTo>
                  <a:close/>
                  <a:moveTo>
                    <a:pt x="16" y="30"/>
                  </a:moveTo>
                  <a:lnTo>
                    <a:pt x="16" y="30"/>
                  </a:lnTo>
                  <a:lnTo>
                    <a:pt x="16" y="30"/>
                  </a:lnTo>
                  <a:close/>
                  <a:moveTo>
                    <a:pt x="16" y="29"/>
                  </a:moveTo>
                  <a:lnTo>
                    <a:pt x="16" y="29"/>
                  </a:lnTo>
                  <a:close/>
                  <a:moveTo>
                    <a:pt x="12" y="18"/>
                  </a:moveTo>
                  <a:lnTo>
                    <a:pt x="13" y="18"/>
                  </a:lnTo>
                  <a:lnTo>
                    <a:pt x="13" y="18"/>
                  </a:lnTo>
                  <a:lnTo>
                    <a:pt x="13" y="19"/>
                  </a:lnTo>
                  <a:lnTo>
                    <a:pt x="12" y="18"/>
                  </a:lnTo>
                  <a:close/>
                  <a:moveTo>
                    <a:pt x="11" y="7"/>
                  </a:moveTo>
                  <a:lnTo>
                    <a:pt x="11" y="6"/>
                  </a:lnTo>
                  <a:lnTo>
                    <a:pt x="11" y="6"/>
                  </a:lnTo>
                  <a:lnTo>
                    <a:pt x="11" y="7"/>
                  </a:lnTo>
                  <a:lnTo>
                    <a:pt x="11" y="7"/>
                  </a:lnTo>
                  <a:lnTo>
                    <a:pt x="11" y="7"/>
                  </a:lnTo>
                  <a:close/>
                  <a:moveTo>
                    <a:pt x="10" y="7"/>
                  </a:moveTo>
                  <a:lnTo>
                    <a:pt x="10" y="6"/>
                  </a:lnTo>
                  <a:lnTo>
                    <a:pt x="10" y="7"/>
                  </a:lnTo>
                  <a:lnTo>
                    <a:pt x="11" y="7"/>
                  </a:lnTo>
                  <a:lnTo>
                    <a:pt x="10" y="7"/>
                  </a:lnTo>
                  <a:close/>
                  <a:moveTo>
                    <a:pt x="11" y="6"/>
                  </a:moveTo>
                  <a:lnTo>
                    <a:pt x="11" y="6"/>
                  </a:lnTo>
                  <a:close/>
                  <a:moveTo>
                    <a:pt x="12" y="6"/>
                  </a:moveTo>
                  <a:lnTo>
                    <a:pt x="12" y="6"/>
                  </a:lnTo>
                  <a:lnTo>
                    <a:pt x="12" y="7"/>
                  </a:lnTo>
                  <a:lnTo>
                    <a:pt x="12" y="6"/>
                  </a:lnTo>
                  <a:close/>
                  <a:moveTo>
                    <a:pt x="12" y="6"/>
                  </a:moveTo>
                  <a:lnTo>
                    <a:pt x="13" y="6"/>
                  </a:lnTo>
                  <a:lnTo>
                    <a:pt x="12" y="6"/>
                  </a:lnTo>
                  <a:close/>
                  <a:moveTo>
                    <a:pt x="12" y="6"/>
                  </a:moveTo>
                  <a:lnTo>
                    <a:pt x="12" y="6"/>
                  </a:lnTo>
                  <a:lnTo>
                    <a:pt x="12" y="6"/>
                  </a:lnTo>
                  <a:lnTo>
                    <a:pt x="12" y="6"/>
                  </a:lnTo>
                  <a:lnTo>
                    <a:pt x="12" y="6"/>
                  </a:lnTo>
                  <a:close/>
                  <a:moveTo>
                    <a:pt x="13" y="6"/>
                  </a:moveTo>
                  <a:lnTo>
                    <a:pt x="13" y="6"/>
                  </a:lnTo>
                  <a:lnTo>
                    <a:pt x="13" y="6"/>
                  </a:lnTo>
                  <a:lnTo>
                    <a:pt x="13" y="6"/>
                  </a:lnTo>
                  <a:close/>
                  <a:moveTo>
                    <a:pt x="12" y="6"/>
                  </a:moveTo>
                  <a:lnTo>
                    <a:pt x="12" y="6"/>
                  </a:lnTo>
                  <a:lnTo>
                    <a:pt x="12" y="6"/>
                  </a:lnTo>
                  <a:lnTo>
                    <a:pt x="12" y="6"/>
                  </a:lnTo>
                  <a:close/>
                  <a:moveTo>
                    <a:pt x="12" y="6"/>
                  </a:moveTo>
                  <a:lnTo>
                    <a:pt x="12" y="6"/>
                  </a:lnTo>
                  <a:close/>
                  <a:moveTo>
                    <a:pt x="12" y="5"/>
                  </a:moveTo>
                  <a:lnTo>
                    <a:pt x="12" y="5"/>
                  </a:lnTo>
                  <a:lnTo>
                    <a:pt x="12" y="6"/>
                  </a:lnTo>
                  <a:lnTo>
                    <a:pt x="12" y="6"/>
                  </a:lnTo>
                  <a:lnTo>
                    <a:pt x="12" y="6"/>
                  </a:lnTo>
                  <a:lnTo>
                    <a:pt x="12" y="6"/>
                  </a:lnTo>
                  <a:lnTo>
                    <a:pt x="12" y="5"/>
                  </a:lnTo>
                  <a:close/>
                  <a:moveTo>
                    <a:pt x="13" y="5"/>
                  </a:moveTo>
                  <a:lnTo>
                    <a:pt x="12" y="5"/>
                  </a:lnTo>
                  <a:lnTo>
                    <a:pt x="13" y="5"/>
                  </a:lnTo>
                  <a:close/>
                  <a:moveTo>
                    <a:pt x="13" y="5"/>
                  </a:moveTo>
                  <a:lnTo>
                    <a:pt x="13" y="5"/>
                  </a:lnTo>
                  <a:lnTo>
                    <a:pt x="13" y="5"/>
                  </a:lnTo>
                  <a:lnTo>
                    <a:pt x="13" y="5"/>
                  </a:lnTo>
                  <a:lnTo>
                    <a:pt x="13" y="5"/>
                  </a:lnTo>
                  <a:close/>
                  <a:moveTo>
                    <a:pt x="12" y="25"/>
                  </a:moveTo>
                  <a:lnTo>
                    <a:pt x="12" y="25"/>
                  </a:lnTo>
                  <a:lnTo>
                    <a:pt x="12" y="25"/>
                  </a:lnTo>
                  <a:lnTo>
                    <a:pt x="12" y="24"/>
                  </a:lnTo>
                  <a:lnTo>
                    <a:pt x="12" y="24"/>
                  </a:lnTo>
                  <a:lnTo>
                    <a:pt x="12" y="24"/>
                  </a:lnTo>
                  <a:lnTo>
                    <a:pt x="12" y="24"/>
                  </a:lnTo>
                  <a:lnTo>
                    <a:pt x="12" y="24"/>
                  </a:lnTo>
                  <a:lnTo>
                    <a:pt x="12" y="24"/>
                  </a:lnTo>
                  <a:lnTo>
                    <a:pt x="12" y="23"/>
                  </a:lnTo>
                  <a:lnTo>
                    <a:pt x="12" y="23"/>
                  </a:lnTo>
                  <a:lnTo>
                    <a:pt x="12" y="23"/>
                  </a:lnTo>
                  <a:lnTo>
                    <a:pt x="12" y="23"/>
                  </a:lnTo>
                  <a:lnTo>
                    <a:pt x="12" y="22"/>
                  </a:lnTo>
                  <a:lnTo>
                    <a:pt x="12" y="22"/>
                  </a:lnTo>
                  <a:lnTo>
                    <a:pt x="12" y="22"/>
                  </a:lnTo>
                  <a:lnTo>
                    <a:pt x="12" y="22"/>
                  </a:lnTo>
                  <a:lnTo>
                    <a:pt x="12" y="22"/>
                  </a:lnTo>
                  <a:lnTo>
                    <a:pt x="12" y="22"/>
                  </a:lnTo>
                  <a:lnTo>
                    <a:pt x="12" y="22"/>
                  </a:lnTo>
                  <a:lnTo>
                    <a:pt x="12" y="22"/>
                  </a:lnTo>
                  <a:lnTo>
                    <a:pt x="12" y="21"/>
                  </a:lnTo>
                  <a:lnTo>
                    <a:pt x="12" y="21"/>
                  </a:lnTo>
                  <a:lnTo>
                    <a:pt x="12" y="21"/>
                  </a:lnTo>
                  <a:lnTo>
                    <a:pt x="11" y="21"/>
                  </a:lnTo>
                  <a:lnTo>
                    <a:pt x="11" y="20"/>
                  </a:lnTo>
                  <a:lnTo>
                    <a:pt x="11" y="20"/>
                  </a:lnTo>
                  <a:lnTo>
                    <a:pt x="11" y="20"/>
                  </a:lnTo>
                  <a:lnTo>
                    <a:pt x="12" y="20"/>
                  </a:lnTo>
                  <a:lnTo>
                    <a:pt x="12" y="20"/>
                  </a:lnTo>
                  <a:lnTo>
                    <a:pt x="12" y="19"/>
                  </a:lnTo>
                  <a:lnTo>
                    <a:pt x="12" y="19"/>
                  </a:lnTo>
                  <a:lnTo>
                    <a:pt x="11" y="19"/>
                  </a:lnTo>
                  <a:lnTo>
                    <a:pt x="11" y="19"/>
                  </a:lnTo>
                  <a:lnTo>
                    <a:pt x="11" y="19"/>
                  </a:lnTo>
                  <a:lnTo>
                    <a:pt x="11" y="19"/>
                  </a:lnTo>
                  <a:lnTo>
                    <a:pt x="11" y="18"/>
                  </a:lnTo>
                  <a:lnTo>
                    <a:pt x="10" y="18"/>
                  </a:lnTo>
                  <a:lnTo>
                    <a:pt x="10" y="18"/>
                  </a:lnTo>
                  <a:lnTo>
                    <a:pt x="10" y="18"/>
                  </a:lnTo>
                  <a:lnTo>
                    <a:pt x="10" y="18"/>
                  </a:lnTo>
                  <a:lnTo>
                    <a:pt x="10" y="18"/>
                  </a:lnTo>
                  <a:lnTo>
                    <a:pt x="10" y="17"/>
                  </a:lnTo>
                  <a:lnTo>
                    <a:pt x="10" y="17"/>
                  </a:lnTo>
                  <a:lnTo>
                    <a:pt x="10" y="17"/>
                  </a:lnTo>
                  <a:lnTo>
                    <a:pt x="9" y="17"/>
                  </a:lnTo>
                  <a:lnTo>
                    <a:pt x="9" y="16"/>
                  </a:lnTo>
                  <a:lnTo>
                    <a:pt x="9" y="16"/>
                  </a:lnTo>
                  <a:lnTo>
                    <a:pt x="9" y="16"/>
                  </a:lnTo>
                  <a:lnTo>
                    <a:pt x="9" y="16"/>
                  </a:lnTo>
                  <a:lnTo>
                    <a:pt x="9" y="16"/>
                  </a:lnTo>
                  <a:lnTo>
                    <a:pt x="8" y="15"/>
                  </a:lnTo>
                  <a:lnTo>
                    <a:pt x="8" y="15"/>
                  </a:lnTo>
                  <a:lnTo>
                    <a:pt x="8" y="15"/>
                  </a:lnTo>
                  <a:lnTo>
                    <a:pt x="8" y="15"/>
                  </a:lnTo>
                  <a:lnTo>
                    <a:pt x="8" y="15"/>
                  </a:lnTo>
                  <a:lnTo>
                    <a:pt x="8" y="14"/>
                  </a:lnTo>
                  <a:lnTo>
                    <a:pt x="8" y="14"/>
                  </a:lnTo>
                  <a:lnTo>
                    <a:pt x="8" y="14"/>
                  </a:lnTo>
                  <a:lnTo>
                    <a:pt x="7" y="14"/>
                  </a:lnTo>
                  <a:lnTo>
                    <a:pt x="7" y="14"/>
                  </a:lnTo>
                  <a:lnTo>
                    <a:pt x="7" y="14"/>
                  </a:lnTo>
                  <a:lnTo>
                    <a:pt x="7" y="14"/>
                  </a:lnTo>
                  <a:lnTo>
                    <a:pt x="7" y="13"/>
                  </a:lnTo>
                  <a:lnTo>
                    <a:pt x="7" y="13"/>
                  </a:lnTo>
                  <a:lnTo>
                    <a:pt x="7" y="13"/>
                  </a:lnTo>
                  <a:lnTo>
                    <a:pt x="7" y="13"/>
                  </a:lnTo>
                  <a:lnTo>
                    <a:pt x="7" y="12"/>
                  </a:lnTo>
                  <a:lnTo>
                    <a:pt x="7" y="12"/>
                  </a:lnTo>
                  <a:lnTo>
                    <a:pt x="6" y="12"/>
                  </a:lnTo>
                  <a:lnTo>
                    <a:pt x="6" y="12"/>
                  </a:lnTo>
                  <a:lnTo>
                    <a:pt x="6" y="12"/>
                  </a:lnTo>
                  <a:lnTo>
                    <a:pt x="6" y="12"/>
                  </a:lnTo>
                  <a:lnTo>
                    <a:pt x="6" y="12"/>
                  </a:lnTo>
                  <a:lnTo>
                    <a:pt x="5" y="12"/>
                  </a:lnTo>
                  <a:lnTo>
                    <a:pt x="5" y="11"/>
                  </a:lnTo>
                  <a:lnTo>
                    <a:pt x="5" y="11"/>
                  </a:lnTo>
                  <a:lnTo>
                    <a:pt x="5" y="11"/>
                  </a:lnTo>
                  <a:lnTo>
                    <a:pt x="5" y="11"/>
                  </a:lnTo>
                  <a:lnTo>
                    <a:pt x="4" y="11"/>
                  </a:lnTo>
                  <a:lnTo>
                    <a:pt x="4" y="11"/>
                  </a:lnTo>
                  <a:lnTo>
                    <a:pt x="4" y="11"/>
                  </a:lnTo>
                  <a:lnTo>
                    <a:pt x="4" y="10"/>
                  </a:lnTo>
                  <a:lnTo>
                    <a:pt x="4" y="10"/>
                  </a:lnTo>
                  <a:lnTo>
                    <a:pt x="4" y="10"/>
                  </a:lnTo>
                  <a:lnTo>
                    <a:pt x="4" y="10"/>
                  </a:lnTo>
                  <a:lnTo>
                    <a:pt x="4" y="10"/>
                  </a:lnTo>
                  <a:lnTo>
                    <a:pt x="5" y="10"/>
                  </a:lnTo>
                  <a:lnTo>
                    <a:pt x="5" y="9"/>
                  </a:lnTo>
                  <a:lnTo>
                    <a:pt x="5" y="9"/>
                  </a:lnTo>
                  <a:lnTo>
                    <a:pt x="5" y="10"/>
                  </a:lnTo>
                  <a:lnTo>
                    <a:pt x="5" y="10"/>
                  </a:lnTo>
                  <a:lnTo>
                    <a:pt x="5" y="10"/>
                  </a:lnTo>
                  <a:lnTo>
                    <a:pt x="6" y="10"/>
                  </a:lnTo>
                  <a:lnTo>
                    <a:pt x="6" y="10"/>
                  </a:lnTo>
                  <a:lnTo>
                    <a:pt x="6" y="10"/>
                  </a:lnTo>
                  <a:lnTo>
                    <a:pt x="6" y="9"/>
                  </a:lnTo>
                  <a:lnTo>
                    <a:pt x="6" y="9"/>
                  </a:lnTo>
                  <a:lnTo>
                    <a:pt x="6" y="9"/>
                  </a:lnTo>
                  <a:lnTo>
                    <a:pt x="6" y="9"/>
                  </a:lnTo>
                  <a:lnTo>
                    <a:pt x="6" y="9"/>
                  </a:lnTo>
                  <a:lnTo>
                    <a:pt x="6" y="9"/>
                  </a:lnTo>
                  <a:lnTo>
                    <a:pt x="6" y="8"/>
                  </a:lnTo>
                  <a:lnTo>
                    <a:pt x="6" y="8"/>
                  </a:lnTo>
                  <a:lnTo>
                    <a:pt x="6" y="8"/>
                  </a:lnTo>
                  <a:lnTo>
                    <a:pt x="6" y="8"/>
                  </a:lnTo>
                  <a:lnTo>
                    <a:pt x="6" y="8"/>
                  </a:lnTo>
                  <a:lnTo>
                    <a:pt x="5" y="8"/>
                  </a:lnTo>
                  <a:lnTo>
                    <a:pt x="5" y="8"/>
                  </a:lnTo>
                  <a:lnTo>
                    <a:pt x="5" y="8"/>
                  </a:lnTo>
                  <a:lnTo>
                    <a:pt x="5" y="7"/>
                  </a:lnTo>
                  <a:lnTo>
                    <a:pt x="6" y="7"/>
                  </a:lnTo>
                  <a:lnTo>
                    <a:pt x="6" y="7"/>
                  </a:lnTo>
                  <a:lnTo>
                    <a:pt x="5" y="7"/>
                  </a:lnTo>
                  <a:lnTo>
                    <a:pt x="5" y="7"/>
                  </a:lnTo>
                  <a:lnTo>
                    <a:pt x="5" y="6"/>
                  </a:lnTo>
                  <a:lnTo>
                    <a:pt x="5" y="6"/>
                  </a:lnTo>
                  <a:lnTo>
                    <a:pt x="5" y="6"/>
                  </a:lnTo>
                  <a:lnTo>
                    <a:pt x="4" y="6"/>
                  </a:lnTo>
                  <a:lnTo>
                    <a:pt x="4" y="6"/>
                  </a:lnTo>
                  <a:lnTo>
                    <a:pt x="4" y="7"/>
                  </a:lnTo>
                  <a:lnTo>
                    <a:pt x="4" y="7"/>
                  </a:lnTo>
                  <a:lnTo>
                    <a:pt x="4" y="7"/>
                  </a:lnTo>
                  <a:lnTo>
                    <a:pt x="4" y="7"/>
                  </a:lnTo>
                  <a:lnTo>
                    <a:pt x="3" y="7"/>
                  </a:lnTo>
                  <a:lnTo>
                    <a:pt x="3" y="7"/>
                  </a:lnTo>
                  <a:lnTo>
                    <a:pt x="3" y="7"/>
                  </a:lnTo>
                  <a:lnTo>
                    <a:pt x="2" y="7"/>
                  </a:lnTo>
                  <a:lnTo>
                    <a:pt x="2" y="6"/>
                  </a:lnTo>
                  <a:lnTo>
                    <a:pt x="2" y="6"/>
                  </a:lnTo>
                  <a:lnTo>
                    <a:pt x="2" y="6"/>
                  </a:lnTo>
                  <a:lnTo>
                    <a:pt x="2" y="6"/>
                  </a:lnTo>
                  <a:lnTo>
                    <a:pt x="2" y="6"/>
                  </a:lnTo>
                  <a:lnTo>
                    <a:pt x="2" y="5"/>
                  </a:lnTo>
                  <a:lnTo>
                    <a:pt x="2" y="5"/>
                  </a:lnTo>
                  <a:lnTo>
                    <a:pt x="2" y="5"/>
                  </a:lnTo>
                  <a:lnTo>
                    <a:pt x="2" y="5"/>
                  </a:lnTo>
                  <a:lnTo>
                    <a:pt x="2" y="5"/>
                  </a:lnTo>
                  <a:lnTo>
                    <a:pt x="2" y="5"/>
                  </a:lnTo>
                  <a:lnTo>
                    <a:pt x="2" y="4"/>
                  </a:lnTo>
                  <a:lnTo>
                    <a:pt x="2" y="4"/>
                  </a:lnTo>
                  <a:lnTo>
                    <a:pt x="2" y="4"/>
                  </a:lnTo>
                  <a:lnTo>
                    <a:pt x="2" y="4"/>
                  </a:lnTo>
                  <a:lnTo>
                    <a:pt x="2" y="4"/>
                  </a:lnTo>
                  <a:lnTo>
                    <a:pt x="1" y="4"/>
                  </a:lnTo>
                  <a:lnTo>
                    <a:pt x="1" y="4"/>
                  </a:lnTo>
                  <a:lnTo>
                    <a:pt x="1" y="4"/>
                  </a:lnTo>
                  <a:lnTo>
                    <a:pt x="1" y="3"/>
                  </a:lnTo>
                  <a:lnTo>
                    <a:pt x="1" y="3"/>
                  </a:lnTo>
                  <a:lnTo>
                    <a:pt x="1" y="3"/>
                  </a:lnTo>
                  <a:lnTo>
                    <a:pt x="1" y="3"/>
                  </a:lnTo>
                  <a:lnTo>
                    <a:pt x="1" y="3"/>
                  </a:lnTo>
                  <a:lnTo>
                    <a:pt x="0" y="3"/>
                  </a:lnTo>
                  <a:lnTo>
                    <a:pt x="0" y="3"/>
                  </a:lnTo>
                  <a:lnTo>
                    <a:pt x="0" y="2"/>
                  </a:lnTo>
                  <a:lnTo>
                    <a:pt x="1" y="2"/>
                  </a:lnTo>
                  <a:lnTo>
                    <a:pt x="1" y="2"/>
                  </a:lnTo>
                  <a:lnTo>
                    <a:pt x="1" y="2"/>
                  </a:lnTo>
                  <a:lnTo>
                    <a:pt x="1" y="1"/>
                  </a:lnTo>
                  <a:lnTo>
                    <a:pt x="1" y="1"/>
                  </a:lnTo>
                  <a:lnTo>
                    <a:pt x="2" y="2"/>
                  </a:lnTo>
                  <a:lnTo>
                    <a:pt x="2" y="2"/>
                  </a:lnTo>
                  <a:lnTo>
                    <a:pt x="2" y="2"/>
                  </a:lnTo>
                  <a:lnTo>
                    <a:pt x="2" y="2"/>
                  </a:lnTo>
                  <a:lnTo>
                    <a:pt x="2" y="2"/>
                  </a:lnTo>
                  <a:lnTo>
                    <a:pt x="3" y="1"/>
                  </a:lnTo>
                  <a:lnTo>
                    <a:pt x="3" y="1"/>
                  </a:lnTo>
                  <a:lnTo>
                    <a:pt x="3" y="1"/>
                  </a:lnTo>
                  <a:lnTo>
                    <a:pt x="3" y="2"/>
                  </a:lnTo>
                  <a:lnTo>
                    <a:pt x="3" y="2"/>
                  </a:lnTo>
                  <a:lnTo>
                    <a:pt x="3" y="2"/>
                  </a:lnTo>
                  <a:lnTo>
                    <a:pt x="3" y="2"/>
                  </a:lnTo>
                  <a:lnTo>
                    <a:pt x="3" y="1"/>
                  </a:lnTo>
                  <a:lnTo>
                    <a:pt x="4" y="2"/>
                  </a:lnTo>
                  <a:lnTo>
                    <a:pt x="4" y="2"/>
                  </a:lnTo>
                  <a:lnTo>
                    <a:pt x="4" y="2"/>
                  </a:lnTo>
                  <a:lnTo>
                    <a:pt x="4" y="2"/>
                  </a:lnTo>
                  <a:lnTo>
                    <a:pt x="4" y="2"/>
                  </a:lnTo>
                  <a:lnTo>
                    <a:pt x="4" y="2"/>
                  </a:lnTo>
                  <a:lnTo>
                    <a:pt x="4" y="2"/>
                  </a:lnTo>
                  <a:lnTo>
                    <a:pt x="4" y="1"/>
                  </a:lnTo>
                  <a:lnTo>
                    <a:pt x="4" y="1"/>
                  </a:lnTo>
                  <a:lnTo>
                    <a:pt x="5" y="1"/>
                  </a:lnTo>
                  <a:lnTo>
                    <a:pt x="5" y="1"/>
                  </a:lnTo>
                  <a:lnTo>
                    <a:pt x="5" y="1"/>
                  </a:lnTo>
                  <a:lnTo>
                    <a:pt x="5" y="2"/>
                  </a:lnTo>
                  <a:lnTo>
                    <a:pt x="5" y="1"/>
                  </a:lnTo>
                  <a:lnTo>
                    <a:pt x="5" y="1"/>
                  </a:lnTo>
                  <a:lnTo>
                    <a:pt x="6" y="1"/>
                  </a:lnTo>
                  <a:lnTo>
                    <a:pt x="6" y="1"/>
                  </a:lnTo>
                  <a:lnTo>
                    <a:pt x="6" y="1"/>
                  </a:lnTo>
                  <a:lnTo>
                    <a:pt x="6" y="1"/>
                  </a:lnTo>
                  <a:lnTo>
                    <a:pt x="6" y="0"/>
                  </a:lnTo>
                  <a:lnTo>
                    <a:pt x="6" y="0"/>
                  </a:lnTo>
                  <a:lnTo>
                    <a:pt x="7" y="0"/>
                  </a:lnTo>
                  <a:lnTo>
                    <a:pt x="7" y="0"/>
                  </a:lnTo>
                  <a:lnTo>
                    <a:pt x="7" y="0"/>
                  </a:lnTo>
                  <a:lnTo>
                    <a:pt x="8" y="0"/>
                  </a:lnTo>
                  <a:lnTo>
                    <a:pt x="8" y="0"/>
                  </a:lnTo>
                  <a:lnTo>
                    <a:pt x="8" y="0"/>
                  </a:lnTo>
                  <a:lnTo>
                    <a:pt x="8" y="1"/>
                  </a:lnTo>
                  <a:lnTo>
                    <a:pt x="8" y="1"/>
                  </a:lnTo>
                  <a:lnTo>
                    <a:pt x="8" y="1"/>
                  </a:lnTo>
                  <a:lnTo>
                    <a:pt x="8" y="1"/>
                  </a:lnTo>
                  <a:lnTo>
                    <a:pt x="9" y="1"/>
                  </a:lnTo>
                  <a:lnTo>
                    <a:pt x="9" y="1"/>
                  </a:lnTo>
                  <a:lnTo>
                    <a:pt x="9" y="1"/>
                  </a:lnTo>
                  <a:lnTo>
                    <a:pt x="9" y="1"/>
                  </a:lnTo>
                  <a:lnTo>
                    <a:pt x="9" y="1"/>
                  </a:lnTo>
                  <a:lnTo>
                    <a:pt x="9" y="1"/>
                  </a:lnTo>
                  <a:lnTo>
                    <a:pt x="10" y="1"/>
                  </a:lnTo>
                  <a:lnTo>
                    <a:pt x="10" y="1"/>
                  </a:lnTo>
                  <a:lnTo>
                    <a:pt x="10" y="1"/>
                  </a:lnTo>
                  <a:lnTo>
                    <a:pt x="10" y="1"/>
                  </a:lnTo>
                  <a:lnTo>
                    <a:pt x="10" y="1"/>
                  </a:lnTo>
                  <a:lnTo>
                    <a:pt x="10" y="2"/>
                  </a:lnTo>
                  <a:lnTo>
                    <a:pt x="10" y="2"/>
                  </a:lnTo>
                  <a:lnTo>
                    <a:pt x="10" y="2"/>
                  </a:lnTo>
                  <a:lnTo>
                    <a:pt x="10" y="2"/>
                  </a:lnTo>
                  <a:lnTo>
                    <a:pt x="10" y="2"/>
                  </a:lnTo>
                  <a:lnTo>
                    <a:pt x="10" y="3"/>
                  </a:lnTo>
                  <a:lnTo>
                    <a:pt x="10" y="3"/>
                  </a:lnTo>
                  <a:lnTo>
                    <a:pt x="10" y="3"/>
                  </a:lnTo>
                  <a:lnTo>
                    <a:pt x="10" y="3"/>
                  </a:lnTo>
                  <a:lnTo>
                    <a:pt x="10" y="3"/>
                  </a:lnTo>
                  <a:lnTo>
                    <a:pt x="11" y="3"/>
                  </a:lnTo>
                  <a:lnTo>
                    <a:pt x="11" y="3"/>
                  </a:lnTo>
                  <a:lnTo>
                    <a:pt x="11" y="4"/>
                  </a:lnTo>
                  <a:lnTo>
                    <a:pt x="11" y="4"/>
                  </a:lnTo>
                  <a:lnTo>
                    <a:pt x="11" y="4"/>
                  </a:lnTo>
                  <a:lnTo>
                    <a:pt x="11" y="4"/>
                  </a:lnTo>
                  <a:lnTo>
                    <a:pt x="11" y="4"/>
                  </a:lnTo>
                  <a:lnTo>
                    <a:pt x="12" y="4"/>
                  </a:lnTo>
                  <a:lnTo>
                    <a:pt x="12" y="4"/>
                  </a:lnTo>
                  <a:lnTo>
                    <a:pt x="12" y="4"/>
                  </a:lnTo>
                  <a:lnTo>
                    <a:pt x="12" y="4"/>
                  </a:lnTo>
                  <a:lnTo>
                    <a:pt x="12" y="4"/>
                  </a:lnTo>
                  <a:lnTo>
                    <a:pt x="13" y="4"/>
                  </a:lnTo>
                  <a:lnTo>
                    <a:pt x="13" y="4"/>
                  </a:lnTo>
                  <a:lnTo>
                    <a:pt x="13" y="4"/>
                  </a:lnTo>
                  <a:lnTo>
                    <a:pt x="13" y="5"/>
                  </a:lnTo>
                  <a:lnTo>
                    <a:pt x="13" y="5"/>
                  </a:lnTo>
                  <a:lnTo>
                    <a:pt x="13" y="5"/>
                  </a:lnTo>
                  <a:lnTo>
                    <a:pt x="13" y="5"/>
                  </a:lnTo>
                  <a:lnTo>
                    <a:pt x="13" y="5"/>
                  </a:lnTo>
                  <a:lnTo>
                    <a:pt x="12" y="5"/>
                  </a:lnTo>
                  <a:lnTo>
                    <a:pt x="12" y="5"/>
                  </a:lnTo>
                  <a:lnTo>
                    <a:pt x="12" y="5"/>
                  </a:lnTo>
                  <a:lnTo>
                    <a:pt x="12" y="5"/>
                  </a:lnTo>
                  <a:lnTo>
                    <a:pt x="12" y="5"/>
                  </a:lnTo>
                  <a:lnTo>
                    <a:pt x="12" y="5"/>
                  </a:lnTo>
                  <a:lnTo>
                    <a:pt x="12" y="5"/>
                  </a:lnTo>
                  <a:lnTo>
                    <a:pt x="12" y="6"/>
                  </a:lnTo>
                  <a:lnTo>
                    <a:pt x="12" y="6"/>
                  </a:lnTo>
                  <a:lnTo>
                    <a:pt x="12" y="6"/>
                  </a:lnTo>
                  <a:lnTo>
                    <a:pt x="11" y="6"/>
                  </a:lnTo>
                  <a:lnTo>
                    <a:pt x="11" y="6"/>
                  </a:lnTo>
                  <a:lnTo>
                    <a:pt x="11" y="6"/>
                  </a:lnTo>
                  <a:lnTo>
                    <a:pt x="11" y="6"/>
                  </a:lnTo>
                  <a:lnTo>
                    <a:pt x="11" y="6"/>
                  </a:lnTo>
                  <a:lnTo>
                    <a:pt x="11" y="6"/>
                  </a:lnTo>
                  <a:lnTo>
                    <a:pt x="11" y="6"/>
                  </a:lnTo>
                  <a:lnTo>
                    <a:pt x="11" y="6"/>
                  </a:lnTo>
                  <a:lnTo>
                    <a:pt x="10" y="6"/>
                  </a:lnTo>
                  <a:lnTo>
                    <a:pt x="10" y="6"/>
                  </a:lnTo>
                  <a:lnTo>
                    <a:pt x="10" y="6"/>
                  </a:lnTo>
                  <a:lnTo>
                    <a:pt x="10" y="6"/>
                  </a:lnTo>
                  <a:lnTo>
                    <a:pt x="10" y="6"/>
                  </a:lnTo>
                  <a:lnTo>
                    <a:pt x="10" y="6"/>
                  </a:lnTo>
                  <a:lnTo>
                    <a:pt x="10" y="6"/>
                  </a:lnTo>
                  <a:lnTo>
                    <a:pt x="10" y="6"/>
                  </a:lnTo>
                  <a:lnTo>
                    <a:pt x="10" y="7"/>
                  </a:lnTo>
                  <a:lnTo>
                    <a:pt x="10" y="7"/>
                  </a:lnTo>
                  <a:lnTo>
                    <a:pt x="10" y="7"/>
                  </a:lnTo>
                  <a:lnTo>
                    <a:pt x="10" y="7"/>
                  </a:lnTo>
                  <a:lnTo>
                    <a:pt x="10" y="8"/>
                  </a:lnTo>
                  <a:lnTo>
                    <a:pt x="10" y="8"/>
                  </a:lnTo>
                  <a:lnTo>
                    <a:pt x="10" y="8"/>
                  </a:lnTo>
                  <a:lnTo>
                    <a:pt x="10" y="8"/>
                  </a:lnTo>
                  <a:lnTo>
                    <a:pt x="10" y="8"/>
                  </a:lnTo>
                  <a:lnTo>
                    <a:pt x="10" y="8"/>
                  </a:lnTo>
                  <a:lnTo>
                    <a:pt x="9" y="8"/>
                  </a:lnTo>
                  <a:lnTo>
                    <a:pt x="9" y="9"/>
                  </a:lnTo>
                  <a:lnTo>
                    <a:pt x="9" y="9"/>
                  </a:lnTo>
                  <a:lnTo>
                    <a:pt x="9" y="9"/>
                  </a:lnTo>
                  <a:lnTo>
                    <a:pt x="9" y="9"/>
                  </a:lnTo>
                  <a:lnTo>
                    <a:pt x="9" y="9"/>
                  </a:lnTo>
                  <a:lnTo>
                    <a:pt x="9" y="9"/>
                  </a:lnTo>
                  <a:lnTo>
                    <a:pt x="9" y="9"/>
                  </a:lnTo>
                  <a:lnTo>
                    <a:pt x="9" y="9"/>
                  </a:lnTo>
                  <a:lnTo>
                    <a:pt x="8" y="9"/>
                  </a:lnTo>
                  <a:lnTo>
                    <a:pt x="8" y="9"/>
                  </a:lnTo>
                  <a:lnTo>
                    <a:pt x="8" y="10"/>
                  </a:lnTo>
                  <a:lnTo>
                    <a:pt x="8" y="10"/>
                  </a:lnTo>
                  <a:lnTo>
                    <a:pt x="8" y="10"/>
                  </a:lnTo>
                  <a:lnTo>
                    <a:pt x="8" y="11"/>
                  </a:lnTo>
                  <a:lnTo>
                    <a:pt x="8" y="11"/>
                  </a:lnTo>
                  <a:lnTo>
                    <a:pt x="8" y="11"/>
                  </a:lnTo>
                  <a:lnTo>
                    <a:pt x="8" y="12"/>
                  </a:lnTo>
                  <a:lnTo>
                    <a:pt x="8" y="12"/>
                  </a:lnTo>
                  <a:lnTo>
                    <a:pt x="8" y="12"/>
                  </a:lnTo>
                  <a:lnTo>
                    <a:pt x="8" y="12"/>
                  </a:lnTo>
                  <a:lnTo>
                    <a:pt x="8" y="12"/>
                  </a:lnTo>
                  <a:lnTo>
                    <a:pt x="8" y="12"/>
                  </a:lnTo>
                  <a:lnTo>
                    <a:pt x="8" y="13"/>
                  </a:lnTo>
                  <a:lnTo>
                    <a:pt x="8" y="13"/>
                  </a:lnTo>
                  <a:lnTo>
                    <a:pt x="8" y="13"/>
                  </a:lnTo>
                  <a:lnTo>
                    <a:pt x="9" y="13"/>
                  </a:lnTo>
                  <a:lnTo>
                    <a:pt x="9" y="14"/>
                  </a:lnTo>
                  <a:lnTo>
                    <a:pt x="9" y="14"/>
                  </a:lnTo>
                  <a:lnTo>
                    <a:pt x="10" y="14"/>
                  </a:lnTo>
                  <a:lnTo>
                    <a:pt x="10" y="14"/>
                  </a:lnTo>
                  <a:lnTo>
                    <a:pt x="10" y="15"/>
                  </a:lnTo>
                  <a:lnTo>
                    <a:pt x="9" y="15"/>
                  </a:lnTo>
                  <a:lnTo>
                    <a:pt x="10" y="15"/>
                  </a:lnTo>
                  <a:lnTo>
                    <a:pt x="10" y="15"/>
                  </a:lnTo>
                  <a:lnTo>
                    <a:pt x="10" y="16"/>
                  </a:lnTo>
                  <a:lnTo>
                    <a:pt x="10" y="16"/>
                  </a:lnTo>
                  <a:lnTo>
                    <a:pt x="10" y="16"/>
                  </a:lnTo>
                  <a:lnTo>
                    <a:pt x="10" y="16"/>
                  </a:lnTo>
                  <a:lnTo>
                    <a:pt x="10" y="16"/>
                  </a:lnTo>
                  <a:lnTo>
                    <a:pt x="11" y="16"/>
                  </a:lnTo>
                  <a:lnTo>
                    <a:pt x="11" y="16"/>
                  </a:lnTo>
                  <a:lnTo>
                    <a:pt x="11" y="17"/>
                  </a:lnTo>
                  <a:lnTo>
                    <a:pt x="11" y="17"/>
                  </a:lnTo>
                  <a:lnTo>
                    <a:pt x="11" y="17"/>
                  </a:lnTo>
                  <a:lnTo>
                    <a:pt x="11" y="17"/>
                  </a:lnTo>
                  <a:lnTo>
                    <a:pt x="12" y="17"/>
                  </a:lnTo>
                  <a:lnTo>
                    <a:pt x="12" y="18"/>
                  </a:lnTo>
                  <a:lnTo>
                    <a:pt x="12" y="18"/>
                  </a:lnTo>
                  <a:lnTo>
                    <a:pt x="12" y="18"/>
                  </a:lnTo>
                  <a:lnTo>
                    <a:pt x="12" y="18"/>
                  </a:lnTo>
                  <a:lnTo>
                    <a:pt x="12" y="18"/>
                  </a:lnTo>
                  <a:lnTo>
                    <a:pt x="12" y="18"/>
                  </a:lnTo>
                  <a:lnTo>
                    <a:pt x="13" y="19"/>
                  </a:lnTo>
                  <a:lnTo>
                    <a:pt x="13" y="19"/>
                  </a:lnTo>
                  <a:lnTo>
                    <a:pt x="13" y="19"/>
                  </a:lnTo>
                  <a:lnTo>
                    <a:pt x="13" y="19"/>
                  </a:lnTo>
                  <a:lnTo>
                    <a:pt x="13" y="19"/>
                  </a:lnTo>
                  <a:lnTo>
                    <a:pt x="13" y="19"/>
                  </a:lnTo>
                  <a:lnTo>
                    <a:pt x="13" y="19"/>
                  </a:lnTo>
                  <a:lnTo>
                    <a:pt x="14" y="19"/>
                  </a:lnTo>
                  <a:lnTo>
                    <a:pt x="13" y="19"/>
                  </a:lnTo>
                  <a:lnTo>
                    <a:pt x="13" y="19"/>
                  </a:lnTo>
                  <a:lnTo>
                    <a:pt x="14" y="20"/>
                  </a:lnTo>
                  <a:lnTo>
                    <a:pt x="14" y="19"/>
                  </a:lnTo>
                  <a:lnTo>
                    <a:pt x="14" y="19"/>
                  </a:lnTo>
                  <a:lnTo>
                    <a:pt x="14" y="19"/>
                  </a:lnTo>
                  <a:lnTo>
                    <a:pt x="14" y="19"/>
                  </a:lnTo>
                  <a:lnTo>
                    <a:pt x="14" y="19"/>
                  </a:lnTo>
                  <a:lnTo>
                    <a:pt x="14" y="20"/>
                  </a:lnTo>
                  <a:lnTo>
                    <a:pt x="14" y="20"/>
                  </a:lnTo>
                  <a:lnTo>
                    <a:pt x="14" y="20"/>
                  </a:lnTo>
                  <a:lnTo>
                    <a:pt x="14" y="21"/>
                  </a:lnTo>
                  <a:lnTo>
                    <a:pt x="14" y="21"/>
                  </a:lnTo>
                  <a:lnTo>
                    <a:pt x="14" y="21"/>
                  </a:lnTo>
                  <a:lnTo>
                    <a:pt x="15" y="21"/>
                  </a:lnTo>
                  <a:lnTo>
                    <a:pt x="15" y="21"/>
                  </a:lnTo>
                  <a:lnTo>
                    <a:pt x="15" y="21"/>
                  </a:lnTo>
                  <a:lnTo>
                    <a:pt x="15" y="22"/>
                  </a:lnTo>
                  <a:lnTo>
                    <a:pt x="15" y="22"/>
                  </a:lnTo>
                  <a:lnTo>
                    <a:pt x="15" y="22"/>
                  </a:lnTo>
                  <a:lnTo>
                    <a:pt x="15" y="22"/>
                  </a:lnTo>
                  <a:lnTo>
                    <a:pt x="15" y="22"/>
                  </a:lnTo>
                  <a:lnTo>
                    <a:pt x="15" y="23"/>
                  </a:lnTo>
                  <a:lnTo>
                    <a:pt x="15" y="23"/>
                  </a:lnTo>
                  <a:lnTo>
                    <a:pt x="15" y="23"/>
                  </a:lnTo>
                  <a:lnTo>
                    <a:pt x="15" y="23"/>
                  </a:lnTo>
                  <a:lnTo>
                    <a:pt x="15" y="24"/>
                  </a:lnTo>
                  <a:lnTo>
                    <a:pt x="15" y="24"/>
                  </a:lnTo>
                  <a:lnTo>
                    <a:pt x="16" y="24"/>
                  </a:lnTo>
                  <a:lnTo>
                    <a:pt x="16" y="24"/>
                  </a:lnTo>
                  <a:lnTo>
                    <a:pt x="16" y="25"/>
                  </a:lnTo>
                  <a:lnTo>
                    <a:pt x="16" y="25"/>
                  </a:lnTo>
                  <a:lnTo>
                    <a:pt x="16" y="25"/>
                  </a:lnTo>
                  <a:lnTo>
                    <a:pt x="16" y="26"/>
                  </a:lnTo>
                  <a:lnTo>
                    <a:pt x="16" y="26"/>
                  </a:lnTo>
                  <a:lnTo>
                    <a:pt x="16" y="25"/>
                  </a:lnTo>
                  <a:lnTo>
                    <a:pt x="16" y="26"/>
                  </a:lnTo>
                  <a:lnTo>
                    <a:pt x="16" y="26"/>
                  </a:lnTo>
                  <a:lnTo>
                    <a:pt x="16" y="26"/>
                  </a:lnTo>
                  <a:lnTo>
                    <a:pt x="16" y="26"/>
                  </a:lnTo>
                  <a:lnTo>
                    <a:pt x="16" y="27"/>
                  </a:lnTo>
                  <a:lnTo>
                    <a:pt x="16" y="27"/>
                  </a:lnTo>
                  <a:lnTo>
                    <a:pt x="16" y="28"/>
                  </a:lnTo>
                  <a:lnTo>
                    <a:pt x="16" y="28"/>
                  </a:lnTo>
                  <a:lnTo>
                    <a:pt x="16" y="28"/>
                  </a:lnTo>
                  <a:lnTo>
                    <a:pt x="16" y="28"/>
                  </a:lnTo>
                  <a:lnTo>
                    <a:pt x="16" y="28"/>
                  </a:lnTo>
                  <a:lnTo>
                    <a:pt x="16" y="28"/>
                  </a:lnTo>
                  <a:lnTo>
                    <a:pt x="16" y="29"/>
                  </a:lnTo>
                  <a:lnTo>
                    <a:pt x="16" y="29"/>
                  </a:lnTo>
                  <a:lnTo>
                    <a:pt x="16" y="29"/>
                  </a:lnTo>
                  <a:lnTo>
                    <a:pt x="16" y="29"/>
                  </a:lnTo>
                  <a:lnTo>
                    <a:pt x="16" y="29"/>
                  </a:lnTo>
                  <a:lnTo>
                    <a:pt x="16" y="29"/>
                  </a:lnTo>
                  <a:lnTo>
                    <a:pt x="16" y="29"/>
                  </a:lnTo>
                  <a:lnTo>
                    <a:pt x="16" y="29"/>
                  </a:lnTo>
                  <a:lnTo>
                    <a:pt x="15" y="29"/>
                  </a:lnTo>
                  <a:lnTo>
                    <a:pt x="15" y="29"/>
                  </a:lnTo>
                  <a:lnTo>
                    <a:pt x="16" y="29"/>
                  </a:lnTo>
                  <a:lnTo>
                    <a:pt x="16" y="30"/>
                  </a:lnTo>
                  <a:lnTo>
                    <a:pt x="16" y="30"/>
                  </a:lnTo>
                  <a:lnTo>
                    <a:pt x="16" y="31"/>
                  </a:lnTo>
                  <a:lnTo>
                    <a:pt x="16" y="30"/>
                  </a:lnTo>
                  <a:lnTo>
                    <a:pt x="16" y="30"/>
                  </a:lnTo>
                  <a:lnTo>
                    <a:pt x="15" y="30"/>
                  </a:lnTo>
                  <a:lnTo>
                    <a:pt x="15" y="30"/>
                  </a:lnTo>
                  <a:lnTo>
                    <a:pt x="16" y="30"/>
                  </a:lnTo>
                  <a:lnTo>
                    <a:pt x="16" y="30"/>
                  </a:lnTo>
                  <a:lnTo>
                    <a:pt x="15" y="31"/>
                  </a:lnTo>
                  <a:lnTo>
                    <a:pt x="16" y="31"/>
                  </a:lnTo>
                  <a:lnTo>
                    <a:pt x="16" y="31"/>
                  </a:lnTo>
                  <a:lnTo>
                    <a:pt x="16" y="31"/>
                  </a:lnTo>
                  <a:lnTo>
                    <a:pt x="15" y="31"/>
                  </a:lnTo>
                  <a:lnTo>
                    <a:pt x="15" y="31"/>
                  </a:lnTo>
                  <a:lnTo>
                    <a:pt x="15" y="32"/>
                  </a:lnTo>
                  <a:lnTo>
                    <a:pt x="15" y="32"/>
                  </a:lnTo>
                  <a:lnTo>
                    <a:pt x="15" y="32"/>
                  </a:lnTo>
                  <a:lnTo>
                    <a:pt x="15" y="32"/>
                  </a:lnTo>
                  <a:lnTo>
                    <a:pt x="15" y="32"/>
                  </a:lnTo>
                  <a:lnTo>
                    <a:pt x="14" y="33"/>
                  </a:lnTo>
                  <a:lnTo>
                    <a:pt x="14" y="33"/>
                  </a:lnTo>
                  <a:lnTo>
                    <a:pt x="14" y="33"/>
                  </a:lnTo>
                  <a:lnTo>
                    <a:pt x="14" y="33"/>
                  </a:lnTo>
                  <a:lnTo>
                    <a:pt x="14" y="33"/>
                  </a:lnTo>
                  <a:lnTo>
                    <a:pt x="13" y="33"/>
                  </a:lnTo>
                  <a:lnTo>
                    <a:pt x="13" y="33"/>
                  </a:lnTo>
                  <a:lnTo>
                    <a:pt x="13" y="33"/>
                  </a:lnTo>
                  <a:lnTo>
                    <a:pt x="13" y="34"/>
                  </a:lnTo>
                  <a:lnTo>
                    <a:pt x="13" y="34"/>
                  </a:lnTo>
                  <a:lnTo>
                    <a:pt x="13" y="34"/>
                  </a:lnTo>
                  <a:lnTo>
                    <a:pt x="13" y="34"/>
                  </a:lnTo>
                  <a:lnTo>
                    <a:pt x="13" y="34"/>
                  </a:lnTo>
                  <a:lnTo>
                    <a:pt x="12" y="34"/>
                  </a:lnTo>
                  <a:lnTo>
                    <a:pt x="12" y="34"/>
                  </a:lnTo>
                  <a:lnTo>
                    <a:pt x="12" y="34"/>
                  </a:lnTo>
                  <a:lnTo>
                    <a:pt x="12" y="34"/>
                  </a:lnTo>
                  <a:lnTo>
                    <a:pt x="12" y="34"/>
                  </a:lnTo>
                  <a:lnTo>
                    <a:pt x="11" y="34"/>
                  </a:lnTo>
                  <a:lnTo>
                    <a:pt x="11" y="35"/>
                  </a:lnTo>
                  <a:lnTo>
                    <a:pt x="11" y="34"/>
                  </a:lnTo>
                  <a:lnTo>
                    <a:pt x="11" y="34"/>
                  </a:lnTo>
                  <a:lnTo>
                    <a:pt x="11" y="34"/>
                  </a:lnTo>
                  <a:lnTo>
                    <a:pt x="11" y="34"/>
                  </a:lnTo>
                  <a:lnTo>
                    <a:pt x="11" y="34"/>
                  </a:lnTo>
                  <a:lnTo>
                    <a:pt x="11" y="34"/>
                  </a:lnTo>
                  <a:lnTo>
                    <a:pt x="11" y="34"/>
                  </a:lnTo>
                  <a:lnTo>
                    <a:pt x="11" y="34"/>
                  </a:lnTo>
                  <a:lnTo>
                    <a:pt x="11" y="34"/>
                  </a:lnTo>
                  <a:lnTo>
                    <a:pt x="11" y="34"/>
                  </a:lnTo>
                  <a:lnTo>
                    <a:pt x="11" y="34"/>
                  </a:lnTo>
                  <a:lnTo>
                    <a:pt x="11" y="34"/>
                  </a:lnTo>
                  <a:lnTo>
                    <a:pt x="11" y="34"/>
                  </a:lnTo>
                  <a:lnTo>
                    <a:pt x="10" y="34"/>
                  </a:lnTo>
                  <a:lnTo>
                    <a:pt x="10" y="34"/>
                  </a:lnTo>
                  <a:lnTo>
                    <a:pt x="10" y="34"/>
                  </a:lnTo>
                  <a:lnTo>
                    <a:pt x="10" y="34"/>
                  </a:lnTo>
                  <a:lnTo>
                    <a:pt x="10" y="34"/>
                  </a:lnTo>
                  <a:lnTo>
                    <a:pt x="10" y="34"/>
                  </a:lnTo>
                  <a:lnTo>
                    <a:pt x="10" y="34"/>
                  </a:lnTo>
                  <a:lnTo>
                    <a:pt x="10" y="34"/>
                  </a:lnTo>
                  <a:lnTo>
                    <a:pt x="10" y="34"/>
                  </a:lnTo>
                  <a:lnTo>
                    <a:pt x="10" y="35"/>
                  </a:lnTo>
                  <a:lnTo>
                    <a:pt x="10" y="35"/>
                  </a:lnTo>
                  <a:lnTo>
                    <a:pt x="10" y="35"/>
                  </a:lnTo>
                  <a:lnTo>
                    <a:pt x="10" y="35"/>
                  </a:lnTo>
                  <a:lnTo>
                    <a:pt x="10" y="35"/>
                  </a:lnTo>
                  <a:lnTo>
                    <a:pt x="10" y="35"/>
                  </a:lnTo>
                  <a:lnTo>
                    <a:pt x="9" y="35"/>
                  </a:lnTo>
                  <a:lnTo>
                    <a:pt x="10" y="35"/>
                  </a:lnTo>
                  <a:lnTo>
                    <a:pt x="10" y="35"/>
                  </a:lnTo>
                  <a:lnTo>
                    <a:pt x="10" y="35"/>
                  </a:lnTo>
                  <a:lnTo>
                    <a:pt x="10" y="35"/>
                  </a:lnTo>
                  <a:lnTo>
                    <a:pt x="10" y="35"/>
                  </a:lnTo>
                  <a:lnTo>
                    <a:pt x="10" y="35"/>
                  </a:lnTo>
                  <a:lnTo>
                    <a:pt x="10" y="36"/>
                  </a:lnTo>
                  <a:lnTo>
                    <a:pt x="10" y="36"/>
                  </a:lnTo>
                  <a:lnTo>
                    <a:pt x="10" y="35"/>
                  </a:lnTo>
                  <a:lnTo>
                    <a:pt x="9" y="35"/>
                  </a:lnTo>
                  <a:lnTo>
                    <a:pt x="9" y="35"/>
                  </a:lnTo>
                  <a:lnTo>
                    <a:pt x="9" y="35"/>
                  </a:lnTo>
                  <a:lnTo>
                    <a:pt x="9" y="35"/>
                  </a:lnTo>
                  <a:lnTo>
                    <a:pt x="10" y="35"/>
                  </a:lnTo>
                  <a:lnTo>
                    <a:pt x="10" y="36"/>
                  </a:lnTo>
                  <a:lnTo>
                    <a:pt x="10" y="36"/>
                  </a:lnTo>
                  <a:lnTo>
                    <a:pt x="10" y="36"/>
                  </a:lnTo>
                  <a:lnTo>
                    <a:pt x="10" y="36"/>
                  </a:lnTo>
                  <a:lnTo>
                    <a:pt x="10" y="36"/>
                  </a:lnTo>
                  <a:lnTo>
                    <a:pt x="10" y="36"/>
                  </a:lnTo>
                  <a:lnTo>
                    <a:pt x="9" y="36"/>
                  </a:lnTo>
                  <a:lnTo>
                    <a:pt x="9" y="35"/>
                  </a:lnTo>
                  <a:lnTo>
                    <a:pt x="9" y="35"/>
                  </a:lnTo>
                  <a:lnTo>
                    <a:pt x="9" y="35"/>
                  </a:lnTo>
                  <a:lnTo>
                    <a:pt x="9" y="35"/>
                  </a:lnTo>
                  <a:lnTo>
                    <a:pt x="9" y="35"/>
                  </a:lnTo>
                  <a:lnTo>
                    <a:pt x="9" y="36"/>
                  </a:lnTo>
                  <a:lnTo>
                    <a:pt x="9" y="36"/>
                  </a:lnTo>
                  <a:lnTo>
                    <a:pt x="10" y="36"/>
                  </a:lnTo>
                  <a:lnTo>
                    <a:pt x="10" y="36"/>
                  </a:lnTo>
                  <a:lnTo>
                    <a:pt x="10" y="36"/>
                  </a:lnTo>
                  <a:lnTo>
                    <a:pt x="10" y="36"/>
                  </a:lnTo>
                  <a:lnTo>
                    <a:pt x="10" y="37"/>
                  </a:lnTo>
                  <a:lnTo>
                    <a:pt x="10" y="37"/>
                  </a:lnTo>
                  <a:lnTo>
                    <a:pt x="10" y="37"/>
                  </a:lnTo>
                  <a:lnTo>
                    <a:pt x="9" y="37"/>
                  </a:lnTo>
                  <a:lnTo>
                    <a:pt x="9" y="37"/>
                  </a:lnTo>
                  <a:lnTo>
                    <a:pt x="9" y="36"/>
                  </a:lnTo>
                  <a:lnTo>
                    <a:pt x="9" y="36"/>
                  </a:lnTo>
                  <a:lnTo>
                    <a:pt x="8" y="36"/>
                  </a:lnTo>
                  <a:lnTo>
                    <a:pt x="8" y="36"/>
                  </a:lnTo>
                  <a:lnTo>
                    <a:pt x="8" y="36"/>
                  </a:lnTo>
                  <a:lnTo>
                    <a:pt x="8" y="36"/>
                  </a:lnTo>
                  <a:lnTo>
                    <a:pt x="8" y="36"/>
                  </a:lnTo>
                  <a:lnTo>
                    <a:pt x="9" y="36"/>
                  </a:lnTo>
                  <a:lnTo>
                    <a:pt x="9" y="36"/>
                  </a:lnTo>
                  <a:lnTo>
                    <a:pt x="9" y="37"/>
                  </a:lnTo>
                  <a:lnTo>
                    <a:pt x="9" y="37"/>
                  </a:lnTo>
                  <a:lnTo>
                    <a:pt x="9" y="37"/>
                  </a:lnTo>
                  <a:lnTo>
                    <a:pt x="9" y="37"/>
                  </a:lnTo>
                  <a:lnTo>
                    <a:pt x="8" y="38"/>
                  </a:lnTo>
                  <a:lnTo>
                    <a:pt x="8" y="38"/>
                  </a:lnTo>
                  <a:lnTo>
                    <a:pt x="8" y="38"/>
                  </a:lnTo>
                  <a:lnTo>
                    <a:pt x="8" y="38"/>
                  </a:lnTo>
                  <a:lnTo>
                    <a:pt x="7" y="38"/>
                  </a:lnTo>
                  <a:lnTo>
                    <a:pt x="7" y="39"/>
                  </a:lnTo>
                  <a:lnTo>
                    <a:pt x="7" y="39"/>
                  </a:lnTo>
                  <a:lnTo>
                    <a:pt x="7" y="39"/>
                  </a:lnTo>
                  <a:lnTo>
                    <a:pt x="7" y="39"/>
                  </a:lnTo>
                  <a:lnTo>
                    <a:pt x="7" y="39"/>
                  </a:lnTo>
                  <a:lnTo>
                    <a:pt x="6" y="40"/>
                  </a:lnTo>
                  <a:lnTo>
                    <a:pt x="6" y="39"/>
                  </a:lnTo>
                  <a:lnTo>
                    <a:pt x="6" y="39"/>
                  </a:lnTo>
                  <a:lnTo>
                    <a:pt x="6" y="39"/>
                  </a:lnTo>
                  <a:lnTo>
                    <a:pt x="6" y="39"/>
                  </a:lnTo>
                  <a:lnTo>
                    <a:pt x="6" y="39"/>
                  </a:lnTo>
                  <a:lnTo>
                    <a:pt x="6" y="38"/>
                  </a:lnTo>
                  <a:lnTo>
                    <a:pt x="6" y="38"/>
                  </a:lnTo>
                  <a:lnTo>
                    <a:pt x="6" y="37"/>
                  </a:lnTo>
                  <a:lnTo>
                    <a:pt x="6" y="37"/>
                  </a:lnTo>
                  <a:lnTo>
                    <a:pt x="6" y="37"/>
                  </a:lnTo>
                  <a:lnTo>
                    <a:pt x="6" y="37"/>
                  </a:lnTo>
                  <a:lnTo>
                    <a:pt x="6" y="36"/>
                  </a:lnTo>
                  <a:lnTo>
                    <a:pt x="6" y="36"/>
                  </a:lnTo>
                  <a:lnTo>
                    <a:pt x="6" y="36"/>
                  </a:lnTo>
                  <a:lnTo>
                    <a:pt x="7" y="36"/>
                  </a:lnTo>
                  <a:lnTo>
                    <a:pt x="7" y="36"/>
                  </a:lnTo>
                  <a:lnTo>
                    <a:pt x="7" y="36"/>
                  </a:lnTo>
                  <a:lnTo>
                    <a:pt x="7" y="36"/>
                  </a:lnTo>
                  <a:lnTo>
                    <a:pt x="7" y="36"/>
                  </a:lnTo>
                  <a:lnTo>
                    <a:pt x="7" y="36"/>
                  </a:lnTo>
                  <a:lnTo>
                    <a:pt x="7" y="35"/>
                  </a:lnTo>
                  <a:lnTo>
                    <a:pt x="6" y="35"/>
                  </a:lnTo>
                  <a:lnTo>
                    <a:pt x="6" y="35"/>
                  </a:lnTo>
                  <a:lnTo>
                    <a:pt x="6" y="35"/>
                  </a:lnTo>
                  <a:lnTo>
                    <a:pt x="6" y="35"/>
                  </a:lnTo>
                  <a:lnTo>
                    <a:pt x="6" y="35"/>
                  </a:lnTo>
                  <a:lnTo>
                    <a:pt x="6" y="35"/>
                  </a:lnTo>
                  <a:lnTo>
                    <a:pt x="6" y="35"/>
                  </a:lnTo>
                  <a:lnTo>
                    <a:pt x="6" y="35"/>
                  </a:lnTo>
                  <a:lnTo>
                    <a:pt x="6" y="35"/>
                  </a:lnTo>
                  <a:lnTo>
                    <a:pt x="5" y="34"/>
                  </a:lnTo>
                  <a:lnTo>
                    <a:pt x="5" y="34"/>
                  </a:lnTo>
                  <a:lnTo>
                    <a:pt x="6" y="34"/>
                  </a:lnTo>
                  <a:lnTo>
                    <a:pt x="6" y="34"/>
                  </a:lnTo>
                  <a:lnTo>
                    <a:pt x="6" y="34"/>
                  </a:lnTo>
                  <a:lnTo>
                    <a:pt x="6" y="34"/>
                  </a:lnTo>
                  <a:lnTo>
                    <a:pt x="6" y="34"/>
                  </a:lnTo>
                  <a:lnTo>
                    <a:pt x="6" y="34"/>
                  </a:lnTo>
                  <a:lnTo>
                    <a:pt x="7" y="34"/>
                  </a:lnTo>
                  <a:lnTo>
                    <a:pt x="7" y="34"/>
                  </a:lnTo>
                  <a:lnTo>
                    <a:pt x="7" y="33"/>
                  </a:lnTo>
                  <a:lnTo>
                    <a:pt x="7" y="33"/>
                  </a:lnTo>
                  <a:lnTo>
                    <a:pt x="7" y="33"/>
                  </a:lnTo>
                  <a:lnTo>
                    <a:pt x="7" y="33"/>
                  </a:lnTo>
                  <a:lnTo>
                    <a:pt x="7" y="33"/>
                  </a:lnTo>
                  <a:lnTo>
                    <a:pt x="7" y="33"/>
                  </a:lnTo>
                  <a:lnTo>
                    <a:pt x="7" y="33"/>
                  </a:lnTo>
                  <a:lnTo>
                    <a:pt x="8" y="33"/>
                  </a:lnTo>
                  <a:lnTo>
                    <a:pt x="8" y="33"/>
                  </a:lnTo>
                  <a:lnTo>
                    <a:pt x="8" y="33"/>
                  </a:lnTo>
                  <a:lnTo>
                    <a:pt x="8" y="33"/>
                  </a:lnTo>
                  <a:lnTo>
                    <a:pt x="8" y="33"/>
                  </a:lnTo>
                  <a:lnTo>
                    <a:pt x="8" y="33"/>
                  </a:lnTo>
                  <a:lnTo>
                    <a:pt x="8" y="33"/>
                  </a:lnTo>
                  <a:lnTo>
                    <a:pt x="9" y="34"/>
                  </a:lnTo>
                  <a:lnTo>
                    <a:pt x="9" y="34"/>
                  </a:lnTo>
                  <a:lnTo>
                    <a:pt x="9" y="33"/>
                  </a:lnTo>
                  <a:lnTo>
                    <a:pt x="9" y="33"/>
                  </a:lnTo>
                  <a:lnTo>
                    <a:pt x="9" y="33"/>
                  </a:lnTo>
                  <a:lnTo>
                    <a:pt x="9" y="33"/>
                  </a:lnTo>
                  <a:lnTo>
                    <a:pt x="8" y="32"/>
                  </a:lnTo>
                  <a:lnTo>
                    <a:pt x="8" y="32"/>
                  </a:lnTo>
                  <a:lnTo>
                    <a:pt x="8" y="32"/>
                  </a:lnTo>
                  <a:lnTo>
                    <a:pt x="8" y="32"/>
                  </a:lnTo>
                  <a:lnTo>
                    <a:pt x="8" y="32"/>
                  </a:lnTo>
                  <a:lnTo>
                    <a:pt x="8" y="31"/>
                  </a:lnTo>
                  <a:lnTo>
                    <a:pt x="8" y="31"/>
                  </a:lnTo>
                  <a:lnTo>
                    <a:pt x="8" y="31"/>
                  </a:lnTo>
                  <a:lnTo>
                    <a:pt x="8" y="31"/>
                  </a:lnTo>
                  <a:lnTo>
                    <a:pt x="8" y="31"/>
                  </a:lnTo>
                  <a:lnTo>
                    <a:pt x="8" y="31"/>
                  </a:lnTo>
                  <a:lnTo>
                    <a:pt x="9" y="31"/>
                  </a:lnTo>
                  <a:lnTo>
                    <a:pt x="9" y="31"/>
                  </a:lnTo>
                  <a:lnTo>
                    <a:pt x="9" y="31"/>
                  </a:lnTo>
                  <a:lnTo>
                    <a:pt x="9" y="31"/>
                  </a:lnTo>
                  <a:lnTo>
                    <a:pt x="10" y="31"/>
                  </a:lnTo>
                  <a:lnTo>
                    <a:pt x="10" y="31"/>
                  </a:lnTo>
                  <a:lnTo>
                    <a:pt x="10" y="31"/>
                  </a:lnTo>
                  <a:lnTo>
                    <a:pt x="9" y="30"/>
                  </a:lnTo>
                  <a:lnTo>
                    <a:pt x="10" y="30"/>
                  </a:lnTo>
                  <a:lnTo>
                    <a:pt x="10" y="30"/>
                  </a:lnTo>
                  <a:lnTo>
                    <a:pt x="10" y="30"/>
                  </a:lnTo>
                  <a:lnTo>
                    <a:pt x="10" y="30"/>
                  </a:lnTo>
                  <a:lnTo>
                    <a:pt x="11" y="30"/>
                  </a:lnTo>
                  <a:lnTo>
                    <a:pt x="11" y="30"/>
                  </a:lnTo>
                  <a:lnTo>
                    <a:pt x="11" y="30"/>
                  </a:lnTo>
                  <a:lnTo>
                    <a:pt x="11" y="30"/>
                  </a:lnTo>
                  <a:lnTo>
                    <a:pt x="11" y="29"/>
                  </a:lnTo>
                  <a:lnTo>
                    <a:pt x="11" y="29"/>
                  </a:lnTo>
                  <a:lnTo>
                    <a:pt x="12" y="29"/>
                  </a:lnTo>
                  <a:lnTo>
                    <a:pt x="12" y="30"/>
                  </a:lnTo>
                  <a:lnTo>
                    <a:pt x="12" y="29"/>
                  </a:lnTo>
                  <a:lnTo>
                    <a:pt x="12" y="29"/>
                  </a:lnTo>
                  <a:lnTo>
                    <a:pt x="12" y="29"/>
                  </a:lnTo>
                  <a:lnTo>
                    <a:pt x="12" y="28"/>
                  </a:lnTo>
                  <a:lnTo>
                    <a:pt x="12" y="28"/>
                  </a:lnTo>
                  <a:lnTo>
                    <a:pt x="12" y="28"/>
                  </a:lnTo>
                  <a:lnTo>
                    <a:pt x="12" y="28"/>
                  </a:lnTo>
                  <a:lnTo>
                    <a:pt x="12" y="28"/>
                  </a:lnTo>
                  <a:lnTo>
                    <a:pt x="12" y="27"/>
                  </a:lnTo>
                  <a:lnTo>
                    <a:pt x="12" y="27"/>
                  </a:lnTo>
                  <a:lnTo>
                    <a:pt x="12" y="26"/>
                  </a:lnTo>
                  <a:lnTo>
                    <a:pt x="12" y="26"/>
                  </a:lnTo>
                  <a:lnTo>
                    <a:pt x="12" y="26"/>
                  </a:lnTo>
                  <a:lnTo>
                    <a:pt x="12" y="25"/>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2" name="Freeform 653">
              <a:extLst>
                <a:ext uri="{FF2B5EF4-FFF2-40B4-BE49-F238E27FC236}">
                  <a16:creationId xmlns:a16="http://schemas.microsoft.com/office/drawing/2014/main" id="{1A9F4214-99D7-4B38-8522-58AEF28039F7}"/>
                </a:ext>
              </a:extLst>
            </p:cNvPr>
            <p:cNvSpPr>
              <a:spLocks noEditPoints="1"/>
            </p:cNvSpPr>
            <p:nvPr/>
          </p:nvSpPr>
          <p:spPr bwMode="auto">
            <a:xfrm>
              <a:off x="6574569" y="3504113"/>
              <a:ext cx="504216" cy="496111"/>
            </a:xfrm>
            <a:custGeom>
              <a:avLst/>
              <a:gdLst/>
              <a:ahLst/>
              <a:cxnLst>
                <a:cxn ang="0">
                  <a:pos x="32" y="14"/>
                </a:cxn>
                <a:cxn ang="0">
                  <a:pos x="30" y="39"/>
                </a:cxn>
                <a:cxn ang="0">
                  <a:pos x="26" y="41"/>
                </a:cxn>
                <a:cxn ang="0">
                  <a:pos x="21" y="41"/>
                </a:cxn>
                <a:cxn ang="0">
                  <a:pos x="19" y="40"/>
                </a:cxn>
                <a:cxn ang="0">
                  <a:pos x="19" y="42"/>
                </a:cxn>
                <a:cxn ang="0">
                  <a:pos x="18" y="43"/>
                </a:cxn>
                <a:cxn ang="0">
                  <a:pos x="18" y="42"/>
                </a:cxn>
                <a:cxn ang="0">
                  <a:pos x="17" y="41"/>
                </a:cxn>
                <a:cxn ang="0">
                  <a:pos x="16" y="40"/>
                </a:cxn>
                <a:cxn ang="0">
                  <a:pos x="15" y="39"/>
                </a:cxn>
                <a:cxn ang="0">
                  <a:pos x="15" y="38"/>
                </a:cxn>
                <a:cxn ang="0">
                  <a:pos x="15" y="37"/>
                </a:cxn>
                <a:cxn ang="0">
                  <a:pos x="14" y="35"/>
                </a:cxn>
                <a:cxn ang="0">
                  <a:pos x="13" y="34"/>
                </a:cxn>
                <a:cxn ang="0">
                  <a:pos x="12" y="33"/>
                </a:cxn>
                <a:cxn ang="0">
                  <a:pos x="11" y="32"/>
                </a:cxn>
                <a:cxn ang="0">
                  <a:pos x="11" y="31"/>
                </a:cxn>
                <a:cxn ang="0">
                  <a:pos x="10" y="30"/>
                </a:cxn>
                <a:cxn ang="0">
                  <a:pos x="10" y="28"/>
                </a:cxn>
                <a:cxn ang="0">
                  <a:pos x="9" y="26"/>
                </a:cxn>
                <a:cxn ang="0">
                  <a:pos x="9" y="25"/>
                </a:cxn>
                <a:cxn ang="0">
                  <a:pos x="9" y="24"/>
                </a:cxn>
                <a:cxn ang="0">
                  <a:pos x="8" y="23"/>
                </a:cxn>
                <a:cxn ang="0">
                  <a:pos x="7" y="22"/>
                </a:cxn>
                <a:cxn ang="0">
                  <a:pos x="6" y="21"/>
                </a:cxn>
                <a:cxn ang="0">
                  <a:pos x="6" y="20"/>
                </a:cxn>
                <a:cxn ang="0">
                  <a:pos x="5" y="18"/>
                </a:cxn>
                <a:cxn ang="0">
                  <a:pos x="5" y="18"/>
                </a:cxn>
                <a:cxn ang="0">
                  <a:pos x="4" y="17"/>
                </a:cxn>
                <a:cxn ang="0">
                  <a:pos x="3" y="15"/>
                </a:cxn>
                <a:cxn ang="0">
                  <a:pos x="3" y="14"/>
                </a:cxn>
                <a:cxn ang="0">
                  <a:pos x="2" y="13"/>
                </a:cxn>
                <a:cxn ang="0">
                  <a:pos x="1" y="11"/>
                </a:cxn>
                <a:cxn ang="0">
                  <a:pos x="0" y="11"/>
                </a:cxn>
                <a:cxn ang="0">
                  <a:pos x="1" y="10"/>
                </a:cxn>
                <a:cxn ang="0">
                  <a:pos x="2" y="8"/>
                </a:cxn>
                <a:cxn ang="0">
                  <a:pos x="6" y="6"/>
                </a:cxn>
                <a:cxn ang="0">
                  <a:pos x="6" y="3"/>
                </a:cxn>
                <a:cxn ang="0">
                  <a:pos x="9" y="1"/>
                </a:cxn>
                <a:cxn ang="0">
                  <a:pos x="15" y="2"/>
                </a:cxn>
                <a:cxn ang="0">
                  <a:pos x="25" y="9"/>
                </a:cxn>
                <a:cxn ang="0">
                  <a:pos x="28" y="9"/>
                </a:cxn>
                <a:cxn ang="0">
                  <a:pos x="30" y="10"/>
                </a:cxn>
                <a:cxn ang="0">
                  <a:pos x="31" y="12"/>
                </a:cxn>
                <a:cxn ang="0">
                  <a:pos x="31" y="12"/>
                </a:cxn>
                <a:cxn ang="0">
                  <a:pos x="32" y="13"/>
                </a:cxn>
                <a:cxn ang="0">
                  <a:pos x="33" y="14"/>
                </a:cxn>
                <a:cxn ang="0">
                  <a:pos x="34" y="15"/>
                </a:cxn>
                <a:cxn ang="0">
                  <a:pos x="34" y="16"/>
                </a:cxn>
                <a:cxn ang="0">
                  <a:pos x="34" y="17"/>
                </a:cxn>
                <a:cxn ang="0">
                  <a:pos x="34" y="18"/>
                </a:cxn>
                <a:cxn ang="0">
                  <a:pos x="34" y="19"/>
                </a:cxn>
                <a:cxn ang="0">
                  <a:pos x="35" y="20"/>
                </a:cxn>
                <a:cxn ang="0">
                  <a:pos x="36" y="21"/>
                </a:cxn>
                <a:cxn ang="0">
                  <a:pos x="37" y="22"/>
                </a:cxn>
                <a:cxn ang="0">
                  <a:pos x="37" y="22"/>
                </a:cxn>
                <a:cxn ang="0">
                  <a:pos x="37" y="22"/>
                </a:cxn>
                <a:cxn ang="0">
                  <a:pos x="45" y="34"/>
                </a:cxn>
              </a:cxnLst>
              <a:rect l="0" t="0" r="r" b="b"/>
              <a:pathLst>
                <a:path w="46" h="44">
                  <a:moveTo>
                    <a:pt x="32" y="14"/>
                  </a:moveTo>
                  <a:lnTo>
                    <a:pt x="32" y="14"/>
                  </a:lnTo>
                  <a:lnTo>
                    <a:pt x="33" y="14"/>
                  </a:lnTo>
                  <a:lnTo>
                    <a:pt x="33" y="14"/>
                  </a:lnTo>
                  <a:lnTo>
                    <a:pt x="33" y="14"/>
                  </a:lnTo>
                  <a:lnTo>
                    <a:pt x="32" y="14"/>
                  </a:lnTo>
                  <a:close/>
                  <a:moveTo>
                    <a:pt x="6" y="20"/>
                  </a:moveTo>
                  <a:lnTo>
                    <a:pt x="6" y="20"/>
                  </a:lnTo>
                  <a:close/>
                  <a:moveTo>
                    <a:pt x="38" y="36"/>
                  </a:moveTo>
                  <a:lnTo>
                    <a:pt x="35" y="38"/>
                  </a:lnTo>
                  <a:lnTo>
                    <a:pt x="32" y="38"/>
                  </a:lnTo>
                  <a:lnTo>
                    <a:pt x="30" y="39"/>
                  </a:lnTo>
                  <a:lnTo>
                    <a:pt x="28" y="41"/>
                  </a:lnTo>
                  <a:lnTo>
                    <a:pt x="28" y="42"/>
                  </a:lnTo>
                  <a:lnTo>
                    <a:pt x="27" y="43"/>
                  </a:lnTo>
                  <a:lnTo>
                    <a:pt x="27" y="43"/>
                  </a:lnTo>
                  <a:lnTo>
                    <a:pt x="26" y="41"/>
                  </a:lnTo>
                  <a:lnTo>
                    <a:pt x="26" y="41"/>
                  </a:lnTo>
                  <a:lnTo>
                    <a:pt x="25" y="41"/>
                  </a:lnTo>
                  <a:lnTo>
                    <a:pt x="23" y="41"/>
                  </a:lnTo>
                  <a:lnTo>
                    <a:pt x="23" y="41"/>
                  </a:lnTo>
                  <a:lnTo>
                    <a:pt x="21" y="41"/>
                  </a:lnTo>
                  <a:lnTo>
                    <a:pt x="21" y="41"/>
                  </a:lnTo>
                  <a:lnTo>
                    <a:pt x="21" y="41"/>
                  </a:lnTo>
                  <a:lnTo>
                    <a:pt x="20" y="41"/>
                  </a:lnTo>
                  <a:lnTo>
                    <a:pt x="20" y="41"/>
                  </a:lnTo>
                  <a:lnTo>
                    <a:pt x="20" y="41"/>
                  </a:lnTo>
                  <a:lnTo>
                    <a:pt x="20" y="40"/>
                  </a:lnTo>
                  <a:lnTo>
                    <a:pt x="20" y="40"/>
                  </a:lnTo>
                  <a:lnTo>
                    <a:pt x="19" y="40"/>
                  </a:lnTo>
                  <a:lnTo>
                    <a:pt x="19" y="41"/>
                  </a:lnTo>
                  <a:lnTo>
                    <a:pt x="19" y="41"/>
                  </a:lnTo>
                  <a:lnTo>
                    <a:pt x="19" y="41"/>
                  </a:lnTo>
                  <a:lnTo>
                    <a:pt x="19" y="41"/>
                  </a:lnTo>
                  <a:lnTo>
                    <a:pt x="19" y="42"/>
                  </a:lnTo>
                  <a:lnTo>
                    <a:pt x="19" y="42"/>
                  </a:lnTo>
                  <a:lnTo>
                    <a:pt x="19" y="43"/>
                  </a:lnTo>
                  <a:lnTo>
                    <a:pt x="19" y="43"/>
                  </a:lnTo>
                  <a:lnTo>
                    <a:pt x="19" y="43"/>
                  </a:lnTo>
                  <a:lnTo>
                    <a:pt x="19" y="43"/>
                  </a:lnTo>
                  <a:lnTo>
                    <a:pt x="19" y="43"/>
                  </a:lnTo>
                  <a:lnTo>
                    <a:pt x="18" y="43"/>
                  </a:lnTo>
                  <a:lnTo>
                    <a:pt x="18" y="44"/>
                  </a:lnTo>
                  <a:lnTo>
                    <a:pt x="18" y="43"/>
                  </a:lnTo>
                  <a:lnTo>
                    <a:pt x="18" y="43"/>
                  </a:lnTo>
                  <a:lnTo>
                    <a:pt x="18" y="43"/>
                  </a:lnTo>
                  <a:lnTo>
                    <a:pt x="18" y="42"/>
                  </a:lnTo>
                  <a:lnTo>
                    <a:pt x="18" y="42"/>
                  </a:lnTo>
                  <a:lnTo>
                    <a:pt x="18" y="42"/>
                  </a:lnTo>
                  <a:lnTo>
                    <a:pt x="18" y="42"/>
                  </a:lnTo>
                  <a:lnTo>
                    <a:pt x="17" y="42"/>
                  </a:lnTo>
                  <a:lnTo>
                    <a:pt x="17" y="41"/>
                  </a:lnTo>
                  <a:lnTo>
                    <a:pt x="17" y="42"/>
                  </a:lnTo>
                  <a:lnTo>
                    <a:pt x="17" y="41"/>
                  </a:lnTo>
                  <a:lnTo>
                    <a:pt x="17" y="41"/>
                  </a:lnTo>
                  <a:lnTo>
                    <a:pt x="17" y="41"/>
                  </a:lnTo>
                  <a:lnTo>
                    <a:pt x="17" y="41"/>
                  </a:lnTo>
                  <a:lnTo>
                    <a:pt x="17" y="40"/>
                  </a:lnTo>
                  <a:lnTo>
                    <a:pt x="17" y="40"/>
                  </a:lnTo>
                  <a:lnTo>
                    <a:pt x="16" y="40"/>
                  </a:lnTo>
                  <a:lnTo>
                    <a:pt x="16" y="40"/>
                  </a:lnTo>
                  <a:lnTo>
                    <a:pt x="16" y="40"/>
                  </a:lnTo>
                  <a:lnTo>
                    <a:pt x="16" y="39"/>
                  </a:lnTo>
                  <a:lnTo>
                    <a:pt x="15" y="39"/>
                  </a:lnTo>
                  <a:lnTo>
                    <a:pt x="15" y="39"/>
                  </a:lnTo>
                  <a:lnTo>
                    <a:pt x="15" y="39"/>
                  </a:lnTo>
                  <a:lnTo>
                    <a:pt x="15" y="39"/>
                  </a:lnTo>
                  <a:lnTo>
                    <a:pt x="15" y="38"/>
                  </a:lnTo>
                  <a:lnTo>
                    <a:pt x="15" y="38"/>
                  </a:lnTo>
                  <a:lnTo>
                    <a:pt x="15" y="38"/>
                  </a:lnTo>
                  <a:lnTo>
                    <a:pt x="15" y="38"/>
                  </a:lnTo>
                  <a:lnTo>
                    <a:pt x="15" y="38"/>
                  </a:lnTo>
                  <a:lnTo>
                    <a:pt x="15" y="38"/>
                  </a:lnTo>
                  <a:lnTo>
                    <a:pt x="15" y="37"/>
                  </a:lnTo>
                  <a:lnTo>
                    <a:pt x="15" y="37"/>
                  </a:lnTo>
                  <a:lnTo>
                    <a:pt x="15" y="37"/>
                  </a:lnTo>
                  <a:lnTo>
                    <a:pt x="15" y="37"/>
                  </a:lnTo>
                  <a:lnTo>
                    <a:pt x="15" y="37"/>
                  </a:lnTo>
                  <a:lnTo>
                    <a:pt x="15" y="36"/>
                  </a:lnTo>
                  <a:lnTo>
                    <a:pt x="15" y="36"/>
                  </a:lnTo>
                  <a:lnTo>
                    <a:pt x="14" y="36"/>
                  </a:lnTo>
                  <a:lnTo>
                    <a:pt x="14" y="36"/>
                  </a:lnTo>
                  <a:lnTo>
                    <a:pt x="14" y="35"/>
                  </a:lnTo>
                  <a:lnTo>
                    <a:pt x="14" y="35"/>
                  </a:lnTo>
                  <a:lnTo>
                    <a:pt x="14" y="35"/>
                  </a:lnTo>
                  <a:lnTo>
                    <a:pt x="14" y="34"/>
                  </a:lnTo>
                  <a:lnTo>
                    <a:pt x="14" y="34"/>
                  </a:lnTo>
                  <a:lnTo>
                    <a:pt x="14" y="34"/>
                  </a:lnTo>
                  <a:lnTo>
                    <a:pt x="13" y="34"/>
                  </a:lnTo>
                  <a:lnTo>
                    <a:pt x="13" y="34"/>
                  </a:lnTo>
                  <a:lnTo>
                    <a:pt x="13" y="34"/>
                  </a:lnTo>
                  <a:lnTo>
                    <a:pt x="13" y="34"/>
                  </a:lnTo>
                  <a:lnTo>
                    <a:pt x="12" y="33"/>
                  </a:lnTo>
                  <a:lnTo>
                    <a:pt x="12" y="33"/>
                  </a:lnTo>
                  <a:lnTo>
                    <a:pt x="12" y="33"/>
                  </a:lnTo>
                  <a:lnTo>
                    <a:pt x="12" y="33"/>
                  </a:lnTo>
                  <a:lnTo>
                    <a:pt x="12" y="33"/>
                  </a:lnTo>
                  <a:lnTo>
                    <a:pt x="12" y="33"/>
                  </a:lnTo>
                  <a:lnTo>
                    <a:pt x="11" y="33"/>
                  </a:lnTo>
                  <a:lnTo>
                    <a:pt x="11" y="33"/>
                  </a:lnTo>
                  <a:lnTo>
                    <a:pt x="11" y="32"/>
                  </a:lnTo>
                  <a:lnTo>
                    <a:pt x="11" y="32"/>
                  </a:lnTo>
                  <a:lnTo>
                    <a:pt x="11" y="32"/>
                  </a:lnTo>
                  <a:lnTo>
                    <a:pt x="11" y="32"/>
                  </a:lnTo>
                  <a:lnTo>
                    <a:pt x="11" y="32"/>
                  </a:lnTo>
                  <a:lnTo>
                    <a:pt x="11" y="32"/>
                  </a:lnTo>
                  <a:lnTo>
                    <a:pt x="11" y="32"/>
                  </a:lnTo>
                  <a:lnTo>
                    <a:pt x="11" y="31"/>
                  </a:lnTo>
                  <a:lnTo>
                    <a:pt x="10" y="31"/>
                  </a:lnTo>
                  <a:lnTo>
                    <a:pt x="10" y="31"/>
                  </a:lnTo>
                  <a:lnTo>
                    <a:pt x="10" y="31"/>
                  </a:lnTo>
                  <a:lnTo>
                    <a:pt x="10" y="30"/>
                  </a:lnTo>
                  <a:lnTo>
                    <a:pt x="10" y="30"/>
                  </a:lnTo>
                  <a:lnTo>
                    <a:pt x="10" y="30"/>
                  </a:lnTo>
                  <a:lnTo>
                    <a:pt x="10" y="30"/>
                  </a:lnTo>
                  <a:lnTo>
                    <a:pt x="10" y="29"/>
                  </a:lnTo>
                  <a:lnTo>
                    <a:pt x="10" y="29"/>
                  </a:lnTo>
                  <a:lnTo>
                    <a:pt x="10" y="29"/>
                  </a:lnTo>
                  <a:lnTo>
                    <a:pt x="10" y="29"/>
                  </a:lnTo>
                  <a:lnTo>
                    <a:pt x="10" y="28"/>
                  </a:lnTo>
                  <a:lnTo>
                    <a:pt x="10" y="28"/>
                  </a:lnTo>
                  <a:lnTo>
                    <a:pt x="10" y="27"/>
                  </a:lnTo>
                  <a:lnTo>
                    <a:pt x="10" y="27"/>
                  </a:lnTo>
                  <a:lnTo>
                    <a:pt x="10" y="26"/>
                  </a:lnTo>
                  <a:lnTo>
                    <a:pt x="10" y="26"/>
                  </a:lnTo>
                  <a:lnTo>
                    <a:pt x="9" y="26"/>
                  </a:lnTo>
                  <a:lnTo>
                    <a:pt x="10" y="26"/>
                  </a:lnTo>
                  <a:lnTo>
                    <a:pt x="10" y="26"/>
                  </a:lnTo>
                  <a:lnTo>
                    <a:pt x="10" y="26"/>
                  </a:lnTo>
                  <a:lnTo>
                    <a:pt x="10" y="26"/>
                  </a:lnTo>
                  <a:lnTo>
                    <a:pt x="9" y="26"/>
                  </a:lnTo>
                  <a:lnTo>
                    <a:pt x="9" y="25"/>
                  </a:lnTo>
                  <a:lnTo>
                    <a:pt x="9" y="25"/>
                  </a:lnTo>
                  <a:lnTo>
                    <a:pt x="9" y="25"/>
                  </a:lnTo>
                  <a:lnTo>
                    <a:pt x="9" y="24"/>
                  </a:lnTo>
                  <a:lnTo>
                    <a:pt x="9" y="24"/>
                  </a:lnTo>
                  <a:lnTo>
                    <a:pt x="9" y="24"/>
                  </a:lnTo>
                  <a:lnTo>
                    <a:pt x="9" y="24"/>
                  </a:lnTo>
                  <a:lnTo>
                    <a:pt x="9" y="24"/>
                  </a:lnTo>
                  <a:lnTo>
                    <a:pt x="9" y="23"/>
                  </a:lnTo>
                  <a:lnTo>
                    <a:pt x="9" y="23"/>
                  </a:lnTo>
                  <a:lnTo>
                    <a:pt x="8" y="23"/>
                  </a:lnTo>
                  <a:lnTo>
                    <a:pt x="8" y="23"/>
                  </a:lnTo>
                  <a:lnTo>
                    <a:pt x="8" y="23"/>
                  </a:lnTo>
                  <a:lnTo>
                    <a:pt x="7" y="22"/>
                  </a:lnTo>
                  <a:lnTo>
                    <a:pt x="7" y="22"/>
                  </a:lnTo>
                  <a:lnTo>
                    <a:pt x="7" y="22"/>
                  </a:lnTo>
                  <a:lnTo>
                    <a:pt x="7" y="22"/>
                  </a:lnTo>
                  <a:lnTo>
                    <a:pt x="7" y="22"/>
                  </a:lnTo>
                  <a:lnTo>
                    <a:pt x="7" y="22"/>
                  </a:lnTo>
                  <a:lnTo>
                    <a:pt x="6" y="22"/>
                  </a:lnTo>
                  <a:lnTo>
                    <a:pt x="7" y="22"/>
                  </a:lnTo>
                  <a:lnTo>
                    <a:pt x="6" y="22"/>
                  </a:lnTo>
                  <a:lnTo>
                    <a:pt x="6" y="21"/>
                  </a:lnTo>
                  <a:lnTo>
                    <a:pt x="6" y="21"/>
                  </a:lnTo>
                  <a:lnTo>
                    <a:pt x="6" y="21"/>
                  </a:lnTo>
                  <a:lnTo>
                    <a:pt x="6" y="21"/>
                  </a:lnTo>
                  <a:lnTo>
                    <a:pt x="6" y="21"/>
                  </a:lnTo>
                  <a:lnTo>
                    <a:pt x="6" y="21"/>
                  </a:lnTo>
                  <a:lnTo>
                    <a:pt x="6" y="20"/>
                  </a:lnTo>
                  <a:lnTo>
                    <a:pt x="6" y="20"/>
                  </a:lnTo>
                  <a:lnTo>
                    <a:pt x="6" y="20"/>
                  </a:lnTo>
                  <a:lnTo>
                    <a:pt x="6" y="20"/>
                  </a:lnTo>
                  <a:lnTo>
                    <a:pt x="6" y="19"/>
                  </a:lnTo>
                  <a:lnTo>
                    <a:pt x="6" y="19"/>
                  </a:lnTo>
                  <a:lnTo>
                    <a:pt x="6" y="19"/>
                  </a:lnTo>
                  <a:lnTo>
                    <a:pt x="6" y="19"/>
                  </a:lnTo>
                  <a:lnTo>
                    <a:pt x="5" y="18"/>
                  </a:lnTo>
                  <a:lnTo>
                    <a:pt x="5" y="18"/>
                  </a:lnTo>
                  <a:lnTo>
                    <a:pt x="5" y="18"/>
                  </a:lnTo>
                  <a:lnTo>
                    <a:pt x="5" y="18"/>
                  </a:lnTo>
                  <a:lnTo>
                    <a:pt x="5" y="18"/>
                  </a:lnTo>
                  <a:lnTo>
                    <a:pt x="5" y="18"/>
                  </a:lnTo>
                  <a:lnTo>
                    <a:pt x="5" y="18"/>
                  </a:lnTo>
                  <a:lnTo>
                    <a:pt x="5" y="18"/>
                  </a:lnTo>
                  <a:lnTo>
                    <a:pt x="5" y="18"/>
                  </a:lnTo>
                  <a:lnTo>
                    <a:pt x="5" y="17"/>
                  </a:lnTo>
                  <a:lnTo>
                    <a:pt x="5" y="17"/>
                  </a:lnTo>
                  <a:lnTo>
                    <a:pt x="5" y="17"/>
                  </a:lnTo>
                  <a:lnTo>
                    <a:pt x="4" y="17"/>
                  </a:lnTo>
                  <a:lnTo>
                    <a:pt x="4" y="17"/>
                  </a:lnTo>
                  <a:lnTo>
                    <a:pt x="4" y="16"/>
                  </a:lnTo>
                  <a:lnTo>
                    <a:pt x="4" y="16"/>
                  </a:lnTo>
                  <a:lnTo>
                    <a:pt x="4" y="15"/>
                  </a:lnTo>
                  <a:lnTo>
                    <a:pt x="3" y="15"/>
                  </a:lnTo>
                  <a:lnTo>
                    <a:pt x="3" y="15"/>
                  </a:lnTo>
                  <a:lnTo>
                    <a:pt x="3" y="15"/>
                  </a:lnTo>
                  <a:lnTo>
                    <a:pt x="3" y="15"/>
                  </a:lnTo>
                  <a:lnTo>
                    <a:pt x="3" y="15"/>
                  </a:lnTo>
                  <a:lnTo>
                    <a:pt x="3" y="15"/>
                  </a:lnTo>
                  <a:lnTo>
                    <a:pt x="3" y="14"/>
                  </a:lnTo>
                  <a:lnTo>
                    <a:pt x="3" y="14"/>
                  </a:lnTo>
                  <a:lnTo>
                    <a:pt x="3" y="14"/>
                  </a:lnTo>
                  <a:lnTo>
                    <a:pt x="3" y="14"/>
                  </a:lnTo>
                  <a:lnTo>
                    <a:pt x="3" y="14"/>
                  </a:lnTo>
                  <a:lnTo>
                    <a:pt x="3" y="14"/>
                  </a:lnTo>
                  <a:lnTo>
                    <a:pt x="2" y="13"/>
                  </a:lnTo>
                  <a:lnTo>
                    <a:pt x="2" y="13"/>
                  </a:lnTo>
                  <a:lnTo>
                    <a:pt x="2" y="13"/>
                  </a:lnTo>
                  <a:lnTo>
                    <a:pt x="2" y="12"/>
                  </a:lnTo>
                  <a:lnTo>
                    <a:pt x="2" y="12"/>
                  </a:lnTo>
                  <a:lnTo>
                    <a:pt x="2" y="12"/>
                  </a:lnTo>
                  <a:lnTo>
                    <a:pt x="2" y="12"/>
                  </a:lnTo>
                  <a:lnTo>
                    <a:pt x="1" y="11"/>
                  </a:lnTo>
                  <a:lnTo>
                    <a:pt x="1" y="11"/>
                  </a:lnTo>
                  <a:lnTo>
                    <a:pt x="1" y="12"/>
                  </a:lnTo>
                  <a:lnTo>
                    <a:pt x="1" y="11"/>
                  </a:lnTo>
                  <a:lnTo>
                    <a:pt x="0" y="11"/>
                  </a:lnTo>
                  <a:lnTo>
                    <a:pt x="0" y="12"/>
                  </a:lnTo>
                  <a:lnTo>
                    <a:pt x="0" y="11"/>
                  </a:lnTo>
                  <a:lnTo>
                    <a:pt x="0" y="11"/>
                  </a:lnTo>
                  <a:lnTo>
                    <a:pt x="0" y="11"/>
                  </a:lnTo>
                  <a:lnTo>
                    <a:pt x="1" y="11"/>
                  </a:lnTo>
                  <a:lnTo>
                    <a:pt x="1" y="10"/>
                  </a:lnTo>
                  <a:lnTo>
                    <a:pt x="1" y="10"/>
                  </a:lnTo>
                  <a:lnTo>
                    <a:pt x="1" y="10"/>
                  </a:lnTo>
                  <a:lnTo>
                    <a:pt x="1" y="9"/>
                  </a:lnTo>
                  <a:lnTo>
                    <a:pt x="1" y="9"/>
                  </a:lnTo>
                  <a:lnTo>
                    <a:pt x="1" y="8"/>
                  </a:lnTo>
                  <a:lnTo>
                    <a:pt x="1" y="8"/>
                  </a:lnTo>
                  <a:lnTo>
                    <a:pt x="2" y="8"/>
                  </a:lnTo>
                  <a:lnTo>
                    <a:pt x="2" y="8"/>
                  </a:lnTo>
                  <a:lnTo>
                    <a:pt x="3" y="9"/>
                  </a:lnTo>
                  <a:lnTo>
                    <a:pt x="4" y="8"/>
                  </a:lnTo>
                  <a:lnTo>
                    <a:pt x="4" y="8"/>
                  </a:lnTo>
                  <a:lnTo>
                    <a:pt x="5" y="7"/>
                  </a:lnTo>
                  <a:lnTo>
                    <a:pt x="6" y="6"/>
                  </a:lnTo>
                  <a:lnTo>
                    <a:pt x="6" y="6"/>
                  </a:lnTo>
                  <a:lnTo>
                    <a:pt x="7" y="6"/>
                  </a:lnTo>
                  <a:lnTo>
                    <a:pt x="7" y="5"/>
                  </a:lnTo>
                  <a:lnTo>
                    <a:pt x="8" y="5"/>
                  </a:lnTo>
                  <a:lnTo>
                    <a:pt x="7" y="4"/>
                  </a:lnTo>
                  <a:lnTo>
                    <a:pt x="7" y="3"/>
                  </a:lnTo>
                  <a:lnTo>
                    <a:pt x="6" y="3"/>
                  </a:lnTo>
                  <a:lnTo>
                    <a:pt x="5" y="2"/>
                  </a:lnTo>
                  <a:lnTo>
                    <a:pt x="6" y="2"/>
                  </a:lnTo>
                  <a:lnTo>
                    <a:pt x="7" y="2"/>
                  </a:lnTo>
                  <a:lnTo>
                    <a:pt x="7" y="1"/>
                  </a:lnTo>
                  <a:lnTo>
                    <a:pt x="8" y="1"/>
                  </a:lnTo>
                  <a:lnTo>
                    <a:pt x="9" y="1"/>
                  </a:lnTo>
                  <a:lnTo>
                    <a:pt x="10" y="0"/>
                  </a:lnTo>
                  <a:lnTo>
                    <a:pt x="10" y="0"/>
                  </a:lnTo>
                  <a:lnTo>
                    <a:pt x="11" y="0"/>
                  </a:lnTo>
                  <a:lnTo>
                    <a:pt x="12" y="0"/>
                  </a:lnTo>
                  <a:lnTo>
                    <a:pt x="13" y="1"/>
                  </a:lnTo>
                  <a:lnTo>
                    <a:pt x="15" y="2"/>
                  </a:lnTo>
                  <a:lnTo>
                    <a:pt x="16" y="3"/>
                  </a:lnTo>
                  <a:lnTo>
                    <a:pt x="18" y="5"/>
                  </a:lnTo>
                  <a:lnTo>
                    <a:pt x="19" y="5"/>
                  </a:lnTo>
                  <a:lnTo>
                    <a:pt x="20" y="7"/>
                  </a:lnTo>
                  <a:lnTo>
                    <a:pt x="22" y="8"/>
                  </a:lnTo>
                  <a:lnTo>
                    <a:pt x="25" y="9"/>
                  </a:lnTo>
                  <a:lnTo>
                    <a:pt x="26" y="9"/>
                  </a:lnTo>
                  <a:lnTo>
                    <a:pt x="26" y="9"/>
                  </a:lnTo>
                  <a:lnTo>
                    <a:pt x="27" y="9"/>
                  </a:lnTo>
                  <a:lnTo>
                    <a:pt x="27" y="9"/>
                  </a:lnTo>
                  <a:lnTo>
                    <a:pt x="28" y="9"/>
                  </a:lnTo>
                  <a:lnTo>
                    <a:pt x="28" y="9"/>
                  </a:lnTo>
                  <a:lnTo>
                    <a:pt x="28" y="10"/>
                  </a:lnTo>
                  <a:lnTo>
                    <a:pt x="28" y="10"/>
                  </a:lnTo>
                  <a:lnTo>
                    <a:pt x="29" y="10"/>
                  </a:lnTo>
                  <a:lnTo>
                    <a:pt x="29" y="10"/>
                  </a:lnTo>
                  <a:lnTo>
                    <a:pt x="30" y="10"/>
                  </a:lnTo>
                  <a:lnTo>
                    <a:pt x="30" y="10"/>
                  </a:lnTo>
                  <a:lnTo>
                    <a:pt x="31" y="10"/>
                  </a:lnTo>
                  <a:lnTo>
                    <a:pt x="31" y="11"/>
                  </a:lnTo>
                  <a:lnTo>
                    <a:pt x="31" y="11"/>
                  </a:lnTo>
                  <a:lnTo>
                    <a:pt x="31" y="11"/>
                  </a:lnTo>
                  <a:lnTo>
                    <a:pt x="31" y="12"/>
                  </a:lnTo>
                  <a:lnTo>
                    <a:pt x="31" y="12"/>
                  </a:lnTo>
                  <a:lnTo>
                    <a:pt x="31" y="12"/>
                  </a:lnTo>
                  <a:lnTo>
                    <a:pt x="31" y="13"/>
                  </a:lnTo>
                  <a:lnTo>
                    <a:pt x="31" y="12"/>
                  </a:lnTo>
                  <a:lnTo>
                    <a:pt x="31" y="12"/>
                  </a:lnTo>
                  <a:lnTo>
                    <a:pt x="31" y="12"/>
                  </a:lnTo>
                  <a:lnTo>
                    <a:pt x="31" y="12"/>
                  </a:lnTo>
                  <a:lnTo>
                    <a:pt x="31" y="13"/>
                  </a:lnTo>
                  <a:lnTo>
                    <a:pt x="32" y="13"/>
                  </a:lnTo>
                  <a:lnTo>
                    <a:pt x="32" y="13"/>
                  </a:lnTo>
                  <a:lnTo>
                    <a:pt x="32" y="13"/>
                  </a:lnTo>
                  <a:lnTo>
                    <a:pt x="32" y="13"/>
                  </a:lnTo>
                  <a:lnTo>
                    <a:pt x="32" y="13"/>
                  </a:lnTo>
                  <a:lnTo>
                    <a:pt x="32" y="13"/>
                  </a:lnTo>
                  <a:lnTo>
                    <a:pt x="32" y="13"/>
                  </a:lnTo>
                  <a:lnTo>
                    <a:pt x="32" y="14"/>
                  </a:lnTo>
                  <a:lnTo>
                    <a:pt x="32" y="14"/>
                  </a:lnTo>
                  <a:lnTo>
                    <a:pt x="32" y="14"/>
                  </a:lnTo>
                  <a:lnTo>
                    <a:pt x="33" y="14"/>
                  </a:lnTo>
                  <a:lnTo>
                    <a:pt x="33" y="14"/>
                  </a:lnTo>
                  <a:lnTo>
                    <a:pt x="33" y="15"/>
                  </a:lnTo>
                  <a:lnTo>
                    <a:pt x="33" y="15"/>
                  </a:lnTo>
                  <a:lnTo>
                    <a:pt x="33" y="15"/>
                  </a:lnTo>
                  <a:lnTo>
                    <a:pt x="33" y="15"/>
                  </a:lnTo>
                  <a:lnTo>
                    <a:pt x="34" y="15"/>
                  </a:lnTo>
                  <a:lnTo>
                    <a:pt x="34" y="16"/>
                  </a:lnTo>
                  <a:lnTo>
                    <a:pt x="34" y="16"/>
                  </a:lnTo>
                  <a:lnTo>
                    <a:pt x="34" y="15"/>
                  </a:lnTo>
                  <a:lnTo>
                    <a:pt x="34" y="16"/>
                  </a:lnTo>
                  <a:lnTo>
                    <a:pt x="34" y="16"/>
                  </a:lnTo>
                  <a:lnTo>
                    <a:pt x="34" y="16"/>
                  </a:lnTo>
                  <a:lnTo>
                    <a:pt x="34" y="16"/>
                  </a:lnTo>
                  <a:lnTo>
                    <a:pt x="34" y="16"/>
                  </a:lnTo>
                  <a:lnTo>
                    <a:pt x="34" y="16"/>
                  </a:lnTo>
                  <a:lnTo>
                    <a:pt x="34" y="17"/>
                  </a:lnTo>
                  <a:lnTo>
                    <a:pt x="34" y="17"/>
                  </a:lnTo>
                  <a:lnTo>
                    <a:pt x="34" y="17"/>
                  </a:lnTo>
                  <a:lnTo>
                    <a:pt x="34" y="17"/>
                  </a:lnTo>
                  <a:lnTo>
                    <a:pt x="34" y="17"/>
                  </a:lnTo>
                  <a:lnTo>
                    <a:pt x="34" y="17"/>
                  </a:lnTo>
                  <a:lnTo>
                    <a:pt x="34" y="17"/>
                  </a:lnTo>
                  <a:lnTo>
                    <a:pt x="34" y="18"/>
                  </a:lnTo>
                  <a:lnTo>
                    <a:pt x="34" y="18"/>
                  </a:lnTo>
                  <a:lnTo>
                    <a:pt x="34" y="18"/>
                  </a:lnTo>
                  <a:lnTo>
                    <a:pt x="34" y="18"/>
                  </a:lnTo>
                  <a:lnTo>
                    <a:pt x="34" y="18"/>
                  </a:lnTo>
                  <a:lnTo>
                    <a:pt x="34" y="18"/>
                  </a:lnTo>
                  <a:lnTo>
                    <a:pt x="34" y="18"/>
                  </a:lnTo>
                  <a:lnTo>
                    <a:pt x="34" y="19"/>
                  </a:lnTo>
                  <a:lnTo>
                    <a:pt x="34" y="19"/>
                  </a:lnTo>
                  <a:lnTo>
                    <a:pt x="35" y="19"/>
                  </a:lnTo>
                  <a:lnTo>
                    <a:pt x="35" y="19"/>
                  </a:lnTo>
                  <a:lnTo>
                    <a:pt x="35" y="19"/>
                  </a:lnTo>
                  <a:lnTo>
                    <a:pt x="35" y="20"/>
                  </a:lnTo>
                  <a:lnTo>
                    <a:pt x="35" y="20"/>
                  </a:lnTo>
                  <a:lnTo>
                    <a:pt x="35" y="20"/>
                  </a:lnTo>
                  <a:lnTo>
                    <a:pt x="35" y="20"/>
                  </a:lnTo>
                  <a:lnTo>
                    <a:pt x="35" y="20"/>
                  </a:lnTo>
                  <a:lnTo>
                    <a:pt x="35" y="21"/>
                  </a:lnTo>
                  <a:lnTo>
                    <a:pt x="35" y="21"/>
                  </a:lnTo>
                  <a:lnTo>
                    <a:pt x="36" y="21"/>
                  </a:lnTo>
                  <a:lnTo>
                    <a:pt x="36" y="21"/>
                  </a:lnTo>
                  <a:lnTo>
                    <a:pt x="36" y="21"/>
                  </a:lnTo>
                  <a:lnTo>
                    <a:pt x="36" y="21"/>
                  </a:lnTo>
                  <a:lnTo>
                    <a:pt x="36" y="21"/>
                  </a:lnTo>
                  <a:lnTo>
                    <a:pt x="37" y="21"/>
                  </a:lnTo>
                  <a:lnTo>
                    <a:pt x="37" y="22"/>
                  </a:lnTo>
                  <a:lnTo>
                    <a:pt x="37" y="21"/>
                  </a:lnTo>
                  <a:lnTo>
                    <a:pt x="37" y="21"/>
                  </a:lnTo>
                  <a:lnTo>
                    <a:pt x="37" y="21"/>
                  </a:lnTo>
                  <a:lnTo>
                    <a:pt x="37" y="21"/>
                  </a:lnTo>
                  <a:lnTo>
                    <a:pt x="37" y="22"/>
                  </a:lnTo>
                  <a:lnTo>
                    <a:pt x="37" y="22"/>
                  </a:lnTo>
                  <a:lnTo>
                    <a:pt x="37" y="22"/>
                  </a:lnTo>
                  <a:lnTo>
                    <a:pt x="37" y="22"/>
                  </a:lnTo>
                  <a:lnTo>
                    <a:pt x="37" y="22"/>
                  </a:lnTo>
                  <a:lnTo>
                    <a:pt x="37" y="22"/>
                  </a:lnTo>
                  <a:lnTo>
                    <a:pt x="37" y="22"/>
                  </a:lnTo>
                  <a:lnTo>
                    <a:pt x="37" y="22"/>
                  </a:lnTo>
                  <a:lnTo>
                    <a:pt x="39" y="26"/>
                  </a:lnTo>
                  <a:lnTo>
                    <a:pt x="45" y="27"/>
                  </a:lnTo>
                  <a:lnTo>
                    <a:pt x="45" y="26"/>
                  </a:lnTo>
                  <a:lnTo>
                    <a:pt x="46" y="28"/>
                  </a:lnTo>
                  <a:lnTo>
                    <a:pt x="46" y="30"/>
                  </a:lnTo>
                  <a:lnTo>
                    <a:pt x="45" y="34"/>
                  </a:lnTo>
                  <a:lnTo>
                    <a:pt x="38" y="36"/>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Freeform 654">
              <a:extLst>
                <a:ext uri="{FF2B5EF4-FFF2-40B4-BE49-F238E27FC236}">
                  <a16:creationId xmlns:a16="http://schemas.microsoft.com/office/drawing/2014/main" id="{7D3294EC-46D6-4632-8E88-FC52997DC6FF}"/>
                </a:ext>
              </a:extLst>
            </p:cNvPr>
            <p:cNvSpPr>
              <a:spLocks/>
            </p:cNvSpPr>
            <p:nvPr/>
          </p:nvSpPr>
          <p:spPr bwMode="auto">
            <a:xfrm>
              <a:off x="8697399" y="4742631"/>
              <a:ext cx="44439" cy="45741"/>
            </a:xfrm>
            <a:custGeom>
              <a:avLst/>
              <a:gdLst/>
              <a:ahLst/>
              <a:cxnLst>
                <a:cxn ang="0">
                  <a:pos x="0" y="4"/>
                </a:cxn>
                <a:cxn ang="0">
                  <a:pos x="0" y="4"/>
                </a:cxn>
                <a:cxn ang="0">
                  <a:pos x="0" y="4"/>
                </a:cxn>
                <a:cxn ang="0">
                  <a:pos x="0" y="4"/>
                </a:cxn>
                <a:cxn ang="0">
                  <a:pos x="0" y="4"/>
                </a:cxn>
                <a:cxn ang="0">
                  <a:pos x="0" y="3"/>
                </a:cxn>
                <a:cxn ang="0">
                  <a:pos x="0" y="3"/>
                </a:cxn>
                <a:cxn ang="0">
                  <a:pos x="0" y="3"/>
                </a:cxn>
                <a:cxn ang="0">
                  <a:pos x="0" y="3"/>
                </a:cxn>
                <a:cxn ang="0">
                  <a:pos x="0" y="3"/>
                </a:cxn>
                <a:cxn ang="0">
                  <a:pos x="0" y="3"/>
                </a:cxn>
                <a:cxn ang="0">
                  <a:pos x="0" y="3"/>
                </a:cxn>
                <a:cxn ang="0">
                  <a:pos x="0" y="2"/>
                </a:cxn>
                <a:cxn ang="0">
                  <a:pos x="0" y="2"/>
                </a:cxn>
                <a:cxn ang="0">
                  <a:pos x="1" y="2"/>
                </a:cxn>
                <a:cxn ang="0">
                  <a:pos x="1" y="2"/>
                </a:cxn>
                <a:cxn ang="0">
                  <a:pos x="1" y="2"/>
                </a:cxn>
                <a:cxn ang="0">
                  <a:pos x="2" y="2"/>
                </a:cxn>
                <a:cxn ang="0">
                  <a:pos x="2" y="2"/>
                </a:cxn>
                <a:cxn ang="0">
                  <a:pos x="2" y="2"/>
                </a:cxn>
                <a:cxn ang="0">
                  <a:pos x="2" y="1"/>
                </a:cxn>
                <a:cxn ang="0">
                  <a:pos x="2" y="1"/>
                </a:cxn>
                <a:cxn ang="0">
                  <a:pos x="2" y="1"/>
                </a:cxn>
                <a:cxn ang="0">
                  <a:pos x="2" y="1"/>
                </a:cxn>
                <a:cxn ang="0">
                  <a:pos x="3" y="1"/>
                </a:cxn>
                <a:cxn ang="0">
                  <a:pos x="3" y="1"/>
                </a:cxn>
                <a:cxn ang="0">
                  <a:pos x="3" y="0"/>
                </a:cxn>
                <a:cxn ang="0">
                  <a:pos x="3" y="0"/>
                </a:cxn>
                <a:cxn ang="0">
                  <a:pos x="3" y="1"/>
                </a:cxn>
                <a:cxn ang="0">
                  <a:pos x="3" y="0"/>
                </a:cxn>
                <a:cxn ang="0">
                  <a:pos x="4" y="1"/>
                </a:cxn>
                <a:cxn ang="0">
                  <a:pos x="4" y="1"/>
                </a:cxn>
                <a:cxn ang="0">
                  <a:pos x="3" y="1"/>
                </a:cxn>
                <a:cxn ang="0">
                  <a:pos x="3" y="1"/>
                </a:cxn>
                <a:cxn ang="0">
                  <a:pos x="3" y="1"/>
                </a:cxn>
                <a:cxn ang="0">
                  <a:pos x="3" y="1"/>
                </a:cxn>
                <a:cxn ang="0">
                  <a:pos x="4" y="1"/>
                </a:cxn>
                <a:cxn ang="0">
                  <a:pos x="4" y="2"/>
                </a:cxn>
                <a:cxn ang="0">
                  <a:pos x="3" y="2"/>
                </a:cxn>
                <a:cxn ang="0">
                  <a:pos x="3" y="2"/>
                </a:cxn>
                <a:cxn ang="0">
                  <a:pos x="3" y="2"/>
                </a:cxn>
                <a:cxn ang="0">
                  <a:pos x="3" y="2"/>
                </a:cxn>
                <a:cxn ang="0">
                  <a:pos x="3" y="3"/>
                </a:cxn>
                <a:cxn ang="0">
                  <a:pos x="3" y="3"/>
                </a:cxn>
                <a:cxn ang="0">
                  <a:pos x="2" y="3"/>
                </a:cxn>
                <a:cxn ang="0">
                  <a:pos x="2" y="3"/>
                </a:cxn>
                <a:cxn ang="0">
                  <a:pos x="2" y="3"/>
                </a:cxn>
                <a:cxn ang="0">
                  <a:pos x="2" y="3"/>
                </a:cxn>
                <a:cxn ang="0">
                  <a:pos x="2" y="4"/>
                </a:cxn>
                <a:cxn ang="0">
                  <a:pos x="2" y="4"/>
                </a:cxn>
                <a:cxn ang="0">
                  <a:pos x="1" y="4"/>
                </a:cxn>
                <a:cxn ang="0">
                  <a:pos x="1" y="4"/>
                </a:cxn>
                <a:cxn ang="0">
                  <a:pos x="1" y="4"/>
                </a:cxn>
                <a:cxn ang="0">
                  <a:pos x="1" y="4"/>
                </a:cxn>
                <a:cxn ang="0">
                  <a:pos x="1" y="4"/>
                </a:cxn>
                <a:cxn ang="0">
                  <a:pos x="1" y="4"/>
                </a:cxn>
                <a:cxn ang="0">
                  <a:pos x="0" y="4"/>
                </a:cxn>
                <a:cxn ang="0">
                  <a:pos x="0" y="4"/>
                </a:cxn>
                <a:cxn ang="0">
                  <a:pos x="0" y="4"/>
                </a:cxn>
              </a:cxnLst>
              <a:rect l="0" t="0" r="r" b="b"/>
              <a:pathLst>
                <a:path w="4" h="4">
                  <a:moveTo>
                    <a:pt x="0" y="4"/>
                  </a:moveTo>
                  <a:lnTo>
                    <a:pt x="0" y="4"/>
                  </a:lnTo>
                  <a:lnTo>
                    <a:pt x="0" y="4"/>
                  </a:lnTo>
                  <a:lnTo>
                    <a:pt x="0" y="4"/>
                  </a:lnTo>
                  <a:lnTo>
                    <a:pt x="0" y="4"/>
                  </a:lnTo>
                  <a:lnTo>
                    <a:pt x="0" y="3"/>
                  </a:lnTo>
                  <a:lnTo>
                    <a:pt x="0" y="3"/>
                  </a:lnTo>
                  <a:lnTo>
                    <a:pt x="0" y="3"/>
                  </a:lnTo>
                  <a:lnTo>
                    <a:pt x="0" y="3"/>
                  </a:lnTo>
                  <a:lnTo>
                    <a:pt x="0" y="3"/>
                  </a:lnTo>
                  <a:lnTo>
                    <a:pt x="0" y="3"/>
                  </a:lnTo>
                  <a:lnTo>
                    <a:pt x="0" y="3"/>
                  </a:lnTo>
                  <a:lnTo>
                    <a:pt x="0" y="2"/>
                  </a:lnTo>
                  <a:lnTo>
                    <a:pt x="0" y="2"/>
                  </a:lnTo>
                  <a:lnTo>
                    <a:pt x="1" y="2"/>
                  </a:lnTo>
                  <a:lnTo>
                    <a:pt x="1" y="2"/>
                  </a:lnTo>
                  <a:lnTo>
                    <a:pt x="1" y="2"/>
                  </a:lnTo>
                  <a:lnTo>
                    <a:pt x="2" y="2"/>
                  </a:lnTo>
                  <a:lnTo>
                    <a:pt x="2" y="2"/>
                  </a:lnTo>
                  <a:lnTo>
                    <a:pt x="2" y="2"/>
                  </a:lnTo>
                  <a:lnTo>
                    <a:pt x="2" y="1"/>
                  </a:lnTo>
                  <a:lnTo>
                    <a:pt x="2" y="1"/>
                  </a:lnTo>
                  <a:lnTo>
                    <a:pt x="2" y="1"/>
                  </a:lnTo>
                  <a:lnTo>
                    <a:pt x="2" y="1"/>
                  </a:lnTo>
                  <a:lnTo>
                    <a:pt x="3" y="1"/>
                  </a:lnTo>
                  <a:lnTo>
                    <a:pt x="3" y="1"/>
                  </a:lnTo>
                  <a:lnTo>
                    <a:pt x="3" y="0"/>
                  </a:lnTo>
                  <a:lnTo>
                    <a:pt x="3" y="0"/>
                  </a:lnTo>
                  <a:lnTo>
                    <a:pt x="3" y="1"/>
                  </a:lnTo>
                  <a:lnTo>
                    <a:pt x="3" y="0"/>
                  </a:lnTo>
                  <a:lnTo>
                    <a:pt x="4" y="1"/>
                  </a:lnTo>
                  <a:lnTo>
                    <a:pt x="4" y="1"/>
                  </a:lnTo>
                  <a:lnTo>
                    <a:pt x="3" y="1"/>
                  </a:lnTo>
                  <a:lnTo>
                    <a:pt x="3" y="1"/>
                  </a:lnTo>
                  <a:lnTo>
                    <a:pt x="3" y="1"/>
                  </a:lnTo>
                  <a:lnTo>
                    <a:pt x="3" y="1"/>
                  </a:lnTo>
                  <a:lnTo>
                    <a:pt x="4" y="1"/>
                  </a:lnTo>
                  <a:lnTo>
                    <a:pt x="4" y="2"/>
                  </a:lnTo>
                  <a:lnTo>
                    <a:pt x="3" y="2"/>
                  </a:lnTo>
                  <a:lnTo>
                    <a:pt x="3" y="2"/>
                  </a:lnTo>
                  <a:lnTo>
                    <a:pt x="3" y="2"/>
                  </a:lnTo>
                  <a:lnTo>
                    <a:pt x="3" y="2"/>
                  </a:lnTo>
                  <a:lnTo>
                    <a:pt x="3" y="3"/>
                  </a:lnTo>
                  <a:lnTo>
                    <a:pt x="3" y="3"/>
                  </a:lnTo>
                  <a:lnTo>
                    <a:pt x="2" y="3"/>
                  </a:lnTo>
                  <a:lnTo>
                    <a:pt x="2" y="3"/>
                  </a:lnTo>
                  <a:lnTo>
                    <a:pt x="2" y="3"/>
                  </a:lnTo>
                  <a:lnTo>
                    <a:pt x="2" y="3"/>
                  </a:lnTo>
                  <a:lnTo>
                    <a:pt x="2" y="4"/>
                  </a:lnTo>
                  <a:lnTo>
                    <a:pt x="2" y="4"/>
                  </a:lnTo>
                  <a:lnTo>
                    <a:pt x="1" y="4"/>
                  </a:lnTo>
                  <a:lnTo>
                    <a:pt x="1" y="4"/>
                  </a:lnTo>
                  <a:lnTo>
                    <a:pt x="1" y="4"/>
                  </a:lnTo>
                  <a:lnTo>
                    <a:pt x="1" y="4"/>
                  </a:lnTo>
                  <a:lnTo>
                    <a:pt x="1" y="4"/>
                  </a:lnTo>
                  <a:lnTo>
                    <a:pt x="1" y="4"/>
                  </a:lnTo>
                  <a:lnTo>
                    <a:pt x="0" y="4"/>
                  </a:lnTo>
                  <a:lnTo>
                    <a:pt x="0" y="4"/>
                  </a:lnTo>
                  <a:lnTo>
                    <a:pt x="0" y="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Freeform 655">
              <a:extLst>
                <a:ext uri="{FF2B5EF4-FFF2-40B4-BE49-F238E27FC236}">
                  <a16:creationId xmlns:a16="http://schemas.microsoft.com/office/drawing/2014/main" id="{0A35507F-93CF-4C57-B81B-1B0F4A87A4DA}"/>
                </a:ext>
              </a:extLst>
            </p:cNvPr>
            <p:cNvSpPr>
              <a:spLocks/>
            </p:cNvSpPr>
            <p:nvPr/>
          </p:nvSpPr>
          <p:spPr bwMode="auto">
            <a:xfrm>
              <a:off x="8707654" y="4753187"/>
              <a:ext cx="11965" cy="12315"/>
            </a:xfrm>
            <a:custGeom>
              <a:avLst/>
              <a:gdLst/>
              <a:ahLst/>
              <a:cxnLst>
                <a:cxn ang="0">
                  <a:pos x="0" y="1"/>
                </a:cxn>
                <a:cxn ang="0">
                  <a:pos x="0" y="0"/>
                </a:cxn>
                <a:cxn ang="0">
                  <a:pos x="1" y="0"/>
                </a:cxn>
                <a:cxn ang="0">
                  <a:pos x="1" y="0"/>
                </a:cxn>
                <a:cxn ang="0">
                  <a:pos x="1" y="0"/>
                </a:cxn>
                <a:cxn ang="0">
                  <a:pos x="1" y="0"/>
                </a:cxn>
                <a:cxn ang="0">
                  <a:pos x="1" y="1"/>
                </a:cxn>
                <a:cxn ang="0">
                  <a:pos x="1" y="1"/>
                </a:cxn>
                <a:cxn ang="0">
                  <a:pos x="1" y="1"/>
                </a:cxn>
                <a:cxn ang="0">
                  <a:pos x="1" y="1"/>
                </a:cxn>
                <a:cxn ang="0">
                  <a:pos x="1" y="1"/>
                </a:cxn>
                <a:cxn ang="0">
                  <a:pos x="1" y="1"/>
                </a:cxn>
                <a:cxn ang="0">
                  <a:pos x="1" y="1"/>
                </a:cxn>
                <a:cxn ang="0">
                  <a:pos x="0" y="1"/>
                </a:cxn>
              </a:cxnLst>
              <a:rect l="0" t="0" r="r" b="b"/>
              <a:pathLst>
                <a:path w="1" h="1">
                  <a:moveTo>
                    <a:pt x="0" y="1"/>
                  </a:moveTo>
                  <a:lnTo>
                    <a:pt x="0" y="0"/>
                  </a:lnTo>
                  <a:lnTo>
                    <a:pt x="1" y="0"/>
                  </a:lnTo>
                  <a:lnTo>
                    <a:pt x="1" y="0"/>
                  </a:lnTo>
                  <a:lnTo>
                    <a:pt x="1" y="0"/>
                  </a:lnTo>
                  <a:lnTo>
                    <a:pt x="1" y="0"/>
                  </a:lnTo>
                  <a:lnTo>
                    <a:pt x="1" y="1"/>
                  </a:lnTo>
                  <a:lnTo>
                    <a:pt x="1" y="1"/>
                  </a:lnTo>
                  <a:lnTo>
                    <a:pt x="1" y="1"/>
                  </a:lnTo>
                  <a:lnTo>
                    <a:pt x="1" y="1"/>
                  </a:lnTo>
                  <a:lnTo>
                    <a:pt x="1" y="1"/>
                  </a:lnTo>
                  <a:lnTo>
                    <a:pt x="1" y="1"/>
                  </a:lnTo>
                  <a:lnTo>
                    <a:pt x="1"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Freeform 656">
              <a:extLst>
                <a:ext uri="{FF2B5EF4-FFF2-40B4-BE49-F238E27FC236}">
                  <a16:creationId xmlns:a16="http://schemas.microsoft.com/office/drawing/2014/main" id="{B4A25932-A26A-4DE0-B0E0-43F6F7A206CA}"/>
                </a:ext>
              </a:extLst>
            </p:cNvPr>
            <p:cNvSpPr>
              <a:spLocks/>
            </p:cNvSpPr>
            <p:nvPr/>
          </p:nvSpPr>
          <p:spPr bwMode="auto">
            <a:xfrm>
              <a:off x="6191707" y="3132909"/>
              <a:ext cx="44439" cy="56297"/>
            </a:xfrm>
            <a:custGeom>
              <a:avLst/>
              <a:gdLst/>
              <a:ahLst/>
              <a:cxnLst>
                <a:cxn ang="0">
                  <a:pos x="0" y="2"/>
                </a:cxn>
                <a:cxn ang="0">
                  <a:pos x="0" y="2"/>
                </a:cxn>
                <a:cxn ang="0">
                  <a:pos x="0" y="2"/>
                </a:cxn>
                <a:cxn ang="0">
                  <a:pos x="0" y="1"/>
                </a:cxn>
                <a:cxn ang="0">
                  <a:pos x="1" y="1"/>
                </a:cxn>
                <a:cxn ang="0">
                  <a:pos x="1" y="1"/>
                </a:cxn>
                <a:cxn ang="0">
                  <a:pos x="1" y="0"/>
                </a:cxn>
                <a:cxn ang="0">
                  <a:pos x="1" y="1"/>
                </a:cxn>
                <a:cxn ang="0">
                  <a:pos x="2" y="0"/>
                </a:cxn>
                <a:cxn ang="0">
                  <a:pos x="1" y="0"/>
                </a:cxn>
                <a:cxn ang="0">
                  <a:pos x="2" y="0"/>
                </a:cxn>
                <a:cxn ang="0">
                  <a:pos x="2" y="0"/>
                </a:cxn>
                <a:cxn ang="0">
                  <a:pos x="2" y="0"/>
                </a:cxn>
                <a:cxn ang="0">
                  <a:pos x="3" y="0"/>
                </a:cxn>
                <a:cxn ang="0">
                  <a:pos x="3" y="1"/>
                </a:cxn>
                <a:cxn ang="0">
                  <a:pos x="3" y="1"/>
                </a:cxn>
                <a:cxn ang="0">
                  <a:pos x="3" y="1"/>
                </a:cxn>
                <a:cxn ang="0">
                  <a:pos x="4" y="1"/>
                </a:cxn>
                <a:cxn ang="0">
                  <a:pos x="4" y="1"/>
                </a:cxn>
                <a:cxn ang="0">
                  <a:pos x="4" y="2"/>
                </a:cxn>
                <a:cxn ang="0">
                  <a:pos x="3" y="2"/>
                </a:cxn>
                <a:cxn ang="0">
                  <a:pos x="4" y="2"/>
                </a:cxn>
                <a:cxn ang="0">
                  <a:pos x="3" y="2"/>
                </a:cxn>
                <a:cxn ang="0">
                  <a:pos x="3" y="3"/>
                </a:cxn>
                <a:cxn ang="0">
                  <a:pos x="3" y="2"/>
                </a:cxn>
                <a:cxn ang="0">
                  <a:pos x="3" y="2"/>
                </a:cxn>
                <a:cxn ang="0">
                  <a:pos x="3" y="2"/>
                </a:cxn>
                <a:cxn ang="0">
                  <a:pos x="3" y="3"/>
                </a:cxn>
                <a:cxn ang="0">
                  <a:pos x="3" y="3"/>
                </a:cxn>
                <a:cxn ang="0">
                  <a:pos x="2" y="4"/>
                </a:cxn>
                <a:cxn ang="0">
                  <a:pos x="2" y="4"/>
                </a:cxn>
                <a:cxn ang="0">
                  <a:pos x="2" y="4"/>
                </a:cxn>
                <a:cxn ang="0">
                  <a:pos x="2" y="5"/>
                </a:cxn>
                <a:cxn ang="0">
                  <a:pos x="2" y="4"/>
                </a:cxn>
                <a:cxn ang="0">
                  <a:pos x="2" y="4"/>
                </a:cxn>
                <a:cxn ang="0">
                  <a:pos x="1" y="4"/>
                </a:cxn>
                <a:cxn ang="0">
                  <a:pos x="1" y="3"/>
                </a:cxn>
                <a:cxn ang="0">
                  <a:pos x="0" y="3"/>
                </a:cxn>
                <a:cxn ang="0">
                  <a:pos x="1" y="3"/>
                </a:cxn>
                <a:cxn ang="0">
                  <a:pos x="1" y="3"/>
                </a:cxn>
                <a:cxn ang="0">
                  <a:pos x="0" y="3"/>
                </a:cxn>
              </a:cxnLst>
              <a:rect l="0" t="0" r="r" b="b"/>
              <a:pathLst>
                <a:path w="4" h="5">
                  <a:moveTo>
                    <a:pt x="0" y="3"/>
                  </a:moveTo>
                  <a:lnTo>
                    <a:pt x="0" y="2"/>
                  </a:lnTo>
                  <a:lnTo>
                    <a:pt x="0" y="2"/>
                  </a:lnTo>
                  <a:lnTo>
                    <a:pt x="0" y="2"/>
                  </a:lnTo>
                  <a:lnTo>
                    <a:pt x="0" y="2"/>
                  </a:lnTo>
                  <a:lnTo>
                    <a:pt x="0" y="2"/>
                  </a:lnTo>
                  <a:lnTo>
                    <a:pt x="0" y="2"/>
                  </a:lnTo>
                  <a:lnTo>
                    <a:pt x="0" y="1"/>
                  </a:lnTo>
                  <a:lnTo>
                    <a:pt x="0" y="1"/>
                  </a:lnTo>
                  <a:lnTo>
                    <a:pt x="1" y="1"/>
                  </a:lnTo>
                  <a:lnTo>
                    <a:pt x="1" y="1"/>
                  </a:lnTo>
                  <a:lnTo>
                    <a:pt x="1" y="1"/>
                  </a:lnTo>
                  <a:lnTo>
                    <a:pt x="1" y="0"/>
                  </a:lnTo>
                  <a:lnTo>
                    <a:pt x="1" y="0"/>
                  </a:lnTo>
                  <a:lnTo>
                    <a:pt x="1" y="0"/>
                  </a:lnTo>
                  <a:lnTo>
                    <a:pt x="1" y="1"/>
                  </a:lnTo>
                  <a:lnTo>
                    <a:pt x="2" y="1"/>
                  </a:lnTo>
                  <a:lnTo>
                    <a:pt x="2" y="0"/>
                  </a:lnTo>
                  <a:lnTo>
                    <a:pt x="1" y="0"/>
                  </a:lnTo>
                  <a:lnTo>
                    <a:pt x="1" y="0"/>
                  </a:lnTo>
                  <a:lnTo>
                    <a:pt x="1" y="0"/>
                  </a:lnTo>
                  <a:lnTo>
                    <a:pt x="2" y="0"/>
                  </a:lnTo>
                  <a:lnTo>
                    <a:pt x="2" y="0"/>
                  </a:lnTo>
                  <a:lnTo>
                    <a:pt x="2" y="0"/>
                  </a:lnTo>
                  <a:lnTo>
                    <a:pt x="2" y="0"/>
                  </a:lnTo>
                  <a:lnTo>
                    <a:pt x="2" y="0"/>
                  </a:lnTo>
                  <a:lnTo>
                    <a:pt x="2" y="0"/>
                  </a:lnTo>
                  <a:lnTo>
                    <a:pt x="3" y="0"/>
                  </a:lnTo>
                  <a:lnTo>
                    <a:pt x="3" y="1"/>
                  </a:lnTo>
                  <a:lnTo>
                    <a:pt x="3" y="1"/>
                  </a:lnTo>
                  <a:lnTo>
                    <a:pt x="3" y="1"/>
                  </a:lnTo>
                  <a:lnTo>
                    <a:pt x="3" y="1"/>
                  </a:lnTo>
                  <a:lnTo>
                    <a:pt x="3" y="1"/>
                  </a:lnTo>
                  <a:lnTo>
                    <a:pt x="3" y="1"/>
                  </a:lnTo>
                  <a:lnTo>
                    <a:pt x="4" y="1"/>
                  </a:lnTo>
                  <a:lnTo>
                    <a:pt x="4" y="1"/>
                  </a:lnTo>
                  <a:lnTo>
                    <a:pt x="4" y="1"/>
                  </a:lnTo>
                  <a:lnTo>
                    <a:pt x="4" y="1"/>
                  </a:lnTo>
                  <a:lnTo>
                    <a:pt x="4" y="2"/>
                  </a:lnTo>
                  <a:lnTo>
                    <a:pt x="4" y="2"/>
                  </a:lnTo>
                  <a:lnTo>
                    <a:pt x="4" y="2"/>
                  </a:lnTo>
                  <a:lnTo>
                    <a:pt x="3" y="2"/>
                  </a:lnTo>
                  <a:lnTo>
                    <a:pt x="3" y="2"/>
                  </a:lnTo>
                  <a:lnTo>
                    <a:pt x="4" y="2"/>
                  </a:lnTo>
                  <a:lnTo>
                    <a:pt x="4" y="2"/>
                  </a:lnTo>
                  <a:lnTo>
                    <a:pt x="3" y="2"/>
                  </a:lnTo>
                  <a:lnTo>
                    <a:pt x="3" y="3"/>
                  </a:lnTo>
                  <a:lnTo>
                    <a:pt x="3" y="3"/>
                  </a:lnTo>
                  <a:lnTo>
                    <a:pt x="3" y="3"/>
                  </a:lnTo>
                  <a:lnTo>
                    <a:pt x="3" y="2"/>
                  </a:lnTo>
                  <a:lnTo>
                    <a:pt x="3" y="2"/>
                  </a:lnTo>
                  <a:lnTo>
                    <a:pt x="3" y="2"/>
                  </a:lnTo>
                  <a:lnTo>
                    <a:pt x="3" y="2"/>
                  </a:lnTo>
                  <a:lnTo>
                    <a:pt x="3" y="2"/>
                  </a:lnTo>
                  <a:lnTo>
                    <a:pt x="3" y="2"/>
                  </a:lnTo>
                  <a:lnTo>
                    <a:pt x="3" y="3"/>
                  </a:lnTo>
                  <a:lnTo>
                    <a:pt x="3" y="3"/>
                  </a:lnTo>
                  <a:lnTo>
                    <a:pt x="3" y="3"/>
                  </a:lnTo>
                  <a:lnTo>
                    <a:pt x="2" y="4"/>
                  </a:lnTo>
                  <a:lnTo>
                    <a:pt x="2" y="4"/>
                  </a:lnTo>
                  <a:lnTo>
                    <a:pt x="2" y="4"/>
                  </a:lnTo>
                  <a:lnTo>
                    <a:pt x="2" y="4"/>
                  </a:lnTo>
                  <a:lnTo>
                    <a:pt x="2" y="4"/>
                  </a:lnTo>
                  <a:lnTo>
                    <a:pt x="2" y="4"/>
                  </a:lnTo>
                  <a:lnTo>
                    <a:pt x="2" y="5"/>
                  </a:lnTo>
                  <a:lnTo>
                    <a:pt x="2" y="5"/>
                  </a:lnTo>
                  <a:lnTo>
                    <a:pt x="2" y="4"/>
                  </a:lnTo>
                  <a:lnTo>
                    <a:pt x="2" y="4"/>
                  </a:lnTo>
                  <a:lnTo>
                    <a:pt x="2" y="4"/>
                  </a:lnTo>
                  <a:lnTo>
                    <a:pt x="2" y="4"/>
                  </a:lnTo>
                  <a:lnTo>
                    <a:pt x="1" y="4"/>
                  </a:lnTo>
                  <a:lnTo>
                    <a:pt x="1" y="4"/>
                  </a:lnTo>
                  <a:lnTo>
                    <a:pt x="1" y="3"/>
                  </a:lnTo>
                  <a:lnTo>
                    <a:pt x="1" y="3"/>
                  </a:lnTo>
                  <a:lnTo>
                    <a:pt x="1" y="3"/>
                  </a:lnTo>
                  <a:lnTo>
                    <a:pt x="0" y="3"/>
                  </a:lnTo>
                  <a:lnTo>
                    <a:pt x="0" y="3"/>
                  </a:lnTo>
                  <a:lnTo>
                    <a:pt x="1" y="3"/>
                  </a:lnTo>
                  <a:lnTo>
                    <a:pt x="1" y="3"/>
                  </a:lnTo>
                  <a:lnTo>
                    <a:pt x="1" y="3"/>
                  </a:lnTo>
                  <a:lnTo>
                    <a:pt x="0" y="3"/>
                  </a:lnTo>
                  <a:lnTo>
                    <a:pt x="0" y="3"/>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Freeform 657">
              <a:extLst>
                <a:ext uri="{FF2B5EF4-FFF2-40B4-BE49-F238E27FC236}">
                  <a16:creationId xmlns:a16="http://schemas.microsoft.com/office/drawing/2014/main" id="{D6D4A57D-18FE-487D-9A51-A29250C518A1}"/>
                </a:ext>
              </a:extLst>
            </p:cNvPr>
            <p:cNvSpPr>
              <a:spLocks/>
            </p:cNvSpPr>
            <p:nvPr/>
          </p:nvSpPr>
          <p:spPr bwMode="auto">
            <a:xfrm>
              <a:off x="7571034" y="4179669"/>
              <a:ext cx="1710" cy="10556"/>
            </a:xfrm>
            <a:custGeom>
              <a:avLst/>
              <a:gdLst/>
              <a:ahLst/>
              <a:cxnLst>
                <a:cxn ang="0">
                  <a:pos x="0" y="0"/>
                </a:cxn>
                <a:cxn ang="0">
                  <a:pos x="0" y="0"/>
                </a:cxn>
                <a:cxn ang="0">
                  <a:pos x="0" y="0"/>
                </a:cxn>
                <a:cxn ang="0">
                  <a:pos x="0" y="1"/>
                </a:cxn>
                <a:cxn ang="0">
                  <a:pos x="0" y="0"/>
                </a:cxn>
              </a:cxnLst>
              <a:rect l="0" t="0" r="r" b="b"/>
              <a:pathLst>
                <a:path h="1">
                  <a:moveTo>
                    <a:pt x="0" y="0"/>
                  </a:moveTo>
                  <a:lnTo>
                    <a:pt x="0" y="0"/>
                  </a:lnTo>
                  <a:lnTo>
                    <a:pt x="0" y="0"/>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Rectangle 658">
              <a:extLst>
                <a:ext uri="{FF2B5EF4-FFF2-40B4-BE49-F238E27FC236}">
                  <a16:creationId xmlns:a16="http://schemas.microsoft.com/office/drawing/2014/main" id="{44AE99C3-EE5B-4E8C-8BA6-051862D72199}"/>
                </a:ext>
              </a:extLst>
            </p:cNvPr>
            <p:cNvSpPr>
              <a:spLocks noChangeArrowheads="1"/>
            </p:cNvSpPr>
            <p:nvPr/>
          </p:nvSpPr>
          <p:spPr bwMode="auto">
            <a:xfrm>
              <a:off x="7571034" y="4190223"/>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Rectangle 659">
              <a:extLst>
                <a:ext uri="{FF2B5EF4-FFF2-40B4-BE49-F238E27FC236}">
                  <a16:creationId xmlns:a16="http://schemas.microsoft.com/office/drawing/2014/main" id="{F65A9770-F87D-4E20-8FA1-E124F93DAFBF}"/>
                </a:ext>
              </a:extLst>
            </p:cNvPr>
            <p:cNvSpPr>
              <a:spLocks noChangeArrowheads="1"/>
            </p:cNvSpPr>
            <p:nvPr/>
          </p:nvSpPr>
          <p:spPr bwMode="auto">
            <a:xfrm>
              <a:off x="7483864" y="3841890"/>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Rectangle 660">
              <a:extLst>
                <a:ext uri="{FF2B5EF4-FFF2-40B4-BE49-F238E27FC236}">
                  <a16:creationId xmlns:a16="http://schemas.microsoft.com/office/drawing/2014/main" id="{5D6B19D1-4A17-4C93-818D-1F8F810AE444}"/>
                </a:ext>
              </a:extLst>
            </p:cNvPr>
            <p:cNvSpPr>
              <a:spLocks noChangeArrowheads="1"/>
            </p:cNvSpPr>
            <p:nvPr/>
          </p:nvSpPr>
          <p:spPr bwMode="auto">
            <a:xfrm>
              <a:off x="7483864" y="3831335"/>
              <a:ext cx="1025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Freeform 661">
              <a:extLst>
                <a:ext uri="{FF2B5EF4-FFF2-40B4-BE49-F238E27FC236}">
                  <a16:creationId xmlns:a16="http://schemas.microsoft.com/office/drawing/2014/main" id="{C431EC36-C274-406C-A464-A47E20753777}"/>
                </a:ext>
              </a:extLst>
            </p:cNvPr>
            <p:cNvSpPr>
              <a:spLocks/>
            </p:cNvSpPr>
            <p:nvPr/>
          </p:nvSpPr>
          <p:spPr bwMode="auto">
            <a:xfrm>
              <a:off x="7647948" y="4179669"/>
              <a:ext cx="10255" cy="1760"/>
            </a:xfrm>
            <a:custGeom>
              <a:avLst/>
              <a:gdLst/>
              <a:ahLst/>
              <a:cxnLst>
                <a:cxn ang="0">
                  <a:pos x="1" y="0"/>
                </a:cxn>
                <a:cxn ang="0">
                  <a:pos x="1" y="0"/>
                </a:cxn>
                <a:cxn ang="0">
                  <a:pos x="0" y="0"/>
                </a:cxn>
                <a:cxn ang="0">
                  <a:pos x="1" y="0"/>
                </a:cxn>
              </a:cxnLst>
              <a:rect l="0" t="0" r="r" b="b"/>
              <a:pathLst>
                <a:path w="1">
                  <a:moveTo>
                    <a:pt x="1" y="0"/>
                  </a:moveTo>
                  <a:lnTo>
                    <a:pt x="1" y="0"/>
                  </a:lnTo>
                  <a:lnTo>
                    <a:pt x="0"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Freeform 662">
              <a:extLst>
                <a:ext uri="{FF2B5EF4-FFF2-40B4-BE49-F238E27FC236}">
                  <a16:creationId xmlns:a16="http://schemas.microsoft.com/office/drawing/2014/main" id="{A3CEC25E-8798-42FF-80A7-CA5B0FEC210D}"/>
                </a:ext>
              </a:extLst>
            </p:cNvPr>
            <p:cNvSpPr>
              <a:spLocks/>
            </p:cNvSpPr>
            <p:nvPr/>
          </p:nvSpPr>
          <p:spPr bwMode="auto">
            <a:xfrm>
              <a:off x="7658204" y="4077631"/>
              <a:ext cx="10255" cy="1760"/>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Freeform 663">
              <a:extLst>
                <a:ext uri="{FF2B5EF4-FFF2-40B4-BE49-F238E27FC236}">
                  <a16:creationId xmlns:a16="http://schemas.microsoft.com/office/drawing/2014/main" id="{1F282857-6B4E-4E15-9224-74216BBA5152}"/>
                </a:ext>
              </a:extLst>
            </p:cNvPr>
            <p:cNvSpPr>
              <a:spLocks/>
            </p:cNvSpPr>
            <p:nvPr/>
          </p:nvSpPr>
          <p:spPr bwMode="auto">
            <a:xfrm>
              <a:off x="7571034" y="4202538"/>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Freeform 664">
              <a:extLst>
                <a:ext uri="{FF2B5EF4-FFF2-40B4-BE49-F238E27FC236}">
                  <a16:creationId xmlns:a16="http://schemas.microsoft.com/office/drawing/2014/main" id="{B3F63C11-BBBB-4C13-B2B1-42EF7519E35C}"/>
                </a:ext>
              </a:extLst>
            </p:cNvPr>
            <p:cNvSpPr>
              <a:spLocks/>
            </p:cNvSpPr>
            <p:nvPr/>
          </p:nvSpPr>
          <p:spPr bwMode="auto">
            <a:xfrm>
              <a:off x="7494120" y="3831335"/>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Freeform 665">
              <a:extLst>
                <a:ext uri="{FF2B5EF4-FFF2-40B4-BE49-F238E27FC236}">
                  <a16:creationId xmlns:a16="http://schemas.microsoft.com/office/drawing/2014/main" id="{23C6128B-A5F6-41D3-8FCA-4C68D3883869}"/>
                </a:ext>
              </a:extLst>
            </p:cNvPr>
            <p:cNvSpPr>
              <a:spLocks/>
            </p:cNvSpPr>
            <p:nvPr/>
          </p:nvSpPr>
          <p:spPr bwMode="auto">
            <a:xfrm>
              <a:off x="7483864" y="3819019"/>
              <a:ext cx="1710" cy="12315"/>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Freeform 666">
              <a:extLst>
                <a:ext uri="{FF2B5EF4-FFF2-40B4-BE49-F238E27FC236}">
                  <a16:creationId xmlns:a16="http://schemas.microsoft.com/office/drawing/2014/main" id="{FD7E821F-B7C9-4A63-8624-F6DF92E05D49}"/>
                </a:ext>
              </a:extLst>
            </p:cNvPr>
            <p:cNvSpPr>
              <a:spLocks/>
            </p:cNvSpPr>
            <p:nvPr/>
          </p:nvSpPr>
          <p:spPr bwMode="auto">
            <a:xfrm>
              <a:off x="7625729" y="3493557"/>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Freeform 667">
              <a:extLst>
                <a:ext uri="{FF2B5EF4-FFF2-40B4-BE49-F238E27FC236}">
                  <a16:creationId xmlns:a16="http://schemas.microsoft.com/office/drawing/2014/main" id="{1E93DA55-D23F-43E2-9B91-2D609A0DB5C1}"/>
                </a:ext>
              </a:extLst>
            </p:cNvPr>
            <p:cNvSpPr>
              <a:spLocks/>
            </p:cNvSpPr>
            <p:nvPr/>
          </p:nvSpPr>
          <p:spPr bwMode="auto">
            <a:xfrm>
              <a:off x="7429170" y="3785595"/>
              <a:ext cx="10255" cy="12315"/>
            </a:xfrm>
            <a:custGeom>
              <a:avLst/>
              <a:gdLst/>
              <a:ahLst/>
              <a:cxnLst>
                <a:cxn ang="0">
                  <a:pos x="1" y="0"/>
                </a:cxn>
                <a:cxn ang="0">
                  <a:pos x="0" y="0"/>
                </a:cxn>
                <a:cxn ang="0">
                  <a:pos x="0" y="0"/>
                </a:cxn>
                <a:cxn ang="0">
                  <a:pos x="0" y="1"/>
                </a:cxn>
                <a:cxn ang="0">
                  <a:pos x="0" y="1"/>
                </a:cxn>
                <a:cxn ang="0">
                  <a:pos x="1" y="1"/>
                </a:cxn>
                <a:cxn ang="0">
                  <a:pos x="1" y="0"/>
                </a:cxn>
              </a:cxnLst>
              <a:rect l="0" t="0" r="r" b="b"/>
              <a:pathLst>
                <a:path w="1" h="1">
                  <a:moveTo>
                    <a:pt x="1" y="0"/>
                  </a:moveTo>
                  <a:lnTo>
                    <a:pt x="0" y="0"/>
                  </a:lnTo>
                  <a:lnTo>
                    <a:pt x="0" y="0"/>
                  </a:lnTo>
                  <a:lnTo>
                    <a:pt x="0" y="1"/>
                  </a:lnTo>
                  <a:lnTo>
                    <a:pt x="0" y="1"/>
                  </a:lnTo>
                  <a:lnTo>
                    <a:pt x="1" y="1"/>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Freeform 668">
              <a:extLst>
                <a:ext uri="{FF2B5EF4-FFF2-40B4-BE49-F238E27FC236}">
                  <a16:creationId xmlns:a16="http://schemas.microsoft.com/office/drawing/2014/main" id="{2B258156-290D-47B7-A2EB-A48557A46A0A}"/>
                </a:ext>
              </a:extLst>
            </p:cNvPr>
            <p:cNvSpPr>
              <a:spLocks/>
            </p:cNvSpPr>
            <p:nvPr/>
          </p:nvSpPr>
          <p:spPr bwMode="auto">
            <a:xfrm>
              <a:off x="7483864" y="3819019"/>
              <a:ext cx="1710" cy="176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Freeform 669">
              <a:extLst>
                <a:ext uri="{FF2B5EF4-FFF2-40B4-BE49-F238E27FC236}">
                  <a16:creationId xmlns:a16="http://schemas.microsoft.com/office/drawing/2014/main" id="{0190A9E5-A56E-431B-B03B-1C9F8BD58497}"/>
                </a:ext>
              </a:extLst>
            </p:cNvPr>
            <p:cNvSpPr>
              <a:spLocks/>
            </p:cNvSpPr>
            <p:nvPr/>
          </p:nvSpPr>
          <p:spPr bwMode="auto">
            <a:xfrm>
              <a:off x="7767593" y="3908743"/>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Rectangle 670">
              <a:extLst>
                <a:ext uri="{FF2B5EF4-FFF2-40B4-BE49-F238E27FC236}">
                  <a16:creationId xmlns:a16="http://schemas.microsoft.com/office/drawing/2014/main" id="{7C42EFDB-3589-46BD-AE82-7F2748E67CE9}"/>
                </a:ext>
              </a:extLst>
            </p:cNvPr>
            <p:cNvSpPr>
              <a:spLocks noChangeArrowheads="1"/>
            </p:cNvSpPr>
            <p:nvPr/>
          </p:nvSpPr>
          <p:spPr bwMode="auto">
            <a:xfrm>
              <a:off x="7483864" y="3819019"/>
              <a:ext cx="1025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Freeform 671">
              <a:extLst>
                <a:ext uri="{FF2B5EF4-FFF2-40B4-BE49-F238E27FC236}">
                  <a16:creationId xmlns:a16="http://schemas.microsoft.com/office/drawing/2014/main" id="{B8FE3DC3-9E07-4EED-892A-B9690586973F}"/>
                </a:ext>
              </a:extLst>
            </p:cNvPr>
            <p:cNvSpPr>
              <a:spLocks/>
            </p:cNvSpPr>
            <p:nvPr/>
          </p:nvSpPr>
          <p:spPr bwMode="auto">
            <a:xfrm>
              <a:off x="7384731" y="3762723"/>
              <a:ext cx="1710" cy="12315"/>
            </a:xfrm>
            <a:custGeom>
              <a:avLst/>
              <a:gdLst/>
              <a:ahLst/>
              <a:cxnLst>
                <a:cxn ang="0">
                  <a:pos x="0" y="1"/>
                </a:cxn>
                <a:cxn ang="0">
                  <a:pos x="0" y="0"/>
                </a:cxn>
                <a:cxn ang="0">
                  <a:pos x="0" y="0"/>
                </a:cxn>
                <a:cxn ang="0">
                  <a:pos x="0" y="0"/>
                </a:cxn>
                <a:cxn ang="0">
                  <a:pos x="0" y="1"/>
                </a:cxn>
                <a:cxn ang="0">
                  <a:pos x="0" y="1"/>
                </a:cxn>
                <a:cxn ang="0">
                  <a:pos x="0" y="1"/>
                </a:cxn>
                <a:cxn ang="0">
                  <a:pos x="0" y="1"/>
                </a:cxn>
              </a:cxnLst>
              <a:rect l="0" t="0" r="r" b="b"/>
              <a:pathLst>
                <a:path h="1">
                  <a:moveTo>
                    <a:pt x="0" y="1"/>
                  </a:moveTo>
                  <a:lnTo>
                    <a:pt x="0" y="0"/>
                  </a:lnTo>
                  <a:lnTo>
                    <a:pt x="0" y="0"/>
                  </a:lnTo>
                  <a:lnTo>
                    <a:pt x="0" y="0"/>
                  </a:lnTo>
                  <a:lnTo>
                    <a:pt x="0" y="1"/>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Rectangle 672">
              <a:extLst>
                <a:ext uri="{FF2B5EF4-FFF2-40B4-BE49-F238E27FC236}">
                  <a16:creationId xmlns:a16="http://schemas.microsoft.com/office/drawing/2014/main" id="{D8C5DEEE-CC12-4AAA-88C2-9FF93E2E009B}"/>
                </a:ext>
              </a:extLst>
            </p:cNvPr>
            <p:cNvSpPr>
              <a:spLocks noChangeArrowheads="1"/>
            </p:cNvSpPr>
            <p:nvPr/>
          </p:nvSpPr>
          <p:spPr bwMode="auto">
            <a:xfrm>
              <a:off x="7777848" y="3898187"/>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Freeform 673">
              <a:extLst>
                <a:ext uri="{FF2B5EF4-FFF2-40B4-BE49-F238E27FC236}">
                  <a16:creationId xmlns:a16="http://schemas.microsoft.com/office/drawing/2014/main" id="{E354BCA5-E3F1-45D9-A183-60D4920F3BE0}"/>
                </a:ext>
              </a:extLst>
            </p:cNvPr>
            <p:cNvSpPr>
              <a:spLocks/>
            </p:cNvSpPr>
            <p:nvPr/>
          </p:nvSpPr>
          <p:spPr bwMode="auto">
            <a:xfrm>
              <a:off x="7866726" y="3819019"/>
              <a:ext cx="1710" cy="12315"/>
            </a:xfrm>
            <a:custGeom>
              <a:avLst/>
              <a:gdLst/>
              <a:ahLst/>
              <a:cxnLst>
                <a:cxn ang="0">
                  <a:pos x="0" y="0"/>
                </a:cxn>
                <a:cxn ang="0">
                  <a:pos x="0" y="0"/>
                </a:cxn>
                <a:cxn ang="0">
                  <a:pos x="0" y="1"/>
                </a:cxn>
                <a:cxn ang="0">
                  <a:pos x="0" y="1"/>
                </a:cxn>
                <a:cxn ang="0">
                  <a:pos x="0" y="1"/>
                </a:cxn>
                <a:cxn ang="0">
                  <a:pos x="0" y="1"/>
                </a:cxn>
                <a:cxn ang="0">
                  <a:pos x="0" y="0"/>
                </a:cxn>
              </a:cxnLst>
              <a:rect l="0" t="0" r="r" b="b"/>
              <a:pathLst>
                <a:path h="1">
                  <a:moveTo>
                    <a:pt x="0" y="0"/>
                  </a:moveTo>
                  <a:lnTo>
                    <a:pt x="0" y="0"/>
                  </a:lnTo>
                  <a:lnTo>
                    <a:pt x="0" y="1"/>
                  </a:lnTo>
                  <a:lnTo>
                    <a:pt x="0" y="1"/>
                  </a:lnTo>
                  <a:lnTo>
                    <a:pt x="0" y="1"/>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Freeform 674">
              <a:extLst>
                <a:ext uri="{FF2B5EF4-FFF2-40B4-BE49-F238E27FC236}">
                  <a16:creationId xmlns:a16="http://schemas.microsoft.com/office/drawing/2014/main" id="{AA07FAD1-5A08-44FF-8CDD-58614ECF14CF}"/>
                </a:ext>
              </a:extLst>
            </p:cNvPr>
            <p:cNvSpPr>
              <a:spLocks/>
            </p:cNvSpPr>
            <p:nvPr/>
          </p:nvSpPr>
          <p:spPr bwMode="auto">
            <a:xfrm>
              <a:off x="7844507" y="3808464"/>
              <a:ext cx="1710" cy="10556"/>
            </a:xfrm>
            <a:custGeom>
              <a:avLst/>
              <a:gdLst/>
              <a:ahLst/>
              <a:cxnLst>
                <a:cxn ang="0">
                  <a:pos x="0" y="0"/>
                </a:cxn>
                <a:cxn ang="0">
                  <a:pos x="0" y="1"/>
                </a:cxn>
                <a:cxn ang="0">
                  <a:pos x="0" y="0"/>
                </a:cxn>
              </a:cxnLst>
              <a:rect l="0" t="0" r="r" b="b"/>
              <a:pathLst>
                <a:path h="1">
                  <a:moveTo>
                    <a:pt x="0" y="0"/>
                  </a:move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Freeform 675">
              <a:extLst>
                <a:ext uri="{FF2B5EF4-FFF2-40B4-BE49-F238E27FC236}">
                  <a16:creationId xmlns:a16="http://schemas.microsoft.com/office/drawing/2014/main" id="{6CCB1BEB-551F-4CA4-89AF-635F617A35F1}"/>
                </a:ext>
              </a:extLst>
            </p:cNvPr>
            <p:cNvSpPr>
              <a:spLocks/>
            </p:cNvSpPr>
            <p:nvPr/>
          </p:nvSpPr>
          <p:spPr bwMode="auto">
            <a:xfrm>
              <a:off x="7854762" y="3819019"/>
              <a:ext cx="1710" cy="12315"/>
            </a:xfrm>
            <a:custGeom>
              <a:avLst/>
              <a:gdLst/>
              <a:ahLst/>
              <a:cxnLst>
                <a:cxn ang="0">
                  <a:pos x="0" y="0"/>
                </a:cxn>
                <a:cxn ang="0">
                  <a:pos x="0" y="0"/>
                </a:cxn>
                <a:cxn ang="0">
                  <a:pos x="0" y="0"/>
                </a:cxn>
                <a:cxn ang="0">
                  <a:pos x="0" y="0"/>
                </a:cxn>
                <a:cxn ang="0">
                  <a:pos x="0" y="0"/>
                </a:cxn>
                <a:cxn ang="0">
                  <a:pos x="0" y="1"/>
                </a:cxn>
                <a:cxn ang="0">
                  <a:pos x="0" y="1"/>
                </a:cxn>
                <a:cxn ang="0">
                  <a:pos x="0" y="0"/>
                </a:cxn>
              </a:cxnLst>
              <a:rect l="0" t="0" r="r" b="b"/>
              <a:pathLst>
                <a:path h="1">
                  <a:moveTo>
                    <a:pt x="0" y="0"/>
                  </a:moveTo>
                  <a:lnTo>
                    <a:pt x="0" y="0"/>
                  </a:lnTo>
                  <a:lnTo>
                    <a:pt x="0" y="0"/>
                  </a:lnTo>
                  <a:lnTo>
                    <a:pt x="0" y="0"/>
                  </a:lnTo>
                  <a:lnTo>
                    <a:pt x="0" y="0"/>
                  </a:lnTo>
                  <a:lnTo>
                    <a:pt x="0" y="1"/>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Rectangle 676">
              <a:extLst>
                <a:ext uri="{FF2B5EF4-FFF2-40B4-BE49-F238E27FC236}">
                  <a16:creationId xmlns:a16="http://schemas.microsoft.com/office/drawing/2014/main" id="{54B32C2F-1DF1-44C4-B2BA-50713AEC8C88}"/>
                </a:ext>
              </a:extLst>
            </p:cNvPr>
            <p:cNvSpPr>
              <a:spLocks noChangeArrowheads="1"/>
            </p:cNvSpPr>
            <p:nvPr/>
          </p:nvSpPr>
          <p:spPr bwMode="auto">
            <a:xfrm>
              <a:off x="7866726" y="3831335"/>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Freeform 677">
              <a:extLst>
                <a:ext uri="{FF2B5EF4-FFF2-40B4-BE49-F238E27FC236}">
                  <a16:creationId xmlns:a16="http://schemas.microsoft.com/office/drawing/2014/main" id="{34996490-E194-448E-96A6-F3A39C0F3BB6}"/>
                </a:ext>
              </a:extLst>
            </p:cNvPr>
            <p:cNvSpPr>
              <a:spLocks/>
            </p:cNvSpPr>
            <p:nvPr/>
          </p:nvSpPr>
          <p:spPr bwMode="auto">
            <a:xfrm>
              <a:off x="7887237" y="3695872"/>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Rectangle 678">
              <a:extLst>
                <a:ext uri="{FF2B5EF4-FFF2-40B4-BE49-F238E27FC236}">
                  <a16:creationId xmlns:a16="http://schemas.microsoft.com/office/drawing/2014/main" id="{0EE5DF01-41D8-48C4-BD4B-6A72A5A032AE}"/>
                </a:ext>
              </a:extLst>
            </p:cNvPr>
            <p:cNvSpPr>
              <a:spLocks noChangeArrowheads="1"/>
            </p:cNvSpPr>
            <p:nvPr/>
          </p:nvSpPr>
          <p:spPr bwMode="auto">
            <a:xfrm>
              <a:off x="7876982" y="3685316"/>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Freeform 679">
              <a:extLst>
                <a:ext uri="{FF2B5EF4-FFF2-40B4-BE49-F238E27FC236}">
                  <a16:creationId xmlns:a16="http://schemas.microsoft.com/office/drawing/2014/main" id="{B75C8D8F-A277-4F1D-BD84-55CF670199D6}"/>
                </a:ext>
              </a:extLst>
            </p:cNvPr>
            <p:cNvSpPr>
              <a:spLocks/>
            </p:cNvSpPr>
            <p:nvPr/>
          </p:nvSpPr>
          <p:spPr bwMode="auto">
            <a:xfrm>
              <a:off x="7854762" y="3685316"/>
              <a:ext cx="11965" cy="1760"/>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Freeform 680">
              <a:extLst>
                <a:ext uri="{FF2B5EF4-FFF2-40B4-BE49-F238E27FC236}">
                  <a16:creationId xmlns:a16="http://schemas.microsoft.com/office/drawing/2014/main" id="{BA7CF31E-92A9-44C6-9168-AA8DF7F9E8CE}"/>
                </a:ext>
              </a:extLst>
            </p:cNvPr>
            <p:cNvSpPr>
              <a:spLocks/>
            </p:cNvSpPr>
            <p:nvPr/>
          </p:nvSpPr>
          <p:spPr bwMode="auto">
            <a:xfrm>
              <a:off x="7777848" y="3887631"/>
              <a:ext cx="11965" cy="10556"/>
            </a:xfrm>
            <a:custGeom>
              <a:avLst/>
              <a:gdLst/>
              <a:ahLst/>
              <a:cxnLst>
                <a:cxn ang="0">
                  <a:pos x="1" y="0"/>
                </a:cxn>
                <a:cxn ang="0">
                  <a:pos x="1" y="0"/>
                </a:cxn>
                <a:cxn ang="0">
                  <a:pos x="1" y="0"/>
                </a:cxn>
                <a:cxn ang="0">
                  <a:pos x="1" y="0"/>
                </a:cxn>
                <a:cxn ang="0">
                  <a:pos x="1" y="0"/>
                </a:cxn>
                <a:cxn ang="0">
                  <a:pos x="0" y="0"/>
                </a:cxn>
                <a:cxn ang="0">
                  <a:pos x="0" y="1"/>
                </a:cxn>
                <a:cxn ang="0">
                  <a:pos x="1" y="1"/>
                </a:cxn>
                <a:cxn ang="0">
                  <a:pos x="1" y="1"/>
                </a:cxn>
                <a:cxn ang="0">
                  <a:pos x="1" y="0"/>
                </a:cxn>
              </a:cxnLst>
              <a:rect l="0" t="0" r="r" b="b"/>
              <a:pathLst>
                <a:path w="1" h="1">
                  <a:moveTo>
                    <a:pt x="1" y="0"/>
                  </a:moveTo>
                  <a:lnTo>
                    <a:pt x="1" y="0"/>
                  </a:lnTo>
                  <a:lnTo>
                    <a:pt x="1" y="0"/>
                  </a:lnTo>
                  <a:lnTo>
                    <a:pt x="1" y="0"/>
                  </a:lnTo>
                  <a:lnTo>
                    <a:pt x="1" y="0"/>
                  </a:lnTo>
                  <a:lnTo>
                    <a:pt x="0" y="0"/>
                  </a:lnTo>
                  <a:lnTo>
                    <a:pt x="0" y="1"/>
                  </a:lnTo>
                  <a:lnTo>
                    <a:pt x="1" y="1"/>
                  </a:lnTo>
                  <a:lnTo>
                    <a:pt x="1" y="1"/>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Rectangle 681">
              <a:extLst>
                <a:ext uri="{FF2B5EF4-FFF2-40B4-BE49-F238E27FC236}">
                  <a16:creationId xmlns:a16="http://schemas.microsoft.com/office/drawing/2014/main" id="{BC708D4A-20C1-4FF2-9949-0AFDDC541439}"/>
                </a:ext>
              </a:extLst>
            </p:cNvPr>
            <p:cNvSpPr>
              <a:spLocks noChangeArrowheads="1"/>
            </p:cNvSpPr>
            <p:nvPr/>
          </p:nvSpPr>
          <p:spPr bwMode="auto">
            <a:xfrm>
              <a:off x="7812031" y="3887631"/>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Rectangle 682">
              <a:extLst>
                <a:ext uri="{FF2B5EF4-FFF2-40B4-BE49-F238E27FC236}">
                  <a16:creationId xmlns:a16="http://schemas.microsoft.com/office/drawing/2014/main" id="{38C7D819-2A31-4690-B922-DF73C85B2C52}"/>
                </a:ext>
              </a:extLst>
            </p:cNvPr>
            <p:cNvSpPr>
              <a:spLocks noChangeArrowheads="1"/>
            </p:cNvSpPr>
            <p:nvPr/>
          </p:nvSpPr>
          <p:spPr bwMode="auto">
            <a:xfrm>
              <a:off x="7964151" y="4123372"/>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Freeform 683">
              <a:extLst>
                <a:ext uri="{FF2B5EF4-FFF2-40B4-BE49-F238E27FC236}">
                  <a16:creationId xmlns:a16="http://schemas.microsoft.com/office/drawing/2014/main" id="{D0570AF3-9C6C-4509-90BD-32E23A223006}"/>
                </a:ext>
              </a:extLst>
            </p:cNvPr>
            <p:cNvSpPr>
              <a:spLocks/>
            </p:cNvSpPr>
            <p:nvPr/>
          </p:nvSpPr>
          <p:spPr bwMode="auto">
            <a:xfrm>
              <a:off x="7964151" y="4112816"/>
              <a:ext cx="1710" cy="10556"/>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Freeform 684">
              <a:extLst>
                <a:ext uri="{FF2B5EF4-FFF2-40B4-BE49-F238E27FC236}">
                  <a16:creationId xmlns:a16="http://schemas.microsoft.com/office/drawing/2014/main" id="{74107ED9-0450-48CE-87A4-6C114A4E1B6A}"/>
                </a:ext>
              </a:extLst>
            </p:cNvPr>
            <p:cNvSpPr>
              <a:spLocks/>
            </p:cNvSpPr>
            <p:nvPr/>
          </p:nvSpPr>
          <p:spPr bwMode="auto">
            <a:xfrm>
              <a:off x="7953895" y="4156798"/>
              <a:ext cx="1710" cy="12315"/>
            </a:xfrm>
            <a:custGeom>
              <a:avLst/>
              <a:gdLst/>
              <a:ahLst/>
              <a:cxnLst>
                <a:cxn ang="0">
                  <a:pos x="0" y="1"/>
                </a:cxn>
                <a:cxn ang="0">
                  <a:pos x="0" y="1"/>
                </a:cxn>
                <a:cxn ang="0">
                  <a:pos x="0" y="1"/>
                </a:cxn>
                <a:cxn ang="0">
                  <a:pos x="0" y="1"/>
                </a:cxn>
                <a:cxn ang="0">
                  <a:pos x="0" y="1"/>
                </a:cxn>
                <a:cxn ang="0">
                  <a:pos x="0" y="1"/>
                </a:cxn>
                <a:cxn ang="0">
                  <a:pos x="0" y="1"/>
                </a:cxn>
                <a:cxn ang="0">
                  <a:pos x="0" y="0"/>
                </a:cxn>
                <a:cxn ang="0">
                  <a:pos x="0" y="1"/>
                </a:cxn>
              </a:cxnLst>
              <a:rect l="0" t="0" r="r" b="b"/>
              <a:pathLst>
                <a:path h="1">
                  <a:moveTo>
                    <a:pt x="0" y="1"/>
                  </a:moveTo>
                  <a:lnTo>
                    <a:pt x="0" y="1"/>
                  </a:lnTo>
                  <a:lnTo>
                    <a:pt x="0" y="1"/>
                  </a:lnTo>
                  <a:lnTo>
                    <a:pt x="0" y="1"/>
                  </a:lnTo>
                  <a:lnTo>
                    <a:pt x="0" y="1"/>
                  </a:lnTo>
                  <a:lnTo>
                    <a:pt x="0" y="1"/>
                  </a:lnTo>
                  <a:lnTo>
                    <a:pt x="0" y="1"/>
                  </a:ln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Freeform 685">
              <a:extLst>
                <a:ext uri="{FF2B5EF4-FFF2-40B4-BE49-F238E27FC236}">
                  <a16:creationId xmlns:a16="http://schemas.microsoft.com/office/drawing/2014/main" id="{27B761E7-BCBA-4658-B249-9D2A65764DF9}"/>
                </a:ext>
              </a:extLst>
            </p:cNvPr>
            <p:cNvSpPr>
              <a:spLocks/>
            </p:cNvSpPr>
            <p:nvPr/>
          </p:nvSpPr>
          <p:spPr bwMode="auto">
            <a:xfrm>
              <a:off x="7964151" y="4123372"/>
              <a:ext cx="1710" cy="10556"/>
            </a:xfrm>
            <a:custGeom>
              <a:avLst/>
              <a:gdLst/>
              <a:ahLst/>
              <a:cxnLst>
                <a:cxn ang="0">
                  <a:pos x="0" y="0"/>
                </a:cxn>
                <a:cxn ang="0">
                  <a:pos x="0" y="1"/>
                </a:cxn>
                <a:cxn ang="0">
                  <a:pos x="0" y="0"/>
                </a:cxn>
                <a:cxn ang="0">
                  <a:pos x="0" y="0"/>
                </a:cxn>
                <a:cxn ang="0">
                  <a:pos x="0" y="0"/>
                </a:cxn>
              </a:cxnLst>
              <a:rect l="0" t="0" r="r" b="b"/>
              <a:pathLst>
                <a:path h="1">
                  <a:moveTo>
                    <a:pt x="0" y="0"/>
                  </a:moveTo>
                  <a:lnTo>
                    <a:pt x="0" y="1"/>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Freeform 686">
              <a:extLst>
                <a:ext uri="{FF2B5EF4-FFF2-40B4-BE49-F238E27FC236}">
                  <a16:creationId xmlns:a16="http://schemas.microsoft.com/office/drawing/2014/main" id="{19454C1D-B210-4FBC-A410-1E43FE8837CE}"/>
                </a:ext>
              </a:extLst>
            </p:cNvPr>
            <p:cNvSpPr>
              <a:spLocks/>
            </p:cNvSpPr>
            <p:nvPr/>
          </p:nvSpPr>
          <p:spPr bwMode="auto">
            <a:xfrm>
              <a:off x="7964151" y="4112816"/>
              <a:ext cx="1710" cy="10556"/>
            </a:xfrm>
            <a:custGeom>
              <a:avLst/>
              <a:gdLst/>
              <a:ahLst/>
              <a:cxnLst>
                <a:cxn ang="0">
                  <a:pos x="0" y="0"/>
                </a:cxn>
                <a:cxn ang="0">
                  <a:pos x="0" y="0"/>
                </a:cxn>
                <a:cxn ang="0">
                  <a:pos x="0" y="1"/>
                </a:cxn>
                <a:cxn ang="0">
                  <a:pos x="0" y="1"/>
                </a:cxn>
                <a:cxn ang="0">
                  <a:pos x="0" y="1"/>
                </a:cxn>
                <a:cxn ang="0">
                  <a:pos x="0" y="0"/>
                </a:cxn>
              </a:cxnLst>
              <a:rect l="0" t="0" r="r" b="b"/>
              <a:pathLst>
                <a:path h="1">
                  <a:moveTo>
                    <a:pt x="0" y="0"/>
                  </a:moveTo>
                  <a:lnTo>
                    <a:pt x="0" y="0"/>
                  </a:lnTo>
                  <a:lnTo>
                    <a:pt x="0" y="1"/>
                  </a:lnTo>
                  <a:lnTo>
                    <a:pt x="0" y="1"/>
                  </a:lnTo>
                  <a:lnTo>
                    <a:pt x="0" y="1"/>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Freeform 687">
              <a:extLst>
                <a:ext uri="{FF2B5EF4-FFF2-40B4-BE49-F238E27FC236}">
                  <a16:creationId xmlns:a16="http://schemas.microsoft.com/office/drawing/2014/main" id="{7C473793-22E0-4737-A107-88B67F6AD6D8}"/>
                </a:ext>
              </a:extLst>
            </p:cNvPr>
            <p:cNvSpPr>
              <a:spLocks/>
            </p:cNvSpPr>
            <p:nvPr/>
          </p:nvSpPr>
          <p:spPr bwMode="auto">
            <a:xfrm>
              <a:off x="7976115" y="4246520"/>
              <a:ext cx="1710" cy="176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Freeform 688">
              <a:extLst>
                <a:ext uri="{FF2B5EF4-FFF2-40B4-BE49-F238E27FC236}">
                  <a16:creationId xmlns:a16="http://schemas.microsoft.com/office/drawing/2014/main" id="{53542F73-13C9-4316-A94A-B5465F8A4092}"/>
                </a:ext>
              </a:extLst>
            </p:cNvPr>
            <p:cNvSpPr>
              <a:spLocks/>
            </p:cNvSpPr>
            <p:nvPr/>
          </p:nvSpPr>
          <p:spPr bwMode="auto">
            <a:xfrm>
              <a:off x="7976115" y="4246520"/>
              <a:ext cx="10255" cy="1760"/>
            </a:xfrm>
            <a:custGeom>
              <a:avLst/>
              <a:gdLst/>
              <a:ahLst/>
              <a:cxnLst>
                <a:cxn ang="0">
                  <a:pos x="1" y="0"/>
                </a:cxn>
                <a:cxn ang="0">
                  <a:pos x="0" y="0"/>
                </a:cxn>
                <a:cxn ang="0">
                  <a:pos x="1" y="0"/>
                </a:cxn>
              </a:cxnLst>
              <a:rect l="0" t="0" r="r" b="b"/>
              <a:pathLst>
                <a:path w="1">
                  <a:moveTo>
                    <a:pt x="1" y="0"/>
                  </a:moveTo>
                  <a:lnTo>
                    <a:pt x="0"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Freeform 689">
              <a:extLst>
                <a:ext uri="{FF2B5EF4-FFF2-40B4-BE49-F238E27FC236}">
                  <a16:creationId xmlns:a16="http://schemas.microsoft.com/office/drawing/2014/main" id="{CB373B74-99EB-44CC-919B-9EE31114B2FD}"/>
                </a:ext>
              </a:extLst>
            </p:cNvPr>
            <p:cNvSpPr>
              <a:spLocks/>
            </p:cNvSpPr>
            <p:nvPr/>
          </p:nvSpPr>
          <p:spPr bwMode="auto">
            <a:xfrm>
              <a:off x="7374476" y="3470687"/>
              <a:ext cx="699065" cy="775833"/>
            </a:xfrm>
            <a:custGeom>
              <a:avLst/>
              <a:gdLst/>
              <a:ahLst/>
              <a:cxnLst>
                <a:cxn ang="0">
                  <a:pos x="61" y="12"/>
                </a:cxn>
                <a:cxn ang="0">
                  <a:pos x="58" y="11"/>
                </a:cxn>
                <a:cxn ang="0">
                  <a:pos x="54" y="14"/>
                </a:cxn>
                <a:cxn ang="0">
                  <a:pos x="52" y="16"/>
                </a:cxn>
                <a:cxn ang="0">
                  <a:pos x="50" y="18"/>
                </a:cxn>
                <a:cxn ang="0">
                  <a:pos x="45" y="18"/>
                </a:cxn>
                <a:cxn ang="0">
                  <a:pos x="44" y="15"/>
                </a:cxn>
                <a:cxn ang="0">
                  <a:pos x="43" y="19"/>
                </a:cxn>
                <a:cxn ang="0">
                  <a:pos x="39" y="18"/>
                </a:cxn>
                <a:cxn ang="0">
                  <a:pos x="34" y="17"/>
                </a:cxn>
                <a:cxn ang="0">
                  <a:pos x="30" y="15"/>
                </a:cxn>
                <a:cxn ang="0">
                  <a:pos x="26" y="13"/>
                </a:cxn>
                <a:cxn ang="0">
                  <a:pos x="28" y="8"/>
                </a:cxn>
                <a:cxn ang="0">
                  <a:pos x="24" y="5"/>
                </a:cxn>
                <a:cxn ang="0">
                  <a:pos x="22" y="1"/>
                </a:cxn>
                <a:cxn ang="0">
                  <a:pos x="16" y="3"/>
                </a:cxn>
                <a:cxn ang="0">
                  <a:pos x="13" y="7"/>
                </a:cxn>
                <a:cxn ang="0">
                  <a:pos x="10" y="12"/>
                </a:cxn>
                <a:cxn ang="0">
                  <a:pos x="6" y="15"/>
                </a:cxn>
                <a:cxn ang="0">
                  <a:pos x="4" y="19"/>
                </a:cxn>
                <a:cxn ang="0">
                  <a:pos x="6" y="23"/>
                </a:cxn>
                <a:cxn ang="0">
                  <a:pos x="5" y="25"/>
                </a:cxn>
                <a:cxn ang="0">
                  <a:pos x="1" y="26"/>
                </a:cxn>
                <a:cxn ang="0">
                  <a:pos x="2" y="28"/>
                </a:cxn>
                <a:cxn ang="0">
                  <a:pos x="5" y="29"/>
                </a:cxn>
                <a:cxn ang="0">
                  <a:pos x="3" y="32"/>
                </a:cxn>
                <a:cxn ang="0">
                  <a:pos x="9" y="33"/>
                </a:cxn>
                <a:cxn ang="0">
                  <a:pos x="9" y="31"/>
                </a:cxn>
                <a:cxn ang="0">
                  <a:pos x="10" y="32"/>
                </a:cxn>
                <a:cxn ang="0">
                  <a:pos x="11" y="35"/>
                </a:cxn>
                <a:cxn ang="0">
                  <a:pos x="11" y="39"/>
                </a:cxn>
                <a:cxn ang="0">
                  <a:pos x="11" y="43"/>
                </a:cxn>
                <a:cxn ang="0">
                  <a:pos x="13" y="49"/>
                </a:cxn>
                <a:cxn ang="0">
                  <a:pos x="14" y="54"/>
                </a:cxn>
                <a:cxn ang="0">
                  <a:pos x="17" y="62"/>
                </a:cxn>
                <a:cxn ang="0">
                  <a:pos x="19" y="66"/>
                </a:cxn>
                <a:cxn ang="0">
                  <a:pos x="22" y="66"/>
                </a:cxn>
                <a:cxn ang="0">
                  <a:pos x="24" y="63"/>
                </a:cxn>
                <a:cxn ang="0">
                  <a:pos x="26" y="59"/>
                </a:cxn>
                <a:cxn ang="0">
                  <a:pos x="26" y="54"/>
                </a:cxn>
                <a:cxn ang="0">
                  <a:pos x="27" y="49"/>
                </a:cxn>
                <a:cxn ang="0">
                  <a:pos x="29" y="47"/>
                </a:cxn>
                <a:cxn ang="0">
                  <a:pos x="32" y="44"/>
                </a:cxn>
                <a:cxn ang="0">
                  <a:pos x="36" y="39"/>
                </a:cxn>
                <a:cxn ang="0">
                  <a:pos x="40" y="37"/>
                </a:cxn>
                <a:cxn ang="0">
                  <a:pos x="41" y="34"/>
                </a:cxn>
                <a:cxn ang="0">
                  <a:pos x="43" y="30"/>
                </a:cxn>
                <a:cxn ang="0">
                  <a:pos x="45" y="32"/>
                </a:cxn>
                <a:cxn ang="0">
                  <a:pos x="46" y="32"/>
                </a:cxn>
                <a:cxn ang="0">
                  <a:pos x="45" y="26"/>
                </a:cxn>
                <a:cxn ang="0">
                  <a:pos x="44" y="23"/>
                </a:cxn>
                <a:cxn ang="0">
                  <a:pos x="44" y="20"/>
                </a:cxn>
                <a:cxn ang="0">
                  <a:pos x="46" y="19"/>
                </a:cxn>
                <a:cxn ang="0">
                  <a:pos x="47" y="21"/>
                </a:cxn>
                <a:cxn ang="0">
                  <a:pos x="53" y="23"/>
                </a:cxn>
                <a:cxn ang="0">
                  <a:pos x="51" y="26"/>
                </a:cxn>
                <a:cxn ang="0">
                  <a:pos x="52" y="28"/>
                </a:cxn>
                <a:cxn ang="0">
                  <a:pos x="53" y="31"/>
                </a:cxn>
                <a:cxn ang="0">
                  <a:pos x="55" y="28"/>
                </a:cxn>
                <a:cxn ang="0">
                  <a:pos x="57" y="26"/>
                </a:cxn>
                <a:cxn ang="0">
                  <a:pos x="59" y="21"/>
                </a:cxn>
                <a:cxn ang="0">
                  <a:pos x="61" y="17"/>
                </a:cxn>
                <a:cxn ang="0">
                  <a:pos x="64" y="14"/>
                </a:cxn>
              </a:cxnLst>
              <a:rect l="0" t="0" r="r" b="b"/>
              <a:pathLst>
                <a:path w="64" h="69">
                  <a:moveTo>
                    <a:pt x="64" y="14"/>
                  </a:moveTo>
                  <a:lnTo>
                    <a:pt x="63" y="14"/>
                  </a:lnTo>
                  <a:lnTo>
                    <a:pt x="63" y="14"/>
                  </a:lnTo>
                  <a:lnTo>
                    <a:pt x="63" y="14"/>
                  </a:lnTo>
                  <a:lnTo>
                    <a:pt x="63" y="14"/>
                  </a:lnTo>
                  <a:lnTo>
                    <a:pt x="63" y="13"/>
                  </a:lnTo>
                  <a:lnTo>
                    <a:pt x="62" y="13"/>
                  </a:lnTo>
                  <a:lnTo>
                    <a:pt x="62" y="13"/>
                  </a:lnTo>
                  <a:lnTo>
                    <a:pt x="62" y="14"/>
                  </a:lnTo>
                  <a:lnTo>
                    <a:pt x="62" y="14"/>
                  </a:lnTo>
                  <a:lnTo>
                    <a:pt x="62" y="13"/>
                  </a:lnTo>
                  <a:lnTo>
                    <a:pt x="62" y="13"/>
                  </a:lnTo>
                  <a:lnTo>
                    <a:pt x="62" y="13"/>
                  </a:lnTo>
                  <a:lnTo>
                    <a:pt x="62" y="13"/>
                  </a:lnTo>
                  <a:lnTo>
                    <a:pt x="62" y="12"/>
                  </a:lnTo>
                  <a:lnTo>
                    <a:pt x="62" y="12"/>
                  </a:lnTo>
                  <a:lnTo>
                    <a:pt x="62" y="12"/>
                  </a:lnTo>
                  <a:lnTo>
                    <a:pt x="62" y="12"/>
                  </a:lnTo>
                  <a:lnTo>
                    <a:pt x="62" y="12"/>
                  </a:lnTo>
                  <a:lnTo>
                    <a:pt x="61" y="12"/>
                  </a:lnTo>
                  <a:lnTo>
                    <a:pt x="61" y="12"/>
                  </a:lnTo>
                  <a:lnTo>
                    <a:pt x="61" y="12"/>
                  </a:lnTo>
                  <a:lnTo>
                    <a:pt x="61" y="12"/>
                  </a:lnTo>
                  <a:lnTo>
                    <a:pt x="61" y="12"/>
                  </a:lnTo>
                  <a:lnTo>
                    <a:pt x="61" y="12"/>
                  </a:lnTo>
                  <a:lnTo>
                    <a:pt x="62" y="12"/>
                  </a:lnTo>
                  <a:lnTo>
                    <a:pt x="62" y="11"/>
                  </a:lnTo>
                  <a:lnTo>
                    <a:pt x="61" y="11"/>
                  </a:lnTo>
                  <a:lnTo>
                    <a:pt x="61" y="11"/>
                  </a:lnTo>
                  <a:lnTo>
                    <a:pt x="61" y="11"/>
                  </a:lnTo>
                  <a:lnTo>
                    <a:pt x="61" y="11"/>
                  </a:lnTo>
                  <a:lnTo>
                    <a:pt x="61" y="11"/>
                  </a:lnTo>
                  <a:lnTo>
                    <a:pt x="61" y="11"/>
                  </a:lnTo>
                  <a:lnTo>
                    <a:pt x="61" y="11"/>
                  </a:lnTo>
                  <a:lnTo>
                    <a:pt x="61" y="11"/>
                  </a:lnTo>
                  <a:lnTo>
                    <a:pt x="60" y="11"/>
                  </a:lnTo>
                  <a:lnTo>
                    <a:pt x="60" y="11"/>
                  </a:lnTo>
                  <a:lnTo>
                    <a:pt x="60" y="12"/>
                  </a:lnTo>
                  <a:lnTo>
                    <a:pt x="60" y="12"/>
                  </a:lnTo>
                  <a:lnTo>
                    <a:pt x="59" y="12"/>
                  </a:lnTo>
                  <a:lnTo>
                    <a:pt x="59" y="12"/>
                  </a:lnTo>
                  <a:lnTo>
                    <a:pt x="59" y="12"/>
                  </a:lnTo>
                  <a:lnTo>
                    <a:pt x="58" y="12"/>
                  </a:lnTo>
                  <a:lnTo>
                    <a:pt x="58" y="11"/>
                  </a:lnTo>
                  <a:lnTo>
                    <a:pt x="58" y="11"/>
                  </a:lnTo>
                  <a:lnTo>
                    <a:pt x="58" y="11"/>
                  </a:lnTo>
                  <a:lnTo>
                    <a:pt x="58" y="11"/>
                  </a:lnTo>
                  <a:lnTo>
                    <a:pt x="57" y="12"/>
                  </a:lnTo>
                  <a:lnTo>
                    <a:pt x="57" y="12"/>
                  </a:lnTo>
                  <a:lnTo>
                    <a:pt x="57" y="12"/>
                  </a:lnTo>
                  <a:lnTo>
                    <a:pt x="57" y="12"/>
                  </a:lnTo>
                  <a:lnTo>
                    <a:pt x="57" y="13"/>
                  </a:lnTo>
                  <a:lnTo>
                    <a:pt x="57" y="13"/>
                  </a:lnTo>
                  <a:lnTo>
                    <a:pt x="56" y="13"/>
                  </a:lnTo>
                  <a:lnTo>
                    <a:pt x="56" y="13"/>
                  </a:lnTo>
                  <a:lnTo>
                    <a:pt x="56" y="13"/>
                  </a:lnTo>
                  <a:lnTo>
                    <a:pt x="56" y="13"/>
                  </a:lnTo>
                  <a:lnTo>
                    <a:pt x="56" y="13"/>
                  </a:lnTo>
                  <a:lnTo>
                    <a:pt x="55" y="13"/>
                  </a:lnTo>
                  <a:lnTo>
                    <a:pt x="55" y="13"/>
                  </a:lnTo>
                  <a:lnTo>
                    <a:pt x="55" y="13"/>
                  </a:lnTo>
                  <a:lnTo>
                    <a:pt x="55" y="13"/>
                  </a:lnTo>
                  <a:lnTo>
                    <a:pt x="55" y="14"/>
                  </a:lnTo>
                  <a:lnTo>
                    <a:pt x="55" y="14"/>
                  </a:lnTo>
                  <a:lnTo>
                    <a:pt x="55" y="14"/>
                  </a:lnTo>
                  <a:lnTo>
                    <a:pt x="54" y="14"/>
                  </a:lnTo>
                  <a:lnTo>
                    <a:pt x="54" y="14"/>
                  </a:lnTo>
                  <a:lnTo>
                    <a:pt x="54" y="14"/>
                  </a:lnTo>
                  <a:lnTo>
                    <a:pt x="54" y="14"/>
                  </a:lnTo>
                  <a:lnTo>
                    <a:pt x="54" y="14"/>
                  </a:lnTo>
                  <a:lnTo>
                    <a:pt x="54" y="15"/>
                  </a:lnTo>
                  <a:lnTo>
                    <a:pt x="54" y="15"/>
                  </a:lnTo>
                  <a:lnTo>
                    <a:pt x="53" y="15"/>
                  </a:lnTo>
                  <a:lnTo>
                    <a:pt x="53" y="15"/>
                  </a:lnTo>
                  <a:lnTo>
                    <a:pt x="53" y="15"/>
                  </a:lnTo>
                  <a:lnTo>
                    <a:pt x="53" y="15"/>
                  </a:lnTo>
                  <a:lnTo>
                    <a:pt x="53" y="15"/>
                  </a:lnTo>
                  <a:lnTo>
                    <a:pt x="52" y="15"/>
                  </a:lnTo>
                  <a:lnTo>
                    <a:pt x="52" y="15"/>
                  </a:lnTo>
                  <a:lnTo>
                    <a:pt x="52" y="16"/>
                  </a:lnTo>
                  <a:lnTo>
                    <a:pt x="52" y="16"/>
                  </a:lnTo>
                  <a:lnTo>
                    <a:pt x="52" y="15"/>
                  </a:lnTo>
                  <a:lnTo>
                    <a:pt x="51" y="15"/>
                  </a:lnTo>
                  <a:lnTo>
                    <a:pt x="51" y="16"/>
                  </a:lnTo>
                  <a:lnTo>
                    <a:pt x="51" y="16"/>
                  </a:lnTo>
                  <a:lnTo>
                    <a:pt x="51" y="16"/>
                  </a:lnTo>
                  <a:lnTo>
                    <a:pt x="52" y="16"/>
                  </a:lnTo>
                  <a:lnTo>
                    <a:pt x="52" y="16"/>
                  </a:lnTo>
                  <a:lnTo>
                    <a:pt x="52" y="16"/>
                  </a:lnTo>
                  <a:lnTo>
                    <a:pt x="52" y="16"/>
                  </a:lnTo>
                  <a:lnTo>
                    <a:pt x="52" y="16"/>
                  </a:lnTo>
                  <a:lnTo>
                    <a:pt x="52" y="17"/>
                  </a:lnTo>
                  <a:lnTo>
                    <a:pt x="52" y="17"/>
                  </a:lnTo>
                  <a:lnTo>
                    <a:pt x="52" y="17"/>
                  </a:lnTo>
                  <a:lnTo>
                    <a:pt x="52" y="17"/>
                  </a:lnTo>
                  <a:lnTo>
                    <a:pt x="52" y="18"/>
                  </a:lnTo>
                  <a:lnTo>
                    <a:pt x="52" y="18"/>
                  </a:lnTo>
                  <a:lnTo>
                    <a:pt x="52" y="18"/>
                  </a:lnTo>
                  <a:lnTo>
                    <a:pt x="52" y="18"/>
                  </a:lnTo>
                  <a:lnTo>
                    <a:pt x="52" y="18"/>
                  </a:lnTo>
                  <a:lnTo>
                    <a:pt x="52" y="18"/>
                  </a:lnTo>
                  <a:lnTo>
                    <a:pt x="52" y="18"/>
                  </a:lnTo>
                  <a:lnTo>
                    <a:pt x="51" y="18"/>
                  </a:lnTo>
                  <a:lnTo>
                    <a:pt x="51" y="18"/>
                  </a:lnTo>
                  <a:lnTo>
                    <a:pt x="51" y="18"/>
                  </a:lnTo>
                  <a:lnTo>
                    <a:pt x="51" y="18"/>
                  </a:lnTo>
                  <a:lnTo>
                    <a:pt x="51" y="18"/>
                  </a:lnTo>
                  <a:lnTo>
                    <a:pt x="50" y="18"/>
                  </a:lnTo>
                  <a:lnTo>
                    <a:pt x="50" y="18"/>
                  </a:lnTo>
                  <a:lnTo>
                    <a:pt x="50" y="18"/>
                  </a:lnTo>
                  <a:lnTo>
                    <a:pt x="49" y="18"/>
                  </a:lnTo>
                  <a:lnTo>
                    <a:pt x="49" y="18"/>
                  </a:lnTo>
                  <a:lnTo>
                    <a:pt x="49" y="18"/>
                  </a:lnTo>
                  <a:lnTo>
                    <a:pt x="49" y="18"/>
                  </a:lnTo>
                  <a:lnTo>
                    <a:pt x="49" y="18"/>
                  </a:lnTo>
                  <a:lnTo>
                    <a:pt x="49" y="18"/>
                  </a:lnTo>
                  <a:lnTo>
                    <a:pt x="48" y="18"/>
                  </a:lnTo>
                  <a:lnTo>
                    <a:pt x="48" y="18"/>
                  </a:lnTo>
                  <a:lnTo>
                    <a:pt x="48" y="18"/>
                  </a:lnTo>
                  <a:lnTo>
                    <a:pt x="47" y="18"/>
                  </a:lnTo>
                  <a:lnTo>
                    <a:pt x="47" y="18"/>
                  </a:lnTo>
                  <a:lnTo>
                    <a:pt x="47" y="19"/>
                  </a:lnTo>
                  <a:lnTo>
                    <a:pt x="47" y="18"/>
                  </a:lnTo>
                  <a:lnTo>
                    <a:pt x="47" y="18"/>
                  </a:lnTo>
                  <a:lnTo>
                    <a:pt x="47" y="18"/>
                  </a:lnTo>
                  <a:lnTo>
                    <a:pt x="47" y="18"/>
                  </a:lnTo>
                  <a:lnTo>
                    <a:pt x="46" y="18"/>
                  </a:lnTo>
                  <a:lnTo>
                    <a:pt x="46" y="18"/>
                  </a:lnTo>
                  <a:lnTo>
                    <a:pt x="46" y="18"/>
                  </a:lnTo>
                  <a:lnTo>
                    <a:pt x="46" y="18"/>
                  </a:lnTo>
                  <a:lnTo>
                    <a:pt x="46" y="18"/>
                  </a:lnTo>
                  <a:lnTo>
                    <a:pt x="45" y="18"/>
                  </a:lnTo>
                  <a:lnTo>
                    <a:pt x="45" y="17"/>
                  </a:lnTo>
                  <a:lnTo>
                    <a:pt x="45" y="17"/>
                  </a:lnTo>
                  <a:lnTo>
                    <a:pt x="45" y="17"/>
                  </a:lnTo>
                  <a:lnTo>
                    <a:pt x="46" y="17"/>
                  </a:lnTo>
                  <a:lnTo>
                    <a:pt x="46" y="17"/>
                  </a:lnTo>
                  <a:lnTo>
                    <a:pt x="45" y="17"/>
                  </a:lnTo>
                  <a:lnTo>
                    <a:pt x="45" y="16"/>
                  </a:lnTo>
                  <a:lnTo>
                    <a:pt x="45" y="16"/>
                  </a:lnTo>
                  <a:lnTo>
                    <a:pt x="45" y="16"/>
                  </a:lnTo>
                  <a:lnTo>
                    <a:pt x="45" y="16"/>
                  </a:lnTo>
                  <a:lnTo>
                    <a:pt x="45" y="16"/>
                  </a:lnTo>
                  <a:lnTo>
                    <a:pt x="45" y="15"/>
                  </a:lnTo>
                  <a:lnTo>
                    <a:pt x="45" y="15"/>
                  </a:lnTo>
                  <a:lnTo>
                    <a:pt x="45" y="15"/>
                  </a:lnTo>
                  <a:lnTo>
                    <a:pt x="45" y="15"/>
                  </a:lnTo>
                  <a:lnTo>
                    <a:pt x="45" y="14"/>
                  </a:lnTo>
                  <a:lnTo>
                    <a:pt x="45" y="15"/>
                  </a:lnTo>
                  <a:lnTo>
                    <a:pt x="44" y="15"/>
                  </a:lnTo>
                  <a:lnTo>
                    <a:pt x="44" y="15"/>
                  </a:lnTo>
                  <a:lnTo>
                    <a:pt x="44" y="15"/>
                  </a:lnTo>
                  <a:lnTo>
                    <a:pt x="44" y="15"/>
                  </a:lnTo>
                  <a:lnTo>
                    <a:pt x="44" y="15"/>
                  </a:lnTo>
                  <a:lnTo>
                    <a:pt x="44" y="15"/>
                  </a:lnTo>
                  <a:lnTo>
                    <a:pt x="44" y="15"/>
                  </a:lnTo>
                  <a:lnTo>
                    <a:pt x="44" y="16"/>
                  </a:lnTo>
                  <a:lnTo>
                    <a:pt x="44" y="16"/>
                  </a:lnTo>
                  <a:lnTo>
                    <a:pt x="44" y="16"/>
                  </a:lnTo>
                  <a:lnTo>
                    <a:pt x="44" y="17"/>
                  </a:lnTo>
                  <a:lnTo>
                    <a:pt x="43" y="17"/>
                  </a:lnTo>
                  <a:lnTo>
                    <a:pt x="43" y="17"/>
                  </a:lnTo>
                  <a:lnTo>
                    <a:pt x="43" y="17"/>
                  </a:lnTo>
                  <a:lnTo>
                    <a:pt x="44" y="17"/>
                  </a:lnTo>
                  <a:lnTo>
                    <a:pt x="44" y="18"/>
                  </a:lnTo>
                  <a:lnTo>
                    <a:pt x="44" y="18"/>
                  </a:lnTo>
                  <a:lnTo>
                    <a:pt x="44" y="18"/>
                  </a:lnTo>
                  <a:lnTo>
                    <a:pt x="44" y="18"/>
                  </a:lnTo>
                  <a:lnTo>
                    <a:pt x="44" y="19"/>
                  </a:lnTo>
                  <a:lnTo>
                    <a:pt x="44" y="19"/>
                  </a:lnTo>
                  <a:lnTo>
                    <a:pt x="44" y="19"/>
                  </a:lnTo>
                  <a:lnTo>
                    <a:pt x="44" y="19"/>
                  </a:lnTo>
                  <a:lnTo>
                    <a:pt x="43" y="19"/>
                  </a:lnTo>
                  <a:lnTo>
                    <a:pt x="43" y="19"/>
                  </a:lnTo>
                  <a:lnTo>
                    <a:pt x="43" y="19"/>
                  </a:lnTo>
                  <a:lnTo>
                    <a:pt x="43" y="19"/>
                  </a:lnTo>
                  <a:lnTo>
                    <a:pt x="42" y="19"/>
                  </a:lnTo>
                  <a:lnTo>
                    <a:pt x="42" y="19"/>
                  </a:lnTo>
                  <a:lnTo>
                    <a:pt x="42" y="19"/>
                  </a:lnTo>
                  <a:lnTo>
                    <a:pt x="42" y="19"/>
                  </a:lnTo>
                  <a:lnTo>
                    <a:pt x="41" y="19"/>
                  </a:lnTo>
                  <a:lnTo>
                    <a:pt x="41" y="19"/>
                  </a:lnTo>
                  <a:lnTo>
                    <a:pt x="41" y="19"/>
                  </a:lnTo>
                  <a:lnTo>
                    <a:pt x="41" y="19"/>
                  </a:lnTo>
                  <a:lnTo>
                    <a:pt x="41" y="19"/>
                  </a:lnTo>
                  <a:lnTo>
                    <a:pt x="41" y="19"/>
                  </a:lnTo>
                  <a:lnTo>
                    <a:pt x="41" y="19"/>
                  </a:lnTo>
                  <a:lnTo>
                    <a:pt x="40" y="19"/>
                  </a:lnTo>
                  <a:lnTo>
                    <a:pt x="40" y="19"/>
                  </a:lnTo>
                  <a:lnTo>
                    <a:pt x="40" y="19"/>
                  </a:lnTo>
                  <a:lnTo>
                    <a:pt x="39" y="19"/>
                  </a:lnTo>
                  <a:lnTo>
                    <a:pt x="39" y="19"/>
                  </a:lnTo>
                  <a:lnTo>
                    <a:pt x="39" y="19"/>
                  </a:lnTo>
                  <a:lnTo>
                    <a:pt x="39" y="19"/>
                  </a:lnTo>
                  <a:lnTo>
                    <a:pt x="39" y="19"/>
                  </a:lnTo>
                  <a:lnTo>
                    <a:pt x="39" y="19"/>
                  </a:lnTo>
                  <a:lnTo>
                    <a:pt x="39" y="18"/>
                  </a:lnTo>
                  <a:lnTo>
                    <a:pt x="39" y="18"/>
                  </a:lnTo>
                  <a:lnTo>
                    <a:pt x="38" y="18"/>
                  </a:lnTo>
                  <a:lnTo>
                    <a:pt x="38" y="18"/>
                  </a:lnTo>
                  <a:lnTo>
                    <a:pt x="38" y="18"/>
                  </a:lnTo>
                  <a:lnTo>
                    <a:pt x="38" y="18"/>
                  </a:lnTo>
                  <a:lnTo>
                    <a:pt x="37" y="18"/>
                  </a:lnTo>
                  <a:lnTo>
                    <a:pt x="37" y="18"/>
                  </a:lnTo>
                  <a:lnTo>
                    <a:pt x="37" y="18"/>
                  </a:lnTo>
                  <a:lnTo>
                    <a:pt x="37" y="18"/>
                  </a:lnTo>
                  <a:lnTo>
                    <a:pt x="36" y="18"/>
                  </a:lnTo>
                  <a:lnTo>
                    <a:pt x="36" y="18"/>
                  </a:lnTo>
                  <a:lnTo>
                    <a:pt x="36" y="17"/>
                  </a:lnTo>
                  <a:lnTo>
                    <a:pt x="36" y="17"/>
                  </a:lnTo>
                  <a:lnTo>
                    <a:pt x="36" y="17"/>
                  </a:lnTo>
                  <a:lnTo>
                    <a:pt x="36" y="17"/>
                  </a:lnTo>
                  <a:lnTo>
                    <a:pt x="36" y="17"/>
                  </a:lnTo>
                  <a:lnTo>
                    <a:pt x="36" y="17"/>
                  </a:lnTo>
                  <a:lnTo>
                    <a:pt x="35" y="17"/>
                  </a:lnTo>
                  <a:lnTo>
                    <a:pt x="35" y="16"/>
                  </a:lnTo>
                  <a:lnTo>
                    <a:pt x="35" y="16"/>
                  </a:lnTo>
                  <a:lnTo>
                    <a:pt x="35" y="16"/>
                  </a:lnTo>
                  <a:lnTo>
                    <a:pt x="35" y="17"/>
                  </a:lnTo>
                  <a:lnTo>
                    <a:pt x="34" y="17"/>
                  </a:lnTo>
                  <a:lnTo>
                    <a:pt x="34" y="16"/>
                  </a:lnTo>
                  <a:lnTo>
                    <a:pt x="34" y="16"/>
                  </a:lnTo>
                  <a:lnTo>
                    <a:pt x="34" y="16"/>
                  </a:lnTo>
                  <a:lnTo>
                    <a:pt x="34" y="16"/>
                  </a:lnTo>
                  <a:lnTo>
                    <a:pt x="33" y="16"/>
                  </a:lnTo>
                  <a:lnTo>
                    <a:pt x="33" y="17"/>
                  </a:lnTo>
                  <a:lnTo>
                    <a:pt x="33" y="17"/>
                  </a:lnTo>
                  <a:lnTo>
                    <a:pt x="33" y="16"/>
                  </a:lnTo>
                  <a:lnTo>
                    <a:pt x="33" y="16"/>
                  </a:lnTo>
                  <a:lnTo>
                    <a:pt x="33" y="16"/>
                  </a:lnTo>
                  <a:lnTo>
                    <a:pt x="32" y="16"/>
                  </a:lnTo>
                  <a:lnTo>
                    <a:pt x="32" y="16"/>
                  </a:lnTo>
                  <a:lnTo>
                    <a:pt x="32" y="16"/>
                  </a:lnTo>
                  <a:lnTo>
                    <a:pt x="32" y="16"/>
                  </a:lnTo>
                  <a:lnTo>
                    <a:pt x="32" y="16"/>
                  </a:lnTo>
                  <a:lnTo>
                    <a:pt x="31" y="16"/>
                  </a:lnTo>
                  <a:lnTo>
                    <a:pt x="31" y="16"/>
                  </a:lnTo>
                  <a:lnTo>
                    <a:pt x="31" y="15"/>
                  </a:lnTo>
                  <a:lnTo>
                    <a:pt x="31" y="15"/>
                  </a:lnTo>
                  <a:lnTo>
                    <a:pt x="31" y="15"/>
                  </a:lnTo>
                  <a:lnTo>
                    <a:pt x="30" y="15"/>
                  </a:lnTo>
                  <a:lnTo>
                    <a:pt x="30" y="15"/>
                  </a:lnTo>
                  <a:lnTo>
                    <a:pt x="30" y="15"/>
                  </a:lnTo>
                  <a:lnTo>
                    <a:pt x="30" y="15"/>
                  </a:lnTo>
                  <a:lnTo>
                    <a:pt x="30" y="15"/>
                  </a:lnTo>
                  <a:lnTo>
                    <a:pt x="30" y="15"/>
                  </a:lnTo>
                  <a:lnTo>
                    <a:pt x="29" y="15"/>
                  </a:lnTo>
                  <a:lnTo>
                    <a:pt x="29" y="15"/>
                  </a:lnTo>
                  <a:lnTo>
                    <a:pt x="29" y="14"/>
                  </a:lnTo>
                  <a:lnTo>
                    <a:pt x="29" y="14"/>
                  </a:lnTo>
                  <a:lnTo>
                    <a:pt x="29" y="14"/>
                  </a:lnTo>
                  <a:lnTo>
                    <a:pt x="29" y="14"/>
                  </a:lnTo>
                  <a:lnTo>
                    <a:pt x="29" y="14"/>
                  </a:lnTo>
                  <a:lnTo>
                    <a:pt x="28" y="14"/>
                  </a:lnTo>
                  <a:lnTo>
                    <a:pt x="28" y="13"/>
                  </a:lnTo>
                  <a:lnTo>
                    <a:pt x="28" y="13"/>
                  </a:lnTo>
                  <a:lnTo>
                    <a:pt x="27" y="13"/>
                  </a:lnTo>
                  <a:lnTo>
                    <a:pt x="27" y="13"/>
                  </a:lnTo>
                  <a:lnTo>
                    <a:pt x="27" y="13"/>
                  </a:lnTo>
                  <a:lnTo>
                    <a:pt x="27" y="13"/>
                  </a:lnTo>
                  <a:lnTo>
                    <a:pt x="27" y="13"/>
                  </a:lnTo>
                  <a:lnTo>
                    <a:pt x="27" y="13"/>
                  </a:lnTo>
                  <a:lnTo>
                    <a:pt x="27" y="13"/>
                  </a:lnTo>
                  <a:lnTo>
                    <a:pt x="26" y="13"/>
                  </a:lnTo>
                  <a:lnTo>
                    <a:pt x="26" y="13"/>
                  </a:lnTo>
                  <a:lnTo>
                    <a:pt x="26" y="12"/>
                  </a:lnTo>
                  <a:lnTo>
                    <a:pt x="26" y="12"/>
                  </a:lnTo>
                  <a:lnTo>
                    <a:pt x="26" y="12"/>
                  </a:lnTo>
                  <a:lnTo>
                    <a:pt x="27" y="12"/>
                  </a:lnTo>
                  <a:lnTo>
                    <a:pt x="27" y="11"/>
                  </a:lnTo>
                  <a:lnTo>
                    <a:pt x="27" y="11"/>
                  </a:lnTo>
                  <a:lnTo>
                    <a:pt x="27" y="11"/>
                  </a:lnTo>
                  <a:lnTo>
                    <a:pt x="27" y="11"/>
                  </a:lnTo>
                  <a:lnTo>
                    <a:pt x="27" y="11"/>
                  </a:lnTo>
                  <a:lnTo>
                    <a:pt x="27" y="10"/>
                  </a:lnTo>
                  <a:lnTo>
                    <a:pt x="27" y="10"/>
                  </a:lnTo>
                  <a:lnTo>
                    <a:pt x="27" y="10"/>
                  </a:lnTo>
                  <a:lnTo>
                    <a:pt x="27" y="10"/>
                  </a:lnTo>
                  <a:lnTo>
                    <a:pt x="27" y="10"/>
                  </a:lnTo>
                  <a:lnTo>
                    <a:pt x="27" y="9"/>
                  </a:lnTo>
                  <a:lnTo>
                    <a:pt x="28" y="9"/>
                  </a:lnTo>
                  <a:lnTo>
                    <a:pt x="28" y="9"/>
                  </a:lnTo>
                  <a:lnTo>
                    <a:pt x="28" y="9"/>
                  </a:lnTo>
                  <a:lnTo>
                    <a:pt x="28" y="9"/>
                  </a:lnTo>
                  <a:lnTo>
                    <a:pt x="28" y="8"/>
                  </a:lnTo>
                  <a:lnTo>
                    <a:pt x="28" y="8"/>
                  </a:lnTo>
                  <a:lnTo>
                    <a:pt x="28" y="8"/>
                  </a:lnTo>
                  <a:lnTo>
                    <a:pt x="28" y="8"/>
                  </a:lnTo>
                  <a:lnTo>
                    <a:pt x="27" y="8"/>
                  </a:lnTo>
                  <a:lnTo>
                    <a:pt x="27" y="8"/>
                  </a:lnTo>
                  <a:lnTo>
                    <a:pt x="27" y="8"/>
                  </a:lnTo>
                  <a:lnTo>
                    <a:pt x="27" y="7"/>
                  </a:lnTo>
                  <a:lnTo>
                    <a:pt x="27" y="7"/>
                  </a:lnTo>
                  <a:lnTo>
                    <a:pt x="27" y="7"/>
                  </a:lnTo>
                  <a:lnTo>
                    <a:pt x="26" y="7"/>
                  </a:lnTo>
                  <a:lnTo>
                    <a:pt x="26" y="7"/>
                  </a:lnTo>
                  <a:lnTo>
                    <a:pt x="26" y="7"/>
                  </a:lnTo>
                  <a:lnTo>
                    <a:pt x="26" y="7"/>
                  </a:lnTo>
                  <a:lnTo>
                    <a:pt x="25" y="6"/>
                  </a:lnTo>
                  <a:lnTo>
                    <a:pt x="25" y="7"/>
                  </a:lnTo>
                  <a:lnTo>
                    <a:pt x="25" y="7"/>
                  </a:lnTo>
                  <a:lnTo>
                    <a:pt x="25" y="6"/>
                  </a:lnTo>
                  <a:lnTo>
                    <a:pt x="25" y="6"/>
                  </a:lnTo>
                  <a:lnTo>
                    <a:pt x="24" y="6"/>
                  </a:lnTo>
                  <a:lnTo>
                    <a:pt x="24" y="6"/>
                  </a:lnTo>
                  <a:lnTo>
                    <a:pt x="24" y="5"/>
                  </a:lnTo>
                  <a:lnTo>
                    <a:pt x="24" y="5"/>
                  </a:lnTo>
                  <a:lnTo>
                    <a:pt x="24" y="5"/>
                  </a:lnTo>
                  <a:lnTo>
                    <a:pt x="24" y="5"/>
                  </a:lnTo>
                  <a:lnTo>
                    <a:pt x="23" y="6"/>
                  </a:lnTo>
                  <a:lnTo>
                    <a:pt x="23" y="6"/>
                  </a:lnTo>
                  <a:lnTo>
                    <a:pt x="23" y="5"/>
                  </a:lnTo>
                  <a:lnTo>
                    <a:pt x="23" y="5"/>
                  </a:lnTo>
                  <a:lnTo>
                    <a:pt x="23" y="5"/>
                  </a:lnTo>
                  <a:lnTo>
                    <a:pt x="23" y="4"/>
                  </a:lnTo>
                  <a:lnTo>
                    <a:pt x="23" y="4"/>
                  </a:lnTo>
                  <a:lnTo>
                    <a:pt x="23" y="4"/>
                  </a:lnTo>
                  <a:lnTo>
                    <a:pt x="23" y="4"/>
                  </a:lnTo>
                  <a:lnTo>
                    <a:pt x="23" y="4"/>
                  </a:lnTo>
                  <a:lnTo>
                    <a:pt x="23" y="3"/>
                  </a:lnTo>
                  <a:lnTo>
                    <a:pt x="23" y="3"/>
                  </a:lnTo>
                  <a:lnTo>
                    <a:pt x="23" y="3"/>
                  </a:lnTo>
                  <a:lnTo>
                    <a:pt x="23" y="3"/>
                  </a:lnTo>
                  <a:lnTo>
                    <a:pt x="23" y="3"/>
                  </a:lnTo>
                  <a:lnTo>
                    <a:pt x="23" y="3"/>
                  </a:lnTo>
                  <a:lnTo>
                    <a:pt x="23" y="2"/>
                  </a:lnTo>
                  <a:lnTo>
                    <a:pt x="23" y="2"/>
                  </a:lnTo>
                  <a:lnTo>
                    <a:pt x="22" y="2"/>
                  </a:lnTo>
                  <a:lnTo>
                    <a:pt x="22" y="1"/>
                  </a:lnTo>
                  <a:lnTo>
                    <a:pt x="22" y="1"/>
                  </a:lnTo>
                  <a:lnTo>
                    <a:pt x="22" y="1"/>
                  </a:lnTo>
                  <a:lnTo>
                    <a:pt x="21" y="1"/>
                  </a:lnTo>
                  <a:lnTo>
                    <a:pt x="21" y="1"/>
                  </a:lnTo>
                  <a:lnTo>
                    <a:pt x="20" y="1"/>
                  </a:lnTo>
                  <a:lnTo>
                    <a:pt x="20" y="1"/>
                  </a:lnTo>
                  <a:lnTo>
                    <a:pt x="19" y="1"/>
                  </a:lnTo>
                  <a:lnTo>
                    <a:pt x="19" y="0"/>
                  </a:lnTo>
                  <a:lnTo>
                    <a:pt x="19" y="0"/>
                  </a:lnTo>
                  <a:lnTo>
                    <a:pt x="19" y="0"/>
                  </a:lnTo>
                  <a:lnTo>
                    <a:pt x="19" y="0"/>
                  </a:lnTo>
                  <a:lnTo>
                    <a:pt x="18" y="0"/>
                  </a:lnTo>
                  <a:lnTo>
                    <a:pt x="18" y="1"/>
                  </a:lnTo>
                  <a:lnTo>
                    <a:pt x="18" y="1"/>
                  </a:lnTo>
                  <a:lnTo>
                    <a:pt x="17" y="1"/>
                  </a:lnTo>
                  <a:lnTo>
                    <a:pt x="17" y="1"/>
                  </a:lnTo>
                  <a:lnTo>
                    <a:pt x="17" y="1"/>
                  </a:lnTo>
                  <a:lnTo>
                    <a:pt x="17" y="1"/>
                  </a:lnTo>
                  <a:lnTo>
                    <a:pt x="17" y="2"/>
                  </a:lnTo>
                  <a:lnTo>
                    <a:pt x="17" y="2"/>
                  </a:lnTo>
                  <a:lnTo>
                    <a:pt x="16" y="2"/>
                  </a:lnTo>
                  <a:lnTo>
                    <a:pt x="16" y="3"/>
                  </a:lnTo>
                  <a:lnTo>
                    <a:pt x="16" y="3"/>
                  </a:lnTo>
                  <a:lnTo>
                    <a:pt x="16" y="3"/>
                  </a:lnTo>
                  <a:lnTo>
                    <a:pt x="16" y="3"/>
                  </a:lnTo>
                  <a:lnTo>
                    <a:pt x="15" y="3"/>
                  </a:lnTo>
                  <a:lnTo>
                    <a:pt x="15" y="3"/>
                  </a:lnTo>
                  <a:lnTo>
                    <a:pt x="15" y="3"/>
                  </a:lnTo>
                  <a:lnTo>
                    <a:pt x="15" y="4"/>
                  </a:lnTo>
                  <a:lnTo>
                    <a:pt x="14" y="4"/>
                  </a:lnTo>
                  <a:lnTo>
                    <a:pt x="14" y="4"/>
                  </a:lnTo>
                  <a:lnTo>
                    <a:pt x="14" y="4"/>
                  </a:lnTo>
                  <a:lnTo>
                    <a:pt x="14" y="5"/>
                  </a:lnTo>
                  <a:lnTo>
                    <a:pt x="14" y="5"/>
                  </a:lnTo>
                  <a:lnTo>
                    <a:pt x="14" y="5"/>
                  </a:lnTo>
                  <a:lnTo>
                    <a:pt x="14" y="6"/>
                  </a:lnTo>
                  <a:lnTo>
                    <a:pt x="14" y="6"/>
                  </a:lnTo>
                  <a:lnTo>
                    <a:pt x="14" y="6"/>
                  </a:lnTo>
                  <a:lnTo>
                    <a:pt x="15" y="6"/>
                  </a:lnTo>
                  <a:lnTo>
                    <a:pt x="15" y="6"/>
                  </a:lnTo>
                  <a:lnTo>
                    <a:pt x="14" y="6"/>
                  </a:lnTo>
                  <a:lnTo>
                    <a:pt x="14" y="6"/>
                  </a:lnTo>
                  <a:lnTo>
                    <a:pt x="14" y="7"/>
                  </a:lnTo>
                  <a:lnTo>
                    <a:pt x="14" y="7"/>
                  </a:lnTo>
                  <a:lnTo>
                    <a:pt x="13" y="7"/>
                  </a:lnTo>
                  <a:lnTo>
                    <a:pt x="13" y="7"/>
                  </a:lnTo>
                  <a:lnTo>
                    <a:pt x="13" y="7"/>
                  </a:lnTo>
                  <a:lnTo>
                    <a:pt x="13" y="7"/>
                  </a:lnTo>
                  <a:lnTo>
                    <a:pt x="13" y="8"/>
                  </a:lnTo>
                  <a:lnTo>
                    <a:pt x="13" y="8"/>
                  </a:lnTo>
                  <a:lnTo>
                    <a:pt x="13" y="8"/>
                  </a:lnTo>
                  <a:lnTo>
                    <a:pt x="13" y="8"/>
                  </a:lnTo>
                  <a:lnTo>
                    <a:pt x="13" y="8"/>
                  </a:lnTo>
                  <a:lnTo>
                    <a:pt x="13" y="9"/>
                  </a:lnTo>
                  <a:lnTo>
                    <a:pt x="12" y="9"/>
                  </a:lnTo>
                  <a:lnTo>
                    <a:pt x="12" y="9"/>
                  </a:lnTo>
                  <a:lnTo>
                    <a:pt x="12" y="9"/>
                  </a:lnTo>
                  <a:lnTo>
                    <a:pt x="12" y="9"/>
                  </a:lnTo>
                  <a:lnTo>
                    <a:pt x="12" y="10"/>
                  </a:lnTo>
                  <a:lnTo>
                    <a:pt x="12" y="10"/>
                  </a:lnTo>
                  <a:lnTo>
                    <a:pt x="11" y="11"/>
                  </a:lnTo>
                  <a:lnTo>
                    <a:pt x="11" y="12"/>
                  </a:lnTo>
                  <a:lnTo>
                    <a:pt x="11" y="12"/>
                  </a:lnTo>
                  <a:lnTo>
                    <a:pt x="11" y="12"/>
                  </a:lnTo>
                  <a:lnTo>
                    <a:pt x="10" y="12"/>
                  </a:lnTo>
                  <a:lnTo>
                    <a:pt x="10" y="12"/>
                  </a:lnTo>
                  <a:lnTo>
                    <a:pt x="10" y="12"/>
                  </a:lnTo>
                  <a:lnTo>
                    <a:pt x="10" y="13"/>
                  </a:lnTo>
                  <a:lnTo>
                    <a:pt x="9" y="13"/>
                  </a:lnTo>
                  <a:lnTo>
                    <a:pt x="9" y="13"/>
                  </a:lnTo>
                  <a:lnTo>
                    <a:pt x="9" y="13"/>
                  </a:lnTo>
                  <a:lnTo>
                    <a:pt x="9" y="14"/>
                  </a:lnTo>
                  <a:lnTo>
                    <a:pt x="9" y="14"/>
                  </a:lnTo>
                  <a:lnTo>
                    <a:pt x="9" y="14"/>
                  </a:lnTo>
                  <a:lnTo>
                    <a:pt x="8" y="14"/>
                  </a:lnTo>
                  <a:lnTo>
                    <a:pt x="8" y="15"/>
                  </a:lnTo>
                  <a:lnTo>
                    <a:pt x="8" y="15"/>
                  </a:lnTo>
                  <a:lnTo>
                    <a:pt x="8" y="15"/>
                  </a:lnTo>
                  <a:lnTo>
                    <a:pt x="8" y="15"/>
                  </a:lnTo>
                  <a:lnTo>
                    <a:pt x="7" y="15"/>
                  </a:lnTo>
                  <a:lnTo>
                    <a:pt x="7" y="15"/>
                  </a:lnTo>
                  <a:lnTo>
                    <a:pt x="7" y="15"/>
                  </a:lnTo>
                  <a:lnTo>
                    <a:pt x="7" y="15"/>
                  </a:lnTo>
                  <a:lnTo>
                    <a:pt x="6" y="15"/>
                  </a:lnTo>
                  <a:lnTo>
                    <a:pt x="6" y="16"/>
                  </a:lnTo>
                  <a:lnTo>
                    <a:pt x="6" y="16"/>
                  </a:lnTo>
                  <a:lnTo>
                    <a:pt x="6" y="16"/>
                  </a:lnTo>
                  <a:lnTo>
                    <a:pt x="6" y="15"/>
                  </a:lnTo>
                  <a:lnTo>
                    <a:pt x="6" y="15"/>
                  </a:lnTo>
                  <a:lnTo>
                    <a:pt x="6" y="15"/>
                  </a:lnTo>
                  <a:lnTo>
                    <a:pt x="6" y="15"/>
                  </a:lnTo>
                  <a:lnTo>
                    <a:pt x="5" y="15"/>
                  </a:lnTo>
                  <a:lnTo>
                    <a:pt x="5" y="15"/>
                  </a:lnTo>
                  <a:lnTo>
                    <a:pt x="5" y="15"/>
                  </a:lnTo>
                  <a:lnTo>
                    <a:pt x="5" y="15"/>
                  </a:lnTo>
                  <a:lnTo>
                    <a:pt x="5" y="15"/>
                  </a:lnTo>
                  <a:lnTo>
                    <a:pt x="5" y="15"/>
                  </a:lnTo>
                  <a:lnTo>
                    <a:pt x="5" y="16"/>
                  </a:lnTo>
                  <a:lnTo>
                    <a:pt x="4" y="16"/>
                  </a:lnTo>
                  <a:lnTo>
                    <a:pt x="4" y="16"/>
                  </a:lnTo>
                  <a:lnTo>
                    <a:pt x="4" y="16"/>
                  </a:lnTo>
                  <a:lnTo>
                    <a:pt x="4" y="17"/>
                  </a:lnTo>
                  <a:lnTo>
                    <a:pt x="4" y="17"/>
                  </a:lnTo>
                  <a:lnTo>
                    <a:pt x="3" y="17"/>
                  </a:lnTo>
                  <a:lnTo>
                    <a:pt x="3" y="18"/>
                  </a:lnTo>
                  <a:lnTo>
                    <a:pt x="3" y="18"/>
                  </a:lnTo>
                  <a:lnTo>
                    <a:pt x="3" y="18"/>
                  </a:lnTo>
                  <a:lnTo>
                    <a:pt x="3" y="18"/>
                  </a:lnTo>
                  <a:lnTo>
                    <a:pt x="4" y="19"/>
                  </a:lnTo>
                  <a:lnTo>
                    <a:pt x="4" y="19"/>
                  </a:lnTo>
                  <a:lnTo>
                    <a:pt x="4" y="19"/>
                  </a:lnTo>
                  <a:lnTo>
                    <a:pt x="4" y="19"/>
                  </a:lnTo>
                  <a:lnTo>
                    <a:pt x="4" y="19"/>
                  </a:lnTo>
                  <a:lnTo>
                    <a:pt x="5" y="19"/>
                  </a:lnTo>
                  <a:lnTo>
                    <a:pt x="5" y="19"/>
                  </a:lnTo>
                  <a:lnTo>
                    <a:pt x="5" y="19"/>
                  </a:lnTo>
                  <a:lnTo>
                    <a:pt x="5" y="19"/>
                  </a:lnTo>
                  <a:lnTo>
                    <a:pt x="5" y="20"/>
                  </a:lnTo>
                  <a:lnTo>
                    <a:pt x="5" y="20"/>
                  </a:lnTo>
                  <a:lnTo>
                    <a:pt x="5" y="20"/>
                  </a:lnTo>
                  <a:lnTo>
                    <a:pt x="5" y="20"/>
                  </a:lnTo>
                  <a:lnTo>
                    <a:pt x="5" y="21"/>
                  </a:lnTo>
                  <a:lnTo>
                    <a:pt x="5" y="21"/>
                  </a:lnTo>
                  <a:lnTo>
                    <a:pt x="5" y="21"/>
                  </a:lnTo>
                  <a:lnTo>
                    <a:pt x="5" y="21"/>
                  </a:lnTo>
                  <a:lnTo>
                    <a:pt x="6" y="21"/>
                  </a:lnTo>
                  <a:lnTo>
                    <a:pt x="6" y="21"/>
                  </a:lnTo>
                  <a:lnTo>
                    <a:pt x="6" y="21"/>
                  </a:lnTo>
                  <a:lnTo>
                    <a:pt x="6" y="22"/>
                  </a:lnTo>
                  <a:lnTo>
                    <a:pt x="6" y="22"/>
                  </a:lnTo>
                  <a:lnTo>
                    <a:pt x="6" y="22"/>
                  </a:lnTo>
                  <a:lnTo>
                    <a:pt x="6" y="22"/>
                  </a:lnTo>
                  <a:lnTo>
                    <a:pt x="6" y="23"/>
                  </a:lnTo>
                  <a:lnTo>
                    <a:pt x="6" y="23"/>
                  </a:lnTo>
                  <a:lnTo>
                    <a:pt x="6" y="23"/>
                  </a:lnTo>
                  <a:lnTo>
                    <a:pt x="6" y="23"/>
                  </a:lnTo>
                  <a:lnTo>
                    <a:pt x="6" y="23"/>
                  </a:lnTo>
                  <a:lnTo>
                    <a:pt x="6" y="23"/>
                  </a:lnTo>
                  <a:lnTo>
                    <a:pt x="6" y="24"/>
                  </a:lnTo>
                  <a:lnTo>
                    <a:pt x="7" y="24"/>
                  </a:lnTo>
                  <a:lnTo>
                    <a:pt x="6" y="24"/>
                  </a:lnTo>
                  <a:lnTo>
                    <a:pt x="6" y="24"/>
                  </a:lnTo>
                  <a:lnTo>
                    <a:pt x="6" y="25"/>
                  </a:lnTo>
                  <a:lnTo>
                    <a:pt x="7" y="25"/>
                  </a:lnTo>
                  <a:lnTo>
                    <a:pt x="7" y="25"/>
                  </a:lnTo>
                  <a:lnTo>
                    <a:pt x="6" y="25"/>
                  </a:lnTo>
                  <a:lnTo>
                    <a:pt x="6" y="25"/>
                  </a:lnTo>
                  <a:lnTo>
                    <a:pt x="6" y="25"/>
                  </a:lnTo>
                  <a:lnTo>
                    <a:pt x="6" y="25"/>
                  </a:lnTo>
                  <a:lnTo>
                    <a:pt x="6" y="25"/>
                  </a:lnTo>
                  <a:lnTo>
                    <a:pt x="6" y="25"/>
                  </a:lnTo>
                  <a:lnTo>
                    <a:pt x="6" y="25"/>
                  </a:lnTo>
                  <a:lnTo>
                    <a:pt x="6" y="25"/>
                  </a:lnTo>
                  <a:lnTo>
                    <a:pt x="6" y="25"/>
                  </a:lnTo>
                  <a:lnTo>
                    <a:pt x="5" y="25"/>
                  </a:lnTo>
                  <a:lnTo>
                    <a:pt x="5" y="25"/>
                  </a:lnTo>
                  <a:lnTo>
                    <a:pt x="5" y="25"/>
                  </a:lnTo>
                  <a:lnTo>
                    <a:pt x="5" y="25"/>
                  </a:lnTo>
                  <a:lnTo>
                    <a:pt x="5" y="25"/>
                  </a:lnTo>
                  <a:lnTo>
                    <a:pt x="4" y="25"/>
                  </a:lnTo>
                  <a:lnTo>
                    <a:pt x="4" y="25"/>
                  </a:lnTo>
                  <a:lnTo>
                    <a:pt x="4" y="25"/>
                  </a:lnTo>
                  <a:lnTo>
                    <a:pt x="4" y="25"/>
                  </a:lnTo>
                  <a:lnTo>
                    <a:pt x="3" y="25"/>
                  </a:lnTo>
                  <a:lnTo>
                    <a:pt x="3" y="25"/>
                  </a:lnTo>
                  <a:lnTo>
                    <a:pt x="3" y="25"/>
                  </a:lnTo>
                  <a:lnTo>
                    <a:pt x="2" y="25"/>
                  </a:lnTo>
                  <a:lnTo>
                    <a:pt x="2" y="25"/>
                  </a:lnTo>
                  <a:lnTo>
                    <a:pt x="2" y="25"/>
                  </a:lnTo>
                  <a:lnTo>
                    <a:pt x="2" y="25"/>
                  </a:lnTo>
                  <a:lnTo>
                    <a:pt x="2" y="25"/>
                  </a:lnTo>
                  <a:lnTo>
                    <a:pt x="2" y="25"/>
                  </a:lnTo>
                  <a:lnTo>
                    <a:pt x="1" y="25"/>
                  </a:lnTo>
                  <a:lnTo>
                    <a:pt x="1" y="26"/>
                  </a:lnTo>
                  <a:lnTo>
                    <a:pt x="1" y="26"/>
                  </a:lnTo>
                  <a:lnTo>
                    <a:pt x="2" y="26"/>
                  </a:lnTo>
                  <a:lnTo>
                    <a:pt x="1" y="26"/>
                  </a:lnTo>
                  <a:lnTo>
                    <a:pt x="1" y="26"/>
                  </a:lnTo>
                  <a:lnTo>
                    <a:pt x="1" y="26"/>
                  </a:lnTo>
                  <a:lnTo>
                    <a:pt x="0" y="26"/>
                  </a:lnTo>
                  <a:lnTo>
                    <a:pt x="0" y="26"/>
                  </a:lnTo>
                  <a:lnTo>
                    <a:pt x="0" y="26"/>
                  </a:lnTo>
                  <a:lnTo>
                    <a:pt x="0" y="27"/>
                  </a:lnTo>
                  <a:lnTo>
                    <a:pt x="0" y="27"/>
                  </a:lnTo>
                  <a:lnTo>
                    <a:pt x="0" y="27"/>
                  </a:lnTo>
                  <a:lnTo>
                    <a:pt x="1" y="27"/>
                  </a:lnTo>
                  <a:lnTo>
                    <a:pt x="1" y="27"/>
                  </a:lnTo>
                  <a:lnTo>
                    <a:pt x="1" y="27"/>
                  </a:lnTo>
                  <a:lnTo>
                    <a:pt x="1" y="26"/>
                  </a:lnTo>
                  <a:lnTo>
                    <a:pt x="1" y="26"/>
                  </a:lnTo>
                  <a:lnTo>
                    <a:pt x="1" y="26"/>
                  </a:lnTo>
                  <a:lnTo>
                    <a:pt x="1" y="27"/>
                  </a:lnTo>
                  <a:lnTo>
                    <a:pt x="1" y="27"/>
                  </a:lnTo>
                  <a:lnTo>
                    <a:pt x="1" y="27"/>
                  </a:lnTo>
                  <a:lnTo>
                    <a:pt x="1" y="27"/>
                  </a:lnTo>
                  <a:lnTo>
                    <a:pt x="1" y="27"/>
                  </a:lnTo>
                  <a:lnTo>
                    <a:pt x="1" y="28"/>
                  </a:lnTo>
                  <a:lnTo>
                    <a:pt x="1" y="28"/>
                  </a:lnTo>
                  <a:lnTo>
                    <a:pt x="2" y="28"/>
                  </a:lnTo>
                  <a:lnTo>
                    <a:pt x="2" y="29"/>
                  </a:lnTo>
                  <a:lnTo>
                    <a:pt x="2" y="29"/>
                  </a:lnTo>
                  <a:lnTo>
                    <a:pt x="2" y="29"/>
                  </a:lnTo>
                  <a:lnTo>
                    <a:pt x="2" y="29"/>
                  </a:lnTo>
                  <a:lnTo>
                    <a:pt x="3" y="29"/>
                  </a:lnTo>
                  <a:lnTo>
                    <a:pt x="3" y="29"/>
                  </a:lnTo>
                  <a:lnTo>
                    <a:pt x="4" y="29"/>
                  </a:lnTo>
                  <a:lnTo>
                    <a:pt x="4" y="29"/>
                  </a:lnTo>
                  <a:lnTo>
                    <a:pt x="4" y="29"/>
                  </a:lnTo>
                  <a:lnTo>
                    <a:pt x="5" y="29"/>
                  </a:lnTo>
                  <a:lnTo>
                    <a:pt x="5" y="29"/>
                  </a:lnTo>
                  <a:lnTo>
                    <a:pt x="5" y="29"/>
                  </a:lnTo>
                  <a:lnTo>
                    <a:pt x="5" y="29"/>
                  </a:lnTo>
                  <a:lnTo>
                    <a:pt x="5" y="28"/>
                  </a:lnTo>
                  <a:lnTo>
                    <a:pt x="5" y="28"/>
                  </a:lnTo>
                  <a:lnTo>
                    <a:pt x="6" y="28"/>
                  </a:lnTo>
                  <a:lnTo>
                    <a:pt x="6" y="29"/>
                  </a:lnTo>
                  <a:lnTo>
                    <a:pt x="5" y="29"/>
                  </a:lnTo>
                  <a:lnTo>
                    <a:pt x="5" y="29"/>
                  </a:lnTo>
                  <a:lnTo>
                    <a:pt x="5" y="29"/>
                  </a:lnTo>
                  <a:lnTo>
                    <a:pt x="5" y="29"/>
                  </a:lnTo>
                  <a:lnTo>
                    <a:pt x="5" y="29"/>
                  </a:lnTo>
                  <a:lnTo>
                    <a:pt x="5" y="30"/>
                  </a:lnTo>
                  <a:lnTo>
                    <a:pt x="5" y="30"/>
                  </a:lnTo>
                  <a:lnTo>
                    <a:pt x="5" y="30"/>
                  </a:lnTo>
                  <a:lnTo>
                    <a:pt x="4" y="30"/>
                  </a:lnTo>
                  <a:lnTo>
                    <a:pt x="4" y="30"/>
                  </a:lnTo>
                  <a:lnTo>
                    <a:pt x="4" y="30"/>
                  </a:lnTo>
                  <a:lnTo>
                    <a:pt x="3" y="31"/>
                  </a:lnTo>
                  <a:lnTo>
                    <a:pt x="3" y="31"/>
                  </a:lnTo>
                  <a:lnTo>
                    <a:pt x="2" y="31"/>
                  </a:lnTo>
                  <a:lnTo>
                    <a:pt x="2" y="30"/>
                  </a:lnTo>
                  <a:lnTo>
                    <a:pt x="2" y="30"/>
                  </a:lnTo>
                  <a:lnTo>
                    <a:pt x="2" y="30"/>
                  </a:lnTo>
                  <a:lnTo>
                    <a:pt x="2" y="30"/>
                  </a:lnTo>
                  <a:lnTo>
                    <a:pt x="2" y="30"/>
                  </a:lnTo>
                  <a:lnTo>
                    <a:pt x="2" y="31"/>
                  </a:lnTo>
                  <a:lnTo>
                    <a:pt x="2" y="31"/>
                  </a:lnTo>
                  <a:lnTo>
                    <a:pt x="2" y="31"/>
                  </a:lnTo>
                  <a:lnTo>
                    <a:pt x="2" y="31"/>
                  </a:lnTo>
                  <a:lnTo>
                    <a:pt x="3" y="31"/>
                  </a:lnTo>
                  <a:lnTo>
                    <a:pt x="3" y="32"/>
                  </a:lnTo>
                  <a:lnTo>
                    <a:pt x="3" y="32"/>
                  </a:lnTo>
                  <a:lnTo>
                    <a:pt x="3" y="32"/>
                  </a:lnTo>
                  <a:lnTo>
                    <a:pt x="3" y="32"/>
                  </a:lnTo>
                  <a:lnTo>
                    <a:pt x="4" y="32"/>
                  </a:lnTo>
                  <a:lnTo>
                    <a:pt x="4" y="33"/>
                  </a:lnTo>
                  <a:lnTo>
                    <a:pt x="4" y="33"/>
                  </a:lnTo>
                  <a:lnTo>
                    <a:pt x="4" y="34"/>
                  </a:lnTo>
                  <a:lnTo>
                    <a:pt x="5" y="34"/>
                  </a:lnTo>
                  <a:lnTo>
                    <a:pt x="5" y="34"/>
                  </a:lnTo>
                  <a:lnTo>
                    <a:pt x="5" y="34"/>
                  </a:lnTo>
                  <a:lnTo>
                    <a:pt x="6" y="35"/>
                  </a:lnTo>
                  <a:lnTo>
                    <a:pt x="6" y="35"/>
                  </a:lnTo>
                  <a:lnTo>
                    <a:pt x="6" y="35"/>
                  </a:lnTo>
                  <a:lnTo>
                    <a:pt x="6" y="35"/>
                  </a:lnTo>
                  <a:lnTo>
                    <a:pt x="7" y="35"/>
                  </a:lnTo>
                  <a:lnTo>
                    <a:pt x="7" y="35"/>
                  </a:lnTo>
                  <a:lnTo>
                    <a:pt x="7" y="34"/>
                  </a:lnTo>
                  <a:lnTo>
                    <a:pt x="7" y="34"/>
                  </a:lnTo>
                  <a:lnTo>
                    <a:pt x="8" y="34"/>
                  </a:lnTo>
                  <a:lnTo>
                    <a:pt x="8" y="34"/>
                  </a:lnTo>
                  <a:lnTo>
                    <a:pt x="9" y="34"/>
                  </a:lnTo>
                  <a:lnTo>
                    <a:pt x="9" y="34"/>
                  </a:lnTo>
                  <a:lnTo>
                    <a:pt x="9" y="33"/>
                  </a:lnTo>
                  <a:lnTo>
                    <a:pt x="9" y="33"/>
                  </a:lnTo>
                  <a:lnTo>
                    <a:pt x="9" y="33"/>
                  </a:lnTo>
                  <a:lnTo>
                    <a:pt x="9" y="33"/>
                  </a:lnTo>
                  <a:lnTo>
                    <a:pt x="9" y="32"/>
                  </a:lnTo>
                  <a:lnTo>
                    <a:pt x="9" y="32"/>
                  </a:lnTo>
                  <a:lnTo>
                    <a:pt x="9" y="32"/>
                  </a:lnTo>
                  <a:lnTo>
                    <a:pt x="9" y="32"/>
                  </a:lnTo>
                  <a:lnTo>
                    <a:pt x="9" y="32"/>
                  </a:lnTo>
                  <a:lnTo>
                    <a:pt x="9" y="32"/>
                  </a:lnTo>
                  <a:lnTo>
                    <a:pt x="9" y="32"/>
                  </a:lnTo>
                  <a:lnTo>
                    <a:pt x="9" y="32"/>
                  </a:lnTo>
                  <a:lnTo>
                    <a:pt x="9" y="31"/>
                  </a:lnTo>
                  <a:lnTo>
                    <a:pt x="9" y="31"/>
                  </a:lnTo>
                  <a:lnTo>
                    <a:pt x="9" y="31"/>
                  </a:lnTo>
                  <a:lnTo>
                    <a:pt x="9" y="31"/>
                  </a:lnTo>
                  <a:lnTo>
                    <a:pt x="9" y="31"/>
                  </a:lnTo>
                  <a:lnTo>
                    <a:pt x="9" y="31"/>
                  </a:lnTo>
                  <a:lnTo>
                    <a:pt x="9" y="31"/>
                  </a:lnTo>
                  <a:lnTo>
                    <a:pt x="9" y="31"/>
                  </a:lnTo>
                  <a:lnTo>
                    <a:pt x="9" y="31"/>
                  </a:lnTo>
                  <a:lnTo>
                    <a:pt x="9" y="31"/>
                  </a:lnTo>
                  <a:lnTo>
                    <a:pt x="9" y="31"/>
                  </a:lnTo>
                  <a:lnTo>
                    <a:pt x="9" y="31"/>
                  </a:lnTo>
                  <a:lnTo>
                    <a:pt x="10" y="31"/>
                  </a:lnTo>
                  <a:lnTo>
                    <a:pt x="10" y="31"/>
                  </a:lnTo>
                  <a:lnTo>
                    <a:pt x="10" y="31"/>
                  </a:lnTo>
                  <a:lnTo>
                    <a:pt x="10" y="31"/>
                  </a:lnTo>
                  <a:lnTo>
                    <a:pt x="10" y="31"/>
                  </a:lnTo>
                  <a:lnTo>
                    <a:pt x="10" y="31"/>
                  </a:lnTo>
                  <a:lnTo>
                    <a:pt x="10" y="31"/>
                  </a:lnTo>
                  <a:lnTo>
                    <a:pt x="11" y="31"/>
                  </a:lnTo>
                  <a:lnTo>
                    <a:pt x="11" y="31"/>
                  </a:lnTo>
                  <a:lnTo>
                    <a:pt x="10" y="31"/>
                  </a:lnTo>
                  <a:lnTo>
                    <a:pt x="10" y="31"/>
                  </a:lnTo>
                  <a:lnTo>
                    <a:pt x="10" y="31"/>
                  </a:lnTo>
                  <a:lnTo>
                    <a:pt x="10" y="31"/>
                  </a:lnTo>
                  <a:lnTo>
                    <a:pt x="10" y="31"/>
                  </a:lnTo>
                  <a:lnTo>
                    <a:pt x="10" y="31"/>
                  </a:lnTo>
                  <a:lnTo>
                    <a:pt x="10" y="31"/>
                  </a:lnTo>
                  <a:lnTo>
                    <a:pt x="10" y="31"/>
                  </a:lnTo>
                  <a:lnTo>
                    <a:pt x="10" y="31"/>
                  </a:lnTo>
                  <a:lnTo>
                    <a:pt x="10" y="31"/>
                  </a:lnTo>
                  <a:lnTo>
                    <a:pt x="10" y="32"/>
                  </a:lnTo>
                  <a:lnTo>
                    <a:pt x="10" y="32"/>
                  </a:lnTo>
                  <a:lnTo>
                    <a:pt x="10" y="32"/>
                  </a:lnTo>
                  <a:lnTo>
                    <a:pt x="10" y="32"/>
                  </a:lnTo>
                  <a:lnTo>
                    <a:pt x="10" y="32"/>
                  </a:lnTo>
                  <a:lnTo>
                    <a:pt x="11" y="32"/>
                  </a:lnTo>
                  <a:lnTo>
                    <a:pt x="11" y="32"/>
                  </a:lnTo>
                  <a:lnTo>
                    <a:pt x="11" y="32"/>
                  </a:lnTo>
                  <a:lnTo>
                    <a:pt x="11" y="32"/>
                  </a:lnTo>
                  <a:lnTo>
                    <a:pt x="11" y="32"/>
                  </a:lnTo>
                  <a:lnTo>
                    <a:pt x="11" y="32"/>
                  </a:lnTo>
                  <a:lnTo>
                    <a:pt x="11" y="32"/>
                  </a:lnTo>
                  <a:lnTo>
                    <a:pt x="10" y="32"/>
                  </a:lnTo>
                  <a:lnTo>
                    <a:pt x="10" y="33"/>
                  </a:lnTo>
                  <a:lnTo>
                    <a:pt x="10" y="33"/>
                  </a:lnTo>
                  <a:lnTo>
                    <a:pt x="10" y="33"/>
                  </a:lnTo>
                  <a:lnTo>
                    <a:pt x="10" y="33"/>
                  </a:lnTo>
                  <a:lnTo>
                    <a:pt x="10" y="33"/>
                  </a:lnTo>
                  <a:lnTo>
                    <a:pt x="10" y="33"/>
                  </a:lnTo>
                  <a:lnTo>
                    <a:pt x="10" y="33"/>
                  </a:lnTo>
                  <a:lnTo>
                    <a:pt x="10" y="33"/>
                  </a:lnTo>
                  <a:lnTo>
                    <a:pt x="10" y="34"/>
                  </a:lnTo>
                  <a:lnTo>
                    <a:pt x="11" y="34"/>
                  </a:lnTo>
                  <a:lnTo>
                    <a:pt x="11" y="34"/>
                  </a:lnTo>
                  <a:lnTo>
                    <a:pt x="11" y="35"/>
                  </a:lnTo>
                  <a:lnTo>
                    <a:pt x="11" y="35"/>
                  </a:lnTo>
                  <a:lnTo>
                    <a:pt x="11" y="35"/>
                  </a:lnTo>
                  <a:lnTo>
                    <a:pt x="11" y="35"/>
                  </a:lnTo>
                  <a:lnTo>
                    <a:pt x="11" y="36"/>
                  </a:lnTo>
                  <a:lnTo>
                    <a:pt x="11" y="36"/>
                  </a:lnTo>
                  <a:lnTo>
                    <a:pt x="10" y="36"/>
                  </a:lnTo>
                  <a:lnTo>
                    <a:pt x="10" y="36"/>
                  </a:lnTo>
                  <a:lnTo>
                    <a:pt x="10" y="36"/>
                  </a:lnTo>
                  <a:lnTo>
                    <a:pt x="10" y="37"/>
                  </a:lnTo>
                  <a:lnTo>
                    <a:pt x="10" y="37"/>
                  </a:lnTo>
                  <a:lnTo>
                    <a:pt x="10" y="37"/>
                  </a:lnTo>
                  <a:lnTo>
                    <a:pt x="10" y="37"/>
                  </a:lnTo>
                  <a:lnTo>
                    <a:pt x="10" y="37"/>
                  </a:lnTo>
                  <a:lnTo>
                    <a:pt x="10" y="38"/>
                  </a:lnTo>
                  <a:lnTo>
                    <a:pt x="10" y="38"/>
                  </a:lnTo>
                  <a:lnTo>
                    <a:pt x="10" y="38"/>
                  </a:lnTo>
                  <a:lnTo>
                    <a:pt x="10" y="39"/>
                  </a:lnTo>
                  <a:lnTo>
                    <a:pt x="11" y="39"/>
                  </a:lnTo>
                  <a:lnTo>
                    <a:pt x="11" y="39"/>
                  </a:lnTo>
                  <a:lnTo>
                    <a:pt x="11" y="39"/>
                  </a:lnTo>
                  <a:lnTo>
                    <a:pt x="11" y="39"/>
                  </a:lnTo>
                  <a:lnTo>
                    <a:pt x="11" y="39"/>
                  </a:lnTo>
                  <a:lnTo>
                    <a:pt x="11" y="39"/>
                  </a:lnTo>
                  <a:lnTo>
                    <a:pt x="11" y="39"/>
                  </a:lnTo>
                  <a:lnTo>
                    <a:pt x="10" y="39"/>
                  </a:lnTo>
                  <a:lnTo>
                    <a:pt x="10" y="39"/>
                  </a:lnTo>
                  <a:lnTo>
                    <a:pt x="10" y="39"/>
                  </a:lnTo>
                  <a:lnTo>
                    <a:pt x="11" y="39"/>
                  </a:lnTo>
                  <a:lnTo>
                    <a:pt x="11" y="39"/>
                  </a:lnTo>
                  <a:lnTo>
                    <a:pt x="11" y="39"/>
                  </a:lnTo>
                  <a:lnTo>
                    <a:pt x="11" y="40"/>
                  </a:lnTo>
                  <a:lnTo>
                    <a:pt x="11" y="40"/>
                  </a:lnTo>
                  <a:lnTo>
                    <a:pt x="11" y="40"/>
                  </a:lnTo>
                  <a:lnTo>
                    <a:pt x="11" y="40"/>
                  </a:lnTo>
                  <a:lnTo>
                    <a:pt x="11" y="40"/>
                  </a:lnTo>
                  <a:lnTo>
                    <a:pt x="11" y="40"/>
                  </a:lnTo>
                  <a:lnTo>
                    <a:pt x="11" y="40"/>
                  </a:lnTo>
                  <a:lnTo>
                    <a:pt x="11" y="41"/>
                  </a:lnTo>
                  <a:lnTo>
                    <a:pt x="11" y="41"/>
                  </a:lnTo>
                  <a:lnTo>
                    <a:pt x="11" y="41"/>
                  </a:lnTo>
                  <a:lnTo>
                    <a:pt x="11" y="41"/>
                  </a:lnTo>
                  <a:lnTo>
                    <a:pt x="11" y="42"/>
                  </a:lnTo>
                  <a:lnTo>
                    <a:pt x="11" y="42"/>
                  </a:lnTo>
                  <a:lnTo>
                    <a:pt x="11" y="43"/>
                  </a:lnTo>
                  <a:lnTo>
                    <a:pt x="11" y="43"/>
                  </a:lnTo>
                  <a:lnTo>
                    <a:pt x="11" y="43"/>
                  </a:lnTo>
                  <a:lnTo>
                    <a:pt x="11" y="43"/>
                  </a:lnTo>
                  <a:lnTo>
                    <a:pt x="11" y="44"/>
                  </a:lnTo>
                  <a:lnTo>
                    <a:pt x="11" y="44"/>
                  </a:lnTo>
                  <a:lnTo>
                    <a:pt x="11" y="44"/>
                  </a:lnTo>
                  <a:lnTo>
                    <a:pt x="12" y="45"/>
                  </a:lnTo>
                  <a:lnTo>
                    <a:pt x="12" y="45"/>
                  </a:lnTo>
                  <a:lnTo>
                    <a:pt x="11" y="45"/>
                  </a:lnTo>
                  <a:lnTo>
                    <a:pt x="12" y="45"/>
                  </a:lnTo>
                  <a:lnTo>
                    <a:pt x="12" y="46"/>
                  </a:lnTo>
                  <a:lnTo>
                    <a:pt x="12" y="46"/>
                  </a:lnTo>
                  <a:lnTo>
                    <a:pt x="12" y="46"/>
                  </a:lnTo>
                  <a:lnTo>
                    <a:pt x="12" y="47"/>
                  </a:lnTo>
                  <a:lnTo>
                    <a:pt x="12" y="47"/>
                  </a:lnTo>
                  <a:lnTo>
                    <a:pt x="12" y="48"/>
                  </a:lnTo>
                  <a:lnTo>
                    <a:pt x="12" y="48"/>
                  </a:lnTo>
                  <a:lnTo>
                    <a:pt x="12" y="48"/>
                  </a:lnTo>
                  <a:lnTo>
                    <a:pt x="12" y="48"/>
                  </a:lnTo>
                  <a:lnTo>
                    <a:pt x="12" y="49"/>
                  </a:lnTo>
                  <a:lnTo>
                    <a:pt x="13" y="49"/>
                  </a:lnTo>
                  <a:lnTo>
                    <a:pt x="13" y="49"/>
                  </a:lnTo>
                  <a:lnTo>
                    <a:pt x="13" y="49"/>
                  </a:lnTo>
                  <a:lnTo>
                    <a:pt x="13" y="49"/>
                  </a:lnTo>
                  <a:lnTo>
                    <a:pt x="13" y="50"/>
                  </a:lnTo>
                  <a:lnTo>
                    <a:pt x="13" y="50"/>
                  </a:lnTo>
                  <a:lnTo>
                    <a:pt x="13" y="50"/>
                  </a:lnTo>
                  <a:lnTo>
                    <a:pt x="13" y="50"/>
                  </a:lnTo>
                  <a:lnTo>
                    <a:pt x="13" y="51"/>
                  </a:lnTo>
                  <a:lnTo>
                    <a:pt x="13" y="51"/>
                  </a:lnTo>
                  <a:lnTo>
                    <a:pt x="13" y="51"/>
                  </a:lnTo>
                  <a:lnTo>
                    <a:pt x="14" y="51"/>
                  </a:lnTo>
                  <a:lnTo>
                    <a:pt x="14" y="51"/>
                  </a:lnTo>
                  <a:lnTo>
                    <a:pt x="14" y="51"/>
                  </a:lnTo>
                  <a:lnTo>
                    <a:pt x="14" y="52"/>
                  </a:lnTo>
                  <a:lnTo>
                    <a:pt x="14" y="52"/>
                  </a:lnTo>
                  <a:lnTo>
                    <a:pt x="14" y="52"/>
                  </a:lnTo>
                  <a:lnTo>
                    <a:pt x="14" y="52"/>
                  </a:lnTo>
                  <a:lnTo>
                    <a:pt x="14" y="53"/>
                  </a:lnTo>
                  <a:lnTo>
                    <a:pt x="14" y="53"/>
                  </a:lnTo>
                  <a:lnTo>
                    <a:pt x="14" y="53"/>
                  </a:lnTo>
                  <a:lnTo>
                    <a:pt x="14" y="53"/>
                  </a:lnTo>
                  <a:lnTo>
                    <a:pt x="14" y="54"/>
                  </a:lnTo>
                  <a:lnTo>
                    <a:pt x="14" y="54"/>
                  </a:lnTo>
                  <a:lnTo>
                    <a:pt x="15" y="55"/>
                  </a:lnTo>
                  <a:lnTo>
                    <a:pt x="15" y="56"/>
                  </a:lnTo>
                  <a:lnTo>
                    <a:pt x="15" y="56"/>
                  </a:lnTo>
                  <a:lnTo>
                    <a:pt x="15" y="56"/>
                  </a:lnTo>
                  <a:lnTo>
                    <a:pt x="15" y="56"/>
                  </a:lnTo>
                  <a:lnTo>
                    <a:pt x="15" y="57"/>
                  </a:lnTo>
                  <a:lnTo>
                    <a:pt x="15" y="57"/>
                  </a:lnTo>
                  <a:lnTo>
                    <a:pt x="15" y="58"/>
                  </a:lnTo>
                  <a:lnTo>
                    <a:pt x="16" y="58"/>
                  </a:lnTo>
                  <a:lnTo>
                    <a:pt x="16" y="58"/>
                  </a:lnTo>
                  <a:lnTo>
                    <a:pt x="16" y="59"/>
                  </a:lnTo>
                  <a:lnTo>
                    <a:pt x="16" y="59"/>
                  </a:lnTo>
                  <a:lnTo>
                    <a:pt x="16" y="59"/>
                  </a:lnTo>
                  <a:lnTo>
                    <a:pt x="17" y="60"/>
                  </a:lnTo>
                  <a:lnTo>
                    <a:pt x="17" y="60"/>
                  </a:lnTo>
                  <a:lnTo>
                    <a:pt x="17" y="60"/>
                  </a:lnTo>
                  <a:lnTo>
                    <a:pt x="17" y="60"/>
                  </a:lnTo>
                  <a:lnTo>
                    <a:pt x="17" y="61"/>
                  </a:lnTo>
                  <a:lnTo>
                    <a:pt x="17" y="61"/>
                  </a:lnTo>
                  <a:lnTo>
                    <a:pt x="17" y="62"/>
                  </a:lnTo>
                  <a:lnTo>
                    <a:pt x="17" y="62"/>
                  </a:lnTo>
                  <a:lnTo>
                    <a:pt x="17" y="62"/>
                  </a:lnTo>
                  <a:lnTo>
                    <a:pt x="17" y="62"/>
                  </a:lnTo>
                  <a:lnTo>
                    <a:pt x="18" y="63"/>
                  </a:lnTo>
                  <a:lnTo>
                    <a:pt x="18" y="63"/>
                  </a:lnTo>
                  <a:lnTo>
                    <a:pt x="18" y="64"/>
                  </a:lnTo>
                  <a:lnTo>
                    <a:pt x="18" y="64"/>
                  </a:lnTo>
                  <a:lnTo>
                    <a:pt x="18" y="64"/>
                  </a:lnTo>
                  <a:lnTo>
                    <a:pt x="18" y="64"/>
                  </a:lnTo>
                  <a:lnTo>
                    <a:pt x="18" y="65"/>
                  </a:lnTo>
                  <a:lnTo>
                    <a:pt x="18" y="65"/>
                  </a:lnTo>
                  <a:lnTo>
                    <a:pt x="18" y="65"/>
                  </a:lnTo>
                  <a:lnTo>
                    <a:pt x="18" y="65"/>
                  </a:lnTo>
                  <a:lnTo>
                    <a:pt x="18" y="64"/>
                  </a:lnTo>
                  <a:lnTo>
                    <a:pt x="18" y="64"/>
                  </a:lnTo>
                  <a:lnTo>
                    <a:pt x="18" y="64"/>
                  </a:lnTo>
                  <a:lnTo>
                    <a:pt x="18" y="64"/>
                  </a:lnTo>
                  <a:lnTo>
                    <a:pt x="18" y="65"/>
                  </a:lnTo>
                  <a:lnTo>
                    <a:pt x="18" y="65"/>
                  </a:lnTo>
                  <a:lnTo>
                    <a:pt x="18" y="65"/>
                  </a:lnTo>
                  <a:lnTo>
                    <a:pt x="18" y="66"/>
                  </a:lnTo>
                  <a:lnTo>
                    <a:pt x="18" y="66"/>
                  </a:lnTo>
                  <a:lnTo>
                    <a:pt x="18" y="66"/>
                  </a:lnTo>
                  <a:lnTo>
                    <a:pt x="19" y="66"/>
                  </a:lnTo>
                  <a:lnTo>
                    <a:pt x="18" y="66"/>
                  </a:lnTo>
                  <a:lnTo>
                    <a:pt x="18" y="67"/>
                  </a:lnTo>
                  <a:lnTo>
                    <a:pt x="19" y="67"/>
                  </a:lnTo>
                  <a:lnTo>
                    <a:pt x="19" y="67"/>
                  </a:lnTo>
                  <a:lnTo>
                    <a:pt x="19" y="67"/>
                  </a:lnTo>
                  <a:lnTo>
                    <a:pt x="19" y="68"/>
                  </a:lnTo>
                  <a:lnTo>
                    <a:pt x="19" y="68"/>
                  </a:lnTo>
                  <a:lnTo>
                    <a:pt x="19" y="68"/>
                  </a:lnTo>
                  <a:lnTo>
                    <a:pt x="20" y="68"/>
                  </a:lnTo>
                  <a:lnTo>
                    <a:pt x="20" y="68"/>
                  </a:lnTo>
                  <a:lnTo>
                    <a:pt x="20" y="68"/>
                  </a:lnTo>
                  <a:lnTo>
                    <a:pt x="20" y="68"/>
                  </a:lnTo>
                  <a:lnTo>
                    <a:pt x="20" y="69"/>
                  </a:lnTo>
                  <a:lnTo>
                    <a:pt x="21" y="69"/>
                  </a:lnTo>
                  <a:lnTo>
                    <a:pt x="21" y="68"/>
                  </a:lnTo>
                  <a:lnTo>
                    <a:pt x="21" y="68"/>
                  </a:lnTo>
                  <a:lnTo>
                    <a:pt x="22" y="68"/>
                  </a:lnTo>
                  <a:lnTo>
                    <a:pt x="22" y="68"/>
                  </a:lnTo>
                  <a:lnTo>
                    <a:pt x="22" y="68"/>
                  </a:lnTo>
                  <a:lnTo>
                    <a:pt x="22" y="67"/>
                  </a:lnTo>
                  <a:lnTo>
                    <a:pt x="22" y="67"/>
                  </a:lnTo>
                  <a:lnTo>
                    <a:pt x="22" y="66"/>
                  </a:lnTo>
                  <a:lnTo>
                    <a:pt x="22" y="66"/>
                  </a:lnTo>
                  <a:lnTo>
                    <a:pt x="23" y="66"/>
                  </a:lnTo>
                  <a:lnTo>
                    <a:pt x="23" y="66"/>
                  </a:lnTo>
                  <a:lnTo>
                    <a:pt x="23" y="66"/>
                  </a:lnTo>
                  <a:lnTo>
                    <a:pt x="23" y="66"/>
                  </a:lnTo>
                  <a:lnTo>
                    <a:pt x="24" y="66"/>
                  </a:lnTo>
                  <a:lnTo>
                    <a:pt x="24" y="66"/>
                  </a:lnTo>
                  <a:lnTo>
                    <a:pt x="24" y="66"/>
                  </a:lnTo>
                  <a:lnTo>
                    <a:pt x="24" y="65"/>
                  </a:lnTo>
                  <a:lnTo>
                    <a:pt x="24" y="65"/>
                  </a:lnTo>
                  <a:lnTo>
                    <a:pt x="24" y="65"/>
                  </a:lnTo>
                  <a:lnTo>
                    <a:pt x="24" y="65"/>
                  </a:lnTo>
                  <a:lnTo>
                    <a:pt x="24" y="65"/>
                  </a:lnTo>
                  <a:lnTo>
                    <a:pt x="24" y="65"/>
                  </a:lnTo>
                  <a:lnTo>
                    <a:pt x="24" y="64"/>
                  </a:lnTo>
                  <a:lnTo>
                    <a:pt x="24" y="64"/>
                  </a:lnTo>
                  <a:lnTo>
                    <a:pt x="24" y="64"/>
                  </a:lnTo>
                  <a:lnTo>
                    <a:pt x="24" y="64"/>
                  </a:lnTo>
                  <a:lnTo>
                    <a:pt x="24" y="64"/>
                  </a:lnTo>
                  <a:lnTo>
                    <a:pt x="24" y="63"/>
                  </a:lnTo>
                  <a:lnTo>
                    <a:pt x="24" y="63"/>
                  </a:lnTo>
                  <a:lnTo>
                    <a:pt x="24" y="63"/>
                  </a:lnTo>
                  <a:lnTo>
                    <a:pt x="25" y="63"/>
                  </a:lnTo>
                  <a:lnTo>
                    <a:pt x="25" y="63"/>
                  </a:lnTo>
                  <a:lnTo>
                    <a:pt x="25" y="63"/>
                  </a:lnTo>
                  <a:lnTo>
                    <a:pt x="25" y="63"/>
                  </a:lnTo>
                  <a:lnTo>
                    <a:pt x="25" y="63"/>
                  </a:lnTo>
                  <a:lnTo>
                    <a:pt x="25" y="63"/>
                  </a:lnTo>
                  <a:lnTo>
                    <a:pt x="26" y="63"/>
                  </a:lnTo>
                  <a:lnTo>
                    <a:pt x="26" y="62"/>
                  </a:lnTo>
                  <a:lnTo>
                    <a:pt x="26" y="62"/>
                  </a:lnTo>
                  <a:lnTo>
                    <a:pt x="26" y="62"/>
                  </a:lnTo>
                  <a:lnTo>
                    <a:pt x="26" y="61"/>
                  </a:lnTo>
                  <a:lnTo>
                    <a:pt x="26" y="61"/>
                  </a:lnTo>
                  <a:lnTo>
                    <a:pt x="26" y="61"/>
                  </a:lnTo>
                  <a:lnTo>
                    <a:pt x="26" y="61"/>
                  </a:lnTo>
                  <a:lnTo>
                    <a:pt x="26" y="60"/>
                  </a:lnTo>
                  <a:lnTo>
                    <a:pt x="26" y="60"/>
                  </a:lnTo>
                  <a:lnTo>
                    <a:pt x="25" y="60"/>
                  </a:lnTo>
                  <a:lnTo>
                    <a:pt x="25" y="59"/>
                  </a:lnTo>
                  <a:lnTo>
                    <a:pt x="25" y="59"/>
                  </a:lnTo>
                  <a:lnTo>
                    <a:pt x="26" y="59"/>
                  </a:lnTo>
                  <a:lnTo>
                    <a:pt x="26" y="59"/>
                  </a:lnTo>
                  <a:lnTo>
                    <a:pt x="26" y="59"/>
                  </a:lnTo>
                  <a:lnTo>
                    <a:pt x="26" y="58"/>
                  </a:lnTo>
                  <a:lnTo>
                    <a:pt x="26" y="58"/>
                  </a:lnTo>
                  <a:lnTo>
                    <a:pt x="26" y="58"/>
                  </a:lnTo>
                  <a:lnTo>
                    <a:pt x="26" y="58"/>
                  </a:lnTo>
                  <a:lnTo>
                    <a:pt x="26" y="58"/>
                  </a:lnTo>
                  <a:lnTo>
                    <a:pt x="26" y="57"/>
                  </a:lnTo>
                  <a:lnTo>
                    <a:pt x="26" y="57"/>
                  </a:lnTo>
                  <a:lnTo>
                    <a:pt x="26" y="57"/>
                  </a:lnTo>
                  <a:lnTo>
                    <a:pt x="27" y="56"/>
                  </a:lnTo>
                  <a:lnTo>
                    <a:pt x="27" y="56"/>
                  </a:lnTo>
                  <a:lnTo>
                    <a:pt x="27" y="56"/>
                  </a:lnTo>
                  <a:lnTo>
                    <a:pt x="27" y="56"/>
                  </a:lnTo>
                  <a:lnTo>
                    <a:pt x="27" y="56"/>
                  </a:lnTo>
                  <a:lnTo>
                    <a:pt x="27" y="55"/>
                  </a:lnTo>
                  <a:lnTo>
                    <a:pt x="27" y="55"/>
                  </a:lnTo>
                  <a:lnTo>
                    <a:pt x="27" y="55"/>
                  </a:lnTo>
                  <a:lnTo>
                    <a:pt x="27" y="55"/>
                  </a:lnTo>
                  <a:lnTo>
                    <a:pt x="27" y="55"/>
                  </a:lnTo>
                  <a:lnTo>
                    <a:pt x="27" y="55"/>
                  </a:lnTo>
                  <a:lnTo>
                    <a:pt x="27" y="54"/>
                  </a:lnTo>
                  <a:lnTo>
                    <a:pt x="26" y="54"/>
                  </a:lnTo>
                  <a:lnTo>
                    <a:pt x="26" y="54"/>
                  </a:lnTo>
                  <a:lnTo>
                    <a:pt x="26" y="54"/>
                  </a:lnTo>
                  <a:lnTo>
                    <a:pt x="26" y="54"/>
                  </a:lnTo>
                  <a:lnTo>
                    <a:pt x="27" y="54"/>
                  </a:lnTo>
                  <a:lnTo>
                    <a:pt x="27" y="54"/>
                  </a:lnTo>
                  <a:lnTo>
                    <a:pt x="27" y="54"/>
                  </a:lnTo>
                  <a:lnTo>
                    <a:pt x="27" y="53"/>
                  </a:lnTo>
                  <a:lnTo>
                    <a:pt x="26" y="53"/>
                  </a:lnTo>
                  <a:lnTo>
                    <a:pt x="26" y="53"/>
                  </a:lnTo>
                  <a:lnTo>
                    <a:pt x="26" y="53"/>
                  </a:lnTo>
                  <a:lnTo>
                    <a:pt x="26" y="52"/>
                  </a:lnTo>
                  <a:lnTo>
                    <a:pt x="26" y="52"/>
                  </a:lnTo>
                  <a:lnTo>
                    <a:pt x="26" y="52"/>
                  </a:lnTo>
                  <a:lnTo>
                    <a:pt x="26" y="51"/>
                  </a:lnTo>
                  <a:lnTo>
                    <a:pt x="26" y="51"/>
                  </a:lnTo>
                  <a:lnTo>
                    <a:pt x="26" y="51"/>
                  </a:lnTo>
                  <a:lnTo>
                    <a:pt x="26" y="51"/>
                  </a:lnTo>
                  <a:lnTo>
                    <a:pt x="26" y="50"/>
                  </a:lnTo>
                  <a:lnTo>
                    <a:pt x="26" y="50"/>
                  </a:lnTo>
                  <a:lnTo>
                    <a:pt x="26" y="50"/>
                  </a:lnTo>
                  <a:lnTo>
                    <a:pt x="26" y="50"/>
                  </a:lnTo>
                  <a:lnTo>
                    <a:pt x="26" y="49"/>
                  </a:lnTo>
                  <a:lnTo>
                    <a:pt x="27" y="49"/>
                  </a:lnTo>
                  <a:lnTo>
                    <a:pt x="27" y="49"/>
                  </a:lnTo>
                  <a:lnTo>
                    <a:pt x="27" y="48"/>
                  </a:lnTo>
                  <a:lnTo>
                    <a:pt x="27" y="48"/>
                  </a:lnTo>
                  <a:lnTo>
                    <a:pt x="27" y="48"/>
                  </a:lnTo>
                  <a:lnTo>
                    <a:pt x="27" y="48"/>
                  </a:lnTo>
                  <a:lnTo>
                    <a:pt x="28" y="48"/>
                  </a:lnTo>
                  <a:lnTo>
                    <a:pt x="28" y="48"/>
                  </a:lnTo>
                  <a:lnTo>
                    <a:pt x="28" y="48"/>
                  </a:lnTo>
                  <a:lnTo>
                    <a:pt x="28" y="48"/>
                  </a:lnTo>
                  <a:lnTo>
                    <a:pt x="28" y="48"/>
                  </a:lnTo>
                  <a:lnTo>
                    <a:pt x="28" y="48"/>
                  </a:lnTo>
                  <a:lnTo>
                    <a:pt x="28" y="48"/>
                  </a:lnTo>
                  <a:lnTo>
                    <a:pt x="28" y="48"/>
                  </a:lnTo>
                  <a:lnTo>
                    <a:pt x="28" y="48"/>
                  </a:lnTo>
                  <a:lnTo>
                    <a:pt x="28" y="48"/>
                  </a:lnTo>
                  <a:lnTo>
                    <a:pt x="28" y="48"/>
                  </a:lnTo>
                  <a:lnTo>
                    <a:pt x="29" y="48"/>
                  </a:lnTo>
                  <a:lnTo>
                    <a:pt x="29" y="48"/>
                  </a:lnTo>
                  <a:lnTo>
                    <a:pt x="29" y="47"/>
                  </a:lnTo>
                  <a:lnTo>
                    <a:pt x="29" y="47"/>
                  </a:lnTo>
                  <a:lnTo>
                    <a:pt x="29" y="47"/>
                  </a:lnTo>
                  <a:lnTo>
                    <a:pt x="29" y="47"/>
                  </a:lnTo>
                  <a:lnTo>
                    <a:pt x="29" y="47"/>
                  </a:lnTo>
                  <a:lnTo>
                    <a:pt x="29" y="47"/>
                  </a:lnTo>
                  <a:lnTo>
                    <a:pt x="30" y="47"/>
                  </a:lnTo>
                  <a:lnTo>
                    <a:pt x="30" y="47"/>
                  </a:lnTo>
                  <a:lnTo>
                    <a:pt x="30" y="47"/>
                  </a:lnTo>
                  <a:lnTo>
                    <a:pt x="30" y="47"/>
                  </a:lnTo>
                  <a:lnTo>
                    <a:pt x="30" y="47"/>
                  </a:lnTo>
                  <a:lnTo>
                    <a:pt x="30" y="46"/>
                  </a:lnTo>
                  <a:lnTo>
                    <a:pt x="31" y="46"/>
                  </a:lnTo>
                  <a:lnTo>
                    <a:pt x="31" y="46"/>
                  </a:lnTo>
                  <a:lnTo>
                    <a:pt x="31" y="46"/>
                  </a:lnTo>
                  <a:lnTo>
                    <a:pt x="31" y="46"/>
                  </a:lnTo>
                  <a:lnTo>
                    <a:pt x="31" y="46"/>
                  </a:lnTo>
                  <a:lnTo>
                    <a:pt x="31" y="45"/>
                  </a:lnTo>
                  <a:lnTo>
                    <a:pt x="31" y="45"/>
                  </a:lnTo>
                  <a:lnTo>
                    <a:pt x="31" y="45"/>
                  </a:lnTo>
                  <a:lnTo>
                    <a:pt x="31" y="45"/>
                  </a:lnTo>
                  <a:lnTo>
                    <a:pt x="31" y="45"/>
                  </a:lnTo>
                  <a:lnTo>
                    <a:pt x="31" y="44"/>
                  </a:lnTo>
                  <a:lnTo>
                    <a:pt x="31" y="44"/>
                  </a:lnTo>
                  <a:lnTo>
                    <a:pt x="32" y="44"/>
                  </a:lnTo>
                  <a:lnTo>
                    <a:pt x="32" y="44"/>
                  </a:lnTo>
                  <a:lnTo>
                    <a:pt x="32" y="44"/>
                  </a:lnTo>
                  <a:lnTo>
                    <a:pt x="33" y="43"/>
                  </a:lnTo>
                  <a:lnTo>
                    <a:pt x="33" y="43"/>
                  </a:lnTo>
                  <a:lnTo>
                    <a:pt x="33" y="43"/>
                  </a:lnTo>
                  <a:lnTo>
                    <a:pt x="33" y="43"/>
                  </a:lnTo>
                  <a:lnTo>
                    <a:pt x="33" y="43"/>
                  </a:lnTo>
                  <a:lnTo>
                    <a:pt x="34" y="42"/>
                  </a:lnTo>
                  <a:lnTo>
                    <a:pt x="34" y="42"/>
                  </a:lnTo>
                  <a:lnTo>
                    <a:pt x="34" y="42"/>
                  </a:lnTo>
                  <a:lnTo>
                    <a:pt x="35" y="42"/>
                  </a:lnTo>
                  <a:lnTo>
                    <a:pt x="35" y="42"/>
                  </a:lnTo>
                  <a:lnTo>
                    <a:pt x="35" y="42"/>
                  </a:lnTo>
                  <a:lnTo>
                    <a:pt x="35" y="41"/>
                  </a:lnTo>
                  <a:lnTo>
                    <a:pt x="35" y="41"/>
                  </a:lnTo>
                  <a:lnTo>
                    <a:pt x="35" y="41"/>
                  </a:lnTo>
                  <a:lnTo>
                    <a:pt x="36" y="40"/>
                  </a:lnTo>
                  <a:lnTo>
                    <a:pt x="36" y="40"/>
                  </a:lnTo>
                  <a:lnTo>
                    <a:pt x="36" y="40"/>
                  </a:lnTo>
                  <a:lnTo>
                    <a:pt x="36" y="39"/>
                  </a:lnTo>
                  <a:lnTo>
                    <a:pt x="36" y="39"/>
                  </a:lnTo>
                  <a:lnTo>
                    <a:pt x="36" y="39"/>
                  </a:lnTo>
                  <a:lnTo>
                    <a:pt x="36" y="39"/>
                  </a:lnTo>
                  <a:lnTo>
                    <a:pt x="36" y="39"/>
                  </a:lnTo>
                  <a:lnTo>
                    <a:pt x="37" y="39"/>
                  </a:lnTo>
                  <a:lnTo>
                    <a:pt x="37" y="38"/>
                  </a:lnTo>
                  <a:lnTo>
                    <a:pt x="37" y="38"/>
                  </a:lnTo>
                  <a:lnTo>
                    <a:pt x="37" y="38"/>
                  </a:lnTo>
                  <a:lnTo>
                    <a:pt x="37" y="38"/>
                  </a:lnTo>
                  <a:lnTo>
                    <a:pt x="37" y="37"/>
                  </a:lnTo>
                  <a:lnTo>
                    <a:pt x="38" y="37"/>
                  </a:lnTo>
                  <a:lnTo>
                    <a:pt x="38" y="37"/>
                  </a:lnTo>
                  <a:lnTo>
                    <a:pt x="38" y="37"/>
                  </a:lnTo>
                  <a:lnTo>
                    <a:pt x="38" y="37"/>
                  </a:lnTo>
                  <a:lnTo>
                    <a:pt x="38" y="37"/>
                  </a:lnTo>
                  <a:lnTo>
                    <a:pt x="38" y="37"/>
                  </a:lnTo>
                  <a:lnTo>
                    <a:pt x="38" y="38"/>
                  </a:lnTo>
                  <a:lnTo>
                    <a:pt x="38" y="37"/>
                  </a:lnTo>
                  <a:lnTo>
                    <a:pt x="39" y="37"/>
                  </a:lnTo>
                  <a:lnTo>
                    <a:pt x="39" y="37"/>
                  </a:lnTo>
                  <a:lnTo>
                    <a:pt x="39" y="37"/>
                  </a:lnTo>
                  <a:lnTo>
                    <a:pt x="40" y="37"/>
                  </a:lnTo>
                  <a:lnTo>
                    <a:pt x="40" y="37"/>
                  </a:lnTo>
                  <a:lnTo>
                    <a:pt x="40" y="37"/>
                  </a:lnTo>
                  <a:lnTo>
                    <a:pt x="40" y="37"/>
                  </a:lnTo>
                  <a:lnTo>
                    <a:pt x="40" y="37"/>
                  </a:lnTo>
                  <a:lnTo>
                    <a:pt x="40" y="37"/>
                  </a:lnTo>
                  <a:lnTo>
                    <a:pt x="40" y="37"/>
                  </a:lnTo>
                  <a:lnTo>
                    <a:pt x="40" y="37"/>
                  </a:lnTo>
                  <a:lnTo>
                    <a:pt x="40" y="37"/>
                  </a:lnTo>
                  <a:lnTo>
                    <a:pt x="40" y="37"/>
                  </a:lnTo>
                  <a:lnTo>
                    <a:pt x="40" y="36"/>
                  </a:lnTo>
                  <a:lnTo>
                    <a:pt x="40" y="36"/>
                  </a:lnTo>
                  <a:lnTo>
                    <a:pt x="40" y="36"/>
                  </a:lnTo>
                  <a:lnTo>
                    <a:pt x="41" y="36"/>
                  </a:lnTo>
                  <a:lnTo>
                    <a:pt x="41" y="36"/>
                  </a:lnTo>
                  <a:lnTo>
                    <a:pt x="41" y="36"/>
                  </a:lnTo>
                  <a:lnTo>
                    <a:pt x="41" y="36"/>
                  </a:lnTo>
                  <a:lnTo>
                    <a:pt x="41" y="36"/>
                  </a:lnTo>
                  <a:lnTo>
                    <a:pt x="41" y="35"/>
                  </a:lnTo>
                  <a:lnTo>
                    <a:pt x="41" y="35"/>
                  </a:lnTo>
                  <a:lnTo>
                    <a:pt x="41" y="35"/>
                  </a:lnTo>
                  <a:lnTo>
                    <a:pt x="41" y="35"/>
                  </a:lnTo>
                  <a:lnTo>
                    <a:pt x="41" y="35"/>
                  </a:lnTo>
                  <a:lnTo>
                    <a:pt x="41" y="35"/>
                  </a:lnTo>
                  <a:lnTo>
                    <a:pt x="41" y="34"/>
                  </a:lnTo>
                  <a:lnTo>
                    <a:pt x="41" y="34"/>
                  </a:lnTo>
                  <a:lnTo>
                    <a:pt x="41" y="34"/>
                  </a:lnTo>
                  <a:lnTo>
                    <a:pt x="41" y="33"/>
                  </a:lnTo>
                  <a:lnTo>
                    <a:pt x="41" y="33"/>
                  </a:lnTo>
                  <a:lnTo>
                    <a:pt x="41" y="33"/>
                  </a:lnTo>
                  <a:lnTo>
                    <a:pt x="41" y="33"/>
                  </a:lnTo>
                  <a:lnTo>
                    <a:pt x="42" y="33"/>
                  </a:lnTo>
                  <a:lnTo>
                    <a:pt x="42" y="32"/>
                  </a:lnTo>
                  <a:lnTo>
                    <a:pt x="42" y="32"/>
                  </a:lnTo>
                  <a:lnTo>
                    <a:pt x="42" y="32"/>
                  </a:lnTo>
                  <a:lnTo>
                    <a:pt x="43" y="32"/>
                  </a:lnTo>
                  <a:lnTo>
                    <a:pt x="43" y="32"/>
                  </a:lnTo>
                  <a:lnTo>
                    <a:pt x="43" y="32"/>
                  </a:lnTo>
                  <a:lnTo>
                    <a:pt x="43" y="32"/>
                  </a:lnTo>
                  <a:lnTo>
                    <a:pt x="43" y="32"/>
                  </a:lnTo>
                  <a:lnTo>
                    <a:pt x="44" y="31"/>
                  </a:lnTo>
                  <a:lnTo>
                    <a:pt x="44" y="31"/>
                  </a:lnTo>
                  <a:lnTo>
                    <a:pt x="44" y="31"/>
                  </a:lnTo>
                  <a:lnTo>
                    <a:pt x="44" y="31"/>
                  </a:lnTo>
                  <a:lnTo>
                    <a:pt x="44" y="31"/>
                  </a:lnTo>
                  <a:lnTo>
                    <a:pt x="43" y="31"/>
                  </a:lnTo>
                  <a:lnTo>
                    <a:pt x="43" y="31"/>
                  </a:lnTo>
                  <a:lnTo>
                    <a:pt x="43" y="30"/>
                  </a:lnTo>
                  <a:lnTo>
                    <a:pt x="43" y="30"/>
                  </a:lnTo>
                  <a:lnTo>
                    <a:pt x="43" y="31"/>
                  </a:lnTo>
                  <a:lnTo>
                    <a:pt x="43" y="31"/>
                  </a:lnTo>
                  <a:lnTo>
                    <a:pt x="44" y="31"/>
                  </a:lnTo>
                  <a:lnTo>
                    <a:pt x="44" y="31"/>
                  </a:lnTo>
                  <a:lnTo>
                    <a:pt x="44" y="31"/>
                  </a:lnTo>
                  <a:lnTo>
                    <a:pt x="44" y="31"/>
                  </a:lnTo>
                  <a:lnTo>
                    <a:pt x="44" y="31"/>
                  </a:lnTo>
                  <a:lnTo>
                    <a:pt x="44" y="32"/>
                  </a:lnTo>
                  <a:lnTo>
                    <a:pt x="44" y="32"/>
                  </a:lnTo>
                  <a:lnTo>
                    <a:pt x="44" y="32"/>
                  </a:lnTo>
                  <a:lnTo>
                    <a:pt x="44" y="32"/>
                  </a:lnTo>
                  <a:lnTo>
                    <a:pt x="44" y="33"/>
                  </a:lnTo>
                  <a:lnTo>
                    <a:pt x="44" y="32"/>
                  </a:lnTo>
                  <a:lnTo>
                    <a:pt x="44" y="32"/>
                  </a:lnTo>
                  <a:lnTo>
                    <a:pt x="44" y="32"/>
                  </a:lnTo>
                  <a:lnTo>
                    <a:pt x="44" y="32"/>
                  </a:lnTo>
                  <a:lnTo>
                    <a:pt x="44" y="32"/>
                  </a:lnTo>
                  <a:lnTo>
                    <a:pt x="44" y="32"/>
                  </a:lnTo>
                  <a:lnTo>
                    <a:pt x="45" y="32"/>
                  </a:lnTo>
                  <a:lnTo>
                    <a:pt x="45" y="32"/>
                  </a:lnTo>
                  <a:lnTo>
                    <a:pt x="45" y="32"/>
                  </a:lnTo>
                  <a:lnTo>
                    <a:pt x="45" y="31"/>
                  </a:lnTo>
                  <a:lnTo>
                    <a:pt x="45" y="32"/>
                  </a:lnTo>
                  <a:lnTo>
                    <a:pt x="45" y="32"/>
                  </a:lnTo>
                  <a:lnTo>
                    <a:pt x="45" y="31"/>
                  </a:lnTo>
                  <a:lnTo>
                    <a:pt x="45" y="31"/>
                  </a:lnTo>
                  <a:lnTo>
                    <a:pt x="45" y="31"/>
                  </a:lnTo>
                  <a:lnTo>
                    <a:pt x="45" y="31"/>
                  </a:lnTo>
                  <a:lnTo>
                    <a:pt x="45" y="31"/>
                  </a:lnTo>
                  <a:lnTo>
                    <a:pt x="45" y="31"/>
                  </a:lnTo>
                  <a:lnTo>
                    <a:pt x="45" y="31"/>
                  </a:lnTo>
                  <a:lnTo>
                    <a:pt x="45" y="31"/>
                  </a:lnTo>
                  <a:lnTo>
                    <a:pt x="45" y="31"/>
                  </a:lnTo>
                  <a:lnTo>
                    <a:pt x="45" y="31"/>
                  </a:lnTo>
                  <a:lnTo>
                    <a:pt x="45" y="32"/>
                  </a:lnTo>
                  <a:lnTo>
                    <a:pt x="45" y="32"/>
                  </a:lnTo>
                  <a:lnTo>
                    <a:pt x="45" y="32"/>
                  </a:lnTo>
                  <a:lnTo>
                    <a:pt x="45" y="32"/>
                  </a:lnTo>
                  <a:lnTo>
                    <a:pt x="46" y="32"/>
                  </a:lnTo>
                  <a:lnTo>
                    <a:pt x="46" y="32"/>
                  </a:lnTo>
                  <a:lnTo>
                    <a:pt x="46" y="32"/>
                  </a:lnTo>
                  <a:lnTo>
                    <a:pt x="46" y="32"/>
                  </a:lnTo>
                  <a:lnTo>
                    <a:pt x="46" y="32"/>
                  </a:lnTo>
                  <a:lnTo>
                    <a:pt x="46" y="31"/>
                  </a:lnTo>
                  <a:lnTo>
                    <a:pt x="46" y="31"/>
                  </a:lnTo>
                  <a:lnTo>
                    <a:pt x="46" y="31"/>
                  </a:lnTo>
                  <a:lnTo>
                    <a:pt x="46" y="31"/>
                  </a:lnTo>
                  <a:lnTo>
                    <a:pt x="46" y="31"/>
                  </a:lnTo>
                  <a:lnTo>
                    <a:pt x="46" y="30"/>
                  </a:lnTo>
                  <a:lnTo>
                    <a:pt x="46" y="29"/>
                  </a:lnTo>
                  <a:lnTo>
                    <a:pt x="45" y="29"/>
                  </a:lnTo>
                  <a:lnTo>
                    <a:pt x="45" y="29"/>
                  </a:lnTo>
                  <a:lnTo>
                    <a:pt x="45" y="28"/>
                  </a:lnTo>
                  <a:lnTo>
                    <a:pt x="46" y="28"/>
                  </a:lnTo>
                  <a:lnTo>
                    <a:pt x="46" y="28"/>
                  </a:lnTo>
                  <a:lnTo>
                    <a:pt x="45" y="28"/>
                  </a:lnTo>
                  <a:lnTo>
                    <a:pt x="45" y="28"/>
                  </a:lnTo>
                  <a:lnTo>
                    <a:pt x="45" y="28"/>
                  </a:lnTo>
                  <a:lnTo>
                    <a:pt x="45" y="27"/>
                  </a:lnTo>
                  <a:lnTo>
                    <a:pt x="45" y="27"/>
                  </a:lnTo>
                  <a:lnTo>
                    <a:pt x="45" y="27"/>
                  </a:lnTo>
                  <a:lnTo>
                    <a:pt x="45" y="26"/>
                  </a:lnTo>
                  <a:lnTo>
                    <a:pt x="45" y="26"/>
                  </a:lnTo>
                  <a:lnTo>
                    <a:pt x="45" y="26"/>
                  </a:lnTo>
                  <a:lnTo>
                    <a:pt x="45" y="26"/>
                  </a:lnTo>
                  <a:lnTo>
                    <a:pt x="45" y="25"/>
                  </a:lnTo>
                  <a:lnTo>
                    <a:pt x="45" y="25"/>
                  </a:lnTo>
                  <a:lnTo>
                    <a:pt x="45" y="25"/>
                  </a:lnTo>
                  <a:lnTo>
                    <a:pt x="45" y="25"/>
                  </a:lnTo>
                  <a:lnTo>
                    <a:pt x="45" y="25"/>
                  </a:lnTo>
                  <a:lnTo>
                    <a:pt x="44" y="25"/>
                  </a:lnTo>
                  <a:lnTo>
                    <a:pt x="44" y="25"/>
                  </a:lnTo>
                  <a:lnTo>
                    <a:pt x="44" y="25"/>
                  </a:lnTo>
                  <a:lnTo>
                    <a:pt x="44" y="25"/>
                  </a:lnTo>
                  <a:lnTo>
                    <a:pt x="44" y="25"/>
                  </a:lnTo>
                  <a:lnTo>
                    <a:pt x="44" y="24"/>
                  </a:lnTo>
                  <a:lnTo>
                    <a:pt x="44" y="24"/>
                  </a:lnTo>
                  <a:lnTo>
                    <a:pt x="44" y="24"/>
                  </a:lnTo>
                  <a:lnTo>
                    <a:pt x="44" y="23"/>
                  </a:lnTo>
                  <a:lnTo>
                    <a:pt x="44" y="23"/>
                  </a:lnTo>
                  <a:lnTo>
                    <a:pt x="44" y="23"/>
                  </a:lnTo>
                  <a:lnTo>
                    <a:pt x="44" y="23"/>
                  </a:lnTo>
                  <a:lnTo>
                    <a:pt x="44" y="24"/>
                  </a:lnTo>
                  <a:lnTo>
                    <a:pt x="44" y="23"/>
                  </a:lnTo>
                  <a:lnTo>
                    <a:pt x="44" y="23"/>
                  </a:lnTo>
                  <a:lnTo>
                    <a:pt x="44" y="23"/>
                  </a:lnTo>
                  <a:lnTo>
                    <a:pt x="44" y="23"/>
                  </a:lnTo>
                  <a:lnTo>
                    <a:pt x="45" y="23"/>
                  </a:lnTo>
                  <a:lnTo>
                    <a:pt x="45" y="23"/>
                  </a:lnTo>
                  <a:lnTo>
                    <a:pt x="45" y="23"/>
                  </a:lnTo>
                  <a:lnTo>
                    <a:pt x="45" y="23"/>
                  </a:lnTo>
                  <a:lnTo>
                    <a:pt x="46" y="23"/>
                  </a:lnTo>
                  <a:lnTo>
                    <a:pt x="46" y="22"/>
                  </a:lnTo>
                  <a:lnTo>
                    <a:pt x="45" y="22"/>
                  </a:lnTo>
                  <a:lnTo>
                    <a:pt x="45" y="22"/>
                  </a:lnTo>
                  <a:lnTo>
                    <a:pt x="45" y="22"/>
                  </a:lnTo>
                  <a:lnTo>
                    <a:pt x="45" y="22"/>
                  </a:lnTo>
                  <a:lnTo>
                    <a:pt x="45" y="22"/>
                  </a:lnTo>
                  <a:lnTo>
                    <a:pt x="45" y="22"/>
                  </a:lnTo>
                  <a:lnTo>
                    <a:pt x="45" y="22"/>
                  </a:lnTo>
                  <a:lnTo>
                    <a:pt x="44" y="21"/>
                  </a:lnTo>
                  <a:lnTo>
                    <a:pt x="44" y="21"/>
                  </a:lnTo>
                  <a:lnTo>
                    <a:pt x="44" y="21"/>
                  </a:lnTo>
                  <a:lnTo>
                    <a:pt x="44" y="21"/>
                  </a:lnTo>
                  <a:lnTo>
                    <a:pt x="44" y="21"/>
                  </a:lnTo>
                  <a:lnTo>
                    <a:pt x="44" y="21"/>
                  </a:lnTo>
                  <a:lnTo>
                    <a:pt x="44" y="20"/>
                  </a:lnTo>
                  <a:lnTo>
                    <a:pt x="44" y="20"/>
                  </a:lnTo>
                  <a:lnTo>
                    <a:pt x="44" y="20"/>
                  </a:lnTo>
                  <a:lnTo>
                    <a:pt x="44" y="19"/>
                  </a:lnTo>
                  <a:lnTo>
                    <a:pt x="44" y="19"/>
                  </a:lnTo>
                  <a:lnTo>
                    <a:pt x="45" y="19"/>
                  </a:lnTo>
                  <a:lnTo>
                    <a:pt x="45" y="19"/>
                  </a:lnTo>
                  <a:lnTo>
                    <a:pt x="45" y="19"/>
                  </a:lnTo>
                  <a:lnTo>
                    <a:pt x="44" y="19"/>
                  </a:lnTo>
                  <a:lnTo>
                    <a:pt x="44" y="19"/>
                  </a:lnTo>
                  <a:lnTo>
                    <a:pt x="44" y="19"/>
                  </a:lnTo>
                  <a:lnTo>
                    <a:pt x="44" y="19"/>
                  </a:lnTo>
                  <a:lnTo>
                    <a:pt x="44" y="19"/>
                  </a:lnTo>
                  <a:lnTo>
                    <a:pt x="45" y="19"/>
                  </a:lnTo>
                  <a:lnTo>
                    <a:pt x="45" y="19"/>
                  </a:lnTo>
                  <a:lnTo>
                    <a:pt x="45" y="19"/>
                  </a:lnTo>
                  <a:lnTo>
                    <a:pt x="45" y="19"/>
                  </a:lnTo>
                  <a:lnTo>
                    <a:pt x="45" y="19"/>
                  </a:lnTo>
                  <a:lnTo>
                    <a:pt x="45" y="20"/>
                  </a:lnTo>
                  <a:lnTo>
                    <a:pt x="46" y="20"/>
                  </a:lnTo>
                  <a:lnTo>
                    <a:pt x="46" y="19"/>
                  </a:lnTo>
                  <a:lnTo>
                    <a:pt x="46" y="19"/>
                  </a:lnTo>
                  <a:lnTo>
                    <a:pt x="46" y="19"/>
                  </a:lnTo>
                  <a:lnTo>
                    <a:pt x="45" y="19"/>
                  </a:lnTo>
                  <a:lnTo>
                    <a:pt x="46" y="19"/>
                  </a:lnTo>
                  <a:lnTo>
                    <a:pt x="46" y="19"/>
                  </a:lnTo>
                  <a:lnTo>
                    <a:pt x="46" y="19"/>
                  </a:lnTo>
                  <a:lnTo>
                    <a:pt x="46" y="19"/>
                  </a:lnTo>
                  <a:lnTo>
                    <a:pt x="46" y="19"/>
                  </a:lnTo>
                  <a:lnTo>
                    <a:pt x="46" y="20"/>
                  </a:lnTo>
                  <a:lnTo>
                    <a:pt x="46" y="20"/>
                  </a:lnTo>
                  <a:lnTo>
                    <a:pt x="46" y="20"/>
                  </a:lnTo>
                  <a:lnTo>
                    <a:pt x="46" y="20"/>
                  </a:lnTo>
                  <a:lnTo>
                    <a:pt x="47" y="20"/>
                  </a:lnTo>
                  <a:lnTo>
                    <a:pt x="47" y="20"/>
                  </a:lnTo>
                  <a:lnTo>
                    <a:pt x="47" y="20"/>
                  </a:lnTo>
                  <a:lnTo>
                    <a:pt x="47" y="20"/>
                  </a:lnTo>
                  <a:lnTo>
                    <a:pt x="47" y="20"/>
                  </a:lnTo>
                  <a:lnTo>
                    <a:pt x="47" y="20"/>
                  </a:lnTo>
                  <a:lnTo>
                    <a:pt x="47" y="20"/>
                  </a:lnTo>
                  <a:lnTo>
                    <a:pt x="47" y="20"/>
                  </a:lnTo>
                  <a:lnTo>
                    <a:pt x="47" y="20"/>
                  </a:lnTo>
                  <a:lnTo>
                    <a:pt x="47" y="20"/>
                  </a:lnTo>
                  <a:lnTo>
                    <a:pt x="47" y="21"/>
                  </a:lnTo>
                  <a:lnTo>
                    <a:pt x="47" y="21"/>
                  </a:lnTo>
                  <a:lnTo>
                    <a:pt x="47" y="21"/>
                  </a:lnTo>
                  <a:lnTo>
                    <a:pt x="47" y="21"/>
                  </a:lnTo>
                  <a:lnTo>
                    <a:pt x="47" y="22"/>
                  </a:lnTo>
                  <a:lnTo>
                    <a:pt x="47" y="22"/>
                  </a:lnTo>
                  <a:lnTo>
                    <a:pt x="47" y="22"/>
                  </a:lnTo>
                  <a:lnTo>
                    <a:pt x="47" y="22"/>
                  </a:lnTo>
                  <a:lnTo>
                    <a:pt x="48" y="22"/>
                  </a:lnTo>
                  <a:lnTo>
                    <a:pt x="48" y="22"/>
                  </a:lnTo>
                  <a:lnTo>
                    <a:pt x="48" y="23"/>
                  </a:lnTo>
                  <a:lnTo>
                    <a:pt x="49" y="23"/>
                  </a:lnTo>
                  <a:lnTo>
                    <a:pt x="49" y="23"/>
                  </a:lnTo>
                  <a:lnTo>
                    <a:pt x="49" y="23"/>
                  </a:lnTo>
                  <a:lnTo>
                    <a:pt x="50" y="23"/>
                  </a:lnTo>
                  <a:lnTo>
                    <a:pt x="50" y="23"/>
                  </a:lnTo>
                  <a:lnTo>
                    <a:pt x="50" y="23"/>
                  </a:lnTo>
                  <a:lnTo>
                    <a:pt x="50" y="23"/>
                  </a:lnTo>
                  <a:lnTo>
                    <a:pt x="51" y="23"/>
                  </a:lnTo>
                  <a:lnTo>
                    <a:pt x="51" y="23"/>
                  </a:lnTo>
                  <a:lnTo>
                    <a:pt x="52" y="23"/>
                  </a:lnTo>
                  <a:lnTo>
                    <a:pt x="52" y="23"/>
                  </a:lnTo>
                  <a:lnTo>
                    <a:pt x="52" y="23"/>
                  </a:lnTo>
                  <a:lnTo>
                    <a:pt x="52" y="23"/>
                  </a:lnTo>
                  <a:lnTo>
                    <a:pt x="52" y="23"/>
                  </a:lnTo>
                  <a:lnTo>
                    <a:pt x="53" y="23"/>
                  </a:lnTo>
                  <a:lnTo>
                    <a:pt x="53" y="23"/>
                  </a:lnTo>
                  <a:lnTo>
                    <a:pt x="53" y="23"/>
                  </a:lnTo>
                  <a:lnTo>
                    <a:pt x="53" y="23"/>
                  </a:lnTo>
                  <a:lnTo>
                    <a:pt x="53" y="24"/>
                  </a:lnTo>
                  <a:lnTo>
                    <a:pt x="53" y="24"/>
                  </a:lnTo>
                  <a:lnTo>
                    <a:pt x="53" y="23"/>
                  </a:lnTo>
                  <a:lnTo>
                    <a:pt x="53" y="24"/>
                  </a:lnTo>
                  <a:lnTo>
                    <a:pt x="53" y="24"/>
                  </a:lnTo>
                  <a:lnTo>
                    <a:pt x="52" y="24"/>
                  </a:lnTo>
                  <a:lnTo>
                    <a:pt x="52" y="25"/>
                  </a:lnTo>
                  <a:lnTo>
                    <a:pt x="52" y="25"/>
                  </a:lnTo>
                  <a:lnTo>
                    <a:pt x="52" y="25"/>
                  </a:lnTo>
                  <a:lnTo>
                    <a:pt x="52" y="25"/>
                  </a:lnTo>
                  <a:lnTo>
                    <a:pt x="52" y="25"/>
                  </a:lnTo>
                  <a:lnTo>
                    <a:pt x="52" y="25"/>
                  </a:lnTo>
                  <a:lnTo>
                    <a:pt x="52" y="25"/>
                  </a:lnTo>
                  <a:lnTo>
                    <a:pt x="51" y="26"/>
                  </a:lnTo>
                  <a:lnTo>
                    <a:pt x="51" y="26"/>
                  </a:lnTo>
                  <a:lnTo>
                    <a:pt x="51" y="25"/>
                  </a:lnTo>
                  <a:lnTo>
                    <a:pt x="51" y="26"/>
                  </a:lnTo>
                  <a:lnTo>
                    <a:pt x="51" y="26"/>
                  </a:lnTo>
                  <a:lnTo>
                    <a:pt x="51" y="26"/>
                  </a:lnTo>
                  <a:lnTo>
                    <a:pt x="50" y="26"/>
                  </a:lnTo>
                  <a:lnTo>
                    <a:pt x="50" y="27"/>
                  </a:lnTo>
                  <a:lnTo>
                    <a:pt x="50" y="27"/>
                  </a:lnTo>
                  <a:lnTo>
                    <a:pt x="50" y="27"/>
                  </a:lnTo>
                  <a:lnTo>
                    <a:pt x="51" y="27"/>
                  </a:lnTo>
                  <a:lnTo>
                    <a:pt x="51" y="28"/>
                  </a:lnTo>
                  <a:lnTo>
                    <a:pt x="51" y="28"/>
                  </a:lnTo>
                  <a:lnTo>
                    <a:pt x="51" y="28"/>
                  </a:lnTo>
                  <a:lnTo>
                    <a:pt x="51" y="28"/>
                  </a:lnTo>
                  <a:lnTo>
                    <a:pt x="51" y="28"/>
                  </a:lnTo>
                  <a:lnTo>
                    <a:pt x="51" y="28"/>
                  </a:lnTo>
                  <a:lnTo>
                    <a:pt x="51" y="28"/>
                  </a:lnTo>
                  <a:lnTo>
                    <a:pt x="51" y="28"/>
                  </a:lnTo>
                  <a:lnTo>
                    <a:pt x="51" y="28"/>
                  </a:lnTo>
                  <a:lnTo>
                    <a:pt x="51" y="29"/>
                  </a:lnTo>
                  <a:lnTo>
                    <a:pt x="51" y="29"/>
                  </a:lnTo>
                  <a:lnTo>
                    <a:pt x="51" y="29"/>
                  </a:lnTo>
                  <a:lnTo>
                    <a:pt x="52" y="29"/>
                  </a:lnTo>
                  <a:lnTo>
                    <a:pt x="52" y="29"/>
                  </a:lnTo>
                  <a:lnTo>
                    <a:pt x="52" y="28"/>
                  </a:lnTo>
                  <a:lnTo>
                    <a:pt x="52" y="28"/>
                  </a:lnTo>
                  <a:lnTo>
                    <a:pt x="52" y="28"/>
                  </a:lnTo>
                  <a:lnTo>
                    <a:pt x="52" y="28"/>
                  </a:lnTo>
                  <a:lnTo>
                    <a:pt x="52" y="28"/>
                  </a:lnTo>
                  <a:lnTo>
                    <a:pt x="52" y="27"/>
                  </a:lnTo>
                  <a:lnTo>
                    <a:pt x="52" y="27"/>
                  </a:lnTo>
                  <a:lnTo>
                    <a:pt x="52" y="27"/>
                  </a:lnTo>
                  <a:lnTo>
                    <a:pt x="52" y="27"/>
                  </a:lnTo>
                  <a:lnTo>
                    <a:pt x="52" y="27"/>
                  </a:lnTo>
                  <a:lnTo>
                    <a:pt x="52" y="27"/>
                  </a:lnTo>
                  <a:lnTo>
                    <a:pt x="52" y="27"/>
                  </a:lnTo>
                  <a:lnTo>
                    <a:pt x="53" y="27"/>
                  </a:lnTo>
                  <a:lnTo>
                    <a:pt x="53" y="27"/>
                  </a:lnTo>
                  <a:lnTo>
                    <a:pt x="53" y="27"/>
                  </a:lnTo>
                  <a:lnTo>
                    <a:pt x="53" y="28"/>
                  </a:lnTo>
                  <a:lnTo>
                    <a:pt x="53" y="28"/>
                  </a:lnTo>
                  <a:lnTo>
                    <a:pt x="53" y="28"/>
                  </a:lnTo>
                  <a:lnTo>
                    <a:pt x="53" y="29"/>
                  </a:lnTo>
                  <a:lnTo>
                    <a:pt x="53" y="29"/>
                  </a:lnTo>
                  <a:lnTo>
                    <a:pt x="53" y="30"/>
                  </a:lnTo>
                  <a:lnTo>
                    <a:pt x="53" y="30"/>
                  </a:lnTo>
                  <a:lnTo>
                    <a:pt x="53" y="31"/>
                  </a:lnTo>
                  <a:lnTo>
                    <a:pt x="53" y="31"/>
                  </a:lnTo>
                  <a:lnTo>
                    <a:pt x="53" y="31"/>
                  </a:lnTo>
                  <a:lnTo>
                    <a:pt x="53" y="31"/>
                  </a:lnTo>
                  <a:lnTo>
                    <a:pt x="53" y="31"/>
                  </a:lnTo>
                  <a:lnTo>
                    <a:pt x="54" y="31"/>
                  </a:lnTo>
                  <a:lnTo>
                    <a:pt x="54" y="31"/>
                  </a:lnTo>
                  <a:lnTo>
                    <a:pt x="54" y="31"/>
                  </a:lnTo>
                  <a:lnTo>
                    <a:pt x="54" y="31"/>
                  </a:lnTo>
                  <a:lnTo>
                    <a:pt x="54" y="31"/>
                  </a:lnTo>
                  <a:lnTo>
                    <a:pt x="54" y="31"/>
                  </a:lnTo>
                  <a:lnTo>
                    <a:pt x="54" y="31"/>
                  </a:lnTo>
                  <a:lnTo>
                    <a:pt x="54" y="31"/>
                  </a:lnTo>
                  <a:lnTo>
                    <a:pt x="55" y="31"/>
                  </a:lnTo>
                  <a:lnTo>
                    <a:pt x="55" y="31"/>
                  </a:lnTo>
                  <a:lnTo>
                    <a:pt x="55" y="30"/>
                  </a:lnTo>
                  <a:lnTo>
                    <a:pt x="55" y="30"/>
                  </a:lnTo>
                  <a:lnTo>
                    <a:pt x="55" y="30"/>
                  </a:lnTo>
                  <a:lnTo>
                    <a:pt x="55" y="30"/>
                  </a:lnTo>
                  <a:lnTo>
                    <a:pt x="54" y="29"/>
                  </a:lnTo>
                  <a:lnTo>
                    <a:pt x="55" y="29"/>
                  </a:lnTo>
                  <a:lnTo>
                    <a:pt x="55" y="29"/>
                  </a:lnTo>
                  <a:lnTo>
                    <a:pt x="55" y="29"/>
                  </a:lnTo>
                  <a:lnTo>
                    <a:pt x="55" y="28"/>
                  </a:lnTo>
                  <a:lnTo>
                    <a:pt x="55" y="28"/>
                  </a:lnTo>
                  <a:lnTo>
                    <a:pt x="55" y="29"/>
                  </a:lnTo>
                  <a:lnTo>
                    <a:pt x="55" y="29"/>
                  </a:lnTo>
                  <a:lnTo>
                    <a:pt x="55" y="28"/>
                  </a:lnTo>
                  <a:lnTo>
                    <a:pt x="55" y="28"/>
                  </a:lnTo>
                  <a:lnTo>
                    <a:pt x="55" y="28"/>
                  </a:lnTo>
                  <a:lnTo>
                    <a:pt x="55" y="28"/>
                  </a:lnTo>
                  <a:lnTo>
                    <a:pt x="55" y="27"/>
                  </a:lnTo>
                  <a:lnTo>
                    <a:pt x="55" y="27"/>
                  </a:lnTo>
                  <a:lnTo>
                    <a:pt x="55" y="27"/>
                  </a:lnTo>
                  <a:lnTo>
                    <a:pt x="55" y="27"/>
                  </a:lnTo>
                  <a:lnTo>
                    <a:pt x="55" y="26"/>
                  </a:lnTo>
                  <a:lnTo>
                    <a:pt x="55" y="26"/>
                  </a:lnTo>
                  <a:lnTo>
                    <a:pt x="55" y="26"/>
                  </a:lnTo>
                  <a:lnTo>
                    <a:pt x="55" y="26"/>
                  </a:lnTo>
                  <a:lnTo>
                    <a:pt x="55" y="26"/>
                  </a:lnTo>
                  <a:lnTo>
                    <a:pt x="56" y="26"/>
                  </a:lnTo>
                  <a:lnTo>
                    <a:pt x="56" y="26"/>
                  </a:lnTo>
                  <a:lnTo>
                    <a:pt x="56" y="26"/>
                  </a:lnTo>
                  <a:lnTo>
                    <a:pt x="56" y="26"/>
                  </a:lnTo>
                  <a:lnTo>
                    <a:pt x="56" y="26"/>
                  </a:lnTo>
                  <a:lnTo>
                    <a:pt x="56" y="26"/>
                  </a:lnTo>
                  <a:lnTo>
                    <a:pt x="57" y="26"/>
                  </a:lnTo>
                  <a:lnTo>
                    <a:pt x="57" y="26"/>
                  </a:lnTo>
                  <a:lnTo>
                    <a:pt x="57" y="26"/>
                  </a:lnTo>
                  <a:lnTo>
                    <a:pt x="57" y="26"/>
                  </a:lnTo>
                  <a:lnTo>
                    <a:pt x="57" y="25"/>
                  </a:lnTo>
                  <a:lnTo>
                    <a:pt x="57" y="25"/>
                  </a:lnTo>
                  <a:lnTo>
                    <a:pt x="57" y="25"/>
                  </a:lnTo>
                  <a:lnTo>
                    <a:pt x="58" y="24"/>
                  </a:lnTo>
                  <a:lnTo>
                    <a:pt x="58" y="24"/>
                  </a:lnTo>
                  <a:lnTo>
                    <a:pt x="58" y="24"/>
                  </a:lnTo>
                  <a:lnTo>
                    <a:pt x="58" y="23"/>
                  </a:lnTo>
                  <a:lnTo>
                    <a:pt x="58" y="23"/>
                  </a:lnTo>
                  <a:lnTo>
                    <a:pt x="58" y="23"/>
                  </a:lnTo>
                  <a:lnTo>
                    <a:pt x="58" y="23"/>
                  </a:lnTo>
                  <a:lnTo>
                    <a:pt x="58" y="22"/>
                  </a:lnTo>
                  <a:lnTo>
                    <a:pt x="58" y="22"/>
                  </a:lnTo>
                  <a:lnTo>
                    <a:pt x="58" y="22"/>
                  </a:lnTo>
                  <a:lnTo>
                    <a:pt x="58" y="22"/>
                  </a:lnTo>
                  <a:lnTo>
                    <a:pt x="58" y="22"/>
                  </a:lnTo>
                  <a:lnTo>
                    <a:pt x="58" y="22"/>
                  </a:lnTo>
                  <a:lnTo>
                    <a:pt x="58" y="21"/>
                  </a:lnTo>
                  <a:lnTo>
                    <a:pt x="59" y="21"/>
                  </a:lnTo>
                  <a:lnTo>
                    <a:pt x="59" y="21"/>
                  </a:lnTo>
                  <a:lnTo>
                    <a:pt x="59" y="20"/>
                  </a:lnTo>
                  <a:lnTo>
                    <a:pt x="59" y="20"/>
                  </a:lnTo>
                  <a:lnTo>
                    <a:pt x="59" y="20"/>
                  </a:lnTo>
                  <a:lnTo>
                    <a:pt x="59" y="20"/>
                  </a:lnTo>
                  <a:lnTo>
                    <a:pt x="59" y="20"/>
                  </a:lnTo>
                  <a:lnTo>
                    <a:pt x="59" y="19"/>
                  </a:lnTo>
                  <a:lnTo>
                    <a:pt x="59" y="19"/>
                  </a:lnTo>
                  <a:lnTo>
                    <a:pt x="59" y="19"/>
                  </a:lnTo>
                  <a:lnTo>
                    <a:pt x="59" y="19"/>
                  </a:lnTo>
                  <a:lnTo>
                    <a:pt x="59" y="19"/>
                  </a:lnTo>
                  <a:lnTo>
                    <a:pt x="59" y="19"/>
                  </a:lnTo>
                  <a:lnTo>
                    <a:pt x="60" y="19"/>
                  </a:lnTo>
                  <a:lnTo>
                    <a:pt x="60" y="18"/>
                  </a:lnTo>
                  <a:lnTo>
                    <a:pt x="60" y="18"/>
                  </a:lnTo>
                  <a:lnTo>
                    <a:pt x="60" y="18"/>
                  </a:lnTo>
                  <a:lnTo>
                    <a:pt x="60" y="18"/>
                  </a:lnTo>
                  <a:lnTo>
                    <a:pt x="60" y="18"/>
                  </a:lnTo>
                  <a:lnTo>
                    <a:pt x="61" y="18"/>
                  </a:lnTo>
                  <a:lnTo>
                    <a:pt x="61" y="17"/>
                  </a:lnTo>
                  <a:lnTo>
                    <a:pt x="61" y="17"/>
                  </a:lnTo>
                  <a:lnTo>
                    <a:pt x="61" y="17"/>
                  </a:lnTo>
                  <a:lnTo>
                    <a:pt x="61" y="17"/>
                  </a:lnTo>
                  <a:lnTo>
                    <a:pt x="61" y="17"/>
                  </a:lnTo>
                  <a:lnTo>
                    <a:pt x="62" y="17"/>
                  </a:lnTo>
                  <a:lnTo>
                    <a:pt x="62" y="17"/>
                  </a:lnTo>
                  <a:lnTo>
                    <a:pt x="63" y="17"/>
                  </a:lnTo>
                  <a:lnTo>
                    <a:pt x="63" y="17"/>
                  </a:lnTo>
                  <a:lnTo>
                    <a:pt x="63" y="17"/>
                  </a:lnTo>
                  <a:lnTo>
                    <a:pt x="63" y="17"/>
                  </a:lnTo>
                  <a:lnTo>
                    <a:pt x="63" y="17"/>
                  </a:lnTo>
                  <a:lnTo>
                    <a:pt x="63" y="17"/>
                  </a:lnTo>
                  <a:lnTo>
                    <a:pt x="63" y="17"/>
                  </a:lnTo>
                  <a:lnTo>
                    <a:pt x="63" y="17"/>
                  </a:lnTo>
                  <a:lnTo>
                    <a:pt x="63" y="17"/>
                  </a:lnTo>
                  <a:lnTo>
                    <a:pt x="63" y="16"/>
                  </a:lnTo>
                  <a:lnTo>
                    <a:pt x="63" y="16"/>
                  </a:lnTo>
                  <a:lnTo>
                    <a:pt x="63" y="16"/>
                  </a:lnTo>
                  <a:lnTo>
                    <a:pt x="63" y="16"/>
                  </a:lnTo>
                  <a:lnTo>
                    <a:pt x="63" y="15"/>
                  </a:lnTo>
                  <a:lnTo>
                    <a:pt x="63" y="15"/>
                  </a:lnTo>
                  <a:lnTo>
                    <a:pt x="64" y="15"/>
                  </a:lnTo>
                  <a:lnTo>
                    <a:pt x="64" y="15"/>
                  </a:lnTo>
                  <a:lnTo>
                    <a:pt x="64" y="14"/>
                  </a:lnTo>
                  <a:lnTo>
                    <a:pt x="64" y="14"/>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Rectangle 690">
              <a:extLst>
                <a:ext uri="{FF2B5EF4-FFF2-40B4-BE49-F238E27FC236}">
                  <a16:creationId xmlns:a16="http://schemas.microsoft.com/office/drawing/2014/main" id="{0ABEE529-FC32-485F-87B3-0630DECF3FD7}"/>
                </a:ext>
              </a:extLst>
            </p:cNvPr>
            <p:cNvSpPr>
              <a:spLocks noChangeArrowheads="1"/>
            </p:cNvSpPr>
            <p:nvPr/>
          </p:nvSpPr>
          <p:spPr bwMode="auto">
            <a:xfrm>
              <a:off x="7964151" y="4123372"/>
              <a:ext cx="1196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Rectangle 691">
              <a:extLst>
                <a:ext uri="{FF2B5EF4-FFF2-40B4-BE49-F238E27FC236}">
                  <a16:creationId xmlns:a16="http://schemas.microsoft.com/office/drawing/2014/main" id="{E080A125-651B-4050-B562-DB90E2254FE3}"/>
                </a:ext>
              </a:extLst>
            </p:cNvPr>
            <p:cNvSpPr>
              <a:spLocks noChangeArrowheads="1"/>
            </p:cNvSpPr>
            <p:nvPr/>
          </p:nvSpPr>
          <p:spPr bwMode="auto">
            <a:xfrm>
              <a:off x="7964151" y="4112816"/>
              <a:ext cx="1710" cy="10556"/>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Freeform 692">
              <a:extLst>
                <a:ext uri="{FF2B5EF4-FFF2-40B4-BE49-F238E27FC236}">
                  <a16:creationId xmlns:a16="http://schemas.microsoft.com/office/drawing/2014/main" id="{6A9A7961-26E6-479B-B9D0-48D382E7F72C}"/>
                </a:ext>
              </a:extLst>
            </p:cNvPr>
            <p:cNvSpPr>
              <a:spLocks/>
            </p:cNvSpPr>
            <p:nvPr/>
          </p:nvSpPr>
          <p:spPr bwMode="auto">
            <a:xfrm>
              <a:off x="7986370" y="4269390"/>
              <a:ext cx="1710" cy="12315"/>
            </a:xfrm>
            <a:custGeom>
              <a:avLst/>
              <a:gdLst/>
              <a:ahLst/>
              <a:cxnLst>
                <a:cxn ang="0">
                  <a:pos x="0" y="0"/>
                </a:cxn>
                <a:cxn ang="0">
                  <a:pos x="0" y="0"/>
                </a:cxn>
                <a:cxn ang="0">
                  <a:pos x="0" y="0"/>
                </a:cxn>
                <a:cxn ang="0">
                  <a:pos x="0" y="0"/>
                </a:cxn>
                <a:cxn ang="0">
                  <a:pos x="0" y="0"/>
                </a:cxn>
                <a:cxn ang="0">
                  <a:pos x="0" y="1"/>
                </a:cxn>
                <a:cxn ang="0">
                  <a:pos x="0" y="1"/>
                </a:cxn>
                <a:cxn ang="0">
                  <a:pos x="0" y="1"/>
                </a:cxn>
                <a:cxn ang="0">
                  <a:pos x="0" y="1"/>
                </a:cxn>
                <a:cxn ang="0">
                  <a:pos x="0" y="1"/>
                </a:cxn>
                <a:cxn ang="0">
                  <a:pos x="0" y="0"/>
                </a:cxn>
                <a:cxn ang="0">
                  <a:pos x="0" y="0"/>
                </a:cxn>
                <a:cxn ang="0">
                  <a:pos x="0" y="0"/>
                </a:cxn>
              </a:cxnLst>
              <a:rect l="0" t="0" r="r" b="b"/>
              <a:pathLst>
                <a:path h="1">
                  <a:moveTo>
                    <a:pt x="0" y="0"/>
                  </a:moveTo>
                  <a:lnTo>
                    <a:pt x="0" y="0"/>
                  </a:lnTo>
                  <a:lnTo>
                    <a:pt x="0" y="0"/>
                  </a:lnTo>
                  <a:lnTo>
                    <a:pt x="0" y="0"/>
                  </a:lnTo>
                  <a:lnTo>
                    <a:pt x="0" y="0"/>
                  </a:lnTo>
                  <a:lnTo>
                    <a:pt x="0" y="1"/>
                  </a:lnTo>
                  <a:lnTo>
                    <a:pt x="0" y="1"/>
                  </a:lnTo>
                  <a:lnTo>
                    <a:pt x="0" y="1"/>
                  </a:lnTo>
                  <a:lnTo>
                    <a:pt x="0" y="1"/>
                  </a:lnTo>
                  <a:lnTo>
                    <a:pt x="0" y="1"/>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Rectangle 693">
              <a:extLst>
                <a:ext uri="{FF2B5EF4-FFF2-40B4-BE49-F238E27FC236}">
                  <a16:creationId xmlns:a16="http://schemas.microsoft.com/office/drawing/2014/main" id="{F093E117-0FF0-4FE5-A716-6B60A1A2C76F}"/>
                </a:ext>
              </a:extLst>
            </p:cNvPr>
            <p:cNvSpPr>
              <a:spLocks noChangeArrowheads="1"/>
            </p:cNvSpPr>
            <p:nvPr/>
          </p:nvSpPr>
          <p:spPr bwMode="auto">
            <a:xfrm>
              <a:off x="7964151" y="4123372"/>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Freeform 694">
              <a:extLst>
                <a:ext uri="{FF2B5EF4-FFF2-40B4-BE49-F238E27FC236}">
                  <a16:creationId xmlns:a16="http://schemas.microsoft.com/office/drawing/2014/main" id="{8E17C144-DC91-4252-BBEC-701171463023}"/>
                </a:ext>
              </a:extLst>
            </p:cNvPr>
            <p:cNvSpPr>
              <a:spLocks/>
            </p:cNvSpPr>
            <p:nvPr/>
          </p:nvSpPr>
          <p:spPr bwMode="auto">
            <a:xfrm>
              <a:off x="7953895" y="4123372"/>
              <a:ext cx="10255" cy="22871"/>
            </a:xfrm>
            <a:custGeom>
              <a:avLst/>
              <a:gdLst/>
              <a:ahLst/>
              <a:cxnLst>
                <a:cxn ang="0">
                  <a:pos x="1" y="0"/>
                </a:cxn>
                <a:cxn ang="0">
                  <a:pos x="0" y="0"/>
                </a:cxn>
                <a:cxn ang="0">
                  <a:pos x="0" y="0"/>
                </a:cxn>
                <a:cxn ang="0">
                  <a:pos x="0" y="0"/>
                </a:cxn>
                <a:cxn ang="0">
                  <a:pos x="0" y="1"/>
                </a:cxn>
                <a:cxn ang="0">
                  <a:pos x="0" y="0"/>
                </a:cxn>
                <a:cxn ang="0">
                  <a:pos x="0" y="1"/>
                </a:cxn>
                <a:cxn ang="0">
                  <a:pos x="0" y="1"/>
                </a:cxn>
                <a:cxn ang="0">
                  <a:pos x="1" y="2"/>
                </a:cxn>
                <a:cxn ang="0">
                  <a:pos x="1" y="1"/>
                </a:cxn>
                <a:cxn ang="0">
                  <a:pos x="1" y="1"/>
                </a:cxn>
                <a:cxn ang="0">
                  <a:pos x="1" y="0"/>
                </a:cxn>
                <a:cxn ang="0">
                  <a:pos x="1" y="0"/>
                </a:cxn>
                <a:cxn ang="0">
                  <a:pos x="1" y="0"/>
                </a:cxn>
              </a:cxnLst>
              <a:rect l="0" t="0" r="r" b="b"/>
              <a:pathLst>
                <a:path w="1" h="2">
                  <a:moveTo>
                    <a:pt x="1" y="0"/>
                  </a:moveTo>
                  <a:lnTo>
                    <a:pt x="0" y="0"/>
                  </a:lnTo>
                  <a:lnTo>
                    <a:pt x="0" y="0"/>
                  </a:lnTo>
                  <a:lnTo>
                    <a:pt x="0" y="0"/>
                  </a:lnTo>
                  <a:lnTo>
                    <a:pt x="0" y="1"/>
                  </a:lnTo>
                  <a:lnTo>
                    <a:pt x="0" y="0"/>
                  </a:lnTo>
                  <a:lnTo>
                    <a:pt x="0" y="1"/>
                  </a:lnTo>
                  <a:lnTo>
                    <a:pt x="0" y="1"/>
                  </a:lnTo>
                  <a:lnTo>
                    <a:pt x="1" y="2"/>
                  </a:lnTo>
                  <a:lnTo>
                    <a:pt x="1" y="1"/>
                  </a:lnTo>
                  <a:lnTo>
                    <a:pt x="1" y="1"/>
                  </a:lnTo>
                  <a:lnTo>
                    <a:pt x="1" y="0"/>
                  </a:lnTo>
                  <a:lnTo>
                    <a:pt x="1"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Freeform 695">
              <a:extLst>
                <a:ext uri="{FF2B5EF4-FFF2-40B4-BE49-F238E27FC236}">
                  <a16:creationId xmlns:a16="http://schemas.microsoft.com/office/drawing/2014/main" id="{9218BF09-5C61-4B00-A249-E9DA194F2D3B}"/>
                </a:ext>
              </a:extLst>
            </p:cNvPr>
            <p:cNvSpPr>
              <a:spLocks/>
            </p:cNvSpPr>
            <p:nvPr/>
          </p:nvSpPr>
          <p:spPr bwMode="auto">
            <a:xfrm>
              <a:off x="7953895" y="4146242"/>
              <a:ext cx="10255" cy="1760"/>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Freeform 696">
              <a:extLst>
                <a:ext uri="{FF2B5EF4-FFF2-40B4-BE49-F238E27FC236}">
                  <a16:creationId xmlns:a16="http://schemas.microsoft.com/office/drawing/2014/main" id="{C77B50FB-A191-4618-8FD8-CBA85AF48EF4}"/>
                </a:ext>
              </a:extLst>
            </p:cNvPr>
            <p:cNvSpPr>
              <a:spLocks/>
            </p:cNvSpPr>
            <p:nvPr/>
          </p:nvSpPr>
          <p:spPr bwMode="auto">
            <a:xfrm>
              <a:off x="7964151" y="4100501"/>
              <a:ext cx="1710" cy="12315"/>
            </a:xfrm>
            <a:custGeom>
              <a:avLst/>
              <a:gdLst/>
              <a:ahLst/>
              <a:cxnLst>
                <a:cxn ang="0">
                  <a:pos x="0" y="1"/>
                </a:cxn>
                <a:cxn ang="0">
                  <a:pos x="0" y="1"/>
                </a:cxn>
                <a:cxn ang="0">
                  <a:pos x="0" y="1"/>
                </a:cxn>
                <a:cxn ang="0">
                  <a:pos x="0" y="1"/>
                </a:cxn>
                <a:cxn ang="0">
                  <a:pos x="0" y="1"/>
                </a:cxn>
                <a:cxn ang="0">
                  <a:pos x="0" y="0"/>
                </a:cxn>
                <a:cxn ang="0">
                  <a:pos x="0" y="0"/>
                </a:cxn>
                <a:cxn ang="0">
                  <a:pos x="0" y="0"/>
                </a:cxn>
                <a:cxn ang="0">
                  <a:pos x="0" y="0"/>
                </a:cxn>
                <a:cxn ang="0">
                  <a:pos x="0" y="0"/>
                </a:cxn>
                <a:cxn ang="0">
                  <a:pos x="0" y="0"/>
                </a:cxn>
                <a:cxn ang="0">
                  <a:pos x="0" y="1"/>
                </a:cxn>
                <a:cxn ang="0">
                  <a:pos x="0" y="1"/>
                </a:cxn>
                <a:cxn ang="0">
                  <a:pos x="0" y="1"/>
                </a:cxn>
              </a:cxnLst>
              <a:rect l="0" t="0" r="r" b="b"/>
              <a:pathLst>
                <a:path h="1">
                  <a:moveTo>
                    <a:pt x="0" y="1"/>
                  </a:moveTo>
                  <a:lnTo>
                    <a:pt x="0" y="1"/>
                  </a:lnTo>
                  <a:lnTo>
                    <a:pt x="0" y="1"/>
                  </a:lnTo>
                  <a:lnTo>
                    <a:pt x="0" y="1"/>
                  </a:lnTo>
                  <a:lnTo>
                    <a:pt x="0" y="1"/>
                  </a:lnTo>
                  <a:lnTo>
                    <a:pt x="0" y="0"/>
                  </a:lnTo>
                  <a:lnTo>
                    <a:pt x="0" y="0"/>
                  </a:lnTo>
                  <a:lnTo>
                    <a:pt x="0" y="0"/>
                  </a:lnTo>
                  <a:lnTo>
                    <a:pt x="0" y="0"/>
                  </a:lnTo>
                  <a:lnTo>
                    <a:pt x="0" y="0"/>
                  </a:lnTo>
                  <a:lnTo>
                    <a:pt x="0" y="0"/>
                  </a:lnTo>
                  <a:lnTo>
                    <a:pt x="0" y="1"/>
                  </a:lnTo>
                  <a:lnTo>
                    <a:pt x="0" y="1"/>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Freeform 697">
              <a:extLst>
                <a:ext uri="{FF2B5EF4-FFF2-40B4-BE49-F238E27FC236}">
                  <a16:creationId xmlns:a16="http://schemas.microsoft.com/office/drawing/2014/main" id="{2298A918-E122-4EC0-816E-84D0171FB761}"/>
                </a:ext>
              </a:extLst>
            </p:cNvPr>
            <p:cNvSpPr>
              <a:spLocks/>
            </p:cNvSpPr>
            <p:nvPr/>
          </p:nvSpPr>
          <p:spPr bwMode="auto">
            <a:xfrm>
              <a:off x="7964151" y="4077631"/>
              <a:ext cx="1710" cy="22871"/>
            </a:xfrm>
            <a:custGeom>
              <a:avLst/>
              <a:gdLst/>
              <a:ahLst/>
              <a:cxnLst>
                <a:cxn ang="0">
                  <a:pos x="0" y="2"/>
                </a:cxn>
                <a:cxn ang="0">
                  <a:pos x="0" y="2"/>
                </a:cxn>
                <a:cxn ang="0">
                  <a:pos x="0" y="2"/>
                </a:cxn>
                <a:cxn ang="0">
                  <a:pos x="0" y="1"/>
                </a:cxn>
                <a:cxn ang="0">
                  <a:pos x="0" y="1"/>
                </a:cxn>
                <a:cxn ang="0">
                  <a:pos x="0" y="0"/>
                </a:cxn>
                <a:cxn ang="0">
                  <a:pos x="0" y="0"/>
                </a:cxn>
                <a:cxn ang="0">
                  <a:pos x="0" y="0"/>
                </a:cxn>
                <a:cxn ang="0">
                  <a:pos x="0" y="1"/>
                </a:cxn>
                <a:cxn ang="0">
                  <a:pos x="0" y="1"/>
                </a:cxn>
                <a:cxn ang="0">
                  <a:pos x="0" y="1"/>
                </a:cxn>
                <a:cxn ang="0">
                  <a:pos x="0" y="1"/>
                </a:cxn>
                <a:cxn ang="0">
                  <a:pos x="0" y="2"/>
                </a:cxn>
                <a:cxn ang="0">
                  <a:pos x="0" y="2"/>
                </a:cxn>
                <a:cxn ang="0">
                  <a:pos x="0" y="2"/>
                </a:cxn>
                <a:cxn ang="0">
                  <a:pos x="0" y="2"/>
                </a:cxn>
              </a:cxnLst>
              <a:rect l="0" t="0" r="r" b="b"/>
              <a:pathLst>
                <a:path h="2">
                  <a:moveTo>
                    <a:pt x="0" y="2"/>
                  </a:moveTo>
                  <a:lnTo>
                    <a:pt x="0" y="2"/>
                  </a:lnTo>
                  <a:lnTo>
                    <a:pt x="0" y="2"/>
                  </a:lnTo>
                  <a:lnTo>
                    <a:pt x="0" y="1"/>
                  </a:lnTo>
                  <a:lnTo>
                    <a:pt x="0" y="1"/>
                  </a:lnTo>
                  <a:lnTo>
                    <a:pt x="0" y="0"/>
                  </a:lnTo>
                  <a:lnTo>
                    <a:pt x="0" y="0"/>
                  </a:lnTo>
                  <a:lnTo>
                    <a:pt x="0" y="0"/>
                  </a:lnTo>
                  <a:lnTo>
                    <a:pt x="0" y="1"/>
                  </a:lnTo>
                  <a:lnTo>
                    <a:pt x="0" y="1"/>
                  </a:lnTo>
                  <a:lnTo>
                    <a:pt x="0" y="1"/>
                  </a:lnTo>
                  <a:lnTo>
                    <a:pt x="0" y="1"/>
                  </a:lnTo>
                  <a:lnTo>
                    <a:pt x="0" y="2"/>
                  </a:lnTo>
                  <a:lnTo>
                    <a:pt x="0" y="2"/>
                  </a:lnTo>
                  <a:lnTo>
                    <a:pt x="0" y="2"/>
                  </a:lnTo>
                  <a:lnTo>
                    <a:pt x="0" y="2"/>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Freeform 698">
              <a:extLst>
                <a:ext uri="{FF2B5EF4-FFF2-40B4-BE49-F238E27FC236}">
                  <a16:creationId xmlns:a16="http://schemas.microsoft.com/office/drawing/2014/main" id="{45D5548F-C06A-41C7-A669-EBDA47F92CF8}"/>
                </a:ext>
              </a:extLst>
            </p:cNvPr>
            <p:cNvSpPr>
              <a:spLocks/>
            </p:cNvSpPr>
            <p:nvPr/>
          </p:nvSpPr>
          <p:spPr bwMode="auto">
            <a:xfrm>
              <a:off x="7866726" y="3831335"/>
              <a:ext cx="1710" cy="176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8" name="Freeform 699">
              <a:extLst>
                <a:ext uri="{FF2B5EF4-FFF2-40B4-BE49-F238E27FC236}">
                  <a16:creationId xmlns:a16="http://schemas.microsoft.com/office/drawing/2014/main" id="{E96B805C-80A7-43B0-8641-5ACAC4597225}"/>
                </a:ext>
              </a:extLst>
            </p:cNvPr>
            <p:cNvSpPr>
              <a:spLocks/>
            </p:cNvSpPr>
            <p:nvPr/>
          </p:nvSpPr>
          <p:spPr bwMode="auto">
            <a:xfrm>
              <a:off x="7571034" y="4190223"/>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09" name="Rectangle 700">
              <a:extLst>
                <a:ext uri="{FF2B5EF4-FFF2-40B4-BE49-F238E27FC236}">
                  <a16:creationId xmlns:a16="http://schemas.microsoft.com/office/drawing/2014/main" id="{FA95E85F-4919-4429-B73C-C5A4F6AFAAD5}"/>
                </a:ext>
              </a:extLst>
            </p:cNvPr>
            <p:cNvSpPr>
              <a:spLocks noChangeArrowheads="1"/>
            </p:cNvSpPr>
            <p:nvPr/>
          </p:nvSpPr>
          <p:spPr bwMode="auto">
            <a:xfrm>
              <a:off x="7571034" y="4179669"/>
              <a:ext cx="1710" cy="10556"/>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0" name="Freeform 701">
              <a:extLst>
                <a:ext uri="{FF2B5EF4-FFF2-40B4-BE49-F238E27FC236}">
                  <a16:creationId xmlns:a16="http://schemas.microsoft.com/office/drawing/2014/main" id="{FC7270EF-C82D-40B4-8C9A-F6783E0ADC80}"/>
                </a:ext>
              </a:extLst>
            </p:cNvPr>
            <p:cNvSpPr>
              <a:spLocks/>
            </p:cNvSpPr>
            <p:nvPr/>
          </p:nvSpPr>
          <p:spPr bwMode="auto">
            <a:xfrm>
              <a:off x="7854762" y="3831335"/>
              <a:ext cx="1710" cy="1760"/>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1" name="Freeform 702">
              <a:extLst>
                <a:ext uri="{FF2B5EF4-FFF2-40B4-BE49-F238E27FC236}">
                  <a16:creationId xmlns:a16="http://schemas.microsoft.com/office/drawing/2014/main" id="{0304AC5B-3269-4DA7-BCB8-274E0D8CF15C}"/>
                </a:ext>
              </a:extLst>
            </p:cNvPr>
            <p:cNvSpPr>
              <a:spLocks/>
            </p:cNvSpPr>
            <p:nvPr/>
          </p:nvSpPr>
          <p:spPr bwMode="auto">
            <a:xfrm>
              <a:off x="7789812" y="3898187"/>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2" name="Freeform 703">
              <a:extLst>
                <a:ext uri="{FF2B5EF4-FFF2-40B4-BE49-F238E27FC236}">
                  <a16:creationId xmlns:a16="http://schemas.microsoft.com/office/drawing/2014/main" id="{5EA9C5D8-F29D-491C-9D18-FEDDB8015C8A}"/>
                </a:ext>
              </a:extLst>
            </p:cNvPr>
            <p:cNvSpPr>
              <a:spLocks/>
            </p:cNvSpPr>
            <p:nvPr/>
          </p:nvSpPr>
          <p:spPr bwMode="auto">
            <a:xfrm>
              <a:off x="7647948" y="4179669"/>
              <a:ext cx="10255" cy="1760"/>
            </a:xfrm>
            <a:custGeom>
              <a:avLst/>
              <a:gdLst/>
              <a:ahLst/>
              <a:cxnLst>
                <a:cxn ang="0">
                  <a:pos x="0" y="0"/>
                </a:cxn>
                <a:cxn ang="0">
                  <a:pos x="1" y="0"/>
                </a:cxn>
                <a:cxn ang="0">
                  <a:pos x="0" y="0"/>
                </a:cxn>
              </a:cxnLst>
              <a:rect l="0" t="0" r="r" b="b"/>
              <a:pathLst>
                <a:path w="1">
                  <a:moveTo>
                    <a:pt x="0" y="0"/>
                  </a:moveTo>
                  <a:lnTo>
                    <a:pt x="1"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3" name="Rectangle 704">
              <a:extLst>
                <a:ext uri="{FF2B5EF4-FFF2-40B4-BE49-F238E27FC236}">
                  <a16:creationId xmlns:a16="http://schemas.microsoft.com/office/drawing/2014/main" id="{6AF4DDB4-B3EF-4804-AC3D-FD5C13805305}"/>
                </a:ext>
              </a:extLst>
            </p:cNvPr>
            <p:cNvSpPr>
              <a:spLocks noChangeArrowheads="1"/>
            </p:cNvSpPr>
            <p:nvPr/>
          </p:nvSpPr>
          <p:spPr bwMode="auto">
            <a:xfrm>
              <a:off x="7668459" y="4077631"/>
              <a:ext cx="1710" cy="12315"/>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4" name="Rectangle 705">
              <a:extLst>
                <a:ext uri="{FF2B5EF4-FFF2-40B4-BE49-F238E27FC236}">
                  <a16:creationId xmlns:a16="http://schemas.microsoft.com/office/drawing/2014/main" id="{840572D8-1A96-412E-A70D-B230A2AB5679}"/>
                </a:ext>
              </a:extLst>
            </p:cNvPr>
            <p:cNvSpPr>
              <a:spLocks noChangeArrowheads="1"/>
            </p:cNvSpPr>
            <p:nvPr/>
          </p:nvSpPr>
          <p:spPr bwMode="auto">
            <a:xfrm>
              <a:off x="7777848" y="3898187"/>
              <a:ext cx="11965"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Freeform 706">
              <a:extLst>
                <a:ext uri="{FF2B5EF4-FFF2-40B4-BE49-F238E27FC236}">
                  <a16:creationId xmlns:a16="http://schemas.microsoft.com/office/drawing/2014/main" id="{879A5AFF-4B7C-45A2-BE2D-9D8B877076AD}"/>
                </a:ext>
              </a:extLst>
            </p:cNvPr>
            <p:cNvSpPr>
              <a:spLocks/>
            </p:cNvSpPr>
            <p:nvPr/>
          </p:nvSpPr>
          <p:spPr bwMode="auto">
            <a:xfrm>
              <a:off x="7504375" y="3403834"/>
              <a:ext cx="143573" cy="100279"/>
            </a:xfrm>
            <a:custGeom>
              <a:avLst/>
              <a:gdLst/>
              <a:ahLst/>
              <a:cxnLst>
                <a:cxn ang="0">
                  <a:pos x="5" y="7"/>
                </a:cxn>
                <a:cxn ang="0">
                  <a:pos x="5" y="7"/>
                </a:cxn>
                <a:cxn ang="0">
                  <a:pos x="6" y="6"/>
                </a:cxn>
                <a:cxn ang="0">
                  <a:pos x="7" y="6"/>
                </a:cxn>
                <a:cxn ang="0">
                  <a:pos x="8" y="7"/>
                </a:cxn>
                <a:cxn ang="0">
                  <a:pos x="9" y="7"/>
                </a:cxn>
                <a:cxn ang="0">
                  <a:pos x="10" y="7"/>
                </a:cxn>
                <a:cxn ang="0">
                  <a:pos x="11" y="8"/>
                </a:cxn>
                <a:cxn ang="0">
                  <a:pos x="11" y="8"/>
                </a:cxn>
                <a:cxn ang="0">
                  <a:pos x="11" y="8"/>
                </a:cxn>
                <a:cxn ang="0">
                  <a:pos x="12" y="8"/>
                </a:cxn>
                <a:cxn ang="0">
                  <a:pos x="12" y="8"/>
                </a:cxn>
                <a:cxn ang="0">
                  <a:pos x="13" y="7"/>
                </a:cxn>
                <a:cxn ang="0">
                  <a:pos x="13" y="7"/>
                </a:cxn>
                <a:cxn ang="0">
                  <a:pos x="12" y="6"/>
                </a:cxn>
                <a:cxn ang="0">
                  <a:pos x="12" y="6"/>
                </a:cxn>
                <a:cxn ang="0">
                  <a:pos x="12" y="5"/>
                </a:cxn>
                <a:cxn ang="0">
                  <a:pos x="11" y="5"/>
                </a:cxn>
                <a:cxn ang="0">
                  <a:pos x="11" y="4"/>
                </a:cxn>
                <a:cxn ang="0">
                  <a:pos x="11" y="3"/>
                </a:cxn>
                <a:cxn ang="0">
                  <a:pos x="12" y="3"/>
                </a:cxn>
                <a:cxn ang="0">
                  <a:pos x="11" y="2"/>
                </a:cxn>
                <a:cxn ang="0">
                  <a:pos x="11" y="2"/>
                </a:cxn>
                <a:cxn ang="0">
                  <a:pos x="10" y="2"/>
                </a:cxn>
                <a:cxn ang="0">
                  <a:pos x="10" y="1"/>
                </a:cxn>
                <a:cxn ang="0">
                  <a:pos x="10" y="0"/>
                </a:cxn>
                <a:cxn ang="0">
                  <a:pos x="10" y="0"/>
                </a:cxn>
                <a:cxn ang="0">
                  <a:pos x="9" y="0"/>
                </a:cxn>
                <a:cxn ang="0">
                  <a:pos x="8" y="0"/>
                </a:cxn>
                <a:cxn ang="0">
                  <a:pos x="8" y="1"/>
                </a:cxn>
                <a:cxn ang="0">
                  <a:pos x="7" y="2"/>
                </a:cxn>
                <a:cxn ang="0">
                  <a:pos x="7" y="2"/>
                </a:cxn>
                <a:cxn ang="0">
                  <a:pos x="6" y="1"/>
                </a:cxn>
                <a:cxn ang="0">
                  <a:pos x="6" y="2"/>
                </a:cxn>
                <a:cxn ang="0">
                  <a:pos x="6" y="2"/>
                </a:cxn>
                <a:cxn ang="0">
                  <a:pos x="5" y="2"/>
                </a:cxn>
                <a:cxn ang="0">
                  <a:pos x="5" y="2"/>
                </a:cxn>
                <a:cxn ang="0">
                  <a:pos x="4" y="2"/>
                </a:cxn>
                <a:cxn ang="0">
                  <a:pos x="2" y="2"/>
                </a:cxn>
                <a:cxn ang="0">
                  <a:pos x="1" y="2"/>
                </a:cxn>
                <a:cxn ang="0">
                  <a:pos x="1" y="2"/>
                </a:cxn>
                <a:cxn ang="0">
                  <a:pos x="1" y="3"/>
                </a:cxn>
                <a:cxn ang="0">
                  <a:pos x="1" y="3"/>
                </a:cxn>
                <a:cxn ang="0">
                  <a:pos x="1" y="4"/>
                </a:cxn>
                <a:cxn ang="0">
                  <a:pos x="2" y="4"/>
                </a:cxn>
                <a:cxn ang="0">
                  <a:pos x="1" y="4"/>
                </a:cxn>
                <a:cxn ang="0">
                  <a:pos x="1" y="4"/>
                </a:cxn>
                <a:cxn ang="0">
                  <a:pos x="1" y="5"/>
                </a:cxn>
                <a:cxn ang="0">
                  <a:pos x="1" y="5"/>
                </a:cxn>
                <a:cxn ang="0">
                  <a:pos x="1" y="6"/>
                </a:cxn>
                <a:cxn ang="0">
                  <a:pos x="1" y="6"/>
                </a:cxn>
                <a:cxn ang="0">
                  <a:pos x="2" y="7"/>
                </a:cxn>
                <a:cxn ang="0">
                  <a:pos x="2" y="7"/>
                </a:cxn>
                <a:cxn ang="0">
                  <a:pos x="2" y="7"/>
                </a:cxn>
                <a:cxn ang="0">
                  <a:pos x="2" y="8"/>
                </a:cxn>
                <a:cxn ang="0">
                  <a:pos x="3" y="8"/>
                </a:cxn>
                <a:cxn ang="0">
                  <a:pos x="4" y="8"/>
                </a:cxn>
                <a:cxn ang="0">
                  <a:pos x="4" y="8"/>
                </a:cxn>
              </a:cxnLst>
              <a:rect l="0" t="0" r="r" b="b"/>
              <a:pathLst>
                <a:path w="13" h="9">
                  <a:moveTo>
                    <a:pt x="5" y="8"/>
                  </a:moveTo>
                  <a:lnTo>
                    <a:pt x="5" y="8"/>
                  </a:lnTo>
                  <a:lnTo>
                    <a:pt x="5" y="7"/>
                  </a:lnTo>
                  <a:lnTo>
                    <a:pt x="5" y="7"/>
                  </a:lnTo>
                  <a:lnTo>
                    <a:pt x="5" y="7"/>
                  </a:lnTo>
                  <a:lnTo>
                    <a:pt x="5" y="7"/>
                  </a:lnTo>
                  <a:lnTo>
                    <a:pt x="6" y="7"/>
                  </a:lnTo>
                  <a:lnTo>
                    <a:pt x="6" y="7"/>
                  </a:lnTo>
                  <a:lnTo>
                    <a:pt x="6" y="6"/>
                  </a:lnTo>
                  <a:lnTo>
                    <a:pt x="7" y="6"/>
                  </a:lnTo>
                  <a:lnTo>
                    <a:pt x="7" y="6"/>
                  </a:lnTo>
                  <a:lnTo>
                    <a:pt x="7" y="6"/>
                  </a:lnTo>
                  <a:lnTo>
                    <a:pt x="7" y="6"/>
                  </a:lnTo>
                  <a:lnTo>
                    <a:pt x="7" y="7"/>
                  </a:lnTo>
                  <a:lnTo>
                    <a:pt x="8" y="7"/>
                  </a:lnTo>
                  <a:lnTo>
                    <a:pt x="8" y="7"/>
                  </a:lnTo>
                  <a:lnTo>
                    <a:pt x="9" y="7"/>
                  </a:lnTo>
                  <a:lnTo>
                    <a:pt x="9" y="7"/>
                  </a:lnTo>
                  <a:lnTo>
                    <a:pt x="10" y="7"/>
                  </a:lnTo>
                  <a:lnTo>
                    <a:pt x="10" y="7"/>
                  </a:lnTo>
                  <a:lnTo>
                    <a:pt x="10" y="7"/>
                  </a:lnTo>
                  <a:lnTo>
                    <a:pt x="10" y="8"/>
                  </a:lnTo>
                  <a:lnTo>
                    <a:pt x="11" y="8"/>
                  </a:lnTo>
                  <a:lnTo>
                    <a:pt x="11" y="8"/>
                  </a:lnTo>
                  <a:lnTo>
                    <a:pt x="11" y="8"/>
                  </a:lnTo>
                  <a:lnTo>
                    <a:pt x="11" y="8"/>
                  </a:lnTo>
                  <a:lnTo>
                    <a:pt x="11" y="8"/>
                  </a:lnTo>
                  <a:lnTo>
                    <a:pt x="11" y="8"/>
                  </a:lnTo>
                  <a:lnTo>
                    <a:pt x="11" y="8"/>
                  </a:lnTo>
                  <a:lnTo>
                    <a:pt x="11" y="8"/>
                  </a:lnTo>
                  <a:lnTo>
                    <a:pt x="12" y="8"/>
                  </a:lnTo>
                  <a:lnTo>
                    <a:pt x="12" y="8"/>
                  </a:lnTo>
                  <a:lnTo>
                    <a:pt x="12" y="8"/>
                  </a:lnTo>
                  <a:lnTo>
                    <a:pt x="12" y="8"/>
                  </a:lnTo>
                  <a:lnTo>
                    <a:pt x="12" y="8"/>
                  </a:lnTo>
                  <a:lnTo>
                    <a:pt x="12" y="8"/>
                  </a:lnTo>
                  <a:lnTo>
                    <a:pt x="13" y="8"/>
                  </a:lnTo>
                  <a:lnTo>
                    <a:pt x="13" y="7"/>
                  </a:lnTo>
                  <a:lnTo>
                    <a:pt x="13" y="7"/>
                  </a:lnTo>
                  <a:lnTo>
                    <a:pt x="13" y="7"/>
                  </a:lnTo>
                  <a:lnTo>
                    <a:pt x="13" y="7"/>
                  </a:lnTo>
                  <a:lnTo>
                    <a:pt x="13" y="7"/>
                  </a:lnTo>
                  <a:lnTo>
                    <a:pt x="13" y="7"/>
                  </a:lnTo>
                  <a:lnTo>
                    <a:pt x="13" y="6"/>
                  </a:lnTo>
                  <a:lnTo>
                    <a:pt x="12" y="6"/>
                  </a:lnTo>
                  <a:lnTo>
                    <a:pt x="12" y="6"/>
                  </a:lnTo>
                  <a:lnTo>
                    <a:pt x="12" y="6"/>
                  </a:lnTo>
                  <a:lnTo>
                    <a:pt x="12" y="6"/>
                  </a:lnTo>
                  <a:lnTo>
                    <a:pt x="12" y="6"/>
                  </a:lnTo>
                  <a:lnTo>
                    <a:pt x="12" y="6"/>
                  </a:lnTo>
                  <a:lnTo>
                    <a:pt x="12" y="5"/>
                  </a:lnTo>
                  <a:lnTo>
                    <a:pt x="11" y="5"/>
                  </a:lnTo>
                  <a:lnTo>
                    <a:pt x="11" y="5"/>
                  </a:lnTo>
                  <a:lnTo>
                    <a:pt x="11" y="5"/>
                  </a:lnTo>
                  <a:lnTo>
                    <a:pt x="11" y="5"/>
                  </a:lnTo>
                  <a:lnTo>
                    <a:pt x="11" y="4"/>
                  </a:lnTo>
                  <a:lnTo>
                    <a:pt x="11" y="4"/>
                  </a:lnTo>
                  <a:lnTo>
                    <a:pt x="11" y="4"/>
                  </a:lnTo>
                  <a:lnTo>
                    <a:pt x="11" y="3"/>
                  </a:lnTo>
                  <a:lnTo>
                    <a:pt x="11" y="3"/>
                  </a:lnTo>
                  <a:lnTo>
                    <a:pt x="12" y="3"/>
                  </a:lnTo>
                  <a:lnTo>
                    <a:pt x="12" y="3"/>
                  </a:lnTo>
                  <a:lnTo>
                    <a:pt x="12" y="3"/>
                  </a:lnTo>
                  <a:lnTo>
                    <a:pt x="12" y="3"/>
                  </a:lnTo>
                  <a:lnTo>
                    <a:pt x="12" y="3"/>
                  </a:lnTo>
                  <a:lnTo>
                    <a:pt x="11" y="2"/>
                  </a:lnTo>
                  <a:lnTo>
                    <a:pt x="11" y="2"/>
                  </a:lnTo>
                  <a:lnTo>
                    <a:pt x="11" y="2"/>
                  </a:lnTo>
                  <a:lnTo>
                    <a:pt x="11" y="2"/>
                  </a:lnTo>
                  <a:lnTo>
                    <a:pt x="11" y="2"/>
                  </a:lnTo>
                  <a:lnTo>
                    <a:pt x="10" y="2"/>
                  </a:lnTo>
                  <a:lnTo>
                    <a:pt x="10" y="2"/>
                  </a:lnTo>
                  <a:lnTo>
                    <a:pt x="10" y="1"/>
                  </a:lnTo>
                  <a:lnTo>
                    <a:pt x="10" y="1"/>
                  </a:lnTo>
                  <a:lnTo>
                    <a:pt x="10" y="1"/>
                  </a:lnTo>
                  <a:lnTo>
                    <a:pt x="10" y="1"/>
                  </a:lnTo>
                  <a:lnTo>
                    <a:pt x="10" y="1"/>
                  </a:lnTo>
                  <a:lnTo>
                    <a:pt x="10" y="0"/>
                  </a:lnTo>
                  <a:lnTo>
                    <a:pt x="10" y="0"/>
                  </a:lnTo>
                  <a:lnTo>
                    <a:pt x="10" y="0"/>
                  </a:lnTo>
                  <a:lnTo>
                    <a:pt x="10" y="0"/>
                  </a:lnTo>
                  <a:lnTo>
                    <a:pt x="10" y="0"/>
                  </a:lnTo>
                  <a:lnTo>
                    <a:pt x="9" y="0"/>
                  </a:lnTo>
                  <a:lnTo>
                    <a:pt x="9" y="0"/>
                  </a:lnTo>
                  <a:lnTo>
                    <a:pt x="9" y="0"/>
                  </a:lnTo>
                  <a:lnTo>
                    <a:pt x="8" y="0"/>
                  </a:lnTo>
                  <a:lnTo>
                    <a:pt x="8" y="0"/>
                  </a:lnTo>
                  <a:lnTo>
                    <a:pt x="8" y="1"/>
                  </a:lnTo>
                  <a:lnTo>
                    <a:pt x="8" y="1"/>
                  </a:lnTo>
                  <a:lnTo>
                    <a:pt x="8" y="1"/>
                  </a:lnTo>
                  <a:lnTo>
                    <a:pt x="7" y="1"/>
                  </a:lnTo>
                  <a:lnTo>
                    <a:pt x="7" y="1"/>
                  </a:lnTo>
                  <a:lnTo>
                    <a:pt x="7" y="2"/>
                  </a:lnTo>
                  <a:lnTo>
                    <a:pt x="7" y="2"/>
                  </a:lnTo>
                  <a:lnTo>
                    <a:pt x="7" y="2"/>
                  </a:lnTo>
                  <a:lnTo>
                    <a:pt x="7" y="2"/>
                  </a:lnTo>
                  <a:lnTo>
                    <a:pt x="7" y="2"/>
                  </a:lnTo>
                  <a:lnTo>
                    <a:pt x="6" y="2"/>
                  </a:lnTo>
                  <a:lnTo>
                    <a:pt x="6" y="1"/>
                  </a:lnTo>
                  <a:lnTo>
                    <a:pt x="6" y="1"/>
                  </a:lnTo>
                  <a:lnTo>
                    <a:pt x="6" y="2"/>
                  </a:lnTo>
                  <a:lnTo>
                    <a:pt x="6" y="2"/>
                  </a:lnTo>
                  <a:lnTo>
                    <a:pt x="6" y="2"/>
                  </a:lnTo>
                  <a:lnTo>
                    <a:pt x="6" y="2"/>
                  </a:lnTo>
                  <a:lnTo>
                    <a:pt x="6" y="2"/>
                  </a:lnTo>
                  <a:lnTo>
                    <a:pt x="5" y="2"/>
                  </a:lnTo>
                  <a:lnTo>
                    <a:pt x="5" y="2"/>
                  </a:lnTo>
                  <a:lnTo>
                    <a:pt x="5" y="2"/>
                  </a:lnTo>
                  <a:lnTo>
                    <a:pt x="5" y="2"/>
                  </a:lnTo>
                  <a:lnTo>
                    <a:pt x="5" y="2"/>
                  </a:lnTo>
                  <a:lnTo>
                    <a:pt x="5" y="2"/>
                  </a:lnTo>
                  <a:lnTo>
                    <a:pt x="4" y="2"/>
                  </a:lnTo>
                  <a:lnTo>
                    <a:pt x="4" y="2"/>
                  </a:lnTo>
                  <a:lnTo>
                    <a:pt x="4" y="2"/>
                  </a:lnTo>
                  <a:lnTo>
                    <a:pt x="3" y="2"/>
                  </a:lnTo>
                  <a:lnTo>
                    <a:pt x="2" y="2"/>
                  </a:lnTo>
                  <a:lnTo>
                    <a:pt x="2" y="2"/>
                  </a:lnTo>
                  <a:lnTo>
                    <a:pt x="2" y="1"/>
                  </a:lnTo>
                  <a:lnTo>
                    <a:pt x="2" y="1"/>
                  </a:lnTo>
                  <a:lnTo>
                    <a:pt x="1" y="2"/>
                  </a:lnTo>
                  <a:lnTo>
                    <a:pt x="1" y="2"/>
                  </a:lnTo>
                  <a:lnTo>
                    <a:pt x="1" y="2"/>
                  </a:lnTo>
                  <a:lnTo>
                    <a:pt x="1" y="2"/>
                  </a:lnTo>
                  <a:lnTo>
                    <a:pt x="1" y="2"/>
                  </a:lnTo>
                  <a:lnTo>
                    <a:pt x="0" y="3"/>
                  </a:lnTo>
                  <a:lnTo>
                    <a:pt x="1" y="3"/>
                  </a:lnTo>
                  <a:lnTo>
                    <a:pt x="1" y="3"/>
                  </a:lnTo>
                  <a:lnTo>
                    <a:pt x="1" y="3"/>
                  </a:lnTo>
                  <a:lnTo>
                    <a:pt x="1" y="3"/>
                  </a:lnTo>
                  <a:lnTo>
                    <a:pt x="1" y="3"/>
                  </a:lnTo>
                  <a:lnTo>
                    <a:pt x="1" y="4"/>
                  </a:lnTo>
                  <a:lnTo>
                    <a:pt x="1" y="4"/>
                  </a:lnTo>
                  <a:lnTo>
                    <a:pt x="1" y="4"/>
                  </a:lnTo>
                  <a:lnTo>
                    <a:pt x="1" y="4"/>
                  </a:lnTo>
                  <a:lnTo>
                    <a:pt x="2" y="4"/>
                  </a:lnTo>
                  <a:lnTo>
                    <a:pt x="2" y="4"/>
                  </a:lnTo>
                  <a:lnTo>
                    <a:pt x="2" y="4"/>
                  </a:lnTo>
                  <a:lnTo>
                    <a:pt x="1" y="4"/>
                  </a:lnTo>
                  <a:lnTo>
                    <a:pt x="1" y="4"/>
                  </a:lnTo>
                  <a:lnTo>
                    <a:pt x="1" y="4"/>
                  </a:lnTo>
                  <a:lnTo>
                    <a:pt x="1" y="4"/>
                  </a:lnTo>
                  <a:lnTo>
                    <a:pt x="1" y="5"/>
                  </a:lnTo>
                  <a:lnTo>
                    <a:pt x="1" y="5"/>
                  </a:lnTo>
                  <a:lnTo>
                    <a:pt x="1" y="5"/>
                  </a:lnTo>
                  <a:lnTo>
                    <a:pt x="1" y="5"/>
                  </a:lnTo>
                  <a:lnTo>
                    <a:pt x="1" y="5"/>
                  </a:lnTo>
                  <a:lnTo>
                    <a:pt x="1" y="5"/>
                  </a:lnTo>
                  <a:lnTo>
                    <a:pt x="1" y="6"/>
                  </a:lnTo>
                  <a:lnTo>
                    <a:pt x="1" y="6"/>
                  </a:lnTo>
                  <a:lnTo>
                    <a:pt x="1" y="6"/>
                  </a:lnTo>
                  <a:lnTo>
                    <a:pt x="1" y="6"/>
                  </a:lnTo>
                  <a:lnTo>
                    <a:pt x="1" y="6"/>
                  </a:lnTo>
                  <a:lnTo>
                    <a:pt x="1" y="6"/>
                  </a:lnTo>
                  <a:lnTo>
                    <a:pt x="1" y="7"/>
                  </a:lnTo>
                  <a:lnTo>
                    <a:pt x="2" y="7"/>
                  </a:lnTo>
                  <a:lnTo>
                    <a:pt x="2" y="7"/>
                  </a:lnTo>
                  <a:lnTo>
                    <a:pt x="2" y="7"/>
                  </a:lnTo>
                  <a:lnTo>
                    <a:pt x="2" y="7"/>
                  </a:lnTo>
                  <a:lnTo>
                    <a:pt x="2" y="7"/>
                  </a:lnTo>
                  <a:lnTo>
                    <a:pt x="2" y="7"/>
                  </a:lnTo>
                  <a:lnTo>
                    <a:pt x="2" y="7"/>
                  </a:lnTo>
                  <a:lnTo>
                    <a:pt x="2" y="7"/>
                  </a:lnTo>
                  <a:lnTo>
                    <a:pt x="2" y="8"/>
                  </a:lnTo>
                  <a:lnTo>
                    <a:pt x="2" y="8"/>
                  </a:lnTo>
                  <a:lnTo>
                    <a:pt x="2" y="8"/>
                  </a:lnTo>
                  <a:lnTo>
                    <a:pt x="3" y="8"/>
                  </a:lnTo>
                  <a:lnTo>
                    <a:pt x="3" y="8"/>
                  </a:lnTo>
                  <a:lnTo>
                    <a:pt x="3" y="8"/>
                  </a:lnTo>
                  <a:lnTo>
                    <a:pt x="3" y="8"/>
                  </a:lnTo>
                  <a:lnTo>
                    <a:pt x="4" y="8"/>
                  </a:lnTo>
                  <a:lnTo>
                    <a:pt x="4" y="8"/>
                  </a:lnTo>
                  <a:lnTo>
                    <a:pt x="4" y="9"/>
                  </a:lnTo>
                  <a:lnTo>
                    <a:pt x="4" y="9"/>
                  </a:lnTo>
                  <a:lnTo>
                    <a:pt x="4" y="8"/>
                  </a:lnTo>
                  <a:lnTo>
                    <a:pt x="5" y="8"/>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Freeform 707">
              <a:extLst>
                <a:ext uri="{FF2B5EF4-FFF2-40B4-BE49-F238E27FC236}">
                  <a16:creationId xmlns:a16="http://schemas.microsoft.com/office/drawing/2014/main" id="{B4203C82-2928-47C1-97A0-CC3D7861FFE3}"/>
                </a:ext>
              </a:extLst>
            </p:cNvPr>
            <p:cNvSpPr>
              <a:spLocks/>
            </p:cNvSpPr>
            <p:nvPr/>
          </p:nvSpPr>
          <p:spPr bwMode="auto">
            <a:xfrm>
              <a:off x="7635984" y="4202538"/>
              <a:ext cx="11965" cy="10556"/>
            </a:xfrm>
            <a:custGeom>
              <a:avLst/>
              <a:gdLst/>
              <a:ahLst/>
              <a:cxnLst>
                <a:cxn ang="0">
                  <a:pos x="1" y="1"/>
                </a:cxn>
                <a:cxn ang="0">
                  <a:pos x="0" y="0"/>
                </a:cxn>
                <a:cxn ang="0">
                  <a:pos x="0" y="1"/>
                </a:cxn>
                <a:cxn ang="0">
                  <a:pos x="0" y="1"/>
                </a:cxn>
                <a:cxn ang="0">
                  <a:pos x="1" y="1"/>
                </a:cxn>
              </a:cxnLst>
              <a:rect l="0" t="0" r="r" b="b"/>
              <a:pathLst>
                <a:path w="1" h="1">
                  <a:moveTo>
                    <a:pt x="1" y="1"/>
                  </a:moveTo>
                  <a:lnTo>
                    <a:pt x="0" y="0"/>
                  </a:lnTo>
                  <a:lnTo>
                    <a:pt x="0" y="1"/>
                  </a:lnTo>
                  <a:lnTo>
                    <a:pt x="0" y="1"/>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Freeform 708">
              <a:extLst>
                <a:ext uri="{FF2B5EF4-FFF2-40B4-BE49-F238E27FC236}">
                  <a16:creationId xmlns:a16="http://schemas.microsoft.com/office/drawing/2014/main" id="{9AFD8AF6-6F92-45CD-9DEF-C0BD23F70313}"/>
                </a:ext>
              </a:extLst>
            </p:cNvPr>
            <p:cNvSpPr>
              <a:spLocks/>
            </p:cNvSpPr>
            <p:nvPr/>
          </p:nvSpPr>
          <p:spPr bwMode="auto">
            <a:xfrm>
              <a:off x="7647948" y="4213093"/>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Freeform 709">
              <a:extLst>
                <a:ext uri="{FF2B5EF4-FFF2-40B4-BE49-F238E27FC236}">
                  <a16:creationId xmlns:a16="http://schemas.microsoft.com/office/drawing/2014/main" id="{6C1D96C9-2638-42B6-8727-79337166D27A}"/>
                </a:ext>
              </a:extLst>
            </p:cNvPr>
            <p:cNvSpPr>
              <a:spLocks/>
            </p:cNvSpPr>
            <p:nvPr/>
          </p:nvSpPr>
          <p:spPr bwMode="auto">
            <a:xfrm>
              <a:off x="7680423" y="4010779"/>
              <a:ext cx="1710" cy="176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Freeform 710">
              <a:extLst>
                <a:ext uri="{FF2B5EF4-FFF2-40B4-BE49-F238E27FC236}">
                  <a16:creationId xmlns:a16="http://schemas.microsoft.com/office/drawing/2014/main" id="{0E5728BA-E215-447C-9C37-4F9A2A9CEC1C}"/>
                </a:ext>
              </a:extLst>
            </p:cNvPr>
            <p:cNvSpPr>
              <a:spLocks/>
            </p:cNvSpPr>
            <p:nvPr/>
          </p:nvSpPr>
          <p:spPr bwMode="auto">
            <a:xfrm>
              <a:off x="7483864" y="3908743"/>
              <a:ext cx="10255" cy="12315"/>
            </a:xfrm>
            <a:custGeom>
              <a:avLst/>
              <a:gdLst/>
              <a:ahLst/>
              <a:cxnLst>
                <a:cxn ang="0">
                  <a:pos x="0" y="1"/>
                </a:cxn>
                <a:cxn ang="0">
                  <a:pos x="1" y="0"/>
                </a:cxn>
                <a:cxn ang="0">
                  <a:pos x="0" y="0"/>
                </a:cxn>
                <a:cxn ang="0">
                  <a:pos x="0" y="1"/>
                </a:cxn>
              </a:cxnLst>
              <a:rect l="0" t="0" r="r" b="b"/>
              <a:pathLst>
                <a:path w="1" h="1">
                  <a:moveTo>
                    <a:pt x="0" y="1"/>
                  </a:moveTo>
                  <a:lnTo>
                    <a:pt x="1" y="0"/>
                  </a:lnTo>
                  <a:lnTo>
                    <a:pt x="0" y="0"/>
                  </a:lnTo>
                  <a:lnTo>
                    <a:pt x="0"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Rectangle 711">
              <a:extLst>
                <a:ext uri="{FF2B5EF4-FFF2-40B4-BE49-F238E27FC236}">
                  <a16:creationId xmlns:a16="http://schemas.microsoft.com/office/drawing/2014/main" id="{214C6F25-BC4E-46DD-9A2B-5AB127B58CE9}"/>
                </a:ext>
              </a:extLst>
            </p:cNvPr>
            <p:cNvSpPr>
              <a:spLocks noChangeArrowheads="1"/>
            </p:cNvSpPr>
            <p:nvPr/>
          </p:nvSpPr>
          <p:spPr bwMode="auto">
            <a:xfrm>
              <a:off x="7866726" y="3831335"/>
              <a:ext cx="10255" cy="10556"/>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1" name="Rectangle 712">
              <a:extLst>
                <a:ext uri="{FF2B5EF4-FFF2-40B4-BE49-F238E27FC236}">
                  <a16:creationId xmlns:a16="http://schemas.microsoft.com/office/drawing/2014/main" id="{261A21F9-4C60-4AC8-BA0B-7AF0F2D056D4}"/>
                </a:ext>
              </a:extLst>
            </p:cNvPr>
            <p:cNvSpPr>
              <a:spLocks noChangeArrowheads="1"/>
            </p:cNvSpPr>
            <p:nvPr/>
          </p:nvSpPr>
          <p:spPr bwMode="auto">
            <a:xfrm>
              <a:off x="7483864" y="3854205"/>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Rectangle 713">
              <a:extLst>
                <a:ext uri="{FF2B5EF4-FFF2-40B4-BE49-F238E27FC236}">
                  <a16:creationId xmlns:a16="http://schemas.microsoft.com/office/drawing/2014/main" id="{C2CA881E-DF08-4E96-8A39-12B5E3D8A68D}"/>
                </a:ext>
              </a:extLst>
            </p:cNvPr>
            <p:cNvSpPr>
              <a:spLocks noChangeArrowheads="1"/>
            </p:cNvSpPr>
            <p:nvPr/>
          </p:nvSpPr>
          <p:spPr bwMode="auto">
            <a:xfrm>
              <a:off x="7483864" y="3831335"/>
              <a:ext cx="1710" cy="1760"/>
            </a:xfrm>
            <a:prstGeom prst="rect">
              <a:avLst/>
            </a:prstGeom>
            <a:solidFill>
              <a:schemeClr val="bg2"/>
            </a:solid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Freeform 714">
              <a:extLst>
                <a:ext uri="{FF2B5EF4-FFF2-40B4-BE49-F238E27FC236}">
                  <a16:creationId xmlns:a16="http://schemas.microsoft.com/office/drawing/2014/main" id="{144927B9-0B80-41C8-A54C-0B51398FF9DF}"/>
                </a:ext>
              </a:extLst>
            </p:cNvPr>
            <p:cNvSpPr>
              <a:spLocks/>
            </p:cNvSpPr>
            <p:nvPr/>
          </p:nvSpPr>
          <p:spPr bwMode="auto">
            <a:xfrm>
              <a:off x="6007113" y="2626242"/>
              <a:ext cx="10255" cy="12315"/>
            </a:xfrm>
            <a:custGeom>
              <a:avLst/>
              <a:gdLst/>
              <a:ahLst/>
              <a:cxnLst>
                <a:cxn ang="0">
                  <a:pos x="1" y="1"/>
                </a:cxn>
                <a:cxn ang="0">
                  <a:pos x="1" y="1"/>
                </a:cxn>
                <a:cxn ang="0">
                  <a:pos x="0" y="1"/>
                </a:cxn>
                <a:cxn ang="0">
                  <a:pos x="1" y="1"/>
                </a:cxn>
                <a:cxn ang="0">
                  <a:pos x="1" y="0"/>
                </a:cxn>
                <a:cxn ang="0">
                  <a:pos x="1" y="0"/>
                </a:cxn>
                <a:cxn ang="0">
                  <a:pos x="1" y="0"/>
                </a:cxn>
                <a:cxn ang="0">
                  <a:pos x="1" y="1"/>
                </a:cxn>
                <a:cxn ang="0">
                  <a:pos x="1" y="1"/>
                </a:cxn>
              </a:cxnLst>
              <a:rect l="0" t="0" r="r" b="b"/>
              <a:pathLst>
                <a:path w="1" h="1">
                  <a:moveTo>
                    <a:pt x="1" y="1"/>
                  </a:moveTo>
                  <a:lnTo>
                    <a:pt x="1" y="1"/>
                  </a:lnTo>
                  <a:lnTo>
                    <a:pt x="0" y="1"/>
                  </a:lnTo>
                  <a:lnTo>
                    <a:pt x="1" y="1"/>
                  </a:lnTo>
                  <a:lnTo>
                    <a:pt x="1" y="0"/>
                  </a:lnTo>
                  <a:lnTo>
                    <a:pt x="1" y="0"/>
                  </a:lnTo>
                  <a:lnTo>
                    <a:pt x="1" y="0"/>
                  </a:lnTo>
                  <a:lnTo>
                    <a:pt x="1" y="1"/>
                  </a:lnTo>
                  <a:lnTo>
                    <a:pt x="1" y="1"/>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sp>
          <p:nvSpPr>
            <p:cNvPr id="324" name="Freeform 795">
              <a:extLst>
                <a:ext uri="{FF2B5EF4-FFF2-40B4-BE49-F238E27FC236}">
                  <a16:creationId xmlns:a16="http://schemas.microsoft.com/office/drawing/2014/main" id="{31F10C94-521E-45A4-914D-8C51E10E84BD}"/>
                </a:ext>
              </a:extLst>
            </p:cNvPr>
            <p:cNvSpPr>
              <a:spLocks/>
            </p:cNvSpPr>
            <p:nvPr/>
          </p:nvSpPr>
          <p:spPr bwMode="auto">
            <a:xfrm>
              <a:off x="6902736" y="2131892"/>
              <a:ext cx="44439" cy="33427"/>
            </a:xfrm>
            <a:custGeom>
              <a:avLst/>
              <a:gdLst/>
              <a:ahLst/>
              <a:cxnLst>
                <a:cxn ang="0">
                  <a:pos x="1" y="0"/>
                </a:cxn>
                <a:cxn ang="0">
                  <a:pos x="1" y="0"/>
                </a:cxn>
                <a:cxn ang="0">
                  <a:pos x="2" y="0"/>
                </a:cxn>
                <a:cxn ang="0">
                  <a:pos x="2" y="0"/>
                </a:cxn>
                <a:cxn ang="0">
                  <a:pos x="2" y="0"/>
                </a:cxn>
                <a:cxn ang="0">
                  <a:pos x="2" y="0"/>
                </a:cxn>
                <a:cxn ang="0">
                  <a:pos x="2" y="0"/>
                </a:cxn>
                <a:cxn ang="0">
                  <a:pos x="3" y="0"/>
                </a:cxn>
                <a:cxn ang="0">
                  <a:pos x="3" y="0"/>
                </a:cxn>
                <a:cxn ang="0">
                  <a:pos x="3" y="0"/>
                </a:cxn>
                <a:cxn ang="0">
                  <a:pos x="3" y="0"/>
                </a:cxn>
                <a:cxn ang="0">
                  <a:pos x="4" y="1"/>
                </a:cxn>
                <a:cxn ang="0">
                  <a:pos x="4" y="1"/>
                </a:cxn>
                <a:cxn ang="0">
                  <a:pos x="4" y="1"/>
                </a:cxn>
                <a:cxn ang="0">
                  <a:pos x="4" y="1"/>
                </a:cxn>
                <a:cxn ang="0">
                  <a:pos x="4" y="1"/>
                </a:cxn>
                <a:cxn ang="0">
                  <a:pos x="4" y="2"/>
                </a:cxn>
                <a:cxn ang="0">
                  <a:pos x="4" y="2"/>
                </a:cxn>
                <a:cxn ang="0">
                  <a:pos x="4" y="2"/>
                </a:cxn>
                <a:cxn ang="0">
                  <a:pos x="4" y="2"/>
                </a:cxn>
                <a:cxn ang="0">
                  <a:pos x="4" y="2"/>
                </a:cxn>
                <a:cxn ang="0">
                  <a:pos x="4" y="2"/>
                </a:cxn>
                <a:cxn ang="0">
                  <a:pos x="4" y="1"/>
                </a:cxn>
                <a:cxn ang="0">
                  <a:pos x="4" y="1"/>
                </a:cxn>
                <a:cxn ang="0">
                  <a:pos x="4" y="1"/>
                </a:cxn>
                <a:cxn ang="0">
                  <a:pos x="3" y="2"/>
                </a:cxn>
                <a:cxn ang="0">
                  <a:pos x="3" y="2"/>
                </a:cxn>
                <a:cxn ang="0">
                  <a:pos x="3" y="2"/>
                </a:cxn>
                <a:cxn ang="0">
                  <a:pos x="3" y="2"/>
                </a:cxn>
                <a:cxn ang="0">
                  <a:pos x="3" y="2"/>
                </a:cxn>
                <a:cxn ang="0">
                  <a:pos x="3" y="3"/>
                </a:cxn>
                <a:cxn ang="0">
                  <a:pos x="2" y="3"/>
                </a:cxn>
                <a:cxn ang="0">
                  <a:pos x="2" y="3"/>
                </a:cxn>
                <a:cxn ang="0">
                  <a:pos x="1" y="3"/>
                </a:cxn>
                <a:cxn ang="0">
                  <a:pos x="1" y="3"/>
                </a:cxn>
                <a:cxn ang="0">
                  <a:pos x="1" y="3"/>
                </a:cxn>
                <a:cxn ang="0">
                  <a:pos x="1" y="3"/>
                </a:cxn>
                <a:cxn ang="0">
                  <a:pos x="0" y="2"/>
                </a:cxn>
                <a:cxn ang="0">
                  <a:pos x="0" y="2"/>
                </a:cxn>
                <a:cxn ang="0">
                  <a:pos x="0" y="1"/>
                </a:cxn>
                <a:cxn ang="0">
                  <a:pos x="0" y="1"/>
                </a:cxn>
                <a:cxn ang="0">
                  <a:pos x="0" y="1"/>
                </a:cxn>
                <a:cxn ang="0">
                  <a:pos x="0" y="1"/>
                </a:cxn>
                <a:cxn ang="0">
                  <a:pos x="0" y="1"/>
                </a:cxn>
                <a:cxn ang="0">
                  <a:pos x="0" y="0"/>
                </a:cxn>
                <a:cxn ang="0">
                  <a:pos x="1" y="0"/>
                </a:cxn>
                <a:cxn ang="0">
                  <a:pos x="1" y="0"/>
                </a:cxn>
                <a:cxn ang="0">
                  <a:pos x="1" y="0"/>
                </a:cxn>
              </a:cxnLst>
              <a:rect l="0" t="0" r="r" b="b"/>
              <a:pathLst>
                <a:path w="4" h="3">
                  <a:moveTo>
                    <a:pt x="1" y="0"/>
                  </a:moveTo>
                  <a:lnTo>
                    <a:pt x="1" y="0"/>
                  </a:lnTo>
                  <a:lnTo>
                    <a:pt x="2" y="0"/>
                  </a:lnTo>
                  <a:lnTo>
                    <a:pt x="2" y="0"/>
                  </a:lnTo>
                  <a:lnTo>
                    <a:pt x="2" y="0"/>
                  </a:lnTo>
                  <a:lnTo>
                    <a:pt x="2" y="0"/>
                  </a:lnTo>
                  <a:lnTo>
                    <a:pt x="2" y="0"/>
                  </a:lnTo>
                  <a:lnTo>
                    <a:pt x="3" y="0"/>
                  </a:lnTo>
                  <a:lnTo>
                    <a:pt x="3" y="0"/>
                  </a:lnTo>
                  <a:lnTo>
                    <a:pt x="3" y="0"/>
                  </a:lnTo>
                  <a:lnTo>
                    <a:pt x="3" y="0"/>
                  </a:lnTo>
                  <a:lnTo>
                    <a:pt x="4" y="1"/>
                  </a:lnTo>
                  <a:lnTo>
                    <a:pt x="4" y="1"/>
                  </a:lnTo>
                  <a:lnTo>
                    <a:pt x="4" y="1"/>
                  </a:lnTo>
                  <a:lnTo>
                    <a:pt x="4" y="1"/>
                  </a:lnTo>
                  <a:lnTo>
                    <a:pt x="4" y="1"/>
                  </a:lnTo>
                  <a:lnTo>
                    <a:pt x="4" y="2"/>
                  </a:lnTo>
                  <a:lnTo>
                    <a:pt x="4" y="2"/>
                  </a:lnTo>
                  <a:lnTo>
                    <a:pt x="4" y="2"/>
                  </a:lnTo>
                  <a:lnTo>
                    <a:pt x="4" y="2"/>
                  </a:lnTo>
                  <a:lnTo>
                    <a:pt x="4" y="2"/>
                  </a:lnTo>
                  <a:lnTo>
                    <a:pt x="4" y="2"/>
                  </a:lnTo>
                  <a:lnTo>
                    <a:pt x="4" y="1"/>
                  </a:lnTo>
                  <a:lnTo>
                    <a:pt x="4" y="1"/>
                  </a:lnTo>
                  <a:lnTo>
                    <a:pt x="4" y="1"/>
                  </a:lnTo>
                  <a:lnTo>
                    <a:pt x="3" y="2"/>
                  </a:lnTo>
                  <a:lnTo>
                    <a:pt x="3" y="2"/>
                  </a:lnTo>
                  <a:lnTo>
                    <a:pt x="3" y="2"/>
                  </a:lnTo>
                  <a:lnTo>
                    <a:pt x="3" y="2"/>
                  </a:lnTo>
                  <a:lnTo>
                    <a:pt x="3" y="2"/>
                  </a:lnTo>
                  <a:lnTo>
                    <a:pt x="3" y="3"/>
                  </a:lnTo>
                  <a:lnTo>
                    <a:pt x="2" y="3"/>
                  </a:lnTo>
                  <a:lnTo>
                    <a:pt x="2" y="3"/>
                  </a:lnTo>
                  <a:lnTo>
                    <a:pt x="1" y="3"/>
                  </a:lnTo>
                  <a:lnTo>
                    <a:pt x="1" y="3"/>
                  </a:lnTo>
                  <a:lnTo>
                    <a:pt x="1" y="3"/>
                  </a:lnTo>
                  <a:lnTo>
                    <a:pt x="1" y="3"/>
                  </a:lnTo>
                  <a:lnTo>
                    <a:pt x="0" y="2"/>
                  </a:lnTo>
                  <a:lnTo>
                    <a:pt x="0" y="2"/>
                  </a:lnTo>
                  <a:lnTo>
                    <a:pt x="0" y="1"/>
                  </a:lnTo>
                  <a:lnTo>
                    <a:pt x="0" y="1"/>
                  </a:lnTo>
                  <a:lnTo>
                    <a:pt x="0" y="1"/>
                  </a:lnTo>
                  <a:lnTo>
                    <a:pt x="0" y="1"/>
                  </a:lnTo>
                  <a:lnTo>
                    <a:pt x="0" y="1"/>
                  </a:lnTo>
                  <a:lnTo>
                    <a:pt x="0" y="0"/>
                  </a:lnTo>
                  <a:lnTo>
                    <a:pt x="1" y="0"/>
                  </a:lnTo>
                  <a:lnTo>
                    <a:pt x="1" y="0"/>
                  </a:lnTo>
                  <a:lnTo>
                    <a:pt x="1" y="0"/>
                  </a:lnTo>
                  <a:close/>
                </a:path>
              </a:pathLst>
            </a:custGeom>
            <a:solidFill>
              <a:schemeClr val="bg2"/>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5" name="Group 2160">
              <a:extLst>
                <a:ext uri="{FF2B5EF4-FFF2-40B4-BE49-F238E27FC236}">
                  <a16:creationId xmlns:a16="http://schemas.microsoft.com/office/drawing/2014/main" id="{3E570F47-18CC-4CE0-915F-6C2176CAE37D}"/>
                </a:ext>
              </a:extLst>
            </p:cNvPr>
            <p:cNvGrpSpPr/>
            <p:nvPr/>
          </p:nvGrpSpPr>
          <p:grpSpPr>
            <a:xfrm>
              <a:off x="6225891" y="1546057"/>
              <a:ext cx="4057649" cy="1666018"/>
              <a:chOff x="4929188" y="1543050"/>
              <a:chExt cx="3768725" cy="1503363"/>
            </a:xfrm>
            <a:solidFill>
              <a:schemeClr val="bg2"/>
            </a:solidFill>
          </p:grpSpPr>
          <p:sp>
            <p:nvSpPr>
              <p:cNvPr id="436" name="Freeform 807">
                <a:extLst>
                  <a:ext uri="{FF2B5EF4-FFF2-40B4-BE49-F238E27FC236}">
                    <a16:creationId xmlns:a16="http://schemas.microsoft.com/office/drawing/2014/main" id="{7E9E4457-7C5A-46A7-93E6-E6834A12451F}"/>
                  </a:ext>
                </a:extLst>
              </p:cNvPr>
              <p:cNvSpPr>
                <a:spLocks noEditPoints="1"/>
              </p:cNvSpPr>
              <p:nvPr/>
            </p:nvSpPr>
            <p:spPr bwMode="auto">
              <a:xfrm>
                <a:off x="5629275" y="1755775"/>
                <a:ext cx="385763" cy="274638"/>
              </a:xfrm>
              <a:custGeom>
                <a:avLst/>
                <a:gdLst/>
                <a:ahLst/>
                <a:cxnLst>
                  <a:cxn ang="0">
                    <a:pos x="37" y="0"/>
                  </a:cxn>
                  <a:cxn ang="0">
                    <a:pos x="37" y="3"/>
                  </a:cxn>
                  <a:cxn ang="0">
                    <a:pos x="34" y="4"/>
                  </a:cxn>
                  <a:cxn ang="0">
                    <a:pos x="30" y="5"/>
                  </a:cxn>
                  <a:cxn ang="0">
                    <a:pos x="27" y="6"/>
                  </a:cxn>
                  <a:cxn ang="0">
                    <a:pos x="24" y="7"/>
                  </a:cxn>
                  <a:cxn ang="0">
                    <a:pos x="22" y="7"/>
                  </a:cxn>
                  <a:cxn ang="0">
                    <a:pos x="20" y="8"/>
                  </a:cxn>
                  <a:cxn ang="0">
                    <a:pos x="19" y="9"/>
                  </a:cxn>
                  <a:cxn ang="0">
                    <a:pos x="18" y="10"/>
                  </a:cxn>
                  <a:cxn ang="0">
                    <a:pos x="17" y="10"/>
                  </a:cxn>
                  <a:cxn ang="0">
                    <a:pos x="16" y="11"/>
                  </a:cxn>
                  <a:cxn ang="0">
                    <a:pos x="16" y="12"/>
                  </a:cxn>
                  <a:cxn ang="0">
                    <a:pos x="14" y="13"/>
                  </a:cxn>
                  <a:cxn ang="0">
                    <a:pos x="14" y="13"/>
                  </a:cxn>
                  <a:cxn ang="0">
                    <a:pos x="13" y="14"/>
                  </a:cxn>
                  <a:cxn ang="0">
                    <a:pos x="12" y="15"/>
                  </a:cxn>
                  <a:cxn ang="0">
                    <a:pos x="11" y="16"/>
                  </a:cxn>
                  <a:cxn ang="0">
                    <a:pos x="10" y="17"/>
                  </a:cxn>
                  <a:cxn ang="0">
                    <a:pos x="10" y="18"/>
                  </a:cxn>
                  <a:cxn ang="0">
                    <a:pos x="9" y="19"/>
                  </a:cxn>
                  <a:cxn ang="0">
                    <a:pos x="8" y="21"/>
                  </a:cxn>
                  <a:cxn ang="0">
                    <a:pos x="10" y="23"/>
                  </a:cxn>
                  <a:cxn ang="0">
                    <a:pos x="12" y="25"/>
                  </a:cxn>
                  <a:cxn ang="0">
                    <a:pos x="13" y="26"/>
                  </a:cxn>
                  <a:cxn ang="0">
                    <a:pos x="11" y="27"/>
                  </a:cxn>
                  <a:cxn ang="0">
                    <a:pos x="10" y="27"/>
                  </a:cxn>
                  <a:cxn ang="0">
                    <a:pos x="8" y="27"/>
                  </a:cxn>
                  <a:cxn ang="0">
                    <a:pos x="6" y="26"/>
                  </a:cxn>
                  <a:cxn ang="0">
                    <a:pos x="5" y="25"/>
                  </a:cxn>
                  <a:cxn ang="0">
                    <a:pos x="4" y="24"/>
                  </a:cxn>
                  <a:cxn ang="0">
                    <a:pos x="2" y="23"/>
                  </a:cxn>
                  <a:cxn ang="0">
                    <a:pos x="1" y="23"/>
                  </a:cxn>
                  <a:cxn ang="0">
                    <a:pos x="1" y="20"/>
                  </a:cxn>
                  <a:cxn ang="0">
                    <a:pos x="3" y="19"/>
                  </a:cxn>
                  <a:cxn ang="0">
                    <a:pos x="3" y="18"/>
                  </a:cxn>
                  <a:cxn ang="0">
                    <a:pos x="4" y="17"/>
                  </a:cxn>
                  <a:cxn ang="0">
                    <a:pos x="4" y="16"/>
                  </a:cxn>
                  <a:cxn ang="0">
                    <a:pos x="7" y="15"/>
                  </a:cxn>
                  <a:cxn ang="0">
                    <a:pos x="7" y="14"/>
                  </a:cxn>
                  <a:cxn ang="0">
                    <a:pos x="5" y="14"/>
                  </a:cxn>
                  <a:cxn ang="0">
                    <a:pos x="7" y="13"/>
                  </a:cxn>
                  <a:cxn ang="0">
                    <a:pos x="9" y="12"/>
                  </a:cxn>
                  <a:cxn ang="0">
                    <a:pos x="9" y="12"/>
                  </a:cxn>
                  <a:cxn ang="0">
                    <a:pos x="9" y="11"/>
                  </a:cxn>
                  <a:cxn ang="0">
                    <a:pos x="11" y="10"/>
                  </a:cxn>
                  <a:cxn ang="0">
                    <a:pos x="11" y="9"/>
                  </a:cxn>
                  <a:cxn ang="0">
                    <a:pos x="12" y="8"/>
                  </a:cxn>
                  <a:cxn ang="0">
                    <a:pos x="13" y="7"/>
                  </a:cxn>
                  <a:cxn ang="0">
                    <a:pos x="15" y="6"/>
                  </a:cxn>
                  <a:cxn ang="0">
                    <a:pos x="17" y="5"/>
                  </a:cxn>
                  <a:cxn ang="0">
                    <a:pos x="19" y="4"/>
                  </a:cxn>
                  <a:cxn ang="0">
                    <a:pos x="20" y="4"/>
                  </a:cxn>
                  <a:cxn ang="0">
                    <a:pos x="21" y="4"/>
                  </a:cxn>
                  <a:cxn ang="0">
                    <a:pos x="23" y="3"/>
                  </a:cxn>
                  <a:cxn ang="0">
                    <a:pos x="26" y="3"/>
                  </a:cxn>
                  <a:cxn ang="0">
                    <a:pos x="29" y="2"/>
                  </a:cxn>
                  <a:cxn ang="0">
                    <a:pos x="31" y="2"/>
                  </a:cxn>
                  <a:cxn ang="0">
                    <a:pos x="34" y="0"/>
                  </a:cxn>
                  <a:cxn ang="0">
                    <a:pos x="5" y="23"/>
                  </a:cxn>
                </a:cxnLst>
                <a:rect l="0" t="0" r="r" b="b"/>
                <a:pathLst>
                  <a:path w="38" h="27">
                    <a:moveTo>
                      <a:pt x="34" y="0"/>
                    </a:moveTo>
                    <a:lnTo>
                      <a:pt x="34" y="0"/>
                    </a:lnTo>
                    <a:lnTo>
                      <a:pt x="35" y="0"/>
                    </a:lnTo>
                    <a:lnTo>
                      <a:pt x="35" y="0"/>
                    </a:lnTo>
                    <a:lnTo>
                      <a:pt x="35" y="0"/>
                    </a:lnTo>
                    <a:lnTo>
                      <a:pt x="36" y="0"/>
                    </a:lnTo>
                    <a:lnTo>
                      <a:pt x="36" y="0"/>
                    </a:lnTo>
                    <a:lnTo>
                      <a:pt x="36" y="0"/>
                    </a:lnTo>
                    <a:lnTo>
                      <a:pt x="36" y="0"/>
                    </a:lnTo>
                    <a:lnTo>
                      <a:pt x="37" y="0"/>
                    </a:lnTo>
                    <a:lnTo>
                      <a:pt x="37" y="0"/>
                    </a:lnTo>
                    <a:lnTo>
                      <a:pt x="37" y="0"/>
                    </a:lnTo>
                    <a:lnTo>
                      <a:pt x="37" y="1"/>
                    </a:lnTo>
                    <a:lnTo>
                      <a:pt x="38" y="1"/>
                    </a:lnTo>
                    <a:lnTo>
                      <a:pt x="38" y="1"/>
                    </a:lnTo>
                    <a:lnTo>
                      <a:pt x="38" y="2"/>
                    </a:lnTo>
                    <a:lnTo>
                      <a:pt x="38" y="2"/>
                    </a:lnTo>
                    <a:lnTo>
                      <a:pt x="38" y="2"/>
                    </a:lnTo>
                    <a:lnTo>
                      <a:pt x="38" y="2"/>
                    </a:lnTo>
                    <a:lnTo>
                      <a:pt x="38" y="2"/>
                    </a:lnTo>
                    <a:lnTo>
                      <a:pt x="37" y="3"/>
                    </a:lnTo>
                    <a:lnTo>
                      <a:pt x="36" y="3"/>
                    </a:lnTo>
                    <a:lnTo>
                      <a:pt x="37" y="3"/>
                    </a:lnTo>
                    <a:lnTo>
                      <a:pt x="37" y="3"/>
                    </a:lnTo>
                    <a:lnTo>
                      <a:pt x="36" y="3"/>
                    </a:lnTo>
                    <a:lnTo>
                      <a:pt x="36" y="3"/>
                    </a:lnTo>
                    <a:lnTo>
                      <a:pt x="36" y="3"/>
                    </a:lnTo>
                    <a:lnTo>
                      <a:pt x="36" y="3"/>
                    </a:lnTo>
                    <a:lnTo>
                      <a:pt x="35" y="4"/>
                    </a:lnTo>
                    <a:lnTo>
                      <a:pt x="35" y="4"/>
                    </a:lnTo>
                    <a:lnTo>
                      <a:pt x="35" y="4"/>
                    </a:lnTo>
                    <a:lnTo>
                      <a:pt x="35" y="4"/>
                    </a:lnTo>
                    <a:lnTo>
                      <a:pt x="34" y="4"/>
                    </a:lnTo>
                    <a:lnTo>
                      <a:pt x="34" y="4"/>
                    </a:lnTo>
                    <a:lnTo>
                      <a:pt x="34" y="4"/>
                    </a:lnTo>
                    <a:lnTo>
                      <a:pt x="34" y="4"/>
                    </a:lnTo>
                    <a:lnTo>
                      <a:pt x="33" y="4"/>
                    </a:lnTo>
                    <a:lnTo>
                      <a:pt x="33" y="4"/>
                    </a:lnTo>
                    <a:lnTo>
                      <a:pt x="33" y="4"/>
                    </a:lnTo>
                    <a:lnTo>
                      <a:pt x="33" y="4"/>
                    </a:lnTo>
                    <a:lnTo>
                      <a:pt x="33" y="5"/>
                    </a:lnTo>
                    <a:lnTo>
                      <a:pt x="32" y="5"/>
                    </a:lnTo>
                    <a:lnTo>
                      <a:pt x="32" y="5"/>
                    </a:lnTo>
                    <a:lnTo>
                      <a:pt x="32" y="5"/>
                    </a:lnTo>
                    <a:lnTo>
                      <a:pt x="31" y="5"/>
                    </a:lnTo>
                    <a:lnTo>
                      <a:pt x="31" y="5"/>
                    </a:lnTo>
                    <a:lnTo>
                      <a:pt x="30" y="5"/>
                    </a:lnTo>
                    <a:lnTo>
                      <a:pt x="30" y="5"/>
                    </a:lnTo>
                    <a:lnTo>
                      <a:pt x="30" y="5"/>
                    </a:lnTo>
                    <a:lnTo>
                      <a:pt x="30" y="5"/>
                    </a:lnTo>
                    <a:lnTo>
                      <a:pt x="29" y="5"/>
                    </a:lnTo>
                    <a:lnTo>
                      <a:pt x="29" y="5"/>
                    </a:lnTo>
                    <a:lnTo>
                      <a:pt x="29" y="5"/>
                    </a:lnTo>
                    <a:lnTo>
                      <a:pt x="28" y="6"/>
                    </a:lnTo>
                    <a:lnTo>
                      <a:pt x="28" y="6"/>
                    </a:lnTo>
                    <a:lnTo>
                      <a:pt x="28" y="6"/>
                    </a:lnTo>
                    <a:lnTo>
                      <a:pt x="27" y="6"/>
                    </a:lnTo>
                    <a:lnTo>
                      <a:pt x="27" y="6"/>
                    </a:lnTo>
                    <a:lnTo>
                      <a:pt x="27" y="6"/>
                    </a:lnTo>
                    <a:lnTo>
                      <a:pt x="27" y="6"/>
                    </a:lnTo>
                    <a:lnTo>
                      <a:pt x="26" y="6"/>
                    </a:lnTo>
                    <a:lnTo>
                      <a:pt x="26" y="6"/>
                    </a:lnTo>
                    <a:lnTo>
                      <a:pt x="26" y="6"/>
                    </a:lnTo>
                    <a:lnTo>
                      <a:pt x="25" y="6"/>
                    </a:lnTo>
                    <a:lnTo>
                      <a:pt x="25" y="6"/>
                    </a:lnTo>
                    <a:lnTo>
                      <a:pt x="25" y="6"/>
                    </a:lnTo>
                    <a:lnTo>
                      <a:pt x="25" y="6"/>
                    </a:lnTo>
                    <a:lnTo>
                      <a:pt x="24" y="6"/>
                    </a:lnTo>
                    <a:lnTo>
                      <a:pt x="24" y="6"/>
                    </a:lnTo>
                    <a:lnTo>
                      <a:pt x="24" y="6"/>
                    </a:lnTo>
                    <a:lnTo>
                      <a:pt x="24" y="7"/>
                    </a:lnTo>
                    <a:lnTo>
                      <a:pt x="24" y="7"/>
                    </a:lnTo>
                    <a:lnTo>
                      <a:pt x="23" y="7"/>
                    </a:lnTo>
                    <a:lnTo>
                      <a:pt x="23" y="7"/>
                    </a:lnTo>
                    <a:lnTo>
                      <a:pt x="23" y="7"/>
                    </a:lnTo>
                    <a:lnTo>
                      <a:pt x="23" y="7"/>
                    </a:lnTo>
                    <a:lnTo>
                      <a:pt x="23" y="7"/>
                    </a:lnTo>
                    <a:lnTo>
                      <a:pt x="22" y="7"/>
                    </a:lnTo>
                    <a:lnTo>
                      <a:pt x="22" y="7"/>
                    </a:lnTo>
                    <a:lnTo>
                      <a:pt x="22" y="7"/>
                    </a:lnTo>
                    <a:lnTo>
                      <a:pt x="22" y="8"/>
                    </a:lnTo>
                    <a:lnTo>
                      <a:pt x="22" y="8"/>
                    </a:lnTo>
                    <a:lnTo>
                      <a:pt x="22" y="7"/>
                    </a:lnTo>
                    <a:lnTo>
                      <a:pt x="22" y="7"/>
                    </a:lnTo>
                    <a:lnTo>
                      <a:pt x="21" y="7"/>
                    </a:lnTo>
                    <a:lnTo>
                      <a:pt x="21" y="7"/>
                    </a:lnTo>
                    <a:lnTo>
                      <a:pt x="21" y="8"/>
                    </a:lnTo>
                    <a:lnTo>
                      <a:pt x="21" y="8"/>
                    </a:lnTo>
                    <a:lnTo>
                      <a:pt x="21" y="8"/>
                    </a:lnTo>
                    <a:lnTo>
                      <a:pt x="20" y="8"/>
                    </a:lnTo>
                    <a:lnTo>
                      <a:pt x="20" y="8"/>
                    </a:lnTo>
                    <a:lnTo>
                      <a:pt x="20" y="8"/>
                    </a:lnTo>
                    <a:lnTo>
                      <a:pt x="20" y="8"/>
                    </a:lnTo>
                    <a:lnTo>
                      <a:pt x="20" y="9"/>
                    </a:lnTo>
                    <a:lnTo>
                      <a:pt x="20" y="9"/>
                    </a:lnTo>
                    <a:lnTo>
                      <a:pt x="20" y="8"/>
                    </a:lnTo>
                    <a:lnTo>
                      <a:pt x="20" y="8"/>
                    </a:lnTo>
                    <a:lnTo>
                      <a:pt x="20" y="8"/>
                    </a:lnTo>
                    <a:lnTo>
                      <a:pt x="19" y="8"/>
                    </a:lnTo>
                    <a:lnTo>
                      <a:pt x="19" y="9"/>
                    </a:lnTo>
                    <a:lnTo>
                      <a:pt x="19" y="9"/>
                    </a:lnTo>
                    <a:lnTo>
                      <a:pt x="19" y="9"/>
                    </a:lnTo>
                    <a:lnTo>
                      <a:pt x="19" y="9"/>
                    </a:lnTo>
                    <a:lnTo>
                      <a:pt x="18" y="9"/>
                    </a:lnTo>
                    <a:lnTo>
                      <a:pt x="18" y="9"/>
                    </a:lnTo>
                    <a:lnTo>
                      <a:pt x="19" y="9"/>
                    </a:lnTo>
                    <a:lnTo>
                      <a:pt x="19" y="9"/>
                    </a:lnTo>
                    <a:lnTo>
                      <a:pt x="19" y="9"/>
                    </a:lnTo>
                    <a:lnTo>
                      <a:pt x="19" y="9"/>
                    </a:lnTo>
                    <a:lnTo>
                      <a:pt x="20" y="9"/>
                    </a:lnTo>
                    <a:lnTo>
                      <a:pt x="20" y="9"/>
                    </a:lnTo>
                    <a:lnTo>
                      <a:pt x="20" y="9"/>
                    </a:lnTo>
                    <a:lnTo>
                      <a:pt x="20" y="9"/>
                    </a:lnTo>
                    <a:lnTo>
                      <a:pt x="19" y="9"/>
                    </a:lnTo>
                    <a:lnTo>
                      <a:pt x="19" y="9"/>
                    </a:lnTo>
                    <a:lnTo>
                      <a:pt x="19" y="10"/>
                    </a:lnTo>
                    <a:lnTo>
                      <a:pt x="19" y="10"/>
                    </a:lnTo>
                    <a:lnTo>
                      <a:pt x="19" y="10"/>
                    </a:lnTo>
                    <a:lnTo>
                      <a:pt x="19" y="10"/>
                    </a:lnTo>
                    <a:lnTo>
                      <a:pt x="18" y="10"/>
                    </a:lnTo>
                    <a:lnTo>
                      <a:pt x="18" y="10"/>
                    </a:lnTo>
                    <a:lnTo>
                      <a:pt x="18" y="10"/>
                    </a:lnTo>
                    <a:lnTo>
                      <a:pt x="18" y="10"/>
                    </a:lnTo>
                    <a:lnTo>
                      <a:pt x="18" y="10"/>
                    </a:lnTo>
                    <a:lnTo>
                      <a:pt x="18" y="10"/>
                    </a:lnTo>
                    <a:lnTo>
                      <a:pt x="18" y="10"/>
                    </a:lnTo>
                    <a:lnTo>
                      <a:pt x="18" y="10"/>
                    </a:lnTo>
                    <a:lnTo>
                      <a:pt x="18" y="10"/>
                    </a:lnTo>
                    <a:lnTo>
                      <a:pt x="18" y="10"/>
                    </a:lnTo>
                    <a:lnTo>
                      <a:pt x="18" y="10"/>
                    </a:lnTo>
                    <a:lnTo>
                      <a:pt x="17" y="10"/>
                    </a:lnTo>
                    <a:lnTo>
                      <a:pt x="17" y="10"/>
                    </a:lnTo>
                    <a:lnTo>
                      <a:pt x="17" y="10"/>
                    </a:lnTo>
                    <a:lnTo>
                      <a:pt x="17" y="10"/>
                    </a:lnTo>
                    <a:lnTo>
                      <a:pt x="17" y="10"/>
                    </a:lnTo>
                    <a:lnTo>
                      <a:pt x="17" y="10"/>
                    </a:lnTo>
                    <a:lnTo>
                      <a:pt x="17" y="10"/>
                    </a:lnTo>
                    <a:lnTo>
                      <a:pt x="17" y="11"/>
                    </a:lnTo>
                    <a:lnTo>
                      <a:pt x="17" y="11"/>
                    </a:lnTo>
                    <a:lnTo>
                      <a:pt x="17" y="11"/>
                    </a:lnTo>
                    <a:lnTo>
                      <a:pt x="17" y="11"/>
                    </a:lnTo>
                    <a:lnTo>
                      <a:pt x="16" y="11"/>
                    </a:lnTo>
                    <a:lnTo>
                      <a:pt x="16" y="11"/>
                    </a:lnTo>
                    <a:lnTo>
                      <a:pt x="16" y="11"/>
                    </a:lnTo>
                    <a:lnTo>
                      <a:pt x="16" y="11"/>
                    </a:lnTo>
                    <a:lnTo>
                      <a:pt x="16" y="11"/>
                    </a:lnTo>
                    <a:lnTo>
                      <a:pt x="16" y="11"/>
                    </a:lnTo>
                    <a:lnTo>
                      <a:pt x="15" y="11"/>
                    </a:lnTo>
                    <a:lnTo>
                      <a:pt x="15" y="11"/>
                    </a:lnTo>
                    <a:lnTo>
                      <a:pt x="15" y="11"/>
                    </a:lnTo>
                    <a:lnTo>
                      <a:pt x="15" y="11"/>
                    </a:lnTo>
                    <a:lnTo>
                      <a:pt x="16" y="11"/>
                    </a:lnTo>
                    <a:lnTo>
                      <a:pt x="16" y="11"/>
                    </a:lnTo>
                    <a:lnTo>
                      <a:pt x="16" y="12"/>
                    </a:lnTo>
                    <a:lnTo>
                      <a:pt x="16" y="12"/>
                    </a:lnTo>
                    <a:lnTo>
                      <a:pt x="16" y="12"/>
                    </a:lnTo>
                    <a:lnTo>
                      <a:pt x="15" y="12"/>
                    </a:lnTo>
                    <a:lnTo>
                      <a:pt x="15" y="12"/>
                    </a:lnTo>
                    <a:lnTo>
                      <a:pt x="15" y="12"/>
                    </a:lnTo>
                    <a:lnTo>
                      <a:pt x="15" y="12"/>
                    </a:lnTo>
                    <a:lnTo>
                      <a:pt x="15" y="12"/>
                    </a:lnTo>
                    <a:lnTo>
                      <a:pt x="15" y="12"/>
                    </a:lnTo>
                    <a:lnTo>
                      <a:pt x="15" y="12"/>
                    </a:lnTo>
                    <a:lnTo>
                      <a:pt x="14" y="12"/>
                    </a:lnTo>
                    <a:lnTo>
                      <a:pt x="14" y="12"/>
                    </a:lnTo>
                    <a:lnTo>
                      <a:pt x="15" y="13"/>
                    </a:lnTo>
                    <a:lnTo>
                      <a:pt x="14" y="13"/>
                    </a:lnTo>
                    <a:lnTo>
                      <a:pt x="14" y="13"/>
                    </a:lnTo>
                    <a:lnTo>
                      <a:pt x="14" y="13"/>
                    </a:lnTo>
                    <a:lnTo>
                      <a:pt x="13" y="12"/>
                    </a:lnTo>
                    <a:lnTo>
                      <a:pt x="13" y="12"/>
                    </a:lnTo>
                    <a:lnTo>
                      <a:pt x="13" y="12"/>
                    </a:lnTo>
                    <a:lnTo>
                      <a:pt x="13" y="12"/>
                    </a:lnTo>
                    <a:lnTo>
                      <a:pt x="13" y="12"/>
                    </a:lnTo>
                    <a:lnTo>
                      <a:pt x="13" y="12"/>
                    </a:lnTo>
                    <a:lnTo>
                      <a:pt x="13" y="12"/>
                    </a:lnTo>
                    <a:lnTo>
                      <a:pt x="13" y="13"/>
                    </a:lnTo>
                    <a:lnTo>
                      <a:pt x="13" y="13"/>
                    </a:lnTo>
                    <a:lnTo>
                      <a:pt x="14" y="13"/>
                    </a:lnTo>
                    <a:lnTo>
                      <a:pt x="14" y="13"/>
                    </a:lnTo>
                    <a:lnTo>
                      <a:pt x="14" y="14"/>
                    </a:lnTo>
                    <a:lnTo>
                      <a:pt x="14" y="14"/>
                    </a:lnTo>
                    <a:lnTo>
                      <a:pt x="13" y="14"/>
                    </a:lnTo>
                    <a:lnTo>
                      <a:pt x="13" y="14"/>
                    </a:lnTo>
                    <a:lnTo>
                      <a:pt x="13" y="14"/>
                    </a:lnTo>
                    <a:lnTo>
                      <a:pt x="13" y="14"/>
                    </a:lnTo>
                    <a:lnTo>
                      <a:pt x="13" y="13"/>
                    </a:lnTo>
                    <a:lnTo>
                      <a:pt x="13" y="13"/>
                    </a:lnTo>
                    <a:lnTo>
                      <a:pt x="13" y="14"/>
                    </a:lnTo>
                    <a:lnTo>
                      <a:pt x="13" y="14"/>
                    </a:lnTo>
                    <a:lnTo>
                      <a:pt x="13" y="14"/>
                    </a:lnTo>
                    <a:lnTo>
                      <a:pt x="13" y="14"/>
                    </a:lnTo>
                    <a:lnTo>
                      <a:pt x="13" y="14"/>
                    </a:lnTo>
                    <a:lnTo>
                      <a:pt x="13" y="15"/>
                    </a:lnTo>
                    <a:lnTo>
                      <a:pt x="12" y="15"/>
                    </a:lnTo>
                    <a:lnTo>
                      <a:pt x="12" y="14"/>
                    </a:lnTo>
                    <a:lnTo>
                      <a:pt x="12" y="14"/>
                    </a:lnTo>
                    <a:lnTo>
                      <a:pt x="12" y="14"/>
                    </a:lnTo>
                    <a:lnTo>
                      <a:pt x="12" y="14"/>
                    </a:lnTo>
                    <a:lnTo>
                      <a:pt x="11" y="14"/>
                    </a:lnTo>
                    <a:lnTo>
                      <a:pt x="12" y="14"/>
                    </a:lnTo>
                    <a:lnTo>
                      <a:pt x="12" y="15"/>
                    </a:lnTo>
                    <a:lnTo>
                      <a:pt x="12" y="15"/>
                    </a:lnTo>
                    <a:lnTo>
                      <a:pt x="12" y="15"/>
                    </a:lnTo>
                    <a:lnTo>
                      <a:pt x="12" y="15"/>
                    </a:lnTo>
                    <a:lnTo>
                      <a:pt x="13" y="15"/>
                    </a:lnTo>
                    <a:lnTo>
                      <a:pt x="13" y="15"/>
                    </a:lnTo>
                    <a:lnTo>
                      <a:pt x="12" y="15"/>
                    </a:lnTo>
                    <a:lnTo>
                      <a:pt x="12" y="16"/>
                    </a:lnTo>
                    <a:lnTo>
                      <a:pt x="12" y="16"/>
                    </a:lnTo>
                    <a:lnTo>
                      <a:pt x="12" y="15"/>
                    </a:lnTo>
                    <a:lnTo>
                      <a:pt x="12" y="16"/>
                    </a:lnTo>
                    <a:lnTo>
                      <a:pt x="12" y="16"/>
                    </a:lnTo>
                    <a:lnTo>
                      <a:pt x="11" y="16"/>
                    </a:lnTo>
                    <a:lnTo>
                      <a:pt x="11" y="16"/>
                    </a:lnTo>
                    <a:lnTo>
                      <a:pt x="11" y="16"/>
                    </a:lnTo>
                    <a:lnTo>
                      <a:pt x="11" y="16"/>
                    </a:lnTo>
                    <a:lnTo>
                      <a:pt x="11" y="16"/>
                    </a:lnTo>
                    <a:lnTo>
                      <a:pt x="11" y="16"/>
                    </a:lnTo>
                    <a:lnTo>
                      <a:pt x="11" y="17"/>
                    </a:lnTo>
                    <a:lnTo>
                      <a:pt x="10" y="17"/>
                    </a:lnTo>
                    <a:lnTo>
                      <a:pt x="11" y="17"/>
                    </a:lnTo>
                    <a:lnTo>
                      <a:pt x="11" y="17"/>
                    </a:lnTo>
                    <a:lnTo>
                      <a:pt x="11" y="17"/>
                    </a:lnTo>
                    <a:lnTo>
                      <a:pt x="10" y="17"/>
                    </a:lnTo>
                    <a:lnTo>
                      <a:pt x="10" y="17"/>
                    </a:lnTo>
                    <a:lnTo>
                      <a:pt x="10" y="17"/>
                    </a:lnTo>
                    <a:lnTo>
                      <a:pt x="10" y="17"/>
                    </a:lnTo>
                    <a:lnTo>
                      <a:pt x="10" y="17"/>
                    </a:lnTo>
                    <a:lnTo>
                      <a:pt x="10" y="17"/>
                    </a:lnTo>
                    <a:lnTo>
                      <a:pt x="10" y="18"/>
                    </a:lnTo>
                    <a:lnTo>
                      <a:pt x="10" y="18"/>
                    </a:lnTo>
                    <a:lnTo>
                      <a:pt x="10" y="18"/>
                    </a:lnTo>
                    <a:lnTo>
                      <a:pt x="10" y="18"/>
                    </a:lnTo>
                    <a:lnTo>
                      <a:pt x="9" y="18"/>
                    </a:lnTo>
                    <a:lnTo>
                      <a:pt x="9" y="18"/>
                    </a:lnTo>
                    <a:lnTo>
                      <a:pt x="9" y="18"/>
                    </a:lnTo>
                    <a:lnTo>
                      <a:pt x="9" y="18"/>
                    </a:lnTo>
                    <a:lnTo>
                      <a:pt x="10" y="18"/>
                    </a:lnTo>
                    <a:lnTo>
                      <a:pt x="10" y="18"/>
                    </a:lnTo>
                    <a:lnTo>
                      <a:pt x="9" y="18"/>
                    </a:lnTo>
                    <a:lnTo>
                      <a:pt x="9" y="18"/>
                    </a:lnTo>
                    <a:lnTo>
                      <a:pt x="9" y="18"/>
                    </a:lnTo>
                    <a:lnTo>
                      <a:pt x="9" y="19"/>
                    </a:lnTo>
                    <a:lnTo>
                      <a:pt x="9" y="19"/>
                    </a:lnTo>
                    <a:lnTo>
                      <a:pt x="9" y="19"/>
                    </a:lnTo>
                    <a:lnTo>
                      <a:pt x="8" y="18"/>
                    </a:lnTo>
                    <a:lnTo>
                      <a:pt x="8" y="18"/>
                    </a:lnTo>
                    <a:lnTo>
                      <a:pt x="8" y="19"/>
                    </a:lnTo>
                    <a:lnTo>
                      <a:pt x="8" y="19"/>
                    </a:lnTo>
                    <a:lnTo>
                      <a:pt x="9" y="19"/>
                    </a:lnTo>
                    <a:lnTo>
                      <a:pt x="9" y="19"/>
                    </a:lnTo>
                    <a:lnTo>
                      <a:pt x="9" y="19"/>
                    </a:lnTo>
                    <a:lnTo>
                      <a:pt x="8" y="19"/>
                    </a:lnTo>
                    <a:lnTo>
                      <a:pt x="9" y="19"/>
                    </a:lnTo>
                    <a:lnTo>
                      <a:pt x="9" y="19"/>
                    </a:lnTo>
                    <a:lnTo>
                      <a:pt x="9" y="20"/>
                    </a:lnTo>
                    <a:lnTo>
                      <a:pt x="9" y="20"/>
                    </a:lnTo>
                    <a:lnTo>
                      <a:pt x="9" y="20"/>
                    </a:lnTo>
                    <a:lnTo>
                      <a:pt x="9" y="20"/>
                    </a:lnTo>
                    <a:lnTo>
                      <a:pt x="9" y="20"/>
                    </a:lnTo>
                    <a:lnTo>
                      <a:pt x="8" y="21"/>
                    </a:lnTo>
                    <a:lnTo>
                      <a:pt x="8" y="21"/>
                    </a:lnTo>
                    <a:lnTo>
                      <a:pt x="8" y="21"/>
                    </a:lnTo>
                    <a:lnTo>
                      <a:pt x="8" y="21"/>
                    </a:lnTo>
                    <a:lnTo>
                      <a:pt x="8" y="21"/>
                    </a:lnTo>
                    <a:lnTo>
                      <a:pt x="8" y="21"/>
                    </a:lnTo>
                    <a:lnTo>
                      <a:pt x="9" y="21"/>
                    </a:lnTo>
                    <a:lnTo>
                      <a:pt x="9" y="22"/>
                    </a:lnTo>
                    <a:lnTo>
                      <a:pt x="9" y="22"/>
                    </a:lnTo>
                    <a:lnTo>
                      <a:pt x="9" y="22"/>
                    </a:lnTo>
                    <a:lnTo>
                      <a:pt x="9" y="22"/>
                    </a:lnTo>
                    <a:lnTo>
                      <a:pt x="9" y="23"/>
                    </a:lnTo>
                    <a:lnTo>
                      <a:pt x="9" y="23"/>
                    </a:lnTo>
                    <a:lnTo>
                      <a:pt x="9" y="23"/>
                    </a:lnTo>
                    <a:lnTo>
                      <a:pt x="10" y="23"/>
                    </a:lnTo>
                    <a:lnTo>
                      <a:pt x="10" y="24"/>
                    </a:lnTo>
                    <a:lnTo>
                      <a:pt x="10" y="24"/>
                    </a:lnTo>
                    <a:lnTo>
                      <a:pt x="10" y="24"/>
                    </a:lnTo>
                    <a:lnTo>
                      <a:pt x="10" y="24"/>
                    </a:lnTo>
                    <a:lnTo>
                      <a:pt x="11" y="24"/>
                    </a:lnTo>
                    <a:lnTo>
                      <a:pt x="11" y="24"/>
                    </a:lnTo>
                    <a:lnTo>
                      <a:pt x="11" y="24"/>
                    </a:lnTo>
                    <a:lnTo>
                      <a:pt x="11" y="25"/>
                    </a:lnTo>
                    <a:lnTo>
                      <a:pt x="11" y="25"/>
                    </a:lnTo>
                    <a:lnTo>
                      <a:pt x="12" y="25"/>
                    </a:lnTo>
                    <a:lnTo>
                      <a:pt x="12" y="25"/>
                    </a:lnTo>
                    <a:lnTo>
                      <a:pt x="12" y="25"/>
                    </a:lnTo>
                    <a:lnTo>
                      <a:pt x="12" y="25"/>
                    </a:lnTo>
                    <a:lnTo>
                      <a:pt x="13" y="26"/>
                    </a:lnTo>
                    <a:lnTo>
                      <a:pt x="13" y="26"/>
                    </a:lnTo>
                    <a:lnTo>
                      <a:pt x="13" y="26"/>
                    </a:lnTo>
                    <a:lnTo>
                      <a:pt x="13" y="26"/>
                    </a:lnTo>
                    <a:lnTo>
                      <a:pt x="13" y="26"/>
                    </a:lnTo>
                    <a:lnTo>
                      <a:pt x="13" y="26"/>
                    </a:lnTo>
                    <a:lnTo>
                      <a:pt x="13" y="26"/>
                    </a:lnTo>
                    <a:lnTo>
                      <a:pt x="13" y="26"/>
                    </a:lnTo>
                    <a:lnTo>
                      <a:pt x="13" y="27"/>
                    </a:lnTo>
                    <a:lnTo>
                      <a:pt x="13" y="26"/>
                    </a:lnTo>
                    <a:lnTo>
                      <a:pt x="13" y="26"/>
                    </a:lnTo>
                    <a:lnTo>
                      <a:pt x="12" y="26"/>
                    </a:lnTo>
                    <a:lnTo>
                      <a:pt x="12" y="26"/>
                    </a:lnTo>
                    <a:lnTo>
                      <a:pt x="12" y="26"/>
                    </a:lnTo>
                    <a:lnTo>
                      <a:pt x="12" y="26"/>
                    </a:lnTo>
                    <a:lnTo>
                      <a:pt x="11" y="26"/>
                    </a:lnTo>
                    <a:lnTo>
                      <a:pt x="11" y="26"/>
                    </a:lnTo>
                    <a:lnTo>
                      <a:pt x="11" y="27"/>
                    </a:lnTo>
                    <a:lnTo>
                      <a:pt x="11" y="27"/>
                    </a:lnTo>
                    <a:lnTo>
                      <a:pt x="11" y="27"/>
                    </a:lnTo>
                    <a:lnTo>
                      <a:pt x="11" y="27"/>
                    </a:lnTo>
                    <a:lnTo>
                      <a:pt x="11" y="27"/>
                    </a:lnTo>
                    <a:lnTo>
                      <a:pt x="11" y="27"/>
                    </a:lnTo>
                    <a:lnTo>
                      <a:pt x="10" y="26"/>
                    </a:lnTo>
                    <a:lnTo>
                      <a:pt x="11" y="26"/>
                    </a:lnTo>
                    <a:lnTo>
                      <a:pt x="11" y="26"/>
                    </a:lnTo>
                    <a:lnTo>
                      <a:pt x="11" y="26"/>
                    </a:lnTo>
                    <a:lnTo>
                      <a:pt x="11" y="26"/>
                    </a:lnTo>
                    <a:lnTo>
                      <a:pt x="11" y="26"/>
                    </a:lnTo>
                    <a:lnTo>
                      <a:pt x="10" y="26"/>
                    </a:lnTo>
                    <a:lnTo>
                      <a:pt x="10" y="26"/>
                    </a:lnTo>
                    <a:lnTo>
                      <a:pt x="10" y="26"/>
                    </a:lnTo>
                    <a:lnTo>
                      <a:pt x="10" y="26"/>
                    </a:lnTo>
                    <a:lnTo>
                      <a:pt x="10" y="26"/>
                    </a:lnTo>
                    <a:lnTo>
                      <a:pt x="10" y="27"/>
                    </a:lnTo>
                    <a:lnTo>
                      <a:pt x="10" y="27"/>
                    </a:lnTo>
                    <a:lnTo>
                      <a:pt x="9" y="26"/>
                    </a:lnTo>
                    <a:lnTo>
                      <a:pt x="9" y="26"/>
                    </a:lnTo>
                    <a:lnTo>
                      <a:pt x="9" y="26"/>
                    </a:lnTo>
                    <a:lnTo>
                      <a:pt x="9" y="26"/>
                    </a:lnTo>
                    <a:lnTo>
                      <a:pt x="9" y="26"/>
                    </a:lnTo>
                    <a:lnTo>
                      <a:pt x="9" y="26"/>
                    </a:lnTo>
                    <a:lnTo>
                      <a:pt x="8" y="26"/>
                    </a:lnTo>
                    <a:lnTo>
                      <a:pt x="8" y="26"/>
                    </a:lnTo>
                    <a:lnTo>
                      <a:pt x="8" y="26"/>
                    </a:lnTo>
                    <a:lnTo>
                      <a:pt x="8" y="27"/>
                    </a:lnTo>
                    <a:lnTo>
                      <a:pt x="8" y="27"/>
                    </a:lnTo>
                    <a:lnTo>
                      <a:pt x="8" y="26"/>
                    </a:lnTo>
                    <a:lnTo>
                      <a:pt x="7" y="26"/>
                    </a:lnTo>
                    <a:lnTo>
                      <a:pt x="7" y="26"/>
                    </a:lnTo>
                    <a:lnTo>
                      <a:pt x="7" y="26"/>
                    </a:lnTo>
                    <a:lnTo>
                      <a:pt x="7" y="26"/>
                    </a:lnTo>
                    <a:lnTo>
                      <a:pt x="7" y="26"/>
                    </a:lnTo>
                    <a:lnTo>
                      <a:pt x="7" y="26"/>
                    </a:lnTo>
                    <a:lnTo>
                      <a:pt x="7" y="26"/>
                    </a:lnTo>
                    <a:lnTo>
                      <a:pt x="7" y="26"/>
                    </a:lnTo>
                    <a:lnTo>
                      <a:pt x="7" y="26"/>
                    </a:lnTo>
                    <a:lnTo>
                      <a:pt x="7" y="26"/>
                    </a:lnTo>
                    <a:lnTo>
                      <a:pt x="6" y="26"/>
                    </a:lnTo>
                    <a:lnTo>
                      <a:pt x="6" y="26"/>
                    </a:lnTo>
                    <a:lnTo>
                      <a:pt x="5" y="26"/>
                    </a:lnTo>
                    <a:lnTo>
                      <a:pt x="5" y="26"/>
                    </a:lnTo>
                    <a:lnTo>
                      <a:pt x="5" y="26"/>
                    </a:lnTo>
                    <a:lnTo>
                      <a:pt x="5" y="26"/>
                    </a:lnTo>
                    <a:lnTo>
                      <a:pt x="4" y="26"/>
                    </a:lnTo>
                    <a:lnTo>
                      <a:pt x="4" y="25"/>
                    </a:lnTo>
                    <a:lnTo>
                      <a:pt x="5" y="25"/>
                    </a:lnTo>
                    <a:lnTo>
                      <a:pt x="5" y="25"/>
                    </a:lnTo>
                    <a:lnTo>
                      <a:pt x="5" y="25"/>
                    </a:lnTo>
                    <a:lnTo>
                      <a:pt x="5" y="25"/>
                    </a:lnTo>
                    <a:lnTo>
                      <a:pt x="5" y="25"/>
                    </a:lnTo>
                    <a:lnTo>
                      <a:pt x="4" y="25"/>
                    </a:lnTo>
                    <a:lnTo>
                      <a:pt x="5" y="24"/>
                    </a:lnTo>
                    <a:lnTo>
                      <a:pt x="5" y="24"/>
                    </a:lnTo>
                    <a:lnTo>
                      <a:pt x="5" y="24"/>
                    </a:lnTo>
                    <a:lnTo>
                      <a:pt x="6" y="24"/>
                    </a:lnTo>
                    <a:lnTo>
                      <a:pt x="6" y="24"/>
                    </a:lnTo>
                    <a:lnTo>
                      <a:pt x="6" y="24"/>
                    </a:lnTo>
                    <a:lnTo>
                      <a:pt x="5" y="24"/>
                    </a:lnTo>
                    <a:lnTo>
                      <a:pt x="5" y="24"/>
                    </a:lnTo>
                    <a:lnTo>
                      <a:pt x="5" y="24"/>
                    </a:lnTo>
                    <a:lnTo>
                      <a:pt x="5" y="24"/>
                    </a:lnTo>
                    <a:lnTo>
                      <a:pt x="4" y="24"/>
                    </a:lnTo>
                    <a:lnTo>
                      <a:pt x="4" y="24"/>
                    </a:lnTo>
                    <a:lnTo>
                      <a:pt x="4" y="24"/>
                    </a:lnTo>
                    <a:lnTo>
                      <a:pt x="4" y="24"/>
                    </a:lnTo>
                    <a:lnTo>
                      <a:pt x="4" y="23"/>
                    </a:lnTo>
                    <a:lnTo>
                      <a:pt x="4" y="23"/>
                    </a:lnTo>
                    <a:lnTo>
                      <a:pt x="4" y="23"/>
                    </a:lnTo>
                    <a:lnTo>
                      <a:pt x="4" y="23"/>
                    </a:lnTo>
                    <a:lnTo>
                      <a:pt x="4" y="23"/>
                    </a:lnTo>
                    <a:lnTo>
                      <a:pt x="3" y="23"/>
                    </a:lnTo>
                    <a:lnTo>
                      <a:pt x="3" y="23"/>
                    </a:lnTo>
                    <a:lnTo>
                      <a:pt x="3" y="23"/>
                    </a:lnTo>
                    <a:lnTo>
                      <a:pt x="2" y="23"/>
                    </a:lnTo>
                    <a:lnTo>
                      <a:pt x="2" y="23"/>
                    </a:lnTo>
                    <a:lnTo>
                      <a:pt x="2" y="23"/>
                    </a:lnTo>
                    <a:lnTo>
                      <a:pt x="2" y="23"/>
                    </a:lnTo>
                    <a:lnTo>
                      <a:pt x="2" y="23"/>
                    </a:lnTo>
                    <a:lnTo>
                      <a:pt x="2" y="23"/>
                    </a:lnTo>
                    <a:lnTo>
                      <a:pt x="2" y="23"/>
                    </a:lnTo>
                    <a:lnTo>
                      <a:pt x="2" y="23"/>
                    </a:lnTo>
                    <a:lnTo>
                      <a:pt x="1" y="23"/>
                    </a:lnTo>
                    <a:lnTo>
                      <a:pt x="2" y="23"/>
                    </a:lnTo>
                    <a:lnTo>
                      <a:pt x="1" y="23"/>
                    </a:lnTo>
                    <a:lnTo>
                      <a:pt x="1" y="23"/>
                    </a:lnTo>
                    <a:lnTo>
                      <a:pt x="1" y="23"/>
                    </a:lnTo>
                    <a:lnTo>
                      <a:pt x="0" y="23"/>
                    </a:lnTo>
                    <a:lnTo>
                      <a:pt x="0" y="23"/>
                    </a:lnTo>
                    <a:lnTo>
                      <a:pt x="0" y="22"/>
                    </a:lnTo>
                    <a:lnTo>
                      <a:pt x="0" y="22"/>
                    </a:lnTo>
                    <a:lnTo>
                      <a:pt x="0" y="22"/>
                    </a:lnTo>
                    <a:lnTo>
                      <a:pt x="0" y="21"/>
                    </a:lnTo>
                    <a:lnTo>
                      <a:pt x="0" y="21"/>
                    </a:lnTo>
                    <a:lnTo>
                      <a:pt x="0" y="21"/>
                    </a:lnTo>
                    <a:lnTo>
                      <a:pt x="0" y="21"/>
                    </a:lnTo>
                    <a:lnTo>
                      <a:pt x="0" y="21"/>
                    </a:lnTo>
                    <a:lnTo>
                      <a:pt x="1" y="20"/>
                    </a:lnTo>
                    <a:lnTo>
                      <a:pt x="1" y="20"/>
                    </a:lnTo>
                    <a:lnTo>
                      <a:pt x="1" y="21"/>
                    </a:lnTo>
                    <a:lnTo>
                      <a:pt x="1" y="21"/>
                    </a:lnTo>
                    <a:lnTo>
                      <a:pt x="2" y="21"/>
                    </a:lnTo>
                    <a:lnTo>
                      <a:pt x="2" y="21"/>
                    </a:lnTo>
                    <a:lnTo>
                      <a:pt x="2" y="20"/>
                    </a:lnTo>
                    <a:lnTo>
                      <a:pt x="2" y="20"/>
                    </a:lnTo>
                    <a:lnTo>
                      <a:pt x="2" y="20"/>
                    </a:lnTo>
                    <a:lnTo>
                      <a:pt x="2" y="20"/>
                    </a:lnTo>
                    <a:lnTo>
                      <a:pt x="3" y="20"/>
                    </a:lnTo>
                    <a:lnTo>
                      <a:pt x="3" y="19"/>
                    </a:lnTo>
                    <a:lnTo>
                      <a:pt x="2" y="19"/>
                    </a:lnTo>
                    <a:lnTo>
                      <a:pt x="3" y="19"/>
                    </a:lnTo>
                    <a:lnTo>
                      <a:pt x="3" y="19"/>
                    </a:lnTo>
                    <a:lnTo>
                      <a:pt x="3" y="19"/>
                    </a:lnTo>
                    <a:lnTo>
                      <a:pt x="3" y="19"/>
                    </a:lnTo>
                    <a:lnTo>
                      <a:pt x="3" y="18"/>
                    </a:lnTo>
                    <a:lnTo>
                      <a:pt x="3" y="18"/>
                    </a:lnTo>
                    <a:lnTo>
                      <a:pt x="3" y="18"/>
                    </a:lnTo>
                    <a:lnTo>
                      <a:pt x="3" y="19"/>
                    </a:lnTo>
                    <a:lnTo>
                      <a:pt x="3" y="19"/>
                    </a:lnTo>
                    <a:lnTo>
                      <a:pt x="3" y="18"/>
                    </a:lnTo>
                    <a:lnTo>
                      <a:pt x="3" y="18"/>
                    </a:lnTo>
                    <a:lnTo>
                      <a:pt x="3" y="18"/>
                    </a:lnTo>
                    <a:lnTo>
                      <a:pt x="3" y="18"/>
                    </a:lnTo>
                    <a:lnTo>
                      <a:pt x="2" y="18"/>
                    </a:lnTo>
                    <a:lnTo>
                      <a:pt x="2" y="18"/>
                    </a:lnTo>
                    <a:lnTo>
                      <a:pt x="2" y="18"/>
                    </a:lnTo>
                    <a:lnTo>
                      <a:pt x="2" y="18"/>
                    </a:lnTo>
                    <a:lnTo>
                      <a:pt x="3" y="18"/>
                    </a:lnTo>
                    <a:lnTo>
                      <a:pt x="3" y="17"/>
                    </a:lnTo>
                    <a:lnTo>
                      <a:pt x="3" y="17"/>
                    </a:lnTo>
                    <a:lnTo>
                      <a:pt x="3" y="17"/>
                    </a:lnTo>
                    <a:lnTo>
                      <a:pt x="4" y="17"/>
                    </a:lnTo>
                    <a:lnTo>
                      <a:pt x="4" y="18"/>
                    </a:lnTo>
                    <a:lnTo>
                      <a:pt x="4" y="17"/>
                    </a:lnTo>
                    <a:lnTo>
                      <a:pt x="4" y="17"/>
                    </a:lnTo>
                    <a:lnTo>
                      <a:pt x="4" y="17"/>
                    </a:lnTo>
                    <a:lnTo>
                      <a:pt x="4" y="17"/>
                    </a:lnTo>
                    <a:lnTo>
                      <a:pt x="4" y="17"/>
                    </a:lnTo>
                    <a:lnTo>
                      <a:pt x="4" y="17"/>
                    </a:lnTo>
                    <a:lnTo>
                      <a:pt x="4" y="17"/>
                    </a:lnTo>
                    <a:lnTo>
                      <a:pt x="4" y="17"/>
                    </a:lnTo>
                    <a:lnTo>
                      <a:pt x="4" y="17"/>
                    </a:lnTo>
                    <a:lnTo>
                      <a:pt x="4" y="16"/>
                    </a:lnTo>
                    <a:lnTo>
                      <a:pt x="4" y="16"/>
                    </a:lnTo>
                    <a:lnTo>
                      <a:pt x="4" y="16"/>
                    </a:lnTo>
                    <a:lnTo>
                      <a:pt x="4" y="16"/>
                    </a:lnTo>
                    <a:lnTo>
                      <a:pt x="4" y="16"/>
                    </a:lnTo>
                    <a:lnTo>
                      <a:pt x="5" y="16"/>
                    </a:lnTo>
                    <a:lnTo>
                      <a:pt x="5" y="16"/>
                    </a:lnTo>
                    <a:lnTo>
                      <a:pt x="5" y="16"/>
                    </a:lnTo>
                    <a:lnTo>
                      <a:pt x="5" y="16"/>
                    </a:lnTo>
                    <a:lnTo>
                      <a:pt x="5" y="16"/>
                    </a:lnTo>
                    <a:lnTo>
                      <a:pt x="5" y="16"/>
                    </a:lnTo>
                    <a:lnTo>
                      <a:pt x="6" y="16"/>
                    </a:lnTo>
                    <a:lnTo>
                      <a:pt x="6" y="16"/>
                    </a:lnTo>
                    <a:lnTo>
                      <a:pt x="6" y="16"/>
                    </a:lnTo>
                    <a:lnTo>
                      <a:pt x="6" y="16"/>
                    </a:lnTo>
                    <a:lnTo>
                      <a:pt x="7" y="16"/>
                    </a:lnTo>
                    <a:lnTo>
                      <a:pt x="7" y="15"/>
                    </a:lnTo>
                    <a:lnTo>
                      <a:pt x="6" y="16"/>
                    </a:lnTo>
                    <a:lnTo>
                      <a:pt x="6" y="16"/>
                    </a:lnTo>
                    <a:lnTo>
                      <a:pt x="6" y="15"/>
                    </a:lnTo>
                    <a:lnTo>
                      <a:pt x="6" y="15"/>
                    </a:lnTo>
                    <a:lnTo>
                      <a:pt x="6" y="15"/>
                    </a:lnTo>
                    <a:lnTo>
                      <a:pt x="6" y="15"/>
                    </a:lnTo>
                    <a:lnTo>
                      <a:pt x="6" y="15"/>
                    </a:lnTo>
                    <a:lnTo>
                      <a:pt x="6" y="15"/>
                    </a:lnTo>
                    <a:lnTo>
                      <a:pt x="7" y="14"/>
                    </a:lnTo>
                    <a:lnTo>
                      <a:pt x="7" y="14"/>
                    </a:lnTo>
                    <a:lnTo>
                      <a:pt x="7" y="14"/>
                    </a:lnTo>
                    <a:lnTo>
                      <a:pt x="7" y="14"/>
                    </a:lnTo>
                    <a:lnTo>
                      <a:pt x="7" y="14"/>
                    </a:lnTo>
                    <a:lnTo>
                      <a:pt x="8" y="14"/>
                    </a:lnTo>
                    <a:lnTo>
                      <a:pt x="8" y="14"/>
                    </a:lnTo>
                    <a:lnTo>
                      <a:pt x="7" y="14"/>
                    </a:lnTo>
                    <a:lnTo>
                      <a:pt x="7" y="14"/>
                    </a:lnTo>
                    <a:lnTo>
                      <a:pt x="7" y="14"/>
                    </a:lnTo>
                    <a:lnTo>
                      <a:pt x="6" y="14"/>
                    </a:lnTo>
                    <a:lnTo>
                      <a:pt x="6" y="14"/>
                    </a:lnTo>
                    <a:lnTo>
                      <a:pt x="6" y="14"/>
                    </a:lnTo>
                    <a:lnTo>
                      <a:pt x="6" y="14"/>
                    </a:lnTo>
                    <a:lnTo>
                      <a:pt x="5" y="14"/>
                    </a:lnTo>
                    <a:lnTo>
                      <a:pt x="5" y="14"/>
                    </a:lnTo>
                    <a:lnTo>
                      <a:pt x="5" y="14"/>
                    </a:lnTo>
                    <a:lnTo>
                      <a:pt x="5" y="14"/>
                    </a:lnTo>
                    <a:lnTo>
                      <a:pt x="5" y="14"/>
                    </a:lnTo>
                    <a:lnTo>
                      <a:pt x="5" y="14"/>
                    </a:lnTo>
                    <a:lnTo>
                      <a:pt x="5" y="14"/>
                    </a:lnTo>
                    <a:lnTo>
                      <a:pt x="5" y="14"/>
                    </a:lnTo>
                    <a:lnTo>
                      <a:pt x="5" y="14"/>
                    </a:lnTo>
                    <a:lnTo>
                      <a:pt x="6" y="13"/>
                    </a:lnTo>
                    <a:lnTo>
                      <a:pt x="6" y="13"/>
                    </a:lnTo>
                    <a:lnTo>
                      <a:pt x="6" y="13"/>
                    </a:lnTo>
                    <a:lnTo>
                      <a:pt x="7" y="13"/>
                    </a:lnTo>
                    <a:lnTo>
                      <a:pt x="7" y="13"/>
                    </a:lnTo>
                    <a:lnTo>
                      <a:pt x="7" y="13"/>
                    </a:lnTo>
                    <a:lnTo>
                      <a:pt x="7" y="13"/>
                    </a:lnTo>
                    <a:lnTo>
                      <a:pt x="7" y="13"/>
                    </a:lnTo>
                    <a:lnTo>
                      <a:pt x="7" y="13"/>
                    </a:lnTo>
                    <a:lnTo>
                      <a:pt x="7" y="12"/>
                    </a:lnTo>
                    <a:lnTo>
                      <a:pt x="8" y="12"/>
                    </a:lnTo>
                    <a:lnTo>
                      <a:pt x="8" y="12"/>
                    </a:lnTo>
                    <a:lnTo>
                      <a:pt x="8" y="12"/>
                    </a:lnTo>
                    <a:lnTo>
                      <a:pt x="8" y="12"/>
                    </a:lnTo>
                    <a:lnTo>
                      <a:pt x="8" y="12"/>
                    </a:lnTo>
                    <a:lnTo>
                      <a:pt x="9" y="12"/>
                    </a:lnTo>
                    <a:lnTo>
                      <a:pt x="9" y="12"/>
                    </a:lnTo>
                    <a:lnTo>
                      <a:pt x="9" y="12"/>
                    </a:lnTo>
                    <a:lnTo>
                      <a:pt x="9" y="12"/>
                    </a:lnTo>
                    <a:lnTo>
                      <a:pt x="8" y="12"/>
                    </a:lnTo>
                    <a:lnTo>
                      <a:pt x="8" y="12"/>
                    </a:lnTo>
                    <a:lnTo>
                      <a:pt x="8" y="12"/>
                    </a:lnTo>
                    <a:lnTo>
                      <a:pt x="8" y="12"/>
                    </a:lnTo>
                    <a:lnTo>
                      <a:pt x="8" y="12"/>
                    </a:lnTo>
                    <a:lnTo>
                      <a:pt x="9" y="12"/>
                    </a:lnTo>
                    <a:lnTo>
                      <a:pt x="9" y="12"/>
                    </a:lnTo>
                    <a:lnTo>
                      <a:pt x="9" y="12"/>
                    </a:lnTo>
                    <a:lnTo>
                      <a:pt x="9" y="12"/>
                    </a:lnTo>
                    <a:lnTo>
                      <a:pt x="9" y="12"/>
                    </a:lnTo>
                    <a:lnTo>
                      <a:pt x="9" y="11"/>
                    </a:lnTo>
                    <a:lnTo>
                      <a:pt x="8" y="11"/>
                    </a:lnTo>
                    <a:lnTo>
                      <a:pt x="8" y="11"/>
                    </a:lnTo>
                    <a:lnTo>
                      <a:pt x="8" y="11"/>
                    </a:lnTo>
                    <a:lnTo>
                      <a:pt x="9" y="11"/>
                    </a:lnTo>
                    <a:lnTo>
                      <a:pt x="10" y="11"/>
                    </a:lnTo>
                    <a:lnTo>
                      <a:pt x="10" y="11"/>
                    </a:lnTo>
                    <a:lnTo>
                      <a:pt x="10" y="11"/>
                    </a:lnTo>
                    <a:lnTo>
                      <a:pt x="10" y="11"/>
                    </a:lnTo>
                    <a:lnTo>
                      <a:pt x="10" y="11"/>
                    </a:lnTo>
                    <a:lnTo>
                      <a:pt x="9" y="11"/>
                    </a:lnTo>
                    <a:lnTo>
                      <a:pt x="9" y="11"/>
                    </a:lnTo>
                    <a:lnTo>
                      <a:pt x="9" y="11"/>
                    </a:lnTo>
                    <a:lnTo>
                      <a:pt x="9" y="10"/>
                    </a:lnTo>
                    <a:lnTo>
                      <a:pt x="9" y="10"/>
                    </a:lnTo>
                    <a:lnTo>
                      <a:pt x="9" y="10"/>
                    </a:lnTo>
                    <a:lnTo>
                      <a:pt x="9" y="10"/>
                    </a:lnTo>
                    <a:lnTo>
                      <a:pt x="9" y="10"/>
                    </a:lnTo>
                    <a:lnTo>
                      <a:pt x="10" y="10"/>
                    </a:lnTo>
                    <a:lnTo>
                      <a:pt x="10" y="10"/>
                    </a:lnTo>
                    <a:lnTo>
                      <a:pt x="10" y="10"/>
                    </a:lnTo>
                    <a:lnTo>
                      <a:pt x="11" y="10"/>
                    </a:lnTo>
                    <a:lnTo>
                      <a:pt x="11" y="10"/>
                    </a:lnTo>
                    <a:lnTo>
                      <a:pt x="11" y="10"/>
                    </a:lnTo>
                    <a:lnTo>
                      <a:pt x="11" y="10"/>
                    </a:lnTo>
                    <a:lnTo>
                      <a:pt x="11" y="10"/>
                    </a:lnTo>
                    <a:lnTo>
                      <a:pt x="11" y="10"/>
                    </a:lnTo>
                    <a:lnTo>
                      <a:pt x="11" y="10"/>
                    </a:lnTo>
                    <a:lnTo>
                      <a:pt x="10" y="10"/>
                    </a:lnTo>
                    <a:lnTo>
                      <a:pt x="10" y="10"/>
                    </a:lnTo>
                    <a:lnTo>
                      <a:pt x="10" y="10"/>
                    </a:lnTo>
                    <a:lnTo>
                      <a:pt x="10" y="10"/>
                    </a:lnTo>
                    <a:lnTo>
                      <a:pt x="9" y="10"/>
                    </a:lnTo>
                    <a:lnTo>
                      <a:pt x="9" y="9"/>
                    </a:lnTo>
                    <a:lnTo>
                      <a:pt x="10" y="9"/>
                    </a:lnTo>
                    <a:lnTo>
                      <a:pt x="11" y="9"/>
                    </a:lnTo>
                    <a:lnTo>
                      <a:pt x="11" y="9"/>
                    </a:lnTo>
                    <a:lnTo>
                      <a:pt x="11" y="9"/>
                    </a:lnTo>
                    <a:lnTo>
                      <a:pt x="11" y="9"/>
                    </a:lnTo>
                    <a:lnTo>
                      <a:pt x="11" y="9"/>
                    </a:lnTo>
                    <a:lnTo>
                      <a:pt x="11" y="9"/>
                    </a:lnTo>
                    <a:lnTo>
                      <a:pt x="10" y="9"/>
                    </a:lnTo>
                    <a:lnTo>
                      <a:pt x="11" y="9"/>
                    </a:lnTo>
                    <a:lnTo>
                      <a:pt x="11" y="9"/>
                    </a:lnTo>
                    <a:lnTo>
                      <a:pt x="11" y="8"/>
                    </a:lnTo>
                    <a:lnTo>
                      <a:pt x="11" y="8"/>
                    </a:lnTo>
                    <a:lnTo>
                      <a:pt x="11" y="8"/>
                    </a:lnTo>
                    <a:lnTo>
                      <a:pt x="12" y="8"/>
                    </a:lnTo>
                    <a:lnTo>
                      <a:pt x="12" y="8"/>
                    </a:lnTo>
                    <a:lnTo>
                      <a:pt x="12" y="8"/>
                    </a:lnTo>
                    <a:lnTo>
                      <a:pt x="12" y="7"/>
                    </a:lnTo>
                    <a:lnTo>
                      <a:pt x="12" y="7"/>
                    </a:lnTo>
                    <a:lnTo>
                      <a:pt x="12" y="7"/>
                    </a:lnTo>
                    <a:lnTo>
                      <a:pt x="12" y="7"/>
                    </a:lnTo>
                    <a:lnTo>
                      <a:pt x="12" y="7"/>
                    </a:lnTo>
                    <a:lnTo>
                      <a:pt x="12" y="7"/>
                    </a:lnTo>
                    <a:lnTo>
                      <a:pt x="13" y="7"/>
                    </a:lnTo>
                    <a:lnTo>
                      <a:pt x="13" y="7"/>
                    </a:lnTo>
                    <a:lnTo>
                      <a:pt x="13" y="7"/>
                    </a:lnTo>
                    <a:lnTo>
                      <a:pt x="13" y="7"/>
                    </a:lnTo>
                    <a:lnTo>
                      <a:pt x="14" y="7"/>
                    </a:lnTo>
                    <a:lnTo>
                      <a:pt x="13" y="7"/>
                    </a:lnTo>
                    <a:lnTo>
                      <a:pt x="13" y="7"/>
                    </a:lnTo>
                    <a:lnTo>
                      <a:pt x="13" y="7"/>
                    </a:lnTo>
                    <a:lnTo>
                      <a:pt x="13" y="7"/>
                    </a:lnTo>
                    <a:lnTo>
                      <a:pt x="13" y="6"/>
                    </a:lnTo>
                    <a:lnTo>
                      <a:pt x="13" y="6"/>
                    </a:lnTo>
                    <a:lnTo>
                      <a:pt x="13" y="6"/>
                    </a:lnTo>
                    <a:lnTo>
                      <a:pt x="14" y="6"/>
                    </a:lnTo>
                    <a:lnTo>
                      <a:pt x="14" y="6"/>
                    </a:lnTo>
                    <a:lnTo>
                      <a:pt x="15" y="6"/>
                    </a:lnTo>
                    <a:lnTo>
                      <a:pt x="15" y="6"/>
                    </a:lnTo>
                    <a:lnTo>
                      <a:pt x="14" y="6"/>
                    </a:lnTo>
                    <a:lnTo>
                      <a:pt x="14" y="6"/>
                    </a:lnTo>
                    <a:lnTo>
                      <a:pt x="14" y="6"/>
                    </a:lnTo>
                    <a:lnTo>
                      <a:pt x="14" y="6"/>
                    </a:lnTo>
                    <a:lnTo>
                      <a:pt x="15" y="6"/>
                    </a:lnTo>
                    <a:lnTo>
                      <a:pt x="15" y="6"/>
                    </a:lnTo>
                    <a:lnTo>
                      <a:pt x="16" y="5"/>
                    </a:lnTo>
                    <a:lnTo>
                      <a:pt x="16" y="5"/>
                    </a:lnTo>
                    <a:lnTo>
                      <a:pt x="16" y="5"/>
                    </a:lnTo>
                    <a:lnTo>
                      <a:pt x="16" y="5"/>
                    </a:lnTo>
                    <a:lnTo>
                      <a:pt x="16" y="5"/>
                    </a:lnTo>
                    <a:lnTo>
                      <a:pt x="17" y="5"/>
                    </a:lnTo>
                    <a:lnTo>
                      <a:pt x="17" y="5"/>
                    </a:lnTo>
                    <a:lnTo>
                      <a:pt x="17" y="5"/>
                    </a:lnTo>
                    <a:lnTo>
                      <a:pt x="17" y="5"/>
                    </a:lnTo>
                    <a:lnTo>
                      <a:pt x="17" y="5"/>
                    </a:lnTo>
                    <a:lnTo>
                      <a:pt x="18" y="5"/>
                    </a:lnTo>
                    <a:lnTo>
                      <a:pt x="18" y="5"/>
                    </a:lnTo>
                    <a:lnTo>
                      <a:pt x="18" y="5"/>
                    </a:lnTo>
                    <a:lnTo>
                      <a:pt x="19" y="5"/>
                    </a:lnTo>
                    <a:lnTo>
                      <a:pt x="19" y="5"/>
                    </a:lnTo>
                    <a:lnTo>
                      <a:pt x="19" y="5"/>
                    </a:lnTo>
                    <a:lnTo>
                      <a:pt x="19" y="4"/>
                    </a:lnTo>
                    <a:lnTo>
                      <a:pt x="19" y="4"/>
                    </a:lnTo>
                    <a:lnTo>
                      <a:pt x="19" y="4"/>
                    </a:lnTo>
                    <a:lnTo>
                      <a:pt x="19" y="4"/>
                    </a:lnTo>
                    <a:lnTo>
                      <a:pt x="19" y="4"/>
                    </a:lnTo>
                    <a:lnTo>
                      <a:pt x="19" y="4"/>
                    </a:lnTo>
                    <a:lnTo>
                      <a:pt x="19" y="4"/>
                    </a:lnTo>
                    <a:lnTo>
                      <a:pt x="19" y="4"/>
                    </a:lnTo>
                    <a:lnTo>
                      <a:pt x="18" y="4"/>
                    </a:lnTo>
                    <a:lnTo>
                      <a:pt x="18" y="4"/>
                    </a:lnTo>
                    <a:lnTo>
                      <a:pt x="18" y="4"/>
                    </a:lnTo>
                    <a:lnTo>
                      <a:pt x="19" y="4"/>
                    </a:lnTo>
                    <a:lnTo>
                      <a:pt x="20" y="4"/>
                    </a:lnTo>
                    <a:lnTo>
                      <a:pt x="20" y="4"/>
                    </a:lnTo>
                    <a:lnTo>
                      <a:pt x="20" y="4"/>
                    </a:lnTo>
                    <a:lnTo>
                      <a:pt x="20" y="4"/>
                    </a:lnTo>
                    <a:lnTo>
                      <a:pt x="20" y="4"/>
                    </a:lnTo>
                    <a:lnTo>
                      <a:pt x="20" y="4"/>
                    </a:lnTo>
                    <a:lnTo>
                      <a:pt x="19" y="4"/>
                    </a:lnTo>
                    <a:lnTo>
                      <a:pt x="20" y="5"/>
                    </a:lnTo>
                    <a:lnTo>
                      <a:pt x="20" y="5"/>
                    </a:lnTo>
                    <a:lnTo>
                      <a:pt x="20" y="4"/>
                    </a:lnTo>
                    <a:lnTo>
                      <a:pt x="20" y="4"/>
                    </a:lnTo>
                    <a:lnTo>
                      <a:pt x="20" y="4"/>
                    </a:lnTo>
                    <a:lnTo>
                      <a:pt x="21" y="4"/>
                    </a:lnTo>
                    <a:lnTo>
                      <a:pt x="21" y="4"/>
                    </a:lnTo>
                    <a:lnTo>
                      <a:pt x="21" y="4"/>
                    </a:lnTo>
                    <a:lnTo>
                      <a:pt x="21" y="4"/>
                    </a:lnTo>
                    <a:lnTo>
                      <a:pt x="21" y="4"/>
                    </a:lnTo>
                    <a:lnTo>
                      <a:pt x="20" y="4"/>
                    </a:lnTo>
                    <a:lnTo>
                      <a:pt x="21" y="3"/>
                    </a:lnTo>
                    <a:lnTo>
                      <a:pt x="21" y="3"/>
                    </a:lnTo>
                    <a:lnTo>
                      <a:pt x="21" y="3"/>
                    </a:lnTo>
                    <a:lnTo>
                      <a:pt x="21" y="3"/>
                    </a:lnTo>
                    <a:lnTo>
                      <a:pt x="22" y="3"/>
                    </a:lnTo>
                    <a:lnTo>
                      <a:pt x="22" y="3"/>
                    </a:lnTo>
                    <a:lnTo>
                      <a:pt x="22" y="3"/>
                    </a:lnTo>
                    <a:lnTo>
                      <a:pt x="23" y="3"/>
                    </a:lnTo>
                    <a:lnTo>
                      <a:pt x="23" y="3"/>
                    </a:lnTo>
                    <a:lnTo>
                      <a:pt x="23" y="3"/>
                    </a:lnTo>
                    <a:lnTo>
                      <a:pt x="24" y="3"/>
                    </a:lnTo>
                    <a:lnTo>
                      <a:pt x="24" y="4"/>
                    </a:lnTo>
                    <a:lnTo>
                      <a:pt x="24" y="4"/>
                    </a:lnTo>
                    <a:lnTo>
                      <a:pt x="24" y="3"/>
                    </a:lnTo>
                    <a:lnTo>
                      <a:pt x="25" y="3"/>
                    </a:lnTo>
                    <a:lnTo>
                      <a:pt x="25" y="4"/>
                    </a:lnTo>
                    <a:lnTo>
                      <a:pt x="25" y="4"/>
                    </a:lnTo>
                    <a:lnTo>
                      <a:pt x="25" y="4"/>
                    </a:lnTo>
                    <a:lnTo>
                      <a:pt x="25" y="3"/>
                    </a:lnTo>
                    <a:lnTo>
                      <a:pt x="26" y="3"/>
                    </a:lnTo>
                    <a:lnTo>
                      <a:pt x="26" y="3"/>
                    </a:lnTo>
                    <a:lnTo>
                      <a:pt x="27" y="3"/>
                    </a:lnTo>
                    <a:lnTo>
                      <a:pt x="27" y="3"/>
                    </a:lnTo>
                    <a:lnTo>
                      <a:pt x="27" y="3"/>
                    </a:lnTo>
                    <a:lnTo>
                      <a:pt x="27" y="3"/>
                    </a:lnTo>
                    <a:lnTo>
                      <a:pt x="28" y="3"/>
                    </a:lnTo>
                    <a:lnTo>
                      <a:pt x="28" y="3"/>
                    </a:lnTo>
                    <a:lnTo>
                      <a:pt x="28" y="3"/>
                    </a:lnTo>
                    <a:lnTo>
                      <a:pt x="29" y="3"/>
                    </a:lnTo>
                    <a:lnTo>
                      <a:pt x="29" y="3"/>
                    </a:lnTo>
                    <a:lnTo>
                      <a:pt x="29" y="2"/>
                    </a:lnTo>
                    <a:lnTo>
                      <a:pt x="29" y="2"/>
                    </a:lnTo>
                    <a:lnTo>
                      <a:pt x="30" y="2"/>
                    </a:lnTo>
                    <a:lnTo>
                      <a:pt x="30" y="2"/>
                    </a:lnTo>
                    <a:lnTo>
                      <a:pt x="30" y="2"/>
                    </a:lnTo>
                    <a:lnTo>
                      <a:pt x="30" y="2"/>
                    </a:lnTo>
                    <a:lnTo>
                      <a:pt x="30" y="2"/>
                    </a:lnTo>
                    <a:lnTo>
                      <a:pt x="31" y="2"/>
                    </a:lnTo>
                    <a:lnTo>
                      <a:pt x="31" y="2"/>
                    </a:lnTo>
                    <a:lnTo>
                      <a:pt x="31" y="2"/>
                    </a:lnTo>
                    <a:lnTo>
                      <a:pt x="32" y="2"/>
                    </a:lnTo>
                    <a:lnTo>
                      <a:pt x="31" y="2"/>
                    </a:lnTo>
                    <a:lnTo>
                      <a:pt x="31" y="2"/>
                    </a:lnTo>
                    <a:lnTo>
                      <a:pt x="31" y="2"/>
                    </a:lnTo>
                    <a:lnTo>
                      <a:pt x="31" y="1"/>
                    </a:lnTo>
                    <a:lnTo>
                      <a:pt x="31" y="1"/>
                    </a:lnTo>
                    <a:lnTo>
                      <a:pt x="31" y="1"/>
                    </a:lnTo>
                    <a:lnTo>
                      <a:pt x="32" y="1"/>
                    </a:lnTo>
                    <a:lnTo>
                      <a:pt x="32" y="1"/>
                    </a:lnTo>
                    <a:lnTo>
                      <a:pt x="32" y="1"/>
                    </a:lnTo>
                    <a:lnTo>
                      <a:pt x="32" y="1"/>
                    </a:lnTo>
                    <a:lnTo>
                      <a:pt x="33" y="1"/>
                    </a:lnTo>
                    <a:lnTo>
                      <a:pt x="33" y="1"/>
                    </a:lnTo>
                    <a:lnTo>
                      <a:pt x="33" y="1"/>
                    </a:lnTo>
                    <a:lnTo>
                      <a:pt x="34" y="0"/>
                    </a:lnTo>
                    <a:lnTo>
                      <a:pt x="34" y="0"/>
                    </a:lnTo>
                    <a:close/>
                    <a:moveTo>
                      <a:pt x="10" y="26"/>
                    </a:moveTo>
                    <a:lnTo>
                      <a:pt x="9" y="26"/>
                    </a:lnTo>
                    <a:lnTo>
                      <a:pt x="10" y="26"/>
                    </a:lnTo>
                    <a:close/>
                    <a:moveTo>
                      <a:pt x="5" y="23"/>
                    </a:moveTo>
                    <a:lnTo>
                      <a:pt x="5" y="23"/>
                    </a:lnTo>
                    <a:lnTo>
                      <a:pt x="5" y="23"/>
                    </a:lnTo>
                    <a:lnTo>
                      <a:pt x="5" y="24"/>
                    </a:lnTo>
                    <a:lnTo>
                      <a:pt x="5" y="24"/>
                    </a:lnTo>
                    <a:lnTo>
                      <a:pt x="5" y="24"/>
                    </a:lnTo>
                    <a:lnTo>
                      <a:pt x="5" y="23"/>
                    </a:lnTo>
                    <a:lnTo>
                      <a:pt x="5" y="23"/>
                    </a:lnTo>
                    <a:lnTo>
                      <a:pt x="5" y="2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37" name="Group 818">
                <a:extLst>
                  <a:ext uri="{FF2B5EF4-FFF2-40B4-BE49-F238E27FC236}">
                    <a16:creationId xmlns:a16="http://schemas.microsoft.com/office/drawing/2014/main" id="{ED542D7F-5453-4E46-81AE-57A17A8544B0}"/>
                  </a:ext>
                </a:extLst>
              </p:cNvPr>
              <p:cNvGrpSpPr/>
              <p:nvPr/>
            </p:nvGrpSpPr>
            <p:grpSpPr>
              <a:xfrm>
                <a:off x="4929188" y="1543050"/>
                <a:ext cx="3768725" cy="1503363"/>
                <a:chOff x="4929188" y="1543050"/>
                <a:chExt cx="3768725" cy="1503363"/>
              </a:xfrm>
              <a:grpFill/>
            </p:grpSpPr>
            <p:sp>
              <p:nvSpPr>
                <p:cNvPr id="438" name="Freeform 559">
                  <a:extLst>
                    <a:ext uri="{FF2B5EF4-FFF2-40B4-BE49-F238E27FC236}">
                      <a16:creationId xmlns:a16="http://schemas.microsoft.com/office/drawing/2014/main" id="{D287C91D-E98A-4749-9FDC-906C8661220B}"/>
                    </a:ext>
                  </a:extLst>
                </p:cNvPr>
                <p:cNvSpPr>
                  <a:spLocks/>
                </p:cNvSpPr>
                <p:nvPr/>
              </p:nvSpPr>
              <p:spPr bwMode="auto">
                <a:xfrm>
                  <a:off x="6624638" y="1797050"/>
                  <a:ext cx="20638" cy="9525"/>
                </a:xfrm>
                <a:custGeom>
                  <a:avLst/>
                  <a:gdLst/>
                  <a:ahLst/>
                  <a:cxnLst>
                    <a:cxn ang="0">
                      <a:pos x="0" y="1"/>
                    </a:cxn>
                    <a:cxn ang="0">
                      <a:pos x="0" y="0"/>
                    </a:cxn>
                    <a:cxn ang="0">
                      <a:pos x="1" y="0"/>
                    </a:cxn>
                    <a:cxn ang="0">
                      <a:pos x="2" y="0"/>
                    </a:cxn>
                    <a:cxn ang="0">
                      <a:pos x="2" y="0"/>
                    </a:cxn>
                    <a:cxn ang="0">
                      <a:pos x="1" y="0"/>
                    </a:cxn>
                    <a:cxn ang="0">
                      <a:pos x="1" y="1"/>
                    </a:cxn>
                    <a:cxn ang="0">
                      <a:pos x="1" y="1"/>
                    </a:cxn>
                    <a:cxn ang="0">
                      <a:pos x="1" y="1"/>
                    </a:cxn>
                    <a:cxn ang="0">
                      <a:pos x="0" y="1"/>
                    </a:cxn>
                  </a:cxnLst>
                  <a:rect l="0" t="0" r="r" b="b"/>
                  <a:pathLst>
                    <a:path w="2" h="1">
                      <a:moveTo>
                        <a:pt x="0" y="1"/>
                      </a:moveTo>
                      <a:lnTo>
                        <a:pt x="0" y="0"/>
                      </a:lnTo>
                      <a:lnTo>
                        <a:pt x="1" y="0"/>
                      </a:lnTo>
                      <a:lnTo>
                        <a:pt x="2" y="0"/>
                      </a:lnTo>
                      <a:lnTo>
                        <a:pt x="2"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Freeform 560">
                  <a:extLst>
                    <a:ext uri="{FF2B5EF4-FFF2-40B4-BE49-F238E27FC236}">
                      <a16:creationId xmlns:a16="http://schemas.microsoft.com/office/drawing/2014/main" id="{62E66363-C8AF-4B91-ACA6-4285E44063B0}"/>
                    </a:ext>
                  </a:extLst>
                </p:cNvPr>
                <p:cNvSpPr>
                  <a:spLocks/>
                </p:cNvSpPr>
                <p:nvPr/>
              </p:nvSpPr>
              <p:spPr bwMode="auto">
                <a:xfrm>
                  <a:off x="6645275" y="1797050"/>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Freeform 561">
                  <a:extLst>
                    <a:ext uri="{FF2B5EF4-FFF2-40B4-BE49-F238E27FC236}">
                      <a16:creationId xmlns:a16="http://schemas.microsoft.com/office/drawing/2014/main" id="{B6FF8D6D-FD42-47DE-8664-4C7193DA7650}"/>
                    </a:ext>
                  </a:extLst>
                </p:cNvPr>
                <p:cNvSpPr>
                  <a:spLocks/>
                </p:cNvSpPr>
                <p:nvPr/>
              </p:nvSpPr>
              <p:spPr bwMode="auto">
                <a:xfrm>
                  <a:off x="6594475" y="179705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Freeform 562">
                  <a:extLst>
                    <a:ext uri="{FF2B5EF4-FFF2-40B4-BE49-F238E27FC236}">
                      <a16:creationId xmlns:a16="http://schemas.microsoft.com/office/drawing/2014/main" id="{2F22D3DD-C729-4D2A-B737-F29517A675CD}"/>
                    </a:ext>
                  </a:extLst>
                </p:cNvPr>
                <p:cNvSpPr>
                  <a:spLocks/>
                </p:cNvSpPr>
                <p:nvPr/>
              </p:nvSpPr>
              <p:spPr bwMode="auto">
                <a:xfrm>
                  <a:off x="6594475" y="1787525"/>
                  <a:ext cx="30163" cy="9525"/>
                </a:xfrm>
                <a:custGeom>
                  <a:avLst/>
                  <a:gdLst/>
                  <a:ahLst/>
                  <a:cxnLst>
                    <a:cxn ang="0">
                      <a:pos x="3" y="1"/>
                    </a:cxn>
                    <a:cxn ang="0">
                      <a:pos x="3" y="1"/>
                    </a:cxn>
                    <a:cxn ang="0">
                      <a:pos x="3" y="0"/>
                    </a:cxn>
                    <a:cxn ang="0">
                      <a:pos x="3" y="0"/>
                    </a:cxn>
                    <a:cxn ang="0">
                      <a:pos x="3" y="0"/>
                    </a:cxn>
                    <a:cxn ang="0">
                      <a:pos x="3" y="1"/>
                    </a:cxn>
                    <a:cxn ang="0">
                      <a:pos x="3" y="1"/>
                    </a:cxn>
                    <a:cxn ang="0">
                      <a:pos x="3" y="1"/>
                    </a:cxn>
                    <a:cxn ang="0">
                      <a:pos x="3" y="1"/>
                    </a:cxn>
                    <a:cxn ang="0">
                      <a:pos x="2" y="1"/>
                    </a:cxn>
                    <a:cxn ang="0">
                      <a:pos x="2" y="1"/>
                    </a:cxn>
                    <a:cxn ang="0">
                      <a:pos x="2" y="1"/>
                    </a:cxn>
                    <a:cxn ang="0">
                      <a:pos x="1" y="1"/>
                    </a:cxn>
                    <a:cxn ang="0">
                      <a:pos x="1" y="1"/>
                    </a:cxn>
                    <a:cxn ang="0">
                      <a:pos x="1" y="1"/>
                    </a:cxn>
                    <a:cxn ang="0">
                      <a:pos x="1" y="1"/>
                    </a:cxn>
                    <a:cxn ang="0">
                      <a:pos x="1" y="1"/>
                    </a:cxn>
                    <a:cxn ang="0">
                      <a:pos x="0" y="1"/>
                    </a:cxn>
                    <a:cxn ang="0">
                      <a:pos x="0" y="1"/>
                    </a:cxn>
                    <a:cxn ang="0">
                      <a:pos x="0" y="0"/>
                    </a:cxn>
                    <a:cxn ang="0">
                      <a:pos x="1" y="0"/>
                    </a:cxn>
                    <a:cxn ang="0">
                      <a:pos x="1" y="0"/>
                    </a:cxn>
                    <a:cxn ang="0">
                      <a:pos x="1" y="0"/>
                    </a:cxn>
                    <a:cxn ang="0">
                      <a:pos x="1" y="0"/>
                    </a:cxn>
                    <a:cxn ang="0">
                      <a:pos x="2" y="0"/>
                    </a:cxn>
                    <a:cxn ang="0">
                      <a:pos x="2" y="0"/>
                    </a:cxn>
                    <a:cxn ang="0">
                      <a:pos x="3" y="0"/>
                    </a:cxn>
                    <a:cxn ang="0">
                      <a:pos x="3" y="0"/>
                    </a:cxn>
                    <a:cxn ang="0">
                      <a:pos x="3" y="1"/>
                    </a:cxn>
                  </a:cxnLst>
                  <a:rect l="0" t="0" r="r" b="b"/>
                  <a:pathLst>
                    <a:path w="3" h="1">
                      <a:moveTo>
                        <a:pt x="3" y="1"/>
                      </a:moveTo>
                      <a:lnTo>
                        <a:pt x="3" y="1"/>
                      </a:lnTo>
                      <a:lnTo>
                        <a:pt x="3" y="0"/>
                      </a:lnTo>
                      <a:lnTo>
                        <a:pt x="3" y="0"/>
                      </a:lnTo>
                      <a:lnTo>
                        <a:pt x="3" y="0"/>
                      </a:lnTo>
                      <a:lnTo>
                        <a:pt x="3" y="1"/>
                      </a:lnTo>
                      <a:lnTo>
                        <a:pt x="3" y="1"/>
                      </a:lnTo>
                      <a:lnTo>
                        <a:pt x="3" y="1"/>
                      </a:lnTo>
                      <a:lnTo>
                        <a:pt x="3" y="1"/>
                      </a:lnTo>
                      <a:lnTo>
                        <a:pt x="2" y="1"/>
                      </a:lnTo>
                      <a:lnTo>
                        <a:pt x="2" y="1"/>
                      </a:lnTo>
                      <a:lnTo>
                        <a:pt x="2" y="1"/>
                      </a:lnTo>
                      <a:lnTo>
                        <a:pt x="1" y="1"/>
                      </a:lnTo>
                      <a:lnTo>
                        <a:pt x="1" y="1"/>
                      </a:lnTo>
                      <a:lnTo>
                        <a:pt x="1" y="1"/>
                      </a:lnTo>
                      <a:lnTo>
                        <a:pt x="1" y="1"/>
                      </a:lnTo>
                      <a:lnTo>
                        <a:pt x="1" y="1"/>
                      </a:lnTo>
                      <a:lnTo>
                        <a:pt x="0" y="1"/>
                      </a:lnTo>
                      <a:lnTo>
                        <a:pt x="0" y="1"/>
                      </a:lnTo>
                      <a:lnTo>
                        <a:pt x="0" y="0"/>
                      </a:lnTo>
                      <a:lnTo>
                        <a:pt x="1" y="0"/>
                      </a:lnTo>
                      <a:lnTo>
                        <a:pt x="1" y="0"/>
                      </a:lnTo>
                      <a:lnTo>
                        <a:pt x="1" y="0"/>
                      </a:lnTo>
                      <a:lnTo>
                        <a:pt x="1" y="0"/>
                      </a:lnTo>
                      <a:lnTo>
                        <a:pt x="2" y="0"/>
                      </a:lnTo>
                      <a:lnTo>
                        <a:pt x="2" y="0"/>
                      </a:lnTo>
                      <a:lnTo>
                        <a:pt x="3" y="0"/>
                      </a:lnTo>
                      <a:lnTo>
                        <a:pt x="3" y="0"/>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Freeform 563">
                  <a:extLst>
                    <a:ext uri="{FF2B5EF4-FFF2-40B4-BE49-F238E27FC236}">
                      <a16:creationId xmlns:a16="http://schemas.microsoft.com/office/drawing/2014/main" id="{C96A69E2-7868-40C5-BC1C-2624DFEEEFED}"/>
                    </a:ext>
                  </a:extLst>
                </p:cNvPr>
                <p:cNvSpPr>
                  <a:spLocks/>
                </p:cNvSpPr>
                <p:nvPr/>
              </p:nvSpPr>
              <p:spPr bwMode="auto">
                <a:xfrm>
                  <a:off x="6584950" y="1787525"/>
                  <a:ext cx="9525" cy="9525"/>
                </a:xfrm>
                <a:custGeom>
                  <a:avLst/>
                  <a:gdLst/>
                  <a:ahLst/>
                  <a:cxnLst>
                    <a:cxn ang="0">
                      <a:pos x="0" y="1"/>
                    </a:cxn>
                    <a:cxn ang="0">
                      <a:pos x="0" y="0"/>
                    </a:cxn>
                    <a:cxn ang="0">
                      <a:pos x="0" y="0"/>
                    </a:cxn>
                    <a:cxn ang="0">
                      <a:pos x="1" y="0"/>
                    </a:cxn>
                    <a:cxn ang="0">
                      <a:pos x="0" y="1"/>
                    </a:cxn>
                  </a:cxnLst>
                  <a:rect l="0" t="0" r="r" b="b"/>
                  <a:pathLst>
                    <a:path w="1" h="1">
                      <a:moveTo>
                        <a:pt x="0" y="1"/>
                      </a:moveTo>
                      <a:lnTo>
                        <a:pt x="0" y="0"/>
                      </a:lnTo>
                      <a:lnTo>
                        <a:pt x="0"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Freeform 564">
                  <a:extLst>
                    <a:ext uri="{FF2B5EF4-FFF2-40B4-BE49-F238E27FC236}">
                      <a16:creationId xmlns:a16="http://schemas.microsoft.com/office/drawing/2014/main" id="{3FC2A449-A8A7-4A52-BC96-25462DC58828}"/>
                    </a:ext>
                  </a:extLst>
                </p:cNvPr>
                <p:cNvSpPr>
                  <a:spLocks/>
                </p:cNvSpPr>
                <p:nvPr/>
              </p:nvSpPr>
              <p:spPr bwMode="auto">
                <a:xfrm>
                  <a:off x="6624638" y="1787525"/>
                  <a:ext cx="11113" cy="9525"/>
                </a:xfrm>
                <a:custGeom>
                  <a:avLst/>
                  <a:gdLst/>
                  <a:ahLst/>
                  <a:cxnLst>
                    <a:cxn ang="0">
                      <a:pos x="0" y="1"/>
                    </a:cxn>
                    <a:cxn ang="0">
                      <a:pos x="1" y="0"/>
                    </a:cxn>
                    <a:cxn ang="0">
                      <a:pos x="1" y="0"/>
                    </a:cxn>
                    <a:cxn ang="0">
                      <a:pos x="1" y="0"/>
                    </a:cxn>
                    <a:cxn ang="0">
                      <a:pos x="1" y="0"/>
                    </a:cxn>
                    <a:cxn ang="0">
                      <a:pos x="1" y="0"/>
                    </a:cxn>
                    <a:cxn ang="0">
                      <a:pos x="1" y="0"/>
                    </a:cxn>
                    <a:cxn ang="0">
                      <a:pos x="1" y="0"/>
                    </a:cxn>
                    <a:cxn ang="0">
                      <a:pos x="1" y="1"/>
                    </a:cxn>
                    <a:cxn ang="0">
                      <a:pos x="1" y="1"/>
                    </a:cxn>
                    <a:cxn ang="0">
                      <a:pos x="1" y="0"/>
                    </a:cxn>
                    <a:cxn ang="0">
                      <a:pos x="1" y="0"/>
                    </a:cxn>
                    <a:cxn ang="0">
                      <a:pos x="1" y="1"/>
                    </a:cxn>
                    <a:cxn ang="0">
                      <a:pos x="0" y="1"/>
                    </a:cxn>
                  </a:cxnLst>
                  <a:rect l="0" t="0" r="r" b="b"/>
                  <a:pathLst>
                    <a:path w="1" h="1">
                      <a:moveTo>
                        <a:pt x="0" y="1"/>
                      </a:moveTo>
                      <a:lnTo>
                        <a:pt x="1" y="0"/>
                      </a:lnTo>
                      <a:lnTo>
                        <a:pt x="1" y="0"/>
                      </a:lnTo>
                      <a:lnTo>
                        <a:pt x="1" y="0"/>
                      </a:lnTo>
                      <a:lnTo>
                        <a:pt x="1" y="0"/>
                      </a:lnTo>
                      <a:lnTo>
                        <a:pt x="1" y="0"/>
                      </a:lnTo>
                      <a:lnTo>
                        <a:pt x="1" y="0"/>
                      </a:lnTo>
                      <a:lnTo>
                        <a:pt x="1" y="0"/>
                      </a:lnTo>
                      <a:lnTo>
                        <a:pt x="1" y="1"/>
                      </a:lnTo>
                      <a:lnTo>
                        <a:pt x="1" y="1"/>
                      </a:lnTo>
                      <a:lnTo>
                        <a:pt x="1"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Freeform 565">
                  <a:extLst>
                    <a:ext uri="{FF2B5EF4-FFF2-40B4-BE49-F238E27FC236}">
                      <a16:creationId xmlns:a16="http://schemas.microsoft.com/office/drawing/2014/main" id="{823C8E71-A225-4673-AF89-28D6651ACF1A}"/>
                    </a:ext>
                  </a:extLst>
                </p:cNvPr>
                <p:cNvSpPr>
                  <a:spLocks/>
                </p:cNvSpPr>
                <p:nvPr/>
              </p:nvSpPr>
              <p:spPr bwMode="auto">
                <a:xfrm>
                  <a:off x="6970713" y="1776413"/>
                  <a:ext cx="9525" cy="11113"/>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0"/>
                    </a:cxn>
                    <a:cxn ang="0">
                      <a:pos x="0" y="0"/>
                    </a:cxn>
                    <a:cxn ang="0">
                      <a:pos x="0" y="0"/>
                    </a:cxn>
                    <a:cxn ang="0">
                      <a:pos x="0" y="0"/>
                    </a:cxn>
                  </a:cxnLst>
                  <a:rect l="0" t="0" r="r" b="b"/>
                  <a:pathLst>
                    <a:path w="1" h="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1"/>
                      </a:lnTo>
                      <a:lnTo>
                        <a:pt x="1" y="1"/>
                      </a:lnTo>
                      <a:lnTo>
                        <a:pt x="1" y="1"/>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Freeform 566">
                  <a:extLst>
                    <a:ext uri="{FF2B5EF4-FFF2-40B4-BE49-F238E27FC236}">
                      <a16:creationId xmlns:a16="http://schemas.microsoft.com/office/drawing/2014/main" id="{DB389C5B-6B95-41DE-B05F-D63E6A14E337}"/>
                    </a:ext>
                  </a:extLst>
                </p:cNvPr>
                <p:cNvSpPr>
                  <a:spLocks/>
                </p:cNvSpPr>
                <p:nvPr/>
              </p:nvSpPr>
              <p:spPr bwMode="auto">
                <a:xfrm>
                  <a:off x="6827838" y="1746250"/>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Freeform 567">
                  <a:extLst>
                    <a:ext uri="{FF2B5EF4-FFF2-40B4-BE49-F238E27FC236}">
                      <a16:creationId xmlns:a16="http://schemas.microsoft.com/office/drawing/2014/main" id="{30476D46-D642-4F9D-A1EB-E97E25D7B599}"/>
                    </a:ext>
                  </a:extLst>
                </p:cNvPr>
                <p:cNvSpPr>
                  <a:spLocks/>
                </p:cNvSpPr>
                <p:nvPr/>
              </p:nvSpPr>
              <p:spPr bwMode="auto">
                <a:xfrm>
                  <a:off x="6899275" y="1908175"/>
                  <a:ext cx="11113" cy="1588"/>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Freeform 568">
                  <a:extLst>
                    <a:ext uri="{FF2B5EF4-FFF2-40B4-BE49-F238E27FC236}">
                      <a16:creationId xmlns:a16="http://schemas.microsoft.com/office/drawing/2014/main" id="{41A36ACB-C8BA-4131-A422-93605BE84804}"/>
                    </a:ext>
                  </a:extLst>
                </p:cNvPr>
                <p:cNvSpPr>
                  <a:spLocks/>
                </p:cNvSpPr>
                <p:nvPr/>
              </p:nvSpPr>
              <p:spPr bwMode="auto">
                <a:xfrm>
                  <a:off x="7234238" y="1898650"/>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Freeform 569">
                  <a:extLst>
                    <a:ext uri="{FF2B5EF4-FFF2-40B4-BE49-F238E27FC236}">
                      <a16:creationId xmlns:a16="http://schemas.microsoft.com/office/drawing/2014/main" id="{9F5AF0EB-646B-4345-BBD8-C8007D043DD0}"/>
                    </a:ext>
                  </a:extLst>
                </p:cNvPr>
                <p:cNvSpPr>
                  <a:spLocks/>
                </p:cNvSpPr>
                <p:nvPr/>
              </p:nvSpPr>
              <p:spPr bwMode="auto">
                <a:xfrm>
                  <a:off x="7245350" y="1887538"/>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Freeform 570">
                  <a:extLst>
                    <a:ext uri="{FF2B5EF4-FFF2-40B4-BE49-F238E27FC236}">
                      <a16:creationId xmlns:a16="http://schemas.microsoft.com/office/drawing/2014/main" id="{4F3AFEBB-775C-44CC-96DF-4A0A760AE73A}"/>
                    </a:ext>
                  </a:extLst>
                </p:cNvPr>
                <p:cNvSpPr>
                  <a:spLocks/>
                </p:cNvSpPr>
                <p:nvPr/>
              </p:nvSpPr>
              <p:spPr bwMode="auto">
                <a:xfrm>
                  <a:off x="6950075" y="1878013"/>
                  <a:ext cx="11113" cy="9525"/>
                </a:xfrm>
                <a:custGeom>
                  <a:avLst/>
                  <a:gdLst/>
                  <a:ahLst/>
                  <a:cxnLst>
                    <a:cxn ang="0">
                      <a:pos x="0" y="1"/>
                    </a:cxn>
                    <a:cxn ang="0">
                      <a:pos x="0" y="1"/>
                    </a:cxn>
                    <a:cxn ang="0">
                      <a:pos x="0" y="0"/>
                    </a:cxn>
                    <a:cxn ang="0">
                      <a:pos x="1" y="1"/>
                    </a:cxn>
                    <a:cxn ang="0">
                      <a:pos x="0" y="1"/>
                    </a:cxn>
                  </a:cxnLst>
                  <a:rect l="0" t="0" r="r" b="b"/>
                  <a:pathLst>
                    <a:path w="1" h="1">
                      <a:moveTo>
                        <a:pt x="0" y="1"/>
                      </a:moveTo>
                      <a:lnTo>
                        <a:pt x="0" y="1"/>
                      </a:lnTo>
                      <a:lnTo>
                        <a:pt x="0"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Freeform 571">
                  <a:extLst>
                    <a:ext uri="{FF2B5EF4-FFF2-40B4-BE49-F238E27FC236}">
                      <a16:creationId xmlns:a16="http://schemas.microsoft.com/office/drawing/2014/main" id="{3BCCEC3A-9ED2-48A8-8176-AF705C9AF739}"/>
                    </a:ext>
                  </a:extLst>
                </p:cNvPr>
                <p:cNvSpPr>
                  <a:spLocks/>
                </p:cNvSpPr>
                <p:nvPr/>
              </p:nvSpPr>
              <p:spPr bwMode="auto">
                <a:xfrm>
                  <a:off x="6950075" y="1868488"/>
                  <a:ext cx="50800" cy="9525"/>
                </a:xfrm>
                <a:custGeom>
                  <a:avLst/>
                  <a:gdLst/>
                  <a:ahLst/>
                  <a:cxnLst>
                    <a:cxn ang="0">
                      <a:pos x="1" y="1"/>
                    </a:cxn>
                    <a:cxn ang="0">
                      <a:pos x="0" y="1"/>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3" y="0"/>
                    </a:cxn>
                    <a:cxn ang="0">
                      <a:pos x="4" y="0"/>
                    </a:cxn>
                    <a:cxn ang="0">
                      <a:pos x="4" y="0"/>
                    </a:cxn>
                    <a:cxn ang="0">
                      <a:pos x="4" y="0"/>
                    </a:cxn>
                    <a:cxn ang="0">
                      <a:pos x="4" y="0"/>
                    </a:cxn>
                    <a:cxn ang="0">
                      <a:pos x="5" y="0"/>
                    </a:cxn>
                    <a:cxn ang="0">
                      <a:pos x="5" y="0"/>
                    </a:cxn>
                    <a:cxn ang="0">
                      <a:pos x="5" y="0"/>
                    </a:cxn>
                    <a:cxn ang="0">
                      <a:pos x="5" y="0"/>
                    </a:cxn>
                    <a:cxn ang="0">
                      <a:pos x="5" y="0"/>
                    </a:cxn>
                    <a:cxn ang="0">
                      <a:pos x="5" y="1"/>
                    </a:cxn>
                    <a:cxn ang="0">
                      <a:pos x="4" y="1"/>
                    </a:cxn>
                    <a:cxn ang="0">
                      <a:pos x="4" y="1"/>
                    </a:cxn>
                    <a:cxn ang="0">
                      <a:pos x="4" y="1"/>
                    </a:cxn>
                    <a:cxn ang="0">
                      <a:pos x="4" y="1"/>
                    </a:cxn>
                    <a:cxn ang="0">
                      <a:pos x="4" y="1"/>
                    </a:cxn>
                    <a:cxn ang="0">
                      <a:pos x="4" y="1"/>
                    </a:cxn>
                    <a:cxn ang="0">
                      <a:pos x="3" y="1"/>
                    </a:cxn>
                    <a:cxn ang="0">
                      <a:pos x="3" y="1"/>
                    </a:cxn>
                    <a:cxn ang="0">
                      <a:pos x="3" y="1"/>
                    </a:cxn>
                    <a:cxn ang="0">
                      <a:pos x="3" y="1"/>
                    </a:cxn>
                    <a:cxn ang="0">
                      <a:pos x="2" y="1"/>
                    </a:cxn>
                    <a:cxn ang="0">
                      <a:pos x="2" y="1"/>
                    </a:cxn>
                    <a:cxn ang="0">
                      <a:pos x="2" y="1"/>
                    </a:cxn>
                    <a:cxn ang="0">
                      <a:pos x="2" y="1"/>
                    </a:cxn>
                    <a:cxn ang="0">
                      <a:pos x="2" y="1"/>
                    </a:cxn>
                    <a:cxn ang="0">
                      <a:pos x="1" y="1"/>
                    </a:cxn>
                    <a:cxn ang="0">
                      <a:pos x="1" y="1"/>
                    </a:cxn>
                    <a:cxn ang="0">
                      <a:pos x="1" y="1"/>
                    </a:cxn>
                  </a:cxnLst>
                  <a:rect l="0" t="0" r="r" b="b"/>
                  <a:pathLst>
                    <a:path w="5" h="1">
                      <a:moveTo>
                        <a:pt x="1" y="1"/>
                      </a:moveTo>
                      <a:lnTo>
                        <a:pt x="0" y="1"/>
                      </a:lnTo>
                      <a:lnTo>
                        <a:pt x="0" y="0"/>
                      </a:lnTo>
                      <a:lnTo>
                        <a:pt x="1" y="0"/>
                      </a:lnTo>
                      <a:lnTo>
                        <a:pt x="1" y="0"/>
                      </a:lnTo>
                      <a:lnTo>
                        <a:pt x="1" y="0"/>
                      </a:lnTo>
                      <a:lnTo>
                        <a:pt x="1" y="0"/>
                      </a:lnTo>
                      <a:lnTo>
                        <a:pt x="2" y="0"/>
                      </a:lnTo>
                      <a:lnTo>
                        <a:pt x="2" y="0"/>
                      </a:lnTo>
                      <a:lnTo>
                        <a:pt x="2" y="0"/>
                      </a:lnTo>
                      <a:lnTo>
                        <a:pt x="2" y="0"/>
                      </a:lnTo>
                      <a:lnTo>
                        <a:pt x="2" y="0"/>
                      </a:lnTo>
                      <a:lnTo>
                        <a:pt x="2" y="0"/>
                      </a:lnTo>
                      <a:lnTo>
                        <a:pt x="2" y="0"/>
                      </a:lnTo>
                      <a:lnTo>
                        <a:pt x="3" y="0"/>
                      </a:lnTo>
                      <a:lnTo>
                        <a:pt x="4" y="0"/>
                      </a:lnTo>
                      <a:lnTo>
                        <a:pt x="4" y="0"/>
                      </a:lnTo>
                      <a:lnTo>
                        <a:pt x="4" y="0"/>
                      </a:lnTo>
                      <a:lnTo>
                        <a:pt x="4" y="0"/>
                      </a:lnTo>
                      <a:lnTo>
                        <a:pt x="5" y="0"/>
                      </a:lnTo>
                      <a:lnTo>
                        <a:pt x="5" y="0"/>
                      </a:lnTo>
                      <a:lnTo>
                        <a:pt x="5" y="0"/>
                      </a:lnTo>
                      <a:lnTo>
                        <a:pt x="5" y="0"/>
                      </a:lnTo>
                      <a:lnTo>
                        <a:pt x="5" y="0"/>
                      </a:lnTo>
                      <a:lnTo>
                        <a:pt x="5" y="1"/>
                      </a:lnTo>
                      <a:lnTo>
                        <a:pt x="4" y="1"/>
                      </a:lnTo>
                      <a:lnTo>
                        <a:pt x="4" y="1"/>
                      </a:lnTo>
                      <a:lnTo>
                        <a:pt x="4" y="1"/>
                      </a:lnTo>
                      <a:lnTo>
                        <a:pt x="4" y="1"/>
                      </a:lnTo>
                      <a:lnTo>
                        <a:pt x="4" y="1"/>
                      </a:lnTo>
                      <a:lnTo>
                        <a:pt x="4" y="1"/>
                      </a:lnTo>
                      <a:lnTo>
                        <a:pt x="3" y="1"/>
                      </a:lnTo>
                      <a:lnTo>
                        <a:pt x="3" y="1"/>
                      </a:lnTo>
                      <a:lnTo>
                        <a:pt x="3" y="1"/>
                      </a:lnTo>
                      <a:lnTo>
                        <a:pt x="3" y="1"/>
                      </a:lnTo>
                      <a:lnTo>
                        <a:pt x="2" y="1"/>
                      </a:lnTo>
                      <a:lnTo>
                        <a:pt x="2" y="1"/>
                      </a:lnTo>
                      <a:lnTo>
                        <a:pt x="2" y="1"/>
                      </a:lnTo>
                      <a:lnTo>
                        <a:pt x="2" y="1"/>
                      </a:lnTo>
                      <a:lnTo>
                        <a:pt x="2"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Freeform 572">
                  <a:extLst>
                    <a:ext uri="{FF2B5EF4-FFF2-40B4-BE49-F238E27FC236}">
                      <a16:creationId xmlns:a16="http://schemas.microsoft.com/office/drawing/2014/main" id="{7C580E59-D67C-49A7-801D-CE36452EDE1E}"/>
                    </a:ext>
                  </a:extLst>
                </p:cNvPr>
                <p:cNvSpPr>
                  <a:spLocks/>
                </p:cNvSpPr>
                <p:nvPr/>
              </p:nvSpPr>
              <p:spPr bwMode="auto">
                <a:xfrm>
                  <a:off x="6767513" y="1725613"/>
                  <a:ext cx="9525" cy="11113"/>
                </a:xfrm>
                <a:custGeom>
                  <a:avLst/>
                  <a:gdLst/>
                  <a:ahLst/>
                  <a:cxnLst>
                    <a:cxn ang="0">
                      <a:pos x="0" y="1"/>
                    </a:cxn>
                    <a:cxn ang="0">
                      <a:pos x="0" y="0"/>
                    </a:cxn>
                    <a:cxn ang="0">
                      <a:pos x="0" y="0"/>
                    </a:cxn>
                    <a:cxn ang="0">
                      <a:pos x="1" y="0"/>
                    </a:cxn>
                    <a:cxn ang="0">
                      <a:pos x="1" y="1"/>
                    </a:cxn>
                    <a:cxn ang="0">
                      <a:pos x="0" y="1"/>
                    </a:cxn>
                  </a:cxnLst>
                  <a:rect l="0" t="0" r="r" b="b"/>
                  <a:pathLst>
                    <a:path w="1" h="1">
                      <a:moveTo>
                        <a:pt x="0" y="1"/>
                      </a:move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Freeform 573">
                  <a:extLst>
                    <a:ext uri="{FF2B5EF4-FFF2-40B4-BE49-F238E27FC236}">
                      <a16:creationId xmlns:a16="http://schemas.microsoft.com/office/drawing/2014/main" id="{74E91297-6F7E-458A-8111-70376279FE85}"/>
                    </a:ext>
                  </a:extLst>
                </p:cNvPr>
                <p:cNvSpPr>
                  <a:spLocks/>
                </p:cNvSpPr>
                <p:nvPr/>
              </p:nvSpPr>
              <p:spPr bwMode="auto">
                <a:xfrm>
                  <a:off x="6777038" y="1725613"/>
                  <a:ext cx="31750" cy="11113"/>
                </a:xfrm>
                <a:custGeom>
                  <a:avLst/>
                  <a:gdLst/>
                  <a:ahLst/>
                  <a:cxnLst>
                    <a:cxn ang="0">
                      <a:pos x="1" y="0"/>
                    </a:cxn>
                    <a:cxn ang="0">
                      <a:pos x="1" y="0"/>
                    </a:cxn>
                    <a:cxn ang="0">
                      <a:pos x="1" y="0"/>
                    </a:cxn>
                    <a:cxn ang="0">
                      <a:pos x="2" y="0"/>
                    </a:cxn>
                    <a:cxn ang="0">
                      <a:pos x="2" y="0"/>
                    </a:cxn>
                    <a:cxn ang="0">
                      <a:pos x="2" y="0"/>
                    </a:cxn>
                    <a:cxn ang="0">
                      <a:pos x="2" y="0"/>
                    </a:cxn>
                    <a:cxn ang="0">
                      <a:pos x="2" y="0"/>
                    </a:cxn>
                    <a:cxn ang="0">
                      <a:pos x="3" y="0"/>
                    </a:cxn>
                    <a:cxn ang="0">
                      <a:pos x="3" y="0"/>
                    </a:cxn>
                    <a:cxn ang="0">
                      <a:pos x="3" y="0"/>
                    </a:cxn>
                    <a:cxn ang="0">
                      <a:pos x="3" y="0"/>
                    </a:cxn>
                    <a:cxn ang="0">
                      <a:pos x="3" y="1"/>
                    </a:cxn>
                    <a:cxn ang="0">
                      <a:pos x="0" y="1"/>
                    </a:cxn>
                    <a:cxn ang="0">
                      <a:pos x="0" y="0"/>
                    </a:cxn>
                    <a:cxn ang="0">
                      <a:pos x="1" y="0"/>
                    </a:cxn>
                  </a:cxnLst>
                  <a:rect l="0" t="0" r="r" b="b"/>
                  <a:pathLst>
                    <a:path w="3" h="1">
                      <a:moveTo>
                        <a:pt x="1" y="0"/>
                      </a:moveTo>
                      <a:lnTo>
                        <a:pt x="1" y="0"/>
                      </a:lnTo>
                      <a:lnTo>
                        <a:pt x="1" y="0"/>
                      </a:lnTo>
                      <a:lnTo>
                        <a:pt x="2" y="0"/>
                      </a:lnTo>
                      <a:lnTo>
                        <a:pt x="2" y="0"/>
                      </a:lnTo>
                      <a:lnTo>
                        <a:pt x="2" y="0"/>
                      </a:lnTo>
                      <a:lnTo>
                        <a:pt x="2" y="0"/>
                      </a:lnTo>
                      <a:lnTo>
                        <a:pt x="2" y="0"/>
                      </a:lnTo>
                      <a:lnTo>
                        <a:pt x="3" y="0"/>
                      </a:lnTo>
                      <a:lnTo>
                        <a:pt x="3" y="0"/>
                      </a:lnTo>
                      <a:lnTo>
                        <a:pt x="3" y="0"/>
                      </a:lnTo>
                      <a:lnTo>
                        <a:pt x="3" y="0"/>
                      </a:lnTo>
                      <a:lnTo>
                        <a:pt x="3" y="1"/>
                      </a:lnTo>
                      <a:lnTo>
                        <a:pt x="0" y="1"/>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Freeform 574">
                  <a:extLst>
                    <a:ext uri="{FF2B5EF4-FFF2-40B4-BE49-F238E27FC236}">
                      <a16:creationId xmlns:a16="http://schemas.microsoft.com/office/drawing/2014/main" id="{C7C67830-149F-4C33-968C-8A1414F9EE3E}"/>
                    </a:ext>
                  </a:extLst>
                </p:cNvPr>
                <p:cNvSpPr>
                  <a:spLocks/>
                </p:cNvSpPr>
                <p:nvPr/>
              </p:nvSpPr>
              <p:spPr bwMode="auto">
                <a:xfrm>
                  <a:off x="6686550" y="1654175"/>
                  <a:ext cx="131763" cy="61913"/>
                </a:xfrm>
                <a:custGeom>
                  <a:avLst/>
                  <a:gdLst/>
                  <a:ahLst/>
                  <a:cxnLst>
                    <a:cxn ang="0">
                      <a:pos x="8" y="1"/>
                    </a:cxn>
                    <a:cxn ang="0">
                      <a:pos x="8" y="1"/>
                    </a:cxn>
                    <a:cxn ang="0">
                      <a:pos x="9" y="1"/>
                    </a:cxn>
                    <a:cxn ang="0">
                      <a:pos x="10" y="1"/>
                    </a:cxn>
                    <a:cxn ang="0">
                      <a:pos x="10" y="1"/>
                    </a:cxn>
                    <a:cxn ang="0">
                      <a:pos x="11" y="2"/>
                    </a:cxn>
                    <a:cxn ang="0">
                      <a:pos x="11" y="2"/>
                    </a:cxn>
                    <a:cxn ang="0">
                      <a:pos x="12" y="3"/>
                    </a:cxn>
                    <a:cxn ang="0">
                      <a:pos x="12" y="2"/>
                    </a:cxn>
                    <a:cxn ang="0">
                      <a:pos x="13" y="2"/>
                    </a:cxn>
                    <a:cxn ang="0">
                      <a:pos x="13" y="4"/>
                    </a:cxn>
                    <a:cxn ang="0">
                      <a:pos x="13" y="4"/>
                    </a:cxn>
                    <a:cxn ang="0">
                      <a:pos x="12" y="4"/>
                    </a:cxn>
                    <a:cxn ang="0">
                      <a:pos x="12" y="4"/>
                    </a:cxn>
                    <a:cxn ang="0">
                      <a:pos x="11" y="4"/>
                    </a:cxn>
                    <a:cxn ang="0">
                      <a:pos x="10" y="5"/>
                    </a:cxn>
                    <a:cxn ang="0">
                      <a:pos x="9" y="5"/>
                    </a:cxn>
                    <a:cxn ang="0">
                      <a:pos x="8" y="5"/>
                    </a:cxn>
                    <a:cxn ang="0">
                      <a:pos x="8" y="5"/>
                    </a:cxn>
                    <a:cxn ang="0">
                      <a:pos x="7" y="5"/>
                    </a:cxn>
                    <a:cxn ang="0">
                      <a:pos x="6" y="5"/>
                    </a:cxn>
                    <a:cxn ang="0">
                      <a:pos x="5" y="5"/>
                    </a:cxn>
                    <a:cxn ang="0">
                      <a:pos x="5" y="5"/>
                    </a:cxn>
                    <a:cxn ang="0">
                      <a:pos x="4" y="5"/>
                    </a:cxn>
                    <a:cxn ang="0">
                      <a:pos x="3" y="6"/>
                    </a:cxn>
                    <a:cxn ang="0">
                      <a:pos x="2" y="6"/>
                    </a:cxn>
                    <a:cxn ang="0">
                      <a:pos x="1" y="6"/>
                    </a:cxn>
                    <a:cxn ang="0">
                      <a:pos x="1" y="6"/>
                    </a:cxn>
                    <a:cxn ang="0">
                      <a:pos x="0" y="6"/>
                    </a:cxn>
                    <a:cxn ang="0">
                      <a:pos x="1" y="5"/>
                    </a:cxn>
                    <a:cxn ang="0">
                      <a:pos x="2" y="4"/>
                    </a:cxn>
                    <a:cxn ang="0">
                      <a:pos x="2" y="4"/>
                    </a:cxn>
                    <a:cxn ang="0">
                      <a:pos x="3" y="2"/>
                    </a:cxn>
                    <a:cxn ang="0">
                      <a:pos x="4" y="3"/>
                    </a:cxn>
                    <a:cxn ang="0">
                      <a:pos x="3" y="2"/>
                    </a:cxn>
                    <a:cxn ang="0">
                      <a:pos x="3" y="2"/>
                    </a:cxn>
                    <a:cxn ang="0">
                      <a:pos x="4" y="1"/>
                    </a:cxn>
                    <a:cxn ang="0">
                      <a:pos x="4" y="0"/>
                    </a:cxn>
                    <a:cxn ang="0">
                      <a:pos x="5" y="0"/>
                    </a:cxn>
                    <a:cxn ang="0">
                      <a:pos x="5" y="0"/>
                    </a:cxn>
                    <a:cxn ang="0">
                      <a:pos x="6" y="0"/>
                    </a:cxn>
                    <a:cxn ang="0">
                      <a:pos x="6" y="0"/>
                    </a:cxn>
                    <a:cxn ang="0">
                      <a:pos x="7" y="0"/>
                    </a:cxn>
                    <a:cxn ang="0">
                      <a:pos x="7" y="0"/>
                    </a:cxn>
                    <a:cxn ang="0">
                      <a:pos x="8" y="0"/>
                    </a:cxn>
                    <a:cxn ang="0">
                      <a:pos x="8" y="0"/>
                    </a:cxn>
                    <a:cxn ang="0">
                      <a:pos x="8" y="0"/>
                    </a:cxn>
                    <a:cxn ang="0">
                      <a:pos x="8" y="1"/>
                    </a:cxn>
                    <a:cxn ang="0">
                      <a:pos x="7" y="2"/>
                    </a:cxn>
                    <a:cxn ang="0">
                      <a:pos x="7" y="2"/>
                    </a:cxn>
                    <a:cxn ang="0">
                      <a:pos x="7" y="2"/>
                    </a:cxn>
                  </a:cxnLst>
                  <a:rect l="0" t="0" r="r" b="b"/>
                  <a:pathLst>
                    <a:path w="13" h="6">
                      <a:moveTo>
                        <a:pt x="8" y="2"/>
                      </a:moveTo>
                      <a:lnTo>
                        <a:pt x="8" y="1"/>
                      </a:lnTo>
                      <a:lnTo>
                        <a:pt x="8" y="1"/>
                      </a:lnTo>
                      <a:lnTo>
                        <a:pt x="8" y="1"/>
                      </a:lnTo>
                      <a:lnTo>
                        <a:pt x="8" y="1"/>
                      </a:lnTo>
                      <a:lnTo>
                        <a:pt x="8" y="1"/>
                      </a:lnTo>
                      <a:lnTo>
                        <a:pt x="8" y="1"/>
                      </a:lnTo>
                      <a:lnTo>
                        <a:pt x="9" y="1"/>
                      </a:lnTo>
                      <a:lnTo>
                        <a:pt x="9" y="1"/>
                      </a:lnTo>
                      <a:lnTo>
                        <a:pt x="9" y="1"/>
                      </a:lnTo>
                      <a:lnTo>
                        <a:pt x="9" y="1"/>
                      </a:lnTo>
                      <a:lnTo>
                        <a:pt x="10" y="1"/>
                      </a:lnTo>
                      <a:lnTo>
                        <a:pt x="10" y="1"/>
                      </a:lnTo>
                      <a:lnTo>
                        <a:pt x="10" y="1"/>
                      </a:lnTo>
                      <a:lnTo>
                        <a:pt x="10" y="1"/>
                      </a:lnTo>
                      <a:lnTo>
                        <a:pt x="10" y="2"/>
                      </a:lnTo>
                      <a:lnTo>
                        <a:pt x="11" y="2"/>
                      </a:lnTo>
                      <a:lnTo>
                        <a:pt x="11" y="2"/>
                      </a:lnTo>
                      <a:lnTo>
                        <a:pt x="11" y="2"/>
                      </a:lnTo>
                      <a:lnTo>
                        <a:pt x="11" y="2"/>
                      </a:lnTo>
                      <a:lnTo>
                        <a:pt x="11" y="2"/>
                      </a:lnTo>
                      <a:lnTo>
                        <a:pt x="12" y="2"/>
                      </a:lnTo>
                      <a:lnTo>
                        <a:pt x="12" y="3"/>
                      </a:lnTo>
                      <a:lnTo>
                        <a:pt x="12" y="3"/>
                      </a:lnTo>
                      <a:lnTo>
                        <a:pt x="12" y="2"/>
                      </a:lnTo>
                      <a:lnTo>
                        <a:pt x="12" y="2"/>
                      </a:lnTo>
                      <a:lnTo>
                        <a:pt x="12" y="2"/>
                      </a:lnTo>
                      <a:lnTo>
                        <a:pt x="13" y="2"/>
                      </a:lnTo>
                      <a:lnTo>
                        <a:pt x="13" y="2"/>
                      </a:lnTo>
                      <a:lnTo>
                        <a:pt x="13" y="2"/>
                      </a:lnTo>
                      <a:lnTo>
                        <a:pt x="13" y="3"/>
                      </a:lnTo>
                      <a:lnTo>
                        <a:pt x="13" y="3"/>
                      </a:lnTo>
                      <a:lnTo>
                        <a:pt x="13" y="4"/>
                      </a:lnTo>
                      <a:lnTo>
                        <a:pt x="13" y="4"/>
                      </a:lnTo>
                      <a:lnTo>
                        <a:pt x="13" y="4"/>
                      </a:lnTo>
                      <a:lnTo>
                        <a:pt x="13" y="4"/>
                      </a:lnTo>
                      <a:lnTo>
                        <a:pt x="12" y="4"/>
                      </a:lnTo>
                      <a:lnTo>
                        <a:pt x="12" y="4"/>
                      </a:lnTo>
                      <a:lnTo>
                        <a:pt x="12" y="4"/>
                      </a:lnTo>
                      <a:lnTo>
                        <a:pt x="12" y="4"/>
                      </a:lnTo>
                      <a:lnTo>
                        <a:pt x="12" y="4"/>
                      </a:lnTo>
                      <a:lnTo>
                        <a:pt x="12" y="4"/>
                      </a:lnTo>
                      <a:lnTo>
                        <a:pt x="11" y="4"/>
                      </a:lnTo>
                      <a:lnTo>
                        <a:pt x="11" y="4"/>
                      </a:lnTo>
                      <a:lnTo>
                        <a:pt x="11" y="4"/>
                      </a:lnTo>
                      <a:lnTo>
                        <a:pt x="10" y="4"/>
                      </a:lnTo>
                      <a:lnTo>
                        <a:pt x="10" y="5"/>
                      </a:lnTo>
                      <a:lnTo>
                        <a:pt x="10" y="5"/>
                      </a:lnTo>
                      <a:lnTo>
                        <a:pt x="10" y="5"/>
                      </a:lnTo>
                      <a:lnTo>
                        <a:pt x="10" y="5"/>
                      </a:lnTo>
                      <a:lnTo>
                        <a:pt x="9" y="5"/>
                      </a:lnTo>
                      <a:lnTo>
                        <a:pt x="9" y="5"/>
                      </a:lnTo>
                      <a:lnTo>
                        <a:pt x="8" y="5"/>
                      </a:lnTo>
                      <a:lnTo>
                        <a:pt x="8" y="5"/>
                      </a:lnTo>
                      <a:lnTo>
                        <a:pt x="8" y="5"/>
                      </a:lnTo>
                      <a:lnTo>
                        <a:pt x="8" y="5"/>
                      </a:lnTo>
                      <a:lnTo>
                        <a:pt x="8" y="5"/>
                      </a:lnTo>
                      <a:lnTo>
                        <a:pt x="7" y="5"/>
                      </a:lnTo>
                      <a:lnTo>
                        <a:pt x="8" y="5"/>
                      </a:lnTo>
                      <a:lnTo>
                        <a:pt x="7" y="5"/>
                      </a:lnTo>
                      <a:lnTo>
                        <a:pt x="7" y="5"/>
                      </a:lnTo>
                      <a:lnTo>
                        <a:pt x="7" y="5"/>
                      </a:lnTo>
                      <a:lnTo>
                        <a:pt x="6" y="5"/>
                      </a:lnTo>
                      <a:lnTo>
                        <a:pt x="6" y="5"/>
                      </a:lnTo>
                      <a:lnTo>
                        <a:pt x="6" y="5"/>
                      </a:lnTo>
                      <a:lnTo>
                        <a:pt x="5" y="5"/>
                      </a:lnTo>
                      <a:lnTo>
                        <a:pt x="5" y="5"/>
                      </a:lnTo>
                      <a:lnTo>
                        <a:pt x="5" y="5"/>
                      </a:lnTo>
                      <a:lnTo>
                        <a:pt x="5" y="5"/>
                      </a:lnTo>
                      <a:lnTo>
                        <a:pt x="4" y="5"/>
                      </a:lnTo>
                      <a:lnTo>
                        <a:pt x="4" y="5"/>
                      </a:lnTo>
                      <a:lnTo>
                        <a:pt x="4" y="5"/>
                      </a:lnTo>
                      <a:lnTo>
                        <a:pt x="4" y="5"/>
                      </a:lnTo>
                      <a:lnTo>
                        <a:pt x="3" y="5"/>
                      </a:lnTo>
                      <a:lnTo>
                        <a:pt x="3" y="6"/>
                      </a:lnTo>
                      <a:lnTo>
                        <a:pt x="2" y="6"/>
                      </a:lnTo>
                      <a:lnTo>
                        <a:pt x="2" y="6"/>
                      </a:lnTo>
                      <a:lnTo>
                        <a:pt x="2" y="6"/>
                      </a:lnTo>
                      <a:lnTo>
                        <a:pt x="1" y="6"/>
                      </a:lnTo>
                      <a:lnTo>
                        <a:pt x="1" y="6"/>
                      </a:lnTo>
                      <a:lnTo>
                        <a:pt x="1" y="6"/>
                      </a:lnTo>
                      <a:lnTo>
                        <a:pt x="1" y="6"/>
                      </a:lnTo>
                      <a:lnTo>
                        <a:pt x="1" y="6"/>
                      </a:lnTo>
                      <a:lnTo>
                        <a:pt x="1" y="6"/>
                      </a:lnTo>
                      <a:lnTo>
                        <a:pt x="0" y="6"/>
                      </a:lnTo>
                      <a:lnTo>
                        <a:pt x="0" y="6"/>
                      </a:lnTo>
                      <a:lnTo>
                        <a:pt x="0" y="6"/>
                      </a:lnTo>
                      <a:lnTo>
                        <a:pt x="0" y="5"/>
                      </a:lnTo>
                      <a:lnTo>
                        <a:pt x="1" y="5"/>
                      </a:lnTo>
                      <a:lnTo>
                        <a:pt x="1" y="5"/>
                      </a:lnTo>
                      <a:lnTo>
                        <a:pt x="1" y="4"/>
                      </a:lnTo>
                      <a:lnTo>
                        <a:pt x="2" y="4"/>
                      </a:lnTo>
                      <a:lnTo>
                        <a:pt x="2" y="4"/>
                      </a:lnTo>
                      <a:lnTo>
                        <a:pt x="2" y="4"/>
                      </a:lnTo>
                      <a:lnTo>
                        <a:pt x="2" y="4"/>
                      </a:lnTo>
                      <a:lnTo>
                        <a:pt x="2" y="4"/>
                      </a:lnTo>
                      <a:lnTo>
                        <a:pt x="2" y="3"/>
                      </a:lnTo>
                      <a:lnTo>
                        <a:pt x="2" y="3"/>
                      </a:lnTo>
                      <a:lnTo>
                        <a:pt x="3" y="2"/>
                      </a:lnTo>
                      <a:lnTo>
                        <a:pt x="3" y="2"/>
                      </a:lnTo>
                      <a:lnTo>
                        <a:pt x="3" y="3"/>
                      </a:lnTo>
                      <a:lnTo>
                        <a:pt x="4" y="3"/>
                      </a:lnTo>
                      <a:lnTo>
                        <a:pt x="4" y="3"/>
                      </a:lnTo>
                      <a:lnTo>
                        <a:pt x="4" y="2"/>
                      </a:lnTo>
                      <a:lnTo>
                        <a:pt x="3" y="2"/>
                      </a:lnTo>
                      <a:lnTo>
                        <a:pt x="3" y="2"/>
                      </a:lnTo>
                      <a:lnTo>
                        <a:pt x="3" y="2"/>
                      </a:lnTo>
                      <a:lnTo>
                        <a:pt x="3" y="2"/>
                      </a:lnTo>
                      <a:lnTo>
                        <a:pt x="4" y="1"/>
                      </a:lnTo>
                      <a:lnTo>
                        <a:pt x="4" y="1"/>
                      </a:lnTo>
                      <a:lnTo>
                        <a:pt x="4" y="1"/>
                      </a:lnTo>
                      <a:lnTo>
                        <a:pt x="4" y="1"/>
                      </a:lnTo>
                      <a:lnTo>
                        <a:pt x="4" y="1"/>
                      </a:lnTo>
                      <a:lnTo>
                        <a:pt x="4" y="0"/>
                      </a:lnTo>
                      <a:lnTo>
                        <a:pt x="4" y="0"/>
                      </a:lnTo>
                      <a:lnTo>
                        <a:pt x="5" y="0"/>
                      </a:lnTo>
                      <a:lnTo>
                        <a:pt x="5" y="0"/>
                      </a:lnTo>
                      <a:lnTo>
                        <a:pt x="5" y="0"/>
                      </a:lnTo>
                      <a:lnTo>
                        <a:pt x="5" y="0"/>
                      </a:lnTo>
                      <a:lnTo>
                        <a:pt x="5" y="0"/>
                      </a:lnTo>
                      <a:lnTo>
                        <a:pt x="5" y="0"/>
                      </a:lnTo>
                      <a:lnTo>
                        <a:pt x="6" y="0"/>
                      </a:lnTo>
                      <a:lnTo>
                        <a:pt x="6" y="0"/>
                      </a:lnTo>
                      <a:lnTo>
                        <a:pt x="6" y="0"/>
                      </a:lnTo>
                      <a:lnTo>
                        <a:pt x="6" y="0"/>
                      </a:lnTo>
                      <a:lnTo>
                        <a:pt x="6" y="0"/>
                      </a:lnTo>
                      <a:lnTo>
                        <a:pt x="6" y="0"/>
                      </a:lnTo>
                      <a:lnTo>
                        <a:pt x="6" y="0"/>
                      </a:lnTo>
                      <a:lnTo>
                        <a:pt x="7" y="0"/>
                      </a:lnTo>
                      <a:lnTo>
                        <a:pt x="7" y="0"/>
                      </a:lnTo>
                      <a:lnTo>
                        <a:pt x="7" y="0"/>
                      </a:lnTo>
                      <a:lnTo>
                        <a:pt x="7" y="0"/>
                      </a:lnTo>
                      <a:lnTo>
                        <a:pt x="8" y="0"/>
                      </a:lnTo>
                      <a:lnTo>
                        <a:pt x="8" y="0"/>
                      </a:lnTo>
                      <a:lnTo>
                        <a:pt x="8" y="0"/>
                      </a:lnTo>
                      <a:lnTo>
                        <a:pt x="8" y="0"/>
                      </a:lnTo>
                      <a:lnTo>
                        <a:pt x="8" y="0"/>
                      </a:lnTo>
                      <a:lnTo>
                        <a:pt x="8" y="0"/>
                      </a:lnTo>
                      <a:lnTo>
                        <a:pt x="8" y="0"/>
                      </a:lnTo>
                      <a:lnTo>
                        <a:pt x="8" y="0"/>
                      </a:lnTo>
                      <a:lnTo>
                        <a:pt x="8" y="0"/>
                      </a:lnTo>
                      <a:lnTo>
                        <a:pt x="8" y="1"/>
                      </a:lnTo>
                      <a:lnTo>
                        <a:pt x="8" y="1"/>
                      </a:lnTo>
                      <a:lnTo>
                        <a:pt x="8" y="1"/>
                      </a:lnTo>
                      <a:lnTo>
                        <a:pt x="8" y="1"/>
                      </a:lnTo>
                      <a:lnTo>
                        <a:pt x="7" y="2"/>
                      </a:lnTo>
                      <a:lnTo>
                        <a:pt x="7" y="2"/>
                      </a:lnTo>
                      <a:lnTo>
                        <a:pt x="7" y="2"/>
                      </a:lnTo>
                      <a:lnTo>
                        <a:pt x="7" y="2"/>
                      </a:lnTo>
                      <a:lnTo>
                        <a:pt x="7" y="2"/>
                      </a:lnTo>
                      <a:lnTo>
                        <a:pt x="7" y="2"/>
                      </a:lnTo>
                      <a:lnTo>
                        <a:pt x="7" y="2"/>
                      </a:lnTo>
                      <a:lnTo>
                        <a:pt x="7" y="2"/>
                      </a:lnTo>
                      <a:lnTo>
                        <a:pt x="8"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Freeform 575">
                  <a:extLst>
                    <a:ext uri="{FF2B5EF4-FFF2-40B4-BE49-F238E27FC236}">
                      <a16:creationId xmlns:a16="http://schemas.microsoft.com/office/drawing/2014/main" id="{5787BE01-F377-48EF-9F92-1826D9438FCC}"/>
                    </a:ext>
                  </a:extLst>
                </p:cNvPr>
                <p:cNvSpPr>
                  <a:spLocks/>
                </p:cNvSpPr>
                <p:nvPr/>
              </p:nvSpPr>
              <p:spPr bwMode="auto">
                <a:xfrm>
                  <a:off x="6554788" y="1614488"/>
                  <a:ext cx="152400" cy="71438"/>
                </a:xfrm>
                <a:custGeom>
                  <a:avLst/>
                  <a:gdLst/>
                  <a:ahLst/>
                  <a:cxnLst>
                    <a:cxn ang="0">
                      <a:pos x="11" y="1"/>
                    </a:cxn>
                    <a:cxn ang="0">
                      <a:pos x="12" y="1"/>
                    </a:cxn>
                    <a:cxn ang="0">
                      <a:pos x="13" y="1"/>
                    </a:cxn>
                    <a:cxn ang="0">
                      <a:pos x="14" y="1"/>
                    </a:cxn>
                    <a:cxn ang="0">
                      <a:pos x="15" y="2"/>
                    </a:cxn>
                    <a:cxn ang="0">
                      <a:pos x="14" y="2"/>
                    </a:cxn>
                    <a:cxn ang="0">
                      <a:pos x="14" y="3"/>
                    </a:cxn>
                    <a:cxn ang="0">
                      <a:pos x="14" y="4"/>
                    </a:cxn>
                    <a:cxn ang="0">
                      <a:pos x="14" y="4"/>
                    </a:cxn>
                    <a:cxn ang="0">
                      <a:pos x="13" y="4"/>
                    </a:cxn>
                    <a:cxn ang="0">
                      <a:pos x="14" y="5"/>
                    </a:cxn>
                    <a:cxn ang="0">
                      <a:pos x="14" y="5"/>
                    </a:cxn>
                    <a:cxn ang="0">
                      <a:pos x="14" y="6"/>
                    </a:cxn>
                    <a:cxn ang="0">
                      <a:pos x="14" y="6"/>
                    </a:cxn>
                    <a:cxn ang="0">
                      <a:pos x="13" y="6"/>
                    </a:cxn>
                    <a:cxn ang="0">
                      <a:pos x="12" y="6"/>
                    </a:cxn>
                    <a:cxn ang="0">
                      <a:pos x="11" y="7"/>
                    </a:cxn>
                    <a:cxn ang="0">
                      <a:pos x="11" y="6"/>
                    </a:cxn>
                    <a:cxn ang="0">
                      <a:pos x="10" y="6"/>
                    </a:cxn>
                    <a:cxn ang="0">
                      <a:pos x="9" y="6"/>
                    </a:cxn>
                    <a:cxn ang="0">
                      <a:pos x="8" y="6"/>
                    </a:cxn>
                    <a:cxn ang="0">
                      <a:pos x="7" y="6"/>
                    </a:cxn>
                    <a:cxn ang="0">
                      <a:pos x="7" y="5"/>
                    </a:cxn>
                    <a:cxn ang="0">
                      <a:pos x="6" y="6"/>
                    </a:cxn>
                    <a:cxn ang="0">
                      <a:pos x="5" y="5"/>
                    </a:cxn>
                    <a:cxn ang="0">
                      <a:pos x="5" y="5"/>
                    </a:cxn>
                    <a:cxn ang="0">
                      <a:pos x="4" y="5"/>
                    </a:cxn>
                    <a:cxn ang="0">
                      <a:pos x="3" y="5"/>
                    </a:cxn>
                    <a:cxn ang="0">
                      <a:pos x="3" y="5"/>
                    </a:cxn>
                    <a:cxn ang="0">
                      <a:pos x="2" y="4"/>
                    </a:cxn>
                    <a:cxn ang="0">
                      <a:pos x="2" y="3"/>
                    </a:cxn>
                    <a:cxn ang="0">
                      <a:pos x="2" y="4"/>
                    </a:cxn>
                    <a:cxn ang="0">
                      <a:pos x="1" y="3"/>
                    </a:cxn>
                    <a:cxn ang="0">
                      <a:pos x="1" y="3"/>
                    </a:cxn>
                    <a:cxn ang="0">
                      <a:pos x="1" y="3"/>
                    </a:cxn>
                    <a:cxn ang="0">
                      <a:pos x="1" y="3"/>
                    </a:cxn>
                    <a:cxn ang="0">
                      <a:pos x="0" y="3"/>
                    </a:cxn>
                    <a:cxn ang="0">
                      <a:pos x="0" y="3"/>
                    </a:cxn>
                    <a:cxn ang="0">
                      <a:pos x="1" y="3"/>
                    </a:cxn>
                    <a:cxn ang="0">
                      <a:pos x="1" y="2"/>
                    </a:cxn>
                    <a:cxn ang="0">
                      <a:pos x="2" y="2"/>
                    </a:cxn>
                    <a:cxn ang="0">
                      <a:pos x="3" y="2"/>
                    </a:cxn>
                    <a:cxn ang="0">
                      <a:pos x="2" y="2"/>
                    </a:cxn>
                    <a:cxn ang="0">
                      <a:pos x="3" y="1"/>
                    </a:cxn>
                    <a:cxn ang="0">
                      <a:pos x="3" y="1"/>
                    </a:cxn>
                    <a:cxn ang="0">
                      <a:pos x="4" y="1"/>
                    </a:cxn>
                    <a:cxn ang="0">
                      <a:pos x="4" y="1"/>
                    </a:cxn>
                    <a:cxn ang="0">
                      <a:pos x="5" y="1"/>
                    </a:cxn>
                    <a:cxn ang="0">
                      <a:pos x="7" y="1"/>
                    </a:cxn>
                    <a:cxn ang="0">
                      <a:pos x="8" y="1"/>
                    </a:cxn>
                    <a:cxn ang="0">
                      <a:pos x="9" y="0"/>
                    </a:cxn>
                    <a:cxn ang="0">
                      <a:pos x="9" y="0"/>
                    </a:cxn>
                    <a:cxn ang="0">
                      <a:pos x="10" y="1"/>
                    </a:cxn>
                    <a:cxn ang="0">
                      <a:pos x="9" y="2"/>
                    </a:cxn>
                    <a:cxn ang="0">
                      <a:pos x="9" y="2"/>
                    </a:cxn>
                    <a:cxn ang="0">
                      <a:pos x="9" y="2"/>
                    </a:cxn>
                    <a:cxn ang="0">
                      <a:pos x="9" y="2"/>
                    </a:cxn>
                    <a:cxn ang="0">
                      <a:pos x="10" y="2"/>
                    </a:cxn>
                    <a:cxn ang="0">
                      <a:pos x="10" y="2"/>
                    </a:cxn>
                    <a:cxn ang="0">
                      <a:pos x="11" y="2"/>
                    </a:cxn>
                    <a:cxn ang="0">
                      <a:pos x="11" y="1"/>
                    </a:cxn>
                  </a:cxnLst>
                  <a:rect l="0" t="0" r="r" b="b"/>
                  <a:pathLst>
                    <a:path w="15" h="7">
                      <a:moveTo>
                        <a:pt x="11" y="1"/>
                      </a:moveTo>
                      <a:lnTo>
                        <a:pt x="11" y="1"/>
                      </a:lnTo>
                      <a:lnTo>
                        <a:pt x="11" y="1"/>
                      </a:lnTo>
                      <a:lnTo>
                        <a:pt x="12" y="1"/>
                      </a:lnTo>
                      <a:lnTo>
                        <a:pt x="12" y="1"/>
                      </a:lnTo>
                      <a:lnTo>
                        <a:pt x="12" y="1"/>
                      </a:lnTo>
                      <a:lnTo>
                        <a:pt x="12" y="1"/>
                      </a:lnTo>
                      <a:lnTo>
                        <a:pt x="13" y="1"/>
                      </a:lnTo>
                      <a:lnTo>
                        <a:pt x="13" y="1"/>
                      </a:lnTo>
                      <a:lnTo>
                        <a:pt x="13" y="1"/>
                      </a:lnTo>
                      <a:lnTo>
                        <a:pt x="13" y="1"/>
                      </a:lnTo>
                      <a:lnTo>
                        <a:pt x="14" y="1"/>
                      </a:lnTo>
                      <a:lnTo>
                        <a:pt x="14" y="1"/>
                      </a:lnTo>
                      <a:lnTo>
                        <a:pt x="14" y="2"/>
                      </a:lnTo>
                      <a:lnTo>
                        <a:pt x="15" y="2"/>
                      </a:lnTo>
                      <a:lnTo>
                        <a:pt x="15" y="2"/>
                      </a:lnTo>
                      <a:lnTo>
                        <a:pt x="15" y="2"/>
                      </a:lnTo>
                      <a:lnTo>
                        <a:pt x="14" y="2"/>
                      </a:lnTo>
                      <a:lnTo>
                        <a:pt x="14" y="3"/>
                      </a:lnTo>
                      <a:lnTo>
                        <a:pt x="14" y="3"/>
                      </a:lnTo>
                      <a:lnTo>
                        <a:pt x="14" y="3"/>
                      </a:lnTo>
                      <a:lnTo>
                        <a:pt x="14" y="4"/>
                      </a:lnTo>
                      <a:lnTo>
                        <a:pt x="14" y="4"/>
                      </a:lnTo>
                      <a:lnTo>
                        <a:pt x="14" y="4"/>
                      </a:lnTo>
                      <a:lnTo>
                        <a:pt x="14" y="4"/>
                      </a:lnTo>
                      <a:lnTo>
                        <a:pt x="14" y="4"/>
                      </a:lnTo>
                      <a:lnTo>
                        <a:pt x="14" y="4"/>
                      </a:lnTo>
                      <a:lnTo>
                        <a:pt x="13" y="4"/>
                      </a:lnTo>
                      <a:lnTo>
                        <a:pt x="13" y="4"/>
                      </a:lnTo>
                      <a:lnTo>
                        <a:pt x="13" y="4"/>
                      </a:lnTo>
                      <a:lnTo>
                        <a:pt x="13" y="4"/>
                      </a:lnTo>
                      <a:lnTo>
                        <a:pt x="13" y="5"/>
                      </a:lnTo>
                      <a:lnTo>
                        <a:pt x="14" y="5"/>
                      </a:lnTo>
                      <a:lnTo>
                        <a:pt x="14" y="5"/>
                      </a:lnTo>
                      <a:lnTo>
                        <a:pt x="14" y="5"/>
                      </a:lnTo>
                      <a:lnTo>
                        <a:pt x="14" y="5"/>
                      </a:lnTo>
                      <a:lnTo>
                        <a:pt x="15" y="6"/>
                      </a:lnTo>
                      <a:lnTo>
                        <a:pt x="15" y="6"/>
                      </a:lnTo>
                      <a:lnTo>
                        <a:pt x="14" y="6"/>
                      </a:lnTo>
                      <a:lnTo>
                        <a:pt x="14" y="6"/>
                      </a:lnTo>
                      <a:lnTo>
                        <a:pt x="14" y="6"/>
                      </a:lnTo>
                      <a:lnTo>
                        <a:pt x="14" y="6"/>
                      </a:lnTo>
                      <a:lnTo>
                        <a:pt x="13" y="6"/>
                      </a:lnTo>
                      <a:lnTo>
                        <a:pt x="13" y="6"/>
                      </a:lnTo>
                      <a:lnTo>
                        <a:pt x="13" y="6"/>
                      </a:lnTo>
                      <a:lnTo>
                        <a:pt x="13" y="6"/>
                      </a:lnTo>
                      <a:lnTo>
                        <a:pt x="12" y="6"/>
                      </a:lnTo>
                      <a:lnTo>
                        <a:pt x="12" y="6"/>
                      </a:lnTo>
                      <a:lnTo>
                        <a:pt x="12" y="6"/>
                      </a:lnTo>
                      <a:lnTo>
                        <a:pt x="11" y="6"/>
                      </a:lnTo>
                      <a:lnTo>
                        <a:pt x="11" y="7"/>
                      </a:lnTo>
                      <a:lnTo>
                        <a:pt x="11" y="7"/>
                      </a:lnTo>
                      <a:lnTo>
                        <a:pt x="11" y="6"/>
                      </a:lnTo>
                      <a:lnTo>
                        <a:pt x="11" y="6"/>
                      </a:lnTo>
                      <a:lnTo>
                        <a:pt x="10" y="6"/>
                      </a:lnTo>
                      <a:lnTo>
                        <a:pt x="10" y="6"/>
                      </a:lnTo>
                      <a:lnTo>
                        <a:pt x="10" y="6"/>
                      </a:lnTo>
                      <a:lnTo>
                        <a:pt x="9" y="6"/>
                      </a:lnTo>
                      <a:lnTo>
                        <a:pt x="9" y="6"/>
                      </a:lnTo>
                      <a:lnTo>
                        <a:pt x="9" y="6"/>
                      </a:lnTo>
                      <a:lnTo>
                        <a:pt x="9" y="6"/>
                      </a:lnTo>
                      <a:lnTo>
                        <a:pt x="9" y="6"/>
                      </a:lnTo>
                      <a:lnTo>
                        <a:pt x="8" y="6"/>
                      </a:lnTo>
                      <a:lnTo>
                        <a:pt x="8" y="6"/>
                      </a:lnTo>
                      <a:lnTo>
                        <a:pt x="8" y="6"/>
                      </a:lnTo>
                      <a:lnTo>
                        <a:pt x="7" y="6"/>
                      </a:lnTo>
                      <a:lnTo>
                        <a:pt x="7" y="6"/>
                      </a:lnTo>
                      <a:lnTo>
                        <a:pt x="7" y="6"/>
                      </a:lnTo>
                      <a:lnTo>
                        <a:pt x="7" y="5"/>
                      </a:lnTo>
                      <a:lnTo>
                        <a:pt x="6" y="5"/>
                      </a:lnTo>
                      <a:lnTo>
                        <a:pt x="6" y="5"/>
                      </a:lnTo>
                      <a:lnTo>
                        <a:pt x="6" y="6"/>
                      </a:lnTo>
                      <a:lnTo>
                        <a:pt x="6" y="6"/>
                      </a:lnTo>
                      <a:lnTo>
                        <a:pt x="5" y="6"/>
                      </a:lnTo>
                      <a:lnTo>
                        <a:pt x="5" y="5"/>
                      </a:lnTo>
                      <a:lnTo>
                        <a:pt x="5" y="5"/>
                      </a:lnTo>
                      <a:lnTo>
                        <a:pt x="5" y="5"/>
                      </a:lnTo>
                      <a:lnTo>
                        <a:pt x="5" y="5"/>
                      </a:lnTo>
                      <a:lnTo>
                        <a:pt x="4" y="5"/>
                      </a:lnTo>
                      <a:lnTo>
                        <a:pt x="4" y="5"/>
                      </a:lnTo>
                      <a:lnTo>
                        <a:pt x="4" y="5"/>
                      </a:lnTo>
                      <a:lnTo>
                        <a:pt x="4" y="5"/>
                      </a:lnTo>
                      <a:lnTo>
                        <a:pt x="3" y="5"/>
                      </a:lnTo>
                      <a:lnTo>
                        <a:pt x="3" y="5"/>
                      </a:lnTo>
                      <a:lnTo>
                        <a:pt x="3" y="5"/>
                      </a:lnTo>
                      <a:lnTo>
                        <a:pt x="3" y="5"/>
                      </a:lnTo>
                      <a:lnTo>
                        <a:pt x="3" y="5"/>
                      </a:lnTo>
                      <a:lnTo>
                        <a:pt x="3" y="4"/>
                      </a:lnTo>
                      <a:lnTo>
                        <a:pt x="2" y="4"/>
                      </a:lnTo>
                      <a:lnTo>
                        <a:pt x="2" y="4"/>
                      </a:lnTo>
                      <a:lnTo>
                        <a:pt x="2" y="4"/>
                      </a:lnTo>
                      <a:lnTo>
                        <a:pt x="2" y="3"/>
                      </a:lnTo>
                      <a:lnTo>
                        <a:pt x="2" y="3"/>
                      </a:lnTo>
                      <a:lnTo>
                        <a:pt x="2" y="3"/>
                      </a:lnTo>
                      <a:lnTo>
                        <a:pt x="2" y="3"/>
                      </a:lnTo>
                      <a:lnTo>
                        <a:pt x="2" y="4"/>
                      </a:lnTo>
                      <a:lnTo>
                        <a:pt x="1" y="4"/>
                      </a:lnTo>
                      <a:lnTo>
                        <a:pt x="1" y="3"/>
                      </a:lnTo>
                      <a:lnTo>
                        <a:pt x="1" y="3"/>
                      </a:lnTo>
                      <a:lnTo>
                        <a:pt x="1" y="3"/>
                      </a:lnTo>
                      <a:lnTo>
                        <a:pt x="2" y="3"/>
                      </a:lnTo>
                      <a:lnTo>
                        <a:pt x="1" y="3"/>
                      </a:lnTo>
                      <a:lnTo>
                        <a:pt x="1" y="3"/>
                      </a:lnTo>
                      <a:lnTo>
                        <a:pt x="1" y="3"/>
                      </a:lnTo>
                      <a:lnTo>
                        <a:pt x="1" y="3"/>
                      </a:lnTo>
                      <a:lnTo>
                        <a:pt x="1" y="3"/>
                      </a:lnTo>
                      <a:lnTo>
                        <a:pt x="1" y="3"/>
                      </a:lnTo>
                      <a:lnTo>
                        <a:pt x="1" y="3"/>
                      </a:lnTo>
                      <a:lnTo>
                        <a:pt x="1" y="3"/>
                      </a:lnTo>
                      <a:lnTo>
                        <a:pt x="1" y="3"/>
                      </a:lnTo>
                      <a:lnTo>
                        <a:pt x="0" y="3"/>
                      </a:lnTo>
                      <a:lnTo>
                        <a:pt x="0" y="3"/>
                      </a:lnTo>
                      <a:lnTo>
                        <a:pt x="0" y="3"/>
                      </a:lnTo>
                      <a:lnTo>
                        <a:pt x="0" y="3"/>
                      </a:lnTo>
                      <a:lnTo>
                        <a:pt x="0" y="3"/>
                      </a:lnTo>
                      <a:lnTo>
                        <a:pt x="0" y="3"/>
                      </a:lnTo>
                      <a:lnTo>
                        <a:pt x="1" y="3"/>
                      </a:lnTo>
                      <a:lnTo>
                        <a:pt x="1" y="3"/>
                      </a:lnTo>
                      <a:lnTo>
                        <a:pt x="1" y="2"/>
                      </a:lnTo>
                      <a:lnTo>
                        <a:pt x="1" y="2"/>
                      </a:lnTo>
                      <a:lnTo>
                        <a:pt x="2" y="2"/>
                      </a:lnTo>
                      <a:lnTo>
                        <a:pt x="2" y="2"/>
                      </a:lnTo>
                      <a:lnTo>
                        <a:pt x="2" y="2"/>
                      </a:lnTo>
                      <a:lnTo>
                        <a:pt x="2" y="2"/>
                      </a:lnTo>
                      <a:lnTo>
                        <a:pt x="3" y="2"/>
                      </a:lnTo>
                      <a:lnTo>
                        <a:pt x="3" y="2"/>
                      </a:lnTo>
                      <a:lnTo>
                        <a:pt x="3" y="2"/>
                      </a:lnTo>
                      <a:lnTo>
                        <a:pt x="2" y="2"/>
                      </a:lnTo>
                      <a:lnTo>
                        <a:pt x="2" y="2"/>
                      </a:lnTo>
                      <a:lnTo>
                        <a:pt x="2" y="1"/>
                      </a:lnTo>
                      <a:lnTo>
                        <a:pt x="3" y="1"/>
                      </a:lnTo>
                      <a:lnTo>
                        <a:pt x="3" y="1"/>
                      </a:lnTo>
                      <a:lnTo>
                        <a:pt x="3" y="1"/>
                      </a:lnTo>
                      <a:lnTo>
                        <a:pt x="3" y="1"/>
                      </a:lnTo>
                      <a:lnTo>
                        <a:pt x="3" y="1"/>
                      </a:lnTo>
                      <a:lnTo>
                        <a:pt x="3" y="1"/>
                      </a:lnTo>
                      <a:lnTo>
                        <a:pt x="4" y="1"/>
                      </a:lnTo>
                      <a:lnTo>
                        <a:pt x="4" y="1"/>
                      </a:lnTo>
                      <a:lnTo>
                        <a:pt x="4" y="1"/>
                      </a:lnTo>
                      <a:lnTo>
                        <a:pt x="4" y="1"/>
                      </a:lnTo>
                      <a:lnTo>
                        <a:pt x="4" y="1"/>
                      </a:lnTo>
                      <a:lnTo>
                        <a:pt x="4" y="1"/>
                      </a:lnTo>
                      <a:lnTo>
                        <a:pt x="5" y="1"/>
                      </a:lnTo>
                      <a:lnTo>
                        <a:pt x="5" y="1"/>
                      </a:lnTo>
                      <a:lnTo>
                        <a:pt x="6" y="1"/>
                      </a:lnTo>
                      <a:lnTo>
                        <a:pt x="6" y="1"/>
                      </a:lnTo>
                      <a:lnTo>
                        <a:pt x="7" y="1"/>
                      </a:lnTo>
                      <a:lnTo>
                        <a:pt x="7" y="1"/>
                      </a:lnTo>
                      <a:lnTo>
                        <a:pt x="7" y="1"/>
                      </a:lnTo>
                      <a:lnTo>
                        <a:pt x="8" y="1"/>
                      </a:lnTo>
                      <a:lnTo>
                        <a:pt x="8" y="0"/>
                      </a:lnTo>
                      <a:lnTo>
                        <a:pt x="8" y="0"/>
                      </a:lnTo>
                      <a:lnTo>
                        <a:pt x="9" y="0"/>
                      </a:lnTo>
                      <a:lnTo>
                        <a:pt x="9" y="0"/>
                      </a:lnTo>
                      <a:lnTo>
                        <a:pt x="9" y="0"/>
                      </a:lnTo>
                      <a:lnTo>
                        <a:pt x="9" y="0"/>
                      </a:lnTo>
                      <a:lnTo>
                        <a:pt x="9" y="0"/>
                      </a:lnTo>
                      <a:lnTo>
                        <a:pt x="10" y="1"/>
                      </a:lnTo>
                      <a:lnTo>
                        <a:pt x="10" y="1"/>
                      </a:lnTo>
                      <a:lnTo>
                        <a:pt x="10" y="1"/>
                      </a:lnTo>
                      <a:lnTo>
                        <a:pt x="10" y="1"/>
                      </a:lnTo>
                      <a:lnTo>
                        <a:pt x="9" y="2"/>
                      </a:lnTo>
                      <a:lnTo>
                        <a:pt x="9" y="2"/>
                      </a:lnTo>
                      <a:lnTo>
                        <a:pt x="9" y="2"/>
                      </a:lnTo>
                      <a:lnTo>
                        <a:pt x="9" y="2"/>
                      </a:lnTo>
                      <a:lnTo>
                        <a:pt x="9" y="2"/>
                      </a:lnTo>
                      <a:lnTo>
                        <a:pt x="9" y="2"/>
                      </a:lnTo>
                      <a:lnTo>
                        <a:pt x="9" y="2"/>
                      </a:lnTo>
                      <a:lnTo>
                        <a:pt x="9" y="2"/>
                      </a:lnTo>
                      <a:lnTo>
                        <a:pt x="9" y="2"/>
                      </a:lnTo>
                      <a:lnTo>
                        <a:pt x="9" y="2"/>
                      </a:lnTo>
                      <a:lnTo>
                        <a:pt x="10" y="2"/>
                      </a:lnTo>
                      <a:lnTo>
                        <a:pt x="10" y="2"/>
                      </a:lnTo>
                      <a:lnTo>
                        <a:pt x="10" y="2"/>
                      </a:lnTo>
                      <a:lnTo>
                        <a:pt x="10" y="2"/>
                      </a:lnTo>
                      <a:lnTo>
                        <a:pt x="10" y="2"/>
                      </a:lnTo>
                      <a:lnTo>
                        <a:pt x="10" y="2"/>
                      </a:lnTo>
                      <a:lnTo>
                        <a:pt x="11" y="2"/>
                      </a:lnTo>
                      <a:lnTo>
                        <a:pt x="11" y="2"/>
                      </a:lnTo>
                      <a:lnTo>
                        <a:pt x="11" y="2"/>
                      </a:lnTo>
                      <a:lnTo>
                        <a:pt x="11" y="2"/>
                      </a:lnTo>
                      <a:lnTo>
                        <a:pt x="11" y="1"/>
                      </a:lnTo>
                      <a:lnTo>
                        <a:pt x="1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Freeform 576">
                  <a:extLst>
                    <a:ext uri="{FF2B5EF4-FFF2-40B4-BE49-F238E27FC236}">
                      <a16:creationId xmlns:a16="http://schemas.microsoft.com/office/drawing/2014/main" id="{F3317A78-51F6-43AF-9E7F-44D3A633E872}"/>
                    </a:ext>
                  </a:extLst>
                </p:cNvPr>
                <p:cNvSpPr>
                  <a:spLocks/>
                </p:cNvSpPr>
                <p:nvPr/>
              </p:nvSpPr>
              <p:spPr bwMode="auto">
                <a:xfrm>
                  <a:off x="6503988" y="1624013"/>
                  <a:ext cx="60325" cy="11113"/>
                </a:xfrm>
                <a:custGeom>
                  <a:avLst/>
                  <a:gdLst/>
                  <a:ahLst/>
                  <a:cxnLst>
                    <a:cxn ang="0">
                      <a:pos x="0" y="0"/>
                    </a:cxn>
                    <a:cxn ang="0">
                      <a:pos x="0" y="0"/>
                    </a:cxn>
                    <a:cxn ang="0">
                      <a:pos x="1" y="0"/>
                    </a:cxn>
                    <a:cxn ang="0">
                      <a:pos x="1" y="0"/>
                    </a:cxn>
                    <a:cxn ang="0">
                      <a:pos x="1" y="0"/>
                    </a:cxn>
                    <a:cxn ang="0">
                      <a:pos x="2" y="0"/>
                    </a:cxn>
                    <a:cxn ang="0">
                      <a:pos x="2" y="0"/>
                    </a:cxn>
                    <a:cxn ang="0">
                      <a:pos x="2" y="0"/>
                    </a:cxn>
                    <a:cxn ang="0">
                      <a:pos x="2" y="0"/>
                    </a:cxn>
                    <a:cxn ang="0">
                      <a:pos x="3" y="0"/>
                    </a:cxn>
                    <a:cxn ang="0">
                      <a:pos x="3" y="0"/>
                    </a:cxn>
                    <a:cxn ang="0">
                      <a:pos x="3" y="0"/>
                    </a:cxn>
                    <a:cxn ang="0">
                      <a:pos x="3" y="0"/>
                    </a:cxn>
                    <a:cxn ang="0">
                      <a:pos x="3" y="0"/>
                    </a:cxn>
                    <a:cxn ang="0">
                      <a:pos x="4" y="0"/>
                    </a:cxn>
                    <a:cxn ang="0">
                      <a:pos x="4" y="0"/>
                    </a:cxn>
                    <a:cxn ang="0">
                      <a:pos x="4" y="0"/>
                    </a:cxn>
                    <a:cxn ang="0">
                      <a:pos x="5" y="0"/>
                    </a:cxn>
                    <a:cxn ang="0">
                      <a:pos x="6" y="0"/>
                    </a:cxn>
                    <a:cxn ang="0">
                      <a:pos x="6" y="0"/>
                    </a:cxn>
                    <a:cxn ang="0">
                      <a:pos x="6" y="1"/>
                    </a:cxn>
                    <a:cxn ang="0">
                      <a:pos x="6" y="1"/>
                    </a:cxn>
                    <a:cxn ang="0">
                      <a:pos x="6" y="1"/>
                    </a:cxn>
                    <a:cxn ang="0">
                      <a:pos x="5" y="1"/>
                    </a:cxn>
                    <a:cxn ang="0">
                      <a:pos x="5" y="1"/>
                    </a:cxn>
                    <a:cxn ang="0">
                      <a:pos x="5" y="1"/>
                    </a:cxn>
                    <a:cxn ang="0">
                      <a:pos x="4" y="1"/>
                    </a:cxn>
                    <a:cxn ang="0">
                      <a:pos x="4" y="1"/>
                    </a:cxn>
                    <a:cxn ang="0">
                      <a:pos x="4" y="1"/>
                    </a:cxn>
                    <a:cxn ang="0">
                      <a:pos x="3" y="1"/>
                    </a:cxn>
                    <a:cxn ang="0">
                      <a:pos x="3" y="1"/>
                    </a:cxn>
                    <a:cxn ang="0">
                      <a:pos x="3" y="1"/>
                    </a:cxn>
                    <a:cxn ang="0">
                      <a:pos x="2" y="1"/>
                    </a:cxn>
                    <a:cxn ang="0">
                      <a:pos x="2" y="1"/>
                    </a:cxn>
                    <a:cxn ang="0">
                      <a:pos x="2" y="1"/>
                    </a:cxn>
                    <a:cxn ang="0">
                      <a:pos x="3" y="1"/>
                    </a:cxn>
                    <a:cxn ang="0">
                      <a:pos x="3" y="1"/>
                    </a:cxn>
                    <a:cxn ang="0">
                      <a:pos x="3" y="1"/>
                    </a:cxn>
                    <a:cxn ang="0">
                      <a:pos x="2" y="1"/>
                    </a:cxn>
                    <a:cxn ang="0">
                      <a:pos x="2" y="1"/>
                    </a:cxn>
                    <a:cxn ang="0">
                      <a:pos x="2" y="1"/>
                    </a:cxn>
                    <a:cxn ang="0">
                      <a:pos x="2" y="1"/>
                    </a:cxn>
                    <a:cxn ang="0">
                      <a:pos x="1" y="1"/>
                    </a:cxn>
                    <a:cxn ang="0">
                      <a:pos x="1" y="1"/>
                    </a:cxn>
                    <a:cxn ang="0">
                      <a:pos x="0" y="1"/>
                    </a:cxn>
                    <a:cxn ang="0">
                      <a:pos x="0" y="1"/>
                    </a:cxn>
                    <a:cxn ang="0">
                      <a:pos x="0" y="1"/>
                    </a:cxn>
                    <a:cxn ang="0">
                      <a:pos x="0" y="1"/>
                    </a:cxn>
                    <a:cxn ang="0">
                      <a:pos x="1" y="0"/>
                    </a:cxn>
                    <a:cxn ang="0">
                      <a:pos x="0" y="0"/>
                    </a:cxn>
                  </a:cxnLst>
                  <a:rect l="0" t="0" r="r" b="b"/>
                  <a:pathLst>
                    <a:path w="6" h="1">
                      <a:moveTo>
                        <a:pt x="0" y="0"/>
                      </a:moveTo>
                      <a:lnTo>
                        <a:pt x="0" y="0"/>
                      </a:lnTo>
                      <a:lnTo>
                        <a:pt x="1" y="0"/>
                      </a:lnTo>
                      <a:lnTo>
                        <a:pt x="1" y="0"/>
                      </a:lnTo>
                      <a:lnTo>
                        <a:pt x="1" y="0"/>
                      </a:lnTo>
                      <a:lnTo>
                        <a:pt x="2" y="0"/>
                      </a:lnTo>
                      <a:lnTo>
                        <a:pt x="2" y="0"/>
                      </a:lnTo>
                      <a:lnTo>
                        <a:pt x="2" y="0"/>
                      </a:lnTo>
                      <a:lnTo>
                        <a:pt x="2" y="0"/>
                      </a:lnTo>
                      <a:lnTo>
                        <a:pt x="3" y="0"/>
                      </a:lnTo>
                      <a:lnTo>
                        <a:pt x="3" y="0"/>
                      </a:lnTo>
                      <a:lnTo>
                        <a:pt x="3" y="0"/>
                      </a:lnTo>
                      <a:lnTo>
                        <a:pt x="3" y="0"/>
                      </a:lnTo>
                      <a:lnTo>
                        <a:pt x="3" y="0"/>
                      </a:lnTo>
                      <a:lnTo>
                        <a:pt x="4" y="0"/>
                      </a:lnTo>
                      <a:lnTo>
                        <a:pt x="4" y="0"/>
                      </a:lnTo>
                      <a:lnTo>
                        <a:pt x="4" y="0"/>
                      </a:lnTo>
                      <a:lnTo>
                        <a:pt x="5" y="0"/>
                      </a:lnTo>
                      <a:lnTo>
                        <a:pt x="6" y="0"/>
                      </a:lnTo>
                      <a:lnTo>
                        <a:pt x="6" y="0"/>
                      </a:lnTo>
                      <a:lnTo>
                        <a:pt x="6" y="1"/>
                      </a:lnTo>
                      <a:lnTo>
                        <a:pt x="6" y="1"/>
                      </a:lnTo>
                      <a:lnTo>
                        <a:pt x="6" y="1"/>
                      </a:lnTo>
                      <a:lnTo>
                        <a:pt x="5" y="1"/>
                      </a:lnTo>
                      <a:lnTo>
                        <a:pt x="5" y="1"/>
                      </a:lnTo>
                      <a:lnTo>
                        <a:pt x="5" y="1"/>
                      </a:lnTo>
                      <a:lnTo>
                        <a:pt x="4" y="1"/>
                      </a:lnTo>
                      <a:lnTo>
                        <a:pt x="4" y="1"/>
                      </a:lnTo>
                      <a:lnTo>
                        <a:pt x="4" y="1"/>
                      </a:lnTo>
                      <a:lnTo>
                        <a:pt x="3" y="1"/>
                      </a:lnTo>
                      <a:lnTo>
                        <a:pt x="3" y="1"/>
                      </a:lnTo>
                      <a:lnTo>
                        <a:pt x="3" y="1"/>
                      </a:lnTo>
                      <a:lnTo>
                        <a:pt x="2" y="1"/>
                      </a:lnTo>
                      <a:lnTo>
                        <a:pt x="2" y="1"/>
                      </a:lnTo>
                      <a:lnTo>
                        <a:pt x="2" y="1"/>
                      </a:lnTo>
                      <a:lnTo>
                        <a:pt x="3" y="1"/>
                      </a:lnTo>
                      <a:lnTo>
                        <a:pt x="3" y="1"/>
                      </a:lnTo>
                      <a:lnTo>
                        <a:pt x="3" y="1"/>
                      </a:lnTo>
                      <a:lnTo>
                        <a:pt x="2" y="1"/>
                      </a:lnTo>
                      <a:lnTo>
                        <a:pt x="2" y="1"/>
                      </a:lnTo>
                      <a:lnTo>
                        <a:pt x="2" y="1"/>
                      </a:lnTo>
                      <a:lnTo>
                        <a:pt x="2" y="1"/>
                      </a:lnTo>
                      <a:lnTo>
                        <a:pt x="1" y="1"/>
                      </a:lnTo>
                      <a:lnTo>
                        <a:pt x="1" y="1"/>
                      </a:lnTo>
                      <a:lnTo>
                        <a:pt x="0" y="1"/>
                      </a:lnTo>
                      <a:lnTo>
                        <a:pt x="0" y="1"/>
                      </a:lnTo>
                      <a:lnTo>
                        <a:pt x="0" y="1"/>
                      </a:lnTo>
                      <a:lnTo>
                        <a:pt x="0" y="1"/>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Freeform 600">
                  <a:extLst>
                    <a:ext uri="{FF2B5EF4-FFF2-40B4-BE49-F238E27FC236}">
                      <a16:creationId xmlns:a16="http://schemas.microsoft.com/office/drawing/2014/main" id="{144727FD-2523-44DE-BB48-5B569260D9B0}"/>
                    </a:ext>
                  </a:extLst>
                </p:cNvPr>
                <p:cNvSpPr>
                  <a:spLocks/>
                </p:cNvSpPr>
                <p:nvPr/>
              </p:nvSpPr>
              <p:spPr bwMode="auto">
                <a:xfrm>
                  <a:off x="7346950" y="1979613"/>
                  <a:ext cx="9525"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Freeform 601">
                  <a:extLst>
                    <a:ext uri="{FF2B5EF4-FFF2-40B4-BE49-F238E27FC236}">
                      <a16:creationId xmlns:a16="http://schemas.microsoft.com/office/drawing/2014/main" id="{F24EA839-0EFA-4DE7-9817-30AFB77E39F9}"/>
                    </a:ext>
                  </a:extLst>
                </p:cNvPr>
                <p:cNvSpPr>
                  <a:spLocks/>
                </p:cNvSpPr>
                <p:nvPr/>
              </p:nvSpPr>
              <p:spPr bwMode="auto">
                <a:xfrm>
                  <a:off x="7346950" y="1970088"/>
                  <a:ext cx="1588" cy="9525"/>
                </a:xfrm>
                <a:custGeom>
                  <a:avLst/>
                  <a:gdLst/>
                  <a:ahLst/>
                  <a:cxnLst>
                    <a:cxn ang="0">
                      <a:pos x="0" y="0"/>
                    </a:cxn>
                    <a:cxn ang="0">
                      <a:pos x="0" y="0"/>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 ang="0">
                      <a:pos x="0" y="0"/>
                    </a:cxn>
                  </a:cxnLst>
                  <a:rect l="0" t="0" r="r" b="b"/>
                  <a:pathLst>
                    <a:path h="1">
                      <a:moveTo>
                        <a:pt x="0" y="0"/>
                      </a:moveTo>
                      <a:lnTo>
                        <a:pt x="0" y="0"/>
                      </a:lnTo>
                      <a:lnTo>
                        <a:pt x="0" y="0"/>
                      </a:lnTo>
                      <a:lnTo>
                        <a:pt x="0" y="0"/>
                      </a:lnTo>
                      <a:lnTo>
                        <a:pt x="0" y="1"/>
                      </a:lnTo>
                      <a:lnTo>
                        <a:pt x="0" y="1"/>
                      </a:lnTo>
                      <a:lnTo>
                        <a:pt x="0" y="1"/>
                      </a:lnTo>
                      <a:lnTo>
                        <a:pt x="0" y="1"/>
                      </a:lnTo>
                      <a:lnTo>
                        <a:pt x="0" y="1"/>
                      </a:lnTo>
                      <a:lnTo>
                        <a:pt x="0"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Freeform 602">
                  <a:extLst>
                    <a:ext uri="{FF2B5EF4-FFF2-40B4-BE49-F238E27FC236}">
                      <a16:creationId xmlns:a16="http://schemas.microsoft.com/office/drawing/2014/main" id="{17906185-1CEC-4688-B0B2-D52F9D02106F}"/>
                    </a:ext>
                  </a:extLst>
                </p:cNvPr>
                <p:cNvSpPr>
                  <a:spLocks/>
                </p:cNvSpPr>
                <p:nvPr/>
              </p:nvSpPr>
              <p:spPr bwMode="auto">
                <a:xfrm>
                  <a:off x="7296150" y="1938338"/>
                  <a:ext cx="60325" cy="31750"/>
                </a:xfrm>
                <a:custGeom>
                  <a:avLst/>
                  <a:gdLst/>
                  <a:ahLst/>
                  <a:cxnLst>
                    <a:cxn ang="0">
                      <a:pos x="0" y="1"/>
                    </a:cxn>
                    <a:cxn ang="0">
                      <a:pos x="0" y="1"/>
                    </a:cxn>
                    <a:cxn ang="0">
                      <a:pos x="0" y="1"/>
                    </a:cxn>
                    <a:cxn ang="0">
                      <a:pos x="0" y="1"/>
                    </a:cxn>
                    <a:cxn ang="0">
                      <a:pos x="0" y="1"/>
                    </a:cxn>
                    <a:cxn ang="0">
                      <a:pos x="0" y="1"/>
                    </a:cxn>
                    <a:cxn ang="0">
                      <a:pos x="1" y="0"/>
                    </a:cxn>
                    <a:cxn ang="0">
                      <a:pos x="1" y="0"/>
                    </a:cxn>
                    <a:cxn ang="0">
                      <a:pos x="1" y="0"/>
                    </a:cxn>
                    <a:cxn ang="0">
                      <a:pos x="1" y="0"/>
                    </a:cxn>
                    <a:cxn ang="0">
                      <a:pos x="2" y="0"/>
                    </a:cxn>
                    <a:cxn ang="0">
                      <a:pos x="2" y="0"/>
                    </a:cxn>
                    <a:cxn ang="0">
                      <a:pos x="2" y="0"/>
                    </a:cxn>
                    <a:cxn ang="0">
                      <a:pos x="2" y="0"/>
                    </a:cxn>
                    <a:cxn ang="0">
                      <a:pos x="3" y="0"/>
                    </a:cxn>
                    <a:cxn ang="0">
                      <a:pos x="3" y="1"/>
                    </a:cxn>
                    <a:cxn ang="0">
                      <a:pos x="4" y="1"/>
                    </a:cxn>
                    <a:cxn ang="0">
                      <a:pos x="4" y="1"/>
                    </a:cxn>
                    <a:cxn ang="0">
                      <a:pos x="4" y="1"/>
                    </a:cxn>
                    <a:cxn ang="0">
                      <a:pos x="5" y="1"/>
                    </a:cxn>
                    <a:cxn ang="0">
                      <a:pos x="5" y="1"/>
                    </a:cxn>
                    <a:cxn ang="0">
                      <a:pos x="5" y="1"/>
                    </a:cxn>
                    <a:cxn ang="0">
                      <a:pos x="5" y="1"/>
                    </a:cxn>
                    <a:cxn ang="0">
                      <a:pos x="5" y="1"/>
                    </a:cxn>
                    <a:cxn ang="0">
                      <a:pos x="5" y="1"/>
                    </a:cxn>
                    <a:cxn ang="0">
                      <a:pos x="6" y="1"/>
                    </a:cxn>
                    <a:cxn ang="0">
                      <a:pos x="6" y="1"/>
                    </a:cxn>
                    <a:cxn ang="0">
                      <a:pos x="6" y="2"/>
                    </a:cxn>
                    <a:cxn ang="0">
                      <a:pos x="6" y="2"/>
                    </a:cxn>
                    <a:cxn ang="0">
                      <a:pos x="5" y="2"/>
                    </a:cxn>
                    <a:cxn ang="0">
                      <a:pos x="5" y="2"/>
                    </a:cxn>
                    <a:cxn ang="0">
                      <a:pos x="6" y="2"/>
                    </a:cxn>
                    <a:cxn ang="0">
                      <a:pos x="6" y="2"/>
                    </a:cxn>
                    <a:cxn ang="0">
                      <a:pos x="6" y="2"/>
                    </a:cxn>
                    <a:cxn ang="0">
                      <a:pos x="6" y="2"/>
                    </a:cxn>
                    <a:cxn ang="0">
                      <a:pos x="5" y="2"/>
                    </a:cxn>
                    <a:cxn ang="0">
                      <a:pos x="6" y="2"/>
                    </a:cxn>
                    <a:cxn ang="0">
                      <a:pos x="6" y="2"/>
                    </a:cxn>
                    <a:cxn ang="0">
                      <a:pos x="6" y="3"/>
                    </a:cxn>
                    <a:cxn ang="0">
                      <a:pos x="5" y="3"/>
                    </a:cxn>
                    <a:cxn ang="0">
                      <a:pos x="5" y="3"/>
                    </a:cxn>
                    <a:cxn ang="0">
                      <a:pos x="4" y="3"/>
                    </a:cxn>
                    <a:cxn ang="0">
                      <a:pos x="4" y="2"/>
                    </a:cxn>
                    <a:cxn ang="0">
                      <a:pos x="4" y="2"/>
                    </a:cxn>
                    <a:cxn ang="0">
                      <a:pos x="3" y="2"/>
                    </a:cxn>
                    <a:cxn ang="0">
                      <a:pos x="3" y="2"/>
                    </a:cxn>
                    <a:cxn ang="0">
                      <a:pos x="3" y="2"/>
                    </a:cxn>
                    <a:cxn ang="0">
                      <a:pos x="2" y="2"/>
                    </a:cxn>
                    <a:cxn ang="0">
                      <a:pos x="2" y="2"/>
                    </a:cxn>
                    <a:cxn ang="0">
                      <a:pos x="2" y="1"/>
                    </a:cxn>
                    <a:cxn ang="0">
                      <a:pos x="2" y="1"/>
                    </a:cxn>
                    <a:cxn ang="0">
                      <a:pos x="1" y="1"/>
                    </a:cxn>
                    <a:cxn ang="0">
                      <a:pos x="1" y="1"/>
                    </a:cxn>
                    <a:cxn ang="0">
                      <a:pos x="1" y="1"/>
                    </a:cxn>
                    <a:cxn ang="0">
                      <a:pos x="1" y="1"/>
                    </a:cxn>
                    <a:cxn ang="0">
                      <a:pos x="0" y="1"/>
                    </a:cxn>
                    <a:cxn ang="0">
                      <a:pos x="0" y="1"/>
                    </a:cxn>
                    <a:cxn ang="0">
                      <a:pos x="0" y="1"/>
                    </a:cxn>
                  </a:cxnLst>
                  <a:rect l="0" t="0" r="r" b="b"/>
                  <a:pathLst>
                    <a:path w="6" h="3">
                      <a:moveTo>
                        <a:pt x="0" y="1"/>
                      </a:moveTo>
                      <a:lnTo>
                        <a:pt x="0" y="1"/>
                      </a:lnTo>
                      <a:lnTo>
                        <a:pt x="0" y="1"/>
                      </a:lnTo>
                      <a:lnTo>
                        <a:pt x="0" y="1"/>
                      </a:lnTo>
                      <a:lnTo>
                        <a:pt x="0" y="1"/>
                      </a:lnTo>
                      <a:lnTo>
                        <a:pt x="0" y="1"/>
                      </a:lnTo>
                      <a:lnTo>
                        <a:pt x="1" y="0"/>
                      </a:lnTo>
                      <a:lnTo>
                        <a:pt x="1" y="0"/>
                      </a:lnTo>
                      <a:lnTo>
                        <a:pt x="1" y="0"/>
                      </a:lnTo>
                      <a:lnTo>
                        <a:pt x="1" y="0"/>
                      </a:lnTo>
                      <a:lnTo>
                        <a:pt x="2" y="0"/>
                      </a:lnTo>
                      <a:lnTo>
                        <a:pt x="2" y="0"/>
                      </a:lnTo>
                      <a:lnTo>
                        <a:pt x="2" y="0"/>
                      </a:lnTo>
                      <a:lnTo>
                        <a:pt x="2" y="0"/>
                      </a:lnTo>
                      <a:lnTo>
                        <a:pt x="3" y="0"/>
                      </a:lnTo>
                      <a:lnTo>
                        <a:pt x="3" y="1"/>
                      </a:lnTo>
                      <a:lnTo>
                        <a:pt x="4" y="1"/>
                      </a:lnTo>
                      <a:lnTo>
                        <a:pt x="4" y="1"/>
                      </a:lnTo>
                      <a:lnTo>
                        <a:pt x="4" y="1"/>
                      </a:lnTo>
                      <a:lnTo>
                        <a:pt x="5" y="1"/>
                      </a:lnTo>
                      <a:lnTo>
                        <a:pt x="5" y="1"/>
                      </a:lnTo>
                      <a:lnTo>
                        <a:pt x="5" y="1"/>
                      </a:lnTo>
                      <a:lnTo>
                        <a:pt x="5" y="1"/>
                      </a:lnTo>
                      <a:lnTo>
                        <a:pt x="5" y="1"/>
                      </a:lnTo>
                      <a:lnTo>
                        <a:pt x="5" y="1"/>
                      </a:lnTo>
                      <a:lnTo>
                        <a:pt x="6" y="1"/>
                      </a:lnTo>
                      <a:lnTo>
                        <a:pt x="6" y="1"/>
                      </a:lnTo>
                      <a:lnTo>
                        <a:pt x="6" y="2"/>
                      </a:lnTo>
                      <a:lnTo>
                        <a:pt x="6" y="2"/>
                      </a:lnTo>
                      <a:lnTo>
                        <a:pt x="5" y="2"/>
                      </a:lnTo>
                      <a:lnTo>
                        <a:pt x="5" y="2"/>
                      </a:lnTo>
                      <a:lnTo>
                        <a:pt x="6" y="2"/>
                      </a:lnTo>
                      <a:lnTo>
                        <a:pt x="6" y="2"/>
                      </a:lnTo>
                      <a:lnTo>
                        <a:pt x="6" y="2"/>
                      </a:lnTo>
                      <a:lnTo>
                        <a:pt x="6" y="2"/>
                      </a:lnTo>
                      <a:lnTo>
                        <a:pt x="5" y="2"/>
                      </a:lnTo>
                      <a:lnTo>
                        <a:pt x="6" y="2"/>
                      </a:lnTo>
                      <a:lnTo>
                        <a:pt x="6" y="2"/>
                      </a:lnTo>
                      <a:lnTo>
                        <a:pt x="6" y="3"/>
                      </a:lnTo>
                      <a:lnTo>
                        <a:pt x="5" y="3"/>
                      </a:lnTo>
                      <a:lnTo>
                        <a:pt x="5" y="3"/>
                      </a:lnTo>
                      <a:lnTo>
                        <a:pt x="4" y="3"/>
                      </a:lnTo>
                      <a:lnTo>
                        <a:pt x="4" y="2"/>
                      </a:lnTo>
                      <a:lnTo>
                        <a:pt x="4" y="2"/>
                      </a:lnTo>
                      <a:lnTo>
                        <a:pt x="3" y="2"/>
                      </a:lnTo>
                      <a:lnTo>
                        <a:pt x="3" y="2"/>
                      </a:lnTo>
                      <a:lnTo>
                        <a:pt x="3" y="2"/>
                      </a:lnTo>
                      <a:lnTo>
                        <a:pt x="2" y="2"/>
                      </a:lnTo>
                      <a:lnTo>
                        <a:pt x="2" y="2"/>
                      </a:lnTo>
                      <a:lnTo>
                        <a:pt x="2" y="1"/>
                      </a:lnTo>
                      <a:lnTo>
                        <a:pt x="2" y="1"/>
                      </a:lnTo>
                      <a:lnTo>
                        <a:pt x="1" y="1"/>
                      </a:lnTo>
                      <a:lnTo>
                        <a:pt x="1" y="1"/>
                      </a:lnTo>
                      <a:lnTo>
                        <a:pt x="1" y="1"/>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Freeform 604">
                  <a:extLst>
                    <a:ext uri="{FF2B5EF4-FFF2-40B4-BE49-F238E27FC236}">
                      <a16:creationId xmlns:a16="http://schemas.microsoft.com/office/drawing/2014/main" id="{49A012F3-F325-497A-BFB5-1CF6BCFF3BFA}"/>
                    </a:ext>
                  </a:extLst>
                </p:cNvPr>
                <p:cNvSpPr>
                  <a:spLocks/>
                </p:cNvSpPr>
                <p:nvPr/>
              </p:nvSpPr>
              <p:spPr bwMode="auto">
                <a:xfrm>
                  <a:off x="7194550" y="1928813"/>
                  <a:ext cx="20638" cy="9525"/>
                </a:xfrm>
                <a:custGeom>
                  <a:avLst/>
                  <a:gdLst/>
                  <a:ahLst/>
                  <a:cxnLst>
                    <a:cxn ang="0">
                      <a:pos x="0" y="0"/>
                    </a:cxn>
                    <a:cxn ang="0">
                      <a:pos x="0" y="0"/>
                    </a:cxn>
                    <a:cxn ang="0">
                      <a:pos x="1" y="0"/>
                    </a:cxn>
                    <a:cxn ang="0">
                      <a:pos x="1" y="0"/>
                    </a:cxn>
                    <a:cxn ang="0">
                      <a:pos x="1" y="0"/>
                    </a:cxn>
                    <a:cxn ang="0">
                      <a:pos x="1" y="0"/>
                    </a:cxn>
                    <a:cxn ang="0">
                      <a:pos x="2" y="0"/>
                    </a:cxn>
                    <a:cxn ang="0">
                      <a:pos x="2" y="0"/>
                    </a:cxn>
                    <a:cxn ang="0">
                      <a:pos x="1" y="0"/>
                    </a:cxn>
                    <a:cxn ang="0">
                      <a:pos x="1" y="0"/>
                    </a:cxn>
                    <a:cxn ang="0">
                      <a:pos x="1" y="1"/>
                    </a:cxn>
                    <a:cxn ang="0">
                      <a:pos x="1" y="1"/>
                    </a:cxn>
                    <a:cxn ang="0">
                      <a:pos x="0" y="0"/>
                    </a:cxn>
                    <a:cxn ang="0">
                      <a:pos x="0" y="0"/>
                    </a:cxn>
                    <a:cxn ang="0">
                      <a:pos x="0" y="0"/>
                    </a:cxn>
                    <a:cxn ang="0">
                      <a:pos x="1" y="0"/>
                    </a:cxn>
                    <a:cxn ang="0">
                      <a:pos x="1" y="0"/>
                    </a:cxn>
                    <a:cxn ang="0">
                      <a:pos x="0" y="0"/>
                    </a:cxn>
                  </a:cxnLst>
                  <a:rect l="0" t="0" r="r" b="b"/>
                  <a:pathLst>
                    <a:path w="2" h="1">
                      <a:moveTo>
                        <a:pt x="0" y="0"/>
                      </a:moveTo>
                      <a:lnTo>
                        <a:pt x="0" y="0"/>
                      </a:lnTo>
                      <a:lnTo>
                        <a:pt x="1" y="0"/>
                      </a:lnTo>
                      <a:lnTo>
                        <a:pt x="1" y="0"/>
                      </a:lnTo>
                      <a:lnTo>
                        <a:pt x="1" y="0"/>
                      </a:lnTo>
                      <a:lnTo>
                        <a:pt x="1" y="0"/>
                      </a:lnTo>
                      <a:lnTo>
                        <a:pt x="2" y="0"/>
                      </a:lnTo>
                      <a:lnTo>
                        <a:pt x="2" y="0"/>
                      </a:lnTo>
                      <a:lnTo>
                        <a:pt x="1" y="0"/>
                      </a:lnTo>
                      <a:lnTo>
                        <a:pt x="1" y="0"/>
                      </a:lnTo>
                      <a:lnTo>
                        <a:pt x="1" y="1"/>
                      </a:lnTo>
                      <a:lnTo>
                        <a:pt x="1" y="1"/>
                      </a:lnTo>
                      <a:lnTo>
                        <a:pt x="0" y="0"/>
                      </a:ln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Freeform 607">
                  <a:extLst>
                    <a:ext uri="{FF2B5EF4-FFF2-40B4-BE49-F238E27FC236}">
                      <a16:creationId xmlns:a16="http://schemas.microsoft.com/office/drawing/2014/main" id="{EEC78381-C490-4A6A-92D3-73C1573D30C3}"/>
                    </a:ext>
                  </a:extLst>
                </p:cNvPr>
                <p:cNvSpPr>
                  <a:spLocks noEditPoints="1"/>
                </p:cNvSpPr>
                <p:nvPr/>
              </p:nvSpPr>
              <p:spPr bwMode="auto">
                <a:xfrm>
                  <a:off x="6513513" y="1563688"/>
                  <a:ext cx="142875" cy="60325"/>
                </a:xfrm>
                <a:custGeom>
                  <a:avLst/>
                  <a:gdLst/>
                  <a:ahLst/>
                  <a:cxnLst>
                    <a:cxn ang="0">
                      <a:pos x="3" y="5"/>
                    </a:cxn>
                    <a:cxn ang="0">
                      <a:pos x="4" y="5"/>
                    </a:cxn>
                    <a:cxn ang="0">
                      <a:pos x="2" y="4"/>
                    </a:cxn>
                    <a:cxn ang="0">
                      <a:pos x="2" y="4"/>
                    </a:cxn>
                    <a:cxn ang="0">
                      <a:pos x="3" y="1"/>
                    </a:cxn>
                    <a:cxn ang="0">
                      <a:pos x="5" y="1"/>
                    </a:cxn>
                    <a:cxn ang="0">
                      <a:pos x="6" y="1"/>
                    </a:cxn>
                    <a:cxn ang="0">
                      <a:pos x="6" y="1"/>
                    </a:cxn>
                    <a:cxn ang="0">
                      <a:pos x="7" y="1"/>
                    </a:cxn>
                    <a:cxn ang="0">
                      <a:pos x="8" y="1"/>
                    </a:cxn>
                    <a:cxn ang="0">
                      <a:pos x="8" y="0"/>
                    </a:cxn>
                    <a:cxn ang="0">
                      <a:pos x="9" y="0"/>
                    </a:cxn>
                    <a:cxn ang="0">
                      <a:pos x="9" y="0"/>
                    </a:cxn>
                    <a:cxn ang="0">
                      <a:pos x="10" y="1"/>
                    </a:cxn>
                    <a:cxn ang="0">
                      <a:pos x="11" y="2"/>
                    </a:cxn>
                    <a:cxn ang="0">
                      <a:pos x="13" y="2"/>
                    </a:cxn>
                    <a:cxn ang="0">
                      <a:pos x="14" y="3"/>
                    </a:cxn>
                    <a:cxn ang="0">
                      <a:pos x="14" y="3"/>
                    </a:cxn>
                    <a:cxn ang="0">
                      <a:pos x="12" y="3"/>
                    </a:cxn>
                    <a:cxn ang="0">
                      <a:pos x="12" y="4"/>
                    </a:cxn>
                    <a:cxn ang="0">
                      <a:pos x="13" y="4"/>
                    </a:cxn>
                    <a:cxn ang="0">
                      <a:pos x="13" y="5"/>
                    </a:cxn>
                    <a:cxn ang="0">
                      <a:pos x="12" y="5"/>
                    </a:cxn>
                    <a:cxn ang="0">
                      <a:pos x="11" y="5"/>
                    </a:cxn>
                    <a:cxn ang="0">
                      <a:pos x="10" y="5"/>
                    </a:cxn>
                    <a:cxn ang="0">
                      <a:pos x="9" y="5"/>
                    </a:cxn>
                    <a:cxn ang="0">
                      <a:pos x="7" y="5"/>
                    </a:cxn>
                    <a:cxn ang="0">
                      <a:pos x="7" y="6"/>
                    </a:cxn>
                    <a:cxn ang="0">
                      <a:pos x="6" y="6"/>
                    </a:cxn>
                    <a:cxn ang="0">
                      <a:pos x="5" y="6"/>
                    </a:cxn>
                    <a:cxn ang="0">
                      <a:pos x="6" y="6"/>
                    </a:cxn>
                    <a:cxn ang="0">
                      <a:pos x="6" y="6"/>
                    </a:cxn>
                    <a:cxn ang="0">
                      <a:pos x="4" y="6"/>
                    </a:cxn>
                    <a:cxn ang="0">
                      <a:pos x="3" y="6"/>
                    </a:cxn>
                    <a:cxn ang="0">
                      <a:pos x="3" y="6"/>
                    </a:cxn>
                    <a:cxn ang="0">
                      <a:pos x="3" y="5"/>
                    </a:cxn>
                    <a:cxn ang="0">
                      <a:pos x="2" y="5"/>
                    </a:cxn>
                    <a:cxn ang="0">
                      <a:pos x="1" y="5"/>
                    </a:cxn>
                    <a:cxn ang="0">
                      <a:pos x="2" y="5"/>
                    </a:cxn>
                    <a:cxn ang="0">
                      <a:pos x="2" y="5"/>
                    </a:cxn>
                    <a:cxn ang="0">
                      <a:pos x="1" y="5"/>
                    </a:cxn>
                    <a:cxn ang="0">
                      <a:pos x="0" y="5"/>
                    </a:cxn>
                    <a:cxn ang="0">
                      <a:pos x="0" y="4"/>
                    </a:cxn>
                    <a:cxn ang="0">
                      <a:pos x="1" y="4"/>
                    </a:cxn>
                    <a:cxn ang="0">
                      <a:pos x="1" y="4"/>
                    </a:cxn>
                    <a:cxn ang="0">
                      <a:pos x="2" y="4"/>
                    </a:cxn>
                    <a:cxn ang="0">
                      <a:pos x="3" y="4"/>
                    </a:cxn>
                    <a:cxn ang="0">
                      <a:pos x="3" y="3"/>
                    </a:cxn>
                    <a:cxn ang="0">
                      <a:pos x="4" y="2"/>
                    </a:cxn>
                    <a:cxn ang="0">
                      <a:pos x="3" y="3"/>
                    </a:cxn>
                    <a:cxn ang="0">
                      <a:pos x="2" y="2"/>
                    </a:cxn>
                    <a:cxn ang="0">
                      <a:pos x="3" y="2"/>
                    </a:cxn>
                    <a:cxn ang="0">
                      <a:pos x="4" y="2"/>
                    </a:cxn>
                  </a:cxnLst>
                  <a:rect l="0" t="0" r="r" b="b"/>
                  <a:pathLst>
                    <a:path w="14" h="6">
                      <a:moveTo>
                        <a:pt x="4" y="5"/>
                      </a:moveTo>
                      <a:lnTo>
                        <a:pt x="4" y="5"/>
                      </a:lnTo>
                      <a:lnTo>
                        <a:pt x="3" y="5"/>
                      </a:lnTo>
                      <a:lnTo>
                        <a:pt x="3" y="5"/>
                      </a:lnTo>
                      <a:lnTo>
                        <a:pt x="4" y="5"/>
                      </a:lnTo>
                      <a:lnTo>
                        <a:pt x="4" y="5"/>
                      </a:lnTo>
                      <a:close/>
                      <a:moveTo>
                        <a:pt x="2" y="4"/>
                      </a:moveTo>
                      <a:lnTo>
                        <a:pt x="2" y="4"/>
                      </a:lnTo>
                      <a:lnTo>
                        <a:pt x="2" y="4"/>
                      </a:lnTo>
                      <a:lnTo>
                        <a:pt x="1" y="4"/>
                      </a:lnTo>
                      <a:lnTo>
                        <a:pt x="2" y="4"/>
                      </a:lnTo>
                      <a:lnTo>
                        <a:pt x="2" y="4"/>
                      </a:lnTo>
                      <a:lnTo>
                        <a:pt x="2" y="4"/>
                      </a:lnTo>
                      <a:close/>
                      <a:moveTo>
                        <a:pt x="3" y="2"/>
                      </a:moveTo>
                      <a:lnTo>
                        <a:pt x="3" y="1"/>
                      </a:lnTo>
                      <a:lnTo>
                        <a:pt x="4" y="1"/>
                      </a:lnTo>
                      <a:lnTo>
                        <a:pt x="4" y="1"/>
                      </a:lnTo>
                      <a:lnTo>
                        <a:pt x="5" y="1"/>
                      </a:lnTo>
                      <a:lnTo>
                        <a:pt x="5" y="1"/>
                      </a:lnTo>
                      <a:lnTo>
                        <a:pt x="5" y="1"/>
                      </a:lnTo>
                      <a:lnTo>
                        <a:pt x="6" y="1"/>
                      </a:lnTo>
                      <a:lnTo>
                        <a:pt x="6" y="1"/>
                      </a:lnTo>
                      <a:lnTo>
                        <a:pt x="6" y="1"/>
                      </a:lnTo>
                      <a:lnTo>
                        <a:pt x="6" y="1"/>
                      </a:lnTo>
                      <a:lnTo>
                        <a:pt x="7" y="1"/>
                      </a:lnTo>
                      <a:lnTo>
                        <a:pt x="7" y="1"/>
                      </a:lnTo>
                      <a:lnTo>
                        <a:pt x="7" y="1"/>
                      </a:lnTo>
                      <a:lnTo>
                        <a:pt x="7" y="1"/>
                      </a:lnTo>
                      <a:lnTo>
                        <a:pt x="7" y="1"/>
                      </a:lnTo>
                      <a:lnTo>
                        <a:pt x="8" y="1"/>
                      </a:lnTo>
                      <a:lnTo>
                        <a:pt x="8" y="0"/>
                      </a:lnTo>
                      <a:lnTo>
                        <a:pt x="8" y="0"/>
                      </a:lnTo>
                      <a:lnTo>
                        <a:pt x="8" y="0"/>
                      </a:lnTo>
                      <a:lnTo>
                        <a:pt x="8" y="0"/>
                      </a:lnTo>
                      <a:lnTo>
                        <a:pt x="8" y="0"/>
                      </a:lnTo>
                      <a:lnTo>
                        <a:pt x="9" y="0"/>
                      </a:lnTo>
                      <a:lnTo>
                        <a:pt x="9" y="0"/>
                      </a:lnTo>
                      <a:lnTo>
                        <a:pt x="9" y="0"/>
                      </a:lnTo>
                      <a:lnTo>
                        <a:pt x="9" y="0"/>
                      </a:lnTo>
                      <a:lnTo>
                        <a:pt x="10" y="0"/>
                      </a:lnTo>
                      <a:lnTo>
                        <a:pt x="10" y="0"/>
                      </a:lnTo>
                      <a:lnTo>
                        <a:pt x="10" y="1"/>
                      </a:lnTo>
                      <a:lnTo>
                        <a:pt x="11" y="1"/>
                      </a:lnTo>
                      <a:lnTo>
                        <a:pt x="11" y="1"/>
                      </a:lnTo>
                      <a:lnTo>
                        <a:pt x="11" y="2"/>
                      </a:lnTo>
                      <a:lnTo>
                        <a:pt x="12" y="2"/>
                      </a:lnTo>
                      <a:lnTo>
                        <a:pt x="12" y="2"/>
                      </a:lnTo>
                      <a:lnTo>
                        <a:pt x="13" y="2"/>
                      </a:lnTo>
                      <a:lnTo>
                        <a:pt x="13" y="2"/>
                      </a:lnTo>
                      <a:lnTo>
                        <a:pt x="13" y="2"/>
                      </a:lnTo>
                      <a:lnTo>
                        <a:pt x="14" y="3"/>
                      </a:lnTo>
                      <a:lnTo>
                        <a:pt x="14" y="3"/>
                      </a:lnTo>
                      <a:lnTo>
                        <a:pt x="14" y="3"/>
                      </a:lnTo>
                      <a:lnTo>
                        <a:pt x="14" y="3"/>
                      </a:lnTo>
                      <a:lnTo>
                        <a:pt x="13" y="3"/>
                      </a:lnTo>
                      <a:lnTo>
                        <a:pt x="13" y="3"/>
                      </a:lnTo>
                      <a:lnTo>
                        <a:pt x="12" y="3"/>
                      </a:lnTo>
                      <a:lnTo>
                        <a:pt x="12" y="3"/>
                      </a:lnTo>
                      <a:lnTo>
                        <a:pt x="12" y="4"/>
                      </a:lnTo>
                      <a:lnTo>
                        <a:pt x="12" y="4"/>
                      </a:lnTo>
                      <a:lnTo>
                        <a:pt x="12" y="4"/>
                      </a:lnTo>
                      <a:lnTo>
                        <a:pt x="13" y="4"/>
                      </a:lnTo>
                      <a:lnTo>
                        <a:pt x="13" y="4"/>
                      </a:lnTo>
                      <a:lnTo>
                        <a:pt x="13" y="5"/>
                      </a:lnTo>
                      <a:lnTo>
                        <a:pt x="13" y="5"/>
                      </a:lnTo>
                      <a:lnTo>
                        <a:pt x="13" y="5"/>
                      </a:lnTo>
                      <a:lnTo>
                        <a:pt x="13" y="5"/>
                      </a:lnTo>
                      <a:lnTo>
                        <a:pt x="12" y="5"/>
                      </a:lnTo>
                      <a:lnTo>
                        <a:pt x="12" y="5"/>
                      </a:lnTo>
                      <a:lnTo>
                        <a:pt x="12" y="5"/>
                      </a:lnTo>
                      <a:lnTo>
                        <a:pt x="12" y="5"/>
                      </a:lnTo>
                      <a:lnTo>
                        <a:pt x="11" y="5"/>
                      </a:lnTo>
                      <a:lnTo>
                        <a:pt x="11" y="5"/>
                      </a:lnTo>
                      <a:lnTo>
                        <a:pt x="10" y="5"/>
                      </a:lnTo>
                      <a:lnTo>
                        <a:pt x="10" y="5"/>
                      </a:lnTo>
                      <a:lnTo>
                        <a:pt x="10" y="5"/>
                      </a:lnTo>
                      <a:lnTo>
                        <a:pt x="9" y="5"/>
                      </a:lnTo>
                      <a:lnTo>
                        <a:pt x="9" y="5"/>
                      </a:lnTo>
                      <a:lnTo>
                        <a:pt x="8" y="5"/>
                      </a:lnTo>
                      <a:lnTo>
                        <a:pt x="8" y="5"/>
                      </a:lnTo>
                      <a:lnTo>
                        <a:pt x="7" y="5"/>
                      </a:lnTo>
                      <a:lnTo>
                        <a:pt x="7" y="6"/>
                      </a:lnTo>
                      <a:lnTo>
                        <a:pt x="7" y="6"/>
                      </a:lnTo>
                      <a:lnTo>
                        <a:pt x="7" y="6"/>
                      </a:lnTo>
                      <a:lnTo>
                        <a:pt x="7" y="6"/>
                      </a:lnTo>
                      <a:lnTo>
                        <a:pt x="6" y="6"/>
                      </a:lnTo>
                      <a:lnTo>
                        <a:pt x="6" y="6"/>
                      </a:lnTo>
                      <a:lnTo>
                        <a:pt x="6" y="6"/>
                      </a:lnTo>
                      <a:lnTo>
                        <a:pt x="6" y="6"/>
                      </a:lnTo>
                      <a:lnTo>
                        <a:pt x="5" y="6"/>
                      </a:lnTo>
                      <a:lnTo>
                        <a:pt x="5" y="6"/>
                      </a:lnTo>
                      <a:lnTo>
                        <a:pt x="6" y="6"/>
                      </a:lnTo>
                      <a:lnTo>
                        <a:pt x="6" y="6"/>
                      </a:lnTo>
                      <a:lnTo>
                        <a:pt x="6" y="6"/>
                      </a:lnTo>
                      <a:lnTo>
                        <a:pt x="6" y="6"/>
                      </a:lnTo>
                      <a:lnTo>
                        <a:pt x="6" y="6"/>
                      </a:lnTo>
                      <a:lnTo>
                        <a:pt x="5" y="6"/>
                      </a:lnTo>
                      <a:lnTo>
                        <a:pt x="5" y="6"/>
                      </a:lnTo>
                      <a:lnTo>
                        <a:pt x="4" y="6"/>
                      </a:lnTo>
                      <a:lnTo>
                        <a:pt x="4" y="6"/>
                      </a:lnTo>
                      <a:lnTo>
                        <a:pt x="4" y="6"/>
                      </a:lnTo>
                      <a:lnTo>
                        <a:pt x="3" y="6"/>
                      </a:lnTo>
                      <a:lnTo>
                        <a:pt x="3" y="6"/>
                      </a:lnTo>
                      <a:lnTo>
                        <a:pt x="3" y="6"/>
                      </a:lnTo>
                      <a:lnTo>
                        <a:pt x="3" y="6"/>
                      </a:lnTo>
                      <a:lnTo>
                        <a:pt x="3" y="5"/>
                      </a:lnTo>
                      <a:lnTo>
                        <a:pt x="3" y="5"/>
                      </a:lnTo>
                      <a:lnTo>
                        <a:pt x="3" y="5"/>
                      </a:lnTo>
                      <a:lnTo>
                        <a:pt x="3" y="5"/>
                      </a:lnTo>
                      <a:lnTo>
                        <a:pt x="2" y="5"/>
                      </a:lnTo>
                      <a:lnTo>
                        <a:pt x="2" y="5"/>
                      </a:lnTo>
                      <a:lnTo>
                        <a:pt x="2" y="5"/>
                      </a:lnTo>
                      <a:lnTo>
                        <a:pt x="2" y="5"/>
                      </a:lnTo>
                      <a:lnTo>
                        <a:pt x="1" y="5"/>
                      </a:lnTo>
                      <a:lnTo>
                        <a:pt x="2" y="5"/>
                      </a:lnTo>
                      <a:lnTo>
                        <a:pt x="2" y="5"/>
                      </a:lnTo>
                      <a:lnTo>
                        <a:pt x="2" y="5"/>
                      </a:lnTo>
                      <a:lnTo>
                        <a:pt x="2" y="5"/>
                      </a:lnTo>
                      <a:lnTo>
                        <a:pt x="2" y="5"/>
                      </a:lnTo>
                      <a:lnTo>
                        <a:pt x="2" y="5"/>
                      </a:lnTo>
                      <a:lnTo>
                        <a:pt x="1" y="5"/>
                      </a:lnTo>
                      <a:lnTo>
                        <a:pt x="1" y="5"/>
                      </a:lnTo>
                      <a:lnTo>
                        <a:pt x="1" y="5"/>
                      </a:lnTo>
                      <a:lnTo>
                        <a:pt x="1" y="5"/>
                      </a:lnTo>
                      <a:lnTo>
                        <a:pt x="0" y="5"/>
                      </a:lnTo>
                      <a:lnTo>
                        <a:pt x="0" y="5"/>
                      </a:lnTo>
                      <a:lnTo>
                        <a:pt x="0" y="5"/>
                      </a:lnTo>
                      <a:lnTo>
                        <a:pt x="0" y="5"/>
                      </a:lnTo>
                      <a:lnTo>
                        <a:pt x="0" y="4"/>
                      </a:lnTo>
                      <a:lnTo>
                        <a:pt x="0" y="4"/>
                      </a:lnTo>
                      <a:lnTo>
                        <a:pt x="1" y="4"/>
                      </a:lnTo>
                      <a:lnTo>
                        <a:pt x="1" y="4"/>
                      </a:lnTo>
                      <a:lnTo>
                        <a:pt x="1" y="4"/>
                      </a:lnTo>
                      <a:lnTo>
                        <a:pt x="1" y="4"/>
                      </a:lnTo>
                      <a:lnTo>
                        <a:pt x="1" y="4"/>
                      </a:lnTo>
                      <a:lnTo>
                        <a:pt x="1" y="4"/>
                      </a:lnTo>
                      <a:lnTo>
                        <a:pt x="2" y="4"/>
                      </a:lnTo>
                      <a:lnTo>
                        <a:pt x="2" y="4"/>
                      </a:lnTo>
                      <a:lnTo>
                        <a:pt x="2" y="4"/>
                      </a:lnTo>
                      <a:lnTo>
                        <a:pt x="3" y="4"/>
                      </a:lnTo>
                      <a:lnTo>
                        <a:pt x="3" y="4"/>
                      </a:lnTo>
                      <a:lnTo>
                        <a:pt x="3" y="3"/>
                      </a:lnTo>
                      <a:lnTo>
                        <a:pt x="3" y="3"/>
                      </a:lnTo>
                      <a:lnTo>
                        <a:pt x="3" y="3"/>
                      </a:lnTo>
                      <a:lnTo>
                        <a:pt x="3" y="3"/>
                      </a:lnTo>
                      <a:lnTo>
                        <a:pt x="4" y="3"/>
                      </a:lnTo>
                      <a:lnTo>
                        <a:pt x="4" y="2"/>
                      </a:lnTo>
                      <a:lnTo>
                        <a:pt x="4" y="2"/>
                      </a:lnTo>
                      <a:lnTo>
                        <a:pt x="3" y="3"/>
                      </a:lnTo>
                      <a:lnTo>
                        <a:pt x="3" y="3"/>
                      </a:lnTo>
                      <a:lnTo>
                        <a:pt x="2" y="3"/>
                      </a:lnTo>
                      <a:lnTo>
                        <a:pt x="2" y="2"/>
                      </a:lnTo>
                      <a:lnTo>
                        <a:pt x="2" y="2"/>
                      </a:lnTo>
                      <a:lnTo>
                        <a:pt x="3" y="2"/>
                      </a:lnTo>
                      <a:lnTo>
                        <a:pt x="3" y="2"/>
                      </a:lnTo>
                      <a:lnTo>
                        <a:pt x="3" y="2"/>
                      </a:lnTo>
                      <a:lnTo>
                        <a:pt x="3" y="2"/>
                      </a:lnTo>
                      <a:lnTo>
                        <a:pt x="4" y="2"/>
                      </a:lnTo>
                      <a:lnTo>
                        <a:pt x="4" y="2"/>
                      </a:lnTo>
                      <a:lnTo>
                        <a:pt x="3"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Freeform 717">
                  <a:extLst>
                    <a:ext uri="{FF2B5EF4-FFF2-40B4-BE49-F238E27FC236}">
                      <a16:creationId xmlns:a16="http://schemas.microsoft.com/office/drawing/2014/main" id="{E90BA6C9-3F9A-4A8C-95B3-EF23A895B5AB}"/>
                    </a:ext>
                  </a:extLst>
                </p:cNvPr>
                <p:cNvSpPr>
                  <a:spLocks noEditPoints="1"/>
                </p:cNvSpPr>
                <p:nvPr/>
              </p:nvSpPr>
              <p:spPr bwMode="auto">
                <a:xfrm>
                  <a:off x="5100638" y="1736725"/>
                  <a:ext cx="3373438" cy="1309688"/>
                </a:xfrm>
                <a:custGeom>
                  <a:avLst/>
                  <a:gdLst/>
                  <a:ahLst/>
                  <a:cxnLst>
                    <a:cxn ang="0">
                      <a:pos x="172" y="2"/>
                    </a:cxn>
                    <a:cxn ang="0">
                      <a:pos x="187" y="8"/>
                    </a:cxn>
                    <a:cxn ang="0">
                      <a:pos x="176" y="18"/>
                    </a:cxn>
                    <a:cxn ang="0">
                      <a:pos x="193" y="16"/>
                    </a:cxn>
                    <a:cxn ang="0">
                      <a:pos x="211" y="20"/>
                    </a:cxn>
                    <a:cxn ang="0">
                      <a:pos x="221" y="20"/>
                    </a:cxn>
                    <a:cxn ang="0">
                      <a:pos x="220" y="23"/>
                    </a:cxn>
                    <a:cxn ang="0">
                      <a:pos x="240" y="25"/>
                    </a:cxn>
                    <a:cxn ang="0">
                      <a:pos x="254" y="20"/>
                    </a:cxn>
                    <a:cxn ang="0">
                      <a:pos x="266" y="24"/>
                    </a:cxn>
                    <a:cxn ang="0">
                      <a:pos x="290" y="34"/>
                    </a:cxn>
                    <a:cxn ang="0">
                      <a:pos x="305" y="32"/>
                    </a:cxn>
                    <a:cxn ang="0">
                      <a:pos x="326" y="32"/>
                    </a:cxn>
                    <a:cxn ang="0">
                      <a:pos x="329" y="55"/>
                    </a:cxn>
                    <a:cxn ang="0">
                      <a:pos x="316" y="63"/>
                    </a:cxn>
                    <a:cxn ang="0">
                      <a:pos x="297" y="68"/>
                    </a:cxn>
                    <a:cxn ang="0">
                      <a:pos x="292" y="82"/>
                    </a:cxn>
                    <a:cxn ang="0">
                      <a:pos x="279" y="88"/>
                    </a:cxn>
                    <a:cxn ang="0">
                      <a:pos x="296" y="63"/>
                    </a:cxn>
                    <a:cxn ang="0">
                      <a:pos x="288" y="62"/>
                    </a:cxn>
                    <a:cxn ang="0">
                      <a:pos x="270" y="72"/>
                    </a:cxn>
                    <a:cxn ang="0">
                      <a:pos x="255" y="70"/>
                    </a:cxn>
                    <a:cxn ang="0">
                      <a:pos x="238" y="88"/>
                    </a:cxn>
                    <a:cxn ang="0">
                      <a:pos x="247" y="96"/>
                    </a:cxn>
                    <a:cxn ang="0">
                      <a:pos x="232" y="123"/>
                    </a:cxn>
                    <a:cxn ang="0">
                      <a:pos x="230" y="115"/>
                    </a:cxn>
                    <a:cxn ang="0">
                      <a:pos x="218" y="102"/>
                    </a:cxn>
                    <a:cxn ang="0">
                      <a:pos x="203" y="94"/>
                    </a:cxn>
                    <a:cxn ang="0">
                      <a:pos x="180" y="104"/>
                    </a:cxn>
                    <a:cxn ang="0">
                      <a:pos x="155" y="95"/>
                    </a:cxn>
                    <a:cxn ang="0">
                      <a:pos x="135" y="102"/>
                    </a:cxn>
                    <a:cxn ang="0">
                      <a:pos x="115" y="98"/>
                    </a:cxn>
                    <a:cxn ang="0">
                      <a:pos x="96" y="87"/>
                    </a:cxn>
                    <a:cxn ang="0">
                      <a:pos x="76" y="89"/>
                    </a:cxn>
                    <a:cxn ang="0">
                      <a:pos x="70" y="100"/>
                    </a:cxn>
                    <a:cxn ang="0">
                      <a:pos x="50" y="96"/>
                    </a:cxn>
                    <a:cxn ang="0">
                      <a:pos x="46" y="114"/>
                    </a:cxn>
                    <a:cxn ang="0">
                      <a:pos x="39" y="125"/>
                    </a:cxn>
                    <a:cxn ang="0">
                      <a:pos x="24" y="114"/>
                    </a:cxn>
                    <a:cxn ang="0">
                      <a:pos x="24" y="101"/>
                    </a:cxn>
                    <a:cxn ang="0">
                      <a:pos x="11" y="89"/>
                    </a:cxn>
                    <a:cxn ang="0">
                      <a:pos x="1" y="69"/>
                    </a:cxn>
                    <a:cxn ang="0">
                      <a:pos x="6" y="51"/>
                    </a:cxn>
                    <a:cxn ang="0">
                      <a:pos x="9" y="31"/>
                    </a:cxn>
                    <a:cxn ang="0">
                      <a:pos x="30" y="42"/>
                    </a:cxn>
                    <a:cxn ang="0">
                      <a:pos x="16" y="47"/>
                    </a:cxn>
                    <a:cxn ang="0">
                      <a:pos x="28" y="51"/>
                    </a:cxn>
                    <a:cxn ang="0">
                      <a:pos x="35" y="37"/>
                    </a:cxn>
                    <a:cxn ang="0">
                      <a:pos x="47" y="39"/>
                    </a:cxn>
                    <a:cxn ang="0">
                      <a:pos x="63" y="36"/>
                    </a:cxn>
                    <a:cxn ang="0">
                      <a:pos x="81" y="33"/>
                    </a:cxn>
                    <a:cxn ang="0">
                      <a:pos x="85" y="27"/>
                    </a:cxn>
                    <a:cxn ang="0">
                      <a:pos x="98" y="32"/>
                    </a:cxn>
                    <a:cxn ang="0">
                      <a:pos x="94" y="45"/>
                    </a:cxn>
                    <a:cxn ang="0">
                      <a:pos x="110" y="40"/>
                    </a:cxn>
                    <a:cxn ang="0">
                      <a:pos x="101" y="23"/>
                    </a:cxn>
                    <a:cxn ang="0">
                      <a:pos x="108" y="23"/>
                    </a:cxn>
                    <a:cxn ang="0">
                      <a:pos x="120" y="30"/>
                    </a:cxn>
                    <a:cxn ang="0">
                      <a:pos x="121" y="16"/>
                    </a:cxn>
                    <a:cxn ang="0">
                      <a:pos x="127" y="12"/>
                    </a:cxn>
                    <a:cxn ang="0">
                      <a:pos x="142" y="7"/>
                    </a:cxn>
                    <a:cxn ang="0">
                      <a:pos x="157" y="4"/>
                    </a:cxn>
                    <a:cxn ang="0">
                      <a:pos x="144" y="7"/>
                    </a:cxn>
                  </a:cxnLst>
                  <a:rect l="0" t="0" r="r" b="b"/>
                  <a:pathLst>
                    <a:path w="332" h="129">
                      <a:moveTo>
                        <a:pt x="187" y="20"/>
                      </a:moveTo>
                      <a:lnTo>
                        <a:pt x="187" y="20"/>
                      </a:lnTo>
                      <a:lnTo>
                        <a:pt x="187" y="20"/>
                      </a:lnTo>
                      <a:close/>
                      <a:moveTo>
                        <a:pt x="299" y="59"/>
                      </a:moveTo>
                      <a:lnTo>
                        <a:pt x="299" y="60"/>
                      </a:lnTo>
                      <a:lnTo>
                        <a:pt x="300" y="60"/>
                      </a:lnTo>
                      <a:lnTo>
                        <a:pt x="299" y="59"/>
                      </a:lnTo>
                      <a:close/>
                      <a:moveTo>
                        <a:pt x="323" y="51"/>
                      </a:moveTo>
                      <a:lnTo>
                        <a:pt x="323" y="51"/>
                      </a:lnTo>
                      <a:lnTo>
                        <a:pt x="323" y="51"/>
                      </a:lnTo>
                      <a:close/>
                      <a:moveTo>
                        <a:pt x="128" y="18"/>
                      </a:moveTo>
                      <a:lnTo>
                        <a:pt x="128" y="18"/>
                      </a:lnTo>
                      <a:lnTo>
                        <a:pt x="128" y="18"/>
                      </a:lnTo>
                      <a:lnTo>
                        <a:pt x="128" y="18"/>
                      </a:lnTo>
                      <a:lnTo>
                        <a:pt x="128" y="18"/>
                      </a:lnTo>
                      <a:lnTo>
                        <a:pt x="128" y="18"/>
                      </a:lnTo>
                      <a:lnTo>
                        <a:pt x="128" y="18"/>
                      </a:lnTo>
                      <a:lnTo>
                        <a:pt x="128" y="18"/>
                      </a:lnTo>
                      <a:lnTo>
                        <a:pt x="129" y="18"/>
                      </a:lnTo>
                      <a:lnTo>
                        <a:pt x="129" y="19"/>
                      </a:lnTo>
                      <a:lnTo>
                        <a:pt x="129" y="19"/>
                      </a:lnTo>
                      <a:lnTo>
                        <a:pt x="129" y="18"/>
                      </a:lnTo>
                      <a:lnTo>
                        <a:pt x="128" y="18"/>
                      </a:lnTo>
                      <a:close/>
                      <a:moveTo>
                        <a:pt x="320" y="51"/>
                      </a:moveTo>
                      <a:lnTo>
                        <a:pt x="320" y="51"/>
                      </a:lnTo>
                      <a:lnTo>
                        <a:pt x="320" y="51"/>
                      </a:lnTo>
                      <a:close/>
                      <a:moveTo>
                        <a:pt x="322" y="51"/>
                      </a:moveTo>
                      <a:lnTo>
                        <a:pt x="322" y="51"/>
                      </a:lnTo>
                      <a:lnTo>
                        <a:pt x="322" y="51"/>
                      </a:lnTo>
                      <a:lnTo>
                        <a:pt x="321" y="51"/>
                      </a:lnTo>
                      <a:lnTo>
                        <a:pt x="321" y="51"/>
                      </a:lnTo>
                      <a:lnTo>
                        <a:pt x="321" y="51"/>
                      </a:lnTo>
                      <a:lnTo>
                        <a:pt x="321" y="51"/>
                      </a:lnTo>
                      <a:lnTo>
                        <a:pt x="321" y="51"/>
                      </a:lnTo>
                      <a:lnTo>
                        <a:pt x="320" y="51"/>
                      </a:lnTo>
                      <a:lnTo>
                        <a:pt x="320" y="51"/>
                      </a:lnTo>
                      <a:lnTo>
                        <a:pt x="321" y="51"/>
                      </a:lnTo>
                      <a:lnTo>
                        <a:pt x="321" y="51"/>
                      </a:lnTo>
                      <a:lnTo>
                        <a:pt x="321" y="51"/>
                      </a:lnTo>
                      <a:lnTo>
                        <a:pt x="321" y="51"/>
                      </a:lnTo>
                      <a:lnTo>
                        <a:pt x="321" y="51"/>
                      </a:lnTo>
                      <a:lnTo>
                        <a:pt x="322" y="51"/>
                      </a:lnTo>
                      <a:close/>
                      <a:moveTo>
                        <a:pt x="325" y="50"/>
                      </a:moveTo>
                      <a:lnTo>
                        <a:pt x="325" y="50"/>
                      </a:lnTo>
                      <a:lnTo>
                        <a:pt x="324" y="50"/>
                      </a:lnTo>
                      <a:lnTo>
                        <a:pt x="324" y="50"/>
                      </a:lnTo>
                      <a:lnTo>
                        <a:pt x="324" y="50"/>
                      </a:lnTo>
                      <a:lnTo>
                        <a:pt x="324" y="50"/>
                      </a:lnTo>
                      <a:lnTo>
                        <a:pt x="324" y="50"/>
                      </a:lnTo>
                      <a:lnTo>
                        <a:pt x="324" y="50"/>
                      </a:lnTo>
                      <a:lnTo>
                        <a:pt x="324" y="50"/>
                      </a:lnTo>
                      <a:lnTo>
                        <a:pt x="325" y="50"/>
                      </a:lnTo>
                      <a:lnTo>
                        <a:pt x="325" y="50"/>
                      </a:lnTo>
                      <a:lnTo>
                        <a:pt x="325" y="50"/>
                      </a:lnTo>
                      <a:lnTo>
                        <a:pt x="325" y="50"/>
                      </a:lnTo>
                      <a:lnTo>
                        <a:pt x="325" y="50"/>
                      </a:lnTo>
                      <a:lnTo>
                        <a:pt x="326" y="50"/>
                      </a:lnTo>
                      <a:lnTo>
                        <a:pt x="326" y="50"/>
                      </a:lnTo>
                      <a:lnTo>
                        <a:pt x="325" y="50"/>
                      </a:lnTo>
                      <a:close/>
                      <a:moveTo>
                        <a:pt x="164" y="0"/>
                      </a:moveTo>
                      <a:lnTo>
                        <a:pt x="164" y="0"/>
                      </a:lnTo>
                      <a:lnTo>
                        <a:pt x="164" y="0"/>
                      </a:lnTo>
                      <a:lnTo>
                        <a:pt x="165" y="0"/>
                      </a:lnTo>
                      <a:lnTo>
                        <a:pt x="165" y="0"/>
                      </a:lnTo>
                      <a:lnTo>
                        <a:pt x="165" y="0"/>
                      </a:lnTo>
                      <a:lnTo>
                        <a:pt x="168" y="0"/>
                      </a:lnTo>
                      <a:lnTo>
                        <a:pt x="168" y="0"/>
                      </a:lnTo>
                      <a:lnTo>
                        <a:pt x="169" y="0"/>
                      </a:lnTo>
                      <a:lnTo>
                        <a:pt x="169" y="0"/>
                      </a:lnTo>
                      <a:lnTo>
                        <a:pt x="169" y="0"/>
                      </a:lnTo>
                      <a:lnTo>
                        <a:pt x="169" y="0"/>
                      </a:lnTo>
                      <a:lnTo>
                        <a:pt x="170" y="0"/>
                      </a:lnTo>
                      <a:lnTo>
                        <a:pt x="170" y="0"/>
                      </a:lnTo>
                      <a:lnTo>
                        <a:pt x="170" y="0"/>
                      </a:lnTo>
                      <a:lnTo>
                        <a:pt x="170" y="0"/>
                      </a:lnTo>
                      <a:lnTo>
                        <a:pt x="170" y="0"/>
                      </a:lnTo>
                      <a:lnTo>
                        <a:pt x="170" y="0"/>
                      </a:lnTo>
                      <a:lnTo>
                        <a:pt x="171" y="0"/>
                      </a:lnTo>
                      <a:lnTo>
                        <a:pt x="171" y="0"/>
                      </a:lnTo>
                      <a:lnTo>
                        <a:pt x="171" y="1"/>
                      </a:lnTo>
                      <a:lnTo>
                        <a:pt x="171" y="1"/>
                      </a:lnTo>
                      <a:lnTo>
                        <a:pt x="171" y="1"/>
                      </a:lnTo>
                      <a:lnTo>
                        <a:pt x="171" y="1"/>
                      </a:lnTo>
                      <a:lnTo>
                        <a:pt x="170" y="1"/>
                      </a:lnTo>
                      <a:lnTo>
                        <a:pt x="170" y="1"/>
                      </a:lnTo>
                      <a:lnTo>
                        <a:pt x="170" y="1"/>
                      </a:lnTo>
                      <a:lnTo>
                        <a:pt x="170" y="1"/>
                      </a:lnTo>
                      <a:lnTo>
                        <a:pt x="170" y="1"/>
                      </a:lnTo>
                      <a:lnTo>
                        <a:pt x="169" y="1"/>
                      </a:lnTo>
                      <a:lnTo>
                        <a:pt x="169" y="1"/>
                      </a:lnTo>
                      <a:lnTo>
                        <a:pt x="168" y="2"/>
                      </a:lnTo>
                      <a:lnTo>
                        <a:pt x="168" y="2"/>
                      </a:lnTo>
                      <a:lnTo>
                        <a:pt x="168" y="2"/>
                      </a:lnTo>
                      <a:lnTo>
                        <a:pt x="168" y="2"/>
                      </a:lnTo>
                      <a:lnTo>
                        <a:pt x="167" y="2"/>
                      </a:lnTo>
                      <a:lnTo>
                        <a:pt x="167" y="2"/>
                      </a:lnTo>
                      <a:lnTo>
                        <a:pt x="167" y="2"/>
                      </a:lnTo>
                      <a:lnTo>
                        <a:pt x="167" y="2"/>
                      </a:lnTo>
                      <a:lnTo>
                        <a:pt x="167" y="2"/>
                      </a:lnTo>
                      <a:lnTo>
                        <a:pt x="167" y="2"/>
                      </a:lnTo>
                      <a:lnTo>
                        <a:pt x="168" y="2"/>
                      </a:lnTo>
                      <a:lnTo>
                        <a:pt x="168" y="2"/>
                      </a:lnTo>
                      <a:lnTo>
                        <a:pt x="168" y="2"/>
                      </a:lnTo>
                      <a:lnTo>
                        <a:pt x="168" y="2"/>
                      </a:lnTo>
                      <a:lnTo>
                        <a:pt x="169" y="2"/>
                      </a:lnTo>
                      <a:lnTo>
                        <a:pt x="169" y="2"/>
                      </a:lnTo>
                      <a:lnTo>
                        <a:pt x="170" y="2"/>
                      </a:lnTo>
                      <a:lnTo>
                        <a:pt x="170" y="2"/>
                      </a:lnTo>
                      <a:lnTo>
                        <a:pt x="170" y="2"/>
                      </a:lnTo>
                      <a:lnTo>
                        <a:pt x="170" y="2"/>
                      </a:lnTo>
                      <a:lnTo>
                        <a:pt x="170" y="2"/>
                      </a:lnTo>
                      <a:lnTo>
                        <a:pt x="170" y="2"/>
                      </a:lnTo>
                      <a:lnTo>
                        <a:pt x="170" y="2"/>
                      </a:lnTo>
                      <a:lnTo>
                        <a:pt x="170" y="2"/>
                      </a:lnTo>
                      <a:lnTo>
                        <a:pt x="170" y="2"/>
                      </a:lnTo>
                      <a:lnTo>
                        <a:pt x="170" y="2"/>
                      </a:lnTo>
                      <a:lnTo>
                        <a:pt x="170" y="2"/>
                      </a:lnTo>
                      <a:lnTo>
                        <a:pt x="170" y="2"/>
                      </a:lnTo>
                      <a:lnTo>
                        <a:pt x="170" y="2"/>
                      </a:lnTo>
                      <a:lnTo>
                        <a:pt x="170" y="2"/>
                      </a:lnTo>
                      <a:lnTo>
                        <a:pt x="170" y="2"/>
                      </a:lnTo>
                      <a:lnTo>
                        <a:pt x="171" y="2"/>
                      </a:lnTo>
                      <a:lnTo>
                        <a:pt x="171" y="2"/>
                      </a:lnTo>
                      <a:lnTo>
                        <a:pt x="171" y="2"/>
                      </a:lnTo>
                      <a:lnTo>
                        <a:pt x="172" y="2"/>
                      </a:lnTo>
                      <a:lnTo>
                        <a:pt x="172" y="2"/>
                      </a:lnTo>
                      <a:lnTo>
                        <a:pt x="172" y="2"/>
                      </a:lnTo>
                      <a:lnTo>
                        <a:pt x="172" y="2"/>
                      </a:lnTo>
                      <a:lnTo>
                        <a:pt x="172" y="2"/>
                      </a:lnTo>
                      <a:lnTo>
                        <a:pt x="173" y="2"/>
                      </a:lnTo>
                      <a:lnTo>
                        <a:pt x="173" y="2"/>
                      </a:lnTo>
                      <a:lnTo>
                        <a:pt x="173" y="2"/>
                      </a:lnTo>
                      <a:lnTo>
                        <a:pt x="173" y="2"/>
                      </a:lnTo>
                      <a:lnTo>
                        <a:pt x="173" y="2"/>
                      </a:lnTo>
                      <a:lnTo>
                        <a:pt x="174" y="2"/>
                      </a:lnTo>
                      <a:lnTo>
                        <a:pt x="174" y="2"/>
                      </a:lnTo>
                      <a:lnTo>
                        <a:pt x="174" y="2"/>
                      </a:lnTo>
                      <a:lnTo>
                        <a:pt x="174" y="3"/>
                      </a:lnTo>
                      <a:lnTo>
                        <a:pt x="173" y="3"/>
                      </a:lnTo>
                      <a:lnTo>
                        <a:pt x="173" y="3"/>
                      </a:lnTo>
                      <a:lnTo>
                        <a:pt x="173" y="3"/>
                      </a:lnTo>
                      <a:lnTo>
                        <a:pt x="173" y="3"/>
                      </a:lnTo>
                      <a:lnTo>
                        <a:pt x="173" y="3"/>
                      </a:lnTo>
                      <a:lnTo>
                        <a:pt x="172" y="4"/>
                      </a:lnTo>
                      <a:lnTo>
                        <a:pt x="172" y="4"/>
                      </a:lnTo>
                      <a:lnTo>
                        <a:pt x="172" y="4"/>
                      </a:lnTo>
                      <a:lnTo>
                        <a:pt x="171" y="4"/>
                      </a:lnTo>
                      <a:lnTo>
                        <a:pt x="171" y="4"/>
                      </a:lnTo>
                      <a:lnTo>
                        <a:pt x="171" y="4"/>
                      </a:lnTo>
                      <a:lnTo>
                        <a:pt x="172" y="4"/>
                      </a:lnTo>
                      <a:lnTo>
                        <a:pt x="172" y="4"/>
                      </a:lnTo>
                      <a:lnTo>
                        <a:pt x="172" y="4"/>
                      </a:lnTo>
                      <a:lnTo>
                        <a:pt x="173" y="4"/>
                      </a:lnTo>
                      <a:lnTo>
                        <a:pt x="173" y="4"/>
                      </a:lnTo>
                      <a:lnTo>
                        <a:pt x="173" y="4"/>
                      </a:lnTo>
                      <a:lnTo>
                        <a:pt x="174" y="4"/>
                      </a:lnTo>
                      <a:lnTo>
                        <a:pt x="174" y="4"/>
                      </a:lnTo>
                      <a:lnTo>
                        <a:pt x="174" y="4"/>
                      </a:lnTo>
                      <a:lnTo>
                        <a:pt x="174" y="4"/>
                      </a:lnTo>
                      <a:lnTo>
                        <a:pt x="174" y="4"/>
                      </a:lnTo>
                      <a:lnTo>
                        <a:pt x="175" y="4"/>
                      </a:lnTo>
                      <a:lnTo>
                        <a:pt x="175" y="4"/>
                      </a:lnTo>
                      <a:lnTo>
                        <a:pt x="175" y="4"/>
                      </a:lnTo>
                      <a:lnTo>
                        <a:pt x="175" y="3"/>
                      </a:lnTo>
                      <a:lnTo>
                        <a:pt x="175" y="3"/>
                      </a:lnTo>
                      <a:lnTo>
                        <a:pt x="176" y="3"/>
                      </a:lnTo>
                      <a:lnTo>
                        <a:pt x="176" y="3"/>
                      </a:lnTo>
                      <a:lnTo>
                        <a:pt x="176" y="3"/>
                      </a:lnTo>
                      <a:lnTo>
                        <a:pt x="177" y="3"/>
                      </a:lnTo>
                      <a:lnTo>
                        <a:pt x="177" y="3"/>
                      </a:lnTo>
                      <a:lnTo>
                        <a:pt x="177" y="3"/>
                      </a:lnTo>
                      <a:lnTo>
                        <a:pt x="178" y="3"/>
                      </a:lnTo>
                      <a:lnTo>
                        <a:pt x="178" y="3"/>
                      </a:lnTo>
                      <a:lnTo>
                        <a:pt x="178" y="3"/>
                      </a:lnTo>
                      <a:lnTo>
                        <a:pt x="178" y="3"/>
                      </a:lnTo>
                      <a:lnTo>
                        <a:pt x="179" y="3"/>
                      </a:lnTo>
                      <a:lnTo>
                        <a:pt x="179" y="3"/>
                      </a:lnTo>
                      <a:lnTo>
                        <a:pt x="179" y="3"/>
                      </a:lnTo>
                      <a:lnTo>
                        <a:pt x="180" y="3"/>
                      </a:lnTo>
                      <a:lnTo>
                        <a:pt x="180" y="3"/>
                      </a:lnTo>
                      <a:lnTo>
                        <a:pt x="180" y="3"/>
                      </a:lnTo>
                      <a:lnTo>
                        <a:pt x="180" y="3"/>
                      </a:lnTo>
                      <a:lnTo>
                        <a:pt x="181" y="3"/>
                      </a:lnTo>
                      <a:lnTo>
                        <a:pt x="181" y="3"/>
                      </a:lnTo>
                      <a:lnTo>
                        <a:pt x="181" y="3"/>
                      </a:lnTo>
                      <a:lnTo>
                        <a:pt x="181" y="3"/>
                      </a:lnTo>
                      <a:lnTo>
                        <a:pt x="181" y="3"/>
                      </a:lnTo>
                      <a:lnTo>
                        <a:pt x="181" y="3"/>
                      </a:lnTo>
                      <a:lnTo>
                        <a:pt x="182" y="3"/>
                      </a:lnTo>
                      <a:lnTo>
                        <a:pt x="182" y="3"/>
                      </a:lnTo>
                      <a:lnTo>
                        <a:pt x="183" y="3"/>
                      </a:lnTo>
                      <a:lnTo>
                        <a:pt x="183" y="4"/>
                      </a:lnTo>
                      <a:lnTo>
                        <a:pt x="182" y="4"/>
                      </a:lnTo>
                      <a:lnTo>
                        <a:pt x="183" y="4"/>
                      </a:lnTo>
                      <a:lnTo>
                        <a:pt x="183" y="4"/>
                      </a:lnTo>
                      <a:lnTo>
                        <a:pt x="183" y="4"/>
                      </a:lnTo>
                      <a:lnTo>
                        <a:pt x="183" y="4"/>
                      </a:lnTo>
                      <a:lnTo>
                        <a:pt x="183" y="4"/>
                      </a:lnTo>
                      <a:lnTo>
                        <a:pt x="184" y="4"/>
                      </a:lnTo>
                      <a:lnTo>
                        <a:pt x="184" y="4"/>
                      </a:lnTo>
                      <a:lnTo>
                        <a:pt x="184" y="4"/>
                      </a:lnTo>
                      <a:lnTo>
                        <a:pt x="184" y="4"/>
                      </a:lnTo>
                      <a:lnTo>
                        <a:pt x="184" y="5"/>
                      </a:lnTo>
                      <a:lnTo>
                        <a:pt x="183" y="5"/>
                      </a:lnTo>
                      <a:lnTo>
                        <a:pt x="184" y="5"/>
                      </a:lnTo>
                      <a:lnTo>
                        <a:pt x="184" y="5"/>
                      </a:lnTo>
                      <a:lnTo>
                        <a:pt x="184" y="5"/>
                      </a:lnTo>
                      <a:lnTo>
                        <a:pt x="184" y="5"/>
                      </a:lnTo>
                      <a:lnTo>
                        <a:pt x="185" y="5"/>
                      </a:lnTo>
                      <a:lnTo>
                        <a:pt x="185" y="5"/>
                      </a:lnTo>
                      <a:lnTo>
                        <a:pt x="185" y="5"/>
                      </a:lnTo>
                      <a:lnTo>
                        <a:pt x="185" y="5"/>
                      </a:lnTo>
                      <a:lnTo>
                        <a:pt x="185" y="6"/>
                      </a:lnTo>
                      <a:lnTo>
                        <a:pt x="185" y="6"/>
                      </a:lnTo>
                      <a:lnTo>
                        <a:pt x="186" y="6"/>
                      </a:lnTo>
                      <a:lnTo>
                        <a:pt x="185" y="6"/>
                      </a:lnTo>
                      <a:lnTo>
                        <a:pt x="185" y="6"/>
                      </a:lnTo>
                      <a:lnTo>
                        <a:pt x="185" y="6"/>
                      </a:lnTo>
                      <a:lnTo>
                        <a:pt x="186" y="6"/>
                      </a:lnTo>
                      <a:lnTo>
                        <a:pt x="186" y="6"/>
                      </a:lnTo>
                      <a:lnTo>
                        <a:pt x="186" y="6"/>
                      </a:lnTo>
                      <a:lnTo>
                        <a:pt x="186" y="6"/>
                      </a:lnTo>
                      <a:lnTo>
                        <a:pt x="186" y="6"/>
                      </a:lnTo>
                      <a:lnTo>
                        <a:pt x="186" y="6"/>
                      </a:lnTo>
                      <a:lnTo>
                        <a:pt x="186" y="6"/>
                      </a:lnTo>
                      <a:lnTo>
                        <a:pt x="186" y="6"/>
                      </a:lnTo>
                      <a:lnTo>
                        <a:pt x="186" y="6"/>
                      </a:lnTo>
                      <a:lnTo>
                        <a:pt x="186" y="5"/>
                      </a:lnTo>
                      <a:lnTo>
                        <a:pt x="186" y="5"/>
                      </a:lnTo>
                      <a:lnTo>
                        <a:pt x="186" y="5"/>
                      </a:lnTo>
                      <a:lnTo>
                        <a:pt x="187" y="5"/>
                      </a:lnTo>
                      <a:lnTo>
                        <a:pt x="187" y="6"/>
                      </a:lnTo>
                      <a:lnTo>
                        <a:pt x="187" y="6"/>
                      </a:lnTo>
                      <a:lnTo>
                        <a:pt x="187" y="6"/>
                      </a:lnTo>
                      <a:lnTo>
                        <a:pt x="187" y="6"/>
                      </a:lnTo>
                      <a:lnTo>
                        <a:pt x="187" y="6"/>
                      </a:lnTo>
                      <a:lnTo>
                        <a:pt x="187" y="6"/>
                      </a:lnTo>
                      <a:lnTo>
                        <a:pt x="187" y="7"/>
                      </a:lnTo>
                      <a:lnTo>
                        <a:pt x="187" y="7"/>
                      </a:lnTo>
                      <a:lnTo>
                        <a:pt x="187" y="7"/>
                      </a:lnTo>
                      <a:lnTo>
                        <a:pt x="187" y="7"/>
                      </a:lnTo>
                      <a:lnTo>
                        <a:pt x="187" y="7"/>
                      </a:lnTo>
                      <a:lnTo>
                        <a:pt x="188" y="7"/>
                      </a:lnTo>
                      <a:lnTo>
                        <a:pt x="188" y="7"/>
                      </a:lnTo>
                      <a:lnTo>
                        <a:pt x="188" y="8"/>
                      </a:lnTo>
                      <a:lnTo>
                        <a:pt x="187" y="8"/>
                      </a:lnTo>
                      <a:lnTo>
                        <a:pt x="187" y="8"/>
                      </a:lnTo>
                      <a:lnTo>
                        <a:pt x="187" y="8"/>
                      </a:lnTo>
                      <a:lnTo>
                        <a:pt x="187" y="8"/>
                      </a:lnTo>
                      <a:lnTo>
                        <a:pt x="187" y="8"/>
                      </a:lnTo>
                      <a:lnTo>
                        <a:pt x="187" y="8"/>
                      </a:lnTo>
                      <a:lnTo>
                        <a:pt x="187" y="9"/>
                      </a:lnTo>
                      <a:lnTo>
                        <a:pt x="187" y="9"/>
                      </a:lnTo>
                      <a:lnTo>
                        <a:pt x="187" y="9"/>
                      </a:lnTo>
                      <a:lnTo>
                        <a:pt x="187" y="9"/>
                      </a:lnTo>
                      <a:lnTo>
                        <a:pt x="187" y="9"/>
                      </a:lnTo>
                      <a:lnTo>
                        <a:pt x="187" y="9"/>
                      </a:lnTo>
                      <a:lnTo>
                        <a:pt x="187" y="9"/>
                      </a:lnTo>
                      <a:lnTo>
                        <a:pt x="187" y="10"/>
                      </a:lnTo>
                      <a:lnTo>
                        <a:pt x="187" y="10"/>
                      </a:lnTo>
                      <a:lnTo>
                        <a:pt x="186" y="10"/>
                      </a:lnTo>
                      <a:lnTo>
                        <a:pt x="186" y="10"/>
                      </a:lnTo>
                      <a:lnTo>
                        <a:pt x="186" y="11"/>
                      </a:lnTo>
                      <a:lnTo>
                        <a:pt x="185" y="11"/>
                      </a:lnTo>
                      <a:lnTo>
                        <a:pt x="185" y="11"/>
                      </a:lnTo>
                      <a:lnTo>
                        <a:pt x="185" y="11"/>
                      </a:lnTo>
                      <a:lnTo>
                        <a:pt x="184" y="11"/>
                      </a:lnTo>
                      <a:lnTo>
                        <a:pt x="184" y="11"/>
                      </a:lnTo>
                      <a:lnTo>
                        <a:pt x="184" y="11"/>
                      </a:lnTo>
                      <a:lnTo>
                        <a:pt x="184" y="11"/>
                      </a:lnTo>
                      <a:lnTo>
                        <a:pt x="184" y="12"/>
                      </a:lnTo>
                      <a:lnTo>
                        <a:pt x="183" y="12"/>
                      </a:lnTo>
                      <a:lnTo>
                        <a:pt x="183" y="12"/>
                      </a:lnTo>
                      <a:lnTo>
                        <a:pt x="183" y="12"/>
                      </a:lnTo>
                      <a:lnTo>
                        <a:pt x="183" y="12"/>
                      </a:lnTo>
                      <a:lnTo>
                        <a:pt x="182" y="12"/>
                      </a:lnTo>
                      <a:lnTo>
                        <a:pt x="182" y="12"/>
                      </a:lnTo>
                      <a:lnTo>
                        <a:pt x="182" y="12"/>
                      </a:lnTo>
                      <a:lnTo>
                        <a:pt x="182" y="12"/>
                      </a:lnTo>
                      <a:lnTo>
                        <a:pt x="182" y="12"/>
                      </a:lnTo>
                      <a:lnTo>
                        <a:pt x="182" y="12"/>
                      </a:lnTo>
                      <a:lnTo>
                        <a:pt x="181" y="13"/>
                      </a:lnTo>
                      <a:lnTo>
                        <a:pt x="181" y="13"/>
                      </a:lnTo>
                      <a:lnTo>
                        <a:pt x="181" y="13"/>
                      </a:lnTo>
                      <a:lnTo>
                        <a:pt x="181" y="13"/>
                      </a:lnTo>
                      <a:lnTo>
                        <a:pt x="181" y="13"/>
                      </a:lnTo>
                      <a:lnTo>
                        <a:pt x="180" y="13"/>
                      </a:lnTo>
                      <a:lnTo>
                        <a:pt x="180" y="13"/>
                      </a:lnTo>
                      <a:lnTo>
                        <a:pt x="180" y="13"/>
                      </a:lnTo>
                      <a:lnTo>
                        <a:pt x="180" y="13"/>
                      </a:lnTo>
                      <a:lnTo>
                        <a:pt x="180" y="13"/>
                      </a:lnTo>
                      <a:lnTo>
                        <a:pt x="179" y="13"/>
                      </a:lnTo>
                      <a:lnTo>
                        <a:pt x="179" y="14"/>
                      </a:lnTo>
                      <a:lnTo>
                        <a:pt x="179" y="14"/>
                      </a:lnTo>
                      <a:lnTo>
                        <a:pt x="179" y="14"/>
                      </a:lnTo>
                      <a:lnTo>
                        <a:pt x="179" y="14"/>
                      </a:lnTo>
                      <a:lnTo>
                        <a:pt x="179" y="14"/>
                      </a:lnTo>
                      <a:lnTo>
                        <a:pt x="178" y="14"/>
                      </a:lnTo>
                      <a:lnTo>
                        <a:pt x="178" y="14"/>
                      </a:lnTo>
                      <a:lnTo>
                        <a:pt x="178" y="14"/>
                      </a:lnTo>
                      <a:lnTo>
                        <a:pt x="177" y="15"/>
                      </a:lnTo>
                      <a:lnTo>
                        <a:pt x="177" y="15"/>
                      </a:lnTo>
                      <a:lnTo>
                        <a:pt x="176" y="15"/>
                      </a:lnTo>
                      <a:lnTo>
                        <a:pt x="176" y="15"/>
                      </a:lnTo>
                      <a:lnTo>
                        <a:pt x="176" y="15"/>
                      </a:lnTo>
                      <a:lnTo>
                        <a:pt x="176" y="16"/>
                      </a:lnTo>
                      <a:lnTo>
                        <a:pt x="176" y="16"/>
                      </a:lnTo>
                      <a:lnTo>
                        <a:pt x="176" y="16"/>
                      </a:lnTo>
                      <a:lnTo>
                        <a:pt x="176" y="16"/>
                      </a:lnTo>
                      <a:lnTo>
                        <a:pt x="176" y="16"/>
                      </a:lnTo>
                      <a:lnTo>
                        <a:pt x="175" y="16"/>
                      </a:lnTo>
                      <a:lnTo>
                        <a:pt x="175" y="16"/>
                      </a:lnTo>
                      <a:lnTo>
                        <a:pt x="175" y="16"/>
                      </a:lnTo>
                      <a:lnTo>
                        <a:pt x="175" y="16"/>
                      </a:lnTo>
                      <a:lnTo>
                        <a:pt x="174" y="16"/>
                      </a:lnTo>
                      <a:lnTo>
                        <a:pt x="174" y="16"/>
                      </a:lnTo>
                      <a:lnTo>
                        <a:pt x="174" y="16"/>
                      </a:lnTo>
                      <a:lnTo>
                        <a:pt x="173" y="16"/>
                      </a:lnTo>
                      <a:lnTo>
                        <a:pt x="173" y="17"/>
                      </a:lnTo>
                      <a:lnTo>
                        <a:pt x="173" y="17"/>
                      </a:lnTo>
                      <a:lnTo>
                        <a:pt x="173" y="17"/>
                      </a:lnTo>
                      <a:lnTo>
                        <a:pt x="172" y="17"/>
                      </a:lnTo>
                      <a:lnTo>
                        <a:pt x="172" y="18"/>
                      </a:lnTo>
                      <a:lnTo>
                        <a:pt x="172" y="18"/>
                      </a:lnTo>
                      <a:lnTo>
                        <a:pt x="172" y="18"/>
                      </a:lnTo>
                      <a:lnTo>
                        <a:pt x="172" y="18"/>
                      </a:lnTo>
                      <a:lnTo>
                        <a:pt x="171" y="18"/>
                      </a:lnTo>
                      <a:lnTo>
                        <a:pt x="171" y="18"/>
                      </a:lnTo>
                      <a:lnTo>
                        <a:pt x="171" y="18"/>
                      </a:lnTo>
                      <a:lnTo>
                        <a:pt x="171" y="18"/>
                      </a:lnTo>
                      <a:lnTo>
                        <a:pt x="171" y="18"/>
                      </a:lnTo>
                      <a:lnTo>
                        <a:pt x="170" y="18"/>
                      </a:lnTo>
                      <a:lnTo>
                        <a:pt x="170" y="19"/>
                      </a:lnTo>
                      <a:lnTo>
                        <a:pt x="170" y="19"/>
                      </a:lnTo>
                      <a:lnTo>
                        <a:pt x="170" y="19"/>
                      </a:lnTo>
                      <a:lnTo>
                        <a:pt x="170" y="19"/>
                      </a:lnTo>
                      <a:lnTo>
                        <a:pt x="170" y="19"/>
                      </a:lnTo>
                      <a:lnTo>
                        <a:pt x="170" y="19"/>
                      </a:lnTo>
                      <a:lnTo>
                        <a:pt x="169" y="20"/>
                      </a:lnTo>
                      <a:lnTo>
                        <a:pt x="170" y="20"/>
                      </a:lnTo>
                      <a:lnTo>
                        <a:pt x="170" y="20"/>
                      </a:lnTo>
                      <a:lnTo>
                        <a:pt x="170" y="20"/>
                      </a:lnTo>
                      <a:lnTo>
                        <a:pt x="170" y="20"/>
                      </a:lnTo>
                      <a:lnTo>
                        <a:pt x="170" y="20"/>
                      </a:lnTo>
                      <a:lnTo>
                        <a:pt x="170" y="19"/>
                      </a:lnTo>
                      <a:lnTo>
                        <a:pt x="171" y="19"/>
                      </a:lnTo>
                      <a:lnTo>
                        <a:pt x="171" y="19"/>
                      </a:lnTo>
                      <a:lnTo>
                        <a:pt x="171" y="19"/>
                      </a:lnTo>
                      <a:lnTo>
                        <a:pt x="171" y="19"/>
                      </a:lnTo>
                      <a:lnTo>
                        <a:pt x="171" y="19"/>
                      </a:lnTo>
                      <a:lnTo>
                        <a:pt x="171" y="18"/>
                      </a:lnTo>
                      <a:lnTo>
                        <a:pt x="171" y="18"/>
                      </a:lnTo>
                      <a:lnTo>
                        <a:pt x="172" y="18"/>
                      </a:lnTo>
                      <a:lnTo>
                        <a:pt x="172" y="18"/>
                      </a:lnTo>
                      <a:lnTo>
                        <a:pt x="172" y="18"/>
                      </a:lnTo>
                      <a:lnTo>
                        <a:pt x="173" y="18"/>
                      </a:lnTo>
                      <a:lnTo>
                        <a:pt x="173" y="18"/>
                      </a:lnTo>
                      <a:lnTo>
                        <a:pt x="173" y="18"/>
                      </a:lnTo>
                      <a:lnTo>
                        <a:pt x="173" y="18"/>
                      </a:lnTo>
                      <a:lnTo>
                        <a:pt x="174" y="18"/>
                      </a:lnTo>
                      <a:lnTo>
                        <a:pt x="174" y="18"/>
                      </a:lnTo>
                      <a:lnTo>
                        <a:pt x="174" y="18"/>
                      </a:lnTo>
                      <a:lnTo>
                        <a:pt x="174" y="18"/>
                      </a:lnTo>
                      <a:lnTo>
                        <a:pt x="175" y="18"/>
                      </a:lnTo>
                      <a:lnTo>
                        <a:pt x="175" y="18"/>
                      </a:lnTo>
                      <a:lnTo>
                        <a:pt x="175" y="18"/>
                      </a:lnTo>
                      <a:lnTo>
                        <a:pt x="175" y="18"/>
                      </a:lnTo>
                      <a:lnTo>
                        <a:pt x="175" y="18"/>
                      </a:lnTo>
                      <a:lnTo>
                        <a:pt x="175" y="18"/>
                      </a:lnTo>
                      <a:lnTo>
                        <a:pt x="176" y="18"/>
                      </a:lnTo>
                      <a:lnTo>
                        <a:pt x="176" y="18"/>
                      </a:lnTo>
                      <a:lnTo>
                        <a:pt x="176" y="18"/>
                      </a:lnTo>
                      <a:lnTo>
                        <a:pt x="176" y="18"/>
                      </a:lnTo>
                      <a:lnTo>
                        <a:pt x="176" y="18"/>
                      </a:lnTo>
                      <a:lnTo>
                        <a:pt x="176" y="18"/>
                      </a:lnTo>
                      <a:lnTo>
                        <a:pt x="176" y="18"/>
                      </a:lnTo>
                      <a:lnTo>
                        <a:pt x="176" y="18"/>
                      </a:lnTo>
                      <a:lnTo>
                        <a:pt x="176" y="18"/>
                      </a:lnTo>
                      <a:lnTo>
                        <a:pt x="177" y="18"/>
                      </a:lnTo>
                      <a:lnTo>
                        <a:pt x="177" y="18"/>
                      </a:lnTo>
                      <a:lnTo>
                        <a:pt x="177" y="17"/>
                      </a:lnTo>
                      <a:lnTo>
                        <a:pt x="178" y="17"/>
                      </a:lnTo>
                      <a:lnTo>
                        <a:pt x="178" y="17"/>
                      </a:lnTo>
                      <a:lnTo>
                        <a:pt x="178" y="17"/>
                      </a:lnTo>
                      <a:lnTo>
                        <a:pt x="178" y="17"/>
                      </a:lnTo>
                      <a:lnTo>
                        <a:pt x="178" y="17"/>
                      </a:lnTo>
                      <a:lnTo>
                        <a:pt x="178" y="17"/>
                      </a:lnTo>
                      <a:lnTo>
                        <a:pt x="178" y="17"/>
                      </a:lnTo>
                      <a:lnTo>
                        <a:pt x="179" y="17"/>
                      </a:lnTo>
                      <a:lnTo>
                        <a:pt x="179" y="17"/>
                      </a:lnTo>
                      <a:lnTo>
                        <a:pt x="179" y="17"/>
                      </a:lnTo>
                      <a:lnTo>
                        <a:pt x="180" y="17"/>
                      </a:lnTo>
                      <a:lnTo>
                        <a:pt x="180" y="17"/>
                      </a:lnTo>
                      <a:lnTo>
                        <a:pt x="180" y="17"/>
                      </a:lnTo>
                      <a:lnTo>
                        <a:pt x="180" y="16"/>
                      </a:lnTo>
                      <a:lnTo>
                        <a:pt x="181" y="16"/>
                      </a:lnTo>
                      <a:lnTo>
                        <a:pt x="181" y="16"/>
                      </a:lnTo>
                      <a:lnTo>
                        <a:pt x="181" y="16"/>
                      </a:lnTo>
                      <a:lnTo>
                        <a:pt x="181" y="16"/>
                      </a:lnTo>
                      <a:lnTo>
                        <a:pt x="181" y="16"/>
                      </a:lnTo>
                      <a:lnTo>
                        <a:pt x="181" y="16"/>
                      </a:lnTo>
                      <a:lnTo>
                        <a:pt x="181" y="16"/>
                      </a:lnTo>
                      <a:lnTo>
                        <a:pt x="180" y="16"/>
                      </a:lnTo>
                      <a:lnTo>
                        <a:pt x="180" y="16"/>
                      </a:lnTo>
                      <a:lnTo>
                        <a:pt x="179" y="16"/>
                      </a:lnTo>
                      <a:lnTo>
                        <a:pt x="179" y="16"/>
                      </a:lnTo>
                      <a:lnTo>
                        <a:pt x="179" y="16"/>
                      </a:lnTo>
                      <a:lnTo>
                        <a:pt x="179" y="16"/>
                      </a:lnTo>
                      <a:lnTo>
                        <a:pt x="178" y="16"/>
                      </a:lnTo>
                      <a:lnTo>
                        <a:pt x="178" y="16"/>
                      </a:lnTo>
                      <a:lnTo>
                        <a:pt x="178" y="15"/>
                      </a:lnTo>
                      <a:lnTo>
                        <a:pt x="179" y="15"/>
                      </a:lnTo>
                      <a:lnTo>
                        <a:pt x="179" y="15"/>
                      </a:lnTo>
                      <a:lnTo>
                        <a:pt x="179" y="15"/>
                      </a:lnTo>
                      <a:lnTo>
                        <a:pt x="179" y="15"/>
                      </a:lnTo>
                      <a:lnTo>
                        <a:pt x="179" y="15"/>
                      </a:lnTo>
                      <a:lnTo>
                        <a:pt x="180" y="15"/>
                      </a:lnTo>
                      <a:lnTo>
                        <a:pt x="180" y="15"/>
                      </a:lnTo>
                      <a:lnTo>
                        <a:pt x="180" y="15"/>
                      </a:lnTo>
                      <a:lnTo>
                        <a:pt x="180" y="15"/>
                      </a:lnTo>
                      <a:lnTo>
                        <a:pt x="181" y="15"/>
                      </a:lnTo>
                      <a:lnTo>
                        <a:pt x="181" y="15"/>
                      </a:lnTo>
                      <a:lnTo>
                        <a:pt x="181" y="15"/>
                      </a:lnTo>
                      <a:lnTo>
                        <a:pt x="181" y="15"/>
                      </a:lnTo>
                      <a:lnTo>
                        <a:pt x="181" y="15"/>
                      </a:lnTo>
                      <a:lnTo>
                        <a:pt x="182" y="15"/>
                      </a:lnTo>
                      <a:lnTo>
                        <a:pt x="182" y="15"/>
                      </a:lnTo>
                      <a:lnTo>
                        <a:pt x="182" y="15"/>
                      </a:lnTo>
                      <a:lnTo>
                        <a:pt x="182" y="15"/>
                      </a:lnTo>
                      <a:lnTo>
                        <a:pt x="182" y="15"/>
                      </a:lnTo>
                      <a:lnTo>
                        <a:pt x="182" y="15"/>
                      </a:lnTo>
                      <a:lnTo>
                        <a:pt x="182" y="15"/>
                      </a:lnTo>
                      <a:lnTo>
                        <a:pt x="182" y="15"/>
                      </a:lnTo>
                      <a:lnTo>
                        <a:pt x="182" y="16"/>
                      </a:lnTo>
                      <a:lnTo>
                        <a:pt x="183" y="16"/>
                      </a:lnTo>
                      <a:lnTo>
                        <a:pt x="183" y="16"/>
                      </a:lnTo>
                      <a:lnTo>
                        <a:pt x="183" y="16"/>
                      </a:lnTo>
                      <a:lnTo>
                        <a:pt x="184" y="16"/>
                      </a:lnTo>
                      <a:lnTo>
                        <a:pt x="184" y="16"/>
                      </a:lnTo>
                      <a:lnTo>
                        <a:pt x="184" y="16"/>
                      </a:lnTo>
                      <a:lnTo>
                        <a:pt x="184" y="16"/>
                      </a:lnTo>
                      <a:lnTo>
                        <a:pt x="185" y="16"/>
                      </a:lnTo>
                      <a:lnTo>
                        <a:pt x="185" y="16"/>
                      </a:lnTo>
                      <a:lnTo>
                        <a:pt x="185" y="16"/>
                      </a:lnTo>
                      <a:lnTo>
                        <a:pt x="186" y="16"/>
                      </a:lnTo>
                      <a:lnTo>
                        <a:pt x="186" y="16"/>
                      </a:lnTo>
                      <a:lnTo>
                        <a:pt x="186" y="16"/>
                      </a:lnTo>
                      <a:lnTo>
                        <a:pt x="186" y="15"/>
                      </a:lnTo>
                      <a:lnTo>
                        <a:pt x="186" y="15"/>
                      </a:lnTo>
                      <a:lnTo>
                        <a:pt x="186" y="15"/>
                      </a:lnTo>
                      <a:lnTo>
                        <a:pt x="186" y="15"/>
                      </a:lnTo>
                      <a:lnTo>
                        <a:pt x="186" y="15"/>
                      </a:lnTo>
                      <a:lnTo>
                        <a:pt x="186" y="16"/>
                      </a:lnTo>
                      <a:lnTo>
                        <a:pt x="187" y="16"/>
                      </a:lnTo>
                      <a:lnTo>
                        <a:pt x="187" y="16"/>
                      </a:lnTo>
                      <a:lnTo>
                        <a:pt x="187" y="16"/>
                      </a:lnTo>
                      <a:lnTo>
                        <a:pt x="187" y="16"/>
                      </a:lnTo>
                      <a:lnTo>
                        <a:pt x="187" y="17"/>
                      </a:lnTo>
                      <a:lnTo>
                        <a:pt x="187" y="17"/>
                      </a:lnTo>
                      <a:lnTo>
                        <a:pt x="186" y="17"/>
                      </a:lnTo>
                      <a:lnTo>
                        <a:pt x="187" y="17"/>
                      </a:lnTo>
                      <a:lnTo>
                        <a:pt x="187" y="17"/>
                      </a:lnTo>
                      <a:lnTo>
                        <a:pt x="187" y="18"/>
                      </a:lnTo>
                      <a:lnTo>
                        <a:pt x="187" y="18"/>
                      </a:lnTo>
                      <a:lnTo>
                        <a:pt x="187" y="18"/>
                      </a:lnTo>
                      <a:lnTo>
                        <a:pt x="187" y="18"/>
                      </a:lnTo>
                      <a:lnTo>
                        <a:pt x="187" y="18"/>
                      </a:lnTo>
                      <a:lnTo>
                        <a:pt x="188" y="18"/>
                      </a:lnTo>
                      <a:lnTo>
                        <a:pt x="188" y="18"/>
                      </a:lnTo>
                      <a:lnTo>
                        <a:pt x="188" y="17"/>
                      </a:lnTo>
                      <a:lnTo>
                        <a:pt x="188" y="18"/>
                      </a:lnTo>
                      <a:lnTo>
                        <a:pt x="187" y="17"/>
                      </a:lnTo>
                      <a:lnTo>
                        <a:pt x="187" y="17"/>
                      </a:lnTo>
                      <a:lnTo>
                        <a:pt x="187" y="17"/>
                      </a:lnTo>
                      <a:lnTo>
                        <a:pt x="187" y="17"/>
                      </a:lnTo>
                      <a:lnTo>
                        <a:pt x="187" y="17"/>
                      </a:lnTo>
                      <a:lnTo>
                        <a:pt x="187" y="17"/>
                      </a:lnTo>
                      <a:lnTo>
                        <a:pt x="188" y="17"/>
                      </a:lnTo>
                      <a:lnTo>
                        <a:pt x="188" y="17"/>
                      </a:lnTo>
                      <a:lnTo>
                        <a:pt x="188" y="16"/>
                      </a:lnTo>
                      <a:lnTo>
                        <a:pt x="188" y="16"/>
                      </a:lnTo>
                      <a:lnTo>
                        <a:pt x="189" y="16"/>
                      </a:lnTo>
                      <a:lnTo>
                        <a:pt x="189" y="16"/>
                      </a:lnTo>
                      <a:lnTo>
                        <a:pt x="189" y="17"/>
                      </a:lnTo>
                      <a:lnTo>
                        <a:pt x="189" y="16"/>
                      </a:lnTo>
                      <a:lnTo>
                        <a:pt x="189" y="16"/>
                      </a:lnTo>
                      <a:lnTo>
                        <a:pt x="190" y="16"/>
                      </a:lnTo>
                      <a:lnTo>
                        <a:pt x="190" y="16"/>
                      </a:lnTo>
                      <a:lnTo>
                        <a:pt x="190" y="16"/>
                      </a:lnTo>
                      <a:lnTo>
                        <a:pt x="190" y="16"/>
                      </a:lnTo>
                      <a:lnTo>
                        <a:pt x="191" y="16"/>
                      </a:lnTo>
                      <a:lnTo>
                        <a:pt x="191" y="16"/>
                      </a:lnTo>
                      <a:lnTo>
                        <a:pt x="191" y="16"/>
                      </a:lnTo>
                      <a:lnTo>
                        <a:pt x="191" y="16"/>
                      </a:lnTo>
                      <a:lnTo>
                        <a:pt x="192" y="16"/>
                      </a:lnTo>
                      <a:lnTo>
                        <a:pt x="192" y="16"/>
                      </a:lnTo>
                      <a:lnTo>
                        <a:pt x="192" y="16"/>
                      </a:lnTo>
                      <a:lnTo>
                        <a:pt x="193" y="16"/>
                      </a:lnTo>
                      <a:lnTo>
                        <a:pt x="193" y="16"/>
                      </a:lnTo>
                      <a:lnTo>
                        <a:pt x="193" y="16"/>
                      </a:lnTo>
                      <a:lnTo>
                        <a:pt x="193" y="16"/>
                      </a:lnTo>
                      <a:lnTo>
                        <a:pt x="193" y="16"/>
                      </a:lnTo>
                      <a:lnTo>
                        <a:pt x="194" y="16"/>
                      </a:lnTo>
                      <a:lnTo>
                        <a:pt x="194" y="16"/>
                      </a:lnTo>
                      <a:lnTo>
                        <a:pt x="195" y="16"/>
                      </a:lnTo>
                      <a:lnTo>
                        <a:pt x="195" y="16"/>
                      </a:lnTo>
                      <a:lnTo>
                        <a:pt x="195" y="16"/>
                      </a:lnTo>
                      <a:lnTo>
                        <a:pt x="195" y="16"/>
                      </a:lnTo>
                      <a:lnTo>
                        <a:pt x="196" y="17"/>
                      </a:lnTo>
                      <a:lnTo>
                        <a:pt x="196" y="17"/>
                      </a:lnTo>
                      <a:lnTo>
                        <a:pt x="196" y="17"/>
                      </a:lnTo>
                      <a:lnTo>
                        <a:pt x="197" y="16"/>
                      </a:lnTo>
                      <a:lnTo>
                        <a:pt x="198" y="17"/>
                      </a:lnTo>
                      <a:lnTo>
                        <a:pt x="198" y="17"/>
                      </a:lnTo>
                      <a:lnTo>
                        <a:pt x="198" y="17"/>
                      </a:lnTo>
                      <a:lnTo>
                        <a:pt x="198" y="17"/>
                      </a:lnTo>
                      <a:lnTo>
                        <a:pt x="199" y="17"/>
                      </a:lnTo>
                      <a:lnTo>
                        <a:pt x="199" y="17"/>
                      </a:lnTo>
                      <a:lnTo>
                        <a:pt x="199" y="17"/>
                      </a:lnTo>
                      <a:lnTo>
                        <a:pt x="198" y="17"/>
                      </a:lnTo>
                      <a:lnTo>
                        <a:pt x="198" y="17"/>
                      </a:lnTo>
                      <a:lnTo>
                        <a:pt x="198" y="17"/>
                      </a:lnTo>
                      <a:lnTo>
                        <a:pt x="198" y="17"/>
                      </a:lnTo>
                      <a:lnTo>
                        <a:pt x="198" y="17"/>
                      </a:lnTo>
                      <a:lnTo>
                        <a:pt x="198" y="17"/>
                      </a:lnTo>
                      <a:lnTo>
                        <a:pt x="198" y="18"/>
                      </a:lnTo>
                      <a:lnTo>
                        <a:pt x="198" y="18"/>
                      </a:lnTo>
                      <a:lnTo>
                        <a:pt x="198" y="18"/>
                      </a:lnTo>
                      <a:lnTo>
                        <a:pt x="198" y="18"/>
                      </a:lnTo>
                      <a:lnTo>
                        <a:pt x="199" y="18"/>
                      </a:lnTo>
                      <a:lnTo>
                        <a:pt x="199" y="19"/>
                      </a:lnTo>
                      <a:lnTo>
                        <a:pt x="199" y="19"/>
                      </a:lnTo>
                      <a:lnTo>
                        <a:pt x="200" y="19"/>
                      </a:lnTo>
                      <a:lnTo>
                        <a:pt x="200" y="19"/>
                      </a:lnTo>
                      <a:lnTo>
                        <a:pt x="200" y="19"/>
                      </a:lnTo>
                      <a:lnTo>
                        <a:pt x="200" y="19"/>
                      </a:lnTo>
                      <a:lnTo>
                        <a:pt x="200" y="19"/>
                      </a:lnTo>
                      <a:lnTo>
                        <a:pt x="201" y="19"/>
                      </a:lnTo>
                      <a:lnTo>
                        <a:pt x="201" y="19"/>
                      </a:lnTo>
                      <a:lnTo>
                        <a:pt x="201" y="19"/>
                      </a:lnTo>
                      <a:lnTo>
                        <a:pt x="201" y="19"/>
                      </a:lnTo>
                      <a:lnTo>
                        <a:pt x="201" y="19"/>
                      </a:lnTo>
                      <a:lnTo>
                        <a:pt x="201" y="19"/>
                      </a:lnTo>
                      <a:lnTo>
                        <a:pt x="201" y="19"/>
                      </a:lnTo>
                      <a:lnTo>
                        <a:pt x="201" y="19"/>
                      </a:lnTo>
                      <a:lnTo>
                        <a:pt x="200" y="19"/>
                      </a:lnTo>
                      <a:lnTo>
                        <a:pt x="201" y="19"/>
                      </a:lnTo>
                      <a:lnTo>
                        <a:pt x="200" y="19"/>
                      </a:lnTo>
                      <a:lnTo>
                        <a:pt x="200" y="18"/>
                      </a:lnTo>
                      <a:lnTo>
                        <a:pt x="200" y="18"/>
                      </a:lnTo>
                      <a:lnTo>
                        <a:pt x="201" y="18"/>
                      </a:lnTo>
                      <a:lnTo>
                        <a:pt x="201" y="18"/>
                      </a:lnTo>
                      <a:lnTo>
                        <a:pt x="201" y="18"/>
                      </a:lnTo>
                      <a:lnTo>
                        <a:pt x="201" y="18"/>
                      </a:lnTo>
                      <a:lnTo>
                        <a:pt x="202" y="18"/>
                      </a:lnTo>
                      <a:lnTo>
                        <a:pt x="202" y="19"/>
                      </a:lnTo>
                      <a:lnTo>
                        <a:pt x="202" y="19"/>
                      </a:lnTo>
                      <a:lnTo>
                        <a:pt x="201" y="19"/>
                      </a:lnTo>
                      <a:lnTo>
                        <a:pt x="202" y="19"/>
                      </a:lnTo>
                      <a:lnTo>
                        <a:pt x="202" y="19"/>
                      </a:lnTo>
                      <a:lnTo>
                        <a:pt x="202" y="19"/>
                      </a:lnTo>
                      <a:lnTo>
                        <a:pt x="203" y="19"/>
                      </a:lnTo>
                      <a:lnTo>
                        <a:pt x="203" y="19"/>
                      </a:lnTo>
                      <a:lnTo>
                        <a:pt x="203" y="19"/>
                      </a:lnTo>
                      <a:lnTo>
                        <a:pt x="203" y="19"/>
                      </a:lnTo>
                      <a:lnTo>
                        <a:pt x="203" y="19"/>
                      </a:lnTo>
                      <a:lnTo>
                        <a:pt x="204" y="19"/>
                      </a:lnTo>
                      <a:lnTo>
                        <a:pt x="204" y="19"/>
                      </a:lnTo>
                      <a:lnTo>
                        <a:pt x="204" y="19"/>
                      </a:lnTo>
                      <a:lnTo>
                        <a:pt x="204" y="19"/>
                      </a:lnTo>
                      <a:lnTo>
                        <a:pt x="204" y="19"/>
                      </a:lnTo>
                      <a:lnTo>
                        <a:pt x="205" y="19"/>
                      </a:lnTo>
                      <a:lnTo>
                        <a:pt x="205" y="19"/>
                      </a:lnTo>
                      <a:lnTo>
                        <a:pt x="205" y="19"/>
                      </a:lnTo>
                      <a:lnTo>
                        <a:pt x="205" y="19"/>
                      </a:lnTo>
                      <a:lnTo>
                        <a:pt x="206" y="19"/>
                      </a:lnTo>
                      <a:lnTo>
                        <a:pt x="206" y="20"/>
                      </a:lnTo>
                      <a:lnTo>
                        <a:pt x="206" y="20"/>
                      </a:lnTo>
                      <a:lnTo>
                        <a:pt x="206" y="20"/>
                      </a:lnTo>
                      <a:lnTo>
                        <a:pt x="207" y="20"/>
                      </a:lnTo>
                      <a:lnTo>
                        <a:pt x="207" y="20"/>
                      </a:lnTo>
                      <a:lnTo>
                        <a:pt x="207" y="20"/>
                      </a:lnTo>
                      <a:lnTo>
                        <a:pt x="207" y="20"/>
                      </a:lnTo>
                      <a:lnTo>
                        <a:pt x="208" y="20"/>
                      </a:lnTo>
                      <a:lnTo>
                        <a:pt x="208" y="20"/>
                      </a:lnTo>
                      <a:lnTo>
                        <a:pt x="208" y="20"/>
                      </a:lnTo>
                      <a:lnTo>
                        <a:pt x="208" y="20"/>
                      </a:lnTo>
                      <a:lnTo>
                        <a:pt x="209" y="20"/>
                      </a:lnTo>
                      <a:lnTo>
                        <a:pt x="208" y="20"/>
                      </a:lnTo>
                      <a:lnTo>
                        <a:pt x="208" y="20"/>
                      </a:lnTo>
                      <a:lnTo>
                        <a:pt x="208" y="20"/>
                      </a:lnTo>
                      <a:lnTo>
                        <a:pt x="208" y="20"/>
                      </a:lnTo>
                      <a:lnTo>
                        <a:pt x="208" y="20"/>
                      </a:lnTo>
                      <a:lnTo>
                        <a:pt x="208" y="20"/>
                      </a:lnTo>
                      <a:lnTo>
                        <a:pt x="209" y="20"/>
                      </a:lnTo>
                      <a:lnTo>
                        <a:pt x="209" y="20"/>
                      </a:lnTo>
                      <a:lnTo>
                        <a:pt x="209" y="20"/>
                      </a:lnTo>
                      <a:lnTo>
                        <a:pt x="209" y="20"/>
                      </a:lnTo>
                      <a:lnTo>
                        <a:pt x="210" y="20"/>
                      </a:lnTo>
                      <a:lnTo>
                        <a:pt x="210" y="20"/>
                      </a:lnTo>
                      <a:lnTo>
                        <a:pt x="210" y="20"/>
                      </a:lnTo>
                      <a:lnTo>
                        <a:pt x="210" y="20"/>
                      </a:lnTo>
                      <a:lnTo>
                        <a:pt x="211" y="20"/>
                      </a:lnTo>
                      <a:lnTo>
                        <a:pt x="211" y="20"/>
                      </a:lnTo>
                      <a:lnTo>
                        <a:pt x="211" y="20"/>
                      </a:lnTo>
                      <a:lnTo>
                        <a:pt x="211" y="20"/>
                      </a:lnTo>
                      <a:lnTo>
                        <a:pt x="211" y="20"/>
                      </a:lnTo>
                      <a:lnTo>
                        <a:pt x="212" y="21"/>
                      </a:lnTo>
                      <a:lnTo>
                        <a:pt x="212" y="21"/>
                      </a:lnTo>
                      <a:lnTo>
                        <a:pt x="212" y="21"/>
                      </a:lnTo>
                      <a:lnTo>
                        <a:pt x="212" y="21"/>
                      </a:lnTo>
                      <a:lnTo>
                        <a:pt x="212" y="21"/>
                      </a:lnTo>
                      <a:lnTo>
                        <a:pt x="213" y="21"/>
                      </a:lnTo>
                      <a:lnTo>
                        <a:pt x="213" y="21"/>
                      </a:lnTo>
                      <a:lnTo>
                        <a:pt x="212" y="21"/>
                      </a:lnTo>
                      <a:lnTo>
                        <a:pt x="212" y="21"/>
                      </a:lnTo>
                      <a:lnTo>
                        <a:pt x="212" y="21"/>
                      </a:lnTo>
                      <a:lnTo>
                        <a:pt x="212" y="20"/>
                      </a:lnTo>
                      <a:lnTo>
                        <a:pt x="212" y="20"/>
                      </a:lnTo>
                      <a:lnTo>
                        <a:pt x="211" y="20"/>
                      </a:lnTo>
                      <a:lnTo>
                        <a:pt x="211" y="20"/>
                      </a:lnTo>
                      <a:lnTo>
                        <a:pt x="211" y="20"/>
                      </a:lnTo>
                      <a:lnTo>
                        <a:pt x="211" y="20"/>
                      </a:lnTo>
                      <a:lnTo>
                        <a:pt x="211" y="20"/>
                      </a:lnTo>
                      <a:lnTo>
                        <a:pt x="211" y="20"/>
                      </a:lnTo>
                      <a:lnTo>
                        <a:pt x="211" y="20"/>
                      </a:lnTo>
                      <a:lnTo>
                        <a:pt x="210" y="20"/>
                      </a:lnTo>
                      <a:lnTo>
                        <a:pt x="210" y="20"/>
                      </a:lnTo>
                      <a:lnTo>
                        <a:pt x="210" y="20"/>
                      </a:lnTo>
                      <a:lnTo>
                        <a:pt x="210" y="20"/>
                      </a:lnTo>
                      <a:lnTo>
                        <a:pt x="209" y="20"/>
                      </a:lnTo>
                      <a:lnTo>
                        <a:pt x="209" y="20"/>
                      </a:lnTo>
                      <a:lnTo>
                        <a:pt x="209" y="20"/>
                      </a:lnTo>
                      <a:lnTo>
                        <a:pt x="209" y="20"/>
                      </a:lnTo>
                      <a:lnTo>
                        <a:pt x="208" y="20"/>
                      </a:lnTo>
                      <a:lnTo>
                        <a:pt x="208" y="19"/>
                      </a:lnTo>
                      <a:lnTo>
                        <a:pt x="208" y="19"/>
                      </a:lnTo>
                      <a:lnTo>
                        <a:pt x="208" y="19"/>
                      </a:lnTo>
                      <a:lnTo>
                        <a:pt x="208" y="19"/>
                      </a:lnTo>
                      <a:lnTo>
                        <a:pt x="208" y="18"/>
                      </a:lnTo>
                      <a:lnTo>
                        <a:pt x="209" y="18"/>
                      </a:lnTo>
                      <a:lnTo>
                        <a:pt x="209" y="18"/>
                      </a:lnTo>
                      <a:lnTo>
                        <a:pt x="209" y="18"/>
                      </a:lnTo>
                      <a:lnTo>
                        <a:pt x="209" y="18"/>
                      </a:lnTo>
                      <a:lnTo>
                        <a:pt x="209" y="18"/>
                      </a:lnTo>
                      <a:lnTo>
                        <a:pt x="209" y="18"/>
                      </a:lnTo>
                      <a:lnTo>
                        <a:pt x="209" y="18"/>
                      </a:lnTo>
                      <a:lnTo>
                        <a:pt x="208" y="18"/>
                      </a:lnTo>
                      <a:lnTo>
                        <a:pt x="208" y="17"/>
                      </a:lnTo>
                      <a:lnTo>
                        <a:pt x="208" y="17"/>
                      </a:lnTo>
                      <a:lnTo>
                        <a:pt x="208" y="16"/>
                      </a:lnTo>
                      <a:lnTo>
                        <a:pt x="208" y="16"/>
                      </a:lnTo>
                      <a:lnTo>
                        <a:pt x="209" y="16"/>
                      </a:lnTo>
                      <a:lnTo>
                        <a:pt x="209" y="16"/>
                      </a:lnTo>
                      <a:lnTo>
                        <a:pt x="209" y="16"/>
                      </a:lnTo>
                      <a:lnTo>
                        <a:pt x="209" y="16"/>
                      </a:lnTo>
                      <a:lnTo>
                        <a:pt x="210" y="16"/>
                      </a:lnTo>
                      <a:lnTo>
                        <a:pt x="210" y="16"/>
                      </a:lnTo>
                      <a:lnTo>
                        <a:pt x="210" y="16"/>
                      </a:lnTo>
                      <a:lnTo>
                        <a:pt x="210" y="16"/>
                      </a:lnTo>
                      <a:lnTo>
                        <a:pt x="211" y="16"/>
                      </a:lnTo>
                      <a:lnTo>
                        <a:pt x="211" y="16"/>
                      </a:lnTo>
                      <a:lnTo>
                        <a:pt x="211" y="16"/>
                      </a:lnTo>
                      <a:lnTo>
                        <a:pt x="211" y="16"/>
                      </a:lnTo>
                      <a:lnTo>
                        <a:pt x="211" y="16"/>
                      </a:lnTo>
                      <a:lnTo>
                        <a:pt x="211" y="16"/>
                      </a:lnTo>
                      <a:lnTo>
                        <a:pt x="212" y="16"/>
                      </a:lnTo>
                      <a:lnTo>
                        <a:pt x="212" y="16"/>
                      </a:lnTo>
                      <a:lnTo>
                        <a:pt x="212" y="16"/>
                      </a:lnTo>
                      <a:lnTo>
                        <a:pt x="212" y="16"/>
                      </a:lnTo>
                      <a:lnTo>
                        <a:pt x="212" y="16"/>
                      </a:lnTo>
                      <a:lnTo>
                        <a:pt x="212" y="17"/>
                      </a:lnTo>
                      <a:lnTo>
                        <a:pt x="213" y="17"/>
                      </a:lnTo>
                      <a:lnTo>
                        <a:pt x="213" y="17"/>
                      </a:lnTo>
                      <a:lnTo>
                        <a:pt x="213" y="17"/>
                      </a:lnTo>
                      <a:lnTo>
                        <a:pt x="213" y="17"/>
                      </a:lnTo>
                      <a:lnTo>
                        <a:pt x="213" y="17"/>
                      </a:lnTo>
                      <a:lnTo>
                        <a:pt x="213" y="17"/>
                      </a:lnTo>
                      <a:lnTo>
                        <a:pt x="213" y="17"/>
                      </a:lnTo>
                      <a:lnTo>
                        <a:pt x="213" y="17"/>
                      </a:lnTo>
                      <a:lnTo>
                        <a:pt x="213" y="17"/>
                      </a:lnTo>
                      <a:lnTo>
                        <a:pt x="214" y="17"/>
                      </a:lnTo>
                      <a:lnTo>
                        <a:pt x="214" y="17"/>
                      </a:lnTo>
                      <a:lnTo>
                        <a:pt x="215" y="17"/>
                      </a:lnTo>
                      <a:lnTo>
                        <a:pt x="215" y="17"/>
                      </a:lnTo>
                      <a:lnTo>
                        <a:pt x="215" y="17"/>
                      </a:lnTo>
                      <a:lnTo>
                        <a:pt x="215" y="17"/>
                      </a:lnTo>
                      <a:lnTo>
                        <a:pt x="215" y="17"/>
                      </a:lnTo>
                      <a:lnTo>
                        <a:pt x="215" y="17"/>
                      </a:lnTo>
                      <a:lnTo>
                        <a:pt x="215" y="17"/>
                      </a:lnTo>
                      <a:lnTo>
                        <a:pt x="215" y="17"/>
                      </a:lnTo>
                      <a:lnTo>
                        <a:pt x="215" y="17"/>
                      </a:lnTo>
                      <a:lnTo>
                        <a:pt x="215" y="18"/>
                      </a:lnTo>
                      <a:lnTo>
                        <a:pt x="216" y="18"/>
                      </a:lnTo>
                      <a:lnTo>
                        <a:pt x="216" y="17"/>
                      </a:lnTo>
                      <a:lnTo>
                        <a:pt x="216" y="17"/>
                      </a:lnTo>
                      <a:lnTo>
                        <a:pt x="216" y="17"/>
                      </a:lnTo>
                      <a:lnTo>
                        <a:pt x="216" y="17"/>
                      </a:lnTo>
                      <a:lnTo>
                        <a:pt x="216" y="17"/>
                      </a:lnTo>
                      <a:lnTo>
                        <a:pt x="216" y="17"/>
                      </a:lnTo>
                      <a:lnTo>
                        <a:pt x="216" y="17"/>
                      </a:lnTo>
                      <a:lnTo>
                        <a:pt x="216" y="17"/>
                      </a:lnTo>
                      <a:lnTo>
                        <a:pt x="216" y="17"/>
                      </a:lnTo>
                      <a:lnTo>
                        <a:pt x="216" y="17"/>
                      </a:lnTo>
                      <a:lnTo>
                        <a:pt x="216" y="17"/>
                      </a:lnTo>
                      <a:lnTo>
                        <a:pt x="217" y="17"/>
                      </a:lnTo>
                      <a:lnTo>
                        <a:pt x="217" y="17"/>
                      </a:lnTo>
                      <a:lnTo>
                        <a:pt x="217" y="17"/>
                      </a:lnTo>
                      <a:lnTo>
                        <a:pt x="217" y="17"/>
                      </a:lnTo>
                      <a:lnTo>
                        <a:pt x="217" y="17"/>
                      </a:lnTo>
                      <a:lnTo>
                        <a:pt x="218" y="17"/>
                      </a:lnTo>
                      <a:lnTo>
                        <a:pt x="218" y="17"/>
                      </a:lnTo>
                      <a:lnTo>
                        <a:pt x="218" y="17"/>
                      </a:lnTo>
                      <a:lnTo>
                        <a:pt x="218" y="17"/>
                      </a:lnTo>
                      <a:lnTo>
                        <a:pt x="219" y="17"/>
                      </a:lnTo>
                      <a:lnTo>
                        <a:pt x="219" y="17"/>
                      </a:lnTo>
                      <a:lnTo>
                        <a:pt x="219" y="17"/>
                      </a:lnTo>
                      <a:lnTo>
                        <a:pt x="219" y="17"/>
                      </a:lnTo>
                      <a:lnTo>
                        <a:pt x="219" y="18"/>
                      </a:lnTo>
                      <a:lnTo>
                        <a:pt x="219" y="18"/>
                      </a:lnTo>
                      <a:lnTo>
                        <a:pt x="219" y="18"/>
                      </a:lnTo>
                      <a:lnTo>
                        <a:pt x="219" y="18"/>
                      </a:lnTo>
                      <a:lnTo>
                        <a:pt x="220" y="18"/>
                      </a:lnTo>
                      <a:lnTo>
                        <a:pt x="220" y="18"/>
                      </a:lnTo>
                      <a:lnTo>
                        <a:pt x="220" y="18"/>
                      </a:lnTo>
                      <a:lnTo>
                        <a:pt x="220" y="18"/>
                      </a:lnTo>
                      <a:lnTo>
                        <a:pt x="221" y="18"/>
                      </a:lnTo>
                      <a:lnTo>
                        <a:pt x="221" y="18"/>
                      </a:lnTo>
                      <a:lnTo>
                        <a:pt x="220" y="18"/>
                      </a:lnTo>
                      <a:lnTo>
                        <a:pt x="220" y="19"/>
                      </a:lnTo>
                      <a:lnTo>
                        <a:pt x="220" y="19"/>
                      </a:lnTo>
                      <a:lnTo>
                        <a:pt x="221" y="19"/>
                      </a:lnTo>
                      <a:lnTo>
                        <a:pt x="221" y="18"/>
                      </a:lnTo>
                      <a:lnTo>
                        <a:pt x="221" y="18"/>
                      </a:lnTo>
                      <a:lnTo>
                        <a:pt x="221" y="19"/>
                      </a:lnTo>
                      <a:lnTo>
                        <a:pt x="221" y="19"/>
                      </a:lnTo>
                      <a:lnTo>
                        <a:pt x="221" y="19"/>
                      </a:lnTo>
                      <a:lnTo>
                        <a:pt x="221" y="19"/>
                      </a:lnTo>
                      <a:lnTo>
                        <a:pt x="220" y="19"/>
                      </a:lnTo>
                      <a:lnTo>
                        <a:pt x="220" y="19"/>
                      </a:lnTo>
                      <a:lnTo>
                        <a:pt x="221" y="20"/>
                      </a:lnTo>
                      <a:lnTo>
                        <a:pt x="221" y="20"/>
                      </a:lnTo>
                      <a:lnTo>
                        <a:pt x="221" y="20"/>
                      </a:lnTo>
                      <a:lnTo>
                        <a:pt x="221" y="20"/>
                      </a:lnTo>
                      <a:lnTo>
                        <a:pt x="221" y="20"/>
                      </a:lnTo>
                      <a:lnTo>
                        <a:pt x="221" y="20"/>
                      </a:lnTo>
                      <a:lnTo>
                        <a:pt x="220" y="20"/>
                      </a:lnTo>
                      <a:lnTo>
                        <a:pt x="220" y="20"/>
                      </a:lnTo>
                      <a:lnTo>
                        <a:pt x="220" y="20"/>
                      </a:lnTo>
                      <a:lnTo>
                        <a:pt x="221" y="20"/>
                      </a:lnTo>
                      <a:lnTo>
                        <a:pt x="221" y="20"/>
                      </a:lnTo>
                      <a:lnTo>
                        <a:pt x="221" y="20"/>
                      </a:lnTo>
                      <a:lnTo>
                        <a:pt x="222" y="20"/>
                      </a:lnTo>
                      <a:lnTo>
                        <a:pt x="222" y="20"/>
                      </a:lnTo>
                      <a:lnTo>
                        <a:pt x="221" y="20"/>
                      </a:lnTo>
                      <a:lnTo>
                        <a:pt x="221" y="20"/>
                      </a:lnTo>
                      <a:lnTo>
                        <a:pt x="220" y="20"/>
                      </a:lnTo>
                      <a:lnTo>
                        <a:pt x="220" y="20"/>
                      </a:lnTo>
                      <a:lnTo>
                        <a:pt x="220" y="21"/>
                      </a:lnTo>
                      <a:lnTo>
                        <a:pt x="220" y="21"/>
                      </a:lnTo>
                      <a:lnTo>
                        <a:pt x="220" y="21"/>
                      </a:lnTo>
                      <a:lnTo>
                        <a:pt x="220" y="21"/>
                      </a:lnTo>
                      <a:lnTo>
                        <a:pt x="220" y="21"/>
                      </a:lnTo>
                      <a:lnTo>
                        <a:pt x="219" y="21"/>
                      </a:lnTo>
                      <a:lnTo>
                        <a:pt x="219" y="21"/>
                      </a:lnTo>
                      <a:lnTo>
                        <a:pt x="219" y="20"/>
                      </a:lnTo>
                      <a:lnTo>
                        <a:pt x="219" y="20"/>
                      </a:lnTo>
                      <a:lnTo>
                        <a:pt x="219" y="20"/>
                      </a:lnTo>
                      <a:lnTo>
                        <a:pt x="219" y="20"/>
                      </a:lnTo>
                      <a:lnTo>
                        <a:pt x="218" y="20"/>
                      </a:lnTo>
                      <a:lnTo>
                        <a:pt x="218" y="20"/>
                      </a:lnTo>
                      <a:lnTo>
                        <a:pt x="218" y="20"/>
                      </a:lnTo>
                      <a:lnTo>
                        <a:pt x="218" y="20"/>
                      </a:lnTo>
                      <a:lnTo>
                        <a:pt x="218" y="20"/>
                      </a:lnTo>
                      <a:lnTo>
                        <a:pt x="218" y="20"/>
                      </a:lnTo>
                      <a:lnTo>
                        <a:pt x="218" y="20"/>
                      </a:lnTo>
                      <a:lnTo>
                        <a:pt x="218" y="20"/>
                      </a:lnTo>
                      <a:lnTo>
                        <a:pt x="217" y="20"/>
                      </a:lnTo>
                      <a:lnTo>
                        <a:pt x="217" y="20"/>
                      </a:lnTo>
                      <a:lnTo>
                        <a:pt x="217" y="20"/>
                      </a:lnTo>
                      <a:lnTo>
                        <a:pt x="216" y="20"/>
                      </a:lnTo>
                      <a:lnTo>
                        <a:pt x="216" y="20"/>
                      </a:lnTo>
                      <a:lnTo>
                        <a:pt x="216" y="21"/>
                      </a:lnTo>
                      <a:lnTo>
                        <a:pt x="216" y="21"/>
                      </a:lnTo>
                      <a:lnTo>
                        <a:pt x="216" y="21"/>
                      </a:lnTo>
                      <a:lnTo>
                        <a:pt x="216" y="21"/>
                      </a:lnTo>
                      <a:lnTo>
                        <a:pt x="215" y="21"/>
                      </a:lnTo>
                      <a:lnTo>
                        <a:pt x="215" y="21"/>
                      </a:lnTo>
                      <a:lnTo>
                        <a:pt x="215" y="21"/>
                      </a:lnTo>
                      <a:lnTo>
                        <a:pt x="215" y="21"/>
                      </a:lnTo>
                      <a:lnTo>
                        <a:pt x="215" y="20"/>
                      </a:lnTo>
                      <a:lnTo>
                        <a:pt x="215" y="20"/>
                      </a:lnTo>
                      <a:lnTo>
                        <a:pt x="215" y="20"/>
                      </a:lnTo>
                      <a:lnTo>
                        <a:pt x="215" y="20"/>
                      </a:lnTo>
                      <a:lnTo>
                        <a:pt x="215" y="20"/>
                      </a:lnTo>
                      <a:lnTo>
                        <a:pt x="215" y="20"/>
                      </a:lnTo>
                      <a:lnTo>
                        <a:pt x="215" y="20"/>
                      </a:lnTo>
                      <a:lnTo>
                        <a:pt x="215" y="20"/>
                      </a:lnTo>
                      <a:lnTo>
                        <a:pt x="215" y="21"/>
                      </a:lnTo>
                      <a:lnTo>
                        <a:pt x="215" y="21"/>
                      </a:lnTo>
                      <a:lnTo>
                        <a:pt x="215" y="21"/>
                      </a:lnTo>
                      <a:lnTo>
                        <a:pt x="215" y="21"/>
                      </a:lnTo>
                      <a:lnTo>
                        <a:pt x="215" y="21"/>
                      </a:lnTo>
                      <a:lnTo>
                        <a:pt x="215" y="22"/>
                      </a:lnTo>
                      <a:lnTo>
                        <a:pt x="214" y="22"/>
                      </a:lnTo>
                      <a:lnTo>
                        <a:pt x="214" y="22"/>
                      </a:lnTo>
                      <a:lnTo>
                        <a:pt x="214" y="21"/>
                      </a:lnTo>
                      <a:lnTo>
                        <a:pt x="214" y="21"/>
                      </a:lnTo>
                      <a:lnTo>
                        <a:pt x="214" y="21"/>
                      </a:lnTo>
                      <a:lnTo>
                        <a:pt x="213" y="21"/>
                      </a:lnTo>
                      <a:lnTo>
                        <a:pt x="213" y="21"/>
                      </a:lnTo>
                      <a:lnTo>
                        <a:pt x="213" y="21"/>
                      </a:lnTo>
                      <a:lnTo>
                        <a:pt x="213" y="22"/>
                      </a:lnTo>
                      <a:lnTo>
                        <a:pt x="214" y="22"/>
                      </a:lnTo>
                      <a:lnTo>
                        <a:pt x="214" y="22"/>
                      </a:lnTo>
                      <a:lnTo>
                        <a:pt x="214" y="22"/>
                      </a:lnTo>
                      <a:lnTo>
                        <a:pt x="214" y="22"/>
                      </a:lnTo>
                      <a:lnTo>
                        <a:pt x="215" y="22"/>
                      </a:lnTo>
                      <a:lnTo>
                        <a:pt x="215" y="22"/>
                      </a:lnTo>
                      <a:lnTo>
                        <a:pt x="215" y="21"/>
                      </a:lnTo>
                      <a:lnTo>
                        <a:pt x="215" y="21"/>
                      </a:lnTo>
                      <a:lnTo>
                        <a:pt x="215" y="22"/>
                      </a:lnTo>
                      <a:lnTo>
                        <a:pt x="215" y="22"/>
                      </a:lnTo>
                      <a:lnTo>
                        <a:pt x="216" y="22"/>
                      </a:lnTo>
                      <a:lnTo>
                        <a:pt x="216" y="22"/>
                      </a:lnTo>
                      <a:lnTo>
                        <a:pt x="216" y="23"/>
                      </a:lnTo>
                      <a:lnTo>
                        <a:pt x="216" y="23"/>
                      </a:lnTo>
                      <a:lnTo>
                        <a:pt x="216" y="23"/>
                      </a:lnTo>
                      <a:lnTo>
                        <a:pt x="216" y="23"/>
                      </a:lnTo>
                      <a:lnTo>
                        <a:pt x="216" y="23"/>
                      </a:lnTo>
                      <a:lnTo>
                        <a:pt x="216" y="23"/>
                      </a:lnTo>
                      <a:lnTo>
                        <a:pt x="216" y="24"/>
                      </a:lnTo>
                      <a:lnTo>
                        <a:pt x="216" y="24"/>
                      </a:lnTo>
                      <a:lnTo>
                        <a:pt x="216" y="24"/>
                      </a:lnTo>
                      <a:lnTo>
                        <a:pt x="217" y="25"/>
                      </a:lnTo>
                      <a:lnTo>
                        <a:pt x="217" y="25"/>
                      </a:lnTo>
                      <a:lnTo>
                        <a:pt x="217" y="25"/>
                      </a:lnTo>
                      <a:lnTo>
                        <a:pt x="217" y="25"/>
                      </a:lnTo>
                      <a:lnTo>
                        <a:pt x="217" y="25"/>
                      </a:lnTo>
                      <a:lnTo>
                        <a:pt x="217" y="25"/>
                      </a:lnTo>
                      <a:lnTo>
                        <a:pt x="217" y="25"/>
                      </a:lnTo>
                      <a:lnTo>
                        <a:pt x="217" y="25"/>
                      </a:lnTo>
                      <a:lnTo>
                        <a:pt x="217" y="25"/>
                      </a:lnTo>
                      <a:lnTo>
                        <a:pt x="217" y="24"/>
                      </a:lnTo>
                      <a:lnTo>
                        <a:pt x="217" y="24"/>
                      </a:lnTo>
                      <a:lnTo>
                        <a:pt x="217" y="24"/>
                      </a:lnTo>
                      <a:lnTo>
                        <a:pt x="217" y="24"/>
                      </a:lnTo>
                      <a:lnTo>
                        <a:pt x="217" y="24"/>
                      </a:lnTo>
                      <a:lnTo>
                        <a:pt x="217" y="23"/>
                      </a:lnTo>
                      <a:lnTo>
                        <a:pt x="217" y="23"/>
                      </a:lnTo>
                      <a:lnTo>
                        <a:pt x="217" y="23"/>
                      </a:lnTo>
                      <a:lnTo>
                        <a:pt x="216" y="23"/>
                      </a:lnTo>
                      <a:lnTo>
                        <a:pt x="216" y="23"/>
                      </a:lnTo>
                      <a:lnTo>
                        <a:pt x="216" y="23"/>
                      </a:lnTo>
                      <a:lnTo>
                        <a:pt x="216" y="22"/>
                      </a:lnTo>
                      <a:lnTo>
                        <a:pt x="216" y="22"/>
                      </a:lnTo>
                      <a:lnTo>
                        <a:pt x="216" y="22"/>
                      </a:lnTo>
                      <a:lnTo>
                        <a:pt x="216" y="21"/>
                      </a:lnTo>
                      <a:lnTo>
                        <a:pt x="216" y="21"/>
                      </a:lnTo>
                      <a:lnTo>
                        <a:pt x="216" y="21"/>
                      </a:lnTo>
                      <a:lnTo>
                        <a:pt x="216" y="21"/>
                      </a:lnTo>
                      <a:lnTo>
                        <a:pt x="217" y="21"/>
                      </a:lnTo>
                      <a:lnTo>
                        <a:pt x="217" y="21"/>
                      </a:lnTo>
                      <a:lnTo>
                        <a:pt x="217" y="21"/>
                      </a:lnTo>
                      <a:lnTo>
                        <a:pt x="217" y="21"/>
                      </a:lnTo>
                      <a:lnTo>
                        <a:pt x="218" y="21"/>
                      </a:lnTo>
                      <a:lnTo>
                        <a:pt x="218" y="22"/>
                      </a:lnTo>
                      <a:lnTo>
                        <a:pt x="218" y="22"/>
                      </a:lnTo>
                      <a:lnTo>
                        <a:pt x="218" y="22"/>
                      </a:lnTo>
                      <a:lnTo>
                        <a:pt x="219" y="22"/>
                      </a:lnTo>
                      <a:lnTo>
                        <a:pt x="219" y="22"/>
                      </a:lnTo>
                      <a:lnTo>
                        <a:pt x="219" y="23"/>
                      </a:lnTo>
                      <a:lnTo>
                        <a:pt x="219" y="23"/>
                      </a:lnTo>
                      <a:lnTo>
                        <a:pt x="220" y="23"/>
                      </a:lnTo>
                      <a:lnTo>
                        <a:pt x="220" y="23"/>
                      </a:lnTo>
                      <a:lnTo>
                        <a:pt x="220" y="24"/>
                      </a:lnTo>
                      <a:lnTo>
                        <a:pt x="220" y="24"/>
                      </a:lnTo>
                      <a:lnTo>
                        <a:pt x="220" y="24"/>
                      </a:lnTo>
                      <a:lnTo>
                        <a:pt x="221" y="24"/>
                      </a:lnTo>
                      <a:lnTo>
                        <a:pt x="220" y="24"/>
                      </a:lnTo>
                      <a:lnTo>
                        <a:pt x="220" y="24"/>
                      </a:lnTo>
                      <a:lnTo>
                        <a:pt x="220" y="25"/>
                      </a:lnTo>
                      <a:lnTo>
                        <a:pt x="221" y="25"/>
                      </a:lnTo>
                      <a:lnTo>
                        <a:pt x="221" y="25"/>
                      </a:lnTo>
                      <a:lnTo>
                        <a:pt x="221" y="25"/>
                      </a:lnTo>
                      <a:lnTo>
                        <a:pt x="221" y="25"/>
                      </a:lnTo>
                      <a:lnTo>
                        <a:pt x="221" y="25"/>
                      </a:lnTo>
                      <a:lnTo>
                        <a:pt x="222" y="25"/>
                      </a:lnTo>
                      <a:lnTo>
                        <a:pt x="222" y="26"/>
                      </a:lnTo>
                      <a:lnTo>
                        <a:pt x="222" y="26"/>
                      </a:lnTo>
                      <a:lnTo>
                        <a:pt x="222" y="26"/>
                      </a:lnTo>
                      <a:lnTo>
                        <a:pt x="222" y="26"/>
                      </a:lnTo>
                      <a:lnTo>
                        <a:pt x="222" y="26"/>
                      </a:lnTo>
                      <a:lnTo>
                        <a:pt x="222" y="26"/>
                      </a:lnTo>
                      <a:lnTo>
                        <a:pt x="222" y="26"/>
                      </a:lnTo>
                      <a:lnTo>
                        <a:pt x="223" y="26"/>
                      </a:lnTo>
                      <a:lnTo>
                        <a:pt x="223" y="27"/>
                      </a:lnTo>
                      <a:lnTo>
                        <a:pt x="223" y="27"/>
                      </a:lnTo>
                      <a:lnTo>
                        <a:pt x="223" y="27"/>
                      </a:lnTo>
                      <a:lnTo>
                        <a:pt x="223" y="27"/>
                      </a:lnTo>
                      <a:lnTo>
                        <a:pt x="223" y="27"/>
                      </a:lnTo>
                      <a:lnTo>
                        <a:pt x="223" y="27"/>
                      </a:lnTo>
                      <a:lnTo>
                        <a:pt x="224" y="27"/>
                      </a:lnTo>
                      <a:lnTo>
                        <a:pt x="224" y="27"/>
                      </a:lnTo>
                      <a:lnTo>
                        <a:pt x="224" y="27"/>
                      </a:lnTo>
                      <a:lnTo>
                        <a:pt x="224" y="27"/>
                      </a:lnTo>
                      <a:lnTo>
                        <a:pt x="224" y="27"/>
                      </a:lnTo>
                      <a:lnTo>
                        <a:pt x="224" y="27"/>
                      </a:lnTo>
                      <a:lnTo>
                        <a:pt x="225" y="27"/>
                      </a:lnTo>
                      <a:lnTo>
                        <a:pt x="225" y="27"/>
                      </a:lnTo>
                      <a:lnTo>
                        <a:pt x="225" y="28"/>
                      </a:lnTo>
                      <a:lnTo>
                        <a:pt x="225" y="28"/>
                      </a:lnTo>
                      <a:lnTo>
                        <a:pt x="225" y="28"/>
                      </a:lnTo>
                      <a:lnTo>
                        <a:pt x="225" y="28"/>
                      </a:lnTo>
                      <a:lnTo>
                        <a:pt x="225" y="28"/>
                      </a:lnTo>
                      <a:lnTo>
                        <a:pt x="226" y="28"/>
                      </a:lnTo>
                      <a:lnTo>
                        <a:pt x="226" y="28"/>
                      </a:lnTo>
                      <a:lnTo>
                        <a:pt x="226" y="27"/>
                      </a:lnTo>
                      <a:lnTo>
                        <a:pt x="226" y="27"/>
                      </a:lnTo>
                      <a:lnTo>
                        <a:pt x="226" y="27"/>
                      </a:lnTo>
                      <a:lnTo>
                        <a:pt x="227" y="27"/>
                      </a:lnTo>
                      <a:lnTo>
                        <a:pt x="227" y="27"/>
                      </a:lnTo>
                      <a:lnTo>
                        <a:pt x="227" y="26"/>
                      </a:lnTo>
                      <a:lnTo>
                        <a:pt x="227" y="26"/>
                      </a:lnTo>
                      <a:lnTo>
                        <a:pt x="227" y="26"/>
                      </a:lnTo>
                      <a:lnTo>
                        <a:pt x="227" y="26"/>
                      </a:lnTo>
                      <a:lnTo>
                        <a:pt x="227" y="26"/>
                      </a:lnTo>
                      <a:lnTo>
                        <a:pt x="227" y="25"/>
                      </a:lnTo>
                      <a:lnTo>
                        <a:pt x="228" y="25"/>
                      </a:lnTo>
                      <a:lnTo>
                        <a:pt x="228" y="24"/>
                      </a:lnTo>
                      <a:lnTo>
                        <a:pt x="228" y="23"/>
                      </a:lnTo>
                      <a:lnTo>
                        <a:pt x="228" y="23"/>
                      </a:lnTo>
                      <a:lnTo>
                        <a:pt x="229" y="23"/>
                      </a:lnTo>
                      <a:lnTo>
                        <a:pt x="229" y="23"/>
                      </a:lnTo>
                      <a:lnTo>
                        <a:pt x="229" y="24"/>
                      </a:lnTo>
                      <a:lnTo>
                        <a:pt x="229" y="24"/>
                      </a:lnTo>
                      <a:lnTo>
                        <a:pt x="229" y="24"/>
                      </a:lnTo>
                      <a:lnTo>
                        <a:pt x="229" y="24"/>
                      </a:lnTo>
                      <a:lnTo>
                        <a:pt x="229" y="24"/>
                      </a:lnTo>
                      <a:lnTo>
                        <a:pt x="229" y="24"/>
                      </a:lnTo>
                      <a:lnTo>
                        <a:pt x="229" y="24"/>
                      </a:lnTo>
                      <a:lnTo>
                        <a:pt x="230" y="25"/>
                      </a:lnTo>
                      <a:lnTo>
                        <a:pt x="230" y="25"/>
                      </a:lnTo>
                      <a:lnTo>
                        <a:pt x="230" y="25"/>
                      </a:lnTo>
                      <a:lnTo>
                        <a:pt x="230" y="25"/>
                      </a:lnTo>
                      <a:lnTo>
                        <a:pt x="231" y="25"/>
                      </a:lnTo>
                      <a:lnTo>
                        <a:pt x="231" y="25"/>
                      </a:lnTo>
                      <a:lnTo>
                        <a:pt x="231" y="25"/>
                      </a:lnTo>
                      <a:lnTo>
                        <a:pt x="231" y="25"/>
                      </a:lnTo>
                      <a:lnTo>
                        <a:pt x="232" y="26"/>
                      </a:lnTo>
                      <a:lnTo>
                        <a:pt x="232" y="26"/>
                      </a:lnTo>
                      <a:lnTo>
                        <a:pt x="233" y="26"/>
                      </a:lnTo>
                      <a:lnTo>
                        <a:pt x="233" y="25"/>
                      </a:lnTo>
                      <a:lnTo>
                        <a:pt x="233" y="25"/>
                      </a:lnTo>
                      <a:lnTo>
                        <a:pt x="234" y="25"/>
                      </a:lnTo>
                      <a:lnTo>
                        <a:pt x="234" y="25"/>
                      </a:lnTo>
                      <a:lnTo>
                        <a:pt x="234" y="25"/>
                      </a:lnTo>
                      <a:lnTo>
                        <a:pt x="234" y="25"/>
                      </a:lnTo>
                      <a:lnTo>
                        <a:pt x="235" y="25"/>
                      </a:lnTo>
                      <a:lnTo>
                        <a:pt x="235" y="25"/>
                      </a:lnTo>
                      <a:lnTo>
                        <a:pt x="235" y="24"/>
                      </a:lnTo>
                      <a:lnTo>
                        <a:pt x="236" y="24"/>
                      </a:lnTo>
                      <a:lnTo>
                        <a:pt x="236" y="24"/>
                      </a:lnTo>
                      <a:lnTo>
                        <a:pt x="236" y="25"/>
                      </a:lnTo>
                      <a:lnTo>
                        <a:pt x="236" y="25"/>
                      </a:lnTo>
                      <a:lnTo>
                        <a:pt x="236" y="25"/>
                      </a:lnTo>
                      <a:lnTo>
                        <a:pt x="237" y="25"/>
                      </a:lnTo>
                      <a:lnTo>
                        <a:pt x="237" y="25"/>
                      </a:lnTo>
                      <a:lnTo>
                        <a:pt x="237" y="25"/>
                      </a:lnTo>
                      <a:lnTo>
                        <a:pt x="237" y="25"/>
                      </a:lnTo>
                      <a:lnTo>
                        <a:pt x="237" y="25"/>
                      </a:lnTo>
                      <a:lnTo>
                        <a:pt x="238" y="25"/>
                      </a:lnTo>
                      <a:lnTo>
                        <a:pt x="238" y="25"/>
                      </a:lnTo>
                      <a:lnTo>
                        <a:pt x="238" y="25"/>
                      </a:lnTo>
                      <a:lnTo>
                        <a:pt x="238" y="25"/>
                      </a:lnTo>
                      <a:lnTo>
                        <a:pt x="239" y="25"/>
                      </a:lnTo>
                      <a:lnTo>
                        <a:pt x="239" y="26"/>
                      </a:lnTo>
                      <a:lnTo>
                        <a:pt x="239" y="26"/>
                      </a:lnTo>
                      <a:lnTo>
                        <a:pt x="239" y="26"/>
                      </a:lnTo>
                      <a:lnTo>
                        <a:pt x="239" y="26"/>
                      </a:lnTo>
                      <a:lnTo>
                        <a:pt x="240" y="26"/>
                      </a:lnTo>
                      <a:lnTo>
                        <a:pt x="240" y="26"/>
                      </a:lnTo>
                      <a:lnTo>
                        <a:pt x="240" y="26"/>
                      </a:lnTo>
                      <a:lnTo>
                        <a:pt x="240" y="26"/>
                      </a:lnTo>
                      <a:lnTo>
                        <a:pt x="240" y="26"/>
                      </a:lnTo>
                      <a:lnTo>
                        <a:pt x="240" y="26"/>
                      </a:lnTo>
                      <a:lnTo>
                        <a:pt x="240" y="26"/>
                      </a:lnTo>
                      <a:lnTo>
                        <a:pt x="240" y="26"/>
                      </a:lnTo>
                      <a:lnTo>
                        <a:pt x="240" y="26"/>
                      </a:lnTo>
                      <a:lnTo>
                        <a:pt x="240" y="26"/>
                      </a:lnTo>
                      <a:lnTo>
                        <a:pt x="240" y="26"/>
                      </a:lnTo>
                      <a:lnTo>
                        <a:pt x="240" y="26"/>
                      </a:lnTo>
                      <a:lnTo>
                        <a:pt x="240" y="26"/>
                      </a:lnTo>
                      <a:lnTo>
                        <a:pt x="241" y="26"/>
                      </a:lnTo>
                      <a:lnTo>
                        <a:pt x="241" y="26"/>
                      </a:lnTo>
                      <a:lnTo>
                        <a:pt x="241" y="26"/>
                      </a:lnTo>
                      <a:lnTo>
                        <a:pt x="240" y="26"/>
                      </a:lnTo>
                      <a:lnTo>
                        <a:pt x="240" y="26"/>
                      </a:lnTo>
                      <a:lnTo>
                        <a:pt x="240" y="26"/>
                      </a:lnTo>
                      <a:lnTo>
                        <a:pt x="240" y="25"/>
                      </a:lnTo>
                      <a:lnTo>
                        <a:pt x="240" y="25"/>
                      </a:lnTo>
                      <a:lnTo>
                        <a:pt x="240" y="25"/>
                      </a:lnTo>
                      <a:lnTo>
                        <a:pt x="240" y="25"/>
                      </a:lnTo>
                      <a:lnTo>
                        <a:pt x="240" y="25"/>
                      </a:lnTo>
                      <a:lnTo>
                        <a:pt x="240" y="25"/>
                      </a:lnTo>
                      <a:lnTo>
                        <a:pt x="239" y="25"/>
                      </a:lnTo>
                      <a:lnTo>
                        <a:pt x="239" y="25"/>
                      </a:lnTo>
                      <a:lnTo>
                        <a:pt x="239" y="25"/>
                      </a:lnTo>
                      <a:lnTo>
                        <a:pt x="239" y="25"/>
                      </a:lnTo>
                      <a:lnTo>
                        <a:pt x="239" y="25"/>
                      </a:lnTo>
                      <a:lnTo>
                        <a:pt x="238" y="25"/>
                      </a:lnTo>
                      <a:lnTo>
                        <a:pt x="238" y="25"/>
                      </a:lnTo>
                      <a:lnTo>
                        <a:pt x="239" y="25"/>
                      </a:lnTo>
                      <a:lnTo>
                        <a:pt x="239" y="25"/>
                      </a:lnTo>
                      <a:lnTo>
                        <a:pt x="239" y="25"/>
                      </a:lnTo>
                      <a:lnTo>
                        <a:pt x="240" y="25"/>
                      </a:lnTo>
                      <a:lnTo>
                        <a:pt x="240" y="25"/>
                      </a:lnTo>
                      <a:lnTo>
                        <a:pt x="240" y="25"/>
                      </a:lnTo>
                      <a:lnTo>
                        <a:pt x="240" y="25"/>
                      </a:lnTo>
                      <a:lnTo>
                        <a:pt x="240" y="25"/>
                      </a:lnTo>
                      <a:lnTo>
                        <a:pt x="241" y="25"/>
                      </a:lnTo>
                      <a:lnTo>
                        <a:pt x="241" y="25"/>
                      </a:lnTo>
                      <a:lnTo>
                        <a:pt x="241" y="25"/>
                      </a:lnTo>
                      <a:lnTo>
                        <a:pt x="241" y="25"/>
                      </a:lnTo>
                      <a:lnTo>
                        <a:pt x="242" y="25"/>
                      </a:lnTo>
                      <a:lnTo>
                        <a:pt x="242" y="25"/>
                      </a:lnTo>
                      <a:lnTo>
                        <a:pt x="242" y="24"/>
                      </a:lnTo>
                      <a:lnTo>
                        <a:pt x="242" y="24"/>
                      </a:lnTo>
                      <a:lnTo>
                        <a:pt x="242" y="25"/>
                      </a:lnTo>
                      <a:lnTo>
                        <a:pt x="242" y="25"/>
                      </a:lnTo>
                      <a:lnTo>
                        <a:pt x="243" y="25"/>
                      </a:lnTo>
                      <a:lnTo>
                        <a:pt x="243" y="25"/>
                      </a:lnTo>
                      <a:lnTo>
                        <a:pt x="243" y="25"/>
                      </a:lnTo>
                      <a:lnTo>
                        <a:pt x="243" y="25"/>
                      </a:lnTo>
                      <a:lnTo>
                        <a:pt x="243" y="25"/>
                      </a:lnTo>
                      <a:lnTo>
                        <a:pt x="243" y="25"/>
                      </a:lnTo>
                      <a:lnTo>
                        <a:pt x="243" y="25"/>
                      </a:lnTo>
                      <a:lnTo>
                        <a:pt x="243" y="25"/>
                      </a:lnTo>
                      <a:lnTo>
                        <a:pt x="244" y="25"/>
                      </a:lnTo>
                      <a:lnTo>
                        <a:pt x="244" y="25"/>
                      </a:lnTo>
                      <a:lnTo>
                        <a:pt x="244" y="25"/>
                      </a:lnTo>
                      <a:lnTo>
                        <a:pt x="245" y="25"/>
                      </a:lnTo>
                      <a:lnTo>
                        <a:pt x="245" y="25"/>
                      </a:lnTo>
                      <a:lnTo>
                        <a:pt x="244" y="25"/>
                      </a:lnTo>
                      <a:lnTo>
                        <a:pt x="244" y="25"/>
                      </a:lnTo>
                      <a:lnTo>
                        <a:pt x="244" y="24"/>
                      </a:lnTo>
                      <a:lnTo>
                        <a:pt x="244" y="24"/>
                      </a:lnTo>
                      <a:lnTo>
                        <a:pt x="244" y="24"/>
                      </a:lnTo>
                      <a:lnTo>
                        <a:pt x="244" y="24"/>
                      </a:lnTo>
                      <a:lnTo>
                        <a:pt x="244" y="23"/>
                      </a:lnTo>
                      <a:lnTo>
                        <a:pt x="244" y="23"/>
                      </a:lnTo>
                      <a:lnTo>
                        <a:pt x="243" y="23"/>
                      </a:lnTo>
                      <a:lnTo>
                        <a:pt x="244" y="23"/>
                      </a:lnTo>
                      <a:lnTo>
                        <a:pt x="244" y="23"/>
                      </a:lnTo>
                      <a:lnTo>
                        <a:pt x="244" y="23"/>
                      </a:lnTo>
                      <a:lnTo>
                        <a:pt x="244" y="23"/>
                      </a:lnTo>
                      <a:lnTo>
                        <a:pt x="244" y="23"/>
                      </a:lnTo>
                      <a:lnTo>
                        <a:pt x="244" y="22"/>
                      </a:lnTo>
                      <a:lnTo>
                        <a:pt x="244" y="22"/>
                      </a:lnTo>
                      <a:lnTo>
                        <a:pt x="245" y="22"/>
                      </a:lnTo>
                      <a:lnTo>
                        <a:pt x="245" y="22"/>
                      </a:lnTo>
                      <a:lnTo>
                        <a:pt x="245" y="22"/>
                      </a:lnTo>
                      <a:lnTo>
                        <a:pt x="245" y="22"/>
                      </a:lnTo>
                      <a:lnTo>
                        <a:pt x="245" y="22"/>
                      </a:lnTo>
                      <a:lnTo>
                        <a:pt x="245" y="22"/>
                      </a:lnTo>
                      <a:lnTo>
                        <a:pt x="245" y="22"/>
                      </a:lnTo>
                      <a:lnTo>
                        <a:pt x="244" y="22"/>
                      </a:lnTo>
                      <a:lnTo>
                        <a:pt x="244" y="22"/>
                      </a:lnTo>
                      <a:lnTo>
                        <a:pt x="244" y="22"/>
                      </a:lnTo>
                      <a:lnTo>
                        <a:pt x="244" y="22"/>
                      </a:lnTo>
                      <a:lnTo>
                        <a:pt x="244" y="22"/>
                      </a:lnTo>
                      <a:lnTo>
                        <a:pt x="243" y="22"/>
                      </a:lnTo>
                      <a:lnTo>
                        <a:pt x="243" y="22"/>
                      </a:lnTo>
                      <a:lnTo>
                        <a:pt x="243" y="22"/>
                      </a:lnTo>
                      <a:lnTo>
                        <a:pt x="243" y="22"/>
                      </a:lnTo>
                      <a:lnTo>
                        <a:pt x="243" y="22"/>
                      </a:lnTo>
                      <a:lnTo>
                        <a:pt x="243" y="22"/>
                      </a:lnTo>
                      <a:lnTo>
                        <a:pt x="243" y="22"/>
                      </a:lnTo>
                      <a:lnTo>
                        <a:pt x="243" y="22"/>
                      </a:lnTo>
                      <a:lnTo>
                        <a:pt x="243" y="21"/>
                      </a:lnTo>
                      <a:lnTo>
                        <a:pt x="243" y="21"/>
                      </a:lnTo>
                      <a:lnTo>
                        <a:pt x="244" y="21"/>
                      </a:lnTo>
                      <a:lnTo>
                        <a:pt x="244" y="21"/>
                      </a:lnTo>
                      <a:lnTo>
                        <a:pt x="244" y="21"/>
                      </a:lnTo>
                      <a:lnTo>
                        <a:pt x="244" y="21"/>
                      </a:lnTo>
                      <a:lnTo>
                        <a:pt x="245" y="21"/>
                      </a:lnTo>
                      <a:lnTo>
                        <a:pt x="246" y="21"/>
                      </a:lnTo>
                      <a:lnTo>
                        <a:pt x="246" y="21"/>
                      </a:lnTo>
                      <a:lnTo>
                        <a:pt x="246" y="21"/>
                      </a:lnTo>
                      <a:lnTo>
                        <a:pt x="247" y="21"/>
                      </a:lnTo>
                      <a:lnTo>
                        <a:pt x="247" y="20"/>
                      </a:lnTo>
                      <a:lnTo>
                        <a:pt x="247" y="20"/>
                      </a:lnTo>
                      <a:lnTo>
                        <a:pt x="247" y="20"/>
                      </a:lnTo>
                      <a:lnTo>
                        <a:pt x="247" y="20"/>
                      </a:lnTo>
                      <a:lnTo>
                        <a:pt x="246" y="20"/>
                      </a:lnTo>
                      <a:lnTo>
                        <a:pt x="246" y="20"/>
                      </a:lnTo>
                      <a:lnTo>
                        <a:pt x="246" y="20"/>
                      </a:lnTo>
                      <a:lnTo>
                        <a:pt x="246" y="20"/>
                      </a:lnTo>
                      <a:lnTo>
                        <a:pt x="246" y="19"/>
                      </a:lnTo>
                      <a:lnTo>
                        <a:pt x="246" y="19"/>
                      </a:lnTo>
                      <a:lnTo>
                        <a:pt x="247" y="20"/>
                      </a:lnTo>
                      <a:lnTo>
                        <a:pt x="248" y="20"/>
                      </a:lnTo>
                      <a:lnTo>
                        <a:pt x="248" y="20"/>
                      </a:lnTo>
                      <a:lnTo>
                        <a:pt x="248" y="20"/>
                      </a:lnTo>
                      <a:lnTo>
                        <a:pt x="249" y="20"/>
                      </a:lnTo>
                      <a:lnTo>
                        <a:pt x="249" y="20"/>
                      </a:lnTo>
                      <a:lnTo>
                        <a:pt x="249" y="20"/>
                      </a:lnTo>
                      <a:lnTo>
                        <a:pt x="250" y="20"/>
                      </a:lnTo>
                      <a:lnTo>
                        <a:pt x="250" y="20"/>
                      </a:lnTo>
                      <a:lnTo>
                        <a:pt x="251" y="20"/>
                      </a:lnTo>
                      <a:lnTo>
                        <a:pt x="251" y="20"/>
                      </a:lnTo>
                      <a:lnTo>
                        <a:pt x="251" y="20"/>
                      </a:lnTo>
                      <a:lnTo>
                        <a:pt x="251" y="20"/>
                      </a:lnTo>
                      <a:lnTo>
                        <a:pt x="251" y="20"/>
                      </a:lnTo>
                      <a:lnTo>
                        <a:pt x="252" y="20"/>
                      </a:lnTo>
                      <a:lnTo>
                        <a:pt x="252" y="20"/>
                      </a:lnTo>
                      <a:lnTo>
                        <a:pt x="252" y="20"/>
                      </a:lnTo>
                      <a:lnTo>
                        <a:pt x="252" y="20"/>
                      </a:lnTo>
                      <a:lnTo>
                        <a:pt x="253" y="20"/>
                      </a:lnTo>
                      <a:lnTo>
                        <a:pt x="253" y="20"/>
                      </a:lnTo>
                      <a:lnTo>
                        <a:pt x="253" y="20"/>
                      </a:lnTo>
                      <a:lnTo>
                        <a:pt x="253" y="20"/>
                      </a:lnTo>
                      <a:lnTo>
                        <a:pt x="254" y="20"/>
                      </a:lnTo>
                      <a:lnTo>
                        <a:pt x="254" y="20"/>
                      </a:lnTo>
                      <a:lnTo>
                        <a:pt x="254" y="20"/>
                      </a:lnTo>
                      <a:lnTo>
                        <a:pt x="255" y="20"/>
                      </a:lnTo>
                      <a:lnTo>
                        <a:pt x="255" y="20"/>
                      </a:lnTo>
                      <a:lnTo>
                        <a:pt x="256" y="21"/>
                      </a:lnTo>
                      <a:lnTo>
                        <a:pt x="256" y="21"/>
                      </a:lnTo>
                      <a:lnTo>
                        <a:pt x="257" y="21"/>
                      </a:lnTo>
                      <a:lnTo>
                        <a:pt x="257" y="21"/>
                      </a:lnTo>
                      <a:lnTo>
                        <a:pt x="257" y="21"/>
                      </a:lnTo>
                      <a:lnTo>
                        <a:pt x="258" y="21"/>
                      </a:lnTo>
                      <a:lnTo>
                        <a:pt x="258" y="21"/>
                      </a:lnTo>
                      <a:lnTo>
                        <a:pt x="258" y="21"/>
                      </a:lnTo>
                      <a:lnTo>
                        <a:pt x="259" y="21"/>
                      </a:lnTo>
                      <a:lnTo>
                        <a:pt x="258" y="22"/>
                      </a:lnTo>
                      <a:lnTo>
                        <a:pt x="258" y="21"/>
                      </a:lnTo>
                      <a:lnTo>
                        <a:pt x="257" y="21"/>
                      </a:lnTo>
                      <a:lnTo>
                        <a:pt x="257" y="21"/>
                      </a:lnTo>
                      <a:lnTo>
                        <a:pt x="256" y="21"/>
                      </a:lnTo>
                      <a:lnTo>
                        <a:pt x="256" y="21"/>
                      </a:lnTo>
                      <a:lnTo>
                        <a:pt x="256" y="21"/>
                      </a:lnTo>
                      <a:lnTo>
                        <a:pt x="256" y="21"/>
                      </a:lnTo>
                      <a:lnTo>
                        <a:pt x="255" y="21"/>
                      </a:lnTo>
                      <a:lnTo>
                        <a:pt x="255" y="21"/>
                      </a:lnTo>
                      <a:lnTo>
                        <a:pt x="255" y="21"/>
                      </a:lnTo>
                      <a:lnTo>
                        <a:pt x="255" y="21"/>
                      </a:lnTo>
                      <a:lnTo>
                        <a:pt x="255" y="22"/>
                      </a:lnTo>
                      <a:lnTo>
                        <a:pt x="255" y="22"/>
                      </a:lnTo>
                      <a:lnTo>
                        <a:pt x="254" y="22"/>
                      </a:lnTo>
                      <a:lnTo>
                        <a:pt x="254" y="22"/>
                      </a:lnTo>
                      <a:lnTo>
                        <a:pt x="254" y="22"/>
                      </a:lnTo>
                      <a:lnTo>
                        <a:pt x="254" y="22"/>
                      </a:lnTo>
                      <a:lnTo>
                        <a:pt x="254" y="22"/>
                      </a:lnTo>
                      <a:lnTo>
                        <a:pt x="254" y="22"/>
                      </a:lnTo>
                      <a:lnTo>
                        <a:pt x="254" y="22"/>
                      </a:lnTo>
                      <a:lnTo>
                        <a:pt x="255" y="22"/>
                      </a:lnTo>
                      <a:lnTo>
                        <a:pt x="255" y="22"/>
                      </a:lnTo>
                      <a:lnTo>
                        <a:pt x="255" y="22"/>
                      </a:lnTo>
                      <a:lnTo>
                        <a:pt x="255" y="22"/>
                      </a:lnTo>
                      <a:lnTo>
                        <a:pt x="256" y="22"/>
                      </a:lnTo>
                      <a:lnTo>
                        <a:pt x="256" y="22"/>
                      </a:lnTo>
                      <a:lnTo>
                        <a:pt x="256" y="22"/>
                      </a:lnTo>
                      <a:lnTo>
                        <a:pt x="257" y="22"/>
                      </a:lnTo>
                      <a:lnTo>
                        <a:pt x="257" y="22"/>
                      </a:lnTo>
                      <a:lnTo>
                        <a:pt x="257" y="22"/>
                      </a:lnTo>
                      <a:lnTo>
                        <a:pt x="257" y="22"/>
                      </a:lnTo>
                      <a:lnTo>
                        <a:pt x="257" y="23"/>
                      </a:lnTo>
                      <a:lnTo>
                        <a:pt x="257" y="23"/>
                      </a:lnTo>
                      <a:lnTo>
                        <a:pt x="257" y="23"/>
                      </a:lnTo>
                      <a:lnTo>
                        <a:pt x="257" y="23"/>
                      </a:lnTo>
                      <a:lnTo>
                        <a:pt x="257" y="23"/>
                      </a:lnTo>
                      <a:lnTo>
                        <a:pt x="257" y="23"/>
                      </a:lnTo>
                      <a:lnTo>
                        <a:pt x="257" y="23"/>
                      </a:lnTo>
                      <a:lnTo>
                        <a:pt x="256" y="24"/>
                      </a:lnTo>
                      <a:lnTo>
                        <a:pt x="256" y="23"/>
                      </a:lnTo>
                      <a:lnTo>
                        <a:pt x="256" y="23"/>
                      </a:lnTo>
                      <a:lnTo>
                        <a:pt x="256" y="23"/>
                      </a:lnTo>
                      <a:lnTo>
                        <a:pt x="255" y="23"/>
                      </a:lnTo>
                      <a:lnTo>
                        <a:pt x="255" y="23"/>
                      </a:lnTo>
                      <a:lnTo>
                        <a:pt x="256" y="23"/>
                      </a:lnTo>
                      <a:lnTo>
                        <a:pt x="256" y="23"/>
                      </a:lnTo>
                      <a:lnTo>
                        <a:pt x="256" y="24"/>
                      </a:lnTo>
                      <a:lnTo>
                        <a:pt x="256" y="24"/>
                      </a:lnTo>
                      <a:lnTo>
                        <a:pt x="256" y="24"/>
                      </a:lnTo>
                      <a:lnTo>
                        <a:pt x="255" y="24"/>
                      </a:lnTo>
                      <a:lnTo>
                        <a:pt x="255" y="24"/>
                      </a:lnTo>
                      <a:lnTo>
                        <a:pt x="256" y="24"/>
                      </a:lnTo>
                      <a:lnTo>
                        <a:pt x="256" y="24"/>
                      </a:lnTo>
                      <a:lnTo>
                        <a:pt x="256" y="24"/>
                      </a:lnTo>
                      <a:lnTo>
                        <a:pt x="257" y="24"/>
                      </a:lnTo>
                      <a:lnTo>
                        <a:pt x="257" y="24"/>
                      </a:lnTo>
                      <a:lnTo>
                        <a:pt x="257" y="24"/>
                      </a:lnTo>
                      <a:lnTo>
                        <a:pt x="257" y="24"/>
                      </a:lnTo>
                      <a:lnTo>
                        <a:pt x="258" y="24"/>
                      </a:lnTo>
                      <a:lnTo>
                        <a:pt x="258" y="24"/>
                      </a:lnTo>
                      <a:lnTo>
                        <a:pt x="258" y="24"/>
                      </a:lnTo>
                      <a:lnTo>
                        <a:pt x="258" y="23"/>
                      </a:lnTo>
                      <a:lnTo>
                        <a:pt x="259" y="23"/>
                      </a:lnTo>
                      <a:lnTo>
                        <a:pt x="259" y="23"/>
                      </a:lnTo>
                      <a:lnTo>
                        <a:pt x="259" y="22"/>
                      </a:lnTo>
                      <a:lnTo>
                        <a:pt x="260" y="22"/>
                      </a:lnTo>
                      <a:lnTo>
                        <a:pt x="260" y="22"/>
                      </a:lnTo>
                      <a:lnTo>
                        <a:pt x="260" y="22"/>
                      </a:lnTo>
                      <a:lnTo>
                        <a:pt x="261" y="22"/>
                      </a:lnTo>
                      <a:lnTo>
                        <a:pt x="262" y="22"/>
                      </a:lnTo>
                      <a:lnTo>
                        <a:pt x="262" y="22"/>
                      </a:lnTo>
                      <a:lnTo>
                        <a:pt x="263" y="22"/>
                      </a:lnTo>
                      <a:lnTo>
                        <a:pt x="263" y="22"/>
                      </a:lnTo>
                      <a:lnTo>
                        <a:pt x="263" y="22"/>
                      </a:lnTo>
                      <a:lnTo>
                        <a:pt x="263" y="22"/>
                      </a:lnTo>
                      <a:lnTo>
                        <a:pt x="263" y="22"/>
                      </a:lnTo>
                      <a:lnTo>
                        <a:pt x="264" y="22"/>
                      </a:lnTo>
                      <a:lnTo>
                        <a:pt x="264" y="22"/>
                      </a:lnTo>
                      <a:lnTo>
                        <a:pt x="265" y="22"/>
                      </a:lnTo>
                      <a:lnTo>
                        <a:pt x="265" y="22"/>
                      </a:lnTo>
                      <a:lnTo>
                        <a:pt x="265" y="22"/>
                      </a:lnTo>
                      <a:lnTo>
                        <a:pt x="265" y="22"/>
                      </a:lnTo>
                      <a:lnTo>
                        <a:pt x="266" y="22"/>
                      </a:lnTo>
                      <a:lnTo>
                        <a:pt x="266" y="23"/>
                      </a:lnTo>
                      <a:lnTo>
                        <a:pt x="266" y="23"/>
                      </a:lnTo>
                      <a:lnTo>
                        <a:pt x="267" y="23"/>
                      </a:lnTo>
                      <a:lnTo>
                        <a:pt x="266" y="24"/>
                      </a:lnTo>
                      <a:lnTo>
                        <a:pt x="266" y="24"/>
                      </a:lnTo>
                      <a:lnTo>
                        <a:pt x="266" y="24"/>
                      </a:lnTo>
                      <a:lnTo>
                        <a:pt x="265" y="24"/>
                      </a:lnTo>
                      <a:lnTo>
                        <a:pt x="265" y="23"/>
                      </a:lnTo>
                      <a:lnTo>
                        <a:pt x="265" y="23"/>
                      </a:lnTo>
                      <a:lnTo>
                        <a:pt x="265" y="24"/>
                      </a:lnTo>
                      <a:lnTo>
                        <a:pt x="264" y="24"/>
                      </a:lnTo>
                      <a:lnTo>
                        <a:pt x="264" y="24"/>
                      </a:lnTo>
                      <a:lnTo>
                        <a:pt x="264" y="24"/>
                      </a:lnTo>
                      <a:lnTo>
                        <a:pt x="264" y="24"/>
                      </a:lnTo>
                      <a:lnTo>
                        <a:pt x="264" y="24"/>
                      </a:lnTo>
                      <a:lnTo>
                        <a:pt x="264" y="24"/>
                      </a:lnTo>
                      <a:lnTo>
                        <a:pt x="264" y="24"/>
                      </a:lnTo>
                      <a:lnTo>
                        <a:pt x="264" y="24"/>
                      </a:lnTo>
                      <a:lnTo>
                        <a:pt x="264" y="24"/>
                      </a:lnTo>
                      <a:lnTo>
                        <a:pt x="264" y="24"/>
                      </a:lnTo>
                      <a:lnTo>
                        <a:pt x="264" y="24"/>
                      </a:lnTo>
                      <a:lnTo>
                        <a:pt x="264" y="24"/>
                      </a:lnTo>
                      <a:lnTo>
                        <a:pt x="264" y="24"/>
                      </a:lnTo>
                      <a:lnTo>
                        <a:pt x="264" y="24"/>
                      </a:lnTo>
                      <a:lnTo>
                        <a:pt x="265" y="24"/>
                      </a:lnTo>
                      <a:lnTo>
                        <a:pt x="265" y="24"/>
                      </a:lnTo>
                      <a:lnTo>
                        <a:pt x="265" y="24"/>
                      </a:lnTo>
                      <a:lnTo>
                        <a:pt x="266" y="24"/>
                      </a:lnTo>
                      <a:lnTo>
                        <a:pt x="266" y="24"/>
                      </a:lnTo>
                      <a:lnTo>
                        <a:pt x="266" y="24"/>
                      </a:lnTo>
                      <a:lnTo>
                        <a:pt x="266" y="24"/>
                      </a:lnTo>
                      <a:lnTo>
                        <a:pt x="267" y="25"/>
                      </a:lnTo>
                      <a:lnTo>
                        <a:pt x="266" y="25"/>
                      </a:lnTo>
                      <a:lnTo>
                        <a:pt x="266" y="25"/>
                      </a:lnTo>
                      <a:lnTo>
                        <a:pt x="266" y="25"/>
                      </a:lnTo>
                      <a:lnTo>
                        <a:pt x="266" y="25"/>
                      </a:lnTo>
                      <a:lnTo>
                        <a:pt x="267" y="25"/>
                      </a:lnTo>
                      <a:lnTo>
                        <a:pt x="267" y="25"/>
                      </a:lnTo>
                      <a:lnTo>
                        <a:pt x="267" y="25"/>
                      </a:lnTo>
                      <a:lnTo>
                        <a:pt x="268" y="25"/>
                      </a:lnTo>
                      <a:lnTo>
                        <a:pt x="268" y="25"/>
                      </a:lnTo>
                      <a:lnTo>
                        <a:pt x="268" y="25"/>
                      </a:lnTo>
                      <a:lnTo>
                        <a:pt x="268" y="26"/>
                      </a:lnTo>
                      <a:lnTo>
                        <a:pt x="267" y="26"/>
                      </a:lnTo>
                      <a:lnTo>
                        <a:pt x="267" y="26"/>
                      </a:lnTo>
                      <a:lnTo>
                        <a:pt x="267" y="26"/>
                      </a:lnTo>
                      <a:lnTo>
                        <a:pt x="267" y="26"/>
                      </a:lnTo>
                      <a:lnTo>
                        <a:pt x="267" y="26"/>
                      </a:lnTo>
                      <a:lnTo>
                        <a:pt x="267" y="26"/>
                      </a:lnTo>
                      <a:lnTo>
                        <a:pt x="267" y="26"/>
                      </a:lnTo>
                      <a:lnTo>
                        <a:pt x="268" y="26"/>
                      </a:lnTo>
                      <a:lnTo>
                        <a:pt x="268" y="26"/>
                      </a:lnTo>
                      <a:lnTo>
                        <a:pt x="268" y="25"/>
                      </a:lnTo>
                      <a:lnTo>
                        <a:pt x="268" y="25"/>
                      </a:lnTo>
                      <a:lnTo>
                        <a:pt x="268" y="26"/>
                      </a:lnTo>
                      <a:lnTo>
                        <a:pt x="268" y="26"/>
                      </a:lnTo>
                      <a:lnTo>
                        <a:pt x="268" y="26"/>
                      </a:lnTo>
                      <a:lnTo>
                        <a:pt x="268" y="26"/>
                      </a:lnTo>
                      <a:lnTo>
                        <a:pt x="268" y="26"/>
                      </a:lnTo>
                      <a:lnTo>
                        <a:pt x="269" y="25"/>
                      </a:lnTo>
                      <a:lnTo>
                        <a:pt x="269" y="25"/>
                      </a:lnTo>
                      <a:lnTo>
                        <a:pt x="269" y="26"/>
                      </a:lnTo>
                      <a:lnTo>
                        <a:pt x="269" y="26"/>
                      </a:lnTo>
                      <a:lnTo>
                        <a:pt x="269" y="26"/>
                      </a:lnTo>
                      <a:lnTo>
                        <a:pt x="269" y="26"/>
                      </a:lnTo>
                      <a:lnTo>
                        <a:pt x="270" y="26"/>
                      </a:lnTo>
                      <a:lnTo>
                        <a:pt x="270" y="26"/>
                      </a:lnTo>
                      <a:lnTo>
                        <a:pt x="270" y="26"/>
                      </a:lnTo>
                      <a:lnTo>
                        <a:pt x="270" y="26"/>
                      </a:lnTo>
                      <a:lnTo>
                        <a:pt x="271" y="27"/>
                      </a:lnTo>
                      <a:lnTo>
                        <a:pt x="271" y="27"/>
                      </a:lnTo>
                      <a:lnTo>
                        <a:pt x="271" y="27"/>
                      </a:lnTo>
                      <a:lnTo>
                        <a:pt x="270" y="27"/>
                      </a:lnTo>
                      <a:lnTo>
                        <a:pt x="270" y="27"/>
                      </a:lnTo>
                      <a:lnTo>
                        <a:pt x="270" y="27"/>
                      </a:lnTo>
                      <a:lnTo>
                        <a:pt x="271" y="27"/>
                      </a:lnTo>
                      <a:lnTo>
                        <a:pt x="271" y="27"/>
                      </a:lnTo>
                      <a:lnTo>
                        <a:pt x="271" y="27"/>
                      </a:lnTo>
                      <a:lnTo>
                        <a:pt x="271" y="27"/>
                      </a:lnTo>
                      <a:lnTo>
                        <a:pt x="271" y="27"/>
                      </a:lnTo>
                      <a:lnTo>
                        <a:pt x="272" y="28"/>
                      </a:lnTo>
                      <a:lnTo>
                        <a:pt x="272" y="28"/>
                      </a:lnTo>
                      <a:lnTo>
                        <a:pt x="272" y="28"/>
                      </a:lnTo>
                      <a:lnTo>
                        <a:pt x="273" y="27"/>
                      </a:lnTo>
                      <a:lnTo>
                        <a:pt x="273" y="28"/>
                      </a:lnTo>
                      <a:lnTo>
                        <a:pt x="273" y="28"/>
                      </a:lnTo>
                      <a:lnTo>
                        <a:pt x="273" y="27"/>
                      </a:lnTo>
                      <a:lnTo>
                        <a:pt x="274" y="27"/>
                      </a:lnTo>
                      <a:lnTo>
                        <a:pt x="274" y="27"/>
                      </a:lnTo>
                      <a:lnTo>
                        <a:pt x="274" y="27"/>
                      </a:lnTo>
                      <a:lnTo>
                        <a:pt x="275" y="27"/>
                      </a:lnTo>
                      <a:lnTo>
                        <a:pt x="275" y="27"/>
                      </a:lnTo>
                      <a:lnTo>
                        <a:pt x="275" y="27"/>
                      </a:lnTo>
                      <a:lnTo>
                        <a:pt x="276" y="27"/>
                      </a:lnTo>
                      <a:lnTo>
                        <a:pt x="276" y="27"/>
                      </a:lnTo>
                      <a:lnTo>
                        <a:pt x="277" y="27"/>
                      </a:lnTo>
                      <a:lnTo>
                        <a:pt x="277" y="27"/>
                      </a:lnTo>
                      <a:lnTo>
                        <a:pt x="277" y="27"/>
                      </a:lnTo>
                      <a:lnTo>
                        <a:pt x="277" y="27"/>
                      </a:lnTo>
                      <a:lnTo>
                        <a:pt x="278" y="27"/>
                      </a:lnTo>
                      <a:lnTo>
                        <a:pt x="278" y="27"/>
                      </a:lnTo>
                      <a:lnTo>
                        <a:pt x="279" y="27"/>
                      </a:lnTo>
                      <a:lnTo>
                        <a:pt x="279" y="26"/>
                      </a:lnTo>
                      <a:lnTo>
                        <a:pt x="279" y="26"/>
                      </a:lnTo>
                      <a:lnTo>
                        <a:pt x="280" y="26"/>
                      </a:lnTo>
                      <a:lnTo>
                        <a:pt x="280" y="26"/>
                      </a:lnTo>
                      <a:lnTo>
                        <a:pt x="280" y="26"/>
                      </a:lnTo>
                      <a:lnTo>
                        <a:pt x="281" y="27"/>
                      </a:lnTo>
                      <a:lnTo>
                        <a:pt x="281" y="27"/>
                      </a:lnTo>
                      <a:lnTo>
                        <a:pt x="281" y="26"/>
                      </a:lnTo>
                      <a:lnTo>
                        <a:pt x="281" y="26"/>
                      </a:lnTo>
                      <a:lnTo>
                        <a:pt x="281" y="26"/>
                      </a:lnTo>
                      <a:lnTo>
                        <a:pt x="282" y="27"/>
                      </a:lnTo>
                      <a:lnTo>
                        <a:pt x="283" y="27"/>
                      </a:lnTo>
                      <a:lnTo>
                        <a:pt x="283" y="27"/>
                      </a:lnTo>
                      <a:lnTo>
                        <a:pt x="284" y="27"/>
                      </a:lnTo>
                      <a:lnTo>
                        <a:pt x="284" y="27"/>
                      </a:lnTo>
                      <a:lnTo>
                        <a:pt x="285" y="27"/>
                      </a:lnTo>
                      <a:lnTo>
                        <a:pt x="285" y="27"/>
                      </a:lnTo>
                      <a:lnTo>
                        <a:pt x="286" y="27"/>
                      </a:lnTo>
                      <a:lnTo>
                        <a:pt x="286" y="27"/>
                      </a:lnTo>
                      <a:lnTo>
                        <a:pt x="286" y="27"/>
                      </a:lnTo>
                      <a:lnTo>
                        <a:pt x="286" y="27"/>
                      </a:lnTo>
                      <a:lnTo>
                        <a:pt x="286" y="28"/>
                      </a:lnTo>
                      <a:lnTo>
                        <a:pt x="287" y="28"/>
                      </a:lnTo>
                      <a:lnTo>
                        <a:pt x="287" y="28"/>
                      </a:lnTo>
                      <a:lnTo>
                        <a:pt x="288" y="28"/>
                      </a:lnTo>
                      <a:lnTo>
                        <a:pt x="288" y="29"/>
                      </a:lnTo>
                      <a:lnTo>
                        <a:pt x="288" y="29"/>
                      </a:lnTo>
                      <a:lnTo>
                        <a:pt x="288" y="29"/>
                      </a:lnTo>
                      <a:lnTo>
                        <a:pt x="288" y="30"/>
                      </a:lnTo>
                      <a:lnTo>
                        <a:pt x="288" y="30"/>
                      </a:lnTo>
                      <a:lnTo>
                        <a:pt x="288" y="30"/>
                      </a:lnTo>
                      <a:lnTo>
                        <a:pt x="288" y="31"/>
                      </a:lnTo>
                      <a:lnTo>
                        <a:pt x="288" y="31"/>
                      </a:lnTo>
                      <a:lnTo>
                        <a:pt x="288" y="31"/>
                      </a:lnTo>
                      <a:lnTo>
                        <a:pt x="287" y="31"/>
                      </a:lnTo>
                      <a:lnTo>
                        <a:pt x="287" y="31"/>
                      </a:lnTo>
                      <a:lnTo>
                        <a:pt x="287" y="32"/>
                      </a:lnTo>
                      <a:lnTo>
                        <a:pt x="288" y="32"/>
                      </a:lnTo>
                      <a:lnTo>
                        <a:pt x="288" y="32"/>
                      </a:lnTo>
                      <a:lnTo>
                        <a:pt x="288" y="32"/>
                      </a:lnTo>
                      <a:lnTo>
                        <a:pt x="289" y="32"/>
                      </a:lnTo>
                      <a:lnTo>
                        <a:pt x="290" y="32"/>
                      </a:lnTo>
                      <a:lnTo>
                        <a:pt x="290" y="32"/>
                      </a:lnTo>
                      <a:lnTo>
                        <a:pt x="290" y="32"/>
                      </a:lnTo>
                      <a:lnTo>
                        <a:pt x="290" y="33"/>
                      </a:lnTo>
                      <a:lnTo>
                        <a:pt x="290" y="33"/>
                      </a:lnTo>
                      <a:lnTo>
                        <a:pt x="290" y="33"/>
                      </a:lnTo>
                      <a:lnTo>
                        <a:pt x="290" y="33"/>
                      </a:lnTo>
                      <a:lnTo>
                        <a:pt x="290" y="33"/>
                      </a:lnTo>
                      <a:lnTo>
                        <a:pt x="290" y="33"/>
                      </a:lnTo>
                      <a:lnTo>
                        <a:pt x="290" y="34"/>
                      </a:lnTo>
                      <a:lnTo>
                        <a:pt x="290" y="34"/>
                      </a:lnTo>
                      <a:lnTo>
                        <a:pt x="290" y="34"/>
                      </a:lnTo>
                      <a:lnTo>
                        <a:pt x="291" y="35"/>
                      </a:lnTo>
                      <a:lnTo>
                        <a:pt x="291" y="35"/>
                      </a:lnTo>
                      <a:lnTo>
                        <a:pt x="291" y="34"/>
                      </a:lnTo>
                      <a:lnTo>
                        <a:pt x="291" y="34"/>
                      </a:lnTo>
                      <a:lnTo>
                        <a:pt x="291" y="34"/>
                      </a:lnTo>
                      <a:lnTo>
                        <a:pt x="291" y="34"/>
                      </a:lnTo>
                      <a:lnTo>
                        <a:pt x="291" y="33"/>
                      </a:lnTo>
                      <a:lnTo>
                        <a:pt x="291" y="33"/>
                      </a:lnTo>
                      <a:lnTo>
                        <a:pt x="290" y="33"/>
                      </a:lnTo>
                      <a:lnTo>
                        <a:pt x="291" y="33"/>
                      </a:lnTo>
                      <a:lnTo>
                        <a:pt x="291" y="33"/>
                      </a:lnTo>
                      <a:lnTo>
                        <a:pt x="291" y="33"/>
                      </a:lnTo>
                      <a:lnTo>
                        <a:pt x="291" y="33"/>
                      </a:lnTo>
                      <a:lnTo>
                        <a:pt x="291" y="33"/>
                      </a:lnTo>
                      <a:lnTo>
                        <a:pt x="291" y="33"/>
                      </a:lnTo>
                      <a:lnTo>
                        <a:pt x="291" y="34"/>
                      </a:lnTo>
                      <a:lnTo>
                        <a:pt x="291" y="34"/>
                      </a:lnTo>
                      <a:lnTo>
                        <a:pt x="291" y="34"/>
                      </a:lnTo>
                      <a:lnTo>
                        <a:pt x="291" y="34"/>
                      </a:lnTo>
                      <a:lnTo>
                        <a:pt x="291" y="34"/>
                      </a:lnTo>
                      <a:lnTo>
                        <a:pt x="291" y="33"/>
                      </a:lnTo>
                      <a:lnTo>
                        <a:pt x="291" y="33"/>
                      </a:lnTo>
                      <a:lnTo>
                        <a:pt x="291" y="33"/>
                      </a:lnTo>
                      <a:lnTo>
                        <a:pt x="291" y="33"/>
                      </a:lnTo>
                      <a:lnTo>
                        <a:pt x="291" y="33"/>
                      </a:lnTo>
                      <a:lnTo>
                        <a:pt x="291" y="32"/>
                      </a:lnTo>
                      <a:lnTo>
                        <a:pt x="291" y="32"/>
                      </a:lnTo>
                      <a:lnTo>
                        <a:pt x="292" y="32"/>
                      </a:lnTo>
                      <a:lnTo>
                        <a:pt x="292" y="32"/>
                      </a:lnTo>
                      <a:lnTo>
                        <a:pt x="292" y="32"/>
                      </a:lnTo>
                      <a:lnTo>
                        <a:pt x="292" y="33"/>
                      </a:lnTo>
                      <a:lnTo>
                        <a:pt x="292" y="33"/>
                      </a:lnTo>
                      <a:lnTo>
                        <a:pt x="292" y="33"/>
                      </a:lnTo>
                      <a:lnTo>
                        <a:pt x="292" y="33"/>
                      </a:lnTo>
                      <a:lnTo>
                        <a:pt x="292" y="33"/>
                      </a:lnTo>
                      <a:lnTo>
                        <a:pt x="292" y="33"/>
                      </a:lnTo>
                      <a:lnTo>
                        <a:pt x="292" y="33"/>
                      </a:lnTo>
                      <a:lnTo>
                        <a:pt x="292" y="33"/>
                      </a:lnTo>
                      <a:lnTo>
                        <a:pt x="293" y="32"/>
                      </a:lnTo>
                      <a:lnTo>
                        <a:pt x="293" y="32"/>
                      </a:lnTo>
                      <a:lnTo>
                        <a:pt x="293" y="32"/>
                      </a:lnTo>
                      <a:lnTo>
                        <a:pt x="294" y="32"/>
                      </a:lnTo>
                      <a:lnTo>
                        <a:pt x="294" y="32"/>
                      </a:lnTo>
                      <a:lnTo>
                        <a:pt x="294" y="32"/>
                      </a:lnTo>
                      <a:lnTo>
                        <a:pt x="294" y="32"/>
                      </a:lnTo>
                      <a:lnTo>
                        <a:pt x="295" y="32"/>
                      </a:lnTo>
                      <a:lnTo>
                        <a:pt x="295" y="32"/>
                      </a:lnTo>
                      <a:lnTo>
                        <a:pt x="295" y="32"/>
                      </a:lnTo>
                      <a:lnTo>
                        <a:pt x="295" y="32"/>
                      </a:lnTo>
                      <a:lnTo>
                        <a:pt x="296" y="32"/>
                      </a:lnTo>
                      <a:lnTo>
                        <a:pt x="296" y="32"/>
                      </a:lnTo>
                      <a:lnTo>
                        <a:pt x="296" y="32"/>
                      </a:lnTo>
                      <a:lnTo>
                        <a:pt x="296" y="32"/>
                      </a:lnTo>
                      <a:lnTo>
                        <a:pt x="297" y="32"/>
                      </a:lnTo>
                      <a:lnTo>
                        <a:pt x="297" y="32"/>
                      </a:lnTo>
                      <a:lnTo>
                        <a:pt x="297" y="32"/>
                      </a:lnTo>
                      <a:lnTo>
                        <a:pt x="297" y="32"/>
                      </a:lnTo>
                      <a:lnTo>
                        <a:pt x="297" y="32"/>
                      </a:lnTo>
                      <a:lnTo>
                        <a:pt x="297" y="32"/>
                      </a:lnTo>
                      <a:lnTo>
                        <a:pt x="298" y="32"/>
                      </a:lnTo>
                      <a:lnTo>
                        <a:pt x="298" y="32"/>
                      </a:lnTo>
                      <a:lnTo>
                        <a:pt x="298" y="32"/>
                      </a:lnTo>
                      <a:lnTo>
                        <a:pt x="298" y="32"/>
                      </a:lnTo>
                      <a:lnTo>
                        <a:pt x="299" y="32"/>
                      </a:lnTo>
                      <a:lnTo>
                        <a:pt x="299" y="32"/>
                      </a:lnTo>
                      <a:lnTo>
                        <a:pt x="299" y="32"/>
                      </a:lnTo>
                      <a:lnTo>
                        <a:pt x="299" y="32"/>
                      </a:lnTo>
                      <a:lnTo>
                        <a:pt x="300" y="32"/>
                      </a:lnTo>
                      <a:lnTo>
                        <a:pt x="300" y="32"/>
                      </a:lnTo>
                      <a:lnTo>
                        <a:pt x="300" y="32"/>
                      </a:lnTo>
                      <a:lnTo>
                        <a:pt x="300" y="32"/>
                      </a:lnTo>
                      <a:lnTo>
                        <a:pt x="301" y="32"/>
                      </a:lnTo>
                      <a:lnTo>
                        <a:pt x="301" y="33"/>
                      </a:lnTo>
                      <a:lnTo>
                        <a:pt x="301" y="33"/>
                      </a:lnTo>
                      <a:lnTo>
                        <a:pt x="301" y="33"/>
                      </a:lnTo>
                      <a:lnTo>
                        <a:pt x="302" y="33"/>
                      </a:lnTo>
                      <a:lnTo>
                        <a:pt x="302" y="33"/>
                      </a:lnTo>
                      <a:lnTo>
                        <a:pt x="302" y="33"/>
                      </a:lnTo>
                      <a:lnTo>
                        <a:pt x="303" y="33"/>
                      </a:lnTo>
                      <a:lnTo>
                        <a:pt x="303" y="33"/>
                      </a:lnTo>
                      <a:lnTo>
                        <a:pt x="303" y="33"/>
                      </a:lnTo>
                      <a:lnTo>
                        <a:pt x="303" y="33"/>
                      </a:lnTo>
                      <a:lnTo>
                        <a:pt x="303" y="33"/>
                      </a:lnTo>
                      <a:lnTo>
                        <a:pt x="303" y="33"/>
                      </a:lnTo>
                      <a:lnTo>
                        <a:pt x="304" y="32"/>
                      </a:lnTo>
                      <a:lnTo>
                        <a:pt x="304" y="32"/>
                      </a:lnTo>
                      <a:lnTo>
                        <a:pt x="304" y="32"/>
                      </a:lnTo>
                      <a:lnTo>
                        <a:pt x="305" y="32"/>
                      </a:lnTo>
                      <a:lnTo>
                        <a:pt x="305" y="32"/>
                      </a:lnTo>
                      <a:lnTo>
                        <a:pt x="305" y="32"/>
                      </a:lnTo>
                      <a:lnTo>
                        <a:pt x="305" y="32"/>
                      </a:lnTo>
                      <a:lnTo>
                        <a:pt x="305" y="32"/>
                      </a:lnTo>
                      <a:lnTo>
                        <a:pt x="305" y="31"/>
                      </a:lnTo>
                      <a:lnTo>
                        <a:pt x="305" y="31"/>
                      </a:lnTo>
                      <a:lnTo>
                        <a:pt x="305" y="31"/>
                      </a:lnTo>
                      <a:lnTo>
                        <a:pt x="306" y="31"/>
                      </a:lnTo>
                      <a:lnTo>
                        <a:pt x="306" y="31"/>
                      </a:lnTo>
                      <a:lnTo>
                        <a:pt x="306" y="31"/>
                      </a:lnTo>
                      <a:lnTo>
                        <a:pt x="307" y="31"/>
                      </a:lnTo>
                      <a:lnTo>
                        <a:pt x="307" y="31"/>
                      </a:lnTo>
                      <a:lnTo>
                        <a:pt x="307" y="31"/>
                      </a:lnTo>
                      <a:lnTo>
                        <a:pt x="307" y="31"/>
                      </a:lnTo>
                      <a:lnTo>
                        <a:pt x="308" y="31"/>
                      </a:lnTo>
                      <a:lnTo>
                        <a:pt x="308" y="31"/>
                      </a:lnTo>
                      <a:lnTo>
                        <a:pt x="308" y="31"/>
                      </a:lnTo>
                      <a:lnTo>
                        <a:pt x="309" y="31"/>
                      </a:lnTo>
                      <a:lnTo>
                        <a:pt x="309" y="32"/>
                      </a:lnTo>
                      <a:lnTo>
                        <a:pt x="309" y="32"/>
                      </a:lnTo>
                      <a:lnTo>
                        <a:pt x="309" y="32"/>
                      </a:lnTo>
                      <a:lnTo>
                        <a:pt x="308" y="32"/>
                      </a:lnTo>
                      <a:lnTo>
                        <a:pt x="308" y="32"/>
                      </a:lnTo>
                      <a:lnTo>
                        <a:pt x="308" y="32"/>
                      </a:lnTo>
                      <a:lnTo>
                        <a:pt x="308" y="32"/>
                      </a:lnTo>
                      <a:lnTo>
                        <a:pt x="308" y="32"/>
                      </a:lnTo>
                      <a:lnTo>
                        <a:pt x="308" y="32"/>
                      </a:lnTo>
                      <a:lnTo>
                        <a:pt x="307" y="32"/>
                      </a:lnTo>
                      <a:lnTo>
                        <a:pt x="307" y="32"/>
                      </a:lnTo>
                      <a:lnTo>
                        <a:pt x="307" y="32"/>
                      </a:lnTo>
                      <a:lnTo>
                        <a:pt x="306" y="32"/>
                      </a:lnTo>
                      <a:lnTo>
                        <a:pt x="306" y="32"/>
                      </a:lnTo>
                      <a:lnTo>
                        <a:pt x="306" y="32"/>
                      </a:lnTo>
                      <a:lnTo>
                        <a:pt x="306" y="32"/>
                      </a:lnTo>
                      <a:lnTo>
                        <a:pt x="305" y="32"/>
                      </a:lnTo>
                      <a:lnTo>
                        <a:pt x="305" y="32"/>
                      </a:lnTo>
                      <a:lnTo>
                        <a:pt x="305" y="32"/>
                      </a:lnTo>
                      <a:lnTo>
                        <a:pt x="305" y="32"/>
                      </a:lnTo>
                      <a:lnTo>
                        <a:pt x="306" y="32"/>
                      </a:lnTo>
                      <a:lnTo>
                        <a:pt x="306" y="33"/>
                      </a:lnTo>
                      <a:lnTo>
                        <a:pt x="306" y="33"/>
                      </a:lnTo>
                      <a:lnTo>
                        <a:pt x="306" y="33"/>
                      </a:lnTo>
                      <a:lnTo>
                        <a:pt x="306" y="33"/>
                      </a:lnTo>
                      <a:lnTo>
                        <a:pt x="306" y="34"/>
                      </a:lnTo>
                      <a:lnTo>
                        <a:pt x="306" y="34"/>
                      </a:lnTo>
                      <a:lnTo>
                        <a:pt x="306" y="34"/>
                      </a:lnTo>
                      <a:lnTo>
                        <a:pt x="306" y="34"/>
                      </a:lnTo>
                      <a:lnTo>
                        <a:pt x="307" y="34"/>
                      </a:lnTo>
                      <a:lnTo>
                        <a:pt x="307" y="34"/>
                      </a:lnTo>
                      <a:lnTo>
                        <a:pt x="307" y="34"/>
                      </a:lnTo>
                      <a:lnTo>
                        <a:pt x="307" y="34"/>
                      </a:lnTo>
                      <a:lnTo>
                        <a:pt x="308" y="34"/>
                      </a:lnTo>
                      <a:lnTo>
                        <a:pt x="308" y="34"/>
                      </a:lnTo>
                      <a:lnTo>
                        <a:pt x="308" y="34"/>
                      </a:lnTo>
                      <a:lnTo>
                        <a:pt x="308" y="34"/>
                      </a:lnTo>
                      <a:lnTo>
                        <a:pt x="309" y="34"/>
                      </a:lnTo>
                      <a:lnTo>
                        <a:pt x="309" y="35"/>
                      </a:lnTo>
                      <a:lnTo>
                        <a:pt x="309" y="35"/>
                      </a:lnTo>
                      <a:lnTo>
                        <a:pt x="309" y="35"/>
                      </a:lnTo>
                      <a:lnTo>
                        <a:pt x="309" y="35"/>
                      </a:lnTo>
                      <a:lnTo>
                        <a:pt x="309" y="35"/>
                      </a:lnTo>
                      <a:lnTo>
                        <a:pt x="309" y="36"/>
                      </a:lnTo>
                      <a:lnTo>
                        <a:pt x="309" y="36"/>
                      </a:lnTo>
                      <a:lnTo>
                        <a:pt x="310" y="36"/>
                      </a:lnTo>
                      <a:lnTo>
                        <a:pt x="310" y="36"/>
                      </a:lnTo>
                      <a:lnTo>
                        <a:pt x="310" y="36"/>
                      </a:lnTo>
                      <a:lnTo>
                        <a:pt x="310" y="36"/>
                      </a:lnTo>
                      <a:lnTo>
                        <a:pt x="310" y="35"/>
                      </a:lnTo>
                      <a:lnTo>
                        <a:pt x="311" y="35"/>
                      </a:lnTo>
                      <a:lnTo>
                        <a:pt x="311" y="36"/>
                      </a:lnTo>
                      <a:lnTo>
                        <a:pt x="311" y="36"/>
                      </a:lnTo>
                      <a:lnTo>
                        <a:pt x="311" y="35"/>
                      </a:lnTo>
                      <a:lnTo>
                        <a:pt x="311" y="35"/>
                      </a:lnTo>
                      <a:lnTo>
                        <a:pt x="311" y="35"/>
                      </a:lnTo>
                      <a:lnTo>
                        <a:pt x="311" y="36"/>
                      </a:lnTo>
                      <a:lnTo>
                        <a:pt x="311" y="35"/>
                      </a:lnTo>
                      <a:lnTo>
                        <a:pt x="311" y="35"/>
                      </a:lnTo>
                      <a:lnTo>
                        <a:pt x="311" y="35"/>
                      </a:lnTo>
                      <a:lnTo>
                        <a:pt x="312" y="35"/>
                      </a:lnTo>
                      <a:lnTo>
                        <a:pt x="312" y="35"/>
                      </a:lnTo>
                      <a:lnTo>
                        <a:pt x="312" y="34"/>
                      </a:lnTo>
                      <a:lnTo>
                        <a:pt x="312" y="34"/>
                      </a:lnTo>
                      <a:lnTo>
                        <a:pt x="312" y="34"/>
                      </a:lnTo>
                      <a:lnTo>
                        <a:pt x="312" y="33"/>
                      </a:lnTo>
                      <a:lnTo>
                        <a:pt x="311" y="33"/>
                      </a:lnTo>
                      <a:lnTo>
                        <a:pt x="311" y="33"/>
                      </a:lnTo>
                      <a:lnTo>
                        <a:pt x="311" y="32"/>
                      </a:lnTo>
                      <a:lnTo>
                        <a:pt x="311" y="32"/>
                      </a:lnTo>
                      <a:lnTo>
                        <a:pt x="311" y="32"/>
                      </a:lnTo>
                      <a:lnTo>
                        <a:pt x="310" y="32"/>
                      </a:lnTo>
                      <a:lnTo>
                        <a:pt x="310" y="32"/>
                      </a:lnTo>
                      <a:lnTo>
                        <a:pt x="310" y="32"/>
                      </a:lnTo>
                      <a:lnTo>
                        <a:pt x="310" y="32"/>
                      </a:lnTo>
                      <a:lnTo>
                        <a:pt x="310" y="32"/>
                      </a:lnTo>
                      <a:lnTo>
                        <a:pt x="311" y="32"/>
                      </a:lnTo>
                      <a:lnTo>
                        <a:pt x="311" y="32"/>
                      </a:lnTo>
                      <a:lnTo>
                        <a:pt x="311" y="32"/>
                      </a:lnTo>
                      <a:lnTo>
                        <a:pt x="311" y="32"/>
                      </a:lnTo>
                      <a:lnTo>
                        <a:pt x="311" y="31"/>
                      </a:lnTo>
                      <a:lnTo>
                        <a:pt x="311" y="31"/>
                      </a:lnTo>
                      <a:lnTo>
                        <a:pt x="311" y="31"/>
                      </a:lnTo>
                      <a:lnTo>
                        <a:pt x="311" y="31"/>
                      </a:lnTo>
                      <a:lnTo>
                        <a:pt x="311" y="31"/>
                      </a:lnTo>
                      <a:lnTo>
                        <a:pt x="311" y="31"/>
                      </a:lnTo>
                      <a:lnTo>
                        <a:pt x="312" y="31"/>
                      </a:lnTo>
                      <a:lnTo>
                        <a:pt x="312" y="31"/>
                      </a:lnTo>
                      <a:lnTo>
                        <a:pt x="312" y="31"/>
                      </a:lnTo>
                      <a:lnTo>
                        <a:pt x="313" y="31"/>
                      </a:lnTo>
                      <a:lnTo>
                        <a:pt x="313" y="31"/>
                      </a:lnTo>
                      <a:lnTo>
                        <a:pt x="314" y="31"/>
                      </a:lnTo>
                      <a:lnTo>
                        <a:pt x="314" y="31"/>
                      </a:lnTo>
                      <a:lnTo>
                        <a:pt x="314" y="31"/>
                      </a:lnTo>
                      <a:lnTo>
                        <a:pt x="315" y="31"/>
                      </a:lnTo>
                      <a:lnTo>
                        <a:pt x="315" y="31"/>
                      </a:lnTo>
                      <a:lnTo>
                        <a:pt x="315" y="31"/>
                      </a:lnTo>
                      <a:lnTo>
                        <a:pt x="315" y="31"/>
                      </a:lnTo>
                      <a:lnTo>
                        <a:pt x="316" y="31"/>
                      </a:lnTo>
                      <a:lnTo>
                        <a:pt x="316" y="31"/>
                      </a:lnTo>
                      <a:lnTo>
                        <a:pt x="316" y="31"/>
                      </a:lnTo>
                      <a:lnTo>
                        <a:pt x="316" y="31"/>
                      </a:lnTo>
                      <a:lnTo>
                        <a:pt x="316" y="31"/>
                      </a:lnTo>
                      <a:lnTo>
                        <a:pt x="316" y="32"/>
                      </a:lnTo>
                      <a:lnTo>
                        <a:pt x="317" y="32"/>
                      </a:lnTo>
                      <a:lnTo>
                        <a:pt x="317" y="32"/>
                      </a:lnTo>
                      <a:lnTo>
                        <a:pt x="317" y="32"/>
                      </a:lnTo>
                      <a:lnTo>
                        <a:pt x="317" y="32"/>
                      </a:lnTo>
                      <a:lnTo>
                        <a:pt x="317" y="32"/>
                      </a:lnTo>
                      <a:lnTo>
                        <a:pt x="317" y="32"/>
                      </a:lnTo>
                      <a:lnTo>
                        <a:pt x="317" y="31"/>
                      </a:lnTo>
                      <a:lnTo>
                        <a:pt x="317" y="31"/>
                      </a:lnTo>
                      <a:lnTo>
                        <a:pt x="318" y="31"/>
                      </a:lnTo>
                      <a:lnTo>
                        <a:pt x="318" y="32"/>
                      </a:lnTo>
                      <a:lnTo>
                        <a:pt x="318" y="32"/>
                      </a:lnTo>
                      <a:lnTo>
                        <a:pt x="319" y="32"/>
                      </a:lnTo>
                      <a:lnTo>
                        <a:pt x="319" y="31"/>
                      </a:lnTo>
                      <a:lnTo>
                        <a:pt x="319" y="31"/>
                      </a:lnTo>
                      <a:lnTo>
                        <a:pt x="319" y="31"/>
                      </a:lnTo>
                      <a:lnTo>
                        <a:pt x="320" y="31"/>
                      </a:lnTo>
                      <a:lnTo>
                        <a:pt x="320" y="32"/>
                      </a:lnTo>
                      <a:lnTo>
                        <a:pt x="320" y="32"/>
                      </a:lnTo>
                      <a:lnTo>
                        <a:pt x="321" y="32"/>
                      </a:lnTo>
                      <a:lnTo>
                        <a:pt x="321" y="32"/>
                      </a:lnTo>
                      <a:lnTo>
                        <a:pt x="321" y="32"/>
                      </a:lnTo>
                      <a:lnTo>
                        <a:pt x="321" y="32"/>
                      </a:lnTo>
                      <a:lnTo>
                        <a:pt x="321" y="32"/>
                      </a:lnTo>
                      <a:lnTo>
                        <a:pt x="322" y="32"/>
                      </a:lnTo>
                      <a:lnTo>
                        <a:pt x="322" y="31"/>
                      </a:lnTo>
                      <a:lnTo>
                        <a:pt x="322" y="31"/>
                      </a:lnTo>
                      <a:lnTo>
                        <a:pt x="322" y="31"/>
                      </a:lnTo>
                      <a:lnTo>
                        <a:pt x="323" y="31"/>
                      </a:lnTo>
                      <a:lnTo>
                        <a:pt x="323" y="31"/>
                      </a:lnTo>
                      <a:lnTo>
                        <a:pt x="323" y="32"/>
                      </a:lnTo>
                      <a:lnTo>
                        <a:pt x="323" y="32"/>
                      </a:lnTo>
                      <a:lnTo>
                        <a:pt x="324" y="32"/>
                      </a:lnTo>
                      <a:lnTo>
                        <a:pt x="324" y="32"/>
                      </a:lnTo>
                      <a:lnTo>
                        <a:pt x="324" y="32"/>
                      </a:lnTo>
                      <a:lnTo>
                        <a:pt x="324" y="32"/>
                      </a:lnTo>
                      <a:lnTo>
                        <a:pt x="324" y="32"/>
                      </a:lnTo>
                      <a:lnTo>
                        <a:pt x="325" y="32"/>
                      </a:lnTo>
                      <a:lnTo>
                        <a:pt x="325" y="32"/>
                      </a:lnTo>
                      <a:lnTo>
                        <a:pt x="326" y="32"/>
                      </a:lnTo>
                      <a:lnTo>
                        <a:pt x="326" y="32"/>
                      </a:lnTo>
                      <a:lnTo>
                        <a:pt x="326" y="32"/>
                      </a:lnTo>
                      <a:lnTo>
                        <a:pt x="326" y="32"/>
                      </a:lnTo>
                      <a:lnTo>
                        <a:pt x="327" y="32"/>
                      </a:lnTo>
                      <a:lnTo>
                        <a:pt x="327" y="33"/>
                      </a:lnTo>
                      <a:lnTo>
                        <a:pt x="327" y="33"/>
                      </a:lnTo>
                      <a:lnTo>
                        <a:pt x="327" y="33"/>
                      </a:lnTo>
                      <a:lnTo>
                        <a:pt x="328" y="33"/>
                      </a:lnTo>
                      <a:lnTo>
                        <a:pt x="328" y="33"/>
                      </a:lnTo>
                      <a:lnTo>
                        <a:pt x="328" y="33"/>
                      </a:lnTo>
                      <a:lnTo>
                        <a:pt x="328" y="33"/>
                      </a:lnTo>
                      <a:lnTo>
                        <a:pt x="329" y="33"/>
                      </a:lnTo>
                      <a:lnTo>
                        <a:pt x="329" y="33"/>
                      </a:lnTo>
                      <a:lnTo>
                        <a:pt x="329" y="33"/>
                      </a:lnTo>
                      <a:lnTo>
                        <a:pt x="329" y="33"/>
                      </a:lnTo>
                      <a:lnTo>
                        <a:pt x="329" y="33"/>
                      </a:lnTo>
                      <a:lnTo>
                        <a:pt x="329" y="33"/>
                      </a:lnTo>
                      <a:lnTo>
                        <a:pt x="329" y="33"/>
                      </a:lnTo>
                      <a:lnTo>
                        <a:pt x="329" y="34"/>
                      </a:lnTo>
                      <a:lnTo>
                        <a:pt x="329" y="34"/>
                      </a:lnTo>
                      <a:lnTo>
                        <a:pt x="329" y="34"/>
                      </a:lnTo>
                      <a:lnTo>
                        <a:pt x="330" y="34"/>
                      </a:lnTo>
                      <a:lnTo>
                        <a:pt x="330" y="34"/>
                      </a:lnTo>
                      <a:lnTo>
                        <a:pt x="330" y="34"/>
                      </a:lnTo>
                      <a:lnTo>
                        <a:pt x="330" y="34"/>
                      </a:lnTo>
                      <a:lnTo>
                        <a:pt x="331" y="34"/>
                      </a:lnTo>
                      <a:lnTo>
                        <a:pt x="331" y="34"/>
                      </a:lnTo>
                      <a:lnTo>
                        <a:pt x="331" y="35"/>
                      </a:lnTo>
                      <a:lnTo>
                        <a:pt x="331" y="35"/>
                      </a:lnTo>
                      <a:lnTo>
                        <a:pt x="331" y="35"/>
                      </a:lnTo>
                      <a:lnTo>
                        <a:pt x="331" y="35"/>
                      </a:lnTo>
                      <a:lnTo>
                        <a:pt x="332" y="35"/>
                      </a:lnTo>
                      <a:lnTo>
                        <a:pt x="332" y="40"/>
                      </a:lnTo>
                      <a:lnTo>
                        <a:pt x="332" y="50"/>
                      </a:lnTo>
                      <a:lnTo>
                        <a:pt x="331" y="50"/>
                      </a:lnTo>
                      <a:lnTo>
                        <a:pt x="331" y="50"/>
                      </a:lnTo>
                      <a:lnTo>
                        <a:pt x="331" y="50"/>
                      </a:lnTo>
                      <a:lnTo>
                        <a:pt x="331" y="50"/>
                      </a:lnTo>
                      <a:lnTo>
                        <a:pt x="330" y="50"/>
                      </a:lnTo>
                      <a:lnTo>
                        <a:pt x="330" y="51"/>
                      </a:lnTo>
                      <a:lnTo>
                        <a:pt x="330" y="51"/>
                      </a:lnTo>
                      <a:lnTo>
                        <a:pt x="330" y="51"/>
                      </a:lnTo>
                      <a:lnTo>
                        <a:pt x="329" y="51"/>
                      </a:lnTo>
                      <a:lnTo>
                        <a:pt x="329" y="51"/>
                      </a:lnTo>
                      <a:lnTo>
                        <a:pt x="329" y="51"/>
                      </a:lnTo>
                      <a:lnTo>
                        <a:pt x="329" y="51"/>
                      </a:lnTo>
                      <a:lnTo>
                        <a:pt x="328" y="51"/>
                      </a:lnTo>
                      <a:lnTo>
                        <a:pt x="329" y="51"/>
                      </a:lnTo>
                      <a:lnTo>
                        <a:pt x="329" y="51"/>
                      </a:lnTo>
                      <a:lnTo>
                        <a:pt x="329" y="51"/>
                      </a:lnTo>
                      <a:lnTo>
                        <a:pt x="329" y="51"/>
                      </a:lnTo>
                      <a:lnTo>
                        <a:pt x="328" y="51"/>
                      </a:lnTo>
                      <a:lnTo>
                        <a:pt x="328" y="51"/>
                      </a:lnTo>
                      <a:lnTo>
                        <a:pt x="328" y="51"/>
                      </a:lnTo>
                      <a:lnTo>
                        <a:pt x="328" y="51"/>
                      </a:lnTo>
                      <a:lnTo>
                        <a:pt x="327" y="51"/>
                      </a:lnTo>
                      <a:lnTo>
                        <a:pt x="327" y="51"/>
                      </a:lnTo>
                      <a:lnTo>
                        <a:pt x="327" y="51"/>
                      </a:lnTo>
                      <a:lnTo>
                        <a:pt x="327" y="51"/>
                      </a:lnTo>
                      <a:lnTo>
                        <a:pt x="326" y="51"/>
                      </a:lnTo>
                      <a:lnTo>
                        <a:pt x="326" y="50"/>
                      </a:lnTo>
                      <a:lnTo>
                        <a:pt x="326" y="50"/>
                      </a:lnTo>
                      <a:lnTo>
                        <a:pt x="326" y="50"/>
                      </a:lnTo>
                      <a:lnTo>
                        <a:pt x="326" y="50"/>
                      </a:lnTo>
                      <a:lnTo>
                        <a:pt x="326" y="50"/>
                      </a:lnTo>
                      <a:lnTo>
                        <a:pt x="326" y="51"/>
                      </a:lnTo>
                      <a:lnTo>
                        <a:pt x="326" y="51"/>
                      </a:lnTo>
                      <a:lnTo>
                        <a:pt x="325" y="51"/>
                      </a:lnTo>
                      <a:lnTo>
                        <a:pt x="325" y="51"/>
                      </a:lnTo>
                      <a:lnTo>
                        <a:pt x="325" y="51"/>
                      </a:lnTo>
                      <a:lnTo>
                        <a:pt x="325" y="50"/>
                      </a:lnTo>
                      <a:lnTo>
                        <a:pt x="324" y="50"/>
                      </a:lnTo>
                      <a:lnTo>
                        <a:pt x="324" y="50"/>
                      </a:lnTo>
                      <a:lnTo>
                        <a:pt x="324" y="51"/>
                      </a:lnTo>
                      <a:lnTo>
                        <a:pt x="324" y="50"/>
                      </a:lnTo>
                      <a:lnTo>
                        <a:pt x="323" y="50"/>
                      </a:lnTo>
                      <a:lnTo>
                        <a:pt x="323" y="50"/>
                      </a:lnTo>
                      <a:lnTo>
                        <a:pt x="323" y="50"/>
                      </a:lnTo>
                      <a:lnTo>
                        <a:pt x="323" y="50"/>
                      </a:lnTo>
                      <a:lnTo>
                        <a:pt x="323" y="50"/>
                      </a:lnTo>
                      <a:lnTo>
                        <a:pt x="323" y="50"/>
                      </a:lnTo>
                      <a:lnTo>
                        <a:pt x="323" y="50"/>
                      </a:lnTo>
                      <a:lnTo>
                        <a:pt x="323" y="50"/>
                      </a:lnTo>
                      <a:lnTo>
                        <a:pt x="323" y="50"/>
                      </a:lnTo>
                      <a:lnTo>
                        <a:pt x="323" y="50"/>
                      </a:lnTo>
                      <a:lnTo>
                        <a:pt x="324" y="50"/>
                      </a:lnTo>
                      <a:lnTo>
                        <a:pt x="324" y="51"/>
                      </a:lnTo>
                      <a:lnTo>
                        <a:pt x="324" y="51"/>
                      </a:lnTo>
                      <a:lnTo>
                        <a:pt x="324" y="51"/>
                      </a:lnTo>
                      <a:lnTo>
                        <a:pt x="324" y="51"/>
                      </a:lnTo>
                      <a:lnTo>
                        <a:pt x="324" y="51"/>
                      </a:lnTo>
                      <a:lnTo>
                        <a:pt x="324" y="51"/>
                      </a:lnTo>
                      <a:lnTo>
                        <a:pt x="324" y="51"/>
                      </a:lnTo>
                      <a:lnTo>
                        <a:pt x="324" y="51"/>
                      </a:lnTo>
                      <a:lnTo>
                        <a:pt x="325" y="51"/>
                      </a:lnTo>
                      <a:lnTo>
                        <a:pt x="325" y="51"/>
                      </a:lnTo>
                      <a:lnTo>
                        <a:pt x="325" y="51"/>
                      </a:lnTo>
                      <a:lnTo>
                        <a:pt x="325" y="51"/>
                      </a:lnTo>
                      <a:lnTo>
                        <a:pt x="326" y="51"/>
                      </a:lnTo>
                      <a:lnTo>
                        <a:pt x="326" y="51"/>
                      </a:lnTo>
                      <a:lnTo>
                        <a:pt x="326" y="51"/>
                      </a:lnTo>
                      <a:lnTo>
                        <a:pt x="326" y="51"/>
                      </a:lnTo>
                      <a:lnTo>
                        <a:pt x="326" y="51"/>
                      </a:lnTo>
                      <a:lnTo>
                        <a:pt x="326" y="51"/>
                      </a:lnTo>
                      <a:lnTo>
                        <a:pt x="326" y="52"/>
                      </a:lnTo>
                      <a:lnTo>
                        <a:pt x="326" y="52"/>
                      </a:lnTo>
                      <a:lnTo>
                        <a:pt x="326" y="52"/>
                      </a:lnTo>
                      <a:lnTo>
                        <a:pt x="327" y="52"/>
                      </a:lnTo>
                      <a:lnTo>
                        <a:pt x="327" y="53"/>
                      </a:lnTo>
                      <a:lnTo>
                        <a:pt x="327" y="53"/>
                      </a:lnTo>
                      <a:lnTo>
                        <a:pt x="327" y="53"/>
                      </a:lnTo>
                      <a:lnTo>
                        <a:pt x="327" y="53"/>
                      </a:lnTo>
                      <a:lnTo>
                        <a:pt x="327" y="53"/>
                      </a:lnTo>
                      <a:lnTo>
                        <a:pt x="328" y="52"/>
                      </a:lnTo>
                      <a:lnTo>
                        <a:pt x="328" y="53"/>
                      </a:lnTo>
                      <a:lnTo>
                        <a:pt x="328" y="53"/>
                      </a:lnTo>
                      <a:lnTo>
                        <a:pt x="328" y="53"/>
                      </a:lnTo>
                      <a:lnTo>
                        <a:pt x="328" y="53"/>
                      </a:lnTo>
                      <a:lnTo>
                        <a:pt x="328" y="53"/>
                      </a:lnTo>
                      <a:lnTo>
                        <a:pt x="328" y="54"/>
                      </a:lnTo>
                      <a:lnTo>
                        <a:pt x="328" y="54"/>
                      </a:lnTo>
                      <a:lnTo>
                        <a:pt x="329" y="54"/>
                      </a:lnTo>
                      <a:lnTo>
                        <a:pt x="329" y="54"/>
                      </a:lnTo>
                      <a:lnTo>
                        <a:pt x="329" y="55"/>
                      </a:lnTo>
                      <a:lnTo>
                        <a:pt x="329" y="55"/>
                      </a:lnTo>
                      <a:lnTo>
                        <a:pt x="329" y="55"/>
                      </a:lnTo>
                      <a:lnTo>
                        <a:pt x="328" y="55"/>
                      </a:lnTo>
                      <a:lnTo>
                        <a:pt x="328" y="55"/>
                      </a:lnTo>
                      <a:lnTo>
                        <a:pt x="328" y="55"/>
                      </a:lnTo>
                      <a:lnTo>
                        <a:pt x="328" y="55"/>
                      </a:lnTo>
                      <a:lnTo>
                        <a:pt x="328" y="55"/>
                      </a:lnTo>
                      <a:lnTo>
                        <a:pt x="328" y="55"/>
                      </a:lnTo>
                      <a:lnTo>
                        <a:pt x="329" y="55"/>
                      </a:lnTo>
                      <a:lnTo>
                        <a:pt x="329" y="55"/>
                      </a:lnTo>
                      <a:lnTo>
                        <a:pt x="329" y="55"/>
                      </a:lnTo>
                      <a:lnTo>
                        <a:pt x="329" y="56"/>
                      </a:lnTo>
                      <a:lnTo>
                        <a:pt x="329" y="56"/>
                      </a:lnTo>
                      <a:lnTo>
                        <a:pt x="329" y="56"/>
                      </a:lnTo>
                      <a:lnTo>
                        <a:pt x="329" y="56"/>
                      </a:lnTo>
                      <a:lnTo>
                        <a:pt x="329" y="56"/>
                      </a:lnTo>
                      <a:lnTo>
                        <a:pt x="329" y="56"/>
                      </a:lnTo>
                      <a:lnTo>
                        <a:pt x="329" y="56"/>
                      </a:lnTo>
                      <a:lnTo>
                        <a:pt x="329" y="56"/>
                      </a:lnTo>
                      <a:lnTo>
                        <a:pt x="329" y="56"/>
                      </a:lnTo>
                      <a:lnTo>
                        <a:pt x="330" y="56"/>
                      </a:lnTo>
                      <a:lnTo>
                        <a:pt x="330" y="56"/>
                      </a:lnTo>
                      <a:lnTo>
                        <a:pt x="330" y="56"/>
                      </a:lnTo>
                      <a:lnTo>
                        <a:pt x="330" y="57"/>
                      </a:lnTo>
                      <a:lnTo>
                        <a:pt x="330" y="57"/>
                      </a:lnTo>
                      <a:lnTo>
                        <a:pt x="330" y="57"/>
                      </a:lnTo>
                      <a:lnTo>
                        <a:pt x="330" y="57"/>
                      </a:lnTo>
                      <a:lnTo>
                        <a:pt x="330" y="57"/>
                      </a:lnTo>
                      <a:lnTo>
                        <a:pt x="330" y="57"/>
                      </a:lnTo>
                      <a:lnTo>
                        <a:pt x="330" y="58"/>
                      </a:lnTo>
                      <a:lnTo>
                        <a:pt x="330" y="58"/>
                      </a:lnTo>
                      <a:lnTo>
                        <a:pt x="331" y="58"/>
                      </a:lnTo>
                      <a:lnTo>
                        <a:pt x="331" y="58"/>
                      </a:lnTo>
                      <a:lnTo>
                        <a:pt x="331" y="58"/>
                      </a:lnTo>
                      <a:lnTo>
                        <a:pt x="331" y="58"/>
                      </a:lnTo>
                      <a:lnTo>
                        <a:pt x="331" y="59"/>
                      </a:lnTo>
                      <a:lnTo>
                        <a:pt x="330" y="59"/>
                      </a:lnTo>
                      <a:lnTo>
                        <a:pt x="330" y="59"/>
                      </a:lnTo>
                      <a:lnTo>
                        <a:pt x="330" y="59"/>
                      </a:lnTo>
                      <a:lnTo>
                        <a:pt x="330" y="59"/>
                      </a:lnTo>
                      <a:lnTo>
                        <a:pt x="330" y="59"/>
                      </a:lnTo>
                      <a:lnTo>
                        <a:pt x="330" y="59"/>
                      </a:lnTo>
                      <a:lnTo>
                        <a:pt x="330" y="60"/>
                      </a:lnTo>
                      <a:lnTo>
                        <a:pt x="330" y="60"/>
                      </a:lnTo>
                      <a:lnTo>
                        <a:pt x="330" y="60"/>
                      </a:lnTo>
                      <a:lnTo>
                        <a:pt x="329" y="60"/>
                      </a:lnTo>
                      <a:lnTo>
                        <a:pt x="329" y="59"/>
                      </a:lnTo>
                      <a:lnTo>
                        <a:pt x="328" y="59"/>
                      </a:lnTo>
                      <a:lnTo>
                        <a:pt x="328" y="59"/>
                      </a:lnTo>
                      <a:lnTo>
                        <a:pt x="328" y="59"/>
                      </a:lnTo>
                      <a:lnTo>
                        <a:pt x="327" y="59"/>
                      </a:lnTo>
                      <a:lnTo>
                        <a:pt x="327" y="59"/>
                      </a:lnTo>
                      <a:lnTo>
                        <a:pt x="327" y="59"/>
                      </a:lnTo>
                      <a:lnTo>
                        <a:pt x="327" y="59"/>
                      </a:lnTo>
                      <a:lnTo>
                        <a:pt x="326" y="59"/>
                      </a:lnTo>
                      <a:lnTo>
                        <a:pt x="326" y="59"/>
                      </a:lnTo>
                      <a:lnTo>
                        <a:pt x="326" y="59"/>
                      </a:lnTo>
                      <a:lnTo>
                        <a:pt x="326" y="59"/>
                      </a:lnTo>
                      <a:lnTo>
                        <a:pt x="326" y="59"/>
                      </a:lnTo>
                      <a:lnTo>
                        <a:pt x="326" y="58"/>
                      </a:lnTo>
                      <a:lnTo>
                        <a:pt x="326" y="58"/>
                      </a:lnTo>
                      <a:lnTo>
                        <a:pt x="326" y="58"/>
                      </a:lnTo>
                      <a:lnTo>
                        <a:pt x="326" y="58"/>
                      </a:lnTo>
                      <a:lnTo>
                        <a:pt x="326" y="58"/>
                      </a:lnTo>
                      <a:lnTo>
                        <a:pt x="326" y="58"/>
                      </a:lnTo>
                      <a:lnTo>
                        <a:pt x="326" y="58"/>
                      </a:lnTo>
                      <a:lnTo>
                        <a:pt x="325" y="58"/>
                      </a:lnTo>
                      <a:lnTo>
                        <a:pt x="325" y="58"/>
                      </a:lnTo>
                      <a:lnTo>
                        <a:pt x="325" y="58"/>
                      </a:lnTo>
                      <a:lnTo>
                        <a:pt x="325" y="58"/>
                      </a:lnTo>
                      <a:lnTo>
                        <a:pt x="325" y="59"/>
                      </a:lnTo>
                      <a:lnTo>
                        <a:pt x="325" y="59"/>
                      </a:lnTo>
                      <a:lnTo>
                        <a:pt x="326" y="59"/>
                      </a:lnTo>
                      <a:lnTo>
                        <a:pt x="326" y="59"/>
                      </a:lnTo>
                      <a:lnTo>
                        <a:pt x="326" y="59"/>
                      </a:lnTo>
                      <a:lnTo>
                        <a:pt x="325" y="59"/>
                      </a:lnTo>
                      <a:lnTo>
                        <a:pt x="325" y="59"/>
                      </a:lnTo>
                      <a:lnTo>
                        <a:pt x="325" y="59"/>
                      </a:lnTo>
                      <a:lnTo>
                        <a:pt x="325" y="59"/>
                      </a:lnTo>
                      <a:lnTo>
                        <a:pt x="324" y="59"/>
                      </a:lnTo>
                      <a:lnTo>
                        <a:pt x="324" y="59"/>
                      </a:lnTo>
                      <a:lnTo>
                        <a:pt x="324" y="60"/>
                      </a:lnTo>
                      <a:lnTo>
                        <a:pt x="323" y="60"/>
                      </a:lnTo>
                      <a:lnTo>
                        <a:pt x="323" y="60"/>
                      </a:lnTo>
                      <a:lnTo>
                        <a:pt x="323" y="60"/>
                      </a:lnTo>
                      <a:lnTo>
                        <a:pt x="323" y="60"/>
                      </a:lnTo>
                      <a:lnTo>
                        <a:pt x="322" y="60"/>
                      </a:lnTo>
                      <a:lnTo>
                        <a:pt x="322" y="60"/>
                      </a:lnTo>
                      <a:lnTo>
                        <a:pt x="321" y="61"/>
                      </a:lnTo>
                      <a:lnTo>
                        <a:pt x="321" y="61"/>
                      </a:lnTo>
                      <a:lnTo>
                        <a:pt x="321" y="61"/>
                      </a:lnTo>
                      <a:lnTo>
                        <a:pt x="321" y="61"/>
                      </a:lnTo>
                      <a:lnTo>
                        <a:pt x="321" y="61"/>
                      </a:lnTo>
                      <a:lnTo>
                        <a:pt x="321" y="61"/>
                      </a:lnTo>
                      <a:lnTo>
                        <a:pt x="320" y="61"/>
                      </a:lnTo>
                      <a:lnTo>
                        <a:pt x="320" y="61"/>
                      </a:lnTo>
                      <a:lnTo>
                        <a:pt x="320" y="61"/>
                      </a:lnTo>
                      <a:lnTo>
                        <a:pt x="320" y="61"/>
                      </a:lnTo>
                      <a:lnTo>
                        <a:pt x="320" y="61"/>
                      </a:lnTo>
                      <a:lnTo>
                        <a:pt x="320" y="62"/>
                      </a:lnTo>
                      <a:lnTo>
                        <a:pt x="320" y="62"/>
                      </a:lnTo>
                      <a:lnTo>
                        <a:pt x="319" y="62"/>
                      </a:lnTo>
                      <a:lnTo>
                        <a:pt x="319" y="62"/>
                      </a:lnTo>
                      <a:lnTo>
                        <a:pt x="319" y="61"/>
                      </a:lnTo>
                      <a:lnTo>
                        <a:pt x="319" y="61"/>
                      </a:lnTo>
                      <a:lnTo>
                        <a:pt x="319" y="62"/>
                      </a:lnTo>
                      <a:lnTo>
                        <a:pt x="319" y="62"/>
                      </a:lnTo>
                      <a:lnTo>
                        <a:pt x="318" y="62"/>
                      </a:lnTo>
                      <a:lnTo>
                        <a:pt x="318" y="62"/>
                      </a:lnTo>
                      <a:lnTo>
                        <a:pt x="318" y="62"/>
                      </a:lnTo>
                      <a:lnTo>
                        <a:pt x="317" y="62"/>
                      </a:lnTo>
                      <a:lnTo>
                        <a:pt x="317" y="62"/>
                      </a:lnTo>
                      <a:lnTo>
                        <a:pt x="317" y="62"/>
                      </a:lnTo>
                      <a:lnTo>
                        <a:pt x="317" y="62"/>
                      </a:lnTo>
                      <a:lnTo>
                        <a:pt x="317" y="62"/>
                      </a:lnTo>
                      <a:lnTo>
                        <a:pt x="317" y="63"/>
                      </a:lnTo>
                      <a:lnTo>
                        <a:pt x="317" y="63"/>
                      </a:lnTo>
                      <a:lnTo>
                        <a:pt x="317" y="63"/>
                      </a:lnTo>
                      <a:lnTo>
                        <a:pt x="316" y="63"/>
                      </a:lnTo>
                      <a:lnTo>
                        <a:pt x="316" y="63"/>
                      </a:lnTo>
                      <a:lnTo>
                        <a:pt x="316" y="63"/>
                      </a:lnTo>
                      <a:lnTo>
                        <a:pt x="316" y="63"/>
                      </a:lnTo>
                      <a:lnTo>
                        <a:pt x="316" y="63"/>
                      </a:lnTo>
                      <a:lnTo>
                        <a:pt x="316" y="63"/>
                      </a:lnTo>
                      <a:lnTo>
                        <a:pt x="316" y="63"/>
                      </a:lnTo>
                      <a:lnTo>
                        <a:pt x="316" y="63"/>
                      </a:lnTo>
                      <a:lnTo>
                        <a:pt x="316" y="63"/>
                      </a:lnTo>
                      <a:lnTo>
                        <a:pt x="316" y="63"/>
                      </a:lnTo>
                      <a:lnTo>
                        <a:pt x="316" y="63"/>
                      </a:lnTo>
                      <a:lnTo>
                        <a:pt x="316" y="63"/>
                      </a:lnTo>
                      <a:lnTo>
                        <a:pt x="316" y="64"/>
                      </a:lnTo>
                      <a:lnTo>
                        <a:pt x="316" y="64"/>
                      </a:lnTo>
                      <a:lnTo>
                        <a:pt x="315" y="64"/>
                      </a:lnTo>
                      <a:lnTo>
                        <a:pt x="315" y="64"/>
                      </a:lnTo>
                      <a:lnTo>
                        <a:pt x="315" y="64"/>
                      </a:lnTo>
                      <a:lnTo>
                        <a:pt x="315" y="64"/>
                      </a:lnTo>
                      <a:lnTo>
                        <a:pt x="315" y="64"/>
                      </a:lnTo>
                      <a:lnTo>
                        <a:pt x="315" y="64"/>
                      </a:lnTo>
                      <a:lnTo>
                        <a:pt x="315" y="64"/>
                      </a:lnTo>
                      <a:lnTo>
                        <a:pt x="315" y="64"/>
                      </a:lnTo>
                      <a:lnTo>
                        <a:pt x="314" y="64"/>
                      </a:lnTo>
                      <a:lnTo>
                        <a:pt x="314" y="64"/>
                      </a:lnTo>
                      <a:lnTo>
                        <a:pt x="315" y="64"/>
                      </a:lnTo>
                      <a:lnTo>
                        <a:pt x="315" y="64"/>
                      </a:lnTo>
                      <a:lnTo>
                        <a:pt x="315" y="64"/>
                      </a:lnTo>
                      <a:lnTo>
                        <a:pt x="315" y="65"/>
                      </a:lnTo>
                      <a:lnTo>
                        <a:pt x="315" y="65"/>
                      </a:lnTo>
                      <a:lnTo>
                        <a:pt x="314" y="65"/>
                      </a:lnTo>
                      <a:lnTo>
                        <a:pt x="314" y="65"/>
                      </a:lnTo>
                      <a:lnTo>
                        <a:pt x="314" y="65"/>
                      </a:lnTo>
                      <a:lnTo>
                        <a:pt x="314" y="65"/>
                      </a:lnTo>
                      <a:lnTo>
                        <a:pt x="314" y="65"/>
                      </a:lnTo>
                      <a:lnTo>
                        <a:pt x="314" y="65"/>
                      </a:lnTo>
                      <a:lnTo>
                        <a:pt x="314" y="65"/>
                      </a:lnTo>
                      <a:lnTo>
                        <a:pt x="313" y="65"/>
                      </a:lnTo>
                      <a:lnTo>
                        <a:pt x="313" y="65"/>
                      </a:lnTo>
                      <a:lnTo>
                        <a:pt x="313" y="65"/>
                      </a:lnTo>
                      <a:lnTo>
                        <a:pt x="313" y="66"/>
                      </a:lnTo>
                      <a:lnTo>
                        <a:pt x="312" y="66"/>
                      </a:lnTo>
                      <a:lnTo>
                        <a:pt x="312" y="66"/>
                      </a:lnTo>
                      <a:lnTo>
                        <a:pt x="312" y="66"/>
                      </a:lnTo>
                      <a:lnTo>
                        <a:pt x="312" y="66"/>
                      </a:lnTo>
                      <a:lnTo>
                        <a:pt x="312" y="66"/>
                      </a:lnTo>
                      <a:lnTo>
                        <a:pt x="311" y="66"/>
                      </a:lnTo>
                      <a:lnTo>
                        <a:pt x="311" y="67"/>
                      </a:lnTo>
                      <a:lnTo>
                        <a:pt x="311" y="67"/>
                      </a:lnTo>
                      <a:lnTo>
                        <a:pt x="311" y="67"/>
                      </a:lnTo>
                      <a:lnTo>
                        <a:pt x="311" y="67"/>
                      </a:lnTo>
                      <a:lnTo>
                        <a:pt x="311" y="67"/>
                      </a:lnTo>
                      <a:lnTo>
                        <a:pt x="311" y="67"/>
                      </a:lnTo>
                      <a:lnTo>
                        <a:pt x="311" y="67"/>
                      </a:lnTo>
                      <a:lnTo>
                        <a:pt x="311" y="68"/>
                      </a:lnTo>
                      <a:lnTo>
                        <a:pt x="311" y="68"/>
                      </a:lnTo>
                      <a:lnTo>
                        <a:pt x="311" y="68"/>
                      </a:lnTo>
                      <a:lnTo>
                        <a:pt x="310" y="68"/>
                      </a:lnTo>
                      <a:lnTo>
                        <a:pt x="310" y="68"/>
                      </a:lnTo>
                      <a:lnTo>
                        <a:pt x="310" y="68"/>
                      </a:lnTo>
                      <a:lnTo>
                        <a:pt x="310" y="68"/>
                      </a:lnTo>
                      <a:lnTo>
                        <a:pt x="310" y="68"/>
                      </a:lnTo>
                      <a:lnTo>
                        <a:pt x="309" y="67"/>
                      </a:lnTo>
                      <a:lnTo>
                        <a:pt x="309" y="67"/>
                      </a:lnTo>
                      <a:lnTo>
                        <a:pt x="309" y="67"/>
                      </a:lnTo>
                      <a:lnTo>
                        <a:pt x="309" y="66"/>
                      </a:lnTo>
                      <a:lnTo>
                        <a:pt x="309" y="66"/>
                      </a:lnTo>
                      <a:lnTo>
                        <a:pt x="309" y="66"/>
                      </a:lnTo>
                      <a:lnTo>
                        <a:pt x="309" y="66"/>
                      </a:lnTo>
                      <a:lnTo>
                        <a:pt x="309" y="66"/>
                      </a:lnTo>
                      <a:lnTo>
                        <a:pt x="308" y="66"/>
                      </a:lnTo>
                      <a:lnTo>
                        <a:pt x="308" y="66"/>
                      </a:lnTo>
                      <a:lnTo>
                        <a:pt x="308" y="66"/>
                      </a:lnTo>
                      <a:lnTo>
                        <a:pt x="308" y="66"/>
                      </a:lnTo>
                      <a:lnTo>
                        <a:pt x="308" y="66"/>
                      </a:lnTo>
                      <a:lnTo>
                        <a:pt x="307" y="66"/>
                      </a:lnTo>
                      <a:lnTo>
                        <a:pt x="307" y="66"/>
                      </a:lnTo>
                      <a:lnTo>
                        <a:pt x="307" y="66"/>
                      </a:lnTo>
                      <a:lnTo>
                        <a:pt x="306" y="66"/>
                      </a:lnTo>
                      <a:lnTo>
                        <a:pt x="306" y="66"/>
                      </a:lnTo>
                      <a:lnTo>
                        <a:pt x="306" y="66"/>
                      </a:lnTo>
                      <a:lnTo>
                        <a:pt x="306" y="66"/>
                      </a:lnTo>
                      <a:lnTo>
                        <a:pt x="305" y="66"/>
                      </a:lnTo>
                      <a:lnTo>
                        <a:pt x="305" y="66"/>
                      </a:lnTo>
                      <a:lnTo>
                        <a:pt x="304" y="66"/>
                      </a:lnTo>
                      <a:lnTo>
                        <a:pt x="304" y="67"/>
                      </a:lnTo>
                      <a:lnTo>
                        <a:pt x="304" y="67"/>
                      </a:lnTo>
                      <a:lnTo>
                        <a:pt x="304" y="67"/>
                      </a:lnTo>
                      <a:lnTo>
                        <a:pt x="303" y="67"/>
                      </a:lnTo>
                      <a:lnTo>
                        <a:pt x="303" y="68"/>
                      </a:lnTo>
                      <a:lnTo>
                        <a:pt x="303" y="68"/>
                      </a:lnTo>
                      <a:lnTo>
                        <a:pt x="303" y="68"/>
                      </a:lnTo>
                      <a:lnTo>
                        <a:pt x="302" y="68"/>
                      </a:lnTo>
                      <a:lnTo>
                        <a:pt x="302" y="68"/>
                      </a:lnTo>
                      <a:lnTo>
                        <a:pt x="302" y="68"/>
                      </a:lnTo>
                      <a:lnTo>
                        <a:pt x="301" y="68"/>
                      </a:lnTo>
                      <a:lnTo>
                        <a:pt x="301" y="68"/>
                      </a:lnTo>
                      <a:lnTo>
                        <a:pt x="301" y="68"/>
                      </a:lnTo>
                      <a:lnTo>
                        <a:pt x="302" y="68"/>
                      </a:lnTo>
                      <a:lnTo>
                        <a:pt x="302" y="67"/>
                      </a:lnTo>
                      <a:lnTo>
                        <a:pt x="302" y="67"/>
                      </a:lnTo>
                      <a:lnTo>
                        <a:pt x="302" y="67"/>
                      </a:lnTo>
                      <a:lnTo>
                        <a:pt x="302" y="66"/>
                      </a:lnTo>
                      <a:lnTo>
                        <a:pt x="302" y="66"/>
                      </a:lnTo>
                      <a:lnTo>
                        <a:pt x="302" y="66"/>
                      </a:lnTo>
                      <a:lnTo>
                        <a:pt x="302" y="66"/>
                      </a:lnTo>
                      <a:lnTo>
                        <a:pt x="302" y="66"/>
                      </a:lnTo>
                      <a:lnTo>
                        <a:pt x="301" y="66"/>
                      </a:lnTo>
                      <a:lnTo>
                        <a:pt x="301" y="66"/>
                      </a:lnTo>
                      <a:lnTo>
                        <a:pt x="301" y="67"/>
                      </a:lnTo>
                      <a:lnTo>
                        <a:pt x="301" y="67"/>
                      </a:lnTo>
                      <a:lnTo>
                        <a:pt x="300" y="67"/>
                      </a:lnTo>
                      <a:lnTo>
                        <a:pt x="300" y="67"/>
                      </a:lnTo>
                      <a:lnTo>
                        <a:pt x="300" y="67"/>
                      </a:lnTo>
                      <a:lnTo>
                        <a:pt x="300" y="67"/>
                      </a:lnTo>
                      <a:lnTo>
                        <a:pt x="299" y="68"/>
                      </a:lnTo>
                      <a:lnTo>
                        <a:pt x="299" y="68"/>
                      </a:lnTo>
                      <a:lnTo>
                        <a:pt x="299" y="68"/>
                      </a:lnTo>
                      <a:lnTo>
                        <a:pt x="299" y="68"/>
                      </a:lnTo>
                      <a:lnTo>
                        <a:pt x="299" y="68"/>
                      </a:lnTo>
                      <a:lnTo>
                        <a:pt x="299" y="68"/>
                      </a:lnTo>
                      <a:lnTo>
                        <a:pt x="299" y="68"/>
                      </a:lnTo>
                      <a:lnTo>
                        <a:pt x="299" y="69"/>
                      </a:lnTo>
                      <a:lnTo>
                        <a:pt x="298" y="69"/>
                      </a:lnTo>
                      <a:lnTo>
                        <a:pt x="298" y="68"/>
                      </a:lnTo>
                      <a:lnTo>
                        <a:pt x="298" y="68"/>
                      </a:lnTo>
                      <a:lnTo>
                        <a:pt x="298" y="68"/>
                      </a:lnTo>
                      <a:lnTo>
                        <a:pt x="298" y="68"/>
                      </a:lnTo>
                      <a:lnTo>
                        <a:pt x="298" y="68"/>
                      </a:lnTo>
                      <a:lnTo>
                        <a:pt x="298" y="68"/>
                      </a:lnTo>
                      <a:lnTo>
                        <a:pt x="298" y="68"/>
                      </a:lnTo>
                      <a:lnTo>
                        <a:pt x="298" y="68"/>
                      </a:lnTo>
                      <a:lnTo>
                        <a:pt x="297" y="68"/>
                      </a:lnTo>
                      <a:lnTo>
                        <a:pt x="297" y="68"/>
                      </a:lnTo>
                      <a:lnTo>
                        <a:pt x="297" y="68"/>
                      </a:lnTo>
                      <a:lnTo>
                        <a:pt x="297" y="68"/>
                      </a:lnTo>
                      <a:lnTo>
                        <a:pt x="297" y="68"/>
                      </a:lnTo>
                      <a:lnTo>
                        <a:pt x="296" y="68"/>
                      </a:lnTo>
                      <a:lnTo>
                        <a:pt x="296" y="68"/>
                      </a:lnTo>
                      <a:lnTo>
                        <a:pt x="296" y="68"/>
                      </a:lnTo>
                      <a:lnTo>
                        <a:pt x="296" y="68"/>
                      </a:lnTo>
                      <a:lnTo>
                        <a:pt x="296" y="68"/>
                      </a:lnTo>
                      <a:lnTo>
                        <a:pt x="296" y="68"/>
                      </a:lnTo>
                      <a:lnTo>
                        <a:pt x="295" y="68"/>
                      </a:lnTo>
                      <a:lnTo>
                        <a:pt x="295" y="69"/>
                      </a:lnTo>
                      <a:lnTo>
                        <a:pt x="295" y="69"/>
                      </a:lnTo>
                      <a:lnTo>
                        <a:pt x="296" y="69"/>
                      </a:lnTo>
                      <a:lnTo>
                        <a:pt x="295" y="69"/>
                      </a:lnTo>
                      <a:lnTo>
                        <a:pt x="295" y="69"/>
                      </a:lnTo>
                      <a:lnTo>
                        <a:pt x="295" y="69"/>
                      </a:lnTo>
                      <a:lnTo>
                        <a:pt x="295" y="70"/>
                      </a:lnTo>
                      <a:lnTo>
                        <a:pt x="295" y="70"/>
                      </a:lnTo>
                      <a:lnTo>
                        <a:pt x="295" y="70"/>
                      </a:lnTo>
                      <a:lnTo>
                        <a:pt x="295" y="70"/>
                      </a:lnTo>
                      <a:lnTo>
                        <a:pt x="295" y="70"/>
                      </a:lnTo>
                      <a:lnTo>
                        <a:pt x="295" y="71"/>
                      </a:lnTo>
                      <a:lnTo>
                        <a:pt x="295" y="71"/>
                      </a:lnTo>
                      <a:lnTo>
                        <a:pt x="295" y="70"/>
                      </a:lnTo>
                      <a:lnTo>
                        <a:pt x="295" y="70"/>
                      </a:lnTo>
                      <a:lnTo>
                        <a:pt x="295" y="71"/>
                      </a:lnTo>
                      <a:lnTo>
                        <a:pt x="295" y="71"/>
                      </a:lnTo>
                      <a:lnTo>
                        <a:pt x="295" y="71"/>
                      </a:lnTo>
                      <a:lnTo>
                        <a:pt x="295" y="71"/>
                      </a:lnTo>
                      <a:lnTo>
                        <a:pt x="295" y="71"/>
                      </a:lnTo>
                      <a:lnTo>
                        <a:pt x="295" y="71"/>
                      </a:lnTo>
                      <a:lnTo>
                        <a:pt x="295" y="71"/>
                      </a:lnTo>
                      <a:lnTo>
                        <a:pt x="295" y="71"/>
                      </a:lnTo>
                      <a:lnTo>
                        <a:pt x="295" y="71"/>
                      </a:lnTo>
                      <a:lnTo>
                        <a:pt x="294" y="71"/>
                      </a:lnTo>
                      <a:lnTo>
                        <a:pt x="294" y="71"/>
                      </a:lnTo>
                      <a:lnTo>
                        <a:pt x="295" y="71"/>
                      </a:lnTo>
                      <a:lnTo>
                        <a:pt x="295" y="71"/>
                      </a:lnTo>
                      <a:lnTo>
                        <a:pt x="295" y="72"/>
                      </a:lnTo>
                      <a:lnTo>
                        <a:pt x="294" y="72"/>
                      </a:lnTo>
                      <a:lnTo>
                        <a:pt x="294" y="72"/>
                      </a:lnTo>
                      <a:lnTo>
                        <a:pt x="294" y="72"/>
                      </a:lnTo>
                      <a:lnTo>
                        <a:pt x="294" y="72"/>
                      </a:lnTo>
                      <a:lnTo>
                        <a:pt x="294" y="72"/>
                      </a:lnTo>
                      <a:lnTo>
                        <a:pt x="294" y="72"/>
                      </a:lnTo>
                      <a:lnTo>
                        <a:pt x="294" y="72"/>
                      </a:lnTo>
                      <a:lnTo>
                        <a:pt x="293" y="73"/>
                      </a:lnTo>
                      <a:lnTo>
                        <a:pt x="293" y="73"/>
                      </a:lnTo>
                      <a:lnTo>
                        <a:pt x="292" y="74"/>
                      </a:lnTo>
                      <a:lnTo>
                        <a:pt x="292" y="74"/>
                      </a:lnTo>
                      <a:lnTo>
                        <a:pt x="292" y="74"/>
                      </a:lnTo>
                      <a:lnTo>
                        <a:pt x="292" y="75"/>
                      </a:lnTo>
                      <a:lnTo>
                        <a:pt x="292" y="75"/>
                      </a:lnTo>
                      <a:lnTo>
                        <a:pt x="292" y="75"/>
                      </a:lnTo>
                      <a:lnTo>
                        <a:pt x="293" y="75"/>
                      </a:lnTo>
                      <a:lnTo>
                        <a:pt x="293" y="75"/>
                      </a:lnTo>
                      <a:lnTo>
                        <a:pt x="293" y="75"/>
                      </a:lnTo>
                      <a:lnTo>
                        <a:pt x="293" y="76"/>
                      </a:lnTo>
                      <a:lnTo>
                        <a:pt x="293" y="76"/>
                      </a:lnTo>
                      <a:lnTo>
                        <a:pt x="293" y="76"/>
                      </a:lnTo>
                      <a:lnTo>
                        <a:pt x="293" y="75"/>
                      </a:lnTo>
                      <a:lnTo>
                        <a:pt x="293" y="75"/>
                      </a:lnTo>
                      <a:lnTo>
                        <a:pt x="294" y="75"/>
                      </a:lnTo>
                      <a:lnTo>
                        <a:pt x="294" y="75"/>
                      </a:lnTo>
                      <a:lnTo>
                        <a:pt x="294" y="75"/>
                      </a:lnTo>
                      <a:lnTo>
                        <a:pt x="294" y="75"/>
                      </a:lnTo>
                      <a:lnTo>
                        <a:pt x="295" y="75"/>
                      </a:lnTo>
                      <a:lnTo>
                        <a:pt x="295" y="75"/>
                      </a:lnTo>
                      <a:lnTo>
                        <a:pt x="295" y="75"/>
                      </a:lnTo>
                      <a:lnTo>
                        <a:pt x="295" y="75"/>
                      </a:lnTo>
                      <a:lnTo>
                        <a:pt x="295" y="76"/>
                      </a:lnTo>
                      <a:lnTo>
                        <a:pt x="295" y="76"/>
                      </a:lnTo>
                      <a:lnTo>
                        <a:pt x="295" y="77"/>
                      </a:lnTo>
                      <a:lnTo>
                        <a:pt x="295" y="77"/>
                      </a:lnTo>
                      <a:lnTo>
                        <a:pt x="294" y="77"/>
                      </a:lnTo>
                      <a:lnTo>
                        <a:pt x="294" y="77"/>
                      </a:lnTo>
                      <a:lnTo>
                        <a:pt x="294" y="77"/>
                      </a:lnTo>
                      <a:lnTo>
                        <a:pt x="294" y="77"/>
                      </a:lnTo>
                      <a:lnTo>
                        <a:pt x="294" y="78"/>
                      </a:lnTo>
                      <a:lnTo>
                        <a:pt x="294" y="78"/>
                      </a:lnTo>
                      <a:lnTo>
                        <a:pt x="294" y="78"/>
                      </a:lnTo>
                      <a:lnTo>
                        <a:pt x="294" y="78"/>
                      </a:lnTo>
                      <a:lnTo>
                        <a:pt x="294" y="79"/>
                      </a:lnTo>
                      <a:lnTo>
                        <a:pt x="294" y="79"/>
                      </a:lnTo>
                      <a:lnTo>
                        <a:pt x="294" y="79"/>
                      </a:lnTo>
                      <a:lnTo>
                        <a:pt x="294" y="79"/>
                      </a:lnTo>
                      <a:lnTo>
                        <a:pt x="295" y="79"/>
                      </a:lnTo>
                      <a:lnTo>
                        <a:pt x="295" y="79"/>
                      </a:lnTo>
                      <a:lnTo>
                        <a:pt x="295" y="79"/>
                      </a:lnTo>
                      <a:lnTo>
                        <a:pt x="295" y="79"/>
                      </a:lnTo>
                      <a:lnTo>
                        <a:pt x="295" y="80"/>
                      </a:lnTo>
                      <a:lnTo>
                        <a:pt x="295" y="80"/>
                      </a:lnTo>
                      <a:lnTo>
                        <a:pt x="295" y="80"/>
                      </a:lnTo>
                      <a:lnTo>
                        <a:pt x="295" y="80"/>
                      </a:lnTo>
                      <a:lnTo>
                        <a:pt x="295" y="81"/>
                      </a:lnTo>
                      <a:lnTo>
                        <a:pt x="295" y="81"/>
                      </a:lnTo>
                      <a:lnTo>
                        <a:pt x="295" y="81"/>
                      </a:lnTo>
                      <a:lnTo>
                        <a:pt x="295" y="82"/>
                      </a:lnTo>
                      <a:lnTo>
                        <a:pt x="294" y="81"/>
                      </a:lnTo>
                      <a:lnTo>
                        <a:pt x="294" y="81"/>
                      </a:lnTo>
                      <a:lnTo>
                        <a:pt x="294" y="81"/>
                      </a:lnTo>
                      <a:lnTo>
                        <a:pt x="294" y="81"/>
                      </a:lnTo>
                      <a:lnTo>
                        <a:pt x="294" y="80"/>
                      </a:lnTo>
                      <a:lnTo>
                        <a:pt x="295" y="80"/>
                      </a:lnTo>
                      <a:lnTo>
                        <a:pt x="295" y="80"/>
                      </a:lnTo>
                      <a:lnTo>
                        <a:pt x="295" y="80"/>
                      </a:lnTo>
                      <a:lnTo>
                        <a:pt x="294" y="80"/>
                      </a:lnTo>
                      <a:lnTo>
                        <a:pt x="294" y="80"/>
                      </a:lnTo>
                      <a:lnTo>
                        <a:pt x="294" y="80"/>
                      </a:lnTo>
                      <a:lnTo>
                        <a:pt x="294" y="80"/>
                      </a:lnTo>
                      <a:lnTo>
                        <a:pt x="294" y="80"/>
                      </a:lnTo>
                      <a:lnTo>
                        <a:pt x="294" y="80"/>
                      </a:lnTo>
                      <a:lnTo>
                        <a:pt x="294" y="80"/>
                      </a:lnTo>
                      <a:lnTo>
                        <a:pt x="293" y="80"/>
                      </a:lnTo>
                      <a:lnTo>
                        <a:pt x="293" y="80"/>
                      </a:lnTo>
                      <a:lnTo>
                        <a:pt x="294" y="81"/>
                      </a:lnTo>
                      <a:lnTo>
                        <a:pt x="294" y="81"/>
                      </a:lnTo>
                      <a:lnTo>
                        <a:pt x="293" y="81"/>
                      </a:lnTo>
                      <a:lnTo>
                        <a:pt x="293" y="81"/>
                      </a:lnTo>
                      <a:lnTo>
                        <a:pt x="293" y="81"/>
                      </a:lnTo>
                      <a:lnTo>
                        <a:pt x="293" y="81"/>
                      </a:lnTo>
                      <a:lnTo>
                        <a:pt x="293" y="81"/>
                      </a:lnTo>
                      <a:lnTo>
                        <a:pt x="293" y="81"/>
                      </a:lnTo>
                      <a:lnTo>
                        <a:pt x="292" y="81"/>
                      </a:lnTo>
                      <a:lnTo>
                        <a:pt x="292" y="82"/>
                      </a:lnTo>
                      <a:lnTo>
                        <a:pt x="292" y="82"/>
                      </a:lnTo>
                      <a:lnTo>
                        <a:pt x="292" y="82"/>
                      </a:lnTo>
                      <a:lnTo>
                        <a:pt x="292" y="83"/>
                      </a:lnTo>
                      <a:lnTo>
                        <a:pt x="292" y="83"/>
                      </a:lnTo>
                      <a:lnTo>
                        <a:pt x="292" y="83"/>
                      </a:lnTo>
                      <a:lnTo>
                        <a:pt x="292" y="84"/>
                      </a:lnTo>
                      <a:lnTo>
                        <a:pt x="292" y="84"/>
                      </a:lnTo>
                      <a:lnTo>
                        <a:pt x="292" y="85"/>
                      </a:lnTo>
                      <a:lnTo>
                        <a:pt x="292" y="85"/>
                      </a:lnTo>
                      <a:lnTo>
                        <a:pt x="292" y="85"/>
                      </a:lnTo>
                      <a:lnTo>
                        <a:pt x="293" y="86"/>
                      </a:lnTo>
                      <a:lnTo>
                        <a:pt x="293" y="86"/>
                      </a:lnTo>
                      <a:lnTo>
                        <a:pt x="292" y="86"/>
                      </a:lnTo>
                      <a:lnTo>
                        <a:pt x="292" y="86"/>
                      </a:lnTo>
                      <a:lnTo>
                        <a:pt x="292" y="86"/>
                      </a:lnTo>
                      <a:lnTo>
                        <a:pt x="292" y="87"/>
                      </a:lnTo>
                      <a:lnTo>
                        <a:pt x="292" y="87"/>
                      </a:lnTo>
                      <a:lnTo>
                        <a:pt x="291" y="87"/>
                      </a:lnTo>
                      <a:lnTo>
                        <a:pt x="291" y="87"/>
                      </a:lnTo>
                      <a:lnTo>
                        <a:pt x="291" y="87"/>
                      </a:lnTo>
                      <a:lnTo>
                        <a:pt x="291" y="86"/>
                      </a:lnTo>
                      <a:lnTo>
                        <a:pt x="291" y="86"/>
                      </a:lnTo>
                      <a:lnTo>
                        <a:pt x="290" y="86"/>
                      </a:lnTo>
                      <a:lnTo>
                        <a:pt x="290" y="86"/>
                      </a:lnTo>
                      <a:lnTo>
                        <a:pt x="290" y="86"/>
                      </a:lnTo>
                      <a:lnTo>
                        <a:pt x="290" y="86"/>
                      </a:lnTo>
                      <a:lnTo>
                        <a:pt x="289" y="87"/>
                      </a:lnTo>
                      <a:lnTo>
                        <a:pt x="289" y="87"/>
                      </a:lnTo>
                      <a:lnTo>
                        <a:pt x="289" y="87"/>
                      </a:lnTo>
                      <a:lnTo>
                        <a:pt x="289" y="87"/>
                      </a:lnTo>
                      <a:lnTo>
                        <a:pt x="289" y="88"/>
                      </a:lnTo>
                      <a:lnTo>
                        <a:pt x="288" y="88"/>
                      </a:lnTo>
                      <a:lnTo>
                        <a:pt x="288" y="88"/>
                      </a:lnTo>
                      <a:lnTo>
                        <a:pt x="288" y="88"/>
                      </a:lnTo>
                      <a:lnTo>
                        <a:pt x="288" y="89"/>
                      </a:lnTo>
                      <a:lnTo>
                        <a:pt x="288" y="89"/>
                      </a:lnTo>
                      <a:lnTo>
                        <a:pt x="288" y="90"/>
                      </a:lnTo>
                      <a:lnTo>
                        <a:pt x="288" y="90"/>
                      </a:lnTo>
                      <a:lnTo>
                        <a:pt x="288" y="90"/>
                      </a:lnTo>
                      <a:lnTo>
                        <a:pt x="288" y="90"/>
                      </a:lnTo>
                      <a:lnTo>
                        <a:pt x="288" y="90"/>
                      </a:lnTo>
                      <a:lnTo>
                        <a:pt x="288" y="90"/>
                      </a:lnTo>
                      <a:lnTo>
                        <a:pt x="288" y="91"/>
                      </a:lnTo>
                      <a:lnTo>
                        <a:pt x="288" y="91"/>
                      </a:lnTo>
                      <a:lnTo>
                        <a:pt x="288" y="91"/>
                      </a:lnTo>
                      <a:lnTo>
                        <a:pt x="288" y="91"/>
                      </a:lnTo>
                      <a:lnTo>
                        <a:pt x="287" y="91"/>
                      </a:lnTo>
                      <a:lnTo>
                        <a:pt x="287" y="91"/>
                      </a:lnTo>
                      <a:lnTo>
                        <a:pt x="287" y="91"/>
                      </a:lnTo>
                      <a:lnTo>
                        <a:pt x="287" y="91"/>
                      </a:lnTo>
                      <a:lnTo>
                        <a:pt x="287" y="91"/>
                      </a:lnTo>
                      <a:lnTo>
                        <a:pt x="286" y="91"/>
                      </a:lnTo>
                      <a:lnTo>
                        <a:pt x="286" y="91"/>
                      </a:lnTo>
                      <a:lnTo>
                        <a:pt x="286" y="91"/>
                      </a:lnTo>
                      <a:lnTo>
                        <a:pt x="286" y="92"/>
                      </a:lnTo>
                      <a:lnTo>
                        <a:pt x="286" y="92"/>
                      </a:lnTo>
                      <a:lnTo>
                        <a:pt x="286" y="92"/>
                      </a:lnTo>
                      <a:lnTo>
                        <a:pt x="285" y="92"/>
                      </a:lnTo>
                      <a:lnTo>
                        <a:pt x="285" y="92"/>
                      </a:lnTo>
                      <a:lnTo>
                        <a:pt x="285" y="92"/>
                      </a:lnTo>
                      <a:lnTo>
                        <a:pt x="285" y="92"/>
                      </a:lnTo>
                      <a:lnTo>
                        <a:pt x="285" y="92"/>
                      </a:lnTo>
                      <a:lnTo>
                        <a:pt x="285" y="92"/>
                      </a:lnTo>
                      <a:lnTo>
                        <a:pt x="285" y="92"/>
                      </a:lnTo>
                      <a:lnTo>
                        <a:pt x="285" y="92"/>
                      </a:lnTo>
                      <a:lnTo>
                        <a:pt x="285" y="92"/>
                      </a:lnTo>
                      <a:lnTo>
                        <a:pt x="285" y="92"/>
                      </a:lnTo>
                      <a:lnTo>
                        <a:pt x="285" y="92"/>
                      </a:lnTo>
                      <a:lnTo>
                        <a:pt x="285" y="92"/>
                      </a:lnTo>
                      <a:lnTo>
                        <a:pt x="285" y="93"/>
                      </a:lnTo>
                      <a:lnTo>
                        <a:pt x="285" y="93"/>
                      </a:lnTo>
                      <a:lnTo>
                        <a:pt x="285" y="93"/>
                      </a:lnTo>
                      <a:lnTo>
                        <a:pt x="285" y="93"/>
                      </a:lnTo>
                      <a:lnTo>
                        <a:pt x="285" y="93"/>
                      </a:lnTo>
                      <a:lnTo>
                        <a:pt x="285" y="93"/>
                      </a:lnTo>
                      <a:lnTo>
                        <a:pt x="285" y="93"/>
                      </a:lnTo>
                      <a:lnTo>
                        <a:pt x="285" y="94"/>
                      </a:lnTo>
                      <a:lnTo>
                        <a:pt x="285" y="94"/>
                      </a:lnTo>
                      <a:lnTo>
                        <a:pt x="285" y="94"/>
                      </a:lnTo>
                      <a:lnTo>
                        <a:pt x="285" y="94"/>
                      </a:lnTo>
                      <a:lnTo>
                        <a:pt x="285" y="94"/>
                      </a:lnTo>
                      <a:lnTo>
                        <a:pt x="285" y="94"/>
                      </a:lnTo>
                      <a:lnTo>
                        <a:pt x="284" y="94"/>
                      </a:lnTo>
                      <a:lnTo>
                        <a:pt x="284" y="95"/>
                      </a:lnTo>
                      <a:lnTo>
                        <a:pt x="284" y="95"/>
                      </a:lnTo>
                      <a:lnTo>
                        <a:pt x="284" y="96"/>
                      </a:lnTo>
                      <a:lnTo>
                        <a:pt x="283" y="96"/>
                      </a:lnTo>
                      <a:lnTo>
                        <a:pt x="283" y="96"/>
                      </a:lnTo>
                      <a:lnTo>
                        <a:pt x="283" y="97"/>
                      </a:lnTo>
                      <a:lnTo>
                        <a:pt x="283" y="97"/>
                      </a:lnTo>
                      <a:lnTo>
                        <a:pt x="282" y="97"/>
                      </a:lnTo>
                      <a:lnTo>
                        <a:pt x="282" y="97"/>
                      </a:lnTo>
                      <a:lnTo>
                        <a:pt x="282" y="98"/>
                      </a:lnTo>
                      <a:lnTo>
                        <a:pt x="282" y="98"/>
                      </a:lnTo>
                      <a:lnTo>
                        <a:pt x="282" y="98"/>
                      </a:lnTo>
                      <a:lnTo>
                        <a:pt x="281" y="98"/>
                      </a:lnTo>
                      <a:lnTo>
                        <a:pt x="281" y="99"/>
                      </a:lnTo>
                      <a:lnTo>
                        <a:pt x="281" y="98"/>
                      </a:lnTo>
                      <a:lnTo>
                        <a:pt x="281" y="98"/>
                      </a:lnTo>
                      <a:lnTo>
                        <a:pt x="281" y="98"/>
                      </a:lnTo>
                      <a:lnTo>
                        <a:pt x="281" y="97"/>
                      </a:lnTo>
                      <a:lnTo>
                        <a:pt x="281" y="97"/>
                      </a:lnTo>
                      <a:lnTo>
                        <a:pt x="281" y="97"/>
                      </a:lnTo>
                      <a:lnTo>
                        <a:pt x="281" y="97"/>
                      </a:lnTo>
                      <a:lnTo>
                        <a:pt x="281" y="96"/>
                      </a:lnTo>
                      <a:lnTo>
                        <a:pt x="281" y="96"/>
                      </a:lnTo>
                      <a:lnTo>
                        <a:pt x="281" y="96"/>
                      </a:lnTo>
                      <a:lnTo>
                        <a:pt x="281" y="95"/>
                      </a:lnTo>
                      <a:lnTo>
                        <a:pt x="281" y="94"/>
                      </a:lnTo>
                      <a:lnTo>
                        <a:pt x="280" y="94"/>
                      </a:lnTo>
                      <a:lnTo>
                        <a:pt x="280" y="94"/>
                      </a:lnTo>
                      <a:lnTo>
                        <a:pt x="280" y="94"/>
                      </a:lnTo>
                      <a:lnTo>
                        <a:pt x="280" y="94"/>
                      </a:lnTo>
                      <a:lnTo>
                        <a:pt x="280" y="93"/>
                      </a:lnTo>
                      <a:lnTo>
                        <a:pt x="280" y="93"/>
                      </a:lnTo>
                      <a:lnTo>
                        <a:pt x="280" y="93"/>
                      </a:lnTo>
                      <a:lnTo>
                        <a:pt x="280" y="93"/>
                      </a:lnTo>
                      <a:lnTo>
                        <a:pt x="280" y="92"/>
                      </a:lnTo>
                      <a:lnTo>
                        <a:pt x="280" y="92"/>
                      </a:lnTo>
                      <a:lnTo>
                        <a:pt x="280" y="92"/>
                      </a:lnTo>
                      <a:lnTo>
                        <a:pt x="280" y="92"/>
                      </a:lnTo>
                      <a:lnTo>
                        <a:pt x="280" y="91"/>
                      </a:lnTo>
                      <a:lnTo>
                        <a:pt x="280" y="91"/>
                      </a:lnTo>
                      <a:lnTo>
                        <a:pt x="279" y="89"/>
                      </a:lnTo>
                      <a:lnTo>
                        <a:pt x="279" y="89"/>
                      </a:lnTo>
                      <a:lnTo>
                        <a:pt x="279" y="88"/>
                      </a:lnTo>
                      <a:lnTo>
                        <a:pt x="279" y="88"/>
                      </a:lnTo>
                      <a:lnTo>
                        <a:pt x="279" y="88"/>
                      </a:lnTo>
                      <a:lnTo>
                        <a:pt x="279" y="88"/>
                      </a:lnTo>
                      <a:lnTo>
                        <a:pt x="279" y="87"/>
                      </a:lnTo>
                      <a:lnTo>
                        <a:pt x="279" y="87"/>
                      </a:lnTo>
                      <a:lnTo>
                        <a:pt x="279" y="86"/>
                      </a:lnTo>
                      <a:lnTo>
                        <a:pt x="279" y="86"/>
                      </a:lnTo>
                      <a:lnTo>
                        <a:pt x="279" y="85"/>
                      </a:lnTo>
                      <a:lnTo>
                        <a:pt x="279" y="85"/>
                      </a:lnTo>
                      <a:lnTo>
                        <a:pt x="278" y="84"/>
                      </a:lnTo>
                      <a:lnTo>
                        <a:pt x="278" y="84"/>
                      </a:lnTo>
                      <a:lnTo>
                        <a:pt x="279" y="83"/>
                      </a:lnTo>
                      <a:lnTo>
                        <a:pt x="279" y="83"/>
                      </a:lnTo>
                      <a:lnTo>
                        <a:pt x="279" y="82"/>
                      </a:lnTo>
                      <a:lnTo>
                        <a:pt x="279" y="82"/>
                      </a:lnTo>
                      <a:lnTo>
                        <a:pt x="279" y="82"/>
                      </a:lnTo>
                      <a:lnTo>
                        <a:pt x="279" y="81"/>
                      </a:lnTo>
                      <a:lnTo>
                        <a:pt x="279" y="81"/>
                      </a:lnTo>
                      <a:lnTo>
                        <a:pt x="279" y="81"/>
                      </a:lnTo>
                      <a:lnTo>
                        <a:pt x="279" y="81"/>
                      </a:lnTo>
                      <a:lnTo>
                        <a:pt x="279" y="80"/>
                      </a:lnTo>
                      <a:lnTo>
                        <a:pt x="279" y="80"/>
                      </a:lnTo>
                      <a:lnTo>
                        <a:pt x="279" y="80"/>
                      </a:lnTo>
                      <a:lnTo>
                        <a:pt x="279" y="80"/>
                      </a:lnTo>
                      <a:lnTo>
                        <a:pt x="279" y="79"/>
                      </a:lnTo>
                      <a:lnTo>
                        <a:pt x="280" y="79"/>
                      </a:lnTo>
                      <a:lnTo>
                        <a:pt x="280" y="79"/>
                      </a:lnTo>
                      <a:lnTo>
                        <a:pt x="280" y="79"/>
                      </a:lnTo>
                      <a:lnTo>
                        <a:pt x="280" y="79"/>
                      </a:lnTo>
                      <a:lnTo>
                        <a:pt x="280" y="79"/>
                      </a:lnTo>
                      <a:lnTo>
                        <a:pt x="280" y="79"/>
                      </a:lnTo>
                      <a:lnTo>
                        <a:pt x="280" y="79"/>
                      </a:lnTo>
                      <a:lnTo>
                        <a:pt x="280" y="79"/>
                      </a:lnTo>
                      <a:lnTo>
                        <a:pt x="280" y="79"/>
                      </a:lnTo>
                      <a:lnTo>
                        <a:pt x="281" y="78"/>
                      </a:lnTo>
                      <a:lnTo>
                        <a:pt x="281" y="78"/>
                      </a:lnTo>
                      <a:lnTo>
                        <a:pt x="281" y="78"/>
                      </a:lnTo>
                      <a:lnTo>
                        <a:pt x="281" y="78"/>
                      </a:lnTo>
                      <a:lnTo>
                        <a:pt x="281" y="78"/>
                      </a:lnTo>
                      <a:lnTo>
                        <a:pt x="281" y="78"/>
                      </a:lnTo>
                      <a:lnTo>
                        <a:pt x="281" y="78"/>
                      </a:lnTo>
                      <a:lnTo>
                        <a:pt x="281" y="78"/>
                      </a:lnTo>
                      <a:lnTo>
                        <a:pt x="281" y="77"/>
                      </a:lnTo>
                      <a:lnTo>
                        <a:pt x="281" y="77"/>
                      </a:lnTo>
                      <a:lnTo>
                        <a:pt x="281" y="76"/>
                      </a:lnTo>
                      <a:lnTo>
                        <a:pt x="281" y="76"/>
                      </a:lnTo>
                      <a:lnTo>
                        <a:pt x="281" y="76"/>
                      </a:lnTo>
                      <a:lnTo>
                        <a:pt x="281" y="76"/>
                      </a:lnTo>
                      <a:lnTo>
                        <a:pt x="281" y="75"/>
                      </a:lnTo>
                      <a:lnTo>
                        <a:pt x="282" y="75"/>
                      </a:lnTo>
                      <a:lnTo>
                        <a:pt x="282" y="76"/>
                      </a:lnTo>
                      <a:lnTo>
                        <a:pt x="282" y="76"/>
                      </a:lnTo>
                      <a:lnTo>
                        <a:pt x="282" y="76"/>
                      </a:lnTo>
                      <a:lnTo>
                        <a:pt x="283" y="75"/>
                      </a:lnTo>
                      <a:lnTo>
                        <a:pt x="283" y="75"/>
                      </a:lnTo>
                      <a:lnTo>
                        <a:pt x="283" y="75"/>
                      </a:lnTo>
                      <a:lnTo>
                        <a:pt x="283" y="75"/>
                      </a:lnTo>
                      <a:lnTo>
                        <a:pt x="284" y="75"/>
                      </a:lnTo>
                      <a:lnTo>
                        <a:pt x="284" y="75"/>
                      </a:lnTo>
                      <a:lnTo>
                        <a:pt x="284" y="75"/>
                      </a:lnTo>
                      <a:lnTo>
                        <a:pt x="285" y="74"/>
                      </a:lnTo>
                      <a:lnTo>
                        <a:pt x="285" y="74"/>
                      </a:lnTo>
                      <a:lnTo>
                        <a:pt x="285" y="74"/>
                      </a:lnTo>
                      <a:lnTo>
                        <a:pt x="285" y="74"/>
                      </a:lnTo>
                      <a:lnTo>
                        <a:pt x="285" y="74"/>
                      </a:lnTo>
                      <a:lnTo>
                        <a:pt x="286" y="74"/>
                      </a:lnTo>
                      <a:lnTo>
                        <a:pt x="286" y="74"/>
                      </a:lnTo>
                      <a:lnTo>
                        <a:pt x="286" y="73"/>
                      </a:lnTo>
                      <a:lnTo>
                        <a:pt x="286" y="73"/>
                      </a:lnTo>
                      <a:lnTo>
                        <a:pt x="286" y="73"/>
                      </a:lnTo>
                      <a:lnTo>
                        <a:pt x="286" y="73"/>
                      </a:lnTo>
                      <a:lnTo>
                        <a:pt x="287" y="73"/>
                      </a:lnTo>
                      <a:lnTo>
                        <a:pt x="287" y="73"/>
                      </a:lnTo>
                      <a:lnTo>
                        <a:pt x="287" y="72"/>
                      </a:lnTo>
                      <a:lnTo>
                        <a:pt x="287" y="72"/>
                      </a:lnTo>
                      <a:lnTo>
                        <a:pt x="288" y="72"/>
                      </a:lnTo>
                      <a:lnTo>
                        <a:pt x="287" y="72"/>
                      </a:lnTo>
                      <a:lnTo>
                        <a:pt x="287" y="71"/>
                      </a:lnTo>
                      <a:lnTo>
                        <a:pt x="288" y="71"/>
                      </a:lnTo>
                      <a:lnTo>
                        <a:pt x="288" y="71"/>
                      </a:lnTo>
                      <a:lnTo>
                        <a:pt x="288" y="70"/>
                      </a:lnTo>
                      <a:lnTo>
                        <a:pt x="289" y="70"/>
                      </a:lnTo>
                      <a:lnTo>
                        <a:pt x="289" y="70"/>
                      </a:lnTo>
                      <a:lnTo>
                        <a:pt x="289" y="70"/>
                      </a:lnTo>
                      <a:lnTo>
                        <a:pt x="289" y="69"/>
                      </a:lnTo>
                      <a:lnTo>
                        <a:pt x="289" y="69"/>
                      </a:lnTo>
                      <a:lnTo>
                        <a:pt x="290" y="69"/>
                      </a:lnTo>
                      <a:lnTo>
                        <a:pt x="290" y="69"/>
                      </a:lnTo>
                      <a:lnTo>
                        <a:pt x="291" y="69"/>
                      </a:lnTo>
                      <a:lnTo>
                        <a:pt x="291" y="68"/>
                      </a:lnTo>
                      <a:lnTo>
                        <a:pt x="291" y="68"/>
                      </a:lnTo>
                      <a:lnTo>
                        <a:pt x="291" y="68"/>
                      </a:lnTo>
                      <a:lnTo>
                        <a:pt x="291" y="68"/>
                      </a:lnTo>
                      <a:lnTo>
                        <a:pt x="292" y="68"/>
                      </a:lnTo>
                      <a:lnTo>
                        <a:pt x="292" y="67"/>
                      </a:lnTo>
                      <a:lnTo>
                        <a:pt x="292" y="67"/>
                      </a:lnTo>
                      <a:lnTo>
                        <a:pt x="292" y="67"/>
                      </a:lnTo>
                      <a:lnTo>
                        <a:pt x="292" y="67"/>
                      </a:lnTo>
                      <a:lnTo>
                        <a:pt x="292" y="66"/>
                      </a:lnTo>
                      <a:lnTo>
                        <a:pt x="293" y="66"/>
                      </a:lnTo>
                      <a:lnTo>
                        <a:pt x="293" y="66"/>
                      </a:lnTo>
                      <a:lnTo>
                        <a:pt x="293" y="66"/>
                      </a:lnTo>
                      <a:lnTo>
                        <a:pt x="294" y="66"/>
                      </a:lnTo>
                      <a:lnTo>
                        <a:pt x="294" y="66"/>
                      </a:lnTo>
                      <a:lnTo>
                        <a:pt x="294" y="65"/>
                      </a:lnTo>
                      <a:lnTo>
                        <a:pt x="294" y="65"/>
                      </a:lnTo>
                      <a:lnTo>
                        <a:pt x="295" y="65"/>
                      </a:lnTo>
                      <a:lnTo>
                        <a:pt x="295" y="65"/>
                      </a:lnTo>
                      <a:lnTo>
                        <a:pt x="295" y="65"/>
                      </a:lnTo>
                      <a:lnTo>
                        <a:pt x="295" y="65"/>
                      </a:lnTo>
                      <a:lnTo>
                        <a:pt x="296" y="65"/>
                      </a:lnTo>
                      <a:lnTo>
                        <a:pt x="296" y="65"/>
                      </a:lnTo>
                      <a:lnTo>
                        <a:pt x="296" y="65"/>
                      </a:lnTo>
                      <a:lnTo>
                        <a:pt x="296" y="65"/>
                      </a:lnTo>
                      <a:lnTo>
                        <a:pt x="296" y="64"/>
                      </a:lnTo>
                      <a:lnTo>
                        <a:pt x="296" y="64"/>
                      </a:lnTo>
                      <a:lnTo>
                        <a:pt x="296" y="64"/>
                      </a:lnTo>
                      <a:lnTo>
                        <a:pt x="296" y="64"/>
                      </a:lnTo>
                      <a:lnTo>
                        <a:pt x="296" y="64"/>
                      </a:lnTo>
                      <a:lnTo>
                        <a:pt x="297" y="64"/>
                      </a:lnTo>
                      <a:lnTo>
                        <a:pt x="297" y="63"/>
                      </a:lnTo>
                      <a:lnTo>
                        <a:pt x="297" y="63"/>
                      </a:lnTo>
                      <a:lnTo>
                        <a:pt x="297" y="63"/>
                      </a:lnTo>
                      <a:lnTo>
                        <a:pt x="297" y="63"/>
                      </a:lnTo>
                      <a:lnTo>
                        <a:pt x="296" y="63"/>
                      </a:lnTo>
                      <a:lnTo>
                        <a:pt x="297" y="62"/>
                      </a:lnTo>
                      <a:lnTo>
                        <a:pt x="297" y="62"/>
                      </a:lnTo>
                      <a:lnTo>
                        <a:pt x="297" y="62"/>
                      </a:lnTo>
                      <a:lnTo>
                        <a:pt x="297" y="62"/>
                      </a:lnTo>
                      <a:lnTo>
                        <a:pt x="297" y="62"/>
                      </a:lnTo>
                      <a:lnTo>
                        <a:pt x="297" y="61"/>
                      </a:lnTo>
                      <a:lnTo>
                        <a:pt x="297" y="61"/>
                      </a:lnTo>
                      <a:lnTo>
                        <a:pt x="297" y="60"/>
                      </a:lnTo>
                      <a:lnTo>
                        <a:pt x="297" y="60"/>
                      </a:lnTo>
                      <a:lnTo>
                        <a:pt x="297" y="60"/>
                      </a:lnTo>
                      <a:lnTo>
                        <a:pt x="298" y="60"/>
                      </a:lnTo>
                      <a:lnTo>
                        <a:pt x="298" y="60"/>
                      </a:lnTo>
                      <a:lnTo>
                        <a:pt x="298" y="59"/>
                      </a:lnTo>
                      <a:lnTo>
                        <a:pt x="298" y="59"/>
                      </a:lnTo>
                      <a:lnTo>
                        <a:pt x="298" y="59"/>
                      </a:lnTo>
                      <a:lnTo>
                        <a:pt x="298" y="59"/>
                      </a:lnTo>
                      <a:lnTo>
                        <a:pt x="298" y="59"/>
                      </a:lnTo>
                      <a:lnTo>
                        <a:pt x="299" y="59"/>
                      </a:lnTo>
                      <a:lnTo>
                        <a:pt x="299" y="59"/>
                      </a:lnTo>
                      <a:lnTo>
                        <a:pt x="299" y="59"/>
                      </a:lnTo>
                      <a:lnTo>
                        <a:pt x="299" y="59"/>
                      </a:lnTo>
                      <a:lnTo>
                        <a:pt x="299" y="59"/>
                      </a:lnTo>
                      <a:lnTo>
                        <a:pt x="299" y="59"/>
                      </a:lnTo>
                      <a:lnTo>
                        <a:pt x="299" y="59"/>
                      </a:lnTo>
                      <a:lnTo>
                        <a:pt x="298" y="59"/>
                      </a:lnTo>
                      <a:lnTo>
                        <a:pt x="298" y="59"/>
                      </a:lnTo>
                      <a:lnTo>
                        <a:pt x="298" y="59"/>
                      </a:lnTo>
                      <a:lnTo>
                        <a:pt x="298" y="58"/>
                      </a:lnTo>
                      <a:lnTo>
                        <a:pt x="298" y="58"/>
                      </a:lnTo>
                      <a:lnTo>
                        <a:pt x="298" y="58"/>
                      </a:lnTo>
                      <a:lnTo>
                        <a:pt x="297" y="58"/>
                      </a:lnTo>
                      <a:lnTo>
                        <a:pt x="297" y="58"/>
                      </a:lnTo>
                      <a:lnTo>
                        <a:pt x="297" y="58"/>
                      </a:lnTo>
                      <a:lnTo>
                        <a:pt x="296" y="59"/>
                      </a:lnTo>
                      <a:lnTo>
                        <a:pt x="296" y="59"/>
                      </a:lnTo>
                      <a:lnTo>
                        <a:pt x="296" y="59"/>
                      </a:lnTo>
                      <a:lnTo>
                        <a:pt x="295" y="59"/>
                      </a:lnTo>
                      <a:lnTo>
                        <a:pt x="295" y="59"/>
                      </a:lnTo>
                      <a:lnTo>
                        <a:pt x="295" y="59"/>
                      </a:lnTo>
                      <a:lnTo>
                        <a:pt x="295" y="59"/>
                      </a:lnTo>
                      <a:lnTo>
                        <a:pt x="295" y="59"/>
                      </a:lnTo>
                      <a:lnTo>
                        <a:pt x="295" y="60"/>
                      </a:lnTo>
                      <a:lnTo>
                        <a:pt x="295" y="60"/>
                      </a:lnTo>
                      <a:lnTo>
                        <a:pt x="295" y="60"/>
                      </a:lnTo>
                      <a:lnTo>
                        <a:pt x="295" y="60"/>
                      </a:lnTo>
                      <a:lnTo>
                        <a:pt x="295" y="60"/>
                      </a:lnTo>
                      <a:lnTo>
                        <a:pt x="295" y="61"/>
                      </a:lnTo>
                      <a:lnTo>
                        <a:pt x="295" y="61"/>
                      </a:lnTo>
                      <a:lnTo>
                        <a:pt x="295" y="61"/>
                      </a:lnTo>
                      <a:lnTo>
                        <a:pt x="295" y="62"/>
                      </a:lnTo>
                      <a:lnTo>
                        <a:pt x="295" y="62"/>
                      </a:lnTo>
                      <a:lnTo>
                        <a:pt x="295" y="62"/>
                      </a:lnTo>
                      <a:lnTo>
                        <a:pt x="295" y="62"/>
                      </a:lnTo>
                      <a:lnTo>
                        <a:pt x="295" y="62"/>
                      </a:lnTo>
                      <a:lnTo>
                        <a:pt x="295" y="62"/>
                      </a:lnTo>
                      <a:lnTo>
                        <a:pt x="295" y="62"/>
                      </a:lnTo>
                      <a:lnTo>
                        <a:pt x="295" y="62"/>
                      </a:lnTo>
                      <a:lnTo>
                        <a:pt x="295" y="62"/>
                      </a:lnTo>
                      <a:lnTo>
                        <a:pt x="295" y="62"/>
                      </a:lnTo>
                      <a:lnTo>
                        <a:pt x="295" y="62"/>
                      </a:lnTo>
                      <a:lnTo>
                        <a:pt x="294" y="62"/>
                      </a:lnTo>
                      <a:lnTo>
                        <a:pt x="294" y="62"/>
                      </a:lnTo>
                      <a:lnTo>
                        <a:pt x="294" y="62"/>
                      </a:lnTo>
                      <a:lnTo>
                        <a:pt x="294" y="62"/>
                      </a:lnTo>
                      <a:lnTo>
                        <a:pt x="294" y="62"/>
                      </a:lnTo>
                      <a:lnTo>
                        <a:pt x="294" y="62"/>
                      </a:lnTo>
                      <a:lnTo>
                        <a:pt x="294" y="62"/>
                      </a:lnTo>
                      <a:lnTo>
                        <a:pt x="293" y="62"/>
                      </a:lnTo>
                      <a:lnTo>
                        <a:pt x="293" y="62"/>
                      </a:lnTo>
                      <a:lnTo>
                        <a:pt x="293" y="62"/>
                      </a:lnTo>
                      <a:lnTo>
                        <a:pt x="292" y="63"/>
                      </a:lnTo>
                      <a:lnTo>
                        <a:pt x="292" y="63"/>
                      </a:lnTo>
                      <a:lnTo>
                        <a:pt x="292" y="63"/>
                      </a:lnTo>
                      <a:lnTo>
                        <a:pt x="292" y="63"/>
                      </a:lnTo>
                      <a:lnTo>
                        <a:pt x="292" y="63"/>
                      </a:lnTo>
                      <a:lnTo>
                        <a:pt x="292" y="64"/>
                      </a:lnTo>
                      <a:lnTo>
                        <a:pt x="291" y="64"/>
                      </a:lnTo>
                      <a:lnTo>
                        <a:pt x="291" y="64"/>
                      </a:lnTo>
                      <a:lnTo>
                        <a:pt x="291" y="64"/>
                      </a:lnTo>
                      <a:lnTo>
                        <a:pt x="291" y="64"/>
                      </a:lnTo>
                      <a:lnTo>
                        <a:pt x="290" y="64"/>
                      </a:lnTo>
                      <a:lnTo>
                        <a:pt x="290" y="65"/>
                      </a:lnTo>
                      <a:lnTo>
                        <a:pt x="290" y="65"/>
                      </a:lnTo>
                      <a:lnTo>
                        <a:pt x="290" y="65"/>
                      </a:lnTo>
                      <a:lnTo>
                        <a:pt x="290" y="65"/>
                      </a:lnTo>
                      <a:lnTo>
                        <a:pt x="290" y="65"/>
                      </a:lnTo>
                      <a:lnTo>
                        <a:pt x="290" y="65"/>
                      </a:lnTo>
                      <a:lnTo>
                        <a:pt x="289" y="65"/>
                      </a:lnTo>
                      <a:lnTo>
                        <a:pt x="289" y="66"/>
                      </a:lnTo>
                      <a:lnTo>
                        <a:pt x="289" y="66"/>
                      </a:lnTo>
                      <a:lnTo>
                        <a:pt x="289" y="66"/>
                      </a:lnTo>
                      <a:lnTo>
                        <a:pt x="288" y="66"/>
                      </a:lnTo>
                      <a:lnTo>
                        <a:pt x="288" y="66"/>
                      </a:lnTo>
                      <a:lnTo>
                        <a:pt x="288" y="65"/>
                      </a:lnTo>
                      <a:lnTo>
                        <a:pt x="289" y="65"/>
                      </a:lnTo>
                      <a:lnTo>
                        <a:pt x="289" y="65"/>
                      </a:lnTo>
                      <a:lnTo>
                        <a:pt x="288" y="65"/>
                      </a:lnTo>
                      <a:lnTo>
                        <a:pt x="288" y="65"/>
                      </a:lnTo>
                      <a:lnTo>
                        <a:pt x="289" y="65"/>
                      </a:lnTo>
                      <a:lnTo>
                        <a:pt x="289" y="65"/>
                      </a:lnTo>
                      <a:lnTo>
                        <a:pt x="289" y="65"/>
                      </a:lnTo>
                      <a:lnTo>
                        <a:pt x="289" y="64"/>
                      </a:lnTo>
                      <a:lnTo>
                        <a:pt x="289" y="64"/>
                      </a:lnTo>
                      <a:lnTo>
                        <a:pt x="288" y="64"/>
                      </a:lnTo>
                      <a:lnTo>
                        <a:pt x="288" y="64"/>
                      </a:lnTo>
                      <a:lnTo>
                        <a:pt x="288" y="65"/>
                      </a:lnTo>
                      <a:lnTo>
                        <a:pt x="288" y="65"/>
                      </a:lnTo>
                      <a:lnTo>
                        <a:pt x="288" y="64"/>
                      </a:lnTo>
                      <a:lnTo>
                        <a:pt x="288" y="64"/>
                      </a:lnTo>
                      <a:lnTo>
                        <a:pt x="288" y="64"/>
                      </a:lnTo>
                      <a:lnTo>
                        <a:pt x="288" y="64"/>
                      </a:lnTo>
                      <a:lnTo>
                        <a:pt x="288" y="63"/>
                      </a:lnTo>
                      <a:lnTo>
                        <a:pt x="288" y="63"/>
                      </a:lnTo>
                      <a:lnTo>
                        <a:pt x="288" y="63"/>
                      </a:lnTo>
                      <a:lnTo>
                        <a:pt x="288" y="63"/>
                      </a:lnTo>
                      <a:lnTo>
                        <a:pt x="288" y="63"/>
                      </a:lnTo>
                      <a:lnTo>
                        <a:pt x="288" y="62"/>
                      </a:lnTo>
                      <a:lnTo>
                        <a:pt x="289" y="62"/>
                      </a:lnTo>
                      <a:lnTo>
                        <a:pt x="289" y="62"/>
                      </a:lnTo>
                      <a:lnTo>
                        <a:pt x="289" y="61"/>
                      </a:lnTo>
                      <a:lnTo>
                        <a:pt x="289" y="61"/>
                      </a:lnTo>
                      <a:lnTo>
                        <a:pt x="288" y="61"/>
                      </a:lnTo>
                      <a:lnTo>
                        <a:pt x="288" y="62"/>
                      </a:lnTo>
                      <a:lnTo>
                        <a:pt x="288" y="62"/>
                      </a:lnTo>
                      <a:lnTo>
                        <a:pt x="288" y="62"/>
                      </a:lnTo>
                      <a:lnTo>
                        <a:pt x="288" y="62"/>
                      </a:lnTo>
                      <a:lnTo>
                        <a:pt x="287" y="62"/>
                      </a:lnTo>
                      <a:lnTo>
                        <a:pt x="287" y="62"/>
                      </a:lnTo>
                      <a:lnTo>
                        <a:pt x="287" y="61"/>
                      </a:lnTo>
                      <a:lnTo>
                        <a:pt x="286" y="61"/>
                      </a:lnTo>
                      <a:lnTo>
                        <a:pt x="286" y="61"/>
                      </a:lnTo>
                      <a:lnTo>
                        <a:pt x="286" y="61"/>
                      </a:lnTo>
                      <a:lnTo>
                        <a:pt x="286" y="61"/>
                      </a:lnTo>
                      <a:lnTo>
                        <a:pt x="285" y="62"/>
                      </a:lnTo>
                      <a:lnTo>
                        <a:pt x="285" y="62"/>
                      </a:lnTo>
                      <a:lnTo>
                        <a:pt x="285" y="62"/>
                      </a:lnTo>
                      <a:lnTo>
                        <a:pt x="284" y="62"/>
                      </a:lnTo>
                      <a:lnTo>
                        <a:pt x="284" y="62"/>
                      </a:lnTo>
                      <a:lnTo>
                        <a:pt x="284" y="62"/>
                      </a:lnTo>
                      <a:lnTo>
                        <a:pt x="284" y="62"/>
                      </a:lnTo>
                      <a:lnTo>
                        <a:pt x="284" y="62"/>
                      </a:lnTo>
                      <a:lnTo>
                        <a:pt x="284" y="62"/>
                      </a:lnTo>
                      <a:lnTo>
                        <a:pt x="283" y="62"/>
                      </a:lnTo>
                      <a:lnTo>
                        <a:pt x="283" y="62"/>
                      </a:lnTo>
                      <a:lnTo>
                        <a:pt x="283" y="62"/>
                      </a:lnTo>
                      <a:lnTo>
                        <a:pt x="282" y="62"/>
                      </a:lnTo>
                      <a:lnTo>
                        <a:pt x="282" y="62"/>
                      </a:lnTo>
                      <a:lnTo>
                        <a:pt x="282" y="62"/>
                      </a:lnTo>
                      <a:lnTo>
                        <a:pt x="282" y="62"/>
                      </a:lnTo>
                      <a:lnTo>
                        <a:pt x="282" y="62"/>
                      </a:lnTo>
                      <a:lnTo>
                        <a:pt x="282" y="62"/>
                      </a:lnTo>
                      <a:lnTo>
                        <a:pt x="281" y="62"/>
                      </a:lnTo>
                      <a:lnTo>
                        <a:pt x="281" y="62"/>
                      </a:lnTo>
                      <a:lnTo>
                        <a:pt x="281" y="62"/>
                      </a:lnTo>
                      <a:lnTo>
                        <a:pt x="281" y="62"/>
                      </a:lnTo>
                      <a:lnTo>
                        <a:pt x="281" y="63"/>
                      </a:lnTo>
                      <a:lnTo>
                        <a:pt x="281" y="63"/>
                      </a:lnTo>
                      <a:lnTo>
                        <a:pt x="281" y="63"/>
                      </a:lnTo>
                      <a:lnTo>
                        <a:pt x="281" y="64"/>
                      </a:lnTo>
                      <a:lnTo>
                        <a:pt x="281" y="64"/>
                      </a:lnTo>
                      <a:lnTo>
                        <a:pt x="281" y="64"/>
                      </a:lnTo>
                      <a:lnTo>
                        <a:pt x="280" y="64"/>
                      </a:lnTo>
                      <a:lnTo>
                        <a:pt x="280" y="64"/>
                      </a:lnTo>
                      <a:lnTo>
                        <a:pt x="280" y="64"/>
                      </a:lnTo>
                      <a:lnTo>
                        <a:pt x="279" y="65"/>
                      </a:lnTo>
                      <a:lnTo>
                        <a:pt x="279" y="65"/>
                      </a:lnTo>
                      <a:lnTo>
                        <a:pt x="279" y="65"/>
                      </a:lnTo>
                      <a:lnTo>
                        <a:pt x="279" y="65"/>
                      </a:lnTo>
                      <a:lnTo>
                        <a:pt x="279" y="65"/>
                      </a:lnTo>
                      <a:lnTo>
                        <a:pt x="279" y="65"/>
                      </a:lnTo>
                      <a:lnTo>
                        <a:pt x="279" y="65"/>
                      </a:lnTo>
                      <a:lnTo>
                        <a:pt x="279" y="66"/>
                      </a:lnTo>
                      <a:lnTo>
                        <a:pt x="279" y="66"/>
                      </a:lnTo>
                      <a:lnTo>
                        <a:pt x="278" y="66"/>
                      </a:lnTo>
                      <a:lnTo>
                        <a:pt x="278" y="66"/>
                      </a:lnTo>
                      <a:lnTo>
                        <a:pt x="278" y="66"/>
                      </a:lnTo>
                      <a:lnTo>
                        <a:pt x="277" y="67"/>
                      </a:lnTo>
                      <a:lnTo>
                        <a:pt x="277" y="67"/>
                      </a:lnTo>
                      <a:lnTo>
                        <a:pt x="277" y="67"/>
                      </a:lnTo>
                      <a:lnTo>
                        <a:pt x="277" y="67"/>
                      </a:lnTo>
                      <a:lnTo>
                        <a:pt x="276" y="68"/>
                      </a:lnTo>
                      <a:lnTo>
                        <a:pt x="276" y="68"/>
                      </a:lnTo>
                      <a:lnTo>
                        <a:pt x="276" y="68"/>
                      </a:lnTo>
                      <a:lnTo>
                        <a:pt x="276" y="68"/>
                      </a:lnTo>
                      <a:lnTo>
                        <a:pt x="276" y="68"/>
                      </a:lnTo>
                      <a:lnTo>
                        <a:pt x="276" y="68"/>
                      </a:lnTo>
                      <a:lnTo>
                        <a:pt x="275" y="68"/>
                      </a:lnTo>
                      <a:lnTo>
                        <a:pt x="275" y="69"/>
                      </a:lnTo>
                      <a:lnTo>
                        <a:pt x="275" y="69"/>
                      </a:lnTo>
                      <a:lnTo>
                        <a:pt x="276" y="69"/>
                      </a:lnTo>
                      <a:lnTo>
                        <a:pt x="276" y="69"/>
                      </a:lnTo>
                      <a:lnTo>
                        <a:pt x="275" y="69"/>
                      </a:lnTo>
                      <a:lnTo>
                        <a:pt x="275" y="69"/>
                      </a:lnTo>
                      <a:lnTo>
                        <a:pt x="275" y="70"/>
                      </a:lnTo>
                      <a:lnTo>
                        <a:pt x="275" y="70"/>
                      </a:lnTo>
                      <a:lnTo>
                        <a:pt x="275" y="70"/>
                      </a:lnTo>
                      <a:lnTo>
                        <a:pt x="276" y="70"/>
                      </a:lnTo>
                      <a:lnTo>
                        <a:pt x="276" y="70"/>
                      </a:lnTo>
                      <a:lnTo>
                        <a:pt x="276" y="70"/>
                      </a:lnTo>
                      <a:lnTo>
                        <a:pt x="276" y="70"/>
                      </a:lnTo>
                      <a:lnTo>
                        <a:pt x="276" y="70"/>
                      </a:lnTo>
                      <a:lnTo>
                        <a:pt x="276" y="70"/>
                      </a:lnTo>
                      <a:lnTo>
                        <a:pt x="276" y="69"/>
                      </a:lnTo>
                      <a:lnTo>
                        <a:pt x="277" y="70"/>
                      </a:lnTo>
                      <a:lnTo>
                        <a:pt x="277" y="70"/>
                      </a:lnTo>
                      <a:lnTo>
                        <a:pt x="277" y="70"/>
                      </a:lnTo>
                      <a:lnTo>
                        <a:pt x="277" y="70"/>
                      </a:lnTo>
                      <a:lnTo>
                        <a:pt x="277" y="70"/>
                      </a:lnTo>
                      <a:lnTo>
                        <a:pt x="277" y="70"/>
                      </a:lnTo>
                      <a:lnTo>
                        <a:pt x="278" y="70"/>
                      </a:lnTo>
                      <a:lnTo>
                        <a:pt x="278" y="71"/>
                      </a:lnTo>
                      <a:lnTo>
                        <a:pt x="277" y="71"/>
                      </a:lnTo>
                      <a:lnTo>
                        <a:pt x="277" y="71"/>
                      </a:lnTo>
                      <a:lnTo>
                        <a:pt x="277" y="71"/>
                      </a:lnTo>
                      <a:lnTo>
                        <a:pt x="277" y="71"/>
                      </a:lnTo>
                      <a:lnTo>
                        <a:pt x="276" y="71"/>
                      </a:lnTo>
                      <a:lnTo>
                        <a:pt x="276" y="71"/>
                      </a:lnTo>
                      <a:lnTo>
                        <a:pt x="276" y="71"/>
                      </a:lnTo>
                      <a:lnTo>
                        <a:pt x="276" y="71"/>
                      </a:lnTo>
                      <a:lnTo>
                        <a:pt x="276" y="71"/>
                      </a:lnTo>
                      <a:lnTo>
                        <a:pt x="276" y="71"/>
                      </a:lnTo>
                      <a:lnTo>
                        <a:pt x="276" y="71"/>
                      </a:lnTo>
                      <a:lnTo>
                        <a:pt x="275" y="71"/>
                      </a:lnTo>
                      <a:lnTo>
                        <a:pt x="275" y="71"/>
                      </a:lnTo>
                      <a:lnTo>
                        <a:pt x="275" y="71"/>
                      </a:lnTo>
                      <a:lnTo>
                        <a:pt x="275" y="71"/>
                      </a:lnTo>
                      <a:lnTo>
                        <a:pt x="275" y="71"/>
                      </a:lnTo>
                      <a:lnTo>
                        <a:pt x="275" y="71"/>
                      </a:lnTo>
                      <a:lnTo>
                        <a:pt x="274" y="71"/>
                      </a:lnTo>
                      <a:lnTo>
                        <a:pt x="274" y="71"/>
                      </a:lnTo>
                      <a:lnTo>
                        <a:pt x="274" y="71"/>
                      </a:lnTo>
                      <a:lnTo>
                        <a:pt x="274" y="71"/>
                      </a:lnTo>
                      <a:lnTo>
                        <a:pt x="274" y="71"/>
                      </a:lnTo>
                      <a:lnTo>
                        <a:pt x="274" y="71"/>
                      </a:lnTo>
                      <a:lnTo>
                        <a:pt x="273" y="71"/>
                      </a:lnTo>
                      <a:lnTo>
                        <a:pt x="273" y="71"/>
                      </a:lnTo>
                      <a:lnTo>
                        <a:pt x="273" y="71"/>
                      </a:lnTo>
                      <a:lnTo>
                        <a:pt x="273" y="71"/>
                      </a:lnTo>
                      <a:lnTo>
                        <a:pt x="273" y="72"/>
                      </a:lnTo>
                      <a:lnTo>
                        <a:pt x="272" y="72"/>
                      </a:lnTo>
                      <a:lnTo>
                        <a:pt x="272" y="72"/>
                      </a:lnTo>
                      <a:lnTo>
                        <a:pt x="272" y="71"/>
                      </a:lnTo>
                      <a:lnTo>
                        <a:pt x="272" y="71"/>
                      </a:lnTo>
                      <a:lnTo>
                        <a:pt x="271" y="71"/>
                      </a:lnTo>
                      <a:lnTo>
                        <a:pt x="271" y="71"/>
                      </a:lnTo>
                      <a:lnTo>
                        <a:pt x="271" y="71"/>
                      </a:lnTo>
                      <a:lnTo>
                        <a:pt x="271" y="72"/>
                      </a:lnTo>
                      <a:lnTo>
                        <a:pt x="271" y="72"/>
                      </a:lnTo>
                      <a:lnTo>
                        <a:pt x="271" y="72"/>
                      </a:lnTo>
                      <a:lnTo>
                        <a:pt x="270" y="72"/>
                      </a:lnTo>
                      <a:lnTo>
                        <a:pt x="270" y="72"/>
                      </a:lnTo>
                      <a:lnTo>
                        <a:pt x="269" y="72"/>
                      </a:lnTo>
                      <a:lnTo>
                        <a:pt x="269" y="72"/>
                      </a:lnTo>
                      <a:lnTo>
                        <a:pt x="269" y="72"/>
                      </a:lnTo>
                      <a:lnTo>
                        <a:pt x="269" y="72"/>
                      </a:lnTo>
                      <a:lnTo>
                        <a:pt x="269" y="71"/>
                      </a:lnTo>
                      <a:lnTo>
                        <a:pt x="269" y="71"/>
                      </a:lnTo>
                      <a:lnTo>
                        <a:pt x="269" y="71"/>
                      </a:lnTo>
                      <a:lnTo>
                        <a:pt x="269" y="71"/>
                      </a:lnTo>
                      <a:lnTo>
                        <a:pt x="269" y="71"/>
                      </a:lnTo>
                      <a:lnTo>
                        <a:pt x="269" y="71"/>
                      </a:lnTo>
                      <a:lnTo>
                        <a:pt x="270" y="71"/>
                      </a:lnTo>
                      <a:lnTo>
                        <a:pt x="270" y="71"/>
                      </a:lnTo>
                      <a:lnTo>
                        <a:pt x="271" y="71"/>
                      </a:lnTo>
                      <a:lnTo>
                        <a:pt x="271" y="71"/>
                      </a:lnTo>
                      <a:lnTo>
                        <a:pt x="271" y="71"/>
                      </a:lnTo>
                      <a:lnTo>
                        <a:pt x="271" y="71"/>
                      </a:lnTo>
                      <a:lnTo>
                        <a:pt x="271" y="70"/>
                      </a:lnTo>
                      <a:lnTo>
                        <a:pt x="271" y="70"/>
                      </a:lnTo>
                      <a:lnTo>
                        <a:pt x="270" y="70"/>
                      </a:lnTo>
                      <a:lnTo>
                        <a:pt x="270" y="70"/>
                      </a:lnTo>
                      <a:lnTo>
                        <a:pt x="270" y="70"/>
                      </a:lnTo>
                      <a:lnTo>
                        <a:pt x="270" y="70"/>
                      </a:lnTo>
                      <a:lnTo>
                        <a:pt x="269" y="69"/>
                      </a:lnTo>
                      <a:lnTo>
                        <a:pt x="269" y="69"/>
                      </a:lnTo>
                      <a:lnTo>
                        <a:pt x="269" y="69"/>
                      </a:lnTo>
                      <a:lnTo>
                        <a:pt x="268" y="69"/>
                      </a:lnTo>
                      <a:lnTo>
                        <a:pt x="268" y="70"/>
                      </a:lnTo>
                      <a:lnTo>
                        <a:pt x="268" y="70"/>
                      </a:lnTo>
                      <a:lnTo>
                        <a:pt x="268" y="70"/>
                      </a:lnTo>
                      <a:lnTo>
                        <a:pt x="268" y="70"/>
                      </a:lnTo>
                      <a:lnTo>
                        <a:pt x="268" y="70"/>
                      </a:lnTo>
                      <a:lnTo>
                        <a:pt x="268" y="70"/>
                      </a:lnTo>
                      <a:lnTo>
                        <a:pt x="268" y="69"/>
                      </a:lnTo>
                      <a:lnTo>
                        <a:pt x="267" y="69"/>
                      </a:lnTo>
                      <a:lnTo>
                        <a:pt x="267" y="69"/>
                      </a:lnTo>
                      <a:lnTo>
                        <a:pt x="267" y="69"/>
                      </a:lnTo>
                      <a:lnTo>
                        <a:pt x="267" y="69"/>
                      </a:lnTo>
                      <a:lnTo>
                        <a:pt x="267" y="69"/>
                      </a:lnTo>
                      <a:lnTo>
                        <a:pt x="266" y="69"/>
                      </a:lnTo>
                      <a:lnTo>
                        <a:pt x="266" y="69"/>
                      </a:lnTo>
                      <a:lnTo>
                        <a:pt x="266" y="69"/>
                      </a:lnTo>
                      <a:lnTo>
                        <a:pt x="266" y="69"/>
                      </a:lnTo>
                      <a:lnTo>
                        <a:pt x="265" y="69"/>
                      </a:lnTo>
                      <a:lnTo>
                        <a:pt x="265" y="69"/>
                      </a:lnTo>
                      <a:lnTo>
                        <a:pt x="265" y="69"/>
                      </a:lnTo>
                      <a:lnTo>
                        <a:pt x="264" y="69"/>
                      </a:lnTo>
                      <a:lnTo>
                        <a:pt x="264" y="69"/>
                      </a:lnTo>
                      <a:lnTo>
                        <a:pt x="264" y="69"/>
                      </a:lnTo>
                      <a:lnTo>
                        <a:pt x="265" y="69"/>
                      </a:lnTo>
                      <a:lnTo>
                        <a:pt x="265" y="70"/>
                      </a:lnTo>
                      <a:lnTo>
                        <a:pt x="264" y="70"/>
                      </a:lnTo>
                      <a:lnTo>
                        <a:pt x="264" y="70"/>
                      </a:lnTo>
                      <a:lnTo>
                        <a:pt x="264" y="70"/>
                      </a:lnTo>
                      <a:lnTo>
                        <a:pt x="264" y="70"/>
                      </a:lnTo>
                      <a:lnTo>
                        <a:pt x="264" y="69"/>
                      </a:lnTo>
                      <a:lnTo>
                        <a:pt x="264" y="69"/>
                      </a:lnTo>
                      <a:lnTo>
                        <a:pt x="264" y="70"/>
                      </a:lnTo>
                      <a:lnTo>
                        <a:pt x="263" y="70"/>
                      </a:lnTo>
                      <a:lnTo>
                        <a:pt x="263" y="70"/>
                      </a:lnTo>
                      <a:lnTo>
                        <a:pt x="263" y="70"/>
                      </a:lnTo>
                      <a:lnTo>
                        <a:pt x="264" y="70"/>
                      </a:lnTo>
                      <a:lnTo>
                        <a:pt x="264" y="70"/>
                      </a:lnTo>
                      <a:lnTo>
                        <a:pt x="264" y="70"/>
                      </a:lnTo>
                      <a:lnTo>
                        <a:pt x="264" y="70"/>
                      </a:lnTo>
                      <a:lnTo>
                        <a:pt x="264" y="70"/>
                      </a:lnTo>
                      <a:lnTo>
                        <a:pt x="264" y="70"/>
                      </a:lnTo>
                      <a:lnTo>
                        <a:pt x="263" y="70"/>
                      </a:lnTo>
                      <a:lnTo>
                        <a:pt x="263" y="70"/>
                      </a:lnTo>
                      <a:lnTo>
                        <a:pt x="263" y="71"/>
                      </a:lnTo>
                      <a:lnTo>
                        <a:pt x="263" y="70"/>
                      </a:lnTo>
                      <a:lnTo>
                        <a:pt x="263" y="70"/>
                      </a:lnTo>
                      <a:lnTo>
                        <a:pt x="263" y="70"/>
                      </a:lnTo>
                      <a:lnTo>
                        <a:pt x="263" y="70"/>
                      </a:lnTo>
                      <a:lnTo>
                        <a:pt x="263" y="70"/>
                      </a:lnTo>
                      <a:lnTo>
                        <a:pt x="263" y="70"/>
                      </a:lnTo>
                      <a:lnTo>
                        <a:pt x="262" y="70"/>
                      </a:lnTo>
                      <a:lnTo>
                        <a:pt x="262" y="70"/>
                      </a:lnTo>
                      <a:lnTo>
                        <a:pt x="262" y="70"/>
                      </a:lnTo>
                      <a:lnTo>
                        <a:pt x="262" y="70"/>
                      </a:lnTo>
                      <a:lnTo>
                        <a:pt x="261" y="70"/>
                      </a:lnTo>
                      <a:lnTo>
                        <a:pt x="261" y="70"/>
                      </a:lnTo>
                      <a:lnTo>
                        <a:pt x="261" y="71"/>
                      </a:lnTo>
                      <a:lnTo>
                        <a:pt x="261" y="71"/>
                      </a:lnTo>
                      <a:lnTo>
                        <a:pt x="261" y="70"/>
                      </a:lnTo>
                      <a:lnTo>
                        <a:pt x="261" y="70"/>
                      </a:lnTo>
                      <a:lnTo>
                        <a:pt x="261" y="70"/>
                      </a:lnTo>
                      <a:lnTo>
                        <a:pt x="260" y="70"/>
                      </a:lnTo>
                      <a:lnTo>
                        <a:pt x="260" y="70"/>
                      </a:lnTo>
                      <a:lnTo>
                        <a:pt x="260" y="70"/>
                      </a:lnTo>
                      <a:lnTo>
                        <a:pt x="260" y="70"/>
                      </a:lnTo>
                      <a:lnTo>
                        <a:pt x="260" y="70"/>
                      </a:lnTo>
                      <a:lnTo>
                        <a:pt x="259" y="70"/>
                      </a:lnTo>
                      <a:lnTo>
                        <a:pt x="259" y="70"/>
                      </a:lnTo>
                      <a:lnTo>
                        <a:pt x="259" y="70"/>
                      </a:lnTo>
                      <a:lnTo>
                        <a:pt x="259" y="70"/>
                      </a:lnTo>
                      <a:lnTo>
                        <a:pt x="259" y="70"/>
                      </a:lnTo>
                      <a:lnTo>
                        <a:pt x="259" y="70"/>
                      </a:lnTo>
                      <a:lnTo>
                        <a:pt x="259" y="70"/>
                      </a:lnTo>
                      <a:lnTo>
                        <a:pt x="258" y="70"/>
                      </a:lnTo>
                      <a:lnTo>
                        <a:pt x="258" y="70"/>
                      </a:lnTo>
                      <a:lnTo>
                        <a:pt x="258" y="70"/>
                      </a:lnTo>
                      <a:lnTo>
                        <a:pt x="258" y="71"/>
                      </a:lnTo>
                      <a:lnTo>
                        <a:pt x="258" y="71"/>
                      </a:lnTo>
                      <a:lnTo>
                        <a:pt x="258" y="71"/>
                      </a:lnTo>
                      <a:lnTo>
                        <a:pt x="258" y="71"/>
                      </a:lnTo>
                      <a:lnTo>
                        <a:pt x="257" y="71"/>
                      </a:lnTo>
                      <a:lnTo>
                        <a:pt x="257" y="71"/>
                      </a:lnTo>
                      <a:lnTo>
                        <a:pt x="257" y="70"/>
                      </a:lnTo>
                      <a:lnTo>
                        <a:pt x="257" y="70"/>
                      </a:lnTo>
                      <a:lnTo>
                        <a:pt x="257" y="70"/>
                      </a:lnTo>
                      <a:lnTo>
                        <a:pt x="257" y="70"/>
                      </a:lnTo>
                      <a:lnTo>
                        <a:pt x="257" y="70"/>
                      </a:lnTo>
                      <a:lnTo>
                        <a:pt x="257" y="70"/>
                      </a:lnTo>
                      <a:lnTo>
                        <a:pt x="257" y="70"/>
                      </a:lnTo>
                      <a:lnTo>
                        <a:pt x="256" y="70"/>
                      </a:lnTo>
                      <a:lnTo>
                        <a:pt x="256" y="70"/>
                      </a:lnTo>
                      <a:lnTo>
                        <a:pt x="256" y="70"/>
                      </a:lnTo>
                      <a:lnTo>
                        <a:pt x="256" y="70"/>
                      </a:lnTo>
                      <a:lnTo>
                        <a:pt x="255" y="70"/>
                      </a:lnTo>
                      <a:lnTo>
                        <a:pt x="255" y="70"/>
                      </a:lnTo>
                      <a:lnTo>
                        <a:pt x="255" y="70"/>
                      </a:lnTo>
                      <a:lnTo>
                        <a:pt x="255" y="70"/>
                      </a:lnTo>
                      <a:lnTo>
                        <a:pt x="255" y="70"/>
                      </a:lnTo>
                      <a:lnTo>
                        <a:pt x="255" y="70"/>
                      </a:lnTo>
                      <a:lnTo>
                        <a:pt x="254" y="70"/>
                      </a:lnTo>
                      <a:lnTo>
                        <a:pt x="254" y="70"/>
                      </a:lnTo>
                      <a:lnTo>
                        <a:pt x="254" y="70"/>
                      </a:lnTo>
                      <a:lnTo>
                        <a:pt x="254" y="70"/>
                      </a:lnTo>
                      <a:lnTo>
                        <a:pt x="253" y="70"/>
                      </a:lnTo>
                      <a:lnTo>
                        <a:pt x="253" y="70"/>
                      </a:lnTo>
                      <a:lnTo>
                        <a:pt x="253" y="70"/>
                      </a:lnTo>
                      <a:lnTo>
                        <a:pt x="253" y="70"/>
                      </a:lnTo>
                      <a:lnTo>
                        <a:pt x="252" y="70"/>
                      </a:lnTo>
                      <a:lnTo>
                        <a:pt x="252" y="70"/>
                      </a:lnTo>
                      <a:lnTo>
                        <a:pt x="252" y="70"/>
                      </a:lnTo>
                      <a:lnTo>
                        <a:pt x="252" y="70"/>
                      </a:lnTo>
                      <a:lnTo>
                        <a:pt x="251" y="70"/>
                      </a:lnTo>
                      <a:lnTo>
                        <a:pt x="251" y="70"/>
                      </a:lnTo>
                      <a:lnTo>
                        <a:pt x="251" y="70"/>
                      </a:lnTo>
                      <a:lnTo>
                        <a:pt x="251" y="70"/>
                      </a:lnTo>
                      <a:lnTo>
                        <a:pt x="250" y="71"/>
                      </a:lnTo>
                      <a:lnTo>
                        <a:pt x="250" y="71"/>
                      </a:lnTo>
                      <a:lnTo>
                        <a:pt x="250" y="71"/>
                      </a:lnTo>
                      <a:lnTo>
                        <a:pt x="250" y="71"/>
                      </a:lnTo>
                      <a:lnTo>
                        <a:pt x="249" y="71"/>
                      </a:lnTo>
                      <a:lnTo>
                        <a:pt x="249" y="71"/>
                      </a:lnTo>
                      <a:lnTo>
                        <a:pt x="249" y="72"/>
                      </a:lnTo>
                      <a:lnTo>
                        <a:pt x="249" y="72"/>
                      </a:lnTo>
                      <a:lnTo>
                        <a:pt x="249" y="72"/>
                      </a:lnTo>
                      <a:lnTo>
                        <a:pt x="249" y="72"/>
                      </a:lnTo>
                      <a:lnTo>
                        <a:pt x="248" y="72"/>
                      </a:lnTo>
                      <a:lnTo>
                        <a:pt x="248" y="73"/>
                      </a:lnTo>
                      <a:lnTo>
                        <a:pt x="248" y="73"/>
                      </a:lnTo>
                      <a:lnTo>
                        <a:pt x="248" y="73"/>
                      </a:lnTo>
                      <a:lnTo>
                        <a:pt x="247" y="73"/>
                      </a:lnTo>
                      <a:lnTo>
                        <a:pt x="247" y="73"/>
                      </a:lnTo>
                      <a:lnTo>
                        <a:pt x="247" y="73"/>
                      </a:lnTo>
                      <a:lnTo>
                        <a:pt x="247" y="73"/>
                      </a:lnTo>
                      <a:lnTo>
                        <a:pt x="246" y="74"/>
                      </a:lnTo>
                      <a:lnTo>
                        <a:pt x="246" y="74"/>
                      </a:lnTo>
                      <a:lnTo>
                        <a:pt x="246" y="74"/>
                      </a:lnTo>
                      <a:lnTo>
                        <a:pt x="246" y="74"/>
                      </a:lnTo>
                      <a:lnTo>
                        <a:pt x="246" y="74"/>
                      </a:lnTo>
                      <a:lnTo>
                        <a:pt x="246" y="75"/>
                      </a:lnTo>
                      <a:lnTo>
                        <a:pt x="246" y="75"/>
                      </a:lnTo>
                      <a:lnTo>
                        <a:pt x="246" y="75"/>
                      </a:lnTo>
                      <a:lnTo>
                        <a:pt x="246" y="76"/>
                      </a:lnTo>
                      <a:lnTo>
                        <a:pt x="245" y="76"/>
                      </a:lnTo>
                      <a:lnTo>
                        <a:pt x="245" y="76"/>
                      </a:lnTo>
                      <a:lnTo>
                        <a:pt x="245" y="76"/>
                      </a:lnTo>
                      <a:lnTo>
                        <a:pt x="245" y="76"/>
                      </a:lnTo>
                      <a:lnTo>
                        <a:pt x="245" y="76"/>
                      </a:lnTo>
                      <a:lnTo>
                        <a:pt x="245" y="76"/>
                      </a:lnTo>
                      <a:lnTo>
                        <a:pt x="244" y="76"/>
                      </a:lnTo>
                      <a:lnTo>
                        <a:pt x="244" y="77"/>
                      </a:lnTo>
                      <a:lnTo>
                        <a:pt x="244" y="77"/>
                      </a:lnTo>
                      <a:lnTo>
                        <a:pt x="244" y="77"/>
                      </a:lnTo>
                      <a:lnTo>
                        <a:pt x="244" y="77"/>
                      </a:lnTo>
                      <a:lnTo>
                        <a:pt x="244" y="77"/>
                      </a:lnTo>
                      <a:lnTo>
                        <a:pt x="244" y="77"/>
                      </a:lnTo>
                      <a:lnTo>
                        <a:pt x="243" y="77"/>
                      </a:lnTo>
                      <a:lnTo>
                        <a:pt x="243" y="77"/>
                      </a:lnTo>
                      <a:lnTo>
                        <a:pt x="243" y="78"/>
                      </a:lnTo>
                      <a:lnTo>
                        <a:pt x="242" y="78"/>
                      </a:lnTo>
                      <a:lnTo>
                        <a:pt x="242" y="78"/>
                      </a:lnTo>
                      <a:lnTo>
                        <a:pt x="242" y="78"/>
                      </a:lnTo>
                      <a:lnTo>
                        <a:pt x="242" y="78"/>
                      </a:lnTo>
                      <a:lnTo>
                        <a:pt x="242" y="79"/>
                      </a:lnTo>
                      <a:lnTo>
                        <a:pt x="241" y="79"/>
                      </a:lnTo>
                      <a:lnTo>
                        <a:pt x="241" y="79"/>
                      </a:lnTo>
                      <a:lnTo>
                        <a:pt x="241" y="79"/>
                      </a:lnTo>
                      <a:lnTo>
                        <a:pt x="241" y="79"/>
                      </a:lnTo>
                      <a:lnTo>
                        <a:pt x="241" y="79"/>
                      </a:lnTo>
                      <a:lnTo>
                        <a:pt x="241" y="80"/>
                      </a:lnTo>
                      <a:lnTo>
                        <a:pt x="241" y="80"/>
                      </a:lnTo>
                      <a:lnTo>
                        <a:pt x="240" y="80"/>
                      </a:lnTo>
                      <a:lnTo>
                        <a:pt x="240" y="80"/>
                      </a:lnTo>
                      <a:lnTo>
                        <a:pt x="240" y="80"/>
                      </a:lnTo>
                      <a:lnTo>
                        <a:pt x="240" y="80"/>
                      </a:lnTo>
                      <a:lnTo>
                        <a:pt x="240" y="80"/>
                      </a:lnTo>
                      <a:lnTo>
                        <a:pt x="240" y="81"/>
                      </a:lnTo>
                      <a:lnTo>
                        <a:pt x="240" y="81"/>
                      </a:lnTo>
                      <a:lnTo>
                        <a:pt x="239" y="81"/>
                      </a:lnTo>
                      <a:lnTo>
                        <a:pt x="239" y="81"/>
                      </a:lnTo>
                      <a:lnTo>
                        <a:pt x="239" y="81"/>
                      </a:lnTo>
                      <a:lnTo>
                        <a:pt x="239" y="82"/>
                      </a:lnTo>
                      <a:lnTo>
                        <a:pt x="238" y="82"/>
                      </a:lnTo>
                      <a:lnTo>
                        <a:pt x="238" y="83"/>
                      </a:lnTo>
                      <a:lnTo>
                        <a:pt x="238" y="83"/>
                      </a:lnTo>
                      <a:lnTo>
                        <a:pt x="238" y="83"/>
                      </a:lnTo>
                      <a:lnTo>
                        <a:pt x="237" y="83"/>
                      </a:lnTo>
                      <a:lnTo>
                        <a:pt x="237" y="83"/>
                      </a:lnTo>
                      <a:lnTo>
                        <a:pt x="237" y="83"/>
                      </a:lnTo>
                      <a:lnTo>
                        <a:pt x="237" y="83"/>
                      </a:lnTo>
                      <a:lnTo>
                        <a:pt x="237" y="83"/>
                      </a:lnTo>
                      <a:lnTo>
                        <a:pt x="237" y="83"/>
                      </a:lnTo>
                      <a:lnTo>
                        <a:pt x="237" y="84"/>
                      </a:lnTo>
                      <a:lnTo>
                        <a:pt x="236" y="84"/>
                      </a:lnTo>
                      <a:lnTo>
                        <a:pt x="236" y="84"/>
                      </a:lnTo>
                      <a:lnTo>
                        <a:pt x="236" y="84"/>
                      </a:lnTo>
                      <a:lnTo>
                        <a:pt x="236" y="84"/>
                      </a:lnTo>
                      <a:lnTo>
                        <a:pt x="235" y="85"/>
                      </a:lnTo>
                      <a:lnTo>
                        <a:pt x="235" y="85"/>
                      </a:lnTo>
                      <a:lnTo>
                        <a:pt x="235" y="85"/>
                      </a:lnTo>
                      <a:lnTo>
                        <a:pt x="235" y="85"/>
                      </a:lnTo>
                      <a:lnTo>
                        <a:pt x="234" y="85"/>
                      </a:lnTo>
                      <a:lnTo>
                        <a:pt x="234" y="85"/>
                      </a:lnTo>
                      <a:lnTo>
                        <a:pt x="234" y="85"/>
                      </a:lnTo>
                      <a:lnTo>
                        <a:pt x="234" y="86"/>
                      </a:lnTo>
                      <a:lnTo>
                        <a:pt x="234" y="86"/>
                      </a:lnTo>
                      <a:lnTo>
                        <a:pt x="234" y="86"/>
                      </a:lnTo>
                      <a:lnTo>
                        <a:pt x="234" y="86"/>
                      </a:lnTo>
                      <a:lnTo>
                        <a:pt x="235" y="86"/>
                      </a:lnTo>
                      <a:lnTo>
                        <a:pt x="235" y="86"/>
                      </a:lnTo>
                      <a:lnTo>
                        <a:pt x="235" y="86"/>
                      </a:lnTo>
                      <a:lnTo>
                        <a:pt x="235" y="86"/>
                      </a:lnTo>
                      <a:lnTo>
                        <a:pt x="236" y="86"/>
                      </a:lnTo>
                      <a:lnTo>
                        <a:pt x="236" y="86"/>
                      </a:lnTo>
                      <a:lnTo>
                        <a:pt x="236" y="86"/>
                      </a:lnTo>
                      <a:lnTo>
                        <a:pt x="236" y="86"/>
                      </a:lnTo>
                      <a:lnTo>
                        <a:pt x="237" y="86"/>
                      </a:lnTo>
                      <a:lnTo>
                        <a:pt x="237" y="86"/>
                      </a:lnTo>
                      <a:lnTo>
                        <a:pt x="237" y="86"/>
                      </a:lnTo>
                      <a:lnTo>
                        <a:pt x="238" y="86"/>
                      </a:lnTo>
                      <a:lnTo>
                        <a:pt x="238" y="86"/>
                      </a:lnTo>
                      <a:lnTo>
                        <a:pt x="238" y="87"/>
                      </a:lnTo>
                      <a:lnTo>
                        <a:pt x="238" y="87"/>
                      </a:lnTo>
                      <a:lnTo>
                        <a:pt x="238" y="88"/>
                      </a:lnTo>
                      <a:lnTo>
                        <a:pt x="238" y="88"/>
                      </a:lnTo>
                      <a:lnTo>
                        <a:pt x="238" y="88"/>
                      </a:lnTo>
                      <a:lnTo>
                        <a:pt x="237" y="88"/>
                      </a:lnTo>
                      <a:lnTo>
                        <a:pt x="237" y="88"/>
                      </a:lnTo>
                      <a:lnTo>
                        <a:pt x="237" y="89"/>
                      </a:lnTo>
                      <a:lnTo>
                        <a:pt x="237" y="89"/>
                      </a:lnTo>
                      <a:lnTo>
                        <a:pt x="238" y="89"/>
                      </a:lnTo>
                      <a:lnTo>
                        <a:pt x="238" y="89"/>
                      </a:lnTo>
                      <a:lnTo>
                        <a:pt x="238" y="89"/>
                      </a:lnTo>
                      <a:lnTo>
                        <a:pt x="238" y="89"/>
                      </a:lnTo>
                      <a:lnTo>
                        <a:pt x="239" y="89"/>
                      </a:lnTo>
                      <a:lnTo>
                        <a:pt x="239" y="88"/>
                      </a:lnTo>
                      <a:lnTo>
                        <a:pt x="239" y="88"/>
                      </a:lnTo>
                      <a:lnTo>
                        <a:pt x="239" y="88"/>
                      </a:lnTo>
                      <a:lnTo>
                        <a:pt x="239" y="88"/>
                      </a:lnTo>
                      <a:lnTo>
                        <a:pt x="239" y="88"/>
                      </a:lnTo>
                      <a:lnTo>
                        <a:pt x="240" y="88"/>
                      </a:lnTo>
                      <a:lnTo>
                        <a:pt x="240" y="88"/>
                      </a:lnTo>
                      <a:lnTo>
                        <a:pt x="240" y="89"/>
                      </a:lnTo>
                      <a:lnTo>
                        <a:pt x="240" y="89"/>
                      </a:lnTo>
                      <a:lnTo>
                        <a:pt x="240" y="89"/>
                      </a:lnTo>
                      <a:lnTo>
                        <a:pt x="239" y="89"/>
                      </a:lnTo>
                      <a:lnTo>
                        <a:pt x="239" y="89"/>
                      </a:lnTo>
                      <a:lnTo>
                        <a:pt x="239" y="89"/>
                      </a:lnTo>
                      <a:lnTo>
                        <a:pt x="239" y="89"/>
                      </a:lnTo>
                      <a:lnTo>
                        <a:pt x="239" y="89"/>
                      </a:lnTo>
                      <a:lnTo>
                        <a:pt x="239" y="90"/>
                      </a:lnTo>
                      <a:lnTo>
                        <a:pt x="239" y="90"/>
                      </a:lnTo>
                      <a:lnTo>
                        <a:pt x="239" y="90"/>
                      </a:lnTo>
                      <a:lnTo>
                        <a:pt x="239" y="90"/>
                      </a:lnTo>
                      <a:lnTo>
                        <a:pt x="239" y="90"/>
                      </a:lnTo>
                      <a:lnTo>
                        <a:pt x="240" y="90"/>
                      </a:lnTo>
                      <a:lnTo>
                        <a:pt x="240" y="90"/>
                      </a:lnTo>
                      <a:lnTo>
                        <a:pt x="240" y="90"/>
                      </a:lnTo>
                      <a:lnTo>
                        <a:pt x="240" y="89"/>
                      </a:lnTo>
                      <a:lnTo>
                        <a:pt x="241" y="89"/>
                      </a:lnTo>
                      <a:lnTo>
                        <a:pt x="241" y="89"/>
                      </a:lnTo>
                      <a:lnTo>
                        <a:pt x="241" y="89"/>
                      </a:lnTo>
                      <a:lnTo>
                        <a:pt x="241" y="89"/>
                      </a:lnTo>
                      <a:lnTo>
                        <a:pt x="241" y="89"/>
                      </a:lnTo>
                      <a:lnTo>
                        <a:pt x="241" y="88"/>
                      </a:lnTo>
                      <a:lnTo>
                        <a:pt x="241" y="89"/>
                      </a:lnTo>
                      <a:lnTo>
                        <a:pt x="241" y="89"/>
                      </a:lnTo>
                      <a:lnTo>
                        <a:pt x="241" y="89"/>
                      </a:lnTo>
                      <a:lnTo>
                        <a:pt x="241" y="89"/>
                      </a:lnTo>
                      <a:lnTo>
                        <a:pt x="241" y="89"/>
                      </a:lnTo>
                      <a:lnTo>
                        <a:pt x="241" y="90"/>
                      </a:lnTo>
                      <a:lnTo>
                        <a:pt x="241" y="90"/>
                      </a:lnTo>
                      <a:lnTo>
                        <a:pt x="241" y="90"/>
                      </a:lnTo>
                      <a:lnTo>
                        <a:pt x="241" y="90"/>
                      </a:lnTo>
                      <a:lnTo>
                        <a:pt x="241" y="90"/>
                      </a:lnTo>
                      <a:lnTo>
                        <a:pt x="242" y="89"/>
                      </a:lnTo>
                      <a:lnTo>
                        <a:pt x="242" y="89"/>
                      </a:lnTo>
                      <a:lnTo>
                        <a:pt x="242" y="89"/>
                      </a:lnTo>
                      <a:lnTo>
                        <a:pt x="242" y="88"/>
                      </a:lnTo>
                      <a:lnTo>
                        <a:pt x="242" y="88"/>
                      </a:lnTo>
                      <a:lnTo>
                        <a:pt x="242" y="87"/>
                      </a:lnTo>
                      <a:lnTo>
                        <a:pt x="242" y="87"/>
                      </a:lnTo>
                      <a:lnTo>
                        <a:pt x="242" y="87"/>
                      </a:lnTo>
                      <a:lnTo>
                        <a:pt x="242" y="88"/>
                      </a:lnTo>
                      <a:lnTo>
                        <a:pt x="243" y="88"/>
                      </a:lnTo>
                      <a:lnTo>
                        <a:pt x="243" y="88"/>
                      </a:lnTo>
                      <a:lnTo>
                        <a:pt x="243" y="88"/>
                      </a:lnTo>
                      <a:lnTo>
                        <a:pt x="244" y="87"/>
                      </a:lnTo>
                      <a:lnTo>
                        <a:pt x="244" y="87"/>
                      </a:lnTo>
                      <a:lnTo>
                        <a:pt x="244" y="87"/>
                      </a:lnTo>
                      <a:lnTo>
                        <a:pt x="244" y="88"/>
                      </a:lnTo>
                      <a:lnTo>
                        <a:pt x="244" y="88"/>
                      </a:lnTo>
                      <a:lnTo>
                        <a:pt x="245" y="88"/>
                      </a:lnTo>
                      <a:lnTo>
                        <a:pt x="245" y="88"/>
                      </a:lnTo>
                      <a:lnTo>
                        <a:pt x="245" y="88"/>
                      </a:lnTo>
                      <a:lnTo>
                        <a:pt x="245" y="88"/>
                      </a:lnTo>
                      <a:lnTo>
                        <a:pt x="245" y="88"/>
                      </a:lnTo>
                      <a:lnTo>
                        <a:pt x="245" y="89"/>
                      </a:lnTo>
                      <a:lnTo>
                        <a:pt x="245" y="89"/>
                      </a:lnTo>
                      <a:lnTo>
                        <a:pt x="245" y="89"/>
                      </a:lnTo>
                      <a:lnTo>
                        <a:pt x="246" y="89"/>
                      </a:lnTo>
                      <a:lnTo>
                        <a:pt x="246" y="89"/>
                      </a:lnTo>
                      <a:lnTo>
                        <a:pt x="246" y="89"/>
                      </a:lnTo>
                      <a:lnTo>
                        <a:pt x="246" y="90"/>
                      </a:lnTo>
                      <a:lnTo>
                        <a:pt x="246" y="90"/>
                      </a:lnTo>
                      <a:lnTo>
                        <a:pt x="246" y="90"/>
                      </a:lnTo>
                      <a:lnTo>
                        <a:pt x="246" y="90"/>
                      </a:lnTo>
                      <a:lnTo>
                        <a:pt x="247" y="90"/>
                      </a:lnTo>
                      <a:lnTo>
                        <a:pt x="247" y="90"/>
                      </a:lnTo>
                      <a:lnTo>
                        <a:pt x="247" y="90"/>
                      </a:lnTo>
                      <a:lnTo>
                        <a:pt x="247" y="91"/>
                      </a:lnTo>
                      <a:lnTo>
                        <a:pt x="247" y="91"/>
                      </a:lnTo>
                      <a:lnTo>
                        <a:pt x="248" y="91"/>
                      </a:lnTo>
                      <a:lnTo>
                        <a:pt x="248" y="91"/>
                      </a:lnTo>
                      <a:lnTo>
                        <a:pt x="248" y="91"/>
                      </a:lnTo>
                      <a:lnTo>
                        <a:pt x="248" y="91"/>
                      </a:lnTo>
                      <a:lnTo>
                        <a:pt x="247" y="91"/>
                      </a:lnTo>
                      <a:lnTo>
                        <a:pt x="247" y="91"/>
                      </a:lnTo>
                      <a:lnTo>
                        <a:pt x="247" y="92"/>
                      </a:lnTo>
                      <a:lnTo>
                        <a:pt x="247" y="92"/>
                      </a:lnTo>
                      <a:lnTo>
                        <a:pt x="247" y="92"/>
                      </a:lnTo>
                      <a:lnTo>
                        <a:pt x="247" y="92"/>
                      </a:lnTo>
                      <a:lnTo>
                        <a:pt x="247" y="92"/>
                      </a:lnTo>
                      <a:lnTo>
                        <a:pt x="246" y="91"/>
                      </a:lnTo>
                      <a:lnTo>
                        <a:pt x="246" y="91"/>
                      </a:lnTo>
                      <a:lnTo>
                        <a:pt x="246" y="92"/>
                      </a:lnTo>
                      <a:lnTo>
                        <a:pt x="247" y="92"/>
                      </a:lnTo>
                      <a:lnTo>
                        <a:pt x="247" y="92"/>
                      </a:lnTo>
                      <a:lnTo>
                        <a:pt x="247" y="92"/>
                      </a:lnTo>
                      <a:lnTo>
                        <a:pt x="247" y="93"/>
                      </a:lnTo>
                      <a:lnTo>
                        <a:pt x="247" y="93"/>
                      </a:lnTo>
                      <a:lnTo>
                        <a:pt x="247" y="93"/>
                      </a:lnTo>
                      <a:lnTo>
                        <a:pt x="247" y="93"/>
                      </a:lnTo>
                      <a:lnTo>
                        <a:pt x="247" y="93"/>
                      </a:lnTo>
                      <a:lnTo>
                        <a:pt x="247" y="93"/>
                      </a:lnTo>
                      <a:lnTo>
                        <a:pt x="247" y="93"/>
                      </a:lnTo>
                      <a:lnTo>
                        <a:pt x="247" y="94"/>
                      </a:lnTo>
                      <a:lnTo>
                        <a:pt x="247" y="94"/>
                      </a:lnTo>
                      <a:lnTo>
                        <a:pt x="247" y="94"/>
                      </a:lnTo>
                      <a:lnTo>
                        <a:pt x="248" y="94"/>
                      </a:lnTo>
                      <a:lnTo>
                        <a:pt x="248" y="94"/>
                      </a:lnTo>
                      <a:lnTo>
                        <a:pt x="248" y="94"/>
                      </a:lnTo>
                      <a:lnTo>
                        <a:pt x="248" y="94"/>
                      </a:lnTo>
                      <a:lnTo>
                        <a:pt x="247" y="95"/>
                      </a:lnTo>
                      <a:lnTo>
                        <a:pt x="247" y="95"/>
                      </a:lnTo>
                      <a:lnTo>
                        <a:pt x="248" y="95"/>
                      </a:lnTo>
                      <a:lnTo>
                        <a:pt x="248" y="95"/>
                      </a:lnTo>
                      <a:lnTo>
                        <a:pt x="247" y="95"/>
                      </a:lnTo>
                      <a:lnTo>
                        <a:pt x="247" y="95"/>
                      </a:lnTo>
                      <a:lnTo>
                        <a:pt x="247" y="96"/>
                      </a:lnTo>
                      <a:lnTo>
                        <a:pt x="247" y="96"/>
                      </a:lnTo>
                      <a:lnTo>
                        <a:pt x="247" y="96"/>
                      </a:lnTo>
                      <a:lnTo>
                        <a:pt x="246" y="96"/>
                      </a:lnTo>
                      <a:lnTo>
                        <a:pt x="246" y="96"/>
                      </a:lnTo>
                      <a:lnTo>
                        <a:pt x="247" y="96"/>
                      </a:lnTo>
                      <a:lnTo>
                        <a:pt x="246" y="97"/>
                      </a:lnTo>
                      <a:lnTo>
                        <a:pt x="246" y="97"/>
                      </a:lnTo>
                      <a:lnTo>
                        <a:pt x="246" y="97"/>
                      </a:lnTo>
                      <a:lnTo>
                        <a:pt x="246" y="97"/>
                      </a:lnTo>
                      <a:lnTo>
                        <a:pt x="246" y="97"/>
                      </a:lnTo>
                      <a:lnTo>
                        <a:pt x="246" y="97"/>
                      </a:lnTo>
                      <a:lnTo>
                        <a:pt x="246" y="98"/>
                      </a:lnTo>
                      <a:lnTo>
                        <a:pt x="246" y="98"/>
                      </a:lnTo>
                      <a:lnTo>
                        <a:pt x="246" y="98"/>
                      </a:lnTo>
                      <a:lnTo>
                        <a:pt x="246" y="98"/>
                      </a:lnTo>
                      <a:lnTo>
                        <a:pt x="246" y="99"/>
                      </a:lnTo>
                      <a:lnTo>
                        <a:pt x="246" y="99"/>
                      </a:lnTo>
                      <a:lnTo>
                        <a:pt x="246" y="99"/>
                      </a:lnTo>
                      <a:lnTo>
                        <a:pt x="246" y="99"/>
                      </a:lnTo>
                      <a:lnTo>
                        <a:pt x="246" y="100"/>
                      </a:lnTo>
                      <a:lnTo>
                        <a:pt x="246" y="100"/>
                      </a:lnTo>
                      <a:lnTo>
                        <a:pt x="246" y="100"/>
                      </a:lnTo>
                      <a:lnTo>
                        <a:pt x="246" y="101"/>
                      </a:lnTo>
                      <a:lnTo>
                        <a:pt x="246" y="101"/>
                      </a:lnTo>
                      <a:lnTo>
                        <a:pt x="246" y="101"/>
                      </a:lnTo>
                      <a:lnTo>
                        <a:pt x="246" y="101"/>
                      </a:lnTo>
                      <a:lnTo>
                        <a:pt x="246" y="102"/>
                      </a:lnTo>
                      <a:lnTo>
                        <a:pt x="246" y="102"/>
                      </a:lnTo>
                      <a:lnTo>
                        <a:pt x="246" y="102"/>
                      </a:lnTo>
                      <a:lnTo>
                        <a:pt x="246" y="102"/>
                      </a:lnTo>
                      <a:lnTo>
                        <a:pt x="246" y="103"/>
                      </a:lnTo>
                      <a:lnTo>
                        <a:pt x="246" y="104"/>
                      </a:lnTo>
                      <a:lnTo>
                        <a:pt x="245" y="104"/>
                      </a:lnTo>
                      <a:lnTo>
                        <a:pt x="246" y="105"/>
                      </a:lnTo>
                      <a:lnTo>
                        <a:pt x="246" y="105"/>
                      </a:lnTo>
                      <a:lnTo>
                        <a:pt x="245" y="105"/>
                      </a:lnTo>
                      <a:lnTo>
                        <a:pt x="245" y="105"/>
                      </a:lnTo>
                      <a:lnTo>
                        <a:pt x="245" y="105"/>
                      </a:lnTo>
                      <a:lnTo>
                        <a:pt x="245" y="105"/>
                      </a:lnTo>
                      <a:lnTo>
                        <a:pt x="245" y="106"/>
                      </a:lnTo>
                      <a:lnTo>
                        <a:pt x="245" y="106"/>
                      </a:lnTo>
                      <a:lnTo>
                        <a:pt x="245" y="106"/>
                      </a:lnTo>
                      <a:lnTo>
                        <a:pt x="245" y="106"/>
                      </a:lnTo>
                      <a:lnTo>
                        <a:pt x="245" y="107"/>
                      </a:lnTo>
                      <a:lnTo>
                        <a:pt x="244" y="107"/>
                      </a:lnTo>
                      <a:lnTo>
                        <a:pt x="244" y="107"/>
                      </a:lnTo>
                      <a:lnTo>
                        <a:pt x="244" y="107"/>
                      </a:lnTo>
                      <a:lnTo>
                        <a:pt x="244" y="108"/>
                      </a:lnTo>
                      <a:lnTo>
                        <a:pt x="244" y="108"/>
                      </a:lnTo>
                      <a:lnTo>
                        <a:pt x="243" y="108"/>
                      </a:lnTo>
                      <a:lnTo>
                        <a:pt x="243" y="108"/>
                      </a:lnTo>
                      <a:lnTo>
                        <a:pt x="243" y="108"/>
                      </a:lnTo>
                      <a:lnTo>
                        <a:pt x="243" y="109"/>
                      </a:lnTo>
                      <a:lnTo>
                        <a:pt x="243" y="109"/>
                      </a:lnTo>
                      <a:lnTo>
                        <a:pt x="243" y="110"/>
                      </a:lnTo>
                      <a:lnTo>
                        <a:pt x="242" y="110"/>
                      </a:lnTo>
                      <a:lnTo>
                        <a:pt x="242" y="110"/>
                      </a:lnTo>
                      <a:lnTo>
                        <a:pt x="242" y="110"/>
                      </a:lnTo>
                      <a:lnTo>
                        <a:pt x="242" y="110"/>
                      </a:lnTo>
                      <a:lnTo>
                        <a:pt x="242" y="111"/>
                      </a:lnTo>
                      <a:lnTo>
                        <a:pt x="242" y="111"/>
                      </a:lnTo>
                      <a:lnTo>
                        <a:pt x="242" y="111"/>
                      </a:lnTo>
                      <a:lnTo>
                        <a:pt x="241" y="111"/>
                      </a:lnTo>
                      <a:lnTo>
                        <a:pt x="241" y="112"/>
                      </a:lnTo>
                      <a:lnTo>
                        <a:pt x="241" y="112"/>
                      </a:lnTo>
                      <a:lnTo>
                        <a:pt x="241" y="112"/>
                      </a:lnTo>
                      <a:lnTo>
                        <a:pt x="241" y="112"/>
                      </a:lnTo>
                      <a:lnTo>
                        <a:pt x="241" y="112"/>
                      </a:lnTo>
                      <a:lnTo>
                        <a:pt x="241" y="113"/>
                      </a:lnTo>
                      <a:lnTo>
                        <a:pt x="241" y="113"/>
                      </a:lnTo>
                      <a:lnTo>
                        <a:pt x="240" y="113"/>
                      </a:lnTo>
                      <a:lnTo>
                        <a:pt x="240" y="113"/>
                      </a:lnTo>
                      <a:lnTo>
                        <a:pt x="240" y="113"/>
                      </a:lnTo>
                      <a:lnTo>
                        <a:pt x="240" y="114"/>
                      </a:lnTo>
                      <a:lnTo>
                        <a:pt x="240" y="114"/>
                      </a:lnTo>
                      <a:lnTo>
                        <a:pt x="240" y="114"/>
                      </a:lnTo>
                      <a:lnTo>
                        <a:pt x="240" y="114"/>
                      </a:lnTo>
                      <a:lnTo>
                        <a:pt x="240" y="115"/>
                      </a:lnTo>
                      <a:lnTo>
                        <a:pt x="239" y="115"/>
                      </a:lnTo>
                      <a:lnTo>
                        <a:pt x="239" y="115"/>
                      </a:lnTo>
                      <a:lnTo>
                        <a:pt x="239" y="115"/>
                      </a:lnTo>
                      <a:lnTo>
                        <a:pt x="239" y="116"/>
                      </a:lnTo>
                      <a:lnTo>
                        <a:pt x="239" y="116"/>
                      </a:lnTo>
                      <a:lnTo>
                        <a:pt x="239" y="116"/>
                      </a:lnTo>
                      <a:lnTo>
                        <a:pt x="238" y="116"/>
                      </a:lnTo>
                      <a:lnTo>
                        <a:pt x="238" y="116"/>
                      </a:lnTo>
                      <a:lnTo>
                        <a:pt x="238" y="117"/>
                      </a:lnTo>
                      <a:lnTo>
                        <a:pt x="238" y="117"/>
                      </a:lnTo>
                      <a:lnTo>
                        <a:pt x="237" y="117"/>
                      </a:lnTo>
                      <a:lnTo>
                        <a:pt x="237" y="117"/>
                      </a:lnTo>
                      <a:lnTo>
                        <a:pt x="237" y="117"/>
                      </a:lnTo>
                      <a:lnTo>
                        <a:pt x="237" y="117"/>
                      </a:lnTo>
                      <a:lnTo>
                        <a:pt x="237" y="118"/>
                      </a:lnTo>
                      <a:lnTo>
                        <a:pt x="237" y="118"/>
                      </a:lnTo>
                      <a:lnTo>
                        <a:pt x="236" y="118"/>
                      </a:lnTo>
                      <a:lnTo>
                        <a:pt x="236" y="118"/>
                      </a:lnTo>
                      <a:lnTo>
                        <a:pt x="236" y="119"/>
                      </a:lnTo>
                      <a:lnTo>
                        <a:pt x="236" y="119"/>
                      </a:lnTo>
                      <a:lnTo>
                        <a:pt x="236" y="119"/>
                      </a:lnTo>
                      <a:lnTo>
                        <a:pt x="236" y="119"/>
                      </a:lnTo>
                      <a:lnTo>
                        <a:pt x="235" y="119"/>
                      </a:lnTo>
                      <a:lnTo>
                        <a:pt x="235" y="119"/>
                      </a:lnTo>
                      <a:lnTo>
                        <a:pt x="235" y="119"/>
                      </a:lnTo>
                      <a:lnTo>
                        <a:pt x="235" y="120"/>
                      </a:lnTo>
                      <a:lnTo>
                        <a:pt x="235" y="120"/>
                      </a:lnTo>
                      <a:lnTo>
                        <a:pt x="235" y="120"/>
                      </a:lnTo>
                      <a:lnTo>
                        <a:pt x="235" y="120"/>
                      </a:lnTo>
                      <a:lnTo>
                        <a:pt x="235" y="120"/>
                      </a:lnTo>
                      <a:lnTo>
                        <a:pt x="235" y="121"/>
                      </a:lnTo>
                      <a:lnTo>
                        <a:pt x="235" y="121"/>
                      </a:lnTo>
                      <a:lnTo>
                        <a:pt x="234" y="121"/>
                      </a:lnTo>
                      <a:lnTo>
                        <a:pt x="234" y="121"/>
                      </a:lnTo>
                      <a:lnTo>
                        <a:pt x="234" y="121"/>
                      </a:lnTo>
                      <a:lnTo>
                        <a:pt x="234" y="122"/>
                      </a:lnTo>
                      <a:lnTo>
                        <a:pt x="234" y="122"/>
                      </a:lnTo>
                      <a:lnTo>
                        <a:pt x="234" y="122"/>
                      </a:lnTo>
                      <a:lnTo>
                        <a:pt x="234" y="122"/>
                      </a:lnTo>
                      <a:lnTo>
                        <a:pt x="233" y="122"/>
                      </a:lnTo>
                      <a:lnTo>
                        <a:pt x="233" y="123"/>
                      </a:lnTo>
                      <a:lnTo>
                        <a:pt x="233" y="123"/>
                      </a:lnTo>
                      <a:lnTo>
                        <a:pt x="233" y="123"/>
                      </a:lnTo>
                      <a:lnTo>
                        <a:pt x="232" y="123"/>
                      </a:lnTo>
                      <a:lnTo>
                        <a:pt x="232" y="123"/>
                      </a:lnTo>
                      <a:lnTo>
                        <a:pt x="232" y="123"/>
                      </a:lnTo>
                      <a:lnTo>
                        <a:pt x="232" y="123"/>
                      </a:lnTo>
                      <a:lnTo>
                        <a:pt x="232" y="123"/>
                      </a:lnTo>
                      <a:lnTo>
                        <a:pt x="231" y="123"/>
                      </a:lnTo>
                      <a:lnTo>
                        <a:pt x="231" y="124"/>
                      </a:lnTo>
                      <a:lnTo>
                        <a:pt x="230" y="124"/>
                      </a:lnTo>
                      <a:lnTo>
                        <a:pt x="230" y="124"/>
                      </a:lnTo>
                      <a:lnTo>
                        <a:pt x="230" y="124"/>
                      </a:lnTo>
                      <a:lnTo>
                        <a:pt x="230" y="124"/>
                      </a:lnTo>
                      <a:lnTo>
                        <a:pt x="229" y="124"/>
                      </a:lnTo>
                      <a:lnTo>
                        <a:pt x="229" y="124"/>
                      </a:lnTo>
                      <a:lnTo>
                        <a:pt x="229" y="124"/>
                      </a:lnTo>
                      <a:lnTo>
                        <a:pt x="229" y="124"/>
                      </a:lnTo>
                      <a:lnTo>
                        <a:pt x="229" y="124"/>
                      </a:lnTo>
                      <a:lnTo>
                        <a:pt x="229" y="124"/>
                      </a:lnTo>
                      <a:lnTo>
                        <a:pt x="229" y="124"/>
                      </a:lnTo>
                      <a:lnTo>
                        <a:pt x="229" y="124"/>
                      </a:lnTo>
                      <a:lnTo>
                        <a:pt x="228" y="124"/>
                      </a:lnTo>
                      <a:lnTo>
                        <a:pt x="228" y="123"/>
                      </a:lnTo>
                      <a:lnTo>
                        <a:pt x="228" y="123"/>
                      </a:lnTo>
                      <a:lnTo>
                        <a:pt x="228" y="124"/>
                      </a:lnTo>
                      <a:lnTo>
                        <a:pt x="228" y="124"/>
                      </a:lnTo>
                      <a:lnTo>
                        <a:pt x="228" y="123"/>
                      </a:lnTo>
                      <a:lnTo>
                        <a:pt x="228" y="123"/>
                      </a:lnTo>
                      <a:lnTo>
                        <a:pt x="228" y="123"/>
                      </a:lnTo>
                      <a:lnTo>
                        <a:pt x="228" y="123"/>
                      </a:lnTo>
                      <a:lnTo>
                        <a:pt x="228" y="123"/>
                      </a:lnTo>
                      <a:lnTo>
                        <a:pt x="228" y="122"/>
                      </a:lnTo>
                      <a:lnTo>
                        <a:pt x="228" y="122"/>
                      </a:lnTo>
                      <a:lnTo>
                        <a:pt x="228" y="123"/>
                      </a:lnTo>
                      <a:lnTo>
                        <a:pt x="228" y="123"/>
                      </a:lnTo>
                      <a:lnTo>
                        <a:pt x="228" y="123"/>
                      </a:lnTo>
                      <a:lnTo>
                        <a:pt x="227" y="123"/>
                      </a:lnTo>
                      <a:lnTo>
                        <a:pt x="227" y="123"/>
                      </a:lnTo>
                      <a:lnTo>
                        <a:pt x="227" y="123"/>
                      </a:lnTo>
                      <a:lnTo>
                        <a:pt x="227" y="123"/>
                      </a:lnTo>
                      <a:lnTo>
                        <a:pt x="227" y="123"/>
                      </a:lnTo>
                      <a:lnTo>
                        <a:pt x="227" y="123"/>
                      </a:lnTo>
                      <a:lnTo>
                        <a:pt x="227" y="123"/>
                      </a:lnTo>
                      <a:lnTo>
                        <a:pt x="227" y="123"/>
                      </a:lnTo>
                      <a:lnTo>
                        <a:pt x="227" y="123"/>
                      </a:lnTo>
                      <a:lnTo>
                        <a:pt x="227" y="122"/>
                      </a:lnTo>
                      <a:lnTo>
                        <a:pt x="227" y="122"/>
                      </a:lnTo>
                      <a:lnTo>
                        <a:pt x="227" y="122"/>
                      </a:lnTo>
                      <a:lnTo>
                        <a:pt x="227" y="123"/>
                      </a:lnTo>
                      <a:lnTo>
                        <a:pt x="226" y="123"/>
                      </a:lnTo>
                      <a:lnTo>
                        <a:pt x="226" y="123"/>
                      </a:lnTo>
                      <a:lnTo>
                        <a:pt x="226" y="123"/>
                      </a:lnTo>
                      <a:lnTo>
                        <a:pt x="226" y="124"/>
                      </a:lnTo>
                      <a:lnTo>
                        <a:pt x="226" y="124"/>
                      </a:lnTo>
                      <a:lnTo>
                        <a:pt x="226" y="124"/>
                      </a:lnTo>
                      <a:lnTo>
                        <a:pt x="226" y="124"/>
                      </a:lnTo>
                      <a:lnTo>
                        <a:pt x="225" y="124"/>
                      </a:lnTo>
                      <a:lnTo>
                        <a:pt x="225" y="124"/>
                      </a:lnTo>
                      <a:lnTo>
                        <a:pt x="225" y="124"/>
                      </a:lnTo>
                      <a:lnTo>
                        <a:pt x="225" y="124"/>
                      </a:lnTo>
                      <a:lnTo>
                        <a:pt x="225" y="124"/>
                      </a:lnTo>
                      <a:lnTo>
                        <a:pt x="224" y="124"/>
                      </a:lnTo>
                      <a:lnTo>
                        <a:pt x="224" y="124"/>
                      </a:lnTo>
                      <a:lnTo>
                        <a:pt x="225" y="124"/>
                      </a:lnTo>
                      <a:lnTo>
                        <a:pt x="225" y="125"/>
                      </a:lnTo>
                      <a:lnTo>
                        <a:pt x="224" y="125"/>
                      </a:lnTo>
                      <a:lnTo>
                        <a:pt x="224" y="125"/>
                      </a:lnTo>
                      <a:lnTo>
                        <a:pt x="224" y="125"/>
                      </a:lnTo>
                      <a:lnTo>
                        <a:pt x="224" y="125"/>
                      </a:lnTo>
                      <a:lnTo>
                        <a:pt x="224" y="125"/>
                      </a:lnTo>
                      <a:lnTo>
                        <a:pt x="224" y="125"/>
                      </a:lnTo>
                      <a:lnTo>
                        <a:pt x="224" y="124"/>
                      </a:lnTo>
                      <a:lnTo>
                        <a:pt x="224" y="124"/>
                      </a:lnTo>
                      <a:lnTo>
                        <a:pt x="224" y="124"/>
                      </a:lnTo>
                      <a:lnTo>
                        <a:pt x="224" y="124"/>
                      </a:lnTo>
                      <a:lnTo>
                        <a:pt x="224" y="124"/>
                      </a:lnTo>
                      <a:lnTo>
                        <a:pt x="224" y="124"/>
                      </a:lnTo>
                      <a:lnTo>
                        <a:pt x="224" y="124"/>
                      </a:lnTo>
                      <a:lnTo>
                        <a:pt x="225" y="124"/>
                      </a:lnTo>
                      <a:lnTo>
                        <a:pt x="225" y="124"/>
                      </a:lnTo>
                      <a:lnTo>
                        <a:pt x="225" y="124"/>
                      </a:lnTo>
                      <a:lnTo>
                        <a:pt x="225" y="123"/>
                      </a:lnTo>
                      <a:lnTo>
                        <a:pt x="225" y="123"/>
                      </a:lnTo>
                      <a:lnTo>
                        <a:pt x="225" y="123"/>
                      </a:lnTo>
                      <a:lnTo>
                        <a:pt x="225" y="123"/>
                      </a:lnTo>
                      <a:lnTo>
                        <a:pt x="225" y="123"/>
                      </a:lnTo>
                      <a:lnTo>
                        <a:pt x="226" y="123"/>
                      </a:lnTo>
                      <a:lnTo>
                        <a:pt x="226" y="122"/>
                      </a:lnTo>
                      <a:lnTo>
                        <a:pt x="226" y="122"/>
                      </a:lnTo>
                      <a:lnTo>
                        <a:pt x="226" y="122"/>
                      </a:lnTo>
                      <a:lnTo>
                        <a:pt x="226" y="122"/>
                      </a:lnTo>
                      <a:lnTo>
                        <a:pt x="225" y="122"/>
                      </a:lnTo>
                      <a:lnTo>
                        <a:pt x="225" y="121"/>
                      </a:lnTo>
                      <a:lnTo>
                        <a:pt x="226" y="120"/>
                      </a:lnTo>
                      <a:lnTo>
                        <a:pt x="226" y="120"/>
                      </a:lnTo>
                      <a:lnTo>
                        <a:pt x="226" y="120"/>
                      </a:lnTo>
                      <a:lnTo>
                        <a:pt x="226" y="120"/>
                      </a:lnTo>
                      <a:lnTo>
                        <a:pt x="225" y="118"/>
                      </a:lnTo>
                      <a:lnTo>
                        <a:pt x="225" y="118"/>
                      </a:lnTo>
                      <a:lnTo>
                        <a:pt x="225" y="118"/>
                      </a:lnTo>
                      <a:lnTo>
                        <a:pt x="225" y="118"/>
                      </a:lnTo>
                      <a:lnTo>
                        <a:pt x="225" y="117"/>
                      </a:lnTo>
                      <a:lnTo>
                        <a:pt x="225" y="117"/>
                      </a:lnTo>
                      <a:lnTo>
                        <a:pt x="225" y="117"/>
                      </a:lnTo>
                      <a:lnTo>
                        <a:pt x="225" y="117"/>
                      </a:lnTo>
                      <a:lnTo>
                        <a:pt x="225" y="117"/>
                      </a:lnTo>
                      <a:lnTo>
                        <a:pt x="226" y="117"/>
                      </a:lnTo>
                      <a:lnTo>
                        <a:pt x="226" y="117"/>
                      </a:lnTo>
                      <a:lnTo>
                        <a:pt x="226" y="117"/>
                      </a:lnTo>
                      <a:lnTo>
                        <a:pt x="226" y="117"/>
                      </a:lnTo>
                      <a:lnTo>
                        <a:pt x="227" y="117"/>
                      </a:lnTo>
                      <a:lnTo>
                        <a:pt x="227" y="116"/>
                      </a:lnTo>
                      <a:lnTo>
                        <a:pt x="227" y="116"/>
                      </a:lnTo>
                      <a:lnTo>
                        <a:pt x="227" y="116"/>
                      </a:lnTo>
                      <a:lnTo>
                        <a:pt x="227" y="116"/>
                      </a:lnTo>
                      <a:lnTo>
                        <a:pt x="228" y="117"/>
                      </a:lnTo>
                      <a:lnTo>
                        <a:pt x="228" y="117"/>
                      </a:lnTo>
                      <a:lnTo>
                        <a:pt x="228" y="117"/>
                      </a:lnTo>
                      <a:lnTo>
                        <a:pt x="228" y="117"/>
                      </a:lnTo>
                      <a:lnTo>
                        <a:pt x="229" y="117"/>
                      </a:lnTo>
                      <a:lnTo>
                        <a:pt x="229" y="117"/>
                      </a:lnTo>
                      <a:lnTo>
                        <a:pt x="229" y="117"/>
                      </a:lnTo>
                      <a:lnTo>
                        <a:pt x="229" y="117"/>
                      </a:lnTo>
                      <a:lnTo>
                        <a:pt x="230" y="117"/>
                      </a:lnTo>
                      <a:lnTo>
                        <a:pt x="230" y="117"/>
                      </a:lnTo>
                      <a:lnTo>
                        <a:pt x="230" y="116"/>
                      </a:lnTo>
                      <a:lnTo>
                        <a:pt x="230" y="116"/>
                      </a:lnTo>
                      <a:lnTo>
                        <a:pt x="230" y="116"/>
                      </a:lnTo>
                      <a:lnTo>
                        <a:pt x="230" y="116"/>
                      </a:lnTo>
                      <a:lnTo>
                        <a:pt x="230" y="115"/>
                      </a:lnTo>
                      <a:lnTo>
                        <a:pt x="230" y="115"/>
                      </a:lnTo>
                      <a:lnTo>
                        <a:pt x="230" y="115"/>
                      </a:lnTo>
                      <a:lnTo>
                        <a:pt x="230" y="115"/>
                      </a:lnTo>
                      <a:lnTo>
                        <a:pt x="230" y="114"/>
                      </a:lnTo>
                      <a:lnTo>
                        <a:pt x="231" y="114"/>
                      </a:lnTo>
                      <a:lnTo>
                        <a:pt x="231" y="114"/>
                      </a:lnTo>
                      <a:lnTo>
                        <a:pt x="231" y="114"/>
                      </a:lnTo>
                      <a:lnTo>
                        <a:pt x="231" y="114"/>
                      </a:lnTo>
                      <a:lnTo>
                        <a:pt x="231" y="113"/>
                      </a:lnTo>
                      <a:lnTo>
                        <a:pt x="231" y="113"/>
                      </a:lnTo>
                      <a:lnTo>
                        <a:pt x="231" y="113"/>
                      </a:lnTo>
                      <a:lnTo>
                        <a:pt x="231" y="113"/>
                      </a:lnTo>
                      <a:lnTo>
                        <a:pt x="231" y="113"/>
                      </a:lnTo>
                      <a:lnTo>
                        <a:pt x="231" y="112"/>
                      </a:lnTo>
                      <a:lnTo>
                        <a:pt x="231" y="112"/>
                      </a:lnTo>
                      <a:lnTo>
                        <a:pt x="232" y="112"/>
                      </a:lnTo>
                      <a:lnTo>
                        <a:pt x="232" y="112"/>
                      </a:lnTo>
                      <a:lnTo>
                        <a:pt x="232" y="112"/>
                      </a:lnTo>
                      <a:lnTo>
                        <a:pt x="232" y="111"/>
                      </a:lnTo>
                      <a:lnTo>
                        <a:pt x="232" y="111"/>
                      </a:lnTo>
                      <a:lnTo>
                        <a:pt x="232" y="111"/>
                      </a:lnTo>
                      <a:lnTo>
                        <a:pt x="232" y="111"/>
                      </a:lnTo>
                      <a:lnTo>
                        <a:pt x="232" y="111"/>
                      </a:lnTo>
                      <a:lnTo>
                        <a:pt x="232" y="110"/>
                      </a:lnTo>
                      <a:lnTo>
                        <a:pt x="232" y="110"/>
                      </a:lnTo>
                      <a:lnTo>
                        <a:pt x="232" y="110"/>
                      </a:lnTo>
                      <a:lnTo>
                        <a:pt x="232" y="110"/>
                      </a:lnTo>
                      <a:lnTo>
                        <a:pt x="232" y="110"/>
                      </a:lnTo>
                      <a:lnTo>
                        <a:pt x="233" y="110"/>
                      </a:lnTo>
                      <a:lnTo>
                        <a:pt x="233" y="109"/>
                      </a:lnTo>
                      <a:lnTo>
                        <a:pt x="233" y="109"/>
                      </a:lnTo>
                      <a:lnTo>
                        <a:pt x="233" y="109"/>
                      </a:lnTo>
                      <a:lnTo>
                        <a:pt x="233" y="109"/>
                      </a:lnTo>
                      <a:lnTo>
                        <a:pt x="233" y="108"/>
                      </a:lnTo>
                      <a:lnTo>
                        <a:pt x="233" y="108"/>
                      </a:lnTo>
                      <a:lnTo>
                        <a:pt x="233" y="108"/>
                      </a:lnTo>
                      <a:lnTo>
                        <a:pt x="233" y="108"/>
                      </a:lnTo>
                      <a:lnTo>
                        <a:pt x="233" y="107"/>
                      </a:lnTo>
                      <a:lnTo>
                        <a:pt x="233" y="107"/>
                      </a:lnTo>
                      <a:lnTo>
                        <a:pt x="233" y="107"/>
                      </a:lnTo>
                      <a:lnTo>
                        <a:pt x="233" y="107"/>
                      </a:lnTo>
                      <a:lnTo>
                        <a:pt x="233" y="107"/>
                      </a:lnTo>
                      <a:lnTo>
                        <a:pt x="233" y="106"/>
                      </a:lnTo>
                      <a:lnTo>
                        <a:pt x="232" y="107"/>
                      </a:lnTo>
                      <a:lnTo>
                        <a:pt x="232" y="107"/>
                      </a:lnTo>
                      <a:lnTo>
                        <a:pt x="232" y="107"/>
                      </a:lnTo>
                      <a:lnTo>
                        <a:pt x="231" y="107"/>
                      </a:lnTo>
                      <a:lnTo>
                        <a:pt x="231" y="107"/>
                      </a:lnTo>
                      <a:lnTo>
                        <a:pt x="231" y="107"/>
                      </a:lnTo>
                      <a:lnTo>
                        <a:pt x="231" y="107"/>
                      </a:lnTo>
                      <a:lnTo>
                        <a:pt x="230" y="107"/>
                      </a:lnTo>
                      <a:lnTo>
                        <a:pt x="230" y="107"/>
                      </a:lnTo>
                      <a:lnTo>
                        <a:pt x="230" y="107"/>
                      </a:lnTo>
                      <a:lnTo>
                        <a:pt x="229" y="107"/>
                      </a:lnTo>
                      <a:lnTo>
                        <a:pt x="229" y="108"/>
                      </a:lnTo>
                      <a:lnTo>
                        <a:pt x="229" y="108"/>
                      </a:lnTo>
                      <a:lnTo>
                        <a:pt x="228" y="109"/>
                      </a:lnTo>
                      <a:lnTo>
                        <a:pt x="228" y="109"/>
                      </a:lnTo>
                      <a:lnTo>
                        <a:pt x="228" y="109"/>
                      </a:lnTo>
                      <a:lnTo>
                        <a:pt x="228" y="109"/>
                      </a:lnTo>
                      <a:lnTo>
                        <a:pt x="228" y="109"/>
                      </a:lnTo>
                      <a:lnTo>
                        <a:pt x="228" y="109"/>
                      </a:lnTo>
                      <a:lnTo>
                        <a:pt x="227" y="109"/>
                      </a:lnTo>
                      <a:lnTo>
                        <a:pt x="227" y="109"/>
                      </a:lnTo>
                      <a:lnTo>
                        <a:pt x="226" y="109"/>
                      </a:lnTo>
                      <a:lnTo>
                        <a:pt x="226" y="109"/>
                      </a:lnTo>
                      <a:lnTo>
                        <a:pt x="226" y="109"/>
                      </a:lnTo>
                      <a:lnTo>
                        <a:pt x="226" y="109"/>
                      </a:lnTo>
                      <a:lnTo>
                        <a:pt x="226" y="109"/>
                      </a:lnTo>
                      <a:lnTo>
                        <a:pt x="225" y="109"/>
                      </a:lnTo>
                      <a:lnTo>
                        <a:pt x="225" y="109"/>
                      </a:lnTo>
                      <a:lnTo>
                        <a:pt x="225" y="109"/>
                      </a:lnTo>
                      <a:lnTo>
                        <a:pt x="225" y="109"/>
                      </a:lnTo>
                      <a:lnTo>
                        <a:pt x="225" y="109"/>
                      </a:lnTo>
                      <a:lnTo>
                        <a:pt x="225" y="108"/>
                      </a:lnTo>
                      <a:lnTo>
                        <a:pt x="225" y="108"/>
                      </a:lnTo>
                      <a:lnTo>
                        <a:pt x="225" y="108"/>
                      </a:lnTo>
                      <a:lnTo>
                        <a:pt x="225" y="108"/>
                      </a:lnTo>
                      <a:lnTo>
                        <a:pt x="224" y="108"/>
                      </a:lnTo>
                      <a:lnTo>
                        <a:pt x="224" y="108"/>
                      </a:lnTo>
                      <a:lnTo>
                        <a:pt x="224" y="107"/>
                      </a:lnTo>
                      <a:lnTo>
                        <a:pt x="224" y="107"/>
                      </a:lnTo>
                      <a:lnTo>
                        <a:pt x="224" y="107"/>
                      </a:lnTo>
                      <a:lnTo>
                        <a:pt x="225" y="107"/>
                      </a:lnTo>
                      <a:lnTo>
                        <a:pt x="225" y="107"/>
                      </a:lnTo>
                      <a:lnTo>
                        <a:pt x="224" y="106"/>
                      </a:lnTo>
                      <a:lnTo>
                        <a:pt x="224" y="106"/>
                      </a:lnTo>
                      <a:lnTo>
                        <a:pt x="224" y="106"/>
                      </a:lnTo>
                      <a:lnTo>
                        <a:pt x="224" y="106"/>
                      </a:lnTo>
                      <a:lnTo>
                        <a:pt x="224" y="105"/>
                      </a:lnTo>
                      <a:lnTo>
                        <a:pt x="224" y="105"/>
                      </a:lnTo>
                      <a:lnTo>
                        <a:pt x="224" y="105"/>
                      </a:lnTo>
                      <a:lnTo>
                        <a:pt x="224" y="105"/>
                      </a:lnTo>
                      <a:lnTo>
                        <a:pt x="224" y="105"/>
                      </a:lnTo>
                      <a:lnTo>
                        <a:pt x="224" y="105"/>
                      </a:lnTo>
                      <a:lnTo>
                        <a:pt x="223" y="105"/>
                      </a:lnTo>
                      <a:lnTo>
                        <a:pt x="223" y="105"/>
                      </a:lnTo>
                      <a:lnTo>
                        <a:pt x="223" y="105"/>
                      </a:lnTo>
                      <a:lnTo>
                        <a:pt x="223" y="105"/>
                      </a:lnTo>
                      <a:lnTo>
                        <a:pt x="223" y="104"/>
                      </a:lnTo>
                      <a:lnTo>
                        <a:pt x="222" y="104"/>
                      </a:lnTo>
                      <a:lnTo>
                        <a:pt x="222" y="104"/>
                      </a:lnTo>
                      <a:lnTo>
                        <a:pt x="222" y="104"/>
                      </a:lnTo>
                      <a:lnTo>
                        <a:pt x="222" y="104"/>
                      </a:lnTo>
                      <a:lnTo>
                        <a:pt x="222" y="104"/>
                      </a:lnTo>
                      <a:lnTo>
                        <a:pt x="222" y="103"/>
                      </a:lnTo>
                      <a:lnTo>
                        <a:pt x="222" y="103"/>
                      </a:lnTo>
                      <a:lnTo>
                        <a:pt x="221" y="103"/>
                      </a:lnTo>
                      <a:lnTo>
                        <a:pt x="221" y="104"/>
                      </a:lnTo>
                      <a:lnTo>
                        <a:pt x="221" y="104"/>
                      </a:lnTo>
                      <a:lnTo>
                        <a:pt x="221" y="103"/>
                      </a:lnTo>
                      <a:lnTo>
                        <a:pt x="221" y="103"/>
                      </a:lnTo>
                      <a:lnTo>
                        <a:pt x="221" y="103"/>
                      </a:lnTo>
                      <a:lnTo>
                        <a:pt x="220" y="103"/>
                      </a:lnTo>
                      <a:lnTo>
                        <a:pt x="220" y="103"/>
                      </a:lnTo>
                      <a:lnTo>
                        <a:pt x="220" y="103"/>
                      </a:lnTo>
                      <a:lnTo>
                        <a:pt x="220" y="103"/>
                      </a:lnTo>
                      <a:lnTo>
                        <a:pt x="220" y="103"/>
                      </a:lnTo>
                      <a:lnTo>
                        <a:pt x="219" y="103"/>
                      </a:lnTo>
                      <a:lnTo>
                        <a:pt x="219" y="103"/>
                      </a:lnTo>
                      <a:lnTo>
                        <a:pt x="219" y="103"/>
                      </a:lnTo>
                      <a:lnTo>
                        <a:pt x="219" y="103"/>
                      </a:lnTo>
                      <a:lnTo>
                        <a:pt x="218" y="103"/>
                      </a:lnTo>
                      <a:lnTo>
                        <a:pt x="218" y="103"/>
                      </a:lnTo>
                      <a:lnTo>
                        <a:pt x="218" y="103"/>
                      </a:lnTo>
                      <a:lnTo>
                        <a:pt x="218" y="102"/>
                      </a:lnTo>
                      <a:lnTo>
                        <a:pt x="218" y="102"/>
                      </a:lnTo>
                      <a:lnTo>
                        <a:pt x="218" y="102"/>
                      </a:lnTo>
                      <a:lnTo>
                        <a:pt x="217" y="102"/>
                      </a:lnTo>
                      <a:lnTo>
                        <a:pt x="217" y="102"/>
                      </a:lnTo>
                      <a:lnTo>
                        <a:pt x="217" y="101"/>
                      </a:lnTo>
                      <a:lnTo>
                        <a:pt x="217" y="101"/>
                      </a:lnTo>
                      <a:lnTo>
                        <a:pt x="217" y="101"/>
                      </a:lnTo>
                      <a:lnTo>
                        <a:pt x="218" y="101"/>
                      </a:lnTo>
                      <a:lnTo>
                        <a:pt x="218" y="101"/>
                      </a:lnTo>
                      <a:lnTo>
                        <a:pt x="217" y="101"/>
                      </a:lnTo>
                      <a:lnTo>
                        <a:pt x="217" y="101"/>
                      </a:lnTo>
                      <a:lnTo>
                        <a:pt x="217" y="100"/>
                      </a:lnTo>
                      <a:lnTo>
                        <a:pt x="217" y="100"/>
                      </a:lnTo>
                      <a:lnTo>
                        <a:pt x="217" y="100"/>
                      </a:lnTo>
                      <a:lnTo>
                        <a:pt x="217" y="100"/>
                      </a:lnTo>
                      <a:lnTo>
                        <a:pt x="217" y="100"/>
                      </a:lnTo>
                      <a:lnTo>
                        <a:pt x="217" y="99"/>
                      </a:lnTo>
                      <a:lnTo>
                        <a:pt x="217" y="99"/>
                      </a:lnTo>
                      <a:lnTo>
                        <a:pt x="217" y="99"/>
                      </a:lnTo>
                      <a:lnTo>
                        <a:pt x="217" y="99"/>
                      </a:lnTo>
                      <a:lnTo>
                        <a:pt x="217" y="99"/>
                      </a:lnTo>
                      <a:lnTo>
                        <a:pt x="217" y="99"/>
                      </a:lnTo>
                      <a:lnTo>
                        <a:pt x="216" y="99"/>
                      </a:lnTo>
                      <a:lnTo>
                        <a:pt x="216" y="98"/>
                      </a:lnTo>
                      <a:lnTo>
                        <a:pt x="216" y="98"/>
                      </a:lnTo>
                      <a:lnTo>
                        <a:pt x="216" y="98"/>
                      </a:lnTo>
                      <a:lnTo>
                        <a:pt x="216" y="98"/>
                      </a:lnTo>
                      <a:lnTo>
                        <a:pt x="216" y="97"/>
                      </a:lnTo>
                      <a:lnTo>
                        <a:pt x="216" y="97"/>
                      </a:lnTo>
                      <a:lnTo>
                        <a:pt x="216" y="97"/>
                      </a:lnTo>
                      <a:lnTo>
                        <a:pt x="216" y="97"/>
                      </a:lnTo>
                      <a:lnTo>
                        <a:pt x="216" y="97"/>
                      </a:lnTo>
                      <a:lnTo>
                        <a:pt x="216" y="96"/>
                      </a:lnTo>
                      <a:lnTo>
                        <a:pt x="216" y="96"/>
                      </a:lnTo>
                      <a:lnTo>
                        <a:pt x="216" y="96"/>
                      </a:lnTo>
                      <a:lnTo>
                        <a:pt x="215" y="95"/>
                      </a:lnTo>
                      <a:lnTo>
                        <a:pt x="215" y="95"/>
                      </a:lnTo>
                      <a:lnTo>
                        <a:pt x="215" y="95"/>
                      </a:lnTo>
                      <a:lnTo>
                        <a:pt x="215" y="95"/>
                      </a:lnTo>
                      <a:lnTo>
                        <a:pt x="215" y="94"/>
                      </a:lnTo>
                      <a:lnTo>
                        <a:pt x="215" y="94"/>
                      </a:lnTo>
                      <a:lnTo>
                        <a:pt x="215" y="94"/>
                      </a:lnTo>
                      <a:lnTo>
                        <a:pt x="215" y="94"/>
                      </a:lnTo>
                      <a:lnTo>
                        <a:pt x="215" y="94"/>
                      </a:lnTo>
                      <a:lnTo>
                        <a:pt x="215" y="94"/>
                      </a:lnTo>
                      <a:lnTo>
                        <a:pt x="215" y="93"/>
                      </a:lnTo>
                      <a:lnTo>
                        <a:pt x="215" y="93"/>
                      </a:lnTo>
                      <a:lnTo>
                        <a:pt x="215" y="93"/>
                      </a:lnTo>
                      <a:lnTo>
                        <a:pt x="214" y="93"/>
                      </a:lnTo>
                      <a:lnTo>
                        <a:pt x="214" y="93"/>
                      </a:lnTo>
                      <a:lnTo>
                        <a:pt x="214" y="93"/>
                      </a:lnTo>
                      <a:lnTo>
                        <a:pt x="214" y="93"/>
                      </a:lnTo>
                      <a:lnTo>
                        <a:pt x="214" y="92"/>
                      </a:lnTo>
                      <a:lnTo>
                        <a:pt x="214" y="92"/>
                      </a:lnTo>
                      <a:lnTo>
                        <a:pt x="214" y="93"/>
                      </a:lnTo>
                      <a:lnTo>
                        <a:pt x="214" y="92"/>
                      </a:lnTo>
                      <a:lnTo>
                        <a:pt x="214" y="92"/>
                      </a:lnTo>
                      <a:lnTo>
                        <a:pt x="214" y="92"/>
                      </a:lnTo>
                      <a:lnTo>
                        <a:pt x="213" y="92"/>
                      </a:lnTo>
                      <a:lnTo>
                        <a:pt x="213" y="92"/>
                      </a:lnTo>
                      <a:lnTo>
                        <a:pt x="214" y="92"/>
                      </a:lnTo>
                      <a:lnTo>
                        <a:pt x="213" y="92"/>
                      </a:lnTo>
                      <a:lnTo>
                        <a:pt x="213" y="92"/>
                      </a:lnTo>
                      <a:lnTo>
                        <a:pt x="213" y="91"/>
                      </a:lnTo>
                      <a:lnTo>
                        <a:pt x="213" y="91"/>
                      </a:lnTo>
                      <a:lnTo>
                        <a:pt x="213" y="91"/>
                      </a:lnTo>
                      <a:lnTo>
                        <a:pt x="212" y="91"/>
                      </a:lnTo>
                      <a:lnTo>
                        <a:pt x="212" y="91"/>
                      </a:lnTo>
                      <a:lnTo>
                        <a:pt x="212" y="91"/>
                      </a:lnTo>
                      <a:lnTo>
                        <a:pt x="212" y="91"/>
                      </a:lnTo>
                      <a:lnTo>
                        <a:pt x="212" y="91"/>
                      </a:lnTo>
                      <a:lnTo>
                        <a:pt x="211" y="91"/>
                      </a:lnTo>
                      <a:lnTo>
                        <a:pt x="211" y="91"/>
                      </a:lnTo>
                      <a:lnTo>
                        <a:pt x="211" y="91"/>
                      </a:lnTo>
                      <a:lnTo>
                        <a:pt x="211" y="91"/>
                      </a:lnTo>
                      <a:lnTo>
                        <a:pt x="211" y="91"/>
                      </a:lnTo>
                      <a:lnTo>
                        <a:pt x="211" y="91"/>
                      </a:lnTo>
                      <a:lnTo>
                        <a:pt x="210" y="91"/>
                      </a:lnTo>
                      <a:lnTo>
                        <a:pt x="210" y="91"/>
                      </a:lnTo>
                      <a:lnTo>
                        <a:pt x="210" y="90"/>
                      </a:lnTo>
                      <a:lnTo>
                        <a:pt x="210" y="90"/>
                      </a:lnTo>
                      <a:lnTo>
                        <a:pt x="209" y="90"/>
                      </a:lnTo>
                      <a:lnTo>
                        <a:pt x="209" y="90"/>
                      </a:lnTo>
                      <a:lnTo>
                        <a:pt x="209" y="90"/>
                      </a:lnTo>
                      <a:lnTo>
                        <a:pt x="208" y="90"/>
                      </a:lnTo>
                      <a:lnTo>
                        <a:pt x="208" y="90"/>
                      </a:lnTo>
                      <a:lnTo>
                        <a:pt x="208" y="90"/>
                      </a:lnTo>
                      <a:lnTo>
                        <a:pt x="208" y="90"/>
                      </a:lnTo>
                      <a:lnTo>
                        <a:pt x="207" y="90"/>
                      </a:lnTo>
                      <a:lnTo>
                        <a:pt x="207" y="90"/>
                      </a:lnTo>
                      <a:lnTo>
                        <a:pt x="207" y="90"/>
                      </a:lnTo>
                      <a:lnTo>
                        <a:pt x="207" y="90"/>
                      </a:lnTo>
                      <a:lnTo>
                        <a:pt x="206" y="90"/>
                      </a:lnTo>
                      <a:lnTo>
                        <a:pt x="206" y="90"/>
                      </a:lnTo>
                      <a:lnTo>
                        <a:pt x="206" y="90"/>
                      </a:lnTo>
                      <a:lnTo>
                        <a:pt x="205" y="90"/>
                      </a:lnTo>
                      <a:lnTo>
                        <a:pt x="205" y="90"/>
                      </a:lnTo>
                      <a:lnTo>
                        <a:pt x="205" y="90"/>
                      </a:lnTo>
                      <a:lnTo>
                        <a:pt x="205" y="90"/>
                      </a:lnTo>
                      <a:lnTo>
                        <a:pt x="205" y="91"/>
                      </a:lnTo>
                      <a:lnTo>
                        <a:pt x="204" y="91"/>
                      </a:lnTo>
                      <a:lnTo>
                        <a:pt x="204" y="91"/>
                      </a:lnTo>
                      <a:lnTo>
                        <a:pt x="204" y="91"/>
                      </a:lnTo>
                      <a:lnTo>
                        <a:pt x="204" y="91"/>
                      </a:lnTo>
                      <a:lnTo>
                        <a:pt x="203" y="91"/>
                      </a:lnTo>
                      <a:lnTo>
                        <a:pt x="203" y="91"/>
                      </a:lnTo>
                      <a:lnTo>
                        <a:pt x="203" y="91"/>
                      </a:lnTo>
                      <a:lnTo>
                        <a:pt x="203" y="91"/>
                      </a:lnTo>
                      <a:lnTo>
                        <a:pt x="202" y="91"/>
                      </a:lnTo>
                      <a:lnTo>
                        <a:pt x="202" y="92"/>
                      </a:lnTo>
                      <a:lnTo>
                        <a:pt x="202" y="92"/>
                      </a:lnTo>
                      <a:lnTo>
                        <a:pt x="202" y="92"/>
                      </a:lnTo>
                      <a:lnTo>
                        <a:pt x="202" y="92"/>
                      </a:lnTo>
                      <a:lnTo>
                        <a:pt x="202" y="92"/>
                      </a:lnTo>
                      <a:lnTo>
                        <a:pt x="201" y="92"/>
                      </a:lnTo>
                      <a:lnTo>
                        <a:pt x="201" y="93"/>
                      </a:lnTo>
                      <a:lnTo>
                        <a:pt x="201" y="93"/>
                      </a:lnTo>
                      <a:lnTo>
                        <a:pt x="201" y="93"/>
                      </a:lnTo>
                      <a:lnTo>
                        <a:pt x="201" y="93"/>
                      </a:lnTo>
                      <a:lnTo>
                        <a:pt x="202" y="93"/>
                      </a:lnTo>
                      <a:lnTo>
                        <a:pt x="202" y="93"/>
                      </a:lnTo>
                      <a:lnTo>
                        <a:pt x="202" y="93"/>
                      </a:lnTo>
                      <a:lnTo>
                        <a:pt x="203" y="93"/>
                      </a:lnTo>
                      <a:lnTo>
                        <a:pt x="203" y="93"/>
                      </a:lnTo>
                      <a:lnTo>
                        <a:pt x="203" y="94"/>
                      </a:lnTo>
                      <a:lnTo>
                        <a:pt x="202" y="94"/>
                      </a:lnTo>
                      <a:lnTo>
                        <a:pt x="202" y="94"/>
                      </a:lnTo>
                      <a:lnTo>
                        <a:pt x="203" y="94"/>
                      </a:lnTo>
                      <a:lnTo>
                        <a:pt x="203" y="94"/>
                      </a:lnTo>
                      <a:lnTo>
                        <a:pt x="203" y="94"/>
                      </a:lnTo>
                      <a:lnTo>
                        <a:pt x="203" y="94"/>
                      </a:lnTo>
                      <a:lnTo>
                        <a:pt x="203" y="95"/>
                      </a:lnTo>
                      <a:lnTo>
                        <a:pt x="203" y="95"/>
                      </a:lnTo>
                      <a:lnTo>
                        <a:pt x="203" y="95"/>
                      </a:lnTo>
                      <a:lnTo>
                        <a:pt x="202" y="95"/>
                      </a:lnTo>
                      <a:lnTo>
                        <a:pt x="202" y="95"/>
                      </a:lnTo>
                      <a:lnTo>
                        <a:pt x="202" y="95"/>
                      </a:lnTo>
                      <a:lnTo>
                        <a:pt x="202" y="96"/>
                      </a:lnTo>
                      <a:lnTo>
                        <a:pt x="202" y="96"/>
                      </a:lnTo>
                      <a:lnTo>
                        <a:pt x="201" y="96"/>
                      </a:lnTo>
                      <a:lnTo>
                        <a:pt x="201" y="96"/>
                      </a:lnTo>
                      <a:lnTo>
                        <a:pt x="201" y="97"/>
                      </a:lnTo>
                      <a:lnTo>
                        <a:pt x="201" y="97"/>
                      </a:lnTo>
                      <a:lnTo>
                        <a:pt x="201" y="97"/>
                      </a:lnTo>
                      <a:lnTo>
                        <a:pt x="201" y="97"/>
                      </a:lnTo>
                      <a:lnTo>
                        <a:pt x="201" y="98"/>
                      </a:lnTo>
                      <a:lnTo>
                        <a:pt x="200" y="98"/>
                      </a:lnTo>
                      <a:lnTo>
                        <a:pt x="200" y="98"/>
                      </a:lnTo>
                      <a:lnTo>
                        <a:pt x="200" y="98"/>
                      </a:lnTo>
                      <a:lnTo>
                        <a:pt x="200" y="99"/>
                      </a:lnTo>
                      <a:lnTo>
                        <a:pt x="200" y="99"/>
                      </a:lnTo>
                      <a:lnTo>
                        <a:pt x="200" y="99"/>
                      </a:lnTo>
                      <a:lnTo>
                        <a:pt x="200" y="99"/>
                      </a:lnTo>
                      <a:lnTo>
                        <a:pt x="200" y="99"/>
                      </a:lnTo>
                      <a:lnTo>
                        <a:pt x="199" y="99"/>
                      </a:lnTo>
                      <a:lnTo>
                        <a:pt x="199" y="100"/>
                      </a:lnTo>
                      <a:lnTo>
                        <a:pt x="199" y="100"/>
                      </a:lnTo>
                      <a:lnTo>
                        <a:pt x="199" y="100"/>
                      </a:lnTo>
                      <a:lnTo>
                        <a:pt x="200" y="100"/>
                      </a:lnTo>
                      <a:lnTo>
                        <a:pt x="200" y="100"/>
                      </a:lnTo>
                      <a:lnTo>
                        <a:pt x="200" y="101"/>
                      </a:lnTo>
                      <a:lnTo>
                        <a:pt x="200" y="101"/>
                      </a:lnTo>
                      <a:lnTo>
                        <a:pt x="200" y="101"/>
                      </a:lnTo>
                      <a:lnTo>
                        <a:pt x="199" y="101"/>
                      </a:lnTo>
                      <a:lnTo>
                        <a:pt x="199" y="101"/>
                      </a:lnTo>
                      <a:lnTo>
                        <a:pt x="199" y="101"/>
                      </a:lnTo>
                      <a:lnTo>
                        <a:pt x="199" y="101"/>
                      </a:lnTo>
                      <a:lnTo>
                        <a:pt x="199" y="101"/>
                      </a:lnTo>
                      <a:lnTo>
                        <a:pt x="199" y="101"/>
                      </a:lnTo>
                      <a:lnTo>
                        <a:pt x="198" y="102"/>
                      </a:lnTo>
                      <a:lnTo>
                        <a:pt x="198" y="102"/>
                      </a:lnTo>
                      <a:lnTo>
                        <a:pt x="198" y="102"/>
                      </a:lnTo>
                      <a:lnTo>
                        <a:pt x="198" y="102"/>
                      </a:lnTo>
                      <a:lnTo>
                        <a:pt x="198" y="102"/>
                      </a:lnTo>
                      <a:lnTo>
                        <a:pt x="197" y="102"/>
                      </a:lnTo>
                      <a:lnTo>
                        <a:pt x="197" y="103"/>
                      </a:lnTo>
                      <a:lnTo>
                        <a:pt x="196" y="103"/>
                      </a:lnTo>
                      <a:lnTo>
                        <a:pt x="196" y="103"/>
                      </a:lnTo>
                      <a:lnTo>
                        <a:pt x="196" y="103"/>
                      </a:lnTo>
                      <a:lnTo>
                        <a:pt x="196" y="103"/>
                      </a:lnTo>
                      <a:lnTo>
                        <a:pt x="195" y="103"/>
                      </a:lnTo>
                      <a:lnTo>
                        <a:pt x="195" y="103"/>
                      </a:lnTo>
                      <a:lnTo>
                        <a:pt x="195" y="103"/>
                      </a:lnTo>
                      <a:lnTo>
                        <a:pt x="194" y="102"/>
                      </a:lnTo>
                      <a:lnTo>
                        <a:pt x="194" y="102"/>
                      </a:lnTo>
                      <a:lnTo>
                        <a:pt x="194" y="102"/>
                      </a:lnTo>
                      <a:lnTo>
                        <a:pt x="194" y="102"/>
                      </a:lnTo>
                      <a:lnTo>
                        <a:pt x="193" y="102"/>
                      </a:lnTo>
                      <a:lnTo>
                        <a:pt x="193" y="102"/>
                      </a:lnTo>
                      <a:lnTo>
                        <a:pt x="193" y="101"/>
                      </a:lnTo>
                      <a:lnTo>
                        <a:pt x="193" y="101"/>
                      </a:lnTo>
                      <a:lnTo>
                        <a:pt x="193" y="101"/>
                      </a:lnTo>
                      <a:lnTo>
                        <a:pt x="193" y="101"/>
                      </a:lnTo>
                      <a:lnTo>
                        <a:pt x="192" y="102"/>
                      </a:lnTo>
                      <a:lnTo>
                        <a:pt x="192" y="102"/>
                      </a:lnTo>
                      <a:lnTo>
                        <a:pt x="192" y="102"/>
                      </a:lnTo>
                      <a:lnTo>
                        <a:pt x="192" y="102"/>
                      </a:lnTo>
                      <a:lnTo>
                        <a:pt x="192" y="102"/>
                      </a:lnTo>
                      <a:lnTo>
                        <a:pt x="191" y="102"/>
                      </a:lnTo>
                      <a:lnTo>
                        <a:pt x="191" y="102"/>
                      </a:lnTo>
                      <a:lnTo>
                        <a:pt x="191" y="101"/>
                      </a:lnTo>
                      <a:lnTo>
                        <a:pt x="191" y="101"/>
                      </a:lnTo>
                      <a:lnTo>
                        <a:pt x="190" y="101"/>
                      </a:lnTo>
                      <a:lnTo>
                        <a:pt x="190" y="101"/>
                      </a:lnTo>
                      <a:lnTo>
                        <a:pt x="190" y="101"/>
                      </a:lnTo>
                      <a:lnTo>
                        <a:pt x="190" y="101"/>
                      </a:lnTo>
                      <a:lnTo>
                        <a:pt x="190" y="101"/>
                      </a:lnTo>
                      <a:lnTo>
                        <a:pt x="189" y="101"/>
                      </a:lnTo>
                      <a:lnTo>
                        <a:pt x="189" y="101"/>
                      </a:lnTo>
                      <a:lnTo>
                        <a:pt x="189" y="101"/>
                      </a:lnTo>
                      <a:lnTo>
                        <a:pt x="189" y="100"/>
                      </a:lnTo>
                      <a:lnTo>
                        <a:pt x="189" y="100"/>
                      </a:lnTo>
                      <a:lnTo>
                        <a:pt x="188" y="100"/>
                      </a:lnTo>
                      <a:lnTo>
                        <a:pt x="188" y="101"/>
                      </a:lnTo>
                      <a:lnTo>
                        <a:pt x="188" y="101"/>
                      </a:lnTo>
                      <a:lnTo>
                        <a:pt x="188" y="101"/>
                      </a:lnTo>
                      <a:lnTo>
                        <a:pt x="187" y="101"/>
                      </a:lnTo>
                      <a:lnTo>
                        <a:pt x="187" y="101"/>
                      </a:lnTo>
                      <a:lnTo>
                        <a:pt x="187" y="102"/>
                      </a:lnTo>
                      <a:lnTo>
                        <a:pt x="187" y="102"/>
                      </a:lnTo>
                      <a:lnTo>
                        <a:pt x="187" y="102"/>
                      </a:lnTo>
                      <a:lnTo>
                        <a:pt x="186" y="102"/>
                      </a:lnTo>
                      <a:lnTo>
                        <a:pt x="186" y="102"/>
                      </a:lnTo>
                      <a:lnTo>
                        <a:pt x="186" y="102"/>
                      </a:lnTo>
                      <a:lnTo>
                        <a:pt x="186" y="103"/>
                      </a:lnTo>
                      <a:lnTo>
                        <a:pt x="186" y="103"/>
                      </a:lnTo>
                      <a:lnTo>
                        <a:pt x="185" y="103"/>
                      </a:lnTo>
                      <a:lnTo>
                        <a:pt x="185" y="103"/>
                      </a:lnTo>
                      <a:lnTo>
                        <a:pt x="185" y="103"/>
                      </a:lnTo>
                      <a:lnTo>
                        <a:pt x="185" y="103"/>
                      </a:lnTo>
                      <a:lnTo>
                        <a:pt x="185" y="103"/>
                      </a:lnTo>
                      <a:lnTo>
                        <a:pt x="184" y="103"/>
                      </a:lnTo>
                      <a:lnTo>
                        <a:pt x="184" y="103"/>
                      </a:lnTo>
                      <a:lnTo>
                        <a:pt x="184" y="103"/>
                      </a:lnTo>
                      <a:lnTo>
                        <a:pt x="183" y="103"/>
                      </a:lnTo>
                      <a:lnTo>
                        <a:pt x="183" y="103"/>
                      </a:lnTo>
                      <a:lnTo>
                        <a:pt x="183" y="103"/>
                      </a:lnTo>
                      <a:lnTo>
                        <a:pt x="183" y="103"/>
                      </a:lnTo>
                      <a:lnTo>
                        <a:pt x="183" y="104"/>
                      </a:lnTo>
                      <a:lnTo>
                        <a:pt x="182" y="104"/>
                      </a:lnTo>
                      <a:lnTo>
                        <a:pt x="182" y="104"/>
                      </a:lnTo>
                      <a:lnTo>
                        <a:pt x="182" y="104"/>
                      </a:lnTo>
                      <a:lnTo>
                        <a:pt x="182" y="104"/>
                      </a:lnTo>
                      <a:lnTo>
                        <a:pt x="182" y="104"/>
                      </a:lnTo>
                      <a:lnTo>
                        <a:pt x="181" y="104"/>
                      </a:lnTo>
                      <a:lnTo>
                        <a:pt x="181" y="104"/>
                      </a:lnTo>
                      <a:lnTo>
                        <a:pt x="181" y="104"/>
                      </a:lnTo>
                      <a:lnTo>
                        <a:pt x="181" y="104"/>
                      </a:lnTo>
                      <a:lnTo>
                        <a:pt x="181" y="104"/>
                      </a:lnTo>
                      <a:lnTo>
                        <a:pt x="180" y="104"/>
                      </a:lnTo>
                      <a:lnTo>
                        <a:pt x="180" y="104"/>
                      </a:lnTo>
                      <a:lnTo>
                        <a:pt x="180" y="104"/>
                      </a:lnTo>
                      <a:lnTo>
                        <a:pt x="180" y="104"/>
                      </a:lnTo>
                      <a:lnTo>
                        <a:pt x="180" y="104"/>
                      </a:lnTo>
                      <a:lnTo>
                        <a:pt x="179" y="104"/>
                      </a:lnTo>
                      <a:lnTo>
                        <a:pt x="178" y="104"/>
                      </a:lnTo>
                      <a:lnTo>
                        <a:pt x="178" y="104"/>
                      </a:lnTo>
                      <a:lnTo>
                        <a:pt x="178" y="104"/>
                      </a:lnTo>
                      <a:lnTo>
                        <a:pt x="178" y="104"/>
                      </a:lnTo>
                      <a:lnTo>
                        <a:pt x="177" y="104"/>
                      </a:lnTo>
                      <a:lnTo>
                        <a:pt x="177" y="104"/>
                      </a:lnTo>
                      <a:lnTo>
                        <a:pt x="177" y="104"/>
                      </a:lnTo>
                      <a:lnTo>
                        <a:pt x="176" y="104"/>
                      </a:lnTo>
                      <a:lnTo>
                        <a:pt x="176" y="104"/>
                      </a:lnTo>
                      <a:lnTo>
                        <a:pt x="176" y="104"/>
                      </a:lnTo>
                      <a:lnTo>
                        <a:pt x="176" y="103"/>
                      </a:lnTo>
                      <a:lnTo>
                        <a:pt x="176" y="103"/>
                      </a:lnTo>
                      <a:lnTo>
                        <a:pt x="175" y="103"/>
                      </a:lnTo>
                      <a:lnTo>
                        <a:pt x="175" y="103"/>
                      </a:lnTo>
                      <a:lnTo>
                        <a:pt x="175" y="102"/>
                      </a:lnTo>
                      <a:lnTo>
                        <a:pt x="175" y="102"/>
                      </a:lnTo>
                      <a:lnTo>
                        <a:pt x="175" y="102"/>
                      </a:lnTo>
                      <a:lnTo>
                        <a:pt x="175" y="102"/>
                      </a:lnTo>
                      <a:lnTo>
                        <a:pt x="175" y="102"/>
                      </a:lnTo>
                      <a:lnTo>
                        <a:pt x="175" y="101"/>
                      </a:lnTo>
                      <a:lnTo>
                        <a:pt x="174" y="101"/>
                      </a:lnTo>
                      <a:lnTo>
                        <a:pt x="174" y="101"/>
                      </a:lnTo>
                      <a:lnTo>
                        <a:pt x="174" y="101"/>
                      </a:lnTo>
                      <a:lnTo>
                        <a:pt x="173" y="101"/>
                      </a:lnTo>
                      <a:lnTo>
                        <a:pt x="173" y="101"/>
                      </a:lnTo>
                      <a:lnTo>
                        <a:pt x="173" y="101"/>
                      </a:lnTo>
                      <a:lnTo>
                        <a:pt x="173" y="101"/>
                      </a:lnTo>
                      <a:lnTo>
                        <a:pt x="173" y="101"/>
                      </a:lnTo>
                      <a:lnTo>
                        <a:pt x="172" y="100"/>
                      </a:lnTo>
                      <a:lnTo>
                        <a:pt x="172" y="100"/>
                      </a:lnTo>
                      <a:lnTo>
                        <a:pt x="172" y="100"/>
                      </a:lnTo>
                      <a:lnTo>
                        <a:pt x="172" y="100"/>
                      </a:lnTo>
                      <a:lnTo>
                        <a:pt x="171" y="100"/>
                      </a:lnTo>
                      <a:lnTo>
                        <a:pt x="171" y="100"/>
                      </a:lnTo>
                      <a:lnTo>
                        <a:pt x="171" y="100"/>
                      </a:lnTo>
                      <a:lnTo>
                        <a:pt x="170" y="100"/>
                      </a:lnTo>
                      <a:lnTo>
                        <a:pt x="170" y="100"/>
                      </a:lnTo>
                      <a:lnTo>
                        <a:pt x="170" y="100"/>
                      </a:lnTo>
                      <a:lnTo>
                        <a:pt x="169" y="100"/>
                      </a:lnTo>
                      <a:lnTo>
                        <a:pt x="169" y="100"/>
                      </a:lnTo>
                      <a:lnTo>
                        <a:pt x="169" y="100"/>
                      </a:lnTo>
                      <a:lnTo>
                        <a:pt x="169" y="100"/>
                      </a:lnTo>
                      <a:lnTo>
                        <a:pt x="169" y="100"/>
                      </a:lnTo>
                      <a:lnTo>
                        <a:pt x="168" y="100"/>
                      </a:lnTo>
                      <a:lnTo>
                        <a:pt x="168" y="100"/>
                      </a:lnTo>
                      <a:lnTo>
                        <a:pt x="168" y="100"/>
                      </a:lnTo>
                      <a:lnTo>
                        <a:pt x="167" y="100"/>
                      </a:lnTo>
                      <a:lnTo>
                        <a:pt x="167" y="100"/>
                      </a:lnTo>
                      <a:lnTo>
                        <a:pt x="167" y="101"/>
                      </a:lnTo>
                      <a:lnTo>
                        <a:pt x="167" y="101"/>
                      </a:lnTo>
                      <a:lnTo>
                        <a:pt x="167" y="101"/>
                      </a:lnTo>
                      <a:lnTo>
                        <a:pt x="166" y="101"/>
                      </a:lnTo>
                      <a:lnTo>
                        <a:pt x="166" y="101"/>
                      </a:lnTo>
                      <a:lnTo>
                        <a:pt x="166" y="101"/>
                      </a:lnTo>
                      <a:lnTo>
                        <a:pt x="166" y="101"/>
                      </a:lnTo>
                      <a:lnTo>
                        <a:pt x="165" y="101"/>
                      </a:lnTo>
                      <a:lnTo>
                        <a:pt x="165" y="101"/>
                      </a:lnTo>
                      <a:lnTo>
                        <a:pt x="165" y="101"/>
                      </a:lnTo>
                      <a:lnTo>
                        <a:pt x="165" y="101"/>
                      </a:lnTo>
                      <a:lnTo>
                        <a:pt x="165" y="100"/>
                      </a:lnTo>
                      <a:lnTo>
                        <a:pt x="164" y="100"/>
                      </a:lnTo>
                      <a:lnTo>
                        <a:pt x="164" y="100"/>
                      </a:lnTo>
                      <a:lnTo>
                        <a:pt x="164" y="100"/>
                      </a:lnTo>
                      <a:lnTo>
                        <a:pt x="164" y="100"/>
                      </a:lnTo>
                      <a:lnTo>
                        <a:pt x="164" y="100"/>
                      </a:lnTo>
                      <a:lnTo>
                        <a:pt x="164" y="100"/>
                      </a:lnTo>
                      <a:lnTo>
                        <a:pt x="163" y="100"/>
                      </a:lnTo>
                      <a:lnTo>
                        <a:pt x="163" y="100"/>
                      </a:lnTo>
                      <a:lnTo>
                        <a:pt x="163" y="100"/>
                      </a:lnTo>
                      <a:lnTo>
                        <a:pt x="163" y="100"/>
                      </a:lnTo>
                      <a:lnTo>
                        <a:pt x="163" y="100"/>
                      </a:lnTo>
                      <a:lnTo>
                        <a:pt x="163" y="99"/>
                      </a:lnTo>
                      <a:lnTo>
                        <a:pt x="163" y="99"/>
                      </a:lnTo>
                      <a:lnTo>
                        <a:pt x="163" y="99"/>
                      </a:lnTo>
                      <a:lnTo>
                        <a:pt x="163" y="99"/>
                      </a:lnTo>
                      <a:lnTo>
                        <a:pt x="163" y="99"/>
                      </a:lnTo>
                      <a:lnTo>
                        <a:pt x="163" y="99"/>
                      </a:lnTo>
                      <a:lnTo>
                        <a:pt x="162" y="99"/>
                      </a:lnTo>
                      <a:lnTo>
                        <a:pt x="162" y="99"/>
                      </a:lnTo>
                      <a:lnTo>
                        <a:pt x="163" y="99"/>
                      </a:lnTo>
                      <a:lnTo>
                        <a:pt x="163" y="98"/>
                      </a:lnTo>
                      <a:lnTo>
                        <a:pt x="162" y="98"/>
                      </a:lnTo>
                      <a:lnTo>
                        <a:pt x="162" y="98"/>
                      </a:lnTo>
                      <a:lnTo>
                        <a:pt x="162" y="97"/>
                      </a:lnTo>
                      <a:lnTo>
                        <a:pt x="162" y="97"/>
                      </a:lnTo>
                      <a:lnTo>
                        <a:pt x="162" y="97"/>
                      </a:lnTo>
                      <a:lnTo>
                        <a:pt x="162" y="97"/>
                      </a:lnTo>
                      <a:lnTo>
                        <a:pt x="162" y="97"/>
                      </a:lnTo>
                      <a:lnTo>
                        <a:pt x="161" y="97"/>
                      </a:lnTo>
                      <a:lnTo>
                        <a:pt x="161" y="97"/>
                      </a:lnTo>
                      <a:lnTo>
                        <a:pt x="161" y="97"/>
                      </a:lnTo>
                      <a:lnTo>
                        <a:pt x="161" y="97"/>
                      </a:lnTo>
                      <a:lnTo>
                        <a:pt x="161" y="97"/>
                      </a:lnTo>
                      <a:lnTo>
                        <a:pt x="161" y="97"/>
                      </a:lnTo>
                      <a:lnTo>
                        <a:pt x="160" y="97"/>
                      </a:lnTo>
                      <a:lnTo>
                        <a:pt x="160" y="97"/>
                      </a:lnTo>
                      <a:lnTo>
                        <a:pt x="160" y="96"/>
                      </a:lnTo>
                      <a:lnTo>
                        <a:pt x="160" y="96"/>
                      </a:lnTo>
                      <a:lnTo>
                        <a:pt x="159" y="96"/>
                      </a:lnTo>
                      <a:lnTo>
                        <a:pt x="159" y="96"/>
                      </a:lnTo>
                      <a:lnTo>
                        <a:pt x="159" y="96"/>
                      </a:lnTo>
                      <a:lnTo>
                        <a:pt x="159" y="96"/>
                      </a:lnTo>
                      <a:lnTo>
                        <a:pt x="158" y="96"/>
                      </a:lnTo>
                      <a:lnTo>
                        <a:pt x="158" y="96"/>
                      </a:lnTo>
                      <a:lnTo>
                        <a:pt x="158" y="96"/>
                      </a:lnTo>
                      <a:lnTo>
                        <a:pt x="158" y="96"/>
                      </a:lnTo>
                      <a:lnTo>
                        <a:pt x="157" y="96"/>
                      </a:lnTo>
                      <a:lnTo>
                        <a:pt x="157" y="95"/>
                      </a:lnTo>
                      <a:lnTo>
                        <a:pt x="157" y="95"/>
                      </a:lnTo>
                      <a:lnTo>
                        <a:pt x="157" y="95"/>
                      </a:lnTo>
                      <a:lnTo>
                        <a:pt x="156" y="95"/>
                      </a:lnTo>
                      <a:lnTo>
                        <a:pt x="156" y="95"/>
                      </a:lnTo>
                      <a:lnTo>
                        <a:pt x="156" y="95"/>
                      </a:lnTo>
                      <a:lnTo>
                        <a:pt x="155" y="95"/>
                      </a:lnTo>
                      <a:lnTo>
                        <a:pt x="155" y="94"/>
                      </a:lnTo>
                      <a:lnTo>
                        <a:pt x="155" y="94"/>
                      </a:lnTo>
                      <a:lnTo>
                        <a:pt x="155" y="95"/>
                      </a:lnTo>
                      <a:lnTo>
                        <a:pt x="155" y="95"/>
                      </a:lnTo>
                      <a:lnTo>
                        <a:pt x="155" y="95"/>
                      </a:lnTo>
                      <a:lnTo>
                        <a:pt x="155" y="95"/>
                      </a:lnTo>
                      <a:lnTo>
                        <a:pt x="155" y="95"/>
                      </a:lnTo>
                      <a:lnTo>
                        <a:pt x="155" y="96"/>
                      </a:lnTo>
                      <a:lnTo>
                        <a:pt x="154" y="96"/>
                      </a:lnTo>
                      <a:lnTo>
                        <a:pt x="154" y="96"/>
                      </a:lnTo>
                      <a:lnTo>
                        <a:pt x="154" y="96"/>
                      </a:lnTo>
                      <a:lnTo>
                        <a:pt x="154" y="96"/>
                      </a:lnTo>
                      <a:lnTo>
                        <a:pt x="154" y="97"/>
                      </a:lnTo>
                      <a:lnTo>
                        <a:pt x="153" y="97"/>
                      </a:lnTo>
                      <a:lnTo>
                        <a:pt x="153" y="97"/>
                      </a:lnTo>
                      <a:lnTo>
                        <a:pt x="153" y="97"/>
                      </a:lnTo>
                      <a:lnTo>
                        <a:pt x="153" y="97"/>
                      </a:lnTo>
                      <a:lnTo>
                        <a:pt x="153" y="98"/>
                      </a:lnTo>
                      <a:lnTo>
                        <a:pt x="153" y="98"/>
                      </a:lnTo>
                      <a:lnTo>
                        <a:pt x="153" y="98"/>
                      </a:lnTo>
                      <a:lnTo>
                        <a:pt x="153" y="98"/>
                      </a:lnTo>
                      <a:lnTo>
                        <a:pt x="153" y="98"/>
                      </a:lnTo>
                      <a:lnTo>
                        <a:pt x="153" y="99"/>
                      </a:lnTo>
                      <a:lnTo>
                        <a:pt x="153" y="99"/>
                      </a:lnTo>
                      <a:lnTo>
                        <a:pt x="153" y="99"/>
                      </a:lnTo>
                      <a:lnTo>
                        <a:pt x="153" y="99"/>
                      </a:lnTo>
                      <a:lnTo>
                        <a:pt x="153" y="99"/>
                      </a:lnTo>
                      <a:lnTo>
                        <a:pt x="153" y="99"/>
                      </a:lnTo>
                      <a:lnTo>
                        <a:pt x="154" y="99"/>
                      </a:lnTo>
                      <a:lnTo>
                        <a:pt x="154" y="100"/>
                      </a:lnTo>
                      <a:lnTo>
                        <a:pt x="154" y="100"/>
                      </a:lnTo>
                      <a:lnTo>
                        <a:pt x="154" y="100"/>
                      </a:lnTo>
                      <a:lnTo>
                        <a:pt x="154" y="101"/>
                      </a:lnTo>
                      <a:lnTo>
                        <a:pt x="153" y="101"/>
                      </a:lnTo>
                      <a:lnTo>
                        <a:pt x="153" y="101"/>
                      </a:lnTo>
                      <a:lnTo>
                        <a:pt x="153" y="102"/>
                      </a:lnTo>
                      <a:lnTo>
                        <a:pt x="153" y="102"/>
                      </a:lnTo>
                      <a:lnTo>
                        <a:pt x="152" y="102"/>
                      </a:lnTo>
                      <a:lnTo>
                        <a:pt x="152" y="102"/>
                      </a:lnTo>
                      <a:lnTo>
                        <a:pt x="152" y="102"/>
                      </a:lnTo>
                      <a:lnTo>
                        <a:pt x="152" y="102"/>
                      </a:lnTo>
                      <a:lnTo>
                        <a:pt x="152" y="102"/>
                      </a:lnTo>
                      <a:lnTo>
                        <a:pt x="152" y="102"/>
                      </a:lnTo>
                      <a:lnTo>
                        <a:pt x="151" y="102"/>
                      </a:lnTo>
                      <a:lnTo>
                        <a:pt x="151" y="102"/>
                      </a:lnTo>
                      <a:lnTo>
                        <a:pt x="151" y="102"/>
                      </a:lnTo>
                      <a:lnTo>
                        <a:pt x="151" y="102"/>
                      </a:lnTo>
                      <a:lnTo>
                        <a:pt x="150" y="102"/>
                      </a:lnTo>
                      <a:lnTo>
                        <a:pt x="150" y="102"/>
                      </a:lnTo>
                      <a:lnTo>
                        <a:pt x="150" y="102"/>
                      </a:lnTo>
                      <a:lnTo>
                        <a:pt x="150" y="102"/>
                      </a:lnTo>
                      <a:lnTo>
                        <a:pt x="150" y="102"/>
                      </a:lnTo>
                      <a:lnTo>
                        <a:pt x="150" y="102"/>
                      </a:lnTo>
                      <a:lnTo>
                        <a:pt x="149" y="102"/>
                      </a:lnTo>
                      <a:lnTo>
                        <a:pt x="149" y="101"/>
                      </a:lnTo>
                      <a:lnTo>
                        <a:pt x="149" y="101"/>
                      </a:lnTo>
                      <a:lnTo>
                        <a:pt x="149" y="101"/>
                      </a:lnTo>
                      <a:lnTo>
                        <a:pt x="149" y="102"/>
                      </a:lnTo>
                      <a:lnTo>
                        <a:pt x="149" y="102"/>
                      </a:lnTo>
                      <a:lnTo>
                        <a:pt x="149" y="101"/>
                      </a:lnTo>
                      <a:lnTo>
                        <a:pt x="148" y="101"/>
                      </a:lnTo>
                      <a:lnTo>
                        <a:pt x="148" y="102"/>
                      </a:lnTo>
                      <a:lnTo>
                        <a:pt x="148" y="102"/>
                      </a:lnTo>
                      <a:lnTo>
                        <a:pt x="148" y="102"/>
                      </a:lnTo>
                      <a:lnTo>
                        <a:pt x="148" y="102"/>
                      </a:lnTo>
                      <a:lnTo>
                        <a:pt x="147" y="102"/>
                      </a:lnTo>
                      <a:lnTo>
                        <a:pt x="147" y="102"/>
                      </a:lnTo>
                      <a:lnTo>
                        <a:pt x="147" y="102"/>
                      </a:lnTo>
                      <a:lnTo>
                        <a:pt x="147" y="102"/>
                      </a:lnTo>
                      <a:lnTo>
                        <a:pt x="147" y="101"/>
                      </a:lnTo>
                      <a:lnTo>
                        <a:pt x="147" y="101"/>
                      </a:lnTo>
                      <a:lnTo>
                        <a:pt x="146" y="101"/>
                      </a:lnTo>
                      <a:lnTo>
                        <a:pt x="146" y="101"/>
                      </a:lnTo>
                      <a:lnTo>
                        <a:pt x="146" y="101"/>
                      </a:lnTo>
                      <a:lnTo>
                        <a:pt x="146" y="101"/>
                      </a:lnTo>
                      <a:lnTo>
                        <a:pt x="146" y="101"/>
                      </a:lnTo>
                      <a:lnTo>
                        <a:pt x="146" y="101"/>
                      </a:lnTo>
                      <a:lnTo>
                        <a:pt x="145" y="101"/>
                      </a:lnTo>
                      <a:lnTo>
                        <a:pt x="145" y="100"/>
                      </a:lnTo>
                      <a:lnTo>
                        <a:pt x="145" y="100"/>
                      </a:lnTo>
                      <a:lnTo>
                        <a:pt x="145" y="100"/>
                      </a:lnTo>
                      <a:lnTo>
                        <a:pt x="145" y="100"/>
                      </a:lnTo>
                      <a:lnTo>
                        <a:pt x="145" y="99"/>
                      </a:lnTo>
                      <a:lnTo>
                        <a:pt x="145" y="99"/>
                      </a:lnTo>
                      <a:lnTo>
                        <a:pt x="144" y="99"/>
                      </a:lnTo>
                      <a:lnTo>
                        <a:pt x="144" y="99"/>
                      </a:lnTo>
                      <a:lnTo>
                        <a:pt x="144" y="99"/>
                      </a:lnTo>
                      <a:lnTo>
                        <a:pt x="143" y="99"/>
                      </a:lnTo>
                      <a:lnTo>
                        <a:pt x="143" y="99"/>
                      </a:lnTo>
                      <a:lnTo>
                        <a:pt x="143" y="99"/>
                      </a:lnTo>
                      <a:lnTo>
                        <a:pt x="142" y="99"/>
                      </a:lnTo>
                      <a:lnTo>
                        <a:pt x="142" y="99"/>
                      </a:lnTo>
                      <a:lnTo>
                        <a:pt x="142" y="99"/>
                      </a:lnTo>
                      <a:lnTo>
                        <a:pt x="142" y="99"/>
                      </a:lnTo>
                      <a:lnTo>
                        <a:pt x="142" y="99"/>
                      </a:lnTo>
                      <a:lnTo>
                        <a:pt x="142" y="99"/>
                      </a:lnTo>
                      <a:lnTo>
                        <a:pt x="142" y="99"/>
                      </a:lnTo>
                      <a:lnTo>
                        <a:pt x="142" y="99"/>
                      </a:lnTo>
                      <a:lnTo>
                        <a:pt x="141" y="99"/>
                      </a:lnTo>
                      <a:lnTo>
                        <a:pt x="141" y="99"/>
                      </a:lnTo>
                      <a:lnTo>
                        <a:pt x="141" y="99"/>
                      </a:lnTo>
                      <a:lnTo>
                        <a:pt x="141" y="99"/>
                      </a:lnTo>
                      <a:lnTo>
                        <a:pt x="141" y="99"/>
                      </a:lnTo>
                      <a:lnTo>
                        <a:pt x="141" y="99"/>
                      </a:lnTo>
                      <a:lnTo>
                        <a:pt x="140" y="99"/>
                      </a:lnTo>
                      <a:lnTo>
                        <a:pt x="140" y="99"/>
                      </a:lnTo>
                      <a:lnTo>
                        <a:pt x="140" y="99"/>
                      </a:lnTo>
                      <a:lnTo>
                        <a:pt x="140" y="99"/>
                      </a:lnTo>
                      <a:lnTo>
                        <a:pt x="140" y="99"/>
                      </a:lnTo>
                      <a:lnTo>
                        <a:pt x="139" y="99"/>
                      </a:lnTo>
                      <a:lnTo>
                        <a:pt x="139" y="100"/>
                      </a:lnTo>
                      <a:lnTo>
                        <a:pt x="139" y="100"/>
                      </a:lnTo>
                      <a:lnTo>
                        <a:pt x="138" y="100"/>
                      </a:lnTo>
                      <a:lnTo>
                        <a:pt x="138" y="100"/>
                      </a:lnTo>
                      <a:lnTo>
                        <a:pt x="138" y="100"/>
                      </a:lnTo>
                      <a:lnTo>
                        <a:pt x="138" y="100"/>
                      </a:lnTo>
                      <a:lnTo>
                        <a:pt x="137" y="101"/>
                      </a:lnTo>
                      <a:lnTo>
                        <a:pt x="137" y="101"/>
                      </a:lnTo>
                      <a:lnTo>
                        <a:pt x="137" y="101"/>
                      </a:lnTo>
                      <a:lnTo>
                        <a:pt x="137" y="101"/>
                      </a:lnTo>
                      <a:lnTo>
                        <a:pt x="136" y="101"/>
                      </a:lnTo>
                      <a:lnTo>
                        <a:pt x="136" y="101"/>
                      </a:lnTo>
                      <a:lnTo>
                        <a:pt x="136" y="101"/>
                      </a:lnTo>
                      <a:lnTo>
                        <a:pt x="136" y="101"/>
                      </a:lnTo>
                      <a:lnTo>
                        <a:pt x="136" y="101"/>
                      </a:lnTo>
                      <a:lnTo>
                        <a:pt x="136" y="102"/>
                      </a:lnTo>
                      <a:lnTo>
                        <a:pt x="135" y="102"/>
                      </a:lnTo>
                      <a:lnTo>
                        <a:pt x="135" y="102"/>
                      </a:lnTo>
                      <a:lnTo>
                        <a:pt x="135" y="102"/>
                      </a:lnTo>
                      <a:lnTo>
                        <a:pt x="135" y="102"/>
                      </a:lnTo>
                      <a:lnTo>
                        <a:pt x="135" y="102"/>
                      </a:lnTo>
                      <a:lnTo>
                        <a:pt x="135" y="102"/>
                      </a:lnTo>
                      <a:lnTo>
                        <a:pt x="135" y="102"/>
                      </a:lnTo>
                      <a:lnTo>
                        <a:pt x="135" y="102"/>
                      </a:lnTo>
                      <a:lnTo>
                        <a:pt x="135" y="102"/>
                      </a:lnTo>
                      <a:lnTo>
                        <a:pt x="135" y="103"/>
                      </a:lnTo>
                      <a:lnTo>
                        <a:pt x="135" y="103"/>
                      </a:lnTo>
                      <a:lnTo>
                        <a:pt x="135" y="103"/>
                      </a:lnTo>
                      <a:lnTo>
                        <a:pt x="134" y="103"/>
                      </a:lnTo>
                      <a:lnTo>
                        <a:pt x="134" y="103"/>
                      </a:lnTo>
                      <a:lnTo>
                        <a:pt x="134" y="103"/>
                      </a:lnTo>
                      <a:lnTo>
                        <a:pt x="134" y="103"/>
                      </a:lnTo>
                      <a:lnTo>
                        <a:pt x="134" y="103"/>
                      </a:lnTo>
                      <a:lnTo>
                        <a:pt x="134" y="103"/>
                      </a:lnTo>
                      <a:lnTo>
                        <a:pt x="133" y="103"/>
                      </a:lnTo>
                      <a:lnTo>
                        <a:pt x="133" y="103"/>
                      </a:lnTo>
                      <a:lnTo>
                        <a:pt x="133" y="103"/>
                      </a:lnTo>
                      <a:lnTo>
                        <a:pt x="133" y="103"/>
                      </a:lnTo>
                      <a:lnTo>
                        <a:pt x="132" y="103"/>
                      </a:lnTo>
                      <a:lnTo>
                        <a:pt x="132" y="103"/>
                      </a:lnTo>
                      <a:lnTo>
                        <a:pt x="132" y="103"/>
                      </a:lnTo>
                      <a:lnTo>
                        <a:pt x="132" y="103"/>
                      </a:lnTo>
                      <a:lnTo>
                        <a:pt x="132" y="103"/>
                      </a:lnTo>
                      <a:lnTo>
                        <a:pt x="132" y="104"/>
                      </a:lnTo>
                      <a:lnTo>
                        <a:pt x="132" y="104"/>
                      </a:lnTo>
                      <a:lnTo>
                        <a:pt x="132" y="104"/>
                      </a:lnTo>
                      <a:lnTo>
                        <a:pt x="131" y="104"/>
                      </a:lnTo>
                      <a:lnTo>
                        <a:pt x="131" y="104"/>
                      </a:lnTo>
                      <a:lnTo>
                        <a:pt x="131" y="104"/>
                      </a:lnTo>
                      <a:lnTo>
                        <a:pt x="130" y="104"/>
                      </a:lnTo>
                      <a:lnTo>
                        <a:pt x="130" y="104"/>
                      </a:lnTo>
                      <a:lnTo>
                        <a:pt x="130" y="104"/>
                      </a:lnTo>
                      <a:lnTo>
                        <a:pt x="130" y="104"/>
                      </a:lnTo>
                      <a:lnTo>
                        <a:pt x="130" y="104"/>
                      </a:lnTo>
                      <a:lnTo>
                        <a:pt x="130" y="104"/>
                      </a:lnTo>
                      <a:lnTo>
                        <a:pt x="129" y="104"/>
                      </a:lnTo>
                      <a:lnTo>
                        <a:pt x="129" y="104"/>
                      </a:lnTo>
                      <a:lnTo>
                        <a:pt x="129" y="103"/>
                      </a:lnTo>
                      <a:lnTo>
                        <a:pt x="129" y="103"/>
                      </a:lnTo>
                      <a:lnTo>
                        <a:pt x="129" y="103"/>
                      </a:lnTo>
                      <a:lnTo>
                        <a:pt x="129" y="103"/>
                      </a:lnTo>
                      <a:lnTo>
                        <a:pt x="129" y="103"/>
                      </a:lnTo>
                      <a:lnTo>
                        <a:pt x="129" y="102"/>
                      </a:lnTo>
                      <a:lnTo>
                        <a:pt x="129" y="102"/>
                      </a:lnTo>
                      <a:lnTo>
                        <a:pt x="129" y="102"/>
                      </a:lnTo>
                      <a:lnTo>
                        <a:pt x="129" y="102"/>
                      </a:lnTo>
                      <a:lnTo>
                        <a:pt x="128" y="102"/>
                      </a:lnTo>
                      <a:lnTo>
                        <a:pt x="128" y="103"/>
                      </a:lnTo>
                      <a:lnTo>
                        <a:pt x="128" y="103"/>
                      </a:lnTo>
                      <a:lnTo>
                        <a:pt x="128" y="103"/>
                      </a:lnTo>
                      <a:lnTo>
                        <a:pt x="128" y="103"/>
                      </a:lnTo>
                      <a:lnTo>
                        <a:pt x="128" y="103"/>
                      </a:lnTo>
                      <a:lnTo>
                        <a:pt x="127" y="103"/>
                      </a:lnTo>
                      <a:lnTo>
                        <a:pt x="127" y="103"/>
                      </a:lnTo>
                      <a:lnTo>
                        <a:pt x="126" y="103"/>
                      </a:lnTo>
                      <a:lnTo>
                        <a:pt x="126" y="103"/>
                      </a:lnTo>
                      <a:lnTo>
                        <a:pt x="126" y="103"/>
                      </a:lnTo>
                      <a:lnTo>
                        <a:pt x="126" y="103"/>
                      </a:lnTo>
                      <a:lnTo>
                        <a:pt x="126" y="103"/>
                      </a:lnTo>
                      <a:lnTo>
                        <a:pt x="125" y="103"/>
                      </a:lnTo>
                      <a:lnTo>
                        <a:pt x="125" y="102"/>
                      </a:lnTo>
                      <a:lnTo>
                        <a:pt x="125" y="102"/>
                      </a:lnTo>
                      <a:lnTo>
                        <a:pt x="125" y="102"/>
                      </a:lnTo>
                      <a:lnTo>
                        <a:pt x="125" y="102"/>
                      </a:lnTo>
                      <a:lnTo>
                        <a:pt x="125" y="101"/>
                      </a:lnTo>
                      <a:lnTo>
                        <a:pt x="125" y="101"/>
                      </a:lnTo>
                      <a:lnTo>
                        <a:pt x="125" y="101"/>
                      </a:lnTo>
                      <a:lnTo>
                        <a:pt x="124" y="101"/>
                      </a:lnTo>
                      <a:lnTo>
                        <a:pt x="124" y="101"/>
                      </a:lnTo>
                      <a:lnTo>
                        <a:pt x="124" y="101"/>
                      </a:lnTo>
                      <a:lnTo>
                        <a:pt x="124" y="101"/>
                      </a:lnTo>
                      <a:lnTo>
                        <a:pt x="123" y="101"/>
                      </a:lnTo>
                      <a:lnTo>
                        <a:pt x="123" y="100"/>
                      </a:lnTo>
                      <a:lnTo>
                        <a:pt x="123" y="100"/>
                      </a:lnTo>
                      <a:lnTo>
                        <a:pt x="123" y="100"/>
                      </a:lnTo>
                      <a:lnTo>
                        <a:pt x="123" y="99"/>
                      </a:lnTo>
                      <a:lnTo>
                        <a:pt x="123" y="99"/>
                      </a:lnTo>
                      <a:lnTo>
                        <a:pt x="123" y="99"/>
                      </a:lnTo>
                      <a:lnTo>
                        <a:pt x="123" y="99"/>
                      </a:lnTo>
                      <a:lnTo>
                        <a:pt x="123" y="99"/>
                      </a:lnTo>
                      <a:lnTo>
                        <a:pt x="123" y="99"/>
                      </a:lnTo>
                      <a:lnTo>
                        <a:pt x="122" y="99"/>
                      </a:lnTo>
                      <a:lnTo>
                        <a:pt x="122" y="98"/>
                      </a:lnTo>
                      <a:lnTo>
                        <a:pt x="121" y="98"/>
                      </a:lnTo>
                      <a:lnTo>
                        <a:pt x="121" y="98"/>
                      </a:lnTo>
                      <a:lnTo>
                        <a:pt x="121" y="99"/>
                      </a:lnTo>
                      <a:lnTo>
                        <a:pt x="121" y="99"/>
                      </a:lnTo>
                      <a:lnTo>
                        <a:pt x="120" y="99"/>
                      </a:lnTo>
                      <a:lnTo>
                        <a:pt x="120" y="99"/>
                      </a:lnTo>
                      <a:lnTo>
                        <a:pt x="120" y="99"/>
                      </a:lnTo>
                      <a:lnTo>
                        <a:pt x="120" y="99"/>
                      </a:lnTo>
                      <a:lnTo>
                        <a:pt x="120" y="99"/>
                      </a:lnTo>
                      <a:lnTo>
                        <a:pt x="120" y="99"/>
                      </a:lnTo>
                      <a:lnTo>
                        <a:pt x="119" y="99"/>
                      </a:lnTo>
                      <a:lnTo>
                        <a:pt x="119" y="99"/>
                      </a:lnTo>
                      <a:lnTo>
                        <a:pt x="119" y="99"/>
                      </a:lnTo>
                      <a:lnTo>
                        <a:pt x="119" y="99"/>
                      </a:lnTo>
                      <a:lnTo>
                        <a:pt x="119" y="99"/>
                      </a:lnTo>
                      <a:lnTo>
                        <a:pt x="119" y="99"/>
                      </a:lnTo>
                      <a:lnTo>
                        <a:pt x="118" y="99"/>
                      </a:lnTo>
                      <a:lnTo>
                        <a:pt x="118" y="99"/>
                      </a:lnTo>
                      <a:lnTo>
                        <a:pt x="118" y="99"/>
                      </a:lnTo>
                      <a:lnTo>
                        <a:pt x="118" y="99"/>
                      </a:lnTo>
                      <a:lnTo>
                        <a:pt x="117" y="99"/>
                      </a:lnTo>
                      <a:lnTo>
                        <a:pt x="117" y="99"/>
                      </a:lnTo>
                      <a:lnTo>
                        <a:pt x="117" y="99"/>
                      </a:lnTo>
                      <a:lnTo>
                        <a:pt x="117" y="99"/>
                      </a:lnTo>
                      <a:lnTo>
                        <a:pt x="117" y="98"/>
                      </a:lnTo>
                      <a:lnTo>
                        <a:pt x="117" y="98"/>
                      </a:lnTo>
                      <a:lnTo>
                        <a:pt x="117" y="98"/>
                      </a:lnTo>
                      <a:lnTo>
                        <a:pt x="117" y="98"/>
                      </a:lnTo>
                      <a:lnTo>
                        <a:pt x="116" y="98"/>
                      </a:lnTo>
                      <a:lnTo>
                        <a:pt x="117" y="98"/>
                      </a:lnTo>
                      <a:lnTo>
                        <a:pt x="117" y="98"/>
                      </a:lnTo>
                      <a:lnTo>
                        <a:pt x="117" y="98"/>
                      </a:lnTo>
                      <a:lnTo>
                        <a:pt x="116" y="98"/>
                      </a:lnTo>
                      <a:lnTo>
                        <a:pt x="116" y="98"/>
                      </a:lnTo>
                      <a:lnTo>
                        <a:pt x="116" y="97"/>
                      </a:lnTo>
                      <a:lnTo>
                        <a:pt x="116" y="97"/>
                      </a:lnTo>
                      <a:lnTo>
                        <a:pt x="116" y="97"/>
                      </a:lnTo>
                      <a:lnTo>
                        <a:pt x="115" y="97"/>
                      </a:lnTo>
                      <a:lnTo>
                        <a:pt x="115" y="98"/>
                      </a:lnTo>
                      <a:lnTo>
                        <a:pt x="115" y="98"/>
                      </a:lnTo>
                      <a:lnTo>
                        <a:pt x="115" y="98"/>
                      </a:lnTo>
                      <a:lnTo>
                        <a:pt x="115" y="98"/>
                      </a:lnTo>
                      <a:lnTo>
                        <a:pt x="115" y="98"/>
                      </a:lnTo>
                      <a:lnTo>
                        <a:pt x="115" y="99"/>
                      </a:lnTo>
                      <a:lnTo>
                        <a:pt x="115" y="99"/>
                      </a:lnTo>
                      <a:lnTo>
                        <a:pt x="114" y="99"/>
                      </a:lnTo>
                      <a:lnTo>
                        <a:pt x="114" y="99"/>
                      </a:lnTo>
                      <a:lnTo>
                        <a:pt x="114" y="99"/>
                      </a:lnTo>
                      <a:lnTo>
                        <a:pt x="113" y="98"/>
                      </a:lnTo>
                      <a:lnTo>
                        <a:pt x="113" y="98"/>
                      </a:lnTo>
                      <a:lnTo>
                        <a:pt x="113" y="97"/>
                      </a:lnTo>
                      <a:lnTo>
                        <a:pt x="113" y="97"/>
                      </a:lnTo>
                      <a:lnTo>
                        <a:pt x="113" y="97"/>
                      </a:lnTo>
                      <a:lnTo>
                        <a:pt x="113" y="96"/>
                      </a:lnTo>
                      <a:lnTo>
                        <a:pt x="112" y="96"/>
                      </a:lnTo>
                      <a:lnTo>
                        <a:pt x="112" y="94"/>
                      </a:lnTo>
                      <a:lnTo>
                        <a:pt x="111" y="94"/>
                      </a:lnTo>
                      <a:lnTo>
                        <a:pt x="111" y="93"/>
                      </a:lnTo>
                      <a:lnTo>
                        <a:pt x="111" y="93"/>
                      </a:lnTo>
                      <a:lnTo>
                        <a:pt x="111" y="93"/>
                      </a:lnTo>
                      <a:lnTo>
                        <a:pt x="110" y="92"/>
                      </a:lnTo>
                      <a:lnTo>
                        <a:pt x="110" y="91"/>
                      </a:lnTo>
                      <a:lnTo>
                        <a:pt x="110" y="91"/>
                      </a:lnTo>
                      <a:lnTo>
                        <a:pt x="110" y="91"/>
                      </a:lnTo>
                      <a:lnTo>
                        <a:pt x="109" y="91"/>
                      </a:lnTo>
                      <a:lnTo>
                        <a:pt x="109" y="91"/>
                      </a:lnTo>
                      <a:lnTo>
                        <a:pt x="109" y="90"/>
                      </a:lnTo>
                      <a:lnTo>
                        <a:pt x="109" y="90"/>
                      </a:lnTo>
                      <a:lnTo>
                        <a:pt x="108" y="90"/>
                      </a:lnTo>
                      <a:lnTo>
                        <a:pt x="108" y="90"/>
                      </a:lnTo>
                      <a:lnTo>
                        <a:pt x="108" y="89"/>
                      </a:lnTo>
                      <a:lnTo>
                        <a:pt x="107" y="89"/>
                      </a:lnTo>
                      <a:lnTo>
                        <a:pt x="107" y="89"/>
                      </a:lnTo>
                      <a:lnTo>
                        <a:pt x="106" y="88"/>
                      </a:lnTo>
                      <a:lnTo>
                        <a:pt x="106" y="88"/>
                      </a:lnTo>
                      <a:lnTo>
                        <a:pt x="106" y="88"/>
                      </a:lnTo>
                      <a:lnTo>
                        <a:pt x="106" y="88"/>
                      </a:lnTo>
                      <a:lnTo>
                        <a:pt x="106" y="88"/>
                      </a:lnTo>
                      <a:lnTo>
                        <a:pt x="107" y="88"/>
                      </a:lnTo>
                      <a:lnTo>
                        <a:pt x="107" y="88"/>
                      </a:lnTo>
                      <a:lnTo>
                        <a:pt x="107" y="88"/>
                      </a:lnTo>
                      <a:lnTo>
                        <a:pt x="107" y="88"/>
                      </a:lnTo>
                      <a:lnTo>
                        <a:pt x="107" y="87"/>
                      </a:lnTo>
                      <a:lnTo>
                        <a:pt x="107" y="87"/>
                      </a:lnTo>
                      <a:lnTo>
                        <a:pt x="107" y="87"/>
                      </a:lnTo>
                      <a:lnTo>
                        <a:pt x="107" y="87"/>
                      </a:lnTo>
                      <a:lnTo>
                        <a:pt x="107" y="87"/>
                      </a:lnTo>
                      <a:lnTo>
                        <a:pt x="107" y="87"/>
                      </a:lnTo>
                      <a:lnTo>
                        <a:pt x="106" y="87"/>
                      </a:lnTo>
                      <a:lnTo>
                        <a:pt x="106" y="87"/>
                      </a:lnTo>
                      <a:lnTo>
                        <a:pt x="106" y="87"/>
                      </a:lnTo>
                      <a:lnTo>
                        <a:pt x="106" y="87"/>
                      </a:lnTo>
                      <a:lnTo>
                        <a:pt x="105" y="88"/>
                      </a:lnTo>
                      <a:lnTo>
                        <a:pt x="105" y="88"/>
                      </a:lnTo>
                      <a:lnTo>
                        <a:pt x="105" y="88"/>
                      </a:lnTo>
                      <a:lnTo>
                        <a:pt x="104" y="88"/>
                      </a:lnTo>
                      <a:lnTo>
                        <a:pt x="104" y="88"/>
                      </a:lnTo>
                      <a:lnTo>
                        <a:pt x="104" y="88"/>
                      </a:lnTo>
                      <a:lnTo>
                        <a:pt x="104" y="89"/>
                      </a:lnTo>
                      <a:lnTo>
                        <a:pt x="103" y="89"/>
                      </a:lnTo>
                      <a:lnTo>
                        <a:pt x="103" y="89"/>
                      </a:lnTo>
                      <a:lnTo>
                        <a:pt x="103" y="89"/>
                      </a:lnTo>
                      <a:lnTo>
                        <a:pt x="103" y="89"/>
                      </a:lnTo>
                      <a:lnTo>
                        <a:pt x="102" y="89"/>
                      </a:lnTo>
                      <a:lnTo>
                        <a:pt x="102" y="89"/>
                      </a:lnTo>
                      <a:lnTo>
                        <a:pt x="102" y="89"/>
                      </a:lnTo>
                      <a:lnTo>
                        <a:pt x="102" y="90"/>
                      </a:lnTo>
                      <a:lnTo>
                        <a:pt x="102" y="90"/>
                      </a:lnTo>
                      <a:lnTo>
                        <a:pt x="102" y="90"/>
                      </a:lnTo>
                      <a:lnTo>
                        <a:pt x="102" y="90"/>
                      </a:lnTo>
                      <a:lnTo>
                        <a:pt x="101" y="90"/>
                      </a:lnTo>
                      <a:lnTo>
                        <a:pt x="101" y="90"/>
                      </a:lnTo>
                      <a:lnTo>
                        <a:pt x="101" y="90"/>
                      </a:lnTo>
                      <a:lnTo>
                        <a:pt x="100" y="90"/>
                      </a:lnTo>
                      <a:lnTo>
                        <a:pt x="100" y="90"/>
                      </a:lnTo>
                      <a:lnTo>
                        <a:pt x="100" y="90"/>
                      </a:lnTo>
                      <a:lnTo>
                        <a:pt x="100" y="90"/>
                      </a:lnTo>
                      <a:lnTo>
                        <a:pt x="100" y="90"/>
                      </a:lnTo>
                      <a:lnTo>
                        <a:pt x="100" y="90"/>
                      </a:lnTo>
                      <a:lnTo>
                        <a:pt x="100" y="90"/>
                      </a:lnTo>
                      <a:lnTo>
                        <a:pt x="100" y="90"/>
                      </a:lnTo>
                      <a:lnTo>
                        <a:pt x="99" y="90"/>
                      </a:lnTo>
                      <a:lnTo>
                        <a:pt x="99" y="90"/>
                      </a:lnTo>
                      <a:lnTo>
                        <a:pt x="99" y="89"/>
                      </a:lnTo>
                      <a:lnTo>
                        <a:pt x="100" y="89"/>
                      </a:lnTo>
                      <a:lnTo>
                        <a:pt x="100" y="89"/>
                      </a:lnTo>
                      <a:lnTo>
                        <a:pt x="100" y="89"/>
                      </a:lnTo>
                      <a:lnTo>
                        <a:pt x="100" y="89"/>
                      </a:lnTo>
                      <a:lnTo>
                        <a:pt x="100" y="89"/>
                      </a:lnTo>
                      <a:lnTo>
                        <a:pt x="100" y="89"/>
                      </a:lnTo>
                      <a:lnTo>
                        <a:pt x="100" y="88"/>
                      </a:lnTo>
                      <a:lnTo>
                        <a:pt x="100" y="88"/>
                      </a:lnTo>
                      <a:lnTo>
                        <a:pt x="100" y="88"/>
                      </a:lnTo>
                      <a:lnTo>
                        <a:pt x="100" y="88"/>
                      </a:lnTo>
                      <a:lnTo>
                        <a:pt x="100" y="88"/>
                      </a:lnTo>
                      <a:lnTo>
                        <a:pt x="100" y="88"/>
                      </a:lnTo>
                      <a:lnTo>
                        <a:pt x="99" y="88"/>
                      </a:lnTo>
                      <a:lnTo>
                        <a:pt x="99" y="88"/>
                      </a:lnTo>
                      <a:lnTo>
                        <a:pt x="99" y="88"/>
                      </a:lnTo>
                      <a:lnTo>
                        <a:pt x="99" y="88"/>
                      </a:lnTo>
                      <a:lnTo>
                        <a:pt x="98" y="88"/>
                      </a:lnTo>
                      <a:lnTo>
                        <a:pt x="98" y="88"/>
                      </a:lnTo>
                      <a:lnTo>
                        <a:pt x="98" y="88"/>
                      </a:lnTo>
                      <a:lnTo>
                        <a:pt x="98" y="88"/>
                      </a:lnTo>
                      <a:lnTo>
                        <a:pt x="98" y="88"/>
                      </a:lnTo>
                      <a:lnTo>
                        <a:pt x="98" y="88"/>
                      </a:lnTo>
                      <a:lnTo>
                        <a:pt x="98" y="88"/>
                      </a:lnTo>
                      <a:lnTo>
                        <a:pt x="98" y="88"/>
                      </a:lnTo>
                      <a:lnTo>
                        <a:pt x="98" y="89"/>
                      </a:lnTo>
                      <a:lnTo>
                        <a:pt x="98" y="89"/>
                      </a:lnTo>
                      <a:lnTo>
                        <a:pt x="98" y="88"/>
                      </a:lnTo>
                      <a:lnTo>
                        <a:pt x="98" y="88"/>
                      </a:lnTo>
                      <a:lnTo>
                        <a:pt x="98" y="88"/>
                      </a:lnTo>
                      <a:lnTo>
                        <a:pt x="98" y="88"/>
                      </a:lnTo>
                      <a:lnTo>
                        <a:pt x="97" y="88"/>
                      </a:lnTo>
                      <a:lnTo>
                        <a:pt x="97" y="87"/>
                      </a:lnTo>
                      <a:lnTo>
                        <a:pt x="97" y="87"/>
                      </a:lnTo>
                      <a:lnTo>
                        <a:pt x="97" y="87"/>
                      </a:lnTo>
                      <a:lnTo>
                        <a:pt x="97" y="87"/>
                      </a:lnTo>
                      <a:lnTo>
                        <a:pt x="97" y="87"/>
                      </a:lnTo>
                      <a:lnTo>
                        <a:pt x="97" y="88"/>
                      </a:lnTo>
                      <a:lnTo>
                        <a:pt x="97" y="88"/>
                      </a:lnTo>
                      <a:lnTo>
                        <a:pt x="97" y="88"/>
                      </a:lnTo>
                      <a:lnTo>
                        <a:pt x="97" y="88"/>
                      </a:lnTo>
                      <a:lnTo>
                        <a:pt x="97" y="88"/>
                      </a:lnTo>
                      <a:lnTo>
                        <a:pt x="97" y="87"/>
                      </a:lnTo>
                      <a:lnTo>
                        <a:pt x="96" y="87"/>
                      </a:lnTo>
                      <a:lnTo>
                        <a:pt x="96" y="87"/>
                      </a:lnTo>
                      <a:lnTo>
                        <a:pt x="96" y="88"/>
                      </a:lnTo>
                      <a:lnTo>
                        <a:pt x="96" y="88"/>
                      </a:lnTo>
                      <a:lnTo>
                        <a:pt x="96" y="88"/>
                      </a:lnTo>
                      <a:lnTo>
                        <a:pt x="96" y="88"/>
                      </a:lnTo>
                      <a:lnTo>
                        <a:pt x="95" y="88"/>
                      </a:lnTo>
                      <a:lnTo>
                        <a:pt x="95" y="88"/>
                      </a:lnTo>
                      <a:lnTo>
                        <a:pt x="95" y="88"/>
                      </a:lnTo>
                      <a:lnTo>
                        <a:pt x="95" y="88"/>
                      </a:lnTo>
                      <a:lnTo>
                        <a:pt x="95" y="88"/>
                      </a:lnTo>
                      <a:lnTo>
                        <a:pt x="95" y="87"/>
                      </a:lnTo>
                      <a:lnTo>
                        <a:pt x="94" y="87"/>
                      </a:lnTo>
                      <a:lnTo>
                        <a:pt x="94" y="87"/>
                      </a:lnTo>
                      <a:lnTo>
                        <a:pt x="95" y="87"/>
                      </a:lnTo>
                      <a:lnTo>
                        <a:pt x="95" y="87"/>
                      </a:lnTo>
                      <a:lnTo>
                        <a:pt x="95" y="87"/>
                      </a:lnTo>
                      <a:lnTo>
                        <a:pt x="95" y="87"/>
                      </a:lnTo>
                      <a:lnTo>
                        <a:pt x="95" y="86"/>
                      </a:lnTo>
                      <a:lnTo>
                        <a:pt x="95" y="86"/>
                      </a:lnTo>
                      <a:lnTo>
                        <a:pt x="95" y="86"/>
                      </a:lnTo>
                      <a:lnTo>
                        <a:pt x="95" y="86"/>
                      </a:lnTo>
                      <a:lnTo>
                        <a:pt x="95" y="86"/>
                      </a:lnTo>
                      <a:lnTo>
                        <a:pt x="95" y="86"/>
                      </a:lnTo>
                      <a:lnTo>
                        <a:pt x="94" y="86"/>
                      </a:lnTo>
                      <a:lnTo>
                        <a:pt x="94" y="85"/>
                      </a:lnTo>
                      <a:lnTo>
                        <a:pt x="94" y="85"/>
                      </a:lnTo>
                      <a:lnTo>
                        <a:pt x="94" y="85"/>
                      </a:lnTo>
                      <a:lnTo>
                        <a:pt x="94" y="85"/>
                      </a:lnTo>
                      <a:lnTo>
                        <a:pt x="94" y="84"/>
                      </a:lnTo>
                      <a:lnTo>
                        <a:pt x="94" y="84"/>
                      </a:lnTo>
                      <a:lnTo>
                        <a:pt x="94" y="84"/>
                      </a:lnTo>
                      <a:lnTo>
                        <a:pt x="94" y="84"/>
                      </a:lnTo>
                      <a:lnTo>
                        <a:pt x="94" y="84"/>
                      </a:lnTo>
                      <a:lnTo>
                        <a:pt x="93" y="84"/>
                      </a:lnTo>
                      <a:lnTo>
                        <a:pt x="93" y="84"/>
                      </a:lnTo>
                      <a:lnTo>
                        <a:pt x="93" y="85"/>
                      </a:lnTo>
                      <a:lnTo>
                        <a:pt x="93" y="85"/>
                      </a:lnTo>
                      <a:lnTo>
                        <a:pt x="92" y="84"/>
                      </a:lnTo>
                      <a:lnTo>
                        <a:pt x="92" y="84"/>
                      </a:lnTo>
                      <a:lnTo>
                        <a:pt x="92" y="84"/>
                      </a:lnTo>
                      <a:lnTo>
                        <a:pt x="92" y="84"/>
                      </a:lnTo>
                      <a:lnTo>
                        <a:pt x="92" y="84"/>
                      </a:lnTo>
                      <a:lnTo>
                        <a:pt x="91" y="84"/>
                      </a:lnTo>
                      <a:lnTo>
                        <a:pt x="91" y="84"/>
                      </a:lnTo>
                      <a:lnTo>
                        <a:pt x="91" y="84"/>
                      </a:lnTo>
                      <a:lnTo>
                        <a:pt x="90" y="84"/>
                      </a:lnTo>
                      <a:lnTo>
                        <a:pt x="90" y="84"/>
                      </a:lnTo>
                      <a:lnTo>
                        <a:pt x="90" y="84"/>
                      </a:lnTo>
                      <a:lnTo>
                        <a:pt x="90" y="84"/>
                      </a:lnTo>
                      <a:lnTo>
                        <a:pt x="90" y="84"/>
                      </a:lnTo>
                      <a:lnTo>
                        <a:pt x="90" y="84"/>
                      </a:lnTo>
                      <a:lnTo>
                        <a:pt x="89" y="84"/>
                      </a:lnTo>
                      <a:lnTo>
                        <a:pt x="89" y="84"/>
                      </a:lnTo>
                      <a:lnTo>
                        <a:pt x="89" y="84"/>
                      </a:lnTo>
                      <a:lnTo>
                        <a:pt x="89" y="84"/>
                      </a:lnTo>
                      <a:lnTo>
                        <a:pt x="88" y="84"/>
                      </a:lnTo>
                      <a:lnTo>
                        <a:pt x="88" y="85"/>
                      </a:lnTo>
                      <a:lnTo>
                        <a:pt x="88" y="85"/>
                      </a:lnTo>
                      <a:lnTo>
                        <a:pt x="89" y="85"/>
                      </a:lnTo>
                      <a:lnTo>
                        <a:pt x="88" y="85"/>
                      </a:lnTo>
                      <a:lnTo>
                        <a:pt x="88" y="85"/>
                      </a:lnTo>
                      <a:lnTo>
                        <a:pt x="88" y="85"/>
                      </a:lnTo>
                      <a:lnTo>
                        <a:pt x="88" y="85"/>
                      </a:lnTo>
                      <a:lnTo>
                        <a:pt x="88" y="85"/>
                      </a:lnTo>
                      <a:lnTo>
                        <a:pt x="87" y="85"/>
                      </a:lnTo>
                      <a:lnTo>
                        <a:pt x="87" y="86"/>
                      </a:lnTo>
                      <a:lnTo>
                        <a:pt x="87" y="86"/>
                      </a:lnTo>
                      <a:lnTo>
                        <a:pt x="87" y="86"/>
                      </a:lnTo>
                      <a:lnTo>
                        <a:pt x="86" y="86"/>
                      </a:lnTo>
                      <a:lnTo>
                        <a:pt x="86" y="86"/>
                      </a:lnTo>
                      <a:lnTo>
                        <a:pt x="86" y="86"/>
                      </a:lnTo>
                      <a:lnTo>
                        <a:pt x="86" y="86"/>
                      </a:lnTo>
                      <a:lnTo>
                        <a:pt x="85" y="86"/>
                      </a:lnTo>
                      <a:lnTo>
                        <a:pt x="85" y="86"/>
                      </a:lnTo>
                      <a:lnTo>
                        <a:pt x="85" y="86"/>
                      </a:lnTo>
                      <a:lnTo>
                        <a:pt x="85" y="86"/>
                      </a:lnTo>
                      <a:lnTo>
                        <a:pt x="84" y="86"/>
                      </a:lnTo>
                      <a:lnTo>
                        <a:pt x="84" y="86"/>
                      </a:lnTo>
                      <a:lnTo>
                        <a:pt x="84" y="86"/>
                      </a:lnTo>
                      <a:lnTo>
                        <a:pt x="84" y="86"/>
                      </a:lnTo>
                      <a:lnTo>
                        <a:pt x="84" y="86"/>
                      </a:lnTo>
                      <a:lnTo>
                        <a:pt x="83" y="86"/>
                      </a:lnTo>
                      <a:lnTo>
                        <a:pt x="83" y="86"/>
                      </a:lnTo>
                      <a:lnTo>
                        <a:pt x="83" y="86"/>
                      </a:lnTo>
                      <a:lnTo>
                        <a:pt x="83" y="86"/>
                      </a:lnTo>
                      <a:lnTo>
                        <a:pt x="83" y="86"/>
                      </a:lnTo>
                      <a:lnTo>
                        <a:pt x="83" y="86"/>
                      </a:lnTo>
                      <a:lnTo>
                        <a:pt x="82" y="86"/>
                      </a:lnTo>
                      <a:lnTo>
                        <a:pt x="82" y="86"/>
                      </a:lnTo>
                      <a:lnTo>
                        <a:pt x="82" y="86"/>
                      </a:lnTo>
                      <a:lnTo>
                        <a:pt x="82" y="86"/>
                      </a:lnTo>
                      <a:lnTo>
                        <a:pt x="82" y="87"/>
                      </a:lnTo>
                      <a:lnTo>
                        <a:pt x="82" y="87"/>
                      </a:lnTo>
                      <a:lnTo>
                        <a:pt x="82" y="87"/>
                      </a:lnTo>
                      <a:lnTo>
                        <a:pt x="82" y="87"/>
                      </a:lnTo>
                      <a:lnTo>
                        <a:pt x="82" y="87"/>
                      </a:lnTo>
                      <a:lnTo>
                        <a:pt x="82" y="87"/>
                      </a:lnTo>
                      <a:lnTo>
                        <a:pt x="81" y="87"/>
                      </a:lnTo>
                      <a:lnTo>
                        <a:pt x="81" y="87"/>
                      </a:lnTo>
                      <a:lnTo>
                        <a:pt x="81" y="87"/>
                      </a:lnTo>
                      <a:lnTo>
                        <a:pt x="81" y="87"/>
                      </a:lnTo>
                      <a:lnTo>
                        <a:pt x="80" y="87"/>
                      </a:lnTo>
                      <a:lnTo>
                        <a:pt x="80" y="87"/>
                      </a:lnTo>
                      <a:lnTo>
                        <a:pt x="80" y="87"/>
                      </a:lnTo>
                      <a:lnTo>
                        <a:pt x="79" y="87"/>
                      </a:lnTo>
                      <a:lnTo>
                        <a:pt x="79" y="87"/>
                      </a:lnTo>
                      <a:lnTo>
                        <a:pt x="79" y="87"/>
                      </a:lnTo>
                      <a:lnTo>
                        <a:pt x="79" y="87"/>
                      </a:lnTo>
                      <a:lnTo>
                        <a:pt x="79" y="88"/>
                      </a:lnTo>
                      <a:lnTo>
                        <a:pt x="79" y="88"/>
                      </a:lnTo>
                      <a:lnTo>
                        <a:pt x="79" y="88"/>
                      </a:lnTo>
                      <a:lnTo>
                        <a:pt x="79" y="87"/>
                      </a:lnTo>
                      <a:lnTo>
                        <a:pt x="79" y="87"/>
                      </a:lnTo>
                      <a:lnTo>
                        <a:pt x="78" y="88"/>
                      </a:lnTo>
                      <a:lnTo>
                        <a:pt x="78" y="88"/>
                      </a:lnTo>
                      <a:lnTo>
                        <a:pt x="78" y="88"/>
                      </a:lnTo>
                      <a:lnTo>
                        <a:pt x="77" y="88"/>
                      </a:lnTo>
                      <a:lnTo>
                        <a:pt x="77" y="88"/>
                      </a:lnTo>
                      <a:lnTo>
                        <a:pt x="77" y="88"/>
                      </a:lnTo>
                      <a:lnTo>
                        <a:pt x="77" y="88"/>
                      </a:lnTo>
                      <a:lnTo>
                        <a:pt x="77" y="88"/>
                      </a:lnTo>
                      <a:lnTo>
                        <a:pt x="76" y="88"/>
                      </a:lnTo>
                      <a:lnTo>
                        <a:pt x="76" y="88"/>
                      </a:lnTo>
                      <a:lnTo>
                        <a:pt x="76" y="88"/>
                      </a:lnTo>
                      <a:lnTo>
                        <a:pt x="76" y="88"/>
                      </a:lnTo>
                      <a:lnTo>
                        <a:pt x="76" y="89"/>
                      </a:lnTo>
                      <a:lnTo>
                        <a:pt x="76" y="89"/>
                      </a:lnTo>
                      <a:lnTo>
                        <a:pt x="76" y="88"/>
                      </a:lnTo>
                      <a:lnTo>
                        <a:pt x="76" y="88"/>
                      </a:lnTo>
                      <a:lnTo>
                        <a:pt x="75" y="88"/>
                      </a:lnTo>
                      <a:lnTo>
                        <a:pt x="75" y="88"/>
                      </a:lnTo>
                      <a:lnTo>
                        <a:pt x="75" y="88"/>
                      </a:lnTo>
                      <a:lnTo>
                        <a:pt x="75" y="88"/>
                      </a:lnTo>
                      <a:lnTo>
                        <a:pt x="75" y="89"/>
                      </a:lnTo>
                      <a:lnTo>
                        <a:pt x="75" y="88"/>
                      </a:lnTo>
                      <a:lnTo>
                        <a:pt x="74" y="88"/>
                      </a:lnTo>
                      <a:lnTo>
                        <a:pt x="74" y="88"/>
                      </a:lnTo>
                      <a:lnTo>
                        <a:pt x="74" y="88"/>
                      </a:lnTo>
                      <a:lnTo>
                        <a:pt x="74" y="88"/>
                      </a:lnTo>
                      <a:lnTo>
                        <a:pt x="73" y="88"/>
                      </a:lnTo>
                      <a:lnTo>
                        <a:pt x="73" y="88"/>
                      </a:lnTo>
                      <a:lnTo>
                        <a:pt x="73" y="88"/>
                      </a:lnTo>
                      <a:lnTo>
                        <a:pt x="73" y="88"/>
                      </a:lnTo>
                      <a:lnTo>
                        <a:pt x="73" y="89"/>
                      </a:lnTo>
                      <a:lnTo>
                        <a:pt x="73" y="89"/>
                      </a:lnTo>
                      <a:lnTo>
                        <a:pt x="73" y="89"/>
                      </a:lnTo>
                      <a:lnTo>
                        <a:pt x="73" y="90"/>
                      </a:lnTo>
                      <a:lnTo>
                        <a:pt x="73" y="90"/>
                      </a:lnTo>
                      <a:lnTo>
                        <a:pt x="73" y="90"/>
                      </a:lnTo>
                      <a:lnTo>
                        <a:pt x="74" y="90"/>
                      </a:lnTo>
                      <a:lnTo>
                        <a:pt x="74" y="90"/>
                      </a:lnTo>
                      <a:lnTo>
                        <a:pt x="74" y="90"/>
                      </a:lnTo>
                      <a:lnTo>
                        <a:pt x="74" y="90"/>
                      </a:lnTo>
                      <a:lnTo>
                        <a:pt x="74" y="90"/>
                      </a:lnTo>
                      <a:lnTo>
                        <a:pt x="73" y="90"/>
                      </a:lnTo>
                      <a:lnTo>
                        <a:pt x="73" y="90"/>
                      </a:lnTo>
                      <a:lnTo>
                        <a:pt x="73" y="90"/>
                      </a:lnTo>
                      <a:lnTo>
                        <a:pt x="73" y="91"/>
                      </a:lnTo>
                      <a:lnTo>
                        <a:pt x="73" y="91"/>
                      </a:lnTo>
                      <a:lnTo>
                        <a:pt x="73" y="91"/>
                      </a:lnTo>
                      <a:lnTo>
                        <a:pt x="74" y="91"/>
                      </a:lnTo>
                      <a:lnTo>
                        <a:pt x="74" y="91"/>
                      </a:lnTo>
                      <a:lnTo>
                        <a:pt x="74" y="91"/>
                      </a:lnTo>
                      <a:lnTo>
                        <a:pt x="74" y="91"/>
                      </a:lnTo>
                      <a:lnTo>
                        <a:pt x="74" y="91"/>
                      </a:lnTo>
                      <a:lnTo>
                        <a:pt x="75" y="91"/>
                      </a:lnTo>
                      <a:lnTo>
                        <a:pt x="75" y="91"/>
                      </a:lnTo>
                      <a:lnTo>
                        <a:pt x="75" y="91"/>
                      </a:lnTo>
                      <a:lnTo>
                        <a:pt x="75" y="91"/>
                      </a:lnTo>
                      <a:lnTo>
                        <a:pt x="75" y="92"/>
                      </a:lnTo>
                      <a:lnTo>
                        <a:pt x="75" y="92"/>
                      </a:lnTo>
                      <a:lnTo>
                        <a:pt x="75" y="92"/>
                      </a:lnTo>
                      <a:lnTo>
                        <a:pt x="75" y="92"/>
                      </a:lnTo>
                      <a:lnTo>
                        <a:pt x="75" y="92"/>
                      </a:lnTo>
                      <a:lnTo>
                        <a:pt x="74" y="92"/>
                      </a:lnTo>
                      <a:lnTo>
                        <a:pt x="74" y="92"/>
                      </a:lnTo>
                      <a:lnTo>
                        <a:pt x="74" y="92"/>
                      </a:lnTo>
                      <a:lnTo>
                        <a:pt x="74" y="92"/>
                      </a:lnTo>
                      <a:lnTo>
                        <a:pt x="73" y="92"/>
                      </a:lnTo>
                      <a:lnTo>
                        <a:pt x="73" y="92"/>
                      </a:lnTo>
                      <a:lnTo>
                        <a:pt x="73" y="92"/>
                      </a:lnTo>
                      <a:lnTo>
                        <a:pt x="73" y="92"/>
                      </a:lnTo>
                      <a:lnTo>
                        <a:pt x="73" y="92"/>
                      </a:lnTo>
                      <a:lnTo>
                        <a:pt x="72" y="92"/>
                      </a:lnTo>
                      <a:lnTo>
                        <a:pt x="72" y="93"/>
                      </a:lnTo>
                      <a:lnTo>
                        <a:pt x="72" y="93"/>
                      </a:lnTo>
                      <a:lnTo>
                        <a:pt x="72" y="93"/>
                      </a:lnTo>
                      <a:lnTo>
                        <a:pt x="72" y="93"/>
                      </a:lnTo>
                      <a:lnTo>
                        <a:pt x="72" y="93"/>
                      </a:lnTo>
                      <a:lnTo>
                        <a:pt x="72" y="93"/>
                      </a:lnTo>
                      <a:lnTo>
                        <a:pt x="72" y="93"/>
                      </a:lnTo>
                      <a:lnTo>
                        <a:pt x="72" y="93"/>
                      </a:lnTo>
                      <a:lnTo>
                        <a:pt x="73" y="93"/>
                      </a:lnTo>
                      <a:lnTo>
                        <a:pt x="73" y="94"/>
                      </a:lnTo>
                      <a:lnTo>
                        <a:pt x="73" y="94"/>
                      </a:lnTo>
                      <a:lnTo>
                        <a:pt x="73" y="94"/>
                      </a:lnTo>
                      <a:lnTo>
                        <a:pt x="73" y="94"/>
                      </a:lnTo>
                      <a:lnTo>
                        <a:pt x="72" y="94"/>
                      </a:lnTo>
                      <a:lnTo>
                        <a:pt x="72" y="94"/>
                      </a:lnTo>
                      <a:lnTo>
                        <a:pt x="72" y="94"/>
                      </a:lnTo>
                      <a:lnTo>
                        <a:pt x="72" y="94"/>
                      </a:lnTo>
                      <a:lnTo>
                        <a:pt x="72" y="94"/>
                      </a:lnTo>
                      <a:lnTo>
                        <a:pt x="71" y="94"/>
                      </a:lnTo>
                      <a:lnTo>
                        <a:pt x="71" y="95"/>
                      </a:lnTo>
                      <a:lnTo>
                        <a:pt x="71" y="95"/>
                      </a:lnTo>
                      <a:lnTo>
                        <a:pt x="70" y="95"/>
                      </a:lnTo>
                      <a:lnTo>
                        <a:pt x="70" y="95"/>
                      </a:lnTo>
                      <a:lnTo>
                        <a:pt x="71" y="95"/>
                      </a:lnTo>
                      <a:lnTo>
                        <a:pt x="71" y="95"/>
                      </a:lnTo>
                      <a:lnTo>
                        <a:pt x="71" y="96"/>
                      </a:lnTo>
                      <a:lnTo>
                        <a:pt x="72" y="96"/>
                      </a:lnTo>
                      <a:lnTo>
                        <a:pt x="71" y="96"/>
                      </a:lnTo>
                      <a:lnTo>
                        <a:pt x="71" y="96"/>
                      </a:lnTo>
                      <a:lnTo>
                        <a:pt x="72" y="96"/>
                      </a:lnTo>
                      <a:lnTo>
                        <a:pt x="72" y="96"/>
                      </a:lnTo>
                      <a:lnTo>
                        <a:pt x="73" y="96"/>
                      </a:lnTo>
                      <a:lnTo>
                        <a:pt x="73" y="96"/>
                      </a:lnTo>
                      <a:lnTo>
                        <a:pt x="73" y="97"/>
                      </a:lnTo>
                      <a:lnTo>
                        <a:pt x="73" y="97"/>
                      </a:lnTo>
                      <a:lnTo>
                        <a:pt x="73" y="97"/>
                      </a:lnTo>
                      <a:lnTo>
                        <a:pt x="73" y="97"/>
                      </a:lnTo>
                      <a:lnTo>
                        <a:pt x="74" y="97"/>
                      </a:lnTo>
                      <a:lnTo>
                        <a:pt x="74" y="97"/>
                      </a:lnTo>
                      <a:lnTo>
                        <a:pt x="74" y="97"/>
                      </a:lnTo>
                      <a:lnTo>
                        <a:pt x="74" y="98"/>
                      </a:lnTo>
                      <a:lnTo>
                        <a:pt x="74" y="98"/>
                      </a:lnTo>
                      <a:lnTo>
                        <a:pt x="74" y="99"/>
                      </a:lnTo>
                      <a:lnTo>
                        <a:pt x="74" y="99"/>
                      </a:lnTo>
                      <a:lnTo>
                        <a:pt x="74" y="99"/>
                      </a:lnTo>
                      <a:lnTo>
                        <a:pt x="73" y="99"/>
                      </a:lnTo>
                      <a:lnTo>
                        <a:pt x="73" y="99"/>
                      </a:lnTo>
                      <a:lnTo>
                        <a:pt x="73" y="99"/>
                      </a:lnTo>
                      <a:lnTo>
                        <a:pt x="73" y="99"/>
                      </a:lnTo>
                      <a:lnTo>
                        <a:pt x="72" y="99"/>
                      </a:lnTo>
                      <a:lnTo>
                        <a:pt x="72" y="99"/>
                      </a:lnTo>
                      <a:lnTo>
                        <a:pt x="71" y="99"/>
                      </a:lnTo>
                      <a:lnTo>
                        <a:pt x="71" y="99"/>
                      </a:lnTo>
                      <a:lnTo>
                        <a:pt x="71" y="99"/>
                      </a:lnTo>
                      <a:lnTo>
                        <a:pt x="71" y="99"/>
                      </a:lnTo>
                      <a:lnTo>
                        <a:pt x="71" y="99"/>
                      </a:lnTo>
                      <a:lnTo>
                        <a:pt x="70" y="99"/>
                      </a:lnTo>
                      <a:lnTo>
                        <a:pt x="70" y="99"/>
                      </a:lnTo>
                      <a:lnTo>
                        <a:pt x="70" y="99"/>
                      </a:lnTo>
                      <a:lnTo>
                        <a:pt x="70" y="99"/>
                      </a:lnTo>
                      <a:lnTo>
                        <a:pt x="70" y="100"/>
                      </a:lnTo>
                      <a:lnTo>
                        <a:pt x="70" y="100"/>
                      </a:lnTo>
                      <a:lnTo>
                        <a:pt x="70" y="100"/>
                      </a:lnTo>
                      <a:lnTo>
                        <a:pt x="70" y="100"/>
                      </a:lnTo>
                      <a:lnTo>
                        <a:pt x="70" y="100"/>
                      </a:lnTo>
                      <a:lnTo>
                        <a:pt x="69" y="100"/>
                      </a:lnTo>
                      <a:lnTo>
                        <a:pt x="70" y="100"/>
                      </a:lnTo>
                      <a:lnTo>
                        <a:pt x="70" y="99"/>
                      </a:lnTo>
                      <a:lnTo>
                        <a:pt x="69" y="99"/>
                      </a:lnTo>
                      <a:lnTo>
                        <a:pt x="69" y="99"/>
                      </a:lnTo>
                      <a:lnTo>
                        <a:pt x="69" y="99"/>
                      </a:lnTo>
                      <a:lnTo>
                        <a:pt x="69" y="99"/>
                      </a:lnTo>
                      <a:lnTo>
                        <a:pt x="68" y="99"/>
                      </a:lnTo>
                      <a:lnTo>
                        <a:pt x="68" y="99"/>
                      </a:lnTo>
                      <a:lnTo>
                        <a:pt x="68" y="99"/>
                      </a:lnTo>
                      <a:lnTo>
                        <a:pt x="67" y="99"/>
                      </a:lnTo>
                      <a:lnTo>
                        <a:pt x="67" y="98"/>
                      </a:lnTo>
                      <a:lnTo>
                        <a:pt x="68" y="98"/>
                      </a:lnTo>
                      <a:lnTo>
                        <a:pt x="68" y="98"/>
                      </a:lnTo>
                      <a:lnTo>
                        <a:pt x="67" y="98"/>
                      </a:lnTo>
                      <a:lnTo>
                        <a:pt x="67" y="98"/>
                      </a:lnTo>
                      <a:lnTo>
                        <a:pt x="67" y="98"/>
                      </a:lnTo>
                      <a:lnTo>
                        <a:pt x="67" y="98"/>
                      </a:lnTo>
                      <a:lnTo>
                        <a:pt x="66" y="98"/>
                      </a:lnTo>
                      <a:lnTo>
                        <a:pt x="66" y="98"/>
                      </a:lnTo>
                      <a:lnTo>
                        <a:pt x="66" y="98"/>
                      </a:lnTo>
                      <a:lnTo>
                        <a:pt x="66" y="98"/>
                      </a:lnTo>
                      <a:lnTo>
                        <a:pt x="66" y="98"/>
                      </a:lnTo>
                      <a:lnTo>
                        <a:pt x="66" y="99"/>
                      </a:lnTo>
                      <a:lnTo>
                        <a:pt x="65" y="99"/>
                      </a:lnTo>
                      <a:lnTo>
                        <a:pt x="65" y="99"/>
                      </a:lnTo>
                      <a:lnTo>
                        <a:pt x="65" y="99"/>
                      </a:lnTo>
                      <a:lnTo>
                        <a:pt x="65" y="99"/>
                      </a:lnTo>
                      <a:lnTo>
                        <a:pt x="65" y="98"/>
                      </a:lnTo>
                      <a:lnTo>
                        <a:pt x="64" y="98"/>
                      </a:lnTo>
                      <a:lnTo>
                        <a:pt x="64" y="98"/>
                      </a:lnTo>
                      <a:lnTo>
                        <a:pt x="64" y="98"/>
                      </a:lnTo>
                      <a:lnTo>
                        <a:pt x="64" y="98"/>
                      </a:lnTo>
                      <a:lnTo>
                        <a:pt x="64" y="98"/>
                      </a:lnTo>
                      <a:lnTo>
                        <a:pt x="63" y="98"/>
                      </a:lnTo>
                      <a:lnTo>
                        <a:pt x="63" y="98"/>
                      </a:lnTo>
                      <a:lnTo>
                        <a:pt x="63" y="98"/>
                      </a:lnTo>
                      <a:lnTo>
                        <a:pt x="63" y="98"/>
                      </a:lnTo>
                      <a:lnTo>
                        <a:pt x="63" y="98"/>
                      </a:lnTo>
                      <a:lnTo>
                        <a:pt x="63" y="98"/>
                      </a:lnTo>
                      <a:lnTo>
                        <a:pt x="63" y="99"/>
                      </a:lnTo>
                      <a:lnTo>
                        <a:pt x="62" y="99"/>
                      </a:lnTo>
                      <a:lnTo>
                        <a:pt x="62" y="99"/>
                      </a:lnTo>
                      <a:lnTo>
                        <a:pt x="62" y="99"/>
                      </a:lnTo>
                      <a:lnTo>
                        <a:pt x="62" y="99"/>
                      </a:lnTo>
                      <a:lnTo>
                        <a:pt x="62" y="99"/>
                      </a:lnTo>
                      <a:lnTo>
                        <a:pt x="62" y="99"/>
                      </a:lnTo>
                      <a:lnTo>
                        <a:pt x="62" y="99"/>
                      </a:lnTo>
                      <a:lnTo>
                        <a:pt x="61" y="99"/>
                      </a:lnTo>
                      <a:lnTo>
                        <a:pt x="61" y="100"/>
                      </a:lnTo>
                      <a:lnTo>
                        <a:pt x="61" y="99"/>
                      </a:lnTo>
                      <a:lnTo>
                        <a:pt x="61" y="99"/>
                      </a:lnTo>
                      <a:lnTo>
                        <a:pt x="60" y="99"/>
                      </a:lnTo>
                      <a:lnTo>
                        <a:pt x="60" y="99"/>
                      </a:lnTo>
                      <a:lnTo>
                        <a:pt x="60" y="99"/>
                      </a:lnTo>
                      <a:lnTo>
                        <a:pt x="60" y="99"/>
                      </a:lnTo>
                      <a:lnTo>
                        <a:pt x="60" y="99"/>
                      </a:lnTo>
                      <a:lnTo>
                        <a:pt x="59" y="98"/>
                      </a:lnTo>
                      <a:lnTo>
                        <a:pt x="59" y="98"/>
                      </a:lnTo>
                      <a:lnTo>
                        <a:pt x="59" y="98"/>
                      </a:lnTo>
                      <a:lnTo>
                        <a:pt x="59" y="98"/>
                      </a:lnTo>
                      <a:lnTo>
                        <a:pt x="59" y="99"/>
                      </a:lnTo>
                      <a:lnTo>
                        <a:pt x="59" y="99"/>
                      </a:lnTo>
                      <a:lnTo>
                        <a:pt x="59" y="99"/>
                      </a:lnTo>
                      <a:lnTo>
                        <a:pt x="59" y="99"/>
                      </a:lnTo>
                      <a:lnTo>
                        <a:pt x="59" y="99"/>
                      </a:lnTo>
                      <a:lnTo>
                        <a:pt x="59" y="99"/>
                      </a:lnTo>
                      <a:lnTo>
                        <a:pt x="59" y="100"/>
                      </a:lnTo>
                      <a:lnTo>
                        <a:pt x="59" y="100"/>
                      </a:lnTo>
                      <a:lnTo>
                        <a:pt x="58" y="99"/>
                      </a:lnTo>
                      <a:lnTo>
                        <a:pt x="59" y="99"/>
                      </a:lnTo>
                      <a:lnTo>
                        <a:pt x="59" y="99"/>
                      </a:lnTo>
                      <a:lnTo>
                        <a:pt x="59" y="99"/>
                      </a:lnTo>
                      <a:lnTo>
                        <a:pt x="58" y="99"/>
                      </a:lnTo>
                      <a:lnTo>
                        <a:pt x="58" y="99"/>
                      </a:lnTo>
                      <a:lnTo>
                        <a:pt x="58" y="98"/>
                      </a:lnTo>
                      <a:lnTo>
                        <a:pt x="58" y="98"/>
                      </a:lnTo>
                      <a:lnTo>
                        <a:pt x="58" y="98"/>
                      </a:lnTo>
                      <a:lnTo>
                        <a:pt x="58" y="98"/>
                      </a:lnTo>
                      <a:lnTo>
                        <a:pt x="57" y="98"/>
                      </a:lnTo>
                      <a:lnTo>
                        <a:pt x="57" y="98"/>
                      </a:lnTo>
                      <a:lnTo>
                        <a:pt x="57" y="97"/>
                      </a:lnTo>
                      <a:lnTo>
                        <a:pt x="57" y="97"/>
                      </a:lnTo>
                      <a:lnTo>
                        <a:pt x="57" y="97"/>
                      </a:lnTo>
                      <a:lnTo>
                        <a:pt x="56" y="97"/>
                      </a:lnTo>
                      <a:lnTo>
                        <a:pt x="56" y="97"/>
                      </a:lnTo>
                      <a:lnTo>
                        <a:pt x="56" y="97"/>
                      </a:lnTo>
                      <a:lnTo>
                        <a:pt x="55" y="97"/>
                      </a:lnTo>
                      <a:lnTo>
                        <a:pt x="55" y="97"/>
                      </a:lnTo>
                      <a:lnTo>
                        <a:pt x="55" y="97"/>
                      </a:lnTo>
                      <a:lnTo>
                        <a:pt x="55" y="97"/>
                      </a:lnTo>
                      <a:lnTo>
                        <a:pt x="54" y="97"/>
                      </a:lnTo>
                      <a:lnTo>
                        <a:pt x="54" y="97"/>
                      </a:lnTo>
                      <a:lnTo>
                        <a:pt x="54" y="96"/>
                      </a:lnTo>
                      <a:lnTo>
                        <a:pt x="54" y="96"/>
                      </a:lnTo>
                      <a:lnTo>
                        <a:pt x="54" y="96"/>
                      </a:lnTo>
                      <a:lnTo>
                        <a:pt x="53" y="96"/>
                      </a:lnTo>
                      <a:lnTo>
                        <a:pt x="53" y="96"/>
                      </a:lnTo>
                      <a:lnTo>
                        <a:pt x="53" y="96"/>
                      </a:lnTo>
                      <a:lnTo>
                        <a:pt x="53" y="96"/>
                      </a:lnTo>
                      <a:lnTo>
                        <a:pt x="53" y="96"/>
                      </a:lnTo>
                      <a:lnTo>
                        <a:pt x="53" y="96"/>
                      </a:lnTo>
                      <a:lnTo>
                        <a:pt x="53" y="97"/>
                      </a:lnTo>
                      <a:lnTo>
                        <a:pt x="53" y="97"/>
                      </a:lnTo>
                      <a:lnTo>
                        <a:pt x="53" y="97"/>
                      </a:lnTo>
                      <a:lnTo>
                        <a:pt x="52" y="97"/>
                      </a:lnTo>
                      <a:lnTo>
                        <a:pt x="52" y="97"/>
                      </a:lnTo>
                      <a:lnTo>
                        <a:pt x="52" y="97"/>
                      </a:lnTo>
                      <a:lnTo>
                        <a:pt x="52" y="97"/>
                      </a:lnTo>
                      <a:lnTo>
                        <a:pt x="52" y="96"/>
                      </a:lnTo>
                      <a:lnTo>
                        <a:pt x="52" y="96"/>
                      </a:lnTo>
                      <a:lnTo>
                        <a:pt x="52" y="96"/>
                      </a:lnTo>
                      <a:lnTo>
                        <a:pt x="52" y="96"/>
                      </a:lnTo>
                      <a:lnTo>
                        <a:pt x="51" y="96"/>
                      </a:lnTo>
                      <a:lnTo>
                        <a:pt x="51" y="96"/>
                      </a:lnTo>
                      <a:lnTo>
                        <a:pt x="51" y="96"/>
                      </a:lnTo>
                      <a:lnTo>
                        <a:pt x="51" y="96"/>
                      </a:lnTo>
                      <a:lnTo>
                        <a:pt x="51" y="96"/>
                      </a:lnTo>
                      <a:lnTo>
                        <a:pt x="50" y="96"/>
                      </a:lnTo>
                      <a:lnTo>
                        <a:pt x="50" y="96"/>
                      </a:lnTo>
                      <a:lnTo>
                        <a:pt x="51" y="96"/>
                      </a:lnTo>
                      <a:lnTo>
                        <a:pt x="51" y="96"/>
                      </a:lnTo>
                      <a:lnTo>
                        <a:pt x="51" y="96"/>
                      </a:lnTo>
                      <a:lnTo>
                        <a:pt x="50" y="96"/>
                      </a:lnTo>
                      <a:lnTo>
                        <a:pt x="50" y="96"/>
                      </a:lnTo>
                      <a:lnTo>
                        <a:pt x="50" y="96"/>
                      </a:lnTo>
                      <a:lnTo>
                        <a:pt x="50" y="96"/>
                      </a:lnTo>
                      <a:lnTo>
                        <a:pt x="50" y="97"/>
                      </a:lnTo>
                      <a:lnTo>
                        <a:pt x="50" y="97"/>
                      </a:lnTo>
                      <a:lnTo>
                        <a:pt x="50" y="97"/>
                      </a:lnTo>
                      <a:lnTo>
                        <a:pt x="50" y="97"/>
                      </a:lnTo>
                      <a:lnTo>
                        <a:pt x="49" y="97"/>
                      </a:lnTo>
                      <a:lnTo>
                        <a:pt x="49" y="97"/>
                      </a:lnTo>
                      <a:lnTo>
                        <a:pt x="49" y="97"/>
                      </a:lnTo>
                      <a:lnTo>
                        <a:pt x="49" y="97"/>
                      </a:lnTo>
                      <a:lnTo>
                        <a:pt x="49" y="98"/>
                      </a:lnTo>
                      <a:lnTo>
                        <a:pt x="48" y="98"/>
                      </a:lnTo>
                      <a:lnTo>
                        <a:pt x="48" y="98"/>
                      </a:lnTo>
                      <a:lnTo>
                        <a:pt x="48" y="98"/>
                      </a:lnTo>
                      <a:lnTo>
                        <a:pt x="48" y="98"/>
                      </a:lnTo>
                      <a:lnTo>
                        <a:pt x="47" y="98"/>
                      </a:lnTo>
                      <a:lnTo>
                        <a:pt x="47" y="98"/>
                      </a:lnTo>
                      <a:lnTo>
                        <a:pt x="47" y="98"/>
                      </a:lnTo>
                      <a:lnTo>
                        <a:pt x="47" y="99"/>
                      </a:lnTo>
                      <a:lnTo>
                        <a:pt x="47" y="99"/>
                      </a:lnTo>
                      <a:lnTo>
                        <a:pt x="47" y="99"/>
                      </a:lnTo>
                      <a:lnTo>
                        <a:pt x="47" y="99"/>
                      </a:lnTo>
                      <a:lnTo>
                        <a:pt x="47" y="99"/>
                      </a:lnTo>
                      <a:lnTo>
                        <a:pt x="47" y="99"/>
                      </a:lnTo>
                      <a:lnTo>
                        <a:pt x="47" y="99"/>
                      </a:lnTo>
                      <a:lnTo>
                        <a:pt x="47" y="99"/>
                      </a:lnTo>
                      <a:lnTo>
                        <a:pt x="46" y="99"/>
                      </a:lnTo>
                      <a:lnTo>
                        <a:pt x="46" y="99"/>
                      </a:lnTo>
                      <a:lnTo>
                        <a:pt x="46" y="100"/>
                      </a:lnTo>
                      <a:lnTo>
                        <a:pt x="46" y="100"/>
                      </a:lnTo>
                      <a:lnTo>
                        <a:pt x="46" y="100"/>
                      </a:lnTo>
                      <a:lnTo>
                        <a:pt x="46" y="100"/>
                      </a:lnTo>
                      <a:lnTo>
                        <a:pt x="46" y="101"/>
                      </a:lnTo>
                      <a:lnTo>
                        <a:pt x="46" y="101"/>
                      </a:lnTo>
                      <a:lnTo>
                        <a:pt x="46" y="101"/>
                      </a:lnTo>
                      <a:lnTo>
                        <a:pt x="46" y="101"/>
                      </a:lnTo>
                      <a:lnTo>
                        <a:pt x="46" y="102"/>
                      </a:lnTo>
                      <a:lnTo>
                        <a:pt x="46" y="102"/>
                      </a:lnTo>
                      <a:lnTo>
                        <a:pt x="46" y="102"/>
                      </a:lnTo>
                      <a:lnTo>
                        <a:pt x="46" y="102"/>
                      </a:lnTo>
                      <a:lnTo>
                        <a:pt x="46" y="102"/>
                      </a:lnTo>
                      <a:lnTo>
                        <a:pt x="45" y="102"/>
                      </a:lnTo>
                      <a:lnTo>
                        <a:pt x="45" y="102"/>
                      </a:lnTo>
                      <a:lnTo>
                        <a:pt x="45" y="101"/>
                      </a:lnTo>
                      <a:lnTo>
                        <a:pt x="45" y="101"/>
                      </a:lnTo>
                      <a:lnTo>
                        <a:pt x="45" y="101"/>
                      </a:lnTo>
                      <a:lnTo>
                        <a:pt x="44" y="101"/>
                      </a:lnTo>
                      <a:lnTo>
                        <a:pt x="44" y="100"/>
                      </a:lnTo>
                      <a:lnTo>
                        <a:pt x="44" y="100"/>
                      </a:lnTo>
                      <a:lnTo>
                        <a:pt x="43" y="100"/>
                      </a:lnTo>
                      <a:lnTo>
                        <a:pt x="43" y="100"/>
                      </a:lnTo>
                      <a:lnTo>
                        <a:pt x="43" y="100"/>
                      </a:lnTo>
                      <a:lnTo>
                        <a:pt x="43" y="100"/>
                      </a:lnTo>
                      <a:lnTo>
                        <a:pt x="43" y="101"/>
                      </a:lnTo>
                      <a:lnTo>
                        <a:pt x="43" y="101"/>
                      </a:lnTo>
                      <a:lnTo>
                        <a:pt x="43" y="101"/>
                      </a:lnTo>
                      <a:lnTo>
                        <a:pt x="43" y="101"/>
                      </a:lnTo>
                      <a:lnTo>
                        <a:pt x="43" y="102"/>
                      </a:lnTo>
                      <a:lnTo>
                        <a:pt x="42" y="102"/>
                      </a:lnTo>
                      <a:lnTo>
                        <a:pt x="42" y="102"/>
                      </a:lnTo>
                      <a:lnTo>
                        <a:pt x="42" y="102"/>
                      </a:lnTo>
                      <a:lnTo>
                        <a:pt x="42" y="102"/>
                      </a:lnTo>
                      <a:lnTo>
                        <a:pt x="42" y="103"/>
                      </a:lnTo>
                      <a:lnTo>
                        <a:pt x="42" y="103"/>
                      </a:lnTo>
                      <a:lnTo>
                        <a:pt x="42" y="104"/>
                      </a:lnTo>
                      <a:lnTo>
                        <a:pt x="42" y="104"/>
                      </a:lnTo>
                      <a:lnTo>
                        <a:pt x="42" y="104"/>
                      </a:lnTo>
                      <a:lnTo>
                        <a:pt x="42" y="104"/>
                      </a:lnTo>
                      <a:lnTo>
                        <a:pt x="42" y="104"/>
                      </a:lnTo>
                      <a:lnTo>
                        <a:pt x="42" y="104"/>
                      </a:lnTo>
                      <a:lnTo>
                        <a:pt x="42" y="105"/>
                      </a:lnTo>
                      <a:lnTo>
                        <a:pt x="42" y="105"/>
                      </a:lnTo>
                      <a:lnTo>
                        <a:pt x="42" y="105"/>
                      </a:lnTo>
                      <a:lnTo>
                        <a:pt x="42" y="105"/>
                      </a:lnTo>
                      <a:lnTo>
                        <a:pt x="41" y="106"/>
                      </a:lnTo>
                      <a:lnTo>
                        <a:pt x="41" y="106"/>
                      </a:lnTo>
                      <a:lnTo>
                        <a:pt x="41" y="106"/>
                      </a:lnTo>
                      <a:lnTo>
                        <a:pt x="41" y="106"/>
                      </a:lnTo>
                      <a:lnTo>
                        <a:pt x="42" y="107"/>
                      </a:lnTo>
                      <a:lnTo>
                        <a:pt x="42" y="107"/>
                      </a:lnTo>
                      <a:lnTo>
                        <a:pt x="42" y="107"/>
                      </a:lnTo>
                      <a:lnTo>
                        <a:pt x="42" y="107"/>
                      </a:lnTo>
                      <a:lnTo>
                        <a:pt x="42" y="108"/>
                      </a:lnTo>
                      <a:lnTo>
                        <a:pt x="42" y="108"/>
                      </a:lnTo>
                      <a:lnTo>
                        <a:pt x="43" y="108"/>
                      </a:lnTo>
                      <a:lnTo>
                        <a:pt x="43" y="109"/>
                      </a:lnTo>
                      <a:lnTo>
                        <a:pt x="43" y="109"/>
                      </a:lnTo>
                      <a:lnTo>
                        <a:pt x="43" y="109"/>
                      </a:lnTo>
                      <a:lnTo>
                        <a:pt x="43" y="108"/>
                      </a:lnTo>
                      <a:lnTo>
                        <a:pt x="43" y="108"/>
                      </a:lnTo>
                      <a:lnTo>
                        <a:pt x="44" y="108"/>
                      </a:lnTo>
                      <a:lnTo>
                        <a:pt x="44" y="109"/>
                      </a:lnTo>
                      <a:lnTo>
                        <a:pt x="44" y="108"/>
                      </a:lnTo>
                      <a:lnTo>
                        <a:pt x="44" y="108"/>
                      </a:lnTo>
                      <a:lnTo>
                        <a:pt x="44" y="108"/>
                      </a:lnTo>
                      <a:lnTo>
                        <a:pt x="45" y="108"/>
                      </a:lnTo>
                      <a:lnTo>
                        <a:pt x="45" y="109"/>
                      </a:lnTo>
                      <a:lnTo>
                        <a:pt x="45" y="109"/>
                      </a:lnTo>
                      <a:lnTo>
                        <a:pt x="45" y="109"/>
                      </a:lnTo>
                      <a:lnTo>
                        <a:pt x="45" y="109"/>
                      </a:lnTo>
                      <a:lnTo>
                        <a:pt x="45" y="109"/>
                      </a:lnTo>
                      <a:lnTo>
                        <a:pt x="45" y="109"/>
                      </a:lnTo>
                      <a:lnTo>
                        <a:pt x="45" y="110"/>
                      </a:lnTo>
                      <a:lnTo>
                        <a:pt x="46" y="110"/>
                      </a:lnTo>
                      <a:lnTo>
                        <a:pt x="46" y="110"/>
                      </a:lnTo>
                      <a:lnTo>
                        <a:pt x="46" y="111"/>
                      </a:lnTo>
                      <a:lnTo>
                        <a:pt x="47" y="111"/>
                      </a:lnTo>
                      <a:lnTo>
                        <a:pt x="47" y="111"/>
                      </a:lnTo>
                      <a:lnTo>
                        <a:pt x="47" y="112"/>
                      </a:lnTo>
                      <a:lnTo>
                        <a:pt x="46" y="112"/>
                      </a:lnTo>
                      <a:lnTo>
                        <a:pt x="46" y="112"/>
                      </a:lnTo>
                      <a:lnTo>
                        <a:pt x="46" y="112"/>
                      </a:lnTo>
                      <a:lnTo>
                        <a:pt x="46" y="112"/>
                      </a:lnTo>
                      <a:lnTo>
                        <a:pt x="46" y="112"/>
                      </a:lnTo>
                      <a:lnTo>
                        <a:pt x="46" y="112"/>
                      </a:lnTo>
                      <a:lnTo>
                        <a:pt x="46" y="112"/>
                      </a:lnTo>
                      <a:lnTo>
                        <a:pt x="46" y="112"/>
                      </a:lnTo>
                      <a:lnTo>
                        <a:pt x="46" y="112"/>
                      </a:lnTo>
                      <a:lnTo>
                        <a:pt x="46" y="112"/>
                      </a:lnTo>
                      <a:lnTo>
                        <a:pt x="47" y="112"/>
                      </a:lnTo>
                      <a:lnTo>
                        <a:pt x="47" y="113"/>
                      </a:lnTo>
                      <a:lnTo>
                        <a:pt x="47" y="113"/>
                      </a:lnTo>
                      <a:lnTo>
                        <a:pt x="47" y="113"/>
                      </a:lnTo>
                      <a:lnTo>
                        <a:pt x="46" y="114"/>
                      </a:lnTo>
                      <a:lnTo>
                        <a:pt x="46" y="114"/>
                      </a:lnTo>
                      <a:lnTo>
                        <a:pt x="46" y="114"/>
                      </a:lnTo>
                      <a:lnTo>
                        <a:pt x="46" y="114"/>
                      </a:lnTo>
                      <a:lnTo>
                        <a:pt x="46" y="114"/>
                      </a:lnTo>
                      <a:lnTo>
                        <a:pt x="46" y="114"/>
                      </a:lnTo>
                      <a:lnTo>
                        <a:pt x="46" y="114"/>
                      </a:lnTo>
                      <a:lnTo>
                        <a:pt x="46" y="115"/>
                      </a:lnTo>
                      <a:lnTo>
                        <a:pt x="46" y="114"/>
                      </a:lnTo>
                      <a:lnTo>
                        <a:pt x="46" y="114"/>
                      </a:lnTo>
                      <a:lnTo>
                        <a:pt x="46" y="114"/>
                      </a:lnTo>
                      <a:lnTo>
                        <a:pt x="45" y="114"/>
                      </a:lnTo>
                      <a:lnTo>
                        <a:pt x="45" y="114"/>
                      </a:lnTo>
                      <a:lnTo>
                        <a:pt x="45" y="115"/>
                      </a:lnTo>
                      <a:lnTo>
                        <a:pt x="45" y="115"/>
                      </a:lnTo>
                      <a:lnTo>
                        <a:pt x="45" y="115"/>
                      </a:lnTo>
                      <a:lnTo>
                        <a:pt x="45" y="115"/>
                      </a:lnTo>
                      <a:lnTo>
                        <a:pt x="45" y="115"/>
                      </a:lnTo>
                      <a:lnTo>
                        <a:pt x="45" y="115"/>
                      </a:lnTo>
                      <a:lnTo>
                        <a:pt x="44" y="115"/>
                      </a:lnTo>
                      <a:lnTo>
                        <a:pt x="44" y="115"/>
                      </a:lnTo>
                      <a:lnTo>
                        <a:pt x="44" y="115"/>
                      </a:lnTo>
                      <a:lnTo>
                        <a:pt x="44" y="115"/>
                      </a:lnTo>
                      <a:lnTo>
                        <a:pt x="44" y="115"/>
                      </a:lnTo>
                      <a:lnTo>
                        <a:pt x="43" y="115"/>
                      </a:lnTo>
                      <a:lnTo>
                        <a:pt x="43" y="115"/>
                      </a:lnTo>
                      <a:lnTo>
                        <a:pt x="43" y="115"/>
                      </a:lnTo>
                      <a:lnTo>
                        <a:pt x="43" y="115"/>
                      </a:lnTo>
                      <a:lnTo>
                        <a:pt x="43" y="115"/>
                      </a:lnTo>
                      <a:lnTo>
                        <a:pt x="43" y="115"/>
                      </a:lnTo>
                      <a:lnTo>
                        <a:pt x="43" y="116"/>
                      </a:lnTo>
                      <a:lnTo>
                        <a:pt x="43" y="116"/>
                      </a:lnTo>
                      <a:lnTo>
                        <a:pt x="43" y="116"/>
                      </a:lnTo>
                      <a:lnTo>
                        <a:pt x="43" y="116"/>
                      </a:lnTo>
                      <a:lnTo>
                        <a:pt x="43" y="116"/>
                      </a:lnTo>
                      <a:lnTo>
                        <a:pt x="43" y="117"/>
                      </a:lnTo>
                      <a:lnTo>
                        <a:pt x="42" y="117"/>
                      </a:lnTo>
                      <a:lnTo>
                        <a:pt x="42" y="117"/>
                      </a:lnTo>
                      <a:lnTo>
                        <a:pt x="42" y="118"/>
                      </a:lnTo>
                      <a:lnTo>
                        <a:pt x="42" y="118"/>
                      </a:lnTo>
                      <a:lnTo>
                        <a:pt x="42" y="118"/>
                      </a:lnTo>
                      <a:lnTo>
                        <a:pt x="42" y="118"/>
                      </a:lnTo>
                      <a:lnTo>
                        <a:pt x="42" y="118"/>
                      </a:lnTo>
                      <a:lnTo>
                        <a:pt x="41" y="119"/>
                      </a:lnTo>
                      <a:lnTo>
                        <a:pt x="41" y="119"/>
                      </a:lnTo>
                      <a:lnTo>
                        <a:pt x="42" y="119"/>
                      </a:lnTo>
                      <a:lnTo>
                        <a:pt x="42" y="119"/>
                      </a:lnTo>
                      <a:lnTo>
                        <a:pt x="42" y="119"/>
                      </a:lnTo>
                      <a:lnTo>
                        <a:pt x="42" y="119"/>
                      </a:lnTo>
                      <a:lnTo>
                        <a:pt x="42" y="119"/>
                      </a:lnTo>
                      <a:lnTo>
                        <a:pt x="42" y="120"/>
                      </a:lnTo>
                      <a:lnTo>
                        <a:pt x="43" y="120"/>
                      </a:lnTo>
                      <a:lnTo>
                        <a:pt x="43" y="120"/>
                      </a:lnTo>
                      <a:lnTo>
                        <a:pt x="43" y="120"/>
                      </a:lnTo>
                      <a:lnTo>
                        <a:pt x="43" y="121"/>
                      </a:lnTo>
                      <a:lnTo>
                        <a:pt x="43" y="121"/>
                      </a:lnTo>
                      <a:lnTo>
                        <a:pt x="43" y="121"/>
                      </a:lnTo>
                      <a:lnTo>
                        <a:pt x="43" y="121"/>
                      </a:lnTo>
                      <a:lnTo>
                        <a:pt x="43" y="122"/>
                      </a:lnTo>
                      <a:lnTo>
                        <a:pt x="43" y="122"/>
                      </a:lnTo>
                      <a:lnTo>
                        <a:pt x="43" y="121"/>
                      </a:lnTo>
                      <a:lnTo>
                        <a:pt x="43" y="121"/>
                      </a:lnTo>
                      <a:lnTo>
                        <a:pt x="43" y="121"/>
                      </a:lnTo>
                      <a:lnTo>
                        <a:pt x="44" y="121"/>
                      </a:lnTo>
                      <a:lnTo>
                        <a:pt x="44" y="121"/>
                      </a:lnTo>
                      <a:lnTo>
                        <a:pt x="43" y="121"/>
                      </a:lnTo>
                      <a:lnTo>
                        <a:pt x="43" y="121"/>
                      </a:lnTo>
                      <a:lnTo>
                        <a:pt x="43" y="122"/>
                      </a:lnTo>
                      <a:lnTo>
                        <a:pt x="43" y="122"/>
                      </a:lnTo>
                      <a:lnTo>
                        <a:pt x="43" y="122"/>
                      </a:lnTo>
                      <a:lnTo>
                        <a:pt x="43" y="122"/>
                      </a:lnTo>
                      <a:lnTo>
                        <a:pt x="43" y="123"/>
                      </a:lnTo>
                      <a:lnTo>
                        <a:pt x="43" y="123"/>
                      </a:lnTo>
                      <a:lnTo>
                        <a:pt x="43" y="123"/>
                      </a:lnTo>
                      <a:lnTo>
                        <a:pt x="43" y="123"/>
                      </a:lnTo>
                      <a:lnTo>
                        <a:pt x="43" y="123"/>
                      </a:lnTo>
                      <a:lnTo>
                        <a:pt x="44" y="123"/>
                      </a:lnTo>
                      <a:lnTo>
                        <a:pt x="44" y="124"/>
                      </a:lnTo>
                      <a:lnTo>
                        <a:pt x="44" y="124"/>
                      </a:lnTo>
                      <a:lnTo>
                        <a:pt x="44" y="124"/>
                      </a:lnTo>
                      <a:lnTo>
                        <a:pt x="44" y="124"/>
                      </a:lnTo>
                      <a:lnTo>
                        <a:pt x="44" y="124"/>
                      </a:lnTo>
                      <a:lnTo>
                        <a:pt x="44" y="124"/>
                      </a:lnTo>
                      <a:lnTo>
                        <a:pt x="44" y="125"/>
                      </a:lnTo>
                      <a:lnTo>
                        <a:pt x="44" y="125"/>
                      </a:lnTo>
                      <a:lnTo>
                        <a:pt x="44" y="125"/>
                      </a:lnTo>
                      <a:lnTo>
                        <a:pt x="44" y="125"/>
                      </a:lnTo>
                      <a:lnTo>
                        <a:pt x="45" y="125"/>
                      </a:lnTo>
                      <a:lnTo>
                        <a:pt x="45" y="126"/>
                      </a:lnTo>
                      <a:lnTo>
                        <a:pt x="45" y="126"/>
                      </a:lnTo>
                      <a:lnTo>
                        <a:pt x="45" y="126"/>
                      </a:lnTo>
                      <a:lnTo>
                        <a:pt x="45" y="126"/>
                      </a:lnTo>
                      <a:lnTo>
                        <a:pt x="45" y="127"/>
                      </a:lnTo>
                      <a:lnTo>
                        <a:pt x="46" y="127"/>
                      </a:lnTo>
                      <a:lnTo>
                        <a:pt x="46" y="127"/>
                      </a:lnTo>
                      <a:lnTo>
                        <a:pt x="45" y="127"/>
                      </a:lnTo>
                      <a:lnTo>
                        <a:pt x="45" y="128"/>
                      </a:lnTo>
                      <a:lnTo>
                        <a:pt x="45" y="128"/>
                      </a:lnTo>
                      <a:lnTo>
                        <a:pt x="45" y="128"/>
                      </a:lnTo>
                      <a:lnTo>
                        <a:pt x="44" y="128"/>
                      </a:lnTo>
                      <a:lnTo>
                        <a:pt x="44" y="128"/>
                      </a:lnTo>
                      <a:lnTo>
                        <a:pt x="44" y="129"/>
                      </a:lnTo>
                      <a:lnTo>
                        <a:pt x="44" y="129"/>
                      </a:lnTo>
                      <a:lnTo>
                        <a:pt x="44" y="129"/>
                      </a:lnTo>
                      <a:lnTo>
                        <a:pt x="44" y="129"/>
                      </a:lnTo>
                      <a:lnTo>
                        <a:pt x="43" y="129"/>
                      </a:lnTo>
                      <a:lnTo>
                        <a:pt x="43" y="129"/>
                      </a:lnTo>
                      <a:lnTo>
                        <a:pt x="43" y="128"/>
                      </a:lnTo>
                      <a:lnTo>
                        <a:pt x="43" y="128"/>
                      </a:lnTo>
                      <a:lnTo>
                        <a:pt x="43" y="128"/>
                      </a:lnTo>
                      <a:lnTo>
                        <a:pt x="43" y="128"/>
                      </a:lnTo>
                      <a:lnTo>
                        <a:pt x="42" y="128"/>
                      </a:lnTo>
                      <a:lnTo>
                        <a:pt x="42" y="127"/>
                      </a:lnTo>
                      <a:lnTo>
                        <a:pt x="42" y="127"/>
                      </a:lnTo>
                      <a:lnTo>
                        <a:pt x="42" y="127"/>
                      </a:lnTo>
                      <a:lnTo>
                        <a:pt x="42" y="127"/>
                      </a:lnTo>
                      <a:lnTo>
                        <a:pt x="41" y="127"/>
                      </a:lnTo>
                      <a:lnTo>
                        <a:pt x="41" y="127"/>
                      </a:lnTo>
                      <a:lnTo>
                        <a:pt x="41" y="127"/>
                      </a:lnTo>
                      <a:lnTo>
                        <a:pt x="41" y="126"/>
                      </a:lnTo>
                      <a:lnTo>
                        <a:pt x="41" y="126"/>
                      </a:lnTo>
                      <a:lnTo>
                        <a:pt x="40" y="126"/>
                      </a:lnTo>
                      <a:lnTo>
                        <a:pt x="40" y="126"/>
                      </a:lnTo>
                      <a:lnTo>
                        <a:pt x="39" y="126"/>
                      </a:lnTo>
                      <a:lnTo>
                        <a:pt x="39" y="125"/>
                      </a:lnTo>
                      <a:lnTo>
                        <a:pt x="39" y="125"/>
                      </a:lnTo>
                      <a:lnTo>
                        <a:pt x="40" y="125"/>
                      </a:lnTo>
                      <a:lnTo>
                        <a:pt x="40" y="125"/>
                      </a:lnTo>
                      <a:lnTo>
                        <a:pt x="39" y="125"/>
                      </a:lnTo>
                      <a:lnTo>
                        <a:pt x="39" y="125"/>
                      </a:lnTo>
                      <a:lnTo>
                        <a:pt x="39" y="125"/>
                      </a:lnTo>
                      <a:lnTo>
                        <a:pt x="39" y="125"/>
                      </a:lnTo>
                      <a:lnTo>
                        <a:pt x="39" y="124"/>
                      </a:lnTo>
                      <a:lnTo>
                        <a:pt x="38" y="124"/>
                      </a:lnTo>
                      <a:lnTo>
                        <a:pt x="38" y="124"/>
                      </a:lnTo>
                      <a:lnTo>
                        <a:pt x="38" y="124"/>
                      </a:lnTo>
                      <a:lnTo>
                        <a:pt x="38" y="124"/>
                      </a:lnTo>
                      <a:lnTo>
                        <a:pt x="38" y="124"/>
                      </a:lnTo>
                      <a:lnTo>
                        <a:pt x="37" y="124"/>
                      </a:lnTo>
                      <a:lnTo>
                        <a:pt x="37" y="124"/>
                      </a:lnTo>
                      <a:lnTo>
                        <a:pt x="37" y="124"/>
                      </a:lnTo>
                      <a:lnTo>
                        <a:pt x="37" y="124"/>
                      </a:lnTo>
                      <a:lnTo>
                        <a:pt x="36" y="124"/>
                      </a:lnTo>
                      <a:lnTo>
                        <a:pt x="36" y="124"/>
                      </a:lnTo>
                      <a:lnTo>
                        <a:pt x="36" y="124"/>
                      </a:lnTo>
                      <a:lnTo>
                        <a:pt x="35" y="124"/>
                      </a:lnTo>
                      <a:lnTo>
                        <a:pt x="35" y="124"/>
                      </a:lnTo>
                      <a:lnTo>
                        <a:pt x="35" y="124"/>
                      </a:lnTo>
                      <a:lnTo>
                        <a:pt x="35" y="124"/>
                      </a:lnTo>
                      <a:lnTo>
                        <a:pt x="35" y="124"/>
                      </a:lnTo>
                      <a:lnTo>
                        <a:pt x="35" y="124"/>
                      </a:lnTo>
                      <a:lnTo>
                        <a:pt x="35" y="124"/>
                      </a:lnTo>
                      <a:lnTo>
                        <a:pt x="35" y="124"/>
                      </a:lnTo>
                      <a:lnTo>
                        <a:pt x="35" y="123"/>
                      </a:lnTo>
                      <a:lnTo>
                        <a:pt x="34" y="123"/>
                      </a:lnTo>
                      <a:lnTo>
                        <a:pt x="34" y="123"/>
                      </a:lnTo>
                      <a:lnTo>
                        <a:pt x="34" y="123"/>
                      </a:lnTo>
                      <a:lnTo>
                        <a:pt x="34" y="123"/>
                      </a:lnTo>
                      <a:lnTo>
                        <a:pt x="34" y="123"/>
                      </a:lnTo>
                      <a:lnTo>
                        <a:pt x="33" y="123"/>
                      </a:lnTo>
                      <a:lnTo>
                        <a:pt x="33" y="123"/>
                      </a:lnTo>
                      <a:lnTo>
                        <a:pt x="33" y="123"/>
                      </a:lnTo>
                      <a:lnTo>
                        <a:pt x="33" y="123"/>
                      </a:lnTo>
                      <a:lnTo>
                        <a:pt x="32" y="123"/>
                      </a:lnTo>
                      <a:lnTo>
                        <a:pt x="32" y="123"/>
                      </a:lnTo>
                      <a:lnTo>
                        <a:pt x="32" y="123"/>
                      </a:lnTo>
                      <a:lnTo>
                        <a:pt x="32" y="123"/>
                      </a:lnTo>
                      <a:lnTo>
                        <a:pt x="31" y="123"/>
                      </a:lnTo>
                      <a:lnTo>
                        <a:pt x="30" y="123"/>
                      </a:lnTo>
                      <a:lnTo>
                        <a:pt x="30" y="122"/>
                      </a:lnTo>
                      <a:lnTo>
                        <a:pt x="30" y="122"/>
                      </a:lnTo>
                      <a:lnTo>
                        <a:pt x="30" y="122"/>
                      </a:lnTo>
                      <a:lnTo>
                        <a:pt x="29" y="122"/>
                      </a:lnTo>
                      <a:lnTo>
                        <a:pt x="29" y="122"/>
                      </a:lnTo>
                      <a:lnTo>
                        <a:pt x="29" y="122"/>
                      </a:lnTo>
                      <a:lnTo>
                        <a:pt x="29" y="122"/>
                      </a:lnTo>
                      <a:lnTo>
                        <a:pt x="29" y="122"/>
                      </a:lnTo>
                      <a:lnTo>
                        <a:pt x="29" y="122"/>
                      </a:lnTo>
                      <a:lnTo>
                        <a:pt x="28" y="122"/>
                      </a:lnTo>
                      <a:lnTo>
                        <a:pt x="28" y="122"/>
                      </a:lnTo>
                      <a:lnTo>
                        <a:pt x="28" y="122"/>
                      </a:lnTo>
                      <a:lnTo>
                        <a:pt x="28" y="122"/>
                      </a:lnTo>
                      <a:lnTo>
                        <a:pt x="27" y="122"/>
                      </a:lnTo>
                      <a:lnTo>
                        <a:pt x="27" y="122"/>
                      </a:lnTo>
                      <a:lnTo>
                        <a:pt x="27" y="122"/>
                      </a:lnTo>
                      <a:lnTo>
                        <a:pt x="27" y="122"/>
                      </a:lnTo>
                      <a:lnTo>
                        <a:pt x="27" y="122"/>
                      </a:lnTo>
                      <a:lnTo>
                        <a:pt x="27" y="122"/>
                      </a:lnTo>
                      <a:lnTo>
                        <a:pt x="27" y="122"/>
                      </a:lnTo>
                      <a:lnTo>
                        <a:pt x="27" y="122"/>
                      </a:lnTo>
                      <a:lnTo>
                        <a:pt x="26" y="121"/>
                      </a:lnTo>
                      <a:lnTo>
                        <a:pt x="26" y="121"/>
                      </a:lnTo>
                      <a:lnTo>
                        <a:pt x="26" y="121"/>
                      </a:lnTo>
                      <a:lnTo>
                        <a:pt x="26" y="121"/>
                      </a:lnTo>
                      <a:lnTo>
                        <a:pt x="26" y="121"/>
                      </a:lnTo>
                      <a:lnTo>
                        <a:pt x="25" y="120"/>
                      </a:lnTo>
                      <a:lnTo>
                        <a:pt x="25" y="120"/>
                      </a:lnTo>
                      <a:lnTo>
                        <a:pt x="25" y="120"/>
                      </a:lnTo>
                      <a:lnTo>
                        <a:pt x="24" y="120"/>
                      </a:lnTo>
                      <a:lnTo>
                        <a:pt x="24" y="119"/>
                      </a:lnTo>
                      <a:lnTo>
                        <a:pt x="24" y="119"/>
                      </a:lnTo>
                      <a:lnTo>
                        <a:pt x="24" y="119"/>
                      </a:lnTo>
                      <a:lnTo>
                        <a:pt x="24" y="119"/>
                      </a:lnTo>
                      <a:lnTo>
                        <a:pt x="23" y="119"/>
                      </a:lnTo>
                      <a:lnTo>
                        <a:pt x="23" y="119"/>
                      </a:lnTo>
                      <a:lnTo>
                        <a:pt x="23" y="119"/>
                      </a:lnTo>
                      <a:lnTo>
                        <a:pt x="23" y="119"/>
                      </a:lnTo>
                      <a:lnTo>
                        <a:pt x="22" y="118"/>
                      </a:lnTo>
                      <a:lnTo>
                        <a:pt x="22" y="118"/>
                      </a:lnTo>
                      <a:lnTo>
                        <a:pt x="22" y="118"/>
                      </a:lnTo>
                      <a:lnTo>
                        <a:pt x="22" y="118"/>
                      </a:lnTo>
                      <a:lnTo>
                        <a:pt x="21" y="118"/>
                      </a:lnTo>
                      <a:lnTo>
                        <a:pt x="21" y="117"/>
                      </a:lnTo>
                      <a:lnTo>
                        <a:pt x="21" y="117"/>
                      </a:lnTo>
                      <a:lnTo>
                        <a:pt x="21" y="117"/>
                      </a:lnTo>
                      <a:lnTo>
                        <a:pt x="20" y="117"/>
                      </a:lnTo>
                      <a:lnTo>
                        <a:pt x="20" y="117"/>
                      </a:lnTo>
                      <a:lnTo>
                        <a:pt x="20" y="117"/>
                      </a:lnTo>
                      <a:lnTo>
                        <a:pt x="20" y="117"/>
                      </a:lnTo>
                      <a:lnTo>
                        <a:pt x="20" y="117"/>
                      </a:lnTo>
                      <a:lnTo>
                        <a:pt x="20" y="117"/>
                      </a:lnTo>
                      <a:lnTo>
                        <a:pt x="20" y="116"/>
                      </a:lnTo>
                      <a:lnTo>
                        <a:pt x="20" y="116"/>
                      </a:lnTo>
                      <a:lnTo>
                        <a:pt x="20" y="116"/>
                      </a:lnTo>
                      <a:lnTo>
                        <a:pt x="20" y="116"/>
                      </a:lnTo>
                      <a:lnTo>
                        <a:pt x="20" y="116"/>
                      </a:lnTo>
                      <a:lnTo>
                        <a:pt x="21" y="116"/>
                      </a:lnTo>
                      <a:lnTo>
                        <a:pt x="21" y="116"/>
                      </a:lnTo>
                      <a:lnTo>
                        <a:pt x="21" y="116"/>
                      </a:lnTo>
                      <a:lnTo>
                        <a:pt x="21" y="116"/>
                      </a:lnTo>
                      <a:lnTo>
                        <a:pt x="21" y="116"/>
                      </a:lnTo>
                      <a:lnTo>
                        <a:pt x="21" y="116"/>
                      </a:lnTo>
                      <a:lnTo>
                        <a:pt x="22" y="116"/>
                      </a:lnTo>
                      <a:lnTo>
                        <a:pt x="22" y="116"/>
                      </a:lnTo>
                      <a:lnTo>
                        <a:pt x="22" y="116"/>
                      </a:lnTo>
                      <a:lnTo>
                        <a:pt x="22" y="116"/>
                      </a:lnTo>
                      <a:lnTo>
                        <a:pt x="22" y="115"/>
                      </a:lnTo>
                      <a:lnTo>
                        <a:pt x="22" y="115"/>
                      </a:lnTo>
                      <a:lnTo>
                        <a:pt x="22" y="115"/>
                      </a:lnTo>
                      <a:lnTo>
                        <a:pt x="22" y="115"/>
                      </a:lnTo>
                      <a:lnTo>
                        <a:pt x="22" y="115"/>
                      </a:lnTo>
                      <a:lnTo>
                        <a:pt x="22" y="114"/>
                      </a:lnTo>
                      <a:lnTo>
                        <a:pt x="22" y="114"/>
                      </a:lnTo>
                      <a:lnTo>
                        <a:pt x="23" y="114"/>
                      </a:lnTo>
                      <a:lnTo>
                        <a:pt x="23" y="114"/>
                      </a:lnTo>
                      <a:lnTo>
                        <a:pt x="23" y="114"/>
                      </a:lnTo>
                      <a:lnTo>
                        <a:pt x="23" y="114"/>
                      </a:lnTo>
                      <a:lnTo>
                        <a:pt x="23" y="114"/>
                      </a:lnTo>
                      <a:lnTo>
                        <a:pt x="23" y="114"/>
                      </a:lnTo>
                      <a:lnTo>
                        <a:pt x="24" y="114"/>
                      </a:lnTo>
                      <a:lnTo>
                        <a:pt x="24" y="114"/>
                      </a:lnTo>
                      <a:lnTo>
                        <a:pt x="24" y="114"/>
                      </a:lnTo>
                      <a:lnTo>
                        <a:pt x="24" y="114"/>
                      </a:lnTo>
                      <a:lnTo>
                        <a:pt x="24" y="114"/>
                      </a:lnTo>
                      <a:lnTo>
                        <a:pt x="24" y="113"/>
                      </a:lnTo>
                      <a:lnTo>
                        <a:pt x="23" y="113"/>
                      </a:lnTo>
                      <a:lnTo>
                        <a:pt x="23" y="113"/>
                      </a:lnTo>
                      <a:lnTo>
                        <a:pt x="23" y="113"/>
                      </a:lnTo>
                      <a:lnTo>
                        <a:pt x="23" y="113"/>
                      </a:lnTo>
                      <a:lnTo>
                        <a:pt x="23" y="113"/>
                      </a:lnTo>
                      <a:lnTo>
                        <a:pt x="23" y="113"/>
                      </a:lnTo>
                      <a:lnTo>
                        <a:pt x="22" y="113"/>
                      </a:lnTo>
                      <a:lnTo>
                        <a:pt x="22" y="112"/>
                      </a:lnTo>
                      <a:lnTo>
                        <a:pt x="22" y="112"/>
                      </a:lnTo>
                      <a:lnTo>
                        <a:pt x="22" y="112"/>
                      </a:lnTo>
                      <a:lnTo>
                        <a:pt x="22" y="112"/>
                      </a:lnTo>
                      <a:lnTo>
                        <a:pt x="23" y="112"/>
                      </a:lnTo>
                      <a:lnTo>
                        <a:pt x="23" y="112"/>
                      </a:lnTo>
                      <a:lnTo>
                        <a:pt x="23" y="112"/>
                      </a:lnTo>
                      <a:lnTo>
                        <a:pt x="23" y="112"/>
                      </a:lnTo>
                      <a:lnTo>
                        <a:pt x="23" y="112"/>
                      </a:lnTo>
                      <a:lnTo>
                        <a:pt x="23" y="112"/>
                      </a:lnTo>
                      <a:lnTo>
                        <a:pt x="24" y="112"/>
                      </a:lnTo>
                      <a:lnTo>
                        <a:pt x="24" y="112"/>
                      </a:lnTo>
                      <a:lnTo>
                        <a:pt x="24" y="112"/>
                      </a:lnTo>
                      <a:lnTo>
                        <a:pt x="24" y="112"/>
                      </a:lnTo>
                      <a:lnTo>
                        <a:pt x="24" y="112"/>
                      </a:lnTo>
                      <a:lnTo>
                        <a:pt x="24" y="112"/>
                      </a:lnTo>
                      <a:lnTo>
                        <a:pt x="24" y="111"/>
                      </a:lnTo>
                      <a:lnTo>
                        <a:pt x="24" y="111"/>
                      </a:lnTo>
                      <a:lnTo>
                        <a:pt x="24" y="111"/>
                      </a:lnTo>
                      <a:lnTo>
                        <a:pt x="24" y="111"/>
                      </a:lnTo>
                      <a:lnTo>
                        <a:pt x="24" y="111"/>
                      </a:lnTo>
                      <a:lnTo>
                        <a:pt x="25" y="111"/>
                      </a:lnTo>
                      <a:lnTo>
                        <a:pt x="25" y="111"/>
                      </a:lnTo>
                      <a:lnTo>
                        <a:pt x="25" y="111"/>
                      </a:lnTo>
                      <a:lnTo>
                        <a:pt x="25" y="111"/>
                      </a:lnTo>
                      <a:lnTo>
                        <a:pt x="25" y="111"/>
                      </a:lnTo>
                      <a:lnTo>
                        <a:pt x="25" y="110"/>
                      </a:lnTo>
                      <a:lnTo>
                        <a:pt x="25" y="110"/>
                      </a:lnTo>
                      <a:lnTo>
                        <a:pt x="25" y="110"/>
                      </a:lnTo>
                      <a:lnTo>
                        <a:pt x="25" y="110"/>
                      </a:lnTo>
                      <a:lnTo>
                        <a:pt x="25" y="110"/>
                      </a:lnTo>
                      <a:lnTo>
                        <a:pt x="24" y="110"/>
                      </a:lnTo>
                      <a:lnTo>
                        <a:pt x="24" y="110"/>
                      </a:lnTo>
                      <a:lnTo>
                        <a:pt x="24" y="111"/>
                      </a:lnTo>
                      <a:lnTo>
                        <a:pt x="24" y="111"/>
                      </a:lnTo>
                      <a:lnTo>
                        <a:pt x="24" y="111"/>
                      </a:lnTo>
                      <a:lnTo>
                        <a:pt x="24" y="111"/>
                      </a:lnTo>
                      <a:lnTo>
                        <a:pt x="23" y="111"/>
                      </a:lnTo>
                      <a:lnTo>
                        <a:pt x="23" y="111"/>
                      </a:lnTo>
                      <a:lnTo>
                        <a:pt x="23" y="110"/>
                      </a:lnTo>
                      <a:lnTo>
                        <a:pt x="23" y="110"/>
                      </a:lnTo>
                      <a:lnTo>
                        <a:pt x="23" y="110"/>
                      </a:lnTo>
                      <a:lnTo>
                        <a:pt x="23" y="110"/>
                      </a:lnTo>
                      <a:lnTo>
                        <a:pt x="23" y="109"/>
                      </a:lnTo>
                      <a:lnTo>
                        <a:pt x="23" y="109"/>
                      </a:lnTo>
                      <a:lnTo>
                        <a:pt x="24" y="109"/>
                      </a:lnTo>
                      <a:lnTo>
                        <a:pt x="24" y="109"/>
                      </a:lnTo>
                      <a:lnTo>
                        <a:pt x="24" y="109"/>
                      </a:lnTo>
                      <a:lnTo>
                        <a:pt x="24" y="109"/>
                      </a:lnTo>
                      <a:lnTo>
                        <a:pt x="24" y="109"/>
                      </a:lnTo>
                      <a:lnTo>
                        <a:pt x="24" y="109"/>
                      </a:lnTo>
                      <a:lnTo>
                        <a:pt x="24" y="108"/>
                      </a:lnTo>
                      <a:lnTo>
                        <a:pt x="24" y="108"/>
                      </a:lnTo>
                      <a:lnTo>
                        <a:pt x="25" y="108"/>
                      </a:lnTo>
                      <a:lnTo>
                        <a:pt x="25" y="108"/>
                      </a:lnTo>
                      <a:lnTo>
                        <a:pt x="25" y="108"/>
                      </a:lnTo>
                      <a:lnTo>
                        <a:pt x="25" y="108"/>
                      </a:lnTo>
                      <a:lnTo>
                        <a:pt x="26" y="108"/>
                      </a:lnTo>
                      <a:lnTo>
                        <a:pt x="26" y="108"/>
                      </a:lnTo>
                      <a:lnTo>
                        <a:pt x="26" y="108"/>
                      </a:lnTo>
                      <a:lnTo>
                        <a:pt x="26" y="108"/>
                      </a:lnTo>
                      <a:lnTo>
                        <a:pt x="26" y="108"/>
                      </a:lnTo>
                      <a:lnTo>
                        <a:pt x="27" y="108"/>
                      </a:lnTo>
                      <a:lnTo>
                        <a:pt x="27" y="108"/>
                      </a:lnTo>
                      <a:lnTo>
                        <a:pt x="27" y="108"/>
                      </a:lnTo>
                      <a:lnTo>
                        <a:pt x="27" y="108"/>
                      </a:lnTo>
                      <a:lnTo>
                        <a:pt x="27" y="107"/>
                      </a:lnTo>
                      <a:lnTo>
                        <a:pt x="27" y="107"/>
                      </a:lnTo>
                      <a:lnTo>
                        <a:pt x="27" y="107"/>
                      </a:lnTo>
                      <a:lnTo>
                        <a:pt x="27" y="106"/>
                      </a:lnTo>
                      <a:lnTo>
                        <a:pt x="27" y="106"/>
                      </a:lnTo>
                      <a:lnTo>
                        <a:pt x="26" y="106"/>
                      </a:lnTo>
                      <a:lnTo>
                        <a:pt x="26" y="106"/>
                      </a:lnTo>
                      <a:lnTo>
                        <a:pt x="26" y="106"/>
                      </a:lnTo>
                      <a:lnTo>
                        <a:pt x="26" y="105"/>
                      </a:lnTo>
                      <a:lnTo>
                        <a:pt x="26" y="105"/>
                      </a:lnTo>
                      <a:lnTo>
                        <a:pt x="27" y="105"/>
                      </a:lnTo>
                      <a:lnTo>
                        <a:pt x="27" y="105"/>
                      </a:lnTo>
                      <a:lnTo>
                        <a:pt x="27" y="105"/>
                      </a:lnTo>
                      <a:lnTo>
                        <a:pt x="27" y="105"/>
                      </a:lnTo>
                      <a:lnTo>
                        <a:pt x="27" y="105"/>
                      </a:lnTo>
                      <a:lnTo>
                        <a:pt x="26" y="105"/>
                      </a:lnTo>
                      <a:lnTo>
                        <a:pt x="26" y="105"/>
                      </a:lnTo>
                      <a:lnTo>
                        <a:pt x="26" y="105"/>
                      </a:lnTo>
                      <a:lnTo>
                        <a:pt x="27" y="105"/>
                      </a:lnTo>
                      <a:lnTo>
                        <a:pt x="27" y="105"/>
                      </a:lnTo>
                      <a:lnTo>
                        <a:pt x="27" y="104"/>
                      </a:lnTo>
                      <a:lnTo>
                        <a:pt x="27" y="104"/>
                      </a:lnTo>
                      <a:lnTo>
                        <a:pt x="27" y="104"/>
                      </a:lnTo>
                      <a:lnTo>
                        <a:pt x="27" y="104"/>
                      </a:lnTo>
                      <a:lnTo>
                        <a:pt x="27" y="104"/>
                      </a:lnTo>
                      <a:lnTo>
                        <a:pt x="27" y="103"/>
                      </a:lnTo>
                      <a:lnTo>
                        <a:pt x="27" y="103"/>
                      </a:lnTo>
                      <a:lnTo>
                        <a:pt x="27" y="103"/>
                      </a:lnTo>
                      <a:lnTo>
                        <a:pt x="27" y="103"/>
                      </a:lnTo>
                      <a:lnTo>
                        <a:pt x="27" y="103"/>
                      </a:lnTo>
                      <a:lnTo>
                        <a:pt x="27" y="103"/>
                      </a:lnTo>
                      <a:lnTo>
                        <a:pt x="27" y="103"/>
                      </a:lnTo>
                      <a:lnTo>
                        <a:pt x="27" y="103"/>
                      </a:lnTo>
                      <a:lnTo>
                        <a:pt x="27" y="103"/>
                      </a:lnTo>
                      <a:lnTo>
                        <a:pt x="27" y="103"/>
                      </a:lnTo>
                      <a:lnTo>
                        <a:pt x="26" y="103"/>
                      </a:lnTo>
                      <a:lnTo>
                        <a:pt x="26" y="102"/>
                      </a:lnTo>
                      <a:lnTo>
                        <a:pt x="26" y="102"/>
                      </a:lnTo>
                      <a:lnTo>
                        <a:pt x="26" y="102"/>
                      </a:lnTo>
                      <a:lnTo>
                        <a:pt x="26" y="102"/>
                      </a:lnTo>
                      <a:lnTo>
                        <a:pt x="25" y="102"/>
                      </a:lnTo>
                      <a:lnTo>
                        <a:pt x="25" y="102"/>
                      </a:lnTo>
                      <a:lnTo>
                        <a:pt x="25" y="102"/>
                      </a:lnTo>
                      <a:lnTo>
                        <a:pt x="25" y="102"/>
                      </a:lnTo>
                      <a:lnTo>
                        <a:pt x="25" y="102"/>
                      </a:lnTo>
                      <a:lnTo>
                        <a:pt x="25" y="102"/>
                      </a:lnTo>
                      <a:lnTo>
                        <a:pt x="24" y="102"/>
                      </a:lnTo>
                      <a:lnTo>
                        <a:pt x="24" y="102"/>
                      </a:lnTo>
                      <a:lnTo>
                        <a:pt x="24" y="102"/>
                      </a:lnTo>
                      <a:lnTo>
                        <a:pt x="24" y="102"/>
                      </a:lnTo>
                      <a:lnTo>
                        <a:pt x="24" y="101"/>
                      </a:lnTo>
                      <a:lnTo>
                        <a:pt x="24" y="101"/>
                      </a:lnTo>
                      <a:lnTo>
                        <a:pt x="23" y="101"/>
                      </a:lnTo>
                      <a:lnTo>
                        <a:pt x="23" y="101"/>
                      </a:lnTo>
                      <a:lnTo>
                        <a:pt x="23" y="102"/>
                      </a:lnTo>
                      <a:lnTo>
                        <a:pt x="23" y="102"/>
                      </a:lnTo>
                      <a:lnTo>
                        <a:pt x="23" y="101"/>
                      </a:lnTo>
                      <a:lnTo>
                        <a:pt x="22" y="101"/>
                      </a:lnTo>
                      <a:lnTo>
                        <a:pt x="22" y="101"/>
                      </a:lnTo>
                      <a:lnTo>
                        <a:pt x="22" y="101"/>
                      </a:lnTo>
                      <a:lnTo>
                        <a:pt x="22" y="100"/>
                      </a:lnTo>
                      <a:lnTo>
                        <a:pt x="21" y="100"/>
                      </a:lnTo>
                      <a:lnTo>
                        <a:pt x="21" y="100"/>
                      </a:lnTo>
                      <a:lnTo>
                        <a:pt x="21" y="100"/>
                      </a:lnTo>
                      <a:lnTo>
                        <a:pt x="21" y="100"/>
                      </a:lnTo>
                      <a:lnTo>
                        <a:pt x="21" y="100"/>
                      </a:lnTo>
                      <a:lnTo>
                        <a:pt x="21" y="100"/>
                      </a:lnTo>
                      <a:lnTo>
                        <a:pt x="20" y="100"/>
                      </a:lnTo>
                      <a:lnTo>
                        <a:pt x="20" y="100"/>
                      </a:lnTo>
                      <a:lnTo>
                        <a:pt x="20" y="100"/>
                      </a:lnTo>
                      <a:lnTo>
                        <a:pt x="20" y="101"/>
                      </a:lnTo>
                      <a:lnTo>
                        <a:pt x="19" y="101"/>
                      </a:lnTo>
                      <a:lnTo>
                        <a:pt x="19" y="100"/>
                      </a:lnTo>
                      <a:lnTo>
                        <a:pt x="19" y="100"/>
                      </a:lnTo>
                      <a:lnTo>
                        <a:pt x="19" y="100"/>
                      </a:lnTo>
                      <a:lnTo>
                        <a:pt x="19" y="100"/>
                      </a:lnTo>
                      <a:lnTo>
                        <a:pt x="19" y="100"/>
                      </a:lnTo>
                      <a:lnTo>
                        <a:pt x="18" y="100"/>
                      </a:lnTo>
                      <a:lnTo>
                        <a:pt x="18" y="100"/>
                      </a:lnTo>
                      <a:lnTo>
                        <a:pt x="18" y="100"/>
                      </a:lnTo>
                      <a:lnTo>
                        <a:pt x="18" y="100"/>
                      </a:lnTo>
                      <a:lnTo>
                        <a:pt x="18" y="100"/>
                      </a:lnTo>
                      <a:lnTo>
                        <a:pt x="17" y="100"/>
                      </a:lnTo>
                      <a:lnTo>
                        <a:pt x="17" y="100"/>
                      </a:lnTo>
                      <a:lnTo>
                        <a:pt x="17" y="99"/>
                      </a:lnTo>
                      <a:lnTo>
                        <a:pt x="17" y="99"/>
                      </a:lnTo>
                      <a:lnTo>
                        <a:pt x="17" y="99"/>
                      </a:lnTo>
                      <a:lnTo>
                        <a:pt x="17" y="99"/>
                      </a:lnTo>
                      <a:lnTo>
                        <a:pt x="17" y="99"/>
                      </a:lnTo>
                      <a:lnTo>
                        <a:pt x="17" y="99"/>
                      </a:lnTo>
                      <a:lnTo>
                        <a:pt x="17" y="98"/>
                      </a:lnTo>
                      <a:lnTo>
                        <a:pt x="17" y="98"/>
                      </a:lnTo>
                      <a:lnTo>
                        <a:pt x="17" y="98"/>
                      </a:lnTo>
                      <a:lnTo>
                        <a:pt x="16" y="98"/>
                      </a:lnTo>
                      <a:lnTo>
                        <a:pt x="16" y="98"/>
                      </a:lnTo>
                      <a:lnTo>
                        <a:pt x="16" y="98"/>
                      </a:lnTo>
                      <a:lnTo>
                        <a:pt x="16" y="98"/>
                      </a:lnTo>
                      <a:lnTo>
                        <a:pt x="16" y="98"/>
                      </a:lnTo>
                      <a:lnTo>
                        <a:pt x="15" y="98"/>
                      </a:lnTo>
                      <a:lnTo>
                        <a:pt x="15" y="97"/>
                      </a:lnTo>
                      <a:lnTo>
                        <a:pt x="15" y="97"/>
                      </a:lnTo>
                      <a:lnTo>
                        <a:pt x="14" y="97"/>
                      </a:lnTo>
                      <a:lnTo>
                        <a:pt x="14" y="97"/>
                      </a:lnTo>
                      <a:lnTo>
                        <a:pt x="14" y="96"/>
                      </a:lnTo>
                      <a:lnTo>
                        <a:pt x="14" y="96"/>
                      </a:lnTo>
                      <a:lnTo>
                        <a:pt x="14" y="96"/>
                      </a:lnTo>
                      <a:lnTo>
                        <a:pt x="14" y="96"/>
                      </a:lnTo>
                      <a:lnTo>
                        <a:pt x="14" y="96"/>
                      </a:lnTo>
                      <a:lnTo>
                        <a:pt x="15" y="96"/>
                      </a:lnTo>
                      <a:lnTo>
                        <a:pt x="15" y="96"/>
                      </a:lnTo>
                      <a:lnTo>
                        <a:pt x="15" y="95"/>
                      </a:lnTo>
                      <a:lnTo>
                        <a:pt x="15" y="95"/>
                      </a:lnTo>
                      <a:lnTo>
                        <a:pt x="14" y="95"/>
                      </a:lnTo>
                      <a:lnTo>
                        <a:pt x="14" y="95"/>
                      </a:lnTo>
                      <a:lnTo>
                        <a:pt x="14" y="95"/>
                      </a:lnTo>
                      <a:lnTo>
                        <a:pt x="14" y="94"/>
                      </a:lnTo>
                      <a:lnTo>
                        <a:pt x="14" y="94"/>
                      </a:lnTo>
                      <a:lnTo>
                        <a:pt x="14" y="94"/>
                      </a:lnTo>
                      <a:lnTo>
                        <a:pt x="13" y="94"/>
                      </a:lnTo>
                      <a:lnTo>
                        <a:pt x="13" y="94"/>
                      </a:lnTo>
                      <a:lnTo>
                        <a:pt x="13" y="94"/>
                      </a:lnTo>
                      <a:lnTo>
                        <a:pt x="13" y="94"/>
                      </a:lnTo>
                      <a:lnTo>
                        <a:pt x="12" y="94"/>
                      </a:lnTo>
                      <a:lnTo>
                        <a:pt x="12" y="94"/>
                      </a:lnTo>
                      <a:lnTo>
                        <a:pt x="12" y="94"/>
                      </a:lnTo>
                      <a:lnTo>
                        <a:pt x="12" y="94"/>
                      </a:lnTo>
                      <a:lnTo>
                        <a:pt x="12" y="94"/>
                      </a:lnTo>
                      <a:lnTo>
                        <a:pt x="11" y="94"/>
                      </a:lnTo>
                      <a:lnTo>
                        <a:pt x="11" y="94"/>
                      </a:lnTo>
                      <a:lnTo>
                        <a:pt x="11" y="94"/>
                      </a:lnTo>
                      <a:lnTo>
                        <a:pt x="11" y="94"/>
                      </a:lnTo>
                      <a:lnTo>
                        <a:pt x="10" y="94"/>
                      </a:lnTo>
                      <a:lnTo>
                        <a:pt x="10" y="94"/>
                      </a:lnTo>
                      <a:lnTo>
                        <a:pt x="10" y="95"/>
                      </a:lnTo>
                      <a:lnTo>
                        <a:pt x="10" y="95"/>
                      </a:lnTo>
                      <a:lnTo>
                        <a:pt x="10" y="95"/>
                      </a:lnTo>
                      <a:lnTo>
                        <a:pt x="10" y="95"/>
                      </a:lnTo>
                      <a:lnTo>
                        <a:pt x="9" y="95"/>
                      </a:lnTo>
                      <a:lnTo>
                        <a:pt x="9" y="95"/>
                      </a:lnTo>
                      <a:lnTo>
                        <a:pt x="9" y="94"/>
                      </a:lnTo>
                      <a:lnTo>
                        <a:pt x="9" y="94"/>
                      </a:lnTo>
                      <a:lnTo>
                        <a:pt x="9" y="94"/>
                      </a:lnTo>
                      <a:lnTo>
                        <a:pt x="9" y="94"/>
                      </a:lnTo>
                      <a:lnTo>
                        <a:pt x="9" y="93"/>
                      </a:lnTo>
                      <a:lnTo>
                        <a:pt x="9" y="93"/>
                      </a:lnTo>
                      <a:lnTo>
                        <a:pt x="8" y="93"/>
                      </a:lnTo>
                      <a:lnTo>
                        <a:pt x="9" y="93"/>
                      </a:lnTo>
                      <a:lnTo>
                        <a:pt x="9" y="93"/>
                      </a:lnTo>
                      <a:lnTo>
                        <a:pt x="9" y="92"/>
                      </a:lnTo>
                      <a:lnTo>
                        <a:pt x="9" y="92"/>
                      </a:lnTo>
                      <a:lnTo>
                        <a:pt x="8" y="92"/>
                      </a:lnTo>
                      <a:lnTo>
                        <a:pt x="8" y="92"/>
                      </a:lnTo>
                      <a:lnTo>
                        <a:pt x="8" y="92"/>
                      </a:lnTo>
                      <a:lnTo>
                        <a:pt x="8" y="92"/>
                      </a:lnTo>
                      <a:lnTo>
                        <a:pt x="8" y="91"/>
                      </a:lnTo>
                      <a:lnTo>
                        <a:pt x="8" y="91"/>
                      </a:lnTo>
                      <a:lnTo>
                        <a:pt x="8" y="91"/>
                      </a:lnTo>
                      <a:lnTo>
                        <a:pt x="9" y="91"/>
                      </a:lnTo>
                      <a:lnTo>
                        <a:pt x="9" y="91"/>
                      </a:lnTo>
                      <a:lnTo>
                        <a:pt x="9" y="91"/>
                      </a:lnTo>
                      <a:lnTo>
                        <a:pt x="9" y="91"/>
                      </a:lnTo>
                      <a:lnTo>
                        <a:pt x="9" y="91"/>
                      </a:lnTo>
                      <a:lnTo>
                        <a:pt x="10" y="91"/>
                      </a:lnTo>
                      <a:lnTo>
                        <a:pt x="10" y="91"/>
                      </a:lnTo>
                      <a:lnTo>
                        <a:pt x="10" y="91"/>
                      </a:lnTo>
                      <a:lnTo>
                        <a:pt x="10" y="91"/>
                      </a:lnTo>
                      <a:lnTo>
                        <a:pt x="11" y="91"/>
                      </a:lnTo>
                      <a:lnTo>
                        <a:pt x="11" y="91"/>
                      </a:lnTo>
                      <a:lnTo>
                        <a:pt x="11" y="91"/>
                      </a:lnTo>
                      <a:lnTo>
                        <a:pt x="11" y="91"/>
                      </a:lnTo>
                      <a:lnTo>
                        <a:pt x="11" y="90"/>
                      </a:lnTo>
                      <a:lnTo>
                        <a:pt x="11" y="90"/>
                      </a:lnTo>
                      <a:lnTo>
                        <a:pt x="11" y="90"/>
                      </a:lnTo>
                      <a:lnTo>
                        <a:pt x="11" y="90"/>
                      </a:lnTo>
                      <a:lnTo>
                        <a:pt x="11" y="90"/>
                      </a:lnTo>
                      <a:lnTo>
                        <a:pt x="11" y="89"/>
                      </a:lnTo>
                      <a:lnTo>
                        <a:pt x="10" y="89"/>
                      </a:lnTo>
                      <a:lnTo>
                        <a:pt x="10" y="89"/>
                      </a:lnTo>
                      <a:lnTo>
                        <a:pt x="10" y="89"/>
                      </a:lnTo>
                      <a:lnTo>
                        <a:pt x="10" y="89"/>
                      </a:lnTo>
                      <a:lnTo>
                        <a:pt x="9" y="89"/>
                      </a:lnTo>
                      <a:lnTo>
                        <a:pt x="9" y="89"/>
                      </a:lnTo>
                      <a:lnTo>
                        <a:pt x="9" y="89"/>
                      </a:lnTo>
                      <a:lnTo>
                        <a:pt x="9" y="88"/>
                      </a:lnTo>
                      <a:lnTo>
                        <a:pt x="9" y="88"/>
                      </a:lnTo>
                      <a:lnTo>
                        <a:pt x="9" y="88"/>
                      </a:lnTo>
                      <a:lnTo>
                        <a:pt x="9" y="88"/>
                      </a:lnTo>
                      <a:lnTo>
                        <a:pt x="9" y="88"/>
                      </a:lnTo>
                      <a:lnTo>
                        <a:pt x="8" y="87"/>
                      </a:lnTo>
                      <a:lnTo>
                        <a:pt x="8" y="87"/>
                      </a:lnTo>
                      <a:lnTo>
                        <a:pt x="8" y="87"/>
                      </a:lnTo>
                      <a:lnTo>
                        <a:pt x="8" y="87"/>
                      </a:lnTo>
                      <a:lnTo>
                        <a:pt x="8" y="86"/>
                      </a:lnTo>
                      <a:lnTo>
                        <a:pt x="8" y="86"/>
                      </a:lnTo>
                      <a:lnTo>
                        <a:pt x="7" y="86"/>
                      </a:lnTo>
                      <a:lnTo>
                        <a:pt x="7" y="86"/>
                      </a:lnTo>
                      <a:lnTo>
                        <a:pt x="7" y="86"/>
                      </a:lnTo>
                      <a:lnTo>
                        <a:pt x="7" y="86"/>
                      </a:lnTo>
                      <a:lnTo>
                        <a:pt x="7" y="85"/>
                      </a:lnTo>
                      <a:lnTo>
                        <a:pt x="7" y="85"/>
                      </a:lnTo>
                      <a:lnTo>
                        <a:pt x="7" y="85"/>
                      </a:lnTo>
                      <a:lnTo>
                        <a:pt x="7" y="85"/>
                      </a:lnTo>
                      <a:lnTo>
                        <a:pt x="7" y="85"/>
                      </a:lnTo>
                      <a:lnTo>
                        <a:pt x="7" y="84"/>
                      </a:lnTo>
                      <a:lnTo>
                        <a:pt x="7" y="84"/>
                      </a:lnTo>
                      <a:lnTo>
                        <a:pt x="7" y="84"/>
                      </a:lnTo>
                      <a:lnTo>
                        <a:pt x="7" y="84"/>
                      </a:lnTo>
                      <a:lnTo>
                        <a:pt x="7" y="84"/>
                      </a:lnTo>
                      <a:lnTo>
                        <a:pt x="7" y="83"/>
                      </a:lnTo>
                      <a:lnTo>
                        <a:pt x="7" y="83"/>
                      </a:lnTo>
                      <a:lnTo>
                        <a:pt x="7" y="83"/>
                      </a:lnTo>
                      <a:lnTo>
                        <a:pt x="7" y="83"/>
                      </a:lnTo>
                      <a:lnTo>
                        <a:pt x="7" y="83"/>
                      </a:lnTo>
                      <a:lnTo>
                        <a:pt x="7" y="83"/>
                      </a:lnTo>
                      <a:lnTo>
                        <a:pt x="6" y="83"/>
                      </a:lnTo>
                      <a:lnTo>
                        <a:pt x="6" y="82"/>
                      </a:lnTo>
                      <a:lnTo>
                        <a:pt x="6" y="82"/>
                      </a:lnTo>
                      <a:lnTo>
                        <a:pt x="5" y="82"/>
                      </a:lnTo>
                      <a:lnTo>
                        <a:pt x="5" y="82"/>
                      </a:lnTo>
                      <a:lnTo>
                        <a:pt x="5" y="82"/>
                      </a:lnTo>
                      <a:lnTo>
                        <a:pt x="4" y="83"/>
                      </a:lnTo>
                      <a:lnTo>
                        <a:pt x="4" y="83"/>
                      </a:lnTo>
                      <a:lnTo>
                        <a:pt x="4" y="82"/>
                      </a:lnTo>
                      <a:lnTo>
                        <a:pt x="4" y="82"/>
                      </a:lnTo>
                      <a:lnTo>
                        <a:pt x="4" y="82"/>
                      </a:lnTo>
                      <a:lnTo>
                        <a:pt x="3" y="82"/>
                      </a:lnTo>
                      <a:lnTo>
                        <a:pt x="3" y="81"/>
                      </a:lnTo>
                      <a:lnTo>
                        <a:pt x="3" y="82"/>
                      </a:lnTo>
                      <a:lnTo>
                        <a:pt x="3" y="82"/>
                      </a:lnTo>
                      <a:lnTo>
                        <a:pt x="3" y="82"/>
                      </a:lnTo>
                      <a:lnTo>
                        <a:pt x="3" y="82"/>
                      </a:lnTo>
                      <a:lnTo>
                        <a:pt x="2" y="82"/>
                      </a:lnTo>
                      <a:lnTo>
                        <a:pt x="2" y="82"/>
                      </a:lnTo>
                      <a:lnTo>
                        <a:pt x="2" y="81"/>
                      </a:lnTo>
                      <a:lnTo>
                        <a:pt x="2" y="81"/>
                      </a:lnTo>
                      <a:lnTo>
                        <a:pt x="2" y="81"/>
                      </a:lnTo>
                      <a:lnTo>
                        <a:pt x="2" y="81"/>
                      </a:lnTo>
                      <a:lnTo>
                        <a:pt x="2" y="81"/>
                      </a:lnTo>
                      <a:lnTo>
                        <a:pt x="1" y="81"/>
                      </a:lnTo>
                      <a:lnTo>
                        <a:pt x="1" y="81"/>
                      </a:lnTo>
                      <a:lnTo>
                        <a:pt x="1" y="81"/>
                      </a:lnTo>
                      <a:lnTo>
                        <a:pt x="1" y="81"/>
                      </a:lnTo>
                      <a:lnTo>
                        <a:pt x="1" y="80"/>
                      </a:lnTo>
                      <a:lnTo>
                        <a:pt x="1" y="80"/>
                      </a:lnTo>
                      <a:lnTo>
                        <a:pt x="1" y="80"/>
                      </a:lnTo>
                      <a:lnTo>
                        <a:pt x="1" y="79"/>
                      </a:lnTo>
                      <a:lnTo>
                        <a:pt x="1" y="79"/>
                      </a:lnTo>
                      <a:lnTo>
                        <a:pt x="1" y="79"/>
                      </a:lnTo>
                      <a:lnTo>
                        <a:pt x="0" y="79"/>
                      </a:lnTo>
                      <a:lnTo>
                        <a:pt x="0" y="79"/>
                      </a:lnTo>
                      <a:lnTo>
                        <a:pt x="0" y="79"/>
                      </a:lnTo>
                      <a:lnTo>
                        <a:pt x="0" y="78"/>
                      </a:lnTo>
                      <a:lnTo>
                        <a:pt x="0" y="78"/>
                      </a:lnTo>
                      <a:lnTo>
                        <a:pt x="0" y="77"/>
                      </a:lnTo>
                      <a:lnTo>
                        <a:pt x="0" y="77"/>
                      </a:lnTo>
                      <a:lnTo>
                        <a:pt x="0" y="77"/>
                      </a:lnTo>
                      <a:lnTo>
                        <a:pt x="0" y="77"/>
                      </a:lnTo>
                      <a:lnTo>
                        <a:pt x="0" y="77"/>
                      </a:lnTo>
                      <a:lnTo>
                        <a:pt x="0" y="77"/>
                      </a:lnTo>
                      <a:lnTo>
                        <a:pt x="0" y="77"/>
                      </a:lnTo>
                      <a:lnTo>
                        <a:pt x="0" y="76"/>
                      </a:lnTo>
                      <a:lnTo>
                        <a:pt x="0" y="76"/>
                      </a:lnTo>
                      <a:lnTo>
                        <a:pt x="0" y="76"/>
                      </a:lnTo>
                      <a:lnTo>
                        <a:pt x="0" y="76"/>
                      </a:lnTo>
                      <a:lnTo>
                        <a:pt x="0" y="76"/>
                      </a:lnTo>
                      <a:lnTo>
                        <a:pt x="0" y="75"/>
                      </a:lnTo>
                      <a:lnTo>
                        <a:pt x="0" y="75"/>
                      </a:lnTo>
                      <a:lnTo>
                        <a:pt x="0" y="75"/>
                      </a:lnTo>
                      <a:lnTo>
                        <a:pt x="0" y="75"/>
                      </a:lnTo>
                      <a:lnTo>
                        <a:pt x="0" y="75"/>
                      </a:lnTo>
                      <a:lnTo>
                        <a:pt x="0" y="75"/>
                      </a:lnTo>
                      <a:lnTo>
                        <a:pt x="0" y="74"/>
                      </a:lnTo>
                      <a:lnTo>
                        <a:pt x="0" y="74"/>
                      </a:lnTo>
                      <a:lnTo>
                        <a:pt x="0" y="74"/>
                      </a:lnTo>
                      <a:lnTo>
                        <a:pt x="0" y="74"/>
                      </a:lnTo>
                      <a:lnTo>
                        <a:pt x="0" y="74"/>
                      </a:lnTo>
                      <a:lnTo>
                        <a:pt x="0" y="74"/>
                      </a:lnTo>
                      <a:lnTo>
                        <a:pt x="0" y="73"/>
                      </a:lnTo>
                      <a:lnTo>
                        <a:pt x="0" y="73"/>
                      </a:lnTo>
                      <a:lnTo>
                        <a:pt x="0" y="73"/>
                      </a:lnTo>
                      <a:lnTo>
                        <a:pt x="0" y="73"/>
                      </a:lnTo>
                      <a:lnTo>
                        <a:pt x="0" y="72"/>
                      </a:lnTo>
                      <a:lnTo>
                        <a:pt x="0" y="72"/>
                      </a:lnTo>
                      <a:lnTo>
                        <a:pt x="0" y="72"/>
                      </a:lnTo>
                      <a:lnTo>
                        <a:pt x="0" y="72"/>
                      </a:lnTo>
                      <a:lnTo>
                        <a:pt x="0" y="71"/>
                      </a:lnTo>
                      <a:lnTo>
                        <a:pt x="0" y="71"/>
                      </a:lnTo>
                      <a:lnTo>
                        <a:pt x="0" y="71"/>
                      </a:lnTo>
                      <a:lnTo>
                        <a:pt x="1" y="71"/>
                      </a:lnTo>
                      <a:lnTo>
                        <a:pt x="1" y="70"/>
                      </a:lnTo>
                      <a:lnTo>
                        <a:pt x="1" y="70"/>
                      </a:lnTo>
                      <a:lnTo>
                        <a:pt x="1" y="70"/>
                      </a:lnTo>
                      <a:lnTo>
                        <a:pt x="1" y="70"/>
                      </a:lnTo>
                      <a:lnTo>
                        <a:pt x="1" y="70"/>
                      </a:lnTo>
                      <a:lnTo>
                        <a:pt x="1" y="70"/>
                      </a:lnTo>
                      <a:lnTo>
                        <a:pt x="1" y="70"/>
                      </a:lnTo>
                      <a:lnTo>
                        <a:pt x="1" y="69"/>
                      </a:lnTo>
                      <a:lnTo>
                        <a:pt x="1" y="69"/>
                      </a:lnTo>
                      <a:lnTo>
                        <a:pt x="1" y="69"/>
                      </a:lnTo>
                      <a:lnTo>
                        <a:pt x="1" y="69"/>
                      </a:lnTo>
                      <a:lnTo>
                        <a:pt x="1" y="69"/>
                      </a:lnTo>
                      <a:lnTo>
                        <a:pt x="1" y="69"/>
                      </a:lnTo>
                      <a:lnTo>
                        <a:pt x="2" y="69"/>
                      </a:lnTo>
                      <a:lnTo>
                        <a:pt x="2" y="69"/>
                      </a:lnTo>
                      <a:lnTo>
                        <a:pt x="2" y="69"/>
                      </a:lnTo>
                      <a:lnTo>
                        <a:pt x="2" y="68"/>
                      </a:lnTo>
                      <a:lnTo>
                        <a:pt x="2" y="68"/>
                      </a:lnTo>
                      <a:lnTo>
                        <a:pt x="2" y="69"/>
                      </a:lnTo>
                      <a:lnTo>
                        <a:pt x="3" y="69"/>
                      </a:lnTo>
                      <a:lnTo>
                        <a:pt x="3" y="68"/>
                      </a:lnTo>
                      <a:lnTo>
                        <a:pt x="3" y="68"/>
                      </a:lnTo>
                      <a:lnTo>
                        <a:pt x="3" y="68"/>
                      </a:lnTo>
                      <a:lnTo>
                        <a:pt x="3" y="68"/>
                      </a:lnTo>
                      <a:lnTo>
                        <a:pt x="3" y="68"/>
                      </a:lnTo>
                      <a:lnTo>
                        <a:pt x="4" y="68"/>
                      </a:lnTo>
                      <a:lnTo>
                        <a:pt x="4" y="68"/>
                      </a:lnTo>
                      <a:lnTo>
                        <a:pt x="5" y="68"/>
                      </a:lnTo>
                      <a:lnTo>
                        <a:pt x="5" y="68"/>
                      </a:lnTo>
                      <a:lnTo>
                        <a:pt x="5" y="68"/>
                      </a:lnTo>
                      <a:lnTo>
                        <a:pt x="5" y="68"/>
                      </a:lnTo>
                      <a:lnTo>
                        <a:pt x="5" y="68"/>
                      </a:lnTo>
                      <a:lnTo>
                        <a:pt x="6" y="68"/>
                      </a:lnTo>
                      <a:lnTo>
                        <a:pt x="6" y="68"/>
                      </a:lnTo>
                      <a:lnTo>
                        <a:pt x="6" y="68"/>
                      </a:lnTo>
                      <a:lnTo>
                        <a:pt x="6" y="68"/>
                      </a:lnTo>
                      <a:lnTo>
                        <a:pt x="5" y="68"/>
                      </a:lnTo>
                      <a:lnTo>
                        <a:pt x="5" y="68"/>
                      </a:lnTo>
                      <a:lnTo>
                        <a:pt x="5" y="68"/>
                      </a:lnTo>
                      <a:lnTo>
                        <a:pt x="5" y="68"/>
                      </a:lnTo>
                      <a:lnTo>
                        <a:pt x="5" y="67"/>
                      </a:lnTo>
                      <a:lnTo>
                        <a:pt x="5" y="67"/>
                      </a:lnTo>
                      <a:lnTo>
                        <a:pt x="5" y="67"/>
                      </a:lnTo>
                      <a:lnTo>
                        <a:pt x="4" y="67"/>
                      </a:lnTo>
                      <a:lnTo>
                        <a:pt x="4" y="67"/>
                      </a:lnTo>
                      <a:lnTo>
                        <a:pt x="4" y="67"/>
                      </a:lnTo>
                      <a:lnTo>
                        <a:pt x="3" y="67"/>
                      </a:lnTo>
                      <a:lnTo>
                        <a:pt x="3" y="67"/>
                      </a:lnTo>
                      <a:lnTo>
                        <a:pt x="3" y="67"/>
                      </a:lnTo>
                      <a:lnTo>
                        <a:pt x="3" y="67"/>
                      </a:lnTo>
                      <a:lnTo>
                        <a:pt x="3" y="67"/>
                      </a:lnTo>
                      <a:lnTo>
                        <a:pt x="2" y="67"/>
                      </a:lnTo>
                      <a:lnTo>
                        <a:pt x="2" y="67"/>
                      </a:lnTo>
                      <a:lnTo>
                        <a:pt x="2" y="66"/>
                      </a:lnTo>
                      <a:lnTo>
                        <a:pt x="2" y="66"/>
                      </a:lnTo>
                      <a:lnTo>
                        <a:pt x="2" y="66"/>
                      </a:lnTo>
                      <a:lnTo>
                        <a:pt x="2" y="66"/>
                      </a:lnTo>
                      <a:lnTo>
                        <a:pt x="2" y="66"/>
                      </a:lnTo>
                      <a:lnTo>
                        <a:pt x="2" y="65"/>
                      </a:lnTo>
                      <a:lnTo>
                        <a:pt x="2" y="66"/>
                      </a:lnTo>
                      <a:lnTo>
                        <a:pt x="2" y="66"/>
                      </a:lnTo>
                      <a:lnTo>
                        <a:pt x="2" y="66"/>
                      </a:lnTo>
                      <a:lnTo>
                        <a:pt x="1" y="66"/>
                      </a:lnTo>
                      <a:lnTo>
                        <a:pt x="1" y="66"/>
                      </a:lnTo>
                      <a:lnTo>
                        <a:pt x="0" y="66"/>
                      </a:lnTo>
                      <a:lnTo>
                        <a:pt x="1" y="66"/>
                      </a:lnTo>
                      <a:lnTo>
                        <a:pt x="1" y="65"/>
                      </a:lnTo>
                      <a:lnTo>
                        <a:pt x="1" y="65"/>
                      </a:lnTo>
                      <a:lnTo>
                        <a:pt x="2" y="65"/>
                      </a:lnTo>
                      <a:lnTo>
                        <a:pt x="2" y="65"/>
                      </a:lnTo>
                      <a:lnTo>
                        <a:pt x="2" y="65"/>
                      </a:lnTo>
                      <a:lnTo>
                        <a:pt x="2" y="64"/>
                      </a:lnTo>
                      <a:lnTo>
                        <a:pt x="2" y="64"/>
                      </a:lnTo>
                      <a:lnTo>
                        <a:pt x="2" y="64"/>
                      </a:lnTo>
                      <a:lnTo>
                        <a:pt x="3" y="64"/>
                      </a:lnTo>
                      <a:lnTo>
                        <a:pt x="3" y="64"/>
                      </a:lnTo>
                      <a:lnTo>
                        <a:pt x="3" y="64"/>
                      </a:lnTo>
                      <a:lnTo>
                        <a:pt x="3" y="64"/>
                      </a:lnTo>
                      <a:lnTo>
                        <a:pt x="3" y="63"/>
                      </a:lnTo>
                      <a:lnTo>
                        <a:pt x="4" y="63"/>
                      </a:lnTo>
                      <a:lnTo>
                        <a:pt x="4" y="63"/>
                      </a:lnTo>
                      <a:lnTo>
                        <a:pt x="4" y="63"/>
                      </a:lnTo>
                      <a:lnTo>
                        <a:pt x="4" y="63"/>
                      </a:lnTo>
                      <a:lnTo>
                        <a:pt x="5" y="62"/>
                      </a:lnTo>
                      <a:lnTo>
                        <a:pt x="5" y="62"/>
                      </a:lnTo>
                      <a:lnTo>
                        <a:pt x="5" y="62"/>
                      </a:lnTo>
                      <a:lnTo>
                        <a:pt x="6" y="61"/>
                      </a:lnTo>
                      <a:lnTo>
                        <a:pt x="6" y="61"/>
                      </a:lnTo>
                      <a:lnTo>
                        <a:pt x="6" y="61"/>
                      </a:lnTo>
                      <a:lnTo>
                        <a:pt x="6" y="61"/>
                      </a:lnTo>
                      <a:lnTo>
                        <a:pt x="7" y="60"/>
                      </a:lnTo>
                      <a:lnTo>
                        <a:pt x="7" y="60"/>
                      </a:lnTo>
                      <a:lnTo>
                        <a:pt x="7" y="60"/>
                      </a:lnTo>
                      <a:lnTo>
                        <a:pt x="7" y="60"/>
                      </a:lnTo>
                      <a:lnTo>
                        <a:pt x="8" y="59"/>
                      </a:lnTo>
                      <a:lnTo>
                        <a:pt x="8" y="59"/>
                      </a:lnTo>
                      <a:lnTo>
                        <a:pt x="8" y="59"/>
                      </a:lnTo>
                      <a:lnTo>
                        <a:pt x="8" y="59"/>
                      </a:lnTo>
                      <a:lnTo>
                        <a:pt x="8" y="59"/>
                      </a:lnTo>
                      <a:lnTo>
                        <a:pt x="8" y="58"/>
                      </a:lnTo>
                      <a:lnTo>
                        <a:pt x="8" y="58"/>
                      </a:lnTo>
                      <a:lnTo>
                        <a:pt x="9" y="58"/>
                      </a:lnTo>
                      <a:lnTo>
                        <a:pt x="9" y="57"/>
                      </a:lnTo>
                      <a:lnTo>
                        <a:pt x="9" y="57"/>
                      </a:lnTo>
                      <a:lnTo>
                        <a:pt x="8" y="57"/>
                      </a:lnTo>
                      <a:lnTo>
                        <a:pt x="8" y="56"/>
                      </a:lnTo>
                      <a:lnTo>
                        <a:pt x="7" y="56"/>
                      </a:lnTo>
                      <a:lnTo>
                        <a:pt x="7" y="56"/>
                      </a:lnTo>
                      <a:lnTo>
                        <a:pt x="7" y="56"/>
                      </a:lnTo>
                      <a:lnTo>
                        <a:pt x="6" y="56"/>
                      </a:lnTo>
                      <a:lnTo>
                        <a:pt x="6" y="55"/>
                      </a:lnTo>
                      <a:lnTo>
                        <a:pt x="6" y="55"/>
                      </a:lnTo>
                      <a:lnTo>
                        <a:pt x="6" y="55"/>
                      </a:lnTo>
                      <a:lnTo>
                        <a:pt x="6" y="55"/>
                      </a:lnTo>
                      <a:lnTo>
                        <a:pt x="5" y="55"/>
                      </a:lnTo>
                      <a:lnTo>
                        <a:pt x="6" y="54"/>
                      </a:lnTo>
                      <a:lnTo>
                        <a:pt x="6" y="54"/>
                      </a:lnTo>
                      <a:lnTo>
                        <a:pt x="6" y="54"/>
                      </a:lnTo>
                      <a:lnTo>
                        <a:pt x="6" y="54"/>
                      </a:lnTo>
                      <a:lnTo>
                        <a:pt x="6" y="54"/>
                      </a:lnTo>
                      <a:lnTo>
                        <a:pt x="6" y="54"/>
                      </a:lnTo>
                      <a:lnTo>
                        <a:pt x="6" y="53"/>
                      </a:lnTo>
                      <a:lnTo>
                        <a:pt x="6" y="53"/>
                      </a:lnTo>
                      <a:lnTo>
                        <a:pt x="6" y="53"/>
                      </a:lnTo>
                      <a:lnTo>
                        <a:pt x="6" y="53"/>
                      </a:lnTo>
                      <a:lnTo>
                        <a:pt x="6" y="52"/>
                      </a:lnTo>
                      <a:lnTo>
                        <a:pt x="6" y="52"/>
                      </a:lnTo>
                      <a:lnTo>
                        <a:pt x="6" y="52"/>
                      </a:lnTo>
                      <a:lnTo>
                        <a:pt x="6" y="52"/>
                      </a:lnTo>
                      <a:lnTo>
                        <a:pt x="5" y="52"/>
                      </a:lnTo>
                      <a:lnTo>
                        <a:pt x="5" y="52"/>
                      </a:lnTo>
                      <a:lnTo>
                        <a:pt x="6" y="52"/>
                      </a:lnTo>
                      <a:lnTo>
                        <a:pt x="5" y="52"/>
                      </a:lnTo>
                      <a:lnTo>
                        <a:pt x="5" y="51"/>
                      </a:lnTo>
                      <a:lnTo>
                        <a:pt x="6" y="51"/>
                      </a:lnTo>
                      <a:lnTo>
                        <a:pt x="6" y="51"/>
                      </a:lnTo>
                      <a:lnTo>
                        <a:pt x="6" y="51"/>
                      </a:lnTo>
                      <a:lnTo>
                        <a:pt x="5" y="51"/>
                      </a:lnTo>
                      <a:lnTo>
                        <a:pt x="5" y="51"/>
                      </a:lnTo>
                      <a:lnTo>
                        <a:pt x="5" y="51"/>
                      </a:lnTo>
                      <a:lnTo>
                        <a:pt x="5" y="50"/>
                      </a:lnTo>
                      <a:lnTo>
                        <a:pt x="5" y="50"/>
                      </a:lnTo>
                      <a:lnTo>
                        <a:pt x="5" y="50"/>
                      </a:lnTo>
                      <a:lnTo>
                        <a:pt x="4" y="50"/>
                      </a:lnTo>
                      <a:lnTo>
                        <a:pt x="4" y="50"/>
                      </a:lnTo>
                      <a:lnTo>
                        <a:pt x="5" y="50"/>
                      </a:lnTo>
                      <a:lnTo>
                        <a:pt x="5" y="50"/>
                      </a:lnTo>
                      <a:lnTo>
                        <a:pt x="5" y="50"/>
                      </a:lnTo>
                      <a:lnTo>
                        <a:pt x="5" y="50"/>
                      </a:lnTo>
                      <a:lnTo>
                        <a:pt x="5" y="49"/>
                      </a:lnTo>
                      <a:lnTo>
                        <a:pt x="5" y="49"/>
                      </a:lnTo>
                      <a:lnTo>
                        <a:pt x="5" y="49"/>
                      </a:lnTo>
                      <a:lnTo>
                        <a:pt x="5" y="49"/>
                      </a:lnTo>
                      <a:lnTo>
                        <a:pt x="4" y="49"/>
                      </a:lnTo>
                      <a:lnTo>
                        <a:pt x="4" y="49"/>
                      </a:lnTo>
                      <a:lnTo>
                        <a:pt x="5" y="49"/>
                      </a:lnTo>
                      <a:lnTo>
                        <a:pt x="5" y="49"/>
                      </a:lnTo>
                      <a:lnTo>
                        <a:pt x="5" y="48"/>
                      </a:lnTo>
                      <a:lnTo>
                        <a:pt x="5" y="48"/>
                      </a:lnTo>
                      <a:lnTo>
                        <a:pt x="5" y="48"/>
                      </a:lnTo>
                      <a:lnTo>
                        <a:pt x="5" y="48"/>
                      </a:lnTo>
                      <a:lnTo>
                        <a:pt x="5" y="48"/>
                      </a:lnTo>
                      <a:lnTo>
                        <a:pt x="5" y="47"/>
                      </a:lnTo>
                      <a:lnTo>
                        <a:pt x="6" y="47"/>
                      </a:lnTo>
                      <a:lnTo>
                        <a:pt x="6" y="47"/>
                      </a:lnTo>
                      <a:lnTo>
                        <a:pt x="5" y="46"/>
                      </a:lnTo>
                      <a:lnTo>
                        <a:pt x="5" y="46"/>
                      </a:lnTo>
                      <a:lnTo>
                        <a:pt x="5" y="46"/>
                      </a:lnTo>
                      <a:lnTo>
                        <a:pt x="5" y="46"/>
                      </a:lnTo>
                      <a:lnTo>
                        <a:pt x="5" y="45"/>
                      </a:lnTo>
                      <a:lnTo>
                        <a:pt x="5" y="45"/>
                      </a:lnTo>
                      <a:lnTo>
                        <a:pt x="4" y="45"/>
                      </a:lnTo>
                      <a:lnTo>
                        <a:pt x="4" y="45"/>
                      </a:lnTo>
                      <a:lnTo>
                        <a:pt x="4" y="44"/>
                      </a:lnTo>
                      <a:lnTo>
                        <a:pt x="4" y="44"/>
                      </a:lnTo>
                      <a:lnTo>
                        <a:pt x="4" y="44"/>
                      </a:lnTo>
                      <a:lnTo>
                        <a:pt x="4" y="44"/>
                      </a:lnTo>
                      <a:lnTo>
                        <a:pt x="4" y="44"/>
                      </a:lnTo>
                      <a:lnTo>
                        <a:pt x="4" y="43"/>
                      </a:lnTo>
                      <a:lnTo>
                        <a:pt x="3" y="43"/>
                      </a:lnTo>
                      <a:lnTo>
                        <a:pt x="3" y="43"/>
                      </a:lnTo>
                      <a:lnTo>
                        <a:pt x="3" y="43"/>
                      </a:lnTo>
                      <a:lnTo>
                        <a:pt x="3" y="43"/>
                      </a:lnTo>
                      <a:lnTo>
                        <a:pt x="3" y="42"/>
                      </a:lnTo>
                      <a:lnTo>
                        <a:pt x="4" y="41"/>
                      </a:lnTo>
                      <a:lnTo>
                        <a:pt x="5" y="41"/>
                      </a:lnTo>
                      <a:lnTo>
                        <a:pt x="5" y="41"/>
                      </a:lnTo>
                      <a:lnTo>
                        <a:pt x="5" y="40"/>
                      </a:lnTo>
                      <a:lnTo>
                        <a:pt x="5" y="40"/>
                      </a:lnTo>
                      <a:lnTo>
                        <a:pt x="5" y="40"/>
                      </a:lnTo>
                      <a:lnTo>
                        <a:pt x="5" y="40"/>
                      </a:lnTo>
                      <a:lnTo>
                        <a:pt x="5" y="39"/>
                      </a:lnTo>
                      <a:lnTo>
                        <a:pt x="4" y="39"/>
                      </a:lnTo>
                      <a:lnTo>
                        <a:pt x="4" y="38"/>
                      </a:lnTo>
                      <a:lnTo>
                        <a:pt x="4" y="38"/>
                      </a:lnTo>
                      <a:lnTo>
                        <a:pt x="3" y="38"/>
                      </a:lnTo>
                      <a:lnTo>
                        <a:pt x="3" y="38"/>
                      </a:lnTo>
                      <a:lnTo>
                        <a:pt x="2" y="38"/>
                      </a:lnTo>
                      <a:lnTo>
                        <a:pt x="2" y="38"/>
                      </a:lnTo>
                      <a:lnTo>
                        <a:pt x="2" y="37"/>
                      </a:lnTo>
                      <a:lnTo>
                        <a:pt x="2" y="37"/>
                      </a:lnTo>
                      <a:lnTo>
                        <a:pt x="2" y="36"/>
                      </a:lnTo>
                      <a:lnTo>
                        <a:pt x="2" y="36"/>
                      </a:lnTo>
                      <a:lnTo>
                        <a:pt x="2" y="36"/>
                      </a:lnTo>
                      <a:lnTo>
                        <a:pt x="3" y="36"/>
                      </a:lnTo>
                      <a:lnTo>
                        <a:pt x="3" y="36"/>
                      </a:lnTo>
                      <a:lnTo>
                        <a:pt x="3" y="35"/>
                      </a:lnTo>
                      <a:lnTo>
                        <a:pt x="2" y="35"/>
                      </a:lnTo>
                      <a:lnTo>
                        <a:pt x="2" y="35"/>
                      </a:lnTo>
                      <a:lnTo>
                        <a:pt x="2" y="35"/>
                      </a:lnTo>
                      <a:lnTo>
                        <a:pt x="2" y="35"/>
                      </a:lnTo>
                      <a:lnTo>
                        <a:pt x="2" y="35"/>
                      </a:lnTo>
                      <a:lnTo>
                        <a:pt x="3" y="35"/>
                      </a:lnTo>
                      <a:lnTo>
                        <a:pt x="3" y="35"/>
                      </a:lnTo>
                      <a:lnTo>
                        <a:pt x="3" y="35"/>
                      </a:lnTo>
                      <a:lnTo>
                        <a:pt x="3" y="35"/>
                      </a:lnTo>
                      <a:lnTo>
                        <a:pt x="3" y="34"/>
                      </a:lnTo>
                      <a:lnTo>
                        <a:pt x="4" y="34"/>
                      </a:lnTo>
                      <a:lnTo>
                        <a:pt x="4" y="34"/>
                      </a:lnTo>
                      <a:lnTo>
                        <a:pt x="4" y="34"/>
                      </a:lnTo>
                      <a:lnTo>
                        <a:pt x="4" y="34"/>
                      </a:lnTo>
                      <a:lnTo>
                        <a:pt x="4" y="34"/>
                      </a:lnTo>
                      <a:lnTo>
                        <a:pt x="4" y="34"/>
                      </a:lnTo>
                      <a:lnTo>
                        <a:pt x="4" y="33"/>
                      </a:lnTo>
                      <a:lnTo>
                        <a:pt x="4" y="33"/>
                      </a:lnTo>
                      <a:lnTo>
                        <a:pt x="4" y="33"/>
                      </a:lnTo>
                      <a:lnTo>
                        <a:pt x="5" y="33"/>
                      </a:lnTo>
                      <a:lnTo>
                        <a:pt x="5" y="33"/>
                      </a:lnTo>
                      <a:lnTo>
                        <a:pt x="5" y="33"/>
                      </a:lnTo>
                      <a:lnTo>
                        <a:pt x="6" y="33"/>
                      </a:lnTo>
                      <a:lnTo>
                        <a:pt x="6" y="32"/>
                      </a:lnTo>
                      <a:lnTo>
                        <a:pt x="6" y="32"/>
                      </a:lnTo>
                      <a:lnTo>
                        <a:pt x="6" y="32"/>
                      </a:lnTo>
                      <a:lnTo>
                        <a:pt x="6" y="32"/>
                      </a:lnTo>
                      <a:lnTo>
                        <a:pt x="6" y="32"/>
                      </a:lnTo>
                      <a:lnTo>
                        <a:pt x="6" y="32"/>
                      </a:lnTo>
                      <a:lnTo>
                        <a:pt x="6" y="33"/>
                      </a:lnTo>
                      <a:lnTo>
                        <a:pt x="6" y="33"/>
                      </a:lnTo>
                      <a:lnTo>
                        <a:pt x="7" y="33"/>
                      </a:lnTo>
                      <a:lnTo>
                        <a:pt x="7" y="33"/>
                      </a:lnTo>
                      <a:lnTo>
                        <a:pt x="7" y="32"/>
                      </a:lnTo>
                      <a:lnTo>
                        <a:pt x="7" y="32"/>
                      </a:lnTo>
                      <a:lnTo>
                        <a:pt x="7" y="32"/>
                      </a:lnTo>
                      <a:lnTo>
                        <a:pt x="7" y="32"/>
                      </a:lnTo>
                      <a:lnTo>
                        <a:pt x="8" y="32"/>
                      </a:lnTo>
                      <a:lnTo>
                        <a:pt x="8" y="32"/>
                      </a:lnTo>
                      <a:lnTo>
                        <a:pt x="9" y="32"/>
                      </a:lnTo>
                      <a:lnTo>
                        <a:pt x="9" y="32"/>
                      </a:lnTo>
                      <a:lnTo>
                        <a:pt x="9" y="32"/>
                      </a:lnTo>
                      <a:lnTo>
                        <a:pt x="9" y="32"/>
                      </a:lnTo>
                      <a:lnTo>
                        <a:pt x="9" y="32"/>
                      </a:lnTo>
                      <a:lnTo>
                        <a:pt x="9" y="32"/>
                      </a:lnTo>
                      <a:lnTo>
                        <a:pt x="9" y="32"/>
                      </a:lnTo>
                      <a:lnTo>
                        <a:pt x="9" y="32"/>
                      </a:lnTo>
                      <a:lnTo>
                        <a:pt x="10" y="32"/>
                      </a:lnTo>
                      <a:lnTo>
                        <a:pt x="10" y="32"/>
                      </a:lnTo>
                      <a:lnTo>
                        <a:pt x="10" y="32"/>
                      </a:lnTo>
                      <a:lnTo>
                        <a:pt x="10" y="32"/>
                      </a:lnTo>
                      <a:lnTo>
                        <a:pt x="10" y="32"/>
                      </a:lnTo>
                      <a:lnTo>
                        <a:pt x="10" y="31"/>
                      </a:lnTo>
                      <a:lnTo>
                        <a:pt x="9" y="31"/>
                      </a:lnTo>
                      <a:lnTo>
                        <a:pt x="9" y="31"/>
                      </a:lnTo>
                      <a:lnTo>
                        <a:pt x="10" y="31"/>
                      </a:lnTo>
                      <a:lnTo>
                        <a:pt x="10" y="31"/>
                      </a:lnTo>
                      <a:lnTo>
                        <a:pt x="10" y="31"/>
                      </a:lnTo>
                      <a:lnTo>
                        <a:pt x="10" y="31"/>
                      </a:lnTo>
                      <a:lnTo>
                        <a:pt x="11" y="32"/>
                      </a:lnTo>
                      <a:lnTo>
                        <a:pt x="11" y="32"/>
                      </a:lnTo>
                      <a:lnTo>
                        <a:pt x="11" y="32"/>
                      </a:lnTo>
                      <a:lnTo>
                        <a:pt x="11" y="32"/>
                      </a:lnTo>
                      <a:lnTo>
                        <a:pt x="12" y="32"/>
                      </a:lnTo>
                      <a:lnTo>
                        <a:pt x="12" y="32"/>
                      </a:lnTo>
                      <a:lnTo>
                        <a:pt x="12" y="32"/>
                      </a:lnTo>
                      <a:lnTo>
                        <a:pt x="12" y="32"/>
                      </a:lnTo>
                      <a:lnTo>
                        <a:pt x="12" y="32"/>
                      </a:lnTo>
                      <a:lnTo>
                        <a:pt x="12" y="32"/>
                      </a:lnTo>
                      <a:lnTo>
                        <a:pt x="11" y="32"/>
                      </a:lnTo>
                      <a:lnTo>
                        <a:pt x="11" y="32"/>
                      </a:lnTo>
                      <a:lnTo>
                        <a:pt x="11" y="32"/>
                      </a:lnTo>
                      <a:lnTo>
                        <a:pt x="10" y="32"/>
                      </a:lnTo>
                      <a:lnTo>
                        <a:pt x="10" y="32"/>
                      </a:lnTo>
                      <a:lnTo>
                        <a:pt x="10" y="32"/>
                      </a:lnTo>
                      <a:lnTo>
                        <a:pt x="10" y="32"/>
                      </a:lnTo>
                      <a:lnTo>
                        <a:pt x="10" y="32"/>
                      </a:lnTo>
                      <a:lnTo>
                        <a:pt x="10" y="32"/>
                      </a:lnTo>
                      <a:lnTo>
                        <a:pt x="10" y="32"/>
                      </a:lnTo>
                      <a:lnTo>
                        <a:pt x="11" y="32"/>
                      </a:lnTo>
                      <a:lnTo>
                        <a:pt x="11" y="33"/>
                      </a:lnTo>
                      <a:lnTo>
                        <a:pt x="11" y="33"/>
                      </a:lnTo>
                      <a:lnTo>
                        <a:pt x="11" y="33"/>
                      </a:lnTo>
                      <a:lnTo>
                        <a:pt x="11" y="33"/>
                      </a:lnTo>
                      <a:lnTo>
                        <a:pt x="12" y="33"/>
                      </a:lnTo>
                      <a:lnTo>
                        <a:pt x="12" y="33"/>
                      </a:lnTo>
                      <a:lnTo>
                        <a:pt x="12" y="33"/>
                      </a:lnTo>
                      <a:lnTo>
                        <a:pt x="12" y="33"/>
                      </a:lnTo>
                      <a:lnTo>
                        <a:pt x="11" y="34"/>
                      </a:lnTo>
                      <a:lnTo>
                        <a:pt x="12" y="34"/>
                      </a:lnTo>
                      <a:lnTo>
                        <a:pt x="12" y="33"/>
                      </a:lnTo>
                      <a:lnTo>
                        <a:pt x="12" y="33"/>
                      </a:lnTo>
                      <a:lnTo>
                        <a:pt x="12" y="33"/>
                      </a:lnTo>
                      <a:lnTo>
                        <a:pt x="12" y="33"/>
                      </a:lnTo>
                      <a:lnTo>
                        <a:pt x="12" y="33"/>
                      </a:lnTo>
                      <a:lnTo>
                        <a:pt x="13" y="33"/>
                      </a:lnTo>
                      <a:lnTo>
                        <a:pt x="13" y="33"/>
                      </a:lnTo>
                      <a:lnTo>
                        <a:pt x="13" y="33"/>
                      </a:lnTo>
                      <a:lnTo>
                        <a:pt x="12" y="34"/>
                      </a:lnTo>
                      <a:lnTo>
                        <a:pt x="13" y="34"/>
                      </a:lnTo>
                      <a:lnTo>
                        <a:pt x="13" y="34"/>
                      </a:lnTo>
                      <a:lnTo>
                        <a:pt x="13" y="34"/>
                      </a:lnTo>
                      <a:lnTo>
                        <a:pt x="13" y="33"/>
                      </a:lnTo>
                      <a:lnTo>
                        <a:pt x="13" y="33"/>
                      </a:lnTo>
                      <a:lnTo>
                        <a:pt x="14" y="33"/>
                      </a:lnTo>
                      <a:lnTo>
                        <a:pt x="14" y="33"/>
                      </a:lnTo>
                      <a:lnTo>
                        <a:pt x="14" y="33"/>
                      </a:lnTo>
                      <a:lnTo>
                        <a:pt x="14" y="33"/>
                      </a:lnTo>
                      <a:lnTo>
                        <a:pt x="14" y="33"/>
                      </a:lnTo>
                      <a:lnTo>
                        <a:pt x="15" y="33"/>
                      </a:lnTo>
                      <a:lnTo>
                        <a:pt x="15" y="33"/>
                      </a:lnTo>
                      <a:lnTo>
                        <a:pt x="15" y="34"/>
                      </a:lnTo>
                      <a:lnTo>
                        <a:pt x="15" y="34"/>
                      </a:lnTo>
                      <a:lnTo>
                        <a:pt x="16" y="34"/>
                      </a:lnTo>
                      <a:lnTo>
                        <a:pt x="16" y="34"/>
                      </a:lnTo>
                      <a:lnTo>
                        <a:pt x="16" y="34"/>
                      </a:lnTo>
                      <a:lnTo>
                        <a:pt x="17" y="34"/>
                      </a:lnTo>
                      <a:lnTo>
                        <a:pt x="16" y="34"/>
                      </a:lnTo>
                      <a:lnTo>
                        <a:pt x="17" y="34"/>
                      </a:lnTo>
                      <a:lnTo>
                        <a:pt x="17" y="34"/>
                      </a:lnTo>
                      <a:lnTo>
                        <a:pt x="17" y="34"/>
                      </a:lnTo>
                      <a:lnTo>
                        <a:pt x="17" y="34"/>
                      </a:lnTo>
                      <a:lnTo>
                        <a:pt x="17" y="34"/>
                      </a:lnTo>
                      <a:lnTo>
                        <a:pt x="17" y="34"/>
                      </a:lnTo>
                      <a:lnTo>
                        <a:pt x="17" y="34"/>
                      </a:lnTo>
                      <a:lnTo>
                        <a:pt x="18" y="34"/>
                      </a:lnTo>
                      <a:lnTo>
                        <a:pt x="18" y="34"/>
                      </a:lnTo>
                      <a:lnTo>
                        <a:pt x="19" y="34"/>
                      </a:lnTo>
                      <a:lnTo>
                        <a:pt x="19" y="35"/>
                      </a:lnTo>
                      <a:lnTo>
                        <a:pt x="20" y="35"/>
                      </a:lnTo>
                      <a:lnTo>
                        <a:pt x="20" y="35"/>
                      </a:lnTo>
                      <a:lnTo>
                        <a:pt x="21" y="35"/>
                      </a:lnTo>
                      <a:lnTo>
                        <a:pt x="21" y="36"/>
                      </a:lnTo>
                      <a:lnTo>
                        <a:pt x="22" y="36"/>
                      </a:lnTo>
                      <a:lnTo>
                        <a:pt x="22" y="36"/>
                      </a:lnTo>
                      <a:lnTo>
                        <a:pt x="22" y="36"/>
                      </a:lnTo>
                      <a:lnTo>
                        <a:pt x="22" y="36"/>
                      </a:lnTo>
                      <a:lnTo>
                        <a:pt x="22" y="36"/>
                      </a:lnTo>
                      <a:lnTo>
                        <a:pt x="23" y="36"/>
                      </a:lnTo>
                      <a:lnTo>
                        <a:pt x="23" y="37"/>
                      </a:lnTo>
                      <a:lnTo>
                        <a:pt x="23" y="37"/>
                      </a:lnTo>
                      <a:lnTo>
                        <a:pt x="24" y="37"/>
                      </a:lnTo>
                      <a:lnTo>
                        <a:pt x="24" y="37"/>
                      </a:lnTo>
                      <a:lnTo>
                        <a:pt x="24" y="37"/>
                      </a:lnTo>
                      <a:lnTo>
                        <a:pt x="24" y="37"/>
                      </a:lnTo>
                      <a:lnTo>
                        <a:pt x="24" y="37"/>
                      </a:lnTo>
                      <a:lnTo>
                        <a:pt x="25" y="38"/>
                      </a:lnTo>
                      <a:lnTo>
                        <a:pt x="25" y="38"/>
                      </a:lnTo>
                      <a:lnTo>
                        <a:pt x="25" y="38"/>
                      </a:lnTo>
                      <a:lnTo>
                        <a:pt x="26" y="38"/>
                      </a:lnTo>
                      <a:lnTo>
                        <a:pt x="26" y="38"/>
                      </a:lnTo>
                      <a:lnTo>
                        <a:pt x="26" y="38"/>
                      </a:lnTo>
                      <a:lnTo>
                        <a:pt x="26" y="38"/>
                      </a:lnTo>
                      <a:lnTo>
                        <a:pt x="27" y="38"/>
                      </a:lnTo>
                      <a:lnTo>
                        <a:pt x="27" y="38"/>
                      </a:lnTo>
                      <a:lnTo>
                        <a:pt x="26" y="38"/>
                      </a:lnTo>
                      <a:lnTo>
                        <a:pt x="27" y="38"/>
                      </a:lnTo>
                      <a:lnTo>
                        <a:pt x="27" y="38"/>
                      </a:lnTo>
                      <a:lnTo>
                        <a:pt x="27" y="38"/>
                      </a:lnTo>
                      <a:lnTo>
                        <a:pt x="27" y="38"/>
                      </a:lnTo>
                      <a:lnTo>
                        <a:pt x="27" y="39"/>
                      </a:lnTo>
                      <a:lnTo>
                        <a:pt x="27" y="39"/>
                      </a:lnTo>
                      <a:lnTo>
                        <a:pt x="28" y="39"/>
                      </a:lnTo>
                      <a:lnTo>
                        <a:pt x="28" y="39"/>
                      </a:lnTo>
                      <a:lnTo>
                        <a:pt x="28" y="39"/>
                      </a:lnTo>
                      <a:lnTo>
                        <a:pt x="28" y="39"/>
                      </a:lnTo>
                      <a:lnTo>
                        <a:pt x="28" y="39"/>
                      </a:lnTo>
                      <a:lnTo>
                        <a:pt x="28" y="40"/>
                      </a:lnTo>
                      <a:lnTo>
                        <a:pt x="29" y="39"/>
                      </a:lnTo>
                      <a:lnTo>
                        <a:pt x="29" y="40"/>
                      </a:lnTo>
                      <a:lnTo>
                        <a:pt x="29" y="40"/>
                      </a:lnTo>
                      <a:lnTo>
                        <a:pt x="29" y="40"/>
                      </a:lnTo>
                      <a:lnTo>
                        <a:pt x="29" y="40"/>
                      </a:lnTo>
                      <a:lnTo>
                        <a:pt x="29" y="40"/>
                      </a:lnTo>
                      <a:lnTo>
                        <a:pt x="29" y="41"/>
                      </a:lnTo>
                      <a:lnTo>
                        <a:pt x="30" y="41"/>
                      </a:lnTo>
                      <a:lnTo>
                        <a:pt x="30" y="41"/>
                      </a:lnTo>
                      <a:lnTo>
                        <a:pt x="30" y="41"/>
                      </a:lnTo>
                      <a:lnTo>
                        <a:pt x="30" y="41"/>
                      </a:lnTo>
                      <a:lnTo>
                        <a:pt x="30" y="42"/>
                      </a:lnTo>
                      <a:lnTo>
                        <a:pt x="30" y="42"/>
                      </a:lnTo>
                      <a:lnTo>
                        <a:pt x="30" y="42"/>
                      </a:lnTo>
                      <a:lnTo>
                        <a:pt x="30" y="42"/>
                      </a:lnTo>
                      <a:lnTo>
                        <a:pt x="30" y="43"/>
                      </a:lnTo>
                      <a:lnTo>
                        <a:pt x="30" y="43"/>
                      </a:lnTo>
                      <a:lnTo>
                        <a:pt x="30" y="43"/>
                      </a:lnTo>
                      <a:lnTo>
                        <a:pt x="30" y="43"/>
                      </a:lnTo>
                      <a:lnTo>
                        <a:pt x="29" y="44"/>
                      </a:lnTo>
                      <a:lnTo>
                        <a:pt x="29" y="44"/>
                      </a:lnTo>
                      <a:lnTo>
                        <a:pt x="29" y="44"/>
                      </a:lnTo>
                      <a:lnTo>
                        <a:pt x="29" y="44"/>
                      </a:lnTo>
                      <a:lnTo>
                        <a:pt x="28" y="44"/>
                      </a:lnTo>
                      <a:lnTo>
                        <a:pt x="28" y="45"/>
                      </a:lnTo>
                      <a:lnTo>
                        <a:pt x="28" y="45"/>
                      </a:lnTo>
                      <a:lnTo>
                        <a:pt x="28" y="45"/>
                      </a:lnTo>
                      <a:lnTo>
                        <a:pt x="27" y="45"/>
                      </a:lnTo>
                      <a:lnTo>
                        <a:pt x="27" y="45"/>
                      </a:lnTo>
                      <a:lnTo>
                        <a:pt x="27" y="45"/>
                      </a:lnTo>
                      <a:lnTo>
                        <a:pt x="27" y="45"/>
                      </a:lnTo>
                      <a:lnTo>
                        <a:pt x="26" y="45"/>
                      </a:lnTo>
                      <a:lnTo>
                        <a:pt x="26" y="46"/>
                      </a:lnTo>
                      <a:lnTo>
                        <a:pt x="25" y="46"/>
                      </a:lnTo>
                      <a:lnTo>
                        <a:pt x="25" y="46"/>
                      </a:lnTo>
                      <a:lnTo>
                        <a:pt x="25" y="46"/>
                      </a:lnTo>
                      <a:lnTo>
                        <a:pt x="24" y="46"/>
                      </a:lnTo>
                      <a:lnTo>
                        <a:pt x="24" y="46"/>
                      </a:lnTo>
                      <a:lnTo>
                        <a:pt x="24" y="46"/>
                      </a:lnTo>
                      <a:lnTo>
                        <a:pt x="23" y="46"/>
                      </a:lnTo>
                      <a:lnTo>
                        <a:pt x="23" y="46"/>
                      </a:lnTo>
                      <a:lnTo>
                        <a:pt x="22" y="46"/>
                      </a:lnTo>
                      <a:lnTo>
                        <a:pt x="22" y="46"/>
                      </a:lnTo>
                      <a:lnTo>
                        <a:pt x="21" y="45"/>
                      </a:lnTo>
                      <a:lnTo>
                        <a:pt x="21" y="45"/>
                      </a:lnTo>
                      <a:lnTo>
                        <a:pt x="21" y="45"/>
                      </a:lnTo>
                      <a:lnTo>
                        <a:pt x="20" y="45"/>
                      </a:lnTo>
                      <a:lnTo>
                        <a:pt x="20" y="45"/>
                      </a:lnTo>
                      <a:lnTo>
                        <a:pt x="20" y="45"/>
                      </a:lnTo>
                      <a:lnTo>
                        <a:pt x="19" y="45"/>
                      </a:lnTo>
                      <a:lnTo>
                        <a:pt x="19" y="45"/>
                      </a:lnTo>
                      <a:lnTo>
                        <a:pt x="19" y="45"/>
                      </a:lnTo>
                      <a:lnTo>
                        <a:pt x="19" y="45"/>
                      </a:lnTo>
                      <a:lnTo>
                        <a:pt x="18" y="45"/>
                      </a:lnTo>
                      <a:lnTo>
                        <a:pt x="18" y="45"/>
                      </a:lnTo>
                      <a:lnTo>
                        <a:pt x="17" y="45"/>
                      </a:lnTo>
                      <a:lnTo>
                        <a:pt x="17" y="45"/>
                      </a:lnTo>
                      <a:lnTo>
                        <a:pt x="17" y="44"/>
                      </a:lnTo>
                      <a:lnTo>
                        <a:pt x="16" y="44"/>
                      </a:lnTo>
                      <a:lnTo>
                        <a:pt x="16" y="44"/>
                      </a:lnTo>
                      <a:lnTo>
                        <a:pt x="16" y="44"/>
                      </a:lnTo>
                      <a:lnTo>
                        <a:pt x="16" y="44"/>
                      </a:lnTo>
                      <a:lnTo>
                        <a:pt x="16" y="44"/>
                      </a:lnTo>
                      <a:lnTo>
                        <a:pt x="15" y="44"/>
                      </a:lnTo>
                      <a:lnTo>
                        <a:pt x="15" y="44"/>
                      </a:lnTo>
                      <a:lnTo>
                        <a:pt x="15" y="44"/>
                      </a:lnTo>
                      <a:lnTo>
                        <a:pt x="15" y="44"/>
                      </a:lnTo>
                      <a:lnTo>
                        <a:pt x="15" y="44"/>
                      </a:lnTo>
                      <a:lnTo>
                        <a:pt x="14" y="44"/>
                      </a:lnTo>
                      <a:lnTo>
                        <a:pt x="14" y="44"/>
                      </a:lnTo>
                      <a:lnTo>
                        <a:pt x="14" y="44"/>
                      </a:lnTo>
                      <a:lnTo>
                        <a:pt x="13" y="44"/>
                      </a:lnTo>
                      <a:lnTo>
                        <a:pt x="13" y="43"/>
                      </a:lnTo>
                      <a:lnTo>
                        <a:pt x="13" y="43"/>
                      </a:lnTo>
                      <a:lnTo>
                        <a:pt x="13" y="43"/>
                      </a:lnTo>
                      <a:lnTo>
                        <a:pt x="13" y="43"/>
                      </a:lnTo>
                      <a:lnTo>
                        <a:pt x="13" y="44"/>
                      </a:lnTo>
                      <a:lnTo>
                        <a:pt x="13" y="44"/>
                      </a:lnTo>
                      <a:lnTo>
                        <a:pt x="12" y="43"/>
                      </a:lnTo>
                      <a:lnTo>
                        <a:pt x="12" y="43"/>
                      </a:lnTo>
                      <a:lnTo>
                        <a:pt x="12" y="43"/>
                      </a:lnTo>
                      <a:lnTo>
                        <a:pt x="12" y="43"/>
                      </a:lnTo>
                      <a:lnTo>
                        <a:pt x="12" y="43"/>
                      </a:lnTo>
                      <a:lnTo>
                        <a:pt x="11" y="43"/>
                      </a:lnTo>
                      <a:lnTo>
                        <a:pt x="11" y="42"/>
                      </a:lnTo>
                      <a:lnTo>
                        <a:pt x="11" y="42"/>
                      </a:lnTo>
                      <a:lnTo>
                        <a:pt x="11" y="42"/>
                      </a:lnTo>
                      <a:lnTo>
                        <a:pt x="11" y="42"/>
                      </a:lnTo>
                      <a:lnTo>
                        <a:pt x="11" y="42"/>
                      </a:lnTo>
                      <a:lnTo>
                        <a:pt x="11" y="42"/>
                      </a:lnTo>
                      <a:lnTo>
                        <a:pt x="10" y="42"/>
                      </a:lnTo>
                      <a:lnTo>
                        <a:pt x="10" y="42"/>
                      </a:lnTo>
                      <a:lnTo>
                        <a:pt x="10" y="42"/>
                      </a:lnTo>
                      <a:lnTo>
                        <a:pt x="10" y="42"/>
                      </a:lnTo>
                      <a:lnTo>
                        <a:pt x="11" y="42"/>
                      </a:lnTo>
                      <a:lnTo>
                        <a:pt x="11" y="42"/>
                      </a:lnTo>
                      <a:lnTo>
                        <a:pt x="11" y="43"/>
                      </a:lnTo>
                      <a:lnTo>
                        <a:pt x="11" y="43"/>
                      </a:lnTo>
                      <a:lnTo>
                        <a:pt x="11" y="43"/>
                      </a:lnTo>
                      <a:lnTo>
                        <a:pt x="12" y="43"/>
                      </a:lnTo>
                      <a:lnTo>
                        <a:pt x="12" y="44"/>
                      </a:lnTo>
                      <a:lnTo>
                        <a:pt x="12" y="44"/>
                      </a:lnTo>
                      <a:lnTo>
                        <a:pt x="12" y="44"/>
                      </a:lnTo>
                      <a:lnTo>
                        <a:pt x="12" y="44"/>
                      </a:lnTo>
                      <a:lnTo>
                        <a:pt x="12" y="44"/>
                      </a:lnTo>
                      <a:lnTo>
                        <a:pt x="12" y="44"/>
                      </a:lnTo>
                      <a:lnTo>
                        <a:pt x="12" y="44"/>
                      </a:lnTo>
                      <a:lnTo>
                        <a:pt x="12" y="44"/>
                      </a:lnTo>
                      <a:lnTo>
                        <a:pt x="12" y="44"/>
                      </a:lnTo>
                      <a:lnTo>
                        <a:pt x="12" y="44"/>
                      </a:lnTo>
                      <a:lnTo>
                        <a:pt x="12" y="44"/>
                      </a:lnTo>
                      <a:lnTo>
                        <a:pt x="12" y="44"/>
                      </a:lnTo>
                      <a:lnTo>
                        <a:pt x="12" y="44"/>
                      </a:lnTo>
                      <a:lnTo>
                        <a:pt x="12" y="44"/>
                      </a:lnTo>
                      <a:lnTo>
                        <a:pt x="13" y="44"/>
                      </a:lnTo>
                      <a:lnTo>
                        <a:pt x="13" y="44"/>
                      </a:lnTo>
                      <a:lnTo>
                        <a:pt x="13" y="44"/>
                      </a:lnTo>
                      <a:lnTo>
                        <a:pt x="13" y="44"/>
                      </a:lnTo>
                      <a:lnTo>
                        <a:pt x="13" y="44"/>
                      </a:lnTo>
                      <a:lnTo>
                        <a:pt x="13" y="45"/>
                      </a:lnTo>
                      <a:lnTo>
                        <a:pt x="13" y="45"/>
                      </a:lnTo>
                      <a:lnTo>
                        <a:pt x="13" y="45"/>
                      </a:lnTo>
                      <a:lnTo>
                        <a:pt x="13" y="45"/>
                      </a:lnTo>
                      <a:lnTo>
                        <a:pt x="13" y="45"/>
                      </a:lnTo>
                      <a:lnTo>
                        <a:pt x="13" y="45"/>
                      </a:lnTo>
                      <a:lnTo>
                        <a:pt x="13" y="45"/>
                      </a:lnTo>
                      <a:lnTo>
                        <a:pt x="14" y="45"/>
                      </a:lnTo>
                      <a:lnTo>
                        <a:pt x="14" y="45"/>
                      </a:lnTo>
                      <a:lnTo>
                        <a:pt x="14" y="45"/>
                      </a:lnTo>
                      <a:lnTo>
                        <a:pt x="15" y="46"/>
                      </a:lnTo>
                      <a:lnTo>
                        <a:pt x="15" y="46"/>
                      </a:lnTo>
                      <a:lnTo>
                        <a:pt x="15" y="46"/>
                      </a:lnTo>
                      <a:lnTo>
                        <a:pt x="15" y="46"/>
                      </a:lnTo>
                      <a:lnTo>
                        <a:pt x="16" y="46"/>
                      </a:lnTo>
                      <a:lnTo>
                        <a:pt x="16" y="47"/>
                      </a:lnTo>
                      <a:lnTo>
                        <a:pt x="16" y="47"/>
                      </a:lnTo>
                      <a:lnTo>
                        <a:pt x="16" y="47"/>
                      </a:lnTo>
                      <a:lnTo>
                        <a:pt x="16" y="47"/>
                      </a:lnTo>
                      <a:lnTo>
                        <a:pt x="16" y="47"/>
                      </a:lnTo>
                      <a:lnTo>
                        <a:pt x="16" y="47"/>
                      </a:lnTo>
                      <a:lnTo>
                        <a:pt x="15" y="47"/>
                      </a:lnTo>
                      <a:lnTo>
                        <a:pt x="15" y="47"/>
                      </a:lnTo>
                      <a:lnTo>
                        <a:pt x="15" y="47"/>
                      </a:lnTo>
                      <a:lnTo>
                        <a:pt x="16" y="48"/>
                      </a:lnTo>
                      <a:lnTo>
                        <a:pt x="16" y="48"/>
                      </a:lnTo>
                      <a:lnTo>
                        <a:pt x="15" y="48"/>
                      </a:lnTo>
                      <a:lnTo>
                        <a:pt x="15" y="48"/>
                      </a:lnTo>
                      <a:lnTo>
                        <a:pt x="15" y="48"/>
                      </a:lnTo>
                      <a:lnTo>
                        <a:pt x="15" y="49"/>
                      </a:lnTo>
                      <a:lnTo>
                        <a:pt x="15" y="49"/>
                      </a:lnTo>
                      <a:lnTo>
                        <a:pt x="15" y="49"/>
                      </a:lnTo>
                      <a:lnTo>
                        <a:pt x="15" y="49"/>
                      </a:lnTo>
                      <a:lnTo>
                        <a:pt x="15" y="49"/>
                      </a:lnTo>
                      <a:lnTo>
                        <a:pt x="15" y="50"/>
                      </a:lnTo>
                      <a:lnTo>
                        <a:pt x="16" y="50"/>
                      </a:lnTo>
                      <a:lnTo>
                        <a:pt x="16" y="50"/>
                      </a:lnTo>
                      <a:lnTo>
                        <a:pt x="16" y="50"/>
                      </a:lnTo>
                      <a:lnTo>
                        <a:pt x="16" y="50"/>
                      </a:lnTo>
                      <a:lnTo>
                        <a:pt x="16" y="51"/>
                      </a:lnTo>
                      <a:lnTo>
                        <a:pt x="16" y="51"/>
                      </a:lnTo>
                      <a:lnTo>
                        <a:pt x="16" y="51"/>
                      </a:lnTo>
                      <a:lnTo>
                        <a:pt x="16" y="52"/>
                      </a:lnTo>
                      <a:lnTo>
                        <a:pt x="16" y="52"/>
                      </a:lnTo>
                      <a:lnTo>
                        <a:pt x="16" y="52"/>
                      </a:lnTo>
                      <a:lnTo>
                        <a:pt x="16" y="52"/>
                      </a:lnTo>
                      <a:lnTo>
                        <a:pt x="16" y="52"/>
                      </a:lnTo>
                      <a:lnTo>
                        <a:pt x="17" y="52"/>
                      </a:lnTo>
                      <a:lnTo>
                        <a:pt x="17" y="52"/>
                      </a:lnTo>
                      <a:lnTo>
                        <a:pt x="17" y="52"/>
                      </a:lnTo>
                      <a:lnTo>
                        <a:pt x="17" y="52"/>
                      </a:lnTo>
                      <a:lnTo>
                        <a:pt x="18" y="52"/>
                      </a:lnTo>
                      <a:lnTo>
                        <a:pt x="18" y="52"/>
                      </a:lnTo>
                      <a:lnTo>
                        <a:pt x="18" y="52"/>
                      </a:lnTo>
                      <a:lnTo>
                        <a:pt x="18" y="53"/>
                      </a:lnTo>
                      <a:lnTo>
                        <a:pt x="18" y="53"/>
                      </a:lnTo>
                      <a:lnTo>
                        <a:pt x="18" y="53"/>
                      </a:lnTo>
                      <a:lnTo>
                        <a:pt x="18" y="53"/>
                      </a:lnTo>
                      <a:lnTo>
                        <a:pt x="19" y="53"/>
                      </a:lnTo>
                      <a:lnTo>
                        <a:pt x="19" y="53"/>
                      </a:lnTo>
                      <a:lnTo>
                        <a:pt x="19" y="54"/>
                      </a:lnTo>
                      <a:lnTo>
                        <a:pt x="19" y="54"/>
                      </a:lnTo>
                      <a:lnTo>
                        <a:pt x="20" y="54"/>
                      </a:lnTo>
                      <a:lnTo>
                        <a:pt x="20" y="54"/>
                      </a:lnTo>
                      <a:lnTo>
                        <a:pt x="20" y="54"/>
                      </a:lnTo>
                      <a:lnTo>
                        <a:pt x="20" y="54"/>
                      </a:lnTo>
                      <a:lnTo>
                        <a:pt x="21" y="54"/>
                      </a:lnTo>
                      <a:lnTo>
                        <a:pt x="21" y="54"/>
                      </a:lnTo>
                      <a:lnTo>
                        <a:pt x="21" y="54"/>
                      </a:lnTo>
                      <a:lnTo>
                        <a:pt x="21" y="54"/>
                      </a:lnTo>
                      <a:lnTo>
                        <a:pt x="21" y="54"/>
                      </a:lnTo>
                      <a:lnTo>
                        <a:pt x="22" y="54"/>
                      </a:lnTo>
                      <a:lnTo>
                        <a:pt x="22" y="54"/>
                      </a:lnTo>
                      <a:lnTo>
                        <a:pt x="22" y="54"/>
                      </a:lnTo>
                      <a:lnTo>
                        <a:pt x="22" y="54"/>
                      </a:lnTo>
                      <a:lnTo>
                        <a:pt x="22" y="54"/>
                      </a:lnTo>
                      <a:lnTo>
                        <a:pt x="23" y="54"/>
                      </a:lnTo>
                      <a:lnTo>
                        <a:pt x="23" y="54"/>
                      </a:lnTo>
                      <a:lnTo>
                        <a:pt x="23" y="54"/>
                      </a:lnTo>
                      <a:lnTo>
                        <a:pt x="23" y="53"/>
                      </a:lnTo>
                      <a:lnTo>
                        <a:pt x="23" y="53"/>
                      </a:lnTo>
                      <a:lnTo>
                        <a:pt x="23" y="53"/>
                      </a:lnTo>
                      <a:lnTo>
                        <a:pt x="23" y="53"/>
                      </a:lnTo>
                      <a:lnTo>
                        <a:pt x="23" y="53"/>
                      </a:lnTo>
                      <a:lnTo>
                        <a:pt x="23" y="52"/>
                      </a:lnTo>
                      <a:lnTo>
                        <a:pt x="22" y="52"/>
                      </a:lnTo>
                      <a:lnTo>
                        <a:pt x="22" y="52"/>
                      </a:lnTo>
                      <a:lnTo>
                        <a:pt x="22" y="52"/>
                      </a:lnTo>
                      <a:lnTo>
                        <a:pt x="22" y="52"/>
                      </a:lnTo>
                      <a:lnTo>
                        <a:pt x="21" y="52"/>
                      </a:lnTo>
                      <a:lnTo>
                        <a:pt x="21" y="52"/>
                      </a:lnTo>
                      <a:lnTo>
                        <a:pt x="21" y="52"/>
                      </a:lnTo>
                      <a:lnTo>
                        <a:pt x="21" y="52"/>
                      </a:lnTo>
                      <a:lnTo>
                        <a:pt x="20" y="52"/>
                      </a:lnTo>
                      <a:lnTo>
                        <a:pt x="20" y="51"/>
                      </a:lnTo>
                      <a:lnTo>
                        <a:pt x="20" y="51"/>
                      </a:lnTo>
                      <a:lnTo>
                        <a:pt x="20" y="51"/>
                      </a:lnTo>
                      <a:lnTo>
                        <a:pt x="20" y="51"/>
                      </a:lnTo>
                      <a:lnTo>
                        <a:pt x="19" y="51"/>
                      </a:lnTo>
                      <a:lnTo>
                        <a:pt x="19" y="50"/>
                      </a:lnTo>
                      <a:lnTo>
                        <a:pt x="19" y="50"/>
                      </a:lnTo>
                      <a:lnTo>
                        <a:pt x="19" y="50"/>
                      </a:lnTo>
                      <a:lnTo>
                        <a:pt x="19" y="50"/>
                      </a:lnTo>
                      <a:lnTo>
                        <a:pt x="20" y="50"/>
                      </a:lnTo>
                      <a:lnTo>
                        <a:pt x="20" y="50"/>
                      </a:lnTo>
                      <a:lnTo>
                        <a:pt x="20" y="50"/>
                      </a:lnTo>
                      <a:lnTo>
                        <a:pt x="20" y="49"/>
                      </a:lnTo>
                      <a:lnTo>
                        <a:pt x="20" y="49"/>
                      </a:lnTo>
                      <a:lnTo>
                        <a:pt x="21" y="49"/>
                      </a:lnTo>
                      <a:lnTo>
                        <a:pt x="21" y="49"/>
                      </a:lnTo>
                      <a:lnTo>
                        <a:pt x="21" y="49"/>
                      </a:lnTo>
                      <a:lnTo>
                        <a:pt x="22" y="50"/>
                      </a:lnTo>
                      <a:lnTo>
                        <a:pt x="22" y="50"/>
                      </a:lnTo>
                      <a:lnTo>
                        <a:pt x="22" y="50"/>
                      </a:lnTo>
                      <a:lnTo>
                        <a:pt x="23" y="50"/>
                      </a:lnTo>
                      <a:lnTo>
                        <a:pt x="23" y="50"/>
                      </a:lnTo>
                      <a:lnTo>
                        <a:pt x="23" y="50"/>
                      </a:lnTo>
                      <a:lnTo>
                        <a:pt x="23" y="50"/>
                      </a:lnTo>
                      <a:lnTo>
                        <a:pt x="23" y="50"/>
                      </a:lnTo>
                      <a:lnTo>
                        <a:pt x="24" y="50"/>
                      </a:lnTo>
                      <a:lnTo>
                        <a:pt x="24" y="51"/>
                      </a:lnTo>
                      <a:lnTo>
                        <a:pt x="24" y="51"/>
                      </a:lnTo>
                      <a:lnTo>
                        <a:pt x="24" y="51"/>
                      </a:lnTo>
                      <a:lnTo>
                        <a:pt x="24" y="51"/>
                      </a:lnTo>
                      <a:lnTo>
                        <a:pt x="24" y="51"/>
                      </a:lnTo>
                      <a:lnTo>
                        <a:pt x="25" y="51"/>
                      </a:lnTo>
                      <a:lnTo>
                        <a:pt x="25" y="51"/>
                      </a:lnTo>
                      <a:lnTo>
                        <a:pt x="26" y="51"/>
                      </a:lnTo>
                      <a:lnTo>
                        <a:pt x="26" y="51"/>
                      </a:lnTo>
                      <a:lnTo>
                        <a:pt x="26" y="51"/>
                      </a:lnTo>
                      <a:lnTo>
                        <a:pt x="26" y="51"/>
                      </a:lnTo>
                      <a:lnTo>
                        <a:pt x="27" y="51"/>
                      </a:lnTo>
                      <a:lnTo>
                        <a:pt x="27" y="51"/>
                      </a:lnTo>
                      <a:lnTo>
                        <a:pt x="27" y="51"/>
                      </a:lnTo>
                      <a:lnTo>
                        <a:pt x="27" y="51"/>
                      </a:lnTo>
                      <a:lnTo>
                        <a:pt x="27" y="51"/>
                      </a:lnTo>
                      <a:lnTo>
                        <a:pt x="27" y="51"/>
                      </a:lnTo>
                      <a:lnTo>
                        <a:pt x="27" y="51"/>
                      </a:lnTo>
                      <a:lnTo>
                        <a:pt x="27" y="51"/>
                      </a:lnTo>
                      <a:lnTo>
                        <a:pt x="28" y="52"/>
                      </a:lnTo>
                      <a:lnTo>
                        <a:pt x="28" y="52"/>
                      </a:lnTo>
                      <a:lnTo>
                        <a:pt x="28" y="51"/>
                      </a:lnTo>
                      <a:lnTo>
                        <a:pt x="28" y="51"/>
                      </a:lnTo>
                      <a:lnTo>
                        <a:pt x="28" y="51"/>
                      </a:lnTo>
                      <a:lnTo>
                        <a:pt x="28" y="51"/>
                      </a:lnTo>
                      <a:lnTo>
                        <a:pt x="28" y="51"/>
                      </a:lnTo>
                      <a:lnTo>
                        <a:pt x="28" y="51"/>
                      </a:lnTo>
                      <a:lnTo>
                        <a:pt x="28" y="51"/>
                      </a:lnTo>
                      <a:lnTo>
                        <a:pt x="27" y="51"/>
                      </a:lnTo>
                      <a:lnTo>
                        <a:pt x="27" y="51"/>
                      </a:lnTo>
                      <a:lnTo>
                        <a:pt x="28" y="51"/>
                      </a:lnTo>
                      <a:lnTo>
                        <a:pt x="28" y="51"/>
                      </a:lnTo>
                      <a:lnTo>
                        <a:pt x="27" y="51"/>
                      </a:lnTo>
                      <a:lnTo>
                        <a:pt x="27" y="51"/>
                      </a:lnTo>
                      <a:lnTo>
                        <a:pt x="28" y="51"/>
                      </a:lnTo>
                      <a:lnTo>
                        <a:pt x="28" y="51"/>
                      </a:lnTo>
                      <a:lnTo>
                        <a:pt x="28" y="51"/>
                      </a:lnTo>
                      <a:lnTo>
                        <a:pt x="28" y="50"/>
                      </a:lnTo>
                      <a:lnTo>
                        <a:pt x="28" y="50"/>
                      </a:lnTo>
                      <a:lnTo>
                        <a:pt x="28" y="50"/>
                      </a:lnTo>
                      <a:lnTo>
                        <a:pt x="27" y="50"/>
                      </a:lnTo>
                      <a:lnTo>
                        <a:pt x="27" y="50"/>
                      </a:lnTo>
                      <a:lnTo>
                        <a:pt x="27" y="49"/>
                      </a:lnTo>
                      <a:lnTo>
                        <a:pt x="27" y="49"/>
                      </a:lnTo>
                      <a:lnTo>
                        <a:pt x="27" y="49"/>
                      </a:lnTo>
                      <a:lnTo>
                        <a:pt x="26" y="49"/>
                      </a:lnTo>
                      <a:lnTo>
                        <a:pt x="26" y="48"/>
                      </a:lnTo>
                      <a:lnTo>
                        <a:pt x="26" y="48"/>
                      </a:lnTo>
                      <a:lnTo>
                        <a:pt x="26" y="48"/>
                      </a:lnTo>
                      <a:lnTo>
                        <a:pt x="27" y="48"/>
                      </a:lnTo>
                      <a:lnTo>
                        <a:pt x="27" y="48"/>
                      </a:lnTo>
                      <a:lnTo>
                        <a:pt x="27" y="48"/>
                      </a:lnTo>
                      <a:lnTo>
                        <a:pt x="27" y="47"/>
                      </a:lnTo>
                      <a:lnTo>
                        <a:pt x="27" y="47"/>
                      </a:lnTo>
                      <a:lnTo>
                        <a:pt x="28" y="47"/>
                      </a:lnTo>
                      <a:lnTo>
                        <a:pt x="28" y="47"/>
                      </a:lnTo>
                      <a:lnTo>
                        <a:pt x="28" y="47"/>
                      </a:lnTo>
                      <a:lnTo>
                        <a:pt x="28" y="46"/>
                      </a:lnTo>
                      <a:lnTo>
                        <a:pt x="29" y="46"/>
                      </a:lnTo>
                      <a:lnTo>
                        <a:pt x="29" y="46"/>
                      </a:lnTo>
                      <a:lnTo>
                        <a:pt x="29" y="46"/>
                      </a:lnTo>
                      <a:lnTo>
                        <a:pt x="29" y="46"/>
                      </a:lnTo>
                      <a:lnTo>
                        <a:pt x="29" y="46"/>
                      </a:lnTo>
                      <a:lnTo>
                        <a:pt x="30" y="46"/>
                      </a:lnTo>
                      <a:lnTo>
                        <a:pt x="30" y="46"/>
                      </a:lnTo>
                      <a:lnTo>
                        <a:pt x="30" y="46"/>
                      </a:lnTo>
                      <a:lnTo>
                        <a:pt x="30" y="46"/>
                      </a:lnTo>
                      <a:lnTo>
                        <a:pt x="31" y="45"/>
                      </a:lnTo>
                      <a:lnTo>
                        <a:pt x="31" y="45"/>
                      </a:lnTo>
                      <a:lnTo>
                        <a:pt x="31" y="45"/>
                      </a:lnTo>
                      <a:lnTo>
                        <a:pt x="31" y="45"/>
                      </a:lnTo>
                      <a:lnTo>
                        <a:pt x="31" y="44"/>
                      </a:lnTo>
                      <a:lnTo>
                        <a:pt x="32" y="44"/>
                      </a:lnTo>
                      <a:lnTo>
                        <a:pt x="32" y="44"/>
                      </a:lnTo>
                      <a:lnTo>
                        <a:pt x="32" y="44"/>
                      </a:lnTo>
                      <a:lnTo>
                        <a:pt x="33" y="44"/>
                      </a:lnTo>
                      <a:lnTo>
                        <a:pt x="33" y="44"/>
                      </a:lnTo>
                      <a:lnTo>
                        <a:pt x="33" y="45"/>
                      </a:lnTo>
                      <a:lnTo>
                        <a:pt x="33" y="45"/>
                      </a:lnTo>
                      <a:lnTo>
                        <a:pt x="33" y="45"/>
                      </a:lnTo>
                      <a:lnTo>
                        <a:pt x="34" y="45"/>
                      </a:lnTo>
                      <a:lnTo>
                        <a:pt x="34" y="44"/>
                      </a:lnTo>
                      <a:lnTo>
                        <a:pt x="34" y="45"/>
                      </a:lnTo>
                      <a:lnTo>
                        <a:pt x="35" y="45"/>
                      </a:lnTo>
                      <a:lnTo>
                        <a:pt x="35" y="45"/>
                      </a:lnTo>
                      <a:lnTo>
                        <a:pt x="35" y="45"/>
                      </a:lnTo>
                      <a:lnTo>
                        <a:pt x="35" y="45"/>
                      </a:lnTo>
                      <a:lnTo>
                        <a:pt x="35" y="45"/>
                      </a:lnTo>
                      <a:lnTo>
                        <a:pt x="35" y="46"/>
                      </a:lnTo>
                      <a:lnTo>
                        <a:pt x="34" y="46"/>
                      </a:lnTo>
                      <a:lnTo>
                        <a:pt x="34" y="46"/>
                      </a:lnTo>
                      <a:lnTo>
                        <a:pt x="34" y="46"/>
                      </a:lnTo>
                      <a:lnTo>
                        <a:pt x="35" y="46"/>
                      </a:lnTo>
                      <a:lnTo>
                        <a:pt x="35" y="46"/>
                      </a:lnTo>
                      <a:lnTo>
                        <a:pt x="35" y="46"/>
                      </a:lnTo>
                      <a:lnTo>
                        <a:pt x="34" y="46"/>
                      </a:lnTo>
                      <a:lnTo>
                        <a:pt x="35" y="46"/>
                      </a:lnTo>
                      <a:lnTo>
                        <a:pt x="35" y="45"/>
                      </a:lnTo>
                      <a:lnTo>
                        <a:pt x="35" y="45"/>
                      </a:lnTo>
                      <a:lnTo>
                        <a:pt x="35" y="46"/>
                      </a:lnTo>
                      <a:lnTo>
                        <a:pt x="36" y="46"/>
                      </a:lnTo>
                      <a:lnTo>
                        <a:pt x="36" y="46"/>
                      </a:lnTo>
                      <a:lnTo>
                        <a:pt x="36" y="47"/>
                      </a:lnTo>
                      <a:lnTo>
                        <a:pt x="36" y="46"/>
                      </a:lnTo>
                      <a:lnTo>
                        <a:pt x="36" y="46"/>
                      </a:lnTo>
                      <a:lnTo>
                        <a:pt x="36" y="45"/>
                      </a:lnTo>
                      <a:lnTo>
                        <a:pt x="36" y="45"/>
                      </a:lnTo>
                      <a:lnTo>
                        <a:pt x="36" y="45"/>
                      </a:lnTo>
                      <a:lnTo>
                        <a:pt x="36" y="45"/>
                      </a:lnTo>
                      <a:lnTo>
                        <a:pt x="36" y="45"/>
                      </a:lnTo>
                      <a:lnTo>
                        <a:pt x="36" y="44"/>
                      </a:lnTo>
                      <a:lnTo>
                        <a:pt x="36" y="44"/>
                      </a:lnTo>
                      <a:lnTo>
                        <a:pt x="36" y="44"/>
                      </a:lnTo>
                      <a:lnTo>
                        <a:pt x="36" y="44"/>
                      </a:lnTo>
                      <a:lnTo>
                        <a:pt x="37" y="44"/>
                      </a:lnTo>
                      <a:lnTo>
                        <a:pt x="37" y="44"/>
                      </a:lnTo>
                      <a:lnTo>
                        <a:pt x="36" y="43"/>
                      </a:lnTo>
                      <a:lnTo>
                        <a:pt x="37" y="43"/>
                      </a:lnTo>
                      <a:lnTo>
                        <a:pt x="37" y="43"/>
                      </a:lnTo>
                      <a:lnTo>
                        <a:pt x="37" y="43"/>
                      </a:lnTo>
                      <a:lnTo>
                        <a:pt x="37" y="42"/>
                      </a:lnTo>
                      <a:lnTo>
                        <a:pt x="36" y="42"/>
                      </a:lnTo>
                      <a:lnTo>
                        <a:pt x="36" y="42"/>
                      </a:lnTo>
                      <a:lnTo>
                        <a:pt x="36" y="42"/>
                      </a:lnTo>
                      <a:lnTo>
                        <a:pt x="36" y="42"/>
                      </a:lnTo>
                      <a:lnTo>
                        <a:pt x="35" y="42"/>
                      </a:lnTo>
                      <a:lnTo>
                        <a:pt x="35" y="42"/>
                      </a:lnTo>
                      <a:lnTo>
                        <a:pt x="35" y="41"/>
                      </a:lnTo>
                      <a:lnTo>
                        <a:pt x="35" y="41"/>
                      </a:lnTo>
                      <a:lnTo>
                        <a:pt x="35" y="41"/>
                      </a:lnTo>
                      <a:lnTo>
                        <a:pt x="35" y="41"/>
                      </a:lnTo>
                      <a:lnTo>
                        <a:pt x="35" y="40"/>
                      </a:lnTo>
                      <a:lnTo>
                        <a:pt x="36" y="40"/>
                      </a:lnTo>
                      <a:lnTo>
                        <a:pt x="36" y="40"/>
                      </a:lnTo>
                      <a:lnTo>
                        <a:pt x="36" y="40"/>
                      </a:lnTo>
                      <a:lnTo>
                        <a:pt x="36" y="39"/>
                      </a:lnTo>
                      <a:lnTo>
                        <a:pt x="36" y="39"/>
                      </a:lnTo>
                      <a:lnTo>
                        <a:pt x="36" y="39"/>
                      </a:lnTo>
                      <a:lnTo>
                        <a:pt x="36" y="39"/>
                      </a:lnTo>
                      <a:lnTo>
                        <a:pt x="36" y="38"/>
                      </a:lnTo>
                      <a:lnTo>
                        <a:pt x="36" y="38"/>
                      </a:lnTo>
                      <a:lnTo>
                        <a:pt x="36" y="38"/>
                      </a:lnTo>
                      <a:lnTo>
                        <a:pt x="36" y="38"/>
                      </a:lnTo>
                      <a:lnTo>
                        <a:pt x="36" y="37"/>
                      </a:lnTo>
                      <a:lnTo>
                        <a:pt x="36" y="37"/>
                      </a:lnTo>
                      <a:lnTo>
                        <a:pt x="36" y="37"/>
                      </a:lnTo>
                      <a:lnTo>
                        <a:pt x="35" y="37"/>
                      </a:lnTo>
                      <a:lnTo>
                        <a:pt x="35" y="37"/>
                      </a:lnTo>
                      <a:lnTo>
                        <a:pt x="35" y="37"/>
                      </a:lnTo>
                      <a:lnTo>
                        <a:pt x="35" y="37"/>
                      </a:lnTo>
                      <a:lnTo>
                        <a:pt x="35" y="37"/>
                      </a:lnTo>
                      <a:lnTo>
                        <a:pt x="34" y="36"/>
                      </a:lnTo>
                      <a:lnTo>
                        <a:pt x="34" y="36"/>
                      </a:lnTo>
                      <a:lnTo>
                        <a:pt x="34" y="36"/>
                      </a:lnTo>
                      <a:lnTo>
                        <a:pt x="35" y="36"/>
                      </a:lnTo>
                      <a:lnTo>
                        <a:pt x="35" y="36"/>
                      </a:lnTo>
                      <a:lnTo>
                        <a:pt x="35" y="36"/>
                      </a:lnTo>
                      <a:lnTo>
                        <a:pt x="35" y="37"/>
                      </a:lnTo>
                      <a:lnTo>
                        <a:pt x="36" y="37"/>
                      </a:lnTo>
                      <a:lnTo>
                        <a:pt x="36" y="37"/>
                      </a:lnTo>
                      <a:lnTo>
                        <a:pt x="36" y="37"/>
                      </a:lnTo>
                      <a:lnTo>
                        <a:pt x="37" y="37"/>
                      </a:lnTo>
                      <a:lnTo>
                        <a:pt x="37" y="37"/>
                      </a:lnTo>
                      <a:lnTo>
                        <a:pt x="37" y="37"/>
                      </a:lnTo>
                      <a:lnTo>
                        <a:pt x="37" y="36"/>
                      </a:lnTo>
                      <a:lnTo>
                        <a:pt x="38" y="36"/>
                      </a:lnTo>
                      <a:lnTo>
                        <a:pt x="38" y="36"/>
                      </a:lnTo>
                      <a:lnTo>
                        <a:pt x="38" y="36"/>
                      </a:lnTo>
                      <a:lnTo>
                        <a:pt x="39" y="36"/>
                      </a:lnTo>
                      <a:lnTo>
                        <a:pt x="39" y="37"/>
                      </a:lnTo>
                      <a:lnTo>
                        <a:pt x="39" y="37"/>
                      </a:lnTo>
                      <a:lnTo>
                        <a:pt x="40" y="37"/>
                      </a:lnTo>
                      <a:lnTo>
                        <a:pt x="40" y="37"/>
                      </a:lnTo>
                      <a:lnTo>
                        <a:pt x="40" y="37"/>
                      </a:lnTo>
                      <a:lnTo>
                        <a:pt x="40" y="37"/>
                      </a:lnTo>
                      <a:lnTo>
                        <a:pt x="40" y="37"/>
                      </a:lnTo>
                      <a:lnTo>
                        <a:pt x="41" y="38"/>
                      </a:lnTo>
                      <a:lnTo>
                        <a:pt x="41" y="38"/>
                      </a:lnTo>
                      <a:lnTo>
                        <a:pt x="41" y="38"/>
                      </a:lnTo>
                      <a:lnTo>
                        <a:pt x="41" y="38"/>
                      </a:lnTo>
                      <a:lnTo>
                        <a:pt x="41" y="38"/>
                      </a:lnTo>
                      <a:lnTo>
                        <a:pt x="41" y="39"/>
                      </a:lnTo>
                      <a:lnTo>
                        <a:pt x="41" y="39"/>
                      </a:lnTo>
                      <a:lnTo>
                        <a:pt x="42" y="39"/>
                      </a:lnTo>
                      <a:lnTo>
                        <a:pt x="42" y="39"/>
                      </a:lnTo>
                      <a:lnTo>
                        <a:pt x="41" y="39"/>
                      </a:lnTo>
                      <a:lnTo>
                        <a:pt x="41" y="39"/>
                      </a:lnTo>
                      <a:lnTo>
                        <a:pt x="41" y="39"/>
                      </a:lnTo>
                      <a:lnTo>
                        <a:pt x="41" y="39"/>
                      </a:lnTo>
                      <a:lnTo>
                        <a:pt x="40" y="39"/>
                      </a:lnTo>
                      <a:lnTo>
                        <a:pt x="40" y="39"/>
                      </a:lnTo>
                      <a:lnTo>
                        <a:pt x="40" y="39"/>
                      </a:lnTo>
                      <a:lnTo>
                        <a:pt x="39" y="39"/>
                      </a:lnTo>
                      <a:lnTo>
                        <a:pt x="39" y="39"/>
                      </a:lnTo>
                      <a:lnTo>
                        <a:pt x="39" y="40"/>
                      </a:lnTo>
                      <a:lnTo>
                        <a:pt x="39" y="40"/>
                      </a:lnTo>
                      <a:lnTo>
                        <a:pt x="39" y="40"/>
                      </a:lnTo>
                      <a:lnTo>
                        <a:pt x="39" y="40"/>
                      </a:lnTo>
                      <a:lnTo>
                        <a:pt x="38" y="40"/>
                      </a:lnTo>
                      <a:lnTo>
                        <a:pt x="38" y="40"/>
                      </a:lnTo>
                      <a:lnTo>
                        <a:pt x="38" y="40"/>
                      </a:lnTo>
                      <a:lnTo>
                        <a:pt x="38" y="40"/>
                      </a:lnTo>
                      <a:lnTo>
                        <a:pt x="38" y="41"/>
                      </a:lnTo>
                      <a:lnTo>
                        <a:pt x="38" y="41"/>
                      </a:lnTo>
                      <a:lnTo>
                        <a:pt x="38" y="41"/>
                      </a:lnTo>
                      <a:lnTo>
                        <a:pt x="38" y="41"/>
                      </a:lnTo>
                      <a:lnTo>
                        <a:pt x="38" y="41"/>
                      </a:lnTo>
                      <a:lnTo>
                        <a:pt x="38" y="41"/>
                      </a:lnTo>
                      <a:lnTo>
                        <a:pt x="38" y="41"/>
                      </a:lnTo>
                      <a:lnTo>
                        <a:pt x="39" y="42"/>
                      </a:lnTo>
                      <a:lnTo>
                        <a:pt x="39" y="42"/>
                      </a:lnTo>
                      <a:lnTo>
                        <a:pt x="39" y="42"/>
                      </a:lnTo>
                      <a:lnTo>
                        <a:pt x="39" y="42"/>
                      </a:lnTo>
                      <a:lnTo>
                        <a:pt x="39" y="42"/>
                      </a:lnTo>
                      <a:lnTo>
                        <a:pt x="39" y="42"/>
                      </a:lnTo>
                      <a:lnTo>
                        <a:pt x="39" y="42"/>
                      </a:lnTo>
                      <a:lnTo>
                        <a:pt x="40" y="42"/>
                      </a:lnTo>
                      <a:lnTo>
                        <a:pt x="40" y="43"/>
                      </a:lnTo>
                      <a:lnTo>
                        <a:pt x="40" y="43"/>
                      </a:lnTo>
                      <a:lnTo>
                        <a:pt x="40" y="43"/>
                      </a:lnTo>
                      <a:lnTo>
                        <a:pt x="41" y="43"/>
                      </a:lnTo>
                      <a:lnTo>
                        <a:pt x="41" y="43"/>
                      </a:lnTo>
                      <a:lnTo>
                        <a:pt x="41" y="43"/>
                      </a:lnTo>
                      <a:lnTo>
                        <a:pt x="41" y="43"/>
                      </a:lnTo>
                      <a:lnTo>
                        <a:pt x="41" y="43"/>
                      </a:lnTo>
                      <a:lnTo>
                        <a:pt x="41" y="43"/>
                      </a:lnTo>
                      <a:lnTo>
                        <a:pt x="41" y="44"/>
                      </a:lnTo>
                      <a:lnTo>
                        <a:pt x="41" y="44"/>
                      </a:lnTo>
                      <a:lnTo>
                        <a:pt x="41" y="43"/>
                      </a:lnTo>
                      <a:lnTo>
                        <a:pt x="41" y="43"/>
                      </a:lnTo>
                      <a:lnTo>
                        <a:pt x="41" y="43"/>
                      </a:lnTo>
                      <a:lnTo>
                        <a:pt x="42" y="43"/>
                      </a:lnTo>
                      <a:lnTo>
                        <a:pt x="42" y="43"/>
                      </a:lnTo>
                      <a:lnTo>
                        <a:pt x="42" y="43"/>
                      </a:lnTo>
                      <a:lnTo>
                        <a:pt x="43" y="43"/>
                      </a:lnTo>
                      <a:lnTo>
                        <a:pt x="43" y="43"/>
                      </a:lnTo>
                      <a:lnTo>
                        <a:pt x="43" y="43"/>
                      </a:lnTo>
                      <a:lnTo>
                        <a:pt x="43" y="43"/>
                      </a:lnTo>
                      <a:lnTo>
                        <a:pt x="44" y="43"/>
                      </a:lnTo>
                      <a:lnTo>
                        <a:pt x="44" y="42"/>
                      </a:lnTo>
                      <a:lnTo>
                        <a:pt x="44" y="42"/>
                      </a:lnTo>
                      <a:lnTo>
                        <a:pt x="44" y="42"/>
                      </a:lnTo>
                      <a:lnTo>
                        <a:pt x="44" y="42"/>
                      </a:lnTo>
                      <a:lnTo>
                        <a:pt x="44" y="42"/>
                      </a:lnTo>
                      <a:lnTo>
                        <a:pt x="44" y="41"/>
                      </a:lnTo>
                      <a:lnTo>
                        <a:pt x="44" y="41"/>
                      </a:lnTo>
                      <a:lnTo>
                        <a:pt x="44" y="41"/>
                      </a:lnTo>
                      <a:lnTo>
                        <a:pt x="44" y="41"/>
                      </a:lnTo>
                      <a:lnTo>
                        <a:pt x="44" y="41"/>
                      </a:lnTo>
                      <a:lnTo>
                        <a:pt x="44" y="40"/>
                      </a:lnTo>
                      <a:lnTo>
                        <a:pt x="44" y="40"/>
                      </a:lnTo>
                      <a:lnTo>
                        <a:pt x="44" y="40"/>
                      </a:lnTo>
                      <a:lnTo>
                        <a:pt x="44" y="40"/>
                      </a:lnTo>
                      <a:lnTo>
                        <a:pt x="44" y="40"/>
                      </a:lnTo>
                      <a:lnTo>
                        <a:pt x="45" y="40"/>
                      </a:lnTo>
                      <a:lnTo>
                        <a:pt x="45" y="40"/>
                      </a:lnTo>
                      <a:lnTo>
                        <a:pt x="45" y="40"/>
                      </a:lnTo>
                      <a:lnTo>
                        <a:pt x="45" y="40"/>
                      </a:lnTo>
                      <a:lnTo>
                        <a:pt x="45" y="40"/>
                      </a:lnTo>
                      <a:lnTo>
                        <a:pt x="45" y="40"/>
                      </a:lnTo>
                      <a:lnTo>
                        <a:pt x="46" y="40"/>
                      </a:lnTo>
                      <a:lnTo>
                        <a:pt x="46" y="40"/>
                      </a:lnTo>
                      <a:lnTo>
                        <a:pt x="46" y="40"/>
                      </a:lnTo>
                      <a:lnTo>
                        <a:pt x="47" y="40"/>
                      </a:lnTo>
                      <a:lnTo>
                        <a:pt x="47" y="40"/>
                      </a:lnTo>
                      <a:lnTo>
                        <a:pt x="47" y="40"/>
                      </a:lnTo>
                      <a:lnTo>
                        <a:pt x="46" y="40"/>
                      </a:lnTo>
                      <a:lnTo>
                        <a:pt x="46" y="39"/>
                      </a:lnTo>
                      <a:lnTo>
                        <a:pt x="46" y="39"/>
                      </a:lnTo>
                      <a:lnTo>
                        <a:pt x="46" y="39"/>
                      </a:lnTo>
                      <a:lnTo>
                        <a:pt x="47" y="39"/>
                      </a:lnTo>
                      <a:lnTo>
                        <a:pt x="47" y="39"/>
                      </a:lnTo>
                      <a:lnTo>
                        <a:pt x="47" y="39"/>
                      </a:lnTo>
                      <a:lnTo>
                        <a:pt x="48" y="39"/>
                      </a:lnTo>
                      <a:lnTo>
                        <a:pt x="48" y="39"/>
                      </a:lnTo>
                      <a:lnTo>
                        <a:pt x="48" y="38"/>
                      </a:lnTo>
                      <a:lnTo>
                        <a:pt x="48" y="38"/>
                      </a:lnTo>
                      <a:lnTo>
                        <a:pt x="49" y="38"/>
                      </a:lnTo>
                      <a:lnTo>
                        <a:pt x="49" y="38"/>
                      </a:lnTo>
                      <a:lnTo>
                        <a:pt x="49" y="38"/>
                      </a:lnTo>
                      <a:lnTo>
                        <a:pt x="49" y="38"/>
                      </a:lnTo>
                      <a:lnTo>
                        <a:pt x="49" y="38"/>
                      </a:lnTo>
                      <a:lnTo>
                        <a:pt x="49" y="38"/>
                      </a:lnTo>
                      <a:lnTo>
                        <a:pt x="50" y="38"/>
                      </a:lnTo>
                      <a:lnTo>
                        <a:pt x="50" y="38"/>
                      </a:lnTo>
                      <a:lnTo>
                        <a:pt x="50" y="38"/>
                      </a:lnTo>
                      <a:lnTo>
                        <a:pt x="50" y="38"/>
                      </a:lnTo>
                      <a:lnTo>
                        <a:pt x="50" y="37"/>
                      </a:lnTo>
                      <a:lnTo>
                        <a:pt x="51" y="37"/>
                      </a:lnTo>
                      <a:lnTo>
                        <a:pt x="51" y="37"/>
                      </a:lnTo>
                      <a:lnTo>
                        <a:pt x="51" y="37"/>
                      </a:lnTo>
                      <a:lnTo>
                        <a:pt x="52" y="37"/>
                      </a:lnTo>
                      <a:lnTo>
                        <a:pt x="52" y="37"/>
                      </a:lnTo>
                      <a:lnTo>
                        <a:pt x="52" y="37"/>
                      </a:lnTo>
                      <a:lnTo>
                        <a:pt x="53" y="37"/>
                      </a:lnTo>
                      <a:lnTo>
                        <a:pt x="53" y="37"/>
                      </a:lnTo>
                      <a:lnTo>
                        <a:pt x="53" y="37"/>
                      </a:lnTo>
                      <a:lnTo>
                        <a:pt x="53" y="37"/>
                      </a:lnTo>
                      <a:lnTo>
                        <a:pt x="53" y="37"/>
                      </a:lnTo>
                      <a:lnTo>
                        <a:pt x="54" y="37"/>
                      </a:lnTo>
                      <a:lnTo>
                        <a:pt x="54" y="37"/>
                      </a:lnTo>
                      <a:lnTo>
                        <a:pt x="54" y="37"/>
                      </a:lnTo>
                      <a:lnTo>
                        <a:pt x="53" y="37"/>
                      </a:lnTo>
                      <a:lnTo>
                        <a:pt x="53" y="37"/>
                      </a:lnTo>
                      <a:lnTo>
                        <a:pt x="54" y="38"/>
                      </a:lnTo>
                      <a:lnTo>
                        <a:pt x="54" y="37"/>
                      </a:lnTo>
                      <a:lnTo>
                        <a:pt x="54" y="37"/>
                      </a:lnTo>
                      <a:lnTo>
                        <a:pt x="54" y="37"/>
                      </a:lnTo>
                      <a:lnTo>
                        <a:pt x="55" y="37"/>
                      </a:lnTo>
                      <a:lnTo>
                        <a:pt x="55" y="37"/>
                      </a:lnTo>
                      <a:lnTo>
                        <a:pt x="54" y="37"/>
                      </a:lnTo>
                      <a:lnTo>
                        <a:pt x="54" y="36"/>
                      </a:lnTo>
                      <a:lnTo>
                        <a:pt x="54" y="36"/>
                      </a:lnTo>
                      <a:lnTo>
                        <a:pt x="54" y="36"/>
                      </a:lnTo>
                      <a:lnTo>
                        <a:pt x="54" y="36"/>
                      </a:lnTo>
                      <a:lnTo>
                        <a:pt x="54" y="36"/>
                      </a:lnTo>
                      <a:lnTo>
                        <a:pt x="54" y="36"/>
                      </a:lnTo>
                      <a:lnTo>
                        <a:pt x="54" y="36"/>
                      </a:lnTo>
                      <a:lnTo>
                        <a:pt x="54" y="36"/>
                      </a:lnTo>
                      <a:lnTo>
                        <a:pt x="54" y="36"/>
                      </a:lnTo>
                      <a:lnTo>
                        <a:pt x="54" y="36"/>
                      </a:lnTo>
                      <a:lnTo>
                        <a:pt x="55" y="36"/>
                      </a:lnTo>
                      <a:lnTo>
                        <a:pt x="55" y="36"/>
                      </a:lnTo>
                      <a:lnTo>
                        <a:pt x="55" y="36"/>
                      </a:lnTo>
                      <a:lnTo>
                        <a:pt x="56" y="35"/>
                      </a:lnTo>
                      <a:lnTo>
                        <a:pt x="56" y="35"/>
                      </a:lnTo>
                      <a:lnTo>
                        <a:pt x="56" y="35"/>
                      </a:lnTo>
                      <a:lnTo>
                        <a:pt x="56" y="35"/>
                      </a:lnTo>
                      <a:lnTo>
                        <a:pt x="57" y="35"/>
                      </a:lnTo>
                      <a:lnTo>
                        <a:pt x="57" y="35"/>
                      </a:lnTo>
                      <a:lnTo>
                        <a:pt x="58" y="35"/>
                      </a:lnTo>
                      <a:lnTo>
                        <a:pt x="58" y="35"/>
                      </a:lnTo>
                      <a:lnTo>
                        <a:pt x="58" y="35"/>
                      </a:lnTo>
                      <a:lnTo>
                        <a:pt x="59" y="35"/>
                      </a:lnTo>
                      <a:lnTo>
                        <a:pt x="59" y="35"/>
                      </a:lnTo>
                      <a:lnTo>
                        <a:pt x="58" y="35"/>
                      </a:lnTo>
                      <a:lnTo>
                        <a:pt x="58" y="35"/>
                      </a:lnTo>
                      <a:lnTo>
                        <a:pt x="57" y="35"/>
                      </a:lnTo>
                      <a:lnTo>
                        <a:pt x="57" y="35"/>
                      </a:lnTo>
                      <a:lnTo>
                        <a:pt x="57" y="35"/>
                      </a:lnTo>
                      <a:lnTo>
                        <a:pt x="57" y="36"/>
                      </a:lnTo>
                      <a:lnTo>
                        <a:pt x="57" y="36"/>
                      </a:lnTo>
                      <a:lnTo>
                        <a:pt x="57" y="36"/>
                      </a:lnTo>
                      <a:lnTo>
                        <a:pt x="57" y="36"/>
                      </a:lnTo>
                      <a:lnTo>
                        <a:pt x="57" y="36"/>
                      </a:lnTo>
                      <a:lnTo>
                        <a:pt x="57" y="37"/>
                      </a:lnTo>
                      <a:lnTo>
                        <a:pt x="57" y="37"/>
                      </a:lnTo>
                      <a:lnTo>
                        <a:pt x="57" y="37"/>
                      </a:lnTo>
                      <a:lnTo>
                        <a:pt x="57" y="37"/>
                      </a:lnTo>
                      <a:lnTo>
                        <a:pt x="57" y="37"/>
                      </a:lnTo>
                      <a:lnTo>
                        <a:pt x="57" y="37"/>
                      </a:lnTo>
                      <a:lnTo>
                        <a:pt x="57" y="37"/>
                      </a:lnTo>
                      <a:lnTo>
                        <a:pt x="57" y="37"/>
                      </a:lnTo>
                      <a:lnTo>
                        <a:pt x="57" y="37"/>
                      </a:lnTo>
                      <a:lnTo>
                        <a:pt x="56" y="37"/>
                      </a:lnTo>
                      <a:lnTo>
                        <a:pt x="56" y="37"/>
                      </a:lnTo>
                      <a:lnTo>
                        <a:pt x="56" y="37"/>
                      </a:lnTo>
                      <a:lnTo>
                        <a:pt x="56" y="38"/>
                      </a:lnTo>
                      <a:lnTo>
                        <a:pt x="56" y="38"/>
                      </a:lnTo>
                      <a:lnTo>
                        <a:pt x="56" y="38"/>
                      </a:lnTo>
                      <a:lnTo>
                        <a:pt x="56" y="38"/>
                      </a:lnTo>
                      <a:lnTo>
                        <a:pt x="56" y="38"/>
                      </a:lnTo>
                      <a:lnTo>
                        <a:pt x="57" y="38"/>
                      </a:lnTo>
                      <a:lnTo>
                        <a:pt x="57" y="38"/>
                      </a:lnTo>
                      <a:lnTo>
                        <a:pt x="57" y="38"/>
                      </a:lnTo>
                      <a:lnTo>
                        <a:pt x="58" y="38"/>
                      </a:lnTo>
                      <a:lnTo>
                        <a:pt x="58" y="38"/>
                      </a:lnTo>
                      <a:lnTo>
                        <a:pt x="58" y="38"/>
                      </a:lnTo>
                      <a:lnTo>
                        <a:pt x="58" y="38"/>
                      </a:lnTo>
                      <a:lnTo>
                        <a:pt x="58" y="37"/>
                      </a:lnTo>
                      <a:lnTo>
                        <a:pt x="58" y="38"/>
                      </a:lnTo>
                      <a:lnTo>
                        <a:pt x="58" y="38"/>
                      </a:lnTo>
                      <a:lnTo>
                        <a:pt x="58" y="38"/>
                      </a:lnTo>
                      <a:lnTo>
                        <a:pt x="58" y="38"/>
                      </a:lnTo>
                      <a:lnTo>
                        <a:pt x="59" y="38"/>
                      </a:lnTo>
                      <a:lnTo>
                        <a:pt x="59" y="38"/>
                      </a:lnTo>
                      <a:lnTo>
                        <a:pt x="59" y="38"/>
                      </a:lnTo>
                      <a:lnTo>
                        <a:pt x="59" y="38"/>
                      </a:lnTo>
                      <a:lnTo>
                        <a:pt x="59" y="38"/>
                      </a:lnTo>
                      <a:lnTo>
                        <a:pt x="59" y="38"/>
                      </a:lnTo>
                      <a:lnTo>
                        <a:pt x="59" y="38"/>
                      </a:lnTo>
                      <a:lnTo>
                        <a:pt x="59" y="38"/>
                      </a:lnTo>
                      <a:lnTo>
                        <a:pt x="59" y="38"/>
                      </a:lnTo>
                      <a:lnTo>
                        <a:pt x="59" y="37"/>
                      </a:lnTo>
                      <a:lnTo>
                        <a:pt x="60" y="37"/>
                      </a:lnTo>
                      <a:lnTo>
                        <a:pt x="60" y="37"/>
                      </a:lnTo>
                      <a:lnTo>
                        <a:pt x="60" y="37"/>
                      </a:lnTo>
                      <a:lnTo>
                        <a:pt x="61" y="37"/>
                      </a:lnTo>
                      <a:lnTo>
                        <a:pt x="61" y="37"/>
                      </a:lnTo>
                      <a:lnTo>
                        <a:pt x="61" y="37"/>
                      </a:lnTo>
                      <a:lnTo>
                        <a:pt x="61" y="36"/>
                      </a:lnTo>
                      <a:lnTo>
                        <a:pt x="61" y="36"/>
                      </a:lnTo>
                      <a:lnTo>
                        <a:pt x="62" y="36"/>
                      </a:lnTo>
                      <a:lnTo>
                        <a:pt x="62" y="36"/>
                      </a:lnTo>
                      <a:lnTo>
                        <a:pt x="62" y="36"/>
                      </a:lnTo>
                      <a:lnTo>
                        <a:pt x="62" y="36"/>
                      </a:lnTo>
                      <a:lnTo>
                        <a:pt x="62" y="36"/>
                      </a:lnTo>
                      <a:lnTo>
                        <a:pt x="63" y="36"/>
                      </a:lnTo>
                      <a:lnTo>
                        <a:pt x="63" y="36"/>
                      </a:lnTo>
                      <a:lnTo>
                        <a:pt x="63" y="36"/>
                      </a:lnTo>
                      <a:lnTo>
                        <a:pt x="63" y="36"/>
                      </a:lnTo>
                      <a:lnTo>
                        <a:pt x="63" y="36"/>
                      </a:lnTo>
                      <a:lnTo>
                        <a:pt x="64" y="36"/>
                      </a:lnTo>
                      <a:lnTo>
                        <a:pt x="64" y="37"/>
                      </a:lnTo>
                      <a:lnTo>
                        <a:pt x="64" y="37"/>
                      </a:lnTo>
                      <a:lnTo>
                        <a:pt x="64" y="37"/>
                      </a:lnTo>
                      <a:lnTo>
                        <a:pt x="65" y="37"/>
                      </a:lnTo>
                      <a:lnTo>
                        <a:pt x="65" y="37"/>
                      </a:lnTo>
                      <a:lnTo>
                        <a:pt x="65" y="36"/>
                      </a:lnTo>
                      <a:lnTo>
                        <a:pt x="65" y="36"/>
                      </a:lnTo>
                      <a:lnTo>
                        <a:pt x="65" y="36"/>
                      </a:lnTo>
                      <a:lnTo>
                        <a:pt x="65" y="36"/>
                      </a:lnTo>
                      <a:lnTo>
                        <a:pt x="65" y="36"/>
                      </a:lnTo>
                      <a:lnTo>
                        <a:pt x="66" y="36"/>
                      </a:lnTo>
                      <a:lnTo>
                        <a:pt x="66" y="36"/>
                      </a:lnTo>
                      <a:lnTo>
                        <a:pt x="66" y="36"/>
                      </a:lnTo>
                      <a:lnTo>
                        <a:pt x="66" y="36"/>
                      </a:lnTo>
                      <a:lnTo>
                        <a:pt x="66" y="36"/>
                      </a:lnTo>
                      <a:lnTo>
                        <a:pt x="66" y="35"/>
                      </a:lnTo>
                      <a:lnTo>
                        <a:pt x="66" y="35"/>
                      </a:lnTo>
                      <a:lnTo>
                        <a:pt x="67" y="35"/>
                      </a:lnTo>
                      <a:lnTo>
                        <a:pt x="67" y="35"/>
                      </a:lnTo>
                      <a:lnTo>
                        <a:pt x="67" y="35"/>
                      </a:lnTo>
                      <a:lnTo>
                        <a:pt x="67" y="35"/>
                      </a:lnTo>
                      <a:lnTo>
                        <a:pt x="68" y="35"/>
                      </a:lnTo>
                      <a:lnTo>
                        <a:pt x="68" y="35"/>
                      </a:lnTo>
                      <a:lnTo>
                        <a:pt x="68" y="35"/>
                      </a:lnTo>
                      <a:lnTo>
                        <a:pt x="68" y="35"/>
                      </a:lnTo>
                      <a:lnTo>
                        <a:pt x="68" y="35"/>
                      </a:lnTo>
                      <a:lnTo>
                        <a:pt x="69" y="35"/>
                      </a:lnTo>
                      <a:lnTo>
                        <a:pt x="69" y="35"/>
                      </a:lnTo>
                      <a:lnTo>
                        <a:pt x="69" y="35"/>
                      </a:lnTo>
                      <a:lnTo>
                        <a:pt x="69" y="36"/>
                      </a:lnTo>
                      <a:lnTo>
                        <a:pt x="69" y="36"/>
                      </a:lnTo>
                      <a:lnTo>
                        <a:pt x="69" y="36"/>
                      </a:lnTo>
                      <a:lnTo>
                        <a:pt x="69" y="36"/>
                      </a:lnTo>
                      <a:lnTo>
                        <a:pt x="69" y="36"/>
                      </a:lnTo>
                      <a:lnTo>
                        <a:pt x="69" y="36"/>
                      </a:lnTo>
                      <a:lnTo>
                        <a:pt x="69" y="36"/>
                      </a:lnTo>
                      <a:lnTo>
                        <a:pt x="69" y="37"/>
                      </a:lnTo>
                      <a:lnTo>
                        <a:pt x="69" y="37"/>
                      </a:lnTo>
                      <a:lnTo>
                        <a:pt x="70" y="37"/>
                      </a:lnTo>
                      <a:lnTo>
                        <a:pt x="70" y="37"/>
                      </a:lnTo>
                      <a:lnTo>
                        <a:pt x="70" y="37"/>
                      </a:lnTo>
                      <a:lnTo>
                        <a:pt x="70" y="37"/>
                      </a:lnTo>
                      <a:lnTo>
                        <a:pt x="70" y="37"/>
                      </a:lnTo>
                      <a:lnTo>
                        <a:pt x="70" y="37"/>
                      </a:lnTo>
                      <a:lnTo>
                        <a:pt x="70" y="37"/>
                      </a:lnTo>
                      <a:lnTo>
                        <a:pt x="70" y="36"/>
                      </a:lnTo>
                      <a:lnTo>
                        <a:pt x="70" y="36"/>
                      </a:lnTo>
                      <a:lnTo>
                        <a:pt x="70" y="36"/>
                      </a:lnTo>
                      <a:lnTo>
                        <a:pt x="70" y="36"/>
                      </a:lnTo>
                      <a:lnTo>
                        <a:pt x="70" y="36"/>
                      </a:lnTo>
                      <a:lnTo>
                        <a:pt x="70" y="36"/>
                      </a:lnTo>
                      <a:lnTo>
                        <a:pt x="70" y="36"/>
                      </a:lnTo>
                      <a:lnTo>
                        <a:pt x="71" y="36"/>
                      </a:lnTo>
                      <a:lnTo>
                        <a:pt x="71" y="36"/>
                      </a:lnTo>
                      <a:lnTo>
                        <a:pt x="71" y="36"/>
                      </a:lnTo>
                      <a:lnTo>
                        <a:pt x="72" y="36"/>
                      </a:lnTo>
                      <a:lnTo>
                        <a:pt x="72" y="36"/>
                      </a:lnTo>
                      <a:lnTo>
                        <a:pt x="72" y="36"/>
                      </a:lnTo>
                      <a:lnTo>
                        <a:pt x="72" y="36"/>
                      </a:lnTo>
                      <a:lnTo>
                        <a:pt x="72" y="35"/>
                      </a:lnTo>
                      <a:lnTo>
                        <a:pt x="72" y="35"/>
                      </a:lnTo>
                      <a:lnTo>
                        <a:pt x="72" y="35"/>
                      </a:lnTo>
                      <a:lnTo>
                        <a:pt x="73" y="35"/>
                      </a:lnTo>
                      <a:lnTo>
                        <a:pt x="73" y="34"/>
                      </a:lnTo>
                      <a:lnTo>
                        <a:pt x="72" y="34"/>
                      </a:lnTo>
                      <a:lnTo>
                        <a:pt x="72" y="34"/>
                      </a:lnTo>
                      <a:lnTo>
                        <a:pt x="72" y="34"/>
                      </a:lnTo>
                      <a:lnTo>
                        <a:pt x="72" y="34"/>
                      </a:lnTo>
                      <a:lnTo>
                        <a:pt x="72" y="34"/>
                      </a:lnTo>
                      <a:lnTo>
                        <a:pt x="72" y="34"/>
                      </a:lnTo>
                      <a:lnTo>
                        <a:pt x="72" y="34"/>
                      </a:lnTo>
                      <a:lnTo>
                        <a:pt x="72" y="34"/>
                      </a:lnTo>
                      <a:lnTo>
                        <a:pt x="72" y="34"/>
                      </a:lnTo>
                      <a:lnTo>
                        <a:pt x="72" y="33"/>
                      </a:lnTo>
                      <a:lnTo>
                        <a:pt x="71" y="33"/>
                      </a:lnTo>
                      <a:lnTo>
                        <a:pt x="71" y="33"/>
                      </a:lnTo>
                      <a:lnTo>
                        <a:pt x="71" y="33"/>
                      </a:lnTo>
                      <a:lnTo>
                        <a:pt x="71" y="32"/>
                      </a:lnTo>
                      <a:lnTo>
                        <a:pt x="71" y="32"/>
                      </a:lnTo>
                      <a:lnTo>
                        <a:pt x="71" y="32"/>
                      </a:lnTo>
                      <a:lnTo>
                        <a:pt x="71" y="32"/>
                      </a:lnTo>
                      <a:lnTo>
                        <a:pt x="72" y="32"/>
                      </a:lnTo>
                      <a:lnTo>
                        <a:pt x="72" y="32"/>
                      </a:lnTo>
                      <a:lnTo>
                        <a:pt x="72" y="32"/>
                      </a:lnTo>
                      <a:lnTo>
                        <a:pt x="72" y="32"/>
                      </a:lnTo>
                      <a:lnTo>
                        <a:pt x="72" y="32"/>
                      </a:lnTo>
                      <a:lnTo>
                        <a:pt x="72" y="32"/>
                      </a:lnTo>
                      <a:lnTo>
                        <a:pt x="72" y="32"/>
                      </a:lnTo>
                      <a:lnTo>
                        <a:pt x="73" y="32"/>
                      </a:lnTo>
                      <a:lnTo>
                        <a:pt x="73" y="32"/>
                      </a:lnTo>
                      <a:lnTo>
                        <a:pt x="73" y="32"/>
                      </a:lnTo>
                      <a:lnTo>
                        <a:pt x="74" y="32"/>
                      </a:lnTo>
                      <a:lnTo>
                        <a:pt x="74" y="32"/>
                      </a:lnTo>
                      <a:lnTo>
                        <a:pt x="74" y="32"/>
                      </a:lnTo>
                      <a:lnTo>
                        <a:pt x="74" y="32"/>
                      </a:lnTo>
                      <a:lnTo>
                        <a:pt x="75" y="32"/>
                      </a:lnTo>
                      <a:lnTo>
                        <a:pt x="75" y="32"/>
                      </a:lnTo>
                      <a:lnTo>
                        <a:pt x="75" y="32"/>
                      </a:lnTo>
                      <a:lnTo>
                        <a:pt x="75" y="32"/>
                      </a:lnTo>
                      <a:lnTo>
                        <a:pt x="76" y="32"/>
                      </a:lnTo>
                      <a:lnTo>
                        <a:pt x="76" y="32"/>
                      </a:lnTo>
                      <a:lnTo>
                        <a:pt x="76" y="32"/>
                      </a:lnTo>
                      <a:lnTo>
                        <a:pt x="76" y="32"/>
                      </a:lnTo>
                      <a:lnTo>
                        <a:pt x="76" y="32"/>
                      </a:lnTo>
                      <a:lnTo>
                        <a:pt x="77" y="32"/>
                      </a:lnTo>
                      <a:lnTo>
                        <a:pt x="77" y="32"/>
                      </a:lnTo>
                      <a:lnTo>
                        <a:pt x="77" y="32"/>
                      </a:lnTo>
                      <a:lnTo>
                        <a:pt x="77" y="32"/>
                      </a:lnTo>
                      <a:lnTo>
                        <a:pt x="78" y="32"/>
                      </a:lnTo>
                      <a:lnTo>
                        <a:pt x="78" y="32"/>
                      </a:lnTo>
                      <a:lnTo>
                        <a:pt x="78" y="32"/>
                      </a:lnTo>
                      <a:lnTo>
                        <a:pt x="78" y="32"/>
                      </a:lnTo>
                      <a:lnTo>
                        <a:pt x="80" y="33"/>
                      </a:lnTo>
                      <a:lnTo>
                        <a:pt x="80" y="33"/>
                      </a:lnTo>
                      <a:lnTo>
                        <a:pt x="80" y="33"/>
                      </a:lnTo>
                      <a:lnTo>
                        <a:pt x="80" y="33"/>
                      </a:lnTo>
                      <a:lnTo>
                        <a:pt x="80" y="33"/>
                      </a:lnTo>
                      <a:lnTo>
                        <a:pt x="81" y="33"/>
                      </a:lnTo>
                      <a:lnTo>
                        <a:pt x="81" y="33"/>
                      </a:lnTo>
                      <a:lnTo>
                        <a:pt x="81" y="33"/>
                      </a:lnTo>
                      <a:lnTo>
                        <a:pt x="81" y="33"/>
                      </a:lnTo>
                      <a:lnTo>
                        <a:pt x="81" y="34"/>
                      </a:lnTo>
                      <a:lnTo>
                        <a:pt x="81" y="34"/>
                      </a:lnTo>
                      <a:lnTo>
                        <a:pt x="81" y="34"/>
                      </a:lnTo>
                      <a:lnTo>
                        <a:pt x="81" y="34"/>
                      </a:lnTo>
                      <a:lnTo>
                        <a:pt x="81" y="34"/>
                      </a:lnTo>
                      <a:lnTo>
                        <a:pt x="81" y="34"/>
                      </a:lnTo>
                      <a:lnTo>
                        <a:pt x="81" y="34"/>
                      </a:lnTo>
                      <a:lnTo>
                        <a:pt x="82" y="34"/>
                      </a:lnTo>
                      <a:lnTo>
                        <a:pt x="82" y="34"/>
                      </a:lnTo>
                      <a:lnTo>
                        <a:pt x="82" y="34"/>
                      </a:lnTo>
                      <a:lnTo>
                        <a:pt x="82" y="34"/>
                      </a:lnTo>
                      <a:lnTo>
                        <a:pt x="82" y="34"/>
                      </a:lnTo>
                      <a:lnTo>
                        <a:pt x="83" y="34"/>
                      </a:lnTo>
                      <a:lnTo>
                        <a:pt x="83" y="34"/>
                      </a:lnTo>
                      <a:lnTo>
                        <a:pt x="83" y="34"/>
                      </a:lnTo>
                      <a:lnTo>
                        <a:pt x="83" y="35"/>
                      </a:lnTo>
                      <a:lnTo>
                        <a:pt x="83" y="35"/>
                      </a:lnTo>
                      <a:lnTo>
                        <a:pt x="84" y="35"/>
                      </a:lnTo>
                      <a:lnTo>
                        <a:pt x="84" y="35"/>
                      </a:lnTo>
                      <a:lnTo>
                        <a:pt x="84" y="35"/>
                      </a:lnTo>
                      <a:lnTo>
                        <a:pt x="84" y="35"/>
                      </a:lnTo>
                      <a:lnTo>
                        <a:pt x="85" y="35"/>
                      </a:lnTo>
                      <a:lnTo>
                        <a:pt x="85" y="35"/>
                      </a:lnTo>
                      <a:lnTo>
                        <a:pt x="85" y="35"/>
                      </a:lnTo>
                      <a:lnTo>
                        <a:pt x="86" y="35"/>
                      </a:lnTo>
                      <a:lnTo>
                        <a:pt x="86" y="35"/>
                      </a:lnTo>
                      <a:lnTo>
                        <a:pt x="86" y="36"/>
                      </a:lnTo>
                      <a:lnTo>
                        <a:pt x="86" y="36"/>
                      </a:lnTo>
                      <a:lnTo>
                        <a:pt x="86" y="36"/>
                      </a:lnTo>
                      <a:lnTo>
                        <a:pt x="86" y="36"/>
                      </a:lnTo>
                      <a:lnTo>
                        <a:pt x="87" y="36"/>
                      </a:lnTo>
                      <a:lnTo>
                        <a:pt x="87" y="36"/>
                      </a:lnTo>
                      <a:lnTo>
                        <a:pt x="87" y="36"/>
                      </a:lnTo>
                      <a:lnTo>
                        <a:pt x="88" y="37"/>
                      </a:lnTo>
                      <a:lnTo>
                        <a:pt x="88" y="37"/>
                      </a:lnTo>
                      <a:lnTo>
                        <a:pt x="88" y="37"/>
                      </a:lnTo>
                      <a:lnTo>
                        <a:pt x="88" y="37"/>
                      </a:lnTo>
                      <a:lnTo>
                        <a:pt x="88" y="37"/>
                      </a:lnTo>
                      <a:lnTo>
                        <a:pt x="88" y="37"/>
                      </a:lnTo>
                      <a:lnTo>
                        <a:pt x="88" y="38"/>
                      </a:lnTo>
                      <a:lnTo>
                        <a:pt x="88" y="38"/>
                      </a:lnTo>
                      <a:lnTo>
                        <a:pt x="88" y="38"/>
                      </a:lnTo>
                      <a:lnTo>
                        <a:pt x="89" y="38"/>
                      </a:lnTo>
                      <a:lnTo>
                        <a:pt x="89" y="38"/>
                      </a:lnTo>
                      <a:lnTo>
                        <a:pt x="89" y="37"/>
                      </a:lnTo>
                      <a:lnTo>
                        <a:pt x="89" y="37"/>
                      </a:lnTo>
                      <a:lnTo>
                        <a:pt x="89" y="37"/>
                      </a:lnTo>
                      <a:lnTo>
                        <a:pt x="90" y="37"/>
                      </a:lnTo>
                      <a:lnTo>
                        <a:pt x="90" y="36"/>
                      </a:lnTo>
                      <a:lnTo>
                        <a:pt x="90" y="36"/>
                      </a:lnTo>
                      <a:lnTo>
                        <a:pt x="90" y="35"/>
                      </a:lnTo>
                      <a:lnTo>
                        <a:pt x="90" y="35"/>
                      </a:lnTo>
                      <a:lnTo>
                        <a:pt x="90" y="35"/>
                      </a:lnTo>
                      <a:lnTo>
                        <a:pt x="90" y="35"/>
                      </a:lnTo>
                      <a:lnTo>
                        <a:pt x="90" y="35"/>
                      </a:lnTo>
                      <a:lnTo>
                        <a:pt x="90" y="35"/>
                      </a:lnTo>
                      <a:lnTo>
                        <a:pt x="91" y="35"/>
                      </a:lnTo>
                      <a:lnTo>
                        <a:pt x="90" y="35"/>
                      </a:lnTo>
                      <a:lnTo>
                        <a:pt x="90" y="35"/>
                      </a:lnTo>
                      <a:lnTo>
                        <a:pt x="90" y="35"/>
                      </a:lnTo>
                      <a:lnTo>
                        <a:pt x="90" y="35"/>
                      </a:lnTo>
                      <a:lnTo>
                        <a:pt x="90" y="35"/>
                      </a:lnTo>
                      <a:lnTo>
                        <a:pt x="89" y="35"/>
                      </a:lnTo>
                      <a:lnTo>
                        <a:pt x="89" y="35"/>
                      </a:lnTo>
                      <a:lnTo>
                        <a:pt x="89" y="35"/>
                      </a:lnTo>
                      <a:lnTo>
                        <a:pt x="89" y="35"/>
                      </a:lnTo>
                      <a:lnTo>
                        <a:pt x="89" y="34"/>
                      </a:lnTo>
                      <a:lnTo>
                        <a:pt x="88" y="34"/>
                      </a:lnTo>
                      <a:lnTo>
                        <a:pt x="88" y="34"/>
                      </a:lnTo>
                      <a:lnTo>
                        <a:pt x="88" y="34"/>
                      </a:lnTo>
                      <a:lnTo>
                        <a:pt x="88" y="34"/>
                      </a:lnTo>
                      <a:lnTo>
                        <a:pt x="88" y="34"/>
                      </a:lnTo>
                      <a:lnTo>
                        <a:pt x="88" y="33"/>
                      </a:lnTo>
                      <a:lnTo>
                        <a:pt x="88" y="33"/>
                      </a:lnTo>
                      <a:lnTo>
                        <a:pt x="88" y="33"/>
                      </a:lnTo>
                      <a:lnTo>
                        <a:pt x="88" y="33"/>
                      </a:lnTo>
                      <a:lnTo>
                        <a:pt x="88" y="33"/>
                      </a:lnTo>
                      <a:lnTo>
                        <a:pt x="88" y="33"/>
                      </a:lnTo>
                      <a:lnTo>
                        <a:pt x="88" y="33"/>
                      </a:lnTo>
                      <a:lnTo>
                        <a:pt x="87" y="33"/>
                      </a:lnTo>
                      <a:lnTo>
                        <a:pt x="87" y="32"/>
                      </a:lnTo>
                      <a:lnTo>
                        <a:pt x="87" y="32"/>
                      </a:lnTo>
                      <a:lnTo>
                        <a:pt x="87" y="32"/>
                      </a:lnTo>
                      <a:lnTo>
                        <a:pt x="87" y="32"/>
                      </a:lnTo>
                      <a:lnTo>
                        <a:pt x="87" y="32"/>
                      </a:lnTo>
                      <a:lnTo>
                        <a:pt x="86" y="32"/>
                      </a:lnTo>
                      <a:lnTo>
                        <a:pt x="86" y="32"/>
                      </a:lnTo>
                      <a:lnTo>
                        <a:pt x="86" y="32"/>
                      </a:lnTo>
                      <a:lnTo>
                        <a:pt x="86" y="32"/>
                      </a:lnTo>
                      <a:lnTo>
                        <a:pt x="86" y="32"/>
                      </a:lnTo>
                      <a:lnTo>
                        <a:pt x="86" y="33"/>
                      </a:lnTo>
                      <a:lnTo>
                        <a:pt x="85" y="33"/>
                      </a:lnTo>
                      <a:lnTo>
                        <a:pt x="85" y="32"/>
                      </a:lnTo>
                      <a:lnTo>
                        <a:pt x="85" y="32"/>
                      </a:lnTo>
                      <a:lnTo>
                        <a:pt x="85" y="31"/>
                      </a:lnTo>
                      <a:lnTo>
                        <a:pt x="86" y="31"/>
                      </a:lnTo>
                      <a:lnTo>
                        <a:pt x="86" y="31"/>
                      </a:lnTo>
                      <a:lnTo>
                        <a:pt x="86" y="31"/>
                      </a:lnTo>
                      <a:lnTo>
                        <a:pt x="86" y="31"/>
                      </a:lnTo>
                      <a:lnTo>
                        <a:pt x="86" y="31"/>
                      </a:lnTo>
                      <a:lnTo>
                        <a:pt x="86" y="31"/>
                      </a:lnTo>
                      <a:lnTo>
                        <a:pt x="86" y="31"/>
                      </a:lnTo>
                      <a:lnTo>
                        <a:pt x="86" y="31"/>
                      </a:lnTo>
                      <a:lnTo>
                        <a:pt x="86" y="31"/>
                      </a:lnTo>
                      <a:lnTo>
                        <a:pt x="87" y="31"/>
                      </a:lnTo>
                      <a:lnTo>
                        <a:pt x="86" y="30"/>
                      </a:lnTo>
                      <a:lnTo>
                        <a:pt x="86" y="30"/>
                      </a:lnTo>
                      <a:lnTo>
                        <a:pt x="86" y="30"/>
                      </a:lnTo>
                      <a:lnTo>
                        <a:pt x="86" y="30"/>
                      </a:lnTo>
                      <a:lnTo>
                        <a:pt x="86" y="29"/>
                      </a:lnTo>
                      <a:lnTo>
                        <a:pt x="86" y="29"/>
                      </a:lnTo>
                      <a:lnTo>
                        <a:pt x="86" y="29"/>
                      </a:lnTo>
                      <a:lnTo>
                        <a:pt x="86" y="28"/>
                      </a:lnTo>
                      <a:lnTo>
                        <a:pt x="86" y="28"/>
                      </a:lnTo>
                      <a:lnTo>
                        <a:pt x="87" y="28"/>
                      </a:lnTo>
                      <a:lnTo>
                        <a:pt x="87" y="28"/>
                      </a:lnTo>
                      <a:lnTo>
                        <a:pt x="86" y="28"/>
                      </a:lnTo>
                      <a:lnTo>
                        <a:pt x="86" y="28"/>
                      </a:lnTo>
                      <a:lnTo>
                        <a:pt x="86" y="28"/>
                      </a:lnTo>
                      <a:lnTo>
                        <a:pt x="85" y="28"/>
                      </a:lnTo>
                      <a:lnTo>
                        <a:pt x="85" y="27"/>
                      </a:lnTo>
                      <a:lnTo>
                        <a:pt x="85" y="27"/>
                      </a:lnTo>
                      <a:lnTo>
                        <a:pt x="85" y="27"/>
                      </a:lnTo>
                      <a:lnTo>
                        <a:pt x="85" y="27"/>
                      </a:lnTo>
                      <a:lnTo>
                        <a:pt x="86" y="27"/>
                      </a:lnTo>
                      <a:lnTo>
                        <a:pt x="85" y="26"/>
                      </a:lnTo>
                      <a:lnTo>
                        <a:pt x="85" y="26"/>
                      </a:lnTo>
                      <a:lnTo>
                        <a:pt x="85" y="26"/>
                      </a:lnTo>
                      <a:lnTo>
                        <a:pt x="86" y="26"/>
                      </a:lnTo>
                      <a:lnTo>
                        <a:pt x="86" y="26"/>
                      </a:lnTo>
                      <a:lnTo>
                        <a:pt x="87" y="26"/>
                      </a:lnTo>
                      <a:lnTo>
                        <a:pt x="87" y="25"/>
                      </a:lnTo>
                      <a:lnTo>
                        <a:pt x="88" y="25"/>
                      </a:lnTo>
                      <a:lnTo>
                        <a:pt x="88" y="25"/>
                      </a:lnTo>
                      <a:lnTo>
                        <a:pt x="88" y="25"/>
                      </a:lnTo>
                      <a:lnTo>
                        <a:pt x="89" y="24"/>
                      </a:lnTo>
                      <a:lnTo>
                        <a:pt x="89" y="24"/>
                      </a:lnTo>
                      <a:lnTo>
                        <a:pt x="89" y="23"/>
                      </a:lnTo>
                      <a:lnTo>
                        <a:pt x="89" y="23"/>
                      </a:lnTo>
                      <a:lnTo>
                        <a:pt x="89" y="23"/>
                      </a:lnTo>
                      <a:lnTo>
                        <a:pt x="89" y="22"/>
                      </a:lnTo>
                      <a:lnTo>
                        <a:pt x="89" y="22"/>
                      </a:lnTo>
                      <a:lnTo>
                        <a:pt x="90" y="22"/>
                      </a:lnTo>
                      <a:lnTo>
                        <a:pt x="90" y="21"/>
                      </a:lnTo>
                      <a:lnTo>
                        <a:pt x="90" y="20"/>
                      </a:lnTo>
                      <a:lnTo>
                        <a:pt x="90" y="20"/>
                      </a:lnTo>
                      <a:lnTo>
                        <a:pt x="90" y="20"/>
                      </a:lnTo>
                      <a:lnTo>
                        <a:pt x="90" y="20"/>
                      </a:lnTo>
                      <a:lnTo>
                        <a:pt x="91" y="20"/>
                      </a:lnTo>
                      <a:lnTo>
                        <a:pt x="91" y="20"/>
                      </a:lnTo>
                      <a:lnTo>
                        <a:pt x="91" y="19"/>
                      </a:lnTo>
                      <a:lnTo>
                        <a:pt x="91" y="19"/>
                      </a:lnTo>
                      <a:lnTo>
                        <a:pt x="91" y="19"/>
                      </a:lnTo>
                      <a:lnTo>
                        <a:pt x="91" y="19"/>
                      </a:lnTo>
                      <a:lnTo>
                        <a:pt x="92" y="19"/>
                      </a:lnTo>
                      <a:lnTo>
                        <a:pt x="92" y="19"/>
                      </a:lnTo>
                      <a:lnTo>
                        <a:pt x="92" y="19"/>
                      </a:lnTo>
                      <a:lnTo>
                        <a:pt x="91" y="19"/>
                      </a:lnTo>
                      <a:lnTo>
                        <a:pt x="91" y="20"/>
                      </a:lnTo>
                      <a:lnTo>
                        <a:pt x="92" y="20"/>
                      </a:lnTo>
                      <a:lnTo>
                        <a:pt x="92" y="20"/>
                      </a:lnTo>
                      <a:lnTo>
                        <a:pt x="92" y="19"/>
                      </a:lnTo>
                      <a:lnTo>
                        <a:pt x="92" y="19"/>
                      </a:lnTo>
                      <a:lnTo>
                        <a:pt x="93" y="19"/>
                      </a:lnTo>
                      <a:lnTo>
                        <a:pt x="93" y="19"/>
                      </a:lnTo>
                      <a:lnTo>
                        <a:pt x="93" y="19"/>
                      </a:lnTo>
                      <a:lnTo>
                        <a:pt x="94" y="19"/>
                      </a:lnTo>
                      <a:lnTo>
                        <a:pt x="94" y="19"/>
                      </a:lnTo>
                      <a:lnTo>
                        <a:pt x="94" y="19"/>
                      </a:lnTo>
                      <a:lnTo>
                        <a:pt x="94" y="19"/>
                      </a:lnTo>
                      <a:lnTo>
                        <a:pt x="94" y="19"/>
                      </a:lnTo>
                      <a:lnTo>
                        <a:pt x="95" y="19"/>
                      </a:lnTo>
                      <a:lnTo>
                        <a:pt x="95" y="19"/>
                      </a:lnTo>
                      <a:lnTo>
                        <a:pt x="95" y="19"/>
                      </a:lnTo>
                      <a:lnTo>
                        <a:pt x="96" y="19"/>
                      </a:lnTo>
                      <a:lnTo>
                        <a:pt x="96" y="19"/>
                      </a:lnTo>
                      <a:lnTo>
                        <a:pt x="96" y="20"/>
                      </a:lnTo>
                      <a:lnTo>
                        <a:pt x="96" y="20"/>
                      </a:lnTo>
                      <a:lnTo>
                        <a:pt x="97" y="20"/>
                      </a:lnTo>
                      <a:lnTo>
                        <a:pt x="97" y="20"/>
                      </a:lnTo>
                      <a:lnTo>
                        <a:pt x="97" y="20"/>
                      </a:lnTo>
                      <a:lnTo>
                        <a:pt x="97" y="20"/>
                      </a:lnTo>
                      <a:lnTo>
                        <a:pt x="97" y="20"/>
                      </a:lnTo>
                      <a:lnTo>
                        <a:pt x="98" y="20"/>
                      </a:lnTo>
                      <a:lnTo>
                        <a:pt x="98" y="20"/>
                      </a:lnTo>
                      <a:lnTo>
                        <a:pt x="98" y="20"/>
                      </a:lnTo>
                      <a:lnTo>
                        <a:pt x="99" y="20"/>
                      </a:lnTo>
                      <a:lnTo>
                        <a:pt x="98" y="20"/>
                      </a:lnTo>
                      <a:lnTo>
                        <a:pt x="98" y="20"/>
                      </a:lnTo>
                      <a:lnTo>
                        <a:pt x="98" y="21"/>
                      </a:lnTo>
                      <a:lnTo>
                        <a:pt x="98" y="21"/>
                      </a:lnTo>
                      <a:lnTo>
                        <a:pt x="98" y="21"/>
                      </a:lnTo>
                      <a:lnTo>
                        <a:pt x="99" y="22"/>
                      </a:lnTo>
                      <a:lnTo>
                        <a:pt x="99" y="22"/>
                      </a:lnTo>
                      <a:lnTo>
                        <a:pt x="98" y="22"/>
                      </a:lnTo>
                      <a:lnTo>
                        <a:pt x="98" y="22"/>
                      </a:lnTo>
                      <a:lnTo>
                        <a:pt x="98" y="23"/>
                      </a:lnTo>
                      <a:lnTo>
                        <a:pt x="98" y="23"/>
                      </a:lnTo>
                      <a:lnTo>
                        <a:pt x="98" y="23"/>
                      </a:lnTo>
                      <a:lnTo>
                        <a:pt x="98" y="23"/>
                      </a:lnTo>
                      <a:lnTo>
                        <a:pt x="97" y="23"/>
                      </a:lnTo>
                      <a:lnTo>
                        <a:pt x="97" y="24"/>
                      </a:lnTo>
                      <a:lnTo>
                        <a:pt x="97" y="24"/>
                      </a:lnTo>
                      <a:lnTo>
                        <a:pt x="97" y="24"/>
                      </a:lnTo>
                      <a:lnTo>
                        <a:pt x="97" y="25"/>
                      </a:lnTo>
                      <a:lnTo>
                        <a:pt x="97" y="25"/>
                      </a:lnTo>
                      <a:lnTo>
                        <a:pt x="97" y="25"/>
                      </a:lnTo>
                      <a:lnTo>
                        <a:pt x="96" y="25"/>
                      </a:lnTo>
                      <a:lnTo>
                        <a:pt x="96" y="25"/>
                      </a:lnTo>
                      <a:lnTo>
                        <a:pt x="96" y="25"/>
                      </a:lnTo>
                      <a:lnTo>
                        <a:pt x="96" y="25"/>
                      </a:lnTo>
                      <a:lnTo>
                        <a:pt x="96" y="25"/>
                      </a:lnTo>
                      <a:lnTo>
                        <a:pt x="97" y="26"/>
                      </a:lnTo>
                      <a:lnTo>
                        <a:pt x="97" y="26"/>
                      </a:lnTo>
                      <a:lnTo>
                        <a:pt x="97" y="26"/>
                      </a:lnTo>
                      <a:lnTo>
                        <a:pt x="98" y="26"/>
                      </a:lnTo>
                      <a:lnTo>
                        <a:pt x="98" y="26"/>
                      </a:lnTo>
                      <a:lnTo>
                        <a:pt x="98" y="26"/>
                      </a:lnTo>
                      <a:lnTo>
                        <a:pt x="98" y="27"/>
                      </a:lnTo>
                      <a:lnTo>
                        <a:pt x="98" y="27"/>
                      </a:lnTo>
                      <a:lnTo>
                        <a:pt x="98" y="27"/>
                      </a:lnTo>
                      <a:lnTo>
                        <a:pt x="98" y="27"/>
                      </a:lnTo>
                      <a:lnTo>
                        <a:pt x="99" y="27"/>
                      </a:lnTo>
                      <a:lnTo>
                        <a:pt x="99" y="28"/>
                      </a:lnTo>
                      <a:lnTo>
                        <a:pt x="98" y="28"/>
                      </a:lnTo>
                      <a:lnTo>
                        <a:pt x="98" y="28"/>
                      </a:lnTo>
                      <a:lnTo>
                        <a:pt x="98" y="29"/>
                      </a:lnTo>
                      <a:lnTo>
                        <a:pt x="98" y="29"/>
                      </a:lnTo>
                      <a:lnTo>
                        <a:pt x="98" y="29"/>
                      </a:lnTo>
                      <a:lnTo>
                        <a:pt x="98" y="29"/>
                      </a:lnTo>
                      <a:lnTo>
                        <a:pt x="98" y="29"/>
                      </a:lnTo>
                      <a:lnTo>
                        <a:pt x="98" y="29"/>
                      </a:lnTo>
                      <a:lnTo>
                        <a:pt x="98" y="29"/>
                      </a:lnTo>
                      <a:lnTo>
                        <a:pt x="98" y="30"/>
                      </a:lnTo>
                      <a:lnTo>
                        <a:pt x="98" y="30"/>
                      </a:lnTo>
                      <a:lnTo>
                        <a:pt x="98" y="30"/>
                      </a:lnTo>
                      <a:lnTo>
                        <a:pt x="98" y="30"/>
                      </a:lnTo>
                      <a:lnTo>
                        <a:pt x="98" y="30"/>
                      </a:lnTo>
                      <a:lnTo>
                        <a:pt x="98" y="30"/>
                      </a:lnTo>
                      <a:lnTo>
                        <a:pt x="98" y="30"/>
                      </a:lnTo>
                      <a:lnTo>
                        <a:pt x="98" y="31"/>
                      </a:lnTo>
                      <a:lnTo>
                        <a:pt x="98" y="31"/>
                      </a:lnTo>
                      <a:lnTo>
                        <a:pt x="98" y="31"/>
                      </a:lnTo>
                      <a:lnTo>
                        <a:pt x="98" y="31"/>
                      </a:lnTo>
                      <a:lnTo>
                        <a:pt x="98" y="32"/>
                      </a:lnTo>
                      <a:lnTo>
                        <a:pt x="98" y="32"/>
                      </a:lnTo>
                      <a:lnTo>
                        <a:pt x="98" y="32"/>
                      </a:lnTo>
                      <a:lnTo>
                        <a:pt x="98" y="32"/>
                      </a:lnTo>
                      <a:lnTo>
                        <a:pt x="98" y="32"/>
                      </a:lnTo>
                      <a:lnTo>
                        <a:pt x="98" y="32"/>
                      </a:lnTo>
                      <a:lnTo>
                        <a:pt x="98" y="33"/>
                      </a:lnTo>
                      <a:lnTo>
                        <a:pt x="98" y="33"/>
                      </a:lnTo>
                      <a:lnTo>
                        <a:pt x="98" y="33"/>
                      </a:lnTo>
                      <a:lnTo>
                        <a:pt x="98" y="34"/>
                      </a:lnTo>
                      <a:lnTo>
                        <a:pt x="98" y="34"/>
                      </a:lnTo>
                      <a:lnTo>
                        <a:pt x="98" y="34"/>
                      </a:lnTo>
                      <a:lnTo>
                        <a:pt x="98" y="34"/>
                      </a:lnTo>
                      <a:lnTo>
                        <a:pt x="98" y="35"/>
                      </a:lnTo>
                      <a:lnTo>
                        <a:pt x="98" y="35"/>
                      </a:lnTo>
                      <a:lnTo>
                        <a:pt x="98" y="35"/>
                      </a:lnTo>
                      <a:lnTo>
                        <a:pt x="98" y="35"/>
                      </a:lnTo>
                      <a:lnTo>
                        <a:pt x="98" y="35"/>
                      </a:lnTo>
                      <a:lnTo>
                        <a:pt x="98" y="36"/>
                      </a:lnTo>
                      <a:lnTo>
                        <a:pt x="99" y="36"/>
                      </a:lnTo>
                      <a:lnTo>
                        <a:pt x="99" y="36"/>
                      </a:lnTo>
                      <a:lnTo>
                        <a:pt x="99" y="36"/>
                      </a:lnTo>
                      <a:lnTo>
                        <a:pt x="99" y="36"/>
                      </a:lnTo>
                      <a:lnTo>
                        <a:pt x="99" y="36"/>
                      </a:lnTo>
                      <a:lnTo>
                        <a:pt x="99" y="36"/>
                      </a:lnTo>
                      <a:lnTo>
                        <a:pt x="100" y="36"/>
                      </a:lnTo>
                      <a:lnTo>
                        <a:pt x="100" y="36"/>
                      </a:lnTo>
                      <a:lnTo>
                        <a:pt x="100" y="36"/>
                      </a:lnTo>
                      <a:lnTo>
                        <a:pt x="100" y="37"/>
                      </a:lnTo>
                      <a:lnTo>
                        <a:pt x="100" y="37"/>
                      </a:lnTo>
                      <a:lnTo>
                        <a:pt x="100" y="37"/>
                      </a:lnTo>
                      <a:lnTo>
                        <a:pt x="100" y="37"/>
                      </a:lnTo>
                      <a:lnTo>
                        <a:pt x="100" y="37"/>
                      </a:lnTo>
                      <a:lnTo>
                        <a:pt x="100" y="37"/>
                      </a:lnTo>
                      <a:lnTo>
                        <a:pt x="100" y="37"/>
                      </a:lnTo>
                      <a:lnTo>
                        <a:pt x="100" y="37"/>
                      </a:lnTo>
                      <a:lnTo>
                        <a:pt x="100" y="37"/>
                      </a:lnTo>
                      <a:lnTo>
                        <a:pt x="99" y="38"/>
                      </a:lnTo>
                      <a:lnTo>
                        <a:pt x="99" y="38"/>
                      </a:lnTo>
                      <a:lnTo>
                        <a:pt x="99" y="38"/>
                      </a:lnTo>
                      <a:lnTo>
                        <a:pt x="99" y="38"/>
                      </a:lnTo>
                      <a:lnTo>
                        <a:pt x="99" y="38"/>
                      </a:lnTo>
                      <a:lnTo>
                        <a:pt x="99" y="39"/>
                      </a:lnTo>
                      <a:lnTo>
                        <a:pt x="99" y="39"/>
                      </a:lnTo>
                      <a:lnTo>
                        <a:pt x="99" y="39"/>
                      </a:lnTo>
                      <a:lnTo>
                        <a:pt x="99" y="39"/>
                      </a:lnTo>
                      <a:lnTo>
                        <a:pt x="99" y="40"/>
                      </a:lnTo>
                      <a:lnTo>
                        <a:pt x="99" y="40"/>
                      </a:lnTo>
                      <a:lnTo>
                        <a:pt x="98" y="40"/>
                      </a:lnTo>
                      <a:lnTo>
                        <a:pt x="98" y="40"/>
                      </a:lnTo>
                      <a:lnTo>
                        <a:pt x="98" y="40"/>
                      </a:lnTo>
                      <a:lnTo>
                        <a:pt x="98" y="41"/>
                      </a:lnTo>
                      <a:lnTo>
                        <a:pt x="98" y="41"/>
                      </a:lnTo>
                      <a:lnTo>
                        <a:pt x="98" y="41"/>
                      </a:lnTo>
                      <a:lnTo>
                        <a:pt x="98" y="41"/>
                      </a:lnTo>
                      <a:lnTo>
                        <a:pt x="97" y="41"/>
                      </a:lnTo>
                      <a:lnTo>
                        <a:pt x="97" y="41"/>
                      </a:lnTo>
                      <a:lnTo>
                        <a:pt x="97" y="41"/>
                      </a:lnTo>
                      <a:lnTo>
                        <a:pt x="97" y="41"/>
                      </a:lnTo>
                      <a:lnTo>
                        <a:pt x="97" y="41"/>
                      </a:lnTo>
                      <a:lnTo>
                        <a:pt x="97" y="41"/>
                      </a:lnTo>
                      <a:lnTo>
                        <a:pt x="97" y="42"/>
                      </a:lnTo>
                      <a:lnTo>
                        <a:pt x="97" y="42"/>
                      </a:lnTo>
                      <a:lnTo>
                        <a:pt x="97" y="42"/>
                      </a:lnTo>
                      <a:lnTo>
                        <a:pt x="97" y="42"/>
                      </a:lnTo>
                      <a:lnTo>
                        <a:pt x="97" y="42"/>
                      </a:lnTo>
                      <a:lnTo>
                        <a:pt x="97" y="42"/>
                      </a:lnTo>
                      <a:lnTo>
                        <a:pt x="96" y="43"/>
                      </a:lnTo>
                      <a:lnTo>
                        <a:pt x="96" y="43"/>
                      </a:lnTo>
                      <a:lnTo>
                        <a:pt x="96" y="43"/>
                      </a:lnTo>
                      <a:lnTo>
                        <a:pt x="96" y="43"/>
                      </a:lnTo>
                      <a:lnTo>
                        <a:pt x="95" y="43"/>
                      </a:lnTo>
                      <a:lnTo>
                        <a:pt x="95" y="43"/>
                      </a:lnTo>
                      <a:lnTo>
                        <a:pt x="96" y="43"/>
                      </a:lnTo>
                      <a:lnTo>
                        <a:pt x="96" y="44"/>
                      </a:lnTo>
                      <a:lnTo>
                        <a:pt x="96" y="44"/>
                      </a:lnTo>
                      <a:lnTo>
                        <a:pt x="95" y="44"/>
                      </a:lnTo>
                      <a:lnTo>
                        <a:pt x="95" y="44"/>
                      </a:lnTo>
                      <a:lnTo>
                        <a:pt x="95" y="44"/>
                      </a:lnTo>
                      <a:lnTo>
                        <a:pt x="95" y="44"/>
                      </a:lnTo>
                      <a:lnTo>
                        <a:pt x="94" y="44"/>
                      </a:lnTo>
                      <a:lnTo>
                        <a:pt x="94" y="44"/>
                      </a:lnTo>
                      <a:lnTo>
                        <a:pt x="94" y="44"/>
                      </a:lnTo>
                      <a:lnTo>
                        <a:pt x="94" y="44"/>
                      </a:lnTo>
                      <a:lnTo>
                        <a:pt x="94" y="44"/>
                      </a:lnTo>
                      <a:lnTo>
                        <a:pt x="93" y="44"/>
                      </a:lnTo>
                      <a:lnTo>
                        <a:pt x="93" y="44"/>
                      </a:lnTo>
                      <a:lnTo>
                        <a:pt x="93" y="44"/>
                      </a:lnTo>
                      <a:lnTo>
                        <a:pt x="93" y="44"/>
                      </a:lnTo>
                      <a:lnTo>
                        <a:pt x="94" y="44"/>
                      </a:lnTo>
                      <a:lnTo>
                        <a:pt x="94" y="44"/>
                      </a:lnTo>
                      <a:lnTo>
                        <a:pt x="94" y="44"/>
                      </a:lnTo>
                      <a:lnTo>
                        <a:pt x="94" y="43"/>
                      </a:lnTo>
                      <a:lnTo>
                        <a:pt x="94" y="43"/>
                      </a:lnTo>
                      <a:lnTo>
                        <a:pt x="94" y="43"/>
                      </a:lnTo>
                      <a:lnTo>
                        <a:pt x="94" y="44"/>
                      </a:lnTo>
                      <a:lnTo>
                        <a:pt x="93" y="44"/>
                      </a:lnTo>
                      <a:lnTo>
                        <a:pt x="93" y="44"/>
                      </a:lnTo>
                      <a:lnTo>
                        <a:pt x="93" y="44"/>
                      </a:lnTo>
                      <a:lnTo>
                        <a:pt x="93" y="44"/>
                      </a:lnTo>
                      <a:lnTo>
                        <a:pt x="92" y="43"/>
                      </a:lnTo>
                      <a:lnTo>
                        <a:pt x="92" y="43"/>
                      </a:lnTo>
                      <a:lnTo>
                        <a:pt x="92" y="43"/>
                      </a:lnTo>
                      <a:lnTo>
                        <a:pt x="92" y="43"/>
                      </a:lnTo>
                      <a:lnTo>
                        <a:pt x="91" y="43"/>
                      </a:lnTo>
                      <a:lnTo>
                        <a:pt x="91" y="43"/>
                      </a:lnTo>
                      <a:lnTo>
                        <a:pt x="91" y="43"/>
                      </a:lnTo>
                      <a:lnTo>
                        <a:pt x="91" y="43"/>
                      </a:lnTo>
                      <a:lnTo>
                        <a:pt x="90" y="43"/>
                      </a:lnTo>
                      <a:lnTo>
                        <a:pt x="90" y="43"/>
                      </a:lnTo>
                      <a:lnTo>
                        <a:pt x="90" y="43"/>
                      </a:lnTo>
                      <a:lnTo>
                        <a:pt x="90" y="43"/>
                      </a:lnTo>
                      <a:lnTo>
                        <a:pt x="90" y="44"/>
                      </a:lnTo>
                      <a:lnTo>
                        <a:pt x="90" y="44"/>
                      </a:lnTo>
                      <a:lnTo>
                        <a:pt x="90" y="44"/>
                      </a:lnTo>
                      <a:lnTo>
                        <a:pt x="91" y="44"/>
                      </a:lnTo>
                      <a:lnTo>
                        <a:pt x="91" y="44"/>
                      </a:lnTo>
                      <a:lnTo>
                        <a:pt x="91" y="44"/>
                      </a:lnTo>
                      <a:lnTo>
                        <a:pt x="91" y="44"/>
                      </a:lnTo>
                      <a:lnTo>
                        <a:pt x="92" y="44"/>
                      </a:lnTo>
                      <a:lnTo>
                        <a:pt x="92" y="44"/>
                      </a:lnTo>
                      <a:lnTo>
                        <a:pt x="92" y="45"/>
                      </a:lnTo>
                      <a:lnTo>
                        <a:pt x="93" y="45"/>
                      </a:lnTo>
                      <a:lnTo>
                        <a:pt x="93" y="45"/>
                      </a:lnTo>
                      <a:lnTo>
                        <a:pt x="93" y="45"/>
                      </a:lnTo>
                      <a:lnTo>
                        <a:pt x="93" y="45"/>
                      </a:lnTo>
                      <a:lnTo>
                        <a:pt x="94" y="45"/>
                      </a:lnTo>
                      <a:lnTo>
                        <a:pt x="94" y="45"/>
                      </a:lnTo>
                      <a:lnTo>
                        <a:pt x="94" y="45"/>
                      </a:lnTo>
                      <a:lnTo>
                        <a:pt x="94" y="45"/>
                      </a:lnTo>
                      <a:lnTo>
                        <a:pt x="95" y="45"/>
                      </a:lnTo>
                      <a:lnTo>
                        <a:pt x="95" y="45"/>
                      </a:lnTo>
                      <a:lnTo>
                        <a:pt x="95" y="45"/>
                      </a:lnTo>
                      <a:lnTo>
                        <a:pt x="96" y="45"/>
                      </a:lnTo>
                      <a:lnTo>
                        <a:pt x="96" y="45"/>
                      </a:lnTo>
                      <a:lnTo>
                        <a:pt x="96" y="45"/>
                      </a:lnTo>
                      <a:lnTo>
                        <a:pt x="96" y="45"/>
                      </a:lnTo>
                      <a:lnTo>
                        <a:pt x="96" y="45"/>
                      </a:lnTo>
                      <a:lnTo>
                        <a:pt x="97" y="45"/>
                      </a:lnTo>
                      <a:lnTo>
                        <a:pt x="97" y="45"/>
                      </a:lnTo>
                      <a:lnTo>
                        <a:pt x="97" y="45"/>
                      </a:lnTo>
                      <a:lnTo>
                        <a:pt x="97" y="45"/>
                      </a:lnTo>
                      <a:lnTo>
                        <a:pt x="97" y="45"/>
                      </a:lnTo>
                      <a:lnTo>
                        <a:pt x="97" y="45"/>
                      </a:lnTo>
                      <a:lnTo>
                        <a:pt x="98" y="45"/>
                      </a:lnTo>
                      <a:lnTo>
                        <a:pt x="98" y="45"/>
                      </a:lnTo>
                      <a:lnTo>
                        <a:pt x="97" y="44"/>
                      </a:lnTo>
                      <a:lnTo>
                        <a:pt x="97" y="44"/>
                      </a:lnTo>
                      <a:lnTo>
                        <a:pt x="98" y="44"/>
                      </a:lnTo>
                      <a:lnTo>
                        <a:pt x="98" y="44"/>
                      </a:lnTo>
                      <a:lnTo>
                        <a:pt x="98" y="44"/>
                      </a:lnTo>
                      <a:lnTo>
                        <a:pt x="98" y="44"/>
                      </a:lnTo>
                      <a:lnTo>
                        <a:pt x="98" y="44"/>
                      </a:lnTo>
                      <a:lnTo>
                        <a:pt x="99" y="44"/>
                      </a:lnTo>
                      <a:lnTo>
                        <a:pt x="99" y="44"/>
                      </a:lnTo>
                      <a:lnTo>
                        <a:pt x="99" y="44"/>
                      </a:lnTo>
                      <a:lnTo>
                        <a:pt x="99" y="43"/>
                      </a:lnTo>
                      <a:lnTo>
                        <a:pt x="100" y="43"/>
                      </a:lnTo>
                      <a:lnTo>
                        <a:pt x="100" y="43"/>
                      </a:lnTo>
                      <a:lnTo>
                        <a:pt x="100" y="43"/>
                      </a:lnTo>
                      <a:lnTo>
                        <a:pt x="100" y="43"/>
                      </a:lnTo>
                      <a:lnTo>
                        <a:pt x="101" y="43"/>
                      </a:lnTo>
                      <a:lnTo>
                        <a:pt x="101" y="42"/>
                      </a:lnTo>
                      <a:lnTo>
                        <a:pt x="101" y="42"/>
                      </a:lnTo>
                      <a:lnTo>
                        <a:pt x="101" y="42"/>
                      </a:lnTo>
                      <a:lnTo>
                        <a:pt x="101" y="41"/>
                      </a:lnTo>
                      <a:lnTo>
                        <a:pt x="101" y="41"/>
                      </a:lnTo>
                      <a:lnTo>
                        <a:pt x="101" y="41"/>
                      </a:lnTo>
                      <a:lnTo>
                        <a:pt x="101" y="41"/>
                      </a:lnTo>
                      <a:lnTo>
                        <a:pt x="102" y="41"/>
                      </a:lnTo>
                      <a:lnTo>
                        <a:pt x="102" y="40"/>
                      </a:lnTo>
                      <a:lnTo>
                        <a:pt x="102" y="40"/>
                      </a:lnTo>
                      <a:lnTo>
                        <a:pt x="102" y="40"/>
                      </a:lnTo>
                      <a:lnTo>
                        <a:pt x="103" y="40"/>
                      </a:lnTo>
                      <a:lnTo>
                        <a:pt x="103" y="40"/>
                      </a:lnTo>
                      <a:lnTo>
                        <a:pt x="103" y="39"/>
                      </a:lnTo>
                      <a:lnTo>
                        <a:pt x="103" y="39"/>
                      </a:lnTo>
                      <a:lnTo>
                        <a:pt x="103" y="39"/>
                      </a:lnTo>
                      <a:lnTo>
                        <a:pt x="103" y="39"/>
                      </a:lnTo>
                      <a:lnTo>
                        <a:pt x="103" y="38"/>
                      </a:lnTo>
                      <a:lnTo>
                        <a:pt x="102" y="38"/>
                      </a:lnTo>
                      <a:lnTo>
                        <a:pt x="102" y="38"/>
                      </a:lnTo>
                      <a:lnTo>
                        <a:pt x="102" y="38"/>
                      </a:lnTo>
                      <a:lnTo>
                        <a:pt x="102" y="37"/>
                      </a:lnTo>
                      <a:lnTo>
                        <a:pt x="102" y="37"/>
                      </a:lnTo>
                      <a:lnTo>
                        <a:pt x="102" y="37"/>
                      </a:lnTo>
                      <a:lnTo>
                        <a:pt x="102" y="37"/>
                      </a:lnTo>
                      <a:lnTo>
                        <a:pt x="102" y="37"/>
                      </a:lnTo>
                      <a:lnTo>
                        <a:pt x="102" y="37"/>
                      </a:lnTo>
                      <a:lnTo>
                        <a:pt x="102" y="36"/>
                      </a:lnTo>
                      <a:lnTo>
                        <a:pt x="102" y="36"/>
                      </a:lnTo>
                      <a:lnTo>
                        <a:pt x="102" y="36"/>
                      </a:lnTo>
                      <a:lnTo>
                        <a:pt x="102" y="36"/>
                      </a:lnTo>
                      <a:lnTo>
                        <a:pt x="102" y="36"/>
                      </a:lnTo>
                      <a:lnTo>
                        <a:pt x="103" y="36"/>
                      </a:lnTo>
                      <a:lnTo>
                        <a:pt x="103" y="36"/>
                      </a:lnTo>
                      <a:lnTo>
                        <a:pt x="103" y="35"/>
                      </a:lnTo>
                      <a:lnTo>
                        <a:pt x="104" y="35"/>
                      </a:lnTo>
                      <a:lnTo>
                        <a:pt x="104" y="35"/>
                      </a:lnTo>
                      <a:lnTo>
                        <a:pt x="104" y="35"/>
                      </a:lnTo>
                      <a:lnTo>
                        <a:pt x="105" y="35"/>
                      </a:lnTo>
                      <a:lnTo>
                        <a:pt x="105" y="35"/>
                      </a:lnTo>
                      <a:lnTo>
                        <a:pt x="105" y="35"/>
                      </a:lnTo>
                      <a:lnTo>
                        <a:pt x="106" y="35"/>
                      </a:lnTo>
                      <a:lnTo>
                        <a:pt x="106" y="35"/>
                      </a:lnTo>
                      <a:lnTo>
                        <a:pt x="106" y="35"/>
                      </a:lnTo>
                      <a:lnTo>
                        <a:pt x="107" y="35"/>
                      </a:lnTo>
                      <a:lnTo>
                        <a:pt x="107" y="35"/>
                      </a:lnTo>
                      <a:lnTo>
                        <a:pt x="107" y="35"/>
                      </a:lnTo>
                      <a:lnTo>
                        <a:pt x="107" y="36"/>
                      </a:lnTo>
                      <a:lnTo>
                        <a:pt x="107" y="36"/>
                      </a:lnTo>
                      <a:lnTo>
                        <a:pt x="107" y="36"/>
                      </a:lnTo>
                      <a:lnTo>
                        <a:pt x="107" y="36"/>
                      </a:lnTo>
                      <a:lnTo>
                        <a:pt x="107" y="36"/>
                      </a:lnTo>
                      <a:lnTo>
                        <a:pt x="108" y="36"/>
                      </a:lnTo>
                      <a:lnTo>
                        <a:pt x="108" y="37"/>
                      </a:lnTo>
                      <a:lnTo>
                        <a:pt x="108" y="37"/>
                      </a:lnTo>
                      <a:lnTo>
                        <a:pt x="108" y="37"/>
                      </a:lnTo>
                      <a:lnTo>
                        <a:pt x="108" y="37"/>
                      </a:lnTo>
                      <a:lnTo>
                        <a:pt x="108" y="38"/>
                      </a:lnTo>
                      <a:lnTo>
                        <a:pt x="108" y="38"/>
                      </a:lnTo>
                      <a:lnTo>
                        <a:pt x="108" y="38"/>
                      </a:lnTo>
                      <a:lnTo>
                        <a:pt x="108" y="38"/>
                      </a:lnTo>
                      <a:lnTo>
                        <a:pt x="108" y="38"/>
                      </a:lnTo>
                      <a:lnTo>
                        <a:pt x="108" y="39"/>
                      </a:lnTo>
                      <a:lnTo>
                        <a:pt x="108" y="39"/>
                      </a:lnTo>
                      <a:lnTo>
                        <a:pt x="108" y="39"/>
                      </a:lnTo>
                      <a:lnTo>
                        <a:pt x="108" y="39"/>
                      </a:lnTo>
                      <a:lnTo>
                        <a:pt x="108" y="39"/>
                      </a:lnTo>
                      <a:lnTo>
                        <a:pt x="108" y="39"/>
                      </a:lnTo>
                      <a:lnTo>
                        <a:pt x="108" y="39"/>
                      </a:lnTo>
                      <a:lnTo>
                        <a:pt x="108" y="39"/>
                      </a:lnTo>
                      <a:lnTo>
                        <a:pt x="108" y="40"/>
                      </a:lnTo>
                      <a:lnTo>
                        <a:pt x="108" y="40"/>
                      </a:lnTo>
                      <a:lnTo>
                        <a:pt x="108" y="40"/>
                      </a:lnTo>
                      <a:lnTo>
                        <a:pt x="109" y="40"/>
                      </a:lnTo>
                      <a:lnTo>
                        <a:pt x="109" y="40"/>
                      </a:lnTo>
                      <a:lnTo>
                        <a:pt x="109" y="40"/>
                      </a:lnTo>
                      <a:lnTo>
                        <a:pt x="109" y="40"/>
                      </a:lnTo>
                      <a:lnTo>
                        <a:pt x="110" y="40"/>
                      </a:lnTo>
                      <a:lnTo>
                        <a:pt x="110" y="40"/>
                      </a:lnTo>
                      <a:lnTo>
                        <a:pt x="110" y="40"/>
                      </a:lnTo>
                      <a:lnTo>
                        <a:pt x="110" y="40"/>
                      </a:lnTo>
                      <a:lnTo>
                        <a:pt x="110" y="40"/>
                      </a:lnTo>
                      <a:lnTo>
                        <a:pt x="110" y="40"/>
                      </a:lnTo>
                      <a:lnTo>
                        <a:pt x="111" y="40"/>
                      </a:lnTo>
                      <a:lnTo>
                        <a:pt x="111" y="40"/>
                      </a:lnTo>
                      <a:lnTo>
                        <a:pt x="111" y="40"/>
                      </a:lnTo>
                      <a:lnTo>
                        <a:pt x="111" y="40"/>
                      </a:lnTo>
                      <a:lnTo>
                        <a:pt x="111" y="40"/>
                      </a:lnTo>
                      <a:lnTo>
                        <a:pt x="111" y="40"/>
                      </a:lnTo>
                      <a:lnTo>
                        <a:pt x="110" y="40"/>
                      </a:lnTo>
                      <a:lnTo>
                        <a:pt x="110" y="40"/>
                      </a:lnTo>
                      <a:lnTo>
                        <a:pt x="110" y="40"/>
                      </a:lnTo>
                      <a:lnTo>
                        <a:pt x="110" y="40"/>
                      </a:lnTo>
                      <a:lnTo>
                        <a:pt x="109" y="40"/>
                      </a:lnTo>
                      <a:lnTo>
                        <a:pt x="109" y="40"/>
                      </a:lnTo>
                      <a:lnTo>
                        <a:pt x="109" y="40"/>
                      </a:lnTo>
                      <a:lnTo>
                        <a:pt x="109" y="39"/>
                      </a:lnTo>
                      <a:lnTo>
                        <a:pt x="109" y="39"/>
                      </a:lnTo>
                      <a:lnTo>
                        <a:pt x="109" y="38"/>
                      </a:lnTo>
                      <a:lnTo>
                        <a:pt x="109" y="38"/>
                      </a:lnTo>
                      <a:lnTo>
                        <a:pt x="109" y="38"/>
                      </a:lnTo>
                      <a:lnTo>
                        <a:pt x="109" y="38"/>
                      </a:lnTo>
                      <a:lnTo>
                        <a:pt x="109" y="38"/>
                      </a:lnTo>
                      <a:lnTo>
                        <a:pt x="110" y="38"/>
                      </a:lnTo>
                      <a:lnTo>
                        <a:pt x="110" y="38"/>
                      </a:lnTo>
                      <a:lnTo>
                        <a:pt x="110" y="38"/>
                      </a:lnTo>
                      <a:lnTo>
                        <a:pt x="110" y="38"/>
                      </a:lnTo>
                      <a:lnTo>
                        <a:pt x="110" y="37"/>
                      </a:lnTo>
                      <a:lnTo>
                        <a:pt x="110" y="37"/>
                      </a:lnTo>
                      <a:lnTo>
                        <a:pt x="110" y="37"/>
                      </a:lnTo>
                      <a:lnTo>
                        <a:pt x="110" y="37"/>
                      </a:lnTo>
                      <a:lnTo>
                        <a:pt x="110" y="37"/>
                      </a:lnTo>
                      <a:lnTo>
                        <a:pt x="109" y="37"/>
                      </a:lnTo>
                      <a:lnTo>
                        <a:pt x="109" y="37"/>
                      </a:lnTo>
                      <a:lnTo>
                        <a:pt x="109" y="36"/>
                      </a:lnTo>
                      <a:lnTo>
                        <a:pt x="109" y="36"/>
                      </a:lnTo>
                      <a:lnTo>
                        <a:pt x="109" y="36"/>
                      </a:lnTo>
                      <a:lnTo>
                        <a:pt x="109" y="35"/>
                      </a:lnTo>
                      <a:lnTo>
                        <a:pt x="109" y="35"/>
                      </a:lnTo>
                      <a:lnTo>
                        <a:pt x="109" y="35"/>
                      </a:lnTo>
                      <a:lnTo>
                        <a:pt x="109" y="35"/>
                      </a:lnTo>
                      <a:lnTo>
                        <a:pt x="108" y="35"/>
                      </a:lnTo>
                      <a:lnTo>
                        <a:pt x="108" y="35"/>
                      </a:lnTo>
                      <a:lnTo>
                        <a:pt x="108" y="35"/>
                      </a:lnTo>
                      <a:lnTo>
                        <a:pt x="108" y="35"/>
                      </a:lnTo>
                      <a:lnTo>
                        <a:pt x="107" y="35"/>
                      </a:lnTo>
                      <a:lnTo>
                        <a:pt x="107" y="35"/>
                      </a:lnTo>
                      <a:lnTo>
                        <a:pt x="107" y="35"/>
                      </a:lnTo>
                      <a:lnTo>
                        <a:pt x="107" y="34"/>
                      </a:lnTo>
                      <a:lnTo>
                        <a:pt x="107" y="34"/>
                      </a:lnTo>
                      <a:lnTo>
                        <a:pt x="107" y="34"/>
                      </a:lnTo>
                      <a:lnTo>
                        <a:pt x="107" y="34"/>
                      </a:lnTo>
                      <a:lnTo>
                        <a:pt x="106" y="34"/>
                      </a:lnTo>
                      <a:lnTo>
                        <a:pt x="106" y="34"/>
                      </a:lnTo>
                      <a:lnTo>
                        <a:pt x="106" y="34"/>
                      </a:lnTo>
                      <a:lnTo>
                        <a:pt x="106" y="34"/>
                      </a:lnTo>
                      <a:lnTo>
                        <a:pt x="105" y="34"/>
                      </a:lnTo>
                      <a:lnTo>
                        <a:pt x="105" y="34"/>
                      </a:lnTo>
                      <a:lnTo>
                        <a:pt x="105" y="34"/>
                      </a:lnTo>
                      <a:lnTo>
                        <a:pt x="105" y="34"/>
                      </a:lnTo>
                      <a:lnTo>
                        <a:pt x="105" y="34"/>
                      </a:lnTo>
                      <a:lnTo>
                        <a:pt x="104" y="34"/>
                      </a:lnTo>
                      <a:lnTo>
                        <a:pt x="104" y="34"/>
                      </a:lnTo>
                      <a:lnTo>
                        <a:pt x="104" y="34"/>
                      </a:lnTo>
                      <a:lnTo>
                        <a:pt x="104" y="34"/>
                      </a:lnTo>
                      <a:lnTo>
                        <a:pt x="104" y="34"/>
                      </a:lnTo>
                      <a:lnTo>
                        <a:pt x="103" y="34"/>
                      </a:lnTo>
                      <a:lnTo>
                        <a:pt x="103" y="34"/>
                      </a:lnTo>
                      <a:lnTo>
                        <a:pt x="103" y="34"/>
                      </a:lnTo>
                      <a:lnTo>
                        <a:pt x="102" y="34"/>
                      </a:lnTo>
                      <a:lnTo>
                        <a:pt x="102" y="34"/>
                      </a:lnTo>
                      <a:lnTo>
                        <a:pt x="102" y="34"/>
                      </a:lnTo>
                      <a:lnTo>
                        <a:pt x="102" y="34"/>
                      </a:lnTo>
                      <a:lnTo>
                        <a:pt x="102" y="34"/>
                      </a:lnTo>
                      <a:lnTo>
                        <a:pt x="101" y="34"/>
                      </a:lnTo>
                      <a:lnTo>
                        <a:pt x="101" y="34"/>
                      </a:lnTo>
                      <a:lnTo>
                        <a:pt x="101" y="34"/>
                      </a:lnTo>
                      <a:lnTo>
                        <a:pt x="101" y="34"/>
                      </a:lnTo>
                      <a:lnTo>
                        <a:pt x="101" y="34"/>
                      </a:lnTo>
                      <a:lnTo>
                        <a:pt x="100" y="34"/>
                      </a:lnTo>
                      <a:lnTo>
                        <a:pt x="100" y="34"/>
                      </a:lnTo>
                      <a:lnTo>
                        <a:pt x="101" y="34"/>
                      </a:lnTo>
                      <a:lnTo>
                        <a:pt x="101" y="33"/>
                      </a:lnTo>
                      <a:lnTo>
                        <a:pt x="101" y="33"/>
                      </a:lnTo>
                      <a:lnTo>
                        <a:pt x="101" y="33"/>
                      </a:lnTo>
                      <a:lnTo>
                        <a:pt x="100" y="33"/>
                      </a:lnTo>
                      <a:lnTo>
                        <a:pt x="100" y="32"/>
                      </a:lnTo>
                      <a:lnTo>
                        <a:pt x="100" y="32"/>
                      </a:lnTo>
                      <a:lnTo>
                        <a:pt x="100" y="32"/>
                      </a:lnTo>
                      <a:lnTo>
                        <a:pt x="100" y="32"/>
                      </a:lnTo>
                      <a:lnTo>
                        <a:pt x="100" y="32"/>
                      </a:lnTo>
                      <a:lnTo>
                        <a:pt x="100" y="32"/>
                      </a:lnTo>
                      <a:lnTo>
                        <a:pt x="100" y="31"/>
                      </a:lnTo>
                      <a:lnTo>
                        <a:pt x="100" y="31"/>
                      </a:lnTo>
                      <a:lnTo>
                        <a:pt x="100" y="30"/>
                      </a:lnTo>
                      <a:lnTo>
                        <a:pt x="101" y="30"/>
                      </a:lnTo>
                      <a:lnTo>
                        <a:pt x="101" y="30"/>
                      </a:lnTo>
                      <a:lnTo>
                        <a:pt x="101" y="30"/>
                      </a:lnTo>
                      <a:lnTo>
                        <a:pt x="101" y="30"/>
                      </a:lnTo>
                      <a:lnTo>
                        <a:pt x="101" y="29"/>
                      </a:lnTo>
                      <a:lnTo>
                        <a:pt x="101" y="29"/>
                      </a:lnTo>
                      <a:lnTo>
                        <a:pt x="101" y="29"/>
                      </a:lnTo>
                      <a:lnTo>
                        <a:pt x="102" y="29"/>
                      </a:lnTo>
                      <a:lnTo>
                        <a:pt x="102" y="29"/>
                      </a:lnTo>
                      <a:lnTo>
                        <a:pt x="102" y="28"/>
                      </a:lnTo>
                      <a:lnTo>
                        <a:pt x="102" y="28"/>
                      </a:lnTo>
                      <a:lnTo>
                        <a:pt x="101" y="28"/>
                      </a:lnTo>
                      <a:lnTo>
                        <a:pt x="101" y="28"/>
                      </a:lnTo>
                      <a:lnTo>
                        <a:pt x="101" y="28"/>
                      </a:lnTo>
                      <a:lnTo>
                        <a:pt x="101" y="28"/>
                      </a:lnTo>
                      <a:lnTo>
                        <a:pt x="101" y="28"/>
                      </a:lnTo>
                      <a:lnTo>
                        <a:pt x="101" y="27"/>
                      </a:lnTo>
                      <a:lnTo>
                        <a:pt x="101" y="27"/>
                      </a:lnTo>
                      <a:lnTo>
                        <a:pt x="101" y="27"/>
                      </a:lnTo>
                      <a:lnTo>
                        <a:pt x="100" y="27"/>
                      </a:lnTo>
                      <a:lnTo>
                        <a:pt x="100" y="27"/>
                      </a:lnTo>
                      <a:lnTo>
                        <a:pt x="100" y="26"/>
                      </a:lnTo>
                      <a:lnTo>
                        <a:pt x="100" y="26"/>
                      </a:lnTo>
                      <a:lnTo>
                        <a:pt x="100" y="26"/>
                      </a:lnTo>
                      <a:lnTo>
                        <a:pt x="100" y="26"/>
                      </a:lnTo>
                      <a:lnTo>
                        <a:pt x="100" y="26"/>
                      </a:lnTo>
                      <a:lnTo>
                        <a:pt x="100" y="26"/>
                      </a:lnTo>
                      <a:lnTo>
                        <a:pt x="99" y="26"/>
                      </a:lnTo>
                      <a:lnTo>
                        <a:pt x="99" y="26"/>
                      </a:lnTo>
                      <a:lnTo>
                        <a:pt x="99" y="25"/>
                      </a:lnTo>
                      <a:lnTo>
                        <a:pt x="99" y="25"/>
                      </a:lnTo>
                      <a:lnTo>
                        <a:pt x="99" y="25"/>
                      </a:lnTo>
                      <a:lnTo>
                        <a:pt x="99" y="25"/>
                      </a:lnTo>
                      <a:lnTo>
                        <a:pt x="100" y="25"/>
                      </a:lnTo>
                      <a:lnTo>
                        <a:pt x="100" y="25"/>
                      </a:lnTo>
                      <a:lnTo>
                        <a:pt x="100" y="24"/>
                      </a:lnTo>
                      <a:lnTo>
                        <a:pt x="100" y="24"/>
                      </a:lnTo>
                      <a:lnTo>
                        <a:pt x="100" y="24"/>
                      </a:lnTo>
                      <a:lnTo>
                        <a:pt x="100" y="24"/>
                      </a:lnTo>
                      <a:lnTo>
                        <a:pt x="100" y="24"/>
                      </a:lnTo>
                      <a:lnTo>
                        <a:pt x="100" y="23"/>
                      </a:lnTo>
                      <a:lnTo>
                        <a:pt x="101" y="23"/>
                      </a:lnTo>
                      <a:lnTo>
                        <a:pt x="101" y="23"/>
                      </a:lnTo>
                      <a:lnTo>
                        <a:pt x="102" y="23"/>
                      </a:lnTo>
                      <a:lnTo>
                        <a:pt x="102" y="23"/>
                      </a:lnTo>
                      <a:lnTo>
                        <a:pt x="103" y="23"/>
                      </a:lnTo>
                      <a:lnTo>
                        <a:pt x="103" y="23"/>
                      </a:lnTo>
                      <a:lnTo>
                        <a:pt x="103" y="22"/>
                      </a:lnTo>
                      <a:lnTo>
                        <a:pt x="103" y="22"/>
                      </a:lnTo>
                      <a:lnTo>
                        <a:pt x="103" y="22"/>
                      </a:lnTo>
                      <a:lnTo>
                        <a:pt x="103" y="21"/>
                      </a:lnTo>
                      <a:lnTo>
                        <a:pt x="103" y="21"/>
                      </a:lnTo>
                      <a:lnTo>
                        <a:pt x="103" y="20"/>
                      </a:lnTo>
                      <a:lnTo>
                        <a:pt x="103" y="20"/>
                      </a:lnTo>
                      <a:lnTo>
                        <a:pt x="103" y="20"/>
                      </a:lnTo>
                      <a:lnTo>
                        <a:pt x="103" y="20"/>
                      </a:lnTo>
                      <a:lnTo>
                        <a:pt x="103" y="20"/>
                      </a:lnTo>
                      <a:lnTo>
                        <a:pt x="103" y="20"/>
                      </a:lnTo>
                      <a:lnTo>
                        <a:pt x="103" y="20"/>
                      </a:lnTo>
                      <a:lnTo>
                        <a:pt x="103" y="20"/>
                      </a:lnTo>
                      <a:lnTo>
                        <a:pt x="103" y="19"/>
                      </a:lnTo>
                      <a:lnTo>
                        <a:pt x="103" y="20"/>
                      </a:lnTo>
                      <a:lnTo>
                        <a:pt x="104" y="20"/>
                      </a:lnTo>
                      <a:lnTo>
                        <a:pt x="104" y="20"/>
                      </a:lnTo>
                      <a:lnTo>
                        <a:pt x="104" y="20"/>
                      </a:lnTo>
                      <a:lnTo>
                        <a:pt x="104" y="20"/>
                      </a:lnTo>
                      <a:lnTo>
                        <a:pt x="104" y="20"/>
                      </a:lnTo>
                      <a:lnTo>
                        <a:pt x="104" y="20"/>
                      </a:lnTo>
                      <a:lnTo>
                        <a:pt x="105" y="20"/>
                      </a:lnTo>
                      <a:lnTo>
                        <a:pt x="105" y="21"/>
                      </a:lnTo>
                      <a:lnTo>
                        <a:pt x="105" y="21"/>
                      </a:lnTo>
                      <a:lnTo>
                        <a:pt x="104" y="21"/>
                      </a:lnTo>
                      <a:lnTo>
                        <a:pt x="104" y="21"/>
                      </a:lnTo>
                      <a:lnTo>
                        <a:pt x="105" y="22"/>
                      </a:lnTo>
                      <a:lnTo>
                        <a:pt x="105" y="22"/>
                      </a:lnTo>
                      <a:lnTo>
                        <a:pt x="105" y="22"/>
                      </a:lnTo>
                      <a:lnTo>
                        <a:pt x="105" y="22"/>
                      </a:lnTo>
                      <a:lnTo>
                        <a:pt x="105" y="22"/>
                      </a:lnTo>
                      <a:lnTo>
                        <a:pt x="104" y="22"/>
                      </a:lnTo>
                      <a:lnTo>
                        <a:pt x="104" y="23"/>
                      </a:lnTo>
                      <a:lnTo>
                        <a:pt x="104" y="23"/>
                      </a:lnTo>
                      <a:lnTo>
                        <a:pt x="104" y="23"/>
                      </a:lnTo>
                      <a:lnTo>
                        <a:pt x="104" y="24"/>
                      </a:lnTo>
                      <a:lnTo>
                        <a:pt x="104" y="24"/>
                      </a:lnTo>
                      <a:lnTo>
                        <a:pt x="104" y="24"/>
                      </a:lnTo>
                      <a:lnTo>
                        <a:pt x="104" y="24"/>
                      </a:lnTo>
                      <a:lnTo>
                        <a:pt x="104" y="24"/>
                      </a:lnTo>
                      <a:lnTo>
                        <a:pt x="104" y="24"/>
                      </a:lnTo>
                      <a:lnTo>
                        <a:pt x="104" y="25"/>
                      </a:lnTo>
                      <a:lnTo>
                        <a:pt x="104" y="25"/>
                      </a:lnTo>
                      <a:lnTo>
                        <a:pt x="104" y="25"/>
                      </a:lnTo>
                      <a:lnTo>
                        <a:pt x="104" y="25"/>
                      </a:lnTo>
                      <a:lnTo>
                        <a:pt x="104" y="25"/>
                      </a:lnTo>
                      <a:lnTo>
                        <a:pt x="104" y="26"/>
                      </a:lnTo>
                      <a:lnTo>
                        <a:pt x="104" y="26"/>
                      </a:lnTo>
                      <a:lnTo>
                        <a:pt x="104" y="26"/>
                      </a:lnTo>
                      <a:lnTo>
                        <a:pt x="105" y="26"/>
                      </a:lnTo>
                      <a:lnTo>
                        <a:pt x="105" y="26"/>
                      </a:lnTo>
                      <a:lnTo>
                        <a:pt x="106" y="26"/>
                      </a:lnTo>
                      <a:lnTo>
                        <a:pt x="106" y="26"/>
                      </a:lnTo>
                      <a:lnTo>
                        <a:pt x="106" y="26"/>
                      </a:lnTo>
                      <a:lnTo>
                        <a:pt x="106" y="26"/>
                      </a:lnTo>
                      <a:lnTo>
                        <a:pt x="107" y="26"/>
                      </a:lnTo>
                      <a:lnTo>
                        <a:pt x="107" y="26"/>
                      </a:lnTo>
                      <a:lnTo>
                        <a:pt x="107" y="26"/>
                      </a:lnTo>
                      <a:lnTo>
                        <a:pt x="107" y="26"/>
                      </a:lnTo>
                      <a:lnTo>
                        <a:pt x="107" y="26"/>
                      </a:lnTo>
                      <a:lnTo>
                        <a:pt x="108" y="26"/>
                      </a:lnTo>
                      <a:lnTo>
                        <a:pt x="108" y="26"/>
                      </a:lnTo>
                      <a:lnTo>
                        <a:pt x="108" y="26"/>
                      </a:lnTo>
                      <a:lnTo>
                        <a:pt x="109" y="26"/>
                      </a:lnTo>
                      <a:lnTo>
                        <a:pt x="109" y="26"/>
                      </a:lnTo>
                      <a:lnTo>
                        <a:pt x="109" y="26"/>
                      </a:lnTo>
                      <a:lnTo>
                        <a:pt x="109" y="26"/>
                      </a:lnTo>
                      <a:lnTo>
                        <a:pt x="109" y="27"/>
                      </a:lnTo>
                      <a:lnTo>
                        <a:pt x="109" y="27"/>
                      </a:lnTo>
                      <a:lnTo>
                        <a:pt x="110" y="27"/>
                      </a:lnTo>
                      <a:lnTo>
                        <a:pt x="110" y="27"/>
                      </a:lnTo>
                      <a:lnTo>
                        <a:pt x="110" y="27"/>
                      </a:lnTo>
                      <a:lnTo>
                        <a:pt x="110" y="27"/>
                      </a:lnTo>
                      <a:lnTo>
                        <a:pt x="111" y="27"/>
                      </a:lnTo>
                      <a:lnTo>
                        <a:pt x="111" y="27"/>
                      </a:lnTo>
                      <a:lnTo>
                        <a:pt x="111" y="27"/>
                      </a:lnTo>
                      <a:lnTo>
                        <a:pt x="111" y="27"/>
                      </a:lnTo>
                      <a:lnTo>
                        <a:pt x="111" y="27"/>
                      </a:lnTo>
                      <a:lnTo>
                        <a:pt x="111" y="26"/>
                      </a:lnTo>
                      <a:lnTo>
                        <a:pt x="111" y="26"/>
                      </a:lnTo>
                      <a:lnTo>
                        <a:pt x="111" y="27"/>
                      </a:lnTo>
                      <a:lnTo>
                        <a:pt x="110" y="26"/>
                      </a:lnTo>
                      <a:lnTo>
                        <a:pt x="110" y="26"/>
                      </a:lnTo>
                      <a:lnTo>
                        <a:pt x="110" y="26"/>
                      </a:lnTo>
                      <a:lnTo>
                        <a:pt x="110" y="26"/>
                      </a:lnTo>
                      <a:lnTo>
                        <a:pt x="110" y="26"/>
                      </a:lnTo>
                      <a:lnTo>
                        <a:pt x="110" y="26"/>
                      </a:lnTo>
                      <a:lnTo>
                        <a:pt x="110" y="26"/>
                      </a:lnTo>
                      <a:lnTo>
                        <a:pt x="109" y="26"/>
                      </a:lnTo>
                      <a:lnTo>
                        <a:pt x="109" y="26"/>
                      </a:lnTo>
                      <a:lnTo>
                        <a:pt x="109" y="26"/>
                      </a:lnTo>
                      <a:lnTo>
                        <a:pt x="109" y="26"/>
                      </a:lnTo>
                      <a:lnTo>
                        <a:pt x="108" y="26"/>
                      </a:lnTo>
                      <a:lnTo>
                        <a:pt x="108" y="26"/>
                      </a:lnTo>
                      <a:lnTo>
                        <a:pt x="108" y="26"/>
                      </a:lnTo>
                      <a:lnTo>
                        <a:pt x="108" y="25"/>
                      </a:lnTo>
                      <a:lnTo>
                        <a:pt x="108" y="25"/>
                      </a:lnTo>
                      <a:lnTo>
                        <a:pt x="107" y="25"/>
                      </a:lnTo>
                      <a:lnTo>
                        <a:pt x="107" y="25"/>
                      </a:lnTo>
                      <a:lnTo>
                        <a:pt x="107" y="25"/>
                      </a:lnTo>
                      <a:lnTo>
                        <a:pt x="107" y="25"/>
                      </a:lnTo>
                      <a:lnTo>
                        <a:pt x="107" y="25"/>
                      </a:lnTo>
                      <a:lnTo>
                        <a:pt x="106" y="25"/>
                      </a:lnTo>
                      <a:lnTo>
                        <a:pt x="106" y="25"/>
                      </a:lnTo>
                      <a:lnTo>
                        <a:pt x="106" y="25"/>
                      </a:lnTo>
                      <a:lnTo>
                        <a:pt x="106" y="25"/>
                      </a:lnTo>
                      <a:lnTo>
                        <a:pt x="106" y="24"/>
                      </a:lnTo>
                      <a:lnTo>
                        <a:pt x="105" y="23"/>
                      </a:lnTo>
                      <a:lnTo>
                        <a:pt x="105" y="23"/>
                      </a:lnTo>
                      <a:lnTo>
                        <a:pt x="106" y="23"/>
                      </a:lnTo>
                      <a:lnTo>
                        <a:pt x="106" y="23"/>
                      </a:lnTo>
                      <a:lnTo>
                        <a:pt x="106" y="23"/>
                      </a:lnTo>
                      <a:lnTo>
                        <a:pt x="107" y="23"/>
                      </a:lnTo>
                      <a:lnTo>
                        <a:pt x="107" y="23"/>
                      </a:lnTo>
                      <a:lnTo>
                        <a:pt x="107" y="23"/>
                      </a:lnTo>
                      <a:lnTo>
                        <a:pt x="107" y="23"/>
                      </a:lnTo>
                      <a:lnTo>
                        <a:pt x="107" y="23"/>
                      </a:lnTo>
                      <a:lnTo>
                        <a:pt x="107" y="23"/>
                      </a:lnTo>
                      <a:lnTo>
                        <a:pt x="108" y="23"/>
                      </a:lnTo>
                      <a:lnTo>
                        <a:pt x="108" y="23"/>
                      </a:lnTo>
                      <a:lnTo>
                        <a:pt x="108" y="23"/>
                      </a:lnTo>
                      <a:lnTo>
                        <a:pt x="109" y="24"/>
                      </a:lnTo>
                      <a:lnTo>
                        <a:pt x="109" y="24"/>
                      </a:lnTo>
                      <a:lnTo>
                        <a:pt x="109" y="24"/>
                      </a:lnTo>
                      <a:lnTo>
                        <a:pt x="109" y="24"/>
                      </a:lnTo>
                      <a:lnTo>
                        <a:pt x="110" y="24"/>
                      </a:lnTo>
                      <a:lnTo>
                        <a:pt x="110" y="23"/>
                      </a:lnTo>
                      <a:lnTo>
                        <a:pt x="110" y="23"/>
                      </a:lnTo>
                      <a:lnTo>
                        <a:pt x="110" y="23"/>
                      </a:lnTo>
                      <a:lnTo>
                        <a:pt x="110" y="23"/>
                      </a:lnTo>
                      <a:lnTo>
                        <a:pt x="110" y="23"/>
                      </a:lnTo>
                      <a:lnTo>
                        <a:pt x="110" y="23"/>
                      </a:lnTo>
                      <a:lnTo>
                        <a:pt x="110" y="23"/>
                      </a:lnTo>
                      <a:lnTo>
                        <a:pt x="110" y="23"/>
                      </a:lnTo>
                      <a:lnTo>
                        <a:pt x="110" y="22"/>
                      </a:lnTo>
                      <a:lnTo>
                        <a:pt x="109" y="22"/>
                      </a:lnTo>
                      <a:lnTo>
                        <a:pt x="109" y="22"/>
                      </a:lnTo>
                      <a:lnTo>
                        <a:pt x="109" y="23"/>
                      </a:lnTo>
                      <a:lnTo>
                        <a:pt x="109" y="23"/>
                      </a:lnTo>
                      <a:lnTo>
                        <a:pt x="108" y="23"/>
                      </a:lnTo>
                      <a:lnTo>
                        <a:pt x="108" y="22"/>
                      </a:lnTo>
                      <a:lnTo>
                        <a:pt x="108" y="22"/>
                      </a:lnTo>
                      <a:lnTo>
                        <a:pt x="109" y="22"/>
                      </a:lnTo>
                      <a:lnTo>
                        <a:pt x="109" y="22"/>
                      </a:lnTo>
                      <a:lnTo>
                        <a:pt x="109" y="22"/>
                      </a:lnTo>
                      <a:lnTo>
                        <a:pt x="109" y="22"/>
                      </a:lnTo>
                      <a:lnTo>
                        <a:pt x="109" y="22"/>
                      </a:lnTo>
                      <a:lnTo>
                        <a:pt x="110" y="22"/>
                      </a:lnTo>
                      <a:lnTo>
                        <a:pt x="110" y="21"/>
                      </a:lnTo>
                      <a:lnTo>
                        <a:pt x="110" y="21"/>
                      </a:lnTo>
                      <a:lnTo>
                        <a:pt x="110" y="21"/>
                      </a:lnTo>
                      <a:lnTo>
                        <a:pt x="111" y="21"/>
                      </a:lnTo>
                      <a:lnTo>
                        <a:pt x="111" y="21"/>
                      </a:lnTo>
                      <a:lnTo>
                        <a:pt x="111" y="21"/>
                      </a:lnTo>
                      <a:lnTo>
                        <a:pt x="111" y="21"/>
                      </a:lnTo>
                      <a:lnTo>
                        <a:pt x="111" y="21"/>
                      </a:lnTo>
                      <a:lnTo>
                        <a:pt x="112" y="21"/>
                      </a:lnTo>
                      <a:lnTo>
                        <a:pt x="112" y="21"/>
                      </a:lnTo>
                      <a:lnTo>
                        <a:pt x="112" y="21"/>
                      </a:lnTo>
                      <a:lnTo>
                        <a:pt x="112" y="21"/>
                      </a:lnTo>
                      <a:lnTo>
                        <a:pt x="113" y="21"/>
                      </a:lnTo>
                      <a:lnTo>
                        <a:pt x="113" y="21"/>
                      </a:lnTo>
                      <a:lnTo>
                        <a:pt x="113" y="22"/>
                      </a:lnTo>
                      <a:lnTo>
                        <a:pt x="113" y="22"/>
                      </a:lnTo>
                      <a:lnTo>
                        <a:pt x="113" y="22"/>
                      </a:lnTo>
                      <a:lnTo>
                        <a:pt x="114" y="22"/>
                      </a:lnTo>
                      <a:lnTo>
                        <a:pt x="114" y="22"/>
                      </a:lnTo>
                      <a:lnTo>
                        <a:pt x="114" y="22"/>
                      </a:lnTo>
                      <a:lnTo>
                        <a:pt x="115" y="22"/>
                      </a:lnTo>
                      <a:lnTo>
                        <a:pt x="115" y="22"/>
                      </a:lnTo>
                      <a:lnTo>
                        <a:pt x="115" y="22"/>
                      </a:lnTo>
                      <a:lnTo>
                        <a:pt x="115" y="22"/>
                      </a:lnTo>
                      <a:lnTo>
                        <a:pt x="116" y="23"/>
                      </a:lnTo>
                      <a:lnTo>
                        <a:pt x="115" y="23"/>
                      </a:lnTo>
                      <a:lnTo>
                        <a:pt x="115" y="23"/>
                      </a:lnTo>
                      <a:lnTo>
                        <a:pt x="116" y="23"/>
                      </a:lnTo>
                      <a:lnTo>
                        <a:pt x="116" y="23"/>
                      </a:lnTo>
                      <a:lnTo>
                        <a:pt x="117" y="23"/>
                      </a:lnTo>
                      <a:lnTo>
                        <a:pt x="117" y="24"/>
                      </a:lnTo>
                      <a:lnTo>
                        <a:pt x="117" y="24"/>
                      </a:lnTo>
                      <a:lnTo>
                        <a:pt x="117" y="24"/>
                      </a:lnTo>
                      <a:lnTo>
                        <a:pt x="117" y="24"/>
                      </a:lnTo>
                      <a:lnTo>
                        <a:pt x="118" y="24"/>
                      </a:lnTo>
                      <a:lnTo>
                        <a:pt x="118" y="24"/>
                      </a:lnTo>
                      <a:lnTo>
                        <a:pt x="118" y="24"/>
                      </a:lnTo>
                      <a:lnTo>
                        <a:pt x="119" y="24"/>
                      </a:lnTo>
                      <a:lnTo>
                        <a:pt x="119" y="24"/>
                      </a:lnTo>
                      <a:lnTo>
                        <a:pt x="120" y="24"/>
                      </a:lnTo>
                      <a:lnTo>
                        <a:pt x="120" y="24"/>
                      </a:lnTo>
                      <a:lnTo>
                        <a:pt x="120" y="24"/>
                      </a:lnTo>
                      <a:lnTo>
                        <a:pt x="121" y="24"/>
                      </a:lnTo>
                      <a:lnTo>
                        <a:pt x="121" y="24"/>
                      </a:lnTo>
                      <a:lnTo>
                        <a:pt x="121" y="24"/>
                      </a:lnTo>
                      <a:lnTo>
                        <a:pt x="121" y="24"/>
                      </a:lnTo>
                      <a:lnTo>
                        <a:pt x="121" y="25"/>
                      </a:lnTo>
                      <a:lnTo>
                        <a:pt x="121" y="25"/>
                      </a:lnTo>
                      <a:lnTo>
                        <a:pt x="121" y="25"/>
                      </a:lnTo>
                      <a:lnTo>
                        <a:pt x="121" y="25"/>
                      </a:lnTo>
                      <a:lnTo>
                        <a:pt x="121" y="25"/>
                      </a:lnTo>
                      <a:lnTo>
                        <a:pt x="120" y="25"/>
                      </a:lnTo>
                      <a:lnTo>
                        <a:pt x="120" y="26"/>
                      </a:lnTo>
                      <a:lnTo>
                        <a:pt x="120" y="26"/>
                      </a:lnTo>
                      <a:lnTo>
                        <a:pt x="119" y="26"/>
                      </a:lnTo>
                      <a:lnTo>
                        <a:pt x="119" y="26"/>
                      </a:lnTo>
                      <a:lnTo>
                        <a:pt x="119" y="26"/>
                      </a:lnTo>
                      <a:lnTo>
                        <a:pt x="119" y="26"/>
                      </a:lnTo>
                      <a:lnTo>
                        <a:pt x="119" y="26"/>
                      </a:lnTo>
                      <a:lnTo>
                        <a:pt x="119" y="27"/>
                      </a:lnTo>
                      <a:lnTo>
                        <a:pt x="119" y="27"/>
                      </a:lnTo>
                      <a:lnTo>
                        <a:pt x="119" y="27"/>
                      </a:lnTo>
                      <a:lnTo>
                        <a:pt x="119" y="27"/>
                      </a:lnTo>
                      <a:lnTo>
                        <a:pt x="119" y="27"/>
                      </a:lnTo>
                      <a:lnTo>
                        <a:pt x="119" y="28"/>
                      </a:lnTo>
                      <a:lnTo>
                        <a:pt x="119" y="28"/>
                      </a:lnTo>
                      <a:lnTo>
                        <a:pt x="119" y="28"/>
                      </a:lnTo>
                      <a:lnTo>
                        <a:pt x="119" y="29"/>
                      </a:lnTo>
                      <a:lnTo>
                        <a:pt x="119" y="29"/>
                      </a:lnTo>
                      <a:lnTo>
                        <a:pt x="119" y="29"/>
                      </a:lnTo>
                      <a:lnTo>
                        <a:pt x="119" y="30"/>
                      </a:lnTo>
                      <a:lnTo>
                        <a:pt x="119" y="30"/>
                      </a:lnTo>
                      <a:lnTo>
                        <a:pt x="119" y="30"/>
                      </a:lnTo>
                      <a:lnTo>
                        <a:pt x="119" y="30"/>
                      </a:lnTo>
                      <a:lnTo>
                        <a:pt x="119" y="29"/>
                      </a:lnTo>
                      <a:lnTo>
                        <a:pt x="119" y="29"/>
                      </a:lnTo>
                      <a:lnTo>
                        <a:pt x="119" y="29"/>
                      </a:lnTo>
                      <a:lnTo>
                        <a:pt x="119" y="28"/>
                      </a:lnTo>
                      <a:lnTo>
                        <a:pt x="120" y="28"/>
                      </a:lnTo>
                      <a:lnTo>
                        <a:pt x="119" y="28"/>
                      </a:lnTo>
                      <a:lnTo>
                        <a:pt x="119" y="28"/>
                      </a:lnTo>
                      <a:lnTo>
                        <a:pt x="120" y="27"/>
                      </a:lnTo>
                      <a:lnTo>
                        <a:pt x="120" y="27"/>
                      </a:lnTo>
                      <a:lnTo>
                        <a:pt x="120" y="27"/>
                      </a:lnTo>
                      <a:lnTo>
                        <a:pt x="120" y="27"/>
                      </a:lnTo>
                      <a:lnTo>
                        <a:pt x="121" y="27"/>
                      </a:lnTo>
                      <a:lnTo>
                        <a:pt x="121" y="28"/>
                      </a:lnTo>
                      <a:lnTo>
                        <a:pt x="121" y="28"/>
                      </a:lnTo>
                      <a:lnTo>
                        <a:pt x="121" y="28"/>
                      </a:lnTo>
                      <a:lnTo>
                        <a:pt x="121" y="29"/>
                      </a:lnTo>
                      <a:lnTo>
                        <a:pt x="121" y="29"/>
                      </a:lnTo>
                      <a:lnTo>
                        <a:pt x="121" y="29"/>
                      </a:lnTo>
                      <a:lnTo>
                        <a:pt x="121" y="29"/>
                      </a:lnTo>
                      <a:lnTo>
                        <a:pt x="120" y="30"/>
                      </a:lnTo>
                      <a:lnTo>
                        <a:pt x="120" y="30"/>
                      </a:lnTo>
                      <a:lnTo>
                        <a:pt x="120" y="30"/>
                      </a:lnTo>
                      <a:lnTo>
                        <a:pt x="120" y="30"/>
                      </a:lnTo>
                      <a:lnTo>
                        <a:pt x="120" y="30"/>
                      </a:lnTo>
                      <a:lnTo>
                        <a:pt x="121" y="31"/>
                      </a:lnTo>
                      <a:lnTo>
                        <a:pt x="121" y="31"/>
                      </a:lnTo>
                      <a:lnTo>
                        <a:pt x="121" y="31"/>
                      </a:lnTo>
                      <a:lnTo>
                        <a:pt x="121" y="30"/>
                      </a:lnTo>
                      <a:lnTo>
                        <a:pt x="121" y="30"/>
                      </a:lnTo>
                      <a:lnTo>
                        <a:pt x="121" y="30"/>
                      </a:lnTo>
                      <a:lnTo>
                        <a:pt x="120" y="30"/>
                      </a:lnTo>
                      <a:lnTo>
                        <a:pt x="120" y="30"/>
                      </a:lnTo>
                      <a:lnTo>
                        <a:pt x="120" y="30"/>
                      </a:lnTo>
                      <a:lnTo>
                        <a:pt x="121" y="30"/>
                      </a:lnTo>
                      <a:lnTo>
                        <a:pt x="121" y="30"/>
                      </a:lnTo>
                      <a:lnTo>
                        <a:pt x="120" y="30"/>
                      </a:lnTo>
                      <a:lnTo>
                        <a:pt x="121" y="30"/>
                      </a:lnTo>
                      <a:lnTo>
                        <a:pt x="121" y="30"/>
                      </a:lnTo>
                      <a:lnTo>
                        <a:pt x="121" y="30"/>
                      </a:lnTo>
                      <a:lnTo>
                        <a:pt x="121" y="30"/>
                      </a:lnTo>
                      <a:lnTo>
                        <a:pt x="122" y="30"/>
                      </a:lnTo>
                      <a:lnTo>
                        <a:pt x="122" y="29"/>
                      </a:lnTo>
                      <a:lnTo>
                        <a:pt x="122" y="29"/>
                      </a:lnTo>
                      <a:lnTo>
                        <a:pt x="122" y="29"/>
                      </a:lnTo>
                      <a:lnTo>
                        <a:pt x="122" y="29"/>
                      </a:lnTo>
                      <a:lnTo>
                        <a:pt x="122" y="28"/>
                      </a:lnTo>
                      <a:lnTo>
                        <a:pt x="122" y="28"/>
                      </a:lnTo>
                      <a:lnTo>
                        <a:pt x="122" y="28"/>
                      </a:lnTo>
                      <a:lnTo>
                        <a:pt x="122" y="27"/>
                      </a:lnTo>
                      <a:lnTo>
                        <a:pt x="122" y="27"/>
                      </a:lnTo>
                      <a:lnTo>
                        <a:pt x="122" y="27"/>
                      </a:lnTo>
                      <a:lnTo>
                        <a:pt x="121" y="27"/>
                      </a:lnTo>
                      <a:lnTo>
                        <a:pt x="121" y="27"/>
                      </a:lnTo>
                      <a:lnTo>
                        <a:pt x="121" y="26"/>
                      </a:lnTo>
                      <a:lnTo>
                        <a:pt x="121" y="26"/>
                      </a:lnTo>
                      <a:lnTo>
                        <a:pt x="121" y="26"/>
                      </a:lnTo>
                      <a:lnTo>
                        <a:pt x="121" y="26"/>
                      </a:lnTo>
                      <a:lnTo>
                        <a:pt x="121" y="26"/>
                      </a:lnTo>
                      <a:lnTo>
                        <a:pt x="121" y="25"/>
                      </a:lnTo>
                      <a:lnTo>
                        <a:pt x="121" y="25"/>
                      </a:lnTo>
                      <a:lnTo>
                        <a:pt x="122" y="25"/>
                      </a:lnTo>
                      <a:lnTo>
                        <a:pt x="122" y="25"/>
                      </a:lnTo>
                      <a:lnTo>
                        <a:pt x="122" y="25"/>
                      </a:lnTo>
                      <a:lnTo>
                        <a:pt x="122" y="25"/>
                      </a:lnTo>
                      <a:lnTo>
                        <a:pt x="122" y="25"/>
                      </a:lnTo>
                      <a:lnTo>
                        <a:pt x="122" y="24"/>
                      </a:lnTo>
                      <a:lnTo>
                        <a:pt x="122" y="24"/>
                      </a:lnTo>
                      <a:lnTo>
                        <a:pt x="122" y="24"/>
                      </a:lnTo>
                      <a:lnTo>
                        <a:pt x="122" y="24"/>
                      </a:lnTo>
                      <a:lnTo>
                        <a:pt x="121" y="24"/>
                      </a:lnTo>
                      <a:lnTo>
                        <a:pt x="121" y="24"/>
                      </a:lnTo>
                      <a:lnTo>
                        <a:pt x="121" y="23"/>
                      </a:lnTo>
                      <a:lnTo>
                        <a:pt x="121" y="23"/>
                      </a:lnTo>
                      <a:lnTo>
                        <a:pt x="121" y="23"/>
                      </a:lnTo>
                      <a:lnTo>
                        <a:pt x="120" y="23"/>
                      </a:lnTo>
                      <a:lnTo>
                        <a:pt x="120" y="23"/>
                      </a:lnTo>
                      <a:lnTo>
                        <a:pt x="120" y="23"/>
                      </a:lnTo>
                      <a:lnTo>
                        <a:pt x="120" y="23"/>
                      </a:lnTo>
                      <a:lnTo>
                        <a:pt x="119" y="23"/>
                      </a:lnTo>
                      <a:lnTo>
                        <a:pt x="119" y="23"/>
                      </a:lnTo>
                      <a:lnTo>
                        <a:pt x="119" y="23"/>
                      </a:lnTo>
                      <a:lnTo>
                        <a:pt x="119" y="22"/>
                      </a:lnTo>
                      <a:lnTo>
                        <a:pt x="119" y="22"/>
                      </a:lnTo>
                      <a:lnTo>
                        <a:pt x="119" y="22"/>
                      </a:lnTo>
                      <a:lnTo>
                        <a:pt x="119" y="22"/>
                      </a:lnTo>
                      <a:lnTo>
                        <a:pt x="119" y="22"/>
                      </a:lnTo>
                      <a:lnTo>
                        <a:pt x="119" y="22"/>
                      </a:lnTo>
                      <a:lnTo>
                        <a:pt x="118" y="22"/>
                      </a:lnTo>
                      <a:lnTo>
                        <a:pt x="118" y="22"/>
                      </a:lnTo>
                      <a:lnTo>
                        <a:pt x="118" y="22"/>
                      </a:lnTo>
                      <a:lnTo>
                        <a:pt x="118" y="22"/>
                      </a:lnTo>
                      <a:lnTo>
                        <a:pt x="117" y="21"/>
                      </a:lnTo>
                      <a:lnTo>
                        <a:pt x="117" y="21"/>
                      </a:lnTo>
                      <a:lnTo>
                        <a:pt x="117" y="21"/>
                      </a:lnTo>
                      <a:lnTo>
                        <a:pt x="117" y="21"/>
                      </a:lnTo>
                      <a:lnTo>
                        <a:pt x="116" y="21"/>
                      </a:lnTo>
                      <a:lnTo>
                        <a:pt x="116" y="21"/>
                      </a:lnTo>
                      <a:lnTo>
                        <a:pt x="116" y="21"/>
                      </a:lnTo>
                      <a:lnTo>
                        <a:pt x="116" y="21"/>
                      </a:lnTo>
                      <a:lnTo>
                        <a:pt x="116" y="21"/>
                      </a:lnTo>
                      <a:lnTo>
                        <a:pt x="116" y="20"/>
                      </a:lnTo>
                      <a:lnTo>
                        <a:pt x="116" y="20"/>
                      </a:lnTo>
                      <a:lnTo>
                        <a:pt x="116" y="20"/>
                      </a:lnTo>
                      <a:lnTo>
                        <a:pt x="115" y="20"/>
                      </a:lnTo>
                      <a:lnTo>
                        <a:pt x="116" y="20"/>
                      </a:lnTo>
                      <a:lnTo>
                        <a:pt x="116" y="20"/>
                      </a:lnTo>
                      <a:lnTo>
                        <a:pt x="116" y="20"/>
                      </a:lnTo>
                      <a:lnTo>
                        <a:pt x="116" y="20"/>
                      </a:lnTo>
                      <a:lnTo>
                        <a:pt x="116" y="19"/>
                      </a:lnTo>
                      <a:lnTo>
                        <a:pt x="116" y="19"/>
                      </a:lnTo>
                      <a:lnTo>
                        <a:pt x="116" y="19"/>
                      </a:lnTo>
                      <a:lnTo>
                        <a:pt x="116" y="19"/>
                      </a:lnTo>
                      <a:lnTo>
                        <a:pt x="115" y="19"/>
                      </a:lnTo>
                      <a:lnTo>
                        <a:pt x="115" y="18"/>
                      </a:lnTo>
                      <a:lnTo>
                        <a:pt x="115" y="18"/>
                      </a:lnTo>
                      <a:lnTo>
                        <a:pt x="115" y="18"/>
                      </a:lnTo>
                      <a:lnTo>
                        <a:pt x="115" y="18"/>
                      </a:lnTo>
                      <a:lnTo>
                        <a:pt x="115" y="18"/>
                      </a:lnTo>
                      <a:lnTo>
                        <a:pt x="115" y="18"/>
                      </a:lnTo>
                      <a:lnTo>
                        <a:pt x="115" y="18"/>
                      </a:lnTo>
                      <a:lnTo>
                        <a:pt x="115" y="18"/>
                      </a:lnTo>
                      <a:lnTo>
                        <a:pt x="115" y="18"/>
                      </a:lnTo>
                      <a:lnTo>
                        <a:pt x="115" y="18"/>
                      </a:lnTo>
                      <a:lnTo>
                        <a:pt x="115" y="18"/>
                      </a:lnTo>
                      <a:lnTo>
                        <a:pt x="115" y="18"/>
                      </a:lnTo>
                      <a:lnTo>
                        <a:pt x="115" y="18"/>
                      </a:lnTo>
                      <a:lnTo>
                        <a:pt x="115" y="18"/>
                      </a:lnTo>
                      <a:lnTo>
                        <a:pt x="115" y="17"/>
                      </a:lnTo>
                      <a:lnTo>
                        <a:pt x="115" y="17"/>
                      </a:lnTo>
                      <a:lnTo>
                        <a:pt x="116" y="17"/>
                      </a:lnTo>
                      <a:lnTo>
                        <a:pt x="115" y="17"/>
                      </a:lnTo>
                      <a:lnTo>
                        <a:pt x="115" y="17"/>
                      </a:lnTo>
                      <a:lnTo>
                        <a:pt x="115" y="17"/>
                      </a:lnTo>
                      <a:lnTo>
                        <a:pt x="115" y="17"/>
                      </a:lnTo>
                      <a:lnTo>
                        <a:pt x="116" y="17"/>
                      </a:lnTo>
                      <a:lnTo>
                        <a:pt x="116" y="17"/>
                      </a:lnTo>
                      <a:lnTo>
                        <a:pt x="116" y="17"/>
                      </a:lnTo>
                      <a:lnTo>
                        <a:pt x="116" y="16"/>
                      </a:lnTo>
                      <a:lnTo>
                        <a:pt x="117" y="16"/>
                      </a:lnTo>
                      <a:lnTo>
                        <a:pt x="117" y="16"/>
                      </a:lnTo>
                      <a:lnTo>
                        <a:pt x="118" y="16"/>
                      </a:lnTo>
                      <a:lnTo>
                        <a:pt x="118" y="16"/>
                      </a:lnTo>
                      <a:lnTo>
                        <a:pt x="119" y="16"/>
                      </a:lnTo>
                      <a:lnTo>
                        <a:pt x="119" y="16"/>
                      </a:lnTo>
                      <a:lnTo>
                        <a:pt x="120" y="16"/>
                      </a:lnTo>
                      <a:lnTo>
                        <a:pt x="120" y="16"/>
                      </a:lnTo>
                      <a:lnTo>
                        <a:pt x="120" y="16"/>
                      </a:lnTo>
                      <a:lnTo>
                        <a:pt x="120" y="16"/>
                      </a:lnTo>
                      <a:lnTo>
                        <a:pt x="121" y="16"/>
                      </a:lnTo>
                      <a:lnTo>
                        <a:pt x="121" y="16"/>
                      </a:lnTo>
                      <a:lnTo>
                        <a:pt x="122" y="16"/>
                      </a:lnTo>
                      <a:lnTo>
                        <a:pt x="122" y="16"/>
                      </a:lnTo>
                      <a:lnTo>
                        <a:pt x="122" y="16"/>
                      </a:lnTo>
                      <a:lnTo>
                        <a:pt x="122" y="16"/>
                      </a:lnTo>
                      <a:lnTo>
                        <a:pt x="123" y="16"/>
                      </a:lnTo>
                      <a:lnTo>
                        <a:pt x="123" y="16"/>
                      </a:lnTo>
                      <a:lnTo>
                        <a:pt x="123" y="16"/>
                      </a:lnTo>
                      <a:lnTo>
                        <a:pt x="124" y="16"/>
                      </a:lnTo>
                      <a:lnTo>
                        <a:pt x="124" y="16"/>
                      </a:lnTo>
                      <a:lnTo>
                        <a:pt x="124" y="16"/>
                      </a:lnTo>
                      <a:lnTo>
                        <a:pt x="124" y="16"/>
                      </a:lnTo>
                      <a:lnTo>
                        <a:pt x="125" y="16"/>
                      </a:lnTo>
                      <a:lnTo>
                        <a:pt x="125" y="16"/>
                      </a:lnTo>
                      <a:lnTo>
                        <a:pt x="125" y="16"/>
                      </a:lnTo>
                      <a:lnTo>
                        <a:pt x="126" y="16"/>
                      </a:lnTo>
                      <a:lnTo>
                        <a:pt x="126" y="16"/>
                      </a:lnTo>
                      <a:lnTo>
                        <a:pt x="126" y="16"/>
                      </a:lnTo>
                      <a:lnTo>
                        <a:pt x="127" y="15"/>
                      </a:lnTo>
                      <a:lnTo>
                        <a:pt x="127" y="15"/>
                      </a:lnTo>
                      <a:lnTo>
                        <a:pt x="127" y="15"/>
                      </a:lnTo>
                      <a:lnTo>
                        <a:pt x="127" y="15"/>
                      </a:lnTo>
                      <a:lnTo>
                        <a:pt x="128" y="15"/>
                      </a:lnTo>
                      <a:lnTo>
                        <a:pt x="128" y="15"/>
                      </a:lnTo>
                      <a:lnTo>
                        <a:pt x="129" y="15"/>
                      </a:lnTo>
                      <a:lnTo>
                        <a:pt x="129" y="15"/>
                      </a:lnTo>
                      <a:lnTo>
                        <a:pt x="129" y="15"/>
                      </a:lnTo>
                      <a:lnTo>
                        <a:pt x="129" y="16"/>
                      </a:lnTo>
                      <a:lnTo>
                        <a:pt x="129" y="16"/>
                      </a:lnTo>
                      <a:lnTo>
                        <a:pt x="129" y="16"/>
                      </a:lnTo>
                      <a:lnTo>
                        <a:pt x="129" y="16"/>
                      </a:lnTo>
                      <a:lnTo>
                        <a:pt x="129" y="16"/>
                      </a:lnTo>
                      <a:lnTo>
                        <a:pt x="129" y="16"/>
                      </a:lnTo>
                      <a:lnTo>
                        <a:pt x="129" y="16"/>
                      </a:lnTo>
                      <a:lnTo>
                        <a:pt x="129" y="16"/>
                      </a:lnTo>
                      <a:lnTo>
                        <a:pt x="129" y="16"/>
                      </a:lnTo>
                      <a:lnTo>
                        <a:pt x="128" y="16"/>
                      </a:lnTo>
                      <a:lnTo>
                        <a:pt x="128" y="16"/>
                      </a:lnTo>
                      <a:lnTo>
                        <a:pt x="128" y="16"/>
                      </a:lnTo>
                      <a:lnTo>
                        <a:pt x="128" y="16"/>
                      </a:lnTo>
                      <a:lnTo>
                        <a:pt x="127" y="16"/>
                      </a:lnTo>
                      <a:lnTo>
                        <a:pt x="127" y="17"/>
                      </a:lnTo>
                      <a:lnTo>
                        <a:pt x="127" y="17"/>
                      </a:lnTo>
                      <a:lnTo>
                        <a:pt x="127" y="17"/>
                      </a:lnTo>
                      <a:lnTo>
                        <a:pt x="127" y="17"/>
                      </a:lnTo>
                      <a:lnTo>
                        <a:pt x="127" y="17"/>
                      </a:lnTo>
                      <a:lnTo>
                        <a:pt x="127" y="18"/>
                      </a:lnTo>
                      <a:lnTo>
                        <a:pt x="127" y="18"/>
                      </a:lnTo>
                      <a:lnTo>
                        <a:pt x="127" y="17"/>
                      </a:lnTo>
                      <a:lnTo>
                        <a:pt x="127" y="17"/>
                      </a:lnTo>
                      <a:lnTo>
                        <a:pt x="127" y="17"/>
                      </a:lnTo>
                      <a:lnTo>
                        <a:pt x="127" y="17"/>
                      </a:lnTo>
                      <a:lnTo>
                        <a:pt x="128" y="17"/>
                      </a:lnTo>
                      <a:lnTo>
                        <a:pt x="128" y="17"/>
                      </a:lnTo>
                      <a:lnTo>
                        <a:pt x="128" y="17"/>
                      </a:lnTo>
                      <a:lnTo>
                        <a:pt x="129" y="17"/>
                      </a:lnTo>
                      <a:lnTo>
                        <a:pt x="129" y="17"/>
                      </a:lnTo>
                      <a:lnTo>
                        <a:pt x="129" y="16"/>
                      </a:lnTo>
                      <a:lnTo>
                        <a:pt x="129" y="16"/>
                      </a:lnTo>
                      <a:lnTo>
                        <a:pt x="129" y="16"/>
                      </a:lnTo>
                      <a:lnTo>
                        <a:pt x="130" y="16"/>
                      </a:lnTo>
                      <a:lnTo>
                        <a:pt x="130" y="16"/>
                      </a:lnTo>
                      <a:lnTo>
                        <a:pt x="130" y="16"/>
                      </a:lnTo>
                      <a:lnTo>
                        <a:pt x="130" y="16"/>
                      </a:lnTo>
                      <a:lnTo>
                        <a:pt x="130" y="16"/>
                      </a:lnTo>
                      <a:lnTo>
                        <a:pt x="130" y="16"/>
                      </a:lnTo>
                      <a:lnTo>
                        <a:pt x="130" y="16"/>
                      </a:lnTo>
                      <a:lnTo>
                        <a:pt x="131" y="16"/>
                      </a:lnTo>
                      <a:lnTo>
                        <a:pt x="131" y="15"/>
                      </a:lnTo>
                      <a:lnTo>
                        <a:pt x="131" y="15"/>
                      </a:lnTo>
                      <a:lnTo>
                        <a:pt x="130" y="15"/>
                      </a:lnTo>
                      <a:lnTo>
                        <a:pt x="130" y="15"/>
                      </a:lnTo>
                      <a:lnTo>
                        <a:pt x="130" y="15"/>
                      </a:lnTo>
                      <a:lnTo>
                        <a:pt x="130" y="15"/>
                      </a:lnTo>
                      <a:lnTo>
                        <a:pt x="130" y="15"/>
                      </a:lnTo>
                      <a:lnTo>
                        <a:pt x="130" y="15"/>
                      </a:lnTo>
                      <a:lnTo>
                        <a:pt x="129" y="15"/>
                      </a:lnTo>
                      <a:lnTo>
                        <a:pt x="129" y="15"/>
                      </a:lnTo>
                      <a:lnTo>
                        <a:pt x="129" y="15"/>
                      </a:lnTo>
                      <a:lnTo>
                        <a:pt x="129" y="15"/>
                      </a:lnTo>
                      <a:lnTo>
                        <a:pt x="130" y="15"/>
                      </a:lnTo>
                      <a:lnTo>
                        <a:pt x="130" y="15"/>
                      </a:lnTo>
                      <a:lnTo>
                        <a:pt x="130" y="14"/>
                      </a:lnTo>
                      <a:lnTo>
                        <a:pt x="130" y="14"/>
                      </a:lnTo>
                      <a:lnTo>
                        <a:pt x="129" y="14"/>
                      </a:lnTo>
                      <a:lnTo>
                        <a:pt x="129" y="14"/>
                      </a:lnTo>
                      <a:lnTo>
                        <a:pt x="129" y="14"/>
                      </a:lnTo>
                      <a:lnTo>
                        <a:pt x="129" y="14"/>
                      </a:lnTo>
                      <a:lnTo>
                        <a:pt x="129" y="14"/>
                      </a:lnTo>
                      <a:lnTo>
                        <a:pt x="128" y="14"/>
                      </a:lnTo>
                      <a:lnTo>
                        <a:pt x="128" y="14"/>
                      </a:lnTo>
                      <a:lnTo>
                        <a:pt x="128" y="14"/>
                      </a:lnTo>
                      <a:lnTo>
                        <a:pt x="127" y="14"/>
                      </a:lnTo>
                      <a:lnTo>
                        <a:pt x="127" y="14"/>
                      </a:lnTo>
                      <a:lnTo>
                        <a:pt x="127" y="14"/>
                      </a:lnTo>
                      <a:lnTo>
                        <a:pt x="127" y="13"/>
                      </a:lnTo>
                      <a:lnTo>
                        <a:pt x="127" y="13"/>
                      </a:lnTo>
                      <a:lnTo>
                        <a:pt x="127" y="13"/>
                      </a:lnTo>
                      <a:lnTo>
                        <a:pt x="128" y="13"/>
                      </a:lnTo>
                      <a:lnTo>
                        <a:pt x="128" y="14"/>
                      </a:lnTo>
                      <a:lnTo>
                        <a:pt x="128" y="14"/>
                      </a:lnTo>
                      <a:lnTo>
                        <a:pt x="128" y="13"/>
                      </a:lnTo>
                      <a:lnTo>
                        <a:pt x="128" y="13"/>
                      </a:lnTo>
                      <a:lnTo>
                        <a:pt x="127" y="13"/>
                      </a:lnTo>
                      <a:lnTo>
                        <a:pt x="128" y="13"/>
                      </a:lnTo>
                      <a:lnTo>
                        <a:pt x="128" y="13"/>
                      </a:lnTo>
                      <a:lnTo>
                        <a:pt x="128" y="13"/>
                      </a:lnTo>
                      <a:lnTo>
                        <a:pt x="129" y="13"/>
                      </a:lnTo>
                      <a:lnTo>
                        <a:pt x="129" y="13"/>
                      </a:lnTo>
                      <a:lnTo>
                        <a:pt x="129" y="13"/>
                      </a:lnTo>
                      <a:lnTo>
                        <a:pt x="129" y="13"/>
                      </a:lnTo>
                      <a:lnTo>
                        <a:pt x="129" y="14"/>
                      </a:lnTo>
                      <a:lnTo>
                        <a:pt x="129" y="14"/>
                      </a:lnTo>
                      <a:lnTo>
                        <a:pt x="129" y="14"/>
                      </a:lnTo>
                      <a:lnTo>
                        <a:pt x="129" y="13"/>
                      </a:lnTo>
                      <a:lnTo>
                        <a:pt x="129" y="13"/>
                      </a:lnTo>
                      <a:lnTo>
                        <a:pt x="129" y="13"/>
                      </a:lnTo>
                      <a:lnTo>
                        <a:pt x="129" y="13"/>
                      </a:lnTo>
                      <a:lnTo>
                        <a:pt x="129" y="13"/>
                      </a:lnTo>
                      <a:lnTo>
                        <a:pt x="128" y="13"/>
                      </a:lnTo>
                      <a:lnTo>
                        <a:pt x="128" y="13"/>
                      </a:lnTo>
                      <a:lnTo>
                        <a:pt x="129" y="13"/>
                      </a:lnTo>
                      <a:lnTo>
                        <a:pt x="128" y="12"/>
                      </a:lnTo>
                      <a:lnTo>
                        <a:pt x="128" y="12"/>
                      </a:lnTo>
                      <a:lnTo>
                        <a:pt x="127" y="12"/>
                      </a:lnTo>
                      <a:lnTo>
                        <a:pt x="127" y="12"/>
                      </a:lnTo>
                      <a:lnTo>
                        <a:pt x="127" y="13"/>
                      </a:lnTo>
                      <a:lnTo>
                        <a:pt x="128" y="13"/>
                      </a:lnTo>
                      <a:lnTo>
                        <a:pt x="128" y="13"/>
                      </a:lnTo>
                      <a:lnTo>
                        <a:pt x="127" y="13"/>
                      </a:lnTo>
                      <a:lnTo>
                        <a:pt x="127" y="13"/>
                      </a:lnTo>
                      <a:lnTo>
                        <a:pt x="127" y="13"/>
                      </a:lnTo>
                      <a:lnTo>
                        <a:pt x="127" y="13"/>
                      </a:lnTo>
                      <a:lnTo>
                        <a:pt x="126" y="13"/>
                      </a:lnTo>
                      <a:lnTo>
                        <a:pt x="127" y="13"/>
                      </a:lnTo>
                      <a:lnTo>
                        <a:pt x="127" y="13"/>
                      </a:lnTo>
                      <a:lnTo>
                        <a:pt x="127" y="12"/>
                      </a:lnTo>
                      <a:lnTo>
                        <a:pt x="127" y="12"/>
                      </a:lnTo>
                      <a:lnTo>
                        <a:pt x="127" y="12"/>
                      </a:lnTo>
                      <a:lnTo>
                        <a:pt x="127" y="12"/>
                      </a:lnTo>
                      <a:lnTo>
                        <a:pt x="127" y="12"/>
                      </a:lnTo>
                      <a:lnTo>
                        <a:pt x="127" y="12"/>
                      </a:lnTo>
                      <a:lnTo>
                        <a:pt x="127" y="11"/>
                      </a:lnTo>
                      <a:lnTo>
                        <a:pt x="127" y="11"/>
                      </a:lnTo>
                      <a:lnTo>
                        <a:pt x="128" y="11"/>
                      </a:lnTo>
                      <a:lnTo>
                        <a:pt x="128" y="12"/>
                      </a:lnTo>
                      <a:lnTo>
                        <a:pt x="128" y="12"/>
                      </a:lnTo>
                      <a:lnTo>
                        <a:pt x="128" y="12"/>
                      </a:lnTo>
                      <a:lnTo>
                        <a:pt x="128" y="12"/>
                      </a:lnTo>
                      <a:lnTo>
                        <a:pt x="129" y="12"/>
                      </a:lnTo>
                      <a:lnTo>
                        <a:pt x="129" y="12"/>
                      </a:lnTo>
                      <a:lnTo>
                        <a:pt x="129" y="12"/>
                      </a:lnTo>
                      <a:lnTo>
                        <a:pt x="129" y="12"/>
                      </a:lnTo>
                      <a:lnTo>
                        <a:pt x="129" y="12"/>
                      </a:lnTo>
                      <a:lnTo>
                        <a:pt x="129" y="12"/>
                      </a:lnTo>
                      <a:lnTo>
                        <a:pt x="129" y="12"/>
                      </a:lnTo>
                      <a:lnTo>
                        <a:pt x="129" y="12"/>
                      </a:lnTo>
                      <a:lnTo>
                        <a:pt x="129" y="12"/>
                      </a:lnTo>
                      <a:lnTo>
                        <a:pt x="129" y="12"/>
                      </a:lnTo>
                      <a:lnTo>
                        <a:pt x="129" y="12"/>
                      </a:lnTo>
                      <a:lnTo>
                        <a:pt x="129" y="11"/>
                      </a:lnTo>
                      <a:lnTo>
                        <a:pt x="129" y="11"/>
                      </a:lnTo>
                      <a:lnTo>
                        <a:pt x="130" y="11"/>
                      </a:lnTo>
                      <a:lnTo>
                        <a:pt x="130" y="11"/>
                      </a:lnTo>
                      <a:lnTo>
                        <a:pt x="130" y="11"/>
                      </a:lnTo>
                      <a:lnTo>
                        <a:pt x="130" y="11"/>
                      </a:lnTo>
                      <a:lnTo>
                        <a:pt x="130" y="11"/>
                      </a:lnTo>
                      <a:lnTo>
                        <a:pt x="130" y="11"/>
                      </a:lnTo>
                      <a:lnTo>
                        <a:pt x="130" y="11"/>
                      </a:lnTo>
                      <a:lnTo>
                        <a:pt x="130" y="11"/>
                      </a:lnTo>
                      <a:lnTo>
                        <a:pt x="130" y="11"/>
                      </a:lnTo>
                      <a:lnTo>
                        <a:pt x="131" y="11"/>
                      </a:lnTo>
                      <a:lnTo>
                        <a:pt x="131" y="11"/>
                      </a:lnTo>
                      <a:lnTo>
                        <a:pt x="131" y="10"/>
                      </a:lnTo>
                      <a:lnTo>
                        <a:pt x="131" y="10"/>
                      </a:lnTo>
                      <a:lnTo>
                        <a:pt x="130" y="10"/>
                      </a:lnTo>
                      <a:lnTo>
                        <a:pt x="130" y="10"/>
                      </a:lnTo>
                      <a:lnTo>
                        <a:pt x="130" y="10"/>
                      </a:lnTo>
                      <a:lnTo>
                        <a:pt x="129" y="10"/>
                      </a:lnTo>
                      <a:lnTo>
                        <a:pt x="129" y="10"/>
                      </a:lnTo>
                      <a:lnTo>
                        <a:pt x="129" y="10"/>
                      </a:lnTo>
                      <a:lnTo>
                        <a:pt x="129" y="10"/>
                      </a:lnTo>
                      <a:lnTo>
                        <a:pt x="129" y="10"/>
                      </a:lnTo>
                      <a:lnTo>
                        <a:pt x="129" y="10"/>
                      </a:lnTo>
                      <a:lnTo>
                        <a:pt x="129" y="10"/>
                      </a:lnTo>
                      <a:lnTo>
                        <a:pt x="130" y="10"/>
                      </a:lnTo>
                      <a:lnTo>
                        <a:pt x="130" y="10"/>
                      </a:lnTo>
                      <a:lnTo>
                        <a:pt x="130" y="10"/>
                      </a:lnTo>
                      <a:lnTo>
                        <a:pt x="131" y="10"/>
                      </a:lnTo>
                      <a:lnTo>
                        <a:pt x="131" y="10"/>
                      </a:lnTo>
                      <a:lnTo>
                        <a:pt x="131" y="10"/>
                      </a:lnTo>
                      <a:lnTo>
                        <a:pt x="131" y="10"/>
                      </a:lnTo>
                      <a:lnTo>
                        <a:pt x="132" y="10"/>
                      </a:lnTo>
                      <a:lnTo>
                        <a:pt x="132" y="10"/>
                      </a:lnTo>
                      <a:lnTo>
                        <a:pt x="132" y="10"/>
                      </a:lnTo>
                      <a:lnTo>
                        <a:pt x="132" y="10"/>
                      </a:lnTo>
                      <a:lnTo>
                        <a:pt x="133" y="9"/>
                      </a:lnTo>
                      <a:lnTo>
                        <a:pt x="133" y="9"/>
                      </a:lnTo>
                      <a:lnTo>
                        <a:pt x="133" y="9"/>
                      </a:lnTo>
                      <a:lnTo>
                        <a:pt x="134" y="9"/>
                      </a:lnTo>
                      <a:lnTo>
                        <a:pt x="134" y="9"/>
                      </a:lnTo>
                      <a:lnTo>
                        <a:pt x="134" y="9"/>
                      </a:lnTo>
                      <a:lnTo>
                        <a:pt x="134" y="8"/>
                      </a:lnTo>
                      <a:lnTo>
                        <a:pt x="134" y="8"/>
                      </a:lnTo>
                      <a:lnTo>
                        <a:pt x="134" y="9"/>
                      </a:lnTo>
                      <a:lnTo>
                        <a:pt x="135" y="9"/>
                      </a:lnTo>
                      <a:lnTo>
                        <a:pt x="135" y="9"/>
                      </a:lnTo>
                      <a:lnTo>
                        <a:pt x="135" y="9"/>
                      </a:lnTo>
                      <a:lnTo>
                        <a:pt x="135" y="8"/>
                      </a:lnTo>
                      <a:lnTo>
                        <a:pt x="135" y="8"/>
                      </a:lnTo>
                      <a:lnTo>
                        <a:pt x="136" y="8"/>
                      </a:lnTo>
                      <a:lnTo>
                        <a:pt x="136" y="8"/>
                      </a:lnTo>
                      <a:lnTo>
                        <a:pt x="136" y="8"/>
                      </a:lnTo>
                      <a:lnTo>
                        <a:pt x="136" y="8"/>
                      </a:lnTo>
                      <a:lnTo>
                        <a:pt x="137" y="8"/>
                      </a:lnTo>
                      <a:lnTo>
                        <a:pt x="137" y="8"/>
                      </a:lnTo>
                      <a:lnTo>
                        <a:pt x="137" y="8"/>
                      </a:lnTo>
                      <a:lnTo>
                        <a:pt x="138" y="8"/>
                      </a:lnTo>
                      <a:lnTo>
                        <a:pt x="138" y="8"/>
                      </a:lnTo>
                      <a:lnTo>
                        <a:pt x="138" y="8"/>
                      </a:lnTo>
                      <a:lnTo>
                        <a:pt x="138" y="8"/>
                      </a:lnTo>
                      <a:lnTo>
                        <a:pt x="138" y="8"/>
                      </a:lnTo>
                      <a:lnTo>
                        <a:pt x="138" y="8"/>
                      </a:lnTo>
                      <a:lnTo>
                        <a:pt x="139" y="8"/>
                      </a:lnTo>
                      <a:lnTo>
                        <a:pt x="139" y="8"/>
                      </a:lnTo>
                      <a:lnTo>
                        <a:pt x="139" y="8"/>
                      </a:lnTo>
                      <a:lnTo>
                        <a:pt x="139" y="8"/>
                      </a:lnTo>
                      <a:lnTo>
                        <a:pt x="139" y="8"/>
                      </a:lnTo>
                      <a:lnTo>
                        <a:pt x="140" y="8"/>
                      </a:lnTo>
                      <a:lnTo>
                        <a:pt x="140" y="8"/>
                      </a:lnTo>
                      <a:lnTo>
                        <a:pt x="140" y="8"/>
                      </a:lnTo>
                      <a:lnTo>
                        <a:pt x="140" y="8"/>
                      </a:lnTo>
                      <a:lnTo>
                        <a:pt x="140" y="8"/>
                      </a:lnTo>
                      <a:lnTo>
                        <a:pt x="141" y="8"/>
                      </a:lnTo>
                      <a:lnTo>
                        <a:pt x="141" y="8"/>
                      </a:lnTo>
                      <a:lnTo>
                        <a:pt x="141" y="8"/>
                      </a:lnTo>
                      <a:lnTo>
                        <a:pt x="141" y="7"/>
                      </a:lnTo>
                      <a:lnTo>
                        <a:pt x="142" y="7"/>
                      </a:lnTo>
                      <a:lnTo>
                        <a:pt x="142" y="7"/>
                      </a:lnTo>
                      <a:lnTo>
                        <a:pt x="142" y="7"/>
                      </a:lnTo>
                      <a:lnTo>
                        <a:pt x="142" y="7"/>
                      </a:lnTo>
                      <a:lnTo>
                        <a:pt x="143" y="7"/>
                      </a:lnTo>
                      <a:lnTo>
                        <a:pt x="143" y="7"/>
                      </a:lnTo>
                      <a:lnTo>
                        <a:pt x="143" y="7"/>
                      </a:lnTo>
                      <a:lnTo>
                        <a:pt x="143" y="7"/>
                      </a:lnTo>
                      <a:lnTo>
                        <a:pt x="143" y="7"/>
                      </a:lnTo>
                      <a:lnTo>
                        <a:pt x="143" y="7"/>
                      </a:lnTo>
                      <a:lnTo>
                        <a:pt x="143" y="7"/>
                      </a:lnTo>
                      <a:lnTo>
                        <a:pt x="142" y="7"/>
                      </a:lnTo>
                      <a:lnTo>
                        <a:pt x="142" y="7"/>
                      </a:lnTo>
                      <a:lnTo>
                        <a:pt x="142" y="7"/>
                      </a:lnTo>
                      <a:lnTo>
                        <a:pt x="142" y="7"/>
                      </a:lnTo>
                      <a:lnTo>
                        <a:pt x="142" y="6"/>
                      </a:lnTo>
                      <a:lnTo>
                        <a:pt x="142" y="6"/>
                      </a:lnTo>
                      <a:lnTo>
                        <a:pt x="142" y="6"/>
                      </a:lnTo>
                      <a:lnTo>
                        <a:pt x="143" y="6"/>
                      </a:lnTo>
                      <a:lnTo>
                        <a:pt x="143" y="6"/>
                      </a:lnTo>
                      <a:lnTo>
                        <a:pt x="143" y="6"/>
                      </a:lnTo>
                      <a:lnTo>
                        <a:pt x="143" y="6"/>
                      </a:lnTo>
                      <a:lnTo>
                        <a:pt x="143" y="6"/>
                      </a:lnTo>
                      <a:lnTo>
                        <a:pt x="143" y="6"/>
                      </a:lnTo>
                      <a:lnTo>
                        <a:pt x="144" y="6"/>
                      </a:lnTo>
                      <a:lnTo>
                        <a:pt x="144" y="6"/>
                      </a:lnTo>
                      <a:lnTo>
                        <a:pt x="144" y="6"/>
                      </a:lnTo>
                      <a:lnTo>
                        <a:pt x="145" y="6"/>
                      </a:lnTo>
                      <a:lnTo>
                        <a:pt x="144" y="6"/>
                      </a:lnTo>
                      <a:lnTo>
                        <a:pt x="144" y="6"/>
                      </a:lnTo>
                      <a:lnTo>
                        <a:pt x="144" y="6"/>
                      </a:lnTo>
                      <a:lnTo>
                        <a:pt x="144" y="6"/>
                      </a:lnTo>
                      <a:lnTo>
                        <a:pt x="144" y="6"/>
                      </a:lnTo>
                      <a:lnTo>
                        <a:pt x="144" y="6"/>
                      </a:lnTo>
                      <a:lnTo>
                        <a:pt x="145" y="6"/>
                      </a:lnTo>
                      <a:lnTo>
                        <a:pt x="145" y="6"/>
                      </a:lnTo>
                      <a:lnTo>
                        <a:pt x="145" y="6"/>
                      </a:lnTo>
                      <a:lnTo>
                        <a:pt x="145" y="6"/>
                      </a:lnTo>
                      <a:lnTo>
                        <a:pt x="146" y="6"/>
                      </a:lnTo>
                      <a:lnTo>
                        <a:pt x="146" y="6"/>
                      </a:lnTo>
                      <a:lnTo>
                        <a:pt x="146" y="6"/>
                      </a:lnTo>
                      <a:lnTo>
                        <a:pt x="146" y="6"/>
                      </a:lnTo>
                      <a:lnTo>
                        <a:pt x="146" y="6"/>
                      </a:lnTo>
                      <a:lnTo>
                        <a:pt x="146" y="6"/>
                      </a:lnTo>
                      <a:lnTo>
                        <a:pt x="146" y="6"/>
                      </a:lnTo>
                      <a:lnTo>
                        <a:pt x="146" y="6"/>
                      </a:lnTo>
                      <a:lnTo>
                        <a:pt x="146" y="6"/>
                      </a:lnTo>
                      <a:lnTo>
                        <a:pt x="147" y="6"/>
                      </a:lnTo>
                      <a:lnTo>
                        <a:pt x="147" y="6"/>
                      </a:lnTo>
                      <a:lnTo>
                        <a:pt x="147" y="6"/>
                      </a:lnTo>
                      <a:lnTo>
                        <a:pt x="148" y="6"/>
                      </a:lnTo>
                      <a:lnTo>
                        <a:pt x="148" y="6"/>
                      </a:lnTo>
                      <a:lnTo>
                        <a:pt x="148" y="6"/>
                      </a:lnTo>
                      <a:lnTo>
                        <a:pt x="149" y="6"/>
                      </a:lnTo>
                      <a:lnTo>
                        <a:pt x="149" y="6"/>
                      </a:lnTo>
                      <a:lnTo>
                        <a:pt x="149" y="6"/>
                      </a:lnTo>
                      <a:lnTo>
                        <a:pt x="149" y="7"/>
                      </a:lnTo>
                      <a:lnTo>
                        <a:pt x="148" y="7"/>
                      </a:lnTo>
                      <a:lnTo>
                        <a:pt x="148" y="7"/>
                      </a:lnTo>
                      <a:lnTo>
                        <a:pt x="148" y="7"/>
                      </a:lnTo>
                      <a:lnTo>
                        <a:pt x="148" y="7"/>
                      </a:lnTo>
                      <a:lnTo>
                        <a:pt x="148" y="7"/>
                      </a:lnTo>
                      <a:lnTo>
                        <a:pt x="148" y="7"/>
                      </a:lnTo>
                      <a:lnTo>
                        <a:pt x="149" y="7"/>
                      </a:lnTo>
                      <a:lnTo>
                        <a:pt x="149" y="7"/>
                      </a:lnTo>
                      <a:lnTo>
                        <a:pt x="149" y="7"/>
                      </a:lnTo>
                      <a:lnTo>
                        <a:pt x="149" y="7"/>
                      </a:lnTo>
                      <a:lnTo>
                        <a:pt x="150" y="7"/>
                      </a:lnTo>
                      <a:lnTo>
                        <a:pt x="150" y="6"/>
                      </a:lnTo>
                      <a:lnTo>
                        <a:pt x="150" y="6"/>
                      </a:lnTo>
                      <a:lnTo>
                        <a:pt x="150" y="7"/>
                      </a:lnTo>
                      <a:lnTo>
                        <a:pt x="150" y="7"/>
                      </a:lnTo>
                      <a:lnTo>
                        <a:pt x="150" y="7"/>
                      </a:lnTo>
                      <a:lnTo>
                        <a:pt x="150" y="7"/>
                      </a:lnTo>
                      <a:lnTo>
                        <a:pt x="151" y="7"/>
                      </a:lnTo>
                      <a:lnTo>
                        <a:pt x="151" y="7"/>
                      </a:lnTo>
                      <a:lnTo>
                        <a:pt x="152" y="6"/>
                      </a:lnTo>
                      <a:lnTo>
                        <a:pt x="152" y="6"/>
                      </a:lnTo>
                      <a:lnTo>
                        <a:pt x="152" y="7"/>
                      </a:lnTo>
                      <a:lnTo>
                        <a:pt x="152" y="7"/>
                      </a:lnTo>
                      <a:lnTo>
                        <a:pt x="152" y="7"/>
                      </a:lnTo>
                      <a:lnTo>
                        <a:pt x="152" y="7"/>
                      </a:lnTo>
                      <a:lnTo>
                        <a:pt x="152" y="7"/>
                      </a:lnTo>
                      <a:lnTo>
                        <a:pt x="152" y="7"/>
                      </a:lnTo>
                      <a:lnTo>
                        <a:pt x="153" y="7"/>
                      </a:lnTo>
                      <a:lnTo>
                        <a:pt x="153" y="7"/>
                      </a:lnTo>
                      <a:lnTo>
                        <a:pt x="153" y="6"/>
                      </a:lnTo>
                      <a:lnTo>
                        <a:pt x="153" y="6"/>
                      </a:lnTo>
                      <a:lnTo>
                        <a:pt x="153" y="6"/>
                      </a:lnTo>
                      <a:lnTo>
                        <a:pt x="153" y="6"/>
                      </a:lnTo>
                      <a:lnTo>
                        <a:pt x="153" y="6"/>
                      </a:lnTo>
                      <a:lnTo>
                        <a:pt x="153" y="6"/>
                      </a:lnTo>
                      <a:lnTo>
                        <a:pt x="154" y="6"/>
                      </a:lnTo>
                      <a:lnTo>
                        <a:pt x="154" y="6"/>
                      </a:lnTo>
                      <a:lnTo>
                        <a:pt x="154" y="6"/>
                      </a:lnTo>
                      <a:lnTo>
                        <a:pt x="154" y="6"/>
                      </a:lnTo>
                      <a:lnTo>
                        <a:pt x="154" y="6"/>
                      </a:lnTo>
                      <a:lnTo>
                        <a:pt x="155" y="5"/>
                      </a:lnTo>
                      <a:lnTo>
                        <a:pt x="155" y="5"/>
                      </a:lnTo>
                      <a:lnTo>
                        <a:pt x="155" y="6"/>
                      </a:lnTo>
                      <a:lnTo>
                        <a:pt x="155" y="6"/>
                      </a:lnTo>
                      <a:lnTo>
                        <a:pt x="155" y="6"/>
                      </a:lnTo>
                      <a:lnTo>
                        <a:pt x="156" y="6"/>
                      </a:lnTo>
                      <a:lnTo>
                        <a:pt x="156" y="6"/>
                      </a:lnTo>
                      <a:lnTo>
                        <a:pt x="156" y="6"/>
                      </a:lnTo>
                      <a:lnTo>
                        <a:pt x="156" y="6"/>
                      </a:lnTo>
                      <a:lnTo>
                        <a:pt x="156" y="6"/>
                      </a:lnTo>
                      <a:lnTo>
                        <a:pt x="157" y="6"/>
                      </a:lnTo>
                      <a:lnTo>
                        <a:pt x="157" y="6"/>
                      </a:lnTo>
                      <a:lnTo>
                        <a:pt x="157" y="6"/>
                      </a:lnTo>
                      <a:lnTo>
                        <a:pt x="157" y="6"/>
                      </a:lnTo>
                      <a:lnTo>
                        <a:pt x="157" y="7"/>
                      </a:lnTo>
                      <a:lnTo>
                        <a:pt x="157" y="7"/>
                      </a:lnTo>
                      <a:lnTo>
                        <a:pt x="157" y="7"/>
                      </a:lnTo>
                      <a:lnTo>
                        <a:pt x="157" y="7"/>
                      </a:lnTo>
                      <a:lnTo>
                        <a:pt x="157" y="6"/>
                      </a:lnTo>
                      <a:lnTo>
                        <a:pt x="157" y="6"/>
                      </a:lnTo>
                      <a:lnTo>
                        <a:pt x="157" y="6"/>
                      </a:lnTo>
                      <a:lnTo>
                        <a:pt x="157" y="6"/>
                      </a:lnTo>
                      <a:lnTo>
                        <a:pt x="157" y="5"/>
                      </a:lnTo>
                      <a:lnTo>
                        <a:pt x="157" y="5"/>
                      </a:lnTo>
                      <a:lnTo>
                        <a:pt x="156" y="5"/>
                      </a:lnTo>
                      <a:lnTo>
                        <a:pt x="156" y="5"/>
                      </a:lnTo>
                      <a:lnTo>
                        <a:pt x="156" y="5"/>
                      </a:lnTo>
                      <a:lnTo>
                        <a:pt x="156" y="5"/>
                      </a:lnTo>
                      <a:lnTo>
                        <a:pt x="155" y="5"/>
                      </a:lnTo>
                      <a:lnTo>
                        <a:pt x="155" y="5"/>
                      </a:lnTo>
                      <a:lnTo>
                        <a:pt x="155" y="5"/>
                      </a:lnTo>
                      <a:lnTo>
                        <a:pt x="155" y="4"/>
                      </a:lnTo>
                      <a:lnTo>
                        <a:pt x="155" y="4"/>
                      </a:lnTo>
                      <a:lnTo>
                        <a:pt x="155" y="4"/>
                      </a:lnTo>
                      <a:lnTo>
                        <a:pt x="155" y="4"/>
                      </a:lnTo>
                      <a:lnTo>
                        <a:pt x="156" y="4"/>
                      </a:lnTo>
                      <a:lnTo>
                        <a:pt x="156" y="4"/>
                      </a:lnTo>
                      <a:lnTo>
                        <a:pt x="156" y="4"/>
                      </a:lnTo>
                      <a:lnTo>
                        <a:pt x="157" y="4"/>
                      </a:lnTo>
                      <a:lnTo>
                        <a:pt x="157" y="4"/>
                      </a:lnTo>
                      <a:lnTo>
                        <a:pt x="157" y="4"/>
                      </a:lnTo>
                      <a:lnTo>
                        <a:pt x="158" y="4"/>
                      </a:lnTo>
                      <a:lnTo>
                        <a:pt x="158" y="4"/>
                      </a:lnTo>
                      <a:lnTo>
                        <a:pt x="158" y="4"/>
                      </a:lnTo>
                      <a:lnTo>
                        <a:pt x="158" y="4"/>
                      </a:lnTo>
                      <a:lnTo>
                        <a:pt x="159" y="4"/>
                      </a:lnTo>
                      <a:lnTo>
                        <a:pt x="159" y="4"/>
                      </a:lnTo>
                      <a:lnTo>
                        <a:pt x="159" y="4"/>
                      </a:lnTo>
                      <a:lnTo>
                        <a:pt x="160" y="4"/>
                      </a:lnTo>
                      <a:lnTo>
                        <a:pt x="160" y="4"/>
                      </a:lnTo>
                      <a:lnTo>
                        <a:pt x="160" y="4"/>
                      </a:lnTo>
                      <a:lnTo>
                        <a:pt x="161" y="4"/>
                      </a:lnTo>
                      <a:lnTo>
                        <a:pt x="161" y="5"/>
                      </a:lnTo>
                      <a:lnTo>
                        <a:pt x="161" y="5"/>
                      </a:lnTo>
                      <a:lnTo>
                        <a:pt x="161" y="5"/>
                      </a:lnTo>
                      <a:lnTo>
                        <a:pt x="162" y="5"/>
                      </a:lnTo>
                      <a:lnTo>
                        <a:pt x="162" y="5"/>
                      </a:lnTo>
                      <a:lnTo>
                        <a:pt x="162" y="5"/>
                      </a:lnTo>
                      <a:lnTo>
                        <a:pt x="163" y="5"/>
                      </a:lnTo>
                      <a:lnTo>
                        <a:pt x="162" y="5"/>
                      </a:lnTo>
                      <a:lnTo>
                        <a:pt x="162" y="5"/>
                      </a:lnTo>
                      <a:lnTo>
                        <a:pt x="162" y="5"/>
                      </a:lnTo>
                      <a:lnTo>
                        <a:pt x="162" y="5"/>
                      </a:lnTo>
                      <a:lnTo>
                        <a:pt x="161" y="4"/>
                      </a:lnTo>
                      <a:lnTo>
                        <a:pt x="161" y="4"/>
                      </a:lnTo>
                      <a:lnTo>
                        <a:pt x="160" y="4"/>
                      </a:lnTo>
                      <a:lnTo>
                        <a:pt x="160" y="4"/>
                      </a:lnTo>
                      <a:lnTo>
                        <a:pt x="160" y="4"/>
                      </a:lnTo>
                      <a:lnTo>
                        <a:pt x="160" y="4"/>
                      </a:lnTo>
                      <a:lnTo>
                        <a:pt x="160" y="4"/>
                      </a:lnTo>
                      <a:lnTo>
                        <a:pt x="160" y="4"/>
                      </a:lnTo>
                      <a:lnTo>
                        <a:pt x="160" y="3"/>
                      </a:lnTo>
                      <a:lnTo>
                        <a:pt x="160" y="3"/>
                      </a:lnTo>
                      <a:lnTo>
                        <a:pt x="160" y="3"/>
                      </a:lnTo>
                      <a:lnTo>
                        <a:pt x="160" y="3"/>
                      </a:lnTo>
                      <a:lnTo>
                        <a:pt x="159" y="3"/>
                      </a:lnTo>
                      <a:lnTo>
                        <a:pt x="159" y="3"/>
                      </a:lnTo>
                      <a:lnTo>
                        <a:pt x="159" y="2"/>
                      </a:lnTo>
                      <a:lnTo>
                        <a:pt x="160" y="2"/>
                      </a:lnTo>
                      <a:lnTo>
                        <a:pt x="159" y="2"/>
                      </a:lnTo>
                      <a:lnTo>
                        <a:pt x="160" y="2"/>
                      </a:lnTo>
                      <a:lnTo>
                        <a:pt x="160" y="2"/>
                      </a:lnTo>
                      <a:lnTo>
                        <a:pt x="160" y="2"/>
                      </a:lnTo>
                      <a:lnTo>
                        <a:pt x="160" y="2"/>
                      </a:lnTo>
                      <a:lnTo>
                        <a:pt x="160" y="2"/>
                      </a:lnTo>
                      <a:lnTo>
                        <a:pt x="161" y="2"/>
                      </a:lnTo>
                      <a:lnTo>
                        <a:pt x="162" y="1"/>
                      </a:lnTo>
                      <a:lnTo>
                        <a:pt x="162" y="1"/>
                      </a:lnTo>
                      <a:lnTo>
                        <a:pt x="162" y="1"/>
                      </a:lnTo>
                      <a:lnTo>
                        <a:pt x="163" y="1"/>
                      </a:lnTo>
                      <a:lnTo>
                        <a:pt x="163" y="0"/>
                      </a:lnTo>
                      <a:lnTo>
                        <a:pt x="163" y="0"/>
                      </a:lnTo>
                      <a:lnTo>
                        <a:pt x="163" y="0"/>
                      </a:lnTo>
                      <a:lnTo>
                        <a:pt x="164" y="0"/>
                      </a:lnTo>
                      <a:close/>
                      <a:moveTo>
                        <a:pt x="10" y="42"/>
                      </a:moveTo>
                      <a:lnTo>
                        <a:pt x="10" y="42"/>
                      </a:lnTo>
                      <a:lnTo>
                        <a:pt x="9" y="42"/>
                      </a:lnTo>
                      <a:lnTo>
                        <a:pt x="9" y="42"/>
                      </a:lnTo>
                      <a:lnTo>
                        <a:pt x="10" y="42"/>
                      </a:lnTo>
                      <a:close/>
                      <a:moveTo>
                        <a:pt x="111" y="40"/>
                      </a:moveTo>
                      <a:lnTo>
                        <a:pt x="111" y="40"/>
                      </a:lnTo>
                      <a:lnTo>
                        <a:pt x="111" y="40"/>
                      </a:lnTo>
                      <a:lnTo>
                        <a:pt x="111" y="40"/>
                      </a:lnTo>
                      <a:lnTo>
                        <a:pt x="112" y="40"/>
                      </a:lnTo>
                      <a:lnTo>
                        <a:pt x="112" y="40"/>
                      </a:lnTo>
                      <a:lnTo>
                        <a:pt x="112" y="40"/>
                      </a:lnTo>
                      <a:lnTo>
                        <a:pt x="111" y="40"/>
                      </a:lnTo>
                      <a:close/>
                      <a:moveTo>
                        <a:pt x="202" y="19"/>
                      </a:moveTo>
                      <a:lnTo>
                        <a:pt x="202" y="19"/>
                      </a:lnTo>
                      <a:lnTo>
                        <a:pt x="202" y="20"/>
                      </a:lnTo>
                      <a:lnTo>
                        <a:pt x="202" y="19"/>
                      </a:lnTo>
                      <a:close/>
                      <a:moveTo>
                        <a:pt x="67" y="36"/>
                      </a:moveTo>
                      <a:lnTo>
                        <a:pt x="67" y="36"/>
                      </a:lnTo>
                      <a:lnTo>
                        <a:pt x="67" y="36"/>
                      </a:lnTo>
                      <a:lnTo>
                        <a:pt x="67" y="36"/>
                      </a:lnTo>
                      <a:close/>
                      <a:moveTo>
                        <a:pt x="67" y="35"/>
                      </a:moveTo>
                      <a:lnTo>
                        <a:pt x="67" y="36"/>
                      </a:lnTo>
                      <a:lnTo>
                        <a:pt x="67" y="36"/>
                      </a:lnTo>
                      <a:lnTo>
                        <a:pt x="67" y="35"/>
                      </a:lnTo>
                      <a:close/>
                      <a:moveTo>
                        <a:pt x="179" y="14"/>
                      </a:moveTo>
                      <a:lnTo>
                        <a:pt x="179" y="14"/>
                      </a:lnTo>
                      <a:lnTo>
                        <a:pt x="179" y="14"/>
                      </a:lnTo>
                      <a:lnTo>
                        <a:pt x="179" y="14"/>
                      </a:lnTo>
                      <a:close/>
                      <a:moveTo>
                        <a:pt x="57" y="35"/>
                      </a:moveTo>
                      <a:lnTo>
                        <a:pt x="57" y="35"/>
                      </a:lnTo>
                      <a:lnTo>
                        <a:pt x="57" y="35"/>
                      </a:lnTo>
                      <a:lnTo>
                        <a:pt x="57" y="35"/>
                      </a:lnTo>
                      <a:close/>
                      <a:moveTo>
                        <a:pt x="291" y="35"/>
                      </a:moveTo>
                      <a:lnTo>
                        <a:pt x="291" y="35"/>
                      </a:lnTo>
                      <a:lnTo>
                        <a:pt x="291" y="35"/>
                      </a:lnTo>
                      <a:lnTo>
                        <a:pt x="291" y="35"/>
                      </a:lnTo>
                      <a:lnTo>
                        <a:pt x="291" y="35"/>
                      </a:lnTo>
                      <a:lnTo>
                        <a:pt x="291" y="36"/>
                      </a:lnTo>
                      <a:lnTo>
                        <a:pt x="291" y="36"/>
                      </a:lnTo>
                      <a:lnTo>
                        <a:pt x="291" y="36"/>
                      </a:lnTo>
                      <a:lnTo>
                        <a:pt x="290" y="37"/>
                      </a:lnTo>
                      <a:lnTo>
                        <a:pt x="291" y="37"/>
                      </a:lnTo>
                      <a:lnTo>
                        <a:pt x="291" y="36"/>
                      </a:lnTo>
                      <a:lnTo>
                        <a:pt x="291" y="36"/>
                      </a:lnTo>
                      <a:lnTo>
                        <a:pt x="291" y="36"/>
                      </a:lnTo>
                      <a:lnTo>
                        <a:pt x="291" y="36"/>
                      </a:lnTo>
                      <a:lnTo>
                        <a:pt x="291" y="35"/>
                      </a:lnTo>
                      <a:lnTo>
                        <a:pt x="292" y="35"/>
                      </a:lnTo>
                      <a:lnTo>
                        <a:pt x="291" y="35"/>
                      </a:lnTo>
                      <a:lnTo>
                        <a:pt x="291" y="35"/>
                      </a:lnTo>
                      <a:close/>
                      <a:moveTo>
                        <a:pt x="13" y="34"/>
                      </a:moveTo>
                      <a:lnTo>
                        <a:pt x="12" y="34"/>
                      </a:lnTo>
                      <a:lnTo>
                        <a:pt x="12" y="34"/>
                      </a:lnTo>
                      <a:lnTo>
                        <a:pt x="12" y="34"/>
                      </a:lnTo>
                      <a:lnTo>
                        <a:pt x="12" y="34"/>
                      </a:lnTo>
                      <a:lnTo>
                        <a:pt x="12" y="35"/>
                      </a:lnTo>
                      <a:lnTo>
                        <a:pt x="12" y="35"/>
                      </a:lnTo>
                      <a:lnTo>
                        <a:pt x="12" y="34"/>
                      </a:lnTo>
                      <a:lnTo>
                        <a:pt x="13" y="34"/>
                      </a:lnTo>
                      <a:close/>
                      <a:moveTo>
                        <a:pt x="10" y="33"/>
                      </a:moveTo>
                      <a:lnTo>
                        <a:pt x="10" y="33"/>
                      </a:lnTo>
                      <a:lnTo>
                        <a:pt x="10" y="33"/>
                      </a:lnTo>
                      <a:lnTo>
                        <a:pt x="10" y="33"/>
                      </a:lnTo>
                      <a:close/>
                      <a:moveTo>
                        <a:pt x="145" y="7"/>
                      </a:moveTo>
                      <a:lnTo>
                        <a:pt x="144" y="7"/>
                      </a:lnTo>
                      <a:lnTo>
                        <a:pt x="144" y="7"/>
                      </a:lnTo>
                      <a:lnTo>
                        <a:pt x="144" y="7"/>
                      </a:lnTo>
                      <a:lnTo>
                        <a:pt x="144" y="7"/>
                      </a:lnTo>
                      <a:lnTo>
                        <a:pt x="143" y="7"/>
                      </a:lnTo>
                      <a:lnTo>
                        <a:pt x="143" y="7"/>
                      </a:lnTo>
                      <a:lnTo>
                        <a:pt x="144" y="7"/>
                      </a:lnTo>
                      <a:lnTo>
                        <a:pt x="144" y="7"/>
                      </a:lnTo>
                      <a:lnTo>
                        <a:pt x="145" y="7"/>
                      </a:lnTo>
                      <a:lnTo>
                        <a:pt x="145" y="7"/>
                      </a:lnTo>
                      <a:close/>
                      <a:moveTo>
                        <a:pt x="185" y="7"/>
                      </a:moveTo>
                      <a:lnTo>
                        <a:pt x="185" y="7"/>
                      </a:lnTo>
                      <a:lnTo>
                        <a:pt x="185" y="7"/>
                      </a:lnTo>
                      <a:lnTo>
                        <a:pt x="184" y="7"/>
                      </a:lnTo>
                      <a:lnTo>
                        <a:pt x="185" y="8"/>
                      </a:lnTo>
                      <a:lnTo>
                        <a:pt x="185" y="8"/>
                      </a:lnTo>
                      <a:lnTo>
                        <a:pt x="185" y="8"/>
                      </a:lnTo>
                      <a:lnTo>
                        <a:pt x="186" y="8"/>
                      </a:lnTo>
                      <a:lnTo>
                        <a:pt x="186" y="8"/>
                      </a:lnTo>
                      <a:lnTo>
                        <a:pt x="186" y="8"/>
                      </a:lnTo>
                      <a:lnTo>
                        <a:pt x="185" y="8"/>
                      </a:lnTo>
                      <a:lnTo>
                        <a:pt x="186" y="8"/>
                      </a:lnTo>
                      <a:lnTo>
                        <a:pt x="186" y="8"/>
                      </a:lnTo>
                      <a:lnTo>
                        <a:pt x="186" y="8"/>
                      </a:lnTo>
                      <a:lnTo>
                        <a:pt x="186" y="8"/>
                      </a:lnTo>
                      <a:lnTo>
                        <a:pt x="186" y="8"/>
                      </a:lnTo>
                      <a:lnTo>
                        <a:pt x="187" y="8"/>
                      </a:lnTo>
                      <a:lnTo>
                        <a:pt x="187" y="8"/>
                      </a:lnTo>
                      <a:lnTo>
                        <a:pt x="187" y="8"/>
                      </a:lnTo>
                      <a:lnTo>
                        <a:pt x="187" y="8"/>
                      </a:lnTo>
                      <a:lnTo>
                        <a:pt x="187" y="8"/>
                      </a:lnTo>
                      <a:lnTo>
                        <a:pt x="187" y="8"/>
                      </a:lnTo>
                      <a:lnTo>
                        <a:pt x="187" y="8"/>
                      </a:lnTo>
                      <a:lnTo>
                        <a:pt x="187" y="8"/>
                      </a:lnTo>
                      <a:lnTo>
                        <a:pt x="186" y="8"/>
                      </a:lnTo>
                      <a:lnTo>
                        <a:pt x="186" y="8"/>
                      </a:lnTo>
                      <a:lnTo>
                        <a:pt x="186" y="8"/>
                      </a:lnTo>
                      <a:lnTo>
                        <a:pt x="185" y="7"/>
                      </a:lnTo>
                      <a:close/>
                      <a:moveTo>
                        <a:pt x="156" y="7"/>
                      </a:moveTo>
                      <a:lnTo>
                        <a:pt x="156" y="8"/>
                      </a:lnTo>
                      <a:lnTo>
                        <a:pt x="156" y="8"/>
                      </a:lnTo>
                      <a:lnTo>
                        <a:pt x="156" y="8"/>
                      </a:lnTo>
                      <a:lnTo>
                        <a:pt x="156" y="8"/>
                      </a:lnTo>
                      <a:lnTo>
                        <a:pt x="156" y="8"/>
                      </a:lnTo>
                      <a:lnTo>
                        <a:pt x="156" y="8"/>
                      </a:lnTo>
                      <a:lnTo>
                        <a:pt x="156" y="8"/>
                      </a:lnTo>
                      <a:lnTo>
                        <a:pt x="156" y="8"/>
                      </a:lnTo>
                      <a:lnTo>
                        <a:pt x="156" y="8"/>
                      </a:lnTo>
                      <a:lnTo>
                        <a:pt x="156" y="7"/>
                      </a:lnTo>
                      <a:close/>
                      <a:moveTo>
                        <a:pt x="157" y="8"/>
                      </a:moveTo>
                      <a:lnTo>
                        <a:pt x="156" y="8"/>
                      </a:lnTo>
                      <a:lnTo>
                        <a:pt x="156" y="8"/>
                      </a:lnTo>
                      <a:lnTo>
                        <a:pt x="157" y="9"/>
                      </a:lnTo>
                      <a:lnTo>
                        <a:pt x="157" y="8"/>
                      </a:lnTo>
                      <a:close/>
                      <a:moveTo>
                        <a:pt x="158" y="9"/>
                      </a:moveTo>
                      <a:lnTo>
                        <a:pt x="157" y="9"/>
                      </a:lnTo>
                      <a:lnTo>
                        <a:pt x="158" y="9"/>
                      </a:lnTo>
                      <a:lnTo>
                        <a:pt x="158" y="10"/>
                      </a:lnTo>
                      <a:lnTo>
                        <a:pt x="158" y="9"/>
                      </a:lnTo>
                      <a:lnTo>
                        <a:pt x="158" y="9"/>
                      </a:lnTo>
                      <a:close/>
                      <a:moveTo>
                        <a:pt x="215" y="19"/>
                      </a:moveTo>
                      <a:lnTo>
                        <a:pt x="215" y="19"/>
                      </a:lnTo>
                      <a:lnTo>
                        <a:pt x="215" y="19"/>
                      </a:lnTo>
                      <a:lnTo>
                        <a:pt x="215" y="19"/>
                      </a:lnTo>
                      <a:close/>
                      <a:moveTo>
                        <a:pt x="157" y="7"/>
                      </a:moveTo>
                      <a:lnTo>
                        <a:pt x="157" y="7"/>
                      </a:lnTo>
                      <a:lnTo>
                        <a:pt x="156" y="7"/>
                      </a:lnTo>
                      <a:lnTo>
                        <a:pt x="157" y="8"/>
                      </a:lnTo>
                      <a:lnTo>
                        <a:pt x="157" y="7"/>
                      </a:lnTo>
                      <a:close/>
                      <a:moveTo>
                        <a:pt x="216" y="18"/>
                      </a:moveTo>
                      <a:lnTo>
                        <a:pt x="215" y="18"/>
                      </a:lnTo>
                      <a:lnTo>
                        <a:pt x="215" y="18"/>
                      </a:lnTo>
                      <a:lnTo>
                        <a:pt x="216" y="18"/>
                      </a:lnTo>
                      <a:lnTo>
                        <a:pt x="216" y="18"/>
                      </a:lnTo>
                      <a:lnTo>
                        <a:pt x="216" y="19"/>
                      </a:lnTo>
                      <a:lnTo>
                        <a:pt x="216" y="19"/>
                      </a:lnTo>
                      <a:lnTo>
                        <a:pt x="215" y="19"/>
                      </a:lnTo>
                      <a:lnTo>
                        <a:pt x="216" y="19"/>
                      </a:lnTo>
                      <a:lnTo>
                        <a:pt x="216" y="19"/>
                      </a:lnTo>
                      <a:lnTo>
                        <a:pt x="216" y="19"/>
                      </a:lnTo>
                      <a:lnTo>
                        <a:pt x="216" y="19"/>
                      </a:lnTo>
                      <a:lnTo>
                        <a:pt x="216" y="18"/>
                      </a:lnTo>
                      <a:lnTo>
                        <a:pt x="216" y="18"/>
                      </a:lnTo>
                      <a:close/>
                      <a:moveTo>
                        <a:pt x="187" y="19"/>
                      </a:moveTo>
                      <a:lnTo>
                        <a:pt x="187" y="19"/>
                      </a:lnTo>
                      <a:lnTo>
                        <a:pt x="187" y="19"/>
                      </a:lnTo>
                      <a:lnTo>
                        <a:pt x="187" y="19"/>
                      </a:lnTo>
                      <a:lnTo>
                        <a:pt x="186" y="20"/>
                      </a:lnTo>
                      <a:lnTo>
                        <a:pt x="186" y="20"/>
                      </a:lnTo>
                      <a:lnTo>
                        <a:pt x="186" y="20"/>
                      </a:lnTo>
                      <a:lnTo>
                        <a:pt x="186" y="20"/>
                      </a:lnTo>
                      <a:lnTo>
                        <a:pt x="187" y="20"/>
                      </a:lnTo>
                      <a:lnTo>
                        <a:pt x="186" y="20"/>
                      </a:lnTo>
                      <a:lnTo>
                        <a:pt x="186" y="20"/>
                      </a:lnTo>
                      <a:lnTo>
                        <a:pt x="186" y="20"/>
                      </a:lnTo>
                      <a:lnTo>
                        <a:pt x="187" y="20"/>
                      </a:lnTo>
                      <a:lnTo>
                        <a:pt x="187" y="19"/>
                      </a:lnTo>
                      <a:lnTo>
                        <a:pt x="187" y="19"/>
                      </a:lnTo>
                      <a:close/>
                      <a:moveTo>
                        <a:pt x="292" y="35"/>
                      </a:moveTo>
                      <a:lnTo>
                        <a:pt x="291" y="35"/>
                      </a:lnTo>
                      <a:lnTo>
                        <a:pt x="292" y="35"/>
                      </a:lnTo>
                      <a:close/>
                      <a:moveTo>
                        <a:pt x="23" y="51"/>
                      </a:moveTo>
                      <a:lnTo>
                        <a:pt x="23" y="51"/>
                      </a:lnTo>
                      <a:lnTo>
                        <a:pt x="23" y="51"/>
                      </a:lnTo>
                      <a:lnTo>
                        <a:pt x="23" y="51"/>
                      </a:lnTo>
                      <a:lnTo>
                        <a:pt x="23" y="51"/>
                      </a:lnTo>
                      <a:lnTo>
                        <a:pt x="23" y="51"/>
                      </a:lnTo>
                      <a:close/>
                      <a:moveTo>
                        <a:pt x="300" y="59"/>
                      </a:moveTo>
                      <a:lnTo>
                        <a:pt x="300" y="59"/>
                      </a:lnTo>
                      <a:lnTo>
                        <a:pt x="300" y="59"/>
                      </a:lnTo>
                      <a:close/>
                      <a:moveTo>
                        <a:pt x="24" y="110"/>
                      </a:moveTo>
                      <a:lnTo>
                        <a:pt x="24" y="110"/>
                      </a:lnTo>
                      <a:lnTo>
                        <a:pt x="24" y="110"/>
                      </a:lnTo>
                      <a:close/>
                      <a:moveTo>
                        <a:pt x="73" y="89"/>
                      </a:moveTo>
                      <a:lnTo>
                        <a:pt x="72" y="89"/>
                      </a:lnTo>
                      <a:lnTo>
                        <a:pt x="72" y="90"/>
                      </a:lnTo>
                      <a:lnTo>
                        <a:pt x="73" y="90"/>
                      </a:lnTo>
                      <a:lnTo>
                        <a:pt x="73" y="89"/>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Freeform 718">
                  <a:extLst>
                    <a:ext uri="{FF2B5EF4-FFF2-40B4-BE49-F238E27FC236}">
                      <a16:creationId xmlns:a16="http://schemas.microsoft.com/office/drawing/2014/main" id="{8409BF36-7B8E-4372-AD10-F708ACF6DFC7}"/>
                    </a:ext>
                  </a:extLst>
                </p:cNvPr>
                <p:cNvSpPr>
                  <a:spLocks/>
                </p:cNvSpPr>
                <p:nvPr/>
              </p:nvSpPr>
              <p:spPr bwMode="auto">
                <a:xfrm>
                  <a:off x="7539038" y="17970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Freeform 719">
                  <a:extLst>
                    <a:ext uri="{FF2B5EF4-FFF2-40B4-BE49-F238E27FC236}">
                      <a16:creationId xmlns:a16="http://schemas.microsoft.com/office/drawing/2014/main" id="{608CE324-FCD4-4221-8B5C-F3738FD31B29}"/>
                    </a:ext>
                  </a:extLst>
                </p:cNvPr>
                <p:cNvSpPr>
                  <a:spLocks/>
                </p:cNvSpPr>
                <p:nvPr/>
              </p:nvSpPr>
              <p:spPr bwMode="auto">
                <a:xfrm>
                  <a:off x="7600950" y="1797050"/>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Freeform 720">
                  <a:extLst>
                    <a:ext uri="{FF2B5EF4-FFF2-40B4-BE49-F238E27FC236}">
                      <a16:creationId xmlns:a16="http://schemas.microsoft.com/office/drawing/2014/main" id="{7FD750C8-220B-43A4-8789-22FC426D154C}"/>
                    </a:ext>
                  </a:extLst>
                </p:cNvPr>
                <p:cNvSpPr>
                  <a:spLocks/>
                </p:cNvSpPr>
                <p:nvPr/>
              </p:nvSpPr>
              <p:spPr bwMode="auto">
                <a:xfrm>
                  <a:off x="7519988" y="1797050"/>
                  <a:ext cx="182563" cy="60325"/>
                </a:xfrm>
                <a:custGeom>
                  <a:avLst/>
                  <a:gdLst/>
                  <a:ahLst/>
                  <a:cxnLst>
                    <a:cxn ang="0">
                      <a:pos x="3" y="0"/>
                    </a:cxn>
                    <a:cxn ang="0">
                      <a:pos x="4" y="0"/>
                    </a:cxn>
                    <a:cxn ang="0">
                      <a:pos x="5" y="0"/>
                    </a:cxn>
                    <a:cxn ang="0">
                      <a:pos x="6" y="1"/>
                    </a:cxn>
                    <a:cxn ang="0">
                      <a:pos x="7" y="1"/>
                    </a:cxn>
                    <a:cxn ang="0">
                      <a:pos x="8" y="1"/>
                    </a:cxn>
                    <a:cxn ang="0">
                      <a:pos x="8" y="2"/>
                    </a:cxn>
                    <a:cxn ang="0">
                      <a:pos x="8" y="2"/>
                    </a:cxn>
                    <a:cxn ang="0">
                      <a:pos x="8" y="1"/>
                    </a:cxn>
                    <a:cxn ang="0">
                      <a:pos x="8" y="1"/>
                    </a:cxn>
                    <a:cxn ang="0">
                      <a:pos x="10" y="0"/>
                    </a:cxn>
                    <a:cxn ang="0">
                      <a:pos x="10" y="0"/>
                    </a:cxn>
                    <a:cxn ang="0">
                      <a:pos x="12" y="1"/>
                    </a:cxn>
                    <a:cxn ang="0">
                      <a:pos x="13" y="1"/>
                    </a:cxn>
                    <a:cxn ang="0">
                      <a:pos x="14" y="1"/>
                    </a:cxn>
                    <a:cxn ang="0">
                      <a:pos x="16" y="2"/>
                    </a:cxn>
                    <a:cxn ang="0">
                      <a:pos x="17" y="2"/>
                    </a:cxn>
                    <a:cxn ang="0">
                      <a:pos x="18" y="2"/>
                    </a:cxn>
                    <a:cxn ang="0">
                      <a:pos x="17" y="3"/>
                    </a:cxn>
                    <a:cxn ang="0">
                      <a:pos x="17" y="3"/>
                    </a:cxn>
                    <a:cxn ang="0">
                      <a:pos x="17" y="4"/>
                    </a:cxn>
                    <a:cxn ang="0">
                      <a:pos x="16" y="4"/>
                    </a:cxn>
                    <a:cxn ang="0">
                      <a:pos x="15" y="4"/>
                    </a:cxn>
                    <a:cxn ang="0">
                      <a:pos x="13" y="4"/>
                    </a:cxn>
                    <a:cxn ang="0">
                      <a:pos x="13" y="4"/>
                    </a:cxn>
                    <a:cxn ang="0">
                      <a:pos x="12" y="3"/>
                    </a:cxn>
                    <a:cxn ang="0">
                      <a:pos x="13" y="2"/>
                    </a:cxn>
                    <a:cxn ang="0">
                      <a:pos x="12" y="2"/>
                    </a:cxn>
                    <a:cxn ang="0">
                      <a:pos x="11" y="2"/>
                    </a:cxn>
                    <a:cxn ang="0">
                      <a:pos x="12" y="3"/>
                    </a:cxn>
                    <a:cxn ang="0">
                      <a:pos x="13" y="4"/>
                    </a:cxn>
                    <a:cxn ang="0">
                      <a:pos x="14" y="5"/>
                    </a:cxn>
                    <a:cxn ang="0">
                      <a:pos x="14" y="5"/>
                    </a:cxn>
                    <a:cxn ang="0">
                      <a:pos x="13" y="5"/>
                    </a:cxn>
                    <a:cxn ang="0">
                      <a:pos x="11" y="5"/>
                    </a:cxn>
                    <a:cxn ang="0">
                      <a:pos x="12" y="5"/>
                    </a:cxn>
                    <a:cxn ang="0">
                      <a:pos x="11" y="5"/>
                    </a:cxn>
                    <a:cxn ang="0">
                      <a:pos x="9" y="5"/>
                    </a:cxn>
                    <a:cxn ang="0">
                      <a:pos x="8" y="5"/>
                    </a:cxn>
                    <a:cxn ang="0">
                      <a:pos x="6" y="5"/>
                    </a:cxn>
                    <a:cxn ang="0">
                      <a:pos x="5" y="5"/>
                    </a:cxn>
                    <a:cxn ang="0">
                      <a:pos x="5" y="6"/>
                    </a:cxn>
                    <a:cxn ang="0">
                      <a:pos x="4" y="6"/>
                    </a:cxn>
                    <a:cxn ang="0">
                      <a:pos x="3" y="6"/>
                    </a:cxn>
                    <a:cxn ang="0">
                      <a:pos x="2" y="5"/>
                    </a:cxn>
                    <a:cxn ang="0">
                      <a:pos x="1" y="4"/>
                    </a:cxn>
                    <a:cxn ang="0">
                      <a:pos x="0" y="3"/>
                    </a:cxn>
                    <a:cxn ang="0">
                      <a:pos x="1" y="3"/>
                    </a:cxn>
                    <a:cxn ang="0">
                      <a:pos x="0" y="3"/>
                    </a:cxn>
                    <a:cxn ang="0">
                      <a:pos x="1" y="2"/>
                    </a:cxn>
                    <a:cxn ang="0">
                      <a:pos x="1" y="2"/>
                    </a:cxn>
                    <a:cxn ang="0">
                      <a:pos x="2" y="2"/>
                    </a:cxn>
                    <a:cxn ang="0">
                      <a:pos x="1" y="1"/>
                    </a:cxn>
                    <a:cxn ang="0">
                      <a:pos x="2" y="0"/>
                    </a:cxn>
                  </a:cxnLst>
                  <a:rect l="0" t="0" r="r" b="b"/>
                  <a:pathLst>
                    <a:path w="18" h="6">
                      <a:moveTo>
                        <a:pt x="2" y="0"/>
                      </a:moveTo>
                      <a:lnTo>
                        <a:pt x="3" y="0"/>
                      </a:lnTo>
                      <a:lnTo>
                        <a:pt x="3" y="0"/>
                      </a:lnTo>
                      <a:lnTo>
                        <a:pt x="3" y="0"/>
                      </a:lnTo>
                      <a:lnTo>
                        <a:pt x="3" y="0"/>
                      </a:lnTo>
                      <a:lnTo>
                        <a:pt x="3" y="0"/>
                      </a:lnTo>
                      <a:lnTo>
                        <a:pt x="3" y="0"/>
                      </a:lnTo>
                      <a:lnTo>
                        <a:pt x="4" y="0"/>
                      </a:lnTo>
                      <a:lnTo>
                        <a:pt x="4" y="0"/>
                      </a:lnTo>
                      <a:lnTo>
                        <a:pt x="4" y="0"/>
                      </a:lnTo>
                      <a:lnTo>
                        <a:pt x="4" y="0"/>
                      </a:lnTo>
                      <a:lnTo>
                        <a:pt x="4" y="0"/>
                      </a:lnTo>
                      <a:lnTo>
                        <a:pt x="5" y="0"/>
                      </a:lnTo>
                      <a:lnTo>
                        <a:pt x="5" y="0"/>
                      </a:lnTo>
                      <a:lnTo>
                        <a:pt x="5" y="0"/>
                      </a:lnTo>
                      <a:lnTo>
                        <a:pt x="5" y="0"/>
                      </a:lnTo>
                      <a:lnTo>
                        <a:pt x="6" y="0"/>
                      </a:lnTo>
                      <a:lnTo>
                        <a:pt x="6" y="1"/>
                      </a:lnTo>
                      <a:lnTo>
                        <a:pt x="6" y="1"/>
                      </a:lnTo>
                      <a:lnTo>
                        <a:pt x="6" y="1"/>
                      </a:lnTo>
                      <a:lnTo>
                        <a:pt x="6" y="1"/>
                      </a:lnTo>
                      <a:lnTo>
                        <a:pt x="6" y="1"/>
                      </a:lnTo>
                      <a:lnTo>
                        <a:pt x="6" y="1"/>
                      </a:lnTo>
                      <a:lnTo>
                        <a:pt x="6" y="1"/>
                      </a:lnTo>
                      <a:lnTo>
                        <a:pt x="7" y="1"/>
                      </a:lnTo>
                      <a:lnTo>
                        <a:pt x="7" y="1"/>
                      </a:lnTo>
                      <a:lnTo>
                        <a:pt x="7" y="1"/>
                      </a:lnTo>
                      <a:lnTo>
                        <a:pt x="7" y="1"/>
                      </a:lnTo>
                      <a:lnTo>
                        <a:pt x="8" y="1"/>
                      </a:lnTo>
                      <a:lnTo>
                        <a:pt x="8" y="1"/>
                      </a:lnTo>
                      <a:lnTo>
                        <a:pt x="8" y="2"/>
                      </a:lnTo>
                      <a:lnTo>
                        <a:pt x="8" y="2"/>
                      </a:lnTo>
                      <a:lnTo>
                        <a:pt x="8" y="2"/>
                      </a:lnTo>
                      <a:lnTo>
                        <a:pt x="8" y="2"/>
                      </a:lnTo>
                      <a:lnTo>
                        <a:pt x="8" y="2"/>
                      </a:lnTo>
                      <a:lnTo>
                        <a:pt x="8" y="2"/>
                      </a:lnTo>
                      <a:lnTo>
                        <a:pt x="8" y="2"/>
                      </a:lnTo>
                      <a:lnTo>
                        <a:pt x="8" y="2"/>
                      </a:lnTo>
                      <a:lnTo>
                        <a:pt x="8" y="2"/>
                      </a:lnTo>
                      <a:lnTo>
                        <a:pt x="8" y="2"/>
                      </a:lnTo>
                      <a:lnTo>
                        <a:pt x="9" y="2"/>
                      </a:lnTo>
                      <a:lnTo>
                        <a:pt x="9" y="2"/>
                      </a:lnTo>
                      <a:lnTo>
                        <a:pt x="9" y="2"/>
                      </a:lnTo>
                      <a:lnTo>
                        <a:pt x="8" y="2"/>
                      </a:lnTo>
                      <a:lnTo>
                        <a:pt x="8" y="1"/>
                      </a:lnTo>
                      <a:lnTo>
                        <a:pt x="9" y="1"/>
                      </a:lnTo>
                      <a:lnTo>
                        <a:pt x="9" y="1"/>
                      </a:lnTo>
                      <a:lnTo>
                        <a:pt x="8" y="1"/>
                      </a:lnTo>
                      <a:lnTo>
                        <a:pt x="8" y="1"/>
                      </a:lnTo>
                      <a:lnTo>
                        <a:pt x="8" y="1"/>
                      </a:lnTo>
                      <a:lnTo>
                        <a:pt x="9" y="0"/>
                      </a:lnTo>
                      <a:lnTo>
                        <a:pt x="9" y="0"/>
                      </a:lnTo>
                      <a:lnTo>
                        <a:pt x="9" y="0"/>
                      </a:lnTo>
                      <a:lnTo>
                        <a:pt x="10" y="0"/>
                      </a:lnTo>
                      <a:lnTo>
                        <a:pt x="10" y="0"/>
                      </a:lnTo>
                      <a:lnTo>
                        <a:pt x="10" y="1"/>
                      </a:lnTo>
                      <a:lnTo>
                        <a:pt x="10" y="0"/>
                      </a:lnTo>
                      <a:lnTo>
                        <a:pt x="10" y="0"/>
                      </a:lnTo>
                      <a:lnTo>
                        <a:pt x="10" y="0"/>
                      </a:lnTo>
                      <a:lnTo>
                        <a:pt x="10" y="0"/>
                      </a:lnTo>
                      <a:lnTo>
                        <a:pt x="10" y="0"/>
                      </a:lnTo>
                      <a:lnTo>
                        <a:pt x="11" y="0"/>
                      </a:lnTo>
                      <a:lnTo>
                        <a:pt x="11" y="1"/>
                      </a:lnTo>
                      <a:lnTo>
                        <a:pt x="12" y="1"/>
                      </a:lnTo>
                      <a:lnTo>
                        <a:pt x="12" y="1"/>
                      </a:lnTo>
                      <a:lnTo>
                        <a:pt x="12" y="1"/>
                      </a:lnTo>
                      <a:lnTo>
                        <a:pt x="12" y="1"/>
                      </a:lnTo>
                      <a:lnTo>
                        <a:pt x="13" y="1"/>
                      </a:lnTo>
                      <a:lnTo>
                        <a:pt x="13" y="1"/>
                      </a:lnTo>
                      <a:lnTo>
                        <a:pt x="13" y="1"/>
                      </a:lnTo>
                      <a:lnTo>
                        <a:pt x="13" y="1"/>
                      </a:lnTo>
                      <a:lnTo>
                        <a:pt x="13" y="1"/>
                      </a:lnTo>
                      <a:lnTo>
                        <a:pt x="14" y="1"/>
                      </a:lnTo>
                      <a:lnTo>
                        <a:pt x="14" y="1"/>
                      </a:lnTo>
                      <a:lnTo>
                        <a:pt x="14" y="1"/>
                      </a:lnTo>
                      <a:lnTo>
                        <a:pt x="14" y="1"/>
                      </a:lnTo>
                      <a:lnTo>
                        <a:pt x="15" y="1"/>
                      </a:lnTo>
                      <a:lnTo>
                        <a:pt x="15" y="1"/>
                      </a:lnTo>
                      <a:lnTo>
                        <a:pt x="15" y="1"/>
                      </a:lnTo>
                      <a:lnTo>
                        <a:pt x="16" y="2"/>
                      </a:lnTo>
                      <a:lnTo>
                        <a:pt x="16" y="2"/>
                      </a:lnTo>
                      <a:lnTo>
                        <a:pt x="17" y="2"/>
                      </a:lnTo>
                      <a:lnTo>
                        <a:pt x="17" y="2"/>
                      </a:lnTo>
                      <a:lnTo>
                        <a:pt x="17" y="2"/>
                      </a:lnTo>
                      <a:lnTo>
                        <a:pt x="17" y="2"/>
                      </a:lnTo>
                      <a:lnTo>
                        <a:pt x="17" y="2"/>
                      </a:lnTo>
                      <a:lnTo>
                        <a:pt x="18" y="2"/>
                      </a:lnTo>
                      <a:lnTo>
                        <a:pt x="18" y="2"/>
                      </a:lnTo>
                      <a:lnTo>
                        <a:pt x="18" y="2"/>
                      </a:lnTo>
                      <a:lnTo>
                        <a:pt x="18" y="2"/>
                      </a:lnTo>
                      <a:lnTo>
                        <a:pt x="18" y="2"/>
                      </a:lnTo>
                      <a:lnTo>
                        <a:pt x="18" y="2"/>
                      </a:lnTo>
                      <a:lnTo>
                        <a:pt x="18" y="2"/>
                      </a:lnTo>
                      <a:lnTo>
                        <a:pt x="18" y="3"/>
                      </a:lnTo>
                      <a:lnTo>
                        <a:pt x="17" y="3"/>
                      </a:lnTo>
                      <a:lnTo>
                        <a:pt x="17" y="3"/>
                      </a:lnTo>
                      <a:lnTo>
                        <a:pt x="17" y="3"/>
                      </a:lnTo>
                      <a:lnTo>
                        <a:pt x="17" y="3"/>
                      </a:lnTo>
                      <a:lnTo>
                        <a:pt x="17" y="3"/>
                      </a:lnTo>
                      <a:lnTo>
                        <a:pt x="17" y="3"/>
                      </a:lnTo>
                      <a:lnTo>
                        <a:pt x="17" y="3"/>
                      </a:lnTo>
                      <a:lnTo>
                        <a:pt x="17" y="3"/>
                      </a:lnTo>
                      <a:lnTo>
                        <a:pt x="17" y="4"/>
                      </a:lnTo>
                      <a:lnTo>
                        <a:pt x="17" y="4"/>
                      </a:lnTo>
                      <a:lnTo>
                        <a:pt x="17" y="4"/>
                      </a:lnTo>
                      <a:lnTo>
                        <a:pt x="17" y="4"/>
                      </a:lnTo>
                      <a:lnTo>
                        <a:pt x="16" y="4"/>
                      </a:lnTo>
                      <a:lnTo>
                        <a:pt x="16" y="4"/>
                      </a:lnTo>
                      <a:lnTo>
                        <a:pt x="16" y="4"/>
                      </a:lnTo>
                      <a:lnTo>
                        <a:pt x="16" y="4"/>
                      </a:lnTo>
                      <a:lnTo>
                        <a:pt x="16" y="4"/>
                      </a:lnTo>
                      <a:lnTo>
                        <a:pt x="15" y="5"/>
                      </a:lnTo>
                      <a:lnTo>
                        <a:pt x="15" y="5"/>
                      </a:lnTo>
                      <a:lnTo>
                        <a:pt x="15" y="4"/>
                      </a:lnTo>
                      <a:lnTo>
                        <a:pt x="15" y="4"/>
                      </a:lnTo>
                      <a:lnTo>
                        <a:pt x="14" y="4"/>
                      </a:lnTo>
                      <a:lnTo>
                        <a:pt x="14" y="4"/>
                      </a:lnTo>
                      <a:lnTo>
                        <a:pt x="14" y="4"/>
                      </a:lnTo>
                      <a:lnTo>
                        <a:pt x="14" y="4"/>
                      </a:lnTo>
                      <a:lnTo>
                        <a:pt x="13" y="4"/>
                      </a:lnTo>
                      <a:lnTo>
                        <a:pt x="13" y="4"/>
                      </a:lnTo>
                      <a:lnTo>
                        <a:pt x="13" y="4"/>
                      </a:lnTo>
                      <a:lnTo>
                        <a:pt x="13" y="4"/>
                      </a:lnTo>
                      <a:lnTo>
                        <a:pt x="13" y="4"/>
                      </a:lnTo>
                      <a:lnTo>
                        <a:pt x="13" y="4"/>
                      </a:lnTo>
                      <a:lnTo>
                        <a:pt x="13" y="4"/>
                      </a:lnTo>
                      <a:lnTo>
                        <a:pt x="13" y="3"/>
                      </a:lnTo>
                      <a:lnTo>
                        <a:pt x="12" y="3"/>
                      </a:lnTo>
                      <a:lnTo>
                        <a:pt x="12" y="3"/>
                      </a:lnTo>
                      <a:lnTo>
                        <a:pt x="12" y="3"/>
                      </a:lnTo>
                      <a:lnTo>
                        <a:pt x="12" y="3"/>
                      </a:lnTo>
                      <a:lnTo>
                        <a:pt x="12" y="2"/>
                      </a:lnTo>
                      <a:lnTo>
                        <a:pt x="13" y="2"/>
                      </a:lnTo>
                      <a:lnTo>
                        <a:pt x="13" y="2"/>
                      </a:lnTo>
                      <a:lnTo>
                        <a:pt x="13" y="2"/>
                      </a:lnTo>
                      <a:lnTo>
                        <a:pt x="13" y="2"/>
                      </a:lnTo>
                      <a:lnTo>
                        <a:pt x="13" y="2"/>
                      </a:lnTo>
                      <a:lnTo>
                        <a:pt x="13" y="2"/>
                      </a:lnTo>
                      <a:lnTo>
                        <a:pt x="13" y="2"/>
                      </a:lnTo>
                      <a:lnTo>
                        <a:pt x="12" y="2"/>
                      </a:lnTo>
                      <a:lnTo>
                        <a:pt x="12" y="2"/>
                      </a:lnTo>
                      <a:lnTo>
                        <a:pt x="12" y="2"/>
                      </a:lnTo>
                      <a:lnTo>
                        <a:pt x="12" y="2"/>
                      </a:lnTo>
                      <a:lnTo>
                        <a:pt x="11" y="2"/>
                      </a:lnTo>
                      <a:lnTo>
                        <a:pt x="11" y="2"/>
                      </a:lnTo>
                      <a:lnTo>
                        <a:pt x="11" y="2"/>
                      </a:lnTo>
                      <a:lnTo>
                        <a:pt x="11" y="3"/>
                      </a:lnTo>
                      <a:lnTo>
                        <a:pt x="11" y="3"/>
                      </a:lnTo>
                      <a:lnTo>
                        <a:pt x="12" y="3"/>
                      </a:lnTo>
                      <a:lnTo>
                        <a:pt x="12" y="3"/>
                      </a:lnTo>
                      <a:lnTo>
                        <a:pt x="12" y="4"/>
                      </a:lnTo>
                      <a:lnTo>
                        <a:pt x="12" y="4"/>
                      </a:lnTo>
                      <a:lnTo>
                        <a:pt x="12" y="4"/>
                      </a:lnTo>
                      <a:lnTo>
                        <a:pt x="13" y="4"/>
                      </a:lnTo>
                      <a:lnTo>
                        <a:pt x="13" y="4"/>
                      </a:lnTo>
                      <a:lnTo>
                        <a:pt x="13" y="4"/>
                      </a:lnTo>
                      <a:lnTo>
                        <a:pt x="13" y="4"/>
                      </a:lnTo>
                      <a:lnTo>
                        <a:pt x="13" y="4"/>
                      </a:lnTo>
                      <a:lnTo>
                        <a:pt x="14" y="5"/>
                      </a:lnTo>
                      <a:lnTo>
                        <a:pt x="14" y="5"/>
                      </a:lnTo>
                      <a:lnTo>
                        <a:pt x="14" y="5"/>
                      </a:lnTo>
                      <a:lnTo>
                        <a:pt x="15" y="5"/>
                      </a:lnTo>
                      <a:lnTo>
                        <a:pt x="14" y="5"/>
                      </a:lnTo>
                      <a:lnTo>
                        <a:pt x="14" y="5"/>
                      </a:lnTo>
                      <a:lnTo>
                        <a:pt x="14" y="5"/>
                      </a:lnTo>
                      <a:lnTo>
                        <a:pt x="14" y="5"/>
                      </a:lnTo>
                      <a:lnTo>
                        <a:pt x="13" y="5"/>
                      </a:lnTo>
                      <a:lnTo>
                        <a:pt x="13" y="5"/>
                      </a:lnTo>
                      <a:lnTo>
                        <a:pt x="13" y="5"/>
                      </a:lnTo>
                      <a:lnTo>
                        <a:pt x="13" y="5"/>
                      </a:lnTo>
                      <a:lnTo>
                        <a:pt x="12" y="5"/>
                      </a:lnTo>
                      <a:lnTo>
                        <a:pt x="12" y="5"/>
                      </a:lnTo>
                      <a:lnTo>
                        <a:pt x="12" y="5"/>
                      </a:lnTo>
                      <a:lnTo>
                        <a:pt x="12" y="5"/>
                      </a:lnTo>
                      <a:lnTo>
                        <a:pt x="11" y="5"/>
                      </a:lnTo>
                      <a:lnTo>
                        <a:pt x="11" y="5"/>
                      </a:lnTo>
                      <a:lnTo>
                        <a:pt x="11" y="5"/>
                      </a:lnTo>
                      <a:lnTo>
                        <a:pt x="11" y="5"/>
                      </a:lnTo>
                      <a:lnTo>
                        <a:pt x="12" y="5"/>
                      </a:lnTo>
                      <a:lnTo>
                        <a:pt x="12" y="5"/>
                      </a:lnTo>
                      <a:lnTo>
                        <a:pt x="12" y="5"/>
                      </a:lnTo>
                      <a:lnTo>
                        <a:pt x="12" y="5"/>
                      </a:lnTo>
                      <a:lnTo>
                        <a:pt x="11" y="5"/>
                      </a:lnTo>
                      <a:lnTo>
                        <a:pt x="11" y="5"/>
                      </a:lnTo>
                      <a:lnTo>
                        <a:pt x="11" y="5"/>
                      </a:lnTo>
                      <a:lnTo>
                        <a:pt x="10" y="5"/>
                      </a:lnTo>
                      <a:lnTo>
                        <a:pt x="10" y="5"/>
                      </a:lnTo>
                      <a:lnTo>
                        <a:pt x="10" y="5"/>
                      </a:lnTo>
                      <a:lnTo>
                        <a:pt x="10" y="5"/>
                      </a:lnTo>
                      <a:lnTo>
                        <a:pt x="9" y="5"/>
                      </a:lnTo>
                      <a:lnTo>
                        <a:pt x="9" y="5"/>
                      </a:lnTo>
                      <a:lnTo>
                        <a:pt x="9" y="5"/>
                      </a:lnTo>
                      <a:lnTo>
                        <a:pt x="8" y="5"/>
                      </a:lnTo>
                      <a:lnTo>
                        <a:pt x="8" y="5"/>
                      </a:lnTo>
                      <a:lnTo>
                        <a:pt x="8" y="5"/>
                      </a:lnTo>
                      <a:lnTo>
                        <a:pt x="8" y="5"/>
                      </a:lnTo>
                      <a:lnTo>
                        <a:pt x="7" y="5"/>
                      </a:lnTo>
                      <a:lnTo>
                        <a:pt x="7" y="5"/>
                      </a:lnTo>
                      <a:lnTo>
                        <a:pt x="7" y="5"/>
                      </a:lnTo>
                      <a:lnTo>
                        <a:pt x="6" y="5"/>
                      </a:lnTo>
                      <a:lnTo>
                        <a:pt x="6" y="5"/>
                      </a:lnTo>
                      <a:lnTo>
                        <a:pt x="6" y="5"/>
                      </a:lnTo>
                      <a:lnTo>
                        <a:pt x="6" y="5"/>
                      </a:lnTo>
                      <a:lnTo>
                        <a:pt x="6" y="5"/>
                      </a:lnTo>
                      <a:lnTo>
                        <a:pt x="5" y="5"/>
                      </a:lnTo>
                      <a:lnTo>
                        <a:pt x="5" y="5"/>
                      </a:lnTo>
                      <a:lnTo>
                        <a:pt x="6" y="5"/>
                      </a:lnTo>
                      <a:lnTo>
                        <a:pt x="6" y="5"/>
                      </a:lnTo>
                      <a:lnTo>
                        <a:pt x="6" y="6"/>
                      </a:lnTo>
                      <a:lnTo>
                        <a:pt x="5" y="6"/>
                      </a:lnTo>
                      <a:lnTo>
                        <a:pt x="5" y="6"/>
                      </a:lnTo>
                      <a:lnTo>
                        <a:pt x="5" y="6"/>
                      </a:lnTo>
                      <a:lnTo>
                        <a:pt x="5" y="6"/>
                      </a:lnTo>
                      <a:lnTo>
                        <a:pt x="4" y="6"/>
                      </a:lnTo>
                      <a:lnTo>
                        <a:pt x="4" y="6"/>
                      </a:lnTo>
                      <a:lnTo>
                        <a:pt x="4" y="6"/>
                      </a:lnTo>
                      <a:lnTo>
                        <a:pt x="4" y="6"/>
                      </a:lnTo>
                      <a:lnTo>
                        <a:pt x="4" y="6"/>
                      </a:lnTo>
                      <a:lnTo>
                        <a:pt x="3" y="6"/>
                      </a:lnTo>
                      <a:lnTo>
                        <a:pt x="3" y="6"/>
                      </a:lnTo>
                      <a:lnTo>
                        <a:pt x="2" y="6"/>
                      </a:lnTo>
                      <a:lnTo>
                        <a:pt x="2" y="5"/>
                      </a:lnTo>
                      <a:lnTo>
                        <a:pt x="2" y="5"/>
                      </a:lnTo>
                      <a:lnTo>
                        <a:pt x="2" y="5"/>
                      </a:lnTo>
                      <a:lnTo>
                        <a:pt x="2" y="5"/>
                      </a:lnTo>
                      <a:lnTo>
                        <a:pt x="2" y="5"/>
                      </a:lnTo>
                      <a:lnTo>
                        <a:pt x="2" y="5"/>
                      </a:lnTo>
                      <a:lnTo>
                        <a:pt x="2" y="5"/>
                      </a:lnTo>
                      <a:lnTo>
                        <a:pt x="1" y="5"/>
                      </a:lnTo>
                      <a:lnTo>
                        <a:pt x="1" y="4"/>
                      </a:lnTo>
                      <a:lnTo>
                        <a:pt x="1" y="4"/>
                      </a:lnTo>
                      <a:lnTo>
                        <a:pt x="0" y="4"/>
                      </a:lnTo>
                      <a:lnTo>
                        <a:pt x="0" y="4"/>
                      </a:lnTo>
                      <a:lnTo>
                        <a:pt x="0" y="3"/>
                      </a:lnTo>
                      <a:lnTo>
                        <a:pt x="0" y="3"/>
                      </a:lnTo>
                      <a:lnTo>
                        <a:pt x="0" y="3"/>
                      </a:lnTo>
                      <a:lnTo>
                        <a:pt x="0" y="3"/>
                      </a:lnTo>
                      <a:lnTo>
                        <a:pt x="0" y="3"/>
                      </a:lnTo>
                      <a:lnTo>
                        <a:pt x="1" y="3"/>
                      </a:lnTo>
                      <a:lnTo>
                        <a:pt x="1" y="3"/>
                      </a:lnTo>
                      <a:lnTo>
                        <a:pt x="1" y="3"/>
                      </a:lnTo>
                      <a:lnTo>
                        <a:pt x="1" y="3"/>
                      </a:lnTo>
                      <a:lnTo>
                        <a:pt x="1" y="3"/>
                      </a:lnTo>
                      <a:lnTo>
                        <a:pt x="1" y="3"/>
                      </a:lnTo>
                      <a:lnTo>
                        <a:pt x="0" y="3"/>
                      </a:lnTo>
                      <a:lnTo>
                        <a:pt x="0" y="3"/>
                      </a:lnTo>
                      <a:lnTo>
                        <a:pt x="1" y="3"/>
                      </a:lnTo>
                      <a:lnTo>
                        <a:pt x="1" y="2"/>
                      </a:lnTo>
                      <a:lnTo>
                        <a:pt x="1" y="2"/>
                      </a:lnTo>
                      <a:lnTo>
                        <a:pt x="1" y="2"/>
                      </a:lnTo>
                      <a:lnTo>
                        <a:pt x="0" y="2"/>
                      </a:lnTo>
                      <a:lnTo>
                        <a:pt x="1" y="2"/>
                      </a:lnTo>
                      <a:lnTo>
                        <a:pt x="0" y="2"/>
                      </a:lnTo>
                      <a:lnTo>
                        <a:pt x="0" y="2"/>
                      </a:lnTo>
                      <a:lnTo>
                        <a:pt x="1" y="2"/>
                      </a:lnTo>
                      <a:lnTo>
                        <a:pt x="1" y="1"/>
                      </a:lnTo>
                      <a:lnTo>
                        <a:pt x="1" y="1"/>
                      </a:lnTo>
                      <a:lnTo>
                        <a:pt x="1" y="1"/>
                      </a:lnTo>
                      <a:lnTo>
                        <a:pt x="1" y="2"/>
                      </a:lnTo>
                      <a:lnTo>
                        <a:pt x="2" y="2"/>
                      </a:lnTo>
                      <a:lnTo>
                        <a:pt x="2" y="2"/>
                      </a:lnTo>
                      <a:lnTo>
                        <a:pt x="2" y="1"/>
                      </a:lnTo>
                      <a:lnTo>
                        <a:pt x="2" y="1"/>
                      </a:lnTo>
                      <a:lnTo>
                        <a:pt x="1" y="1"/>
                      </a:lnTo>
                      <a:lnTo>
                        <a:pt x="1" y="1"/>
                      </a:lnTo>
                      <a:lnTo>
                        <a:pt x="1" y="1"/>
                      </a:lnTo>
                      <a:lnTo>
                        <a:pt x="1" y="1"/>
                      </a:lnTo>
                      <a:lnTo>
                        <a:pt x="1" y="1"/>
                      </a:lnTo>
                      <a:lnTo>
                        <a:pt x="2" y="0"/>
                      </a:lnTo>
                      <a:lnTo>
                        <a:pt x="2" y="0"/>
                      </a:lnTo>
                      <a:lnTo>
                        <a:pt x="2" y="0"/>
                      </a:lnTo>
                      <a:lnTo>
                        <a:pt x="2" y="0"/>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Rectangle 721">
                  <a:extLst>
                    <a:ext uri="{FF2B5EF4-FFF2-40B4-BE49-F238E27FC236}">
                      <a16:creationId xmlns:a16="http://schemas.microsoft.com/office/drawing/2014/main" id="{84E50AF9-8972-45EF-A4DA-CFD3C3B4B855}"/>
                    </a:ext>
                  </a:extLst>
                </p:cNvPr>
                <p:cNvSpPr>
                  <a:spLocks noChangeArrowheads="1"/>
                </p:cNvSpPr>
                <p:nvPr/>
              </p:nvSpPr>
              <p:spPr bwMode="auto">
                <a:xfrm>
                  <a:off x="7610475" y="1797050"/>
                  <a:ext cx="11113"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Freeform 722">
                  <a:extLst>
                    <a:ext uri="{FF2B5EF4-FFF2-40B4-BE49-F238E27FC236}">
                      <a16:creationId xmlns:a16="http://schemas.microsoft.com/office/drawing/2014/main" id="{68109B9F-4E73-45C1-96F7-68BDB4CC3EFE}"/>
                    </a:ext>
                  </a:extLst>
                </p:cNvPr>
                <p:cNvSpPr>
                  <a:spLocks/>
                </p:cNvSpPr>
                <p:nvPr/>
              </p:nvSpPr>
              <p:spPr bwMode="auto">
                <a:xfrm>
                  <a:off x="6035675" y="1908175"/>
                  <a:ext cx="41275" cy="20638"/>
                </a:xfrm>
                <a:custGeom>
                  <a:avLst/>
                  <a:gdLst/>
                  <a:ahLst/>
                  <a:cxnLst>
                    <a:cxn ang="0">
                      <a:pos x="3" y="1"/>
                    </a:cxn>
                    <a:cxn ang="0">
                      <a:pos x="3" y="0"/>
                    </a:cxn>
                    <a:cxn ang="0">
                      <a:pos x="3" y="0"/>
                    </a:cxn>
                    <a:cxn ang="0">
                      <a:pos x="3" y="0"/>
                    </a:cxn>
                    <a:cxn ang="0">
                      <a:pos x="3" y="0"/>
                    </a:cxn>
                    <a:cxn ang="0">
                      <a:pos x="3" y="0"/>
                    </a:cxn>
                    <a:cxn ang="0">
                      <a:pos x="3" y="1"/>
                    </a:cxn>
                    <a:cxn ang="0">
                      <a:pos x="3" y="1"/>
                    </a:cxn>
                    <a:cxn ang="0">
                      <a:pos x="4" y="1"/>
                    </a:cxn>
                    <a:cxn ang="0">
                      <a:pos x="4" y="1"/>
                    </a:cxn>
                    <a:cxn ang="0">
                      <a:pos x="4" y="1"/>
                    </a:cxn>
                    <a:cxn ang="0">
                      <a:pos x="4" y="1"/>
                    </a:cxn>
                    <a:cxn ang="0">
                      <a:pos x="4" y="1"/>
                    </a:cxn>
                    <a:cxn ang="0">
                      <a:pos x="3" y="1"/>
                    </a:cxn>
                    <a:cxn ang="0">
                      <a:pos x="3" y="1"/>
                    </a:cxn>
                    <a:cxn ang="0">
                      <a:pos x="3" y="1"/>
                    </a:cxn>
                    <a:cxn ang="0">
                      <a:pos x="3" y="1"/>
                    </a:cxn>
                    <a:cxn ang="0">
                      <a:pos x="2" y="1"/>
                    </a:cxn>
                    <a:cxn ang="0">
                      <a:pos x="2" y="1"/>
                    </a:cxn>
                    <a:cxn ang="0">
                      <a:pos x="2" y="2"/>
                    </a:cxn>
                    <a:cxn ang="0">
                      <a:pos x="2" y="2"/>
                    </a:cxn>
                    <a:cxn ang="0">
                      <a:pos x="1" y="2"/>
                    </a:cxn>
                    <a:cxn ang="0">
                      <a:pos x="1" y="2"/>
                    </a:cxn>
                    <a:cxn ang="0">
                      <a:pos x="1" y="2"/>
                    </a:cxn>
                    <a:cxn ang="0">
                      <a:pos x="1" y="2"/>
                    </a:cxn>
                    <a:cxn ang="0">
                      <a:pos x="1" y="2"/>
                    </a:cxn>
                    <a:cxn ang="0">
                      <a:pos x="0" y="2"/>
                    </a:cxn>
                    <a:cxn ang="0">
                      <a:pos x="0" y="2"/>
                    </a:cxn>
                    <a:cxn ang="0">
                      <a:pos x="0" y="2"/>
                    </a:cxn>
                    <a:cxn ang="0">
                      <a:pos x="0" y="2"/>
                    </a:cxn>
                    <a:cxn ang="0">
                      <a:pos x="0" y="1"/>
                    </a:cxn>
                    <a:cxn ang="0">
                      <a:pos x="0" y="1"/>
                    </a:cxn>
                    <a:cxn ang="0">
                      <a:pos x="0" y="1"/>
                    </a:cxn>
                    <a:cxn ang="0">
                      <a:pos x="0" y="1"/>
                    </a:cxn>
                    <a:cxn ang="0">
                      <a:pos x="0" y="1"/>
                    </a:cxn>
                    <a:cxn ang="0">
                      <a:pos x="0" y="0"/>
                    </a:cxn>
                    <a:cxn ang="0">
                      <a:pos x="0" y="0"/>
                    </a:cxn>
                    <a:cxn ang="0">
                      <a:pos x="1" y="0"/>
                    </a:cxn>
                    <a:cxn ang="0">
                      <a:pos x="1" y="0"/>
                    </a:cxn>
                    <a:cxn ang="0">
                      <a:pos x="2" y="0"/>
                    </a:cxn>
                    <a:cxn ang="0">
                      <a:pos x="2" y="0"/>
                    </a:cxn>
                    <a:cxn ang="0">
                      <a:pos x="2" y="0"/>
                    </a:cxn>
                    <a:cxn ang="0">
                      <a:pos x="3" y="0"/>
                    </a:cxn>
                    <a:cxn ang="0">
                      <a:pos x="3" y="0"/>
                    </a:cxn>
                    <a:cxn ang="0">
                      <a:pos x="2" y="1"/>
                    </a:cxn>
                    <a:cxn ang="0">
                      <a:pos x="3" y="1"/>
                    </a:cxn>
                  </a:cxnLst>
                  <a:rect l="0" t="0" r="r" b="b"/>
                  <a:pathLst>
                    <a:path w="4" h="2">
                      <a:moveTo>
                        <a:pt x="3" y="1"/>
                      </a:moveTo>
                      <a:lnTo>
                        <a:pt x="3" y="0"/>
                      </a:lnTo>
                      <a:lnTo>
                        <a:pt x="3" y="0"/>
                      </a:lnTo>
                      <a:lnTo>
                        <a:pt x="3" y="0"/>
                      </a:lnTo>
                      <a:lnTo>
                        <a:pt x="3" y="0"/>
                      </a:lnTo>
                      <a:lnTo>
                        <a:pt x="3" y="0"/>
                      </a:lnTo>
                      <a:lnTo>
                        <a:pt x="3" y="1"/>
                      </a:lnTo>
                      <a:lnTo>
                        <a:pt x="3" y="1"/>
                      </a:lnTo>
                      <a:lnTo>
                        <a:pt x="4" y="1"/>
                      </a:lnTo>
                      <a:lnTo>
                        <a:pt x="4" y="1"/>
                      </a:lnTo>
                      <a:lnTo>
                        <a:pt x="4" y="1"/>
                      </a:lnTo>
                      <a:lnTo>
                        <a:pt x="4" y="1"/>
                      </a:lnTo>
                      <a:lnTo>
                        <a:pt x="4" y="1"/>
                      </a:lnTo>
                      <a:lnTo>
                        <a:pt x="3" y="1"/>
                      </a:lnTo>
                      <a:lnTo>
                        <a:pt x="3" y="1"/>
                      </a:lnTo>
                      <a:lnTo>
                        <a:pt x="3" y="1"/>
                      </a:lnTo>
                      <a:lnTo>
                        <a:pt x="3" y="1"/>
                      </a:lnTo>
                      <a:lnTo>
                        <a:pt x="2" y="1"/>
                      </a:lnTo>
                      <a:lnTo>
                        <a:pt x="2" y="1"/>
                      </a:lnTo>
                      <a:lnTo>
                        <a:pt x="2" y="2"/>
                      </a:lnTo>
                      <a:lnTo>
                        <a:pt x="2" y="2"/>
                      </a:lnTo>
                      <a:lnTo>
                        <a:pt x="1" y="2"/>
                      </a:lnTo>
                      <a:lnTo>
                        <a:pt x="1" y="2"/>
                      </a:lnTo>
                      <a:lnTo>
                        <a:pt x="1" y="2"/>
                      </a:lnTo>
                      <a:lnTo>
                        <a:pt x="1" y="2"/>
                      </a:lnTo>
                      <a:lnTo>
                        <a:pt x="1" y="2"/>
                      </a:lnTo>
                      <a:lnTo>
                        <a:pt x="0" y="2"/>
                      </a:lnTo>
                      <a:lnTo>
                        <a:pt x="0" y="2"/>
                      </a:lnTo>
                      <a:lnTo>
                        <a:pt x="0" y="2"/>
                      </a:lnTo>
                      <a:lnTo>
                        <a:pt x="0" y="2"/>
                      </a:lnTo>
                      <a:lnTo>
                        <a:pt x="0" y="1"/>
                      </a:lnTo>
                      <a:lnTo>
                        <a:pt x="0" y="1"/>
                      </a:lnTo>
                      <a:lnTo>
                        <a:pt x="0" y="1"/>
                      </a:lnTo>
                      <a:lnTo>
                        <a:pt x="0" y="1"/>
                      </a:lnTo>
                      <a:lnTo>
                        <a:pt x="0" y="1"/>
                      </a:lnTo>
                      <a:lnTo>
                        <a:pt x="0" y="0"/>
                      </a:lnTo>
                      <a:lnTo>
                        <a:pt x="0" y="0"/>
                      </a:lnTo>
                      <a:lnTo>
                        <a:pt x="1" y="0"/>
                      </a:lnTo>
                      <a:lnTo>
                        <a:pt x="1" y="0"/>
                      </a:lnTo>
                      <a:lnTo>
                        <a:pt x="2" y="0"/>
                      </a:lnTo>
                      <a:lnTo>
                        <a:pt x="2" y="0"/>
                      </a:lnTo>
                      <a:lnTo>
                        <a:pt x="2" y="0"/>
                      </a:lnTo>
                      <a:lnTo>
                        <a:pt x="3" y="0"/>
                      </a:lnTo>
                      <a:lnTo>
                        <a:pt x="3" y="0"/>
                      </a:lnTo>
                      <a:lnTo>
                        <a:pt x="2"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Freeform 723">
                  <a:extLst>
                    <a:ext uri="{FF2B5EF4-FFF2-40B4-BE49-F238E27FC236}">
                      <a16:creationId xmlns:a16="http://schemas.microsoft.com/office/drawing/2014/main" id="{7718492A-1C41-44DF-ADCD-C2C2DFAABF18}"/>
                    </a:ext>
                  </a:extLst>
                </p:cNvPr>
                <p:cNvSpPr>
                  <a:spLocks/>
                </p:cNvSpPr>
                <p:nvPr/>
              </p:nvSpPr>
              <p:spPr bwMode="auto">
                <a:xfrm>
                  <a:off x="7580313" y="1887538"/>
                  <a:ext cx="80963" cy="31750"/>
                </a:xfrm>
                <a:custGeom>
                  <a:avLst/>
                  <a:gdLst/>
                  <a:ahLst/>
                  <a:cxnLst>
                    <a:cxn ang="0">
                      <a:pos x="4" y="0"/>
                    </a:cxn>
                    <a:cxn ang="0">
                      <a:pos x="5" y="0"/>
                    </a:cxn>
                    <a:cxn ang="0">
                      <a:pos x="5" y="0"/>
                    </a:cxn>
                    <a:cxn ang="0">
                      <a:pos x="6" y="0"/>
                    </a:cxn>
                    <a:cxn ang="0">
                      <a:pos x="6" y="0"/>
                    </a:cxn>
                    <a:cxn ang="0">
                      <a:pos x="7" y="1"/>
                    </a:cxn>
                    <a:cxn ang="0">
                      <a:pos x="7" y="1"/>
                    </a:cxn>
                    <a:cxn ang="0">
                      <a:pos x="7" y="1"/>
                    </a:cxn>
                    <a:cxn ang="0">
                      <a:pos x="8" y="2"/>
                    </a:cxn>
                    <a:cxn ang="0">
                      <a:pos x="8" y="2"/>
                    </a:cxn>
                    <a:cxn ang="0">
                      <a:pos x="8" y="3"/>
                    </a:cxn>
                    <a:cxn ang="0">
                      <a:pos x="8" y="3"/>
                    </a:cxn>
                    <a:cxn ang="0">
                      <a:pos x="7" y="3"/>
                    </a:cxn>
                    <a:cxn ang="0">
                      <a:pos x="7" y="3"/>
                    </a:cxn>
                    <a:cxn ang="0">
                      <a:pos x="6" y="3"/>
                    </a:cxn>
                    <a:cxn ang="0">
                      <a:pos x="6" y="3"/>
                    </a:cxn>
                    <a:cxn ang="0">
                      <a:pos x="5" y="3"/>
                    </a:cxn>
                    <a:cxn ang="0">
                      <a:pos x="5" y="3"/>
                    </a:cxn>
                    <a:cxn ang="0">
                      <a:pos x="4" y="3"/>
                    </a:cxn>
                    <a:cxn ang="0">
                      <a:pos x="3" y="2"/>
                    </a:cxn>
                    <a:cxn ang="0">
                      <a:pos x="2" y="2"/>
                    </a:cxn>
                    <a:cxn ang="0">
                      <a:pos x="2" y="2"/>
                    </a:cxn>
                    <a:cxn ang="0">
                      <a:pos x="2" y="2"/>
                    </a:cxn>
                    <a:cxn ang="0">
                      <a:pos x="1" y="2"/>
                    </a:cxn>
                    <a:cxn ang="0">
                      <a:pos x="1" y="2"/>
                    </a:cxn>
                    <a:cxn ang="0">
                      <a:pos x="0" y="3"/>
                    </a:cxn>
                    <a:cxn ang="0">
                      <a:pos x="0" y="2"/>
                    </a:cxn>
                    <a:cxn ang="0">
                      <a:pos x="0" y="2"/>
                    </a:cxn>
                    <a:cxn ang="0">
                      <a:pos x="1" y="2"/>
                    </a:cxn>
                    <a:cxn ang="0">
                      <a:pos x="1" y="2"/>
                    </a:cxn>
                    <a:cxn ang="0">
                      <a:pos x="2" y="2"/>
                    </a:cxn>
                    <a:cxn ang="0">
                      <a:pos x="2" y="1"/>
                    </a:cxn>
                    <a:cxn ang="0">
                      <a:pos x="2" y="1"/>
                    </a:cxn>
                    <a:cxn ang="0">
                      <a:pos x="3" y="1"/>
                    </a:cxn>
                    <a:cxn ang="0">
                      <a:pos x="3" y="0"/>
                    </a:cxn>
                    <a:cxn ang="0">
                      <a:pos x="3" y="0"/>
                    </a:cxn>
                    <a:cxn ang="0">
                      <a:pos x="4" y="0"/>
                    </a:cxn>
                  </a:cxnLst>
                  <a:rect l="0" t="0" r="r" b="b"/>
                  <a:pathLst>
                    <a:path w="8" h="3">
                      <a:moveTo>
                        <a:pt x="4" y="0"/>
                      </a:moveTo>
                      <a:lnTo>
                        <a:pt x="4" y="0"/>
                      </a:lnTo>
                      <a:lnTo>
                        <a:pt x="4" y="0"/>
                      </a:lnTo>
                      <a:lnTo>
                        <a:pt x="5" y="0"/>
                      </a:lnTo>
                      <a:lnTo>
                        <a:pt x="5" y="0"/>
                      </a:lnTo>
                      <a:lnTo>
                        <a:pt x="5" y="0"/>
                      </a:lnTo>
                      <a:lnTo>
                        <a:pt x="6" y="0"/>
                      </a:lnTo>
                      <a:lnTo>
                        <a:pt x="6" y="0"/>
                      </a:lnTo>
                      <a:lnTo>
                        <a:pt x="6" y="0"/>
                      </a:lnTo>
                      <a:lnTo>
                        <a:pt x="6" y="0"/>
                      </a:lnTo>
                      <a:lnTo>
                        <a:pt x="6" y="1"/>
                      </a:lnTo>
                      <a:lnTo>
                        <a:pt x="7" y="1"/>
                      </a:lnTo>
                      <a:lnTo>
                        <a:pt x="7" y="1"/>
                      </a:lnTo>
                      <a:lnTo>
                        <a:pt x="7" y="1"/>
                      </a:lnTo>
                      <a:lnTo>
                        <a:pt x="7" y="1"/>
                      </a:lnTo>
                      <a:lnTo>
                        <a:pt x="7" y="1"/>
                      </a:lnTo>
                      <a:lnTo>
                        <a:pt x="8" y="2"/>
                      </a:lnTo>
                      <a:lnTo>
                        <a:pt x="8" y="2"/>
                      </a:lnTo>
                      <a:lnTo>
                        <a:pt x="8" y="2"/>
                      </a:lnTo>
                      <a:lnTo>
                        <a:pt x="8" y="2"/>
                      </a:lnTo>
                      <a:lnTo>
                        <a:pt x="8" y="2"/>
                      </a:lnTo>
                      <a:lnTo>
                        <a:pt x="8" y="3"/>
                      </a:lnTo>
                      <a:lnTo>
                        <a:pt x="8" y="3"/>
                      </a:lnTo>
                      <a:lnTo>
                        <a:pt x="8" y="3"/>
                      </a:lnTo>
                      <a:lnTo>
                        <a:pt x="8" y="3"/>
                      </a:lnTo>
                      <a:lnTo>
                        <a:pt x="7" y="3"/>
                      </a:lnTo>
                      <a:lnTo>
                        <a:pt x="7" y="3"/>
                      </a:lnTo>
                      <a:lnTo>
                        <a:pt x="7" y="3"/>
                      </a:lnTo>
                      <a:lnTo>
                        <a:pt x="6" y="3"/>
                      </a:lnTo>
                      <a:lnTo>
                        <a:pt x="6" y="3"/>
                      </a:lnTo>
                      <a:lnTo>
                        <a:pt x="6" y="3"/>
                      </a:lnTo>
                      <a:lnTo>
                        <a:pt x="6" y="3"/>
                      </a:lnTo>
                      <a:lnTo>
                        <a:pt x="5" y="3"/>
                      </a:lnTo>
                      <a:lnTo>
                        <a:pt x="5" y="3"/>
                      </a:lnTo>
                      <a:lnTo>
                        <a:pt x="5" y="3"/>
                      </a:lnTo>
                      <a:lnTo>
                        <a:pt x="5" y="3"/>
                      </a:lnTo>
                      <a:lnTo>
                        <a:pt x="5" y="3"/>
                      </a:lnTo>
                      <a:lnTo>
                        <a:pt x="4" y="3"/>
                      </a:lnTo>
                      <a:lnTo>
                        <a:pt x="4" y="3"/>
                      </a:lnTo>
                      <a:lnTo>
                        <a:pt x="3" y="2"/>
                      </a:lnTo>
                      <a:lnTo>
                        <a:pt x="3" y="2"/>
                      </a:lnTo>
                      <a:lnTo>
                        <a:pt x="2" y="2"/>
                      </a:lnTo>
                      <a:lnTo>
                        <a:pt x="2" y="2"/>
                      </a:lnTo>
                      <a:lnTo>
                        <a:pt x="2" y="2"/>
                      </a:lnTo>
                      <a:lnTo>
                        <a:pt x="2" y="2"/>
                      </a:lnTo>
                      <a:lnTo>
                        <a:pt x="2" y="2"/>
                      </a:lnTo>
                      <a:lnTo>
                        <a:pt x="1" y="2"/>
                      </a:lnTo>
                      <a:lnTo>
                        <a:pt x="1" y="2"/>
                      </a:lnTo>
                      <a:lnTo>
                        <a:pt x="1" y="2"/>
                      </a:lnTo>
                      <a:lnTo>
                        <a:pt x="1" y="2"/>
                      </a:lnTo>
                      <a:lnTo>
                        <a:pt x="1" y="3"/>
                      </a:lnTo>
                      <a:lnTo>
                        <a:pt x="0" y="3"/>
                      </a:lnTo>
                      <a:lnTo>
                        <a:pt x="0" y="3"/>
                      </a:lnTo>
                      <a:lnTo>
                        <a:pt x="0" y="2"/>
                      </a:lnTo>
                      <a:lnTo>
                        <a:pt x="0" y="2"/>
                      </a:lnTo>
                      <a:lnTo>
                        <a:pt x="0" y="2"/>
                      </a:lnTo>
                      <a:lnTo>
                        <a:pt x="0" y="2"/>
                      </a:lnTo>
                      <a:lnTo>
                        <a:pt x="1" y="2"/>
                      </a:lnTo>
                      <a:lnTo>
                        <a:pt x="1" y="2"/>
                      </a:lnTo>
                      <a:lnTo>
                        <a:pt x="1" y="2"/>
                      </a:lnTo>
                      <a:lnTo>
                        <a:pt x="2" y="2"/>
                      </a:lnTo>
                      <a:lnTo>
                        <a:pt x="2" y="2"/>
                      </a:lnTo>
                      <a:lnTo>
                        <a:pt x="2" y="2"/>
                      </a:lnTo>
                      <a:lnTo>
                        <a:pt x="2" y="1"/>
                      </a:lnTo>
                      <a:lnTo>
                        <a:pt x="2" y="1"/>
                      </a:lnTo>
                      <a:lnTo>
                        <a:pt x="2" y="1"/>
                      </a:lnTo>
                      <a:lnTo>
                        <a:pt x="2" y="1"/>
                      </a:lnTo>
                      <a:lnTo>
                        <a:pt x="3" y="1"/>
                      </a:lnTo>
                      <a:lnTo>
                        <a:pt x="3" y="0"/>
                      </a:lnTo>
                      <a:lnTo>
                        <a:pt x="3" y="0"/>
                      </a:lnTo>
                      <a:lnTo>
                        <a:pt x="3" y="0"/>
                      </a:lnTo>
                      <a:lnTo>
                        <a:pt x="3" y="0"/>
                      </a:lnTo>
                      <a:lnTo>
                        <a:pt x="3" y="0"/>
                      </a:lnTo>
                      <a:lnTo>
                        <a:pt x="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Freeform 724">
                  <a:extLst>
                    <a:ext uri="{FF2B5EF4-FFF2-40B4-BE49-F238E27FC236}">
                      <a16:creationId xmlns:a16="http://schemas.microsoft.com/office/drawing/2014/main" id="{4C8E3A1E-C48A-47A1-BC0A-ED581DE2E7CA}"/>
                    </a:ext>
                  </a:extLst>
                </p:cNvPr>
                <p:cNvSpPr>
                  <a:spLocks/>
                </p:cNvSpPr>
                <p:nvPr/>
              </p:nvSpPr>
              <p:spPr bwMode="auto">
                <a:xfrm>
                  <a:off x="7589838" y="1878013"/>
                  <a:ext cx="20638" cy="9525"/>
                </a:xfrm>
                <a:custGeom>
                  <a:avLst/>
                  <a:gdLst/>
                  <a:ahLst/>
                  <a:cxnLst>
                    <a:cxn ang="0">
                      <a:pos x="0" y="1"/>
                    </a:cxn>
                    <a:cxn ang="0">
                      <a:pos x="0" y="1"/>
                    </a:cxn>
                    <a:cxn ang="0">
                      <a:pos x="0" y="1"/>
                    </a:cxn>
                    <a:cxn ang="0">
                      <a:pos x="0" y="0"/>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1"/>
                    </a:cxn>
                    <a:cxn ang="0">
                      <a:pos x="2" y="1"/>
                    </a:cxn>
                    <a:cxn ang="0">
                      <a:pos x="2" y="1"/>
                    </a:cxn>
                    <a:cxn ang="0">
                      <a:pos x="1" y="1"/>
                    </a:cxn>
                    <a:cxn ang="0">
                      <a:pos x="1" y="1"/>
                    </a:cxn>
                    <a:cxn ang="0">
                      <a:pos x="1" y="1"/>
                    </a:cxn>
                    <a:cxn ang="0">
                      <a:pos x="1" y="1"/>
                    </a:cxn>
                    <a:cxn ang="0">
                      <a:pos x="0" y="1"/>
                    </a:cxn>
                  </a:cxnLst>
                  <a:rect l="0" t="0" r="r" b="b"/>
                  <a:pathLst>
                    <a:path w="2" h="1">
                      <a:moveTo>
                        <a:pt x="0" y="1"/>
                      </a:moveTo>
                      <a:lnTo>
                        <a:pt x="0" y="1"/>
                      </a:lnTo>
                      <a:lnTo>
                        <a:pt x="0" y="1"/>
                      </a:lnTo>
                      <a:lnTo>
                        <a:pt x="0" y="0"/>
                      </a:lnTo>
                      <a:lnTo>
                        <a:pt x="0" y="0"/>
                      </a:lnTo>
                      <a:lnTo>
                        <a:pt x="0" y="0"/>
                      </a:lnTo>
                      <a:lnTo>
                        <a:pt x="0" y="0"/>
                      </a:lnTo>
                      <a:lnTo>
                        <a:pt x="1" y="0"/>
                      </a:lnTo>
                      <a:lnTo>
                        <a:pt x="1" y="0"/>
                      </a:lnTo>
                      <a:lnTo>
                        <a:pt x="1" y="0"/>
                      </a:lnTo>
                      <a:lnTo>
                        <a:pt x="1" y="0"/>
                      </a:lnTo>
                      <a:lnTo>
                        <a:pt x="2" y="0"/>
                      </a:lnTo>
                      <a:lnTo>
                        <a:pt x="2" y="0"/>
                      </a:lnTo>
                      <a:lnTo>
                        <a:pt x="2" y="0"/>
                      </a:lnTo>
                      <a:lnTo>
                        <a:pt x="2" y="0"/>
                      </a:lnTo>
                      <a:lnTo>
                        <a:pt x="2" y="0"/>
                      </a:lnTo>
                      <a:lnTo>
                        <a:pt x="2" y="1"/>
                      </a:lnTo>
                      <a:lnTo>
                        <a:pt x="2" y="1"/>
                      </a:lnTo>
                      <a:lnTo>
                        <a:pt x="2"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Freeform 725">
                  <a:extLst>
                    <a:ext uri="{FF2B5EF4-FFF2-40B4-BE49-F238E27FC236}">
                      <a16:creationId xmlns:a16="http://schemas.microsoft.com/office/drawing/2014/main" id="{7FCD9D71-8592-4C55-9CB4-E42A717F62A6}"/>
                    </a:ext>
                  </a:extLst>
                </p:cNvPr>
                <p:cNvSpPr>
                  <a:spLocks/>
                </p:cNvSpPr>
                <p:nvPr/>
              </p:nvSpPr>
              <p:spPr bwMode="auto">
                <a:xfrm>
                  <a:off x="6370638" y="1857375"/>
                  <a:ext cx="11113" cy="11113"/>
                </a:xfrm>
                <a:custGeom>
                  <a:avLst/>
                  <a:gdLst/>
                  <a:ahLst/>
                  <a:cxnLst>
                    <a:cxn ang="0">
                      <a:pos x="1" y="1"/>
                    </a:cxn>
                    <a:cxn ang="0">
                      <a:pos x="0" y="1"/>
                    </a:cxn>
                    <a:cxn ang="0">
                      <a:pos x="0" y="1"/>
                    </a:cxn>
                    <a:cxn ang="0">
                      <a:pos x="0" y="0"/>
                    </a:cxn>
                    <a:cxn ang="0">
                      <a:pos x="1" y="0"/>
                    </a:cxn>
                    <a:cxn ang="0">
                      <a:pos x="1" y="1"/>
                    </a:cxn>
                    <a:cxn ang="0">
                      <a:pos x="1" y="1"/>
                    </a:cxn>
                    <a:cxn ang="0">
                      <a:pos x="1" y="1"/>
                    </a:cxn>
                    <a:cxn ang="0">
                      <a:pos x="1" y="1"/>
                    </a:cxn>
                    <a:cxn ang="0">
                      <a:pos x="1" y="1"/>
                    </a:cxn>
                  </a:cxnLst>
                  <a:rect l="0" t="0" r="r" b="b"/>
                  <a:pathLst>
                    <a:path w="1" h="1">
                      <a:moveTo>
                        <a:pt x="1" y="1"/>
                      </a:moveTo>
                      <a:lnTo>
                        <a:pt x="0" y="1"/>
                      </a:lnTo>
                      <a:lnTo>
                        <a:pt x="0" y="1"/>
                      </a:lnTo>
                      <a:lnTo>
                        <a:pt x="0" y="0"/>
                      </a:lnTo>
                      <a:lnTo>
                        <a:pt x="1" y="0"/>
                      </a:lnTo>
                      <a:lnTo>
                        <a:pt x="1"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Freeform 726">
                  <a:extLst>
                    <a:ext uri="{FF2B5EF4-FFF2-40B4-BE49-F238E27FC236}">
                      <a16:creationId xmlns:a16="http://schemas.microsoft.com/office/drawing/2014/main" id="{20EE6529-6DD4-4E78-9348-7294831DD30A}"/>
                    </a:ext>
                  </a:extLst>
                </p:cNvPr>
                <p:cNvSpPr>
                  <a:spLocks/>
                </p:cNvSpPr>
                <p:nvPr/>
              </p:nvSpPr>
              <p:spPr bwMode="auto">
                <a:xfrm>
                  <a:off x="6402388" y="1847850"/>
                  <a:ext cx="9525" cy="1588"/>
                </a:xfrm>
                <a:custGeom>
                  <a:avLst/>
                  <a:gdLst/>
                  <a:ahLst/>
                  <a:cxnLst>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0" y="0"/>
                      </a:lnTo>
                      <a:lnTo>
                        <a:pt x="0" y="0"/>
                      </a:lnTo>
                      <a:lnTo>
                        <a:pt x="0" y="0"/>
                      </a:lnTo>
                      <a:lnTo>
                        <a:pt x="0" y="0"/>
                      </a:lnTo>
                      <a:lnTo>
                        <a:pt x="1" y="0"/>
                      </a:lnTo>
                      <a:lnTo>
                        <a:pt x="1" y="0"/>
                      </a:lnTo>
                      <a:lnTo>
                        <a:pt x="1" y="0"/>
                      </a:lnTo>
                      <a:lnTo>
                        <a:pt x="1" y="0"/>
                      </a:lnTo>
                      <a:lnTo>
                        <a:pt x="1" y="0"/>
                      </a:lnTo>
                      <a:lnTo>
                        <a:pt x="1" y="0"/>
                      </a:lnTo>
                      <a:lnTo>
                        <a:pt x="1"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1" name="Freeform 727">
                  <a:extLst>
                    <a:ext uri="{FF2B5EF4-FFF2-40B4-BE49-F238E27FC236}">
                      <a16:creationId xmlns:a16="http://schemas.microsoft.com/office/drawing/2014/main" id="{07713453-5E4C-4390-8428-E301D628CE1C}"/>
                    </a:ext>
                  </a:extLst>
                </p:cNvPr>
                <p:cNvSpPr>
                  <a:spLocks/>
                </p:cNvSpPr>
                <p:nvPr/>
              </p:nvSpPr>
              <p:spPr bwMode="auto">
                <a:xfrm>
                  <a:off x="5721350" y="1838325"/>
                  <a:ext cx="20638" cy="9525"/>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2" y="0"/>
                    </a:cxn>
                    <a:cxn ang="0">
                      <a:pos x="2" y="0"/>
                    </a:cxn>
                    <a:cxn ang="0">
                      <a:pos x="2" y="0"/>
                    </a:cxn>
                    <a:cxn ang="0">
                      <a:pos x="1" y="1"/>
                    </a:cxn>
                    <a:cxn ang="0">
                      <a:pos x="1" y="1"/>
                    </a:cxn>
                    <a:cxn ang="0">
                      <a:pos x="1" y="1"/>
                    </a:cxn>
                    <a:cxn ang="0">
                      <a:pos x="1" y="1"/>
                    </a:cxn>
                    <a:cxn ang="0">
                      <a:pos x="1" y="0"/>
                    </a:cxn>
                    <a:cxn ang="0">
                      <a:pos x="0" y="0"/>
                    </a:cxn>
                    <a:cxn ang="0">
                      <a:pos x="0" y="0"/>
                    </a:cxn>
                    <a:cxn ang="0">
                      <a:pos x="0" y="0"/>
                    </a:cxn>
                  </a:cxnLst>
                  <a:rect l="0" t="0" r="r" b="b"/>
                  <a:pathLst>
                    <a:path w="2" h="1">
                      <a:moveTo>
                        <a:pt x="0" y="0"/>
                      </a:moveTo>
                      <a:lnTo>
                        <a:pt x="0" y="0"/>
                      </a:lnTo>
                      <a:lnTo>
                        <a:pt x="1" y="0"/>
                      </a:lnTo>
                      <a:lnTo>
                        <a:pt x="1" y="0"/>
                      </a:lnTo>
                      <a:lnTo>
                        <a:pt x="1" y="0"/>
                      </a:lnTo>
                      <a:lnTo>
                        <a:pt x="1" y="0"/>
                      </a:lnTo>
                      <a:lnTo>
                        <a:pt x="1" y="0"/>
                      </a:lnTo>
                      <a:lnTo>
                        <a:pt x="1" y="0"/>
                      </a:lnTo>
                      <a:lnTo>
                        <a:pt x="1" y="0"/>
                      </a:lnTo>
                      <a:lnTo>
                        <a:pt x="2" y="0"/>
                      </a:lnTo>
                      <a:lnTo>
                        <a:pt x="2" y="0"/>
                      </a:lnTo>
                      <a:lnTo>
                        <a:pt x="2" y="0"/>
                      </a:lnTo>
                      <a:lnTo>
                        <a:pt x="1" y="1"/>
                      </a:lnTo>
                      <a:lnTo>
                        <a:pt x="1" y="1"/>
                      </a:lnTo>
                      <a:lnTo>
                        <a:pt x="1" y="1"/>
                      </a:lnTo>
                      <a:lnTo>
                        <a:pt x="1" y="1"/>
                      </a:lnTo>
                      <a:lnTo>
                        <a:pt x="1"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2" name="Freeform 728">
                  <a:extLst>
                    <a:ext uri="{FF2B5EF4-FFF2-40B4-BE49-F238E27FC236}">
                      <a16:creationId xmlns:a16="http://schemas.microsoft.com/office/drawing/2014/main" id="{4F73C680-9AB3-4214-8C50-6FDCED394857}"/>
                    </a:ext>
                  </a:extLst>
                </p:cNvPr>
                <p:cNvSpPr>
                  <a:spLocks/>
                </p:cNvSpPr>
                <p:nvPr/>
              </p:nvSpPr>
              <p:spPr bwMode="auto">
                <a:xfrm>
                  <a:off x="7723188" y="1817688"/>
                  <a:ext cx="111125" cy="39688"/>
                </a:xfrm>
                <a:custGeom>
                  <a:avLst/>
                  <a:gdLst/>
                  <a:ahLst/>
                  <a:cxnLst>
                    <a:cxn ang="0">
                      <a:pos x="3" y="1"/>
                    </a:cxn>
                    <a:cxn ang="0">
                      <a:pos x="3" y="1"/>
                    </a:cxn>
                    <a:cxn ang="0">
                      <a:pos x="3" y="1"/>
                    </a:cxn>
                    <a:cxn ang="0">
                      <a:pos x="4" y="1"/>
                    </a:cxn>
                    <a:cxn ang="0">
                      <a:pos x="5" y="1"/>
                    </a:cxn>
                    <a:cxn ang="0">
                      <a:pos x="5" y="1"/>
                    </a:cxn>
                    <a:cxn ang="0">
                      <a:pos x="5" y="1"/>
                    </a:cxn>
                    <a:cxn ang="0">
                      <a:pos x="5" y="2"/>
                    </a:cxn>
                    <a:cxn ang="0">
                      <a:pos x="6" y="2"/>
                    </a:cxn>
                    <a:cxn ang="0">
                      <a:pos x="7" y="1"/>
                    </a:cxn>
                    <a:cxn ang="0">
                      <a:pos x="7" y="1"/>
                    </a:cxn>
                    <a:cxn ang="0">
                      <a:pos x="8" y="2"/>
                    </a:cxn>
                    <a:cxn ang="0">
                      <a:pos x="8" y="2"/>
                    </a:cxn>
                    <a:cxn ang="0">
                      <a:pos x="9" y="2"/>
                    </a:cxn>
                    <a:cxn ang="0">
                      <a:pos x="9" y="2"/>
                    </a:cxn>
                    <a:cxn ang="0">
                      <a:pos x="10" y="2"/>
                    </a:cxn>
                    <a:cxn ang="0">
                      <a:pos x="10" y="2"/>
                    </a:cxn>
                    <a:cxn ang="0">
                      <a:pos x="11" y="2"/>
                    </a:cxn>
                    <a:cxn ang="0">
                      <a:pos x="10" y="2"/>
                    </a:cxn>
                    <a:cxn ang="0">
                      <a:pos x="10" y="3"/>
                    </a:cxn>
                    <a:cxn ang="0">
                      <a:pos x="10" y="3"/>
                    </a:cxn>
                    <a:cxn ang="0">
                      <a:pos x="9" y="3"/>
                    </a:cxn>
                    <a:cxn ang="0">
                      <a:pos x="8" y="3"/>
                    </a:cxn>
                    <a:cxn ang="0">
                      <a:pos x="8" y="4"/>
                    </a:cxn>
                    <a:cxn ang="0">
                      <a:pos x="7" y="4"/>
                    </a:cxn>
                    <a:cxn ang="0">
                      <a:pos x="6" y="4"/>
                    </a:cxn>
                    <a:cxn ang="0">
                      <a:pos x="5" y="4"/>
                    </a:cxn>
                    <a:cxn ang="0">
                      <a:pos x="5" y="4"/>
                    </a:cxn>
                    <a:cxn ang="0">
                      <a:pos x="4" y="3"/>
                    </a:cxn>
                    <a:cxn ang="0">
                      <a:pos x="3" y="3"/>
                    </a:cxn>
                    <a:cxn ang="0">
                      <a:pos x="3" y="3"/>
                    </a:cxn>
                    <a:cxn ang="0">
                      <a:pos x="2" y="3"/>
                    </a:cxn>
                    <a:cxn ang="0">
                      <a:pos x="2" y="3"/>
                    </a:cxn>
                    <a:cxn ang="0">
                      <a:pos x="2" y="2"/>
                    </a:cxn>
                    <a:cxn ang="0">
                      <a:pos x="1" y="2"/>
                    </a:cxn>
                    <a:cxn ang="0">
                      <a:pos x="0" y="2"/>
                    </a:cxn>
                    <a:cxn ang="0">
                      <a:pos x="0" y="2"/>
                    </a:cxn>
                    <a:cxn ang="0">
                      <a:pos x="0" y="1"/>
                    </a:cxn>
                    <a:cxn ang="0">
                      <a:pos x="0" y="0"/>
                    </a:cxn>
                    <a:cxn ang="0">
                      <a:pos x="1" y="0"/>
                    </a:cxn>
                    <a:cxn ang="0">
                      <a:pos x="1" y="0"/>
                    </a:cxn>
                    <a:cxn ang="0">
                      <a:pos x="1" y="1"/>
                    </a:cxn>
                    <a:cxn ang="0">
                      <a:pos x="1" y="1"/>
                    </a:cxn>
                    <a:cxn ang="0">
                      <a:pos x="2" y="1"/>
                    </a:cxn>
                    <a:cxn ang="0">
                      <a:pos x="2" y="1"/>
                    </a:cxn>
                  </a:cxnLst>
                  <a:rect l="0" t="0" r="r" b="b"/>
                  <a:pathLst>
                    <a:path w="11" h="4">
                      <a:moveTo>
                        <a:pt x="3" y="1"/>
                      </a:moveTo>
                      <a:lnTo>
                        <a:pt x="3" y="1"/>
                      </a:lnTo>
                      <a:lnTo>
                        <a:pt x="3" y="1"/>
                      </a:lnTo>
                      <a:lnTo>
                        <a:pt x="3" y="1"/>
                      </a:lnTo>
                      <a:lnTo>
                        <a:pt x="3" y="1"/>
                      </a:lnTo>
                      <a:lnTo>
                        <a:pt x="3" y="1"/>
                      </a:lnTo>
                      <a:lnTo>
                        <a:pt x="4" y="1"/>
                      </a:lnTo>
                      <a:lnTo>
                        <a:pt x="4" y="1"/>
                      </a:lnTo>
                      <a:lnTo>
                        <a:pt x="4" y="1"/>
                      </a:lnTo>
                      <a:lnTo>
                        <a:pt x="5" y="1"/>
                      </a:lnTo>
                      <a:lnTo>
                        <a:pt x="5" y="1"/>
                      </a:lnTo>
                      <a:lnTo>
                        <a:pt x="5" y="1"/>
                      </a:lnTo>
                      <a:lnTo>
                        <a:pt x="5" y="1"/>
                      </a:lnTo>
                      <a:lnTo>
                        <a:pt x="5" y="1"/>
                      </a:lnTo>
                      <a:lnTo>
                        <a:pt x="5" y="1"/>
                      </a:lnTo>
                      <a:lnTo>
                        <a:pt x="5" y="2"/>
                      </a:lnTo>
                      <a:lnTo>
                        <a:pt x="6" y="2"/>
                      </a:lnTo>
                      <a:lnTo>
                        <a:pt x="6" y="2"/>
                      </a:lnTo>
                      <a:lnTo>
                        <a:pt x="6" y="2"/>
                      </a:lnTo>
                      <a:lnTo>
                        <a:pt x="7" y="1"/>
                      </a:lnTo>
                      <a:lnTo>
                        <a:pt x="7" y="1"/>
                      </a:lnTo>
                      <a:lnTo>
                        <a:pt x="7" y="1"/>
                      </a:lnTo>
                      <a:lnTo>
                        <a:pt x="7" y="2"/>
                      </a:lnTo>
                      <a:lnTo>
                        <a:pt x="8" y="2"/>
                      </a:lnTo>
                      <a:lnTo>
                        <a:pt x="8" y="2"/>
                      </a:lnTo>
                      <a:lnTo>
                        <a:pt x="8" y="2"/>
                      </a:lnTo>
                      <a:lnTo>
                        <a:pt x="9" y="2"/>
                      </a:lnTo>
                      <a:lnTo>
                        <a:pt x="9" y="2"/>
                      </a:lnTo>
                      <a:lnTo>
                        <a:pt x="9" y="2"/>
                      </a:lnTo>
                      <a:lnTo>
                        <a:pt x="9" y="2"/>
                      </a:lnTo>
                      <a:lnTo>
                        <a:pt x="10" y="2"/>
                      </a:lnTo>
                      <a:lnTo>
                        <a:pt x="10" y="2"/>
                      </a:lnTo>
                      <a:lnTo>
                        <a:pt x="10" y="2"/>
                      </a:lnTo>
                      <a:lnTo>
                        <a:pt x="10" y="2"/>
                      </a:lnTo>
                      <a:lnTo>
                        <a:pt x="10" y="2"/>
                      </a:lnTo>
                      <a:lnTo>
                        <a:pt x="11" y="2"/>
                      </a:lnTo>
                      <a:lnTo>
                        <a:pt x="10" y="2"/>
                      </a:lnTo>
                      <a:lnTo>
                        <a:pt x="10" y="2"/>
                      </a:lnTo>
                      <a:lnTo>
                        <a:pt x="10" y="3"/>
                      </a:lnTo>
                      <a:lnTo>
                        <a:pt x="10" y="3"/>
                      </a:lnTo>
                      <a:lnTo>
                        <a:pt x="10" y="3"/>
                      </a:lnTo>
                      <a:lnTo>
                        <a:pt x="10" y="3"/>
                      </a:lnTo>
                      <a:lnTo>
                        <a:pt x="9" y="3"/>
                      </a:lnTo>
                      <a:lnTo>
                        <a:pt x="9" y="3"/>
                      </a:lnTo>
                      <a:lnTo>
                        <a:pt x="9" y="3"/>
                      </a:lnTo>
                      <a:lnTo>
                        <a:pt x="8" y="3"/>
                      </a:lnTo>
                      <a:lnTo>
                        <a:pt x="8" y="3"/>
                      </a:lnTo>
                      <a:lnTo>
                        <a:pt x="8" y="4"/>
                      </a:lnTo>
                      <a:lnTo>
                        <a:pt x="8" y="4"/>
                      </a:lnTo>
                      <a:lnTo>
                        <a:pt x="7" y="4"/>
                      </a:lnTo>
                      <a:lnTo>
                        <a:pt x="7" y="4"/>
                      </a:lnTo>
                      <a:lnTo>
                        <a:pt x="6" y="4"/>
                      </a:lnTo>
                      <a:lnTo>
                        <a:pt x="6" y="4"/>
                      </a:lnTo>
                      <a:lnTo>
                        <a:pt x="5" y="4"/>
                      </a:lnTo>
                      <a:lnTo>
                        <a:pt x="5" y="4"/>
                      </a:lnTo>
                      <a:lnTo>
                        <a:pt x="5" y="4"/>
                      </a:lnTo>
                      <a:lnTo>
                        <a:pt x="4" y="3"/>
                      </a:lnTo>
                      <a:lnTo>
                        <a:pt x="4" y="3"/>
                      </a:lnTo>
                      <a:lnTo>
                        <a:pt x="4" y="3"/>
                      </a:lnTo>
                      <a:lnTo>
                        <a:pt x="3" y="3"/>
                      </a:lnTo>
                      <a:lnTo>
                        <a:pt x="3" y="3"/>
                      </a:lnTo>
                      <a:lnTo>
                        <a:pt x="3" y="3"/>
                      </a:lnTo>
                      <a:lnTo>
                        <a:pt x="3" y="3"/>
                      </a:lnTo>
                      <a:lnTo>
                        <a:pt x="2" y="3"/>
                      </a:lnTo>
                      <a:lnTo>
                        <a:pt x="2" y="3"/>
                      </a:lnTo>
                      <a:lnTo>
                        <a:pt x="2" y="3"/>
                      </a:lnTo>
                      <a:lnTo>
                        <a:pt x="2" y="2"/>
                      </a:lnTo>
                      <a:lnTo>
                        <a:pt x="2" y="2"/>
                      </a:lnTo>
                      <a:lnTo>
                        <a:pt x="1" y="2"/>
                      </a:lnTo>
                      <a:lnTo>
                        <a:pt x="1" y="2"/>
                      </a:lnTo>
                      <a:lnTo>
                        <a:pt x="0" y="2"/>
                      </a:lnTo>
                      <a:lnTo>
                        <a:pt x="0" y="2"/>
                      </a:lnTo>
                      <a:lnTo>
                        <a:pt x="0" y="2"/>
                      </a:lnTo>
                      <a:lnTo>
                        <a:pt x="0" y="2"/>
                      </a:lnTo>
                      <a:lnTo>
                        <a:pt x="0" y="1"/>
                      </a:lnTo>
                      <a:lnTo>
                        <a:pt x="0" y="1"/>
                      </a:lnTo>
                      <a:lnTo>
                        <a:pt x="0" y="1"/>
                      </a:lnTo>
                      <a:lnTo>
                        <a:pt x="0" y="0"/>
                      </a:lnTo>
                      <a:lnTo>
                        <a:pt x="1" y="0"/>
                      </a:lnTo>
                      <a:lnTo>
                        <a:pt x="1" y="0"/>
                      </a:lnTo>
                      <a:lnTo>
                        <a:pt x="1" y="0"/>
                      </a:lnTo>
                      <a:lnTo>
                        <a:pt x="1" y="0"/>
                      </a:lnTo>
                      <a:lnTo>
                        <a:pt x="1" y="1"/>
                      </a:lnTo>
                      <a:lnTo>
                        <a:pt x="1" y="1"/>
                      </a:lnTo>
                      <a:lnTo>
                        <a:pt x="1" y="1"/>
                      </a:lnTo>
                      <a:lnTo>
                        <a:pt x="1" y="1"/>
                      </a:lnTo>
                      <a:lnTo>
                        <a:pt x="1" y="1"/>
                      </a:lnTo>
                      <a:lnTo>
                        <a:pt x="2" y="1"/>
                      </a:lnTo>
                      <a:lnTo>
                        <a:pt x="2" y="1"/>
                      </a:lnTo>
                      <a:lnTo>
                        <a:pt x="2"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3" name="Freeform 729">
                  <a:extLst>
                    <a:ext uri="{FF2B5EF4-FFF2-40B4-BE49-F238E27FC236}">
                      <a16:creationId xmlns:a16="http://schemas.microsoft.com/office/drawing/2014/main" id="{070B55CF-9DCB-4BEB-B166-D8D23FB15090}"/>
                    </a:ext>
                  </a:extLst>
                </p:cNvPr>
                <p:cNvSpPr>
                  <a:spLocks/>
                </p:cNvSpPr>
                <p:nvPr/>
              </p:nvSpPr>
              <p:spPr bwMode="auto">
                <a:xfrm>
                  <a:off x="5691188" y="1603375"/>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4" name="Freeform 730">
                  <a:extLst>
                    <a:ext uri="{FF2B5EF4-FFF2-40B4-BE49-F238E27FC236}">
                      <a16:creationId xmlns:a16="http://schemas.microsoft.com/office/drawing/2014/main" id="{E0641DDB-09DC-4C36-9CB5-4A5F9BDFF605}"/>
                    </a:ext>
                  </a:extLst>
                </p:cNvPr>
                <p:cNvSpPr>
                  <a:spLocks/>
                </p:cNvSpPr>
                <p:nvPr/>
              </p:nvSpPr>
              <p:spPr bwMode="auto">
                <a:xfrm>
                  <a:off x="5710238" y="1603375"/>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5" name="Freeform 731">
                  <a:extLst>
                    <a:ext uri="{FF2B5EF4-FFF2-40B4-BE49-F238E27FC236}">
                      <a16:creationId xmlns:a16="http://schemas.microsoft.com/office/drawing/2014/main" id="{5A8F631D-8EE8-449A-AC88-C92BA22054D0}"/>
                    </a:ext>
                  </a:extLst>
                </p:cNvPr>
                <p:cNvSpPr>
                  <a:spLocks/>
                </p:cNvSpPr>
                <p:nvPr/>
              </p:nvSpPr>
              <p:spPr bwMode="auto">
                <a:xfrm>
                  <a:off x="5721350" y="1603375"/>
                  <a:ext cx="20638" cy="1588"/>
                </a:xfrm>
                <a:custGeom>
                  <a:avLst/>
                  <a:gdLst/>
                  <a:ahLst/>
                  <a:cxnLst>
                    <a:cxn ang="0">
                      <a:pos x="0" y="0"/>
                    </a:cxn>
                    <a:cxn ang="0">
                      <a:pos x="0" y="0"/>
                    </a:cxn>
                    <a:cxn ang="0">
                      <a:pos x="1" y="0"/>
                    </a:cxn>
                    <a:cxn ang="0">
                      <a:pos x="1" y="0"/>
                    </a:cxn>
                    <a:cxn ang="0">
                      <a:pos x="1" y="0"/>
                    </a:cxn>
                    <a:cxn ang="0">
                      <a:pos x="2" y="0"/>
                    </a:cxn>
                    <a:cxn ang="0">
                      <a:pos x="2" y="0"/>
                    </a:cxn>
                    <a:cxn ang="0">
                      <a:pos x="1" y="0"/>
                    </a:cxn>
                    <a:cxn ang="0">
                      <a:pos x="1" y="0"/>
                    </a:cxn>
                    <a:cxn ang="0">
                      <a:pos x="0" y="0"/>
                    </a:cxn>
                  </a:cxnLst>
                  <a:rect l="0" t="0" r="r" b="b"/>
                  <a:pathLst>
                    <a:path w="2">
                      <a:moveTo>
                        <a:pt x="0" y="0"/>
                      </a:moveTo>
                      <a:lnTo>
                        <a:pt x="0" y="0"/>
                      </a:lnTo>
                      <a:lnTo>
                        <a:pt x="1" y="0"/>
                      </a:lnTo>
                      <a:lnTo>
                        <a:pt x="1" y="0"/>
                      </a:lnTo>
                      <a:lnTo>
                        <a:pt x="1" y="0"/>
                      </a:lnTo>
                      <a:lnTo>
                        <a:pt x="2" y="0"/>
                      </a:lnTo>
                      <a:lnTo>
                        <a:pt x="2"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Freeform 732">
                  <a:extLst>
                    <a:ext uri="{FF2B5EF4-FFF2-40B4-BE49-F238E27FC236}">
                      <a16:creationId xmlns:a16="http://schemas.microsoft.com/office/drawing/2014/main" id="{9C91075F-3A9E-40ED-A8E7-7BAC424F09C7}"/>
                    </a:ext>
                  </a:extLst>
                </p:cNvPr>
                <p:cNvSpPr>
                  <a:spLocks/>
                </p:cNvSpPr>
                <p:nvPr/>
              </p:nvSpPr>
              <p:spPr bwMode="auto">
                <a:xfrm>
                  <a:off x="5670550" y="1593850"/>
                  <a:ext cx="1588" cy="9525"/>
                </a:xfrm>
                <a:custGeom>
                  <a:avLst/>
                  <a:gdLst/>
                  <a:ahLst/>
                  <a:cxnLst>
                    <a:cxn ang="0">
                      <a:pos x="0" y="1"/>
                    </a:cxn>
                    <a:cxn ang="0">
                      <a:pos x="0" y="1"/>
                    </a:cxn>
                    <a:cxn ang="0">
                      <a:pos x="0" y="0"/>
                    </a:cxn>
                    <a:cxn ang="0">
                      <a:pos x="0" y="0"/>
                    </a:cxn>
                    <a:cxn ang="0">
                      <a:pos x="0" y="0"/>
                    </a:cxn>
                    <a:cxn ang="0">
                      <a:pos x="0" y="0"/>
                    </a:cxn>
                    <a:cxn ang="0">
                      <a:pos x="0" y="0"/>
                    </a:cxn>
                    <a:cxn ang="0">
                      <a:pos x="0" y="1"/>
                    </a:cxn>
                    <a:cxn ang="0">
                      <a:pos x="0" y="1"/>
                    </a:cxn>
                    <a:cxn ang="0">
                      <a:pos x="0" y="1"/>
                    </a:cxn>
                  </a:cxnLst>
                  <a:rect l="0" t="0" r="r" b="b"/>
                  <a:pathLst>
                    <a:path h="1">
                      <a:moveTo>
                        <a:pt x="0" y="1"/>
                      </a:moveTo>
                      <a:lnTo>
                        <a:pt x="0" y="1"/>
                      </a:lnTo>
                      <a:lnTo>
                        <a:pt x="0" y="0"/>
                      </a:lnTo>
                      <a:lnTo>
                        <a:pt x="0" y="0"/>
                      </a:lnTo>
                      <a:lnTo>
                        <a:pt x="0" y="0"/>
                      </a:lnTo>
                      <a:lnTo>
                        <a:pt x="0" y="0"/>
                      </a:lnTo>
                      <a:lnTo>
                        <a:pt x="0"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Freeform 733">
                  <a:extLst>
                    <a:ext uri="{FF2B5EF4-FFF2-40B4-BE49-F238E27FC236}">
                      <a16:creationId xmlns:a16="http://schemas.microsoft.com/office/drawing/2014/main" id="{B740B4B4-3C73-4AFA-9903-A6387BB6D319}"/>
                    </a:ext>
                  </a:extLst>
                </p:cNvPr>
                <p:cNvSpPr>
                  <a:spLocks/>
                </p:cNvSpPr>
                <p:nvPr/>
              </p:nvSpPr>
              <p:spPr bwMode="auto">
                <a:xfrm>
                  <a:off x="5680075" y="1593850"/>
                  <a:ext cx="20638" cy="9525"/>
                </a:xfrm>
                <a:custGeom>
                  <a:avLst/>
                  <a:gdLst/>
                  <a:ahLst/>
                  <a:cxnLst>
                    <a:cxn ang="0">
                      <a:pos x="0" y="1"/>
                    </a:cxn>
                    <a:cxn ang="0">
                      <a:pos x="0" y="0"/>
                    </a:cxn>
                    <a:cxn ang="0">
                      <a:pos x="0" y="0"/>
                    </a:cxn>
                    <a:cxn ang="0">
                      <a:pos x="1" y="0"/>
                    </a:cxn>
                    <a:cxn ang="0">
                      <a:pos x="1" y="0"/>
                    </a:cxn>
                    <a:cxn ang="0">
                      <a:pos x="1" y="1"/>
                    </a:cxn>
                    <a:cxn ang="0">
                      <a:pos x="1" y="1"/>
                    </a:cxn>
                    <a:cxn ang="0">
                      <a:pos x="1" y="1"/>
                    </a:cxn>
                    <a:cxn ang="0">
                      <a:pos x="2" y="1"/>
                    </a:cxn>
                    <a:cxn ang="0">
                      <a:pos x="1" y="1"/>
                    </a:cxn>
                    <a:cxn ang="0">
                      <a:pos x="1" y="1"/>
                    </a:cxn>
                    <a:cxn ang="0">
                      <a:pos x="1" y="1"/>
                    </a:cxn>
                    <a:cxn ang="0">
                      <a:pos x="1" y="1"/>
                    </a:cxn>
                    <a:cxn ang="0">
                      <a:pos x="0" y="1"/>
                    </a:cxn>
                    <a:cxn ang="0">
                      <a:pos x="0" y="1"/>
                    </a:cxn>
                    <a:cxn ang="0">
                      <a:pos x="0" y="1"/>
                    </a:cxn>
                  </a:cxnLst>
                  <a:rect l="0" t="0" r="r" b="b"/>
                  <a:pathLst>
                    <a:path w="2" h="1">
                      <a:moveTo>
                        <a:pt x="0" y="1"/>
                      </a:moveTo>
                      <a:lnTo>
                        <a:pt x="0" y="0"/>
                      </a:lnTo>
                      <a:lnTo>
                        <a:pt x="0" y="0"/>
                      </a:lnTo>
                      <a:lnTo>
                        <a:pt x="1" y="0"/>
                      </a:lnTo>
                      <a:lnTo>
                        <a:pt x="1" y="0"/>
                      </a:lnTo>
                      <a:lnTo>
                        <a:pt x="1" y="1"/>
                      </a:lnTo>
                      <a:lnTo>
                        <a:pt x="1" y="1"/>
                      </a:lnTo>
                      <a:lnTo>
                        <a:pt x="1" y="1"/>
                      </a:lnTo>
                      <a:lnTo>
                        <a:pt x="2" y="1"/>
                      </a:lnTo>
                      <a:lnTo>
                        <a:pt x="1" y="1"/>
                      </a:lnTo>
                      <a:lnTo>
                        <a:pt x="1" y="1"/>
                      </a:lnTo>
                      <a:lnTo>
                        <a:pt x="1" y="1"/>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Freeform 734">
                  <a:extLst>
                    <a:ext uri="{FF2B5EF4-FFF2-40B4-BE49-F238E27FC236}">
                      <a16:creationId xmlns:a16="http://schemas.microsoft.com/office/drawing/2014/main" id="{F8E01096-7E35-465E-BC5A-B288909E05A4}"/>
                    </a:ext>
                  </a:extLst>
                </p:cNvPr>
                <p:cNvSpPr>
                  <a:spLocks/>
                </p:cNvSpPr>
                <p:nvPr/>
              </p:nvSpPr>
              <p:spPr bwMode="auto">
                <a:xfrm>
                  <a:off x="5761038" y="1593850"/>
                  <a:ext cx="11113" cy="9525"/>
                </a:xfrm>
                <a:custGeom>
                  <a:avLst/>
                  <a:gdLst/>
                  <a:ahLst/>
                  <a:cxnLst>
                    <a:cxn ang="0">
                      <a:pos x="0" y="1"/>
                    </a:cxn>
                    <a:cxn ang="0">
                      <a:pos x="0" y="0"/>
                    </a:cxn>
                    <a:cxn ang="0">
                      <a:pos x="0" y="0"/>
                    </a:cxn>
                    <a:cxn ang="0">
                      <a:pos x="0" y="0"/>
                    </a:cxn>
                    <a:cxn ang="0">
                      <a:pos x="0" y="0"/>
                    </a:cxn>
                    <a:cxn ang="0">
                      <a:pos x="0" y="0"/>
                    </a:cxn>
                    <a:cxn ang="0">
                      <a:pos x="1" y="0"/>
                    </a:cxn>
                    <a:cxn ang="0">
                      <a:pos x="1" y="0"/>
                    </a:cxn>
                    <a:cxn ang="0">
                      <a:pos x="1" y="0"/>
                    </a:cxn>
                    <a:cxn ang="0">
                      <a:pos x="1" y="0"/>
                    </a:cxn>
                    <a:cxn ang="0">
                      <a:pos x="1" y="1"/>
                    </a:cxn>
                    <a:cxn ang="0">
                      <a:pos x="1" y="1"/>
                    </a:cxn>
                    <a:cxn ang="0">
                      <a:pos x="0" y="1"/>
                    </a:cxn>
                  </a:cxnLst>
                  <a:rect l="0" t="0" r="r" b="b"/>
                  <a:pathLst>
                    <a:path w="1" h="1">
                      <a:moveTo>
                        <a:pt x="0" y="1"/>
                      </a:moveTo>
                      <a:lnTo>
                        <a:pt x="0" y="0"/>
                      </a:lnTo>
                      <a:lnTo>
                        <a:pt x="0" y="0"/>
                      </a:lnTo>
                      <a:lnTo>
                        <a:pt x="0" y="0"/>
                      </a:lnTo>
                      <a:lnTo>
                        <a:pt x="0" y="0"/>
                      </a:lnTo>
                      <a:lnTo>
                        <a:pt x="0" y="0"/>
                      </a:lnTo>
                      <a:lnTo>
                        <a:pt x="1" y="0"/>
                      </a:lnTo>
                      <a:lnTo>
                        <a:pt x="1" y="0"/>
                      </a:lnTo>
                      <a:lnTo>
                        <a:pt x="1" y="0"/>
                      </a:ln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Freeform 735">
                  <a:extLst>
                    <a:ext uri="{FF2B5EF4-FFF2-40B4-BE49-F238E27FC236}">
                      <a16:creationId xmlns:a16="http://schemas.microsoft.com/office/drawing/2014/main" id="{CCD57FF2-434E-4C0B-96F1-613B560B7503}"/>
                    </a:ext>
                  </a:extLst>
                </p:cNvPr>
                <p:cNvSpPr>
                  <a:spLocks/>
                </p:cNvSpPr>
                <p:nvPr/>
              </p:nvSpPr>
              <p:spPr bwMode="auto">
                <a:xfrm>
                  <a:off x="5487988" y="1584325"/>
                  <a:ext cx="80963" cy="19050"/>
                </a:xfrm>
                <a:custGeom>
                  <a:avLst/>
                  <a:gdLst/>
                  <a:ahLst/>
                  <a:cxnLst>
                    <a:cxn ang="0">
                      <a:pos x="4" y="0"/>
                    </a:cxn>
                    <a:cxn ang="0">
                      <a:pos x="5" y="0"/>
                    </a:cxn>
                    <a:cxn ang="0">
                      <a:pos x="6" y="0"/>
                    </a:cxn>
                    <a:cxn ang="0">
                      <a:pos x="6" y="0"/>
                    </a:cxn>
                    <a:cxn ang="0">
                      <a:pos x="7" y="0"/>
                    </a:cxn>
                    <a:cxn ang="0">
                      <a:pos x="7" y="0"/>
                    </a:cxn>
                    <a:cxn ang="0">
                      <a:pos x="7" y="0"/>
                    </a:cxn>
                    <a:cxn ang="0">
                      <a:pos x="8" y="0"/>
                    </a:cxn>
                    <a:cxn ang="0">
                      <a:pos x="8" y="1"/>
                    </a:cxn>
                    <a:cxn ang="0">
                      <a:pos x="7" y="1"/>
                    </a:cxn>
                    <a:cxn ang="0">
                      <a:pos x="8" y="1"/>
                    </a:cxn>
                    <a:cxn ang="0">
                      <a:pos x="8" y="1"/>
                    </a:cxn>
                    <a:cxn ang="0">
                      <a:pos x="8" y="1"/>
                    </a:cxn>
                    <a:cxn ang="0">
                      <a:pos x="7" y="1"/>
                    </a:cxn>
                    <a:cxn ang="0">
                      <a:pos x="6" y="1"/>
                    </a:cxn>
                    <a:cxn ang="0">
                      <a:pos x="6" y="1"/>
                    </a:cxn>
                    <a:cxn ang="0">
                      <a:pos x="5" y="1"/>
                    </a:cxn>
                    <a:cxn ang="0">
                      <a:pos x="5" y="1"/>
                    </a:cxn>
                    <a:cxn ang="0">
                      <a:pos x="5" y="1"/>
                    </a:cxn>
                    <a:cxn ang="0">
                      <a:pos x="5" y="1"/>
                    </a:cxn>
                    <a:cxn ang="0">
                      <a:pos x="4" y="1"/>
                    </a:cxn>
                    <a:cxn ang="0">
                      <a:pos x="4" y="2"/>
                    </a:cxn>
                    <a:cxn ang="0">
                      <a:pos x="4" y="2"/>
                    </a:cxn>
                    <a:cxn ang="0">
                      <a:pos x="3" y="2"/>
                    </a:cxn>
                    <a:cxn ang="0">
                      <a:pos x="3" y="2"/>
                    </a:cxn>
                    <a:cxn ang="0">
                      <a:pos x="3" y="2"/>
                    </a:cxn>
                    <a:cxn ang="0">
                      <a:pos x="2" y="2"/>
                    </a:cxn>
                    <a:cxn ang="0">
                      <a:pos x="2" y="2"/>
                    </a:cxn>
                    <a:cxn ang="0">
                      <a:pos x="2" y="1"/>
                    </a:cxn>
                    <a:cxn ang="0">
                      <a:pos x="2" y="2"/>
                    </a:cxn>
                    <a:cxn ang="0">
                      <a:pos x="1" y="2"/>
                    </a:cxn>
                    <a:cxn ang="0">
                      <a:pos x="1" y="1"/>
                    </a:cxn>
                    <a:cxn ang="0">
                      <a:pos x="0" y="1"/>
                    </a:cxn>
                    <a:cxn ang="0">
                      <a:pos x="0" y="1"/>
                    </a:cxn>
                    <a:cxn ang="0">
                      <a:pos x="0" y="1"/>
                    </a:cxn>
                    <a:cxn ang="0">
                      <a:pos x="0" y="1"/>
                    </a:cxn>
                    <a:cxn ang="0">
                      <a:pos x="1" y="1"/>
                    </a:cxn>
                    <a:cxn ang="0">
                      <a:pos x="2" y="1"/>
                    </a:cxn>
                    <a:cxn ang="0">
                      <a:pos x="3" y="1"/>
                    </a:cxn>
                    <a:cxn ang="0">
                      <a:pos x="3" y="1"/>
                    </a:cxn>
                    <a:cxn ang="0">
                      <a:pos x="4" y="1"/>
                    </a:cxn>
                    <a:cxn ang="0">
                      <a:pos x="4" y="1"/>
                    </a:cxn>
                    <a:cxn ang="0">
                      <a:pos x="4" y="0"/>
                    </a:cxn>
                  </a:cxnLst>
                  <a:rect l="0" t="0" r="r" b="b"/>
                  <a:pathLst>
                    <a:path w="8" h="2">
                      <a:moveTo>
                        <a:pt x="4" y="0"/>
                      </a:moveTo>
                      <a:lnTo>
                        <a:pt x="4" y="0"/>
                      </a:lnTo>
                      <a:lnTo>
                        <a:pt x="5" y="0"/>
                      </a:lnTo>
                      <a:lnTo>
                        <a:pt x="5" y="0"/>
                      </a:lnTo>
                      <a:lnTo>
                        <a:pt x="5" y="0"/>
                      </a:lnTo>
                      <a:lnTo>
                        <a:pt x="6" y="0"/>
                      </a:lnTo>
                      <a:lnTo>
                        <a:pt x="6" y="0"/>
                      </a:lnTo>
                      <a:lnTo>
                        <a:pt x="6" y="0"/>
                      </a:lnTo>
                      <a:lnTo>
                        <a:pt x="6" y="0"/>
                      </a:lnTo>
                      <a:lnTo>
                        <a:pt x="7" y="0"/>
                      </a:lnTo>
                      <a:lnTo>
                        <a:pt x="7" y="0"/>
                      </a:lnTo>
                      <a:lnTo>
                        <a:pt x="7" y="0"/>
                      </a:lnTo>
                      <a:lnTo>
                        <a:pt x="7" y="0"/>
                      </a:lnTo>
                      <a:lnTo>
                        <a:pt x="7" y="0"/>
                      </a:lnTo>
                      <a:lnTo>
                        <a:pt x="8" y="0"/>
                      </a:lnTo>
                      <a:lnTo>
                        <a:pt x="8" y="0"/>
                      </a:lnTo>
                      <a:lnTo>
                        <a:pt x="8" y="1"/>
                      </a:lnTo>
                      <a:lnTo>
                        <a:pt x="8" y="1"/>
                      </a:lnTo>
                      <a:lnTo>
                        <a:pt x="7" y="1"/>
                      </a:lnTo>
                      <a:lnTo>
                        <a:pt x="7" y="1"/>
                      </a:lnTo>
                      <a:lnTo>
                        <a:pt x="8" y="1"/>
                      </a:lnTo>
                      <a:lnTo>
                        <a:pt x="8" y="1"/>
                      </a:lnTo>
                      <a:lnTo>
                        <a:pt x="8" y="1"/>
                      </a:lnTo>
                      <a:lnTo>
                        <a:pt x="8" y="1"/>
                      </a:lnTo>
                      <a:lnTo>
                        <a:pt x="8" y="1"/>
                      </a:lnTo>
                      <a:lnTo>
                        <a:pt x="8" y="1"/>
                      </a:lnTo>
                      <a:lnTo>
                        <a:pt x="7" y="1"/>
                      </a:lnTo>
                      <a:lnTo>
                        <a:pt x="7" y="1"/>
                      </a:lnTo>
                      <a:lnTo>
                        <a:pt x="6" y="1"/>
                      </a:lnTo>
                      <a:lnTo>
                        <a:pt x="6" y="1"/>
                      </a:lnTo>
                      <a:lnTo>
                        <a:pt x="6" y="1"/>
                      </a:lnTo>
                      <a:lnTo>
                        <a:pt x="6" y="1"/>
                      </a:lnTo>
                      <a:lnTo>
                        <a:pt x="5" y="1"/>
                      </a:lnTo>
                      <a:lnTo>
                        <a:pt x="5" y="1"/>
                      </a:lnTo>
                      <a:lnTo>
                        <a:pt x="5" y="1"/>
                      </a:lnTo>
                      <a:lnTo>
                        <a:pt x="5" y="1"/>
                      </a:lnTo>
                      <a:lnTo>
                        <a:pt x="5" y="1"/>
                      </a:lnTo>
                      <a:lnTo>
                        <a:pt x="5" y="1"/>
                      </a:lnTo>
                      <a:lnTo>
                        <a:pt x="5" y="1"/>
                      </a:lnTo>
                      <a:lnTo>
                        <a:pt x="5" y="1"/>
                      </a:lnTo>
                      <a:lnTo>
                        <a:pt x="5" y="1"/>
                      </a:lnTo>
                      <a:lnTo>
                        <a:pt x="4" y="1"/>
                      </a:lnTo>
                      <a:lnTo>
                        <a:pt x="4" y="1"/>
                      </a:lnTo>
                      <a:lnTo>
                        <a:pt x="4" y="2"/>
                      </a:lnTo>
                      <a:lnTo>
                        <a:pt x="4" y="2"/>
                      </a:lnTo>
                      <a:lnTo>
                        <a:pt x="4" y="2"/>
                      </a:lnTo>
                      <a:lnTo>
                        <a:pt x="3" y="2"/>
                      </a:lnTo>
                      <a:lnTo>
                        <a:pt x="3" y="2"/>
                      </a:lnTo>
                      <a:lnTo>
                        <a:pt x="3" y="2"/>
                      </a:lnTo>
                      <a:lnTo>
                        <a:pt x="3" y="2"/>
                      </a:lnTo>
                      <a:lnTo>
                        <a:pt x="3" y="2"/>
                      </a:lnTo>
                      <a:lnTo>
                        <a:pt x="3" y="2"/>
                      </a:lnTo>
                      <a:lnTo>
                        <a:pt x="2" y="2"/>
                      </a:lnTo>
                      <a:lnTo>
                        <a:pt x="2" y="2"/>
                      </a:lnTo>
                      <a:lnTo>
                        <a:pt x="2" y="2"/>
                      </a:lnTo>
                      <a:lnTo>
                        <a:pt x="2" y="2"/>
                      </a:lnTo>
                      <a:lnTo>
                        <a:pt x="2" y="2"/>
                      </a:lnTo>
                      <a:lnTo>
                        <a:pt x="2" y="1"/>
                      </a:lnTo>
                      <a:lnTo>
                        <a:pt x="2" y="1"/>
                      </a:lnTo>
                      <a:lnTo>
                        <a:pt x="2" y="2"/>
                      </a:lnTo>
                      <a:lnTo>
                        <a:pt x="1" y="2"/>
                      </a:lnTo>
                      <a:lnTo>
                        <a:pt x="1" y="2"/>
                      </a:lnTo>
                      <a:lnTo>
                        <a:pt x="1" y="2"/>
                      </a:lnTo>
                      <a:lnTo>
                        <a:pt x="1" y="1"/>
                      </a:lnTo>
                      <a:lnTo>
                        <a:pt x="1" y="1"/>
                      </a:lnTo>
                      <a:lnTo>
                        <a:pt x="0" y="1"/>
                      </a:lnTo>
                      <a:lnTo>
                        <a:pt x="0" y="1"/>
                      </a:lnTo>
                      <a:lnTo>
                        <a:pt x="0" y="1"/>
                      </a:lnTo>
                      <a:lnTo>
                        <a:pt x="0" y="1"/>
                      </a:lnTo>
                      <a:lnTo>
                        <a:pt x="0" y="1"/>
                      </a:lnTo>
                      <a:lnTo>
                        <a:pt x="0" y="1"/>
                      </a:lnTo>
                      <a:lnTo>
                        <a:pt x="0" y="1"/>
                      </a:lnTo>
                      <a:lnTo>
                        <a:pt x="0" y="1"/>
                      </a:lnTo>
                      <a:lnTo>
                        <a:pt x="1" y="1"/>
                      </a:lnTo>
                      <a:lnTo>
                        <a:pt x="1" y="1"/>
                      </a:lnTo>
                      <a:lnTo>
                        <a:pt x="2" y="1"/>
                      </a:lnTo>
                      <a:lnTo>
                        <a:pt x="2" y="1"/>
                      </a:lnTo>
                      <a:lnTo>
                        <a:pt x="3" y="1"/>
                      </a:lnTo>
                      <a:lnTo>
                        <a:pt x="3" y="1"/>
                      </a:lnTo>
                      <a:lnTo>
                        <a:pt x="3" y="1"/>
                      </a:lnTo>
                      <a:lnTo>
                        <a:pt x="3" y="1"/>
                      </a:lnTo>
                      <a:lnTo>
                        <a:pt x="4" y="1"/>
                      </a:lnTo>
                      <a:lnTo>
                        <a:pt x="4" y="1"/>
                      </a:lnTo>
                      <a:lnTo>
                        <a:pt x="4" y="1"/>
                      </a:lnTo>
                      <a:lnTo>
                        <a:pt x="5" y="0"/>
                      </a:lnTo>
                      <a:lnTo>
                        <a:pt x="4"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Freeform 736">
                  <a:extLst>
                    <a:ext uri="{FF2B5EF4-FFF2-40B4-BE49-F238E27FC236}">
                      <a16:creationId xmlns:a16="http://schemas.microsoft.com/office/drawing/2014/main" id="{BEC45BA8-C312-47A6-9CB5-C6B674DF2640}"/>
                    </a:ext>
                  </a:extLst>
                </p:cNvPr>
                <p:cNvSpPr>
                  <a:spLocks/>
                </p:cNvSpPr>
                <p:nvPr/>
              </p:nvSpPr>
              <p:spPr bwMode="auto">
                <a:xfrm>
                  <a:off x="5772150" y="1584325"/>
                  <a:ext cx="20638" cy="9525"/>
                </a:xfrm>
                <a:custGeom>
                  <a:avLst/>
                  <a:gdLst/>
                  <a:ahLst/>
                  <a:cxnLst>
                    <a:cxn ang="0">
                      <a:pos x="0" y="0"/>
                    </a:cxn>
                    <a:cxn ang="0">
                      <a:pos x="0" y="0"/>
                    </a:cxn>
                    <a:cxn ang="0">
                      <a:pos x="0" y="0"/>
                    </a:cxn>
                    <a:cxn ang="0">
                      <a:pos x="0"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1"/>
                    </a:cxn>
                    <a:cxn ang="0">
                      <a:pos x="1" y="1"/>
                    </a:cxn>
                    <a:cxn ang="0">
                      <a:pos x="1" y="1"/>
                    </a:cxn>
                    <a:cxn ang="0">
                      <a:pos x="1" y="1"/>
                    </a:cxn>
                    <a:cxn ang="0">
                      <a:pos x="1" y="1"/>
                    </a:cxn>
                    <a:cxn ang="0">
                      <a:pos x="0" y="0"/>
                    </a:cxn>
                    <a:cxn ang="0">
                      <a:pos x="0" y="0"/>
                    </a:cxn>
                  </a:cxnLst>
                  <a:rect l="0" t="0" r="r" b="b"/>
                  <a:pathLst>
                    <a:path w="2" h="1">
                      <a:moveTo>
                        <a:pt x="0" y="0"/>
                      </a:moveTo>
                      <a:lnTo>
                        <a:pt x="0" y="0"/>
                      </a:lnTo>
                      <a:lnTo>
                        <a:pt x="0" y="0"/>
                      </a:lnTo>
                      <a:lnTo>
                        <a:pt x="0" y="0"/>
                      </a:lnTo>
                      <a:lnTo>
                        <a:pt x="1" y="0"/>
                      </a:lnTo>
                      <a:lnTo>
                        <a:pt x="1" y="0"/>
                      </a:lnTo>
                      <a:lnTo>
                        <a:pt x="2" y="0"/>
                      </a:lnTo>
                      <a:lnTo>
                        <a:pt x="2" y="0"/>
                      </a:lnTo>
                      <a:lnTo>
                        <a:pt x="2" y="0"/>
                      </a:lnTo>
                      <a:lnTo>
                        <a:pt x="2" y="0"/>
                      </a:lnTo>
                      <a:lnTo>
                        <a:pt x="2" y="0"/>
                      </a:lnTo>
                      <a:lnTo>
                        <a:pt x="2" y="0"/>
                      </a:lnTo>
                      <a:lnTo>
                        <a:pt x="2" y="0"/>
                      </a:lnTo>
                      <a:lnTo>
                        <a:pt x="2" y="0"/>
                      </a:lnTo>
                      <a:lnTo>
                        <a:pt x="2" y="1"/>
                      </a:lnTo>
                      <a:lnTo>
                        <a:pt x="1" y="1"/>
                      </a:lnTo>
                      <a:lnTo>
                        <a:pt x="1" y="1"/>
                      </a:lnTo>
                      <a:lnTo>
                        <a:pt x="1" y="1"/>
                      </a:lnTo>
                      <a:lnTo>
                        <a:pt x="1" y="1"/>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Freeform 737">
                  <a:extLst>
                    <a:ext uri="{FF2B5EF4-FFF2-40B4-BE49-F238E27FC236}">
                      <a16:creationId xmlns:a16="http://schemas.microsoft.com/office/drawing/2014/main" id="{6119CB5D-48A8-47BB-8FA0-C1BAE5119A97}"/>
                    </a:ext>
                  </a:extLst>
                </p:cNvPr>
                <p:cNvSpPr>
                  <a:spLocks/>
                </p:cNvSpPr>
                <p:nvPr/>
              </p:nvSpPr>
              <p:spPr bwMode="auto">
                <a:xfrm>
                  <a:off x="5802313" y="1584325"/>
                  <a:ext cx="71438" cy="19050"/>
                </a:xfrm>
                <a:custGeom>
                  <a:avLst/>
                  <a:gdLst/>
                  <a:ahLst/>
                  <a:cxnLst>
                    <a:cxn ang="0">
                      <a:pos x="3" y="0"/>
                    </a:cxn>
                    <a:cxn ang="0">
                      <a:pos x="3" y="0"/>
                    </a:cxn>
                    <a:cxn ang="0">
                      <a:pos x="4" y="0"/>
                    </a:cxn>
                    <a:cxn ang="0">
                      <a:pos x="4" y="0"/>
                    </a:cxn>
                    <a:cxn ang="0">
                      <a:pos x="5" y="0"/>
                    </a:cxn>
                    <a:cxn ang="0">
                      <a:pos x="5" y="0"/>
                    </a:cxn>
                    <a:cxn ang="0">
                      <a:pos x="5" y="0"/>
                    </a:cxn>
                    <a:cxn ang="0">
                      <a:pos x="5" y="0"/>
                    </a:cxn>
                    <a:cxn ang="0">
                      <a:pos x="6" y="0"/>
                    </a:cxn>
                    <a:cxn ang="0">
                      <a:pos x="6" y="0"/>
                    </a:cxn>
                    <a:cxn ang="0">
                      <a:pos x="6" y="0"/>
                    </a:cxn>
                    <a:cxn ang="0">
                      <a:pos x="6" y="0"/>
                    </a:cxn>
                    <a:cxn ang="0">
                      <a:pos x="6" y="0"/>
                    </a:cxn>
                    <a:cxn ang="0">
                      <a:pos x="7" y="0"/>
                    </a:cxn>
                    <a:cxn ang="0">
                      <a:pos x="7" y="1"/>
                    </a:cxn>
                    <a:cxn ang="0">
                      <a:pos x="6" y="1"/>
                    </a:cxn>
                    <a:cxn ang="0">
                      <a:pos x="6" y="1"/>
                    </a:cxn>
                    <a:cxn ang="0">
                      <a:pos x="6" y="1"/>
                    </a:cxn>
                    <a:cxn ang="0">
                      <a:pos x="6" y="1"/>
                    </a:cxn>
                    <a:cxn ang="0">
                      <a:pos x="6" y="1"/>
                    </a:cxn>
                    <a:cxn ang="0">
                      <a:pos x="6" y="1"/>
                    </a:cxn>
                    <a:cxn ang="0">
                      <a:pos x="5" y="1"/>
                    </a:cxn>
                    <a:cxn ang="0">
                      <a:pos x="5" y="2"/>
                    </a:cxn>
                    <a:cxn ang="0">
                      <a:pos x="5" y="2"/>
                    </a:cxn>
                    <a:cxn ang="0">
                      <a:pos x="4" y="2"/>
                    </a:cxn>
                    <a:cxn ang="0">
                      <a:pos x="4" y="2"/>
                    </a:cxn>
                    <a:cxn ang="0">
                      <a:pos x="4" y="2"/>
                    </a:cxn>
                    <a:cxn ang="0">
                      <a:pos x="4" y="2"/>
                    </a:cxn>
                    <a:cxn ang="0">
                      <a:pos x="3" y="2"/>
                    </a:cxn>
                    <a:cxn ang="0">
                      <a:pos x="3" y="2"/>
                    </a:cxn>
                    <a:cxn ang="0">
                      <a:pos x="2" y="2"/>
                    </a:cxn>
                    <a:cxn ang="0">
                      <a:pos x="2" y="2"/>
                    </a:cxn>
                    <a:cxn ang="0">
                      <a:pos x="2" y="2"/>
                    </a:cxn>
                    <a:cxn ang="0">
                      <a:pos x="2" y="2"/>
                    </a:cxn>
                    <a:cxn ang="0">
                      <a:pos x="1" y="2"/>
                    </a:cxn>
                    <a:cxn ang="0">
                      <a:pos x="1" y="2"/>
                    </a:cxn>
                    <a:cxn ang="0">
                      <a:pos x="1" y="2"/>
                    </a:cxn>
                    <a:cxn ang="0">
                      <a:pos x="1" y="2"/>
                    </a:cxn>
                    <a:cxn ang="0">
                      <a:pos x="0" y="2"/>
                    </a:cxn>
                    <a:cxn ang="0">
                      <a:pos x="0" y="2"/>
                    </a:cxn>
                    <a:cxn ang="0">
                      <a:pos x="0" y="2"/>
                    </a:cxn>
                    <a:cxn ang="0">
                      <a:pos x="0" y="1"/>
                    </a:cxn>
                    <a:cxn ang="0">
                      <a:pos x="0" y="1"/>
                    </a:cxn>
                    <a:cxn ang="0">
                      <a:pos x="0" y="1"/>
                    </a:cxn>
                    <a:cxn ang="0">
                      <a:pos x="0" y="1"/>
                    </a:cxn>
                    <a:cxn ang="0">
                      <a:pos x="0" y="1"/>
                    </a:cxn>
                    <a:cxn ang="0">
                      <a:pos x="1" y="0"/>
                    </a:cxn>
                    <a:cxn ang="0">
                      <a:pos x="1" y="0"/>
                    </a:cxn>
                    <a:cxn ang="0">
                      <a:pos x="1" y="0"/>
                    </a:cxn>
                    <a:cxn ang="0">
                      <a:pos x="1" y="0"/>
                    </a:cxn>
                    <a:cxn ang="0">
                      <a:pos x="1" y="0"/>
                    </a:cxn>
                    <a:cxn ang="0">
                      <a:pos x="2" y="0"/>
                    </a:cxn>
                    <a:cxn ang="0">
                      <a:pos x="2" y="0"/>
                    </a:cxn>
                    <a:cxn ang="0">
                      <a:pos x="2" y="0"/>
                    </a:cxn>
                    <a:cxn ang="0">
                      <a:pos x="2" y="0"/>
                    </a:cxn>
                    <a:cxn ang="0">
                      <a:pos x="3" y="0"/>
                    </a:cxn>
                  </a:cxnLst>
                  <a:rect l="0" t="0" r="r" b="b"/>
                  <a:pathLst>
                    <a:path w="7" h="2">
                      <a:moveTo>
                        <a:pt x="3" y="0"/>
                      </a:moveTo>
                      <a:lnTo>
                        <a:pt x="3" y="0"/>
                      </a:lnTo>
                      <a:lnTo>
                        <a:pt x="4" y="0"/>
                      </a:lnTo>
                      <a:lnTo>
                        <a:pt x="4" y="0"/>
                      </a:lnTo>
                      <a:lnTo>
                        <a:pt x="5" y="0"/>
                      </a:lnTo>
                      <a:lnTo>
                        <a:pt x="5" y="0"/>
                      </a:lnTo>
                      <a:lnTo>
                        <a:pt x="5" y="0"/>
                      </a:lnTo>
                      <a:lnTo>
                        <a:pt x="5" y="0"/>
                      </a:lnTo>
                      <a:lnTo>
                        <a:pt x="6" y="0"/>
                      </a:lnTo>
                      <a:lnTo>
                        <a:pt x="6" y="0"/>
                      </a:lnTo>
                      <a:lnTo>
                        <a:pt x="6" y="0"/>
                      </a:lnTo>
                      <a:lnTo>
                        <a:pt x="6" y="0"/>
                      </a:lnTo>
                      <a:lnTo>
                        <a:pt x="6" y="0"/>
                      </a:lnTo>
                      <a:lnTo>
                        <a:pt x="7" y="0"/>
                      </a:lnTo>
                      <a:lnTo>
                        <a:pt x="7" y="1"/>
                      </a:lnTo>
                      <a:lnTo>
                        <a:pt x="6" y="1"/>
                      </a:lnTo>
                      <a:lnTo>
                        <a:pt x="6" y="1"/>
                      </a:lnTo>
                      <a:lnTo>
                        <a:pt x="6" y="1"/>
                      </a:lnTo>
                      <a:lnTo>
                        <a:pt x="6" y="1"/>
                      </a:lnTo>
                      <a:lnTo>
                        <a:pt x="6" y="1"/>
                      </a:lnTo>
                      <a:lnTo>
                        <a:pt x="6" y="1"/>
                      </a:lnTo>
                      <a:lnTo>
                        <a:pt x="5" y="1"/>
                      </a:lnTo>
                      <a:lnTo>
                        <a:pt x="5" y="2"/>
                      </a:lnTo>
                      <a:lnTo>
                        <a:pt x="5" y="2"/>
                      </a:lnTo>
                      <a:lnTo>
                        <a:pt x="4" y="2"/>
                      </a:lnTo>
                      <a:lnTo>
                        <a:pt x="4" y="2"/>
                      </a:lnTo>
                      <a:lnTo>
                        <a:pt x="4" y="2"/>
                      </a:lnTo>
                      <a:lnTo>
                        <a:pt x="4" y="2"/>
                      </a:lnTo>
                      <a:lnTo>
                        <a:pt x="3" y="2"/>
                      </a:lnTo>
                      <a:lnTo>
                        <a:pt x="3" y="2"/>
                      </a:lnTo>
                      <a:lnTo>
                        <a:pt x="2" y="2"/>
                      </a:lnTo>
                      <a:lnTo>
                        <a:pt x="2" y="2"/>
                      </a:lnTo>
                      <a:lnTo>
                        <a:pt x="2" y="2"/>
                      </a:lnTo>
                      <a:lnTo>
                        <a:pt x="2" y="2"/>
                      </a:lnTo>
                      <a:lnTo>
                        <a:pt x="1" y="2"/>
                      </a:lnTo>
                      <a:lnTo>
                        <a:pt x="1" y="2"/>
                      </a:lnTo>
                      <a:lnTo>
                        <a:pt x="1" y="2"/>
                      </a:lnTo>
                      <a:lnTo>
                        <a:pt x="1" y="2"/>
                      </a:lnTo>
                      <a:lnTo>
                        <a:pt x="0" y="2"/>
                      </a:lnTo>
                      <a:lnTo>
                        <a:pt x="0" y="2"/>
                      </a:lnTo>
                      <a:lnTo>
                        <a:pt x="0" y="2"/>
                      </a:lnTo>
                      <a:lnTo>
                        <a:pt x="0" y="1"/>
                      </a:lnTo>
                      <a:lnTo>
                        <a:pt x="0" y="1"/>
                      </a:lnTo>
                      <a:lnTo>
                        <a:pt x="0" y="1"/>
                      </a:lnTo>
                      <a:lnTo>
                        <a:pt x="0" y="1"/>
                      </a:lnTo>
                      <a:lnTo>
                        <a:pt x="0" y="1"/>
                      </a:lnTo>
                      <a:lnTo>
                        <a:pt x="1" y="0"/>
                      </a:lnTo>
                      <a:lnTo>
                        <a:pt x="1" y="0"/>
                      </a:lnTo>
                      <a:lnTo>
                        <a:pt x="1" y="0"/>
                      </a:lnTo>
                      <a:lnTo>
                        <a:pt x="1" y="0"/>
                      </a:lnTo>
                      <a:lnTo>
                        <a:pt x="1" y="0"/>
                      </a:lnTo>
                      <a:lnTo>
                        <a:pt x="2" y="0"/>
                      </a:lnTo>
                      <a:lnTo>
                        <a:pt x="2" y="0"/>
                      </a:lnTo>
                      <a:lnTo>
                        <a:pt x="2" y="0"/>
                      </a:lnTo>
                      <a:lnTo>
                        <a:pt x="2" y="0"/>
                      </a:lnTo>
                      <a:lnTo>
                        <a:pt x="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Freeform 738">
                  <a:extLst>
                    <a:ext uri="{FF2B5EF4-FFF2-40B4-BE49-F238E27FC236}">
                      <a16:creationId xmlns:a16="http://schemas.microsoft.com/office/drawing/2014/main" id="{6EBC3EE5-8411-48AB-A38B-3741542D8F68}"/>
                    </a:ext>
                  </a:extLst>
                </p:cNvPr>
                <p:cNvSpPr>
                  <a:spLocks/>
                </p:cNvSpPr>
                <p:nvPr/>
              </p:nvSpPr>
              <p:spPr bwMode="auto">
                <a:xfrm>
                  <a:off x="5518150" y="1584325"/>
                  <a:ext cx="122238" cy="39688"/>
                </a:xfrm>
                <a:custGeom>
                  <a:avLst/>
                  <a:gdLst/>
                  <a:ahLst/>
                  <a:cxnLst>
                    <a:cxn ang="0">
                      <a:pos x="7" y="0"/>
                    </a:cxn>
                    <a:cxn ang="0">
                      <a:pos x="8" y="0"/>
                    </a:cxn>
                    <a:cxn ang="0">
                      <a:pos x="10" y="0"/>
                    </a:cxn>
                    <a:cxn ang="0">
                      <a:pos x="9" y="0"/>
                    </a:cxn>
                    <a:cxn ang="0">
                      <a:pos x="8" y="1"/>
                    </a:cxn>
                    <a:cxn ang="0">
                      <a:pos x="9" y="1"/>
                    </a:cxn>
                    <a:cxn ang="0">
                      <a:pos x="10" y="0"/>
                    </a:cxn>
                    <a:cxn ang="0">
                      <a:pos x="11" y="1"/>
                    </a:cxn>
                    <a:cxn ang="0">
                      <a:pos x="11" y="1"/>
                    </a:cxn>
                    <a:cxn ang="0">
                      <a:pos x="11" y="1"/>
                    </a:cxn>
                    <a:cxn ang="0">
                      <a:pos x="10" y="1"/>
                    </a:cxn>
                    <a:cxn ang="0">
                      <a:pos x="10" y="2"/>
                    </a:cxn>
                    <a:cxn ang="0">
                      <a:pos x="9" y="2"/>
                    </a:cxn>
                    <a:cxn ang="0">
                      <a:pos x="8" y="2"/>
                    </a:cxn>
                    <a:cxn ang="0">
                      <a:pos x="7" y="2"/>
                    </a:cxn>
                    <a:cxn ang="0">
                      <a:pos x="7" y="2"/>
                    </a:cxn>
                    <a:cxn ang="0">
                      <a:pos x="6" y="2"/>
                    </a:cxn>
                    <a:cxn ang="0">
                      <a:pos x="5" y="2"/>
                    </a:cxn>
                    <a:cxn ang="0">
                      <a:pos x="5" y="3"/>
                    </a:cxn>
                    <a:cxn ang="0">
                      <a:pos x="6" y="3"/>
                    </a:cxn>
                    <a:cxn ang="0">
                      <a:pos x="6" y="3"/>
                    </a:cxn>
                    <a:cxn ang="0">
                      <a:pos x="5" y="3"/>
                    </a:cxn>
                    <a:cxn ang="0">
                      <a:pos x="5" y="4"/>
                    </a:cxn>
                    <a:cxn ang="0">
                      <a:pos x="4" y="4"/>
                    </a:cxn>
                    <a:cxn ang="0">
                      <a:pos x="3" y="4"/>
                    </a:cxn>
                    <a:cxn ang="0">
                      <a:pos x="3" y="4"/>
                    </a:cxn>
                    <a:cxn ang="0">
                      <a:pos x="3" y="3"/>
                    </a:cxn>
                    <a:cxn ang="0">
                      <a:pos x="3" y="3"/>
                    </a:cxn>
                    <a:cxn ang="0">
                      <a:pos x="2" y="3"/>
                    </a:cxn>
                    <a:cxn ang="0">
                      <a:pos x="1" y="3"/>
                    </a:cxn>
                    <a:cxn ang="0">
                      <a:pos x="1" y="3"/>
                    </a:cxn>
                    <a:cxn ang="0">
                      <a:pos x="0" y="3"/>
                    </a:cxn>
                    <a:cxn ang="0">
                      <a:pos x="2" y="2"/>
                    </a:cxn>
                    <a:cxn ang="0">
                      <a:pos x="2" y="3"/>
                    </a:cxn>
                    <a:cxn ang="0">
                      <a:pos x="3" y="3"/>
                    </a:cxn>
                    <a:cxn ang="0">
                      <a:pos x="3" y="2"/>
                    </a:cxn>
                    <a:cxn ang="0">
                      <a:pos x="3" y="2"/>
                    </a:cxn>
                    <a:cxn ang="0">
                      <a:pos x="4" y="2"/>
                    </a:cxn>
                    <a:cxn ang="0">
                      <a:pos x="3" y="2"/>
                    </a:cxn>
                    <a:cxn ang="0">
                      <a:pos x="3" y="2"/>
                    </a:cxn>
                    <a:cxn ang="0">
                      <a:pos x="4" y="2"/>
                    </a:cxn>
                    <a:cxn ang="0">
                      <a:pos x="4" y="1"/>
                    </a:cxn>
                    <a:cxn ang="0">
                      <a:pos x="5" y="2"/>
                    </a:cxn>
                    <a:cxn ang="0">
                      <a:pos x="6" y="2"/>
                    </a:cxn>
                    <a:cxn ang="0">
                      <a:pos x="6" y="1"/>
                    </a:cxn>
                    <a:cxn ang="0">
                      <a:pos x="6" y="1"/>
                    </a:cxn>
                    <a:cxn ang="0">
                      <a:pos x="7" y="1"/>
                    </a:cxn>
                    <a:cxn ang="0">
                      <a:pos x="6" y="1"/>
                    </a:cxn>
                    <a:cxn ang="0">
                      <a:pos x="6" y="1"/>
                    </a:cxn>
                    <a:cxn ang="0">
                      <a:pos x="6" y="1"/>
                    </a:cxn>
                    <a:cxn ang="0">
                      <a:pos x="6" y="0"/>
                    </a:cxn>
                  </a:cxnLst>
                  <a:rect l="0" t="0" r="r" b="b"/>
                  <a:pathLst>
                    <a:path w="12" h="4">
                      <a:moveTo>
                        <a:pt x="7" y="0"/>
                      </a:moveTo>
                      <a:lnTo>
                        <a:pt x="7" y="0"/>
                      </a:lnTo>
                      <a:lnTo>
                        <a:pt x="7" y="0"/>
                      </a:lnTo>
                      <a:lnTo>
                        <a:pt x="8" y="0"/>
                      </a:lnTo>
                      <a:lnTo>
                        <a:pt x="8" y="0"/>
                      </a:lnTo>
                      <a:lnTo>
                        <a:pt x="8" y="0"/>
                      </a:lnTo>
                      <a:lnTo>
                        <a:pt x="9" y="0"/>
                      </a:lnTo>
                      <a:lnTo>
                        <a:pt x="9" y="0"/>
                      </a:lnTo>
                      <a:lnTo>
                        <a:pt x="10" y="0"/>
                      </a:lnTo>
                      <a:lnTo>
                        <a:pt x="10" y="0"/>
                      </a:lnTo>
                      <a:lnTo>
                        <a:pt x="9" y="0"/>
                      </a:lnTo>
                      <a:lnTo>
                        <a:pt x="9" y="0"/>
                      </a:lnTo>
                      <a:lnTo>
                        <a:pt x="9" y="0"/>
                      </a:lnTo>
                      <a:lnTo>
                        <a:pt x="9" y="1"/>
                      </a:lnTo>
                      <a:lnTo>
                        <a:pt x="8" y="1"/>
                      </a:lnTo>
                      <a:lnTo>
                        <a:pt x="8" y="1"/>
                      </a:lnTo>
                      <a:lnTo>
                        <a:pt x="9" y="1"/>
                      </a:lnTo>
                      <a:lnTo>
                        <a:pt x="9" y="1"/>
                      </a:lnTo>
                      <a:lnTo>
                        <a:pt x="9" y="1"/>
                      </a:lnTo>
                      <a:lnTo>
                        <a:pt x="10" y="0"/>
                      </a:lnTo>
                      <a:lnTo>
                        <a:pt x="10" y="0"/>
                      </a:lnTo>
                      <a:lnTo>
                        <a:pt x="10" y="0"/>
                      </a:lnTo>
                      <a:lnTo>
                        <a:pt x="11" y="0"/>
                      </a:lnTo>
                      <a:lnTo>
                        <a:pt x="11" y="1"/>
                      </a:lnTo>
                      <a:lnTo>
                        <a:pt x="11" y="1"/>
                      </a:lnTo>
                      <a:lnTo>
                        <a:pt x="11" y="1"/>
                      </a:lnTo>
                      <a:lnTo>
                        <a:pt x="11" y="1"/>
                      </a:lnTo>
                      <a:lnTo>
                        <a:pt x="12" y="1"/>
                      </a:lnTo>
                      <a:lnTo>
                        <a:pt x="12" y="1"/>
                      </a:lnTo>
                      <a:lnTo>
                        <a:pt x="11" y="1"/>
                      </a:lnTo>
                      <a:lnTo>
                        <a:pt x="11" y="1"/>
                      </a:lnTo>
                      <a:lnTo>
                        <a:pt x="11" y="1"/>
                      </a:lnTo>
                      <a:lnTo>
                        <a:pt x="10" y="1"/>
                      </a:lnTo>
                      <a:lnTo>
                        <a:pt x="10" y="1"/>
                      </a:lnTo>
                      <a:lnTo>
                        <a:pt x="10" y="2"/>
                      </a:lnTo>
                      <a:lnTo>
                        <a:pt x="10" y="2"/>
                      </a:lnTo>
                      <a:lnTo>
                        <a:pt x="10" y="2"/>
                      </a:lnTo>
                      <a:lnTo>
                        <a:pt x="9" y="2"/>
                      </a:lnTo>
                      <a:lnTo>
                        <a:pt x="9" y="2"/>
                      </a:lnTo>
                      <a:lnTo>
                        <a:pt x="8" y="2"/>
                      </a:lnTo>
                      <a:lnTo>
                        <a:pt x="8" y="2"/>
                      </a:lnTo>
                      <a:lnTo>
                        <a:pt x="8" y="2"/>
                      </a:lnTo>
                      <a:lnTo>
                        <a:pt x="8" y="2"/>
                      </a:lnTo>
                      <a:lnTo>
                        <a:pt x="7" y="2"/>
                      </a:lnTo>
                      <a:lnTo>
                        <a:pt x="7" y="2"/>
                      </a:lnTo>
                      <a:lnTo>
                        <a:pt x="7" y="2"/>
                      </a:lnTo>
                      <a:lnTo>
                        <a:pt x="7" y="2"/>
                      </a:lnTo>
                      <a:lnTo>
                        <a:pt x="7" y="2"/>
                      </a:lnTo>
                      <a:lnTo>
                        <a:pt x="7" y="2"/>
                      </a:lnTo>
                      <a:lnTo>
                        <a:pt x="7" y="2"/>
                      </a:lnTo>
                      <a:lnTo>
                        <a:pt x="6" y="2"/>
                      </a:lnTo>
                      <a:lnTo>
                        <a:pt x="6" y="2"/>
                      </a:lnTo>
                      <a:lnTo>
                        <a:pt x="6" y="2"/>
                      </a:lnTo>
                      <a:lnTo>
                        <a:pt x="5" y="2"/>
                      </a:lnTo>
                      <a:lnTo>
                        <a:pt x="5" y="2"/>
                      </a:lnTo>
                      <a:lnTo>
                        <a:pt x="5" y="3"/>
                      </a:lnTo>
                      <a:lnTo>
                        <a:pt x="5" y="3"/>
                      </a:lnTo>
                      <a:lnTo>
                        <a:pt x="5" y="3"/>
                      </a:lnTo>
                      <a:lnTo>
                        <a:pt x="5" y="3"/>
                      </a:lnTo>
                      <a:lnTo>
                        <a:pt x="6" y="3"/>
                      </a:lnTo>
                      <a:lnTo>
                        <a:pt x="6" y="3"/>
                      </a:lnTo>
                      <a:lnTo>
                        <a:pt x="6" y="3"/>
                      </a:lnTo>
                      <a:lnTo>
                        <a:pt x="6" y="3"/>
                      </a:lnTo>
                      <a:lnTo>
                        <a:pt x="5" y="3"/>
                      </a:lnTo>
                      <a:lnTo>
                        <a:pt x="5" y="3"/>
                      </a:lnTo>
                      <a:lnTo>
                        <a:pt x="5" y="3"/>
                      </a:lnTo>
                      <a:lnTo>
                        <a:pt x="5" y="3"/>
                      </a:lnTo>
                      <a:lnTo>
                        <a:pt x="5" y="3"/>
                      </a:lnTo>
                      <a:lnTo>
                        <a:pt x="5" y="4"/>
                      </a:lnTo>
                      <a:lnTo>
                        <a:pt x="4" y="4"/>
                      </a:lnTo>
                      <a:lnTo>
                        <a:pt x="4" y="4"/>
                      </a:lnTo>
                      <a:lnTo>
                        <a:pt x="4" y="4"/>
                      </a:lnTo>
                      <a:lnTo>
                        <a:pt x="4" y="3"/>
                      </a:lnTo>
                      <a:lnTo>
                        <a:pt x="4" y="4"/>
                      </a:lnTo>
                      <a:lnTo>
                        <a:pt x="3" y="4"/>
                      </a:lnTo>
                      <a:lnTo>
                        <a:pt x="3" y="4"/>
                      </a:lnTo>
                      <a:lnTo>
                        <a:pt x="3" y="4"/>
                      </a:lnTo>
                      <a:lnTo>
                        <a:pt x="3" y="4"/>
                      </a:lnTo>
                      <a:lnTo>
                        <a:pt x="2" y="4"/>
                      </a:lnTo>
                      <a:lnTo>
                        <a:pt x="3" y="4"/>
                      </a:lnTo>
                      <a:lnTo>
                        <a:pt x="3" y="3"/>
                      </a:lnTo>
                      <a:lnTo>
                        <a:pt x="3" y="3"/>
                      </a:lnTo>
                      <a:lnTo>
                        <a:pt x="4" y="3"/>
                      </a:lnTo>
                      <a:lnTo>
                        <a:pt x="3" y="3"/>
                      </a:lnTo>
                      <a:lnTo>
                        <a:pt x="3" y="3"/>
                      </a:lnTo>
                      <a:lnTo>
                        <a:pt x="3" y="3"/>
                      </a:lnTo>
                      <a:lnTo>
                        <a:pt x="2" y="3"/>
                      </a:lnTo>
                      <a:lnTo>
                        <a:pt x="2" y="3"/>
                      </a:lnTo>
                      <a:lnTo>
                        <a:pt x="2" y="3"/>
                      </a:lnTo>
                      <a:lnTo>
                        <a:pt x="1" y="3"/>
                      </a:lnTo>
                      <a:lnTo>
                        <a:pt x="1" y="3"/>
                      </a:lnTo>
                      <a:lnTo>
                        <a:pt x="1" y="3"/>
                      </a:lnTo>
                      <a:lnTo>
                        <a:pt x="1" y="3"/>
                      </a:lnTo>
                      <a:lnTo>
                        <a:pt x="1" y="3"/>
                      </a:lnTo>
                      <a:lnTo>
                        <a:pt x="0" y="3"/>
                      </a:lnTo>
                      <a:lnTo>
                        <a:pt x="0" y="3"/>
                      </a:lnTo>
                      <a:lnTo>
                        <a:pt x="1" y="2"/>
                      </a:lnTo>
                      <a:lnTo>
                        <a:pt x="1" y="2"/>
                      </a:lnTo>
                      <a:lnTo>
                        <a:pt x="2" y="2"/>
                      </a:lnTo>
                      <a:lnTo>
                        <a:pt x="2" y="3"/>
                      </a:lnTo>
                      <a:lnTo>
                        <a:pt x="2" y="3"/>
                      </a:lnTo>
                      <a:lnTo>
                        <a:pt x="2" y="3"/>
                      </a:lnTo>
                      <a:lnTo>
                        <a:pt x="3" y="3"/>
                      </a:lnTo>
                      <a:lnTo>
                        <a:pt x="3" y="3"/>
                      </a:lnTo>
                      <a:lnTo>
                        <a:pt x="3" y="3"/>
                      </a:lnTo>
                      <a:lnTo>
                        <a:pt x="4" y="3"/>
                      </a:lnTo>
                      <a:lnTo>
                        <a:pt x="3" y="2"/>
                      </a:lnTo>
                      <a:lnTo>
                        <a:pt x="3" y="2"/>
                      </a:lnTo>
                      <a:lnTo>
                        <a:pt x="3" y="2"/>
                      </a:lnTo>
                      <a:lnTo>
                        <a:pt x="3" y="2"/>
                      </a:lnTo>
                      <a:lnTo>
                        <a:pt x="3" y="2"/>
                      </a:lnTo>
                      <a:lnTo>
                        <a:pt x="3" y="2"/>
                      </a:lnTo>
                      <a:lnTo>
                        <a:pt x="4" y="2"/>
                      </a:lnTo>
                      <a:lnTo>
                        <a:pt x="4" y="2"/>
                      </a:lnTo>
                      <a:lnTo>
                        <a:pt x="4" y="2"/>
                      </a:lnTo>
                      <a:lnTo>
                        <a:pt x="3" y="2"/>
                      </a:lnTo>
                      <a:lnTo>
                        <a:pt x="3" y="2"/>
                      </a:lnTo>
                      <a:lnTo>
                        <a:pt x="2" y="2"/>
                      </a:lnTo>
                      <a:lnTo>
                        <a:pt x="2" y="2"/>
                      </a:lnTo>
                      <a:lnTo>
                        <a:pt x="3" y="2"/>
                      </a:lnTo>
                      <a:lnTo>
                        <a:pt x="3" y="2"/>
                      </a:lnTo>
                      <a:lnTo>
                        <a:pt x="3" y="2"/>
                      </a:lnTo>
                      <a:lnTo>
                        <a:pt x="4" y="2"/>
                      </a:lnTo>
                      <a:lnTo>
                        <a:pt x="4" y="2"/>
                      </a:lnTo>
                      <a:lnTo>
                        <a:pt x="4" y="2"/>
                      </a:lnTo>
                      <a:lnTo>
                        <a:pt x="4" y="1"/>
                      </a:lnTo>
                      <a:lnTo>
                        <a:pt x="4" y="1"/>
                      </a:lnTo>
                      <a:lnTo>
                        <a:pt x="5" y="2"/>
                      </a:lnTo>
                      <a:lnTo>
                        <a:pt x="5" y="2"/>
                      </a:lnTo>
                      <a:lnTo>
                        <a:pt x="5" y="2"/>
                      </a:lnTo>
                      <a:lnTo>
                        <a:pt x="5" y="2"/>
                      </a:lnTo>
                      <a:lnTo>
                        <a:pt x="6" y="2"/>
                      </a:lnTo>
                      <a:lnTo>
                        <a:pt x="6" y="2"/>
                      </a:lnTo>
                      <a:lnTo>
                        <a:pt x="6" y="2"/>
                      </a:lnTo>
                      <a:lnTo>
                        <a:pt x="6" y="1"/>
                      </a:lnTo>
                      <a:lnTo>
                        <a:pt x="6" y="1"/>
                      </a:lnTo>
                      <a:lnTo>
                        <a:pt x="6" y="1"/>
                      </a:lnTo>
                      <a:lnTo>
                        <a:pt x="6" y="1"/>
                      </a:lnTo>
                      <a:lnTo>
                        <a:pt x="7" y="1"/>
                      </a:lnTo>
                      <a:lnTo>
                        <a:pt x="7" y="1"/>
                      </a:lnTo>
                      <a:lnTo>
                        <a:pt x="7" y="1"/>
                      </a:lnTo>
                      <a:lnTo>
                        <a:pt x="7" y="1"/>
                      </a:lnTo>
                      <a:lnTo>
                        <a:pt x="7" y="1"/>
                      </a:lnTo>
                      <a:lnTo>
                        <a:pt x="6" y="1"/>
                      </a:lnTo>
                      <a:lnTo>
                        <a:pt x="6" y="1"/>
                      </a:lnTo>
                      <a:lnTo>
                        <a:pt x="6" y="1"/>
                      </a:lnTo>
                      <a:lnTo>
                        <a:pt x="6" y="1"/>
                      </a:lnTo>
                      <a:lnTo>
                        <a:pt x="6" y="1"/>
                      </a:lnTo>
                      <a:lnTo>
                        <a:pt x="6" y="1"/>
                      </a:lnTo>
                      <a:lnTo>
                        <a:pt x="6" y="1"/>
                      </a:lnTo>
                      <a:lnTo>
                        <a:pt x="6" y="0"/>
                      </a:lnTo>
                      <a:lnTo>
                        <a:pt x="6" y="0"/>
                      </a:lnTo>
                      <a:lnTo>
                        <a:pt x="6" y="0"/>
                      </a:lnTo>
                      <a:lnTo>
                        <a:pt x="7"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Freeform 739">
                  <a:extLst>
                    <a:ext uri="{FF2B5EF4-FFF2-40B4-BE49-F238E27FC236}">
                      <a16:creationId xmlns:a16="http://schemas.microsoft.com/office/drawing/2014/main" id="{A4745FCB-B8CE-4943-9C1C-7545EB2BF12A}"/>
                    </a:ext>
                  </a:extLst>
                </p:cNvPr>
                <p:cNvSpPr>
                  <a:spLocks/>
                </p:cNvSpPr>
                <p:nvPr/>
              </p:nvSpPr>
              <p:spPr bwMode="auto">
                <a:xfrm>
                  <a:off x="5730875" y="1573213"/>
                  <a:ext cx="50800" cy="11113"/>
                </a:xfrm>
                <a:custGeom>
                  <a:avLst/>
                  <a:gdLst/>
                  <a:ahLst/>
                  <a:cxnLst>
                    <a:cxn ang="0">
                      <a:pos x="3" y="1"/>
                    </a:cxn>
                    <a:cxn ang="0">
                      <a:pos x="3" y="1"/>
                    </a:cxn>
                    <a:cxn ang="0">
                      <a:pos x="2" y="1"/>
                    </a:cxn>
                    <a:cxn ang="0">
                      <a:pos x="2" y="1"/>
                    </a:cxn>
                    <a:cxn ang="0">
                      <a:pos x="2" y="1"/>
                    </a:cxn>
                    <a:cxn ang="0">
                      <a:pos x="2" y="0"/>
                    </a:cxn>
                    <a:cxn ang="0">
                      <a:pos x="2" y="0"/>
                    </a:cxn>
                    <a:cxn ang="0">
                      <a:pos x="1" y="0"/>
                    </a:cxn>
                    <a:cxn ang="0">
                      <a:pos x="1" y="0"/>
                    </a:cxn>
                    <a:cxn ang="0">
                      <a:pos x="0" y="0"/>
                    </a:cxn>
                    <a:cxn ang="0">
                      <a:pos x="0" y="0"/>
                    </a:cxn>
                    <a:cxn ang="0">
                      <a:pos x="0" y="0"/>
                    </a:cxn>
                    <a:cxn ang="0">
                      <a:pos x="0" y="0"/>
                    </a:cxn>
                    <a:cxn ang="0">
                      <a:pos x="1" y="0"/>
                    </a:cxn>
                    <a:cxn ang="0">
                      <a:pos x="1" y="0"/>
                    </a:cxn>
                    <a:cxn ang="0">
                      <a:pos x="1" y="0"/>
                    </a:cxn>
                    <a:cxn ang="0">
                      <a:pos x="2" y="0"/>
                    </a:cxn>
                    <a:cxn ang="0">
                      <a:pos x="2" y="0"/>
                    </a:cxn>
                    <a:cxn ang="0">
                      <a:pos x="2" y="0"/>
                    </a:cxn>
                    <a:cxn ang="0">
                      <a:pos x="2" y="0"/>
                    </a:cxn>
                    <a:cxn ang="0">
                      <a:pos x="3" y="0"/>
                    </a:cxn>
                    <a:cxn ang="0">
                      <a:pos x="3" y="0"/>
                    </a:cxn>
                    <a:cxn ang="0">
                      <a:pos x="3" y="0"/>
                    </a:cxn>
                    <a:cxn ang="0">
                      <a:pos x="3" y="0"/>
                    </a:cxn>
                    <a:cxn ang="0">
                      <a:pos x="3" y="1"/>
                    </a:cxn>
                    <a:cxn ang="0">
                      <a:pos x="4" y="1"/>
                    </a:cxn>
                    <a:cxn ang="0">
                      <a:pos x="4" y="1"/>
                    </a:cxn>
                    <a:cxn ang="0">
                      <a:pos x="4" y="1"/>
                    </a:cxn>
                    <a:cxn ang="0">
                      <a:pos x="4" y="1"/>
                    </a:cxn>
                    <a:cxn ang="0">
                      <a:pos x="5" y="1"/>
                    </a:cxn>
                    <a:cxn ang="0">
                      <a:pos x="4" y="1"/>
                    </a:cxn>
                    <a:cxn ang="0">
                      <a:pos x="4" y="1"/>
                    </a:cxn>
                    <a:cxn ang="0">
                      <a:pos x="4" y="1"/>
                    </a:cxn>
                    <a:cxn ang="0">
                      <a:pos x="3" y="1"/>
                    </a:cxn>
                    <a:cxn ang="0">
                      <a:pos x="3" y="1"/>
                    </a:cxn>
                  </a:cxnLst>
                  <a:rect l="0" t="0" r="r" b="b"/>
                  <a:pathLst>
                    <a:path w="5" h="1">
                      <a:moveTo>
                        <a:pt x="3" y="1"/>
                      </a:moveTo>
                      <a:lnTo>
                        <a:pt x="3" y="1"/>
                      </a:lnTo>
                      <a:lnTo>
                        <a:pt x="2" y="1"/>
                      </a:lnTo>
                      <a:lnTo>
                        <a:pt x="2" y="1"/>
                      </a:lnTo>
                      <a:lnTo>
                        <a:pt x="2" y="1"/>
                      </a:lnTo>
                      <a:lnTo>
                        <a:pt x="2" y="0"/>
                      </a:lnTo>
                      <a:lnTo>
                        <a:pt x="2" y="0"/>
                      </a:lnTo>
                      <a:lnTo>
                        <a:pt x="1" y="0"/>
                      </a:lnTo>
                      <a:lnTo>
                        <a:pt x="1" y="0"/>
                      </a:lnTo>
                      <a:lnTo>
                        <a:pt x="0" y="0"/>
                      </a:lnTo>
                      <a:lnTo>
                        <a:pt x="0" y="0"/>
                      </a:lnTo>
                      <a:lnTo>
                        <a:pt x="0" y="0"/>
                      </a:lnTo>
                      <a:lnTo>
                        <a:pt x="0" y="0"/>
                      </a:lnTo>
                      <a:lnTo>
                        <a:pt x="1" y="0"/>
                      </a:lnTo>
                      <a:lnTo>
                        <a:pt x="1" y="0"/>
                      </a:lnTo>
                      <a:lnTo>
                        <a:pt x="1" y="0"/>
                      </a:lnTo>
                      <a:lnTo>
                        <a:pt x="2" y="0"/>
                      </a:lnTo>
                      <a:lnTo>
                        <a:pt x="2" y="0"/>
                      </a:lnTo>
                      <a:lnTo>
                        <a:pt x="2" y="0"/>
                      </a:lnTo>
                      <a:lnTo>
                        <a:pt x="2" y="0"/>
                      </a:lnTo>
                      <a:lnTo>
                        <a:pt x="3" y="0"/>
                      </a:lnTo>
                      <a:lnTo>
                        <a:pt x="3" y="0"/>
                      </a:lnTo>
                      <a:lnTo>
                        <a:pt x="3" y="0"/>
                      </a:lnTo>
                      <a:lnTo>
                        <a:pt x="3" y="0"/>
                      </a:lnTo>
                      <a:lnTo>
                        <a:pt x="3" y="1"/>
                      </a:lnTo>
                      <a:lnTo>
                        <a:pt x="4" y="1"/>
                      </a:lnTo>
                      <a:lnTo>
                        <a:pt x="4" y="1"/>
                      </a:lnTo>
                      <a:lnTo>
                        <a:pt x="4" y="1"/>
                      </a:lnTo>
                      <a:lnTo>
                        <a:pt x="4" y="1"/>
                      </a:lnTo>
                      <a:lnTo>
                        <a:pt x="5" y="1"/>
                      </a:lnTo>
                      <a:lnTo>
                        <a:pt x="4" y="1"/>
                      </a:lnTo>
                      <a:lnTo>
                        <a:pt x="4" y="1"/>
                      </a:lnTo>
                      <a:lnTo>
                        <a:pt x="4" y="1"/>
                      </a:lnTo>
                      <a:lnTo>
                        <a:pt x="3"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Freeform 740">
                  <a:extLst>
                    <a:ext uri="{FF2B5EF4-FFF2-40B4-BE49-F238E27FC236}">
                      <a16:creationId xmlns:a16="http://schemas.microsoft.com/office/drawing/2014/main" id="{9CA95628-D84F-4EA6-8A64-DFC2477ED075}"/>
                    </a:ext>
                  </a:extLst>
                </p:cNvPr>
                <p:cNvSpPr>
                  <a:spLocks/>
                </p:cNvSpPr>
                <p:nvPr/>
              </p:nvSpPr>
              <p:spPr bwMode="auto">
                <a:xfrm>
                  <a:off x="5811838" y="1573213"/>
                  <a:ext cx="41275" cy="11113"/>
                </a:xfrm>
                <a:custGeom>
                  <a:avLst/>
                  <a:gdLst/>
                  <a:ahLst/>
                  <a:cxnLst>
                    <a:cxn ang="0">
                      <a:pos x="1" y="1"/>
                    </a:cxn>
                    <a:cxn ang="0">
                      <a:pos x="0" y="0"/>
                    </a:cxn>
                    <a:cxn ang="0">
                      <a:pos x="1" y="0"/>
                    </a:cxn>
                    <a:cxn ang="0">
                      <a:pos x="1" y="0"/>
                    </a:cxn>
                    <a:cxn ang="0">
                      <a:pos x="1" y="0"/>
                    </a:cxn>
                    <a:cxn ang="0">
                      <a:pos x="2" y="0"/>
                    </a:cxn>
                    <a:cxn ang="0">
                      <a:pos x="2" y="0"/>
                    </a:cxn>
                    <a:cxn ang="0">
                      <a:pos x="3" y="0"/>
                    </a:cxn>
                    <a:cxn ang="0">
                      <a:pos x="3" y="0"/>
                    </a:cxn>
                    <a:cxn ang="0">
                      <a:pos x="4" y="0"/>
                    </a:cxn>
                    <a:cxn ang="0">
                      <a:pos x="4" y="0"/>
                    </a:cxn>
                    <a:cxn ang="0">
                      <a:pos x="4" y="0"/>
                    </a:cxn>
                    <a:cxn ang="0">
                      <a:pos x="4" y="0"/>
                    </a:cxn>
                    <a:cxn ang="0">
                      <a:pos x="4" y="0"/>
                    </a:cxn>
                    <a:cxn ang="0">
                      <a:pos x="4" y="1"/>
                    </a:cxn>
                    <a:cxn ang="0">
                      <a:pos x="3" y="1"/>
                    </a:cxn>
                    <a:cxn ang="0">
                      <a:pos x="3" y="1"/>
                    </a:cxn>
                    <a:cxn ang="0">
                      <a:pos x="2" y="1"/>
                    </a:cxn>
                    <a:cxn ang="0">
                      <a:pos x="1" y="1"/>
                    </a:cxn>
                    <a:cxn ang="0">
                      <a:pos x="1" y="1"/>
                    </a:cxn>
                  </a:cxnLst>
                  <a:rect l="0" t="0" r="r" b="b"/>
                  <a:pathLst>
                    <a:path w="4" h="1">
                      <a:moveTo>
                        <a:pt x="1" y="1"/>
                      </a:moveTo>
                      <a:lnTo>
                        <a:pt x="0" y="0"/>
                      </a:lnTo>
                      <a:lnTo>
                        <a:pt x="1" y="0"/>
                      </a:lnTo>
                      <a:lnTo>
                        <a:pt x="1" y="0"/>
                      </a:lnTo>
                      <a:lnTo>
                        <a:pt x="1" y="0"/>
                      </a:lnTo>
                      <a:lnTo>
                        <a:pt x="2" y="0"/>
                      </a:lnTo>
                      <a:lnTo>
                        <a:pt x="2" y="0"/>
                      </a:lnTo>
                      <a:lnTo>
                        <a:pt x="3" y="0"/>
                      </a:lnTo>
                      <a:lnTo>
                        <a:pt x="3" y="0"/>
                      </a:lnTo>
                      <a:lnTo>
                        <a:pt x="4" y="0"/>
                      </a:lnTo>
                      <a:lnTo>
                        <a:pt x="4" y="0"/>
                      </a:lnTo>
                      <a:lnTo>
                        <a:pt x="4" y="0"/>
                      </a:lnTo>
                      <a:lnTo>
                        <a:pt x="4" y="0"/>
                      </a:lnTo>
                      <a:lnTo>
                        <a:pt x="4" y="0"/>
                      </a:lnTo>
                      <a:lnTo>
                        <a:pt x="4" y="1"/>
                      </a:lnTo>
                      <a:lnTo>
                        <a:pt x="3" y="1"/>
                      </a:lnTo>
                      <a:lnTo>
                        <a:pt x="3" y="1"/>
                      </a:lnTo>
                      <a:lnTo>
                        <a:pt x="2"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Freeform 741">
                  <a:extLst>
                    <a:ext uri="{FF2B5EF4-FFF2-40B4-BE49-F238E27FC236}">
                      <a16:creationId xmlns:a16="http://schemas.microsoft.com/office/drawing/2014/main" id="{7933033F-42E2-4431-9536-E1C81A04F773}"/>
                    </a:ext>
                  </a:extLst>
                </p:cNvPr>
                <p:cNvSpPr>
                  <a:spLocks/>
                </p:cNvSpPr>
                <p:nvPr/>
              </p:nvSpPr>
              <p:spPr bwMode="auto">
                <a:xfrm>
                  <a:off x="5599113" y="1573213"/>
                  <a:ext cx="20638" cy="1588"/>
                </a:xfrm>
                <a:custGeom>
                  <a:avLst/>
                  <a:gdLst/>
                  <a:ahLst/>
                  <a:cxnLst>
                    <a:cxn ang="0">
                      <a:pos x="1" y="0"/>
                    </a:cxn>
                    <a:cxn ang="0">
                      <a:pos x="1" y="0"/>
                    </a:cxn>
                    <a:cxn ang="0">
                      <a:pos x="0" y="0"/>
                    </a:cxn>
                    <a:cxn ang="0">
                      <a:pos x="1" y="0"/>
                    </a:cxn>
                    <a:cxn ang="0">
                      <a:pos x="1" y="0"/>
                    </a:cxn>
                    <a:cxn ang="0">
                      <a:pos x="1" y="0"/>
                    </a:cxn>
                    <a:cxn ang="0">
                      <a:pos x="2" y="0"/>
                    </a:cxn>
                    <a:cxn ang="0">
                      <a:pos x="2" y="0"/>
                    </a:cxn>
                    <a:cxn ang="0">
                      <a:pos x="2" y="0"/>
                    </a:cxn>
                    <a:cxn ang="0">
                      <a:pos x="1" y="0"/>
                    </a:cxn>
                    <a:cxn ang="0">
                      <a:pos x="1" y="0"/>
                    </a:cxn>
                  </a:cxnLst>
                  <a:rect l="0" t="0" r="r" b="b"/>
                  <a:pathLst>
                    <a:path w="2">
                      <a:moveTo>
                        <a:pt x="1" y="0"/>
                      </a:moveTo>
                      <a:lnTo>
                        <a:pt x="1" y="0"/>
                      </a:lnTo>
                      <a:lnTo>
                        <a:pt x="0" y="0"/>
                      </a:lnTo>
                      <a:lnTo>
                        <a:pt x="1" y="0"/>
                      </a:lnTo>
                      <a:lnTo>
                        <a:pt x="1" y="0"/>
                      </a:lnTo>
                      <a:lnTo>
                        <a:pt x="1" y="0"/>
                      </a:lnTo>
                      <a:lnTo>
                        <a:pt x="2" y="0"/>
                      </a:lnTo>
                      <a:lnTo>
                        <a:pt x="2" y="0"/>
                      </a:lnTo>
                      <a:lnTo>
                        <a:pt x="2"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Freeform 742">
                  <a:extLst>
                    <a:ext uri="{FF2B5EF4-FFF2-40B4-BE49-F238E27FC236}">
                      <a16:creationId xmlns:a16="http://schemas.microsoft.com/office/drawing/2014/main" id="{6DBEBD2A-F993-4677-B110-9AA4ED494332}"/>
                    </a:ext>
                  </a:extLst>
                </p:cNvPr>
                <p:cNvSpPr>
                  <a:spLocks/>
                </p:cNvSpPr>
                <p:nvPr/>
              </p:nvSpPr>
              <p:spPr bwMode="auto">
                <a:xfrm>
                  <a:off x="5691188" y="1573213"/>
                  <a:ext cx="69850" cy="20638"/>
                </a:xfrm>
                <a:custGeom>
                  <a:avLst/>
                  <a:gdLst/>
                  <a:ahLst/>
                  <a:cxnLst>
                    <a:cxn ang="0">
                      <a:pos x="1" y="0"/>
                    </a:cxn>
                    <a:cxn ang="0">
                      <a:pos x="1" y="0"/>
                    </a:cxn>
                    <a:cxn ang="0">
                      <a:pos x="2" y="0"/>
                    </a:cxn>
                    <a:cxn ang="0">
                      <a:pos x="2" y="0"/>
                    </a:cxn>
                    <a:cxn ang="0">
                      <a:pos x="3" y="0"/>
                    </a:cxn>
                    <a:cxn ang="0">
                      <a:pos x="4" y="0"/>
                    </a:cxn>
                    <a:cxn ang="0">
                      <a:pos x="4" y="0"/>
                    </a:cxn>
                    <a:cxn ang="0">
                      <a:pos x="5" y="1"/>
                    </a:cxn>
                    <a:cxn ang="0">
                      <a:pos x="6" y="1"/>
                    </a:cxn>
                    <a:cxn ang="0">
                      <a:pos x="6" y="1"/>
                    </a:cxn>
                    <a:cxn ang="0">
                      <a:pos x="7" y="1"/>
                    </a:cxn>
                    <a:cxn ang="0">
                      <a:pos x="7" y="1"/>
                    </a:cxn>
                    <a:cxn ang="0">
                      <a:pos x="7" y="1"/>
                    </a:cxn>
                    <a:cxn ang="0">
                      <a:pos x="7" y="2"/>
                    </a:cxn>
                    <a:cxn ang="0">
                      <a:pos x="6" y="2"/>
                    </a:cxn>
                    <a:cxn ang="0">
                      <a:pos x="6" y="2"/>
                    </a:cxn>
                    <a:cxn ang="0">
                      <a:pos x="5" y="1"/>
                    </a:cxn>
                    <a:cxn ang="0">
                      <a:pos x="6" y="2"/>
                    </a:cxn>
                    <a:cxn ang="0">
                      <a:pos x="6" y="2"/>
                    </a:cxn>
                    <a:cxn ang="0">
                      <a:pos x="5" y="2"/>
                    </a:cxn>
                    <a:cxn ang="0">
                      <a:pos x="4" y="2"/>
                    </a:cxn>
                    <a:cxn ang="0">
                      <a:pos x="4" y="2"/>
                    </a:cxn>
                    <a:cxn ang="0">
                      <a:pos x="3" y="2"/>
                    </a:cxn>
                    <a:cxn ang="0">
                      <a:pos x="3" y="2"/>
                    </a:cxn>
                    <a:cxn ang="0">
                      <a:pos x="3" y="2"/>
                    </a:cxn>
                    <a:cxn ang="0">
                      <a:pos x="2" y="2"/>
                    </a:cxn>
                    <a:cxn ang="0">
                      <a:pos x="2" y="2"/>
                    </a:cxn>
                    <a:cxn ang="0">
                      <a:pos x="1" y="2"/>
                    </a:cxn>
                    <a:cxn ang="0">
                      <a:pos x="1" y="1"/>
                    </a:cxn>
                    <a:cxn ang="0">
                      <a:pos x="1" y="1"/>
                    </a:cxn>
                    <a:cxn ang="0">
                      <a:pos x="0" y="2"/>
                    </a:cxn>
                    <a:cxn ang="0">
                      <a:pos x="0" y="1"/>
                    </a:cxn>
                    <a:cxn ang="0">
                      <a:pos x="0" y="1"/>
                    </a:cxn>
                    <a:cxn ang="0">
                      <a:pos x="1" y="1"/>
                    </a:cxn>
                    <a:cxn ang="0">
                      <a:pos x="1" y="1"/>
                    </a:cxn>
                    <a:cxn ang="0">
                      <a:pos x="2" y="1"/>
                    </a:cxn>
                    <a:cxn ang="0">
                      <a:pos x="2" y="1"/>
                    </a:cxn>
                    <a:cxn ang="0">
                      <a:pos x="3" y="1"/>
                    </a:cxn>
                    <a:cxn ang="0">
                      <a:pos x="3" y="2"/>
                    </a:cxn>
                    <a:cxn ang="0">
                      <a:pos x="4" y="2"/>
                    </a:cxn>
                    <a:cxn ang="0">
                      <a:pos x="5" y="1"/>
                    </a:cxn>
                    <a:cxn ang="0">
                      <a:pos x="4" y="1"/>
                    </a:cxn>
                    <a:cxn ang="0">
                      <a:pos x="3" y="1"/>
                    </a:cxn>
                    <a:cxn ang="0">
                      <a:pos x="3" y="1"/>
                    </a:cxn>
                    <a:cxn ang="0">
                      <a:pos x="3" y="1"/>
                    </a:cxn>
                    <a:cxn ang="0">
                      <a:pos x="2" y="1"/>
                    </a:cxn>
                    <a:cxn ang="0">
                      <a:pos x="2" y="1"/>
                    </a:cxn>
                    <a:cxn ang="0">
                      <a:pos x="1" y="1"/>
                    </a:cxn>
                    <a:cxn ang="0">
                      <a:pos x="1" y="0"/>
                    </a:cxn>
                    <a:cxn ang="0">
                      <a:pos x="1" y="0"/>
                    </a:cxn>
                  </a:cxnLst>
                  <a:rect l="0" t="0" r="r" b="b"/>
                  <a:pathLst>
                    <a:path w="7" h="2">
                      <a:moveTo>
                        <a:pt x="1" y="0"/>
                      </a:moveTo>
                      <a:lnTo>
                        <a:pt x="1" y="0"/>
                      </a:lnTo>
                      <a:lnTo>
                        <a:pt x="1" y="0"/>
                      </a:lnTo>
                      <a:lnTo>
                        <a:pt x="1" y="0"/>
                      </a:lnTo>
                      <a:lnTo>
                        <a:pt x="1" y="0"/>
                      </a:lnTo>
                      <a:lnTo>
                        <a:pt x="2" y="0"/>
                      </a:lnTo>
                      <a:lnTo>
                        <a:pt x="2" y="0"/>
                      </a:lnTo>
                      <a:lnTo>
                        <a:pt x="2" y="0"/>
                      </a:lnTo>
                      <a:lnTo>
                        <a:pt x="3" y="0"/>
                      </a:lnTo>
                      <a:lnTo>
                        <a:pt x="3" y="0"/>
                      </a:lnTo>
                      <a:lnTo>
                        <a:pt x="3" y="0"/>
                      </a:lnTo>
                      <a:lnTo>
                        <a:pt x="4" y="0"/>
                      </a:lnTo>
                      <a:lnTo>
                        <a:pt x="4" y="0"/>
                      </a:lnTo>
                      <a:lnTo>
                        <a:pt x="4" y="0"/>
                      </a:lnTo>
                      <a:lnTo>
                        <a:pt x="5" y="0"/>
                      </a:lnTo>
                      <a:lnTo>
                        <a:pt x="5" y="1"/>
                      </a:lnTo>
                      <a:lnTo>
                        <a:pt x="5" y="1"/>
                      </a:lnTo>
                      <a:lnTo>
                        <a:pt x="6" y="1"/>
                      </a:lnTo>
                      <a:lnTo>
                        <a:pt x="6" y="1"/>
                      </a:lnTo>
                      <a:lnTo>
                        <a:pt x="6" y="1"/>
                      </a:lnTo>
                      <a:lnTo>
                        <a:pt x="6" y="1"/>
                      </a:lnTo>
                      <a:lnTo>
                        <a:pt x="7" y="1"/>
                      </a:lnTo>
                      <a:lnTo>
                        <a:pt x="7" y="1"/>
                      </a:lnTo>
                      <a:lnTo>
                        <a:pt x="7" y="1"/>
                      </a:lnTo>
                      <a:lnTo>
                        <a:pt x="7" y="1"/>
                      </a:lnTo>
                      <a:lnTo>
                        <a:pt x="7" y="1"/>
                      </a:lnTo>
                      <a:lnTo>
                        <a:pt x="7" y="2"/>
                      </a:lnTo>
                      <a:lnTo>
                        <a:pt x="7" y="2"/>
                      </a:lnTo>
                      <a:lnTo>
                        <a:pt x="7" y="2"/>
                      </a:lnTo>
                      <a:lnTo>
                        <a:pt x="6" y="2"/>
                      </a:lnTo>
                      <a:lnTo>
                        <a:pt x="6" y="2"/>
                      </a:lnTo>
                      <a:lnTo>
                        <a:pt x="6" y="2"/>
                      </a:lnTo>
                      <a:lnTo>
                        <a:pt x="6" y="2"/>
                      </a:lnTo>
                      <a:lnTo>
                        <a:pt x="5" y="1"/>
                      </a:lnTo>
                      <a:lnTo>
                        <a:pt x="5" y="1"/>
                      </a:lnTo>
                      <a:lnTo>
                        <a:pt x="6" y="2"/>
                      </a:lnTo>
                      <a:lnTo>
                        <a:pt x="6" y="2"/>
                      </a:lnTo>
                      <a:lnTo>
                        <a:pt x="6" y="2"/>
                      </a:lnTo>
                      <a:lnTo>
                        <a:pt x="5" y="2"/>
                      </a:lnTo>
                      <a:lnTo>
                        <a:pt x="5" y="2"/>
                      </a:lnTo>
                      <a:lnTo>
                        <a:pt x="5" y="2"/>
                      </a:lnTo>
                      <a:lnTo>
                        <a:pt x="4" y="2"/>
                      </a:lnTo>
                      <a:lnTo>
                        <a:pt x="4" y="2"/>
                      </a:lnTo>
                      <a:lnTo>
                        <a:pt x="4" y="2"/>
                      </a:lnTo>
                      <a:lnTo>
                        <a:pt x="4" y="2"/>
                      </a:lnTo>
                      <a:lnTo>
                        <a:pt x="3" y="2"/>
                      </a:lnTo>
                      <a:lnTo>
                        <a:pt x="3" y="2"/>
                      </a:lnTo>
                      <a:lnTo>
                        <a:pt x="3" y="2"/>
                      </a:lnTo>
                      <a:lnTo>
                        <a:pt x="3" y="2"/>
                      </a:lnTo>
                      <a:lnTo>
                        <a:pt x="3" y="2"/>
                      </a:lnTo>
                      <a:lnTo>
                        <a:pt x="3" y="2"/>
                      </a:lnTo>
                      <a:lnTo>
                        <a:pt x="2" y="2"/>
                      </a:lnTo>
                      <a:lnTo>
                        <a:pt x="2" y="2"/>
                      </a:lnTo>
                      <a:lnTo>
                        <a:pt x="2" y="2"/>
                      </a:lnTo>
                      <a:lnTo>
                        <a:pt x="1" y="2"/>
                      </a:lnTo>
                      <a:lnTo>
                        <a:pt x="1" y="2"/>
                      </a:lnTo>
                      <a:lnTo>
                        <a:pt x="1" y="2"/>
                      </a:lnTo>
                      <a:lnTo>
                        <a:pt x="1" y="1"/>
                      </a:lnTo>
                      <a:lnTo>
                        <a:pt x="1" y="1"/>
                      </a:lnTo>
                      <a:lnTo>
                        <a:pt x="1" y="1"/>
                      </a:lnTo>
                      <a:lnTo>
                        <a:pt x="0" y="2"/>
                      </a:lnTo>
                      <a:lnTo>
                        <a:pt x="0" y="2"/>
                      </a:lnTo>
                      <a:lnTo>
                        <a:pt x="0" y="1"/>
                      </a:lnTo>
                      <a:lnTo>
                        <a:pt x="0" y="1"/>
                      </a:lnTo>
                      <a:lnTo>
                        <a:pt x="0" y="1"/>
                      </a:lnTo>
                      <a:lnTo>
                        <a:pt x="0" y="1"/>
                      </a:lnTo>
                      <a:lnTo>
                        <a:pt x="0" y="1"/>
                      </a:lnTo>
                      <a:lnTo>
                        <a:pt x="1" y="1"/>
                      </a:lnTo>
                      <a:lnTo>
                        <a:pt x="1" y="1"/>
                      </a:lnTo>
                      <a:lnTo>
                        <a:pt x="1" y="1"/>
                      </a:lnTo>
                      <a:lnTo>
                        <a:pt x="2" y="1"/>
                      </a:lnTo>
                      <a:lnTo>
                        <a:pt x="2" y="1"/>
                      </a:lnTo>
                      <a:lnTo>
                        <a:pt x="2" y="1"/>
                      </a:lnTo>
                      <a:lnTo>
                        <a:pt x="2" y="1"/>
                      </a:lnTo>
                      <a:lnTo>
                        <a:pt x="3" y="1"/>
                      </a:lnTo>
                      <a:lnTo>
                        <a:pt x="3" y="1"/>
                      </a:lnTo>
                      <a:lnTo>
                        <a:pt x="3" y="1"/>
                      </a:lnTo>
                      <a:lnTo>
                        <a:pt x="3" y="2"/>
                      </a:lnTo>
                      <a:lnTo>
                        <a:pt x="3" y="2"/>
                      </a:lnTo>
                      <a:lnTo>
                        <a:pt x="4" y="2"/>
                      </a:lnTo>
                      <a:lnTo>
                        <a:pt x="5" y="1"/>
                      </a:lnTo>
                      <a:lnTo>
                        <a:pt x="5" y="1"/>
                      </a:lnTo>
                      <a:lnTo>
                        <a:pt x="4" y="1"/>
                      </a:lnTo>
                      <a:lnTo>
                        <a:pt x="4" y="1"/>
                      </a:lnTo>
                      <a:lnTo>
                        <a:pt x="4" y="1"/>
                      </a:lnTo>
                      <a:lnTo>
                        <a:pt x="3" y="1"/>
                      </a:lnTo>
                      <a:lnTo>
                        <a:pt x="3" y="1"/>
                      </a:lnTo>
                      <a:lnTo>
                        <a:pt x="3" y="1"/>
                      </a:lnTo>
                      <a:lnTo>
                        <a:pt x="3" y="1"/>
                      </a:lnTo>
                      <a:lnTo>
                        <a:pt x="3" y="1"/>
                      </a:lnTo>
                      <a:lnTo>
                        <a:pt x="2" y="1"/>
                      </a:lnTo>
                      <a:lnTo>
                        <a:pt x="2" y="1"/>
                      </a:lnTo>
                      <a:lnTo>
                        <a:pt x="2" y="1"/>
                      </a:lnTo>
                      <a:lnTo>
                        <a:pt x="2" y="1"/>
                      </a:lnTo>
                      <a:lnTo>
                        <a:pt x="2" y="1"/>
                      </a:lnTo>
                      <a:lnTo>
                        <a:pt x="1" y="1"/>
                      </a:lnTo>
                      <a:lnTo>
                        <a:pt x="1"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Freeform 743">
                  <a:extLst>
                    <a:ext uri="{FF2B5EF4-FFF2-40B4-BE49-F238E27FC236}">
                      <a16:creationId xmlns:a16="http://schemas.microsoft.com/office/drawing/2014/main" id="{D6F2E1B5-2F52-49AE-B777-95D8F01D159B}"/>
                    </a:ext>
                  </a:extLst>
                </p:cNvPr>
                <p:cNvSpPr>
                  <a:spLocks/>
                </p:cNvSpPr>
                <p:nvPr/>
              </p:nvSpPr>
              <p:spPr bwMode="auto">
                <a:xfrm>
                  <a:off x="5751513" y="1563688"/>
                  <a:ext cx="20638" cy="9525"/>
                </a:xfrm>
                <a:custGeom>
                  <a:avLst/>
                  <a:gdLst/>
                  <a:ahLst/>
                  <a:cxnLst>
                    <a:cxn ang="0">
                      <a:pos x="1" y="1"/>
                    </a:cxn>
                    <a:cxn ang="0">
                      <a:pos x="0" y="1"/>
                    </a:cxn>
                    <a:cxn ang="0">
                      <a:pos x="1" y="1"/>
                    </a:cxn>
                    <a:cxn ang="0">
                      <a:pos x="1" y="0"/>
                    </a:cxn>
                    <a:cxn ang="0">
                      <a:pos x="2" y="0"/>
                    </a:cxn>
                    <a:cxn ang="0">
                      <a:pos x="2" y="0"/>
                    </a:cxn>
                    <a:cxn ang="0">
                      <a:pos x="2" y="0"/>
                    </a:cxn>
                    <a:cxn ang="0">
                      <a:pos x="2" y="1"/>
                    </a:cxn>
                    <a:cxn ang="0">
                      <a:pos x="1" y="1"/>
                    </a:cxn>
                    <a:cxn ang="0">
                      <a:pos x="1" y="1"/>
                    </a:cxn>
                  </a:cxnLst>
                  <a:rect l="0" t="0" r="r" b="b"/>
                  <a:pathLst>
                    <a:path w="2" h="1">
                      <a:moveTo>
                        <a:pt x="1" y="1"/>
                      </a:moveTo>
                      <a:lnTo>
                        <a:pt x="0" y="1"/>
                      </a:lnTo>
                      <a:lnTo>
                        <a:pt x="1" y="1"/>
                      </a:lnTo>
                      <a:lnTo>
                        <a:pt x="1" y="0"/>
                      </a:lnTo>
                      <a:lnTo>
                        <a:pt x="2" y="0"/>
                      </a:lnTo>
                      <a:lnTo>
                        <a:pt x="2" y="0"/>
                      </a:lnTo>
                      <a:lnTo>
                        <a:pt x="2" y="0"/>
                      </a:lnTo>
                      <a:lnTo>
                        <a:pt x="2"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Freeform 744">
                  <a:extLst>
                    <a:ext uri="{FF2B5EF4-FFF2-40B4-BE49-F238E27FC236}">
                      <a16:creationId xmlns:a16="http://schemas.microsoft.com/office/drawing/2014/main" id="{3BD72BA1-3351-441A-A515-602B9F02D544}"/>
                    </a:ext>
                  </a:extLst>
                </p:cNvPr>
                <p:cNvSpPr>
                  <a:spLocks/>
                </p:cNvSpPr>
                <p:nvPr/>
              </p:nvSpPr>
              <p:spPr bwMode="auto">
                <a:xfrm>
                  <a:off x="5772150" y="1573213"/>
                  <a:ext cx="20638" cy="11113"/>
                </a:xfrm>
                <a:custGeom>
                  <a:avLst/>
                  <a:gdLst/>
                  <a:ahLst/>
                  <a:cxnLst>
                    <a:cxn ang="0">
                      <a:pos x="1" y="0"/>
                    </a:cxn>
                    <a:cxn ang="0">
                      <a:pos x="1" y="0"/>
                    </a:cxn>
                    <a:cxn ang="0">
                      <a:pos x="1" y="0"/>
                    </a:cxn>
                    <a:cxn ang="0">
                      <a:pos x="1" y="0"/>
                    </a:cxn>
                    <a:cxn ang="0">
                      <a:pos x="2" y="0"/>
                    </a:cxn>
                    <a:cxn ang="0">
                      <a:pos x="2" y="0"/>
                    </a:cxn>
                    <a:cxn ang="0">
                      <a:pos x="2" y="0"/>
                    </a:cxn>
                    <a:cxn ang="0">
                      <a:pos x="2" y="0"/>
                    </a:cxn>
                    <a:cxn ang="0">
                      <a:pos x="2" y="0"/>
                    </a:cxn>
                    <a:cxn ang="0">
                      <a:pos x="2" y="0"/>
                    </a:cxn>
                    <a:cxn ang="0">
                      <a:pos x="1" y="1"/>
                    </a:cxn>
                    <a:cxn ang="0">
                      <a:pos x="1" y="1"/>
                    </a:cxn>
                    <a:cxn ang="0">
                      <a:pos x="1" y="1"/>
                    </a:cxn>
                    <a:cxn ang="0">
                      <a:pos x="0" y="0"/>
                    </a:cxn>
                    <a:cxn ang="0">
                      <a:pos x="0" y="0"/>
                    </a:cxn>
                    <a:cxn ang="0">
                      <a:pos x="0" y="0"/>
                    </a:cxn>
                    <a:cxn ang="0">
                      <a:pos x="0" y="0"/>
                    </a:cxn>
                    <a:cxn ang="0">
                      <a:pos x="0" y="0"/>
                    </a:cxn>
                    <a:cxn ang="0">
                      <a:pos x="1" y="0"/>
                    </a:cxn>
                    <a:cxn ang="0">
                      <a:pos x="1" y="0"/>
                    </a:cxn>
                    <a:cxn ang="0">
                      <a:pos x="2" y="0"/>
                    </a:cxn>
                    <a:cxn ang="0">
                      <a:pos x="1" y="0"/>
                    </a:cxn>
                    <a:cxn ang="0">
                      <a:pos x="1" y="0"/>
                    </a:cxn>
                    <a:cxn ang="0">
                      <a:pos x="1" y="0"/>
                    </a:cxn>
                  </a:cxnLst>
                  <a:rect l="0" t="0" r="r" b="b"/>
                  <a:pathLst>
                    <a:path w="2" h="1">
                      <a:moveTo>
                        <a:pt x="1" y="0"/>
                      </a:moveTo>
                      <a:lnTo>
                        <a:pt x="1" y="0"/>
                      </a:lnTo>
                      <a:lnTo>
                        <a:pt x="1" y="0"/>
                      </a:lnTo>
                      <a:lnTo>
                        <a:pt x="1" y="0"/>
                      </a:lnTo>
                      <a:lnTo>
                        <a:pt x="2" y="0"/>
                      </a:lnTo>
                      <a:lnTo>
                        <a:pt x="2" y="0"/>
                      </a:lnTo>
                      <a:lnTo>
                        <a:pt x="2" y="0"/>
                      </a:lnTo>
                      <a:lnTo>
                        <a:pt x="2" y="0"/>
                      </a:lnTo>
                      <a:lnTo>
                        <a:pt x="2" y="0"/>
                      </a:lnTo>
                      <a:lnTo>
                        <a:pt x="2" y="0"/>
                      </a:lnTo>
                      <a:lnTo>
                        <a:pt x="1" y="1"/>
                      </a:lnTo>
                      <a:lnTo>
                        <a:pt x="1" y="1"/>
                      </a:lnTo>
                      <a:lnTo>
                        <a:pt x="1" y="1"/>
                      </a:lnTo>
                      <a:lnTo>
                        <a:pt x="0" y="0"/>
                      </a:lnTo>
                      <a:lnTo>
                        <a:pt x="0" y="0"/>
                      </a:lnTo>
                      <a:lnTo>
                        <a:pt x="0" y="0"/>
                      </a:lnTo>
                      <a:lnTo>
                        <a:pt x="0" y="0"/>
                      </a:lnTo>
                      <a:lnTo>
                        <a:pt x="0" y="0"/>
                      </a:lnTo>
                      <a:lnTo>
                        <a:pt x="1" y="0"/>
                      </a:lnTo>
                      <a:lnTo>
                        <a:pt x="1" y="0"/>
                      </a:lnTo>
                      <a:lnTo>
                        <a:pt x="2"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Freeform 745">
                  <a:extLst>
                    <a:ext uri="{FF2B5EF4-FFF2-40B4-BE49-F238E27FC236}">
                      <a16:creationId xmlns:a16="http://schemas.microsoft.com/office/drawing/2014/main" id="{67B0D8E6-A437-46EA-A06A-6C4E438053CB}"/>
                    </a:ext>
                  </a:extLst>
                </p:cNvPr>
                <p:cNvSpPr>
                  <a:spLocks/>
                </p:cNvSpPr>
                <p:nvPr/>
              </p:nvSpPr>
              <p:spPr bwMode="auto">
                <a:xfrm>
                  <a:off x="5873750" y="1563688"/>
                  <a:ext cx="60325" cy="30163"/>
                </a:xfrm>
                <a:custGeom>
                  <a:avLst/>
                  <a:gdLst/>
                  <a:ahLst/>
                  <a:cxnLst>
                    <a:cxn ang="0">
                      <a:pos x="3" y="1"/>
                    </a:cxn>
                    <a:cxn ang="0">
                      <a:pos x="4" y="1"/>
                    </a:cxn>
                    <a:cxn ang="0">
                      <a:pos x="4" y="1"/>
                    </a:cxn>
                    <a:cxn ang="0">
                      <a:pos x="4" y="1"/>
                    </a:cxn>
                    <a:cxn ang="0">
                      <a:pos x="4" y="0"/>
                    </a:cxn>
                    <a:cxn ang="0">
                      <a:pos x="5" y="0"/>
                    </a:cxn>
                    <a:cxn ang="0">
                      <a:pos x="5" y="0"/>
                    </a:cxn>
                    <a:cxn ang="0">
                      <a:pos x="5" y="1"/>
                    </a:cxn>
                    <a:cxn ang="0">
                      <a:pos x="6" y="1"/>
                    </a:cxn>
                    <a:cxn ang="0">
                      <a:pos x="6" y="1"/>
                    </a:cxn>
                    <a:cxn ang="0">
                      <a:pos x="6" y="1"/>
                    </a:cxn>
                    <a:cxn ang="0">
                      <a:pos x="6" y="1"/>
                    </a:cxn>
                    <a:cxn ang="0">
                      <a:pos x="6" y="1"/>
                    </a:cxn>
                    <a:cxn ang="0">
                      <a:pos x="6" y="1"/>
                    </a:cxn>
                    <a:cxn ang="0">
                      <a:pos x="6" y="2"/>
                    </a:cxn>
                    <a:cxn ang="0">
                      <a:pos x="6" y="2"/>
                    </a:cxn>
                    <a:cxn ang="0">
                      <a:pos x="6" y="2"/>
                    </a:cxn>
                    <a:cxn ang="0">
                      <a:pos x="6" y="2"/>
                    </a:cxn>
                    <a:cxn ang="0">
                      <a:pos x="5" y="2"/>
                    </a:cxn>
                    <a:cxn ang="0">
                      <a:pos x="5" y="2"/>
                    </a:cxn>
                    <a:cxn ang="0">
                      <a:pos x="5" y="2"/>
                    </a:cxn>
                    <a:cxn ang="0">
                      <a:pos x="5" y="2"/>
                    </a:cxn>
                    <a:cxn ang="0">
                      <a:pos x="5" y="3"/>
                    </a:cxn>
                    <a:cxn ang="0">
                      <a:pos x="4" y="3"/>
                    </a:cxn>
                    <a:cxn ang="0">
                      <a:pos x="4" y="3"/>
                    </a:cxn>
                    <a:cxn ang="0">
                      <a:pos x="3" y="3"/>
                    </a:cxn>
                    <a:cxn ang="0">
                      <a:pos x="3" y="3"/>
                    </a:cxn>
                    <a:cxn ang="0">
                      <a:pos x="2" y="3"/>
                    </a:cxn>
                    <a:cxn ang="0">
                      <a:pos x="2" y="3"/>
                    </a:cxn>
                    <a:cxn ang="0">
                      <a:pos x="2" y="3"/>
                    </a:cxn>
                    <a:cxn ang="0">
                      <a:pos x="1" y="3"/>
                    </a:cxn>
                    <a:cxn ang="0">
                      <a:pos x="1" y="3"/>
                    </a:cxn>
                    <a:cxn ang="0">
                      <a:pos x="1" y="3"/>
                    </a:cxn>
                    <a:cxn ang="0">
                      <a:pos x="0" y="3"/>
                    </a:cxn>
                    <a:cxn ang="0">
                      <a:pos x="0" y="2"/>
                    </a:cxn>
                    <a:cxn ang="0">
                      <a:pos x="0" y="2"/>
                    </a:cxn>
                    <a:cxn ang="0">
                      <a:pos x="1" y="2"/>
                    </a:cxn>
                    <a:cxn ang="0">
                      <a:pos x="1" y="2"/>
                    </a:cxn>
                    <a:cxn ang="0">
                      <a:pos x="1" y="2"/>
                    </a:cxn>
                    <a:cxn ang="0">
                      <a:pos x="2" y="2"/>
                    </a:cxn>
                    <a:cxn ang="0">
                      <a:pos x="2" y="1"/>
                    </a:cxn>
                    <a:cxn ang="0">
                      <a:pos x="2" y="1"/>
                    </a:cxn>
                    <a:cxn ang="0">
                      <a:pos x="3" y="2"/>
                    </a:cxn>
                    <a:cxn ang="0">
                      <a:pos x="3" y="2"/>
                    </a:cxn>
                    <a:cxn ang="0">
                      <a:pos x="3" y="1"/>
                    </a:cxn>
                    <a:cxn ang="0">
                      <a:pos x="4" y="1"/>
                    </a:cxn>
                    <a:cxn ang="0">
                      <a:pos x="4" y="1"/>
                    </a:cxn>
                    <a:cxn ang="0">
                      <a:pos x="3" y="1"/>
                    </a:cxn>
                  </a:cxnLst>
                  <a:rect l="0" t="0" r="r" b="b"/>
                  <a:pathLst>
                    <a:path w="6" h="3">
                      <a:moveTo>
                        <a:pt x="3" y="1"/>
                      </a:moveTo>
                      <a:lnTo>
                        <a:pt x="4" y="1"/>
                      </a:lnTo>
                      <a:lnTo>
                        <a:pt x="4" y="1"/>
                      </a:lnTo>
                      <a:lnTo>
                        <a:pt x="4" y="1"/>
                      </a:lnTo>
                      <a:lnTo>
                        <a:pt x="4" y="0"/>
                      </a:lnTo>
                      <a:lnTo>
                        <a:pt x="5" y="0"/>
                      </a:lnTo>
                      <a:lnTo>
                        <a:pt x="5" y="0"/>
                      </a:lnTo>
                      <a:lnTo>
                        <a:pt x="5" y="1"/>
                      </a:lnTo>
                      <a:lnTo>
                        <a:pt x="6" y="1"/>
                      </a:lnTo>
                      <a:lnTo>
                        <a:pt x="6" y="1"/>
                      </a:lnTo>
                      <a:lnTo>
                        <a:pt x="6" y="1"/>
                      </a:lnTo>
                      <a:lnTo>
                        <a:pt x="6" y="1"/>
                      </a:lnTo>
                      <a:lnTo>
                        <a:pt x="6" y="1"/>
                      </a:lnTo>
                      <a:lnTo>
                        <a:pt x="6" y="1"/>
                      </a:lnTo>
                      <a:lnTo>
                        <a:pt x="6" y="2"/>
                      </a:lnTo>
                      <a:lnTo>
                        <a:pt x="6" y="2"/>
                      </a:lnTo>
                      <a:lnTo>
                        <a:pt x="6" y="2"/>
                      </a:lnTo>
                      <a:lnTo>
                        <a:pt x="6" y="2"/>
                      </a:lnTo>
                      <a:lnTo>
                        <a:pt x="5" y="2"/>
                      </a:lnTo>
                      <a:lnTo>
                        <a:pt x="5" y="2"/>
                      </a:lnTo>
                      <a:lnTo>
                        <a:pt x="5" y="2"/>
                      </a:lnTo>
                      <a:lnTo>
                        <a:pt x="5" y="2"/>
                      </a:lnTo>
                      <a:lnTo>
                        <a:pt x="5" y="3"/>
                      </a:lnTo>
                      <a:lnTo>
                        <a:pt x="4" y="3"/>
                      </a:lnTo>
                      <a:lnTo>
                        <a:pt x="4" y="3"/>
                      </a:lnTo>
                      <a:lnTo>
                        <a:pt x="3" y="3"/>
                      </a:lnTo>
                      <a:lnTo>
                        <a:pt x="3" y="3"/>
                      </a:lnTo>
                      <a:lnTo>
                        <a:pt x="2" y="3"/>
                      </a:lnTo>
                      <a:lnTo>
                        <a:pt x="2" y="3"/>
                      </a:lnTo>
                      <a:lnTo>
                        <a:pt x="2" y="3"/>
                      </a:lnTo>
                      <a:lnTo>
                        <a:pt x="1" y="3"/>
                      </a:lnTo>
                      <a:lnTo>
                        <a:pt x="1" y="3"/>
                      </a:lnTo>
                      <a:lnTo>
                        <a:pt x="1" y="3"/>
                      </a:lnTo>
                      <a:lnTo>
                        <a:pt x="0" y="3"/>
                      </a:lnTo>
                      <a:lnTo>
                        <a:pt x="0" y="2"/>
                      </a:lnTo>
                      <a:lnTo>
                        <a:pt x="0" y="2"/>
                      </a:lnTo>
                      <a:lnTo>
                        <a:pt x="1" y="2"/>
                      </a:lnTo>
                      <a:lnTo>
                        <a:pt x="1" y="2"/>
                      </a:lnTo>
                      <a:lnTo>
                        <a:pt x="1" y="2"/>
                      </a:lnTo>
                      <a:lnTo>
                        <a:pt x="2" y="2"/>
                      </a:lnTo>
                      <a:lnTo>
                        <a:pt x="2" y="1"/>
                      </a:lnTo>
                      <a:lnTo>
                        <a:pt x="2" y="1"/>
                      </a:lnTo>
                      <a:lnTo>
                        <a:pt x="3" y="2"/>
                      </a:lnTo>
                      <a:lnTo>
                        <a:pt x="3" y="2"/>
                      </a:lnTo>
                      <a:lnTo>
                        <a:pt x="3" y="1"/>
                      </a:lnTo>
                      <a:lnTo>
                        <a:pt x="4" y="1"/>
                      </a:lnTo>
                      <a:lnTo>
                        <a:pt x="4" y="1"/>
                      </a:lnTo>
                      <a:lnTo>
                        <a:pt x="3"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Freeform 746">
                  <a:extLst>
                    <a:ext uri="{FF2B5EF4-FFF2-40B4-BE49-F238E27FC236}">
                      <a16:creationId xmlns:a16="http://schemas.microsoft.com/office/drawing/2014/main" id="{B26BD852-6C42-45AD-80E5-0B43147F0803}"/>
                    </a:ext>
                  </a:extLst>
                </p:cNvPr>
                <p:cNvSpPr>
                  <a:spLocks/>
                </p:cNvSpPr>
                <p:nvPr/>
              </p:nvSpPr>
              <p:spPr bwMode="auto">
                <a:xfrm>
                  <a:off x="5802313" y="1563688"/>
                  <a:ext cx="9525" cy="9525"/>
                </a:xfrm>
                <a:custGeom>
                  <a:avLst/>
                  <a:gdLst/>
                  <a:ahLst/>
                  <a:cxnLst>
                    <a:cxn ang="0">
                      <a:pos x="1" y="1"/>
                    </a:cxn>
                    <a:cxn ang="0">
                      <a:pos x="0" y="0"/>
                    </a:cxn>
                    <a:cxn ang="0">
                      <a:pos x="0" y="0"/>
                    </a:cxn>
                    <a:cxn ang="0">
                      <a:pos x="0" y="0"/>
                    </a:cxn>
                    <a:cxn ang="0">
                      <a:pos x="1" y="0"/>
                    </a:cxn>
                    <a:cxn ang="0">
                      <a:pos x="1" y="0"/>
                    </a:cxn>
                    <a:cxn ang="0">
                      <a:pos x="1" y="1"/>
                    </a:cxn>
                    <a:cxn ang="0">
                      <a:pos x="1" y="1"/>
                    </a:cxn>
                  </a:cxnLst>
                  <a:rect l="0" t="0" r="r" b="b"/>
                  <a:pathLst>
                    <a:path w="1" h="1">
                      <a:moveTo>
                        <a:pt x="1" y="1"/>
                      </a:moveTo>
                      <a:lnTo>
                        <a:pt x="0" y="0"/>
                      </a:lnTo>
                      <a:lnTo>
                        <a:pt x="0" y="0"/>
                      </a:lnTo>
                      <a:lnTo>
                        <a:pt x="0" y="0"/>
                      </a:lnTo>
                      <a:lnTo>
                        <a:pt x="1"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Freeform 747">
                  <a:extLst>
                    <a:ext uri="{FF2B5EF4-FFF2-40B4-BE49-F238E27FC236}">
                      <a16:creationId xmlns:a16="http://schemas.microsoft.com/office/drawing/2014/main" id="{C93A68A5-7DD2-45BB-9CA0-E02D5DC3F085}"/>
                    </a:ext>
                  </a:extLst>
                </p:cNvPr>
                <p:cNvSpPr>
                  <a:spLocks/>
                </p:cNvSpPr>
                <p:nvPr/>
              </p:nvSpPr>
              <p:spPr bwMode="auto">
                <a:xfrm>
                  <a:off x="6472238" y="1563688"/>
                  <a:ext cx="41275" cy="9525"/>
                </a:xfrm>
                <a:custGeom>
                  <a:avLst/>
                  <a:gdLst/>
                  <a:ahLst/>
                  <a:cxnLst>
                    <a:cxn ang="0">
                      <a:pos x="0" y="1"/>
                    </a:cxn>
                    <a:cxn ang="0">
                      <a:pos x="1" y="0"/>
                    </a:cxn>
                    <a:cxn ang="0">
                      <a:pos x="1" y="0"/>
                    </a:cxn>
                    <a:cxn ang="0">
                      <a:pos x="2" y="0"/>
                    </a:cxn>
                    <a:cxn ang="0">
                      <a:pos x="3" y="0"/>
                    </a:cxn>
                    <a:cxn ang="0">
                      <a:pos x="3" y="0"/>
                    </a:cxn>
                    <a:cxn ang="0">
                      <a:pos x="3" y="0"/>
                    </a:cxn>
                    <a:cxn ang="0">
                      <a:pos x="4" y="0"/>
                    </a:cxn>
                    <a:cxn ang="0">
                      <a:pos x="4" y="0"/>
                    </a:cxn>
                    <a:cxn ang="0">
                      <a:pos x="4" y="1"/>
                    </a:cxn>
                    <a:cxn ang="0">
                      <a:pos x="4" y="1"/>
                    </a:cxn>
                    <a:cxn ang="0">
                      <a:pos x="4" y="1"/>
                    </a:cxn>
                    <a:cxn ang="0">
                      <a:pos x="4" y="1"/>
                    </a:cxn>
                    <a:cxn ang="0">
                      <a:pos x="4" y="1"/>
                    </a:cxn>
                    <a:cxn ang="0">
                      <a:pos x="4" y="1"/>
                    </a:cxn>
                    <a:cxn ang="0">
                      <a:pos x="4" y="1"/>
                    </a:cxn>
                    <a:cxn ang="0">
                      <a:pos x="3" y="1"/>
                    </a:cxn>
                    <a:cxn ang="0">
                      <a:pos x="3" y="1"/>
                    </a:cxn>
                    <a:cxn ang="0">
                      <a:pos x="3" y="1"/>
                    </a:cxn>
                    <a:cxn ang="0">
                      <a:pos x="2" y="1"/>
                    </a:cxn>
                    <a:cxn ang="0">
                      <a:pos x="1" y="1"/>
                    </a:cxn>
                    <a:cxn ang="0">
                      <a:pos x="1" y="1"/>
                    </a:cxn>
                    <a:cxn ang="0">
                      <a:pos x="0" y="1"/>
                    </a:cxn>
                  </a:cxnLst>
                  <a:rect l="0" t="0" r="r" b="b"/>
                  <a:pathLst>
                    <a:path w="4" h="1">
                      <a:moveTo>
                        <a:pt x="0" y="1"/>
                      </a:moveTo>
                      <a:lnTo>
                        <a:pt x="1" y="0"/>
                      </a:lnTo>
                      <a:lnTo>
                        <a:pt x="1" y="0"/>
                      </a:lnTo>
                      <a:lnTo>
                        <a:pt x="2" y="0"/>
                      </a:lnTo>
                      <a:lnTo>
                        <a:pt x="3" y="0"/>
                      </a:lnTo>
                      <a:lnTo>
                        <a:pt x="3" y="0"/>
                      </a:lnTo>
                      <a:lnTo>
                        <a:pt x="3" y="0"/>
                      </a:lnTo>
                      <a:lnTo>
                        <a:pt x="4" y="0"/>
                      </a:lnTo>
                      <a:lnTo>
                        <a:pt x="4" y="0"/>
                      </a:lnTo>
                      <a:lnTo>
                        <a:pt x="4" y="1"/>
                      </a:lnTo>
                      <a:lnTo>
                        <a:pt x="4" y="1"/>
                      </a:lnTo>
                      <a:lnTo>
                        <a:pt x="4" y="1"/>
                      </a:lnTo>
                      <a:lnTo>
                        <a:pt x="4" y="1"/>
                      </a:lnTo>
                      <a:lnTo>
                        <a:pt x="4" y="1"/>
                      </a:lnTo>
                      <a:lnTo>
                        <a:pt x="4" y="1"/>
                      </a:lnTo>
                      <a:lnTo>
                        <a:pt x="4" y="1"/>
                      </a:lnTo>
                      <a:lnTo>
                        <a:pt x="3" y="1"/>
                      </a:lnTo>
                      <a:lnTo>
                        <a:pt x="3" y="1"/>
                      </a:lnTo>
                      <a:lnTo>
                        <a:pt x="3" y="1"/>
                      </a:lnTo>
                      <a:lnTo>
                        <a:pt x="2"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Freeform 748">
                  <a:extLst>
                    <a:ext uri="{FF2B5EF4-FFF2-40B4-BE49-F238E27FC236}">
                      <a16:creationId xmlns:a16="http://schemas.microsoft.com/office/drawing/2014/main" id="{78EE41D2-94FF-48FD-A42E-B0245349B405}"/>
                    </a:ext>
                  </a:extLst>
                </p:cNvPr>
                <p:cNvSpPr>
                  <a:spLocks/>
                </p:cNvSpPr>
                <p:nvPr/>
              </p:nvSpPr>
              <p:spPr bwMode="auto">
                <a:xfrm>
                  <a:off x="5811838" y="1563688"/>
                  <a:ext cx="20638" cy="1588"/>
                </a:xfrm>
                <a:custGeom>
                  <a:avLst/>
                  <a:gdLst/>
                  <a:ahLst/>
                  <a:cxnLst>
                    <a:cxn ang="0">
                      <a:pos x="1" y="0"/>
                    </a:cxn>
                    <a:cxn ang="0">
                      <a:pos x="1" y="0"/>
                    </a:cxn>
                    <a:cxn ang="0">
                      <a:pos x="1" y="0"/>
                    </a:cxn>
                    <a:cxn ang="0">
                      <a:pos x="1" y="0"/>
                    </a:cxn>
                    <a:cxn ang="0">
                      <a:pos x="0" y="0"/>
                    </a:cxn>
                    <a:cxn ang="0">
                      <a:pos x="0" y="0"/>
                    </a:cxn>
                    <a:cxn ang="0">
                      <a:pos x="0" y="0"/>
                    </a:cxn>
                    <a:cxn ang="0">
                      <a:pos x="0" y="0"/>
                    </a:cxn>
                    <a:cxn ang="0">
                      <a:pos x="0" y="0"/>
                    </a:cxn>
                    <a:cxn ang="0">
                      <a:pos x="1" y="0"/>
                    </a:cxn>
                    <a:cxn ang="0">
                      <a:pos x="1" y="0"/>
                    </a:cxn>
                    <a:cxn ang="0">
                      <a:pos x="1" y="0"/>
                    </a:cxn>
                    <a:cxn ang="0">
                      <a:pos x="2" y="0"/>
                    </a:cxn>
                    <a:cxn ang="0">
                      <a:pos x="1" y="0"/>
                    </a:cxn>
                  </a:cxnLst>
                  <a:rect l="0" t="0" r="r" b="b"/>
                  <a:pathLst>
                    <a:path w="2">
                      <a:moveTo>
                        <a:pt x="1" y="0"/>
                      </a:moveTo>
                      <a:lnTo>
                        <a:pt x="1" y="0"/>
                      </a:lnTo>
                      <a:lnTo>
                        <a:pt x="1" y="0"/>
                      </a:lnTo>
                      <a:lnTo>
                        <a:pt x="1" y="0"/>
                      </a:lnTo>
                      <a:lnTo>
                        <a:pt x="0" y="0"/>
                      </a:lnTo>
                      <a:lnTo>
                        <a:pt x="0" y="0"/>
                      </a:lnTo>
                      <a:lnTo>
                        <a:pt x="0" y="0"/>
                      </a:lnTo>
                      <a:lnTo>
                        <a:pt x="0" y="0"/>
                      </a:lnTo>
                      <a:lnTo>
                        <a:pt x="0" y="0"/>
                      </a:lnTo>
                      <a:lnTo>
                        <a:pt x="1" y="0"/>
                      </a:lnTo>
                      <a:lnTo>
                        <a:pt x="1" y="0"/>
                      </a:lnTo>
                      <a:lnTo>
                        <a:pt x="1" y="0"/>
                      </a:lnTo>
                      <a:lnTo>
                        <a:pt x="2"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Freeform 749">
                  <a:extLst>
                    <a:ext uri="{FF2B5EF4-FFF2-40B4-BE49-F238E27FC236}">
                      <a16:creationId xmlns:a16="http://schemas.microsoft.com/office/drawing/2014/main" id="{092FEB98-D444-4226-B401-D8C424FCFF2D}"/>
                    </a:ext>
                  </a:extLst>
                </p:cNvPr>
                <p:cNvSpPr>
                  <a:spLocks/>
                </p:cNvSpPr>
                <p:nvPr/>
              </p:nvSpPr>
              <p:spPr bwMode="auto">
                <a:xfrm>
                  <a:off x="5721350" y="1563688"/>
                  <a:ext cx="50800" cy="9525"/>
                </a:xfrm>
                <a:custGeom>
                  <a:avLst/>
                  <a:gdLst/>
                  <a:ahLst/>
                  <a:cxnLst>
                    <a:cxn ang="0">
                      <a:pos x="2" y="0"/>
                    </a:cxn>
                    <a:cxn ang="0">
                      <a:pos x="2" y="0"/>
                    </a:cxn>
                    <a:cxn ang="0">
                      <a:pos x="2" y="0"/>
                    </a:cxn>
                    <a:cxn ang="0">
                      <a:pos x="2" y="0"/>
                    </a:cxn>
                    <a:cxn ang="0">
                      <a:pos x="3" y="0"/>
                    </a:cxn>
                    <a:cxn ang="0">
                      <a:pos x="3" y="0"/>
                    </a:cxn>
                    <a:cxn ang="0">
                      <a:pos x="3" y="0"/>
                    </a:cxn>
                    <a:cxn ang="0">
                      <a:pos x="4" y="0"/>
                    </a:cxn>
                    <a:cxn ang="0">
                      <a:pos x="4" y="0"/>
                    </a:cxn>
                    <a:cxn ang="0">
                      <a:pos x="4" y="0"/>
                    </a:cxn>
                    <a:cxn ang="0">
                      <a:pos x="4" y="0"/>
                    </a:cxn>
                    <a:cxn ang="0">
                      <a:pos x="5" y="0"/>
                    </a:cxn>
                    <a:cxn ang="0">
                      <a:pos x="5" y="0"/>
                    </a:cxn>
                    <a:cxn ang="0">
                      <a:pos x="4" y="0"/>
                    </a:cxn>
                    <a:cxn ang="0">
                      <a:pos x="4" y="0"/>
                    </a:cxn>
                    <a:cxn ang="0">
                      <a:pos x="4" y="0"/>
                    </a:cxn>
                    <a:cxn ang="0">
                      <a:pos x="4" y="0"/>
                    </a:cxn>
                    <a:cxn ang="0">
                      <a:pos x="3" y="0"/>
                    </a:cxn>
                    <a:cxn ang="0">
                      <a:pos x="3" y="0"/>
                    </a:cxn>
                    <a:cxn ang="0">
                      <a:pos x="3" y="0"/>
                    </a:cxn>
                    <a:cxn ang="0">
                      <a:pos x="2" y="1"/>
                    </a:cxn>
                    <a:cxn ang="0">
                      <a:pos x="2" y="1"/>
                    </a:cxn>
                    <a:cxn ang="0">
                      <a:pos x="2" y="1"/>
                    </a:cxn>
                    <a:cxn ang="0">
                      <a:pos x="2" y="0"/>
                    </a:cxn>
                    <a:cxn ang="0">
                      <a:pos x="1" y="0"/>
                    </a:cxn>
                    <a:cxn ang="0">
                      <a:pos x="1" y="0"/>
                    </a:cxn>
                    <a:cxn ang="0">
                      <a:pos x="1" y="0"/>
                    </a:cxn>
                    <a:cxn ang="0">
                      <a:pos x="1" y="1"/>
                    </a:cxn>
                    <a:cxn ang="0">
                      <a:pos x="0" y="1"/>
                    </a:cxn>
                    <a:cxn ang="0">
                      <a:pos x="0" y="0"/>
                    </a:cxn>
                    <a:cxn ang="0">
                      <a:pos x="0" y="0"/>
                    </a:cxn>
                    <a:cxn ang="0">
                      <a:pos x="0" y="0"/>
                    </a:cxn>
                    <a:cxn ang="0">
                      <a:pos x="0" y="0"/>
                    </a:cxn>
                    <a:cxn ang="0">
                      <a:pos x="1" y="0"/>
                    </a:cxn>
                    <a:cxn ang="0">
                      <a:pos x="1" y="0"/>
                    </a:cxn>
                    <a:cxn ang="0">
                      <a:pos x="1" y="0"/>
                    </a:cxn>
                    <a:cxn ang="0">
                      <a:pos x="2" y="0"/>
                    </a:cxn>
                  </a:cxnLst>
                  <a:rect l="0" t="0" r="r" b="b"/>
                  <a:pathLst>
                    <a:path w="5" h="1">
                      <a:moveTo>
                        <a:pt x="2" y="0"/>
                      </a:moveTo>
                      <a:lnTo>
                        <a:pt x="2" y="0"/>
                      </a:lnTo>
                      <a:lnTo>
                        <a:pt x="2" y="0"/>
                      </a:lnTo>
                      <a:lnTo>
                        <a:pt x="2" y="0"/>
                      </a:lnTo>
                      <a:lnTo>
                        <a:pt x="3" y="0"/>
                      </a:lnTo>
                      <a:lnTo>
                        <a:pt x="3" y="0"/>
                      </a:lnTo>
                      <a:lnTo>
                        <a:pt x="3" y="0"/>
                      </a:lnTo>
                      <a:lnTo>
                        <a:pt x="4" y="0"/>
                      </a:lnTo>
                      <a:lnTo>
                        <a:pt x="4" y="0"/>
                      </a:lnTo>
                      <a:lnTo>
                        <a:pt x="4" y="0"/>
                      </a:lnTo>
                      <a:lnTo>
                        <a:pt x="4" y="0"/>
                      </a:lnTo>
                      <a:lnTo>
                        <a:pt x="5" y="0"/>
                      </a:lnTo>
                      <a:lnTo>
                        <a:pt x="5" y="0"/>
                      </a:lnTo>
                      <a:lnTo>
                        <a:pt x="4" y="0"/>
                      </a:lnTo>
                      <a:lnTo>
                        <a:pt x="4" y="0"/>
                      </a:lnTo>
                      <a:lnTo>
                        <a:pt x="4" y="0"/>
                      </a:lnTo>
                      <a:lnTo>
                        <a:pt x="4" y="0"/>
                      </a:lnTo>
                      <a:lnTo>
                        <a:pt x="3" y="0"/>
                      </a:lnTo>
                      <a:lnTo>
                        <a:pt x="3" y="0"/>
                      </a:lnTo>
                      <a:lnTo>
                        <a:pt x="3" y="0"/>
                      </a:lnTo>
                      <a:lnTo>
                        <a:pt x="2" y="1"/>
                      </a:lnTo>
                      <a:lnTo>
                        <a:pt x="2" y="1"/>
                      </a:lnTo>
                      <a:lnTo>
                        <a:pt x="2" y="1"/>
                      </a:lnTo>
                      <a:lnTo>
                        <a:pt x="2" y="0"/>
                      </a:lnTo>
                      <a:lnTo>
                        <a:pt x="1" y="0"/>
                      </a:lnTo>
                      <a:lnTo>
                        <a:pt x="1" y="0"/>
                      </a:lnTo>
                      <a:lnTo>
                        <a:pt x="1" y="0"/>
                      </a:lnTo>
                      <a:lnTo>
                        <a:pt x="1" y="1"/>
                      </a:lnTo>
                      <a:lnTo>
                        <a:pt x="0" y="1"/>
                      </a:lnTo>
                      <a:lnTo>
                        <a:pt x="0" y="0"/>
                      </a:lnTo>
                      <a:lnTo>
                        <a:pt x="0" y="0"/>
                      </a:lnTo>
                      <a:lnTo>
                        <a:pt x="0" y="0"/>
                      </a:lnTo>
                      <a:lnTo>
                        <a:pt x="0" y="0"/>
                      </a:lnTo>
                      <a:lnTo>
                        <a:pt x="1" y="0"/>
                      </a:lnTo>
                      <a:lnTo>
                        <a:pt x="1" y="0"/>
                      </a:lnTo>
                      <a:lnTo>
                        <a:pt x="1" y="0"/>
                      </a:lnTo>
                      <a:lnTo>
                        <a:pt x="2"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Freeform 750">
                  <a:extLst>
                    <a:ext uri="{FF2B5EF4-FFF2-40B4-BE49-F238E27FC236}">
                      <a16:creationId xmlns:a16="http://schemas.microsoft.com/office/drawing/2014/main" id="{8F2914B6-DB58-4AEC-AAB4-BD97564FA30D}"/>
                    </a:ext>
                  </a:extLst>
                </p:cNvPr>
                <p:cNvSpPr>
                  <a:spLocks/>
                </p:cNvSpPr>
                <p:nvPr/>
              </p:nvSpPr>
              <p:spPr bwMode="auto">
                <a:xfrm>
                  <a:off x="5781675" y="1563688"/>
                  <a:ext cx="20638" cy="1588"/>
                </a:xfrm>
                <a:custGeom>
                  <a:avLst/>
                  <a:gdLst/>
                  <a:ahLst/>
                  <a:cxnLst>
                    <a:cxn ang="0">
                      <a:pos x="1" y="0"/>
                    </a:cxn>
                    <a:cxn ang="0">
                      <a:pos x="1" y="0"/>
                    </a:cxn>
                    <a:cxn ang="0">
                      <a:pos x="1" y="0"/>
                    </a:cxn>
                    <a:cxn ang="0">
                      <a:pos x="2" y="0"/>
                    </a:cxn>
                    <a:cxn ang="0">
                      <a:pos x="2" y="0"/>
                    </a:cxn>
                    <a:cxn ang="0">
                      <a:pos x="2" y="0"/>
                    </a:cxn>
                    <a:cxn ang="0">
                      <a:pos x="2" y="0"/>
                    </a:cxn>
                    <a:cxn ang="0">
                      <a:pos x="2" y="0"/>
                    </a:cxn>
                    <a:cxn ang="0">
                      <a:pos x="1" y="0"/>
                    </a:cxn>
                    <a:cxn ang="0">
                      <a:pos x="1" y="0"/>
                    </a:cxn>
                    <a:cxn ang="0">
                      <a:pos x="0" y="0"/>
                    </a:cxn>
                    <a:cxn ang="0">
                      <a:pos x="1" y="0"/>
                    </a:cxn>
                    <a:cxn ang="0">
                      <a:pos x="1" y="0"/>
                    </a:cxn>
                  </a:cxnLst>
                  <a:rect l="0" t="0" r="r" b="b"/>
                  <a:pathLst>
                    <a:path w="2">
                      <a:moveTo>
                        <a:pt x="1" y="0"/>
                      </a:moveTo>
                      <a:lnTo>
                        <a:pt x="1" y="0"/>
                      </a:lnTo>
                      <a:lnTo>
                        <a:pt x="1" y="0"/>
                      </a:lnTo>
                      <a:lnTo>
                        <a:pt x="2" y="0"/>
                      </a:lnTo>
                      <a:lnTo>
                        <a:pt x="2" y="0"/>
                      </a:lnTo>
                      <a:lnTo>
                        <a:pt x="2" y="0"/>
                      </a:lnTo>
                      <a:lnTo>
                        <a:pt x="2" y="0"/>
                      </a:lnTo>
                      <a:lnTo>
                        <a:pt x="2" y="0"/>
                      </a:lnTo>
                      <a:lnTo>
                        <a:pt x="1" y="0"/>
                      </a:lnTo>
                      <a:lnTo>
                        <a:pt x="1" y="0"/>
                      </a:ln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Freeform 751">
                  <a:extLst>
                    <a:ext uri="{FF2B5EF4-FFF2-40B4-BE49-F238E27FC236}">
                      <a16:creationId xmlns:a16="http://schemas.microsoft.com/office/drawing/2014/main" id="{C0051DBE-8A55-46F2-96D4-7FA7E93E44AE}"/>
                    </a:ext>
                  </a:extLst>
                </p:cNvPr>
                <p:cNvSpPr>
                  <a:spLocks/>
                </p:cNvSpPr>
                <p:nvPr/>
              </p:nvSpPr>
              <p:spPr bwMode="auto">
                <a:xfrm>
                  <a:off x="5751513" y="1552575"/>
                  <a:ext cx="30163" cy="11113"/>
                </a:xfrm>
                <a:custGeom>
                  <a:avLst/>
                  <a:gdLst/>
                  <a:ahLst/>
                  <a:cxnLst>
                    <a:cxn ang="0">
                      <a:pos x="0" y="0"/>
                    </a:cxn>
                    <a:cxn ang="0">
                      <a:pos x="0" y="0"/>
                    </a:cxn>
                    <a:cxn ang="0">
                      <a:pos x="0" y="0"/>
                    </a:cxn>
                    <a:cxn ang="0">
                      <a:pos x="1" y="0"/>
                    </a:cxn>
                    <a:cxn ang="0">
                      <a:pos x="1" y="0"/>
                    </a:cxn>
                    <a:cxn ang="0">
                      <a:pos x="1" y="0"/>
                    </a:cxn>
                    <a:cxn ang="0">
                      <a:pos x="2" y="0"/>
                    </a:cxn>
                    <a:cxn ang="0">
                      <a:pos x="2" y="0"/>
                    </a:cxn>
                    <a:cxn ang="0">
                      <a:pos x="2" y="0"/>
                    </a:cxn>
                    <a:cxn ang="0">
                      <a:pos x="2" y="0"/>
                    </a:cxn>
                    <a:cxn ang="0">
                      <a:pos x="2" y="0"/>
                    </a:cxn>
                    <a:cxn ang="0">
                      <a:pos x="3" y="0"/>
                    </a:cxn>
                    <a:cxn ang="0">
                      <a:pos x="3" y="0"/>
                    </a:cxn>
                    <a:cxn ang="0">
                      <a:pos x="3" y="1"/>
                    </a:cxn>
                    <a:cxn ang="0">
                      <a:pos x="3" y="1"/>
                    </a:cxn>
                    <a:cxn ang="0">
                      <a:pos x="3" y="1"/>
                    </a:cxn>
                    <a:cxn ang="0">
                      <a:pos x="3" y="1"/>
                    </a:cxn>
                    <a:cxn ang="0">
                      <a:pos x="2" y="1"/>
                    </a:cxn>
                    <a:cxn ang="0">
                      <a:pos x="2" y="1"/>
                    </a:cxn>
                    <a:cxn ang="0">
                      <a:pos x="2" y="1"/>
                    </a:cxn>
                    <a:cxn ang="0">
                      <a:pos x="1" y="1"/>
                    </a:cxn>
                    <a:cxn ang="0">
                      <a:pos x="1" y="1"/>
                    </a:cxn>
                    <a:cxn ang="0">
                      <a:pos x="1" y="1"/>
                    </a:cxn>
                    <a:cxn ang="0">
                      <a:pos x="1" y="1"/>
                    </a:cxn>
                    <a:cxn ang="0">
                      <a:pos x="0" y="1"/>
                    </a:cxn>
                    <a:cxn ang="0">
                      <a:pos x="0" y="1"/>
                    </a:cxn>
                    <a:cxn ang="0">
                      <a:pos x="0" y="1"/>
                    </a:cxn>
                    <a:cxn ang="0">
                      <a:pos x="0" y="0"/>
                    </a:cxn>
                  </a:cxnLst>
                  <a:rect l="0" t="0" r="r" b="b"/>
                  <a:pathLst>
                    <a:path w="3" h="1">
                      <a:moveTo>
                        <a:pt x="0" y="0"/>
                      </a:moveTo>
                      <a:lnTo>
                        <a:pt x="0" y="0"/>
                      </a:lnTo>
                      <a:lnTo>
                        <a:pt x="0" y="0"/>
                      </a:lnTo>
                      <a:lnTo>
                        <a:pt x="1" y="0"/>
                      </a:lnTo>
                      <a:lnTo>
                        <a:pt x="1" y="0"/>
                      </a:lnTo>
                      <a:lnTo>
                        <a:pt x="1" y="0"/>
                      </a:lnTo>
                      <a:lnTo>
                        <a:pt x="2" y="0"/>
                      </a:lnTo>
                      <a:lnTo>
                        <a:pt x="2" y="0"/>
                      </a:lnTo>
                      <a:lnTo>
                        <a:pt x="2" y="0"/>
                      </a:lnTo>
                      <a:lnTo>
                        <a:pt x="2" y="0"/>
                      </a:lnTo>
                      <a:lnTo>
                        <a:pt x="2" y="0"/>
                      </a:lnTo>
                      <a:lnTo>
                        <a:pt x="3" y="0"/>
                      </a:lnTo>
                      <a:lnTo>
                        <a:pt x="3" y="0"/>
                      </a:lnTo>
                      <a:lnTo>
                        <a:pt x="3" y="1"/>
                      </a:lnTo>
                      <a:lnTo>
                        <a:pt x="3" y="1"/>
                      </a:lnTo>
                      <a:lnTo>
                        <a:pt x="3" y="1"/>
                      </a:lnTo>
                      <a:lnTo>
                        <a:pt x="3" y="1"/>
                      </a:lnTo>
                      <a:lnTo>
                        <a:pt x="2" y="1"/>
                      </a:lnTo>
                      <a:lnTo>
                        <a:pt x="2" y="1"/>
                      </a:lnTo>
                      <a:lnTo>
                        <a:pt x="2" y="1"/>
                      </a:lnTo>
                      <a:lnTo>
                        <a:pt x="1" y="1"/>
                      </a:lnTo>
                      <a:lnTo>
                        <a:pt x="1" y="1"/>
                      </a:lnTo>
                      <a:lnTo>
                        <a:pt x="1" y="1"/>
                      </a:lnTo>
                      <a:lnTo>
                        <a:pt x="1"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Freeform 752">
                  <a:extLst>
                    <a:ext uri="{FF2B5EF4-FFF2-40B4-BE49-F238E27FC236}">
                      <a16:creationId xmlns:a16="http://schemas.microsoft.com/office/drawing/2014/main" id="{F619EA4F-A543-403B-B0B6-4D829F5BEAC0}"/>
                    </a:ext>
                  </a:extLst>
                </p:cNvPr>
                <p:cNvSpPr>
                  <a:spLocks/>
                </p:cNvSpPr>
                <p:nvPr/>
              </p:nvSpPr>
              <p:spPr bwMode="auto">
                <a:xfrm>
                  <a:off x="5781675" y="1552575"/>
                  <a:ext cx="11113" cy="1588"/>
                </a:xfrm>
                <a:custGeom>
                  <a:avLst/>
                  <a:gdLst/>
                  <a:ahLst/>
                  <a:cxnLst>
                    <a:cxn ang="0">
                      <a:pos x="0" y="0"/>
                    </a:cxn>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Freeform 753">
                  <a:extLst>
                    <a:ext uri="{FF2B5EF4-FFF2-40B4-BE49-F238E27FC236}">
                      <a16:creationId xmlns:a16="http://schemas.microsoft.com/office/drawing/2014/main" id="{8B409CEC-8CDD-4999-945A-298B69E91374}"/>
                    </a:ext>
                  </a:extLst>
                </p:cNvPr>
                <p:cNvSpPr>
                  <a:spLocks/>
                </p:cNvSpPr>
                <p:nvPr/>
              </p:nvSpPr>
              <p:spPr bwMode="auto">
                <a:xfrm>
                  <a:off x="5772150" y="1543050"/>
                  <a:ext cx="30163" cy="1588"/>
                </a:xfrm>
                <a:custGeom>
                  <a:avLst/>
                  <a:gdLst/>
                  <a:ahLst/>
                  <a:cxnLst>
                    <a:cxn ang="0">
                      <a:pos x="0" y="0"/>
                    </a:cxn>
                    <a:cxn ang="0">
                      <a:pos x="0" y="0"/>
                    </a:cxn>
                    <a:cxn ang="0">
                      <a:pos x="0" y="0"/>
                    </a:cxn>
                    <a:cxn ang="0">
                      <a:pos x="0" y="0"/>
                    </a:cxn>
                    <a:cxn ang="0">
                      <a:pos x="2" y="0"/>
                    </a:cxn>
                    <a:cxn ang="0">
                      <a:pos x="3" y="0"/>
                    </a:cxn>
                    <a:cxn ang="0">
                      <a:pos x="3" y="0"/>
                    </a:cxn>
                    <a:cxn ang="0">
                      <a:pos x="3" y="0"/>
                    </a:cxn>
                    <a:cxn ang="0">
                      <a:pos x="3" y="0"/>
                    </a:cxn>
                    <a:cxn ang="0">
                      <a:pos x="3" y="0"/>
                    </a:cxn>
                    <a:cxn ang="0">
                      <a:pos x="3" y="0"/>
                    </a:cxn>
                    <a:cxn ang="0">
                      <a:pos x="3" y="0"/>
                    </a:cxn>
                    <a:cxn ang="0">
                      <a:pos x="2" y="0"/>
                    </a:cxn>
                    <a:cxn ang="0">
                      <a:pos x="2" y="0"/>
                    </a:cxn>
                    <a:cxn ang="0">
                      <a:pos x="1" y="0"/>
                    </a:cxn>
                    <a:cxn ang="0">
                      <a:pos x="1" y="0"/>
                    </a:cxn>
                    <a:cxn ang="0">
                      <a:pos x="1" y="0"/>
                    </a:cxn>
                    <a:cxn ang="0">
                      <a:pos x="1" y="0"/>
                    </a:cxn>
                    <a:cxn ang="0">
                      <a:pos x="0" y="0"/>
                    </a:cxn>
                    <a:cxn ang="0">
                      <a:pos x="0" y="0"/>
                    </a:cxn>
                  </a:cxnLst>
                  <a:rect l="0" t="0" r="r" b="b"/>
                  <a:pathLst>
                    <a:path w="3">
                      <a:moveTo>
                        <a:pt x="0" y="0"/>
                      </a:moveTo>
                      <a:lnTo>
                        <a:pt x="0" y="0"/>
                      </a:lnTo>
                      <a:lnTo>
                        <a:pt x="0" y="0"/>
                      </a:lnTo>
                      <a:lnTo>
                        <a:pt x="0" y="0"/>
                      </a:lnTo>
                      <a:lnTo>
                        <a:pt x="2" y="0"/>
                      </a:lnTo>
                      <a:lnTo>
                        <a:pt x="3" y="0"/>
                      </a:lnTo>
                      <a:lnTo>
                        <a:pt x="3" y="0"/>
                      </a:lnTo>
                      <a:lnTo>
                        <a:pt x="3" y="0"/>
                      </a:lnTo>
                      <a:lnTo>
                        <a:pt x="3" y="0"/>
                      </a:lnTo>
                      <a:lnTo>
                        <a:pt x="3" y="0"/>
                      </a:lnTo>
                      <a:lnTo>
                        <a:pt x="3" y="0"/>
                      </a:lnTo>
                      <a:lnTo>
                        <a:pt x="3" y="0"/>
                      </a:lnTo>
                      <a:lnTo>
                        <a:pt x="2" y="0"/>
                      </a:lnTo>
                      <a:lnTo>
                        <a:pt x="2"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Freeform 754">
                  <a:extLst>
                    <a:ext uri="{FF2B5EF4-FFF2-40B4-BE49-F238E27FC236}">
                      <a16:creationId xmlns:a16="http://schemas.microsoft.com/office/drawing/2014/main" id="{8633863B-6237-45DA-881C-FEF46589EA92}"/>
                    </a:ext>
                  </a:extLst>
                </p:cNvPr>
                <p:cNvSpPr>
                  <a:spLocks/>
                </p:cNvSpPr>
                <p:nvPr/>
              </p:nvSpPr>
              <p:spPr bwMode="auto">
                <a:xfrm>
                  <a:off x="5873750" y="1543050"/>
                  <a:ext cx="30163" cy="9525"/>
                </a:xfrm>
                <a:custGeom>
                  <a:avLst/>
                  <a:gdLst/>
                  <a:ahLst/>
                  <a:cxnLst>
                    <a:cxn ang="0">
                      <a:pos x="1" y="0"/>
                    </a:cxn>
                    <a:cxn ang="0">
                      <a:pos x="1" y="0"/>
                    </a:cxn>
                    <a:cxn ang="0">
                      <a:pos x="2" y="0"/>
                    </a:cxn>
                    <a:cxn ang="0">
                      <a:pos x="2" y="0"/>
                    </a:cxn>
                    <a:cxn ang="0">
                      <a:pos x="2" y="0"/>
                    </a:cxn>
                    <a:cxn ang="0">
                      <a:pos x="3" y="0"/>
                    </a:cxn>
                    <a:cxn ang="0">
                      <a:pos x="3" y="1"/>
                    </a:cxn>
                    <a:cxn ang="0">
                      <a:pos x="3" y="1"/>
                    </a:cxn>
                    <a:cxn ang="0">
                      <a:pos x="3" y="1"/>
                    </a:cxn>
                    <a:cxn ang="0">
                      <a:pos x="2" y="1"/>
                    </a:cxn>
                    <a:cxn ang="0">
                      <a:pos x="2" y="1"/>
                    </a:cxn>
                    <a:cxn ang="0">
                      <a:pos x="1" y="1"/>
                    </a:cxn>
                    <a:cxn ang="0">
                      <a:pos x="1" y="1"/>
                    </a:cxn>
                    <a:cxn ang="0">
                      <a:pos x="0" y="1"/>
                    </a:cxn>
                    <a:cxn ang="0">
                      <a:pos x="0" y="1"/>
                    </a:cxn>
                    <a:cxn ang="0">
                      <a:pos x="0" y="1"/>
                    </a:cxn>
                    <a:cxn ang="0">
                      <a:pos x="0" y="1"/>
                    </a:cxn>
                    <a:cxn ang="0">
                      <a:pos x="0" y="0"/>
                    </a:cxn>
                    <a:cxn ang="0">
                      <a:pos x="0" y="0"/>
                    </a:cxn>
                    <a:cxn ang="0">
                      <a:pos x="0" y="0"/>
                    </a:cxn>
                    <a:cxn ang="0">
                      <a:pos x="0" y="0"/>
                    </a:cxn>
                    <a:cxn ang="0">
                      <a:pos x="1" y="0"/>
                    </a:cxn>
                    <a:cxn ang="0">
                      <a:pos x="1" y="0"/>
                    </a:cxn>
                  </a:cxnLst>
                  <a:rect l="0" t="0" r="r" b="b"/>
                  <a:pathLst>
                    <a:path w="3" h="1">
                      <a:moveTo>
                        <a:pt x="1" y="0"/>
                      </a:moveTo>
                      <a:lnTo>
                        <a:pt x="1" y="0"/>
                      </a:lnTo>
                      <a:lnTo>
                        <a:pt x="2" y="0"/>
                      </a:lnTo>
                      <a:lnTo>
                        <a:pt x="2" y="0"/>
                      </a:lnTo>
                      <a:lnTo>
                        <a:pt x="2" y="0"/>
                      </a:lnTo>
                      <a:lnTo>
                        <a:pt x="3" y="0"/>
                      </a:lnTo>
                      <a:lnTo>
                        <a:pt x="3" y="1"/>
                      </a:lnTo>
                      <a:lnTo>
                        <a:pt x="3" y="1"/>
                      </a:lnTo>
                      <a:lnTo>
                        <a:pt x="3" y="1"/>
                      </a:lnTo>
                      <a:lnTo>
                        <a:pt x="2" y="1"/>
                      </a:lnTo>
                      <a:lnTo>
                        <a:pt x="2" y="1"/>
                      </a:lnTo>
                      <a:lnTo>
                        <a:pt x="1" y="1"/>
                      </a:lnTo>
                      <a:lnTo>
                        <a:pt x="1" y="1"/>
                      </a:lnTo>
                      <a:lnTo>
                        <a:pt x="0" y="1"/>
                      </a:lnTo>
                      <a:lnTo>
                        <a:pt x="0" y="1"/>
                      </a:lnTo>
                      <a:lnTo>
                        <a:pt x="0" y="1"/>
                      </a:lnTo>
                      <a:lnTo>
                        <a:pt x="0" y="1"/>
                      </a:lnTo>
                      <a:lnTo>
                        <a:pt x="0" y="0"/>
                      </a:lnTo>
                      <a:lnTo>
                        <a:pt x="0" y="0"/>
                      </a:lnTo>
                      <a:lnTo>
                        <a:pt x="0" y="0"/>
                      </a:ln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99" name="Freeform 755">
                  <a:extLst>
                    <a:ext uri="{FF2B5EF4-FFF2-40B4-BE49-F238E27FC236}">
                      <a16:creationId xmlns:a16="http://schemas.microsoft.com/office/drawing/2014/main" id="{A170729F-81BC-458C-9ABB-E1750C04661B}"/>
                    </a:ext>
                  </a:extLst>
                </p:cNvPr>
                <p:cNvSpPr>
                  <a:spLocks/>
                </p:cNvSpPr>
                <p:nvPr/>
              </p:nvSpPr>
              <p:spPr bwMode="auto">
                <a:xfrm>
                  <a:off x="5721350" y="1603375"/>
                  <a:ext cx="30163" cy="20638"/>
                </a:xfrm>
                <a:custGeom>
                  <a:avLst/>
                  <a:gdLst/>
                  <a:ahLst/>
                  <a:cxnLst>
                    <a:cxn ang="0">
                      <a:pos x="1" y="1"/>
                    </a:cxn>
                    <a:cxn ang="0">
                      <a:pos x="1" y="0"/>
                    </a:cxn>
                    <a:cxn ang="0">
                      <a:pos x="2" y="1"/>
                    </a:cxn>
                    <a:cxn ang="0">
                      <a:pos x="2" y="1"/>
                    </a:cxn>
                    <a:cxn ang="0">
                      <a:pos x="2" y="0"/>
                    </a:cxn>
                    <a:cxn ang="0">
                      <a:pos x="3" y="0"/>
                    </a:cxn>
                    <a:cxn ang="0">
                      <a:pos x="3" y="0"/>
                    </a:cxn>
                    <a:cxn ang="0">
                      <a:pos x="3" y="0"/>
                    </a:cxn>
                    <a:cxn ang="0">
                      <a:pos x="3" y="0"/>
                    </a:cxn>
                    <a:cxn ang="0">
                      <a:pos x="3" y="1"/>
                    </a:cxn>
                    <a:cxn ang="0">
                      <a:pos x="3" y="1"/>
                    </a:cxn>
                    <a:cxn ang="0">
                      <a:pos x="3" y="1"/>
                    </a:cxn>
                    <a:cxn ang="0">
                      <a:pos x="3" y="2"/>
                    </a:cxn>
                    <a:cxn ang="0">
                      <a:pos x="3" y="2"/>
                    </a:cxn>
                    <a:cxn ang="0">
                      <a:pos x="3" y="2"/>
                    </a:cxn>
                    <a:cxn ang="0">
                      <a:pos x="2" y="2"/>
                    </a:cxn>
                    <a:cxn ang="0">
                      <a:pos x="2" y="2"/>
                    </a:cxn>
                    <a:cxn ang="0">
                      <a:pos x="2" y="2"/>
                    </a:cxn>
                    <a:cxn ang="0">
                      <a:pos x="1" y="2"/>
                    </a:cxn>
                    <a:cxn ang="0">
                      <a:pos x="1" y="2"/>
                    </a:cxn>
                    <a:cxn ang="0">
                      <a:pos x="1" y="2"/>
                    </a:cxn>
                    <a:cxn ang="0">
                      <a:pos x="1" y="2"/>
                    </a:cxn>
                    <a:cxn ang="0">
                      <a:pos x="0" y="2"/>
                    </a:cxn>
                    <a:cxn ang="0">
                      <a:pos x="0" y="2"/>
                    </a:cxn>
                    <a:cxn ang="0">
                      <a:pos x="0" y="1"/>
                    </a:cxn>
                    <a:cxn ang="0">
                      <a:pos x="1" y="1"/>
                    </a:cxn>
                    <a:cxn ang="0">
                      <a:pos x="1" y="1"/>
                    </a:cxn>
                    <a:cxn ang="0">
                      <a:pos x="1" y="1"/>
                    </a:cxn>
                    <a:cxn ang="0">
                      <a:pos x="1" y="1"/>
                    </a:cxn>
                  </a:cxnLst>
                  <a:rect l="0" t="0" r="r" b="b"/>
                  <a:pathLst>
                    <a:path w="3" h="2">
                      <a:moveTo>
                        <a:pt x="1" y="1"/>
                      </a:moveTo>
                      <a:lnTo>
                        <a:pt x="1" y="0"/>
                      </a:lnTo>
                      <a:lnTo>
                        <a:pt x="2" y="1"/>
                      </a:lnTo>
                      <a:lnTo>
                        <a:pt x="2" y="1"/>
                      </a:lnTo>
                      <a:lnTo>
                        <a:pt x="2" y="0"/>
                      </a:lnTo>
                      <a:lnTo>
                        <a:pt x="3" y="0"/>
                      </a:lnTo>
                      <a:lnTo>
                        <a:pt x="3" y="0"/>
                      </a:lnTo>
                      <a:lnTo>
                        <a:pt x="3" y="0"/>
                      </a:lnTo>
                      <a:lnTo>
                        <a:pt x="3" y="0"/>
                      </a:lnTo>
                      <a:lnTo>
                        <a:pt x="3" y="1"/>
                      </a:lnTo>
                      <a:lnTo>
                        <a:pt x="3" y="1"/>
                      </a:lnTo>
                      <a:lnTo>
                        <a:pt x="3" y="1"/>
                      </a:lnTo>
                      <a:lnTo>
                        <a:pt x="3" y="2"/>
                      </a:lnTo>
                      <a:lnTo>
                        <a:pt x="3" y="2"/>
                      </a:lnTo>
                      <a:lnTo>
                        <a:pt x="3" y="2"/>
                      </a:lnTo>
                      <a:lnTo>
                        <a:pt x="2" y="2"/>
                      </a:lnTo>
                      <a:lnTo>
                        <a:pt x="2" y="2"/>
                      </a:lnTo>
                      <a:lnTo>
                        <a:pt x="2" y="2"/>
                      </a:lnTo>
                      <a:lnTo>
                        <a:pt x="1" y="2"/>
                      </a:lnTo>
                      <a:lnTo>
                        <a:pt x="1" y="2"/>
                      </a:lnTo>
                      <a:lnTo>
                        <a:pt x="1" y="2"/>
                      </a:lnTo>
                      <a:lnTo>
                        <a:pt x="1" y="2"/>
                      </a:lnTo>
                      <a:lnTo>
                        <a:pt x="0" y="2"/>
                      </a:lnTo>
                      <a:lnTo>
                        <a:pt x="0" y="2"/>
                      </a:lnTo>
                      <a:lnTo>
                        <a:pt x="0"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Freeform 756">
                  <a:extLst>
                    <a:ext uri="{FF2B5EF4-FFF2-40B4-BE49-F238E27FC236}">
                      <a16:creationId xmlns:a16="http://schemas.microsoft.com/office/drawing/2014/main" id="{D8F0B43B-BDC3-474F-90DB-1278E651904F}"/>
                    </a:ext>
                  </a:extLst>
                </p:cNvPr>
                <p:cNvSpPr>
                  <a:spLocks/>
                </p:cNvSpPr>
                <p:nvPr/>
              </p:nvSpPr>
              <p:spPr bwMode="auto">
                <a:xfrm>
                  <a:off x="5640388" y="1603375"/>
                  <a:ext cx="39688" cy="11113"/>
                </a:xfrm>
                <a:custGeom>
                  <a:avLst/>
                  <a:gdLst/>
                  <a:ahLst/>
                  <a:cxnLst>
                    <a:cxn ang="0">
                      <a:pos x="2" y="1"/>
                    </a:cxn>
                    <a:cxn ang="0">
                      <a:pos x="2" y="0"/>
                    </a:cxn>
                    <a:cxn ang="0">
                      <a:pos x="2" y="0"/>
                    </a:cxn>
                    <a:cxn ang="0">
                      <a:pos x="2" y="0"/>
                    </a:cxn>
                    <a:cxn ang="0">
                      <a:pos x="2" y="0"/>
                    </a:cxn>
                    <a:cxn ang="0">
                      <a:pos x="3" y="0"/>
                    </a:cxn>
                    <a:cxn ang="0">
                      <a:pos x="3" y="0"/>
                    </a:cxn>
                    <a:cxn ang="0">
                      <a:pos x="3" y="0"/>
                    </a:cxn>
                    <a:cxn ang="0">
                      <a:pos x="3" y="1"/>
                    </a:cxn>
                    <a:cxn ang="0">
                      <a:pos x="3" y="1"/>
                    </a:cxn>
                    <a:cxn ang="0">
                      <a:pos x="4" y="1"/>
                    </a:cxn>
                    <a:cxn ang="0">
                      <a:pos x="4" y="1"/>
                    </a:cxn>
                    <a:cxn ang="0">
                      <a:pos x="4" y="1"/>
                    </a:cxn>
                    <a:cxn ang="0">
                      <a:pos x="4" y="1"/>
                    </a:cxn>
                    <a:cxn ang="0">
                      <a:pos x="4" y="1"/>
                    </a:cxn>
                    <a:cxn ang="0">
                      <a:pos x="4" y="1"/>
                    </a:cxn>
                    <a:cxn ang="0">
                      <a:pos x="4" y="1"/>
                    </a:cxn>
                    <a:cxn ang="0">
                      <a:pos x="3" y="1"/>
                    </a:cxn>
                    <a:cxn ang="0">
                      <a:pos x="3" y="1"/>
                    </a:cxn>
                    <a:cxn ang="0">
                      <a:pos x="3" y="1"/>
                    </a:cxn>
                    <a:cxn ang="0">
                      <a:pos x="3" y="1"/>
                    </a:cxn>
                    <a:cxn ang="0">
                      <a:pos x="3" y="1"/>
                    </a:cxn>
                    <a:cxn ang="0">
                      <a:pos x="2" y="1"/>
                    </a:cxn>
                    <a:cxn ang="0">
                      <a:pos x="2" y="1"/>
                    </a:cxn>
                    <a:cxn ang="0">
                      <a:pos x="2" y="1"/>
                    </a:cxn>
                    <a:cxn ang="0">
                      <a:pos x="1" y="1"/>
                    </a:cxn>
                    <a:cxn ang="0">
                      <a:pos x="1" y="1"/>
                    </a:cxn>
                    <a:cxn ang="0">
                      <a:pos x="1" y="1"/>
                    </a:cxn>
                    <a:cxn ang="0">
                      <a:pos x="1" y="1"/>
                    </a:cxn>
                    <a:cxn ang="0">
                      <a:pos x="1" y="1"/>
                    </a:cxn>
                    <a:cxn ang="0">
                      <a:pos x="0" y="1"/>
                    </a:cxn>
                    <a:cxn ang="0">
                      <a:pos x="1" y="1"/>
                    </a:cxn>
                    <a:cxn ang="0">
                      <a:pos x="1" y="1"/>
                    </a:cxn>
                    <a:cxn ang="0">
                      <a:pos x="1" y="1"/>
                    </a:cxn>
                    <a:cxn ang="0">
                      <a:pos x="1" y="1"/>
                    </a:cxn>
                    <a:cxn ang="0">
                      <a:pos x="2" y="1"/>
                    </a:cxn>
                  </a:cxnLst>
                  <a:rect l="0" t="0" r="r" b="b"/>
                  <a:pathLst>
                    <a:path w="4" h="1">
                      <a:moveTo>
                        <a:pt x="2" y="1"/>
                      </a:moveTo>
                      <a:lnTo>
                        <a:pt x="2" y="0"/>
                      </a:lnTo>
                      <a:lnTo>
                        <a:pt x="2" y="0"/>
                      </a:lnTo>
                      <a:lnTo>
                        <a:pt x="2" y="0"/>
                      </a:lnTo>
                      <a:lnTo>
                        <a:pt x="2" y="0"/>
                      </a:lnTo>
                      <a:lnTo>
                        <a:pt x="3" y="0"/>
                      </a:lnTo>
                      <a:lnTo>
                        <a:pt x="3" y="0"/>
                      </a:lnTo>
                      <a:lnTo>
                        <a:pt x="3" y="0"/>
                      </a:lnTo>
                      <a:lnTo>
                        <a:pt x="3" y="1"/>
                      </a:lnTo>
                      <a:lnTo>
                        <a:pt x="3" y="1"/>
                      </a:lnTo>
                      <a:lnTo>
                        <a:pt x="4" y="1"/>
                      </a:lnTo>
                      <a:lnTo>
                        <a:pt x="4" y="1"/>
                      </a:lnTo>
                      <a:lnTo>
                        <a:pt x="4" y="1"/>
                      </a:lnTo>
                      <a:lnTo>
                        <a:pt x="4" y="1"/>
                      </a:lnTo>
                      <a:lnTo>
                        <a:pt x="4" y="1"/>
                      </a:lnTo>
                      <a:lnTo>
                        <a:pt x="4" y="1"/>
                      </a:lnTo>
                      <a:lnTo>
                        <a:pt x="4" y="1"/>
                      </a:lnTo>
                      <a:lnTo>
                        <a:pt x="3" y="1"/>
                      </a:lnTo>
                      <a:lnTo>
                        <a:pt x="3" y="1"/>
                      </a:lnTo>
                      <a:lnTo>
                        <a:pt x="3" y="1"/>
                      </a:lnTo>
                      <a:lnTo>
                        <a:pt x="3" y="1"/>
                      </a:lnTo>
                      <a:lnTo>
                        <a:pt x="3" y="1"/>
                      </a:lnTo>
                      <a:lnTo>
                        <a:pt x="2" y="1"/>
                      </a:lnTo>
                      <a:lnTo>
                        <a:pt x="2" y="1"/>
                      </a:lnTo>
                      <a:lnTo>
                        <a:pt x="2" y="1"/>
                      </a:lnTo>
                      <a:lnTo>
                        <a:pt x="1" y="1"/>
                      </a:lnTo>
                      <a:lnTo>
                        <a:pt x="1" y="1"/>
                      </a:lnTo>
                      <a:lnTo>
                        <a:pt x="1" y="1"/>
                      </a:lnTo>
                      <a:lnTo>
                        <a:pt x="1" y="1"/>
                      </a:lnTo>
                      <a:lnTo>
                        <a:pt x="1" y="1"/>
                      </a:lnTo>
                      <a:lnTo>
                        <a:pt x="0" y="1"/>
                      </a:lnTo>
                      <a:lnTo>
                        <a:pt x="1" y="1"/>
                      </a:lnTo>
                      <a:lnTo>
                        <a:pt x="1" y="1"/>
                      </a:lnTo>
                      <a:lnTo>
                        <a:pt x="1" y="1"/>
                      </a:lnTo>
                      <a:lnTo>
                        <a:pt x="1"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Freeform 757">
                  <a:extLst>
                    <a:ext uri="{FF2B5EF4-FFF2-40B4-BE49-F238E27FC236}">
                      <a16:creationId xmlns:a16="http://schemas.microsoft.com/office/drawing/2014/main" id="{BA4E321E-DF71-4763-9A9F-FBE7E9F88300}"/>
                    </a:ext>
                  </a:extLst>
                </p:cNvPr>
                <p:cNvSpPr>
                  <a:spLocks/>
                </p:cNvSpPr>
                <p:nvPr/>
              </p:nvSpPr>
              <p:spPr bwMode="auto">
                <a:xfrm>
                  <a:off x="5640388" y="1603375"/>
                  <a:ext cx="9525" cy="11113"/>
                </a:xfrm>
                <a:custGeom>
                  <a:avLst/>
                  <a:gdLst/>
                  <a:ahLst/>
                  <a:cxnLst>
                    <a:cxn ang="0">
                      <a:pos x="0" y="1"/>
                    </a:cxn>
                    <a:cxn ang="0">
                      <a:pos x="0" y="0"/>
                    </a:cxn>
                    <a:cxn ang="0">
                      <a:pos x="1" y="0"/>
                    </a:cxn>
                    <a:cxn ang="0">
                      <a:pos x="1" y="0"/>
                    </a:cxn>
                    <a:cxn ang="0">
                      <a:pos x="1" y="1"/>
                    </a:cxn>
                    <a:cxn ang="0">
                      <a:pos x="1" y="1"/>
                    </a:cxn>
                    <a:cxn ang="0">
                      <a:pos x="1" y="1"/>
                    </a:cxn>
                    <a:cxn ang="0">
                      <a:pos x="0" y="1"/>
                    </a:cxn>
                  </a:cxnLst>
                  <a:rect l="0" t="0" r="r" b="b"/>
                  <a:pathLst>
                    <a:path w="1" h="1">
                      <a:moveTo>
                        <a:pt x="0" y="1"/>
                      </a:moveTo>
                      <a:lnTo>
                        <a:pt x="0"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Freeform 758">
                  <a:extLst>
                    <a:ext uri="{FF2B5EF4-FFF2-40B4-BE49-F238E27FC236}">
                      <a16:creationId xmlns:a16="http://schemas.microsoft.com/office/drawing/2014/main" id="{07B446F3-6D0F-4C96-84CF-1A61AE548A06}"/>
                    </a:ext>
                  </a:extLst>
                </p:cNvPr>
                <p:cNvSpPr>
                  <a:spLocks/>
                </p:cNvSpPr>
                <p:nvPr/>
              </p:nvSpPr>
              <p:spPr bwMode="auto">
                <a:xfrm>
                  <a:off x="5700713" y="1614488"/>
                  <a:ext cx="20638" cy="1588"/>
                </a:xfrm>
                <a:custGeom>
                  <a:avLst/>
                  <a:gdLst/>
                  <a:ahLst/>
                  <a:cxnLst>
                    <a:cxn ang="0">
                      <a:pos x="1" y="0"/>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1" y="0"/>
                    </a:cxn>
                    <a:cxn ang="0">
                      <a:pos x="1" y="0"/>
                    </a:cxn>
                    <a:cxn ang="0">
                      <a:pos x="1" y="0"/>
                    </a:cxn>
                  </a:cxnLst>
                  <a:rect l="0" t="0" r="r" b="b"/>
                  <a:pathLst>
                    <a:path w="2">
                      <a:moveTo>
                        <a:pt x="1" y="0"/>
                      </a:moveTo>
                      <a:lnTo>
                        <a:pt x="0" y="0"/>
                      </a:lnTo>
                      <a:lnTo>
                        <a:pt x="1" y="0"/>
                      </a:lnTo>
                      <a:lnTo>
                        <a:pt x="1" y="0"/>
                      </a:lnTo>
                      <a:lnTo>
                        <a:pt x="1" y="0"/>
                      </a:lnTo>
                      <a:lnTo>
                        <a:pt x="1" y="0"/>
                      </a:lnTo>
                      <a:lnTo>
                        <a:pt x="1" y="0"/>
                      </a:lnTo>
                      <a:lnTo>
                        <a:pt x="2" y="0"/>
                      </a:lnTo>
                      <a:lnTo>
                        <a:pt x="2" y="0"/>
                      </a:lnTo>
                      <a:lnTo>
                        <a:pt x="2" y="0"/>
                      </a:lnTo>
                      <a:lnTo>
                        <a:pt x="2"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Freeform 759">
                  <a:extLst>
                    <a:ext uri="{FF2B5EF4-FFF2-40B4-BE49-F238E27FC236}">
                      <a16:creationId xmlns:a16="http://schemas.microsoft.com/office/drawing/2014/main" id="{2A9448A5-277B-4BB3-BA8A-144796481B4B}"/>
                    </a:ext>
                  </a:extLst>
                </p:cNvPr>
                <p:cNvSpPr>
                  <a:spLocks/>
                </p:cNvSpPr>
                <p:nvPr/>
              </p:nvSpPr>
              <p:spPr bwMode="auto">
                <a:xfrm>
                  <a:off x="6523038" y="1614488"/>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Freeform 760">
                  <a:extLst>
                    <a:ext uri="{FF2B5EF4-FFF2-40B4-BE49-F238E27FC236}">
                      <a16:creationId xmlns:a16="http://schemas.microsoft.com/office/drawing/2014/main" id="{804FAAB4-7FC7-4E08-ADC3-B53B995D0006}"/>
                    </a:ext>
                  </a:extLst>
                </p:cNvPr>
                <p:cNvSpPr>
                  <a:spLocks/>
                </p:cNvSpPr>
                <p:nvPr/>
              </p:nvSpPr>
              <p:spPr bwMode="auto">
                <a:xfrm>
                  <a:off x="5751513" y="1603375"/>
                  <a:ext cx="50800" cy="20638"/>
                </a:xfrm>
                <a:custGeom>
                  <a:avLst/>
                  <a:gdLst/>
                  <a:ahLst/>
                  <a:cxnLst>
                    <a:cxn ang="0">
                      <a:pos x="1" y="1"/>
                    </a:cxn>
                    <a:cxn ang="0">
                      <a:pos x="1" y="1"/>
                    </a:cxn>
                    <a:cxn ang="0">
                      <a:pos x="1" y="0"/>
                    </a:cxn>
                    <a:cxn ang="0">
                      <a:pos x="1" y="0"/>
                    </a:cxn>
                    <a:cxn ang="0">
                      <a:pos x="0" y="0"/>
                    </a:cxn>
                    <a:cxn ang="0">
                      <a:pos x="1" y="0"/>
                    </a:cxn>
                    <a:cxn ang="0">
                      <a:pos x="1" y="0"/>
                    </a:cxn>
                    <a:cxn ang="0">
                      <a:pos x="1" y="0"/>
                    </a:cxn>
                    <a:cxn ang="0">
                      <a:pos x="1" y="0"/>
                    </a:cxn>
                    <a:cxn ang="0">
                      <a:pos x="1" y="0"/>
                    </a:cxn>
                    <a:cxn ang="0">
                      <a:pos x="2" y="0"/>
                    </a:cxn>
                    <a:cxn ang="0">
                      <a:pos x="2" y="0"/>
                    </a:cxn>
                    <a:cxn ang="0">
                      <a:pos x="2" y="0"/>
                    </a:cxn>
                    <a:cxn ang="0">
                      <a:pos x="3" y="0"/>
                    </a:cxn>
                    <a:cxn ang="0">
                      <a:pos x="3" y="0"/>
                    </a:cxn>
                    <a:cxn ang="0">
                      <a:pos x="4" y="0"/>
                    </a:cxn>
                    <a:cxn ang="0">
                      <a:pos x="4" y="0"/>
                    </a:cxn>
                    <a:cxn ang="0">
                      <a:pos x="5" y="0"/>
                    </a:cxn>
                    <a:cxn ang="0">
                      <a:pos x="5" y="0"/>
                    </a:cxn>
                    <a:cxn ang="0">
                      <a:pos x="5" y="1"/>
                    </a:cxn>
                    <a:cxn ang="0">
                      <a:pos x="5" y="1"/>
                    </a:cxn>
                    <a:cxn ang="0">
                      <a:pos x="4" y="1"/>
                    </a:cxn>
                    <a:cxn ang="0">
                      <a:pos x="4" y="1"/>
                    </a:cxn>
                    <a:cxn ang="0">
                      <a:pos x="3" y="1"/>
                    </a:cxn>
                    <a:cxn ang="0">
                      <a:pos x="3" y="1"/>
                    </a:cxn>
                    <a:cxn ang="0">
                      <a:pos x="3" y="1"/>
                    </a:cxn>
                    <a:cxn ang="0">
                      <a:pos x="3" y="1"/>
                    </a:cxn>
                    <a:cxn ang="0">
                      <a:pos x="3" y="1"/>
                    </a:cxn>
                    <a:cxn ang="0">
                      <a:pos x="3" y="1"/>
                    </a:cxn>
                    <a:cxn ang="0">
                      <a:pos x="3" y="1"/>
                    </a:cxn>
                    <a:cxn ang="0">
                      <a:pos x="3" y="1"/>
                    </a:cxn>
                    <a:cxn ang="0">
                      <a:pos x="2" y="1"/>
                    </a:cxn>
                    <a:cxn ang="0">
                      <a:pos x="2" y="1"/>
                    </a:cxn>
                    <a:cxn ang="0">
                      <a:pos x="2" y="1"/>
                    </a:cxn>
                    <a:cxn ang="0">
                      <a:pos x="2" y="1"/>
                    </a:cxn>
                    <a:cxn ang="0">
                      <a:pos x="2" y="1"/>
                    </a:cxn>
                    <a:cxn ang="0">
                      <a:pos x="2" y="1"/>
                    </a:cxn>
                    <a:cxn ang="0">
                      <a:pos x="2" y="2"/>
                    </a:cxn>
                    <a:cxn ang="0">
                      <a:pos x="2" y="2"/>
                    </a:cxn>
                    <a:cxn ang="0">
                      <a:pos x="2" y="2"/>
                    </a:cxn>
                    <a:cxn ang="0">
                      <a:pos x="1" y="2"/>
                    </a:cxn>
                    <a:cxn ang="0">
                      <a:pos x="1" y="2"/>
                    </a:cxn>
                    <a:cxn ang="0">
                      <a:pos x="1" y="2"/>
                    </a:cxn>
                    <a:cxn ang="0">
                      <a:pos x="1" y="1"/>
                    </a:cxn>
                  </a:cxnLst>
                  <a:rect l="0" t="0" r="r" b="b"/>
                  <a:pathLst>
                    <a:path w="5" h="2">
                      <a:moveTo>
                        <a:pt x="1" y="1"/>
                      </a:moveTo>
                      <a:lnTo>
                        <a:pt x="1" y="1"/>
                      </a:lnTo>
                      <a:lnTo>
                        <a:pt x="1" y="0"/>
                      </a:lnTo>
                      <a:lnTo>
                        <a:pt x="1" y="0"/>
                      </a:lnTo>
                      <a:lnTo>
                        <a:pt x="0" y="0"/>
                      </a:lnTo>
                      <a:lnTo>
                        <a:pt x="1" y="0"/>
                      </a:lnTo>
                      <a:lnTo>
                        <a:pt x="1" y="0"/>
                      </a:lnTo>
                      <a:lnTo>
                        <a:pt x="1" y="0"/>
                      </a:lnTo>
                      <a:lnTo>
                        <a:pt x="1" y="0"/>
                      </a:lnTo>
                      <a:lnTo>
                        <a:pt x="1" y="0"/>
                      </a:lnTo>
                      <a:lnTo>
                        <a:pt x="2" y="0"/>
                      </a:lnTo>
                      <a:lnTo>
                        <a:pt x="2" y="0"/>
                      </a:lnTo>
                      <a:lnTo>
                        <a:pt x="2" y="0"/>
                      </a:lnTo>
                      <a:lnTo>
                        <a:pt x="3" y="0"/>
                      </a:lnTo>
                      <a:lnTo>
                        <a:pt x="3" y="0"/>
                      </a:lnTo>
                      <a:lnTo>
                        <a:pt x="4" y="0"/>
                      </a:lnTo>
                      <a:lnTo>
                        <a:pt x="4" y="0"/>
                      </a:lnTo>
                      <a:lnTo>
                        <a:pt x="5" y="0"/>
                      </a:lnTo>
                      <a:lnTo>
                        <a:pt x="5" y="0"/>
                      </a:lnTo>
                      <a:lnTo>
                        <a:pt x="5" y="1"/>
                      </a:lnTo>
                      <a:lnTo>
                        <a:pt x="5" y="1"/>
                      </a:lnTo>
                      <a:lnTo>
                        <a:pt x="4" y="1"/>
                      </a:lnTo>
                      <a:lnTo>
                        <a:pt x="4" y="1"/>
                      </a:lnTo>
                      <a:lnTo>
                        <a:pt x="3" y="1"/>
                      </a:lnTo>
                      <a:lnTo>
                        <a:pt x="3" y="1"/>
                      </a:lnTo>
                      <a:lnTo>
                        <a:pt x="3" y="1"/>
                      </a:lnTo>
                      <a:lnTo>
                        <a:pt x="3" y="1"/>
                      </a:lnTo>
                      <a:lnTo>
                        <a:pt x="3" y="1"/>
                      </a:lnTo>
                      <a:lnTo>
                        <a:pt x="3" y="1"/>
                      </a:lnTo>
                      <a:lnTo>
                        <a:pt x="3" y="1"/>
                      </a:lnTo>
                      <a:lnTo>
                        <a:pt x="3" y="1"/>
                      </a:lnTo>
                      <a:lnTo>
                        <a:pt x="2" y="1"/>
                      </a:lnTo>
                      <a:lnTo>
                        <a:pt x="2" y="1"/>
                      </a:lnTo>
                      <a:lnTo>
                        <a:pt x="2" y="1"/>
                      </a:lnTo>
                      <a:lnTo>
                        <a:pt x="2" y="1"/>
                      </a:lnTo>
                      <a:lnTo>
                        <a:pt x="2" y="1"/>
                      </a:lnTo>
                      <a:lnTo>
                        <a:pt x="2" y="1"/>
                      </a:lnTo>
                      <a:lnTo>
                        <a:pt x="2" y="2"/>
                      </a:lnTo>
                      <a:lnTo>
                        <a:pt x="2" y="2"/>
                      </a:lnTo>
                      <a:lnTo>
                        <a:pt x="2" y="2"/>
                      </a:lnTo>
                      <a:lnTo>
                        <a:pt x="1" y="2"/>
                      </a:lnTo>
                      <a:lnTo>
                        <a:pt x="1" y="2"/>
                      </a:lnTo>
                      <a:lnTo>
                        <a:pt x="1" y="2"/>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Freeform 761">
                  <a:extLst>
                    <a:ext uri="{FF2B5EF4-FFF2-40B4-BE49-F238E27FC236}">
                      <a16:creationId xmlns:a16="http://schemas.microsoft.com/office/drawing/2014/main" id="{FC30D03D-591F-4E3C-9B6C-3075EBA63DA2}"/>
                    </a:ext>
                  </a:extLst>
                </p:cNvPr>
                <p:cNvSpPr>
                  <a:spLocks/>
                </p:cNvSpPr>
                <p:nvPr/>
              </p:nvSpPr>
              <p:spPr bwMode="auto">
                <a:xfrm>
                  <a:off x="5589588" y="1614488"/>
                  <a:ext cx="9525" cy="9525"/>
                </a:xfrm>
                <a:custGeom>
                  <a:avLst/>
                  <a:gdLst/>
                  <a:ahLst/>
                  <a:cxnLst>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0" y="1"/>
                      </a:lnTo>
                      <a:lnTo>
                        <a:pt x="0" y="1"/>
                      </a:lnTo>
                      <a:lnTo>
                        <a:pt x="0" y="1"/>
                      </a:lnTo>
                      <a:lnTo>
                        <a:pt x="0" y="0"/>
                      </a:lnTo>
                      <a:lnTo>
                        <a:pt x="0" y="0"/>
                      </a:lnTo>
                      <a:lnTo>
                        <a:pt x="0" y="0"/>
                      </a:lnTo>
                      <a:lnTo>
                        <a:pt x="1" y="0"/>
                      </a:lnTo>
                      <a:lnTo>
                        <a:pt x="1" y="0"/>
                      </a:lnTo>
                      <a:lnTo>
                        <a:pt x="1" y="0"/>
                      </a:lnTo>
                      <a:lnTo>
                        <a:pt x="1" y="0"/>
                      </a:lnTo>
                      <a:lnTo>
                        <a:pt x="1"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Freeform 762">
                  <a:extLst>
                    <a:ext uri="{FF2B5EF4-FFF2-40B4-BE49-F238E27FC236}">
                      <a16:creationId xmlns:a16="http://schemas.microsoft.com/office/drawing/2014/main" id="{E58B59A2-64CC-4966-A9EC-9EA5E6A8BE53}"/>
                    </a:ext>
                  </a:extLst>
                </p:cNvPr>
                <p:cNvSpPr>
                  <a:spLocks/>
                </p:cNvSpPr>
                <p:nvPr/>
              </p:nvSpPr>
              <p:spPr bwMode="auto">
                <a:xfrm>
                  <a:off x="5792788" y="1624013"/>
                  <a:ext cx="19050" cy="11113"/>
                </a:xfrm>
                <a:custGeom>
                  <a:avLst/>
                  <a:gdLst/>
                  <a:ahLst/>
                  <a:cxnLst>
                    <a:cxn ang="0">
                      <a:pos x="1" y="0"/>
                    </a:cxn>
                    <a:cxn ang="0">
                      <a:pos x="1" y="0"/>
                    </a:cxn>
                    <a:cxn ang="0">
                      <a:pos x="0" y="0"/>
                    </a:cxn>
                    <a:cxn ang="0">
                      <a:pos x="0" y="0"/>
                    </a:cxn>
                    <a:cxn ang="0">
                      <a:pos x="0" y="0"/>
                    </a:cxn>
                    <a:cxn ang="0">
                      <a:pos x="0" y="0"/>
                    </a:cxn>
                    <a:cxn ang="0">
                      <a:pos x="0" y="0"/>
                    </a:cxn>
                    <a:cxn ang="0">
                      <a:pos x="0" y="0"/>
                    </a:cxn>
                    <a:cxn ang="0">
                      <a:pos x="1" y="0"/>
                    </a:cxn>
                    <a:cxn ang="0">
                      <a:pos x="1" y="0"/>
                    </a:cxn>
                    <a:cxn ang="0">
                      <a:pos x="2" y="0"/>
                    </a:cxn>
                    <a:cxn ang="0">
                      <a:pos x="2" y="0"/>
                    </a:cxn>
                    <a:cxn ang="0">
                      <a:pos x="2" y="0"/>
                    </a:cxn>
                    <a:cxn ang="0">
                      <a:pos x="2" y="0"/>
                    </a:cxn>
                    <a:cxn ang="0">
                      <a:pos x="2" y="0"/>
                    </a:cxn>
                    <a:cxn ang="0">
                      <a:pos x="2" y="0"/>
                    </a:cxn>
                    <a:cxn ang="0">
                      <a:pos x="2" y="0"/>
                    </a:cxn>
                    <a:cxn ang="0">
                      <a:pos x="1" y="0"/>
                    </a:cxn>
                    <a:cxn ang="0">
                      <a:pos x="1" y="1"/>
                    </a:cxn>
                    <a:cxn ang="0">
                      <a:pos x="1" y="0"/>
                    </a:cxn>
                  </a:cxnLst>
                  <a:rect l="0" t="0" r="r" b="b"/>
                  <a:pathLst>
                    <a:path w="2" h="1">
                      <a:moveTo>
                        <a:pt x="1" y="0"/>
                      </a:moveTo>
                      <a:lnTo>
                        <a:pt x="1" y="0"/>
                      </a:lnTo>
                      <a:lnTo>
                        <a:pt x="0" y="0"/>
                      </a:lnTo>
                      <a:lnTo>
                        <a:pt x="0" y="0"/>
                      </a:lnTo>
                      <a:lnTo>
                        <a:pt x="0" y="0"/>
                      </a:lnTo>
                      <a:lnTo>
                        <a:pt x="0" y="0"/>
                      </a:lnTo>
                      <a:lnTo>
                        <a:pt x="0" y="0"/>
                      </a:lnTo>
                      <a:lnTo>
                        <a:pt x="0" y="0"/>
                      </a:lnTo>
                      <a:lnTo>
                        <a:pt x="1" y="0"/>
                      </a:lnTo>
                      <a:lnTo>
                        <a:pt x="1" y="0"/>
                      </a:lnTo>
                      <a:lnTo>
                        <a:pt x="2" y="0"/>
                      </a:lnTo>
                      <a:lnTo>
                        <a:pt x="2" y="0"/>
                      </a:lnTo>
                      <a:lnTo>
                        <a:pt x="2" y="0"/>
                      </a:lnTo>
                      <a:lnTo>
                        <a:pt x="2" y="0"/>
                      </a:lnTo>
                      <a:lnTo>
                        <a:pt x="2" y="0"/>
                      </a:lnTo>
                      <a:lnTo>
                        <a:pt x="2" y="0"/>
                      </a:lnTo>
                      <a:lnTo>
                        <a:pt x="2" y="0"/>
                      </a:lnTo>
                      <a:lnTo>
                        <a:pt x="1" y="0"/>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Freeform 763">
                  <a:extLst>
                    <a:ext uri="{FF2B5EF4-FFF2-40B4-BE49-F238E27FC236}">
                      <a16:creationId xmlns:a16="http://schemas.microsoft.com/office/drawing/2014/main" id="{84533ED5-84F4-4772-B663-1B50BB629E0A}"/>
                    </a:ext>
                  </a:extLst>
                </p:cNvPr>
                <p:cNvSpPr>
                  <a:spLocks/>
                </p:cNvSpPr>
                <p:nvPr/>
              </p:nvSpPr>
              <p:spPr bwMode="auto">
                <a:xfrm>
                  <a:off x="5781675" y="1624013"/>
                  <a:ext cx="11113" cy="11113"/>
                </a:xfrm>
                <a:custGeom>
                  <a:avLst/>
                  <a:gdLst/>
                  <a:ahLst/>
                  <a:cxnLst>
                    <a:cxn ang="0">
                      <a:pos x="0" y="0"/>
                    </a:cxn>
                    <a:cxn ang="0">
                      <a:pos x="1" y="0"/>
                    </a:cxn>
                    <a:cxn ang="0">
                      <a:pos x="1" y="0"/>
                    </a:cxn>
                    <a:cxn ang="0">
                      <a:pos x="1" y="0"/>
                    </a:cxn>
                    <a:cxn ang="0">
                      <a:pos x="1" y="1"/>
                    </a:cxn>
                    <a:cxn ang="0">
                      <a:pos x="1" y="1"/>
                    </a:cxn>
                    <a:cxn ang="0">
                      <a:pos x="0" y="0"/>
                    </a:cxn>
                  </a:cxnLst>
                  <a:rect l="0" t="0" r="r" b="b"/>
                  <a:pathLst>
                    <a:path w="1" h="1">
                      <a:moveTo>
                        <a:pt x="0" y="0"/>
                      </a:moveTo>
                      <a:lnTo>
                        <a:pt x="1" y="0"/>
                      </a:lnTo>
                      <a:lnTo>
                        <a:pt x="1" y="0"/>
                      </a:lnTo>
                      <a:lnTo>
                        <a:pt x="1" y="0"/>
                      </a:lnTo>
                      <a:lnTo>
                        <a:pt x="1" y="1"/>
                      </a:lnTo>
                      <a:lnTo>
                        <a:pt x="1"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Freeform 764">
                  <a:extLst>
                    <a:ext uri="{FF2B5EF4-FFF2-40B4-BE49-F238E27FC236}">
                      <a16:creationId xmlns:a16="http://schemas.microsoft.com/office/drawing/2014/main" id="{0DBA0836-64AE-4052-87A3-5D731FA74D35}"/>
                    </a:ext>
                  </a:extLst>
                </p:cNvPr>
                <p:cNvSpPr>
                  <a:spLocks/>
                </p:cNvSpPr>
                <p:nvPr/>
              </p:nvSpPr>
              <p:spPr bwMode="auto">
                <a:xfrm>
                  <a:off x="5599113" y="1624013"/>
                  <a:ext cx="30163" cy="11113"/>
                </a:xfrm>
                <a:custGeom>
                  <a:avLst/>
                  <a:gdLst/>
                  <a:ahLst/>
                  <a:cxnLst>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3" y="0"/>
                    </a:cxn>
                    <a:cxn ang="0">
                      <a:pos x="3" y="0"/>
                    </a:cxn>
                    <a:cxn ang="0">
                      <a:pos x="3" y="1"/>
                    </a:cxn>
                    <a:cxn ang="0">
                      <a:pos x="2" y="0"/>
                    </a:cxn>
                    <a:cxn ang="0">
                      <a:pos x="2" y="0"/>
                    </a:cxn>
                    <a:cxn ang="0">
                      <a:pos x="2" y="0"/>
                    </a:cxn>
                    <a:cxn ang="0">
                      <a:pos x="1" y="0"/>
                    </a:cxn>
                    <a:cxn ang="0">
                      <a:pos x="1" y="0"/>
                    </a:cxn>
                    <a:cxn ang="0">
                      <a:pos x="1" y="0"/>
                    </a:cxn>
                    <a:cxn ang="0">
                      <a:pos x="0" y="0"/>
                    </a:cxn>
                    <a:cxn ang="0">
                      <a:pos x="0" y="0"/>
                    </a:cxn>
                  </a:cxnLst>
                  <a:rect l="0" t="0" r="r" b="b"/>
                  <a:pathLst>
                    <a:path w="3" h="1">
                      <a:moveTo>
                        <a:pt x="0" y="0"/>
                      </a:moveTo>
                      <a:lnTo>
                        <a:pt x="0" y="0"/>
                      </a:lnTo>
                      <a:lnTo>
                        <a:pt x="0" y="0"/>
                      </a:lnTo>
                      <a:lnTo>
                        <a:pt x="1" y="0"/>
                      </a:lnTo>
                      <a:lnTo>
                        <a:pt x="1" y="0"/>
                      </a:lnTo>
                      <a:lnTo>
                        <a:pt x="1" y="0"/>
                      </a:lnTo>
                      <a:lnTo>
                        <a:pt x="1" y="0"/>
                      </a:lnTo>
                      <a:lnTo>
                        <a:pt x="1" y="0"/>
                      </a:lnTo>
                      <a:lnTo>
                        <a:pt x="2" y="0"/>
                      </a:lnTo>
                      <a:lnTo>
                        <a:pt x="2" y="0"/>
                      </a:lnTo>
                      <a:lnTo>
                        <a:pt x="2" y="0"/>
                      </a:lnTo>
                      <a:lnTo>
                        <a:pt x="2" y="0"/>
                      </a:lnTo>
                      <a:lnTo>
                        <a:pt x="2" y="0"/>
                      </a:lnTo>
                      <a:lnTo>
                        <a:pt x="3" y="0"/>
                      </a:lnTo>
                      <a:lnTo>
                        <a:pt x="3" y="0"/>
                      </a:lnTo>
                      <a:lnTo>
                        <a:pt x="3" y="1"/>
                      </a:lnTo>
                      <a:lnTo>
                        <a:pt x="2" y="0"/>
                      </a:lnTo>
                      <a:lnTo>
                        <a:pt x="2" y="0"/>
                      </a:lnTo>
                      <a:lnTo>
                        <a:pt x="2"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Freeform 765">
                  <a:extLst>
                    <a:ext uri="{FF2B5EF4-FFF2-40B4-BE49-F238E27FC236}">
                      <a16:creationId xmlns:a16="http://schemas.microsoft.com/office/drawing/2014/main" id="{72590E21-150B-440A-AAB8-5434401D588F}"/>
                    </a:ext>
                  </a:extLst>
                </p:cNvPr>
                <p:cNvSpPr>
                  <a:spLocks/>
                </p:cNvSpPr>
                <p:nvPr/>
              </p:nvSpPr>
              <p:spPr bwMode="auto">
                <a:xfrm>
                  <a:off x="6503988" y="1635125"/>
                  <a:ext cx="19050" cy="1588"/>
                </a:xfrm>
                <a:custGeom>
                  <a:avLst/>
                  <a:gdLst/>
                  <a:ahLst/>
                  <a:cxnLst>
                    <a:cxn ang="0">
                      <a:pos x="1" y="0"/>
                    </a:cxn>
                    <a:cxn ang="0">
                      <a:pos x="0" y="0"/>
                    </a:cxn>
                    <a:cxn ang="0">
                      <a:pos x="1" y="0"/>
                    </a:cxn>
                    <a:cxn ang="0">
                      <a:pos x="1" y="0"/>
                    </a:cxn>
                    <a:cxn ang="0">
                      <a:pos x="1" y="0"/>
                    </a:cxn>
                    <a:cxn ang="0">
                      <a:pos x="1" y="0"/>
                    </a:cxn>
                    <a:cxn ang="0">
                      <a:pos x="2" y="0"/>
                    </a:cxn>
                    <a:cxn ang="0">
                      <a:pos x="2" y="0"/>
                    </a:cxn>
                    <a:cxn ang="0">
                      <a:pos x="2" y="0"/>
                    </a:cxn>
                    <a:cxn ang="0">
                      <a:pos x="2" y="0"/>
                    </a:cxn>
                    <a:cxn ang="0">
                      <a:pos x="1" y="0"/>
                    </a:cxn>
                    <a:cxn ang="0">
                      <a:pos x="1" y="0"/>
                    </a:cxn>
                    <a:cxn ang="0">
                      <a:pos x="1" y="0"/>
                    </a:cxn>
                  </a:cxnLst>
                  <a:rect l="0" t="0" r="r" b="b"/>
                  <a:pathLst>
                    <a:path w="2">
                      <a:moveTo>
                        <a:pt x="1" y="0"/>
                      </a:moveTo>
                      <a:lnTo>
                        <a:pt x="0" y="0"/>
                      </a:lnTo>
                      <a:lnTo>
                        <a:pt x="1" y="0"/>
                      </a:lnTo>
                      <a:lnTo>
                        <a:pt x="1" y="0"/>
                      </a:lnTo>
                      <a:lnTo>
                        <a:pt x="1" y="0"/>
                      </a:lnTo>
                      <a:lnTo>
                        <a:pt x="1" y="0"/>
                      </a:lnTo>
                      <a:lnTo>
                        <a:pt x="2" y="0"/>
                      </a:lnTo>
                      <a:lnTo>
                        <a:pt x="2" y="0"/>
                      </a:lnTo>
                      <a:lnTo>
                        <a:pt x="2" y="0"/>
                      </a:lnTo>
                      <a:lnTo>
                        <a:pt x="2"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Rectangle 766">
                  <a:extLst>
                    <a:ext uri="{FF2B5EF4-FFF2-40B4-BE49-F238E27FC236}">
                      <a16:creationId xmlns:a16="http://schemas.microsoft.com/office/drawing/2014/main" id="{E83259E8-F0DE-411B-A0F0-79DD5535E836}"/>
                    </a:ext>
                  </a:extLst>
                </p:cNvPr>
                <p:cNvSpPr>
                  <a:spLocks noChangeArrowheads="1"/>
                </p:cNvSpPr>
                <p:nvPr/>
              </p:nvSpPr>
              <p:spPr bwMode="auto">
                <a:xfrm>
                  <a:off x="6026150" y="2182813"/>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Freeform 767">
                  <a:extLst>
                    <a:ext uri="{FF2B5EF4-FFF2-40B4-BE49-F238E27FC236}">
                      <a16:creationId xmlns:a16="http://schemas.microsoft.com/office/drawing/2014/main" id="{93BDC8F9-99BB-430E-8B04-A8C4E32A7973}"/>
                    </a:ext>
                  </a:extLst>
                </p:cNvPr>
                <p:cNvSpPr>
                  <a:spLocks/>
                </p:cNvSpPr>
                <p:nvPr/>
              </p:nvSpPr>
              <p:spPr bwMode="auto">
                <a:xfrm>
                  <a:off x="6015038" y="2173288"/>
                  <a:ext cx="11113" cy="9525"/>
                </a:xfrm>
                <a:custGeom>
                  <a:avLst/>
                  <a:gdLst/>
                  <a:ahLst/>
                  <a:cxnLst>
                    <a:cxn ang="0">
                      <a:pos x="1" y="1"/>
                    </a:cxn>
                    <a:cxn ang="0">
                      <a:pos x="0" y="0"/>
                    </a:cxn>
                    <a:cxn ang="0">
                      <a:pos x="1" y="0"/>
                    </a:cxn>
                    <a:cxn ang="0">
                      <a:pos x="1" y="1"/>
                    </a:cxn>
                  </a:cxnLst>
                  <a:rect l="0" t="0" r="r" b="b"/>
                  <a:pathLst>
                    <a:path w="1" h="1">
                      <a:moveTo>
                        <a:pt x="1" y="1"/>
                      </a:moveTo>
                      <a:lnTo>
                        <a:pt x="0"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Freeform 768">
                  <a:extLst>
                    <a:ext uri="{FF2B5EF4-FFF2-40B4-BE49-F238E27FC236}">
                      <a16:creationId xmlns:a16="http://schemas.microsoft.com/office/drawing/2014/main" id="{8284B854-AE89-4BF6-871E-1A07E3D9527D}"/>
                    </a:ext>
                  </a:extLst>
                </p:cNvPr>
                <p:cNvSpPr>
                  <a:spLocks/>
                </p:cNvSpPr>
                <p:nvPr/>
              </p:nvSpPr>
              <p:spPr bwMode="auto">
                <a:xfrm>
                  <a:off x="6026150" y="2173288"/>
                  <a:ext cx="1588" cy="9525"/>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Freeform 769">
                  <a:extLst>
                    <a:ext uri="{FF2B5EF4-FFF2-40B4-BE49-F238E27FC236}">
                      <a16:creationId xmlns:a16="http://schemas.microsoft.com/office/drawing/2014/main" id="{692B6A60-B0F7-409D-8A2D-7690C9226893}"/>
                    </a:ext>
                  </a:extLst>
                </p:cNvPr>
                <p:cNvSpPr>
                  <a:spLocks/>
                </p:cNvSpPr>
                <p:nvPr/>
              </p:nvSpPr>
              <p:spPr bwMode="auto">
                <a:xfrm>
                  <a:off x="6026150" y="2173288"/>
                  <a:ext cx="20638" cy="9525"/>
                </a:xfrm>
                <a:custGeom>
                  <a:avLst/>
                  <a:gdLst/>
                  <a:ahLst/>
                  <a:cxnLst>
                    <a:cxn ang="0">
                      <a:pos x="0" y="1"/>
                    </a:cxn>
                    <a:cxn ang="0">
                      <a:pos x="0" y="0"/>
                    </a:cxn>
                    <a:cxn ang="0">
                      <a:pos x="1" y="0"/>
                    </a:cxn>
                    <a:cxn ang="0">
                      <a:pos x="1" y="0"/>
                    </a:cxn>
                    <a:cxn ang="0">
                      <a:pos x="1" y="1"/>
                    </a:cxn>
                    <a:cxn ang="0">
                      <a:pos x="1" y="1"/>
                    </a:cxn>
                    <a:cxn ang="0">
                      <a:pos x="1" y="1"/>
                    </a:cxn>
                    <a:cxn ang="0">
                      <a:pos x="2" y="1"/>
                    </a:cxn>
                    <a:cxn ang="0">
                      <a:pos x="2" y="1"/>
                    </a:cxn>
                    <a:cxn ang="0">
                      <a:pos x="2" y="1"/>
                    </a:cxn>
                    <a:cxn ang="0">
                      <a:pos x="1" y="1"/>
                    </a:cxn>
                    <a:cxn ang="0">
                      <a:pos x="1" y="1"/>
                    </a:cxn>
                    <a:cxn ang="0">
                      <a:pos x="1" y="1"/>
                    </a:cxn>
                    <a:cxn ang="0">
                      <a:pos x="1" y="1"/>
                    </a:cxn>
                    <a:cxn ang="0">
                      <a:pos x="0" y="1"/>
                    </a:cxn>
                    <a:cxn ang="0">
                      <a:pos x="0" y="1"/>
                    </a:cxn>
                  </a:cxnLst>
                  <a:rect l="0" t="0" r="r" b="b"/>
                  <a:pathLst>
                    <a:path w="2" h="1">
                      <a:moveTo>
                        <a:pt x="0" y="1"/>
                      </a:moveTo>
                      <a:lnTo>
                        <a:pt x="0" y="0"/>
                      </a:lnTo>
                      <a:lnTo>
                        <a:pt x="1" y="0"/>
                      </a:lnTo>
                      <a:lnTo>
                        <a:pt x="1" y="0"/>
                      </a:lnTo>
                      <a:lnTo>
                        <a:pt x="1" y="1"/>
                      </a:lnTo>
                      <a:lnTo>
                        <a:pt x="1" y="1"/>
                      </a:lnTo>
                      <a:lnTo>
                        <a:pt x="1" y="1"/>
                      </a:lnTo>
                      <a:lnTo>
                        <a:pt x="2" y="1"/>
                      </a:lnTo>
                      <a:lnTo>
                        <a:pt x="2" y="1"/>
                      </a:lnTo>
                      <a:lnTo>
                        <a:pt x="2" y="1"/>
                      </a:lnTo>
                      <a:lnTo>
                        <a:pt x="1" y="1"/>
                      </a:lnTo>
                      <a:lnTo>
                        <a:pt x="1" y="1"/>
                      </a:lnTo>
                      <a:lnTo>
                        <a:pt x="1" y="1"/>
                      </a:lnTo>
                      <a:lnTo>
                        <a:pt x="1"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Rectangle 770">
                  <a:extLst>
                    <a:ext uri="{FF2B5EF4-FFF2-40B4-BE49-F238E27FC236}">
                      <a16:creationId xmlns:a16="http://schemas.microsoft.com/office/drawing/2014/main" id="{294B2B7D-2C93-4BAC-BE55-CAE008CD456B}"/>
                    </a:ext>
                  </a:extLst>
                </p:cNvPr>
                <p:cNvSpPr>
                  <a:spLocks noChangeArrowheads="1"/>
                </p:cNvSpPr>
                <p:nvPr/>
              </p:nvSpPr>
              <p:spPr bwMode="auto">
                <a:xfrm>
                  <a:off x="6035675" y="2173288"/>
                  <a:ext cx="1588" cy="9525"/>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Freeform 771">
                  <a:extLst>
                    <a:ext uri="{FF2B5EF4-FFF2-40B4-BE49-F238E27FC236}">
                      <a16:creationId xmlns:a16="http://schemas.microsoft.com/office/drawing/2014/main" id="{B1CF6EA3-0E5E-418F-B94D-FAECCFA587EC}"/>
                    </a:ext>
                  </a:extLst>
                </p:cNvPr>
                <p:cNvSpPr>
                  <a:spLocks/>
                </p:cNvSpPr>
                <p:nvPr/>
              </p:nvSpPr>
              <p:spPr bwMode="auto">
                <a:xfrm>
                  <a:off x="5568950" y="2132013"/>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6" name="Freeform 772">
                  <a:extLst>
                    <a:ext uri="{FF2B5EF4-FFF2-40B4-BE49-F238E27FC236}">
                      <a16:creationId xmlns:a16="http://schemas.microsoft.com/office/drawing/2014/main" id="{5BE50E7E-D8A0-4E00-A9D6-9FB29B2F535E}"/>
                    </a:ext>
                  </a:extLst>
                </p:cNvPr>
                <p:cNvSpPr>
                  <a:spLocks/>
                </p:cNvSpPr>
                <p:nvPr/>
              </p:nvSpPr>
              <p:spPr bwMode="auto">
                <a:xfrm>
                  <a:off x="5680075" y="2111375"/>
                  <a:ext cx="11113" cy="11113"/>
                </a:xfrm>
                <a:custGeom>
                  <a:avLst/>
                  <a:gdLst/>
                  <a:ahLst/>
                  <a:cxnLst>
                    <a:cxn ang="0">
                      <a:pos x="0" y="1"/>
                    </a:cxn>
                    <a:cxn ang="0">
                      <a:pos x="0" y="0"/>
                    </a:cxn>
                    <a:cxn ang="0">
                      <a:pos x="0" y="0"/>
                    </a:cxn>
                    <a:cxn ang="0">
                      <a:pos x="1" y="0"/>
                    </a:cxn>
                    <a:cxn ang="0">
                      <a:pos x="1" y="1"/>
                    </a:cxn>
                    <a:cxn ang="0">
                      <a:pos x="0" y="1"/>
                    </a:cxn>
                  </a:cxnLst>
                  <a:rect l="0" t="0" r="r" b="b"/>
                  <a:pathLst>
                    <a:path w="1" h="1">
                      <a:moveTo>
                        <a:pt x="0" y="1"/>
                      </a:move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7" name="Freeform 773">
                  <a:extLst>
                    <a:ext uri="{FF2B5EF4-FFF2-40B4-BE49-F238E27FC236}">
                      <a16:creationId xmlns:a16="http://schemas.microsoft.com/office/drawing/2014/main" id="{022ABBED-998C-4EE0-B016-8F318CB1EF13}"/>
                    </a:ext>
                  </a:extLst>
                </p:cNvPr>
                <p:cNvSpPr>
                  <a:spLocks/>
                </p:cNvSpPr>
                <p:nvPr/>
              </p:nvSpPr>
              <p:spPr bwMode="auto">
                <a:xfrm>
                  <a:off x="5619750" y="2111375"/>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8" name="Rectangle 774">
                  <a:extLst>
                    <a:ext uri="{FF2B5EF4-FFF2-40B4-BE49-F238E27FC236}">
                      <a16:creationId xmlns:a16="http://schemas.microsoft.com/office/drawing/2014/main" id="{F77F78C0-4490-4F96-A5FE-61870D1FE461}"/>
                    </a:ext>
                  </a:extLst>
                </p:cNvPr>
                <p:cNvSpPr>
                  <a:spLocks noChangeArrowheads="1"/>
                </p:cNvSpPr>
                <p:nvPr/>
              </p:nvSpPr>
              <p:spPr bwMode="auto">
                <a:xfrm>
                  <a:off x="5761038" y="21018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19" name="Rectangle 775">
                  <a:extLst>
                    <a:ext uri="{FF2B5EF4-FFF2-40B4-BE49-F238E27FC236}">
                      <a16:creationId xmlns:a16="http://schemas.microsoft.com/office/drawing/2014/main" id="{7E8C3694-60F1-4BE1-8357-79C4A4A53876}"/>
                    </a:ext>
                  </a:extLst>
                </p:cNvPr>
                <p:cNvSpPr>
                  <a:spLocks noChangeArrowheads="1"/>
                </p:cNvSpPr>
                <p:nvPr/>
              </p:nvSpPr>
              <p:spPr bwMode="auto">
                <a:xfrm>
                  <a:off x="5761038" y="2101850"/>
                  <a:ext cx="11113"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0" name="Freeform 776">
                  <a:extLst>
                    <a:ext uri="{FF2B5EF4-FFF2-40B4-BE49-F238E27FC236}">
                      <a16:creationId xmlns:a16="http://schemas.microsoft.com/office/drawing/2014/main" id="{D136F5F2-C221-4FCF-91F6-C1231CFBAC2B}"/>
                    </a:ext>
                  </a:extLst>
                </p:cNvPr>
                <p:cNvSpPr>
                  <a:spLocks/>
                </p:cNvSpPr>
                <p:nvPr/>
              </p:nvSpPr>
              <p:spPr bwMode="auto">
                <a:xfrm>
                  <a:off x="5975350" y="2090738"/>
                  <a:ext cx="9525" cy="11113"/>
                </a:xfrm>
                <a:custGeom>
                  <a:avLst/>
                  <a:gdLst/>
                  <a:ahLst/>
                  <a:cxnLst>
                    <a:cxn ang="0">
                      <a:pos x="0" y="1"/>
                    </a:cxn>
                    <a:cxn ang="0">
                      <a:pos x="0" y="0"/>
                    </a:cxn>
                    <a:cxn ang="0">
                      <a:pos x="0" y="0"/>
                    </a:cxn>
                    <a:cxn ang="0">
                      <a:pos x="1" y="0"/>
                    </a:cxn>
                    <a:cxn ang="0">
                      <a:pos x="1" y="1"/>
                    </a:cxn>
                    <a:cxn ang="0">
                      <a:pos x="0" y="1"/>
                    </a:cxn>
                  </a:cxnLst>
                  <a:rect l="0" t="0" r="r" b="b"/>
                  <a:pathLst>
                    <a:path w="1" h="1">
                      <a:moveTo>
                        <a:pt x="0" y="1"/>
                      </a:moveTo>
                      <a:lnTo>
                        <a:pt x="0" y="0"/>
                      </a:lnTo>
                      <a:lnTo>
                        <a:pt x="0"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Freeform 777">
                  <a:extLst>
                    <a:ext uri="{FF2B5EF4-FFF2-40B4-BE49-F238E27FC236}">
                      <a16:creationId xmlns:a16="http://schemas.microsoft.com/office/drawing/2014/main" id="{6C24BD7D-5C5F-4279-A419-850B19B8869A}"/>
                    </a:ext>
                  </a:extLst>
                </p:cNvPr>
                <p:cNvSpPr>
                  <a:spLocks/>
                </p:cNvSpPr>
                <p:nvPr/>
              </p:nvSpPr>
              <p:spPr bwMode="auto">
                <a:xfrm>
                  <a:off x="5954713" y="2090738"/>
                  <a:ext cx="9525" cy="1588"/>
                </a:xfrm>
                <a:custGeom>
                  <a:avLst/>
                  <a:gdLst/>
                  <a:ahLst/>
                  <a:cxnLst>
                    <a:cxn ang="0">
                      <a:pos x="0" y="0"/>
                    </a:cxn>
                    <a:cxn ang="0">
                      <a:pos x="0" y="0"/>
                    </a:cxn>
                    <a:cxn ang="0">
                      <a:pos x="0" y="0"/>
                    </a:cxn>
                    <a:cxn ang="0">
                      <a:pos x="1" y="0"/>
                    </a:cxn>
                    <a:cxn ang="0">
                      <a:pos x="0" y="0"/>
                    </a:cxn>
                  </a:cxnLst>
                  <a:rect l="0" t="0" r="r" b="b"/>
                  <a:pathLst>
                    <a:path w="1">
                      <a:moveTo>
                        <a:pt x="0" y="0"/>
                      </a:moveTo>
                      <a:lnTo>
                        <a:pt x="0" y="0"/>
                      </a:ln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Freeform 778">
                  <a:extLst>
                    <a:ext uri="{FF2B5EF4-FFF2-40B4-BE49-F238E27FC236}">
                      <a16:creationId xmlns:a16="http://schemas.microsoft.com/office/drawing/2014/main" id="{9602FE48-29F4-4C10-A275-9430F9843B7B}"/>
                    </a:ext>
                  </a:extLst>
                </p:cNvPr>
                <p:cNvSpPr>
                  <a:spLocks/>
                </p:cNvSpPr>
                <p:nvPr/>
              </p:nvSpPr>
              <p:spPr bwMode="auto">
                <a:xfrm>
                  <a:off x="5954713" y="2081213"/>
                  <a:ext cx="1588" cy="9525"/>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Freeform 779">
                  <a:extLst>
                    <a:ext uri="{FF2B5EF4-FFF2-40B4-BE49-F238E27FC236}">
                      <a16:creationId xmlns:a16="http://schemas.microsoft.com/office/drawing/2014/main" id="{7DD6B1BB-EA88-438D-AAE1-F1DBAA5B768C}"/>
                    </a:ext>
                  </a:extLst>
                </p:cNvPr>
                <p:cNvSpPr>
                  <a:spLocks/>
                </p:cNvSpPr>
                <p:nvPr/>
              </p:nvSpPr>
              <p:spPr bwMode="auto">
                <a:xfrm>
                  <a:off x="4929188" y="2589213"/>
                  <a:ext cx="69850" cy="30163"/>
                </a:xfrm>
                <a:custGeom>
                  <a:avLst/>
                  <a:gdLst/>
                  <a:ahLst/>
                  <a:cxnLst>
                    <a:cxn ang="0">
                      <a:pos x="3" y="0"/>
                    </a:cxn>
                    <a:cxn ang="0">
                      <a:pos x="4" y="0"/>
                    </a:cxn>
                    <a:cxn ang="0">
                      <a:pos x="4" y="1"/>
                    </a:cxn>
                    <a:cxn ang="0">
                      <a:pos x="5" y="1"/>
                    </a:cxn>
                    <a:cxn ang="0">
                      <a:pos x="6" y="1"/>
                    </a:cxn>
                    <a:cxn ang="0">
                      <a:pos x="6" y="1"/>
                    </a:cxn>
                    <a:cxn ang="0">
                      <a:pos x="7" y="1"/>
                    </a:cxn>
                    <a:cxn ang="0">
                      <a:pos x="7" y="2"/>
                    </a:cxn>
                    <a:cxn ang="0">
                      <a:pos x="6" y="2"/>
                    </a:cxn>
                    <a:cxn ang="0">
                      <a:pos x="6" y="3"/>
                    </a:cxn>
                    <a:cxn ang="0">
                      <a:pos x="6" y="3"/>
                    </a:cxn>
                    <a:cxn ang="0">
                      <a:pos x="6" y="3"/>
                    </a:cxn>
                    <a:cxn ang="0">
                      <a:pos x="5" y="3"/>
                    </a:cxn>
                    <a:cxn ang="0">
                      <a:pos x="5" y="3"/>
                    </a:cxn>
                    <a:cxn ang="0">
                      <a:pos x="4" y="3"/>
                    </a:cxn>
                    <a:cxn ang="0">
                      <a:pos x="4" y="3"/>
                    </a:cxn>
                    <a:cxn ang="0">
                      <a:pos x="3" y="3"/>
                    </a:cxn>
                    <a:cxn ang="0">
                      <a:pos x="2" y="3"/>
                    </a:cxn>
                    <a:cxn ang="0">
                      <a:pos x="1" y="3"/>
                    </a:cxn>
                    <a:cxn ang="0">
                      <a:pos x="1" y="3"/>
                    </a:cxn>
                    <a:cxn ang="0">
                      <a:pos x="0" y="3"/>
                    </a:cxn>
                    <a:cxn ang="0">
                      <a:pos x="0" y="3"/>
                    </a:cxn>
                    <a:cxn ang="0">
                      <a:pos x="0" y="2"/>
                    </a:cxn>
                    <a:cxn ang="0">
                      <a:pos x="1" y="2"/>
                    </a:cxn>
                    <a:cxn ang="0">
                      <a:pos x="1" y="2"/>
                    </a:cxn>
                    <a:cxn ang="0">
                      <a:pos x="1" y="2"/>
                    </a:cxn>
                    <a:cxn ang="0">
                      <a:pos x="0" y="2"/>
                    </a:cxn>
                    <a:cxn ang="0">
                      <a:pos x="0" y="2"/>
                    </a:cxn>
                    <a:cxn ang="0">
                      <a:pos x="0" y="2"/>
                    </a:cxn>
                    <a:cxn ang="0">
                      <a:pos x="0" y="1"/>
                    </a:cxn>
                    <a:cxn ang="0">
                      <a:pos x="1" y="1"/>
                    </a:cxn>
                    <a:cxn ang="0">
                      <a:pos x="2" y="1"/>
                    </a:cxn>
                    <a:cxn ang="0">
                      <a:pos x="2" y="1"/>
                    </a:cxn>
                    <a:cxn ang="0">
                      <a:pos x="2" y="1"/>
                    </a:cxn>
                    <a:cxn ang="0">
                      <a:pos x="3" y="1"/>
                    </a:cxn>
                    <a:cxn ang="0">
                      <a:pos x="3" y="1"/>
                    </a:cxn>
                    <a:cxn ang="0">
                      <a:pos x="3" y="0"/>
                    </a:cxn>
                  </a:cxnLst>
                  <a:rect l="0" t="0" r="r" b="b"/>
                  <a:pathLst>
                    <a:path w="7" h="3">
                      <a:moveTo>
                        <a:pt x="3" y="0"/>
                      </a:moveTo>
                      <a:lnTo>
                        <a:pt x="3" y="0"/>
                      </a:lnTo>
                      <a:lnTo>
                        <a:pt x="4" y="0"/>
                      </a:lnTo>
                      <a:lnTo>
                        <a:pt x="4" y="0"/>
                      </a:lnTo>
                      <a:lnTo>
                        <a:pt x="4" y="0"/>
                      </a:lnTo>
                      <a:lnTo>
                        <a:pt x="4" y="1"/>
                      </a:lnTo>
                      <a:lnTo>
                        <a:pt x="5" y="1"/>
                      </a:lnTo>
                      <a:lnTo>
                        <a:pt x="5" y="1"/>
                      </a:lnTo>
                      <a:lnTo>
                        <a:pt x="6" y="1"/>
                      </a:lnTo>
                      <a:lnTo>
                        <a:pt x="6" y="1"/>
                      </a:lnTo>
                      <a:lnTo>
                        <a:pt x="6" y="1"/>
                      </a:lnTo>
                      <a:lnTo>
                        <a:pt x="6" y="1"/>
                      </a:lnTo>
                      <a:lnTo>
                        <a:pt x="6" y="1"/>
                      </a:lnTo>
                      <a:lnTo>
                        <a:pt x="7" y="1"/>
                      </a:lnTo>
                      <a:lnTo>
                        <a:pt x="7" y="2"/>
                      </a:lnTo>
                      <a:lnTo>
                        <a:pt x="7" y="2"/>
                      </a:lnTo>
                      <a:lnTo>
                        <a:pt x="6" y="2"/>
                      </a:lnTo>
                      <a:lnTo>
                        <a:pt x="6" y="2"/>
                      </a:lnTo>
                      <a:lnTo>
                        <a:pt x="6" y="3"/>
                      </a:lnTo>
                      <a:lnTo>
                        <a:pt x="6" y="3"/>
                      </a:lnTo>
                      <a:lnTo>
                        <a:pt x="6" y="3"/>
                      </a:lnTo>
                      <a:lnTo>
                        <a:pt x="6" y="3"/>
                      </a:lnTo>
                      <a:lnTo>
                        <a:pt x="6" y="3"/>
                      </a:lnTo>
                      <a:lnTo>
                        <a:pt x="6" y="3"/>
                      </a:lnTo>
                      <a:lnTo>
                        <a:pt x="6" y="3"/>
                      </a:lnTo>
                      <a:lnTo>
                        <a:pt x="5" y="3"/>
                      </a:lnTo>
                      <a:lnTo>
                        <a:pt x="5" y="3"/>
                      </a:lnTo>
                      <a:lnTo>
                        <a:pt x="5" y="3"/>
                      </a:lnTo>
                      <a:lnTo>
                        <a:pt x="4" y="3"/>
                      </a:lnTo>
                      <a:lnTo>
                        <a:pt x="4" y="3"/>
                      </a:lnTo>
                      <a:lnTo>
                        <a:pt x="4" y="3"/>
                      </a:lnTo>
                      <a:lnTo>
                        <a:pt x="4" y="3"/>
                      </a:lnTo>
                      <a:lnTo>
                        <a:pt x="3" y="3"/>
                      </a:lnTo>
                      <a:lnTo>
                        <a:pt x="3" y="3"/>
                      </a:lnTo>
                      <a:lnTo>
                        <a:pt x="3" y="3"/>
                      </a:lnTo>
                      <a:lnTo>
                        <a:pt x="2" y="3"/>
                      </a:lnTo>
                      <a:lnTo>
                        <a:pt x="2" y="3"/>
                      </a:lnTo>
                      <a:lnTo>
                        <a:pt x="1" y="3"/>
                      </a:lnTo>
                      <a:lnTo>
                        <a:pt x="1" y="3"/>
                      </a:lnTo>
                      <a:lnTo>
                        <a:pt x="1" y="3"/>
                      </a:lnTo>
                      <a:lnTo>
                        <a:pt x="0" y="3"/>
                      </a:lnTo>
                      <a:lnTo>
                        <a:pt x="0" y="3"/>
                      </a:lnTo>
                      <a:lnTo>
                        <a:pt x="0" y="3"/>
                      </a:lnTo>
                      <a:lnTo>
                        <a:pt x="0" y="3"/>
                      </a:lnTo>
                      <a:lnTo>
                        <a:pt x="0" y="3"/>
                      </a:lnTo>
                      <a:lnTo>
                        <a:pt x="0" y="2"/>
                      </a:lnTo>
                      <a:lnTo>
                        <a:pt x="1" y="2"/>
                      </a:lnTo>
                      <a:lnTo>
                        <a:pt x="1" y="2"/>
                      </a:lnTo>
                      <a:lnTo>
                        <a:pt x="1" y="2"/>
                      </a:lnTo>
                      <a:lnTo>
                        <a:pt x="1" y="2"/>
                      </a:lnTo>
                      <a:lnTo>
                        <a:pt x="1" y="2"/>
                      </a:lnTo>
                      <a:lnTo>
                        <a:pt x="1" y="2"/>
                      </a:lnTo>
                      <a:lnTo>
                        <a:pt x="1" y="2"/>
                      </a:lnTo>
                      <a:lnTo>
                        <a:pt x="0" y="2"/>
                      </a:lnTo>
                      <a:lnTo>
                        <a:pt x="0" y="2"/>
                      </a:lnTo>
                      <a:lnTo>
                        <a:pt x="0" y="2"/>
                      </a:lnTo>
                      <a:lnTo>
                        <a:pt x="0" y="2"/>
                      </a:lnTo>
                      <a:lnTo>
                        <a:pt x="0" y="2"/>
                      </a:lnTo>
                      <a:lnTo>
                        <a:pt x="0" y="2"/>
                      </a:lnTo>
                      <a:lnTo>
                        <a:pt x="0" y="1"/>
                      </a:lnTo>
                      <a:lnTo>
                        <a:pt x="0" y="1"/>
                      </a:lnTo>
                      <a:lnTo>
                        <a:pt x="1" y="1"/>
                      </a:lnTo>
                      <a:lnTo>
                        <a:pt x="1" y="1"/>
                      </a:lnTo>
                      <a:lnTo>
                        <a:pt x="2" y="1"/>
                      </a:lnTo>
                      <a:lnTo>
                        <a:pt x="2" y="1"/>
                      </a:lnTo>
                      <a:lnTo>
                        <a:pt x="2" y="1"/>
                      </a:lnTo>
                      <a:lnTo>
                        <a:pt x="2" y="1"/>
                      </a:lnTo>
                      <a:lnTo>
                        <a:pt x="2" y="1"/>
                      </a:lnTo>
                      <a:lnTo>
                        <a:pt x="3" y="1"/>
                      </a:lnTo>
                      <a:lnTo>
                        <a:pt x="3" y="1"/>
                      </a:lnTo>
                      <a:lnTo>
                        <a:pt x="3" y="1"/>
                      </a:lnTo>
                      <a:lnTo>
                        <a:pt x="3" y="1"/>
                      </a:lnTo>
                      <a:lnTo>
                        <a:pt x="3" y="1"/>
                      </a:lnTo>
                      <a:lnTo>
                        <a:pt x="3"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Freeform 780">
                  <a:extLst>
                    <a:ext uri="{FF2B5EF4-FFF2-40B4-BE49-F238E27FC236}">
                      <a16:creationId xmlns:a16="http://schemas.microsoft.com/office/drawing/2014/main" id="{27BDD97F-8304-468D-A9FD-8BEA358EA8D8}"/>
                    </a:ext>
                  </a:extLst>
                </p:cNvPr>
                <p:cNvSpPr>
                  <a:spLocks/>
                </p:cNvSpPr>
                <p:nvPr/>
              </p:nvSpPr>
              <p:spPr bwMode="auto">
                <a:xfrm>
                  <a:off x="5375275" y="22542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Freeform 781">
                  <a:extLst>
                    <a:ext uri="{FF2B5EF4-FFF2-40B4-BE49-F238E27FC236}">
                      <a16:creationId xmlns:a16="http://schemas.microsoft.com/office/drawing/2014/main" id="{A47603BB-866A-4DA5-B2FC-A5538823DF63}"/>
                    </a:ext>
                  </a:extLst>
                </p:cNvPr>
                <p:cNvSpPr>
                  <a:spLocks/>
                </p:cNvSpPr>
                <p:nvPr/>
              </p:nvSpPr>
              <p:spPr bwMode="auto">
                <a:xfrm>
                  <a:off x="7621588" y="2619375"/>
                  <a:ext cx="60325" cy="274638"/>
                </a:xfrm>
                <a:custGeom>
                  <a:avLst/>
                  <a:gdLst/>
                  <a:ahLst/>
                  <a:cxnLst>
                    <a:cxn ang="0">
                      <a:pos x="2" y="0"/>
                    </a:cxn>
                    <a:cxn ang="0">
                      <a:pos x="3" y="0"/>
                    </a:cxn>
                    <a:cxn ang="0">
                      <a:pos x="3" y="1"/>
                    </a:cxn>
                    <a:cxn ang="0">
                      <a:pos x="3" y="2"/>
                    </a:cxn>
                    <a:cxn ang="0">
                      <a:pos x="3" y="3"/>
                    </a:cxn>
                    <a:cxn ang="0">
                      <a:pos x="4" y="5"/>
                    </a:cxn>
                    <a:cxn ang="0">
                      <a:pos x="3" y="6"/>
                    </a:cxn>
                    <a:cxn ang="0">
                      <a:pos x="3" y="8"/>
                    </a:cxn>
                    <a:cxn ang="0">
                      <a:pos x="4" y="9"/>
                    </a:cxn>
                    <a:cxn ang="0">
                      <a:pos x="4" y="9"/>
                    </a:cxn>
                    <a:cxn ang="0">
                      <a:pos x="4" y="10"/>
                    </a:cxn>
                    <a:cxn ang="0">
                      <a:pos x="4" y="12"/>
                    </a:cxn>
                    <a:cxn ang="0">
                      <a:pos x="5" y="13"/>
                    </a:cxn>
                    <a:cxn ang="0">
                      <a:pos x="5" y="15"/>
                    </a:cxn>
                    <a:cxn ang="0">
                      <a:pos x="6" y="17"/>
                    </a:cxn>
                    <a:cxn ang="0">
                      <a:pos x="5" y="17"/>
                    </a:cxn>
                    <a:cxn ang="0">
                      <a:pos x="4" y="17"/>
                    </a:cxn>
                    <a:cxn ang="0">
                      <a:pos x="3" y="17"/>
                    </a:cxn>
                    <a:cxn ang="0">
                      <a:pos x="3" y="18"/>
                    </a:cxn>
                    <a:cxn ang="0">
                      <a:pos x="3" y="20"/>
                    </a:cxn>
                    <a:cxn ang="0">
                      <a:pos x="2" y="21"/>
                    </a:cxn>
                    <a:cxn ang="0">
                      <a:pos x="3" y="22"/>
                    </a:cxn>
                    <a:cxn ang="0">
                      <a:pos x="3" y="24"/>
                    </a:cxn>
                    <a:cxn ang="0">
                      <a:pos x="4" y="24"/>
                    </a:cxn>
                    <a:cxn ang="0">
                      <a:pos x="4" y="25"/>
                    </a:cxn>
                    <a:cxn ang="0">
                      <a:pos x="4" y="27"/>
                    </a:cxn>
                    <a:cxn ang="0">
                      <a:pos x="4" y="26"/>
                    </a:cxn>
                    <a:cxn ang="0">
                      <a:pos x="3" y="25"/>
                    </a:cxn>
                    <a:cxn ang="0">
                      <a:pos x="2" y="25"/>
                    </a:cxn>
                    <a:cxn ang="0">
                      <a:pos x="1" y="27"/>
                    </a:cxn>
                    <a:cxn ang="0">
                      <a:pos x="1" y="27"/>
                    </a:cxn>
                    <a:cxn ang="0">
                      <a:pos x="1" y="25"/>
                    </a:cxn>
                    <a:cxn ang="0">
                      <a:pos x="1" y="23"/>
                    </a:cxn>
                    <a:cxn ang="0">
                      <a:pos x="1" y="22"/>
                    </a:cxn>
                    <a:cxn ang="0">
                      <a:pos x="1" y="21"/>
                    </a:cxn>
                    <a:cxn ang="0">
                      <a:pos x="1" y="20"/>
                    </a:cxn>
                    <a:cxn ang="0">
                      <a:pos x="1" y="19"/>
                    </a:cxn>
                    <a:cxn ang="0">
                      <a:pos x="1" y="18"/>
                    </a:cxn>
                    <a:cxn ang="0">
                      <a:pos x="1" y="16"/>
                    </a:cxn>
                    <a:cxn ang="0">
                      <a:pos x="1" y="15"/>
                    </a:cxn>
                    <a:cxn ang="0">
                      <a:pos x="1" y="13"/>
                    </a:cxn>
                    <a:cxn ang="0">
                      <a:pos x="1" y="12"/>
                    </a:cxn>
                    <a:cxn ang="0">
                      <a:pos x="2" y="11"/>
                    </a:cxn>
                    <a:cxn ang="0">
                      <a:pos x="1" y="10"/>
                    </a:cxn>
                    <a:cxn ang="0">
                      <a:pos x="0" y="9"/>
                    </a:cxn>
                    <a:cxn ang="0">
                      <a:pos x="0" y="7"/>
                    </a:cxn>
                    <a:cxn ang="0">
                      <a:pos x="0" y="6"/>
                    </a:cxn>
                    <a:cxn ang="0">
                      <a:pos x="1" y="5"/>
                    </a:cxn>
                    <a:cxn ang="0">
                      <a:pos x="1" y="4"/>
                    </a:cxn>
                    <a:cxn ang="0">
                      <a:pos x="1" y="3"/>
                    </a:cxn>
                    <a:cxn ang="0">
                      <a:pos x="2" y="3"/>
                    </a:cxn>
                    <a:cxn ang="0">
                      <a:pos x="2" y="3"/>
                    </a:cxn>
                    <a:cxn ang="0">
                      <a:pos x="3" y="2"/>
                    </a:cxn>
                    <a:cxn ang="0">
                      <a:pos x="2" y="1"/>
                    </a:cxn>
                  </a:cxnLst>
                  <a:rect l="0" t="0" r="r" b="b"/>
                  <a:pathLst>
                    <a:path w="6" h="27">
                      <a:moveTo>
                        <a:pt x="2" y="1"/>
                      </a:moveTo>
                      <a:lnTo>
                        <a:pt x="2" y="1"/>
                      </a:lnTo>
                      <a:lnTo>
                        <a:pt x="2" y="1"/>
                      </a:lnTo>
                      <a:lnTo>
                        <a:pt x="2" y="0"/>
                      </a:lnTo>
                      <a:lnTo>
                        <a:pt x="2" y="0"/>
                      </a:lnTo>
                      <a:lnTo>
                        <a:pt x="2" y="1"/>
                      </a:lnTo>
                      <a:lnTo>
                        <a:pt x="2" y="1"/>
                      </a:lnTo>
                      <a:lnTo>
                        <a:pt x="2" y="0"/>
                      </a:lnTo>
                      <a:lnTo>
                        <a:pt x="2" y="0"/>
                      </a:lnTo>
                      <a:lnTo>
                        <a:pt x="3" y="0"/>
                      </a:lnTo>
                      <a:lnTo>
                        <a:pt x="3" y="0"/>
                      </a:lnTo>
                      <a:lnTo>
                        <a:pt x="3" y="0"/>
                      </a:lnTo>
                      <a:lnTo>
                        <a:pt x="3" y="1"/>
                      </a:lnTo>
                      <a:lnTo>
                        <a:pt x="3" y="1"/>
                      </a:lnTo>
                      <a:lnTo>
                        <a:pt x="3" y="1"/>
                      </a:lnTo>
                      <a:lnTo>
                        <a:pt x="3" y="1"/>
                      </a:lnTo>
                      <a:lnTo>
                        <a:pt x="3" y="1"/>
                      </a:lnTo>
                      <a:lnTo>
                        <a:pt x="3" y="2"/>
                      </a:lnTo>
                      <a:lnTo>
                        <a:pt x="3" y="2"/>
                      </a:lnTo>
                      <a:lnTo>
                        <a:pt x="3" y="2"/>
                      </a:lnTo>
                      <a:lnTo>
                        <a:pt x="3" y="2"/>
                      </a:lnTo>
                      <a:lnTo>
                        <a:pt x="3" y="2"/>
                      </a:lnTo>
                      <a:lnTo>
                        <a:pt x="3" y="3"/>
                      </a:lnTo>
                      <a:lnTo>
                        <a:pt x="3" y="3"/>
                      </a:lnTo>
                      <a:lnTo>
                        <a:pt x="3" y="3"/>
                      </a:lnTo>
                      <a:lnTo>
                        <a:pt x="3" y="3"/>
                      </a:lnTo>
                      <a:lnTo>
                        <a:pt x="4" y="4"/>
                      </a:lnTo>
                      <a:lnTo>
                        <a:pt x="4" y="4"/>
                      </a:lnTo>
                      <a:lnTo>
                        <a:pt x="4" y="4"/>
                      </a:lnTo>
                      <a:lnTo>
                        <a:pt x="4" y="5"/>
                      </a:lnTo>
                      <a:lnTo>
                        <a:pt x="4" y="5"/>
                      </a:lnTo>
                      <a:lnTo>
                        <a:pt x="4" y="6"/>
                      </a:lnTo>
                      <a:lnTo>
                        <a:pt x="4" y="6"/>
                      </a:lnTo>
                      <a:lnTo>
                        <a:pt x="4" y="6"/>
                      </a:lnTo>
                      <a:lnTo>
                        <a:pt x="3" y="6"/>
                      </a:lnTo>
                      <a:lnTo>
                        <a:pt x="3" y="7"/>
                      </a:lnTo>
                      <a:lnTo>
                        <a:pt x="3" y="7"/>
                      </a:lnTo>
                      <a:lnTo>
                        <a:pt x="3" y="7"/>
                      </a:lnTo>
                      <a:lnTo>
                        <a:pt x="3" y="8"/>
                      </a:lnTo>
                      <a:lnTo>
                        <a:pt x="3" y="8"/>
                      </a:lnTo>
                      <a:lnTo>
                        <a:pt x="3" y="8"/>
                      </a:lnTo>
                      <a:lnTo>
                        <a:pt x="4" y="8"/>
                      </a:lnTo>
                      <a:lnTo>
                        <a:pt x="4" y="9"/>
                      </a:lnTo>
                      <a:lnTo>
                        <a:pt x="4" y="9"/>
                      </a:lnTo>
                      <a:lnTo>
                        <a:pt x="4" y="9"/>
                      </a:lnTo>
                      <a:lnTo>
                        <a:pt x="3" y="10"/>
                      </a:lnTo>
                      <a:lnTo>
                        <a:pt x="4" y="10"/>
                      </a:lnTo>
                      <a:lnTo>
                        <a:pt x="4" y="9"/>
                      </a:lnTo>
                      <a:lnTo>
                        <a:pt x="4" y="9"/>
                      </a:lnTo>
                      <a:lnTo>
                        <a:pt x="4" y="9"/>
                      </a:lnTo>
                      <a:lnTo>
                        <a:pt x="4" y="9"/>
                      </a:lnTo>
                      <a:lnTo>
                        <a:pt x="4" y="10"/>
                      </a:lnTo>
                      <a:lnTo>
                        <a:pt x="4" y="10"/>
                      </a:lnTo>
                      <a:lnTo>
                        <a:pt x="4" y="10"/>
                      </a:lnTo>
                      <a:lnTo>
                        <a:pt x="4" y="10"/>
                      </a:lnTo>
                      <a:lnTo>
                        <a:pt x="4" y="10"/>
                      </a:lnTo>
                      <a:lnTo>
                        <a:pt x="4" y="11"/>
                      </a:lnTo>
                      <a:lnTo>
                        <a:pt x="4" y="11"/>
                      </a:lnTo>
                      <a:lnTo>
                        <a:pt x="4" y="11"/>
                      </a:lnTo>
                      <a:lnTo>
                        <a:pt x="4" y="12"/>
                      </a:lnTo>
                      <a:lnTo>
                        <a:pt x="5" y="12"/>
                      </a:lnTo>
                      <a:lnTo>
                        <a:pt x="5" y="13"/>
                      </a:lnTo>
                      <a:lnTo>
                        <a:pt x="5" y="13"/>
                      </a:lnTo>
                      <a:lnTo>
                        <a:pt x="5" y="13"/>
                      </a:lnTo>
                      <a:lnTo>
                        <a:pt x="5" y="13"/>
                      </a:lnTo>
                      <a:lnTo>
                        <a:pt x="5" y="14"/>
                      </a:lnTo>
                      <a:lnTo>
                        <a:pt x="5" y="14"/>
                      </a:lnTo>
                      <a:lnTo>
                        <a:pt x="5" y="14"/>
                      </a:lnTo>
                      <a:lnTo>
                        <a:pt x="5" y="14"/>
                      </a:lnTo>
                      <a:lnTo>
                        <a:pt x="5" y="15"/>
                      </a:lnTo>
                      <a:lnTo>
                        <a:pt x="6" y="16"/>
                      </a:lnTo>
                      <a:lnTo>
                        <a:pt x="6" y="16"/>
                      </a:lnTo>
                      <a:lnTo>
                        <a:pt x="6" y="17"/>
                      </a:lnTo>
                      <a:lnTo>
                        <a:pt x="6" y="18"/>
                      </a:lnTo>
                      <a:lnTo>
                        <a:pt x="6" y="17"/>
                      </a:lnTo>
                      <a:lnTo>
                        <a:pt x="6" y="17"/>
                      </a:lnTo>
                      <a:lnTo>
                        <a:pt x="5" y="17"/>
                      </a:lnTo>
                      <a:lnTo>
                        <a:pt x="5" y="17"/>
                      </a:lnTo>
                      <a:lnTo>
                        <a:pt x="5" y="17"/>
                      </a:lnTo>
                      <a:lnTo>
                        <a:pt x="5" y="17"/>
                      </a:lnTo>
                      <a:lnTo>
                        <a:pt x="4" y="17"/>
                      </a:lnTo>
                      <a:lnTo>
                        <a:pt x="4" y="16"/>
                      </a:lnTo>
                      <a:lnTo>
                        <a:pt x="4" y="16"/>
                      </a:lnTo>
                      <a:lnTo>
                        <a:pt x="4" y="16"/>
                      </a:lnTo>
                      <a:lnTo>
                        <a:pt x="4" y="17"/>
                      </a:lnTo>
                      <a:lnTo>
                        <a:pt x="4" y="17"/>
                      </a:lnTo>
                      <a:lnTo>
                        <a:pt x="4" y="17"/>
                      </a:lnTo>
                      <a:lnTo>
                        <a:pt x="4" y="17"/>
                      </a:lnTo>
                      <a:lnTo>
                        <a:pt x="3" y="17"/>
                      </a:lnTo>
                      <a:lnTo>
                        <a:pt x="3" y="17"/>
                      </a:lnTo>
                      <a:lnTo>
                        <a:pt x="3" y="17"/>
                      </a:lnTo>
                      <a:lnTo>
                        <a:pt x="3" y="17"/>
                      </a:lnTo>
                      <a:lnTo>
                        <a:pt x="3" y="18"/>
                      </a:lnTo>
                      <a:lnTo>
                        <a:pt x="3" y="18"/>
                      </a:lnTo>
                      <a:lnTo>
                        <a:pt x="3" y="18"/>
                      </a:lnTo>
                      <a:lnTo>
                        <a:pt x="3" y="18"/>
                      </a:lnTo>
                      <a:lnTo>
                        <a:pt x="3" y="18"/>
                      </a:lnTo>
                      <a:lnTo>
                        <a:pt x="3" y="19"/>
                      </a:lnTo>
                      <a:lnTo>
                        <a:pt x="3" y="19"/>
                      </a:lnTo>
                      <a:lnTo>
                        <a:pt x="3" y="20"/>
                      </a:lnTo>
                      <a:lnTo>
                        <a:pt x="2" y="20"/>
                      </a:lnTo>
                      <a:lnTo>
                        <a:pt x="2" y="20"/>
                      </a:lnTo>
                      <a:lnTo>
                        <a:pt x="2" y="21"/>
                      </a:lnTo>
                      <a:lnTo>
                        <a:pt x="2" y="21"/>
                      </a:lnTo>
                      <a:lnTo>
                        <a:pt x="2" y="21"/>
                      </a:lnTo>
                      <a:lnTo>
                        <a:pt x="2" y="21"/>
                      </a:lnTo>
                      <a:lnTo>
                        <a:pt x="2" y="22"/>
                      </a:lnTo>
                      <a:lnTo>
                        <a:pt x="2" y="22"/>
                      </a:lnTo>
                      <a:lnTo>
                        <a:pt x="2" y="22"/>
                      </a:lnTo>
                      <a:lnTo>
                        <a:pt x="3" y="22"/>
                      </a:lnTo>
                      <a:lnTo>
                        <a:pt x="3" y="23"/>
                      </a:lnTo>
                      <a:lnTo>
                        <a:pt x="3" y="23"/>
                      </a:lnTo>
                      <a:lnTo>
                        <a:pt x="3" y="23"/>
                      </a:lnTo>
                      <a:lnTo>
                        <a:pt x="3" y="23"/>
                      </a:lnTo>
                      <a:lnTo>
                        <a:pt x="3" y="24"/>
                      </a:lnTo>
                      <a:lnTo>
                        <a:pt x="3" y="24"/>
                      </a:lnTo>
                      <a:lnTo>
                        <a:pt x="3" y="25"/>
                      </a:lnTo>
                      <a:lnTo>
                        <a:pt x="4" y="25"/>
                      </a:lnTo>
                      <a:lnTo>
                        <a:pt x="4" y="25"/>
                      </a:lnTo>
                      <a:lnTo>
                        <a:pt x="4" y="24"/>
                      </a:lnTo>
                      <a:lnTo>
                        <a:pt x="4" y="24"/>
                      </a:lnTo>
                      <a:lnTo>
                        <a:pt x="4" y="25"/>
                      </a:lnTo>
                      <a:lnTo>
                        <a:pt x="4" y="25"/>
                      </a:lnTo>
                      <a:lnTo>
                        <a:pt x="4" y="25"/>
                      </a:lnTo>
                      <a:lnTo>
                        <a:pt x="4" y="25"/>
                      </a:lnTo>
                      <a:lnTo>
                        <a:pt x="4" y="25"/>
                      </a:lnTo>
                      <a:lnTo>
                        <a:pt x="4" y="26"/>
                      </a:lnTo>
                      <a:lnTo>
                        <a:pt x="4" y="26"/>
                      </a:lnTo>
                      <a:lnTo>
                        <a:pt x="4" y="26"/>
                      </a:lnTo>
                      <a:lnTo>
                        <a:pt x="4" y="27"/>
                      </a:lnTo>
                      <a:lnTo>
                        <a:pt x="4" y="27"/>
                      </a:lnTo>
                      <a:lnTo>
                        <a:pt x="4" y="27"/>
                      </a:lnTo>
                      <a:lnTo>
                        <a:pt x="4" y="26"/>
                      </a:lnTo>
                      <a:lnTo>
                        <a:pt x="4" y="26"/>
                      </a:lnTo>
                      <a:lnTo>
                        <a:pt x="4" y="26"/>
                      </a:lnTo>
                      <a:lnTo>
                        <a:pt x="4" y="26"/>
                      </a:lnTo>
                      <a:lnTo>
                        <a:pt x="4" y="25"/>
                      </a:lnTo>
                      <a:lnTo>
                        <a:pt x="4" y="25"/>
                      </a:lnTo>
                      <a:lnTo>
                        <a:pt x="3" y="25"/>
                      </a:lnTo>
                      <a:lnTo>
                        <a:pt x="3" y="25"/>
                      </a:lnTo>
                      <a:lnTo>
                        <a:pt x="3" y="25"/>
                      </a:lnTo>
                      <a:lnTo>
                        <a:pt x="3" y="25"/>
                      </a:lnTo>
                      <a:lnTo>
                        <a:pt x="3" y="25"/>
                      </a:lnTo>
                      <a:lnTo>
                        <a:pt x="3" y="25"/>
                      </a:lnTo>
                      <a:lnTo>
                        <a:pt x="2" y="25"/>
                      </a:lnTo>
                      <a:lnTo>
                        <a:pt x="2" y="25"/>
                      </a:lnTo>
                      <a:lnTo>
                        <a:pt x="2" y="25"/>
                      </a:lnTo>
                      <a:lnTo>
                        <a:pt x="2" y="26"/>
                      </a:lnTo>
                      <a:lnTo>
                        <a:pt x="2" y="26"/>
                      </a:lnTo>
                      <a:lnTo>
                        <a:pt x="1" y="27"/>
                      </a:lnTo>
                      <a:lnTo>
                        <a:pt x="1" y="27"/>
                      </a:lnTo>
                      <a:lnTo>
                        <a:pt x="1" y="27"/>
                      </a:lnTo>
                      <a:lnTo>
                        <a:pt x="1" y="27"/>
                      </a:lnTo>
                      <a:lnTo>
                        <a:pt x="1" y="27"/>
                      </a:lnTo>
                      <a:lnTo>
                        <a:pt x="1" y="27"/>
                      </a:lnTo>
                      <a:lnTo>
                        <a:pt x="1" y="26"/>
                      </a:lnTo>
                      <a:lnTo>
                        <a:pt x="1" y="26"/>
                      </a:lnTo>
                      <a:lnTo>
                        <a:pt x="1" y="26"/>
                      </a:lnTo>
                      <a:lnTo>
                        <a:pt x="1" y="25"/>
                      </a:lnTo>
                      <a:lnTo>
                        <a:pt x="1" y="25"/>
                      </a:lnTo>
                      <a:lnTo>
                        <a:pt x="1" y="24"/>
                      </a:lnTo>
                      <a:lnTo>
                        <a:pt x="1" y="24"/>
                      </a:lnTo>
                      <a:lnTo>
                        <a:pt x="1" y="24"/>
                      </a:lnTo>
                      <a:lnTo>
                        <a:pt x="1" y="24"/>
                      </a:lnTo>
                      <a:lnTo>
                        <a:pt x="1" y="23"/>
                      </a:lnTo>
                      <a:lnTo>
                        <a:pt x="1" y="23"/>
                      </a:lnTo>
                      <a:lnTo>
                        <a:pt x="1" y="23"/>
                      </a:lnTo>
                      <a:lnTo>
                        <a:pt x="1" y="23"/>
                      </a:lnTo>
                      <a:lnTo>
                        <a:pt x="1" y="22"/>
                      </a:lnTo>
                      <a:lnTo>
                        <a:pt x="1" y="22"/>
                      </a:lnTo>
                      <a:lnTo>
                        <a:pt x="1" y="22"/>
                      </a:lnTo>
                      <a:lnTo>
                        <a:pt x="1" y="21"/>
                      </a:lnTo>
                      <a:lnTo>
                        <a:pt x="1" y="21"/>
                      </a:lnTo>
                      <a:lnTo>
                        <a:pt x="1" y="21"/>
                      </a:lnTo>
                      <a:lnTo>
                        <a:pt x="1" y="21"/>
                      </a:lnTo>
                      <a:lnTo>
                        <a:pt x="1" y="21"/>
                      </a:lnTo>
                      <a:lnTo>
                        <a:pt x="1" y="20"/>
                      </a:lnTo>
                      <a:lnTo>
                        <a:pt x="1" y="20"/>
                      </a:lnTo>
                      <a:lnTo>
                        <a:pt x="1" y="20"/>
                      </a:lnTo>
                      <a:lnTo>
                        <a:pt x="1" y="20"/>
                      </a:lnTo>
                      <a:lnTo>
                        <a:pt x="1" y="20"/>
                      </a:lnTo>
                      <a:lnTo>
                        <a:pt x="1" y="19"/>
                      </a:lnTo>
                      <a:lnTo>
                        <a:pt x="1" y="19"/>
                      </a:lnTo>
                      <a:lnTo>
                        <a:pt x="1" y="19"/>
                      </a:lnTo>
                      <a:lnTo>
                        <a:pt x="1" y="19"/>
                      </a:lnTo>
                      <a:lnTo>
                        <a:pt x="1" y="19"/>
                      </a:lnTo>
                      <a:lnTo>
                        <a:pt x="1" y="18"/>
                      </a:lnTo>
                      <a:lnTo>
                        <a:pt x="1" y="18"/>
                      </a:lnTo>
                      <a:lnTo>
                        <a:pt x="1" y="18"/>
                      </a:lnTo>
                      <a:lnTo>
                        <a:pt x="1" y="18"/>
                      </a:lnTo>
                      <a:lnTo>
                        <a:pt x="1" y="18"/>
                      </a:lnTo>
                      <a:lnTo>
                        <a:pt x="1" y="18"/>
                      </a:lnTo>
                      <a:lnTo>
                        <a:pt x="1" y="17"/>
                      </a:lnTo>
                      <a:lnTo>
                        <a:pt x="1" y="17"/>
                      </a:lnTo>
                      <a:lnTo>
                        <a:pt x="1" y="16"/>
                      </a:lnTo>
                      <a:lnTo>
                        <a:pt x="1" y="16"/>
                      </a:lnTo>
                      <a:lnTo>
                        <a:pt x="1" y="16"/>
                      </a:lnTo>
                      <a:lnTo>
                        <a:pt x="1" y="16"/>
                      </a:lnTo>
                      <a:lnTo>
                        <a:pt x="1" y="16"/>
                      </a:lnTo>
                      <a:lnTo>
                        <a:pt x="1" y="15"/>
                      </a:lnTo>
                      <a:lnTo>
                        <a:pt x="1" y="15"/>
                      </a:lnTo>
                      <a:lnTo>
                        <a:pt x="1" y="15"/>
                      </a:lnTo>
                      <a:lnTo>
                        <a:pt x="1" y="14"/>
                      </a:lnTo>
                      <a:lnTo>
                        <a:pt x="1" y="14"/>
                      </a:lnTo>
                      <a:lnTo>
                        <a:pt x="1" y="13"/>
                      </a:lnTo>
                      <a:lnTo>
                        <a:pt x="1" y="13"/>
                      </a:lnTo>
                      <a:lnTo>
                        <a:pt x="1" y="13"/>
                      </a:lnTo>
                      <a:lnTo>
                        <a:pt x="1" y="13"/>
                      </a:lnTo>
                      <a:lnTo>
                        <a:pt x="1" y="12"/>
                      </a:lnTo>
                      <a:lnTo>
                        <a:pt x="1" y="12"/>
                      </a:lnTo>
                      <a:lnTo>
                        <a:pt x="1" y="12"/>
                      </a:lnTo>
                      <a:lnTo>
                        <a:pt x="1" y="11"/>
                      </a:lnTo>
                      <a:lnTo>
                        <a:pt x="2" y="11"/>
                      </a:lnTo>
                      <a:lnTo>
                        <a:pt x="2" y="11"/>
                      </a:lnTo>
                      <a:lnTo>
                        <a:pt x="2" y="11"/>
                      </a:lnTo>
                      <a:lnTo>
                        <a:pt x="2" y="11"/>
                      </a:lnTo>
                      <a:lnTo>
                        <a:pt x="1" y="11"/>
                      </a:lnTo>
                      <a:lnTo>
                        <a:pt x="1" y="10"/>
                      </a:lnTo>
                      <a:lnTo>
                        <a:pt x="1" y="10"/>
                      </a:lnTo>
                      <a:lnTo>
                        <a:pt x="1" y="10"/>
                      </a:lnTo>
                      <a:lnTo>
                        <a:pt x="1" y="9"/>
                      </a:lnTo>
                      <a:lnTo>
                        <a:pt x="1" y="9"/>
                      </a:lnTo>
                      <a:lnTo>
                        <a:pt x="1" y="9"/>
                      </a:lnTo>
                      <a:lnTo>
                        <a:pt x="1" y="9"/>
                      </a:lnTo>
                      <a:lnTo>
                        <a:pt x="0" y="9"/>
                      </a:lnTo>
                      <a:lnTo>
                        <a:pt x="0" y="8"/>
                      </a:lnTo>
                      <a:lnTo>
                        <a:pt x="0" y="8"/>
                      </a:lnTo>
                      <a:lnTo>
                        <a:pt x="0" y="8"/>
                      </a:lnTo>
                      <a:lnTo>
                        <a:pt x="0" y="7"/>
                      </a:lnTo>
                      <a:lnTo>
                        <a:pt x="0" y="7"/>
                      </a:lnTo>
                      <a:lnTo>
                        <a:pt x="0" y="7"/>
                      </a:lnTo>
                      <a:lnTo>
                        <a:pt x="0" y="7"/>
                      </a:lnTo>
                      <a:lnTo>
                        <a:pt x="0" y="7"/>
                      </a:lnTo>
                      <a:lnTo>
                        <a:pt x="0" y="7"/>
                      </a:lnTo>
                      <a:lnTo>
                        <a:pt x="0" y="6"/>
                      </a:lnTo>
                      <a:lnTo>
                        <a:pt x="1" y="6"/>
                      </a:lnTo>
                      <a:lnTo>
                        <a:pt x="1" y="6"/>
                      </a:lnTo>
                      <a:lnTo>
                        <a:pt x="1" y="6"/>
                      </a:lnTo>
                      <a:lnTo>
                        <a:pt x="1" y="5"/>
                      </a:lnTo>
                      <a:lnTo>
                        <a:pt x="1" y="5"/>
                      </a:lnTo>
                      <a:lnTo>
                        <a:pt x="1" y="5"/>
                      </a:lnTo>
                      <a:lnTo>
                        <a:pt x="1" y="4"/>
                      </a:lnTo>
                      <a:lnTo>
                        <a:pt x="1" y="4"/>
                      </a:lnTo>
                      <a:lnTo>
                        <a:pt x="1" y="4"/>
                      </a:lnTo>
                      <a:lnTo>
                        <a:pt x="1" y="4"/>
                      </a:lnTo>
                      <a:lnTo>
                        <a:pt x="0" y="4"/>
                      </a:lnTo>
                      <a:lnTo>
                        <a:pt x="0" y="3"/>
                      </a:lnTo>
                      <a:lnTo>
                        <a:pt x="1" y="3"/>
                      </a:lnTo>
                      <a:lnTo>
                        <a:pt x="1" y="3"/>
                      </a:lnTo>
                      <a:lnTo>
                        <a:pt x="1" y="3"/>
                      </a:lnTo>
                      <a:lnTo>
                        <a:pt x="2" y="3"/>
                      </a:lnTo>
                      <a:lnTo>
                        <a:pt x="2" y="3"/>
                      </a:lnTo>
                      <a:lnTo>
                        <a:pt x="2" y="4"/>
                      </a:lnTo>
                      <a:lnTo>
                        <a:pt x="2" y="3"/>
                      </a:lnTo>
                      <a:lnTo>
                        <a:pt x="2" y="3"/>
                      </a:lnTo>
                      <a:lnTo>
                        <a:pt x="3" y="3"/>
                      </a:lnTo>
                      <a:lnTo>
                        <a:pt x="3" y="3"/>
                      </a:lnTo>
                      <a:lnTo>
                        <a:pt x="2" y="3"/>
                      </a:lnTo>
                      <a:lnTo>
                        <a:pt x="2" y="3"/>
                      </a:lnTo>
                      <a:lnTo>
                        <a:pt x="2" y="3"/>
                      </a:lnTo>
                      <a:lnTo>
                        <a:pt x="2" y="2"/>
                      </a:lnTo>
                      <a:lnTo>
                        <a:pt x="2" y="2"/>
                      </a:lnTo>
                      <a:lnTo>
                        <a:pt x="3" y="3"/>
                      </a:lnTo>
                      <a:lnTo>
                        <a:pt x="3" y="2"/>
                      </a:lnTo>
                      <a:lnTo>
                        <a:pt x="3" y="2"/>
                      </a:lnTo>
                      <a:lnTo>
                        <a:pt x="3" y="2"/>
                      </a:lnTo>
                      <a:lnTo>
                        <a:pt x="3" y="2"/>
                      </a:lnTo>
                      <a:lnTo>
                        <a:pt x="3" y="2"/>
                      </a:lnTo>
                      <a:lnTo>
                        <a:pt x="3"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Freeform 782">
                  <a:extLst>
                    <a:ext uri="{FF2B5EF4-FFF2-40B4-BE49-F238E27FC236}">
                      <a16:creationId xmlns:a16="http://schemas.microsoft.com/office/drawing/2014/main" id="{707426C5-E72C-4B71-9D10-5CEEE2D70341}"/>
                    </a:ext>
                  </a:extLst>
                </p:cNvPr>
                <p:cNvSpPr>
                  <a:spLocks/>
                </p:cNvSpPr>
                <p:nvPr/>
              </p:nvSpPr>
              <p:spPr bwMode="auto">
                <a:xfrm>
                  <a:off x="5375275" y="2243138"/>
                  <a:ext cx="11113"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7" name="Freeform 783">
                  <a:extLst>
                    <a:ext uri="{FF2B5EF4-FFF2-40B4-BE49-F238E27FC236}">
                      <a16:creationId xmlns:a16="http://schemas.microsoft.com/office/drawing/2014/main" id="{546E42C5-D4B8-4074-8D72-6D33C2401E17}"/>
                    </a:ext>
                  </a:extLst>
                </p:cNvPr>
                <p:cNvSpPr>
                  <a:spLocks/>
                </p:cNvSpPr>
                <p:nvPr/>
              </p:nvSpPr>
              <p:spPr bwMode="auto">
                <a:xfrm>
                  <a:off x="5659438" y="2009775"/>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Freeform 784">
                  <a:extLst>
                    <a:ext uri="{FF2B5EF4-FFF2-40B4-BE49-F238E27FC236}">
                      <a16:creationId xmlns:a16="http://schemas.microsoft.com/office/drawing/2014/main" id="{B50E37BE-1FA2-4567-94EF-217012C01A1B}"/>
                    </a:ext>
                  </a:extLst>
                </p:cNvPr>
                <p:cNvSpPr>
                  <a:spLocks/>
                </p:cNvSpPr>
                <p:nvPr/>
              </p:nvSpPr>
              <p:spPr bwMode="auto">
                <a:xfrm>
                  <a:off x="5964238" y="2000250"/>
                  <a:ext cx="1588" cy="9525"/>
                </a:xfrm>
                <a:custGeom>
                  <a:avLst/>
                  <a:gdLst/>
                  <a:ahLst/>
                  <a:cxnLst>
                    <a:cxn ang="0">
                      <a:pos x="0" y="1"/>
                    </a:cxn>
                    <a:cxn ang="0">
                      <a:pos x="0" y="1"/>
                    </a:cxn>
                    <a:cxn ang="0">
                      <a:pos x="0" y="0"/>
                    </a:cxn>
                    <a:cxn ang="0">
                      <a:pos x="0" y="0"/>
                    </a:cxn>
                    <a:cxn ang="0">
                      <a:pos x="0" y="1"/>
                    </a:cxn>
                    <a:cxn ang="0">
                      <a:pos x="0" y="1"/>
                    </a:cxn>
                    <a:cxn ang="0">
                      <a:pos x="0" y="1"/>
                    </a:cxn>
                  </a:cxnLst>
                  <a:rect l="0" t="0" r="r" b="b"/>
                  <a:pathLst>
                    <a:path h="1">
                      <a:moveTo>
                        <a:pt x="0" y="1"/>
                      </a:moveTo>
                      <a:lnTo>
                        <a:pt x="0" y="1"/>
                      </a:lnTo>
                      <a:lnTo>
                        <a:pt x="0" y="0"/>
                      </a:lnTo>
                      <a:lnTo>
                        <a:pt x="0"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Rectangle 785">
                  <a:extLst>
                    <a:ext uri="{FF2B5EF4-FFF2-40B4-BE49-F238E27FC236}">
                      <a16:creationId xmlns:a16="http://schemas.microsoft.com/office/drawing/2014/main" id="{F6C9B94A-14CA-430D-AE7B-828507C0F1C5}"/>
                    </a:ext>
                  </a:extLst>
                </p:cNvPr>
                <p:cNvSpPr>
                  <a:spLocks noChangeArrowheads="1"/>
                </p:cNvSpPr>
                <p:nvPr/>
              </p:nvSpPr>
              <p:spPr bwMode="auto">
                <a:xfrm>
                  <a:off x="5670550" y="2000250"/>
                  <a:ext cx="9525"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0" name="Freeform 786">
                  <a:extLst>
                    <a:ext uri="{FF2B5EF4-FFF2-40B4-BE49-F238E27FC236}">
                      <a16:creationId xmlns:a16="http://schemas.microsoft.com/office/drawing/2014/main" id="{5928D60E-EED9-415D-A58C-9F24C356C411}"/>
                    </a:ext>
                  </a:extLst>
                </p:cNvPr>
                <p:cNvSpPr>
                  <a:spLocks/>
                </p:cNvSpPr>
                <p:nvPr/>
              </p:nvSpPr>
              <p:spPr bwMode="auto">
                <a:xfrm>
                  <a:off x="5640388" y="1989138"/>
                  <a:ext cx="30163" cy="20638"/>
                </a:xfrm>
                <a:custGeom>
                  <a:avLst/>
                  <a:gdLst/>
                  <a:ahLst/>
                  <a:cxnLst>
                    <a:cxn ang="0">
                      <a:pos x="2" y="1"/>
                    </a:cxn>
                    <a:cxn ang="0">
                      <a:pos x="1" y="1"/>
                    </a:cxn>
                    <a:cxn ang="0">
                      <a:pos x="1" y="1"/>
                    </a:cxn>
                    <a:cxn ang="0">
                      <a:pos x="1" y="1"/>
                    </a:cxn>
                    <a:cxn ang="0">
                      <a:pos x="1" y="1"/>
                    </a:cxn>
                    <a:cxn ang="0">
                      <a:pos x="1" y="1"/>
                    </a:cxn>
                    <a:cxn ang="0">
                      <a:pos x="0" y="1"/>
                    </a:cxn>
                    <a:cxn ang="0">
                      <a:pos x="1" y="1"/>
                    </a:cxn>
                    <a:cxn ang="0">
                      <a:pos x="1" y="1"/>
                    </a:cxn>
                    <a:cxn ang="0">
                      <a:pos x="2" y="0"/>
                    </a:cxn>
                    <a:cxn ang="0">
                      <a:pos x="2" y="0"/>
                    </a:cxn>
                    <a:cxn ang="0">
                      <a:pos x="2" y="1"/>
                    </a:cxn>
                    <a:cxn ang="0">
                      <a:pos x="2" y="1"/>
                    </a:cxn>
                    <a:cxn ang="0">
                      <a:pos x="2" y="1"/>
                    </a:cxn>
                    <a:cxn ang="0">
                      <a:pos x="2" y="1"/>
                    </a:cxn>
                    <a:cxn ang="0">
                      <a:pos x="2" y="1"/>
                    </a:cxn>
                    <a:cxn ang="0">
                      <a:pos x="3" y="1"/>
                    </a:cxn>
                    <a:cxn ang="0">
                      <a:pos x="3" y="1"/>
                    </a:cxn>
                    <a:cxn ang="0">
                      <a:pos x="3" y="1"/>
                    </a:cxn>
                    <a:cxn ang="0">
                      <a:pos x="3" y="2"/>
                    </a:cxn>
                    <a:cxn ang="0">
                      <a:pos x="2" y="1"/>
                    </a:cxn>
                    <a:cxn ang="0">
                      <a:pos x="2" y="2"/>
                    </a:cxn>
                    <a:cxn ang="0">
                      <a:pos x="2" y="2"/>
                    </a:cxn>
                    <a:cxn ang="0">
                      <a:pos x="2" y="2"/>
                    </a:cxn>
                    <a:cxn ang="0">
                      <a:pos x="2" y="1"/>
                    </a:cxn>
                    <a:cxn ang="0">
                      <a:pos x="2" y="1"/>
                    </a:cxn>
                  </a:cxnLst>
                  <a:rect l="0" t="0" r="r" b="b"/>
                  <a:pathLst>
                    <a:path w="3" h="2">
                      <a:moveTo>
                        <a:pt x="2" y="1"/>
                      </a:moveTo>
                      <a:lnTo>
                        <a:pt x="1" y="1"/>
                      </a:lnTo>
                      <a:lnTo>
                        <a:pt x="1" y="1"/>
                      </a:lnTo>
                      <a:lnTo>
                        <a:pt x="1" y="1"/>
                      </a:lnTo>
                      <a:lnTo>
                        <a:pt x="1" y="1"/>
                      </a:lnTo>
                      <a:lnTo>
                        <a:pt x="1" y="1"/>
                      </a:lnTo>
                      <a:lnTo>
                        <a:pt x="0" y="1"/>
                      </a:lnTo>
                      <a:lnTo>
                        <a:pt x="1" y="1"/>
                      </a:lnTo>
                      <a:lnTo>
                        <a:pt x="1" y="1"/>
                      </a:lnTo>
                      <a:lnTo>
                        <a:pt x="2" y="0"/>
                      </a:lnTo>
                      <a:lnTo>
                        <a:pt x="2" y="0"/>
                      </a:lnTo>
                      <a:lnTo>
                        <a:pt x="2" y="1"/>
                      </a:lnTo>
                      <a:lnTo>
                        <a:pt x="2" y="1"/>
                      </a:lnTo>
                      <a:lnTo>
                        <a:pt x="2" y="1"/>
                      </a:lnTo>
                      <a:lnTo>
                        <a:pt x="2" y="1"/>
                      </a:lnTo>
                      <a:lnTo>
                        <a:pt x="2" y="1"/>
                      </a:lnTo>
                      <a:lnTo>
                        <a:pt x="3" y="1"/>
                      </a:lnTo>
                      <a:lnTo>
                        <a:pt x="3" y="1"/>
                      </a:lnTo>
                      <a:lnTo>
                        <a:pt x="3" y="1"/>
                      </a:lnTo>
                      <a:lnTo>
                        <a:pt x="3" y="2"/>
                      </a:lnTo>
                      <a:lnTo>
                        <a:pt x="2" y="1"/>
                      </a:lnTo>
                      <a:lnTo>
                        <a:pt x="2" y="2"/>
                      </a:lnTo>
                      <a:lnTo>
                        <a:pt x="2" y="2"/>
                      </a:lnTo>
                      <a:lnTo>
                        <a:pt x="2" y="2"/>
                      </a:lnTo>
                      <a:lnTo>
                        <a:pt x="2"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1" name="Freeform 787">
                  <a:extLst>
                    <a:ext uri="{FF2B5EF4-FFF2-40B4-BE49-F238E27FC236}">
                      <a16:creationId xmlns:a16="http://schemas.microsoft.com/office/drawing/2014/main" id="{9FA0F536-D3E9-4A4B-9C6C-3EEEC05167C7}"/>
                    </a:ext>
                  </a:extLst>
                </p:cNvPr>
                <p:cNvSpPr>
                  <a:spLocks/>
                </p:cNvSpPr>
                <p:nvPr/>
              </p:nvSpPr>
              <p:spPr bwMode="auto">
                <a:xfrm>
                  <a:off x="5659438" y="20002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Rectangle 788">
                  <a:extLst>
                    <a:ext uri="{FF2B5EF4-FFF2-40B4-BE49-F238E27FC236}">
                      <a16:creationId xmlns:a16="http://schemas.microsoft.com/office/drawing/2014/main" id="{5AB49A13-A7C7-466B-8181-BF0649557131}"/>
                    </a:ext>
                  </a:extLst>
                </p:cNvPr>
                <p:cNvSpPr>
                  <a:spLocks noChangeArrowheads="1"/>
                </p:cNvSpPr>
                <p:nvPr/>
              </p:nvSpPr>
              <p:spPr bwMode="auto">
                <a:xfrm>
                  <a:off x="5670550" y="20002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3" name="Freeform 789">
                  <a:extLst>
                    <a:ext uri="{FF2B5EF4-FFF2-40B4-BE49-F238E27FC236}">
                      <a16:creationId xmlns:a16="http://schemas.microsoft.com/office/drawing/2014/main" id="{83481330-D80B-47F1-95C0-59D6437259D4}"/>
                    </a:ext>
                  </a:extLst>
                </p:cNvPr>
                <p:cNvSpPr>
                  <a:spLocks/>
                </p:cNvSpPr>
                <p:nvPr/>
              </p:nvSpPr>
              <p:spPr bwMode="auto">
                <a:xfrm>
                  <a:off x="6188075" y="1938338"/>
                  <a:ext cx="41275" cy="20638"/>
                </a:xfrm>
                <a:custGeom>
                  <a:avLst/>
                  <a:gdLst/>
                  <a:ahLst/>
                  <a:cxnLst>
                    <a:cxn ang="0">
                      <a:pos x="0" y="2"/>
                    </a:cxn>
                    <a:cxn ang="0">
                      <a:pos x="0" y="1"/>
                    </a:cxn>
                    <a:cxn ang="0">
                      <a:pos x="0" y="1"/>
                    </a:cxn>
                    <a:cxn ang="0">
                      <a:pos x="1" y="1"/>
                    </a:cxn>
                    <a:cxn ang="0">
                      <a:pos x="1" y="1"/>
                    </a:cxn>
                    <a:cxn ang="0">
                      <a:pos x="1" y="1"/>
                    </a:cxn>
                    <a:cxn ang="0">
                      <a:pos x="1" y="1"/>
                    </a:cxn>
                    <a:cxn ang="0">
                      <a:pos x="1" y="1"/>
                    </a:cxn>
                    <a:cxn ang="0">
                      <a:pos x="1" y="1"/>
                    </a:cxn>
                    <a:cxn ang="0">
                      <a:pos x="2" y="0"/>
                    </a:cxn>
                    <a:cxn ang="0">
                      <a:pos x="2" y="0"/>
                    </a:cxn>
                    <a:cxn ang="0">
                      <a:pos x="2" y="0"/>
                    </a:cxn>
                    <a:cxn ang="0">
                      <a:pos x="3" y="1"/>
                    </a:cxn>
                    <a:cxn ang="0">
                      <a:pos x="3" y="1"/>
                    </a:cxn>
                    <a:cxn ang="0">
                      <a:pos x="4" y="1"/>
                    </a:cxn>
                    <a:cxn ang="0">
                      <a:pos x="3" y="1"/>
                    </a:cxn>
                    <a:cxn ang="0">
                      <a:pos x="3" y="1"/>
                    </a:cxn>
                    <a:cxn ang="0">
                      <a:pos x="3" y="1"/>
                    </a:cxn>
                    <a:cxn ang="0">
                      <a:pos x="2" y="2"/>
                    </a:cxn>
                    <a:cxn ang="0">
                      <a:pos x="2" y="2"/>
                    </a:cxn>
                    <a:cxn ang="0">
                      <a:pos x="2" y="2"/>
                    </a:cxn>
                    <a:cxn ang="0">
                      <a:pos x="1" y="2"/>
                    </a:cxn>
                    <a:cxn ang="0">
                      <a:pos x="1" y="2"/>
                    </a:cxn>
                    <a:cxn ang="0">
                      <a:pos x="1" y="2"/>
                    </a:cxn>
                    <a:cxn ang="0">
                      <a:pos x="1" y="2"/>
                    </a:cxn>
                    <a:cxn ang="0">
                      <a:pos x="0" y="2"/>
                    </a:cxn>
                    <a:cxn ang="0">
                      <a:pos x="0" y="2"/>
                    </a:cxn>
                  </a:cxnLst>
                  <a:rect l="0" t="0" r="r" b="b"/>
                  <a:pathLst>
                    <a:path w="4" h="2">
                      <a:moveTo>
                        <a:pt x="0" y="2"/>
                      </a:moveTo>
                      <a:lnTo>
                        <a:pt x="0" y="1"/>
                      </a:lnTo>
                      <a:lnTo>
                        <a:pt x="0" y="1"/>
                      </a:lnTo>
                      <a:lnTo>
                        <a:pt x="1" y="1"/>
                      </a:lnTo>
                      <a:lnTo>
                        <a:pt x="1" y="1"/>
                      </a:lnTo>
                      <a:lnTo>
                        <a:pt x="1" y="1"/>
                      </a:lnTo>
                      <a:lnTo>
                        <a:pt x="1" y="1"/>
                      </a:lnTo>
                      <a:lnTo>
                        <a:pt x="1" y="1"/>
                      </a:lnTo>
                      <a:lnTo>
                        <a:pt x="1" y="1"/>
                      </a:lnTo>
                      <a:lnTo>
                        <a:pt x="2" y="0"/>
                      </a:lnTo>
                      <a:lnTo>
                        <a:pt x="2" y="0"/>
                      </a:lnTo>
                      <a:lnTo>
                        <a:pt x="2" y="0"/>
                      </a:lnTo>
                      <a:lnTo>
                        <a:pt x="3" y="1"/>
                      </a:lnTo>
                      <a:lnTo>
                        <a:pt x="3" y="1"/>
                      </a:lnTo>
                      <a:lnTo>
                        <a:pt x="4" y="1"/>
                      </a:lnTo>
                      <a:lnTo>
                        <a:pt x="3" y="1"/>
                      </a:lnTo>
                      <a:lnTo>
                        <a:pt x="3" y="1"/>
                      </a:lnTo>
                      <a:lnTo>
                        <a:pt x="3" y="1"/>
                      </a:lnTo>
                      <a:lnTo>
                        <a:pt x="2" y="2"/>
                      </a:lnTo>
                      <a:lnTo>
                        <a:pt x="2" y="2"/>
                      </a:lnTo>
                      <a:lnTo>
                        <a:pt x="2" y="2"/>
                      </a:lnTo>
                      <a:lnTo>
                        <a:pt x="1" y="2"/>
                      </a:lnTo>
                      <a:lnTo>
                        <a:pt x="1" y="2"/>
                      </a:lnTo>
                      <a:lnTo>
                        <a:pt x="1" y="2"/>
                      </a:lnTo>
                      <a:lnTo>
                        <a:pt x="1" y="2"/>
                      </a:lnTo>
                      <a:lnTo>
                        <a:pt x="0"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Freeform 790">
                  <a:extLst>
                    <a:ext uri="{FF2B5EF4-FFF2-40B4-BE49-F238E27FC236}">
                      <a16:creationId xmlns:a16="http://schemas.microsoft.com/office/drawing/2014/main" id="{66F2EA59-F746-42C1-8796-057FACFD303E}"/>
                    </a:ext>
                  </a:extLst>
                </p:cNvPr>
                <p:cNvSpPr>
                  <a:spLocks/>
                </p:cNvSpPr>
                <p:nvPr/>
              </p:nvSpPr>
              <p:spPr bwMode="auto">
                <a:xfrm>
                  <a:off x="7712075" y="1949450"/>
                  <a:ext cx="30163" cy="30163"/>
                </a:xfrm>
                <a:custGeom>
                  <a:avLst/>
                  <a:gdLst/>
                  <a:ahLst/>
                  <a:cxnLst>
                    <a:cxn ang="0">
                      <a:pos x="2" y="1"/>
                    </a:cxn>
                    <a:cxn ang="0">
                      <a:pos x="2" y="0"/>
                    </a:cxn>
                    <a:cxn ang="0">
                      <a:pos x="2" y="0"/>
                    </a:cxn>
                    <a:cxn ang="0">
                      <a:pos x="2" y="0"/>
                    </a:cxn>
                    <a:cxn ang="0">
                      <a:pos x="2" y="0"/>
                    </a:cxn>
                    <a:cxn ang="0">
                      <a:pos x="2" y="1"/>
                    </a:cxn>
                    <a:cxn ang="0">
                      <a:pos x="3" y="1"/>
                    </a:cxn>
                    <a:cxn ang="0">
                      <a:pos x="3" y="1"/>
                    </a:cxn>
                    <a:cxn ang="0">
                      <a:pos x="2" y="1"/>
                    </a:cxn>
                    <a:cxn ang="0">
                      <a:pos x="2" y="1"/>
                    </a:cxn>
                    <a:cxn ang="0">
                      <a:pos x="2" y="1"/>
                    </a:cxn>
                    <a:cxn ang="0">
                      <a:pos x="2" y="2"/>
                    </a:cxn>
                    <a:cxn ang="0">
                      <a:pos x="1" y="2"/>
                    </a:cxn>
                    <a:cxn ang="0">
                      <a:pos x="1" y="2"/>
                    </a:cxn>
                    <a:cxn ang="0">
                      <a:pos x="1" y="2"/>
                    </a:cxn>
                    <a:cxn ang="0">
                      <a:pos x="1" y="2"/>
                    </a:cxn>
                    <a:cxn ang="0">
                      <a:pos x="1" y="3"/>
                    </a:cxn>
                    <a:cxn ang="0">
                      <a:pos x="0" y="3"/>
                    </a:cxn>
                    <a:cxn ang="0">
                      <a:pos x="1" y="2"/>
                    </a:cxn>
                    <a:cxn ang="0">
                      <a:pos x="1" y="2"/>
                    </a:cxn>
                    <a:cxn ang="0">
                      <a:pos x="1" y="2"/>
                    </a:cxn>
                    <a:cxn ang="0">
                      <a:pos x="1" y="2"/>
                    </a:cxn>
                    <a:cxn ang="0">
                      <a:pos x="1" y="1"/>
                    </a:cxn>
                    <a:cxn ang="0">
                      <a:pos x="1" y="1"/>
                    </a:cxn>
                    <a:cxn ang="0">
                      <a:pos x="1" y="1"/>
                    </a:cxn>
                    <a:cxn ang="0">
                      <a:pos x="1" y="1"/>
                    </a:cxn>
                    <a:cxn ang="0">
                      <a:pos x="1" y="2"/>
                    </a:cxn>
                    <a:cxn ang="0">
                      <a:pos x="0" y="2"/>
                    </a:cxn>
                    <a:cxn ang="0">
                      <a:pos x="0" y="1"/>
                    </a:cxn>
                    <a:cxn ang="0">
                      <a:pos x="0" y="1"/>
                    </a:cxn>
                    <a:cxn ang="0">
                      <a:pos x="0" y="1"/>
                    </a:cxn>
                    <a:cxn ang="0">
                      <a:pos x="0" y="1"/>
                    </a:cxn>
                    <a:cxn ang="0">
                      <a:pos x="0" y="1"/>
                    </a:cxn>
                    <a:cxn ang="0">
                      <a:pos x="0" y="1"/>
                    </a:cxn>
                    <a:cxn ang="0">
                      <a:pos x="1" y="1"/>
                    </a:cxn>
                    <a:cxn ang="0">
                      <a:pos x="1" y="1"/>
                    </a:cxn>
                    <a:cxn ang="0">
                      <a:pos x="2" y="1"/>
                    </a:cxn>
                  </a:cxnLst>
                  <a:rect l="0" t="0" r="r" b="b"/>
                  <a:pathLst>
                    <a:path w="3" h="3">
                      <a:moveTo>
                        <a:pt x="2" y="1"/>
                      </a:moveTo>
                      <a:lnTo>
                        <a:pt x="2" y="0"/>
                      </a:lnTo>
                      <a:lnTo>
                        <a:pt x="2" y="0"/>
                      </a:lnTo>
                      <a:lnTo>
                        <a:pt x="2" y="0"/>
                      </a:lnTo>
                      <a:lnTo>
                        <a:pt x="2" y="0"/>
                      </a:lnTo>
                      <a:lnTo>
                        <a:pt x="2" y="1"/>
                      </a:lnTo>
                      <a:lnTo>
                        <a:pt x="3" y="1"/>
                      </a:lnTo>
                      <a:lnTo>
                        <a:pt x="3" y="1"/>
                      </a:lnTo>
                      <a:lnTo>
                        <a:pt x="2" y="1"/>
                      </a:lnTo>
                      <a:lnTo>
                        <a:pt x="2" y="1"/>
                      </a:lnTo>
                      <a:lnTo>
                        <a:pt x="2" y="1"/>
                      </a:lnTo>
                      <a:lnTo>
                        <a:pt x="2" y="2"/>
                      </a:lnTo>
                      <a:lnTo>
                        <a:pt x="1" y="2"/>
                      </a:lnTo>
                      <a:lnTo>
                        <a:pt x="1" y="2"/>
                      </a:lnTo>
                      <a:lnTo>
                        <a:pt x="1" y="2"/>
                      </a:lnTo>
                      <a:lnTo>
                        <a:pt x="1" y="2"/>
                      </a:lnTo>
                      <a:lnTo>
                        <a:pt x="1" y="3"/>
                      </a:lnTo>
                      <a:lnTo>
                        <a:pt x="0" y="3"/>
                      </a:lnTo>
                      <a:lnTo>
                        <a:pt x="1" y="2"/>
                      </a:lnTo>
                      <a:lnTo>
                        <a:pt x="1" y="2"/>
                      </a:lnTo>
                      <a:lnTo>
                        <a:pt x="1" y="2"/>
                      </a:lnTo>
                      <a:lnTo>
                        <a:pt x="1" y="2"/>
                      </a:lnTo>
                      <a:lnTo>
                        <a:pt x="1" y="1"/>
                      </a:lnTo>
                      <a:lnTo>
                        <a:pt x="1" y="1"/>
                      </a:lnTo>
                      <a:lnTo>
                        <a:pt x="1" y="1"/>
                      </a:lnTo>
                      <a:lnTo>
                        <a:pt x="1" y="1"/>
                      </a:lnTo>
                      <a:lnTo>
                        <a:pt x="1" y="2"/>
                      </a:lnTo>
                      <a:lnTo>
                        <a:pt x="0" y="2"/>
                      </a:lnTo>
                      <a:lnTo>
                        <a:pt x="0" y="1"/>
                      </a:lnTo>
                      <a:lnTo>
                        <a:pt x="0" y="1"/>
                      </a:lnTo>
                      <a:lnTo>
                        <a:pt x="0" y="1"/>
                      </a:lnTo>
                      <a:lnTo>
                        <a:pt x="0" y="1"/>
                      </a:lnTo>
                      <a:lnTo>
                        <a:pt x="0" y="1"/>
                      </a:lnTo>
                      <a:lnTo>
                        <a:pt x="0" y="1"/>
                      </a:lnTo>
                      <a:lnTo>
                        <a:pt x="1" y="1"/>
                      </a:lnTo>
                      <a:lnTo>
                        <a:pt x="1"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5" name="Freeform 791">
                  <a:extLst>
                    <a:ext uri="{FF2B5EF4-FFF2-40B4-BE49-F238E27FC236}">
                      <a16:creationId xmlns:a16="http://schemas.microsoft.com/office/drawing/2014/main" id="{807C8C93-CF3B-447A-9213-70E9853AD912}"/>
                    </a:ext>
                  </a:extLst>
                </p:cNvPr>
                <p:cNvSpPr>
                  <a:spLocks/>
                </p:cNvSpPr>
                <p:nvPr/>
              </p:nvSpPr>
              <p:spPr bwMode="auto">
                <a:xfrm>
                  <a:off x="6107113" y="1938338"/>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6" name="Freeform 792">
                  <a:extLst>
                    <a:ext uri="{FF2B5EF4-FFF2-40B4-BE49-F238E27FC236}">
                      <a16:creationId xmlns:a16="http://schemas.microsoft.com/office/drawing/2014/main" id="{0DAEBDBD-74C5-4D6F-B0E7-3DC344596402}"/>
                    </a:ext>
                  </a:extLst>
                </p:cNvPr>
                <p:cNvSpPr>
                  <a:spLocks/>
                </p:cNvSpPr>
                <p:nvPr/>
              </p:nvSpPr>
              <p:spPr bwMode="auto">
                <a:xfrm>
                  <a:off x="6229350" y="1928813"/>
                  <a:ext cx="20638" cy="9525"/>
                </a:xfrm>
                <a:custGeom>
                  <a:avLst/>
                  <a:gdLst/>
                  <a:ahLst/>
                  <a:cxnLst>
                    <a:cxn ang="0">
                      <a:pos x="0" y="1"/>
                    </a:cxn>
                    <a:cxn ang="0">
                      <a:pos x="0" y="1"/>
                    </a:cxn>
                    <a:cxn ang="0">
                      <a:pos x="0" y="1"/>
                    </a:cxn>
                    <a:cxn ang="0">
                      <a:pos x="0" y="0"/>
                    </a:cxn>
                    <a:cxn ang="0">
                      <a:pos x="0" y="0"/>
                    </a:cxn>
                    <a:cxn ang="0">
                      <a:pos x="0" y="0"/>
                    </a:cxn>
                    <a:cxn ang="0">
                      <a:pos x="1" y="0"/>
                    </a:cxn>
                    <a:cxn ang="0">
                      <a:pos x="1" y="0"/>
                    </a:cxn>
                    <a:cxn ang="0">
                      <a:pos x="1" y="0"/>
                    </a:cxn>
                    <a:cxn ang="0">
                      <a:pos x="1" y="0"/>
                    </a:cxn>
                    <a:cxn ang="0">
                      <a:pos x="1" y="0"/>
                    </a:cxn>
                    <a:cxn ang="0">
                      <a:pos x="1" y="0"/>
                    </a:cxn>
                    <a:cxn ang="0">
                      <a:pos x="2" y="0"/>
                    </a:cxn>
                    <a:cxn ang="0">
                      <a:pos x="2" y="0"/>
                    </a:cxn>
                    <a:cxn ang="0">
                      <a:pos x="2" y="1"/>
                    </a:cxn>
                    <a:cxn ang="0">
                      <a:pos x="2" y="1"/>
                    </a:cxn>
                    <a:cxn ang="0">
                      <a:pos x="2" y="1"/>
                    </a:cxn>
                    <a:cxn ang="0">
                      <a:pos x="2" y="1"/>
                    </a:cxn>
                    <a:cxn ang="0">
                      <a:pos x="1" y="1"/>
                    </a:cxn>
                    <a:cxn ang="0">
                      <a:pos x="1" y="1"/>
                    </a:cxn>
                    <a:cxn ang="0">
                      <a:pos x="1" y="1"/>
                    </a:cxn>
                    <a:cxn ang="0">
                      <a:pos x="1" y="1"/>
                    </a:cxn>
                    <a:cxn ang="0">
                      <a:pos x="0" y="1"/>
                    </a:cxn>
                  </a:cxnLst>
                  <a:rect l="0" t="0" r="r" b="b"/>
                  <a:pathLst>
                    <a:path w="2" h="1">
                      <a:moveTo>
                        <a:pt x="0" y="1"/>
                      </a:moveTo>
                      <a:lnTo>
                        <a:pt x="0" y="1"/>
                      </a:lnTo>
                      <a:lnTo>
                        <a:pt x="0" y="1"/>
                      </a:lnTo>
                      <a:lnTo>
                        <a:pt x="0" y="0"/>
                      </a:lnTo>
                      <a:lnTo>
                        <a:pt x="0" y="0"/>
                      </a:lnTo>
                      <a:lnTo>
                        <a:pt x="0" y="0"/>
                      </a:lnTo>
                      <a:lnTo>
                        <a:pt x="1" y="0"/>
                      </a:lnTo>
                      <a:lnTo>
                        <a:pt x="1" y="0"/>
                      </a:lnTo>
                      <a:lnTo>
                        <a:pt x="1" y="0"/>
                      </a:lnTo>
                      <a:lnTo>
                        <a:pt x="1" y="0"/>
                      </a:lnTo>
                      <a:lnTo>
                        <a:pt x="1" y="0"/>
                      </a:lnTo>
                      <a:lnTo>
                        <a:pt x="1" y="0"/>
                      </a:lnTo>
                      <a:lnTo>
                        <a:pt x="2" y="0"/>
                      </a:lnTo>
                      <a:lnTo>
                        <a:pt x="2" y="0"/>
                      </a:lnTo>
                      <a:lnTo>
                        <a:pt x="2" y="1"/>
                      </a:lnTo>
                      <a:lnTo>
                        <a:pt x="2" y="1"/>
                      </a:lnTo>
                      <a:lnTo>
                        <a:pt x="2" y="1"/>
                      </a:lnTo>
                      <a:lnTo>
                        <a:pt x="2"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Freeform 793">
                  <a:extLst>
                    <a:ext uri="{FF2B5EF4-FFF2-40B4-BE49-F238E27FC236}">
                      <a16:creationId xmlns:a16="http://schemas.microsoft.com/office/drawing/2014/main" id="{40BE6A0C-B6D8-491F-A254-A1BE573DF792}"/>
                    </a:ext>
                  </a:extLst>
                </p:cNvPr>
                <p:cNvSpPr>
                  <a:spLocks/>
                </p:cNvSpPr>
                <p:nvPr/>
              </p:nvSpPr>
              <p:spPr bwMode="auto">
                <a:xfrm>
                  <a:off x="6127750" y="1919288"/>
                  <a:ext cx="20638" cy="19050"/>
                </a:xfrm>
                <a:custGeom>
                  <a:avLst/>
                  <a:gdLst/>
                  <a:ahLst/>
                  <a:cxnLst>
                    <a:cxn ang="0">
                      <a:pos x="1" y="2"/>
                    </a:cxn>
                    <a:cxn ang="0">
                      <a:pos x="1" y="1"/>
                    </a:cxn>
                    <a:cxn ang="0">
                      <a:pos x="0" y="1"/>
                    </a:cxn>
                    <a:cxn ang="0">
                      <a:pos x="0" y="1"/>
                    </a:cxn>
                    <a:cxn ang="0">
                      <a:pos x="0" y="1"/>
                    </a:cxn>
                    <a:cxn ang="0">
                      <a:pos x="1" y="0"/>
                    </a:cxn>
                    <a:cxn ang="0">
                      <a:pos x="1" y="0"/>
                    </a:cxn>
                    <a:cxn ang="0">
                      <a:pos x="1" y="0"/>
                    </a:cxn>
                    <a:cxn ang="0">
                      <a:pos x="2" y="1"/>
                    </a:cxn>
                    <a:cxn ang="0">
                      <a:pos x="2" y="1"/>
                    </a:cxn>
                    <a:cxn ang="0">
                      <a:pos x="1" y="1"/>
                    </a:cxn>
                    <a:cxn ang="0">
                      <a:pos x="1" y="1"/>
                    </a:cxn>
                    <a:cxn ang="0">
                      <a:pos x="1" y="1"/>
                    </a:cxn>
                    <a:cxn ang="0">
                      <a:pos x="2" y="1"/>
                    </a:cxn>
                    <a:cxn ang="0">
                      <a:pos x="1" y="2"/>
                    </a:cxn>
                  </a:cxnLst>
                  <a:rect l="0" t="0" r="r" b="b"/>
                  <a:pathLst>
                    <a:path w="2" h="2">
                      <a:moveTo>
                        <a:pt x="1" y="2"/>
                      </a:moveTo>
                      <a:lnTo>
                        <a:pt x="1" y="1"/>
                      </a:lnTo>
                      <a:lnTo>
                        <a:pt x="0" y="1"/>
                      </a:lnTo>
                      <a:lnTo>
                        <a:pt x="0" y="1"/>
                      </a:lnTo>
                      <a:lnTo>
                        <a:pt x="0" y="1"/>
                      </a:lnTo>
                      <a:lnTo>
                        <a:pt x="1" y="0"/>
                      </a:lnTo>
                      <a:lnTo>
                        <a:pt x="1" y="0"/>
                      </a:lnTo>
                      <a:lnTo>
                        <a:pt x="1" y="0"/>
                      </a:lnTo>
                      <a:lnTo>
                        <a:pt x="2" y="1"/>
                      </a:lnTo>
                      <a:lnTo>
                        <a:pt x="2" y="1"/>
                      </a:lnTo>
                      <a:lnTo>
                        <a:pt x="1" y="1"/>
                      </a:lnTo>
                      <a:lnTo>
                        <a:pt x="1" y="1"/>
                      </a:lnTo>
                      <a:lnTo>
                        <a:pt x="1" y="1"/>
                      </a:lnTo>
                      <a:lnTo>
                        <a:pt x="2" y="1"/>
                      </a:lnTo>
                      <a:lnTo>
                        <a:pt x="1"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8" name="Freeform 794">
                  <a:extLst>
                    <a:ext uri="{FF2B5EF4-FFF2-40B4-BE49-F238E27FC236}">
                      <a16:creationId xmlns:a16="http://schemas.microsoft.com/office/drawing/2014/main" id="{17FAF1D9-AA7E-4037-92D5-CBFF4ACDE5BB}"/>
                    </a:ext>
                  </a:extLst>
                </p:cNvPr>
                <p:cNvSpPr>
                  <a:spLocks/>
                </p:cNvSpPr>
                <p:nvPr/>
              </p:nvSpPr>
              <p:spPr bwMode="auto">
                <a:xfrm>
                  <a:off x="5975350" y="2071688"/>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39" name="Freeform 796">
                  <a:extLst>
                    <a:ext uri="{FF2B5EF4-FFF2-40B4-BE49-F238E27FC236}">
                      <a16:creationId xmlns:a16="http://schemas.microsoft.com/office/drawing/2014/main" id="{55EA46E2-39A1-4228-841C-33D6E92C4D6A}"/>
                    </a:ext>
                  </a:extLst>
                </p:cNvPr>
                <p:cNvSpPr>
                  <a:spLocks/>
                </p:cNvSpPr>
                <p:nvPr/>
              </p:nvSpPr>
              <p:spPr bwMode="auto">
                <a:xfrm>
                  <a:off x="5975350" y="2060575"/>
                  <a:ext cx="9525" cy="11113"/>
                </a:xfrm>
                <a:custGeom>
                  <a:avLst/>
                  <a:gdLst/>
                  <a:ahLst/>
                  <a:cxnLst>
                    <a:cxn ang="0">
                      <a:pos x="0" y="1"/>
                    </a:cxn>
                    <a:cxn ang="0">
                      <a:pos x="0" y="1"/>
                    </a:cxn>
                    <a:cxn ang="0">
                      <a:pos x="0" y="1"/>
                    </a:cxn>
                    <a:cxn ang="0">
                      <a:pos x="0" y="0"/>
                    </a:cxn>
                    <a:cxn ang="0">
                      <a:pos x="0" y="0"/>
                    </a:cxn>
                    <a:cxn ang="0">
                      <a:pos x="1" y="0"/>
                    </a:cxn>
                    <a:cxn ang="0">
                      <a:pos x="1" y="1"/>
                    </a:cxn>
                    <a:cxn ang="0">
                      <a:pos x="0" y="1"/>
                    </a:cxn>
                    <a:cxn ang="0">
                      <a:pos x="0" y="1"/>
                    </a:cxn>
                  </a:cxnLst>
                  <a:rect l="0" t="0" r="r" b="b"/>
                  <a:pathLst>
                    <a:path w="1" h="1">
                      <a:moveTo>
                        <a:pt x="0" y="1"/>
                      </a:moveTo>
                      <a:lnTo>
                        <a:pt x="0" y="1"/>
                      </a:lnTo>
                      <a:lnTo>
                        <a:pt x="0" y="1"/>
                      </a:lnTo>
                      <a:lnTo>
                        <a:pt x="0" y="0"/>
                      </a:lnTo>
                      <a:lnTo>
                        <a:pt x="0" y="0"/>
                      </a:lnTo>
                      <a:lnTo>
                        <a:pt x="1" y="0"/>
                      </a:lnTo>
                      <a:lnTo>
                        <a:pt x="1"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Freeform 797">
                  <a:extLst>
                    <a:ext uri="{FF2B5EF4-FFF2-40B4-BE49-F238E27FC236}">
                      <a16:creationId xmlns:a16="http://schemas.microsoft.com/office/drawing/2014/main" id="{0FB1F2DE-B7BB-4540-9ED9-446424EA9A85}"/>
                    </a:ext>
                  </a:extLst>
                </p:cNvPr>
                <p:cNvSpPr>
                  <a:spLocks/>
                </p:cNvSpPr>
                <p:nvPr/>
              </p:nvSpPr>
              <p:spPr bwMode="auto">
                <a:xfrm>
                  <a:off x="8250238" y="2060575"/>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1" name="Freeform 798">
                  <a:extLst>
                    <a:ext uri="{FF2B5EF4-FFF2-40B4-BE49-F238E27FC236}">
                      <a16:creationId xmlns:a16="http://schemas.microsoft.com/office/drawing/2014/main" id="{FA5A0CD9-5B8D-4AFC-9B17-028AE7703EE0}"/>
                    </a:ext>
                  </a:extLst>
                </p:cNvPr>
                <p:cNvSpPr>
                  <a:spLocks/>
                </p:cNvSpPr>
                <p:nvPr/>
              </p:nvSpPr>
              <p:spPr bwMode="auto">
                <a:xfrm>
                  <a:off x="8261350" y="2039938"/>
                  <a:ext cx="1588" cy="11113"/>
                </a:xfrm>
                <a:custGeom>
                  <a:avLst/>
                  <a:gdLst/>
                  <a:ahLst/>
                  <a:cxnLst>
                    <a:cxn ang="0">
                      <a:pos x="0" y="1"/>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Freeform 799">
                  <a:extLst>
                    <a:ext uri="{FF2B5EF4-FFF2-40B4-BE49-F238E27FC236}">
                      <a16:creationId xmlns:a16="http://schemas.microsoft.com/office/drawing/2014/main" id="{116A2262-334A-44D3-BE53-300F6F09E893}"/>
                    </a:ext>
                  </a:extLst>
                </p:cNvPr>
                <p:cNvSpPr>
                  <a:spLocks/>
                </p:cNvSpPr>
                <p:nvPr/>
              </p:nvSpPr>
              <p:spPr bwMode="auto">
                <a:xfrm>
                  <a:off x="5781675" y="2030413"/>
                  <a:ext cx="50800" cy="30163"/>
                </a:xfrm>
                <a:custGeom>
                  <a:avLst/>
                  <a:gdLst/>
                  <a:ahLst/>
                  <a:cxnLst>
                    <a:cxn ang="0">
                      <a:pos x="1" y="1"/>
                    </a:cxn>
                    <a:cxn ang="0">
                      <a:pos x="1" y="1"/>
                    </a:cxn>
                    <a:cxn ang="0">
                      <a:pos x="1" y="0"/>
                    </a:cxn>
                    <a:cxn ang="0">
                      <a:pos x="1" y="0"/>
                    </a:cxn>
                    <a:cxn ang="0">
                      <a:pos x="1" y="0"/>
                    </a:cxn>
                    <a:cxn ang="0">
                      <a:pos x="2" y="0"/>
                    </a:cxn>
                    <a:cxn ang="0">
                      <a:pos x="2" y="0"/>
                    </a:cxn>
                    <a:cxn ang="0">
                      <a:pos x="2" y="0"/>
                    </a:cxn>
                    <a:cxn ang="0">
                      <a:pos x="2" y="1"/>
                    </a:cxn>
                    <a:cxn ang="0">
                      <a:pos x="2" y="1"/>
                    </a:cxn>
                    <a:cxn ang="0">
                      <a:pos x="2" y="1"/>
                    </a:cxn>
                    <a:cxn ang="0">
                      <a:pos x="3" y="1"/>
                    </a:cxn>
                    <a:cxn ang="0">
                      <a:pos x="3" y="1"/>
                    </a:cxn>
                    <a:cxn ang="0">
                      <a:pos x="3" y="2"/>
                    </a:cxn>
                    <a:cxn ang="0">
                      <a:pos x="4" y="2"/>
                    </a:cxn>
                    <a:cxn ang="0">
                      <a:pos x="4" y="2"/>
                    </a:cxn>
                    <a:cxn ang="0">
                      <a:pos x="4" y="2"/>
                    </a:cxn>
                    <a:cxn ang="0">
                      <a:pos x="4" y="2"/>
                    </a:cxn>
                    <a:cxn ang="0">
                      <a:pos x="4" y="2"/>
                    </a:cxn>
                    <a:cxn ang="0">
                      <a:pos x="5" y="3"/>
                    </a:cxn>
                    <a:cxn ang="0">
                      <a:pos x="4" y="3"/>
                    </a:cxn>
                    <a:cxn ang="0">
                      <a:pos x="4" y="3"/>
                    </a:cxn>
                    <a:cxn ang="0">
                      <a:pos x="4" y="3"/>
                    </a:cxn>
                    <a:cxn ang="0">
                      <a:pos x="4" y="3"/>
                    </a:cxn>
                    <a:cxn ang="0">
                      <a:pos x="3" y="3"/>
                    </a:cxn>
                    <a:cxn ang="0">
                      <a:pos x="3" y="3"/>
                    </a:cxn>
                    <a:cxn ang="0">
                      <a:pos x="3" y="3"/>
                    </a:cxn>
                    <a:cxn ang="0">
                      <a:pos x="3" y="3"/>
                    </a:cxn>
                    <a:cxn ang="0">
                      <a:pos x="3" y="3"/>
                    </a:cxn>
                    <a:cxn ang="0">
                      <a:pos x="3" y="3"/>
                    </a:cxn>
                    <a:cxn ang="0">
                      <a:pos x="3" y="3"/>
                    </a:cxn>
                    <a:cxn ang="0">
                      <a:pos x="2" y="2"/>
                    </a:cxn>
                    <a:cxn ang="0">
                      <a:pos x="2" y="2"/>
                    </a:cxn>
                    <a:cxn ang="0">
                      <a:pos x="2" y="2"/>
                    </a:cxn>
                    <a:cxn ang="0">
                      <a:pos x="1" y="2"/>
                    </a:cxn>
                    <a:cxn ang="0">
                      <a:pos x="1" y="2"/>
                    </a:cxn>
                    <a:cxn ang="0">
                      <a:pos x="1" y="2"/>
                    </a:cxn>
                    <a:cxn ang="0">
                      <a:pos x="2" y="2"/>
                    </a:cxn>
                    <a:cxn ang="0">
                      <a:pos x="2" y="3"/>
                    </a:cxn>
                    <a:cxn ang="0">
                      <a:pos x="1" y="3"/>
                    </a:cxn>
                    <a:cxn ang="0">
                      <a:pos x="1" y="2"/>
                    </a:cxn>
                    <a:cxn ang="0">
                      <a:pos x="0" y="2"/>
                    </a:cxn>
                    <a:cxn ang="0">
                      <a:pos x="0" y="1"/>
                    </a:cxn>
                    <a:cxn ang="0">
                      <a:pos x="0" y="1"/>
                    </a:cxn>
                    <a:cxn ang="0">
                      <a:pos x="0" y="1"/>
                    </a:cxn>
                    <a:cxn ang="0">
                      <a:pos x="0" y="1"/>
                    </a:cxn>
                    <a:cxn ang="0">
                      <a:pos x="0" y="1"/>
                    </a:cxn>
                    <a:cxn ang="0">
                      <a:pos x="1" y="1"/>
                    </a:cxn>
                    <a:cxn ang="0">
                      <a:pos x="1" y="1"/>
                    </a:cxn>
                    <a:cxn ang="0">
                      <a:pos x="1" y="1"/>
                    </a:cxn>
                    <a:cxn ang="0">
                      <a:pos x="1" y="1"/>
                    </a:cxn>
                  </a:cxnLst>
                  <a:rect l="0" t="0" r="r" b="b"/>
                  <a:pathLst>
                    <a:path w="5" h="3">
                      <a:moveTo>
                        <a:pt x="1" y="1"/>
                      </a:moveTo>
                      <a:lnTo>
                        <a:pt x="1" y="1"/>
                      </a:lnTo>
                      <a:lnTo>
                        <a:pt x="1" y="0"/>
                      </a:lnTo>
                      <a:lnTo>
                        <a:pt x="1" y="0"/>
                      </a:lnTo>
                      <a:lnTo>
                        <a:pt x="1" y="0"/>
                      </a:lnTo>
                      <a:lnTo>
                        <a:pt x="2" y="0"/>
                      </a:lnTo>
                      <a:lnTo>
                        <a:pt x="2" y="0"/>
                      </a:lnTo>
                      <a:lnTo>
                        <a:pt x="2" y="0"/>
                      </a:lnTo>
                      <a:lnTo>
                        <a:pt x="2" y="1"/>
                      </a:lnTo>
                      <a:lnTo>
                        <a:pt x="2" y="1"/>
                      </a:lnTo>
                      <a:lnTo>
                        <a:pt x="2" y="1"/>
                      </a:lnTo>
                      <a:lnTo>
                        <a:pt x="3" y="1"/>
                      </a:lnTo>
                      <a:lnTo>
                        <a:pt x="3" y="1"/>
                      </a:lnTo>
                      <a:lnTo>
                        <a:pt x="3" y="2"/>
                      </a:lnTo>
                      <a:lnTo>
                        <a:pt x="4" y="2"/>
                      </a:lnTo>
                      <a:lnTo>
                        <a:pt x="4" y="2"/>
                      </a:lnTo>
                      <a:lnTo>
                        <a:pt x="4" y="2"/>
                      </a:lnTo>
                      <a:lnTo>
                        <a:pt x="4" y="2"/>
                      </a:lnTo>
                      <a:lnTo>
                        <a:pt x="4" y="2"/>
                      </a:lnTo>
                      <a:lnTo>
                        <a:pt x="5" y="3"/>
                      </a:lnTo>
                      <a:lnTo>
                        <a:pt x="4" y="3"/>
                      </a:lnTo>
                      <a:lnTo>
                        <a:pt x="4" y="3"/>
                      </a:lnTo>
                      <a:lnTo>
                        <a:pt x="4" y="3"/>
                      </a:lnTo>
                      <a:lnTo>
                        <a:pt x="4" y="3"/>
                      </a:lnTo>
                      <a:lnTo>
                        <a:pt x="3" y="3"/>
                      </a:lnTo>
                      <a:lnTo>
                        <a:pt x="3" y="3"/>
                      </a:lnTo>
                      <a:lnTo>
                        <a:pt x="3" y="3"/>
                      </a:lnTo>
                      <a:lnTo>
                        <a:pt x="3" y="3"/>
                      </a:lnTo>
                      <a:lnTo>
                        <a:pt x="3" y="3"/>
                      </a:lnTo>
                      <a:lnTo>
                        <a:pt x="3" y="3"/>
                      </a:lnTo>
                      <a:lnTo>
                        <a:pt x="3" y="3"/>
                      </a:lnTo>
                      <a:lnTo>
                        <a:pt x="2" y="2"/>
                      </a:lnTo>
                      <a:lnTo>
                        <a:pt x="2" y="2"/>
                      </a:lnTo>
                      <a:lnTo>
                        <a:pt x="2" y="2"/>
                      </a:lnTo>
                      <a:lnTo>
                        <a:pt x="1" y="2"/>
                      </a:lnTo>
                      <a:lnTo>
                        <a:pt x="1" y="2"/>
                      </a:lnTo>
                      <a:lnTo>
                        <a:pt x="1" y="2"/>
                      </a:lnTo>
                      <a:lnTo>
                        <a:pt x="2" y="2"/>
                      </a:lnTo>
                      <a:lnTo>
                        <a:pt x="2" y="3"/>
                      </a:lnTo>
                      <a:lnTo>
                        <a:pt x="1" y="3"/>
                      </a:lnTo>
                      <a:lnTo>
                        <a:pt x="1" y="2"/>
                      </a:lnTo>
                      <a:lnTo>
                        <a:pt x="0" y="2"/>
                      </a:lnTo>
                      <a:lnTo>
                        <a:pt x="0" y="1"/>
                      </a:lnTo>
                      <a:lnTo>
                        <a:pt x="0" y="1"/>
                      </a:lnTo>
                      <a:lnTo>
                        <a:pt x="0" y="1"/>
                      </a:lnTo>
                      <a:lnTo>
                        <a:pt x="0" y="1"/>
                      </a:lnTo>
                      <a:lnTo>
                        <a:pt x="0"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3" name="Freeform 800">
                  <a:extLst>
                    <a:ext uri="{FF2B5EF4-FFF2-40B4-BE49-F238E27FC236}">
                      <a16:creationId xmlns:a16="http://schemas.microsoft.com/office/drawing/2014/main" id="{774ED2AC-9B4A-4193-A6EE-ACADBE781A7F}"/>
                    </a:ext>
                  </a:extLst>
                </p:cNvPr>
                <p:cNvSpPr>
                  <a:spLocks/>
                </p:cNvSpPr>
                <p:nvPr/>
              </p:nvSpPr>
              <p:spPr bwMode="auto">
                <a:xfrm>
                  <a:off x="6330950" y="2009775"/>
                  <a:ext cx="9525" cy="20638"/>
                </a:xfrm>
                <a:custGeom>
                  <a:avLst/>
                  <a:gdLst/>
                  <a:ahLst/>
                  <a:cxnLst>
                    <a:cxn ang="0">
                      <a:pos x="0" y="2"/>
                    </a:cxn>
                    <a:cxn ang="0">
                      <a:pos x="0" y="2"/>
                    </a:cxn>
                    <a:cxn ang="0">
                      <a:pos x="0" y="2"/>
                    </a:cxn>
                    <a:cxn ang="0">
                      <a:pos x="0" y="2"/>
                    </a:cxn>
                    <a:cxn ang="0">
                      <a:pos x="0" y="1"/>
                    </a:cxn>
                    <a:cxn ang="0">
                      <a:pos x="0" y="1"/>
                    </a:cxn>
                    <a:cxn ang="0">
                      <a:pos x="0" y="1"/>
                    </a:cxn>
                    <a:cxn ang="0">
                      <a:pos x="0" y="0"/>
                    </a:cxn>
                    <a:cxn ang="0">
                      <a:pos x="0" y="1"/>
                    </a:cxn>
                    <a:cxn ang="0">
                      <a:pos x="1" y="1"/>
                    </a:cxn>
                    <a:cxn ang="0">
                      <a:pos x="1" y="1"/>
                    </a:cxn>
                    <a:cxn ang="0">
                      <a:pos x="0" y="1"/>
                    </a:cxn>
                    <a:cxn ang="0">
                      <a:pos x="0" y="1"/>
                    </a:cxn>
                    <a:cxn ang="0">
                      <a:pos x="0" y="2"/>
                    </a:cxn>
                    <a:cxn ang="0">
                      <a:pos x="0" y="2"/>
                    </a:cxn>
                    <a:cxn ang="0">
                      <a:pos x="0" y="2"/>
                    </a:cxn>
                    <a:cxn ang="0">
                      <a:pos x="0" y="2"/>
                    </a:cxn>
                  </a:cxnLst>
                  <a:rect l="0" t="0" r="r" b="b"/>
                  <a:pathLst>
                    <a:path w="1" h="2">
                      <a:moveTo>
                        <a:pt x="0" y="2"/>
                      </a:moveTo>
                      <a:lnTo>
                        <a:pt x="0" y="2"/>
                      </a:lnTo>
                      <a:lnTo>
                        <a:pt x="0" y="2"/>
                      </a:lnTo>
                      <a:lnTo>
                        <a:pt x="0" y="2"/>
                      </a:lnTo>
                      <a:lnTo>
                        <a:pt x="0" y="1"/>
                      </a:lnTo>
                      <a:lnTo>
                        <a:pt x="0" y="1"/>
                      </a:lnTo>
                      <a:lnTo>
                        <a:pt x="0" y="1"/>
                      </a:lnTo>
                      <a:lnTo>
                        <a:pt x="0" y="0"/>
                      </a:lnTo>
                      <a:lnTo>
                        <a:pt x="0" y="1"/>
                      </a:lnTo>
                      <a:lnTo>
                        <a:pt x="1" y="1"/>
                      </a:lnTo>
                      <a:lnTo>
                        <a:pt x="1" y="1"/>
                      </a:lnTo>
                      <a:lnTo>
                        <a:pt x="0" y="1"/>
                      </a:lnTo>
                      <a:lnTo>
                        <a:pt x="0" y="1"/>
                      </a:lnTo>
                      <a:lnTo>
                        <a:pt x="0" y="2"/>
                      </a:lnTo>
                      <a:lnTo>
                        <a:pt x="0" y="2"/>
                      </a:lnTo>
                      <a:lnTo>
                        <a:pt x="0"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Freeform 801">
                  <a:extLst>
                    <a:ext uri="{FF2B5EF4-FFF2-40B4-BE49-F238E27FC236}">
                      <a16:creationId xmlns:a16="http://schemas.microsoft.com/office/drawing/2014/main" id="{3EA567FB-73F7-4D53-8C8C-5FC892E1D46F}"/>
                    </a:ext>
                  </a:extLst>
                </p:cNvPr>
                <p:cNvSpPr>
                  <a:spLocks/>
                </p:cNvSpPr>
                <p:nvPr/>
              </p:nvSpPr>
              <p:spPr bwMode="auto">
                <a:xfrm>
                  <a:off x="6330950" y="2030413"/>
                  <a:ext cx="9525" cy="1588"/>
                </a:xfrm>
                <a:custGeom>
                  <a:avLst/>
                  <a:gdLst/>
                  <a:ahLst/>
                  <a:cxnLst>
                    <a:cxn ang="0">
                      <a:pos x="0"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Freeform 802">
                  <a:extLst>
                    <a:ext uri="{FF2B5EF4-FFF2-40B4-BE49-F238E27FC236}">
                      <a16:creationId xmlns:a16="http://schemas.microsoft.com/office/drawing/2014/main" id="{752565E0-DF3A-4F2A-83AC-8FA95C2A7262}"/>
                    </a:ext>
                  </a:extLst>
                </p:cNvPr>
                <p:cNvSpPr>
                  <a:spLocks/>
                </p:cNvSpPr>
                <p:nvPr/>
              </p:nvSpPr>
              <p:spPr bwMode="auto">
                <a:xfrm>
                  <a:off x="5751513" y="2030413"/>
                  <a:ext cx="9525" cy="1588"/>
                </a:xfrm>
                <a:custGeom>
                  <a:avLst/>
                  <a:gdLst/>
                  <a:ahLst/>
                  <a:cxnLst>
                    <a:cxn ang="0">
                      <a:pos x="0" y="0"/>
                    </a:cxn>
                    <a:cxn ang="0">
                      <a:pos x="0" y="0"/>
                    </a:cxn>
                    <a:cxn ang="0">
                      <a:pos x="0" y="0"/>
                    </a:cxn>
                    <a:cxn ang="0">
                      <a:pos x="1" y="0"/>
                    </a:cxn>
                    <a:cxn ang="0">
                      <a:pos x="0" y="0"/>
                    </a:cxn>
                    <a:cxn ang="0">
                      <a:pos x="0" y="0"/>
                    </a:cxn>
                  </a:cxnLst>
                  <a:rect l="0" t="0" r="r" b="b"/>
                  <a:pathLst>
                    <a:path w="1">
                      <a:moveTo>
                        <a:pt x="0" y="0"/>
                      </a:moveTo>
                      <a:lnTo>
                        <a:pt x="0" y="0"/>
                      </a:lnTo>
                      <a:lnTo>
                        <a:pt x="0"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Rectangle 803">
                  <a:extLst>
                    <a:ext uri="{FF2B5EF4-FFF2-40B4-BE49-F238E27FC236}">
                      <a16:creationId xmlns:a16="http://schemas.microsoft.com/office/drawing/2014/main" id="{FD05CDCE-D325-40D3-9743-D56CAAFB2722}"/>
                    </a:ext>
                  </a:extLst>
                </p:cNvPr>
                <p:cNvSpPr>
                  <a:spLocks noChangeArrowheads="1"/>
                </p:cNvSpPr>
                <p:nvPr/>
              </p:nvSpPr>
              <p:spPr bwMode="auto">
                <a:xfrm>
                  <a:off x="5700713" y="2020888"/>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Freeform 804">
                  <a:extLst>
                    <a:ext uri="{FF2B5EF4-FFF2-40B4-BE49-F238E27FC236}">
                      <a16:creationId xmlns:a16="http://schemas.microsoft.com/office/drawing/2014/main" id="{3268391E-6BC3-4149-A964-D5E67D342A99}"/>
                    </a:ext>
                  </a:extLst>
                </p:cNvPr>
                <p:cNvSpPr>
                  <a:spLocks/>
                </p:cNvSpPr>
                <p:nvPr/>
              </p:nvSpPr>
              <p:spPr bwMode="auto">
                <a:xfrm>
                  <a:off x="5751513" y="2020888"/>
                  <a:ext cx="9525" cy="9525"/>
                </a:xfrm>
                <a:custGeom>
                  <a:avLst/>
                  <a:gdLst/>
                  <a:ahLst/>
                  <a:cxnLst>
                    <a:cxn ang="0">
                      <a:pos x="0" y="1"/>
                    </a:cxn>
                    <a:cxn ang="0">
                      <a:pos x="0" y="0"/>
                    </a:cxn>
                    <a:cxn ang="0">
                      <a:pos x="0" y="0"/>
                    </a:cxn>
                    <a:cxn ang="0">
                      <a:pos x="0" y="0"/>
                    </a:cxn>
                    <a:cxn ang="0">
                      <a:pos x="1" y="1"/>
                    </a:cxn>
                    <a:cxn ang="0">
                      <a:pos x="0" y="1"/>
                    </a:cxn>
                  </a:cxnLst>
                  <a:rect l="0" t="0" r="r" b="b"/>
                  <a:pathLst>
                    <a:path w="1" h="1">
                      <a:moveTo>
                        <a:pt x="0" y="1"/>
                      </a:moveTo>
                      <a:lnTo>
                        <a:pt x="0" y="0"/>
                      </a:lnTo>
                      <a:lnTo>
                        <a:pt x="0" y="0"/>
                      </a:lnTo>
                      <a:lnTo>
                        <a:pt x="0"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Freeform 805">
                  <a:extLst>
                    <a:ext uri="{FF2B5EF4-FFF2-40B4-BE49-F238E27FC236}">
                      <a16:creationId xmlns:a16="http://schemas.microsoft.com/office/drawing/2014/main" id="{8CF87B84-0B01-4C50-8BC2-EFEA5854B5B8}"/>
                    </a:ext>
                  </a:extLst>
                </p:cNvPr>
                <p:cNvSpPr>
                  <a:spLocks/>
                </p:cNvSpPr>
                <p:nvPr/>
              </p:nvSpPr>
              <p:spPr bwMode="auto">
                <a:xfrm>
                  <a:off x="5751513" y="2020888"/>
                  <a:ext cx="1588" cy="9525"/>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Rectangle 806">
                  <a:extLst>
                    <a:ext uri="{FF2B5EF4-FFF2-40B4-BE49-F238E27FC236}">
                      <a16:creationId xmlns:a16="http://schemas.microsoft.com/office/drawing/2014/main" id="{327F585F-193E-4296-869B-B280F69C98B5}"/>
                    </a:ext>
                  </a:extLst>
                </p:cNvPr>
                <p:cNvSpPr>
                  <a:spLocks noChangeArrowheads="1"/>
                </p:cNvSpPr>
                <p:nvPr/>
              </p:nvSpPr>
              <p:spPr bwMode="auto">
                <a:xfrm>
                  <a:off x="5730875" y="2020888"/>
                  <a:ext cx="1588" cy="9525"/>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Freeform 749">
                  <a:extLst>
                    <a:ext uri="{FF2B5EF4-FFF2-40B4-BE49-F238E27FC236}">
                      <a16:creationId xmlns:a16="http://schemas.microsoft.com/office/drawing/2014/main" id="{4ECCE0E8-AF4E-41E1-9BB7-E969C10A506D}"/>
                    </a:ext>
                  </a:extLst>
                </p:cNvPr>
                <p:cNvSpPr>
                  <a:spLocks/>
                </p:cNvSpPr>
                <p:nvPr/>
              </p:nvSpPr>
              <p:spPr bwMode="auto">
                <a:xfrm>
                  <a:off x="8626475" y="2162175"/>
                  <a:ext cx="11113" cy="11113"/>
                </a:xfrm>
                <a:custGeom>
                  <a:avLst/>
                  <a:gdLst/>
                  <a:ahLst/>
                  <a:cxnLst>
                    <a:cxn ang="0">
                      <a:pos x="0" y="1"/>
                    </a:cxn>
                    <a:cxn ang="0">
                      <a:pos x="0" y="0"/>
                    </a:cxn>
                    <a:cxn ang="0">
                      <a:pos x="0" y="0"/>
                    </a:cxn>
                    <a:cxn ang="0">
                      <a:pos x="1" y="1"/>
                    </a:cxn>
                    <a:cxn ang="0">
                      <a:pos x="1" y="1"/>
                    </a:cxn>
                    <a:cxn ang="0">
                      <a:pos x="0" y="1"/>
                    </a:cxn>
                  </a:cxnLst>
                  <a:rect l="0" t="0" r="r" b="b"/>
                  <a:pathLst>
                    <a:path w="1" h="1">
                      <a:moveTo>
                        <a:pt x="0" y="1"/>
                      </a:moveTo>
                      <a:lnTo>
                        <a:pt x="0" y="0"/>
                      </a:lnTo>
                      <a:lnTo>
                        <a:pt x="0"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Freeform 810">
                  <a:extLst>
                    <a:ext uri="{FF2B5EF4-FFF2-40B4-BE49-F238E27FC236}">
                      <a16:creationId xmlns:a16="http://schemas.microsoft.com/office/drawing/2014/main" id="{5C264CFA-D6B6-40F6-AFA6-5F7444C5415E}"/>
                    </a:ext>
                  </a:extLst>
                </p:cNvPr>
                <p:cNvSpPr>
                  <a:spLocks/>
                </p:cNvSpPr>
                <p:nvPr/>
              </p:nvSpPr>
              <p:spPr bwMode="auto">
                <a:xfrm>
                  <a:off x="8515350" y="2111375"/>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Rectangle 811">
                  <a:extLst>
                    <a:ext uri="{FF2B5EF4-FFF2-40B4-BE49-F238E27FC236}">
                      <a16:creationId xmlns:a16="http://schemas.microsoft.com/office/drawing/2014/main" id="{907C3202-B77C-4CFC-920F-44963FBD07D9}"/>
                    </a:ext>
                  </a:extLst>
                </p:cNvPr>
                <p:cNvSpPr>
                  <a:spLocks noChangeArrowheads="1"/>
                </p:cNvSpPr>
                <p:nvPr/>
              </p:nvSpPr>
              <p:spPr bwMode="auto">
                <a:xfrm>
                  <a:off x="8504238" y="2111375"/>
                  <a:ext cx="11113"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Freeform 812">
                  <a:extLst>
                    <a:ext uri="{FF2B5EF4-FFF2-40B4-BE49-F238E27FC236}">
                      <a16:creationId xmlns:a16="http://schemas.microsoft.com/office/drawing/2014/main" id="{851E1711-7EA0-419B-8413-04A6967110E6}"/>
                    </a:ext>
                  </a:extLst>
                </p:cNvPr>
                <p:cNvSpPr>
                  <a:spLocks/>
                </p:cNvSpPr>
                <p:nvPr/>
              </p:nvSpPr>
              <p:spPr bwMode="auto">
                <a:xfrm>
                  <a:off x="8626475" y="2254250"/>
                  <a:ext cx="11113" cy="9525"/>
                </a:xfrm>
                <a:custGeom>
                  <a:avLst/>
                  <a:gdLst/>
                  <a:ahLst/>
                  <a:cxnLst>
                    <a:cxn ang="0">
                      <a:pos x="1" y="1"/>
                    </a:cxn>
                    <a:cxn ang="0">
                      <a:pos x="0" y="0"/>
                    </a:cxn>
                    <a:cxn ang="0">
                      <a:pos x="1" y="0"/>
                    </a:cxn>
                    <a:cxn ang="0">
                      <a:pos x="1" y="0"/>
                    </a:cxn>
                    <a:cxn ang="0">
                      <a:pos x="1" y="1"/>
                    </a:cxn>
                  </a:cxnLst>
                  <a:rect l="0" t="0" r="r" b="b"/>
                  <a:pathLst>
                    <a:path w="1" h="1">
                      <a:moveTo>
                        <a:pt x="1" y="1"/>
                      </a:moveTo>
                      <a:lnTo>
                        <a:pt x="0" y="0"/>
                      </a:lnTo>
                      <a:lnTo>
                        <a:pt x="1"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Freeform 813">
                  <a:extLst>
                    <a:ext uri="{FF2B5EF4-FFF2-40B4-BE49-F238E27FC236}">
                      <a16:creationId xmlns:a16="http://schemas.microsoft.com/office/drawing/2014/main" id="{82923CB2-2F26-48AC-BA24-A20BA0C1ED01}"/>
                    </a:ext>
                  </a:extLst>
                </p:cNvPr>
                <p:cNvSpPr>
                  <a:spLocks/>
                </p:cNvSpPr>
                <p:nvPr/>
              </p:nvSpPr>
              <p:spPr bwMode="auto">
                <a:xfrm>
                  <a:off x="8626475" y="2254250"/>
                  <a:ext cx="20638" cy="1588"/>
                </a:xfrm>
                <a:custGeom>
                  <a:avLst/>
                  <a:gdLst/>
                  <a:ahLst/>
                  <a:cxnLst>
                    <a:cxn ang="0">
                      <a:pos x="0" y="0"/>
                    </a:cxn>
                    <a:cxn ang="0">
                      <a:pos x="1" y="0"/>
                    </a:cxn>
                    <a:cxn ang="0">
                      <a:pos x="1" y="0"/>
                    </a:cxn>
                    <a:cxn ang="0">
                      <a:pos x="1" y="0"/>
                    </a:cxn>
                    <a:cxn ang="0">
                      <a:pos x="1" y="0"/>
                    </a:cxn>
                    <a:cxn ang="0">
                      <a:pos x="1" y="0"/>
                    </a:cxn>
                    <a:cxn ang="0">
                      <a:pos x="2" y="0"/>
                    </a:cxn>
                    <a:cxn ang="0">
                      <a:pos x="1" y="0"/>
                    </a:cxn>
                    <a:cxn ang="0">
                      <a:pos x="1" y="0"/>
                    </a:cxn>
                    <a:cxn ang="0">
                      <a:pos x="1" y="0"/>
                    </a:cxn>
                    <a:cxn ang="0">
                      <a:pos x="0" y="0"/>
                    </a:cxn>
                  </a:cxnLst>
                  <a:rect l="0" t="0" r="r" b="b"/>
                  <a:pathLst>
                    <a:path w="2">
                      <a:moveTo>
                        <a:pt x="0" y="0"/>
                      </a:moveTo>
                      <a:lnTo>
                        <a:pt x="1" y="0"/>
                      </a:lnTo>
                      <a:lnTo>
                        <a:pt x="1" y="0"/>
                      </a:lnTo>
                      <a:lnTo>
                        <a:pt x="1" y="0"/>
                      </a:lnTo>
                      <a:lnTo>
                        <a:pt x="1" y="0"/>
                      </a:lnTo>
                      <a:lnTo>
                        <a:pt x="1" y="0"/>
                      </a:lnTo>
                      <a:lnTo>
                        <a:pt x="2"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Freeform 814">
                  <a:extLst>
                    <a:ext uri="{FF2B5EF4-FFF2-40B4-BE49-F238E27FC236}">
                      <a16:creationId xmlns:a16="http://schemas.microsoft.com/office/drawing/2014/main" id="{20F1621B-D109-4580-BAE7-661EF7AF21CD}"/>
                    </a:ext>
                  </a:extLst>
                </p:cNvPr>
                <p:cNvSpPr>
                  <a:spLocks noEditPoints="1"/>
                </p:cNvSpPr>
                <p:nvPr/>
              </p:nvSpPr>
              <p:spPr bwMode="auto">
                <a:xfrm>
                  <a:off x="8474075" y="2090738"/>
                  <a:ext cx="223838" cy="184150"/>
                </a:xfrm>
                <a:custGeom>
                  <a:avLst/>
                  <a:gdLst/>
                  <a:ahLst/>
                  <a:cxnLst>
                    <a:cxn ang="0">
                      <a:pos x="16" y="14"/>
                    </a:cxn>
                    <a:cxn ang="0">
                      <a:pos x="2" y="1"/>
                    </a:cxn>
                    <a:cxn ang="0">
                      <a:pos x="4" y="2"/>
                    </a:cxn>
                    <a:cxn ang="0">
                      <a:pos x="4" y="2"/>
                    </a:cxn>
                    <a:cxn ang="0">
                      <a:pos x="5" y="3"/>
                    </a:cxn>
                    <a:cxn ang="0">
                      <a:pos x="7" y="4"/>
                    </a:cxn>
                    <a:cxn ang="0">
                      <a:pos x="10" y="5"/>
                    </a:cxn>
                    <a:cxn ang="0">
                      <a:pos x="11" y="6"/>
                    </a:cxn>
                    <a:cxn ang="0">
                      <a:pos x="11" y="8"/>
                    </a:cxn>
                    <a:cxn ang="0">
                      <a:pos x="11" y="9"/>
                    </a:cxn>
                    <a:cxn ang="0">
                      <a:pos x="12" y="10"/>
                    </a:cxn>
                    <a:cxn ang="0">
                      <a:pos x="12" y="10"/>
                    </a:cxn>
                    <a:cxn ang="0">
                      <a:pos x="13" y="9"/>
                    </a:cxn>
                    <a:cxn ang="0">
                      <a:pos x="12" y="9"/>
                    </a:cxn>
                    <a:cxn ang="0">
                      <a:pos x="12" y="7"/>
                    </a:cxn>
                    <a:cxn ang="0">
                      <a:pos x="12" y="7"/>
                    </a:cxn>
                    <a:cxn ang="0">
                      <a:pos x="13" y="7"/>
                    </a:cxn>
                    <a:cxn ang="0">
                      <a:pos x="14" y="8"/>
                    </a:cxn>
                    <a:cxn ang="0">
                      <a:pos x="15" y="8"/>
                    </a:cxn>
                    <a:cxn ang="0">
                      <a:pos x="16" y="7"/>
                    </a:cxn>
                    <a:cxn ang="0">
                      <a:pos x="17" y="8"/>
                    </a:cxn>
                    <a:cxn ang="0">
                      <a:pos x="18" y="8"/>
                    </a:cxn>
                    <a:cxn ang="0">
                      <a:pos x="20" y="9"/>
                    </a:cxn>
                    <a:cxn ang="0">
                      <a:pos x="21" y="10"/>
                    </a:cxn>
                    <a:cxn ang="0">
                      <a:pos x="21" y="11"/>
                    </a:cxn>
                    <a:cxn ang="0">
                      <a:pos x="21" y="11"/>
                    </a:cxn>
                    <a:cxn ang="0">
                      <a:pos x="20" y="12"/>
                    </a:cxn>
                    <a:cxn ang="0">
                      <a:pos x="18" y="12"/>
                    </a:cxn>
                    <a:cxn ang="0">
                      <a:pos x="19" y="13"/>
                    </a:cxn>
                    <a:cxn ang="0">
                      <a:pos x="17" y="13"/>
                    </a:cxn>
                    <a:cxn ang="0">
                      <a:pos x="16" y="13"/>
                    </a:cxn>
                    <a:cxn ang="0">
                      <a:pos x="16" y="13"/>
                    </a:cxn>
                    <a:cxn ang="0">
                      <a:pos x="17" y="13"/>
                    </a:cxn>
                    <a:cxn ang="0">
                      <a:pos x="16" y="15"/>
                    </a:cxn>
                    <a:cxn ang="0">
                      <a:pos x="15" y="16"/>
                    </a:cxn>
                    <a:cxn ang="0">
                      <a:pos x="15" y="16"/>
                    </a:cxn>
                    <a:cxn ang="0">
                      <a:pos x="15" y="17"/>
                    </a:cxn>
                    <a:cxn ang="0">
                      <a:pos x="15" y="17"/>
                    </a:cxn>
                    <a:cxn ang="0">
                      <a:pos x="14" y="17"/>
                    </a:cxn>
                    <a:cxn ang="0">
                      <a:pos x="14" y="17"/>
                    </a:cxn>
                    <a:cxn ang="0">
                      <a:pos x="12" y="17"/>
                    </a:cxn>
                    <a:cxn ang="0">
                      <a:pos x="11" y="16"/>
                    </a:cxn>
                    <a:cxn ang="0">
                      <a:pos x="9" y="15"/>
                    </a:cxn>
                    <a:cxn ang="0">
                      <a:pos x="8" y="14"/>
                    </a:cxn>
                    <a:cxn ang="0">
                      <a:pos x="7" y="13"/>
                    </a:cxn>
                    <a:cxn ang="0">
                      <a:pos x="5" y="13"/>
                    </a:cxn>
                    <a:cxn ang="0">
                      <a:pos x="3" y="12"/>
                    </a:cxn>
                    <a:cxn ang="0">
                      <a:pos x="2" y="11"/>
                    </a:cxn>
                    <a:cxn ang="0">
                      <a:pos x="3" y="10"/>
                    </a:cxn>
                    <a:cxn ang="0">
                      <a:pos x="1" y="10"/>
                    </a:cxn>
                    <a:cxn ang="0">
                      <a:pos x="1" y="10"/>
                    </a:cxn>
                    <a:cxn ang="0">
                      <a:pos x="0" y="11"/>
                    </a:cxn>
                    <a:cxn ang="0">
                      <a:pos x="0" y="11"/>
                    </a:cxn>
                    <a:cxn ang="0">
                      <a:pos x="1" y="13"/>
                    </a:cxn>
                    <a:cxn ang="0">
                      <a:pos x="0" y="14"/>
                    </a:cxn>
                    <a:cxn ang="0">
                      <a:pos x="0" y="0"/>
                    </a:cxn>
                    <a:cxn ang="0">
                      <a:pos x="1" y="1"/>
                    </a:cxn>
                  </a:cxnLst>
                  <a:rect l="0" t="0" r="r" b="b"/>
                  <a:pathLst>
                    <a:path w="22" h="18">
                      <a:moveTo>
                        <a:pt x="15" y="15"/>
                      </a:moveTo>
                      <a:lnTo>
                        <a:pt x="14" y="15"/>
                      </a:lnTo>
                      <a:lnTo>
                        <a:pt x="14" y="16"/>
                      </a:lnTo>
                      <a:lnTo>
                        <a:pt x="14" y="16"/>
                      </a:lnTo>
                      <a:lnTo>
                        <a:pt x="15" y="16"/>
                      </a:lnTo>
                      <a:lnTo>
                        <a:pt x="15" y="15"/>
                      </a:lnTo>
                      <a:close/>
                      <a:moveTo>
                        <a:pt x="16" y="14"/>
                      </a:moveTo>
                      <a:lnTo>
                        <a:pt x="15" y="14"/>
                      </a:lnTo>
                      <a:lnTo>
                        <a:pt x="15" y="14"/>
                      </a:lnTo>
                      <a:lnTo>
                        <a:pt x="16" y="14"/>
                      </a:lnTo>
                      <a:lnTo>
                        <a:pt x="16" y="14"/>
                      </a:lnTo>
                      <a:lnTo>
                        <a:pt x="16" y="14"/>
                      </a:lnTo>
                      <a:close/>
                      <a:moveTo>
                        <a:pt x="2" y="1"/>
                      </a:moveTo>
                      <a:lnTo>
                        <a:pt x="2" y="1"/>
                      </a:lnTo>
                      <a:lnTo>
                        <a:pt x="2" y="1"/>
                      </a:lnTo>
                      <a:lnTo>
                        <a:pt x="2" y="2"/>
                      </a:lnTo>
                      <a:lnTo>
                        <a:pt x="2" y="2"/>
                      </a:lnTo>
                      <a:lnTo>
                        <a:pt x="3" y="2"/>
                      </a:lnTo>
                      <a:lnTo>
                        <a:pt x="3" y="2"/>
                      </a:lnTo>
                      <a:lnTo>
                        <a:pt x="3" y="2"/>
                      </a:lnTo>
                      <a:lnTo>
                        <a:pt x="4" y="2"/>
                      </a:lnTo>
                      <a:lnTo>
                        <a:pt x="4" y="2"/>
                      </a:lnTo>
                      <a:lnTo>
                        <a:pt x="4" y="2"/>
                      </a:lnTo>
                      <a:lnTo>
                        <a:pt x="4" y="2"/>
                      </a:lnTo>
                      <a:lnTo>
                        <a:pt x="4" y="2"/>
                      </a:lnTo>
                      <a:lnTo>
                        <a:pt x="5" y="2"/>
                      </a:lnTo>
                      <a:lnTo>
                        <a:pt x="5" y="2"/>
                      </a:lnTo>
                      <a:lnTo>
                        <a:pt x="4" y="2"/>
                      </a:lnTo>
                      <a:lnTo>
                        <a:pt x="4" y="3"/>
                      </a:lnTo>
                      <a:lnTo>
                        <a:pt x="5" y="3"/>
                      </a:lnTo>
                      <a:lnTo>
                        <a:pt x="5" y="3"/>
                      </a:lnTo>
                      <a:lnTo>
                        <a:pt x="5" y="3"/>
                      </a:lnTo>
                      <a:lnTo>
                        <a:pt x="5" y="3"/>
                      </a:lnTo>
                      <a:lnTo>
                        <a:pt x="5" y="3"/>
                      </a:lnTo>
                      <a:lnTo>
                        <a:pt x="5" y="3"/>
                      </a:lnTo>
                      <a:lnTo>
                        <a:pt x="5" y="3"/>
                      </a:lnTo>
                      <a:lnTo>
                        <a:pt x="6" y="3"/>
                      </a:lnTo>
                      <a:lnTo>
                        <a:pt x="6" y="3"/>
                      </a:lnTo>
                      <a:lnTo>
                        <a:pt x="6" y="3"/>
                      </a:lnTo>
                      <a:lnTo>
                        <a:pt x="6" y="3"/>
                      </a:lnTo>
                      <a:lnTo>
                        <a:pt x="7" y="3"/>
                      </a:lnTo>
                      <a:lnTo>
                        <a:pt x="7" y="4"/>
                      </a:lnTo>
                      <a:lnTo>
                        <a:pt x="8" y="4"/>
                      </a:lnTo>
                      <a:lnTo>
                        <a:pt x="8" y="4"/>
                      </a:lnTo>
                      <a:lnTo>
                        <a:pt x="8" y="4"/>
                      </a:lnTo>
                      <a:lnTo>
                        <a:pt x="9" y="5"/>
                      </a:lnTo>
                      <a:lnTo>
                        <a:pt x="9" y="5"/>
                      </a:lnTo>
                      <a:lnTo>
                        <a:pt x="10" y="5"/>
                      </a:lnTo>
                      <a:lnTo>
                        <a:pt x="10" y="5"/>
                      </a:lnTo>
                      <a:lnTo>
                        <a:pt x="10" y="6"/>
                      </a:lnTo>
                      <a:lnTo>
                        <a:pt x="10" y="6"/>
                      </a:lnTo>
                      <a:lnTo>
                        <a:pt x="10" y="6"/>
                      </a:lnTo>
                      <a:lnTo>
                        <a:pt x="10" y="6"/>
                      </a:lnTo>
                      <a:lnTo>
                        <a:pt x="10" y="6"/>
                      </a:lnTo>
                      <a:lnTo>
                        <a:pt x="10" y="6"/>
                      </a:lnTo>
                      <a:lnTo>
                        <a:pt x="11" y="6"/>
                      </a:lnTo>
                      <a:lnTo>
                        <a:pt x="11" y="6"/>
                      </a:lnTo>
                      <a:lnTo>
                        <a:pt x="11" y="6"/>
                      </a:lnTo>
                      <a:lnTo>
                        <a:pt x="11" y="6"/>
                      </a:lnTo>
                      <a:lnTo>
                        <a:pt x="10" y="7"/>
                      </a:lnTo>
                      <a:lnTo>
                        <a:pt x="11" y="8"/>
                      </a:lnTo>
                      <a:lnTo>
                        <a:pt x="11" y="8"/>
                      </a:lnTo>
                      <a:lnTo>
                        <a:pt x="11" y="8"/>
                      </a:lnTo>
                      <a:lnTo>
                        <a:pt x="11" y="8"/>
                      </a:lnTo>
                      <a:lnTo>
                        <a:pt x="11" y="8"/>
                      </a:lnTo>
                      <a:lnTo>
                        <a:pt x="11" y="8"/>
                      </a:lnTo>
                      <a:lnTo>
                        <a:pt x="10" y="9"/>
                      </a:lnTo>
                      <a:lnTo>
                        <a:pt x="11" y="9"/>
                      </a:lnTo>
                      <a:lnTo>
                        <a:pt x="11" y="9"/>
                      </a:lnTo>
                      <a:lnTo>
                        <a:pt x="11" y="9"/>
                      </a:lnTo>
                      <a:lnTo>
                        <a:pt x="11" y="9"/>
                      </a:lnTo>
                      <a:lnTo>
                        <a:pt x="11" y="9"/>
                      </a:lnTo>
                      <a:lnTo>
                        <a:pt x="11" y="9"/>
                      </a:lnTo>
                      <a:lnTo>
                        <a:pt x="11" y="9"/>
                      </a:lnTo>
                      <a:lnTo>
                        <a:pt x="11" y="9"/>
                      </a:lnTo>
                      <a:lnTo>
                        <a:pt x="11" y="10"/>
                      </a:lnTo>
                      <a:lnTo>
                        <a:pt x="12" y="10"/>
                      </a:lnTo>
                      <a:lnTo>
                        <a:pt x="12" y="10"/>
                      </a:lnTo>
                      <a:lnTo>
                        <a:pt x="12" y="9"/>
                      </a:lnTo>
                      <a:lnTo>
                        <a:pt x="12" y="9"/>
                      </a:lnTo>
                      <a:lnTo>
                        <a:pt x="12" y="9"/>
                      </a:lnTo>
                      <a:lnTo>
                        <a:pt x="12" y="10"/>
                      </a:lnTo>
                      <a:lnTo>
                        <a:pt x="12" y="10"/>
                      </a:lnTo>
                      <a:lnTo>
                        <a:pt x="12" y="10"/>
                      </a:lnTo>
                      <a:lnTo>
                        <a:pt x="12" y="10"/>
                      </a:lnTo>
                      <a:lnTo>
                        <a:pt x="12" y="10"/>
                      </a:lnTo>
                      <a:lnTo>
                        <a:pt x="13" y="10"/>
                      </a:lnTo>
                      <a:lnTo>
                        <a:pt x="13" y="10"/>
                      </a:lnTo>
                      <a:lnTo>
                        <a:pt x="13" y="10"/>
                      </a:lnTo>
                      <a:lnTo>
                        <a:pt x="13" y="10"/>
                      </a:lnTo>
                      <a:lnTo>
                        <a:pt x="13" y="9"/>
                      </a:lnTo>
                      <a:lnTo>
                        <a:pt x="13" y="9"/>
                      </a:lnTo>
                      <a:lnTo>
                        <a:pt x="12" y="9"/>
                      </a:lnTo>
                      <a:lnTo>
                        <a:pt x="12" y="9"/>
                      </a:lnTo>
                      <a:lnTo>
                        <a:pt x="12" y="9"/>
                      </a:lnTo>
                      <a:lnTo>
                        <a:pt x="12" y="9"/>
                      </a:lnTo>
                      <a:lnTo>
                        <a:pt x="12" y="9"/>
                      </a:lnTo>
                      <a:lnTo>
                        <a:pt x="12" y="9"/>
                      </a:lnTo>
                      <a:lnTo>
                        <a:pt x="12" y="9"/>
                      </a:lnTo>
                      <a:lnTo>
                        <a:pt x="12" y="8"/>
                      </a:lnTo>
                      <a:lnTo>
                        <a:pt x="12" y="8"/>
                      </a:lnTo>
                      <a:lnTo>
                        <a:pt x="12" y="8"/>
                      </a:lnTo>
                      <a:lnTo>
                        <a:pt x="12" y="8"/>
                      </a:lnTo>
                      <a:lnTo>
                        <a:pt x="12" y="7"/>
                      </a:lnTo>
                      <a:lnTo>
                        <a:pt x="12" y="7"/>
                      </a:lnTo>
                      <a:lnTo>
                        <a:pt x="11" y="7"/>
                      </a:lnTo>
                      <a:lnTo>
                        <a:pt x="11" y="7"/>
                      </a:lnTo>
                      <a:lnTo>
                        <a:pt x="11" y="7"/>
                      </a:lnTo>
                      <a:lnTo>
                        <a:pt x="11" y="7"/>
                      </a:lnTo>
                      <a:lnTo>
                        <a:pt x="11" y="7"/>
                      </a:lnTo>
                      <a:lnTo>
                        <a:pt x="11" y="7"/>
                      </a:lnTo>
                      <a:lnTo>
                        <a:pt x="12" y="7"/>
                      </a:lnTo>
                      <a:lnTo>
                        <a:pt x="12" y="7"/>
                      </a:lnTo>
                      <a:lnTo>
                        <a:pt x="12" y="7"/>
                      </a:lnTo>
                      <a:lnTo>
                        <a:pt x="13" y="7"/>
                      </a:lnTo>
                      <a:lnTo>
                        <a:pt x="13" y="7"/>
                      </a:lnTo>
                      <a:lnTo>
                        <a:pt x="13" y="7"/>
                      </a:lnTo>
                      <a:lnTo>
                        <a:pt x="13" y="7"/>
                      </a:lnTo>
                      <a:lnTo>
                        <a:pt x="13" y="7"/>
                      </a:lnTo>
                      <a:lnTo>
                        <a:pt x="14" y="7"/>
                      </a:lnTo>
                      <a:lnTo>
                        <a:pt x="14" y="7"/>
                      </a:lnTo>
                      <a:lnTo>
                        <a:pt x="14" y="7"/>
                      </a:lnTo>
                      <a:lnTo>
                        <a:pt x="14" y="7"/>
                      </a:lnTo>
                      <a:lnTo>
                        <a:pt x="14" y="7"/>
                      </a:lnTo>
                      <a:lnTo>
                        <a:pt x="14" y="8"/>
                      </a:lnTo>
                      <a:lnTo>
                        <a:pt x="14" y="8"/>
                      </a:lnTo>
                      <a:lnTo>
                        <a:pt x="14" y="8"/>
                      </a:lnTo>
                      <a:lnTo>
                        <a:pt x="14" y="8"/>
                      </a:lnTo>
                      <a:lnTo>
                        <a:pt x="14" y="8"/>
                      </a:lnTo>
                      <a:lnTo>
                        <a:pt x="14" y="8"/>
                      </a:lnTo>
                      <a:lnTo>
                        <a:pt x="14" y="8"/>
                      </a:lnTo>
                      <a:lnTo>
                        <a:pt x="14" y="8"/>
                      </a:lnTo>
                      <a:lnTo>
                        <a:pt x="15" y="8"/>
                      </a:lnTo>
                      <a:lnTo>
                        <a:pt x="15" y="8"/>
                      </a:lnTo>
                      <a:lnTo>
                        <a:pt x="15" y="8"/>
                      </a:lnTo>
                      <a:lnTo>
                        <a:pt x="16" y="8"/>
                      </a:lnTo>
                      <a:lnTo>
                        <a:pt x="16" y="8"/>
                      </a:lnTo>
                      <a:lnTo>
                        <a:pt x="16" y="8"/>
                      </a:lnTo>
                      <a:lnTo>
                        <a:pt x="16" y="7"/>
                      </a:lnTo>
                      <a:lnTo>
                        <a:pt x="16" y="7"/>
                      </a:lnTo>
                      <a:lnTo>
                        <a:pt x="16" y="8"/>
                      </a:lnTo>
                      <a:lnTo>
                        <a:pt x="16" y="8"/>
                      </a:lnTo>
                      <a:lnTo>
                        <a:pt x="17" y="8"/>
                      </a:lnTo>
                      <a:lnTo>
                        <a:pt x="17" y="8"/>
                      </a:lnTo>
                      <a:lnTo>
                        <a:pt x="17" y="8"/>
                      </a:lnTo>
                      <a:lnTo>
                        <a:pt x="17" y="8"/>
                      </a:lnTo>
                      <a:lnTo>
                        <a:pt x="17" y="8"/>
                      </a:lnTo>
                      <a:lnTo>
                        <a:pt x="17" y="8"/>
                      </a:lnTo>
                      <a:lnTo>
                        <a:pt x="17" y="8"/>
                      </a:lnTo>
                      <a:lnTo>
                        <a:pt x="18" y="8"/>
                      </a:lnTo>
                      <a:lnTo>
                        <a:pt x="18" y="8"/>
                      </a:lnTo>
                      <a:lnTo>
                        <a:pt x="18" y="8"/>
                      </a:lnTo>
                      <a:lnTo>
                        <a:pt x="18" y="8"/>
                      </a:lnTo>
                      <a:lnTo>
                        <a:pt x="18" y="8"/>
                      </a:lnTo>
                      <a:lnTo>
                        <a:pt x="18" y="9"/>
                      </a:lnTo>
                      <a:lnTo>
                        <a:pt x="18" y="9"/>
                      </a:lnTo>
                      <a:lnTo>
                        <a:pt x="18" y="9"/>
                      </a:lnTo>
                      <a:lnTo>
                        <a:pt x="19" y="9"/>
                      </a:lnTo>
                      <a:lnTo>
                        <a:pt x="19" y="9"/>
                      </a:lnTo>
                      <a:lnTo>
                        <a:pt x="19" y="9"/>
                      </a:lnTo>
                      <a:lnTo>
                        <a:pt x="20" y="9"/>
                      </a:lnTo>
                      <a:lnTo>
                        <a:pt x="20" y="10"/>
                      </a:lnTo>
                      <a:lnTo>
                        <a:pt x="20" y="10"/>
                      </a:lnTo>
                      <a:lnTo>
                        <a:pt x="20" y="10"/>
                      </a:lnTo>
                      <a:lnTo>
                        <a:pt x="20" y="10"/>
                      </a:lnTo>
                      <a:lnTo>
                        <a:pt x="20" y="10"/>
                      </a:lnTo>
                      <a:lnTo>
                        <a:pt x="21" y="10"/>
                      </a:lnTo>
                      <a:lnTo>
                        <a:pt x="21" y="10"/>
                      </a:lnTo>
                      <a:lnTo>
                        <a:pt x="21" y="10"/>
                      </a:lnTo>
                      <a:lnTo>
                        <a:pt x="21" y="10"/>
                      </a:lnTo>
                      <a:lnTo>
                        <a:pt x="20" y="10"/>
                      </a:lnTo>
                      <a:lnTo>
                        <a:pt x="21" y="11"/>
                      </a:lnTo>
                      <a:lnTo>
                        <a:pt x="21" y="11"/>
                      </a:lnTo>
                      <a:lnTo>
                        <a:pt x="21" y="11"/>
                      </a:lnTo>
                      <a:lnTo>
                        <a:pt x="21" y="11"/>
                      </a:lnTo>
                      <a:lnTo>
                        <a:pt x="21" y="10"/>
                      </a:lnTo>
                      <a:lnTo>
                        <a:pt x="22" y="11"/>
                      </a:lnTo>
                      <a:lnTo>
                        <a:pt x="22" y="11"/>
                      </a:lnTo>
                      <a:lnTo>
                        <a:pt x="22" y="11"/>
                      </a:lnTo>
                      <a:lnTo>
                        <a:pt x="22" y="11"/>
                      </a:lnTo>
                      <a:lnTo>
                        <a:pt x="22" y="11"/>
                      </a:lnTo>
                      <a:lnTo>
                        <a:pt x="21" y="11"/>
                      </a:lnTo>
                      <a:lnTo>
                        <a:pt x="21" y="11"/>
                      </a:lnTo>
                      <a:lnTo>
                        <a:pt x="21" y="11"/>
                      </a:lnTo>
                      <a:lnTo>
                        <a:pt x="20" y="11"/>
                      </a:lnTo>
                      <a:lnTo>
                        <a:pt x="20" y="12"/>
                      </a:lnTo>
                      <a:lnTo>
                        <a:pt x="20" y="12"/>
                      </a:lnTo>
                      <a:lnTo>
                        <a:pt x="20" y="12"/>
                      </a:lnTo>
                      <a:lnTo>
                        <a:pt x="20" y="12"/>
                      </a:lnTo>
                      <a:lnTo>
                        <a:pt x="20" y="13"/>
                      </a:lnTo>
                      <a:lnTo>
                        <a:pt x="20" y="13"/>
                      </a:lnTo>
                      <a:lnTo>
                        <a:pt x="19" y="13"/>
                      </a:lnTo>
                      <a:lnTo>
                        <a:pt x="19" y="13"/>
                      </a:lnTo>
                      <a:lnTo>
                        <a:pt x="19" y="12"/>
                      </a:lnTo>
                      <a:lnTo>
                        <a:pt x="18" y="12"/>
                      </a:lnTo>
                      <a:lnTo>
                        <a:pt x="18" y="12"/>
                      </a:lnTo>
                      <a:lnTo>
                        <a:pt x="18" y="12"/>
                      </a:lnTo>
                      <a:lnTo>
                        <a:pt x="18" y="12"/>
                      </a:lnTo>
                      <a:lnTo>
                        <a:pt x="18" y="12"/>
                      </a:lnTo>
                      <a:lnTo>
                        <a:pt x="18" y="12"/>
                      </a:lnTo>
                      <a:lnTo>
                        <a:pt x="18" y="13"/>
                      </a:lnTo>
                      <a:lnTo>
                        <a:pt x="19" y="13"/>
                      </a:lnTo>
                      <a:lnTo>
                        <a:pt x="19" y="13"/>
                      </a:lnTo>
                      <a:lnTo>
                        <a:pt x="19" y="13"/>
                      </a:lnTo>
                      <a:lnTo>
                        <a:pt x="19" y="13"/>
                      </a:lnTo>
                      <a:lnTo>
                        <a:pt x="19" y="13"/>
                      </a:lnTo>
                      <a:lnTo>
                        <a:pt x="18" y="13"/>
                      </a:lnTo>
                      <a:lnTo>
                        <a:pt x="18" y="13"/>
                      </a:lnTo>
                      <a:lnTo>
                        <a:pt x="18" y="13"/>
                      </a:lnTo>
                      <a:lnTo>
                        <a:pt x="17" y="13"/>
                      </a:lnTo>
                      <a:lnTo>
                        <a:pt x="17" y="13"/>
                      </a:lnTo>
                      <a:lnTo>
                        <a:pt x="17" y="13"/>
                      </a:lnTo>
                      <a:lnTo>
                        <a:pt x="17" y="13"/>
                      </a:lnTo>
                      <a:lnTo>
                        <a:pt x="17" y="13"/>
                      </a:lnTo>
                      <a:lnTo>
                        <a:pt x="17" y="13"/>
                      </a:lnTo>
                      <a:lnTo>
                        <a:pt x="16" y="13"/>
                      </a:lnTo>
                      <a:lnTo>
                        <a:pt x="16" y="13"/>
                      </a:lnTo>
                      <a:lnTo>
                        <a:pt x="16" y="12"/>
                      </a:lnTo>
                      <a:lnTo>
                        <a:pt x="16" y="12"/>
                      </a:lnTo>
                      <a:lnTo>
                        <a:pt x="15" y="12"/>
                      </a:lnTo>
                      <a:lnTo>
                        <a:pt x="15" y="12"/>
                      </a:lnTo>
                      <a:lnTo>
                        <a:pt x="15" y="13"/>
                      </a:lnTo>
                      <a:lnTo>
                        <a:pt x="16" y="13"/>
                      </a:lnTo>
                      <a:lnTo>
                        <a:pt x="16" y="13"/>
                      </a:lnTo>
                      <a:lnTo>
                        <a:pt x="16" y="13"/>
                      </a:lnTo>
                      <a:lnTo>
                        <a:pt x="16" y="13"/>
                      </a:lnTo>
                      <a:lnTo>
                        <a:pt x="16" y="13"/>
                      </a:lnTo>
                      <a:lnTo>
                        <a:pt x="16" y="13"/>
                      </a:lnTo>
                      <a:lnTo>
                        <a:pt x="16" y="13"/>
                      </a:lnTo>
                      <a:lnTo>
                        <a:pt x="16" y="13"/>
                      </a:lnTo>
                      <a:lnTo>
                        <a:pt x="17" y="13"/>
                      </a:lnTo>
                      <a:lnTo>
                        <a:pt x="16" y="14"/>
                      </a:lnTo>
                      <a:lnTo>
                        <a:pt x="16" y="14"/>
                      </a:lnTo>
                      <a:lnTo>
                        <a:pt x="16" y="14"/>
                      </a:lnTo>
                      <a:lnTo>
                        <a:pt x="16" y="14"/>
                      </a:lnTo>
                      <a:lnTo>
                        <a:pt x="17" y="14"/>
                      </a:lnTo>
                      <a:lnTo>
                        <a:pt x="17" y="15"/>
                      </a:lnTo>
                      <a:lnTo>
                        <a:pt x="16" y="15"/>
                      </a:lnTo>
                      <a:lnTo>
                        <a:pt x="16" y="15"/>
                      </a:lnTo>
                      <a:lnTo>
                        <a:pt x="16" y="15"/>
                      </a:lnTo>
                      <a:lnTo>
                        <a:pt x="15" y="15"/>
                      </a:lnTo>
                      <a:lnTo>
                        <a:pt x="15" y="15"/>
                      </a:lnTo>
                      <a:lnTo>
                        <a:pt x="15" y="15"/>
                      </a:lnTo>
                      <a:lnTo>
                        <a:pt x="15" y="15"/>
                      </a:lnTo>
                      <a:lnTo>
                        <a:pt x="15" y="16"/>
                      </a:lnTo>
                      <a:lnTo>
                        <a:pt x="15" y="16"/>
                      </a:lnTo>
                      <a:lnTo>
                        <a:pt x="15" y="16"/>
                      </a:lnTo>
                      <a:lnTo>
                        <a:pt x="15" y="16"/>
                      </a:lnTo>
                      <a:lnTo>
                        <a:pt x="15" y="16"/>
                      </a:lnTo>
                      <a:lnTo>
                        <a:pt x="15" y="16"/>
                      </a:lnTo>
                      <a:lnTo>
                        <a:pt x="15" y="16"/>
                      </a:lnTo>
                      <a:lnTo>
                        <a:pt x="15" y="16"/>
                      </a:lnTo>
                      <a:lnTo>
                        <a:pt x="16" y="16"/>
                      </a:lnTo>
                      <a:lnTo>
                        <a:pt x="16" y="16"/>
                      </a:lnTo>
                      <a:lnTo>
                        <a:pt x="16" y="17"/>
                      </a:lnTo>
                      <a:lnTo>
                        <a:pt x="16" y="17"/>
                      </a:lnTo>
                      <a:lnTo>
                        <a:pt x="16" y="17"/>
                      </a:lnTo>
                      <a:lnTo>
                        <a:pt x="16" y="17"/>
                      </a:lnTo>
                      <a:lnTo>
                        <a:pt x="15" y="17"/>
                      </a:lnTo>
                      <a:lnTo>
                        <a:pt x="15" y="17"/>
                      </a:lnTo>
                      <a:lnTo>
                        <a:pt x="15" y="17"/>
                      </a:lnTo>
                      <a:lnTo>
                        <a:pt x="15" y="17"/>
                      </a:lnTo>
                      <a:lnTo>
                        <a:pt x="15" y="17"/>
                      </a:lnTo>
                      <a:lnTo>
                        <a:pt x="15" y="17"/>
                      </a:lnTo>
                      <a:lnTo>
                        <a:pt x="15" y="17"/>
                      </a:lnTo>
                      <a:lnTo>
                        <a:pt x="15" y="17"/>
                      </a:lnTo>
                      <a:lnTo>
                        <a:pt x="15" y="17"/>
                      </a:lnTo>
                      <a:lnTo>
                        <a:pt x="15" y="18"/>
                      </a:lnTo>
                      <a:lnTo>
                        <a:pt x="14" y="18"/>
                      </a:lnTo>
                      <a:lnTo>
                        <a:pt x="14" y="18"/>
                      </a:lnTo>
                      <a:lnTo>
                        <a:pt x="14" y="17"/>
                      </a:lnTo>
                      <a:lnTo>
                        <a:pt x="14" y="17"/>
                      </a:lnTo>
                      <a:lnTo>
                        <a:pt x="14" y="17"/>
                      </a:lnTo>
                      <a:lnTo>
                        <a:pt x="14" y="17"/>
                      </a:lnTo>
                      <a:lnTo>
                        <a:pt x="14" y="17"/>
                      </a:lnTo>
                      <a:lnTo>
                        <a:pt x="14" y="16"/>
                      </a:lnTo>
                      <a:lnTo>
                        <a:pt x="14" y="16"/>
                      </a:lnTo>
                      <a:lnTo>
                        <a:pt x="14" y="16"/>
                      </a:lnTo>
                      <a:lnTo>
                        <a:pt x="14" y="16"/>
                      </a:lnTo>
                      <a:lnTo>
                        <a:pt x="14" y="17"/>
                      </a:lnTo>
                      <a:lnTo>
                        <a:pt x="14" y="17"/>
                      </a:lnTo>
                      <a:lnTo>
                        <a:pt x="14" y="17"/>
                      </a:lnTo>
                      <a:lnTo>
                        <a:pt x="13" y="17"/>
                      </a:lnTo>
                      <a:lnTo>
                        <a:pt x="13" y="17"/>
                      </a:lnTo>
                      <a:lnTo>
                        <a:pt x="13" y="17"/>
                      </a:lnTo>
                      <a:lnTo>
                        <a:pt x="12" y="17"/>
                      </a:lnTo>
                      <a:lnTo>
                        <a:pt x="12" y="17"/>
                      </a:lnTo>
                      <a:lnTo>
                        <a:pt x="12" y="17"/>
                      </a:lnTo>
                      <a:lnTo>
                        <a:pt x="12" y="17"/>
                      </a:lnTo>
                      <a:lnTo>
                        <a:pt x="12" y="16"/>
                      </a:lnTo>
                      <a:lnTo>
                        <a:pt x="11" y="16"/>
                      </a:lnTo>
                      <a:lnTo>
                        <a:pt x="11" y="16"/>
                      </a:lnTo>
                      <a:lnTo>
                        <a:pt x="11" y="16"/>
                      </a:lnTo>
                      <a:lnTo>
                        <a:pt x="11" y="16"/>
                      </a:lnTo>
                      <a:lnTo>
                        <a:pt x="11" y="16"/>
                      </a:lnTo>
                      <a:lnTo>
                        <a:pt x="10" y="16"/>
                      </a:lnTo>
                      <a:lnTo>
                        <a:pt x="10" y="16"/>
                      </a:lnTo>
                      <a:lnTo>
                        <a:pt x="9" y="16"/>
                      </a:lnTo>
                      <a:lnTo>
                        <a:pt x="9" y="15"/>
                      </a:lnTo>
                      <a:lnTo>
                        <a:pt x="9" y="15"/>
                      </a:lnTo>
                      <a:lnTo>
                        <a:pt x="9" y="15"/>
                      </a:lnTo>
                      <a:lnTo>
                        <a:pt x="8" y="15"/>
                      </a:lnTo>
                      <a:lnTo>
                        <a:pt x="8" y="15"/>
                      </a:lnTo>
                      <a:lnTo>
                        <a:pt x="9" y="15"/>
                      </a:lnTo>
                      <a:lnTo>
                        <a:pt x="9" y="14"/>
                      </a:lnTo>
                      <a:lnTo>
                        <a:pt x="8" y="14"/>
                      </a:lnTo>
                      <a:lnTo>
                        <a:pt x="8" y="14"/>
                      </a:lnTo>
                      <a:lnTo>
                        <a:pt x="8" y="14"/>
                      </a:lnTo>
                      <a:lnTo>
                        <a:pt x="8" y="13"/>
                      </a:lnTo>
                      <a:lnTo>
                        <a:pt x="8" y="13"/>
                      </a:lnTo>
                      <a:lnTo>
                        <a:pt x="8" y="13"/>
                      </a:lnTo>
                      <a:lnTo>
                        <a:pt x="8" y="13"/>
                      </a:lnTo>
                      <a:lnTo>
                        <a:pt x="7" y="13"/>
                      </a:lnTo>
                      <a:lnTo>
                        <a:pt x="7" y="13"/>
                      </a:lnTo>
                      <a:lnTo>
                        <a:pt x="7" y="13"/>
                      </a:lnTo>
                      <a:lnTo>
                        <a:pt x="6" y="13"/>
                      </a:lnTo>
                      <a:lnTo>
                        <a:pt x="6" y="13"/>
                      </a:lnTo>
                      <a:lnTo>
                        <a:pt x="5" y="13"/>
                      </a:lnTo>
                      <a:lnTo>
                        <a:pt x="5" y="13"/>
                      </a:lnTo>
                      <a:lnTo>
                        <a:pt x="5" y="13"/>
                      </a:lnTo>
                      <a:lnTo>
                        <a:pt x="5" y="13"/>
                      </a:lnTo>
                      <a:lnTo>
                        <a:pt x="5" y="13"/>
                      </a:lnTo>
                      <a:lnTo>
                        <a:pt x="4" y="13"/>
                      </a:lnTo>
                      <a:lnTo>
                        <a:pt x="4" y="13"/>
                      </a:lnTo>
                      <a:lnTo>
                        <a:pt x="3" y="13"/>
                      </a:lnTo>
                      <a:lnTo>
                        <a:pt x="3" y="13"/>
                      </a:lnTo>
                      <a:lnTo>
                        <a:pt x="3" y="13"/>
                      </a:lnTo>
                      <a:lnTo>
                        <a:pt x="3" y="13"/>
                      </a:lnTo>
                      <a:lnTo>
                        <a:pt x="3" y="12"/>
                      </a:lnTo>
                      <a:lnTo>
                        <a:pt x="3" y="12"/>
                      </a:lnTo>
                      <a:lnTo>
                        <a:pt x="3" y="12"/>
                      </a:lnTo>
                      <a:lnTo>
                        <a:pt x="2" y="12"/>
                      </a:lnTo>
                      <a:lnTo>
                        <a:pt x="2" y="12"/>
                      </a:lnTo>
                      <a:lnTo>
                        <a:pt x="2" y="12"/>
                      </a:lnTo>
                      <a:lnTo>
                        <a:pt x="2" y="11"/>
                      </a:lnTo>
                      <a:lnTo>
                        <a:pt x="2" y="11"/>
                      </a:lnTo>
                      <a:lnTo>
                        <a:pt x="2" y="11"/>
                      </a:lnTo>
                      <a:lnTo>
                        <a:pt x="2" y="11"/>
                      </a:lnTo>
                      <a:lnTo>
                        <a:pt x="2" y="11"/>
                      </a:lnTo>
                      <a:lnTo>
                        <a:pt x="3" y="11"/>
                      </a:lnTo>
                      <a:lnTo>
                        <a:pt x="3" y="10"/>
                      </a:lnTo>
                      <a:lnTo>
                        <a:pt x="3" y="10"/>
                      </a:lnTo>
                      <a:lnTo>
                        <a:pt x="3" y="10"/>
                      </a:lnTo>
                      <a:lnTo>
                        <a:pt x="2" y="10"/>
                      </a:lnTo>
                      <a:lnTo>
                        <a:pt x="2" y="10"/>
                      </a:lnTo>
                      <a:lnTo>
                        <a:pt x="2" y="10"/>
                      </a:lnTo>
                      <a:lnTo>
                        <a:pt x="2" y="10"/>
                      </a:lnTo>
                      <a:lnTo>
                        <a:pt x="2" y="11"/>
                      </a:lnTo>
                      <a:lnTo>
                        <a:pt x="2" y="10"/>
                      </a:lnTo>
                      <a:lnTo>
                        <a:pt x="1" y="10"/>
                      </a:lnTo>
                      <a:lnTo>
                        <a:pt x="1" y="10"/>
                      </a:lnTo>
                      <a:lnTo>
                        <a:pt x="1" y="10"/>
                      </a:lnTo>
                      <a:lnTo>
                        <a:pt x="1" y="10"/>
                      </a:lnTo>
                      <a:lnTo>
                        <a:pt x="1" y="10"/>
                      </a:lnTo>
                      <a:lnTo>
                        <a:pt x="1" y="10"/>
                      </a:lnTo>
                      <a:lnTo>
                        <a:pt x="1" y="10"/>
                      </a:lnTo>
                      <a:lnTo>
                        <a:pt x="1" y="10"/>
                      </a:lnTo>
                      <a:lnTo>
                        <a:pt x="1" y="10"/>
                      </a:lnTo>
                      <a:lnTo>
                        <a:pt x="1" y="10"/>
                      </a:lnTo>
                      <a:lnTo>
                        <a:pt x="1" y="10"/>
                      </a:lnTo>
                      <a:lnTo>
                        <a:pt x="1" y="10"/>
                      </a:lnTo>
                      <a:lnTo>
                        <a:pt x="1" y="11"/>
                      </a:lnTo>
                      <a:lnTo>
                        <a:pt x="1" y="11"/>
                      </a:lnTo>
                      <a:lnTo>
                        <a:pt x="0" y="11"/>
                      </a:lnTo>
                      <a:lnTo>
                        <a:pt x="0" y="11"/>
                      </a:lnTo>
                      <a:lnTo>
                        <a:pt x="0" y="10"/>
                      </a:lnTo>
                      <a:lnTo>
                        <a:pt x="0" y="10"/>
                      </a:lnTo>
                      <a:lnTo>
                        <a:pt x="0" y="11"/>
                      </a:lnTo>
                      <a:lnTo>
                        <a:pt x="0" y="11"/>
                      </a:lnTo>
                      <a:lnTo>
                        <a:pt x="0" y="11"/>
                      </a:lnTo>
                      <a:lnTo>
                        <a:pt x="0" y="11"/>
                      </a:lnTo>
                      <a:lnTo>
                        <a:pt x="0" y="12"/>
                      </a:lnTo>
                      <a:lnTo>
                        <a:pt x="0" y="12"/>
                      </a:lnTo>
                      <a:lnTo>
                        <a:pt x="0" y="12"/>
                      </a:lnTo>
                      <a:lnTo>
                        <a:pt x="0" y="12"/>
                      </a:lnTo>
                      <a:lnTo>
                        <a:pt x="1" y="12"/>
                      </a:lnTo>
                      <a:lnTo>
                        <a:pt x="1" y="13"/>
                      </a:lnTo>
                      <a:lnTo>
                        <a:pt x="1" y="13"/>
                      </a:lnTo>
                      <a:lnTo>
                        <a:pt x="1" y="13"/>
                      </a:lnTo>
                      <a:lnTo>
                        <a:pt x="1" y="13"/>
                      </a:lnTo>
                      <a:lnTo>
                        <a:pt x="1" y="13"/>
                      </a:lnTo>
                      <a:lnTo>
                        <a:pt x="0" y="13"/>
                      </a:lnTo>
                      <a:lnTo>
                        <a:pt x="0" y="14"/>
                      </a:lnTo>
                      <a:lnTo>
                        <a:pt x="0" y="14"/>
                      </a:lnTo>
                      <a:lnTo>
                        <a:pt x="0" y="14"/>
                      </a:lnTo>
                      <a:lnTo>
                        <a:pt x="0" y="14"/>
                      </a:lnTo>
                      <a:lnTo>
                        <a:pt x="0" y="14"/>
                      </a:lnTo>
                      <a:lnTo>
                        <a:pt x="0" y="14"/>
                      </a:lnTo>
                      <a:lnTo>
                        <a:pt x="0" y="14"/>
                      </a:lnTo>
                      <a:lnTo>
                        <a:pt x="0" y="14"/>
                      </a:lnTo>
                      <a:lnTo>
                        <a:pt x="0" y="0"/>
                      </a:lnTo>
                      <a:lnTo>
                        <a:pt x="0" y="0"/>
                      </a:lnTo>
                      <a:lnTo>
                        <a:pt x="0" y="0"/>
                      </a:lnTo>
                      <a:lnTo>
                        <a:pt x="0" y="0"/>
                      </a:lnTo>
                      <a:lnTo>
                        <a:pt x="0" y="0"/>
                      </a:lnTo>
                      <a:lnTo>
                        <a:pt x="1" y="0"/>
                      </a:lnTo>
                      <a:lnTo>
                        <a:pt x="1" y="0"/>
                      </a:lnTo>
                      <a:lnTo>
                        <a:pt x="1" y="1"/>
                      </a:lnTo>
                      <a:lnTo>
                        <a:pt x="1" y="1"/>
                      </a:lnTo>
                      <a:lnTo>
                        <a:pt x="1" y="1"/>
                      </a:lnTo>
                      <a:lnTo>
                        <a:pt x="2" y="1"/>
                      </a:lnTo>
                      <a:lnTo>
                        <a:pt x="2" y="1"/>
                      </a:lnTo>
                      <a:lnTo>
                        <a:pt x="2" y="1"/>
                      </a:lnTo>
                      <a:lnTo>
                        <a:pt x="3" y="1"/>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326" name="Group 1845">
              <a:extLst>
                <a:ext uri="{FF2B5EF4-FFF2-40B4-BE49-F238E27FC236}">
                  <a16:creationId xmlns:a16="http://schemas.microsoft.com/office/drawing/2014/main" id="{EAF632F1-E124-4B01-82CD-6FFAF6611921}"/>
                </a:ext>
              </a:extLst>
            </p:cNvPr>
            <p:cNvGrpSpPr/>
            <p:nvPr/>
          </p:nvGrpSpPr>
          <p:grpSpPr>
            <a:xfrm>
              <a:off x="3821635" y="1715903"/>
              <a:ext cx="1857311" cy="1361153"/>
              <a:chOff x="2886075" y="1800225"/>
              <a:chExt cx="1219201" cy="914400"/>
            </a:xfrm>
            <a:solidFill>
              <a:schemeClr val="bg2"/>
            </a:solidFill>
          </p:grpSpPr>
          <p:sp>
            <p:nvSpPr>
              <p:cNvPr id="327" name="Rectangle 360">
                <a:extLst>
                  <a:ext uri="{FF2B5EF4-FFF2-40B4-BE49-F238E27FC236}">
                    <a16:creationId xmlns:a16="http://schemas.microsoft.com/office/drawing/2014/main" id="{238BE105-7994-4F76-AB0D-C9FA3D7B64AE}"/>
                  </a:ext>
                </a:extLst>
              </p:cNvPr>
              <p:cNvSpPr>
                <a:spLocks noChangeArrowheads="1"/>
              </p:cNvSpPr>
              <p:nvPr/>
            </p:nvSpPr>
            <p:spPr bwMode="auto">
              <a:xfrm>
                <a:off x="3262313" y="2236787"/>
                <a:ext cx="1588"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Freeform 361">
                <a:extLst>
                  <a:ext uri="{FF2B5EF4-FFF2-40B4-BE49-F238E27FC236}">
                    <a16:creationId xmlns:a16="http://schemas.microsoft.com/office/drawing/2014/main" id="{E4BD8BBD-7AEF-4B90-91FE-C72779DCA042}"/>
                  </a:ext>
                </a:extLst>
              </p:cNvPr>
              <p:cNvSpPr>
                <a:spLocks/>
              </p:cNvSpPr>
              <p:nvPr/>
            </p:nvSpPr>
            <p:spPr bwMode="auto">
              <a:xfrm>
                <a:off x="4095751" y="1931987"/>
                <a:ext cx="9525" cy="20638"/>
              </a:xfrm>
              <a:custGeom>
                <a:avLst/>
                <a:gdLst/>
                <a:ahLst/>
                <a:cxnLst>
                  <a:cxn ang="0">
                    <a:pos x="0" y="2"/>
                  </a:cxn>
                  <a:cxn ang="0">
                    <a:pos x="0" y="1"/>
                  </a:cxn>
                  <a:cxn ang="0">
                    <a:pos x="0" y="1"/>
                  </a:cxn>
                  <a:cxn ang="0">
                    <a:pos x="0" y="0"/>
                  </a:cxn>
                  <a:cxn ang="0">
                    <a:pos x="0" y="0"/>
                  </a:cxn>
                  <a:cxn ang="0">
                    <a:pos x="1" y="1"/>
                  </a:cxn>
                  <a:cxn ang="0">
                    <a:pos x="1" y="1"/>
                  </a:cxn>
                  <a:cxn ang="0">
                    <a:pos x="1" y="1"/>
                  </a:cxn>
                  <a:cxn ang="0">
                    <a:pos x="0" y="1"/>
                  </a:cxn>
                  <a:cxn ang="0">
                    <a:pos x="0" y="1"/>
                  </a:cxn>
                  <a:cxn ang="0">
                    <a:pos x="0" y="1"/>
                  </a:cxn>
                  <a:cxn ang="0">
                    <a:pos x="0" y="2"/>
                  </a:cxn>
                </a:cxnLst>
                <a:rect l="0" t="0" r="r" b="b"/>
                <a:pathLst>
                  <a:path w="1" h="2">
                    <a:moveTo>
                      <a:pt x="0" y="2"/>
                    </a:moveTo>
                    <a:lnTo>
                      <a:pt x="0" y="1"/>
                    </a:lnTo>
                    <a:lnTo>
                      <a:pt x="0" y="1"/>
                    </a:lnTo>
                    <a:lnTo>
                      <a:pt x="0" y="0"/>
                    </a:lnTo>
                    <a:lnTo>
                      <a:pt x="0" y="0"/>
                    </a:lnTo>
                    <a:lnTo>
                      <a:pt x="1" y="1"/>
                    </a:lnTo>
                    <a:lnTo>
                      <a:pt x="1" y="1"/>
                    </a:lnTo>
                    <a:lnTo>
                      <a:pt x="1" y="1"/>
                    </a:lnTo>
                    <a:lnTo>
                      <a:pt x="0" y="1"/>
                    </a:lnTo>
                    <a:lnTo>
                      <a:pt x="0" y="1"/>
                    </a:lnTo>
                    <a:lnTo>
                      <a:pt x="0" y="1"/>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29" name="Freeform 362">
                <a:extLst>
                  <a:ext uri="{FF2B5EF4-FFF2-40B4-BE49-F238E27FC236}">
                    <a16:creationId xmlns:a16="http://schemas.microsoft.com/office/drawing/2014/main" id="{86FB80DD-BA7D-48E9-96A0-A6DB91AB4027}"/>
                  </a:ext>
                </a:extLst>
              </p:cNvPr>
              <p:cNvSpPr>
                <a:spLocks/>
              </p:cNvSpPr>
              <p:nvPr/>
            </p:nvSpPr>
            <p:spPr bwMode="auto">
              <a:xfrm>
                <a:off x="3262313" y="2227262"/>
                <a:ext cx="11113" cy="9525"/>
              </a:xfrm>
              <a:custGeom>
                <a:avLst/>
                <a:gdLst/>
                <a:ahLst/>
                <a:cxnLst>
                  <a:cxn ang="0">
                    <a:pos x="0" y="1"/>
                  </a:cxn>
                  <a:cxn ang="0">
                    <a:pos x="0" y="1"/>
                  </a:cxn>
                  <a:cxn ang="0">
                    <a:pos x="0" y="1"/>
                  </a:cxn>
                  <a:cxn ang="0">
                    <a:pos x="0" y="1"/>
                  </a:cxn>
                  <a:cxn ang="0">
                    <a:pos x="1" y="1"/>
                  </a:cxn>
                  <a:cxn ang="0">
                    <a:pos x="1" y="0"/>
                  </a:cxn>
                  <a:cxn ang="0">
                    <a:pos x="1" y="0"/>
                  </a:cxn>
                  <a:cxn ang="0">
                    <a:pos x="1" y="1"/>
                  </a:cxn>
                  <a:cxn ang="0">
                    <a:pos x="1" y="1"/>
                  </a:cxn>
                  <a:cxn ang="0">
                    <a:pos x="1" y="1"/>
                  </a:cxn>
                  <a:cxn ang="0">
                    <a:pos x="1" y="1"/>
                  </a:cxn>
                  <a:cxn ang="0">
                    <a:pos x="1" y="1"/>
                  </a:cxn>
                  <a:cxn ang="0">
                    <a:pos x="1" y="1"/>
                  </a:cxn>
                  <a:cxn ang="0">
                    <a:pos x="0" y="1"/>
                  </a:cxn>
                </a:cxnLst>
                <a:rect l="0" t="0" r="r" b="b"/>
                <a:pathLst>
                  <a:path w="1" h="1">
                    <a:moveTo>
                      <a:pt x="0" y="1"/>
                    </a:moveTo>
                    <a:lnTo>
                      <a:pt x="0" y="1"/>
                    </a:lnTo>
                    <a:lnTo>
                      <a:pt x="0" y="1"/>
                    </a:lnTo>
                    <a:lnTo>
                      <a:pt x="0" y="1"/>
                    </a:lnTo>
                    <a:lnTo>
                      <a:pt x="1" y="1"/>
                    </a:lnTo>
                    <a:lnTo>
                      <a:pt x="1" y="0"/>
                    </a:lnTo>
                    <a:lnTo>
                      <a:pt x="1" y="0"/>
                    </a:lnTo>
                    <a:lnTo>
                      <a:pt x="1"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0" name="Freeform 363">
                <a:extLst>
                  <a:ext uri="{FF2B5EF4-FFF2-40B4-BE49-F238E27FC236}">
                    <a16:creationId xmlns:a16="http://schemas.microsoft.com/office/drawing/2014/main" id="{1A2CAAF2-AECF-419D-9F0C-1BC8BECA28E7}"/>
                  </a:ext>
                </a:extLst>
              </p:cNvPr>
              <p:cNvSpPr>
                <a:spLocks/>
              </p:cNvSpPr>
              <p:nvPr/>
            </p:nvSpPr>
            <p:spPr bwMode="auto">
              <a:xfrm>
                <a:off x="3252788" y="2216150"/>
                <a:ext cx="20638" cy="11113"/>
              </a:xfrm>
              <a:custGeom>
                <a:avLst/>
                <a:gdLst/>
                <a:ahLst/>
                <a:cxnLst>
                  <a:cxn ang="0">
                    <a:pos x="1" y="1"/>
                  </a:cxn>
                  <a:cxn ang="0">
                    <a:pos x="1" y="0"/>
                  </a:cxn>
                  <a:cxn ang="0">
                    <a:pos x="1" y="0"/>
                  </a:cxn>
                  <a:cxn ang="0">
                    <a:pos x="1" y="1"/>
                  </a:cxn>
                  <a:cxn ang="0">
                    <a:pos x="1" y="1"/>
                  </a:cxn>
                  <a:cxn ang="0">
                    <a:pos x="0" y="1"/>
                  </a:cxn>
                  <a:cxn ang="0">
                    <a:pos x="0" y="1"/>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1" y="1"/>
                  </a:cxn>
                </a:cxnLst>
                <a:rect l="0" t="0" r="r" b="b"/>
                <a:pathLst>
                  <a:path w="2" h="1">
                    <a:moveTo>
                      <a:pt x="1" y="1"/>
                    </a:moveTo>
                    <a:lnTo>
                      <a:pt x="1" y="0"/>
                    </a:lnTo>
                    <a:lnTo>
                      <a:pt x="1" y="0"/>
                    </a:lnTo>
                    <a:lnTo>
                      <a:pt x="1" y="1"/>
                    </a:lnTo>
                    <a:lnTo>
                      <a:pt x="1" y="1"/>
                    </a:lnTo>
                    <a:lnTo>
                      <a:pt x="0" y="1"/>
                    </a:lnTo>
                    <a:lnTo>
                      <a:pt x="0" y="1"/>
                    </a:lnTo>
                    <a:lnTo>
                      <a:pt x="0"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0"/>
                    </a:lnTo>
                    <a:lnTo>
                      <a:pt x="2" y="0"/>
                    </a:lnTo>
                    <a:lnTo>
                      <a:pt x="2" y="0"/>
                    </a:lnTo>
                    <a:lnTo>
                      <a:pt x="2"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Freeform 364">
                <a:extLst>
                  <a:ext uri="{FF2B5EF4-FFF2-40B4-BE49-F238E27FC236}">
                    <a16:creationId xmlns:a16="http://schemas.microsoft.com/office/drawing/2014/main" id="{5F882C02-EAA9-42C4-8EFB-69D1E2091A59}"/>
                  </a:ext>
                </a:extLst>
              </p:cNvPr>
              <p:cNvSpPr>
                <a:spLocks/>
              </p:cNvSpPr>
              <p:nvPr/>
            </p:nvSpPr>
            <p:spPr bwMode="auto">
              <a:xfrm>
                <a:off x="4084638" y="1952625"/>
                <a:ext cx="11113" cy="11113"/>
              </a:xfrm>
              <a:custGeom>
                <a:avLst/>
                <a:gdLst/>
                <a:ahLst/>
                <a:cxnLst>
                  <a:cxn ang="0">
                    <a:pos x="0" y="1"/>
                  </a:cxn>
                  <a:cxn ang="0">
                    <a:pos x="0" y="0"/>
                  </a:cxn>
                  <a:cxn ang="0">
                    <a:pos x="0" y="0"/>
                  </a:cxn>
                  <a:cxn ang="0">
                    <a:pos x="0" y="0"/>
                  </a:cxn>
                  <a:cxn ang="0">
                    <a:pos x="1" y="0"/>
                  </a:cxn>
                  <a:cxn ang="0">
                    <a:pos x="1" y="0"/>
                  </a:cxn>
                  <a:cxn ang="0">
                    <a:pos x="1" y="1"/>
                  </a:cxn>
                  <a:cxn ang="0">
                    <a:pos x="0" y="1"/>
                  </a:cxn>
                </a:cxnLst>
                <a:rect l="0" t="0" r="r" b="b"/>
                <a:pathLst>
                  <a:path w="1" h="1">
                    <a:moveTo>
                      <a:pt x="0" y="1"/>
                    </a:moveTo>
                    <a:lnTo>
                      <a:pt x="0" y="0"/>
                    </a:lnTo>
                    <a:lnTo>
                      <a:pt x="0" y="0"/>
                    </a:lnTo>
                    <a:lnTo>
                      <a:pt x="0" y="0"/>
                    </a:lnTo>
                    <a:lnTo>
                      <a:pt x="1" y="0"/>
                    </a:ln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2" name="Freeform 365">
                <a:extLst>
                  <a:ext uri="{FF2B5EF4-FFF2-40B4-BE49-F238E27FC236}">
                    <a16:creationId xmlns:a16="http://schemas.microsoft.com/office/drawing/2014/main" id="{36F82805-59C5-4CEF-B0B7-D6D16235971D}"/>
                  </a:ext>
                </a:extLst>
              </p:cNvPr>
              <p:cNvSpPr>
                <a:spLocks/>
              </p:cNvSpPr>
              <p:nvPr/>
            </p:nvSpPr>
            <p:spPr bwMode="auto">
              <a:xfrm>
                <a:off x="3252788" y="2216150"/>
                <a:ext cx="9525" cy="1588"/>
              </a:xfrm>
              <a:custGeom>
                <a:avLst/>
                <a:gdLst/>
                <a:ahLst/>
                <a:cxnLst>
                  <a:cxn ang="0">
                    <a:pos x="0" y="0"/>
                  </a:cxn>
                  <a:cxn ang="0">
                    <a:pos x="0" y="0"/>
                  </a:cxn>
                  <a:cxn ang="0">
                    <a:pos x="0" y="0"/>
                  </a:cxn>
                  <a:cxn ang="0">
                    <a:pos x="0" y="0"/>
                  </a:cxn>
                  <a:cxn ang="0">
                    <a:pos x="0"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0" y="0"/>
                    </a:lnTo>
                    <a:lnTo>
                      <a:pt x="0"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3" name="Freeform 366">
                <a:extLst>
                  <a:ext uri="{FF2B5EF4-FFF2-40B4-BE49-F238E27FC236}">
                    <a16:creationId xmlns:a16="http://schemas.microsoft.com/office/drawing/2014/main" id="{330587A2-52FA-4B2A-B4DB-C37AB4964CB6}"/>
                  </a:ext>
                </a:extLst>
              </p:cNvPr>
              <p:cNvSpPr>
                <a:spLocks/>
              </p:cNvSpPr>
              <p:nvPr/>
            </p:nvSpPr>
            <p:spPr bwMode="auto">
              <a:xfrm>
                <a:off x="3273426" y="2216150"/>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4" name="Freeform 367">
                <a:extLst>
                  <a:ext uri="{FF2B5EF4-FFF2-40B4-BE49-F238E27FC236}">
                    <a16:creationId xmlns:a16="http://schemas.microsoft.com/office/drawing/2014/main" id="{9EED7FA9-9B22-4268-9DC8-AD81FCC7839C}"/>
                  </a:ext>
                </a:extLst>
              </p:cNvPr>
              <p:cNvSpPr>
                <a:spLocks/>
              </p:cNvSpPr>
              <p:nvPr/>
            </p:nvSpPr>
            <p:spPr bwMode="auto">
              <a:xfrm>
                <a:off x="3252788" y="22161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5" name="Freeform 368">
                <a:extLst>
                  <a:ext uri="{FF2B5EF4-FFF2-40B4-BE49-F238E27FC236}">
                    <a16:creationId xmlns:a16="http://schemas.microsoft.com/office/drawing/2014/main" id="{79C32511-437C-4E70-91A7-951CAFA2A882}"/>
                  </a:ext>
                </a:extLst>
              </p:cNvPr>
              <p:cNvSpPr>
                <a:spLocks/>
              </p:cNvSpPr>
              <p:nvPr/>
            </p:nvSpPr>
            <p:spPr bwMode="auto">
              <a:xfrm>
                <a:off x="3932238" y="2206625"/>
                <a:ext cx="11113" cy="9525"/>
              </a:xfrm>
              <a:custGeom>
                <a:avLst/>
                <a:gdLst/>
                <a:ahLst/>
                <a:cxnLst>
                  <a:cxn ang="0">
                    <a:pos x="0" y="1"/>
                  </a:cxn>
                  <a:cxn ang="0">
                    <a:pos x="0" y="1"/>
                  </a:cxn>
                  <a:cxn ang="0">
                    <a:pos x="0" y="0"/>
                  </a:cxn>
                  <a:cxn ang="0">
                    <a:pos x="1" y="0"/>
                  </a:cxn>
                  <a:cxn ang="0">
                    <a:pos x="1" y="0"/>
                  </a:cxn>
                  <a:cxn ang="0">
                    <a:pos x="1" y="1"/>
                  </a:cxn>
                  <a:cxn ang="0">
                    <a:pos x="1" y="1"/>
                  </a:cxn>
                  <a:cxn ang="0">
                    <a:pos x="1" y="1"/>
                  </a:cxn>
                  <a:cxn ang="0">
                    <a:pos x="0" y="1"/>
                  </a:cxn>
                </a:cxnLst>
                <a:rect l="0" t="0" r="r" b="b"/>
                <a:pathLst>
                  <a:path w="1" h="1">
                    <a:moveTo>
                      <a:pt x="0" y="1"/>
                    </a:moveTo>
                    <a:lnTo>
                      <a:pt x="0" y="1"/>
                    </a:lnTo>
                    <a:lnTo>
                      <a:pt x="0"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Freeform 369">
                <a:extLst>
                  <a:ext uri="{FF2B5EF4-FFF2-40B4-BE49-F238E27FC236}">
                    <a16:creationId xmlns:a16="http://schemas.microsoft.com/office/drawing/2014/main" id="{9A9D6B42-A512-4E74-87A6-4E32E35C2E7F}"/>
                  </a:ext>
                </a:extLst>
              </p:cNvPr>
              <p:cNvSpPr>
                <a:spLocks/>
              </p:cNvSpPr>
              <p:nvPr/>
            </p:nvSpPr>
            <p:spPr bwMode="auto">
              <a:xfrm>
                <a:off x="3262313" y="2206625"/>
                <a:ext cx="11113" cy="9525"/>
              </a:xfrm>
              <a:custGeom>
                <a:avLst/>
                <a:gdLst/>
                <a:ahLst/>
                <a:cxnLst>
                  <a:cxn ang="0">
                    <a:pos x="0" y="1"/>
                  </a:cxn>
                  <a:cxn ang="0">
                    <a:pos x="0" y="0"/>
                  </a:cxn>
                  <a:cxn ang="0">
                    <a:pos x="0" y="0"/>
                  </a:cxn>
                  <a:cxn ang="0">
                    <a:pos x="1" y="1"/>
                  </a:cxn>
                  <a:cxn ang="0">
                    <a:pos x="0" y="1"/>
                  </a:cxn>
                </a:cxnLst>
                <a:rect l="0" t="0" r="r" b="b"/>
                <a:pathLst>
                  <a:path w="1" h="1">
                    <a:moveTo>
                      <a:pt x="0" y="1"/>
                    </a:moveTo>
                    <a:lnTo>
                      <a:pt x="0" y="0"/>
                    </a:lnTo>
                    <a:lnTo>
                      <a:pt x="0"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Freeform 370">
                <a:extLst>
                  <a:ext uri="{FF2B5EF4-FFF2-40B4-BE49-F238E27FC236}">
                    <a16:creationId xmlns:a16="http://schemas.microsoft.com/office/drawing/2014/main" id="{25D26030-9153-4C1C-97E7-E2BE038F299A}"/>
                  </a:ext>
                </a:extLst>
              </p:cNvPr>
              <p:cNvSpPr>
                <a:spLocks/>
              </p:cNvSpPr>
              <p:nvPr/>
            </p:nvSpPr>
            <p:spPr bwMode="auto">
              <a:xfrm>
                <a:off x="3252788" y="2197100"/>
                <a:ext cx="1588" cy="9525"/>
              </a:xfrm>
              <a:custGeom>
                <a:avLst/>
                <a:gdLst/>
                <a:ahLst/>
                <a:cxnLst>
                  <a:cxn ang="0">
                    <a:pos x="0" y="1"/>
                  </a:cxn>
                  <a:cxn ang="0">
                    <a:pos x="0" y="0"/>
                  </a:cxn>
                  <a:cxn ang="0">
                    <a:pos x="0" y="1"/>
                  </a:cxn>
                </a:cxnLst>
                <a:rect l="0" t="0" r="r" b="b"/>
                <a:pathLst>
                  <a:path h="1">
                    <a:moveTo>
                      <a:pt x="0" y="1"/>
                    </a:move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Freeform 371">
                <a:extLst>
                  <a:ext uri="{FF2B5EF4-FFF2-40B4-BE49-F238E27FC236}">
                    <a16:creationId xmlns:a16="http://schemas.microsoft.com/office/drawing/2014/main" id="{9DA784DD-5862-48C2-B1E0-7DB5E08DCD84}"/>
                  </a:ext>
                </a:extLst>
              </p:cNvPr>
              <p:cNvSpPr>
                <a:spLocks/>
              </p:cNvSpPr>
              <p:nvPr/>
            </p:nvSpPr>
            <p:spPr bwMode="auto">
              <a:xfrm>
                <a:off x="4054476" y="1952625"/>
                <a:ext cx="11113" cy="11113"/>
              </a:xfrm>
              <a:custGeom>
                <a:avLst/>
                <a:gdLst/>
                <a:ahLst/>
                <a:cxnLst>
                  <a:cxn ang="0">
                    <a:pos x="0" y="1"/>
                  </a:cxn>
                  <a:cxn ang="0">
                    <a:pos x="0" y="0"/>
                  </a:cxn>
                  <a:cxn ang="0">
                    <a:pos x="0"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1"/>
                  </a:cxn>
                  <a:cxn ang="0">
                    <a:pos x="0" y="1"/>
                  </a:cxn>
                  <a:cxn ang="0">
                    <a:pos x="0" y="1"/>
                  </a:cxn>
                </a:cxnLst>
                <a:rect l="0" t="0" r="r" b="b"/>
                <a:pathLst>
                  <a:path w="1" h="1">
                    <a:moveTo>
                      <a:pt x="0" y="1"/>
                    </a:moveTo>
                    <a:lnTo>
                      <a:pt x="0" y="0"/>
                    </a:lnTo>
                    <a:lnTo>
                      <a:pt x="0" y="0"/>
                    </a:lnTo>
                    <a:lnTo>
                      <a:pt x="1" y="0"/>
                    </a:lnTo>
                    <a:lnTo>
                      <a:pt x="1" y="0"/>
                    </a:lnTo>
                    <a:lnTo>
                      <a:pt x="1" y="0"/>
                    </a:lnTo>
                    <a:lnTo>
                      <a:pt x="1" y="0"/>
                    </a:lnTo>
                    <a:lnTo>
                      <a:pt x="1" y="0"/>
                    </a:lnTo>
                    <a:lnTo>
                      <a:pt x="1" y="0"/>
                    </a:lnTo>
                    <a:lnTo>
                      <a:pt x="1" y="0"/>
                    </a:lnTo>
                    <a:lnTo>
                      <a:pt x="1" y="0"/>
                    </a:lnTo>
                    <a:lnTo>
                      <a:pt x="1" y="1"/>
                    </a:lnTo>
                    <a:lnTo>
                      <a:pt x="1" y="1"/>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Freeform 372">
                <a:extLst>
                  <a:ext uri="{FF2B5EF4-FFF2-40B4-BE49-F238E27FC236}">
                    <a16:creationId xmlns:a16="http://schemas.microsoft.com/office/drawing/2014/main" id="{EE2C66DE-B61B-471E-BB3E-F49B27873070}"/>
                  </a:ext>
                </a:extLst>
              </p:cNvPr>
              <p:cNvSpPr>
                <a:spLocks/>
              </p:cNvSpPr>
              <p:nvPr/>
            </p:nvSpPr>
            <p:spPr bwMode="auto">
              <a:xfrm>
                <a:off x="3241676" y="2197100"/>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Freeform 373">
                <a:extLst>
                  <a:ext uri="{FF2B5EF4-FFF2-40B4-BE49-F238E27FC236}">
                    <a16:creationId xmlns:a16="http://schemas.microsoft.com/office/drawing/2014/main" id="{E039CB4D-9FA7-4306-AC3A-3725DB5163BE}"/>
                  </a:ext>
                </a:extLst>
              </p:cNvPr>
              <p:cNvSpPr>
                <a:spLocks/>
              </p:cNvSpPr>
              <p:nvPr/>
            </p:nvSpPr>
            <p:spPr bwMode="auto">
              <a:xfrm>
                <a:off x="3252788" y="2197100"/>
                <a:ext cx="9525" cy="1588"/>
              </a:xfrm>
              <a:custGeom>
                <a:avLst/>
                <a:gdLst/>
                <a:ahLst/>
                <a:cxnLst>
                  <a:cxn ang="0">
                    <a:pos x="0" y="0"/>
                  </a:cxn>
                  <a:cxn ang="0">
                    <a:pos x="0" y="0"/>
                  </a:cxn>
                  <a:cxn ang="0">
                    <a:pos x="0"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Freeform 374">
                <a:extLst>
                  <a:ext uri="{FF2B5EF4-FFF2-40B4-BE49-F238E27FC236}">
                    <a16:creationId xmlns:a16="http://schemas.microsoft.com/office/drawing/2014/main" id="{FD6FE360-3832-49D9-9911-FDAE8C0167A9}"/>
                  </a:ext>
                </a:extLst>
              </p:cNvPr>
              <p:cNvSpPr>
                <a:spLocks/>
              </p:cNvSpPr>
              <p:nvPr/>
            </p:nvSpPr>
            <p:spPr bwMode="auto">
              <a:xfrm>
                <a:off x="4075113" y="1963737"/>
                <a:ext cx="9525" cy="1588"/>
              </a:xfrm>
              <a:custGeom>
                <a:avLst/>
                <a:gdLst/>
                <a:ahLst/>
                <a:cxnLst>
                  <a:cxn ang="0">
                    <a:pos x="0"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Freeform 375">
                <a:extLst>
                  <a:ext uri="{FF2B5EF4-FFF2-40B4-BE49-F238E27FC236}">
                    <a16:creationId xmlns:a16="http://schemas.microsoft.com/office/drawing/2014/main" id="{D20FF613-EDE3-475C-876E-DD859449859F}"/>
                  </a:ext>
                </a:extLst>
              </p:cNvPr>
              <p:cNvSpPr>
                <a:spLocks/>
              </p:cNvSpPr>
              <p:nvPr/>
            </p:nvSpPr>
            <p:spPr bwMode="auto">
              <a:xfrm>
                <a:off x="4065588" y="19732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Freeform 376">
                <a:extLst>
                  <a:ext uri="{FF2B5EF4-FFF2-40B4-BE49-F238E27FC236}">
                    <a16:creationId xmlns:a16="http://schemas.microsoft.com/office/drawing/2014/main" id="{F7EB5A7B-0F86-45F4-9CF7-042C8CEB7E73}"/>
                  </a:ext>
                </a:extLst>
              </p:cNvPr>
              <p:cNvSpPr>
                <a:spLocks/>
              </p:cNvSpPr>
              <p:nvPr/>
            </p:nvSpPr>
            <p:spPr bwMode="auto">
              <a:xfrm>
                <a:off x="3262313" y="2185987"/>
                <a:ext cx="11113" cy="11113"/>
              </a:xfrm>
              <a:custGeom>
                <a:avLst/>
                <a:gdLst/>
                <a:ahLst/>
                <a:cxnLst>
                  <a:cxn ang="0">
                    <a:pos x="0" y="1"/>
                  </a:cxn>
                  <a:cxn ang="0">
                    <a:pos x="0" y="0"/>
                  </a:cxn>
                  <a:cxn ang="0">
                    <a:pos x="0" y="0"/>
                  </a:cxn>
                  <a:cxn ang="0">
                    <a:pos x="1" y="0"/>
                  </a:cxn>
                  <a:cxn ang="0">
                    <a:pos x="1" y="0"/>
                  </a:cxn>
                  <a:cxn ang="0">
                    <a:pos x="0" y="1"/>
                  </a:cxn>
                </a:cxnLst>
                <a:rect l="0" t="0" r="r" b="b"/>
                <a:pathLst>
                  <a:path w="1" h="1">
                    <a:moveTo>
                      <a:pt x="0" y="1"/>
                    </a:moveTo>
                    <a:lnTo>
                      <a:pt x="0" y="0"/>
                    </a:lnTo>
                    <a:lnTo>
                      <a:pt x="0" y="0"/>
                    </a:lnTo>
                    <a:lnTo>
                      <a:pt x="1"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Freeform 377">
                <a:extLst>
                  <a:ext uri="{FF2B5EF4-FFF2-40B4-BE49-F238E27FC236}">
                    <a16:creationId xmlns:a16="http://schemas.microsoft.com/office/drawing/2014/main" id="{3CD859FC-C666-4CDA-9254-60F62356CE7B}"/>
                  </a:ext>
                </a:extLst>
              </p:cNvPr>
              <p:cNvSpPr>
                <a:spLocks/>
              </p:cNvSpPr>
              <p:nvPr/>
            </p:nvSpPr>
            <p:spPr bwMode="auto">
              <a:xfrm>
                <a:off x="3252788" y="2185987"/>
                <a:ext cx="9525" cy="11113"/>
              </a:xfrm>
              <a:custGeom>
                <a:avLst/>
                <a:gdLst/>
                <a:ahLst/>
                <a:cxnLst>
                  <a:cxn ang="0">
                    <a:pos x="0" y="0"/>
                  </a:cxn>
                  <a:cxn ang="0">
                    <a:pos x="0" y="0"/>
                  </a:cxn>
                  <a:cxn ang="0">
                    <a:pos x="0" y="0"/>
                  </a:cxn>
                  <a:cxn ang="0">
                    <a:pos x="0" y="0"/>
                  </a:cxn>
                  <a:cxn ang="0">
                    <a:pos x="1" y="0"/>
                  </a:cxn>
                  <a:cxn ang="0">
                    <a:pos x="1" y="0"/>
                  </a:cxn>
                  <a:cxn ang="0">
                    <a:pos x="1" y="1"/>
                  </a:cxn>
                  <a:cxn ang="0">
                    <a:pos x="1" y="1"/>
                  </a:cxn>
                  <a:cxn ang="0">
                    <a:pos x="1" y="1"/>
                  </a:cxn>
                  <a:cxn ang="0">
                    <a:pos x="0" y="1"/>
                  </a:cxn>
                  <a:cxn ang="0">
                    <a:pos x="0" y="1"/>
                  </a:cxn>
                  <a:cxn ang="0">
                    <a:pos x="0" y="1"/>
                  </a:cxn>
                  <a:cxn ang="0">
                    <a:pos x="0" y="0"/>
                  </a:cxn>
                </a:cxnLst>
                <a:rect l="0" t="0" r="r" b="b"/>
                <a:pathLst>
                  <a:path w="1" h="1">
                    <a:moveTo>
                      <a:pt x="0" y="0"/>
                    </a:moveTo>
                    <a:lnTo>
                      <a:pt x="0" y="0"/>
                    </a:lnTo>
                    <a:lnTo>
                      <a:pt x="0" y="0"/>
                    </a:lnTo>
                    <a:lnTo>
                      <a:pt x="0" y="0"/>
                    </a:lnTo>
                    <a:lnTo>
                      <a:pt x="1" y="0"/>
                    </a:lnTo>
                    <a:lnTo>
                      <a:pt x="1" y="0"/>
                    </a:lnTo>
                    <a:lnTo>
                      <a:pt x="1" y="1"/>
                    </a:lnTo>
                    <a:lnTo>
                      <a:pt x="1" y="1"/>
                    </a:lnTo>
                    <a:lnTo>
                      <a:pt x="1" y="1"/>
                    </a:lnTo>
                    <a:lnTo>
                      <a:pt x="0"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Freeform 378">
                <a:extLst>
                  <a:ext uri="{FF2B5EF4-FFF2-40B4-BE49-F238E27FC236}">
                    <a16:creationId xmlns:a16="http://schemas.microsoft.com/office/drawing/2014/main" id="{8C2A7839-3199-40B1-8911-6CD3C57C07FE}"/>
                  </a:ext>
                </a:extLst>
              </p:cNvPr>
              <p:cNvSpPr>
                <a:spLocks/>
              </p:cNvSpPr>
              <p:nvPr/>
            </p:nvSpPr>
            <p:spPr bwMode="auto">
              <a:xfrm>
                <a:off x="3252788" y="2185987"/>
                <a:ext cx="9525" cy="1588"/>
              </a:xfrm>
              <a:custGeom>
                <a:avLst/>
                <a:gdLst/>
                <a:ahLst/>
                <a:cxnLst>
                  <a:cxn ang="0">
                    <a:pos x="0" y="0"/>
                  </a:cxn>
                  <a:cxn ang="0">
                    <a:pos x="0" y="0"/>
                  </a:cxn>
                  <a:cxn ang="0">
                    <a:pos x="0" y="0"/>
                  </a:cxn>
                  <a:cxn ang="0">
                    <a:pos x="1" y="0"/>
                  </a:cxn>
                  <a:cxn ang="0">
                    <a:pos x="1" y="0"/>
                  </a:cxn>
                  <a:cxn ang="0">
                    <a:pos x="0" y="0"/>
                  </a:cxn>
                </a:cxnLst>
                <a:rect l="0" t="0" r="r" b="b"/>
                <a:pathLst>
                  <a:path w="1">
                    <a:moveTo>
                      <a:pt x="0" y="0"/>
                    </a:moveTo>
                    <a:lnTo>
                      <a:pt x="0" y="0"/>
                    </a:lnTo>
                    <a:lnTo>
                      <a:pt x="0"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Freeform 379">
                <a:extLst>
                  <a:ext uri="{FF2B5EF4-FFF2-40B4-BE49-F238E27FC236}">
                    <a16:creationId xmlns:a16="http://schemas.microsoft.com/office/drawing/2014/main" id="{98B5C560-8618-493B-8B7E-1B8696D76311}"/>
                  </a:ext>
                </a:extLst>
              </p:cNvPr>
              <p:cNvSpPr>
                <a:spLocks/>
              </p:cNvSpPr>
              <p:nvPr/>
            </p:nvSpPr>
            <p:spPr bwMode="auto">
              <a:xfrm>
                <a:off x="4065588" y="1820862"/>
                <a:ext cx="19050" cy="9525"/>
              </a:xfrm>
              <a:custGeom>
                <a:avLst/>
                <a:gdLst/>
                <a:ahLst/>
                <a:cxnLst>
                  <a:cxn ang="0">
                    <a:pos x="1" y="0"/>
                  </a:cxn>
                  <a:cxn ang="0">
                    <a:pos x="0" y="0"/>
                  </a:cxn>
                  <a:cxn ang="0">
                    <a:pos x="0" y="0"/>
                  </a:cxn>
                  <a:cxn ang="0">
                    <a:pos x="0" y="0"/>
                  </a:cxn>
                  <a:cxn ang="0">
                    <a:pos x="1" y="0"/>
                  </a:cxn>
                  <a:cxn ang="0">
                    <a:pos x="1" y="0"/>
                  </a:cxn>
                  <a:cxn ang="0">
                    <a:pos x="1" y="0"/>
                  </a:cxn>
                  <a:cxn ang="0">
                    <a:pos x="1" y="0"/>
                  </a:cxn>
                  <a:cxn ang="0">
                    <a:pos x="2" y="0"/>
                  </a:cxn>
                  <a:cxn ang="0">
                    <a:pos x="2" y="0"/>
                  </a:cxn>
                  <a:cxn ang="0">
                    <a:pos x="2" y="1"/>
                  </a:cxn>
                  <a:cxn ang="0">
                    <a:pos x="2" y="1"/>
                  </a:cxn>
                  <a:cxn ang="0">
                    <a:pos x="2" y="1"/>
                  </a:cxn>
                  <a:cxn ang="0">
                    <a:pos x="1" y="1"/>
                  </a:cxn>
                  <a:cxn ang="0">
                    <a:pos x="1" y="0"/>
                  </a:cxn>
                </a:cxnLst>
                <a:rect l="0" t="0" r="r" b="b"/>
                <a:pathLst>
                  <a:path w="2" h="1">
                    <a:moveTo>
                      <a:pt x="1" y="0"/>
                    </a:moveTo>
                    <a:lnTo>
                      <a:pt x="0" y="0"/>
                    </a:lnTo>
                    <a:lnTo>
                      <a:pt x="0" y="0"/>
                    </a:lnTo>
                    <a:lnTo>
                      <a:pt x="0" y="0"/>
                    </a:lnTo>
                    <a:lnTo>
                      <a:pt x="1" y="0"/>
                    </a:lnTo>
                    <a:lnTo>
                      <a:pt x="1" y="0"/>
                    </a:lnTo>
                    <a:lnTo>
                      <a:pt x="1" y="0"/>
                    </a:lnTo>
                    <a:lnTo>
                      <a:pt x="1" y="0"/>
                    </a:lnTo>
                    <a:lnTo>
                      <a:pt x="2" y="0"/>
                    </a:lnTo>
                    <a:lnTo>
                      <a:pt x="2" y="0"/>
                    </a:lnTo>
                    <a:lnTo>
                      <a:pt x="2" y="1"/>
                    </a:lnTo>
                    <a:lnTo>
                      <a:pt x="2" y="1"/>
                    </a:lnTo>
                    <a:lnTo>
                      <a:pt x="2" y="1"/>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Freeform 380">
                <a:extLst>
                  <a:ext uri="{FF2B5EF4-FFF2-40B4-BE49-F238E27FC236}">
                    <a16:creationId xmlns:a16="http://schemas.microsoft.com/office/drawing/2014/main" id="{E53AF740-7A20-4C10-A16E-8687D8B64726}"/>
                  </a:ext>
                </a:extLst>
              </p:cNvPr>
              <p:cNvSpPr>
                <a:spLocks/>
              </p:cNvSpPr>
              <p:nvPr/>
            </p:nvSpPr>
            <p:spPr bwMode="auto">
              <a:xfrm>
                <a:off x="3973513" y="2338387"/>
                <a:ext cx="9525" cy="1588"/>
              </a:xfrm>
              <a:custGeom>
                <a:avLst/>
                <a:gdLst/>
                <a:ahLst/>
                <a:cxnLst>
                  <a:cxn ang="0">
                    <a:pos x="0" y="0"/>
                  </a:cxn>
                  <a:cxn ang="0">
                    <a:pos x="0" y="0"/>
                  </a:cxn>
                  <a:cxn ang="0">
                    <a:pos x="0" y="0"/>
                  </a:cxn>
                  <a:cxn ang="0">
                    <a:pos x="0" y="0"/>
                  </a:cxn>
                  <a:cxn ang="0">
                    <a:pos x="0" y="0"/>
                  </a:cxn>
                  <a:cxn ang="0">
                    <a:pos x="1" y="0"/>
                  </a:cxn>
                  <a:cxn ang="0">
                    <a:pos x="1" y="0"/>
                  </a:cxn>
                  <a:cxn ang="0">
                    <a:pos x="0" y="0"/>
                  </a:cxn>
                  <a:cxn ang="0">
                    <a:pos x="0" y="0"/>
                  </a:cxn>
                </a:cxnLst>
                <a:rect l="0" t="0" r="r" b="b"/>
                <a:pathLst>
                  <a:path w="1">
                    <a:moveTo>
                      <a:pt x="0" y="0"/>
                    </a:moveTo>
                    <a:lnTo>
                      <a:pt x="0" y="0"/>
                    </a:lnTo>
                    <a:lnTo>
                      <a:pt x="0" y="0"/>
                    </a:lnTo>
                    <a:lnTo>
                      <a:pt x="0" y="0"/>
                    </a:lnTo>
                    <a:lnTo>
                      <a:pt x="0"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Freeform 381">
                <a:extLst>
                  <a:ext uri="{FF2B5EF4-FFF2-40B4-BE49-F238E27FC236}">
                    <a16:creationId xmlns:a16="http://schemas.microsoft.com/office/drawing/2014/main" id="{D203E332-5227-43DC-8B61-37CB4CCA4A54}"/>
                  </a:ext>
                </a:extLst>
              </p:cNvPr>
              <p:cNvSpPr>
                <a:spLocks/>
              </p:cNvSpPr>
              <p:nvPr/>
            </p:nvSpPr>
            <p:spPr bwMode="auto">
              <a:xfrm>
                <a:off x="4024313" y="1820862"/>
                <a:ext cx="20638" cy="9525"/>
              </a:xfrm>
              <a:custGeom>
                <a:avLst/>
                <a:gdLst/>
                <a:ahLst/>
                <a:cxnLst>
                  <a:cxn ang="0">
                    <a:pos x="0" y="0"/>
                  </a:cxn>
                  <a:cxn ang="0">
                    <a:pos x="0" y="0"/>
                  </a:cxn>
                  <a:cxn ang="0">
                    <a:pos x="1" y="0"/>
                  </a:cxn>
                  <a:cxn ang="0">
                    <a:pos x="1" y="0"/>
                  </a:cxn>
                  <a:cxn ang="0">
                    <a:pos x="1" y="0"/>
                  </a:cxn>
                  <a:cxn ang="0">
                    <a:pos x="1" y="0"/>
                  </a:cxn>
                  <a:cxn ang="0">
                    <a:pos x="1" y="0"/>
                  </a:cxn>
                  <a:cxn ang="0">
                    <a:pos x="2" y="0"/>
                  </a:cxn>
                  <a:cxn ang="0">
                    <a:pos x="2" y="0"/>
                  </a:cxn>
                  <a:cxn ang="0">
                    <a:pos x="1" y="1"/>
                  </a:cxn>
                  <a:cxn ang="0">
                    <a:pos x="1" y="1"/>
                  </a:cxn>
                  <a:cxn ang="0">
                    <a:pos x="1" y="1"/>
                  </a:cxn>
                  <a:cxn ang="0">
                    <a:pos x="1" y="0"/>
                  </a:cxn>
                  <a:cxn ang="0">
                    <a:pos x="1" y="0"/>
                  </a:cxn>
                  <a:cxn ang="0">
                    <a:pos x="0" y="0"/>
                  </a:cxn>
                </a:cxnLst>
                <a:rect l="0" t="0" r="r" b="b"/>
                <a:pathLst>
                  <a:path w="2" h="1">
                    <a:moveTo>
                      <a:pt x="0" y="0"/>
                    </a:moveTo>
                    <a:lnTo>
                      <a:pt x="0" y="0"/>
                    </a:lnTo>
                    <a:lnTo>
                      <a:pt x="1" y="0"/>
                    </a:lnTo>
                    <a:lnTo>
                      <a:pt x="1" y="0"/>
                    </a:lnTo>
                    <a:lnTo>
                      <a:pt x="1" y="0"/>
                    </a:lnTo>
                    <a:lnTo>
                      <a:pt x="1" y="0"/>
                    </a:lnTo>
                    <a:lnTo>
                      <a:pt x="1" y="0"/>
                    </a:lnTo>
                    <a:lnTo>
                      <a:pt x="2" y="0"/>
                    </a:lnTo>
                    <a:lnTo>
                      <a:pt x="2" y="0"/>
                    </a:lnTo>
                    <a:lnTo>
                      <a:pt x="1" y="1"/>
                    </a:lnTo>
                    <a:lnTo>
                      <a:pt x="1" y="1"/>
                    </a:lnTo>
                    <a:lnTo>
                      <a:pt x="1" y="1"/>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Freeform 382">
                <a:extLst>
                  <a:ext uri="{FF2B5EF4-FFF2-40B4-BE49-F238E27FC236}">
                    <a16:creationId xmlns:a16="http://schemas.microsoft.com/office/drawing/2014/main" id="{E774727E-C17D-4079-91AF-98EBF79A2DDE}"/>
                  </a:ext>
                </a:extLst>
              </p:cNvPr>
              <p:cNvSpPr>
                <a:spLocks/>
              </p:cNvSpPr>
              <p:nvPr/>
            </p:nvSpPr>
            <p:spPr bwMode="auto">
              <a:xfrm>
                <a:off x="3983038" y="2338387"/>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Freeform 383">
                <a:extLst>
                  <a:ext uri="{FF2B5EF4-FFF2-40B4-BE49-F238E27FC236}">
                    <a16:creationId xmlns:a16="http://schemas.microsoft.com/office/drawing/2014/main" id="{BCA00A8A-C4A9-4801-9768-55ADE345CEE8}"/>
                  </a:ext>
                </a:extLst>
              </p:cNvPr>
              <p:cNvSpPr>
                <a:spLocks/>
              </p:cNvSpPr>
              <p:nvPr/>
            </p:nvSpPr>
            <p:spPr bwMode="auto">
              <a:xfrm>
                <a:off x="3008313" y="1871662"/>
                <a:ext cx="11113"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Freeform 384">
                <a:extLst>
                  <a:ext uri="{FF2B5EF4-FFF2-40B4-BE49-F238E27FC236}">
                    <a16:creationId xmlns:a16="http://schemas.microsoft.com/office/drawing/2014/main" id="{22F60A2E-736F-418A-B884-DFAB719F9504}"/>
                  </a:ext>
                </a:extLst>
              </p:cNvPr>
              <p:cNvSpPr>
                <a:spLocks/>
              </p:cNvSpPr>
              <p:nvPr/>
            </p:nvSpPr>
            <p:spPr bwMode="auto">
              <a:xfrm>
                <a:off x="3983038" y="23288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Freeform 388">
                <a:extLst>
                  <a:ext uri="{FF2B5EF4-FFF2-40B4-BE49-F238E27FC236}">
                    <a16:creationId xmlns:a16="http://schemas.microsoft.com/office/drawing/2014/main" id="{DAC84F78-EEA7-4C3B-B1B3-1E369375C29B}"/>
                  </a:ext>
                </a:extLst>
              </p:cNvPr>
              <p:cNvSpPr>
                <a:spLocks/>
              </p:cNvSpPr>
              <p:nvPr/>
            </p:nvSpPr>
            <p:spPr bwMode="auto">
              <a:xfrm>
                <a:off x="3881438" y="2287587"/>
                <a:ext cx="11113" cy="11113"/>
              </a:xfrm>
              <a:custGeom>
                <a:avLst/>
                <a:gdLst/>
                <a:ahLst/>
                <a:cxnLst>
                  <a:cxn ang="0">
                    <a:pos x="0" y="1"/>
                  </a:cxn>
                  <a:cxn ang="0">
                    <a:pos x="0" y="1"/>
                  </a:cxn>
                  <a:cxn ang="0">
                    <a:pos x="0" y="0"/>
                  </a:cxn>
                  <a:cxn ang="0">
                    <a:pos x="0" y="0"/>
                  </a:cxn>
                  <a:cxn ang="0">
                    <a:pos x="1" y="0"/>
                  </a:cxn>
                  <a:cxn ang="0">
                    <a:pos x="0" y="1"/>
                  </a:cxn>
                  <a:cxn ang="0">
                    <a:pos x="0" y="1"/>
                  </a:cxn>
                </a:cxnLst>
                <a:rect l="0" t="0" r="r" b="b"/>
                <a:pathLst>
                  <a:path w="1" h="1">
                    <a:moveTo>
                      <a:pt x="0" y="1"/>
                    </a:moveTo>
                    <a:lnTo>
                      <a:pt x="0" y="1"/>
                    </a:lnTo>
                    <a:lnTo>
                      <a:pt x="0" y="0"/>
                    </a:lnTo>
                    <a:lnTo>
                      <a:pt x="0"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Freeform 390">
                <a:extLst>
                  <a:ext uri="{FF2B5EF4-FFF2-40B4-BE49-F238E27FC236}">
                    <a16:creationId xmlns:a16="http://schemas.microsoft.com/office/drawing/2014/main" id="{A20DA67E-18BC-47E0-9824-18CEE37510E6}"/>
                  </a:ext>
                </a:extLst>
              </p:cNvPr>
              <p:cNvSpPr>
                <a:spLocks/>
              </p:cNvSpPr>
              <p:nvPr/>
            </p:nvSpPr>
            <p:spPr bwMode="auto">
              <a:xfrm>
                <a:off x="3871913" y="2287587"/>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Freeform 391">
                <a:extLst>
                  <a:ext uri="{FF2B5EF4-FFF2-40B4-BE49-F238E27FC236}">
                    <a16:creationId xmlns:a16="http://schemas.microsoft.com/office/drawing/2014/main" id="{FB4D15D9-B242-4EB4-80BC-4FA5383BB7C7}"/>
                  </a:ext>
                </a:extLst>
              </p:cNvPr>
              <p:cNvSpPr>
                <a:spLocks/>
              </p:cNvSpPr>
              <p:nvPr/>
            </p:nvSpPr>
            <p:spPr bwMode="auto">
              <a:xfrm>
                <a:off x="3922713" y="2278062"/>
                <a:ext cx="9525" cy="9525"/>
              </a:xfrm>
              <a:custGeom>
                <a:avLst/>
                <a:gdLst/>
                <a:ahLst/>
                <a:cxnLst>
                  <a:cxn ang="0">
                    <a:pos x="1" y="1"/>
                  </a:cxn>
                  <a:cxn ang="0">
                    <a:pos x="0" y="1"/>
                  </a:cxn>
                  <a:cxn ang="0">
                    <a:pos x="0" y="0"/>
                  </a:cxn>
                  <a:cxn ang="0">
                    <a:pos x="0" y="0"/>
                  </a:cxn>
                  <a:cxn ang="0">
                    <a:pos x="1" y="1"/>
                  </a:cxn>
                  <a:cxn ang="0">
                    <a:pos x="1" y="1"/>
                  </a:cxn>
                </a:cxnLst>
                <a:rect l="0" t="0" r="r" b="b"/>
                <a:pathLst>
                  <a:path w="1" h="1">
                    <a:moveTo>
                      <a:pt x="1" y="1"/>
                    </a:moveTo>
                    <a:lnTo>
                      <a:pt x="0" y="1"/>
                    </a:lnTo>
                    <a:lnTo>
                      <a:pt x="0" y="0"/>
                    </a:lnTo>
                    <a:lnTo>
                      <a:pt x="0"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Freeform 392">
                <a:extLst>
                  <a:ext uri="{FF2B5EF4-FFF2-40B4-BE49-F238E27FC236}">
                    <a16:creationId xmlns:a16="http://schemas.microsoft.com/office/drawing/2014/main" id="{1E163425-AAF1-49DE-AE09-E27837E35C05}"/>
                  </a:ext>
                </a:extLst>
              </p:cNvPr>
              <p:cNvSpPr>
                <a:spLocks/>
              </p:cNvSpPr>
              <p:nvPr/>
            </p:nvSpPr>
            <p:spPr bwMode="auto">
              <a:xfrm>
                <a:off x="3922713" y="2278062"/>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Freeform 393">
                <a:extLst>
                  <a:ext uri="{FF2B5EF4-FFF2-40B4-BE49-F238E27FC236}">
                    <a16:creationId xmlns:a16="http://schemas.microsoft.com/office/drawing/2014/main" id="{3A6AD69B-0D2A-49F6-8386-564A5E70280A}"/>
                  </a:ext>
                </a:extLst>
              </p:cNvPr>
              <p:cNvSpPr>
                <a:spLocks/>
              </p:cNvSpPr>
              <p:nvPr/>
            </p:nvSpPr>
            <p:spPr bwMode="auto">
              <a:xfrm>
                <a:off x="3292476" y="2278062"/>
                <a:ext cx="20638" cy="9525"/>
              </a:xfrm>
              <a:custGeom>
                <a:avLst/>
                <a:gdLst/>
                <a:ahLst/>
                <a:cxnLst>
                  <a:cxn ang="0">
                    <a:pos x="1" y="0"/>
                  </a:cxn>
                  <a:cxn ang="0">
                    <a:pos x="1" y="0"/>
                  </a:cxn>
                  <a:cxn ang="0">
                    <a:pos x="1" y="0"/>
                  </a:cxn>
                  <a:cxn ang="0">
                    <a:pos x="1" y="0"/>
                  </a:cxn>
                  <a:cxn ang="0">
                    <a:pos x="2" y="0"/>
                  </a:cxn>
                  <a:cxn ang="0">
                    <a:pos x="2" y="0"/>
                  </a:cxn>
                  <a:cxn ang="0">
                    <a:pos x="2" y="0"/>
                  </a:cxn>
                  <a:cxn ang="0">
                    <a:pos x="2" y="0"/>
                  </a:cxn>
                  <a:cxn ang="0">
                    <a:pos x="2" y="1"/>
                  </a:cxn>
                  <a:cxn ang="0">
                    <a:pos x="2" y="1"/>
                  </a:cxn>
                  <a:cxn ang="0">
                    <a:pos x="1" y="1"/>
                  </a:cxn>
                  <a:cxn ang="0">
                    <a:pos x="1" y="1"/>
                  </a:cxn>
                  <a:cxn ang="0">
                    <a:pos x="1" y="1"/>
                  </a:cxn>
                  <a:cxn ang="0">
                    <a:pos x="1" y="1"/>
                  </a:cxn>
                  <a:cxn ang="0">
                    <a:pos x="1" y="1"/>
                  </a:cxn>
                  <a:cxn ang="0">
                    <a:pos x="1" y="0"/>
                  </a:cxn>
                  <a:cxn ang="0">
                    <a:pos x="0" y="0"/>
                  </a:cxn>
                  <a:cxn ang="0">
                    <a:pos x="1" y="0"/>
                  </a:cxn>
                </a:cxnLst>
                <a:rect l="0" t="0" r="r" b="b"/>
                <a:pathLst>
                  <a:path w="2" h="1">
                    <a:moveTo>
                      <a:pt x="1" y="0"/>
                    </a:moveTo>
                    <a:lnTo>
                      <a:pt x="1" y="0"/>
                    </a:lnTo>
                    <a:lnTo>
                      <a:pt x="1" y="0"/>
                    </a:lnTo>
                    <a:lnTo>
                      <a:pt x="1" y="0"/>
                    </a:lnTo>
                    <a:lnTo>
                      <a:pt x="2" y="0"/>
                    </a:lnTo>
                    <a:lnTo>
                      <a:pt x="2" y="0"/>
                    </a:lnTo>
                    <a:lnTo>
                      <a:pt x="2" y="0"/>
                    </a:lnTo>
                    <a:lnTo>
                      <a:pt x="2" y="0"/>
                    </a:lnTo>
                    <a:lnTo>
                      <a:pt x="2" y="1"/>
                    </a:lnTo>
                    <a:lnTo>
                      <a:pt x="2" y="1"/>
                    </a:lnTo>
                    <a:lnTo>
                      <a:pt x="1" y="1"/>
                    </a:lnTo>
                    <a:lnTo>
                      <a:pt x="1" y="1"/>
                    </a:lnTo>
                    <a:lnTo>
                      <a:pt x="1" y="1"/>
                    </a:lnTo>
                    <a:lnTo>
                      <a:pt x="1" y="1"/>
                    </a:lnTo>
                    <a:lnTo>
                      <a:pt x="1" y="1"/>
                    </a:lnTo>
                    <a:lnTo>
                      <a:pt x="1"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Rectangle 394">
                <a:extLst>
                  <a:ext uri="{FF2B5EF4-FFF2-40B4-BE49-F238E27FC236}">
                    <a16:creationId xmlns:a16="http://schemas.microsoft.com/office/drawing/2014/main" id="{D57A7E6A-A0FB-4588-87D2-450D620C4C89}"/>
                  </a:ext>
                </a:extLst>
              </p:cNvPr>
              <p:cNvSpPr>
                <a:spLocks noChangeArrowheads="1"/>
              </p:cNvSpPr>
              <p:nvPr/>
            </p:nvSpPr>
            <p:spPr bwMode="auto">
              <a:xfrm>
                <a:off x="4014788" y="2278062"/>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Freeform 395">
                <a:extLst>
                  <a:ext uri="{FF2B5EF4-FFF2-40B4-BE49-F238E27FC236}">
                    <a16:creationId xmlns:a16="http://schemas.microsoft.com/office/drawing/2014/main" id="{ACE558C1-8CCF-4BA4-8882-1DC1E57B17E2}"/>
                  </a:ext>
                </a:extLst>
              </p:cNvPr>
              <p:cNvSpPr>
                <a:spLocks/>
              </p:cNvSpPr>
              <p:nvPr/>
            </p:nvSpPr>
            <p:spPr bwMode="auto">
              <a:xfrm>
                <a:off x="4065588" y="1931987"/>
                <a:ext cx="1588" cy="11113"/>
              </a:xfrm>
              <a:custGeom>
                <a:avLst/>
                <a:gdLst/>
                <a:ahLst/>
                <a:cxnLst>
                  <a:cxn ang="0">
                    <a:pos x="0" y="1"/>
                  </a:cxn>
                  <a:cxn ang="0">
                    <a:pos x="0" y="1"/>
                  </a:cxn>
                  <a:cxn ang="0">
                    <a:pos x="0" y="0"/>
                  </a:cxn>
                  <a:cxn ang="0">
                    <a:pos x="0" y="0"/>
                  </a:cxn>
                  <a:cxn ang="0">
                    <a:pos x="0" y="0"/>
                  </a:cxn>
                  <a:cxn ang="0">
                    <a:pos x="0" y="0"/>
                  </a:cxn>
                  <a:cxn ang="0">
                    <a:pos x="0" y="0"/>
                  </a:cxn>
                  <a:cxn ang="0">
                    <a:pos x="0" y="0"/>
                  </a:cxn>
                  <a:cxn ang="0">
                    <a:pos x="0" y="0"/>
                  </a:cxn>
                  <a:cxn ang="0">
                    <a:pos x="0" y="1"/>
                  </a:cxn>
                  <a:cxn ang="0">
                    <a:pos x="0" y="1"/>
                  </a:cxn>
                  <a:cxn ang="0">
                    <a:pos x="0" y="1"/>
                  </a:cxn>
                </a:cxnLst>
                <a:rect l="0" t="0" r="r" b="b"/>
                <a:pathLst>
                  <a:path h="1">
                    <a:moveTo>
                      <a:pt x="0" y="1"/>
                    </a:moveTo>
                    <a:lnTo>
                      <a:pt x="0" y="1"/>
                    </a:lnTo>
                    <a:lnTo>
                      <a:pt x="0" y="0"/>
                    </a:lnTo>
                    <a:lnTo>
                      <a:pt x="0" y="0"/>
                    </a:lnTo>
                    <a:lnTo>
                      <a:pt x="0" y="0"/>
                    </a:lnTo>
                    <a:lnTo>
                      <a:pt x="0" y="0"/>
                    </a:lnTo>
                    <a:lnTo>
                      <a:pt x="0" y="0"/>
                    </a:lnTo>
                    <a:lnTo>
                      <a:pt x="0" y="0"/>
                    </a:lnTo>
                    <a:lnTo>
                      <a:pt x="0"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Freeform 396">
                <a:extLst>
                  <a:ext uri="{FF2B5EF4-FFF2-40B4-BE49-F238E27FC236}">
                    <a16:creationId xmlns:a16="http://schemas.microsoft.com/office/drawing/2014/main" id="{CB82E39B-3038-40EC-8D54-79B0B698E94D}"/>
                  </a:ext>
                </a:extLst>
              </p:cNvPr>
              <p:cNvSpPr>
                <a:spLocks/>
              </p:cNvSpPr>
              <p:nvPr/>
            </p:nvSpPr>
            <p:spPr bwMode="auto">
              <a:xfrm>
                <a:off x="4054476" y="1931987"/>
                <a:ext cx="11113" cy="11113"/>
              </a:xfrm>
              <a:custGeom>
                <a:avLst/>
                <a:gdLst/>
                <a:ahLst/>
                <a:cxnLst>
                  <a:cxn ang="0">
                    <a:pos x="0" y="1"/>
                  </a:cxn>
                  <a:cxn ang="0">
                    <a:pos x="0" y="0"/>
                  </a:cxn>
                  <a:cxn ang="0">
                    <a:pos x="0" y="0"/>
                  </a:cxn>
                  <a:cxn ang="0">
                    <a:pos x="0" y="0"/>
                  </a:cxn>
                  <a:cxn ang="0">
                    <a:pos x="1" y="0"/>
                  </a:cxn>
                  <a:cxn ang="0">
                    <a:pos x="1" y="0"/>
                  </a:cxn>
                  <a:cxn ang="0">
                    <a:pos x="1" y="0"/>
                  </a:cxn>
                  <a:cxn ang="0">
                    <a:pos x="0" y="1"/>
                  </a:cxn>
                  <a:cxn ang="0">
                    <a:pos x="0" y="1"/>
                  </a:cxn>
                  <a:cxn ang="0">
                    <a:pos x="0" y="1"/>
                  </a:cxn>
                </a:cxnLst>
                <a:rect l="0" t="0" r="r" b="b"/>
                <a:pathLst>
                  <a:path w="1" h="1">
                    <a:moveTo>
                      <a:pt x="0" y="1"/>
                    </a:moveTo>
                    <a:lnTo>
                      <a:pt x="0" y="0"/>
                    </a:lnTo>
                    <a:lnTo>
                      <a:pt x="0" y="0"/>
                    </a:lnTo>
                    <a:lnTo>
                      <a:pt x="0" y="0"/>
                    </a:lnTo>
                    <a:lnTo>
                      <a:pt x="1" y="0"/>
                    </a:lnTo>
                    <a:lnTo>
                      <a:pt x="1" y="0"/>
                    </a:lnTo>
                    <a:lnTo>
                      <a:pt x="1" y="0"/>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Freeform 397">
                <a:extLst>
                  <a:ext uri="{FF2B5EF4-FFF2-40B4-BE49-F238E27FC236}">
                    <a16:creationId xmlns:a16="http://schemas.microsoft.com/office/drawing/2014/main" id="{5DE9E8AF-012D-4FEB-BAF2-F1150B6E62E5}"/>
                  </a:ext>
                </a:extLst>
              </p:cNvPr>
              <p:cNvSpPr>
                <a:spLocks/>
              </p:cNvSpPr>
              <p:nvPr/>
            </p:nvSpPr>
            <p:spPr bwMode="auto">
              <a:xfrm>
                <a:off x="3262313" y="2247900"/>
                <a:ext cx="1588" cy="9525"/>
              </a:xfrm>
              <a:custGeom>
                <a:avLst/>
                <a:gdLst/>
                <a:ahLst/>
                <a:cxnLst>
                  <a:cxn ang="0">
                    <a:pos x="0" y="1"/>
                  </a:cxn>
                  <a:cxn ang="0">
                    <a:pos x="0" y="0"/>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Freeform 398">
                <a:extLst>
                  <a:ext uri="{FF2B5EF4-FFF2-40B4-BE49-F238E27FC236}">
                    <a16:creationId xmlns:a16="http://schemas.microsoft.com/office/drawing/2014/main" id="{4380A74B-A69E-42E8-92FA-2BCF6F6B4B7D}"/>
                  </a:ext>
                </a:extLst>
              </p:cNvPr>
              <p:cNvSpPr>
                <a:spLocks/>
              </p:cNvSpPr>
              <p:nvPr/>
            </p:nvSpPr>
            <p:spPr bwMode="auto">
              <a:xfrm>
                <a:off x="4044951" y="1993900"/>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Freeform 400">
                <a:extLst>
                  <a:ext uri="{FF2B5EF4-FFF2-40B4-BE49-F238E27FC236}">
                    <a16:creationId xmlns:a16="http://schemas.microsoft.com/office/drawing/2014/main" id="{622D7A59-DBC9-4F04-9418-A061957E5C09}"/>
                  </a:ext>
                </a:extLst>
              </p:cNvPr>
              <p:cNvSpPr>
                <a:spLocks/>
              </p:cNvSpPr>
              <p:nvPr/>
            </p:nvSpPr>
            <p:spPr bwMode="auto">
              <a:xfrm>
                <a:off x="3070226" y="2074862"/>
                <a:ext cx="9525" cy="1588"/>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Rectangle 401">
                <a:extLst>
                  <a:ext uri="{FF2B5EF4-FFF2-40B4-BE49-F238E27FC236}">
                    <a16:creationId xmlns:a16="http://schemas.microsoft.com/office/drawing/2014/main" id="{C3E740C4-9549-4028-B35D-A00F2EC7C05F}"/>
                  </a:ext>
                </a:extLst>
              </p:cNvPr>
              <p:cNvSpPr>
                <a:spLocks noChangeArrowheads="1"/>
              </p:cNvSpPr>
              <p:nvPr/>
            </p:nvSpPr>
            <p:spPr bwMode="auto">
              <a:xfrm>
                <a:off x="3121026" y="2074862"/>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Freeform 402">
                <a:extLst>
                  <a:ext uri="{FF2B5EF4-FFF2-40B4-BE49-F238E27FC236}">
                    <a16:creationId xmlns:a16="http://schemas.microsoft.com/office/drawing/2014/main" id="{36FB155A-79D1-4723-82D0-0D2F0C0AED61}"/>
                  </a:ext>
                </a:extLst>
              </p:cNvPr>
              <p:cNvSpPr>
                <a:spLocks/>
              </p:cNvSpPr>
              <p:nvPr/>
            </p:nvSpPr>
            <p:spPr bwMode="auto">
              <a:xfrm>
                <a:off x="4084638" y="1993900"/>
                <a:ext cx="20638" cy="9525"/>
              </a:xfrm>
              <a:custGeom>
                <a:avLst/>
                <a:gdLst/>
                <a:ahLst/>
                <a:cxnLst>
                  <a:cxn ang="0">
                    <a:pos x="1" y="0"/>
                  </a:cxn>
                  <a:cxn ang="0">
                    <a:pos x="1" y="0"/>
                  </a:cxn>
                  <a:cxn ang="0">
                    <a:pos x="1" y="0"/>
                  </a:cxn>
                  <a:cxn ang="0">
                    <a:pos x="1" y="0"/>
                  </a:cxn>
                  <a:cxn ang="0">
                    <a:pos x="2" y="0"/>
                  </a:cxn>
                  <a:cxn ang="0">
                    <a:pos x="2" y="1"/>
                  </a:cxn>
                  <a:cxn ang="0">
                    <a:pos x="1" y="1"/>
                  </a:cxn>
                  <a:cxn ang="0">
                    <a:pos x="1" y="1"/>
                  </a:cxn>
                  <a:cxn ang="0">
                    <a:pos x="1" y="1"/>
                  </a:cxn>
                  <a:cxn ang="0">
                    <a:pos x="1" y="1"/>
                  </a:cxn>
                  <a:cxn ang="0">
                    <a:pos x="1" y="1"/>
                  </a:cxn>
                  <a:cxn ang="0">
                    <a:pos x="1" y="1"/>
                  </a:cxn>
                  <a:cxn ang="0">
                    <a:pos x="0" y="1"/>
                  </a:cxn>
                  <a:cxn ang="0">
                    <a:pos x="0" y="1"/>
                  </a:cxn>
                  <a:cxn ang="0">
                    <a:pos x="1" y="1"/>
                  </a:cxn>
                  <a:cxn ang="0">
                    <a:pos x="1" y="1"/>
                  </a:cxn>
                  <a:cxn ang="0">
                    <a:pos x="1" y="1"/>
                  </a:cxn>
                  <a:cxn ang="0">
                    <a:pos x="1" y="0"/>
                  </a:cxn>
                </a:cxnLst>
                <a:rect l="0" t="0" r="r" b="b"/>
                <a:pathLst>
                  <a:path w="2" h="1">
                    <a:moveTo>
                      <a:pt x="1" y="0"/>
                    </a:moveTo>
                    <a:lnTo>
                      <a:pt x="1" y="0"/>
                    </a:lnTo>
                    <a:lnTo>
                      <a:pt x="1" y="0"/>
                    </a:lnTo>
                    <a:lnTo>
                      <a:pt x="1" y="0"/>
                    </a:lnTo>
                    <a:lnTo>
                      <a:pt x="2" y="0"/>
                    </a:lnTo>
                    <a:lnTo>
                      <a:pt x="2" y="1"/>
                    </a:lnTo>
                    <a:lnTo>
                      <a:pt x="1" y="1"/>
                    </a:lnTo>
                    <a:lnTo>
                      <a:pt x="1" y="1"/>
                    </a:lnTo>
                    <a:lnTo>
                      <a:pt x="1" y="1"/>
                    </a:lnTo>
                    <a:lnTo>
                      <a:pt x="1" y="1"/>
                    </a:lnTo>
                    <a:lnTo>
                      <a:pt x="1" y="1"/>
                    </a:lnTo>
                    <a:lnTo>
                      <a:pt x="1" y="1"/>
                    </a:lnTo>
                    <a:lnTo>
                      <a:pt x="0" y="1"/>
                    </a:lnTo>
                    <a:lnTo>
                      <a:pt x="0" y="1"/>
                    </a:lnTo>
                    <a:lnTo>
                      <a:pt x="1" y="1"/>
                    </a:lnTo>
                    <a:lnTo>
                      <a:pt x="1" y="1"/>
                    </a:lnTo>
                    <a:lnTo>
                      <a:pt x="1" y="1"/>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Freeform 403">
                <a:extLst>
                  <a:ext uri="{FF2B5EF4-FFF2-40B4-BE49-F238E27FC236}">
                    <a16:creationId xmlns:a16="http://schemas.microsoft.com/office/drawing/2014/main" id="{844D6064-1B02-41E5-9FD4-55E29996AD5A}"/>
                  </a:ext>
                </a:extLst>
              </p:cNvPr>
              <p:cNvSpPr>
                <a:spLocks/>
              </p:cNvSpPr>
              <p:nvPr/>
            </p:nvSpPr>
            <p:spPr bwMode="auto">
              <a:xfrm>
                <a:off x="4065588" y="2044700"/>
                <a:ext cx="19050" cy="39688"/>
              </a:xfrm>
              <a:custGeom>
                <a:avLst/>
                <a:gdLst/>
                <a:ahLst/>
                <a:cxnLst>
                  <a:cxn ang="0">
                    <a:pos x="1" y="2"/>
                  </a:cxn>
                  <a:cxn ang="0">
                    <a:pos x="1" y="2"/>
                  </a:cxn>
                  <a:cxn ang="0">
                    <a:pos x="1" y="2"/>
                  </a:cxn>
                  <a:cxn ang="0">
                    <a:pos x="1" y="2"/>
                  </a:cxn>
                  <a:cxn ang="0">
                    <a:pos x="0" y="1"/>
                  </a:cxn>
                  <a:cxn ang="0">
                    <a:pos x="0" y="1"/>
                  </a:cxn>
                  <a:cxn ang="0">
                    <a:pos x="0" y="1"/>
                  </a:cxn>
                  <a:cxn ang="0">
                    <a:pos x="1" y="1"/>
                  </a:cxn>
                  <a:cxn ang="0">
                    <a:pos x="0" y="0"/>
                  </a:cxn>
                  <a:cxn ang="0">
                    <a:pos x="0" y="0"/>
                  </a:cxn>
                  <a:cxn ang="0">
                    <a:pos x="1" y="0"/>
                  </a:cxn>
                  <a:cxn ang="0">
                    <a:pos x="1" y="0"/>
                  </a:cxn>
                  <a:cxn ang="0">
                    <a:pos x="1" y="0"/>
                  </a:cxn>
                  <a:cxn ang="0">
                    <a:pos x="1" y="0"/>
                  </a:cxn>
                  <a:cxn ang="0">
                    <a:pos x="1" y="1"/>
                  </a:cxn>
                  <a:cxn ang="0">
                    <a:pos x="1" y="1"/>
                  </a:cxn>
                  <a:cxn ang="0">
                    <a:pos x="1" y="1"/>
                  </a:cxn>
                  <a:cxn ang="0">
                    <a:pos x="1" y="1"/>
                  </a:cxn>
                  <a:cxn ang="0">
                    <a:pos x="1" y="2"/>
                  </a:cxn>
                  <a:cxn ang="0">
                    <a:pos x="1" y="2"/>
                  </a:cxn>
                  <a:cxn ang="0">
                    <a:pos x="2" y="2"/>
                  </a:cxn>
                  <a:cxn ang="0">
                    <a:pos x="2" y="3"/>
                  </a:cxn>
                  <a:cxn ang="0">
                    <a:pos x="1" y="3"/>
                  </a:cxn>
                  <a:cxn ang="0">
                    <a:pos x="2" y="3"/>
                  </a:cxn>
                  <a:cxn ang="0">
                    <a:pos x="2" y="3"/>
                  </a:cxn>
                  <a:cxn ang="0">
                    <a:pos x="2" y="4"/>
                  </a:cxn>
                  <a:cxn ang="0">
                    <a:pos x="2" y="4"/>
                  </a:cxn>
                  <a:cxn ang="0">
                    <a:pos x="1" y="4"/>
                  </a:cxn>
                  <a:cxn ang="0">
                    <a:pos x="1" y="4"/>
                  </a:cxn>
                  <a:cxn ang="0">
                    <a:pos x="1" y="3"/>
                  </a:cxn>
                  <a:cxn ang="0">
                    <a:pos x="1" y="3"/>
                  </a:cxn>
                  <a:cxn ang="0">
                    <a:pos x="1" y="3"/>
                  </a:cxn>
                  <a:cxn ang="0">
                    <a:pos x="1" y="3"/>
                  </a:cxn>
                  <a:cxn ang="0">
                    <a:pos x="1" y="2"/>
                  </a:cxn>
                </a:cxnLst>
                <a:rect l="0" t="0" r="r" b="b"/>
                <a:pathLst>
                  <a:path w="2" h="4">
                    <a:moveTo>
                      <a:pt x="1" y="2"/>
                    </a:moveTo>
                    <a:lnTo>
                      <a:pt x="1" y="2"/>
                    </a:lnTo>
                    <a:lnTo>
                      <a:pt x="1" y="2"/>
                    </a:lnTo>
                    <a:lnTo>
                      <a:pt x="1" y="2"/>
                    </a:lnTo>
                    <a:lnTo>
                      <a:pt x="0" y="1"/>
                    </a:lnTo>
                    <a:lnTo>
                      <a:pt x="0" y="1"/>
                    </a:lnTo>
                    <a:lnTo>
                      <a:pt x="0" y="1"/>
                    </a:lnTo>
                    <a:lnTo>
                      <a:pt x="1" y="1"/>
                    </a:lnTo>
                    <a:lnTo>
                      <a:pt x="0" y="0"/>
                    </a:lnTo>
                    <a:lnTo>
                      <a:pt x="0" y="0"/>
                    </a:lnTo>
                    <a:lnTo>
                      <a:pt x="1" y="0"/>
                    </a:lnTo>
                    <a:lnTo>
                      <a:pt x="1" y="0"/>
                    </a:lnTo>
                    <a:lnTo>
                      <a:pt x="1" y="0"/>
                    </a:lnTo>
                    <a:lnTo>
                      <a:pt x="1" y="0"/>
                    </a:lnTo>
                    <a:lnTo>
                      <a:pt x="1" y="1"/>
                    </a:lnTo>
                    <a:lnTo>
                      <a:pt x="1" y="1"/>
                    </a:lnTo>
                    <a:lnTo>
                      <a:pt x="1" y="1"/>
                    </a:lnTo>
                    <a:lnTo>
                      <a:pt x="1" y="1"/>
                    </a:lnTo>
                    <a:lnTo>
                      <a:pt x="1" y="2"/>
                    </a:lnTo>
                    <a:lnTo>
                      <a:pt x="1" y="2"/>
                    </a:lnTo>
                    <a:lnTo>
                      <a:pt x="2" y="2"/>
                    </a:lnTo>
                    <a:lnTo>
                      <a:pt x="2" y="3"/>
                    </a:lnTo>
                    <a:lnTo>
                      <a:pt x="1" y="3"/>
                    </a:lnTo>
                    <a:lnTo>
                      <a:pt x="2" y="3"/>
                    </a:lnTo>
                    <a:lnTo>
                      <a:pt x="2" y="3"/>
                    </a:lnTo>
                    <a:lnTo>
                      <a:pt x="2" y="4"/>
                    </a:lnTo>
                    <a:lnTo>
                      <a:pt x="2" y="4"/>
                    </a:lnTo>
                    <a:lnTo>
                      <a:pt x="1" y="4"/>
                    </a:lnTo>
                    <a:lnTo>
                      <a:pt x="1" y="4"/>
                    </a:lnTo>
                    <a:lnTo>
                      <a:pt x="1" y="3"/>
                    </a:lnTo>
                    <a:lnTo>
                      <a:pt x="1" y="3"/>
                    </a:lnTo>
                    <a:lnTo>
                      <a:pt x="1" y="3"/>
                    </a:lnTo>
                    <a:lnTo>
                      <a:pt x="1" y="3"/>
                    </a:lnTo>
                    <a:lnTo>
                      <a:pt x="1"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Freeform 404">
                <a:extLst>
                  <a:ext uri="{FF2B5EF4-FFF2-40B4-BE49-F238E27FC236}">
                    <a16:creationId xmlns:a16="http://schemas.microsoft.com/office/drawing/2014/main" id="{50AD553A-CDEE-4371-B794-0D355E38E9AF}"/>
                  </a:ext>
                </a:extLst>
              </p:cNvPr>
              <p:cNvSpPr>
                <a:spLocks/>
              </p:cNvSpPr>
              <p:nvPr/>
            </p:nvSpPr>
            <p:spPr bwMode="auto">
              <a:xfrm>
                <a:off x="4033838" y="2065337"/>
                <a:ext cx="11113"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0" y="0"/>
                  </a:cxn>
                  <a:cxn ang="0">
                    <a:pos x="0"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Freeform 405">
                <a:extLst>
                  <a:ext uri="{FF2B5EF4-FFF2-40B4-BE49-F238E27FC236}">
                    <a16:creationId xmlns:a16="http://schemas.microsoft.com/office/drawing/2014/main" id="{F9BAAA7B-FD4F-4F0B-84B4-D8FA99674D89}"/>
                  </a:ext>
                </a:extLst>
              </p:cNvPr>
              <p:cNvSpPr>
                <a:spLocks/>
              </p:cNvSpPr>
              <p:nvPr/>
            </p:nvSpPr>
            <p:spPr bwMode="auto">
              <a:xfrm>
                <a:off x="4014788" y="1993900"/>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Freeform 406">
                <a:extLst>
                  <a:ext uri="{FF2B5EF4-FFF2-40B4-BE49-F238E27FC236}">
                    <a16:creationId xmlns:a16="http://schemas.microsoft.com/office/drawing/2014/main" id="{92349241-2C56-4F74-AC5C-D3A93C633A5D}"/>
                  </a:ext>
                </a:extLst>
              </p:cNvPr>
              <p:cNvSpPr>
                <a:spLocks/>
              </p:cNvSpPr>
              <p:nvPr/>
            </p:nvSpPr>
            <p:spPr bwMode="auto">
              <a:xfrm>
                <a:off x="4033838" y="2054225"/>
                <a:ext cx="11113" cy="11113"/>
              </a:xfrm>
              <a:custGeom>
                <a:avLst/>
                <a:gdLst/>
                <a:ahLst/>
                <a:cxnLst>
                  <a:cxn ang="0">
                    <a:pos x="0" y="1"/>
                  </a:cxn>
                  <a:cxn ang="0">
                    <a:pos x="0" y="0"/>
                  </a:cxn>
                  <a:cxn ang="0">
                    <a:pos x="1" y="0"/>
                  </a:cxn>
                  <a:cxn ang="0">
                    <a:pos x="0" y="1"/>
                  </a:cxn>
                </a:cxnLst>
                <a:rect l="0" t="0" r="r" b="b"/>
                <a:pathLst>
                  <a:path w="1" h="1">
                    <a:moveTo>
                      <a:pt x="0" y="1"/>
                    </a:moveTo>
                    <a:lnTo>
                      <a:pt x="0" y="0"/>
                    </a:lnTo>
                    <a:lnTo>
                      <a:pt x="1"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Freeform 362">
                <a:extLst>
                  <a:ext uri="{FF2B5EF4-FFF2-40B4-BE49-F238E27FC236}">
                    <a16:creationId xmlns:a16="http://schemas.microsoft.com/office/drawing/2014/main" id="{6CEC3968-28E9-42B0-A65C-16B82556A67A}"/>
                  </a:ext>
                </a:extLst>
              </p:cNvPr>
              <p:cNvSpPr>
                <a:spLocks/>
              </p:cNvSpPr>
              <p:nvPr/>
            </p:nvSpPr>
            <p:spPr bwMode="auto">
              <a:xfrm>
                <a:off x="4014788" y="2054225"/>
                <a:ext cx="9525" cy="1588"/>
              </a:xfrm>
              <a:custGeom>
                <a:avLst/>
                <a:gdLst/>
                <a:ahLst/>
                <a:cxnLst>
                  <a:cxn ang="0">
                    <a:pos x="0" y="0"/>
                  </a:cxn>
                  <a:cxn ang="0">
                    <a:pos x="0"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Freeform 363">
                <a:extLst>
                  <a:ext uri="{FF2B5EF4-FFF2-40B4-BE49-F238E27FC236}">
                    <a16:creationId xmlns:a16="http://schemas.microsoft.com/office/drawing/2014/main" id="{B37A79C5-2A3E-43E5-B638-45AFAC57B194}"/>
                  </a:ext>
                </a:extLst>
              </p:cNvPr>
              <p:cNvSpPr>
                <a:spLocks/>
              </p:cNvSpPr>
              <p:nvPr/>
            </p:nvSpPr>
            <p:spPr bwMode="auto">
              <a:xfrm>
                <a:off x="4024313" y="2054225"/>
                <a:ext cx="9525" cy="11113"/>
              </a:xfrm>
              <a:custGeom>
                <a:avLst/>
                <a:gdLst/>
                <a:ahLst/>
                <a:cxnLst>
                  <a:cxn ang="0">
                    <a:pos x="0" y="0"/>
                  </a:cxn>
                  <a:cxn ang="0">
                    <a:pos x="1" y="0"/>
                  </a:cxn>
                  <a:cxn ang="0">
                    <a:pos x="1" y="0"/>
                  </a:cxn>
                  <a:cxn ang="0">
                    <a:pos x="1" y="0"/>
                  </a:cxn>
                  <a:cxn ang="0">
                    <a:pos x="1" y="0"/>
                  </a:cxn>
                  <a:cxn ang="0">
                    <a:pos x="1" y="0"/>
                  </a:cxn>
                  <a:cxn ang="0">
                    <a:pos x="1" y="0"/>
                  </a:cxn>
                  <a:cxn ang="0">
                    <a:pos x="1" y="0"/>
                  </a:cxn>
                  <a:cxn ang="0">
                    <a:pos x="1" y="0"/>
                  </a:cxn>
                  <a:cxn ang="0">
                    <a:pos x="1" y="1"/>
                  </a:cxn>
                  <a:cxn ang="0">
                    <a:pos x="1" y="1"/>
                  </a:cxn>
                  <a:cxn ang="0">
                    <a:pos x="1" y="1"/>
                  </a:cxn>
                  <a:cxn ang="0">
                    <a:pos x="0" y="1"/>
                  </a:cxn>
                  <a:cxn ang="0">
                    <a:pos x="0" y="1"/>
                  </a:cxn>
                  <a:cxn ang="0">
                    <a:pos x="0" y="0"/>
                  </a:cxn>
                </a:cxnLst>
                <a:rect l="0" t="0" r="r" b="b"/>
                <a:pathLst>
                  <a:path w="1" h="1">
                    <a:moveTo>
                      <a:pt x="0" y="0"/>
                    </a:moveTo>
                    <a:lnTo>
                      <a:pt x="1" y="0"/>
                    </a:lnTo>
                    <a:lnTo>
                      <a:pt x="1" y="0"/>
                    </a:lnTo>
                    <a:lnTo>
                      <a:pt x="1" y="0"/>
                    </a:lnTo>
                    <a:lnTo>
                      <a:pt x="1" y="0"/>
                    </a:lnTo>
                    <a:lnTo>
                      <a:pt x="1" y="0"/>
                    </a:lnTo>
                    <a:lnTo>
                      <a:pt x="1" y="0"/>
                    </a:lnTo>
                    <a:lnTo>
                      <a:pt x="1" y="0"/>
                    </a:lnTo>
                    <a:lnTo>
                      <a:pt x="1" y="0"/>
                    </a:lnTo>
                    <a:lnTo>
                      <a:pt x="1" y="1"/>
                    </a:lnTo>
                    <a:lnTo>
                      <a:pt x="1" y="1"/>
                    </a:lnTo>
                    <a:lnTo>
                      <a:pt x="1" y="1"/>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Freeform 364">
                <a:extLst>
                  <a:ext uri="{FF2B5EF4-FFF2-40B4-BE49-F238E27FC236}">
                    <a16:creationId xmlns:a16="http://schemas.microsoft.com/office/drawing/2014/main" id="{22543DF2-D85A-4DE5-8584-A16793A0770A}"/>
                  </a:ext>
                </a:extLst>
              </p:cNvPr>
              <p:cNvSpPr>
                <a:spLocks/>
              </p:cNvSpPr>
              <p:nvPr/>
            </p:nvSpPr>
            <p:spPr bwMode="auto">
              <a:xfrm>
                <a:off x="4014788" y="2054225"/>
                <a:ext cx="9525" cy="1588"/>
              </a:xfrm>
              <a:custGeom>
                <a:avLst/>
                <a:gdLst/>
                <a:ahLst/>
                <a:cxnLst>
                  <a:cxn ang="0">
                    <a:pos x="1" y="0"/>
                  </a:cxn>
                  <a:cxn ang="0">
                    <a:pos x="0" y="0"/>
                  </a:cxn>
                  <a:cxn ang="0">
                    <a:pos x="0" y="0"/>
                  </a:cxn>
                  <a:cxn ang="0">
                    <a:pos x="0" y="0"/>
                  </a:cxn>
                  <a:cxn ang="0">
                    <a:pos x="1" y="0"/>
                  </a:cxn>
                  <a:cxn ang="0">
                    <a:pos x="1" y="0"/>
                  </a:cxn>
                  <a:cxn ang="0">
                    <a:pos x="1" y="0"/>
                  </a:cxn>
                  <a:cxn ang="0">
                    <a:pos x="1" y="0"/>
                  </a:cxn>
                  <a:cxn ang="0">
                    <a:pos x="1" y="0"/>
                  </a:cxn>
                  <a:cxn ang="0">
                    <a:pos x="1" y="0"/>
                  </a:cxn>
                </a:cxnLst>
                <a:rect l="0" t="0" r="r" b="b"/>
                <a:pathLst>
                  <a:path w="1">
                    <a:moveTo>
                      <a:pt x="1" y="0"/>
                    </a:moveTo>
                    <a:lnTo>
                      <a:pt x="0" y="0"/>
                    </a:lnTo>
                    <a:lnTo>
                      <a:pt x="0" y="0"/>
                    </a:lnTo>
                    <a:lnTo>
                      <a:pt x="0" y="0"/>
                    </a:lnTo>
                    <a:lnTo>
                      <a:pt x="1" y="0"/>
                    </a:lnTo>
                    <a:lnTo>
                      <a:pt x="1" y="0"/>
                    </a:lnTo>
                    <a:lnTo>
                      <a:pt x="1"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Freeform 365">
                <a:extLst>
                  <a:ext uri="{FF2B5EF4-FFF2-40B4-BE49-F238E27FC236}">
                    <a16:creationId xmlns:a16="http://schemas.microsoft.com/office/drawing/2014/main" id="{50696266-1927-40A8-9437-E63AAC30BF59}"/>
                  </a:ext>
                </a:extLst>
              </p:cNvPr>
              <p:cNvSpPr>
                <a:spLocks/>
              </p:cNvSpPr>
              <p:nvPr/>
            </p:nvSpPr>
            <p:spPr bwMode="auto">
              <a:xfrm>
                <a:off x="4054475" y="2044700"/>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Freeform 366">
                <a:extLst>
                  <a:ext uri="{FF2B5EF4-FFF2-40B4-BE49-F238E27FC236}">
                    <a16:creationId xmlns:a16="http://schemas.microsoft.com/office/drawing/2014/main" id="{E130D80F-E4F5-4B1F-AAE5-568933FC1C6C}"/>
                  </a:ext>
                </a:extLst>
              </p:cNvPr>
              <p:cNvSpPr>
                <a:spLocks/>
              </p:cNvSpPr>
              <p:nvPr/>
            </p:nvSpPr>
            <p:spPr bwMode="auto">
              <a:xfrm>
                <a:off x="4033838" y="2044700"/>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Freeform 367">
                <a:extLst>
                  <a:ext uri="{FF2B5EF4-FFF2-40B4-BE49-F238E27FC236}">
                    <a16:creationId xmlns:a16="http://schemas.microsoft.com/office/drawing/2014/main" id="{BE24D1A0-FFFD-433A-A4C1-35F622D03347}"/>
                  </a:ext>
                </a:extLst>
              </p:cNvPr>
              <p:cNvSpPr>
                <a:spLocks/>
              </p:cNvSpPr>
              <p:nvPr/>
            </p:nvSpPr>
            <p:spPr bwMode="auto">
              <a:xfrm>
                <a:off x="4044950" y="2014537"/>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Rectangle 374">
                <a:extLst>
                  <a:ext uri="{FF2B5EF4-FFF2-40B4-BE49-F238E27FC236}">
                    <a16:creationId xmlns:a16="http://schemas.microsoft.com/office/drawing/2014/main" id="{5EE0CD6D-AD96-4DD7-AD60-CB2760594CB6}"/>
                  </a:ext>
                </a:extLst>
              </p:cNvPr>
              <p:cNvSpPr>
                <a:spLocks noChangeArrowheads="1"/>
              </p:cNvSpPr>
              <p:nvPr/>
            </p:nvSpPr>
            <p:spPr bwMode="auto">
              <a:xfrm>
                <a:off x="4054475" y="2014537"/>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Freeform 369">
                <a:extLst>
                  <a:ext uri="{FF2B5EF4-FFF2-40B4-BE49-F238E27FC236}">
                    <a16:creationId xmlns:a16="http://schemas.microsoft.com/office/drawing/2014/main" id="{30871934-A11A-4A5E-A822-5E9F65AE47E4}"/>
                  </a:ext>
                </a:extLst>
              </p:cNvPr>
              <p:cNvSpPr>
                <a:spLocks/>
              </p:cNvSpPr>
              <p:nvPr/>
            </p:nvSpPr>
            <p:spPr bwMode="auto">
              <a:xfrm>
                <a:off x="2886075" y="2014537"/>
                <a:ext cx="31750" cy="9525"/>
              </a:xfrm>
              <a:custGeom>
                <a:avLst/>
                <a:gdLst/>
                <a:ahLst/>
                <a:cxnLst>
                  <a:cxn ang="0">
                    <a:pos x="0" y="1"/>
                  </a:cxn>
                  <a:cxn ang="0">
                    <a:pos x="0" y="0"/>
                  </a:cxn>
                  <a:cxn ang="0">
                    <a:pos x="1" y="0"/>
                  </a:cxn>
                  <a:cxn ang="0">
                    <a:pos x="1" y="0"/>
                  </a:cxn>
                  <a:cxn ang="0">
                    <a:pos x="1" y="0"/>
                  </a:cxn>
                  <a:cxn ang="0">
                    <a:pos x="2" y="0"/>
                  </a:cxn>
                  <a:cxn ang="0">
                    <a:pos x="2" y="0"/>
                  </a:cxn>
                  <a:cxn ang="0">
                    <a:pos x="2" y="1"/>
                  </a:cxn>
                  <a:cxn ang="0">
                    <a:pos x="3" y="1"/>
                  </a:cxn>
                  <a:cxn ang="0">
                    <a:pos x="3" y="1"/>
                  </a:cxn>
                  <a:cxn ang="0">
                    <a:pos x="2" y="1"/>
                  </a:cxn>
                  <a:cxn ang="0">
                    <a:pos x="2" y="1"/>
                  </a:cxn>
                  <a:cxn ang="0">
                    <a:pos x="2" y="1"/>
                  </a:cxn>
                  <a:cxn ang="0">
                    <a:pos x="1" y="1"/>
                  </a:cxn>
                  <a:cxn ang="0">
                    <a:pos x="1" y="1"/>
                  </a:cxn>
                  <a:cxn ang="0">
                    <a:pos x="1" y="1"/>
                  </a:cxn>
                  <a:cxn ang="0">
                    <a:pos x="0" y="1"/>
                  </a:cxn>
                </a:cxnLst>
                <a:rect l="0" t="0" r="r" b="b"/>
                <a:pathLst>
                  <a:path w="3" h="1">
                    <a:moveTo>
                      <a:pt x="0" y="1"/>
                    </a:moveTo>
                    <a:lnTo>
                      <a:pt x="0" y="0"/>
                    </a:lnTo>
                    <a:lnTo>
                      <a:pt x="1" y="0"/>
                    </a:lnTo>
                    <a:lnTo>
                      <a:pt x="1" y="0"/>
                    </a:lnTo>
                    <a:lnTo>
                      <a:pt x="1" y="0"/>
                    </a:lnTo>
                    <a:lnTo>
                      <a:pt x="2" y="0"/>
                    </a:lnTo>
                    <a:lnTo>
                      <a:pt x="2" y="0"/>
                    </a:lnTo>
                    <a:lnTo>
                      <a:pt x="2" y="1"/>
                    </a:lnTo>
                    <a:lnTo>
                      <a:pt x="3" y="1"/>
                    </a:lnTo>
                    <a:lnTo>
                      <a:pt x="3" y="1"/>
                    </a:lnTo>
                    <a:lnTo>
                      <a:pt x="2" y="1"/>
                    </a:lnTo>
                    <a:lnTo>
                      <a:pt x="2" y="1"/>
                    </a:lnTo>
                    <a:lnTo>
                      <a:pt x="2"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Freeform 370">
                <a:extLst>
                  <a:ext uri="{FF2B5EF4-FFF2-40B4-BE49-F238E27FC236}">
                    <a16:creationId xmlns:a16="http://schemas.microsoft.com/office/drawing/2014/main" id="{EDBE7F30-16A1-4A51-B741-D471EC4E6CCB}"/>
                  </a:ext>
                </a:extLst>
              </p:cNvPr>
              <p:cNvSpPr>
                <a:spLocks/>
              </p:cNvSpPr>
              <p:nvPr/>
            </p:nvSpPr>
            <p:spPr bwMode="auto">
              <a:xfrm>
                <a:off x="2917825" y="2014537"/>
                <a:ext cx="30163" cy="9525"/>
              </a:xfrm>
              <a:custGeom>
                <a:avLst/>
                <a:gdLst/>
                <a:ahLst/>
                <a:cxnLst>
                  <a:cxn ang="0">
                    <a:pos x="0" y="1"/>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3" y="1"/>
                  </a:cxn>
                  <a:cxn ang="0">
                    <a:pos x="2" y="1"/>
                  </a:cxn>
                  <a:cxn ang="0">
                    <a:pos x="2" y="1"/>
                  </a:cxn>
                  <a:cxn ang="0">
                    <a:pos x="1" y="1"/>
                  </a:cxn>
                  <a:cxn ang="0">
                    <a:pos x="1" y="1"/>
                  </a:cxn>
                  <a:cxn ang="0">
                    <a:pos x="0" y="1"/>
                  </a:cxn>
                </a:cxnLst>
                <a:rect l="0" t="0" r="r" b="b"/>
                <a:pathLst>
                  <a:path w="3" h="1">
                    <a:moveTo>
                      <a:pt x="0" y="1"/>
                    </a:moveTo>
                    <a:lnTo>
                      <a:pt x="0" y="0"/>
                    </a:lnTo>
                    <a:lnTo>
                      <a:pt x="0" y="0"/>
                    </a:lnTo>
                    <a:lnTo>
                      <a:pt x="0" y="0"/>
                    </a:lnTo>
                    <a:lnTo>
                      <a:pt x="1" y="0"/>
                    </a:lnTo>
                    <a:lnTo>
                      <a:pt x="1" y="0"/>
                    </a:lnTo>
                    <a:lnTo>
                      <a:pt x="1" y="0"/>
                    </a:lnTo>
                    <a:lnTo>
                      <a:pt x="1" y="0"/>
                    </a:lnTo>
                    <a:lnTo>
                      <a:pt x="2" y="0"/>
                    </a:lnTo>
                    <a:lnTo>
                      <a:pt x="2" y="0"/>
                    </a:lnTo>
                    <a:lnTo>
                      <a:pt x="2" y="0"/>
                    </a:lnTo>
                    <a:lnTo>
                      <a:pt x="2" y="0"/>
                    </a:lnTo>
                    <a:lnTo>
                      <a:pt x="3" y="1"/>
                    </a:lnTo>
                    <a:lnTo>
                      <a:pt x="2" y="1"/>
                    </a:lnTo>
                    <a:lnTo>
                      <a:pt x="2"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Freeform 371">
                <a:extLst>
                  <a:ext uri="{FF2B5EF4-FFF2-40B4-BE49-F238E27FC236}">
                    <a16:creationId xmlns:a16="http://schemas.microsoft.com/office/drawing/2014/main" id="{BE7C1300-0758-4F4C-95FA-C5D2B8AE0AE8}"/>
                  </a:ext>
                </a:extLst>
              </p:cNvPr>
              <p:cNvSpPr>
                <a:spLocks/>
              </p:cNvSpPr>
              <p:nvPr/>
            </p:nvSpPr>
            <p:spPr bwMode="auto">
              <a:xfrm>
                <a:off x="3262313" y="2185987"/>
                <a:ext cx="1588" cy="1588"/>
              </a:xfrm>
              <a:custGeom>
                <a:avLst/>
                <a:gdLst/>
                <a:ahLst/>
                <a:cxnLst>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Freeform 372">
                <a:extLst>
                  <a:ext uri="{FF2B5EF4-FFF2-40B4-BE49-F238E27FC236}">
                    <a16:creationId xmlns:a16="http://schemas.microsoft.com/office/drawing/2014/main" id="{D5EAE1B4-CFD9-46C1-B223-9539D3A4CC1A}"/>
                  </a:ext>
                </a:extLst>
              </p:cNvPr>
              <p:cNvSpPr>
                <a:spLocks/>
              </p:cNvSpPr>
              <p:nvPr/>
            </p:nvSpPr>
            <p:spPr bwMode="auto">
              <a:xfrm>
                <a:off x="4065588" y="1973262"/>
                <a:ext cx="9525" cy="1588"/>
              </a:xfrm>
              <a:custGeom>
                <a:avLst/>
                <a:gdLst/>
                <a:ahLst/>
                <a:cxnLst>
                  <a:cxn ang="0">
                    <a:pos x="1" y="0"/>
                  </a:cxn>
                  <a:cxn ang="0">
                    <a:pos x="0" y="0"/>
                  </a:cxn>
                  <a:cxn ang="0">
                    <a:pos x="1" y="0"/>
                  </a:cxn>
                  <a:cxn ang="0">
                    <a:pos x="1" y="0"/>
                  </a:cxn>
                  <a:cxn ang="0">
                    <a:pos x="1" y="0"/>
                  </a:cxn>
                </a:cxnLst>
                <a:rect l="0" t="0" r="r" b="b"/>
                <a:pathLst>
                  <a:path w="1">
                    <a:moveTo>
                      <a:pt x="1" y="0"/>
                    </a:moveTo>
                    <a:lnTo>
                      <a:pt x="0" y="0"/>
                    </a:lnTo>
                    <a:lnTo>
                      <a:pt x="1"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Freeform 373">
                <a:extLst>
                  <a:ext uri="{FF2B5EF4-FFF2-40B4-BE49-F238E27FC236}">
                    <a16:creationId xmlns:a16="http://schemas.microsoft.com/office/drawing/2014/main" id="{83734B8D-5683-4F92-877B-C81D0A0F7709}"/>
                  </a:ext>
                </a:extLst>
              </p:cNvPr>
              <p:cNvSpPr>
                <a:spLocks/>
              </p:cNvSpPr>
              <p:nvPr/>
            </p:nvSpPr>
            <p:spPr bwMode="auto">
              <a:xfrm>
                <a:off x="3252788" y="2185987"/>
                <a:ext cx="9525" cy="1588"/>
              </a:xfrm>
              <a:custGeom>
                <a:avLst/>
                <a:gdLst/>
                <a:ahLst/>
                <a:cxnLst>
                  <a:cxn ang="0">
                    <a:pos x="1" y="0"/>
                  </a:cxn>
                  <a:cxn ang="0">
                    <a:pos x="0" y="0"/>
                  </a:cxn>
                  <a:cxn ang="0">
                    <a:pos x="0" y="0"/>
                  </a:cxn>
                  <a:cxn ang="0">
                    <a:pos x="0" y="0"/>
                  </a:cxn>
                  <a:cxn ang="0">
                    <a:pos x="1" y="0"/>
                  </a:cxn>
                </a:cxnLst>
                <a:rect l="0" t="0" r="r" b="b"/>
                <a:pathLst>
                  <a:path w="1">
                    <a:moveTo>
                      <a:pt x="1" y="0"/>
                    </a:moveTo>
                    <a:lnTo>
                      <a:pt x="0" y="0"/>
                    </a:lnTo>
                    <a:lnTo>
                      <a:pt x="0" y="0"/>
                    </a:ln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Freeform 374">
                <a:extLst>
                  <a:ext uri="{FF2B5EF4-FFF2-40B4-BE49-F238E27FC236}">
                    <a16:creationId xmlns:a16="http://schemas.microsoft.com/office/drawing/2014/main" id="{1F174CB8-E7EB-4543-8FF0-2E251753D19A}"/>
                  </a:ext>
                </a:extLst>
              </p:cNvPr>
              <p:cNvSpPr>
                <a:spLocks/>
              </p:cNvSpPr>
              <p:nvPr/>
            </p:nvSpPr>
            <p:spPr bwMode="auto">
              <a:xfrm>
                <a:off x="3241675" y="2176462"/>
                <a:ext cx="11113" cy="9525"/>
              </a:xfrm>
              <a:custGeom>
                <a:avLst/>
                <a:gdLst/>
                <a:ahLst/>
                <a:cxnLst>
                  <a:cxn ang="0">
                    <a:pos x="0" y="1"/>
                  </a:cxn>
                  <a:cxn ang="0">
                    <a:pos x="0" y="0"/>
                  </a:cxn>
                  <a:cxn ang="0">
                    <a:pos x="0" y="0"/>
                  </a:cxn>
                  <a:cxn ang="0">
                    <a:pos x="0" y="0"/>
                  </a:cxn>
                  <a:cxn ang="0">
                    <a:pos x="1" y="0"/>
                  </a:cxn>
                  <a:cxn ang="0">
                    <a:pos x="1" y="0"/>
                  </a:cxn>
                  <a:cxn ang="0">
                    <a:pos x="0" y="1"/>
                  </a:cxn>
                  <a:cxn ang="0">
                    <a:pos x="0" y="1"/>
                  </a:cxn>
                </a:cxnLst>
                <a:rect l="0" t="0" r="r" b="b"/>
                <a:pathLst>
                  <a:path w="1" h="1">
                    <a:moveTo>
                      <a:pt x="0" y="1"/>
                    </a:moveTo>
                    <a:lnTo>
                      <a:pt x="0" y="0"/>
                    </a:lnTo>
                    <a:lnTo>
                      <a:pt x="0" y="0"/>
                    </a:lnTo>
                    <a:lnTo>
                      <a:pt x="0" y="0"/>
                    </a:lnTo>
                    <a:lnTo>
                      <a:pt x="1"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Freeform 375">
                <a:extLst>
                  <a:ext uri="{FF2B5EF4-FFF2-40B4-BE49-F238E27FC236}">
                    <a16:creationId xmlns:a16="http://schemas.microsoft.com/office/drawing/2014/main" id="{B0345144-B4CF-4E16-9156-4D6F21ABE752}"/>
                  </a:ext>
                </a:extLst>
              </p:cNvPr>
              <p:cNvSpPr>
                <a:spLocks/>
              </p:cNvSpPr>
              <p:nvPr/>
            </p:nvSpPr>
            <p:spPr bwMode="auto">
              <a:xfrm>
                <a:off x="3232150" y="2176462"/>
                <a:ext cx="9525"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Freeform 376">
                <a:extLst>
                  <a:ext uri="{FF2B5EF4-FFF2-40B4-BE49-F238E27FC236}">
                    <a16:creationId xmlns:a16="http://schemas.microsoft.com/office/drawing/2014/main" id="{CE593370-9362-4DBF-8C35-D928C5C1E19C}"/>
                  </a:ext>
                </a:extLst>
              </p:cNvPr>
              <p:cNvSpPr>
                <a:spLocks/>
              </p:cNvSpPr>
              <p:nvPr/>
            </p:nvSpPr>
            <p:spPr bwMode="auto">
              <a:xfrm>
                <a:off x="4065588" y="1973262"/>
                <a:ext cx="9525" cy="9525"/>
              </a:xfrm>
              <a:custGeom>
                <a:avLst/>
                <a:gdLst/>
                <a:ahLst/>
                <a:cxnLst>
                  <a:cxn ang="0">
                    <a:pos x="0" y="1"/>
                  </a:cxn>
                  <a:cxn ang="0">
                    <a:pos x="0" y="0"/>
                  </a:cxn>
                  <a:cxn ang="0">
                    <a:pos x="0" y="0"/>
                  </a:cxn>
                  <a:cxn ang="0">
                    <a:pos x="0" y="0"/>
                  </a:cxn>
                  <a:cxn ang="0">
                    <a:pos x="0" y="0"/>
                  </a:cxn>
                  <a:cxn ang="0">
                    <a:pos x="0" y="0"/>
                  </a:cxn>
                  <a:cxn ang="0">
                    <a:pos x="0" y="0"/>
                  </a:cxn>
                  <a:cxn ang="0">
                    <a:pos x="1" y="0"/>
                  </a:cxn>
                  <a:cxn ang="0">
                    <a:pos x="1" y="0"/>
                  </a:cxn>
                  <a:cxn ang="0">
                    <a:pos x="1" y="1"/>
                  </a:cxn>
                  <a:cxn ang="0">
                    <a:pos x="0" y="1"/>
                  </a:cxn>
                  <a:cxn ang="0">
                    <a:pos x="0" y="1"/>
                  </a:cxn>
                  <a:cxn ang="0">
                    <a:pos x="0" y="1"/>
                  </a:cxn>
                </a:cxnLst>
                <a:rect l="0" t="0" r="r" b="b"/>
                <a:pathLst>
                  <a:path w="1" h="1">
                    <a:moveTo>
                      <a:pt x="0" y="1"/>
                    </a:moveTo>
                    <a:lnTo>
                      <a:pt x="0" y="0"/>
                    </a:lnTo>
                    <a:lnTo>
                      <a:pt x="0" y="0"/>
                    </a:lnTo>
                    <a:lnTo>
                      <a:pt x="0" y="0"/>
                    </a:lnTo>
                    <a:lnTo>
                      <a:pt x="0" y="0"/>
                    </a:lnTo>
                    <a:lnTo>
                      <a:pt x="0" y="0"/>
                    </a:lnTo>
                    <a:lnTo>
                      <a:pt x="0" y="0"/>
                    </a:lnTo>
                    <a:lnTo>
                      <a:pt x="1" y="0"/>
                    </a:lnTo>
                    <a:lnTo>
                      <a:pt x="1" y="0"/>
                    </a:lnTo>
                    <a:lnTo>
                      <a:pt x="1"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Freeform 377">
                <a:extLst>
                  <a:ext uri="{FF2B5EF4-FFF2-40B4-BE49-F238E27FC236}">
                    <a16:creationId xmlns:a16="http://schemas.microsoft.com/office/drawing/2014/main" id="{54F37973-60E6-4C7A-826B-9D5415F950D9}"/>
                  </a:ext>
                </a:extLst>
              </p:cNvPr>
              <p:cNvSpPr>
                <a:spLocks/>
              </p:cNvSpPr>
              <p:nvPr/>
            </p:nvSpPr>
            <p:spPr bwMode="auto">
              <a:xfrm>
                <a:off x="4054475" y="1973262"/>
                <a:ext cx="11113" cy="9525"/>
              </a:xfrm>
              <a:custGeom>
                <a:avLst/>
                <a:gdLst/>
                <a:ahLst/>
                <a:cxnLst>
                  <a:cxn ang="0">
                    <a:pos x="0" y="1"/>
                  </a:cxn>
                  <a:cxn ang="0">
                    <a:pos x="1" y="0"/>
                  </a:cxn>
                  <a:cxn ang="0">
                    <a:pos x="1" y="1"/>
                  </a:cxn>
                  <a:cxn ang="0">
                    <a:pos x="0" y="1"/>
                  </a:cxn>
                </a:cxnLst>
                <a:rect l="0" t="0" r="r" b="b"/>
                <a:pathLst>
                  <a:path w="1" h="1">
                    <a:moveTo>
                      <a:pt x="0" y="1"/>
                    </a:moveTo>
                    <a:lnTo>
                      <a:pt x="1" y="0"/>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Freeform 378">
                <a:extLst>
                  <a:ext uri="{FF2B5EF4-FFF2-40B4-BE49-F238E27FC236}">
                    <a16:creationId xmlns:a16="http://schemas.microsoft.com/office/drawing/2014/main" id="{12B1D3DC-4E70-4442-9CC1-864BB5E19661}"/>
                  </a:ext>
                </a:extLst>
              </p:cNvPr>
              <p:cNvSpPr>
                <a:spLocks/>
              </p:cNvSpPr>
              <p:nvPr/>
            </p:nvSpPr>
            <p:spPr bwMode="auto">
              <a:xfrm>
                <a:off x="3232150" y="2165350"/>
                <a:ext cx="20638" cy="11113"/>
              </a:xfrm>
              <a:custGeom>
                <a:avLst/>
                <a:gdLst/>
                <a:ahLst/>
                <a:cxnLst>
                  <a:cxn ang="0">
                    <a:pos x="0" y="0"/>
                  </a:cxn>
                  <a:cxn ang="0">
                    <a:pos x="0" y="0"/>
                  </a:cxn>
                  <a:cxn ang="0">
                    <a:pos x="1" y="0"/>
                  </a:cxn>
                  <a:cxn ang="0">
                    <a:pos x="1" y="0"/>
                  </a:cxn>
                  <a:cxn ang="0">
                    <a:pos x="1" y="0"/>
                  </a:cxn>
                  <a:cxn ang="0">
                    <a:pos x="2" y="0"/>
                  </a:cxn>
                  <a:cxn ang="0">
                    <a:pos x="2" y="0"/>
                  </a:cxn>
                  <a:cxn ang="0">
                    <a:pos x="2" y="0"/>
                  </a:cxn>
                  <a:cxn ang="0">
                    <a:pos x="2" y="1"/>
                  </a:cxn>
                  <a:cxn ang="0">
                    <a:pos x="2" y="1"/>
                  </a:cxn>
                  <a:cxn ang="0">
                    <a:pos x="1" y="1"/>
                  </a:cxn>
                  <a:cxn ang="0">
                    <a:pos x="1" y="1"/>
                  </a:cxn>
                  <a:cxn ang="0">
                    <a:pos x="1" y="1"/>
                  </a:cxn>
                  <a:cxn ang="0">
                    <a:pos x="1" y="0"/>
                  </a:cxn>
                  <a:cxn ang="0">
                    <a:pos x="1" y="0"/>
                  </a:cxn>
                  <a:cxn ang="0">
                    <a:pos x="1" y="0"/>
                  </a:cxn>
                  <a:cxn ang="0">
                    <a:pos x="1" y="1"/>
                  </a:cxn>
                  <a:cxn ang="0">
                    <a:pos x="1" y="1"/>
                  </a:cxn>
                  <a:cxn ang="0">
                    <a:pos x="1" y="0"/>
                  </a:cxn>
                  <a:cxn ang="0">
                    <a:pos x="0" y="0"/>
                  </a:cxn>
                </a:cxnLst>
                <a:rect l="0" t="0" r="r" b="b"/>
                <a:pathLst>
                  <a:path w="2" h="1">
                    <a:moveTo>
                      <a:pt x="0" y="0"/>
                    </a:moveTo>
                    <a:lnTo>
                      <a:pt x="0" y="0"/>
                    </a:lnTo>
                    <a:lnTo>
                      <a:pt x="1" y="0"/>
                    </a:lnTo>
                    <a:lnTo>
                      <a:pt x="1" y="0"/>
                    </a:lnTo>
                    <a:lnTo>
                      <a:pt x="1" y="0"/>
                    </a:lnTo>
                    <a:lnTo>
                      <a:pt x="2" y="0"/>
                    </a:lnTo>
                    <a:lnTo>
                      <a:pt x="2" y="0"/>
                    </a:lnTo>
                    <a:lnTo>
                      <a:pt x="2" y="0"/>
                    </a:lnTo>
                    <a:lnTo>
                      <a:pt x="2" y="1"/>
                    </a:lnTo>
                    <a:lnTo>
                      <a:pt x="2" y="1"/>
                    </a:lnTo>
                    <a:lnTo>
                      <a:pt x="1" y="1"/>
                    </a:lnTo>
                    <a:lnTo>
                      <a:pt x="1" y="1"/>
                    </a:lnTo>
                    <a:lnTo>
                      <a:pt x="1" y="1"/>
                    </a:lnTo>
                    <a:lnTo>
                      <a:pt x="1" y="0"/>
                    </a:lnTo>
                    <a:lnTo>
                      <a:pt x="1" y="0"/>
                    </a:lnTo>
                    <a:lnTo>
                      <a:pt x="1" y="0"/>
                    </a:lnTo>
                    <a:lnTo>
                      <a:pt x="1" y="1"/>
                    </a:lnTo>
                    <a:lnTo>
                      <a:pt x="1" y="1"/>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Rectangle 385">
                <a:extLst>
                  <a:ext uri="{FF2B5EF4-FFF2-40B4-BE49-F238E27FC236}">
                    <a16:creationId xmlns:a16="http://schemas.microsoft.com/office/drawing/2014/main" id="{AAFDFF7C-C31F-4D6A-9272-67F272091F0A}"/>
                  </a:ext>
                </a:extLst>
              </p:cNvPr>
              <p:cNvSpPr>
                <a:spLocks noChangeArrowheads="1"/>
              </p:cNvSpPr>
              <p:nvPr/>
            </p:nvSpPr>
            <p:spPr bwMode="auto">
              <a:xfrm>
                <a:off x="4044950" y="21653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Freeform 380">
                <a:extLst>
                  <a:ext uri="{FF2B5EF4-FFF2-40B4-BE49-F238E27FC236}">
                    <a16:creationId xmlns:a16="http://schemas.microsoft.com/office/drawing/2014/main" id="{3876D4BB-69C4-498E-A828-21C94997448D}"/>
                  </a:ext>
                </a:extLst>
              </p:cNvPr>
              <p:cNvSpPr>
                <a:spLocks/>
              </p:cNvSpPr>
              <p:nvPr/>
            </p:nvSpPr>
            <p:spPr bwMode="auto">
              <a:xfrm>
                <a:off x="4054475" y="1973262"/>
                <a:ext cx="11113" cy="9525"/>
              </a:xfrm>
              <a:custGeom>
                <a:avLst/>
                <a:gdLst/>
                <a:ahLst/>
                <a:cxnLst>
                  <a:cxn ang="0">
                    <a:pos x="0" y="1"/>
                  </a:cxn>
                  <a:cxn ang="0">
                    <a:pos x="0" y="0"/>
                  </a:cxn>
                  <a:cxn ang="0">
                    <a:pos x="0" y="0"/>
                  </a:cxn>
                  <a:cxn ang="0">
                    <a:pos x="0" y="0"/>
                  </a:cxn>
                  <a:cxn ang="0">
                    <a:pos x="1" y="0"/>
                  </a:cxn>
                  <a:cxn ang="0">
                    <a:pos x="0" y="0"/>
                  </a:cxn>
                  <a:cxn ang="0">
                    <a:pos x="0" y="1"/>
                  </a:cxn>
                </a:cxnLst>
                <a:rect l="0" t="0" r="r" b="b"/>
                <a:pathLst>
                  <a:path w="1" h="1">
                    <a:moveTo>
                      <a:pt x="0" y="1"/>
                    </a:moveTo>
                    <a:lnTo>
                      <a:pt x="0" y="0"/>
                    </a:lnTo>
                    <a:lnTo>
                      <a:pt x="0" y="0"/>
                    </a:lnTo>
                    <a:lnTo>
                      <a:pt x="0" y="0"/>
                    </a:lnTo>
                    <a:lnTo>
                      <a:pt x="1"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Freeform 381">
                <a:extLst>
                  <a:ext uri="{FF2B5EF4-FFF2-40B4-BE49-F238E27FC236}">
                    <a16:creationId xmlns:a16="http://schemas.microsoft.com/office/drawing/2014/main" id="{C356ABEC-F3EC-4136-BF46-D2E81FDE627D}"/>
                  </a:ext>
                </a:extLst>
              </p:cNvPr>
              <p:cNvSpPr>
                <a:spLocks/>
              </p:cNvSpPr>
              <p:nvPr/>
            </p:nvSpPr>
            <p:spPr bwMode="auto">
              <a:xfrm>
                <a:off x="3222625" y="2146300"/>
                <a:ext cx="19050" cy="1588"/>
              </a:xfrm>
              <a:custGeom>
                <a:avLst/>
                <a:gdLst/>
                <a:ahLst/>
                <a:cxnLst>
                  <a:cxn ang="0">
                    <a:pos x="0" y="0"/>
                  </a:cxn>
                  <a:cxn ang="0">
                    <a:pos x="1" y="0"/>
                  </a:cxn>
                  <a:cxn ang="0">
                    <a:pos x="1" y="0"/>
                  </a:cxn>
                  <a:cxn ang="0">
                    <a:pos x="2" y="0"/>
                  </a:cxn>
                  <a:cxn ang="0">
                    <a:pos x="2" y="0"/>
                  </a:cxn>
                  <a:cxn ang="0">
                    <a:pos x="2" y="0"/>
                  </a:cxn>
                  <a:cxn ang="0">
                    <a:pos x="2" y="0"/>
                  </a:cxn>
                  <a:cxn ang="0">
                    <a:pos x="2" y="0"/>
                  </a:cxn>
                  <a:cxn ang="0">
                    <a:pos x="1" y="0"/>
                  </a:cxn>
                  <a:cxn ang="0">
                    <a:pos x="0" y="0"/>
                  </a:cxn>
                </a:cxnLst>
                <a:rect l="0" t="0" r="r" b="b"/>
                <a:pathLst>
                  <a:path w="2">
                    <a:moveTo>
                      <a:pt x="0" y="0"/>
                    </a:moveTo>
                    <a:lnTo>
                      <a:pt x="1" y="0"/>
                    </a:lnTo>
                    <a:lnTo>
                      <a:pt x="1" y="0"/>
                    </a:lnTo>
                    <a:lnTo>
                      <a:pt x="2" y="0"/>
                    </a:lnTo>
                    <a:lnTo>
                      <a:pt x="2" y="0"/>
                    </a:lnTo>
                    <a:lnTo>
                      <a:pt x="2" y="0"/>
                    </a:lnTo>
                    <a:lnTo>
                      <a:pt x="2" y="0"/>
                    </a:lnTo>
                    <a:lnTo>
                      <a:pt x="2"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89" name="Freeform 382">
                <a:extLst>
                  <a:ext uri="{FF2B5EF4-FFF2-40B4-BE49-F238E27FC236}">
                    <a16:creationId xmlns:a16="http://schemas.microsoft.com/office/drawing/2014/main" id="{2560A10F-3619-49CB-8AE4-81339F4D01A7}"/>
                  </a:ext>
                </a:extLst>
              </p:cNvPr>
              <p:cNvSpPr>
                <a:spLocks/>
              </p:cNvSpPr>
              <p:nvPr/>
            </p:nvSpPr>
            <p:spPr bwMode="auto">
              <a:xfrm>
                <a:off x="3232150" y="2135187"/>
                <a:ext cx="1588" cy="11113"/>
              </a:xfrm>
              <a:custGeom>
                <a:avLst/>
                <a:gdLst/>
                <a:ahLst/>
                <a:cxnLst>
                  <a:cxn ang="0">
                    <a:pos x="0" y="1"/>
                  </a:cxn>
                  <a:cxn ang="0">
                    <a:pos x="0" y="0"/>
                  </a:cxn>
                  <a:cxn ang="0">
                    <a:pos x="0" y="0"/>
                  </a:cxn>
                  <a:cxn ang="0">
                    <a:pos x="0" y="0"/>
                  </a:cxn>
                  <a:cxn ang="0">
                    <a:pos x="0" y="1"/>
                  </a:cxn>
                  <a:cxn ang="0">
                    <a:pos x="0" y="1"/>
                  </a:cxn>
                </a:cxnLst>
                <a:rect l="0" t="0" r="r" b="b"/>
                <a:pathLst>
                  <a:path h="1">
                    <a:moveTo>
                      <a:pt x="0" y="1"/>
                    </a:moveTo>
                    <a:lnTo>
                      <a:pt x="0" y="0"/>
                    </a:lnTo>
                    <a:lnTo>
                      <a:pt x="0" y="0"/>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Freeform 383">
                <a:extLst>
                  <a:ext uri="{FF2B5EF4-FFF2-40B4-BE49-F238E27FC236}">
                    <a16:creationId xmlns:a16="http://schemas.microsoft.com/office/drawing/2014/main" id="{8CA9680F-2D7B-46CC-940F-4883E6398173}"/>
                  </a:ext>
                </a:extLst>
              </p:cNvPr>
              <p:cNvSpPr>
                <a:spLocks/>
              </p:cNvSpPr>
              <p:nvPr/>
            </p:nvSpPr>
            <p:spPr bwMode="auto">
              <a:xfrm>
                <a:off x="4065588" y="2135187"/>
                <a:ext cx="9525" cy="11113"/>
              </a:xfrm>
              <a:custGeom>
                <a:avLst/>
                <a:gdLst/>
                <a:ahLst/>
                <a:cxnLst>
                  <a:cxn ang="0">
                    <a:pos x="0" y="1"/>
                  </a:cxn>
                  <a:cxn ang="0">
                    <a:pos x="0" y="0"/>
                  </a:cxn>
                  <a:cxn ang="0">
                    <a:pos x="0" y="0"/>
                  </a:cxn>
                  <a:cxn ang="0">
                    <a:pos x="1" y="0"/>
                  </a:cxn>
                  <a:cxn ang="0">
                    <a:pos x="1" y="0"/>
                  </a:cxn>
                  <a:cxn ang="0">
                    <a:pos x="1" y="0"/>
                  </a:cxn>
                  <a:cxn ang="0">
                    <a:pos x="1" y="0"/>
                  </a:cxn>
                  <a:cxn ang="0">
                    <a:pos x="1" y="1"/>
                  </a:cxn>
                  <a:cxn ang="0">
                    <a:pos x="1" y="1"/>
                  </a:cxn>
                  <a:cxn ang="0">
                    <a:pos x="1" y="1"/>
                  </a:cxn>
                  <a:cxn ang="0">
                    <a:pos x="0" y="1"/>
                  </a:cxn>
                </a:cxnLst>
                <a:rect l="0" t="0" r="r" b="b"/>
                <a:pathLst>
                  <a:path w="1" h="1">
                    <a:moveTo>
                      <a:pt x="0" y="1"/>
                    </a:moveTo>
                    <a:lnTo>
                      <a:pt x="0" y="0"/>
                    </a:lnTo>
                    <a:lnTo>
                      <a:pt x="0" y="0"/>
                    </a:lnTo>
                    <a:lnTo>
                      <a:pt x="1" y="0"/>
                    </a:lnTo>
                    <a:lnTo>
                      <a:pt x="1" y="0"/>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Freeform 384">
                <a:extLst>
                  <a:ext uri="{FF2B5EF4-FFF2-40B4-BE49-F238E27FC236}">
                    <a16:creationId xmlns:a16="http://schemas.microsoft.com/office/drawing/2014/main" id="{A2D20014-739D-46C7-B2B8-2365F5589C18}"/>
                  </a:ext>
                </a:extLst>
              </p:cNvPr>
              <p:cNvSpPr>
                <a:spLocks/>
              </p:cNvSpPr>
              <p:nvPr/>
            </p:nvSpPr>
            <p:spPr bwMode="auto">
              <a:xfrm>
                <a:off x="4075113" y="2105025"/>
                <a:ext cx="30163" cy="20638"/>
              </a:xfrm>
              <a:custGeom>
                <a:avLst/>
                <a:gdLst/>
                <a:ahLst/>
                <a:cxnLst>
                  <a:cxn ang="0">
                    <a:pos x="0" y="2"/>
                  </a:cxn>
                  <a:cxn ang="0">
                    <a:pos x="0" y="1"/>
                  </a:cxn>
                  <a:cxn ang="0">
                    <a:pos x="0" y="1"/>
                  </a:cxn>
                  <a:cxn ang="0">
                    <a:pos x="0" y="1"/>
                  </a:cxn>
                  <a:cxn ang="0">
                    <a:pos x="0" y="1"/>
                  </a:cxn>
                  <a:cxn ang="0">
                    <a:pos x="0" y="1"/>
                  </a:cxn>
                  <a:cxn ang="0">
                    <a:pos x="0" y="0"/>
                  </a:cxn>
                  <a:cxn ang="0">
                    <a:pos x="0" y="0"/>
                  </a:cxn>
                  <a:cxn ang="0">
                    <a:pos x="0"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1"/>
                  </a:cxn>
                  <a:cxn ang="0">
                    <a:pos x="2" y="1"/>
                  </a:cxn>
                  <a:cxn ang="0">
                    <a:pos x="2" y="1"/>
                  </a:cxn>
                  <a:cxn ang="0">
                    <a:pos x="1" y="1"/>
                  </a:cxn>
                  <a:cxn ang="0">
                    <a:pos x="2" y="1"/>
                  </a:cxn>
                  <a:cxn ang="0">
                    <a:pos x="2" y="1"/>
                  </a:cxn>
                  <a:cxn ang="0">
                    <a:pos x="2" y="1"/>
                  </a:cxn>
                  <a:cxn ang="0">
                    <a:pos x="2" y="1"/>
                  </a:cxn>
                  <a:cxn ang="0">
                    <a:pos x="3" y="1"/>
                  </a:cxn>
                  <a:cxn ang="0">
                    <a:pos x="3" y="1"/>
                  </a:cxn>
                  <a:cxn ang="0">
                    <a:pos x="3" y="1"/>
                  </a:cxn>
                  <a:cxn ang="0">
                    <a:pos x="3" y="1"/>
                  </a:cxn>
                  <a:cxn ang="0">
                    <a:pos x="3" y="2"/>
                  </a:cxn>
                  <a:cxn ang="0">
                    <a:pos x="3" y="2"/>
                  </a:cxn>
                  <a:cxn ang="0">
                    <a:pos x="3" y="2"/>
                  </a:cxn>
                  <a:cxn ang="0">
                    <a:pos x="2" y="2"/>
                  </a:cxn>
                  <a:cxn ang="0">
                    <a:pos x="2" y="2"/>
                  </a:cxn>
                  <a:cxn ang="0">
                    <a:pos x="2" y="2"/>
                  </a:cxn>
                  <a:cxn ang="0">
                    <a:pos x="1" y="2"/>
                  </a:cxn>
                  <a:cxn ang="0">
                    <a:pos x="1" y="2"/>
                  </a:cxn>
                  <a:cxn ang="0">
                    <a:pos x="1" y="2"/>
                  </a:cxn>
                  <a:cxn ang="0">
                    <a:pos x="1" y="2"/>
                  </a:cxn>
                  <a:cxn ang="0">
                    <a:pos x="0" y="2"/>
                  </a:cxn>
                  <a:cxn ang="0">
                    <a:pos x="0" y="2"/>
                  </a:cxn>
                </a:cxnLst>
                <a:rect l="0" t="0" r="r" b="b"/>
                <a:pathLst>
                  <a:path w="3" h="2">
                    <a:moveTo>
                      <a:pt x="0" y="2"/>
                    </a:moveTo>
                    <a:lnTo>
                      <a:pt x="0" y="1"/>
                    </a:lnTo>
                    <a:lnTo>
                      <a:pt x="0" y="1"/>
                    </a:lnTo>
                    <a:lnTo>
                      <a:pt x="0" y="1"/>
                    </a:lnTo>
                    <a:lnTo>
                      <a:pt x="0" y="1"/>
                    </a:lnTo>
                    <a:lnTo>
                      <a:pt x="0" y="1"/>
                    </a:lnTo>
                    <a:lnTo>
                      <a:pt x="0" y="0"/>
                    </a:lnTo>
                    <a:lnTo>
                      <a:pt x="0" y="0"/>
                    </a:lnTo>
                    <a:lnTo>
                      <a:pt x="0" y="0"/>
                    </a:lnTo>
                    <a:lnTo>
                      <a:pt x="1" y="0"/>
                    </a:lnTo>
                    <a:lnTo>
                      <a:pt x="1" y="0"/>
                    </a:lnTo>
                    <a:lnTo>
                      <a:pt x="1" y="0"/>
                    </a:lnTo>
                    <a:lnTo>
                      <a:pt x="1" y="0"/>
                    </a:lnTo>
                    <a:lnTo>
                      <a:pt x="2" y="0"/>
                    </a:lnTo>
                    <a:lnTo>
                      <a:pt x="2" y="0"/>
                    </a:lnTo>
                    <a:lnTo>
                      <a:pt x="2" y="0"/>
                    </a:lnTo>
                    <a:lnTo>
                      <a:pt x="2" y="0"/>
                    </a:lnTo>
                    <a:lnTo>
                      <a:pt x="2" y="0"/>
                    </a:lnTo>
                    <a:lnTo>
                      <a:pt x="2" y="0"/>
                    </a:lnTo>
                    <a:lnTo>
                      <a:pt x="2" y="0"/>
                    </a:lnTo>
                    <a:lnTo>
                      <a:pt x="2" y="1"/>
                    </a:lnTo>
                    <a:lnTo>
                      <a:pt x="2" y="1"/>
                    </a:lnTo>
                    <a:lnTo>
                      <a:pt x="2" y="1"/>
                    </a:lnTo>
                    <a:lnTo>
                      <a:pt x="1" y="1"/>
                    </a:lnTo>
                    <a:lnTo>
                      <a:pt x="2" y="1"/>
                    </a:lnTo>
                    <a:lnTo>
                      <a:pt x="2" y="1"/>
                    </a:lnTo>
                    <a:lnTo>
                      <a:pt x="2" y="1"/>
                    </a:lnTo>
                    <a:lnTo>
                      <a:pt x="2" y="1"/>
                    </a:lnTo>
                    <a:lnTo>
                      <a:pt x="3" y="1"/>
                    </a:lnTo>
                    <a:lnTo>
                      <a:pt x="3" y="1"/>
                    </a:lnTo>
                    <a:lnTo>
                      <a:pt x="3" y="1"/>
                    </a:lnTo>
                    <a:lnTo>
                      <a:pt x="3" y="1"/>
                    </a:lnTo>
                    <a:lnTo>
                      <a:pt x="3" y="2"/>
                    </a:lnTo>
                    <a:lnTo>
                      <a:pt x="3" y="2"/>
                    </a:lnTo>
                    <a:lnTo>
                      <a:pt x="3" y="2"/>
                    </a:lnTo>
                    <a:lnTo>
                      <a:pt x="2" y="2"/>
                    </a:lnTo>
                    <a:lnTo>
                      <a:pt x="2" y="2"/>
                    </a:lnTo>
                    <a:lnTo>
                      <a:pt x="2" y="2"/>
                    </a:lnTo>
                    <a:lnTo>
                      <a:pt x="1" y="2"/>
                    </a:lnTo>
                    <a:lnTo>
                      <a:pt x="1" y="2"/>
                    </a:lnTo>
                    <a:lnTo>
                      <a:pt x="1" y="2"/>
                    </a:lnTo>
                    <a:lnTo>
                      <a:pt x="1" y="2"/>
                    </a:lnTo>
                    <a:lnTo>
                      <a:pt x="0"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Freeform 385">
                <a:extLst>
                  <a:ext uri="{FF2B5EF4-FFF2-40B4-BE49-F238E27FC236}">
                    <a16:creationId xmlns:a16="http://schemas.microsoft.com/office/drawing/2014/main" id="{5C8F6046-BA12-48EF-96D2-BAA3871B6844}"/>
                  </a:ext>
                </a:extLst>
              </p:cNvPr>
              <p:cNvSpPr>
                <a:spLocks/>
              </p:cNvSpPr>
              <p:nvPr/>
            </p:nvSpPr>
            <p:spPr bwMode="auto">
              <a:xfrm>
                <a:off x="3190875" y="2105025"/>
                <a:ext cx="11113"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Freeform 386">
                <a:extLst>
                  <a:ext uri="{FF2B5EF4-FFF2-40B4-BE49-F238E27FC236}">
                    <a16:creationId xmlns:a16="http://schemas.microsoft.com/office/drawing/2014/main" id="{C5D0FD99-E917-4B3F-989A-D90E3FA85FC7}"/>
                  </a:ext>
                </a:extLst>
              </p:cNvPr>
              <p:cNvSpPr>
                <a:spLocks/>
              </p:cNvSpPr>
              <p:nvPr/>
            </p:nvSpPr>
            <p:spPr bwMode="auto">
              <a:xfrm>
                <a:off x="4065588" y="1982787"/>
                <a:ext cx="9525" cy="1588"/>
              </a:xfrm>
              <a:custGeom>
                <a:avLst/>
                <a:gdLst/>
                <a:ahLst/>
                <a:cxnLst>
                  <a:cxn ang="0">
                    <a:pos x="0" y="0"/>
                  </a:cxn>
                  <a:cxn ang="0">
                    <a:pos x="0" y="0"/>
                  </a:cxn>
                  <a:cxn ang="0">
                    <a:pos x="0" y="0"/>
                  </a:cxn>
                  <a:cxn ang="0">
                    <a:pos x="1" y="0"/>
                  </a:cxn>
                  <a:cxn ang="0">
                    <a:pos x="1" y="0"/>
                  </a:cxn>
                  <a:cxn ang="0">
                    <a:pos x="1" y="0"/>
                  </a:cxn>
                  <a:cxn ang="0">
                    <a:pos x="1" y="0"/>
                  </a:cxn>
                  <a:cxn ang="0">
                    <a:pos x="1" y="0"/>
                  </a:cxn>
                  <a:cxn ang="0">
                    <a:pos x="1" y="0"/>
                  </a:cxn>
                  <a:cxn ang="0">
                    <a:pos x="0" y="0"/>
                  </a:cxn>
                  <a:cxn ang="0">
                    <a:pos x="0" y="0"/>
                  </a:cxn>
                </a:cxnLst>
                <a:rect l="0" t="0" r="r" b="b"/>
                <a:pathLst>
                  <a:path w="1">
                    <a:moveTo>
                      <a:pt x="0" y="0"/>
                    </a:moveTo>
                    <a:lnTo>
                      <a:pt x="0" y="0"/>
                    </a:lnTo>
                    <a:lnTo>
                      <a:pt x="0" y="0"/>
                    </a:lnTo>
                    <a:lnTo>
                      <a:pt x="1" y="0"/>
                    </a:lnTo>
                    <a:lnTo>
                      <a:pt x="1" y="0"/>
                    </a:lnTo>
                    <a:lnTo>
                      <a:pt x="1" y="0"/>
                    </a:lnTo>
                    <a:lnTo>
                      <a:pt x="1" y="0"/>
                    </a:lnTo>
                    <a:lnTo>
                      <a:pt x="1" y="0"/>
                    </a:lnTo>
                    <a:lnTo>
                      <a:pt x="1"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Freeform 387">
                <a:extLst>
                  <a:ext uri="{FF2B5EF4-FFF2-40B4-BE49-F238E27FC236}">
                    <a16:creationId xmlns:a16="http://schemas.microsoft.com/office/drawing/2014/main" id="{9E8BB1FE-9E5D-4D7A-B90F-119B0BF89219}"/>
                  </a:ext>
                </a:extLst>
              </p:cNvPr>
              <p:cNvSpPr>
                <a:spLocks/>
              </p:cNvSpPr>
              <p:nvPr/>
            </p:nvSpPr>
            <p:spPr bwMode="auto">
              <a:xfrm>
                <a:off x="4054475" y="199390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Freeform 388">
                <a:extLst>
                  <a:ext uri="{FF2B5EF4-FFF2-40B4-BE49-F238E27FC236}">
                    <a16:creationId xmlns:a16="http://schemas.microsoft.com/office/drawing/2014/main" id="{DE52DEE3-6E08-4ADC-B0E4-6A6F3F4EF262}"/>
                  </a:ext>
                </a:extLst>
              </p:cNvPr>
              <p:cNvSpPr>
                <a:spLocks/>
              </p:cNvSpPr>
              <p:nvPr/>
            </p:nvSpPr>
            <p:spPr bwMode="auto">
              <a:xfrm>
                <a:off x="3303588" y="2481262"/>
                <a:ext cx="9525"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Freeform 389">
                <a:extLst>
                  <a:ext uri="{FF2B5EF4-FFF2-40B4-BE49-F238E27FC236}">
                    <a16:creationId xmlns:a16="http://schemas.microsoft.com/office/drawing/2014/main" id="{F299524D-BEEC-4248-B1C5-AF82FE17C8ED}"/>
                  </a:ext>
                </a:extLst>
              </p:cNvPr>
              <p:cNvSpPr>
                <a:spLocks/>
              </p:cNvSpPr>
              <p:nvPr/>
            </p:nvSpPr>
            <p:spPr bwMode="auto">
              <a:xfrm>
                <a:off x="3659188" y="2490787"/>
                <a:ext cx="9525" cy="1588"/>
              </a:xfrm>
              <a:custGeom>
                <a:avLst/>
                <a:gdLst/>
                <a:ahLst/>
                <a:cxnLst>
                  <a:cxn ang="0">
                    <a:pos x="1" y="0"/>
                  </a:cxn>
                  <a:cxn ang="0">
                    <a:pos x="0" y="0"/>
                  </a:cxn>
                  <a:cxn ang="0">
                    <a:pos x="1" y="0"/>
                  </a:cxn>
                  <a:cxn ang="0">
                    <a:pos x="1" y="0"/>
                  </a:cxn>
                </a:cxnLst>
                <a:rect l="0" t="0" r="r" b="b"/>
                <a:pathLst>
                  <a:path w="1">
                    <a:moveTo>
                      <a:pt x="1" y="0"/>
                    </a:moveTo>
                    <a:lnTo>
                      <a:pt x="0" y="0"/>
                    </a:lnTo>
                    <a:lnTo>
                      <a:pt x="1"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Freeform 390">
                <a:extLst>
                  <a:ext uri="{FF2B5EF4-FFF2-40B4-BE49-F238E27FC236}">
                    <a16:creationId xmlns:a16="http://schemas.microsoft.com/office/drawing/2014/main" id="{2DBE6EC2-BA44-46C4-8030-9229CDBE4308}"/>
                  </a:ext>
                </a:extLst>
              </p:cNvPr>
              <p:cNvSpPr>
                <a:spLocks/>
              </p:cNvSpPr>
              <p:nvPr/>
            </p:nvSpPr>
            <p:spPr bwMode="auto">
              <a:xfrm>
                <a:off x="3668713" y="2490787"/>
                <a:ext cx="9525" cy="11113"/>
              </a:xfrm>
              <a:custGeom>
                <a:avLst/>
                <a:gdLst/>
                <a:ahLst/>
                <a:cxnLst>
                  <a:cxn ang="0">
                    <a:pos x="0" y="1"/>
                  </a:cxn>
                  <a:cxn ang="0">
                    <a:pos x="0" y="1"/>
                  </a:cxn>
                  <a:cxn ang="0">
                    <a:pos x="0" y="0"/>
                  </a:cxn>
                  <a:cxn ang="0">
                    <a:pos x="0" y="0"/>
                  </a:cxn>
                  <a:cxn ang="0">
                    <a:pos x="1" y="0"/>
                  </a:cxn>
                  <a:cxn ang="0">
                    <a:pos x="1" y="1"/>
                  </a:cxn>
                  <a:cxn ang="0">
                    <a:pos x="1" y="1"/>
                  </a:cxn>
                  <a:cxn ang="0">
                    <a:pos x="0" y="1"/>
                  </a:cxn>
                </a:cxnLst>
                <a:rect l="0" t="0" r="r" b="b"/>
                <a:pathLst>
                  <a:path w="1" h="1">
                    <a:moveTo>
                      <a:pt x="0" y="1"/>
                    </a:moveTo>
                    <a:lnTo>
                      <a:pt x="0" y="1"/>
                    </a:lnTo>
                    <a:lnTo>
                      <a:pt x="0" y="0"/>
                    </a:lnTo>
                    <a:lnTo>
                      <a:pt x="0" y="0"/>
                    </a:ln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Freeform 391">
                <a:extLst>
                  <a:ext uri="{FF2B5EF4-FFF2-40B4-BE49-F238E27FC236}">
                    <a16:creationId xmlns:a16="http://schemas.microsoft.com/office/drawing/2014/main" id="{50921FF3-7BD2-49B0-A0FB-6BA5DCBA7F0E}"/>
                  </a:ext>
                </a:extLst>
              </p:cNvPr>
              <p:cNvSpPr>
                <a:spLocks/>
              </p:cNvSpPr>
              <p:nvPr/>
            </p:nvSpPr>
            <p:spPr bwMode="auto">
              <a:xfrm>
                <a:off x="3648075" y="2490787"/>
                <a:ext cx="20638" cy="11113"/>
              </a:xfrm>
              <a:custGeom>
                <a:avLst/>
                <a:gdLst/>
                <a:ahLst/>
                <a:cxnLst>
                  <a:cxn ang="0">
                    <a:pos x="0" y="1"/>
                  </a:cxn>
                  <a:cxn ang="0">
                    <a:pos x="0" y="1"/>
                  </a:cxn>
                  <a:cxn ang="0">
                    <a:pos x="0" y="0"/>
                  </a:cxn>
                  <a:cxn ang="0">
                    <a:pos x="0" y="0"/>
                  </a:cxn>
                  <a:cxn ang="0">
                    <a:pos x="1" y="0"/>
                  </a:cxn>
                  <a:cxn ang="0">
                    <a:pos x="1" y="0"/>
                  </a:cxn>
                  <a:cxn ang="0">
                    <a:pos x="1" y="0"/>
                  </a:cxn>
                  <a:cxn ang="0">
                    <a:pos x="1" y="0"/>
                  </a:cxn>
                  <a:cxn ang="0">
                    <a:pos x="1" y="0"/>
                  </a:cxn>
                  <a:cxn ang="0">
                    <a:pos x="1" y="0"/>
                  </a:cxn>
                  <a:cxn ang="0">
                    <a:pos x="2" y="0"/>
                  </a:cxn>
                  <a:cxn ang="0">
                    <a:pos x="2" y="0"/>
                  </a:cxn>
                  <a:cxn ang="0">
                    <a:pos x="2" y="1"/>
                  </a:cxn>
                  <a:cxn ang="0">
                    <a:pos x="1" y="1"/>
                  </a:cxn>
                  <a:cxn ang="0">
                    <a:pos x="1" y="1"/>
                  </a:cxn>
                  <a:cxn ang="0">
                    <a:pos x="1" y="1"/>
                  </a:cxn>
                  <a:cxn ang="0">
                    <a:pos x="1" y="1"/>
                  </a:cxn>
                  <a:cxn ang="0">
                    <a:pos x="1" y="1"/>
                  </a:cxn>
                  <a:cxn ang="0">
                    <a:pos x="0" y="1"/>
                  </a:cxn>
                </a:cxnLst>
                <a:rect l="0" t="0" r="r" b="b"/>
                <a:pathLst>
                  <a:path w="2" h="1">
                    <a:moveTo>
                      <a:pt x="0" y="1"/>
                    </a:moveTo>
                    <a:lnTo>
                      <a:pt x="0" y="1"/>
                    </a:lnTo>
                    <a:lnTo>
                      <a:pt x="0" y="0"/>
                    </a:lnTo>
                    <a:lnTo>
                      <a:pt x="0" y="0"/>
                    </a:lnTo>
                    <a:lnTo>
                      <a:pt x="1" y="0"/>
                    </a:lnTo>
                    <a:lnTo>
                      <a:pt x="1" y="0"/>
                    </a:lnTo>
                    <a:lnTo>
                      <a:pt x="1" y="0"/>
                    </a:lnTo>
                    <a:lnTo>
                      <a:pt x="1" y="0"/>
                    </a:lnTo>
                    <a:lnTo>
                      <a:pt x="1" y="0"/>
                    </a:lnTo>
                    <a:lnTo>
                      <a:pt x="1" y="0"/>
                    </a:lnTo>
                    <a:lnTo>
                      <a:pt x="2" y="0"/>
                    </a:lnTo>
                    <a:lnTo>
                      <a:pt x="2" y="0"/>
                    </a:lnTo>
                    <a:lnTo>
                      <a:pt x="2" y="1"/>
                    </a:lnTo>
                    <a:lnTo>
                      <a:pt x="1" y="1"/>
                    </a:lnTo>
                    <a:lnTo>
                      <a:pt x="1" y="1"/>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Freeform 392">
                <a:extLst>
                  <a:ext uri="{FF2B5EF4-FFF2-40B4-BE49-F238E27FC236}">
                    <a16:creationId xmlns:a16="http://schemas.microsoft.com/office/drawing/2014/main" id="{EE6F3A13-7E34-4792-9956-ABE6BFFCBE4C}"/>
                  </a:ext>
                </a:extLst>
              </p:cNvPr>
              <p:cNvSpPr>
                <a:spLocks/>
              </p:cNvSpPr>
              <p:nvPr/>
            </p:nvSpPr>
            <p:spPr bwMode="auto">
              <a:xfrm>
                <a:off x="3627438" y="2501900"/>
                <a:ext cx="11113" cy="1588"/>
              </a:xfrm>
              <a:custGeom>
                <a:avLst/>
                <a:gdLst/>
                <a:ahLst/>
                <a:cxnLst>
                  <a:cxn ang="0">
                    <a:pos x="0" y="0"/>
                  </a:cxn>
                  <a:cxn ang="0">
                    <a:pos x="0" y="0"/>
                  </a:cxn>
                  <a:cxn ang="0">
                    <a:pos x="1" y="0"/>
                  </a:cxn>
                  <a:cxn ang="0">
                    <a:pos x="0" y="0"/>
                  </a:cxn>
                </a:cxnLst>
                <a:rect l="0" t="0" r="r" b="b"/>
                <a:pathLst>
                  <a:path w="1">
                    <a:moveTo>
                      <a:pt x="0" y="0"/>
                    </a:moveTo>
                    <a:lnTo>
                      <a:pt x="0"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Freeform 393">
                <a:extLst>
                  <a:ext uri="{FF2B5EF4-FFF2-40B4-BE49-F238E27FC236}">
                    <a16:creationId xmlns:a16="http://schemas.microsoft.com/office/drawing/2014/main" id="{47D997BD-0635-43FE-9F92-F53A2D826DC3}"/>
                  </a:ext>
                </a:extLst>
              </p:cNvPr>
              <p:cNvSpPr>
                <a:spLocks/>
              </p:cNvSpPr>
              <p:nvPr/>
            </p:nvSpPr>
            <p:spPr bwMode="auto">
              <a:xfrm>
                <a:off x="3617913" y="2501900"/>
                <a:ext cx="9525" cy="1588"/>
              </a:xfrm>
              <a:custGeom>
                <a:avLst/>
                <a:gdLst/>
                <a:ahLst/>
                <a:cxnLst>
                  <a:cxn ang="0">
                    <a:pos x="1" y="0"/>
                  </a:cxn>
                  <a:cxn ang="0">
                    <a:pos x="0" y="0"/>
                  </a:cxn>
                  <a:cxn ang="0">
                    <a:pos x="1" y="0"/>
                  </a:cxn>
                </a:cxnLst>
                <a:rect l="0" t="0" r="r" b="b"/>
                <a:pathLst>
                  <a:path w="1">
                    <a:moveTo>
                      <a:pt x="1" y="0"/>
                    </a:moveTo>
                    <a:lnTo>
                      <a:pt x="0" y="0"/>
                    </a:lnTo>
                    <a:lnTo>
                      <a:pt x="1"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Rectangle 400">
                <a:extLst>
                  <a:ext uri="{FF2B5EF4-FFF2-40B4-BE49-F238E27FC236}">
                    <a16:creationId xmlns:a16="http://schemas.microsoft.com/office/drawing/2014/main" id="{CB5DF8BC-B4DB-4D9C-B951-B864EE50CB76}"/>
                  </a:ext>
                </a:extLst>
              </p:cNvPr>
              <p:cNvSpPr>
                <a:spLocks noChangeArrowheads="1"/>
              </p:cNvSpPr>
              <p:nvPr/>
            </p:nvSpPr>
            <p:spPr bwMode="auto">
              <a:xfrm>
                <a:off x="3324225" y="25019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Freeform 395">
                <a:extLst>
                  <a:ext uri="{FF2B5EF4-FFF2-40B4-BE49-F238E27FC236}">
                    <a16:creationId xmlns:a16="http://schemas.microsoft.com/office/drawing/2014/main" id="{AB8935ED-F098-410B-A9E5-4D01B345251A}"/>
                  </a:ext>
                </a:extLst>
              </p:cNvPr>
              <p:cNvSpPr>
                <a:spLocks/>
              </p:cNvSpPr>
              <p:nvPr/>
            </p:nvSpPr>
            <p:spPr bwMode="auto">
              <a:xfrm>
                <a:off x="3608388" y="2511425"/>
                <a:ext cx="9525" cy="1588"/>
              </a:xfrm>
              <a:custGeom>
                <a:avLst/>
                <a:gdLst/>
                <a:ahLst/>
                <a:cxnLst>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Rectangle 402">
                <a:extLst>
                  <a:ext uri="{FF2B5EF4-FFF2-40B4-BE49-F238E27FC236}">
                    <a16:creationId xmlns:a16="http://schemas.microsoft.com/office/drawing/2014/main" id="{F44723A9-721D-499A-A737-B3CF4B34430B}"/>
                  </a:ext>
                </a:extLst>
              </p:cNvPr>
              <p:cNvSpPr>
                <a:spLocks noChangeArrowheads="1"/>
              </p:cNvSpPr>
              <p:nvPr/>
            </p:nvSpPr>
            <p:spPr bwMode="auto">
              <a:xfrm>
                <a:off x="3333750" y="2511425"/>
                <a:ext cx="1588" cy="9525"/>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Freeform 397">
                <a:extLst>
                  <a:ext uri="{FF2B5EF4-FFF2-40B4-BE49-F238E27FC236}">
                    <a16:creationId xmlns:a16="http://schemas.microsoft.com/office/drawing/2014/main" id="{FB02BBD1-0F63-4827-B08D-DB3ECA4D13B2}"/>
                  </a:ext>
                </a:extLst>
              </p:cNvPr>
              <p:cNvSpPr>
                <a:spLocks/>
              </p:cNvSpPr>
              <p:nvPr/>
            </p:nvSpPr>
            <p:spPr bwMode="auto">
              <a:xfrm>
                <a:off x="3597275" y="25209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Freeform 398">
                <a:extLst>
                  <a:ext uri="{FF2B5EF4-FFF2-40B4-BE49-F238E27FC236}">
                    <a16:creationId xmlns:a16="http://schemas.microsoft.com/office/drawing/2014/main" id="{0A465B13-7C1F-4519-B484-A3A4A363435A}"/>
                  </a:ext>
                </a:extLst>
              </p:cNvPr>
              <p:cNvSpPr>
                <a:spLocks/>
              </p:cNvSpPr>
              <p:nvPr/>
            </p:nvSpPr>
            <p:spPr bwMode="auto">
              <a:xfrm>
                <a:off x="3363913" y="2532062"/>
                <a:ext cx="20638" cy="9525"/>
              </a:xfrm>
              <a:custGeom>
                <a:avLst/>
                <a:gdLst/>
                <a:ahLst/>
                <a:cxnLst>
                  <a:cxn ang="0">
                    <a:pos x="1" y="1"/>
                  </a:cxn>
                  <a:cxn ang="0">
                    <a:pos x="1" y="0"/>
                  </a:cxn>
                  <a:cxn ang="0">
                    <a:pos x="0" y="0"/>
                  </a:cxn>
                  <a:cxn ang="0">
                    <a:pos x="0" y="0"/>
                  </a:cxn>
                  <a:cxn ang="0">
                    <a:pos x="0" y="0"/>
                  </a:cxn>
                  <a:cxn ang="0">
                    <a:pos x="1" y="0"/>
                  </a:cxn>
                  <a:cxn ang="0">
                    <a:pos x="1" y="0"/>
                  </a:cxn>
                  <a:cxn ang="0">
                    <a:pos x="1" y="0"/>
                  </a:cxn>
                  <a:cxn ang="0">
                    <a:pos x="1" y="0"/>
                  </a:cxn>
                  <a:cxn ang="0">
                    <a:pos x="1" y="0"/>
                  </a:cxn>
                  <a:cxn ang="0">
                    <a:pos x="2" y="0"/>
                  </a:cxn>
                  <a:cxn ang="0">
                    <a:pos x="2" y="0"/>
                  </a:cxn>
                  <a:cxn ang="0">
                    <a:pos x="2" y="1"/>
                  </a:cxn>
                  <a:cxn ang="0">
                    <a:pos x="2" y="1"/>
                  </a:cxn>
                  <a:cxn ang="0">
                    <a:pos x="2" y="1"/>
                  </a:cxn>
                  <a:cxn ang="0">
                    <a:pos x="1" y="1"/>
                  </a:cxn>
                  <a:cxn ang="0">
                    <a:pos x="1" y="1"/>
                  </a:cxn>
                  <a:cxn ang="0">
                    <a:pos x="1" y="1"/>
                  </a:cxn>
                  <a:cxn ang="0">
                    <a:pos x="1" y="1"/>
                  </a:cxn>
                  <a:cxn ang="0">
                    <a:pos x="1" y="1"/>
                  </a:cxn>
                </a:cxnLst>
                <a:rect l="0" t="0" r="r" b="b"/>
                <a:pathLst>
                  <a:path w="2" h="1">
                    <a:moveTo>
                      <a:pt x="1" y="1"/>
                    </a:moveTo>
                    <a:lnTo>
                      <a:pt x="1" y="0"/>
                    </a:lnTo>
                    <a:lnTo>
                      <a:pt x="0" y="0"/>
                    </a:lnTo>
                    <a:lnTo>
                      <a:pt x="0" y="0"/>
                    </a:lnTo>
                    <a:lnTo>
                      <a:pt x="0" y="0"/>
                    </a:lnTo>
                    <a:lnTo>
                      <a:pt x="1" y="0"/>
                    </a:lnTo>
                    <a:lnTo>
                      <a:pt x="1" y="0"/>
                    </a:lnTo>
                    <a:lnTo>
                      <a:pt x="1" y="0"/>
                    </a:lnTo>
                    <a:lnTo>
                      <a:pt x="1" y="0"/>
                    </a:lnTo>
                    <a:lnTo>
                      <a:pt x="1" y="0"/>
                    </a:lnTo>
                    <a:lnTo>
                      <a:pt x="2" y="0"/>
                    </a:lnTo>
                    <a:lnTo>
                      <a:pt x="2" y="0"/>
                    </a:lnTo>
                    <a:lnTo>
                      <a:pt x="2" y="1"/>
                    </a:lnTo>
                    <a:lnTo>
                      <a:pt x="2" y="1"/>
                    </a:lnTo>
                    <a:lnTo>
                      <a:pt x="2" y="1"/>
                    </a:lnTo>
                    <a:lnTo>
                      <a:pt x="1" y="1"/>
                    </a:lnTo>
                    <a:lnTo>
                      <a:pt x="1" y="1"/>
                    </a:ln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Freeform 399">
                <a:extLst>
                  <a:ext uri="{FF2B5EF4-FFF2-40B4-BE49-F238E27FC236}">
                    <a16:creationId xmlns:a16="http://schemas.microsoft.com/office/drawing/2014/main" id="{3B4FCD42-9371-44C4-A4DB-ACB1BBB0ED45}"/>
                  </a:ext>
                </a:extLst>
              </p:cNvPr>
              <p:cNvSpPr>
                <a:spLocks/>
              </p:cNvSpPr>
              <p:nvPr/>
            </p:nvSpPr>
            <p:spPr bwMode="auto">
              <a:xfrm>
                <a:off x="3354388" y="2532062"/>
                <a:ext cx="9525" cy="9525"/>
              </a:xfrm>
              <a:custGeom>
                <a:avLst/>
                <a:gdLst/>
                <a:ahLst/>
                <a:cxnLst>
                  <a:cxn ang="0">
                    <a:pos x="0" y="1"/>
                  </a:cxn>
                  <a:cxn ang="0">
                    <a:pos x="0" y="1"/>
                  </a:cxn>
                  <a:cxn ang="0">
                    <a:pos x="1" y="0"/>
                  </a:cxn>
                  <a:cxn ang="0">
                    <a:pos x="1" y="0"/>
                  </a:cxn>
                  <a:cxn ang="0">
                    <a:pos x="1" y="1"/>
                  </a:cxn>
                  <a:cxn ang="0">
                    <a:pos x="1" y="1"/>
                  </a:cxn>
                  <a:cxn ang="0">
                    <a:pos x="1" y="1"/>
                  </a:cxn>
                  <a:cxn ang="0">
                    <a:pos x="0" y="1"/>
                  </a:cxn>
                </a:cxnLst>
                <a:rect l="0" t="0" r="r" b="b"/>
                <a:pathLst>
                  <a:path w="1" h="1">
                    <a:moveTo>
                      <a:pt x="0" y="1"/>
                    </a:moveTo>
                    <a:lnTo>
                      <a:pt x="0" y="1"/>
                    </a:lnTo>
                    <a:lnTo>
                      <a:pt x="1" y="0"/>
                    </a:lnTo>
                    <a:lnTo>
                      <a:pt x="1" y="0"/>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Rectangle 406">
                <a:extLst>
                  <a:ext uri="{FF2B5EF4-FFF2-40B4-BE49-F238E27FC236}">
                    <a16:creationId xmlns:a16="http://schemas.microsoft.com/office/drawing/2014/main" id="{EDEF55BB-0606-48CC-880D-409DEE713178}"/>
                  </a:ext>
                </a:extLst>
              </p:cNvPr>
              <p:cNvSpPr>
                <a:spLocks noChangeArrowheads="1"/>
              </p:cNvSpPr>
              <p:nvPr/>
            </p:nvSpPr>
            <p:spPr bwMode="auto">
              <a:xfrm>
                <a:off x="3354388" y="2541587"/>
                <a:ext cx="1588"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Freeform 401">
                <a:extLst>
                  <a:ext uri="{FF2B5EF4-FFF2-40B4-BE49-F238E27FC236}">
                    <a16:creationId xmlns:a16="http://schemas.microsoft.com/office/drawing/2014/main" id="{E4B92049-D03C-45E2-B3F3-5E6C583CECE2}"/>
                  </a:ext>
                </a:extLst>
              </p:cNvPr>
              <p:cNvSpPr>
                <a:spLocks/>
              </p:cNvSpPr>
              <p:nvPr/>
            </p:nvSpPr>
            <p:spPr bwMode="auto">
              <a:xfrm>
                <a:off x="3587750" y="2541587"/>
                <a:ext cx="1588" cy="11113"/>
              </a:xfrm>
              <a:custGeom>
                <a:avLst/>
                <a:gdLst/>
                <a:ahLst/>
                <a:cxnLst>
                  <a:cxn ang="0">
                    <a:pos x="0" y="1"/>
                  </a:cxn>
                  <a:cxn ang="0">
                    <a:pos x="0" y="1"/>
                  </a:cxn>
                  <a:cxn ang="0">
                    <a:pos x="0" y="1"/>
                  </a:cxn>
                  <a:cxn ang="0">
                    <a:pos x="0" y="0"/>
                  </a:cxn>
                  <a:cxn ang="0">
                    <a:pos x="0" y="0"/>
                  </a:cxn>
                  <a:cxn ang="0">
                    <a:pos x="0" y="0"/>
                  </a:cxn>
                  <a:cxn ang="0">
                    <a:pos x="0" y="1"/>
                  </a:cxn>
                  <a:cxn ang="0">
                    <a:pos x="0" y="1"/>
                  </a:cxn>
                  <a:cxn ang="0">
                    <a:pos x="0" y="1"/>
                  </a:cxn>
                  <a:cxn ang="0">
                    <a:pos x="0" y="1"/>
                  </a:cxn>
                </a:cxnLst>
                <a:rect l="0" t="0" r="r" b="b"/>
                <a:pathLst>
                  <a:path h="1">
                    <a:moveTo>
                      <a:pt x="0" y="1"/>
                    </a:moveTo>
                    <a:lnTo>
                      <a:pt x="0" y="1"/>
                    </a:lnTo>
                    <a:lnTo>
                      <a:pt x="0" y="1"/>
                    </a:lnTo>
                    <a:lnTo>
                      <a:pt x="0" y="0"/>
                    </a:lnTo>
                    <a:lnTo>
                      <a:pt x="0" y="0"/>
                    </a:lnTo>
                    <a:lnTo>
                      <a:pt x="0" y="0"/>
                    </a:lnTo>
                    <a:lnTo>
                      <a:pt x="0"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Freeform 402">
                <a:extLst>
                  <a:ext uri="{FF2B5EF4-FFF2-40B4-BE49-F238E27FC236}">
                    <a16:creationId xmlns:a16="http://schemas.microsoft.com/office/drawing/2014/main" id="{9A1E5A2E-559D-493B-8D2E-26F7EFC7A4E1}"/>
                  </a:ext>
                </a:extLst>
              </p:cNvPr>
              <p:cNvSpPr>
                <a:spLocks/>
              </p:cNvSpPr>
              <p:nvPr/>
            </p:nvSpPr>
            <p:spPr bwMode="auto">
              <a:xfrm>
                <a:off x="3354388" y="2532062"/>
                <a:ext cx="9525" cy="20638"/>
              </a:xfrm>
              <a:custGeom>
                <a:avLst/>
                <a:gdLst/>
                <a:ahLst/>
                <a:cxnLst>
                  <a:cxn ang="0">
                    <a:pos x="0" y="2"/>
                  </a:cxn>
                  <a:cxn ang="0">
                    <a:pos x="0" y="2"/>
                  </a:cxn>
                  <a:cxn ang="0">
                    <a:pos x="1" y="1"/>
                  </a:cxn>
                  <a:cxn ang="0">
                    <a:pos x="1" y="1"/>
                  </a:cxn>
                  <a:cxn ang="0">
                    <a:pos x="1" y="1"/>
                  </a:cxn>
                  <a:cxn ang="0">
                    <a:pos x="1" y="1"/>
                  </a:cxn>
                  <a:cxn ang="0">
                    <a:pos x="1" y="0"/>
                  </a:cxn>
                  <a:cxn ang="0">
                    <a:pos x="1" y="1"/>
                  </a:cxn>
                  <a:cxn ang="0">
                    <a:pos x="1" y="1"/>
                  </a:cxn>
                  <a:cxn ang="0">
                    <a:pos x="1" y="1"/>
                  </a:cxn>
                  <a:cxn ang="0">
                    <a:pos x="1" y="1"/>
                  </a:cxn>
                  <a:cxn ang="0">
                    <a:pos x="1" y="1"/>
                  </a:cxn>
                  <a:cxn ang="0">
                    <a:pos x="1" y="1"/>
                  </a:cxn>
                  <a:cxn ang="0">
                    <a:pos x="1" y="2"/>
                  </a:cxn>
                  <a:cxn ang="0">
                    <a:pos x="0" y="2"/>
                  </a:cxn>
                </a:cxnLst>
                <a:rect l="0" t="0" r="r" b="b"/>
                <a:pathLst>
                  <a:path w="1" h="2">
                    <a:moveTo>
                      <a:pt x="0" y="2"/>
                    </a:moveTo>
                    <a:lnTo>
                      <a:pt x="0" y="2"/>
                    </a:lnTo>
                    <a:lnTo>
                      <a:pt x="1" y="1"/>
                    </a:lnTo>
                    <a:lnTo>
                      <a:pt x="1" y="1"/>
                    </a:lnTo>
                    <a:lnTo>
                      <a:pt x="1" y="1"/>
                    </a:lnTo>
                    <a:lnTo>
                      <a:pt x="1" y="1"/>
                    </a:lnTo>
                    <a:lnTo>
                      <a:pt x="1" y="0"/>
                    </a:lnTo>
                    <a:lnTo>
                      <a:pt x="1" y="1"/>
                    </a:lnTo>
                    <a:lnTo>
                      <a:pt x="1" y="1"/>
                    </a:lnTo>
                    <a:lnTo>
                      <a:pt x="1" y="1"/>
                    </a:lnTo>
                    <a:lnTo>
                      <a:pt x="1" y="1"/>
                    </a:lnTo>
                    <a:lnTo>
                      <a:pt x="1" y="1"/>
                    </a:lnTo>
                    <a:lnTo>
                      <a:pt x="1" y="1"/>
                    </a:lnTo>
                    <a:lnTo>
                      <a:pt x="1" y="2"/>
                    </a:lnTo>
                    <a:lnTo>
                      <a:pt x="0" y="2"/>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Rectangle 409">
                <a:extLst>
                  <a:ext uri="{FF2B5EF4-FFF2-40B4-BE49-F238E27FC236}">
                    <a16:creationId xmlns:a16="http://schemas.microsoft.com/office/drawing/2014/main" id="{29964B5D-6467-4A2A-B345-0325164A84A0}"/>
                  </a:ext>
                </a:extLst>
              </p:cNvPr>
              <p:cNvSpPr>
                <a:spLocks noChangeArrowheads="1"/>
              </p:cNvSpPr>
              <p:nvPr/>
            </p:nvSpPr>
            <p:spPr bwMode="auto">
              <a:xfrm>
                <a:off x="3354388" y="2571750"/>
                <a:ext cx="9525" cy="11113"/>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Freeform 404">
                <a:extLst>
                  <a:ext uri="{FF2B5EF4-FFF2-40B4-BE49-F238E27FC236}">
                    <a16:creationId xmlns:a16="http://schemas.microsoft.com/office/drawing/2014/main" id="{A93F4E64-9C98-4EDC-9DCF-09A548FD6E91}"/>
                  </a:ext>
                </a:extLst>
              </p:cNvPr>
              <p:cNvSpPr>
                <a:spLocks/>
              </p:cNvSpPr>
              <p:nvPr/>
            </p:nvSpPr>
            <p:spPr bwMode="auto">
              <a:xfrm>
                <a:off x="3567113" y="2582862"/>
                <a:ext cx="1588" cy="9525"/>
              </a:xfrm>
              <a:custGeom>
                <a:avLst/>
                <a:gdLst/>
                <a:ahLst/>
                <a:cxnLst>
                  <a:cxn ang="0">
                    <a:pos x="0" y="1"/>
                  </a:cxn>
                  <a:cxn ang="0">
                    <a:pos x="0" y="0"/>
                  </a:cxn>
                  <a:cxn ang="0">
                    <a:pos x="0" y="0"/>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h="1">
                    <a:moveTo>
                      <a:pt x="0" y="1"/>
                    </a:moveTo>
                    <a:lnTo>
                      <a:pt x="0" y="0"/>
                    </a:lnTo>
                    <a:lnTo>
                      <a:pt x="0" y="0"/>
                    </a:lnTo>
                    <a:lnTo>
                      <a:pt x="0" y="1"/>
                    </a:lnTo>
                    <a:lnTo>
                      <a:pt x="0" y="1"/>
                    </a:lnTo>
                    <a:lnTo>
                      <a:pt x="0" y="1"/>
                    </a:lnTo>
                    <a:lnTo>
                      <a:pt x="0" y="1"/>
                    </a:lnTo>
                    <a:lnTo>
                      <a:pt x="0" y="1"/>
                    </a:lnTo>
                    <a:lnTo>
                      <a:pt x="0" y="1"/>
                    </a:lnTo>
                    <a:lnTo>
                      <a:pt x="0" y="1"/>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Freeform 405">
                <a:extLst>
                  <a:ext uri="{FF2B5EF4-FFF2-40B4-BE49-F238E27FC236}">
                    <a16:creationId xmlns:a16="http://schemas.microsoft.com/office/drawing/2014/main" id="{586E0EDF-C464-460D-9700-8754B22DD904}"/>
                  </a:ext>
                </a:extLst>
              </p:cNvPr>
              <p:cNvSpPr>
                <a:spLocks/>
              </p:cNvSpPr>
              <p:nvPr/>
            </p:nvSpPr>
            <p:spPr bwMode="auto">
              <a:xfrm>
                <a:off x="3557588" y="2613025"/>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Freeform 406">
                <a:extLst>
                  <a:ext uri="{FF2B5EF4-FFF2-40B4-BE49-F238E27FC236}">
                    <a16:creationId xmlns:a16="http://schemas.microsoft.com/office/drawing/2014/main" id="{8A6D75D0-7B5F-4495-829F-0665F566AF28}"/>
                  </a:ext>
                </a:extLst>
              </p:cNvPr>
              <p:cNvSpPr>
                <a:spLocks/>
              </p:cNvSpPr>
              <p:nvPr/>
            </p:nvSpPr>
            <p:spPr bwMode="auto">
              <a:xfrm>
                <a:off x="3546475" y="2613025"/>
                <a:ext cx="11113" cy="9525"/>
              </a:xfrm>
              <a:custGeom>
                <a:avLst/>
                <a:gdLst/>
                <a:ahLst/>
                <a:cxnLst>
                  <a:cxn ang="0">
                    <a:pos x="1" y="1"/>
                  </a:cxn>
                  <a:cxn ang="0">
                    <a:pos x="0" y="0"/>
                  </a:cxn>
                  <a:cxn ang="0">
                    <a:pos x="0" y="0"/>
                  </a:cxn>
                  <a:cxn ang="0">
                    <a:pos x="1" y="0"/>
                  </a:cxn>
                  <a:cxn ang="0">
                    <a:pos x="1" y="0"/>
                  </a:cxn>
                  <a:cxn ang="0">
                    <a:pos x="1" y="0"/>
                  </a:cxn>
                  <a:cxn ang="0">
                    <a:pos x="1" y="1"/>
                  </a:cxn>
                </a:cxnLst>
                <a:rect l="0" t="0" r="r" b="b"/>
                <a:pathLst>
                  <a:path w="1" h="1">
                    <a:moveTo>
                      <a:pt x="1" y="1"/>
                    </a:moveTo>
                    <a:lnTo>
                      <a:pt x="0" y="0"/>
                    </a:lnTo>
                    <a:lnTo>
                      <a:pt x="0" y="0"/>
                    </a:lnTo>
                    <a:lnTo>
                      <a:pt x="1" y="0"/>
                    </a:lnTo>
                    <a:lnTo>
                      <a:pt x="1" y="0"/>
                    </a:lnTo>
                    <a:lnTo>
                      <a:pt x="1" y="0"/>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Freeform 407">
                <a:extLst>
                  <a:ext uri="{FF2B5EF4-FFF2-40B4-BE49-F238E27FC236}">
                    <a16:creationId xmlns:a16="http://schemas.microsoft.com/office/drawing/2014/main" id="{0BFE9F54-9EE8-4B70-AED0-F81F83931A29}"/>
                  </a:ext>
                </a:extLst>
              </p:cNvPr>
              <p:cNvSpPr>
                <a:spLocks/>
              </p:cNvSpPr>
              <p:nvPr/>
            </p:nvSpPr>
            <p:spPr bwMode="auto">
              <a:xfrm>
                <a:off x="3557588" y="2633662"/>
                <a:ext cx="9525" cy="9525"/>
              </a:xfrm>
              <a:custGeom>
                <a:avLst/>
                <a:gdLst/>
                <a:ahLst/>
                <a:cxnLst>
                  <a:cxn ang="0">
                    <a:pos x="0" y="1"/>
                  </a:cxn>
                  <a:cxn ang="0">
                    <a:pos x="0" y="1"/>
                  </a:cxn>
                  <a:cxn ang="0">
                    <a:pos x="0" y="1"/>
                  </a:cxn>
                  <a:cxn ang="0">
                    <a:pos x="0" y="0"/>
                  </a:cxn>
                  <a:cxn ang="0">
                    <a:pos x="1" y="0"/>
                  </a:cxn>
                  <a:cxn ang="0">
                    <a:pos x="0" y="1"/>
                  </a:cxn>
                  <a:cxn ang="0">
                    <a:pos x="0" y="1"/>
                  </a:cxn>
                </a:cxnLst>
                <a:rect l="0" t="0" r="r" b="b"/>
                <a:pathLst>
                  <a:path w="1" h="1">
                    <a:moveTo>
                      <a:pt x="0" y="1"/>
                    </a:moveTo>
                    <a:lnTo>
                      <a:pt x="0" y="1"/>
                    </a:lnTo>
                    <a:lnTo>
                      <a:pt x="0" y="1"/>
                    </a:lnTo>
                    <a:lnTo>
                      <a:pt x="0" y="0"/>
                    </a:lnTo>
                    <a:lnTo>
                      <a:pt x="1"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Freeform 408">
                <a:extLst>
                  <a:ext uri="{FF2B5EF4-FFF2-40B4-BE49-F238E27FC236}">
                    <a16:creationId xmlns:a16="http://schemas.microsoft.com/office/drawing/2014/main" id="{5966CE44-756D-4A68-BFEB-3B24B73FE5C0}"/>
                  </a:ext>
                </a:extLst>
              </p:cNvPr>
              <p:cNvSpPr>
                <a:spLocks/>
              </p:cNvSpPr>
              <p:nvPr/>
            </p:nvSpPr>
            <p:spPr bwMode="auto">
              <a:xfrm>
                <a:off x="3405188" y="2633662"/>
                <a:ext cx="1588" cy="9525"/>
              </a:xfrm>
              <a:custGeom>
                <a:avLst/>
                <a:gdLst/>
                <a:ahLst/>
                <a:cxnLst>
                  <a:cxn ang="0">
                    <a:pos x="0" y="1"/>
                  </a:cxn>
                  <a:cxn ang="0">
                    <a:pos x="0" y="1"/>
                  </a:cxn>
                  <a:cxn ang="0">
                    <a:pos x="0" y="0"/>
                  </a:cxn>
                  <a:cxn ang="0">
                    <a:pos x="0" y="1"/>
                  </a:cxn>
                  <a:cxn ang="0">
                    <a:pos x="0" y="1"/>
                  </a:cxn>
                </a:cxnLst>
                <a:rect l="0" t="0" r="r" b="b"/>
                <a:pathLst>
                  <a:path h="1">
                    <a:moveTo>
                      <a:pt x="0" y="1"/>
                    </a:moveTo>
                    <a:lnTo>
                      <a:pt x="0" y="1"/>
                    </a:lnTo>
                    <a:lnTo>
                      <a:pt x="0" y="0"/>
                    </a:lnTo>
                    <a:lnTo>
                      <a:pt x="0"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Freeform 409">
                <a:extLst>
                  <a:ext uri="{FF2B5EF4-FFF2-40B4-BE49-F238E27FC236}">
                    <a16:creationId xmlns:a16="http://schemas.microsoft.com/office/drawing/2014/main" id="{B78729EB-DEE4-4907-BA49-58E9550632BE}"/>
                  </a:ext>
                </a:extLst>
              </p:cNvPr>
              <p:cNvSpPr>
                <a:spLocks/>
              </p:cNvSpPr>
              <p:nvPr/>
            </p:nvSpPr>
            <p:spPr bwMode="auto">
              <a:xfrm>
                <a:off x="3394075" y="2643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Rectangle 416">
                <a:extLst>
                  <a:ext uri="{FF2B5EF4-FFF2-40B4-BE49-F238E27FC236}">
                    <a16:creationId xmlns:a16="http://schemas.microsoft.com/office/drawing/2014/main" id="{D9BFF029-278A-43FB-979A-6B00A2030E5C}"/>
                  </a:ext>
                </a:extLst>
              </p:cNvPr>
              <p:cNvSpPr>
                <a:spLocks noChangeArrowheads="1"/>
              </p:cNvSpPr>
              <p:nvPr/>
            </p:nvSpPr>
            <p:spPr bwMode="auto">
              <a:xfrm>
                <a:off x="3414713" y="26543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Rectangle 417">
                <a:extLst>
                  <a:ext uri="{FF2B5EF4-FFF2-40B4-BE49-F238E27FC236}">
                    <a16:creationId xmlns:a16="http://schemas.microsoft.com/office/drawing/2014/main" id="{3CD57994-51BF-4B1A-A830-60F27760E1E2}"/>
                  </a:ext>
                </a:extLst>
              </p:cNvPr>
              <p:cNvSpPr>
                <a:spLocks noChangeArrowheads="1"/>
              </p:cNvSpPr>
              <p:nvPr/>
            </p:nvSpPr>
            <p:spPr bwMode="auto">
              <a:xfrm>
                <a:off x="3444875" y="267335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Freeform 412">
                <a:extLst>
                  <a:ext uri="{FF2B5EF4-FFF2-40B4-BE49-F238E27FC236}">
                    <a16:creationId xmlns:a16="http://schemas.microsoft.com/office/drawing/2014/main" id="{1E14BA02-461F-4DEB-9CEF-642D81F39833}"/>
                  </a:ext>
                </a:extLst>
              </p:cNvPr>
              <p:cNvSpPr>
                <a:spLocks/>
              </p:cNvSpPr>
              <p:nvPr/>
            </p:nvSpPr>
            <p:spPr bwMode="auto">
              <a:xfrm>
                <a:off x="3455988" y="2673350"/>
                <a:ext cx="9525" cy="1588"/>
              </a:xfrm>
              <a:custGeom>
                <a:avLst/>
                <a:gdLst/>
                <a:ahLst/>
                <a:cxnLst>
                  <a:cxn ang="0">
                    <a:pos x="0" y="0"/>
                  </a:cxn>
                  <a:cxn ang="0">
                    <a:pos x="0" y="0"/>
                  </a:cxn>
                  <a:cxn ang="0">
                    <a:pos x="0" y="0"/>
                  </a:cxn>
                  <a:cxn ang="0">
                    <a:pos x="0"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0" y="0"/>
                    </a:lnTo>
                    <a:lnTo>
                      <a:pt x="0" y="0"/>
                    </a:lnTo>
                    <a:lnTo>
                      <a:pt x="0"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Freeform 413">
                <a:extLst>
                  <a:ext uri="{FF2B5EF4-FFF2-40B4-BE49-F238E27FC236}">
                    <a16:creationId xmlns:a16="http://schemas.microsoft.com/office/drawing/2014/main" id="{1C3318CE-12B1-4F9C-AC26-B857355105A1}"/>
                  </a:ext>
                </a:extLst>
              </p:cNvPr>
              <p:cNvSpPr>
                <a:spLocks/>
              </p:cNvSpPr>
              <p:nvPr/>
            </p:nvSpPr>
            <p:spPr bwMode="auto">
              <a:xfrm>
                <a:off x="3465513" y="2673350"/>
                <a:ext cx="9525" cy="11113"/>
              </a:xfrm>
              <a:custGeom>
                <a:avLst/>
                <a:gdLst/>
                <a:ahLst/>
                <a:cxnLst>
                  <a:cxn ang="0">
                    <a:pos x="0" y="1"/>
                  </a:cxn>
                  <a:cxn ang="0">
                    <a:pos x="1" y="0"/>
                  </a:cxn>
                  <a:cxn ang="0">
                    <a:pos x="1" y="1"/>
                  </a:cxn>
                  <a:cxn ang="0">
                    <a:pos x="1" y="1"/>
                  </a:cxn>
                  <a:cxn ang="0">
                    <a:pos x="0" y="1"/>
                  </a:cxn>
                </a:cxnLst>
                <a:rect l="0" t="0" r="r" b="b"/>
                <a:pathLst>
                  <a:path w="1" h="1">
                    <a:moveTo>
                      <a:pt x="0" y="1"/>
                    </a:moveTo>
                    <a:lnTo>
                      <a:pt x="1" y="0"/>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Freeform 414">
                <a:extLst>
                  <a:ext uri="{FF2B5EF4-FFF2-40B4-BE49-F238E27FC236}">
                    <a16:creationId xmlns:a16="http://schemas.microsoft.com/office/drawing/2014/main" id="{C6F8FE75-5ADE-4DC0-920E-9FCBD367C8AE}"/>
                  </a:ext>
                </a:extLst>
              </p:cNvPr>
              <p:cNvSpPr>
                <a:spLocks/>
              </p:cNvSpPr>
              <p:nvPr/>
            </p:nvSpPr>
            <p:spPr bwMode="auto">
              <a:xfrm>
                <a:off x="3465513" y="2673350"/>
                <a:ext cx="1588" cy="11113"/>
              </a:xfrm>
              <a:custGeom>
                <a:avLst/>
                <a:gdLst/>
                <a:ahLst/>
                <a:cxnLst>
                  <a:cxn ang="0">
                    <a:pos x="0" y="1"/>
                  </a:cxn>
                  <a:cxn ang="0">
                    <a:pos x="0" y="0"/>
                  </a:cxn>
                  <a:cxn ang="0">
                    <a:pos x="0" y="0"/>
                  </a:cxn>
                  <a:cxn ang="0">
                    <a:pos x="0" y="0"/>
                  </a:cxn>
                  <a:cxn ang="0">
                    <a:pos x="0" y="0"/>
                  </a:cxn>
                  <a:cxn ang="0">
                    <a:pos x="0" y="1"/>
                  </a:cxn>
                </a:cxnLst>
                <a:rect l="0" t="0" r="r" b="b"/>
                <a:pathLst>
                  <a:path h="1">
                    <a:moveTo>
                      <a:pt x="0" y="1"/>
                    </a:moveTo>
                    <a:lnTo>
                      <a:pt x="0" y="0"/>
                    </a:lnTo>
                    <a:lnTo>
                      <a:pt x="0" y="0"/>
                    </a:lnTo>
                    <a:lnTo>
                      <a:pt x="0" y="0"/>
                    </a:lnTo>
                    <a:lnTo>
                      <a:pt x="0" y="0"/>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Freeform 415">
                <a:extLst>
                  <a:ext uri="{FF2B5EF4-FFF2-40B4-BE49-F238E27FC236}">
                    <a16:creationId xmlns:a16="http://schemas.microsoft.com/office/drawing/2014/main" id="{78414377-275E-46D5-8D69-92B8F1B172BF}"/>
                  </a:ext>
                </a:extLst>
              </p:cNvPr>
              <p:cNvSpPr>
                <a:spLocks/>
              </p:cNvSpPr>
              <p:nvPr/>
            </p:nvSpPr>
            <p:spPr bwMode="auto">
              <a:xfrm>
                <a:off x="3475038" y="2684462"/>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Freeform 416">
                <a:extLst>
                  <a:ext uri="{FF2B5EF4-FFF2-40B4-BE49-F238E27FC236}">
                    <a16:creationId xmlns:a16="http://schemas.microsoft.com/office/drawing/2014/main" id="{436E9DBD-E96C-4D70-B85F-0901CDEA0653}"/>
                  </a:ext>
                </a:extLst>
              </p:cNvPr>
              <p:cNvSpPr>
                <a:spLocks/>
              </p:cNvSpPr>
              <p:nvPr/>
            </p:nvSpPr>
            <p:spPr bwMode="auto">
              <a:xfrm>
                <a:off x="3486150" y="2693987"/>
                <a:ext cx="9525" cy="1588"/>
              </a:xfrm>
              <a:custGeom>
                <a:avLst/>
                <a:gdLst/>
                <a:ahLst/>
                <a:cxnLst>
                  <a:cxn ang="0">
                    <a:pos x="0" y="0"/>
                  </a:cxn>
                  <a:cxn ang="0">
                    <a:pos x="0" y="0"/>
                  </a:cxn>
                  <a:cxn ang="0">
                    <a:pos x="1" y="0"/>
                  </a:cxn>
                  <a:cxn ang="0">
                    <a:pos x="1" y="0"/>
                  </a:cxn>
                  <a:cxn ang="0">
                    <a:pos x="1" y="0"/>
                  </a:cxn>
                  <a:cxn ang="0">
                    <a:pos x="1" y="0"/>
                  </a:cxn>
                  <a:cxn ang="0">
                    <a:pos x="0" y="0"/>
                  </a:cxn>
                </a:cxnLst>
                <a:rect l="0" t="0" r="r" b="b"/>
                <a:pathLst>
                  <a:path w="1">
                    <a:moveTo>
                      <a:pt x="0" y="0"/>
                    </a:moveTo>
                    <a:lnTo>
                      <a:pt x="0"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Freeform 417">
                <a:extLst>
                  <a:ext uri="{FF2B5EF4-FFF2-40B4-BE49-F238E27FC236}">
                    <a16:creationId xmlns:a16="http://schemas.microsoft.com/office/drawing/2014/main" id="{BABED2CF-C799-4433-AF7D-0979DFAE8E3D}"/>
                  </a:ext>
                </a:extLst>
              </p:cNvPr>
              <p:cNvSpPr>
                <a:spLocks/>
              </p:cNvSpPr>
              <p:nvPr/>
            </p:nvSpPr>
            <p:spPr bwMode="auto">
              <a:xfrm>
                <a:off x="3516313" y="2705100"/>
                <a:ext cx="9525" cy="9525"/>
              </a:xfrm>
              <a:custGeom>
                <a:avLst/>
                <a:gdLst/>
                <a:ahLst/>
                <a:cxnLst>
                  <a:cxn ang="0">
                    <a:pos x="0" y="0"/>
                  </a:cxn>
                  <a:cxn ang="0">
                    <a:pos x="0" y="0"/>
                  </a:cxn>
                  <a:cxn ang="0">
                    <a:pos x="0" y="0"/>
                  </a:cxn>
                  <a:cxn ang="0">
                    <a:pos x="1" y="0"/>
                  </a:cxn>
                  <a:cxn ang="0">
                    <a:pos x="1" y="0"/>
                  </a:cxn>
                  <a:cxn ang="0">
                    <a:pos x="1" y="0"/>
                  </a:cxn>
                  <a:cxn ang="0">
                    <a:pos x="0" y="0"/>
                  </a:cxn>
                  <a:cxn ang="0">
                    <a:pos x="0" y="0"/>
                  </a:cxn>
                  <a:cxn ang="0">
                    <a:pos x="0" y="1"/>
                  </a:cxn>
                  <a:cxn ang="0">
                    <a:pos x="0" y="1"/>
                  </a:cxn>
                  <a:cxn ang="0">
                    <a:pos x="0" y="0"/>
                  </a:cxn>
                </a:cxnLst>
                <a:rect l="0" t="0" r="r" b="b"/>
                <a:pathLst>
                  <a:path w="1" h="1">
                    <a:moveTo>
                      <a:pt x="0" y="0"/>
                    </a:moveTo>
                    <a:lnTo>
                      <a:pt x="0" y="0"/>
                    </a:lnTo>
                    <a:lnTo>
                      <a:pt x="0" y="0"/>
                    </a:lnTo>
                    <a:lnTo>
                      <a:pt x="1" y="0"/>
                    </a:lnTo>
                    <a:lnTo>
                      <a:pt x="1" y="0"/>
                    </a:lnTo>
                    <a:lnTo>
                      <a:pt x="1" y="0"/>
                    </a:lnTo>
                    <a:lnTo>
                      <a:pt x="0" y="0"/>
                    </a:lnTo>
                    <a:lnTo>
                      <a:pt x="0" y="0"/>
                    </a:lnTo>
                    <a:lnTo>
                      <a:pt x="0" y="1"/>
                    </a:lnTo>
                    <a:lnTo>
                      <a:pt x="0" y="1"/>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Freeform 418">
                <a:extLst>
                  <a:ext uri="{FF2B5EF4-FFF2-40B4-BE49-F238E27FC236}">
                    <a16:creationId xmlns:a16="http://schemas.microsoft.com/office/drawing/2014/main" id="{6BEF8238-52CF-45DD-83FF-DC4EC29DD6D4}"/>
                  </a:ext>
                </a:extLst>
              </p:cNvPr>
              <p:cNvSpPr>
                <a:spLocks/>
              </p:cNvSpPr>
              <p:nvPr/>
            </p:nvSpPr>
            <p:spPr bwMode="auto">
              <a:xfrm>
                <a:off x="3506788" y="2705100"/>
                <a:ext cx="9525" cy="1588"/>
              </a:xfrm>
              <a:custGeom>
                <a:avLst/>
                <a:gdLst/>
                <a:ahLst/>
                <a:cxnLst>
                  <a:cxn ang="0">
                    <a:pos x="0" y="0"/>
                  </a:cxn>
                  <a:cxn ang="0">
                    <a:pos x="1" y="0"/>
                  </a:cxn>
                  <a:cxn ang="0">
                    <a:pos x="1" y="0"/>
                  </a:cxn>
                  <a:cxn ang="0">
                    <a:pos x="1" y="0"/>
                  </a:cxn>
                  <a:cxn ang="0">
                    <a:pos x="1" y="0"/>
                  </a:cxn>
                  <a:cxn ang="0">
                    <a:pos x="1" y="0"/>
                  </a:cxn>
                  <a:cxn ang="0">
                    <a:pos x="1" y="0"/>
                  </a:cxn>
                  <a:cxn ang="0">
                    <a:pos x="1" y="0"/>
                  </a:cxn>
                  <a:cxn ang="0">
                    <a:pos x="1" y="0"/>
                  </a:cxn>
                  <a:cxn ang="0">
                    <a:pos x="0" y="0"/>
                  </a:cxn>
                </a:cxnLst>
                <a:rect l="0" t="0" r="r" b="b"/>
                <a:pathLst>
                  <a:path w="1">
                    <a:moveTo>
                      <a:pt x="0" y="0"/>
                    </a:moveTo>
                    <a:lnTo>
                      <a:pt x="1" y="0"/>
                    </a:lnTo>
                    <a:lnTo>
                      <a:pt x="1" y="0"/>
                    </a:lnTo>
                    <a:lnTo>
                      <a:pt x="1" y="0"/>
                    </a:lnTo>
                    <a:lnTo>
                      <a:pt x="1" y="0"/>
                    </a:lnTo>
                    <a:lnTo>
                      <a:pt x="1" y="0"/>
                    </a:lnTo>
                    <a:lnTo>
                      <a:pt x="1" y="0"/>
                    </a:lnTo>
                    <a:lnTo>
                      <a:pt x="1" y="0"/>
                    </a:lnTo>
                    <a:lnTo>
                      <a:pt x="1"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Freeform 419">
                <a:extLst>
                  <a:ext uri="{FF2B5EF4-FFF2-40B4-BE49-F238E27FC236}">
                    <a16:creationId xmlns:a16="http://schemas.microsoft.com/office/drawing/2014/main" id="{A675EB8C-990D-4A5E-A229-E578505B41C5}"/>
                  </a:ext>
                </a:extLst>
              </p:cNvPr>
              <p:cNvSpPr>
                <a:spLocks/>
              </p:cNvSpPr>
              <p:nvPr/>
            </p:nvSpPr>
            <p:spPr bwMode="auto">
              <a:xfrm>
                <a:off x="4065588" y="1800225"/>
                <a:ext cx="9525" cy="11113"/>
              </a:xfrm>
              <a:custGeom>
                <a:avLst/>
                <a:gdLst/>
                <a:ahLst/>
                <a:cxnLst>
                  <a:cxn ang="0">
                    <a:pos x="1" y="1"/>
                  </a:cxn>
                  <a:cxn ang="0">
                    <a:pos x="1" y="1"/>
                  </a:cxn>
                  <a:cxn ang="0">
                    <a:pos x="1" y="1"/>
                  </a:cxn>
                  <a:cxn ang="0">
                    <a:pos x="0" y="1"/>
                  </a:cxn>
                  <a:cxn ang="0">
                    <a:pos x="0" y="0"/>
                  </a:cxn>
                  <a:cxn ang="0">
                    <a:pos x="0" y="0"/>
                  </a:cxn>
                  <a:cxn ang="0">
                    <a:pos x="0" y="0"/>
                  </a:cxn>
                  <a:cxn ang="0">
                    <a:pos x="0" y="0"/>
                  </a:cxn>
                  <a:cxn ang="0">
                    <a:pos x="0" y="0"/>
                  </a:cxn>
                  <a:cxn ang="0">
                    <a:pos x="0" y="0"/>
                  </a:cxn>
                  <a:cxn ang="0">
                    <a:pos x="0" y="0"/>
                  </a:cxn>
                  <a:cxn ang="0">
                    <a:pos x="1" y="0"/>
                  </a:cxn>
                  <a:cxn ang="0">
                    <a:pos x="1" y="1"/>
                  </a:cxn>
                  <a:cxn ang="0">
                    <a:pos x="1" y="1"/>
                  </a:cxn>
                </a:cxnLst>
                <a:rect l="0" t="0" r="r" b="b"/>
                <a:pathLst>
                  <a:path w="1" h="1">
                    <a:moveTo>
                      <a:pt x="1" y="1"/>
                    </a:moveTo>
                    <a:lnTo>
                      <a:pt x="1" y="1"/>
                    </a:lnTo>
                    <a:lnTo>
                      <a:pt x="1" y="1"/>
                    </a:lnTo>
                    <a:lnTo>
                      <a:pt x="0" y="1"/>
                    </a:lnTo>
                    <a:lnTo>
                      <a:pt x="0" y="0"/>
                    </a:lnTo>
                    <a:lnTo>
                      <a:pt x="0" y="0"/>
                    </a:lnTo>
                    <a:lnTo>
                      <a:pt x="0" y="0"/>
                    </a:lnTo>
                    <a:lnTo>
                      <a:pt x="0" y="0"/>
                    </a:lnTo>
                    <a:lnTo>
                      <a:pt x="0" y="0"/>
                    </a:lnTo>
                    <a:lnTo>
                      <a:pt x="0" y="0"/>
                    </a:lnTo>
                    <a:lnTo>
                      <a:pt x="0" y="0"/>
                    </a:lnTo>
                    <a:lnTo>
                      <a:pt x="1" y="0"/>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Freeform 420">
                <a:extLst>
                  <a:ext uri="{FF2B5EF4-FFF2-40B4-BE49-F238E27FC236}">
                    <a16:creationId xmlns:a16="http://schemas.microsoft.com/office/drawing/2014/main" id="{BC874CB9-23F6-40F5-92F3-551B760E017B}"/>
                  </a:ext>
                </a:extLst>
              </p:cNvPr>
              <p:cNvSpPr>
                <a:spLocks/>
              </p:cNvSpPr>
              <p:nvPr/>
            </p:nvSpPr>
            <p:spPr bwMode="auto">
              <a:xfrm>
                <a:off x="4033838" y="1800225"/>
                <a:ext cx="20638" cy="20638"/>
              </a:xfrm>
              <a:custGeom>
                <a:avLst/>
                <a:gdLst/>
                <a:ahLst/>
                <a:cxnLst>
                  <a:cxn ang="0">
                    <a:pos x="0" y="1"/>
                  </a:cxn>
                  <a:cxn ang="0">
                    <a:pos x="0" y="0"/>
                  </a:cxn>
                  <a:cxn ang="0">
                    <a:pos x="0" y="0"/>
                  </a:cxn>
                  <a:cxn ang="0">
                    <a:pos x="0" y="0"/>
                  </a:cxn>
                  <a:cxn ang="0">
                    <a:pos x="0" y="0"/>
                  </a:cxn>
                  <a:cxn ang="0">
                    <a:pos x="0" y="0"/>
                  </a:cxn>
                  <a:cxn ang="0">
                    <a:pos x="1" y="0"/>
                  </a:cxn>
                  <a:cxn ang="0">
                    <a:pos x="1" y="0"/>
                  </a:cxn>
                  <a:cxn ang="0">
                    <a:pos x="1" y="0"/>
                  </a:cxn>
                  <a:cxn ang="0">
                    <a:pos x="1" y="1"/>
                  </a:cxn>
                  <a:cxn ang="0">
                    <a:pos x="1" y="1"/>
                  </a:cxn>
                  <a:cxn ang="0">
                    <a:pos x="1" y="1"/>
                  </a:cxn>
                  <a:cxn ang="0">
                    <a:pos x="2" y="1"/>
                  </a:cxn>
                  <a:cxn ang="0">
                    <a:pos x="2" y="1"/>
                  </a:cxn>
                  <a:cxn ang="0">
                    <a:pos x="2" y="2"/>
                  </a:cxn>
                  <a:cxn ang="0">
                    <a:pos x="2" y="2"/>
                  </a:cxn>
                  <a:cxn ang="0">
                    <a:pos x="1" y="2"/>
                  </a:cxn>
                  <a:cxn ang="0">
                    <a:pos x="1" y="1"/>
                  </a:cxn>
                  <a:cxn ang="0">
                    <a:pos x="1" y="1"/>
                  </a:cxn>
                  <a:cxn ang="0">
                    <a:pos x="1" y="1"/>
                  </a:cxn>
                  <a:cxn ang="0">
                    <a:pos x="0" y="1"/>
                  </a:cxn>
                </a:cxnLst>
                <a:rect l="0" t="0" r="r" b="b"/>
                <a:pathLst>
                  <a:path w="2" h="2">
                    <a:moveTo>
                      <a:pt x="0" y="1"/>
                    </a:moveTo>
                    <a:lnTo>
                      <a:pt x="0" y="0"/>
                    </a:lnTo>
                    <a:lnTo>
                      <a:pt x="0" y="0"/>
                    </a:lnTo>
                    <a:lnTo>
                      <a:pt x="0" y="0"/>
                    </a:lnTo>
                    <a:lnTo>
                      <a:pt x="0" y="0"/>
                    </a:lnTo>
                    <a:lnTo>
                      <a:pt x="0" y="0"/>
                    </a:lnTo>
                    <a:lnTo>
                      <a:pt x="1" y="0"/>
                    </a:lnTo>
                    <a:lnTo>
                      <a:pt x="1" y="0"/>
                    </a:lnTo>
                    <a:lnTo>
                      <a:pt x="1" y="0"/>
                    </a:lnTo>
                    <a:lnTo>
                      <a:pt x="1" y="1"/>
                    </a:lnTo>
                    <a:lnTo>
                      <a:pt x="1" y="1"/>
                    </a:lnTo>
                    <a:lnTo>
                      <a:pt x="1" y="1"/>
                    </a:lnTo>
                    <a:lnTo>
                      <a:pt x="2" y="1"/>
                    </a:lnTo>
                    <a:lnTo>
                      <a:pt x="2" y="1"/>
                    </a:lnTo>
                    <a:lnTo>
                      <a:pt x="2" y="2"/>
                    </a:lnTo>
                    <a:lnTo>
                      <a:pt x="2" y="2"/>
                    </a:lnTo>
                    <a:lnTo>
                      <a:pt x="1" y="2"/>
                    </a:lnTo>
                    <a:lnTo>
                      <a:pt x="1" y="1"/>
                    </a:lnTo>
                    <a:lnTo>
                      <a:pt x="1" y="1"/>
                    </a:lnTo>
                    <a:lnTo>
                      <a:pt x="1" y="1"/>
                    </a:lnTo>
                    <a:lnTo>
                      <a:pt x="0"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Freeform 421">
                <a:extLst>
                  <a:ext uri="{FF2B5EF4-FFF2-40B4-BE49-F238E27FC236}">
                    <a16:creationId xmlns:a16="http://schemas.microsoft.com/office/drawing/2014/main" id="{B2365FE7-FA0C-4E79-A5F5-D6A6B3955FE0}"/>
                  </a:ext>
                </a:extLst>
              </p:cNvPr>
              <p:cNvSpPr>
                <a:spLocks/>
              </p:cNvSpPr>
              <p:nvPr/>
            </p:nvSpPr>
            <p:spPr bwMode="auto">
              <a:xfrm>
                <a:off x="3313113" y="2379662"/>
                <a:ext cx="20638" cy="9525"/>
              </a:xfrm>
              <a:custGeom>
                <a:avLst/>
                <a:gdLst/>
                <a:ahLst/>
                <a:cxnLst>
                  <a:cxn ang="0">
                    <a:pos x="2" y="1"/>
                  </a:cxn>
                  <a:cxn ang="0">
                    <a:pos x="2" y="0"/>
                  </a:cxn>
                  <a:cxn ang="0">
                    <a:pos x="2" y="0"/>
                  </a:cxn>
                  <a:cxn ang="0">
                    <a:pos x="2" y="0"/>
                  </a:cxn>
                  <a:cxn ang="0">
                    <a:pos x="1" y="0"/>
                  </a:cxn>
                  <a:cxn ang="0">
                    <a:pos x="1" y="0"/>
                  </a:cxn>
                  <a:cxn ang="0">
                    <a:pos x="1" y="0"/>
                  </a:cxn>
                  <a:cxn ang="0">
                    <a:pos x="1" y="1"/>
                  </a:cxn>
                  <a:cxn ang="0">
                    <a:pos x="0" y="1"/>
                  </a:cxn>
                  <a:cxn ang="0">
                    <a:pos x="0" y="0"/>
                  </a:cxn>
                  <a:cxn ang="0">
                    <a:pos x="1" y="0"/>
                  </a:cxn>
                  <a:cxn ang="0">
                    <a:pos x="1" y="0"/>
                  </a:cxn>
                  <a:cxn ang="0">
                    <a:pos x="1" y="0"/>
                  </a:cxn>
                  <a:cxn ang="0">
                    <a:pos x="1" y="0"/>
                  </a:cxn>
                  <a:cxn ang="0">
                    <a:pos x="1" y="0"/>
                  </a:cxn>
                  <a:cxn ang="0">
                    <a:pos x="2" y="0"/>
                  </a:cxn>
                  <a:cxn ang="0">
                    <a:pos x="2" y="0"/>
                  </a:cxn>
                  <a:cxn ang="0">
                    <a:pos x="2" y="0"/>
                  </a:cxn>
                  <a:cxn ang="0">
                    <a:pos x="2" y="0"/>
                  </a:cxn>
                  <a:cxn ang="0">
                    <a:pos x="2" y="0"/>
                  </a:cxn>
                  <a:cxn ang="0">
                    <a:pos x="2" y="0"/>
                  </a:cxn>
                  <a:cxn ang="0">
                    <a:pos x="2" y="0"/>
                  </a:cxn>
                  <a:cxn ang="0">
                    <a:pos x="2" y="1"/>
                  </a:cxn>
                </a:cxnLst>
                <a:rect l="0" t="0" r="r" b="b"/>
                <a:pathLst>
                  <a:path w="2" h="1">
                    <a:moveTo>
                      <a:pt x="2" y="1"/>
                    </a:moveTo>
                    <a:lnTo>
                      <a:pt x="2" y="0"/>
                    </a:lnTo>
                    <a:lnTo>
                      <a:pt x="2" y="0"/>
                    </a:lnTo>
                    <a:lnTo>
                      <a:pt x="2" y="0"/>
                    </a:lnTo>
                    <a:lnTo>
                      <a:pt x="1" y="0"/>
                    </a:lnTo>
                    <a:lnTo>
                      <a:pt x="1" y="0"/>
                    </a:lnTo>
                    <a:lnTo>
                      <a:pt x="1" y="0"/>
                    </a:lnTo>
                    <a:lnTo>
                      <a:pt x="1" y="1"/>
                    </a:lnTo>
                    <a:lnTo>
                      <a:pt x="0" y="1"/>
                    </a:lnTo>
                    <a:lnTo>
                      <a:pt x="0" y="0"/>
                    </a:lnTo>
                    <a:lnTo>
                      <a:pt x="1" y="0"/>
                    </a:lnTo>
                    <a:lnTo>
                      <a:pt x="1" y="0"/>
                    </a:lnTo>
                    <a:lnTo>
                      <a:pt x="1" y="0"/>
                    </a:lnTo>
                    <a:lnTo>
                      <a:pt x="1" y="0"/>
                    </a:lnTo>
                    <a:lnTo>
                      <a:pt x="1" y="0"/>
                    </a:lnTo>
                    <a:lnTo>
                      <a:pt x="2" y="0"/>
                    </a:lnTo>
                    <a:lnTo>
                      <a:pt x="2" y="0"/>
                    </a:lnTo>
                    <a:lnTo>
                      <a:pt x="2" y="0"/>
                    </a:lnTo>
                    <a:lnTo>
                      <a:pt x="2" y="0"/>
                    </a:lnTo>
                    <a:lnTo>
                      <a:pt x="2" y="0"/>
                    </a:lnTo>
                    <a:lnTo>
                      <a:pt x="2" y="0"/>
                    </a:lnTo>
                    <a:lnTo>
                      <a:pt x="2" y="0"/>
                    </a:lnTo>
                    <a:lnTo>
                      <a:pt x="2"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Freeform 422">
                <a:extLst>
                  <a:ext uri="{FF2B5EF4-FFF2-40B4-BE49-F238E27FC236}">
                    <a16:creationId xmlns:a16="http://schemas.microsoft.com/office/drawing/2014/main" id="{D66A2099-2E37-4875-AB1D-BCCEE4B9C3BA}"/>
                  </a:ext>
                </a:extLst>
              </p:cNvPr>
              <p:cNvSpPr>
                <a:spLocks/>
              </p:cNvSpPr>
              <p:nvPr/>
            </p:nvSpPr>
            <p:spPr bwMode="auto">
              <a:xfrm>
                <a:off x="3324225" y="23891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Freeform 423">
                <a:extLst>
                  <a:ext uri="{FF2B5EF4-FFF2-40B4-BE49-F238E27FC236}">
                    <a16:creationId xmlns:a16="http://schemas.microsoft.com/office/drawing/2014/main" id="{AC902E19-C64D-48D4-A125-0DD8C5295544}"/>
                  </a:ext>
                </a:extLst>
              </p:cNvPr>
              <p:cNvSpPr>
                <a:spLocks/>
              </p:cNvSpPr>
              <p:nvPr/>
            </p:nvSpPr>
            <p:spPr bwMode="auto">
              <a:xfrm>
                <a:off x="3313113" y="240030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Freeform 424">
                <a:extLst>
                  <a:ext uri="{FF2B5EF4-FFF2-40B4-BE49-F238E27FC236}">
                    <a16:creationId xmlns:a16="http://schemas.microsoft.com/office/drawing/2014/main" id="{13272B8B-83CE-4426-9090-C3921DE3EA62}"/>
                  </a:ext>
                </a:extLst>
              </p:cNvPr>
              <p:cNvSpPr>
                <a:spLocks/>
              </p:cNvSpPr>
              <p:nvPr/>
            </p:nvSpPr>
            <p:spPr bwMode="auto">
              <a:xfrm>
                <a:off x="3749675" y="2439987"/>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Rectangle 431">
                <a:extLst>
                  <a:ext uri="{FF2B5EF4-FFF2-40B4-BE49-F238E27FC236}">
                    <a16:creationId xmlns:a16="http://schemas.microsoft.com/office/drawing/2014/main" id="{082FE892-513C-49F0-B823-D8A60575CB3F}"/>
                  </a:ext>
                </a:extLst>
              </p:cNvPr>
              <p:cNvSpPr>
                <a:spLocks noChangeArrowheads="1"/>
              </p:cNvSpPr>
              <p:nvPr/>
            </p:nvSpPr>
            <p:spPr bwMode="auto">
              <a:xfrm>
                <a:off x="3740150" y="2451100"/>
                <a:ext cx="1588" cy="1588"/>
              </a:xfrm>
              <a:prstGeom prst="rect">
                <a:avLst/>
              </a:prstGeom>
              <a:grpFill/>
              <a:ln w="0">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Freeform 426">
                <a:extLst>
                  <a:ext uri="{FF2B5EF4-FFF2-40B4-BE49-F238E27FC236}">
                    <a16:creationId xmlns:a16="http://schemas.microsoft.com/office/drawing/2014/main" id="{AC5A8F66-14F8-433A-BF44-D40C395717C9}"/>
                  </a:ext>
                </a:extLst>
              </p:cNvPr>
              <p:cNvSpPr>
                <a:spLocks/>
              </p:cNvSpPr>
              <p:nvPr/>
            </p:nvSpPr>
            <p:spPr bwMode="auto">
              <a:xfrm>
                <a:off x="3709988" y="2470150"/>
                <a:ext cx="1588" cy="1588"/>
              </a:xfrm>
              <a:custGeom>
                <a:avLst/>
                <a:gdLst/>
                <a:ahLst/>
                <a:cxnLst>
                  <a:cxn ang="0">
                    <a:pos x="0" y="0"/>
                  </a:cxn>
                  <a:cxn ang="0">
                    <a:pos x="0" y="0"/>
                  </a:cxn>
                  <a:cxn ang="0">
                    <a:pos x="0" y="0"/>
                  </a:cxn>
                </a:cxnLst>
                <a:rect l="0" t="0" r="r" b="b"/>
                <a:pathLst>
                  <a:path>
                    <a:moveTo>
                      <a:pt x="0" y="0"/>
                    </a:moveTo>
                    <a:lnTo>
                      <a:pt x="0" y="0"/>
                    </a:lnTo>
                    <a:lnTo>
                      <a:pt x="0" y="0"/>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Freeform 427">
                <a:extLst>
                  <a:ext uri="{FF2B5EF4-FFF2-40B4-BE49-F238E27FC236}">
                    <a16:creationId xmlns:a16="http://schemas.microsoft.com/office/drawing/2014/main" id="{BA0AA09E-5F6B-40AE-8B10-56BBCBAB10DC}"/>
                  </a:ext>
                </a:extLst>
              </p:cNvPr>
              <p:cNvSpPr>
                <a:spLocks noEditPoints="1"/>
              </p:cNvSpPr>
              <p:nvPr/>
            </p:nvSpPr>
            <p:spPr bwMode="auto">
              <a:xfrm>
                <a:off x="3273425" y="2317750"/>
                <a:ext cx="69850" cy="41275"/>
              </a:xfrm>
              <a:custGeom>
                <a:avLst/>
                <a:gdLst/>
                <a:ahLst/>
                <a:cxnLst>
                  <a:cxn ang="0">
                    <a:pos x="1" y="0"/>
                  </a:cxn>
                  <a:cxn ang="0">
                    <a:pos x="3" y="0"/>
                  </a:cxn>
                  <a:cxn ang="0">
                    <a:pos x="3" y="0"/>
                  </a:cxn>
                  <a:cxn ang="0">
                    <a:pos x="4" y="0"/>
                  </a:cxn>
                  <a:cxn ang="0">
                    <a:pos x="4" y="0"/>
                  </a:cxn>
                  <a:cxn ang="0">
                    <a:pos x="5" y="1"/>
                  </a:cxn>
                  <a:cxn ang="0">
                    <a:pos x="5" y="1"/>
                  </a:cxn>
                  <a:cxn ang="0">
                    <a:pos x="5" y="1"/>
                  </a:cxn>
                  <a:cxn ang="0">
                    <a:pos x="6" y="1"/>
                  </a:cxn>
                  <a:cxn ang="0">
                    <a:pos x="6" y="2"/>
                  </a:cxn>
                  <a:cxn ang="0">
                    <a:pos x="7" y="2"/>
                  </a:cxn>
                  <a:cxn ang="0">
                    <a:pos x="7" y="2"/>
                  </a:cxn>
                  <a:cxn ang="0">
                    <a:pos x="7" y="2"/>
                  </a:cxn>
                  <a:cxn ang="0">
                    <a:pos x="7" y="3"/>
                  </a:cxn>
                  <a:cxn ang="0">
                    <a:pos x="7" y="3"/>
                  </a:cxn>
                  <a:cxn ang="0">
                    <a:pos x="6" y="3"/>
                  </a:cxn>
                  <a:cxn ang="0">
                    <a:pos x="5" y="3"/>
                  </a:cxn>
                  <a:cxn ang="0">
                    <a:pos x="5" y="3"/>
                  </a:cxn>
                  <a:cxn ang="0">
                    <a:pos x="4" y="3"/>
                  </a:cxn>
                  <a:cxn ang="0">
                    <a:pos x="3" y="4"/>
                  </a:cxn>
                  <a:cxn ang="0">
                    <a:pos x="3" y="4"/>
                  </a:cxn>
                  <a:cxn ang="0">
                    <a:pos x="2" y="3"/>
                  </a:cxn>
                  <a:cxn ang="0">
                    <a:pos x="2" y="3"/>
                  </a:cxn>
                  <a:cxn ang="0">
                    <a:pos x="2" y="3"/>
                  </a:cxn>
                  <a:cxn ang="0">
                    <a:pos x="3" y="3"/>
                  </a:cxn>
                  <a:cxn ang="0">
                    <a:pos x="3" y="3"/>
                  </a:cxn>
                  <a:cxn ang="0">
                    <a:pos x="3" y="3"/>
                  </a:cxn>
                  <a:cxn ang="0">
                    <a:pos x="3" y="3"/>
                  </a:cxn>
                  <a:cxn ang="0">
                    <a:pos x="2" y="3"/>
                  </a:cxn>
                  <a:cxn ang="0">
                    <a:pos x="3" y="3"/>
                  </a:cxn>
                  <a:cxn ang="0">
                    <a:pos x="3" y="2"/>
                  </a:cxn>
                  <a:cxn ang="0">
                    <a:pos x="2" y="3"/>
                  </a:cxn>
                  <a:cxn ang="0">
                    <a:pos x="1" y="2"/>
                  </a:cxn>
                  <a:cxn ang="0">
                    <a:pos x="0" y="2"/>
                  </a:cxn>
                  <a:cxn ang="0">
                    <a:pos x="0" y="2"/>
                  </a:cxn>
                  <a:cxn ang="0">
                    <a:pos x="0" y="1"/>
                  </a:cxn>
                  <a:cxn ang="0">
                    <a:pos x="1" y="1"/>
                  </a:cxn>
                  <a:cxn ang="0">
                    <a:pos x="1" y="1"/>
                  </a:cxn>
                  <a:cxn ang="0">
                    <a:pos x="1" y="1"/>
                  </a:cxn>
                  <a:cxn ang="0">
                    <a:pos x="1" y="0"/>
                  </a:cxn>
                  <a:cxn ang="0">
                    <a:pos x="4" y="2"/>
                  </a:cxn>
                  <a:cxn ang="0">
                    <a:pos x="3" y="3"/>
                  </a:cxn>
                  <a:cxn ang="0">
                    <a:pos x="4" y="2"/>
                  </a:cxn>
                  <a:cxn ang="0">
                    <a:pos x="4" y="3"/>
                  </a:cxn>
                  <a:cxn ang="0">
                    <a:pos x="4" y="3"/>
                  </a:cxn>
                </a:cxnLst>
                <a:rect l="0" t="0" r="r" b="b"/>
                <a:pathLst>
                  <a:path w="7" h="4">
                    <a:moveTo>
                      <a:pt x="1" y="0"/>
                    </a:moveTo>
                    <a:lnTo>
                      <a:pt x="1" y="0"/>
                    </a:lnTo>
                    <a:lnTo>
                      <a:pt x="2" y="0"/>
                    </a:lnTo>
                    <a:lnTo>
                      <a:pt x="3" y="0"/>
                    </a:lnTo>
                    <a:lnTo>
                      <a:pt x="3" y="0"/>
                    </a:lnTo>
                    <a:lnTo>
                      <a:pt x="3" y="0"/>
                    </a:lnTo>
                    <a:lnTo>
                      <a:pt x="3" y="0"/>
                    </a:lnTo>
                    <a:lnTo>
                      <a:pt x="4" y="0"/>
                    </a:lnTo>
                    <a:lnTo>
                      <a:pt x="4" y="0"/>
                    </a:lnTo>
                    <a:lnTo>
                      <a:pt x="4" y="0"/>
                    </a:lnTo>
                    <a:lnTo>
                      <a:pt x="5" y="0"/>
                    </a:lnTo>
                    <a:lnTo>
                      <a:pt x="5" y="1"/>
                    </a:lnTo>
                    <a:lnTo>
                      <a:pt x="5" y="1"/>
                    </a:lnTo>
                    <a:lnTo>
                      <a:pt x="5" y="1"/>
                    </a:lnTo>
                    <a:lnTo>
                      <a:pt x="5" y="1"/>
                    </a:lnTo>
                    <a:lnTo>
                      <a:pt x="5" y="1"/>
                    </a:lnTo>
                    <a:lnTo>
                      <a:pt x="5" y="1"/>
                    </a:lnTo>
                    <a:lnTo>
                      <a:pt x="6" y="1"/>
                    </a:lnTo>
                    <a:lnTo>
                      <a:pt x="6" y="2"/>
                    </a:lnTo>
                    <a:lnTo>
                      <a:pt x="6" y="2"/>
                    </a:lnTo>
                    <a:lnTo>
                      <a:pt x="6" y="2"/>
                    </a:lnTo>
                    <a:lnTo>
                      <a:pt x="7" y="2"/>
                    </a:lnTo>
                    <a:lnTo>
                      <a:pt x="7" y="2"/>
                    </a:lnTo>
                    <a:lnTo>
                      <a:pt x="7" y="2"/>
                    </a:lnTo>
                    <a:lnTo>
                      <a:pt x="7" y="2"/>
                    </a:lnTo>
                    <a:lnTo>
                      <a:pt x="7" y="2"/>
                    </a:lnTo>
                    <a:lnTo>
                      <a:pt x="7" y="2"/>
                    </a:lnTo>
                    <a:lnTo>
                      <a:pt x="7" y="3"/>
                    </a:lnTo>
                    <a:lnTo>
                      <a:pt x="7" y="3"/>
                    </a:lnTo>
                    <a:lnTo>
                      <a:pt x="7" y="3"/>
                    </a:lnTo>
                    <a:lnTo>
                      <a:pt x="6" y="3"/>
                    </a:lnTo>
                    <a:lnTo>
                      <a:pt x="6" y="3"/>
                    </a:lnTo>
                    <a:lnTo>
                      <a:pt x="6" y="3"/>
                    </a:lnTo>
                    <a:lnTo>
                      <a:pt x="5" y="3"/>
                    </a:lnTo>
                    <a:lnTo>
                      <a:pt x="5" y="3"/>
                    </a:lnTo>
                    <a:lnTo>
                      <a:pt x="5" y="3"/>
                    </a:lnTo>
                    <a:lnTo>
                      <a:pt x="5" y="3"/>
                    </a:lnTo>
                    <a:lnTo>
                      <a:pt x="4" y="3"/>
                    </a:lnTo>
                    <a:lnTo>
                      <a:pt x="4" y="4"/>
                    </a:lnTo>
                    <a:lnTo>
                      <a:pt x="3" y="4"/>
                    </a:lnTo>
                    <a:lnTo>
                      <a:pt x="3" y="4"/>
                    </a:lnTo>
                    <a:lnTo>
                      <a:pt x="3" y="4"/>
                    </a:lnTo>
                    <a:lnTo>
                      <a:pt x="3" y="3"/>
                    </a:lnTo>
                    <a:lnTo>
                      <a:pt x="2" y="3"/>
                    </a:lnTo>
                    <a:lnTo>
                      <a:pt x="2" y="3"/>
                    </a:lnTo>
                    <a:lnTo>
                      <a:pt x="2" y="3"/>
                    </a:lnTo>
                    <a:lnTo>
                      <a:pt x="2" y="3"/>
                    </a:lnTo>
                    <a:lnTo>
                      <a:pt x="2" y="3"/>
                    </a:lnTo>
                    <a:lnTo>
                      <a:pt x="3" y="3"/>
                    </a:lnTo>
                    <a:lnTo>
                      <a:pt x="3" y="3"/>
                    </a:lnTo>
                    <a:lnTo>
                      <a:pt x="3" y="3"/>
                    </a:lnTo>
                    <a:lnTo>
                      <a:pt x="3" y="3"/>
                    </a:lnTo>
                    <a:lnTo>
                      <a:pt x="3" y="3"/>
                    </a:lnTo>
                    <a:lnTo>
                      <a:pt x="3" y="3"/>
                    </a:lnTo>
                    <a:lnTo>
                      <a:pt x="3" y="3"/>
                    </a:lnTo>
                    <a:lnTo>
                      <a:pt x="3" y="3"/>
                    </a:lnTo>
                    <a:lnTo>
                      <a:pt x="3" y="3"/>
                    </a:lnTo>
                    <a:lnTo>
                      <a:pt x="2" y="3"/>
                    </a:lnTo>
                    <a:lnTo>
                      <a:pt x="2" y="3"/>
                    </a:lnTo>
                    <a:lnTo>
                      <a:pt x="3" y="3"/>
                    </a:lnTo>
                    <a:lnTo>
                      <a:pt x="3" y="2"/>
                    </a:lnTo>
                    <a:lnTo>
                      <a:pt x="3" y="2"/>
                    </a:lnTo>
                    <a:lnTo>
                      <a:pt x="2" y="3"/>
                    </a:lnTo>
                    <a:lnTo>
                      <a:pt x="2" y="3"/>
                    </a:lnTo>
                    <a:lnTo>
                      <a:pt x="1" y="3"/>
                    </a:lnTo>
                    <a:lnTo>
                      <a:pt x="1" y="2"/>
                    </a:lnTo>
                    <a:lnTo>
                      <a:pt x="1" y="2"/>
                    </a:lnTo>
                    <a:lnTo>
                      <a:pt x="0" y="2"/>
                    </a:lnTo>
                    <a:lnTo>
                      <a:pt x="0" y="2"/>
                    </a:lnTo>
                    <a:lnTo>
                      <a:pt x="0" y="2"/>
                    </a:lnTo>
                    <a:lnTo>
                      <a:pt x="0" y="2"/>
                    </a:lnTo>
                    <a:lnTo>
                      <a:pt x="0" y="1"/>
                    </a:lnTo>
                    <a:lnTo>
                      <a:pt x="1" y="1"/>
                    </a:lnTo>
                    <a:lnTo>
                      <a:pt x="1" y="1"/>
                    </a:lnTo>
                    <a:lnTo>
                      <a:pt x="1" y="1"/>
                    </a:lnTo>
                    <a:lnTo>
                      <a:pt x="1" y="1"/>
                    </a:lnTo>
                    <a:lnTo>
                      <a:pt x="1" y="1"/>
                    </a:lnTo>
                    <a:lnTo>
                      <a:pt x="1" y="1"/>
                    </a:lnTo>
                    <a:lnTo>
                      <a:pt x="1" y="0"/>
                    </a:lnTo>
                    <a:lnTo>
                      <a:pt x="1" y="0"/>
                    </a:lnTo>
                    <a:lnTo>
                      <a:pt x="1" y="0"/>
                    </a:lnTo>
                    <a:close/>
                    <a:moveTo>
                      <a:pt x="4" y="2"/>
                    </a:moveTo>
                    <a:lnTo>
                      <a:pt x="3" y="2"/>
                    </a:lnTo>
                    <a:lnTo>
                      <a:pt x="3" y="3"/>
                    </a:lnTo>
                    <a:lnTo>
                      <a:pt x="4" y="3"/>
                    </a:lnTo>
                    <a:lnTo>
                      <a:pt x="4" y="2"/>
                    </a:lnTo>
                    <a:close/>
                    <a:moveTo>
                      <a:pt x="4" y="3"/>
                    </a:moveTo>
                    <a:lnTo>
                      <a:pt x="4" y="3"/>
                    </a:lnTo>
                    <a:lnTo>
                      <a:pt x="3" y="3"/>
                    </a:lnTo>
                    <a:lnTo>
                      <a:pt x="4" y="3"/>
                    </a:lnTo>
                    <a:lnTo>
                      <a:pt x="4" y="3"/>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Freeform 428">
                <a:extLst>
                  <a:ext uri="{FF2B5EF4-FFF2-40B4-BE49-F238E27FC236}">
                    <a16:creationId xmlns:a16="http://schemas.microsoft.com/office/drawing/2014/main" id="{3891A9D7-71EA-47B7-84AC-7CF8C632CC09}"/>
                  </a:ext>
                </a:extLst>
              </p:cNvPr>
              <p:cNvSpPr>
                <a:spLocks noEditPoints="1"/>
              </p:cNvSpPr>
              <p:nvPr/>
            </p:nvSpPr>
            <p:spPr bwMode="auto">
              <a:xfrm>
                <a:off x="4033838" y="2116137"/>
                <a:ext cx="20638" cy="19050"/>
              </a:xfrm>
              <a:custGeom>
                <a:avLst/>
                <a:gdLst/>
                <a:ahLst/>
                <a:cxnLst>
                  <a:cxn ang="0">
                    <a:pos x="1" y="1"/>
                  </a:cxn>
                  <a:cxn ang="0">
                    <a:pos x="1" y="1"/>
                  </a:cxn>
                  <a:cxn ang="0">
                    <a:pos x="2" y="1"/>
                  </a:cxn>
                  <a:cxn ang="0">
                    <a:pos x="2" y="1"/>
                  </a:cxn>
                  <a:cxn ang="0">
                    <a:pos x="2" y="2"/>
                  </a:cxn>
                  <a:cxn ang="0">
                    <a:pos x="1" y="2"/>
                  </a:cxn>
                  <a:cxn ang="0">
                    <a:pos x="1" y="2"/>
                  </a:cxn>
                  <a:cxn ang="0">
                    <a:pos x="1" y="2"/>
                  </a:cxn>
                  <a:cxn ang="0">
                    <a:pos x="0" y="2"/>
                  </a:cxn>
                  <a:cxn ang="0">
                    <a:pos x="0" y="1"/>
                  </a:cxn>
                  <a:cxn ang="0">
                    <a:pos x="0" y="1"/>
                  </a:cxn>
                  <a:cxn ang="0">
                    <a:pos x="0" y="1"/>
                  </a:cxn>
                  <a:cxn ang="0">
                    <a:pos x="0" y="1"/>
                  </a:cxn>
                  <a:cxn ang="0">
                    <a:pos x="0" y="1"/>
                  </a:cxn>
                  <a:cxn ang="0">
                    <a:pos x="0" y="1"/>
                  </a:cxn>
                  <a:cxn ang="0">
                    <a:pos x="0" y="0"/>
                  </a:cxn>
                  <a:cxn ang="0">
                    <a:pos x="1" y="0"/>
                  </a:cxn>
                  <a:cxn ang="0">
                    <a:pos x="1" y="0"/>
                  </a:cxn>
                  <a:cxn ang="0">
                    <a:pos x="1" y="1"/>
                  </a:cxn>
                  <a:cxn ang="0">
                    <a:pos x="1" y="1"/>
                  </a:cxn>
                  <a:cxn ang="0">
                    <a:pos x="1" y="1"/>
                  </a:cxn>
                  <a:cxn ang="0">
                    <a:pos x="1" y="1"/>
                  </a:cxn>
                  <a:cxn ang="0">
                    <a:pos x="1" y="1"/>
                  </a:cxn>
                </a:cxnLst>
                <a:rect l="0" t="0" r="r" b="b"/>
                <a:pathLst>
                  <a:path w="2" h="2">
                    <a:moveTo>
                      <a:pt x="1" y="1"/>
                    </a:moveTo>
                    <a:lnTo>
                      <a:pt x="1" y="1"/>
                    </a:lnTo>
                    <a:lnTo>
                      <a:pt x="2" y="1"/>
                    </a:lnTo>
                    <a:lnTo>
                      <a:pt x="2" y="1"/>
                    </a:lnTo>
                    <a:lnTo>
                      <a:pt x="2" y="2"/>
                    </a:lnTo>
                    <a:lnTo>
                      <a:pt x="1" y="2"/>
                    </a:lnTo>
                    <a:lnTo>
                      <a:pt x="1" y="2"/>
                    </a:lnTo>
                    <a:lnTo>
                      <a:pt x="1" y="2"/>
                    </a:lnTo>
                    <a:lnTo>
                      <a:pt x="0" y="2"/>
                    </a:lnTo>
                    <a:lnTo>
                      <a:pt x="0" y="1"/>
                    </a:lnTo>
                    <a:lnTo>
                      <a:pt x="0" y="1"/>
                    </a:lnTo>
                    <a:lnTo>
                      <a:pt x="0" y="1"/>
                    </a:lnTo>
                    <a:lnTo>
                      <a:pt x="0" y="1"/>
                    </a:lnTo>
                    <a:lnTo>
                      <a:pt x="0" y="1"/>
                    </a:lnTo>
                    <a:lnTo>
                      <a:pt x="0" y="1"/>
                    </a:lnTo>
                    <a:lnTo>
                      <a:pt x="0" y="0"/>
                    </a:lnTo>
                    <a:lnTo>
                      <a:pt x="1" y="0"/>
                    </a:lnTo>
                    <a:lnTo>
                      <a:pt x="1" y="0"/>
                    </a:lnTo>
                    <a:lnTo>
                      <a:pt x="1" y="1"/>
                    </a:lnTo>
                    <a:close/>
                    <a:moveTo>
                      <a:pt x="1" y="1"/>
                    </a:moveTo>
                    <a:lnTo>
                      <a:pt x="1" y="1"/>
                    </a:lnTo>
                    <a:lnTo>
                      <a:pt x="1" y="1"/>
                    </a:lnTo>
                    <a:lnTo>
                      <a:pt x="1" y="1"/>
                    </a:lnTo>
                    <a:close/>
                  </a:path>
                </a:pathLst>
              </a:custGeom>
              <a:grp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865" name="Group 864">
            <a:extLst>
              <a:ext uri="{FF2B5EF4-FFF2-40B4-BE49-F238E27FC236}">
                <a16:creationId xmlns:a16="http://schemas.microsoft.com/office/drawing/2014/main" id="{2EE8D081-5832-4391-84D2-3DC1D119C70E}"/>
              </a:ext>
            </a:extLst>
          </p:cNvPr>
          <p:cNvGrpSpPr/>
          <p:nvPr/>
        </p:nvGrpSpPr>
        <p:grpSpPr>
          <a:xfrm>
            <a:off x="9707878" y="3215845"/>
            <a:ext cx="146539" cy="245977"/>
            <a:chOff x="9707878" y="3338250"/>
            <a:chExt cx="146539" cy="245977"/>
          </a:xfrm>
          <a:solidFill>
            <a:schemeClr val="accent1"/>
          </a:solidFill>
        </p:grpSpPr>
        <p:pic>
          <p:nvPicPr>
            <p:cNvPr id="866" name="Graphic 865">
              <a:extLst>
                <a:ext uri="{FF2B5EF4-FFF2-40B4-BE49-F238E27FC236}">
                  <a16:creationId xmlns:a16="http://schemas.microsoft.com/office/drawing/2014/main" id="{5DFCBE6A-33FE-416F-AFFC-797FFFE36FBD}"/>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7878" y="3338250"/>
              <a:ext cx="146539" cy="245977"/>
            </a:xfrm>
            <a:prstGeom prst="rect">
              <a:avLst/>
            </a:prstGeom>
          </p:spPr>
        </p:pic>
        <p:pic>
          <p:nvPicPr>
            <p:cNvPr id="867" name="Graphic 866">
              <a:extLst>
                <a:ext uri="{FF2B5EF4-FFF2-40B4-BE49-F238E27FC236}">
                  <a16:creationId xmlns:a16="http://schemas.microsoft.com/office/drawing/2014/main" id="{D13B4F31-214B-4F3E-ADB7-D251D560DEE6}"/>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07878" y="3338250"/>
              <a:ext cx="146539" cy="245977"/>
            </a:xfrm>
            <a:prstGeom prst="rect">
              <a:avLst/>
            </a:prstGeom>
          </p:spPr>
        </p:pic>
      </p:grpSp>
      <p:pic>
        <p:nvPicPr>
          <p:cNvPr id="868" name="Graphic 867">
            <a:extLst>
              <a:ext uri="{FF2B5EF4-FFF2-40B4-BE49-F238E27FC236}">
                <a16:creationId xmlns:a16="http://schemas.microsoft.com/office/drawing/2014/main" id="{B841F04D-A1A6-4949-88E9-8D130CE91394}"/>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652090" y="3244690"/>
            <a:ext cx="146539" cy="245977"/>
          </a:xfrm>
          <a:prstGeom prst="rect">
            <a:avLst/>
          </a:prstGeom>
        </p:spPr>
      </p:pic>
      <p:pic>
        <p:nvPicPr>
          <p:cNvPr id="879" name="Graphic 878">
            <a:extLst>
              <a:ext uri="{FF2B5EF4-FFF2-40B4-BE49-F238E27FC236}">
                <a16:creationId xmlns:a16="http://schemas.microsoft.com/office/drawing/2014/main" id="{8FE32493-C931-4A0B-B379-7ECC8ACDFDD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913295" y="2269470"/>
            <a:ext cx="95736" cy="160700"/>
          </a:xfrm>
          <a:prstGeom prst="rect">
            <a:avLst/>
          </a:prstGeom>
        </p:spPr>
      </p:pic>
      <p:pic>
        <p:nvPicPr>
          <p:cNvPr id="880" name="Graphic 879">
            <a:extLst>
              <a:ext uri="{FF2B5EF4-FFF2-40B4-BE49-F238E27FC236}">
                <a16:creationId xmlns:a16="http://schemas.microsoft.com/office/drawing/2014/main" id="{31571A77-DB1B-4429-B75D-76F4DD8D5AD8}"/>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762198" y="2872333"/>
            <a:ext cx="95736" cy="160700"/>
          </a:xfrm>
          <a:prstGeom prst="rect">
            <a:avLst/>
          </a:prstGeom>
        </p:spPr>
      </p:pic>
      <p:pic>
        <p:nvPicPr>
          <p:cNvPr id="881" name="Graphic 880">
            <a:extLst>
              <a:ext uri="{FF2B5EF4-FFF2-40B4-BE49-F238E27FC236}">
                <a16:creationId xmlns:a16="http://schemas.microsoft.com/office/drawing/2014/main" id="{26FEFA3D-A1C9-4B35-BD21-B2F01ED94BB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01598" y="2084041"/>
            <a:ext cx="95736" cy="160700"/>
          </a:xfrm>
          <a:prstGeom prst="rect">
            <a:avLst/>
          </a:prstGeom>
        </p:spPr>
      </p:pic>
      <p:pic>
        <p:nvPicPr>
          <p:cNvPr id="882" name="Graphic 881">
            <a:extLst>
              <a:ext uri="{FF2B5EF4-FFF2-40B4-BE49-F238E27FC236}">
                <a16:creationId xmlns:a16="http://schemas.microsoft.com/office/drawing/2014/main" id="{A65F2BF3-2DEB-429E-BBA4-7F2E568D9BC0}"/>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979444" y="2214462"/>
            <a:ext cx="146539" cy="245977"/>
          </a:xfrm>
          <a:prstGeom prst="rect">
            <a:avLst/>
          </a:prstGeom>
        </p:spPr>
      </p:pic>
      <p:pic>
        <p:nvPicPr>
          <p:cNvPr id="883" name="Graphic 882">
            <a:extLst>
              <a:ext uri="{FF2B5EF4-FFF2-40B4-BE49-F238E27FC236}">
                <a16:creationId xmlns:a16="http://schemas.microsoft.com/office/drawing/2014/main" id="{9AA0C2EA-91D5-4EDE-BD1E-AC8679C06C10}"/>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18150" y="2487613"/>
            <a:ext cx="95736" cy="160700"/>
          </a:xfrm>
          <a:prstGeom prst="rect">
            <a:avLst/>
          </a:prstGeom>
        </p:spPr>
      </p:pic>
      <p:pic>
        <p:nvPicPr>
          <p:cNvPr id="884" name="Graphic 883">
            <a:extLst>
              <a:ext uri="{FF2B5EF4-FFF2-40B4-BE49-F238E27FC236}">
                <a16:creationId xmlns:a16="http://schemas.microsoft.com/office/drawing/2014/main" id="{CD734992-97BC-41D7-849C-7ACABED5D70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41405" y="3113348"/>
            <a:ext cx="95736" cy="160700"/>
          </a:xfrm>
          <a:prstGeom prst="rect">
            <a:avLst/>
          </a:prstGeom>
        </p:spPr>
      </p:pic>
      <p:pic>
        <p:nvPicPr>
          <p:cNvPr id="885" name="Graphic 884">
            <a:extLst>
              <a:ext uri="{FF2B5EF4-FFF2-40B4-BE49-F238E27FC236}">
                <a16:creationId xmlns:a16="http://schemas.microsoft.com/office/drawing/2014/main" id="{CDC06B41-D60D-4073-9F86-EAE8A5592697}"/>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324147" y="3333558"/>
            <a:ext cx="95736" cy="160700"/>
          </a:xfrm>
          <a:prstGeom prst="rect">
            <a:avLst/>
          </a:prstGeom>
        </p:spPr>
      </p:pic>
      <p:pic>
        <p:nvPicPr>
          <p:cNvPr id="886" name="Graphic 885">
            <a:extLst>
              <a:ext uri="{FF2B5EF4-FFF2-40B4-BE49-F238E27FC236}">
                <a16:creationId xmlns:a16="http://schemas.microsoft.com/office/drawing/2014/main" id="{91D68722-5B41-4102-983B-B6E3185B695D}"/>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03289" y="3299971"/>
            <a:ext cx="95736" cy="160700"/>
          </a:xfrm>
          <a:prstGeom prst="rect">
            <a:avLst/>
          </a:prstGeom>
        </p:spPr>
      </p:pic>
      <p:pic>
        <p:nvPicPr>
          <p:cNvPr id="887" name="Graphic 886">
            <a:extLst>
              <a:ext uri="{FF2B5EF4-FFF2-40B4-BE49-F238E27FC236}">
                <a16:creationId xmlns:a16="http://schemas.microsoft.com/office/drawing/2014/main" id="{F675EC61-F9AC-45FD-B31C-E19ACA05D99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751157" y="3313065"/>
            <a:ext cx="95736" cy="160700"/>
          </a:xfrm>
          <a:prstGeom prst="rect">
            <a:avLst/>
          </a:prstGeom>
        </p:spPr>
      </p:pic>
      <p:pic>
        <p:nvPicPr>
          <p:cNvPr id="888" name="Graphic 887">
            <a:extLst>
              <a:ext uri="{FF2B5EF4-FFF2-40B4-BE49-F238E27FC236}">
                <a16:creationId xmlns:a16="http://schemas.microsoft.com/office/drawing/2014/main" id="{F323249D-328B-4A8B-83A2-9BF84C479324}"/>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644208" y="3507133"/>
            <a:ext cx="95736" cy="160700"/>
          </a:xfrm>
          <a:prstGeom prst="rect">
            <a:avLst/>
          </a:prstGeom>
        </p:spPr>
      </p:pic>
      <p:pic>
        <p:nvPicPr>
          <p:cNvPr id="889" name="Graphic 888">
            <a:extLst>
              <a:ext uri="{FF2B5EF4-FFF2-40B4-BE49-F238E27FC236}">
                <a16:creationId xmlns:a16="http://schemas.microsoft.com/office/drawing/2014/main" id="{EEB1CDCC-6A8B-4521-803B-C52A5EC5E065}"/>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9485461" y="3573641"/>
            <a:ext cx="95736" cy="160700"/>
          </a:xfrm>
          <a:prstGeom prst="rect">
            <a:avLst/>
          </a:prstGeom>
        </p:spPr>
      </p:pic>
      <p:pic>
        <p:nvPicPr>
          <p:cNvPr id="890" name="Graphic 889">
            <a:extLst>
              <a:ext uri="{FF2B5EF4-FFF2-40B4-BE49-F238E27FC236}">
                <a16:creationId xmlns:a16="http://schemas.microsoft.com/office/drawing/2014/main" id="{814A7A0F-6755-4515-A552-B00343E5F330}"/>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135627" y="4814975"/>
            <a:ext cx="95736" cy="160700"/>
          </a:xfrm>
          <a:prstGeom prst="rect">
            <a:avLst/>
          </a:prstGeom>
        </p:spPr>
      </p:pic>
      <p:pic>
        <p:nvPicPr>
          <p:cNvPr id="891" name="Graphic 890">
            <a:extLst>
              <a:ext uri="{FF2B5EF4-FFF2-40B4-BE49-F238E27FC236}">
                <a16:creationId xmlns:a16="http://schemas.microsoft.com/office/drawing/2014/main" id="{7CA55A2B-6BD5-40F9-BD40-BC6D9DA60A8E}"/>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08525" y="5134644"/>
            <a:ext cx="95736" cy="160700"/>
          </a:xfrm>
          <a:prstGeom prst="rect">
            <a:avLst/>
          </a:prstGeom>
        </p:spPr>
      </p:pic>
      <p:pic>
        <p:nvPicPr>
          <p:cNvPr id="892" name="Graphic 891">
            <a:extLst>
              <a:ext uri="{FF2B5EF4-FFF2-40B4-BE49-F238E27FC236}">
                <a16:creationId xmlns:a16="http://schemas.microsoft.com/office/drawing/2014/main" id="{1C0F7AB1-20A3-4102-A9A7-DC9ABE8156A2}"/>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28671" y="2979599"/>
            <a:ext cx="95736" cy="160700"/>
          </a:xfrm>
          <a:prstGeom prst="rect">
            <a:avLst/>
          </a:prstGeom>
        </p:spPr>
      </p:pic>
      <p:pic>
        <p:nvPicPr>
          <p:cNvPr id="893" name="Graphic 892">
            <a:extLst>
              <a:ext uri="{FF2B5EF4-FFF2-40B4-BE49-F238E27FC236}">
                <a16:creationId xmlns:a16="http://schemas.microsoft.com/office/drawing/2014/main" id="{28020D9B-58B3-4890-B77E-9C07B8039AC3}"/>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92008" y="3332318"/>
            <a:ext cx="95736" cy="160700"/>
          </a:xfrm>
          <a:prstGeom prst="rect">
            <a:avLst/>
          </a:prstGeom>
        </p:spPr>
      </p:pic>
      <p:pic>
        <p:nvPicPr>
          <p:cNvPr id="894" name="Graphic 893">
            <a:extLst>
              <a:ext uri="{FF2B5EF4-FFF2-40B4-BE49-F238E27FC236}">
                <a16:creationId xmlns:a16="http://schemas.microsoft.com/office/drawing/2014/main" id="{B2DC1595-E471-4865-9831-84AE50C2EFFF}"/>
              </a:ext>
            </a:extLst>
          </p:cNvPr>
          <p:cNvPicPr>
            <a:picLocks noChangeAspect="1"/>
          </p:cNvPicPr>
          <p:nvPr/>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02491" y="2708458"/>
            <a:ext cx="95736" cy="160700"/>
          </a:xfrm>
          <a:prstGeom prst="rect">
            <a:avLst/>
          </a:prstGeom>
        </p:spPr>
      </p:pic>
      <p:pic>
        <p:nvPicPr>
          <p:cNvPr id="895" name="Graphic 894">
            <a:extLst>
              <a:ext uri="{FF2B5EF4-FFF2-40B4-BE49-F238E27FC236}">
                <a16:creationId xmlns:a16="http://schemas.microsoft.com/office/drawing/2014/main" id="{BE4AC62E-FA5F-4243-8595-14050C658FB4}"/>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96141" y="2828467"/>
            <a:ext cx="95736" cy="160700"/>
          </a:xfrm>
          <a:prstGeom prst="rect">
            <a:avLst/>
          </a:prstGeom>
        </p:spPr>
      </p:pic>
      <p:pic>
        <p:nvPicPr>
          <p:cNvPr id="896" name="Graphic 895">
            <a:extLst>
              <a:ext uri="{FF2B5EF4-FFF2-40B4-BE49-F238E27FC236}">
                <a16:creationId xmlns:a16="http://schemas.microsoft.com/office/drawing/2014/main" id="{2FFE35D7-35E1-48E2-8F49-1139657B121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561872" y="3358042"/>
            <a:ext cx="95736" cy="160700"/>
          </a:xfrm>
          <a:prstGeom prst="rect">
            <a:avLst/>
          </a:prstGeom>
        </p:spPr>
      </p:pic>
      <p:pic>
        <p:nvPicPr>
          <p:cNvPr id="897" name="Graphic 896">
            <a:extLst>
              <a:ext uri="{FF2B5EF4-FFF2-40B4-BE49-F238E27FC236}">
                <a16:creationId xmlns:a16="http://schemas.microsoft.com/office/drawing/2014/main" id="{F63324F1-8003-48F0-A0E4-47655305D28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884813" y="3205691"/>
            <a:ext cx="95736" cy="160700"/>
          </a:xfrm>
          <a:prstGeom prst="rect">
            <a:avLst/>
          </a:prstGeom>
        </p:spPr>
      </p:pic>
      <p:pic>
        <p:nvPicPr>
          <p:cNvPr id="898" name="Graphic 897">
            <a:extLst>
              <a:ext uri="{FF2B5EF4-FFF2-40B4-BE49-F238E27FC236}">
                <a16:creationId xmlns:a16="http://schemas.microsoft.com/office/drawing/2014/main" id="{AC158A72-D8E2-4D90-97E7-94B0071B454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62739" y="2812548"/>
            <a:ext cx="95736" cy="160700"/>
          </a:xfrm>
          <a:prstGeom prst="rect">
            <a:avLst/>
          </a:prstGeom>
        </p:spPr>
      </p:pic>
      <p:pic>
        <p:nvPicPr>
          <p:cNvPr id="899" name="Graphic 898">
            <a:extLst>
              <a:ext uri="{FF2B5EF4-FFF2-40B4-BE49-F238E27FC236}">
                <a16:creationId xmlns:a16="http://schemas.microsoft.com/office/drawing/2014/main" id="{E2CF8273-1770-46CE-BB6C-D64F6AB346E1}"/>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258475" y="5286794"/>
            <a:ext cx="95736" cy="160700"/>
          </a:xfrm>
          <a:prstGeom prst="rect">
            <a:avLst/>
          </a:prstGeom>
        </p:spPr>
      </p:pic>
      <p:pic>
        <p:nvPicPr>
          <p:cNvPr id="900" name="Graphic 899">
            <a:extLst>
              <a:ext uri="{FF2B5EF4-FFF2-40B4-BE49-F238E27FC236}">
                <a16:creationId xmlns:a16="http://schemas.microsoft.com/office/drawing/2014/main" id="{452BEAF3-3FA0-4584-8FDF-65C07FCBD4F5}"/>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954016" y="4919270"/>
            <a:ext cx="95736" cy="160700"/>
          </a:xfrm>
          <a:prstGeom prst="rect">
            <a:avLst/>
          </a:prstGeom>
        </p:spPr>
      </p:pic>
      <p:pic>
        <p:nvPicPr>
          <p:cNvPr id="901" name="Graphic 900">
            <a:extLst>
              <a:ext uri="{FF2B5EF4-FFF2-40B4-BE49-F238E27FC236}">
                <a16:creationId xmlns:a16="http://schemas.microsoft.com/office/drawing/2014/main" id="{9EF77C26-8681-456E-B69D-E15475C9380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90815" y="5016194"/>
            <a:ext cx="95736" cy="160700"/>
          </a:xfrm>
          <a:prstGeom prst="rect">
            <a:avLst/>
          </a:prstGeom>
        </p:spPr>
      </p:pic>
      <p:pic>
        <p:nvPicPr>
          <p:cNvPr id="902" name="Graphic 901">
            <a:extLst>
              <a:ext uri="{FF2B5EF4-FFF2-40B4-BE49-F238E27FC236}">
                <a16:creationId xmlns:a16="http://schemas.microsoft.com/office/drawing/2014/main" id="{69BDC4D4-C7F5-4D59-A6CA-79C10D34272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148208" y="5131469"/>
            <a:ext cx="95736" cy="160700"/>
          </a:xfrm>
          <a:prstGeom prst="rect">
            <a:avLst/>
          </a:prstGeom>
        </p:spPr>
      </p:pic>
      <p:pic>
        <p:nvPicPr>
          <p:cNvPr id="903" name="Graphic 902">
            <a:extLst>
              <a:ext uri="{FF2B5EF4-FFF2-40B4-BE49-F238E27FC236}">
                <a16:creationId xmlns:a16="http://schemas.microsoft.com/office/drawing/2014/main" id="{28556033-A25E-446E-A626-48D78F9FCB13}"/>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41951" y="5027726"/>
            <a:ext cx="95736" cy="160700"/>
          </a:xfrm>
          <a:prstGeom prst="rect">
            <a:avLst/>
          </a:prstGeom>
        </p:spPr>
      </p:pic>
      <p:pic>
        <p:nvPicPr>
          <p:cNvPr id="904" name="Graphic 903">
            <a:extLst>
              <a:ext uri="{FF2B5EF4-FFF2-40B4-BE49-F238E27FC236}">
                <a16:creationId xmlns:a16="http://schemas.microsoft.com/office/drawing/2014/main" id="{04FB9193-C1C4-4715-8C80-AC1C64D73D6F}"/>
              </a:ext>
            </a:extLst>
          </p:cNvPr>
          <p:cNvPicPr>
            <a:picLocks noChangeAspect="1"/>
          </p:cNvPicPr>
          <p:nvPr/>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145274" y="3811941"/>
            <a:ext cx="95736" cy="160700"/>
          </a:xfrm>
          <a:prstGeom prst="rect">
            <a:avLst/>
          </a:prstGeom>
        </p:spPr>
      </p:pic>
      <p:pic>
        <p:nvPicPr>
          <p:cNvPr id="905" name="Graphic 904">
            <a:extLst>
              <a:ext uri="{FF2B5EF4-FFF2-40B4-BE49-F238E27FC236}">
                <a16:creationId xmlns:a16="http://schemas.microsoft.com/office/drawing/2014/main" id="{1FB7A545-49C6-4CBE-A614-D2E7322F9367}"/>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185584" y="3843429"/>
            <a:ext cx="95736" cy="160700"/>
          </a:xfrm>
          <a:prstGeom prst="rect">
            <a:avLst/>
          </a:prstGeom>
        </p:spPr>
      </p:pic>
      <p:pic>
        <p:nvPicPr>
          <p:cNvPr id="906" name="Graphic 905">
            <a:extLst>
              <a:ext uri="{FF2B5EF4-FFF2-40B4-BE49-F238E27FC236}">
                <a16:creationId xmlns:a16="http://schemas.microsoft.com/office/drawing/2014/main" id="{1AFA79C6-5A69-474C-BDEA-74F45CD92A47}"/>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9181805" y="4136421"/>
            <a:ext cx="95736" cy="160700"/>
          </a:xfrm>
          <a:prstGeom prst="rect">
            <a:avLst/>
          </a:prstGeom>
        </p:spPr>
      </p:pic>
      <p:pic>
        <p:nvPicPr>
          <p:cNvPr id="907" name="Graphic 906">
            <a:extLst>
              <a:ext uri="{FF2B5EF4-FFF2-40B4-BE49-F238E27FC236}">
                <a16:creationId xmlns:a16="http://schemas.microsoft.com/office/drawing/2014/main" id="{D5080A13-33F8-407E-8B97-918F0A2BC76B}"/>
              </a:ext>
            </a:extLst>
          </p:cNvPr>
          <p:cNvPicPr>
            <a:picLocks noChangeAspect="1"/>
          </p:cNvPicPr>
          <p:nvPr/>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243097" y="3178134"/>
            <a:ext cx="95736" cy="160700"/>
          </a:xfrm>
          <a:prstGeom prst="rect">
            <a:avLst/>
          </a:prstGeom>
        </p:spPr>
      </p:pic>
      <p:pic>
        <p:nvPicPr>
          <p:cNvPr id="908" name="Graphic 907">
            <a:extLst>
              <a:ext uri="{FF2B5EF4-FFF2-40B4-BE49-F238E27FC236}">
                <a16:creationId xmlns:a16="http://schemas.microsoft.com/office/drawing/2014/main" id="{894ED0EB-B64C-4AF1-B4ED-DEB7104B95EF}"/>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917351" y="3059370"/>
            <a:ext cx="146539" cy="245977"/>
          </a:xfrm>
          <a:prstGeom prst="rect">
            <a:avLst/>
          </a:prstGeom>
        </p:spPr>
      </p:pic>
      <p:pic>
        <p:nvPicPr>
          <p:cNvPr id="909" name="Graphic 908">
            <a:extLst>
              <a:ext uri="{FF2B5EF4-FFF2-40B4-BE49-F238E27FC236}">
                <a16:creationId xmlns:a16="http://schemas.microsoft.com/office/drawing/2014/main" id="{A3D0C271-03CA-4336-B20E-8273A349E1D9}"/>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00611" y="2452318"/>
            <a:ext cx="95736" cy="160700"/>
          </a:xfrm>
          <a:prstGeom prst="rect">
            <a:avLst/>
          </a:prstGeom>
        </p:spPr>
      </p:pic>
      <p:pic>
        <p:nvPicPr>
          <p:cNvPr id="910" name="Graphic 909">
            <a:extLst>
              <a:ext uri="{FF2B5EF4-FFF2-40B4-BE49-F238E27FC236}">
                <a16:creationId xmlns:a16="http://schemas.microsoft.com/office/drawing/2014/main" id="{885069D8-7899-465B-8D6C-D8B246C37ED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28297" y="2241275"/>
            <a:ext cx="95736" cy="160700"/>
          </a:xfrm>
          <a:prstGeom prst="rect">
            <a:avLst/>
          </a:prstGeom>
        </p:spPr>
      </p:pic>
      <p:pic>
        <p:nvPicPr>
          <p:cNvPr id="911" name="Graphic 910">
            <a:extLst>
              <a:ext uri="{FF2B5EF4-FFF2-40B4-BE49-F238E27FC236}">
                <a16:creationId xmlns:a16="http://schemas.microsoft.com/office/drawing/2014/main" id="{1643CF35-31BA-4E3B-8AF4-F7DAF9468FE5}"/>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9889" y="3516315"/>
            <a:ext cx="146539" cy="245977"/>
          </a:xfrm>
          <a:prstGeom prst="rect">
            <a:avLst/>
          </a:prstGeom>
        </p:spPr>
      </p:pic>
      <p:pic>
        <p:nvPicPr>
          <p:cNvPr id="912" name="Graphic 911">
            <a:extLst>
              <a:ext uri="{FF2B5EF4-FFF2-40B4-BE49-F238E27FC236}">
                <a16:creationId xmlns:a16="http://schemas.microsoft.com/office/drawing/2014/main" id="{FEAB0B04-317B-4805-9B7F-C2602891E86D}"/>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698903" y="3470863"/>
            <a:ext cx="95736" cy="160700"/>
          </a:xfrm>
          <a:prstGeom prst="rect">
            <a:avLst/>
          </a:prstGeom>
        </p:spPr>
      </p:pic>
      <p:pic>
        <p:nvPicPr>
          <p:cNvPr id="913" name="Graphic 912">
            <a:extLst>
              <a:ext uri="{FF2B5EF4-FFF2-40B4-BE49-F238E27FC236}">
                <a16:creationId xmlns:a16="http://schemas.microsoft.com/office/drawing/2014/main" id="{7E3B0778-676C-4B27-A92F-0D25D020E04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46771" y="3493291"/>
            <a:ext cx="95736" cy="160700"/>
          </a:xfrm>
          <a:prstGeom prst="rect">
            <a:avLst/>
          </a:prstGeom>
        </p:spPr>
      </p:pic>
      <p:pic>
        <p:nvPicPr>
          <p:cNvPr id="914" name="Graphic 913">
            <a:extLst>
              <a:ext uri="{FF2B5EF4-FFF2-40B4-BE49-F238E27FC236}">
                <a16:creationId xmlns:a16="http://schemas.microsoft.com/office/drawing/2014/main" id="{47E1D834-8F93-4915-B160-C8CB21E0575E}"/>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078115" y="3108639"/>
            <a:ext cx="95736" cy="160700"/>
          </a:xfrm>
          <a:prstGeom prst="rect">
            <a:avLst/>
          </a:prstGeom>
        </p:spPr>
      </p:pic>
      <p:pic>
        <p:nvPicPr>
          <p:cNvPr id="915" name="Graphic 914">
            <a:extLst>
              <a:ext uri="{FF2B5EF4-FFF2-40B4-BE49-F238E27FC236}">
                <a16:creationId xmlns:a16="http://schemas.microsoft.com/office/drawing/2014/main" id="{2706E112-C814-4FE8-8059-C2BC71019BCA}"/>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179807" y="3020369"/>
            <a:ext cx="95736" cy="160700"/>
          </a:xfrm>
          <a:prstGeom prst="rect">
            <a:avLst/>
          </a:prstGeom>
        </p:spPr>
      </p:pic>
      <p:pic>
        <p:nvPicPr>
          <p:cNvPr id="916" name="Graphic 915">
            <a:extLst>
              <a:ext uri="{FF2B5EF4-FFF2-40B4-BE49-F238E27FC236}">
                <a16:creationId xmlns:a16="http://schemas.microsoft.com/office/drawing/2014/main" id="{C210E65B-BF7B-4524-B900-355914889FA6}"/>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543077" y="2847085"/>
            <a:ext cx="95736" cy="160700"/>
          </a:xfrm>
          <a:prstGeom prst="rect">
            <a:avLst/>
          </a:prstGeom>
        </p:spPr>
      </p:pic>
      <p:pic>
        <p:nvPicPr>
          <p:cNvPr id="917" name="Graphic 916">
            <a:extLst>
              <a:ext uri="{FF2B5EF4-FFF2-40B4-BE49-F238E27FC236}">
                <a16:creationId xmlns:a16="http://schemas.microsoft.com/office/drawing/2014/main" id="{698752DB-3EE2-46EE-B049-477F1D9DE0BF}"/>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428291" y="2609843"/>
            <a:ext cx="95736" cy="160700"/>
          </a:xfrm>
          <a:prstGeom prst="rect">
            <a:avLst/>
          </a:prstGeom>
        </p:spPr>
      </p:pic>
      <p:pic>
        <p:nvPicPr>
          <p:cNvPr id="918" name="Graphic 917">
            <a:extLst>
              <a:ext uri="{FF2B5EF4-FFF2-40B4-BE49-F238E27FC236}">
                <a16:creationId xmlns:a16="http://schemas.microsoft.com/office/drawing/2014/main" id="{E4CCB1C6-E75F-40A5-85B1-76FA8026695B}"/>
              </a:ext>
            </a:extLst>
          </p:cNvPr>
          <p:cNvPicPr>
            <a:picLocks noChangeAspect="1"/>
          </p:cNvPicPr>
          <p:nvPr/>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30054" y="2622240"/>
            <a:ext cx="95736" cy="160700"/>
          </a:xfrm>
          <a:prstGeom prst="rect">
            <a:avLst/>
          </a:prstGeom>
        </p:spPr>
      </p:pic>
      <p:pic>
        <p:nvPicPr>
          <p:cNvPr id="919" name="Graphic 918">
            <a:extLst>
              <a:ext uri="{FF2B5EF4-FFF2-40B4-BE49-F238E27FC236}">
                <a16:creationId xmlns:a16="http://schemas.microsoft.com/office/drawing/2014/main" id="{95BF22BB-B385-4C72-8401-510E7FB0A4E8}"/>
              </a:ext>
            </a:extLst>
          </p:cNvPr>
          <p:cNvPicPr>
            <a:picLocks noChangeAspect="1"/>
          </p:cNvPicPr>
          <p:nvPr/>
        </p:nvPicPr>
        <p:blipFill>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6816799" y="2573861"/>
            <a:ext cx="95736" cy="160700"/>
          </a:xfrm>
          <a:prstGeom prst="rect">
            <a:avLst/>
          </a:prstGeom>
        </p:spPr>
      </p:pic>
      <p:pic>
        <p:nvPicPr>
          <p:cNvPr id="920" name="Graphic 919">
            <a:extLst>
              <a:ext uri="{FF2B5EF4-FFF2-40B4-BE49-F238E27FC236}">
                <a16:creationId xmlns:a16="http://schemas.microsoft.com/office/drawing/2014/main" id="{ABBFD192-02C0-4AF1-8B45-FDBD4158D84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054084" y="3086341"/>
            <a:ext cx="146539" cy="245977"/>
          </a:xfrm>
          <a:prstGeom prst="rect">
            <a:avLst/>
          </a:prstGeom>
        </p:spPr>
      </p:pic>
      <p:pic>
        <p:nvPicPr>
          <p:cNvPr id="921" name="Graphic 920">
            <a:extLst>
              <a:ext uri="{FF2B5EF4-FFF2-40B4-BE49-F238E27FC236}">
                <a16:creationId xmlns:a16="http://schemas.microsoft.com/office/drawing/2014/main" id="{9BC428BF-4E60-4075-B6A1-D9386B55F613}"/>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598088" y="2656446"/>
            <a:ext cx="146539" cy="245977"/>
          </a:xfrm>
          <a:prstGeom prst="rect">
            <a:avLst/>
          </a:prstGeom>
        </p:spPr>
      </p:pic>
      <p:pic>
        <p:nvPicPr>
          <p:cNvPr id="925" name="Graphic 924">
            <a:extLst>
              <a:ext uri="{FF2B5EF4-FFF2-40B4-BE49-F238E27FC236}">
                <a16:creationId xmlns:a16="http://schemas.microsoft.com/office/drawing/2014/main" id="{78313170-B2BB-42CA-95F6-063662603A44}"/>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476925" y="4036337"/>
            <a:ext cx="95736" cy="160700"/>
          </a:xfrm>
          <a:prstGeom prst="rect">
            <a:avLst/>
          </a:prstGeom>
        </p:spPr>
      </p:pic>
      <p:pic>
        <p:nvPicPr>
          <p:cNvPr id="926" name="Graphic 925">
            <a:extLst>
              <a:ext uri="{FF2B5EF4-FFF2-40B4-BE49-F238E27FC236}">
                <a16:creationId xmlns:a16="http://schemas.microsoft.com/office/drawing/2014/main" id="{BFA3EF36-23FE-4471-BCE3-0AB3B7AE6A32}"/>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41111" y="5264075"/>
            <a:ext cx="95736" cy="160700"/>
          </a:xfrm>
          <a:prstGeom prst="rect">
            <a:avLst/>
          </a:prstGeom>
        </p:spPr>
      </p:pic>
      <p:pic>
        <p:nvPicPr>
          <p:cNvPr id="927" name="Graphic 926">
            <a:extLst>
              <a:ext uri="{FF2B5EF4-FFF2-40B4-BE49-F238E27FC236}">
                <a16:creationId xmlns:a16="http://schemas.microsoft.com/office/drawing/2014/main" id="{DDC7FDAC-4C3C-4524-B6E9-F23C1C95C3AF}"/>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750640" y="2309769"/>
            <a:ext cx="95736" cy="160700"/>
          </a:xfrm>
          <a:prstGeom prst="rect">
            <a:avLst/>
          </a:prstGeom>
        </p:spPr>
      </p:pic>
      <p:pic>
        <p:nvPicPr>
          <p:cNvPr id="928" name="Graphic 927">
            <a:extLst>
              <a:ext uri="{FF2B5EF4-FFF2-40B4-BE49-F238E27FC236}">
                <a16:creationId xmlns:a16="http://schemas.microsoft.com/office/drawing/2014/main" id="{20D2E924-AA1C-4719-AE12-2A6CF2878545}"/>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74123" y="2472382"/>
            <a:ext cx="95736" cy="160700"/>
          </a:xfrm>
          <a:prstGeom prst="rect">
            <a:avLst/>
          </a:prstGeom>
        </p:spPr>
      </p:pic>
      <p:pic>
        <p:nvPicPr>
          <p:cNvPr id="929" name="Graphic 928">
            <a:extLst>
              <a:ext uri="{FF2B5EF4-FFF2-40B4-BE49-F238E27FC236}">
                <a16:creationId xmlns:a16="http://schemas.microsoft.com/office/drawing/2014/main" id="{C4B98446-08E4-4E3C-80D8-ED014DD2C556}"/>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62459" y="2798828"/>
            <a:ext cx="95736" cy="160700"/>
          </a:xfrm>
          <a:prstGeom prst="rect">
            <a:avLst/>
          </a:prstGeom>
        </p:spPr>
      </p:pic>
      <p:pic>
        <p:nvPicPr>
          <p:cNvPr id="930" name="Graphic 929">
            <a:extLst>
              <a:ext uri="{FF2B5EF4-FFF2-40B4-BE49-F238E27FC236}">
                <a16:creationId xmlns:a16="http://schemas.microsoft.com/office/drawing/2014/main" id="{27B9A74C-F995-404A-B52B-8F53034CFA73}"/>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842491" y="2798466"/>
            <a:ext cx="95736" cy="160700"/>
          </a:xfrm>
          <a:prstGeom prst="rect">
            <a:avLst/>
          </a:prstGeom>
        </p:spPr>
      </p:pic>
      <p:pic>
        <p:nvPicPr>
          <p:cNvPr id="931" name="Graphic 930">
            <a:extLst>
              <a:ext uri="{FF2B5EF4-FFF2-40B4-BE49-F238E27FC236}">
                <a16:creationId xmlns:a16="http://schemas.microsoft.com/office/drawing/2014/main" id="{7A5292AA-DADF-4619-93C3-029E0620443A}"/>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7694139" y="3396867"/>
            <a:ext cx="95736" cy="160700"/>
          </a:xfrm>
          <a:prstGeom prst="rect">
            <a:avLst/>
          </a:prstGeom>
        </p:spPr>
      </p:pic>
      <p:pic>
        <p:nvPicPr>
          <p:cNvPr id="932" name="Graphic 931">
            <a:extLst>
              <a:ext uri="{FF2B5EF4-FFF2-40B4-BE49-F238E27FC236}">
                <a16:creationId xmlns:a16="http://schemas.microsoft.com/office/drawing/2014/main" id="{B2E8401D-6420-4772-B9CF-0E0A1F46AD1B}"/>
              </a:ext>
            </a:extLst>
          </p:cNvPr>
          <p:cNvPicPr>
            <a:picLocks noChangeAspect="1"/>
          </p:cNvPicPr>
          <p:nvPr/>
        </p:nvPicPr>
        <p:blipFill>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9251903" y="4183986"/>
            <a:ext cx="95736" cy="160700"/>
          </a:xfrm>
          <a:prstGeom prst="rect">
            <a:avLst/>
          </a:prstGeom>
        </p:spPr>
      </p:pic>
      <p:pic>
        <p:nvPicPr>
          <p:cNvPr id="933" name="Graphic 932">
            <a:extLst>
              <a:ext uri="{FF2B5EF4-FFF2-40B4-BE49-F238E27FC236}">
                <a16:creationId xmlns:a16="http://schemas.microsoft.com/office/drawing/2014/main" id="{68296A56-0570-4955-8CC2-341D37947E73}"/>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7096396" y="2254560"/>
            <a:ext cx="95736" cy="160700"/>
          </a:xfrm>
          <a:prstGeom prst="rect">
            <a:avLst/>
          </a:prstGeom>
        </p:spPr>
      </p:pic>
      <p:pic>
        <p:nvPicPr>
          <p:cNvPr id="934" name="Graphic 933">
            <a:extLst>
              <a:ext uri="{FF2B5EF4-FFF2-40B4-BE49-F238E27FC236}">
                <a16:creationId xmlns:a16="http://schemas.microsoft.com/office/drawing/2014/main" id="{5C76E175-4A59-4F00-A7E8-57EAD9921B93}"/>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270100" y="2708192"/>
            <a:ext cx="95736" cy="160700"/>
          </a:xfrm>
          <a:prstGeom prst="rect">
            <a:avLst/>
          </a:prstGeom>
        </p:spPr>
      </p:pic>
      <p:pic>
        <p:nvPicPr>
          <p:cNvPr id="935" name="Graphic 934">
            <a:extLst>
              <a:ext uri="{FF2B5EF4-FFF2-40B4-BE49-F238E27FC236}">
                <a16:creationId xmlns:a16="http://schemas.microsoft.com/office/drawing/2014/main" id="{1B748FC1-3EA0-4AD0-A253-AE9DDB1B5C57}"/>
              </a:ext>
            </a:extLst>
          </p:cNvPr>
          <p:cNvPicPr>
            <a:picLocks noChangeAspect="1"/>
          </p:cNvPicPr>
          <p:nvPr/>
        </p:nvPicPr>
        <p:blipFill>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416342" y="2926194"/>
            <a:ext cx="95736" cy="160700"/>
          </a:xfrm>
          <a:prstGeom prst="rect">
            <a:avLst/>
          </a:prstGeom>
        </p:spPr>
      </p:pic>
      <p:sp>
        <p:nvSpPr>
          <p:cNvPr id="937" name="Rectangle 936">
            <a:extLst>
              <a:ext uri="{FF2B5EF4-FFF2-40B4-BE49-F238E27FC236}">
                <a16:creationId xmlns:a16="http://schemas.microsoft.com/office/drawing/2014/main" id="{2E4E6D26-D381-41C9-A456-1195F7766F45}"/>
              </a:ext>
            </a:extLst>
          </p:cNvPr>
          <p:cNvSpPr/>
          <p:nvPr/>
        </p:nvSpPr>
        <p:spPr>
          <a:xfrm>
            <a:off x="491688" y="4394797"/>
            <a:ext cx="3064979" cy="46338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valve technology </a:t>
            </a:r>
            <a:r>
              <a:rPr kumimoji="0" lang="en-GB" sz="1400" b="0" i="0" u="none" strike="noStrike" kern="1200" cap="none" spc="0" normalizeH="0" baseline="0" noProof="0" err="1">
                <a:ln>
                  <a:noFill/>
                </a:ln>
                <a:solidFill>
                  <a:prstClr val="white"/>
                </a:solidFill>
                <a:effectLst/>
                <a:uLnTx/>
                <a:uFillTx/>
                <a:latin typeface="Arial"/>
                <a:ea typeface="+mn-ea"/>
                <a:cs typeface="+mn-cs"/>
              </a:rPr>
              <a:t>centers</a:t>
            </a:r>
            <a:r>
              <a:rPr kumimoji="0" lang="en-GB" sz="1400" b="0" i="0" u="none" strike="noStrike" kern="1200" cap="none" spc="0" normalizeH="0" baseline="0" noProof="0">
                <a:ln>
                  <a:noFill/>
                </a:ln>
                <a:solidFill>
                  <a:prstClr val="white"/>
                </a:solidFill>
                <a:effectLst/>
                <a:uLnTx/>
                <a:uFillTx/>
                <a:latin typeface="Arial"/>
                <a:ea typeface="+mn-ea"/>
                <a:cs typeface="+mn-cs"/>
              </a:rPr>
              <a:t> </a:t>
            </a:r>
          </a:p>
        </p:txBody>
      </p:sp>
      <p:sp>
        <p:nvSpPr>
          <p:cNvPr id="938" name="Rectangle 937">
            <a:extLst>
              <a:ext uri="{FF2B5EF4-FFF2-40B4-BE49-F238E27FC236}">
                <a16:creationId xmlns:a16="http://schemas.microsoft.com/office/drawing/2014/main" id="{B20DC912-98A7-48F7-98B7-9B35908AD6E2}"/>
              </a:ext>
            </a:extLst>
          </p:cNvPr>
          <p:cNvSpPr/>
          <p:nvPr/>
        </p:nvSpPr>
        <p:spPr>
          <a:xfrm>
            <a:off x="494700" y="4965063"/>
            <a:ext cx="3064979" cy="46338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service </a:t>
            </a:r>
            <a:r>
              <a:rPr kumimoji="0" lang="en-GB" sz="1400" b="0" i="0" u="none" strike="noStrike" kern="1200" cap="none" spc="0" normalizeH="0" baseline="0" noProof="0" err="1">
                <a:ln>
                  <a:noFill/>
                </a:ln>
                <a:solidFill>
                  <a:prstClr val="white"/>
                </a:solidFill>
                <a:effectLst/>
                <a:uLnTx/>
                <a:uFillTx/>
                <a:latin typeface="Arial"/>
                <a:ea typeface="+mn-ea"/>
                <a:cs typeface="+mn-cs"/>
              </a:rPr>
              <a:t>centers</a:t>
            </a:r>
            <a:endParaRPr kumimoji="0" lang="en-GB" sz="1400" b="0" i="0" u="none" strike="noStrike" kern="1200" cap="none" spc="0" normalizeH="0" baseline="0" noProof="0">
              <a:ln>
                <a:noFill/>
              </a:ln>
              <a:solidFill>
                <a:prstClr val="white"/>
              </a:solidFill>
              <a:effectLst/>
              <a:uLnTx/>
              <a:uFillTx/>
              <a:latin typeface="Arial"/>
              <a:ea typeface="+mn-ea"/>
              <a:cs typeface="+mn-cs"/>
            </a:endParaRPr>
          </a:p>
        </p:txBody>
      </p:sp>
      <p:sp>
        <p:nvSpPr>
          <p:cNvPr id="939" name="Rectangle 938">
            <a:extLst>
              <a:ext uri="{FF2B5EF4-FFF2-40B4-BE49-F238E27FC236}">
                <a16:creationId xmlns:a16="http://schemas.microsoft.com/office/drawing/2014/main" id="{97C81644-83D3-4472-A435-A60A1563D9A4}"/>
              </a:ext>
            </a:extLst>
          </p:cNvPr>
          <p:cNvSpPr/>
          <p:nvPr/>
        </p:nvSpPr>
        <p:spPr>
          <a:xfrm>
            <a:off x="490991" y="5562203"/>
            <a:ext cx="3064979" cy="4633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latin typeface="Arial"/>
                <a:ea typeface="+mn-ea"/>
                <a:cs typeface="+mn-cs"/>
              </a:rPr>
              <a:t>authorized service partners </a:t>
            </a:r>
          </a:p>
        </p:txBody>
      </p:sp>
      <p:sp>
        <p:nvSpPr>
          <p:cNvPr id="940" name="TextBox 939">
            <a:extLst>
              <a:ext uri="{FF2B5EF4-FFF2-40B4-BE49-F238E27FC236}">
                <a16:creationId xmlns:a16="http://schemas.microsoft.com/office/drawing/2014/main" id="{0273C511-8470-48A4-8607-97F13C461E56}"/>
              </a:ext>
            </a:extLst>
          </p:cNvPr>
          <p:cNvSpPr txBox="1"/>
          <p:nvPr/>
        </p:nvSpPr>
        <p:spPr>
          <a:xfrm>
            <a:off x="477359" y="4446582"/>
            <a:ext cx="612478"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Arial"/>
                <a:ea typeface="+mn-ea"/>
                <a:cs typeface="+mn-cs"/>
              </a:rPr>
              <a:t>8</a:t>
            </a:r>
          </a:p>
        </p:txBody>
      </p:sp>
      <p:sp>
        <p:nvSpPr>
          <p:cNvPr id="941" name="TextBox 940">
            <a:extLst>
              <a:ext uri="{FF2B5EF4-FFF2-40B4-BE49-F238E27FC236}">
                <a16:creationId xmlns:a16="http://schemas.microsoft.com/office/drawing/2014/main" id="{C3B45CCC-26B9-47A2-9CE3-4263F9ACB11A}"/>
              </a:ext>
            </a:extLst>
          </p:cNvPr>
          <p:cNvSpPr txBox="1"/>
          <p:nvPr/>
        </p:nvSpPr>
        <p:spPr>
          <a:xfrm>
            <a:off x="471515" y="5026259"/>
            <a:ext cx="612478"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white"/>
                </a:solidFill>
                <a:effectLst/>
                <a:uLnTx/>
                <a:uFillTx/>
                <a:latin typeface="Arial"/>
                <a:ea typeface="+mn-ea"/>
                <a:cs typeface="+mn-cs"/>
              </a:rPr>
              <a:t>~ 40</a:t>
            </a:r>
          </a:p>
        </p:txBody>
      </p:sp>
      <p:sp>
        <p:nvSpPr>
          <p:cNvPr id="942" name="TextBox 941">
            <a:extLst>
              <a:ext uri="{FF2B5EF4-FFF2-40B4-BE49-F238E27FC236}">
                <a16:creationId xmlns:a16="http://schemas.microsoft.com/office/drawing/2014/main" id="{B593B38D-1041-4ED0-A9CD-31A69EFFFC13}"/>
              </a:ext>
            </a:extLst>
          </p:cNvPr>
          <p:cNvSpPr txBox="1"/>
          <p:nvPr/>
        </p:nvSpPr>
        <p:spPr>
          <a:xfrm>
            <a:off x="465671" y="5605936"/>
            <a:ext cx="612478" cy="380480"/>
          </a:xfrm>
          <a:prstGeom prst="rect">
            <a:avLst/>
          </a:prstGeom>
          <a:noFill/>
        </p:spPr>
        <p:txBody>
          <a:bodyPr wrap="square" lIns="36000" tIns="36000" rIns="36000" bIns="3600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prstClr val="white"/>
                </a:solidFill>
                <a:effectLst/>
                <a:uLnTx/>
                <a:uFillTx/>
                <a:latin typeface="Arial"/>
                <a:ea typeface="+mn-ea"/>
                <a:cs typeface="+mn-cs"/>
              </a:rPr>
              <a:t>13</a:t>
            </a:r>
          </a:p>
        </p:txBody>
      </p:sp>
      <p:pic>
        <p:nvPicPr>
          <p:cNvPr id="3" name="Picture 2" descr="A logo with green and black text&#10;&#10;AI-generated content may be incorrect.">
            <a:extLst>
              <a:ext uri="{FF2B5EF4-FFF2-40B4-BE49-F238E27FC236}">
                <a16:creationId xmlns:a16="http://schemas.microsoft.com/office/drawing/2014/main" id="{47B5264E-2E49-8EA4-5E4A-487EA9AAEFB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4" name="Forma Livre 577">
            <a:extLst>
              <a:ext uri="{FF2B5EF4-FFF2-40B4-BE49-F238E27FC236}">
                <a16:creationId xmlns:a16="http://schemas.microsoft.com/office/drawing/2014/main" id="{544724F5-3DF1-1E92-1B42-A6D81C93DC87}"/>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869" name="Forma Livre 578">
            <a:extLst>
              <a:ext uri="{FF2B5EF4-FFF2-40B4-BE49-F238E27FC236}">
                <a16:creationId xmlns:a16="http://schemas.microsoft.com/office/drawing/2014/main" id="{F611744F-FC93-9162-FDCA-D410E0CE22A7}"/>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870" name="Forma Livre 580">
            <a:extLst>
              <a:ext uri="{FF2B5EF4-FFF2-40B4-BE49-F238E27FC236}">
                <a16:creationId xmlns:a16="http://schemas.microsoft.com/office/drawing/2014/main" id="{2A4BEA34-9070-ED72-B2ED-710372C3CE5A}"/>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19582794"/>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9D5499-8B53-4052-9C3F-51021E93778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6" name="Date Placeholder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B64F64-2F07-405D-9C4E-94D83C3B1825}"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3451C4B-DF16-4FD9-B5A2-8B900CEF6EC6}"/>
              </a:ext>
            </a:extLst>
          </p:cNvPr>
          <p:cNvSpPr/>
          <p:nvPr/>
        </p:nvSpPr>
        <p:spPr>
          <a:xfrm flipH="1">
            <a:off x="0" y="-9526"/>
            <a:ext cx="12191999" cy="6867526"/>
          </a:xfrm>
          <a:prstGeom prst="rect">
            <a:avLst/>
          </a:prstGeom>
          <a:gradFill flip="none" rotWithShape="1">
            <a:gsLst>
              <a:gs pos="10000">
                <a:schemeClr val="bg1">
                  <a:alpha val="0"/>
                </a:schemeClr>
              </a:gs>
              <a:gs pos="67000">
                <a:schemeClr val="tx1">
                  <a:alpha val="6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prstClr val="white"/>
              </a:solidFill>
              <a:effectLst/>
              <a:uLnTx/>
              <a:uFillTx/>
              <a:latin typeface="Arial"/>
              <a:ea typeface="+mn-ea"/>
              <a:cs typeface="+mn-cs"/>
            </a:endParaRPr>
          </a:p>
        </p:txBody>
      </p:sp>
      <p:sp>
        <p:nvSpPr>
          <p:cNvPr id="12" name="Title 7">
            <a:extLst>
              <a:ext uri="{FF2B5EF4-FFF2-40B4-BE49-F238E27FC236}">
                <a16:creationId xmlns:a16="http://schemas.microsoft.com/office/drawing/2014/main" id="{5EE9168B-B283-4AB3-B09C-8C3526194A3B}"/>
              </a:ext>
            </a:extLst>
          </p:cNvPr>
          <p:cNvSpPr txBox="1">
            <a:spLocks/>
          </p:cNvSpPr>
          <p:nvPr/>
        </p:nvSpPr>
        <p:spPr>
          <a:xfrm>
            <a:off x="7235748" y="1479813"/>
            <a:ext cx="4478463" cy="922838"/>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3400" kern="1200">
                <a:solidFill>
                  <a:srgbClr val="00AAF5"/>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5500" b="0" i="0" u="none" strike="noStrike" kern="1200" cap="none" spc="0" normalizeH="0" baseline="0" noProof="0">
                <a:ln>
                  <a:noFill/>
                </a:ln>
                <a:solidFill>
                  <a:prstClr val="white"/>
                </a:solidFill>
                <a:effectLst/>
                <a:uLnTx/>
                <a:uFillTx/>
                <a:latin typeface="Arial"/>
                <a:ea typeface="+mj-ea"/>
                <a:cs typeface="+mj-cs"/>
              </a:rPr>
              <a:t>Your reliability partner.</a:t>
            </a:r>
          </a:p>
        </p:txBody>
      </p:sp>
      <p:sp>
        <p:nvSpPr>
          <p:cNvPr id="13" name="Content Placeholder 9">
            <a:extLst>
              <a:ext uri="{FF2B5EF4-FFF2-40B4-BE49-F238E27FC236}">
                <a16:creationId xmlns:a16="http://schemas.microsoft.com/office/drawing/2014/main" id="{C62E7B64-DE51-434A-893C-4CFF9C8F9321}"/>
              </a:ext>
            </a:extLst>
          </p:cNvPr>
          <p:cNvSpPr txBox="1">
            <a:spLocks/>
          </p:cNvSpPr>
          <p:nvPr/>
        </p:nvSpPr>
        <p:spPr>
          <a:xfrm>
            <a:off x="7235748" y="3296888"/>
            <a:ext cx="4478463" cy="1470634"/>
          </a:xfrm>
          <a:prstGeom prst="rect">
            <a:avLst/>
          </a:prstGeom>
        </p:spPr>
        <p:txBody>
          <a:bodyPr lIns="0"/>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468000" indent="-228600" algn="l" defTabSz="914400" rtl="0" eaLnBrk="1" latinLnBrk="0" hangingPunct="1">
              <a:lnSpc>
                <a:spcPct val="90000"/>
              </a:lnSpc>
              <a:spcBef>
                <a:spcPts val="800"/>
              </a:spcBef>
              <a:buFont typeface="Arial" panose="020B0604020202020204" pitchFamily="34" charset="0"/>
              <a:buChar char="•"/>
              <a:defRPr sz="2000" kern="1200">
                <a:solidFill>
                  <a:schemeClr val="tx1"/>
                </a:solidFill>
                <a:latin typeface="+mn-lt"/>
                <a:ea typeface="+mn-ea"/>
                <a:cs typeface="+mn-cs"/>
              </a:defRPr>
            </a:lvl2pPr>
            <a:lvl3pPr marL="648000" indent="-1800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828000" indent="-18000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1008000" indent="-180000" algn="l" defTabSz="914400" rtl="0" eaLnBrk="1" latinLnBrk="0" hangingPunct="1">
              <a:lnSpc>
                <a:spcPct val="90000"/>
              </a:lnSpc>
              <a:spcBef>
                <a:spcPts val="600"/>
              </a:spcBef>
              <a:buFont typeface="Arial" panose="020B0604020202020204" pitchFamily="34" charset="0"/>
              <a:buChar char="•"/>
              <a:defRPr sz="1000" kern="1200">
                <a:solidFill>
                  <a:schemeClr val="tx1"/>
                </a:solidFill>
                <a:latin typeface="+mn-lt"/>
                <a:ea typeface="+mn-ea"/>
                <a:cs typeface="+mn-cs"/>
              </a:defRPr>
            </a:lvl5pPr>
            <a:lvl6pPr marL="1188000" indent="-180000" algn="l" defTabSz="914400" rtl="0" eaLnBrk="1" latinLnBrk="0" hangingPunct="1">
              <a:lnSpc>
                <a:spcPct val="90000"/>
              </a:lnSpc>
              <a:spcBef>
                <a:spcPts val="600"/>
              </a:spcBef>
              <a:buFont typeface="Arial" panose="020B0604020202020204" pitchFamily="34" charset="0"/>
              <a:buChar char="•"/>
              <a:defRPr sz="1000" kern="1200">
                <a:solidFill>
                  <a:schemeClr val="tx1"/>
                </a:solidFill>
                <a:latin typeface="+mn-lt"/>
                <a:ea typeface="+mn-ea"/>
                <a:cs typeface="+mn-cs"/>
              </a:defRPr>
            </a:lvl6pPr>
            <a:lvl7pPr marL="1368000" indent="-180000" algn="l" defTabSz="914400" rtl="0" eaLnBrk="1" latinLnBrk="0" hangingPunct="1">
              <a:lnSpc>
                <a:spcPct val="90000"/>
              </a:lnSpc>
              <a:spcBef>
                <a:spcPts val="600"/>
              </a:spcBef>
              <a:buFont typeface="Arial" panose="020B0604020202020204" pitchFamily="34" charset="0"/>
              <a:buChar char="•"/>
              <a:defRPr sz="1000" kern="1200">
                <a:solidFill>
                  <a:schemeClr val="tx1"/>
                </a:solidFill>
                <a:latin typeface="+mn-lt"/>
                <a:ea typeface="+mn-ea"/>
                <a:cs typeface="+mn-cs"/>
              </a:defRPr>
            </a:lvl7pPr>
            <a:lvl8pPr marL="1548000" indent="-180000" algn="l" defTabSz="914400" rtl="0" eaLnBrk="1" latinLnBrk="0" hangingPunct="1">
              <a:lnSpc>
                <a:spcPct val="90000"/>
              </a:lnSpc>
              <a:spcBef>
                <a:spcPts val="600"/>
              </a:spcBef>
              <a:buFont typeface="Arial" panose="020B0604020202020204" pitchFamily="34" charset="0"/>
              <a:buChar char="•"/>
              <a:defRPr sz="1000" kern="1200">
                <a:solidFill>
                  <a:schemeClr val="tx1"/>
                </a:solidFill>
                <a:latin typeface="+mn-lt"/>
                <a:ea typeface="+mn-ea"/>
                <a:cs typeface="+mn-cs"/>
              </a:defRPr>
            </a:lvl8pPr>
            <a:lvl9pPr marL="1728000" indent="-180000" algn="l" defTabSz="914400" rtl="0" eaLnBrk="1" latinLnBrk="0" hangingPunct="1">
              <a:lnSpc>
                <a:spcPct val="90000"/>
              </a:lnSpc>
              <a:spcBef>
                <a:spcPts val="600"/>
              </a:spcBef>
              <a:buFont typeface="Arial" panose="020B0604020202020204" pitchFamily="34" charset="0"/>
              <a:buChar char="•"/>
              <a:defRPr sz="1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Global expertise, applied locally.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Digital tools, delivering actionable insights.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Best practices, leading the industry.</a:t>
            </a:r>
          </a:p>
        </p:txBody>
      </p:sp>
      <p:pic>
        <p:nvPicPr>
          <p:cNvPr id="15" name="Picture 9">
            <a:extLst>
              <a:ext uri="{FF2B5EF4-FFF2-40B4-BE49-F238E27FC236}">
                <a16:creationId xmlns:a16="http://schemas.microsoft.com/office/drawing/2014/main" id="{4A5EDCD6-2E86-4AE7-BF54-AAA9885703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550340" y="6295507"/>
            <a:ext cx="1291873" cy="328422"/>
          </a:xfrm>
          <a:prstGeom prst="rect">
            <a:avLst/>
          </a:prstGeom>
          <a:effectLst/>
        </p:spPr>
      </p:pic>
    </p:spTree>
    <p:extLst>
      <p:ext uri="{BB962C8B-B14F-4D97-AF65-F5344CB8AC3E}">
        <p14:creationId xmlns:p14="http://schemas.microsoft.com/office/powerpoint/2010/main" val="1679967901"/>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with green and black text&#10;&#10;AI-generated content may be incorrect.">
            <a:extLst>
              <a:ext uri="{FF2B5EF4-FFF2-40B4-BE49-F238E27FC236}">
                <a16:creationId xmlns:a16="http://schemas.microsoft.com/office/drawing/2014/main" id="{3FB2311C-0AF8-3941-3D1B-275C01D02A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7075" y="5056194"/>
            <a:ext cx="1777108" cy="1777108"/>
          </a:xfrm>
          <a:prstGeom prst="rect">
            <a:avLst/>
          </a:prstGeom>
        </p:spPr>
      </p:pic>
      <p:sp>
        <p:nvSpPr>
          <p:cNvPr id="3" name="TextBox 2">
            <a:extLst>
              <a:ext uri="{FF2B5EF4-FFF2-40B4-BE49-F238E27FC236}">
                <a16:creationId xmlns:a16="http://schemas.microsoft.com/office/drawing/2014/main" id="{005CB296-C473-6730-AD91-B8B18C5E8463}"/>
              </a:ext>
            </a:extLst>
          </p:cNvPr>
          <p:cNvSpPr txBox="1"/>
          <p:nvPr/>
        </p:nvSpPr>
        <p:spPr>
          <a:xfrm>
            <a:off x="2713211" y="4394717"/>
            <a:ext cx="6336704" cy="1550031"/>
          </a:xfrm>
          <a:prstGeom prst="rect">
            <a:avLst/>
          </a:prstGeom>
          <a:noFill/>
        </p:spPr>
        <p:txBody>
          <a:bodyPr wrap="square" lIns="36000" tIns="36000" rIns="36000" bIns="36000" rtlCol="0">
            <a:spAutoFit/>
          </a:bodyPr>
          <a:lstStyle/>
          <a:p>
            <a:pPr algn="ctr"/>
            <a:r>
              <a:rPr lang="pt-BR" sz="3200" dirty="0">
                <a:solidFill>
                  <a:schemeClr val="tx2">
                    <a:lumMod val="50000"/>
                  </a:schemeClr>
                </a:solidFill>
              </a:rPr>
              <a:t>Obrigado</a:t>
            </a:r>
          </a:p>
          <a:p>
            <a:pPr algn="ctr"/>
            <a:endParaRPr lang="pt-BR" dirty="0">
              <a:solidFill>
                <a:schemeClr val="tx2">
                  <a:lumMod val="50000"/>
                </a:schemeClr>
              </a:solidFill>
            </a:endParaRPr>
          </a:p>
          <a:p>
            <a:pPr algn="ctr"/>
            <a:r>
              <a:rPr lang="pt-BR" dirty="0">
                <a:solidFill>
                  <a:schemeClr val="tx2">
                    <a:lumMod val="50000"/>
                  </a:schemeClr>
                </a:solidFill>
              </a:rPr>
              <a:t>Regis R. Alves</a:t>
            </a:r>
          </a:p>
          <a:p>
            <a:pPr algn="ctr"/>
            <a:r>
              <a:rPr lang="pt-BR" sz="1400" dirty="0">
                <a:solidFill>
                  <a:schemeClr val="tx2">
                    <a:lumMod val="50000"/>
                  </a:schemeClr>
                </a:solidFill>
              </a:rPr>
              <a:t>15 9 9717 4521</a:t>
            </a:r>
          </a:p>
          <a:p>
            <a:pPr algn="ctr"/>
            <a:r>
              <a:rPr lang="pt-BR" sz="1400" dirty="0">
                <a:solidFill>
                  <a:schemeClr val="tx2">
                    <a:lumMod val="50000"/>
                  </a:schemeClr>
                </a:solidFill>
              </a:rPr>
              <a:t>regis.alves@valmet.com</a:t>
            </a:r>
            <a:endParaRPr lang="en-US" sz="1400" dirty="0">
              <a:solidFill>
                <a:schemeClr val="tx2">
                  <a:lumMod val="50000"/>
                </a:schemeClr>
              </a:solidFill>
            </a:endParaRPr>
          </a:p>
        </p:txBody>
      </p:sp>
    </p:spTree>
    <p:extLst>
      <p:ext uri="{BB962C8B-B14F-4D97-AF65-F5344CB8AC3E}">
        <p14:creationId xmlns:p14="http://schemas.microsoft.com/office/powerpoint/2010/main" val="312906945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3A5718A-FD38-4E1F-8205-981E1DD7E0B5}"/>
              </a:ext>
            </a:extLst>
          </p:cNvPr>
          <p:cNvSpPr/>
          <p:nvPr/>
        </p:nvSpPr>
        <p:spPr>
          <a:xfrm>
            <a:off x="481013" y="1557343"/>
            <a:ext cx="6696694" cy="1048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We believe that </a:t>
            </a:r>
            <a:r>
              <a:rPr kumimoji="0" lang="en-US" sz="1400" b="1" i="0" u="none" strike="noStrike" kern="1200" cap="none" spc="0" normalizeH="0" baseline="0" noProof="0">
                <a:ln>
                  <a:noFill/>
                </a:ln>
                <a:solidFill>
                  <a:srgbClr val="4C4D4F"/>
                </a:solidFill>
                <a:effectLst/>
                <a:uLnTx/>
                <a:uFillTx/>
                <a:latin typeface="Arial"/>
                <a:ea typeface="+mn-ea"/>
                <a:cs typeface="+mn-cs"/>
              </a:rPr>
              <a:t>all incidents can be prevented</a:t>
            </a:r>
            <a:endParaRPr kumimoji="0" lang="fi-FI" sz="1400" b="1" i="0" u="none" strike="noStrike" kern="1200" cap="none" spc="0" normalizeH="0" baseline="0" noProof="0">
              <a:ln>
                <a:noFill/>
              </a:ln>
              <a:solidFill>
                <a:srgbClr val="4C4D4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CAD2FDB4-B509-4707-9448-728C8F024412}"/>
              </a:ext>
            </a:extLst>
          </p:cNvPr>
          <p:cNvSpPr/>
          <p:nvPr/>
        </p:nvSpPr>
        <p:spPr>
          <a:xfrm>
            <a:off x="481013" y="2695791"/>
            <a:ext cx="6696694" cy="1048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Health, safety and environment (HSE) is built into our products and services, and we put </a:t>
            </a:r>
            <a:r>
              <a:rPr kumimoji="0" lang="en-US" sz="1400" b="1" i="0" u="none" strike="noStrike" kern="1200" cap="none" spc="0" normalizeH="0" baseline="0" noProof="0">
                <a:ln>
                  <a:noFill/>
                </a:ln>
                <a:solidFill>
                  <a:srgbClr val="4C4D4F"/>
                </a:solidFill>
                <a:effectLst/>
                <a:uLnTx/>
                <a:uFillTx/>
                <a:latin typeface="Arial"/>
                <a:ea typeface="+mn-ea"/>
                <a:cs typeface="+mn-cs"/>
              </a:rPr>
              <a:t>it at the forefront of every decision we make</a:t>
            </a:r>
          </a:p>
        </p:txBody>
      </p:sp>
      <p:sp>
        <p:nvSpPr>
          <p:cNvPr id="29" name="Rectangle 28">
            <a:extLst>
              <a:ext uri="{FF2B5EF4-FFF2-40B4-BE49-F238E27FC236}">
                <a16:creationId xmlns:a16="http://schemas.microsoft.com/office/drawing/2014/main" id="{6B868B20-3B7C-4824-8EBB-E0D4C9D1AA2D}"/>
              </a:ext>
            </a:extLst>
          </p:cNvPr>
          <p:cNvSpPr/>
          <p:nvPr/>
        </p:nvSpPr>
        <p:spPr>
          <a:xfrm>
            <a:off x="481013" y="3834239"/>
            <a:ext cx="6696694" cy="1048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We are committed to taking responsibility for our </a:t>
            </a:r>
            <a:r>
              <a:rPr kumimoji="0" lang="en-US" sz="1400" b="1" i="0" u="none" strike="noStrike" kern="1200" cap="none" spc="0" normalizeH="0" baseline="0" noProof="0">
                <a:ln>
                  <a:noFill/>
                </a:ln>
                <a:solidFill>
                  <a:srgbClr val="4C4D4F"/>
                </a:solidFill>
                <a:effectLst/>
                <a:uLnTx/>
                <a:uFillTx/>
                <a:latin typeface="Arial"/>
                <a:ea typeface="+mn-ea"/>
                <a:cs typeface="+mn-cs"/>
              </a:rPr>
              <a:t>own safety and for the safety of others</a:t>
            </a:r>
          </a:p>
        </p:txBody>
      </p:sp>
      <p:sp>
        <p:nvSpPr>
          <p:cNvPr id="30" name="Rectangle 29">
            <a:extLst>
              <a:ext uri="{FF2B5EF4-FFF2-40B4-BE49-F238E27FC236}">
                <a16:creationId xmlns:a16="http://schemas.microsoft.com/office/drawing/2014/main" id="{212498B4-B13D-41B8-92BF-C9125D1D7AF9}"/>
              </a:ext>
            </a:extLst>
          </p:cNvPr>
          <p:cNvSpPr/>
          <p:nvPr/>
        </p:nvSpPr>
        <p:spPr>
          <a:xfrm>
            <a:off x="481013" y="4972686"/>
            <a:ext cx="6696694" cy="10487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0" rIns="21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We are committed to </a:t>
            </a:r>
            <a:r>
              <a:rPr kumimoji="0" lang="en-US" sz="1400" b="1" i="0" u="none" strike="noStrike" kern="1200" cap="none" spc="0" normalizeH="0" baseline="0" noProof="0">
                <a:ln>
                  <a:noFill/>
                </a:ln>
                <a:solidFill>
                  <a:srgbClr val="4C4D4F"/>
                </a:solidFill>
                <a:effectLst/>
                <a:uLnTx/>
                <a:uFillTx/>
                <a:latin typeface="Arial"/>
                <a:ea typeface="+mn-ea"/>
                <a:cs typeface="+mn-cs"/>
              </a:rPr>
              <a:t>minimizing our environmental footprint </a:t>
            </a:r>
            <a:r>
              <a:rPr kumimoji="0" lang="en-US" sz="1400" b="0" i="0" u="none" strike="noStrike" kern="1200" cap="none" spc="0" normalizeH="0" baseline="0" noProof="0">
                <a:ln>
                  <a:noFill/>
                </a:ln>
                <a:solidFill>
                  <a:srgbClr val="4C4D4F"/>
                </a:solidFill>
                <a:effectLst/>
                <a:uLnTx/>
                <a:uFillTx/>
                <a:latin typeface="Arial"/>
                <a:ea typeface="+mn-ea"/>
                <a:cs typeface="+mn-cs"/>
              </a:rPr>
              <a:t>throughout the entire value chain: saving energy, resources, and effort</a:t>
            </a:r>
          </a:p>
        </p:txBody>
      </p:sp>
      <p:sp>
        <p:nvSpPr>
          <p:cNvPr id="5" name="Title 4"/>
          <p:cNvSpPr>
            <a:spLocks noGrp="1"/>
          </p:cNvSpPr>
          <p:nvPr>
            <p:ph type="title"/>
          </p:nvPr>
        </p:nvSpPr>
        <p:spPr/>
        <p:txBody>
          <a:bodyPr/>
          <a:lstStyle/>
          <a:p>
            <a:r>
              <a:rPr lang="en-US"/>
              <a:t>Health, safety and environment at the heart of everything we do</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F038DBB-08C4-496A-A86E-4602F2DF944A}"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pic>
        <p:nvPicPr>
          <p:cNvPr id="22" name="Picture Placeholder 63" descr="A picture containing indoor, railing&#10;&#10;Description automatically generated">
            <a:extLst>
              <a:ext uri="{FF2B5EF4-FFF2-40B4-BE49-F238E27FC236}">
                <a16:creationId xmlns:a16="http://schemas.microsoft.com/office/drawing/2014/main" id="{38EE58B5-7BB3-4AFC-9F30-1323235E57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5224" y="1557343"/>
            <a:ext cx="4374442" cy="4464045"/>
          </a:xfrm>
          <a:prstGeom prst="rect">
            <a:avLst/>
          </a:prstGeom>
        </p:spPr>
      </p:pic>
      <p:sp>
        <p:nvSpPr>
          <p:cNvPr id="26" name="Speech Bubble: Rectangle 25">
            <a:extLst>
              <a:ext uri="{FF2B5EF4-FFF2-40B4-BE49-F238E27FC236}">
                <a16:creationId xmlns:a16="http://schemas.microsoft.com/office/drawing/2014/main" id="{12458065-E636-4577-9C9F-F2DBCD4B0294}"/>
              </a:ext>
            </a:extLst>
          </p:cNvPr>
          <p:cNvSpPr/>
          <p:nvPr/>
        </p:nvSpPr>
        <p:spPr>
          <a:xfrm>
            <a:off x="8419111" y="3429000"/>
            <a:ext cx="3616956" cy="2038106"/>
          </a:xfrm>
          <a:prstGeom prst="wedgeRectCallout">
            <a:avLst>
              <a:gd name="adj1" fmla="val -28816"/>
              <a:gd name="adj2" fmla="val 7371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Arial"/>
                <a:ea typeface="+mn-ea"/>
                <a:cs typeface="+mn-cs"/>
              </a:rPr>
              <a:t>Sustainability</a:t>
            </a:r>
            <a:endParaRPr kumimoji="0" lang="en-US" sz="4000" b="0" i="0" u="none" strike="noStrike" kern="1200" cap="none" spc="0" normalizeH="0" baseline="0" noProof="0">
              <a:ln>
                <a:noFill/>
              </a:ln>
              <a:solidFill>
                <a:prstClr val="white"/>
              </a:solidFill>
              <a:effectLst/>
              <a:uLnTx/>
              <a:uFillTx/>
              <a:latin typeface="Arial"/>
              <a:ea typeface="+mn-ea"/>
              <a:cs typeface="+mn-cs"/>
            </a:endParaRP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Arial"/>
                <a:ea typeface="+mn-ea"/>
                <a:cs typeface="+mn-cs"/>
              </a:rPr>
              <a:t>Continuous improvement of safety and the goal of zero harm in all activities at our own and customers’ premises.</a:t>
            </a:r>
          </a:p>
          <a:p>
            <a:pPr marL="0" marR="0" lvl="0" indent="0" algn="l" defTabSz="914400" rtl="0" eaLnBrk="1" fontAlgn="auto" latinLnBrk="0" hangingPunct="1">
              <a:lnSpc>
                <a:spcPct val="90000"/>
              </a:lnSpc>
              <a:spcBef>
                <a:spcPts val="60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a:ea typeface="+mn-ea"/>
                <a:cs typeface="+mn-cs"/>
                <a:hlinkClick r:id="rId4">
                  <a:extLst>
                    <a:ext uri="{A12FA001-AC4F-418D-AE19-62706E023703}">
                      <ahyp:hlinkClr xmlns:ahyp="http://schemas.microsoft.com/office/drawing/2018/hyperlinkcolor" val="tx"/>
                    </a:ext>
                  </a:extLst>
                </a:hlinkClick>
              </a:rPr>
              <a:t>www.valmet.com/about-us/sustainability/</a:t>
            </a:r>
            <a:endParaRPr kumimoji="0" lang="en-FI" sz="1200" b="0" i="0" u="none" strike="noStrike" kern="1200" cap="none" spc="0" normalizeH="0" baseline="0" noProof="0">
              <a:ln>
                <a:noFill/>
              </a:ln>
              <a:solidFill>
                <a:prstClr val="white"/>
              </a:solidFill>
              <a:effectLst/>
              <a:uLnTx/>
              <a:uFillTx/>
              <a:latin typeface="Arial"/>
              <a:ea typeface="+mn-ea"/>
              <a:cs typeface="+mn-cs"/>
            </a:endParaRPr>
          </a:p>
        </p:txBody>
      </p:sp>
      <p:pic>
        <p:nvPicPr>
          <p:cNvPr id="33" name="Picture 32" descr="Icon&#10;&#10;Description automatically generated">
            <a:extLst>
              <a:ext uri="{FF2B5EF4-FFF2-40B4-BE49-F238E27FC236}">
                <a16:creationId xmlns:a16="http://schemas.microsoft.com/office/drawing/2014/main" id="{2459733D-DEBD-401C-B3F5-1C55390094B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41375" y="1729341"/>
            <a:ext cx="865560" cy="804605"/>
          </a:xfrm>
          <a:prstGeom prst="rect">
            <a:avLst/>
          </a:prstGeom>
        </p:spPr>
      </p:pic>
      <p:pic>
        <p:nvPicPr>
          <p:cNvPr id="35" name="Picture 34" descr="Logo&#10;&#10;Description automatically generated">
            <a:extLst>
              <a:ext uri="{FF2B5EF4-FFF2-40B4-BE49-F238E27FC236}">
                <a16:creationId xmlns:a16="http://schemas.microsoft.com/office/drawing/2014/main" id="{34EA0873-16E7-481A-BEF2-DFFD62E5D4B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66332" y="2807564"/>
            <a:ext cx="615645" cy="810701"/>
          </a:xfrm>
          <a:prstGeom prst="rect">
            <a:avLst/>
          </a:prstGeom>
        </p:spPr>
      </p:pic>
      <p:pic>
        <p:nvPicPr>
          <p:cNvPr id="37" name="Picture 36" descr="A picture containing text&#10;&#10;Description automatically generated">
            <a:extLst>
              <a:ext uri="{FF2B5EF4-FFF2-40B4-BE49-F238E27FC236}">
                <a16:creationId xmlns:a16="http://schemas.microsoft.com/office/drawing/2014/main" id="{9CC919B9-474A-4D88-B528-E928D336D79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97125" y="3856266"/>
            <a:ext cx="810701" cy="963088"/>
          </a:xfrm>
          <a:prstGeom prst="rect">
            <a:avLst/>
          </a:prstGeom>
        </p:spPr>
      </p:pic>
      <p:pic>
        <p:nvPicPr>
          <p:cNvPr id="39" name="Picture 38" descr="Icon&#10;&#10;Description automatically generated">
            <a:extLst>
              <a:ext uri="{FF2B5EF4-FFF2-40B4-BE49-F238E27FC236}">
                <a16:creationId xmlns:a16="http://schemas.microsoft.com/office/drawing/2014/main" id="{5B48F9AD-028D-4044-8A46-629D7D015118}"/>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59482" y="5043469"/>
            <a:ext cx="920420" cy="847274"/>
          </a:xfrm>
          <a:prstGeom prst="rect">
            <a:avLst/>
          </a:prstGeom>
        </p:spPr>
      </p:pic>
      <p:pic>
        <p:nvPicPr>
          <p:cNvPr id="2" name="Picture 1" descr="A logo with green and black text&#10;&#10;AI-generated content may be incorrect.">
            <a:extLst>
              <a:ext uri="{FF2B5EF4-FFF2-40B4-BE49-F238E27FC236}">
                <a16:creationId xmlns:a16="http://schemas.microsoft.com/office/drawing/2014/main" id="{AC0E2211-AA1D-2F7C-B653-6DB70EDA9A9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3" name="Forma Livre 577">
            <a:extLst>
              <a:ext uri="{FF2B5EF4-FFF2-40B4-BE49-F238E27FC236}">
                <a16:creationId xmlns:a16="http://schemas.microsoft.com/office/drawing/2014/main" id="{72D19698-2B4B-6866-D8CA-E8BD1901BBA2}"/>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rma Livre 578">
            <a:extLst>
              <a:ext uri="{FF2B5EF4-FFF2-40B4-BE49-F238E27FC236}">
                <a16:creationId xmlns:a16="http://schemas.microsoft.com/office/drawing/2014/main" id="{FA2AF3C4-39A4-AE2C-11B7-5D3C6FE700ED}"/>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rma Livre 580">
            <a:extLst>
              <a:ext uri="{FF2B5EF4-FFF2-40B4-BE49-F238E27FC236}">
                <a16:creationId xmlns:a16="http://schemas.microsoft.com/office/drawing/2014/main" id="{37663E58-1226-2F5D-29D9-68B294B45B41}"/>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00961663"/>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1B46D3-B9B8-4B97-9FE8-99CD860BECDF}"/>
              </a:ext>
            </a:extLst>
          </p:cNvPr>
          <p:cNvSpPr/>
          <p:nvPr/>
        </p:nvSpPr>
        <p:spPr>
          <a:xfrm>
            <a:off x="9515" y="1557338"/>
            <a:ext cx="12192001" cy="4468823"/>
          </a:xfrm>
          <a:prstGeom prst="rect">
            <a:avLst/>
          </a:prstGeom>
          <a:solidFill>
            <a:schemeClr val="bg1">
              <a:lumMod val="9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a:ea typeface="+mn-ea"/>
              <a:cs typeface="+mn-cs"/>
            </a:endParaRPr>
          </a:p>
        </p:txBody>
      </p:sp>
      <p:pic>
        <p:nvPicPr>
          <p:cNvPr id="25" name="Picture 24" descr="A picture containing person, indoor&#10;&#10;Description automatically generated">
            <a:extLst>
              <a:ext uri="{FF2B5EF4-FFF2-40B4-BE49-F238E27FC236}">
                <a16:creationId xmlns:a16="http://schemas.microsoft.com/office/drawing/2014/main" id="{CF7D0F71-9ACD-415D-B60D-E6EC0EA44F0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555261"/>
            <a:ext cx="3057516" cy="2239558"/>
          </a:xfrm>
          <a:prstGeom prst="rect">
            <a:avLst/>
          </a:prstGeom>
        </p:spPr>
      </p:pic>
      <p:sp>
        <p:nvSpPr>
          <p:cNvPr id="5" name="Title 4"/>
          <p:cNvSpPr>
            <a:spLocks noGrp="1"/>
          </p:cNvSpPr>
          <p:nvPr>
            <p:ph type="title"/>
          </p:nvPr>
        </p:nvSpPr>
        <p:spPr/>
        <p:txBody>
          <a:bodyPr/>
          <a:lstStyle/>
          <a:p>
            <a:r>
              <a:rPr lang="en-US" dirty="0"/>
              <a:t>Valmet’s flow control services briefly</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10" name="TextBox 9">
            <a:extLst>
              <a:ext uri="{FF2B5EF4-FFF2-40B4-BE49-F238E27FC236}">
                <a16:creationId xmlns:a16="http://schemas.microsoft.com/office/drawing/2014/main" id="{8332D0D3-11B9-44AC-92E8-FE46AC7D2D8F}"/>
              </a:ext>
            </a:extLst>
          </p:cNvPr>
          <p:cNvSpPr txBox="1"/>
          <p:nvPr/>
        </p:nvSpPr>
        <p:spPr>
          <a:xfrm>
            <a:off x="3279522" y="1903153"/>
            <a:ext cx="2593819" cy="1477328"/>
          </a:xfrm>
          <a:prstGeom prst="rect">
            <a:avLst/>
          </a:prstGeom>
          <a:noFill/>
        </p:spPr>
        <p:txBody>
          <a:bodyPr wrap="squar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C4D4F"/>
                </a:solidFill>
                <a:effectLst/>
                <a:uLnTx/>
                <a:uFillTx/>
                <a:latin typeface="Arial"/>
                <a:ea typeface="+mn-ea"/>
                <a:cs typeface="+mn-cs"/>
              </a:rPr>
              <a:t>Over </a:t>
            </a:r>
            <a:r>
              <a:rPr kumimoji="0" lang="en-GB" sz="1800" b="1" i="0" u="none" strike="noStrike" kern="1200" cap="none" spc="0" normalizeH="0" baseline="0" noProof="0">
                <a:ln>
                  <a:noFill/>
                </a:ln>
                <a:solidFill>
                  <a:srgbClr val="4C4D4F"/>
                </a:solidFill>
                <a:effectLst/>
                <a:uLnTx/>
                <a:uFillTx/>
                <a:latin typeface="Arial"/>
                <a:ea typeface="+mn-ea"/>
                <a:cs typeface="+mn-cs"/>
              </a:rPr>
              <a:t>400</a:t>
            </a:r>
            <a:r>
              <a:rPr kumimoji="0" lang="en-GB" sz="1800" b="0" i="0" u="none" strike="noStrike" kern="1200" cap="none" spc="0" normalizeH="0" baseline="0" noProof="0">
                <a:ln>
                  <a:noFill/>
                </a:ln>
                <a:solidFill>
                  <a:srgbClr val="4C4D4F"/>
                </a:solidFill>
                <a:effectLst/>
                <a:uLnTx/>
                <a:uFillTx/>
                <a:latin typeface="Arial"/>
                <a:ea typeface="+mn-ea"/>
                <a:cs typeface="+mn-cs"/>
              </a:rPr>
              <a:t> </a:t>
            </a: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GB" sz="1800" b="0" i="0" u="none" strike="noStrike" kern="1200" cap="none" spc="0" normalizeH="0" baseline="0" noProof="0">
                <a:ln>
                  <a:noFill/>
                </a:ln>
                <a:solidFill>
                  <a:srgbClr val="4C4D4F"/>
                </a:solidFill>
                <a:effectLst/>
                <a:uLnTx/>
                <a:uFillTx/>
                <a:latin typeface="Arial"/>
                <a:ea typeface="+mn-ea"/>
                <a:cs typeface="+mn-cs"/>
              </a:rPr>
              <a:t>experienced field service experts globally</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C4D4F"/>
              </a:solidFill>
              <a:effectLst/>
              <a:uLnTx/>
              <a:uFillTx/>
              <a:latin typeface="Arial"/>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a:ea typeface="+mn-ea"/>
                <a:cs typeface="+mn-cs"/>
              </a:rPr>
              <a:t>Market-leading expertise in shutdown management</a:t>
            </a:r>
          </a:p>
        </p:txBody>
      </p:sp>
      <p:sp>
        <p:nvSpPr>
          <p:cNvPr id="11" name="TextBox 10">
            <a:extLst>
              <a:ext uri="{FF2B5EF4-FFF2-40B4-BE49-F238E27FC236}">
                <a16:creationId xmlns:a16="http://schemas.microsoft.com/office/drawing/2014/main" id="{A4288BFC-9D75-4DF4-AF49-132BA6F424EC}"/>
              </a:ext>
            </a:extLst>
          </p:cNvPr>
          <p:cNvSpPr txBox="1"/>
          <p:nvPr/>
        </p:nvSpPr>
        <p:spPr>
          <a:xfrm>
            <a:off x="6139124" y="4042221"/>
            <a:ext cx="3051923" cy="18189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C4D4F"/>
                </a:solidFill>
                <a:effectLst/>
                <a:uLnTx/>
                <a:uFillTx/>
                <a:latin typeface="Arial"/>
                <a:ea typeface="+mn-ea"/>
                <a:cs typeface="+mn-cs"/>
              </a:rPr>
              <a:t>Forerunner in digitalization and diagnostics</a:t>
            </a:r>
          </a:p>
          <a:p>
            <a:pPr marL="0" marR="0" lvl="0" indent="0" algn="ctr" defTabSz="914400" rtl="0" eaLnBrk="1" fontAlgn="auto" latinLnBrk="0" hangingPunct="1">
              <a:lnSpc>
                <a:spcPct val="9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4C4D4F"/>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rPr>
              <a:t>Pioneering the use of data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rPr>
              <a:t>improve process reliability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solidFill>
                <a:effectLst/>
                <a:uLnTx/>
                <a:uFillTx/>
                <a:latin typeface="Arial" panose="020B0604020202020204" pitchFamily="34" charset="0"/>
                <a:ea typeface="+mn-ea"/>
                <a:cs typeface="Arial" panose="020B0604020202020204" pitchFamily="34" charset="0"/>
              </a:rPr>
              <a:t>since mid-90s</a:t>
            </a:r>
          </a:p>
        </p:txBody>
      </p:sp>
      <p:sp>
        <p:nvSpPr>
          <p:cNvPr id="12" name="TextBox 11">
            <a:extLst>
              <a:ext uri="{FF2B5EF4-FFF2-40B4-BE49-F238E27FC236}">
                <a16:creationId xmlns:a16="http://schemas.microsoft.com/office/drawing/2014/main" id="{78F4C3F9-0D1A-411E-B744-EF08033695BF}"/>
              </a:ext>
            </a:extLst>
          </p:cNvPr>
          <p:cNvSpPr txBox="1"/>
          <p:nvPr/>
        </p:nvSpPr>
        <p:spPr>
          <a:xfrm>
            <a:off x="0" y="4447786"/>
            <a:ext cx="3111128" cy="923330"/>
          </a:xfrm>
          <a:prstGeom prst="rect">
            <a:avLst/>
          </a:prstGeom>
          <a:noFill/>
        </p:spPr>
        <p:txBody>
          <a:bodyPr wrap="square" rtlCol="0" anchor="t">
            <a:spAutoFit/>
          </a:bodyPr>
          <a:lstStyle/>
          <a:p>
            <a:pPr marL="0" marR="0" lvl="0" indent="0" algn="ctr" defTabSz="914400" rtl="0" eaLnBrk="1" fontAlgn="base" latinLnBrk="0" hangingPunct="1">
              <a:lnSpc>
                <a:spcPct val="100000"/>
              </a:lnSpc>
              <a:spcBef>
                <a:spcPts val="0"/>
              </a:spcBef>
              <a:spcAft>
                <a:spcPts val="0"/>
              </a:spcAft>
              <a:buClrTx/>
              <a:buSzTx/>
              <a:buFontTx/>
              <a:buNone/>
              <a:tabLst>
                <a:tab pos="5292725" algn="r"/>
              </a:tabLst>
              <a:defRPr/>
            </a:pPr>
            <a:r>
              <a:rPr kumimoji="0" lang="en-US" sz="1800" b="0" i="0" u="none" strike="noStrike" kern="1200" cap="none" spc="0" normalizeH="0" baseline="0" noProof="0">
                <a:ln>
                  <a:noFill/>
                </a:ln>
                <a:solidFill>
                  <a:srgbClr val="4C4D4F"/>
                </a:solidFill>
                <a:effectLst/>
                <a:uLnTx/>
                <a:uFillTx/>
                <a:latin typeface="Arial"/>
                <a:ea typeface="+mn-ea"/>
                <a:cs typeface="+mn-cs"/>
              </a:rPr>
              <a:t>Over </a:t>
            </a:r>
            <a:r>
              <a:rPr kumimoji="0" lang="en-US" sz="1800" b="1" i="0" u="none" strike="noStrike" kern="1200" cap="none" spc="0" normalizeH="0" baseline="0" noProof="0">
                <a:ln>
                  <a:noFill/>
                </a:ln>
                <a:solidFill>
                  <a:srgbClr val="4C4D4F"/>
                </a:solidFill>
                <a:effectLst/>
                <a:uLnTx/>
                <a:uFillTx/>
                <a:latin typeface="Arial"/>
                <a:ea typeface="+mn-ea"/>
                <a:cs typeface="+mn-cs"/>
              </a:rPr>
              <a:t>20,000</a:t>
            </a:r>
            <a:r>
              <a:rPr kumimoji="0" lang="en-US" sz="1800" b="0" i="0" u="none" strike="noStrike" kern="1200" cap="none" spc="0" normalizeH="0" baseline="0" noProof="0">
                <a:ln>
                  <a:noFill/>
                </a:ln>
                <a:solidFill>
                  <a:srgbClr val="4C4D4F"/>
                </a:solidFill>
                <a:effectLst/>
                <a:uLnTx/>
                <a:uFillTx/>
                <a:latin typeface="Arial"/>
                <a:ea typeface="+mn-ea"/>
                <a:cs typeface="+mn-cs"/>
              </a:rPr>
              <a:t> overhauled valves and </a:t>
            </a:r>
          </a:p>
          <a:p>
            <a:pPr marL="0" marR="0" lvl="0" indent="0" algn="ctr" defTabSz="914400" rtl="0" eaLnBrk="1" fontAlgn="base" latinLnBrk="0" hangingPunct="1">
              <a:lnSpc>
                <a:spcPct val="100000"/>
              </a:lnSpc>
              <a:spcBef>
                <a:spcPts val="0"/>
              </a:spcBef>
              <a:spcAft>
                <a:spcPts val="0"/>
              </a:spcAft>
              <a:buClrTx/>
              <a:buSzTx/>
              <a:buFontTx/>
              <a:buNone/>
              <a:tabLst>
                <a:tab pos="5292725" algn="r"/>
              </a:tabLst>
              <a:defRPr/>
            </a:pPr>
            <a:r>
              <a:rPr kumimoji="0" lang="en-US" sz="1800" b="1" i="0" u="none" strike="noStrike" kern="1200" cap="none" spc="0" normalizeH="0" baseline="0" noProof="0">
                <a:ln>
                  <a:noFill/>
                </a:ln>
                <a:solidFill>
                  <a:srgbClr val="4C4D4F"/>
                </a:solidFill>
                <a:effectLst/>
                <a:uLnTx/>
                <a:uFillTx/>
                <a:latin typeface="Arial"/>
                <a:ea typeface="+mn-ea"/>
                <a:cs typeface="+mn-cs"/>
              </a:rPr>
              <a:t>3,000</a:t>
            </a:r>
            <a:r>
              <a:rPr kumimoji="0" lang="en-US" sz="1800" b="0" i="0" u="none" strike="noStrike" kern="1200" cap="none" spc="0" normalizeH="0" baseline="0" noProof="0">
                <a:ln>
                  <a:noFill/>
                </a:ln>
                <a:solidFill>
                  <a:srgbClr val="4C4D4F"/>
                </a:solidFill>
                <a:effectLst/>
                <a:uLnTx/>
                <a:uFillTx/>
                <a:latin typeface="Arial"/>
                <a:ea typeface="+mn-ea"/>
                <a:cs typeface="+mn-cs"/>
              </a:rPr>
              <a:t> site visits per year</a:t>
            </a:r>
          </a:p>
        </p:txBody>
      </p:sp>
      <p:sp>
        <p:nvSpPr>
          <p:cNvPr id="14" name="Rectangle 13">
            <a:extLst>
              <a:ext uri="{FF2B5EF4-FFF2-40B4-BE49-F238E27FC236}">
                <a16:creationId xmlns:a16="http://schemas.microsoft.com/office/drawing/2014/main" id="{078B2B37-7035-4E77-A625-DFBE8FE6840F}"/>
              </a:ext>
            </a:extLst>
          </p:cNvPr>
          <p:cNvSpPr/>
          <p:nvPr/>
        </p:nvSpPr>
        <p:spPr>
          <a:xfrm>
            <a:off x="3059595" y="3794819"/>
            <a:ext cx="3045921" cy="223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err="1">
              <a:ln>
                <a:noFill/>
              </a:ln>
              <a:solidFill>
                <a:prstClr val="white"/>
              </a:solidFill>
              <a:effectLst/>
              <a:uLnTx/>
              <a:uFillTx/>
              <a:latin typeface="Arial"/>
              <a:ea typeface="+mn-ea"/>
              <a:cs typeface="+mn-cs"/>
            </a:endParaRPr>
          </a:p>
        </p:txBody>
      </p:sp>
      <p:sp>
        <p:nvSpPr>
          <p:cNvPr id="15" name="TextBox 14">
            <a:extLst>
              <a:ext uri="{FF2B5EF4-FFF2-40B4-BE49-F238E27FC236}">
                <a16:creationId xmlns:a16="http://schemas.microsoft.com/office/drawing/2014/main" id="{F27580DC-1621-46F6-A44B-5E747216A0C0}"/>
              </a:ext>
            </a:extLst>
          </p:cNvPr>
          <p:cNvSpPr txBox="1"/>
          <p:nvPr/>
        </p:nvSpPr>
        <p:spPr>
          <a:xfrm>
            <a:off x="3252903" y="4447786"/>
            <a:ext cx="262043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a:ea typeface="+mn-ea"/>
                <a:cs typeface="+mn-cs"/>
              </a:rPr>
              <a:t>~</a:t>
            </a:r>
            <a:r>
              <a:rPr kumimoji="0" lang="en-GB" sz="1800" b="0" i="0" u="none" strike="noStrike" kern="1200" cap="none" spc="0" normalizeH="0" baseline="0" noProof="0">
                <a:ln>
                  <a:noFill/>
                </a:ln>
                <a:solidFill>
                  <a:srgbClr val="50B948"/>
                </a:solidFill>
                <a:effectLst/>
                <a:uLnTx/>
                <a:uFillTx/>
                <a:latin typeface="Arial"/>
                <a:ea typeface="+mn-ea"/>
                <a:cs typeface="+mn-cs"/>
              </a:rPr>
              <a:t> </a:t>
            </a:r>
            <a:r>
              <a:rPr kumimoji="0" lang="en-GB" sz="1800" b="1" i="0" u="none" strike="noStrike" kern="1200" cap="none" spc="0" normalizeH="0" baseline="0" noProof="0">
                <a:ln>
                  <a:noFill/>
                </a:ln>
                <a:solidFill>
                  <a:prstClr val="white"/>
                </a:solidFill>
                <a:effectLst/>
                <a:uLnTx/>
                <a:uFillTx/>
                <a:latin typeface="Arial"/>
                <a:ea typeface="+mn-ea"/>
                <a:cs typeface="+mn-cs"/>
              </a:rPr>
              <a:t>40</a:t>
            </a:r>
            <a:r>
              <a:rPr kumimoji="0" lang="en-GB" sz="1800" b="0" i="0" u="none" strike="noStrike" kern="1200" cap="none" spc="0" normalizeH="0" baseline="0" noProof="0">
                <a:ln>
                  <a:noFill/>
                </a:ln>
                <a:solidFill>
                  <a:prstClr val="white"/>
                </a:solidFill>
                <a:effectLst/>
                <a:uLnTx/>
                <a:uFillTx/>
                <a:latin typeface="Arial"/>
                <a:ea typeface="+mn-ea"/>
                <a:cs typeface="+mn-cs"/>
              </a:rPr>
              <a:t> service centres in more than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prstClr val="white"/>
                </a:solidFill>
                <a:effectLst/>
                <a:uLnTx/>
                <a:uFillTx/>
                <a:latin typeface="Arial"/>
                <a:ea typeface="+mn-ea"/>
                <a:cs typeface="+mn-cs"/>
              </a:rPr>
              <a:t>20 </a:t>
            </a:r>
            <a:r>
              <a:rPr kumimoji="0" lang="en-GB" sz="1800" b="0" i="0" u="none" strike="noStrike" kern="1200" cap="none" spc="0" normalizeH="0" baseline="0" noProof="0">
                <a:ln>
                  <a:noFill/>
                </a:ln>
                <a:solidFill>
                  <a:prstClr val="white"/>
                </a:solidFill>
                <a:effectLst/>
                <a:uLnTx/>
                <a:uFillTx/>
                <a:latin typeface="Arial"/>
                <a:ea typeface="+mn-ea"/>
                <a:cs typeface="+mn-cs"/>
              </a:rPr>
              <a:t>countries</a:t>
            </a:r>
          </a:p>
        </p:txBody>
      </p:sp>
      <p:sp>
        <p:nvSpPr>
          <p:cNvPr id="16" name="Rectangle 15">
            <a:extLst>
              <a:ext uri="{FF2B5EF4-FFF2-40B4-BE49-F238E27FC236}">
                <a16:creationId xmlns:a16="http://schemas.microsoft.com/office/drawing/2014/main" id="{3162899E-F8FF-4138-A487-631466F58D93}"/>
              </a:ext>
            </a:extLst>
          </p:cNvPr>
          <p:cNvSpPr/>
          <p:nvPr/>
        </p:nvSpPr>
        <p:spPr>
          <a:xfrm>
            <a:off x="9364392" y="1975211"/>
            <a:ext cx="2725316" cy="1477328"/>
          </a:xfrm>
          <a:prstGeom prst="rect">
            <a:avLst/>
          </a:prstGeom>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4C4D4F"/>
                </a:solidFill>
                <a:effectLst/>
                <a:uLnTx/>
                <a:uFillTx/>
                <a:latin typeface="Arial"/>
                <a:ea typeface="+mn-ea"/>
                <a:cs typeface="+mn-cs"/>
              </a:rPr>
              <a:t>65 years</a:t>
            </a:r>
            <a:r>
              <a:rPr kumimoji="0" lang="en-US" sz="1800" b="0" i="0" u="none" strike="noStrike" kern="1200" cap="none" spc="0" normalizeH="0" baseline="0" noProof="0">
                <a:ln>
                  <a:noFill/>
                </a:ln>
                <a:solidFill>
                  <a:srgbClr val="4C4D4F"/>
                </a:solidFill>
                <a:effectLst/>
                <a:uLnTx/>
                <a:uFillTx/>
                <a:latin typeface="Arial"/>
                <a:ea typeface="+mn-ea"/>
                <a:cs typeface="+mn-cs"/>
              </a:rPr>
              <a:t> of valve technology knowledge and experience – </a:t>
            </a:r>
            <a:br>
              <a:rPr kumimoji="0" lang="en-US" sz="1800" b="0" i="0" u="none" strike="noStrike" kern="1200" cap="none" spc="0" normalizeH="0" baseline="0" noProof="0">
                <a:ln>
                  <a:noFill/>
                </a:ln>
                <a:solidFill>
                  <a:srgbClr val="4C4D4F"/>
                </a:solidFill>
                <a:effectLst/>
                <a:uLnTx/>
                <a:uFillTx/>
                <a:latin typeface="Arial"/>
                <a:ea typeface="+mn-ea"/>
                <a:cs typeface="+mn-cs"/>
              </a:rPr>
            </a:br>
            <a:r>
              <a:rPr kumimoji="0" lang="en-US" sz="1800" b="1" i="0" u="none" strike="noStrike" kern="1200" cap="none" spc="0" normalizeH="0" baseline="0" noProof="0">
                <a:ln>
                  <a:noFill/>
                </a:ln>
                <a:solidFill>
                  <a:srgbClr val="4C4D4F"/>
                </a:solidFill>
                <a:effectLst/>
                <a:uLnTx/>
                <a:uFillTx/>
                <a:latin typeface="Arial"/>
                <a:ea typeface="+mn-ea"/>
                <a:cs typeface="+mn-cs"/>
              </a:rPr>
              <a:t>45+ years </a:t>
            </a:r>
            <a:r>
              <a:rPr kumimoji="0" lang="en-US" sz="1800" b="0" i="0" u="none" strike="noStrike" kern="1200" cap="none" spc="0" normalizeH="0" baseline="0" noProof="0">
                <a:ln>
                  <a:noFill/>
                </a:ln>
                <a:solidFill>
                  <a:srgbClr val="4C4D4F"/>
                </a:solidFill>
                <a:effectLst/>
                <a:uLnTx/>
                <a:uFillTx/>
                <a:latin typeface="Arial"/>
                <a:ea typeface="+mn-ea"/>
                <a:cs typeface="+mn-cs"/>
              </a:rPr>
              <a:t>of valve service</a:t>
            </a:r>
            <a:endParaRPr kumimoji="0" lang="en-GB" sz="1600" b="0" i="0" u="none" strike="noStrike" kern="1200" cap="none" spc="0" normalizeH="0" baseline="0" noProof="0">
              <a:ln>
                <a:noFill/>
              </a:ln>
              <a:solidFill>
                <a:srgbClr val="4C4D4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AA8B825B-4EBE-4167-946F-87C208353096}"/>
              </a:ext>
            </a:extLst>
          </p:cNvPr>
          <p:cNvSpPr/>
          <p:nvPr/>
        </p:nvSpPr>
        <p:spPr>
          <a:xfrm>
            <a:off x="6105516" y="1557338"/>
            <a:ext cx="3083601" cy="22399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FI" sz="2400" b="0" i="0" u="none" strike="noStrike" kern="1200" cap="none" spc="0" normalizeH="0" baseline="0" noProof="0" err="1">
              <a:ln>
                <a:noFill/>
              </a:ln>
              <a:solidFill>
                <a:prstClr val="white"/>
              </a:solidFill>
              <a:effectLst/>
              <a:uLnTx/>
              <a:uFillTx/>
              <a:latin typeface="Arial"/>
              <a:ea typeface="+mn-ea"/>
              <a:cs typeface="+mn-cs"/>
            </a:endParaRPr>
          </a:p>
        </p:txBody>
      </p:sp>
      <p:sp>
        <p:nvSpPr>
          <p:cNvPr id="18" name="TextBox 17">
            <a:extLst>
              <a:ext uri="{FF2B5EF4-FFF2-40B4-BE49-F238E27FC236}">
                <a16:creationId xmlns:a16="http://schemas.microsoft.com/office/drawing/2014/main" id="{8CA539D5-8DFD-4273-B86A-CAF202DACE1E}"/>
              </a:ext>
            </a:extLst>
          </p:cNvPr>
          <p:cNvSpPr txBox="1"/>
          <p:nvPr/>
        </p:nvSpPr>
        <p:spPr>
          <a:xfrm>
            <a:off x="6199554" y="2116988"/>
            <a:ext cx="293106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We are involved 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a:ea typeface="+mn-ea"/>
                <a:cs typeface="+mn-cs"/>
              </a:rPr>
              <a:t>150+ shutdowns </a:t>
            </a:r>
            <a:r>
              <a:rPr kumimoji="0" lang="en-US" sz="1800" b="0" i="0" u="none" strike="noStrike" kern="1200" cap="none" spc="0" normalizeH="0" baseline="0" noProof="0">
                <a:ln>
                  <a:noFill/>
                </a:ln>
                <a:solidFill>
                  <a:prstClr val="white"/>
                </a:solidFill>
                <a:effectLst/>
                <a:uLnTx/>
                <a:uFillTx/>
                <a:latin typeface="Arial"/>
                <a:ea typeface="+mn-ea"/>
                <a:cs typeface="+mn-cs"/>
              </a:rPr>
              <a:t>and </a:t>
            </a:r>
            <a:r>
              <a:rPr kumimoji="0" lang="en-US" sz="1800" b="1" i="0" u="none" strike="noStrike" kern="1200" cap="none" spc="0" normalizeH="0" baseline="0" noProof="0">
                <a:ln>
                  <a:noFill/>
                </a:ln>
                <a:solidFill>
                  <a:prstClr val="white"/>
                </a:solidFill>
                <a:effectLst/>
                <a:uLnTx/>
                <a:uFillTx/>
                <a:latin typeface="Arial"/>
                <a:ea typeface="+mn-ea"/>
                <a:cs typeface="+mn-cs"/>
              </a:rPr>
              <a:t>100+ service agreements</a:t>
            </a:r>
            <a:r>
              <a:rPr kumimoji="0" lang="en-US" sz="1800" b="0" i="0" u="none" strike="noStrike" kern="1200" cap="none" spc="0" normalizeH="0" baseline="0" noProof="0">
                <a:ln>
                  <a:noFill/>
                </a:ln>
                <a:solidFill>
                  <a:prstClr val="white"/>
                </a:solidFill>
                <a:effectLst/>
                <a:uLnTx/>
                <a:uFillTx/>
                <a:latin typeface="Arial"/>
                <a:ea typeface="+mn-ea"/>
                <a:cs typeface="+mn-cs"/>
              </a:rPr>
              <a:t> globally</a:t>
            </a:r>
          </a:p>
        </p:txBody>
      </p:sp>
      <p:pic>
        <p:nvPicPr>
          <p:cNvPr id="20" name="Picture 19">
            <a:extLst>
              <a:ext uri="{FF2B5EF4-FFF2-40B4-BE49-F238E27FC236}">
                <a16:creationId xmlns:a16="http://schemas.microsoft.com/office/drawing/2014/main" id="{FC23DA51-408B-4E99-B286-BAF6AC022A8B}"/>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187391" y="3792742"/>
            <a:ext cx="3014126" cy="2233419"/>
          </a:xfrm>
          <a:prstGeom prst="rect">
            <a:avLst/>
          </a:prstGeom>
        </p:spPr>
      </p:pic>
      <p:pic>
        <p:nvPicPr>
          <p:cNvPr id="2" name="Picture 1" descr="A logo with green and black text&#10;&#10;AI-generated content may be incorrect.">
            <a:extLst>
              <a:ext uri="{FF2B5EF4-FFF2-40B4-BE49-F238E27FC236}">
                <a16:creationId xmlns:a16="http://schemas.microsoft.com/office/drawing/2014/main" id="{F74CC70E-B313-5D7B-43D1-BB92E7FB02D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3" name="Forma Livre 577">
            <a:extLst>
              <a:ext uri="{FF2B5EF4-FFF2-40B4-BE49-F238E27FC236}">
                <a16:creationId xmlns:a16="http://schemas.microsoft.com/office/drawing/2014/main" id="{9B578EC0-BF96-3F74-A348-1A318609390B}"/>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rma Livre 578">
            <a:extLst>
              <a:ext uri="{FF2B5EF4-FFF2-40B4-BE49-F238E27FC236}">
                <a16:creationId xmlns:a16="http://schemas.microsoft.com/office/drawing/2014/main" id="{699FFFF8-D38D-53DD-760D-E4161CBF2CED}"/>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orma Livre 580">
            <a:extLst>
              <a:ext uri="{FF2B5EF4-FFF2-40B4-BE49-F238E27FC236}">
                <a16:creationId xmlns:a16="http://schemas.microsoft.com/office/drawing/2014/main" id="{90980509-4693-92DB-A208-6BD58FF2C515}"/>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40381274"/>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1B46D3-B9B8-4B97-9FE8-99CD860BECDF}"/>
              </a:ext>
            </a:extLst>
          </p:cNvPr>
          <p:cNvSpPr/>
          <p:nvPr/>
        </p:nvSpPr>
        <p:spPr>
          <a:xfrm>
            <a:off x="9515" y="1557338"/>
            <a:ext cx="12192001" cy="4468823"/>
          </a:xfrm>
          <a:prstGeom prst="rect">
            <a:avLst/>
          </a:prstGeom>
          <a:solidFill>
            <a:schemeClr val="bg1">
              <a:lumMod val="95000"/>
              <a:alpha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srgbClr val="000000"/>
              </a:solidFill>
              <a:effectLst/>
              <a:uLnTx/>
              <a:uFillTx/>
              <a:latin typeface="Arial"/>
              <a:ea typeface="+mn-ea"/>
              <a:cs typeface="+mn-cs"/>
            </a:endParaRPr>
          </a:p>
        </p:txBody>
      </p:sp>
      <p:pic>
        <p:nvPicPr>
          <p:cNvPr id="25" name="Picture 24">
            <a:extLst>
              <a:ext uri="{FF2B5EF4-FFF2-40B4-BE49-F238E27FC236}">
                <a16:creationId xmlns:a16="http://schemas.microsoft.com/office/drawing/2014/main" id="{CF7D0F71-9ACD-415D-B60D-E6EC0EA44F0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05676" y="1563476"/>
            <a:ext cx="2647722" cy="2231342"/>
          </a:xfrm>
          <a:prstGeom prst="rect">
            <a:avLst/>
          </a:prstGeom>
        </p:spPr>
      </p:pic>
      <p:sp>
        <p:nvSpPr>
          <p:cNvPr id="5" name="Title 4"/>
          <p:cNvSpPr>
            <a:spLocks noGrp="1"/>
          </p:cNvSpPr>
          <p:nvPr>
            <p:ph type="title"/>
          </p:nvPr>
        </p:nvSpPr>
        <p:spPr/>
        <p:txBody>
          <a:bodyPr/>
          <a:lstStyle/>
          <a:p>
            <a:r>
              <a:rPr lang="fi-FI"/>
              <a:t>Flow Control – Latin America in brief</a:t>
            </a:r>
            <a:endParaRPr lang="en-US"/>
          </a:p>
        </p:txBody>
      </p:sp>
      <p:sp>
        <p:nvSpPr>
          <p:cNvPr id="6" name="Date Placeholder 5"/>
          <p:cNvSpPr>
            <a:spLocks noGrp="1"/>
          </p:cNvSpPr>
          <p:nvPr>
            <p:ph type="dt" sz="half" idx="15"/>
          </p:nvPr>
        </p:nvSpPr>
        <p:spPr/>
        <p:txBody>
          <a:bodyPr/>
          <a:lstStyle/>
          <a:p>
            <a:fld id="{51B0A147-57E1-4B3B-A6DC-885B704DED0D}" type="datetime3">
              <a:rPr lang="en-US" smtClean="0"/>
              <a:t>27 November 2025</a:t>
            </a:fld>
            <a:endParaRPr lang="en-US"/>
          </a:p>
        </p:txBody>
      </p:sp>
      <p:sp>
        <p:nvSpPr>
          <p:cNvPr id="8" name="Slide Number Placeholder 7"/>
          <p:cNvSpPr>
            <a:spLocks noGrp="1"/>
          </p:cNvSpPr>
          <p:nvPr>
            <p:ph type="sldNum" sz="quarter" idx="17"/>
          </p:nvPr>
        </p:nvSpPr>
        <p:spPr/>
        <p:txBody>
          <a:bodyPr/>
          <a:lstStyle/>
          <a:p>
            <a:fld id="{82F35C78-EDC3-4BE6-A74D-429C10820A80}" type="slidenum">
              <a:rPr lang="en-US" smtClean="0"/>
              <a:pPr/>
              <a:t>4</a:t>
            </a:fld>
            <a:endParaRPr lang="en-US"/>
          </a:p>
        </p:txBody>
      </p:sp>
      <p:sp>
        <p:nvSpPr>
          <p:cNvPr id="11" name="TextBox 10">
            <a:extLst>
              <a:ext uri="{FF2B5EF4-FFF2-40B4-BE49-F238E27FC236}">
                <a16:creationId xmlns:a16="http://schemas.microsoft.com/office/drawing/2014/main" id="{A4288BFC-9D75-4DF4-AF49-132BA6F424EC}"/>
              </a:ext>
            </a:extLst>
          </p:cNvPr>
          <p:cNvSpPr txBox="1"/>
          <p:nvPr/>
        </p:nvSpPr>
        <p:spPr>
          <a:xfrm>
            <a:off x="9186467" y="1564390"/>
            <a:ext cx="3008707" cy="2062103"/>
          </a:xfrm>
          <a:prstGeom prst="rect">
            <a:avLst/>
          </a:prstGeom>
          <a:noFill/>
        </p:spPr>
        <p:txBody>
          <a:bodyPr wrap="square" rtlCol="0">
            <a:spAutoFit/>
          </a:bodyPr>
          <a:lstStyle/>
          <a:p>
            <a:pPr algn="ctr"/>
            <a:r>
              <a:rPr lang="en-US" b="1"/>
              <a:t>Main customers</a:t>
            </a:r>
          </a:p>
          <a:p>
            <a:endParaRPr lang="fi-FI"/>
          </a:p>
          <a:p>
            <a:r>
              <a:rPr lang="en-US" sz="1300">
                <a:latin typeface="Arial" panose="020B0604020202020204" pitchFamily="34" charset="0"/>
                <a:cs typeface="Arial" panose="020B0604020202020204" pitchFamily="34" charset="0"/>
              </a:rPr>
              <a:t>P&amp;P: Arauco, Klabin, Suzano, CMPC</a:t>
            </a:r>
          </a:p>
          <a:p>
            <a:endParaRPr lang="en-US" sz="1300">
              <a:latin typeface="Arial" panose="020B0604020202020204" pitchFamily="34" charset="0"/>
              <a:cs typeface="Arial" panose="020B0604020202020204" pitchFamily="34" charset="0"/>
            </a:endParaRPr>
          </a:p>
          <a:p>
            <a:r>
              <a:rPr lang="en-US" sz="1300">
                <a:latin typeface="Arial" panose="020B0604020202020204" pitchFamily="34" charset="0"/>
                <a:cs typeface="Arial" panose="020B0604020202020204" pitchFamily="34" charset="0"/>
              </a:rPr>
              <a:t>M&amp;M: Vale, Codelco, BHP, FLS</a:t>
            </a:r>
          </a:p>
          <a:p>
            <a:endParaRPr lang="en-US" sz="1300">
              <a:latin typeface="Arial" panose="020B0604020202020204" pitchFamily="34" charset="0"/>
              <a:cs typeface="Arial" panose="020B0604020202020204" pitchFamily="34" charset="0"/>
            </a:endParaRPr>
          </a:p>
          <a:p>
            <a:r>
              <a:rPr lang="en-US" sz="1300">
                <a:latin typeface="Arial" panose="020B0604020202020204" pitchFamily="34" charset="0"/>
                <a:cs typeface="Arial" panose="020B0604020202020204" pitchFamily="34" charset="0"/>
              </a:rPr>
              <a:t>R&amp;C: Braskem, Petrobras, Pemex</a:t>
            </a:r>
          </a:p>
          <a:p>
            <a:endParaRPr lang="en-US" sz="1300">
              <a:latin typeface="Arial" panose="020B0604020202020204" pitchFamily="34" charset="0"/>
              <a:cs typeface="Arial" panose="020B0604020202020204" pitchFamily="34" charset="0"/>
            </a:endParaRPr>
          </a:p>
          <a:p>
            <a:r>
              <a:rPr lang="en-US" sz="1300">
                <a:latin typeface="Arial" panose="020B0604020202020204" pitchFamily="34" charset="0"/>
                <a:cs typeface="Arial" panose="020B0604020202020204" pitchFamily="34" charset="0"/>
              </a:rPr>
              <a:t>RE&amp;G: FS Agro, White M, Adeco</a:t>
            </a:r>
          </a:p>
        </p:txBody>
      </p:sp>
      <p:sp>
        <p:nvSpPr>
          <p:cNvPr id="14" name="Rectangle 13">
            <a:extLst>
              <a:ext uri="{FF2B5EF4-FFF2-40B4-BE49-F238E27FC236}">
                <a16:creationId xmlns:a16="http://schemas.microsoft.com/office/drawing/2014/main" id="{078B2B37-7035-4E77-A625-DFBE8FE6840F}"/>
              </a:ext>
            </a:extLst>
          </p:cNvPr>
          <p:cNvSpPr/>
          <p:nvPr/>
        </p:nvSpPr>
        <p:spPr>
          <a:xfrm>
            <a:off x="3059596" y="3794819"/>
            <a:ext cx="3037992" cy="223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err="1"/>
          </a:p>
        </p:txBody>
      </p:sp>
      <p:sp>
        <p:nvSpPr>
          <p:cNvPr id="18" name="TextBox 17">
            <a:extLst>
              <a:ext uri="{FF2B5EF4-FFF2-40B4-BE49-F238E27FC236}">
                <a16:creationId xmlns:a16="http://schemas.microsoft.com/office/drawing/2014/main" id="{8CA539D5-8DFD-4273-B86A-CAF202DACE1E}"/>
              </a:ext>
            </a:extLst>
          </p:cNvPr>
          <p:cNvSpPr txBox="1"/>
          <p:nvPr/>
        </p:nvSpPr>
        <p:spPr>
          <a:xfrm>
            <a:off x="3126637" y="1585052"/>
            <a:ext cx="2967161" cy="2205732"/>
          </a:xfrm>
          <a:prstGeom prst="rect">
            <a:avLst/>
          </a:prstGeom>
          <a:noFill/>
        </p:spPr>
        <p:txBody>
          <a:bodyPr wrap="square" rtlCol="0">
            <a:spAutoFit/>
          </a:bodyPr>
          <a:lstStyle/>
          <a:p>
            <a:pPr algn="ctr"/>
            <a:r>
              <a:rPr lang="pt-BR" sz="1400" b="1">
                <a:solidFill>
                  <a:schemeClr val="tx1">
                    <a:lumMod val="75000"/>
                    <a:lumOff val="25000"/>
                  </a:schemeClr>
                </a:solidFill>
              </a:rPr>
              <a:t>L</a:t>
            </a:r>
            <a:r>
              <a:rPr lang="en-US" sz="1400" b="1">
                <a:solidFill>
                  <a:schemeClr val="tx1">
                    <a:lumMod val="75000"/>
                    <a:lumOff val="25000"/>
                  </a:schemeClr>
                </a:solidFill>
              </a:rPr>
              <a:t>ocations</a:t>
            </a:r>
          </a:p>
          <a:p>
            <a:pPr algn="ctr"/>
            <a:endParaRPr lang="en-US" sz="1200">
              <a:solidFill>
                <a:schemeClr val="tx1">
                  <a:lumMod val="75000"/>
                  <a:lumOff val="25000"/>
                </a:schemeClr>
              </a:solidFill>
            </a:endParaRPr>
          </a:p>
          <a:p>
            <a:r>
              <a:rPr lang="en-US" sz="1200" b="1">
                <a:solidFill>
                  <a:schemeClr val="tx1">
                    <a:lumMod val="75000"/>
                    <a:lumOff val="25000"/>
                  </a:schemeClr>
                </a:solidFill>
              </a:rPr>
              <a:t>Brazil: </a:t>
            </a:r>
          </a:p>
          <a:p>
            <a:r>
              <a:rPr lang="en-US" sz="1200">
                <a:solidFill>
                  <a:schemeClr val="tx1">
                    <a:lumMod val="75000"/>
                    <a:lumOff val="25000"/>
                  </a:schemeClr>
                </a:solidFill>
              </a:rPr>
              <a:t>Sorocaba Valve Technology Center</a:t>
            </a:r>
          </a:p>
          <a:p>
            <a:endParaRPr lang="en-US" sz="1100">
              <a:solidFill>
                <a:schemeClr val="tx1">
                  <a:lumMod val="75000"/>
                  <a:lumOff val="25000"/>
                </a:schemeClr>
              </a:solidFill>
            </a:endParaRPr>
          </a:p>
          <a:p>
            <a:r>
              <a:rPr lang="en-US" sz="1200" b="1">
                <a:solidFill>
                  <a:schemeClr val="tx1">
                    <a:lumMod val="75000"/>
                    <a:lumOff val="25000"/>
                  </a:schemeClr>
                </a:solidFill>
              </a:rPr>
              <a:t>Chile:</a:t>
            </a:r>
          </a:p>
          <a:p>
            <a:pPr>
              <a:spcAft>
                <a:spcPts val="200"/>
              </a:spcAft>
              <a:defRPr/>
            </a:pPr>
            <a:r>
              <a:rPr lang="en-US" sz="1200" kern="0">
                <a:solidFill>
                  <a:schemeClr val="tx1">
                    <a:lumMod val="75000"/>
                    <a:lumOff val="25000"/>
                  </a:schemeClr>
                </a:solidFill>
                <a:ea typeface="ＭＳ Ｐゴシック"/>
              </a:rPr>
              <a:t>Antofagasta Service center</a:t>
            </a:r>
          </a:p>
          <a:p>
            <a:pPr>
              <a:spcAft>
                <a:spcPts val="200"/>
              </a:spcAft>
              <a:defRPr/>
            </a:pPr>
            <a:r>
              <a:rPr lang="en-US" sz="1200" kern="0">
                <a:solidFill>
                  <a:schemeClr val="tx1">
                    <a:lumMod val="75000"/>
                    <a:lumOff val="25000"/>
                  </a:schemeClr>
                </a:solidFill>
                <a:ea typeface="ＭＳ Ｐゴシック"/>
              </a:rPr>
              <a:t>Concepcion Service center</a:t>
            </a:r>
          </a:p>
          <a:p>
            <a:pPr>
              <a:defRPr/>
            </a:pPr>
            <a:r>
              <a:rPr lang="en-US" sz="1200" kern="0">
                <a:solidFill>
                  <a:schemeClr val="tx1">
                    <a:lumMod val="75000"/>
                    <a:lumOff val="25000"/>
                  </a:schemeClr>
                </a:solidFill>
                <a:ea typeface="ＭＳ Ｐゴシック"/>
              </a:rPr>
              <a:t>Santiago Sales Office</a:t>
            </a:r>
          </a:p>
          <a:p>
            <a:endParaRPr lang="en-US" sz="1100">
              <a:solidFill>
                <a:schemeClr val="tx1">
                  <a:lumMod val="75000"/>
                  <a:lumOff val="25000"/>
                </a:schemeClr>
              </a:solidFill>
            </a:endParaRPr>
          </a:p>
          <a:p>
            <a:r>
              <a:rPr lang="en-US" sz="1200" b="1">
                <a:solidFill>
                  <a:schemeClr val="tx1">
                    <a:lumMod val="75000"/>
                    <a:lumOff val="25000"/>
                  </a:schemeClr>
                </a:solidFill>
              </a:rPr>
              <a:t>Mexico: </a:t>
            </a:r>
            <a:r>
              <a:rPr lang="en-US" sz="1200">
                <a:solidFill>
                  <a:schemeClr val="tx1">
                    <a:lumMod val="75000"/>
                    <a:lumOff val="25000"/>
                  </a:schemeClr>
                </a:solidFill>
              </a:rPr>
              <a:t>Sales Office</a:t>
            </a:r>
          </a:p>
        </p:txBody>
      </p:sp>
      <p:sp>
        <p:nvSpPr>
          <p:cNvPr id="10" name="Rectangle 9">
            <a:extLst>
              <a:ext uri="{FF2B5EF4-FFF2-40B4-BE49-F238E27FC236}">
                <a16:creationId xmlns:a16="http://schemas.microsoft.com/office/drawing/2014/main" id="{D5213E60-CD88-29A6-AA06-6DE33178836C}"/>
              </a:ext>
            </a:extLst>
          </p:cNvPr>
          <p:cNvSpPr/>
          <p:nvPr/>
        </p:nvSpPr>
        <p:spPr>
          <a:xfrm>
            <a:off x="9176953" y="3801871"/>
            <a:ext cx="3018222" cy="222429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sz="2400" err="1"/>
          </a:p>
        </p:txBody>
      </p:sp>
      <p:grpSp>
        <p:nvGrpSpPr>
          <p:cNvPr id="21" name="Group 20">
            <a:extLst>
              <a:ext uri="{FF2B5EF4-FFF2-40B4-BE49-F238E27FC236}">
                <a16:creationId xmlns:a16="http://schemas.microsoft.com/office/drawing/2014/main" id="{E7390004-954B-573A-576A-F94E58F9B1AC}"/>
              </a:ext>
            </a:extLst>
          </p:cNvPr>
          <p:cNvGrpSpPr/>
          <p:nvPr/>
        </p:nvGrpSpPr>
        <p:grpSpPr>
          <a:xfrm>
            <a:off x="9068832" y="3822458"/>
            <a:ext cx="2834825" cy="2210399"/>
            <a:chOff x="11010838" y="427128"/>
            <a:chExt cx="2834825" cy="2210399"/>
          </a:xfrm>
        </p:grpSpPr>
        <p:pic>
          <p:nvPicPr>
            <p:cNvPr id="19" name="Picture 2" descr="111.400+ Mapa América Latina fotos de stock, imagens e fotos ...">
              <a:extLst>
                <a:ext uri="{FF2B5EF4-FFF2-40B4-BE49-F238E27FC236}">
                  <a16:creationId xmlns:a16="http://schemas.microsoft.com/office/drawing/2014/main" id="{3AA6A1B9-AD47-5C9E-1117-A41B836BA93C}"/>
                </a:ext>
              </a:extLst>
            </p:cNvPr>
            <p:cNvPicPr>
              <a:picLocks noChangeAspect="1" noChangeArrowheads="1"/>
            </p:cNvPicPr>
            <p:nvPr/>
          </p:nvPicPr>
          <p:blipFill rotWithShape="1">
            <a:blip r:embed="rId6" cstate="print">
              <a:duotone>
                <a:srgbClr val="50B948">
                  <a:shade val="45000"/>
                  <a:satMod val="135000"/>
                </a:srgbClr>
                <a:prstClr val="white"/>
              </a:duotone>
              <a:extLst>
                <a:ext uri="{BEBA8EAE-BF5A-486C-A8C5-ECC9F3942E4B}">
                  <a14:imgProps xmlns:a14="http://schemas.microsoft.com/office/drawing/2010/main">
                    <a14:imgLayer r:embed="rId7">
                      <a14:imgEffect>
                        <a14:backgroundRemoval t="13636" b="100000" l="24845" r="100000">
                          <a14:foregroundMark x1="44720" y1="37273" x2="44720" y2="37273"/>
                          <a14:foregroundMark x1="31677" y1="14545" x2="31677" y2="14545"/>
                        </a14:backgroundRemoval>
                      </a14:imgEffect>
                    </a14:imgLayer>
                  </a14:imgProps>
                </a:ext>
                <a:ext uri="{28A0092B-C50C-407E-A947-70E740481C1C}">
                  <a14:useLocalDpi xmlns:a14="http://schemas.microsoft.com/office/drawing/2010/main"/>
                </a:ext>
              </a:extLst>
            </a:blip>
            <a:srcRect/>
            <a:stretch/>
          </p:blipFill>
          <p:spPr bwMode="auto">
            <a:xfrm>
              <a:off x="11010838" y="427128"/>
              <a:ext cx="633341" cy="41453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a:extLst>
                <a:ext uri="{FF2B5EF4-FFF2-40B4-BE49-F238E27FC236}">
                  <a16:creationId xmlns:a16="http://schemas.microsoft.com/office/drawing/2014/main" id="{0A5C583B-E005-EEA7-168A-01A4284373C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546697" y="634393"/>
              <a:ext cx="1443722" cy="2003134"/>
            </a:xfrm>
            <a:prstGeom prst="rect">
              <a:avLst/>
            </a:prstGeom>
          </p:spPr>
        </p:pic>
        <p:sp>
          <p:nvSpPr>
            <p:cNvPr id="58" name="TextBox 57">
              <a:extLst>
                <a:ext uri="{FF2B5EF4-FFF2-40B4-BE49-F238E27FC236}">
                  <a16:creationId xmlns:a16="http://schemas.microsoft.com/office/drawing/2014/main" id="{CE00DADE-13A7-6204-8569-56915A65AB18}"/>
                </a:ext>
              </a:extLst>
            </p:cNvPr>
            <p:cNvSpPr txBox="1"/>
            <p:nvPr/>
          </p:nvSpPr>
          <p:spPr>
            <a:xfrm>
              <a:off x="12504532" y="1800635"/>
              <a:ext cx="1341131" cy="719034"/>
            </a:xfrm>
            <a:prstGeom prst="rect">
              <a:avLst/>
            </a:prstGeom>
            <a:noFill/>
          </p:spPr>
          <p:txBody>
            <a:bodyPr wrap="square" lIns="36000" tIns="36000" rIns="36000" bIns="36000" rtlCol="0">
              <a:spAutoFit/>
            </a:bodyPr>
            <a:lstStyle/>
            <a:p>
              <a:pPr algn="r"/>
              <a:r>
                <a:rPr lang="pt-BR" sz="1400">
                  <a:solidFill>
                    <a:schemeClr val="tx2">
                      <a:lumMod val="50000"/>
                    </a:schemeClr>
                  </a:solidFill>
                </a:rPr>
                <a:t>Supporting main costumers</a:t>
              </a:r>
            </a:p>
            <a:p>
              <a:pPr algn="r"/>
              <a:r>
                <a:rPr lang="pt-BR" sz="1400">
                  <a:solidFill>
                    <a:schemeClr val="tx2">
                      <a:lumMod val="50000"/>
                    </a:schemeClr>
                  </a:solidFill>
                </a:rPr>
                <a:t>in Latin America</a:t>
              </a:r>
              <a:endParaRPr lang="en-US" sz="1400">
                <a:solidFill>
                  <a:schemeClr val="tx2">
                    <a:lumMod val="50000"/>
                  </a:schemeClr>
                </a:solidFill>
              </a:endParaRPr>
            </a:p>
          </p:txBody>
        </p:sp>
      </p:grpSp>
      <p:sp>
        <p:nvSpPr>
          <p:cNvPr id="61" name="Rectangle 60">
            <a:extLst>
              <a:ext uri="{FF2B5EF4-FFF2-40B4-BE49-F238E27FC236}">
                <a16:creationId xmlns:a16="http://schemas.microsoft.com/office/drawing/2014/main" id="{4F6DF574-289D-5200-8E23-05D011A69553}"/>
              </a:ext>
            </a:extLst>
          </p:cNvPr>
          <p:cNvSpPr/>
          <p:nvPr/>
        </p:nvSpPr>
        <p:spPr>
          <a:xfrm>
            <a:off x="6089953" y="3790784"/>
            <a:ext cx="3096514" cy="2273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spcAft>
                <a:spcPts val="400"/>
              </a:spcAft>
            </a:pPr>
            <a:r>
              <a:rPr lang="en-GB" sz="1600" b="1">
                <a:solidFill>
                  <a:schemeClr val="tx1"/>
                </a:solidFill>
              </a:rPr>
              <a:t>New building in Sorocaba</a:t>
            </a:r>
          </a:p>
          <a:p>
            <a:pPr marL="285750" lvl="0" indent="-285750">
              <a:buFont typeface="Arial" panose="020B0604020202020204" pitchFamily="34" charset="0"/>
              <a:buChar char="•"/>
            </a:pPr>
            <a:r>
              <a:rPr lang="en-US" sz="1600">
                <a:solidFill>
                  <a:schemeClr val="tx1"/>
                </a:solidFill>
              </a:rPr>
              <a:t>Double the production capacity</a:t>
            </a:r>
          </a:p>
          <a:p>
            <a:pPr marL="285750" lvl="0" indent="-285750">
              <a:buFont typeface="Arial" panose="020B0604020202020204" pitchFamily="34" charset="0"/>
              <a:buChar char="•"/>
            </a:pPr>
            <a:r>
              <a:rPr lang="en-US" sz="1600">
                <a:solidFill>
                  <a:schemeClr val="tx1"/>
                </a:solidFill>
              </a:rPr>
              <a:t>Changing operations: ATO to ETO</a:t>
            </a:r>
          </a:p>
          <a:p>
            <a:pPr marL="285750" indent="-285750">
              <a:buFont typeface="Arial" panose="020B0604020202020204" pitchFamily="34" charset="0"/>
              <a:buChar char="•"/>
            </a:pPr>
            <a:r>
              <a:rPr lang="en-US" sz="1600">
                <a:solidFill>
                  <a:schemeClr val="tx1"/>
                </a:solidFill>
              </a:rPr>
              <a:t>Start operating in Q2/2026</a:t>
            </a:r>
            <a:endParaRPr lang="pt-BR" sz="1600">
              <a:solidFill>
                <a:schemeClr val="tx1"/>
              </a:solidFill>
            </a:endParaRPr>
          </a:p>
        </p:txBody>
      </p:sp>
      <p:sp>
        <p:nvSpPr>
          <p:cNvPr id="3" name="Footer Placeholder 6">
            <a:extLst>
              <a:ext uri="{FF2B5EF4-FFF2-40B4-BE49-F238E27FC236}">
                <a16:creationId xmlns:a16="http://schemas.microsoft.com/office/drawing/2014/main" id="{E42B5C07-F8BE-9F90-8BC1-D4D912E73AE3}"/>
              </a:ext>
            </a:extLst>
          </p:cNvPr>
          <p:cNvSpPr>
            <a:spLocks noGrp="1"/>
          </p:cNvSpPr>
          <p:nvPr>
            <p:ph type="ftr" sz="quarter" idx="16"/>
          </p:nvPr>
        </p:nvSpPr>
        <p:spPr>
          <a:xfrm>
            <a:off x="2065338" y="6453336"/>
            <a:ext cx="4032250" cy="144016"/>
          </a:xfrm>
        </p:spPr>
        <p:txBody>
          <a:bodyPr/>
          <a:lstStyle/>
          <a:p>
            <a:r>
              <a:rPr lang="en-US"/>
              <a:t>© Valmet   |   FC - </a:t>
            </a:r>
            <a:r>
              <a:rPr lang="pt-BR"/>
              <a:t>Business Overview</a:t>
            </a:r>
            <a:endParaRPr lang="en-US"/>
          </a:p>
        </p:txBody>
      </p:sp>
      <p:sp>
        <p:nvSpPr>
          <p:cNvPr id="2" name="Rounded Rectangle 82">
            <a:extLst>
              <a:ext uri="{FF2B5EF4-FFF2-40B4-BE49-F238E27FC236}">
                <a16:creationId xmlns:a16="http://schemas.microsoft.com/office/drawing/2014/main" id="{24224559-49D6-1342-1106-4528507DA825}"/>
              </a:ext>
            </a:extLst>
          </p:cNvPr>
          <p:cNvSpPr/>
          <p:nvPr>
            <p:custDataLst>
              <p:tags r:id="rId1"/>
            </p:custDataLst>
          </p:nvPr>
        </p:nvSpPr>
        <p:spPr bwMode="gray">
          <a:xfrm>
            <a:off x="3169319" y="4232043"/>
            <a:ext cx="2745181" cy="1238784"/>
          </a:xfrm>
          <a:prstGeom prst="rect">
            <a:avLst/>
          </a:prstGeom>
          <a:no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400" b="1">
              <a:solidFill>
                <a:schemeClr val="bg1"/>
              </a:solidFill>
            </a:endParaRPr>
          </a:p>
          <a:p>
            <a:pPr lvl="0">
              <a:defRPr/>
            </a:pPr>
            <a:endParaRPr lang="en-US" sz="1400" kern="0" baseline="30000">
              <a:solidFill>
                <a:schemeClr val="bg1"/>
              </a:solidFill>
              <a:ea typeface="ＭＳ Ｐゴシック"/>
              <a:cs typeface="Arial" panose="020B0604020202020204" pitchFamily="34" charset="0"/>
            </a:endParaRPr>
          </a:p>
        </p:txBody>
      </p:sp>
      <p:sp>
        <p:nvSpPr>
          <p:cNvPr id="15" name="Rounded Rectangle 82">
            <a:extLst>
              <a:ext uri="{FF2B5EF4-FFF2-40B4-BE49-F238E27FC236}">
                <a16:creationId xmlns:a16="http://schemas.microsoft.com/office/drawing/2014/main" id="{4713FDF1-8F9A-C340-5D3F-F6DF240474C8}"/>
              </a:ext>
            </a:extLst>
          </p:cNvPr>
          <p:cNvSpPr/>
          <p:nvPr>
            <p:custDataLst>
              <p:tags r:id="rId2"/>
            </p:custDataLst>
          </p:nvPr>
        </p:nvSpPr>
        <p:spPr bwMode="gray">
          <a:xfrm>
            <a:off x="374371" y="4232043"/>
            <a:ext cx="2622449" cy="1604889"/>
          </a:xfrm>
          <a:prstGeom prst="rect">
            <a:avLst/>
          </a:prstGeom>
          <a:noFill/>
          <a:ln w="25400" cap="flat" cmpd="sng" algn="ctr">
            <a:noFill/>
            <a:prstDash val="soli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600" b="1" dirty="0">
                <a:solidFill>
                  <a:srgbClr val="50B948"/>
                </a:solidFill>
              </a:rPr>
              <a:t>Partner in sustainability</a:t>
            </a:r>
          </a:p>
          <a:p>
            <a:pPr algn="ctr"/>
            <a:endParaRPr lang="en-US" sz="1400" b="1" dirty="0">
              <a:solidFill>
                <a:srgbClr val="50B948"/>
              </a:solidFill>
            </a:endParaRPr>
          </a:p>
          <a:p>
            <a:pPr algn="ctr"/>
            <a:r>
              <a:rPr lang="en-US" sz="1400" dirty="0">
                <a:solidFill>
                  <a:srgbClr val="50B948"/>
                </a:solidFill>
                <a:latin typeface="Arial" panose="020B0604020202020204" pitchFamily="34" charset="0"/>
                <a:cs typeface="Arial" panose="020B0604020202020204" pitchFamily="34" charset="0"/>
              </a:rPr>
              <a:t>Bringing sustainable solutions and providing savings in supplies, energy and CO</a:t>
            </a:r>
            <a:r>
              <a:rPr lang="en-US" sz="1400" baseline="-25000" dirty="0">
                <a:solidFill>
                  <a:srgbClr val="50B948"/>
                </a:solidFill>
                <a:latin typeface="Arial" panose="020B0604020202020204" pitchFamily="34" charset="0"/>
                <a:cs typeface="Arial" panose="020B0604020202020204" pitchFamily="34" charset="0"/>
              </a:rPr>
              <a:t>2 </a:t>
            </a:r>
            <a:r>
              <a:rPr lang="en-US" sz="1400" dirty="0">
                <a:solidFill>
                  <a:srgbClr val="50B948"/>
                </a:solidFill>
                <a:latin typeface="Arial" panose="020B0604020202020204" pitchFamily="34" charset="0"/>
                <a:cs typeface="Arial" panose="020B0604020202020204" pitchFamily="34" charset="0"/>
              </a:rPr>
              <a:t> consumption to all industries.</a:t>
            </a:r>
            <a:endParaRPr lang="en-US" sz="1400" baseline="-25000" dirty="0">
              <a:solidFill>
                <a:srgbClr val="50B948"/>
              </a:solidFill>
              <a:latin typeface="Arial" panose="020B0604020202020204" pitchFamily="34" charset="0"/>
              <a:cs typeface="Arial" panose="020B0604020202020204" pitchFamily="34" charset="0"/>
            </a:endParaRPr>
          </a:p>
          <a:p>
            <a:pPr lvl="0">
              <a:defRPr/>
            </a:pPr>
            <a:endParaRPr lang="en-US" sz="1400" kern="0" baseline="30000" dirty="0">
              <a:solidFill>
                <a:srgbClr val="50B948"/>
              </a:solidFill>
              <a:ea typeface="ＭＳ Ｐゴシック"/>
              <a:cs typeface="Arial" panose="020B0604020202020204" pitchFamily="34" charset="0"/>
            </a:endParaRPr>
          </a:p>
        </p:txBody>
      </p:sp>
      <p:sp>
        <p:nvSpPr>
          <p:cNvPr id="17" name="TextBox 16">
            <a:extLst>
              <a:ext uri="{FF2B5EF4-FFF2-40B4-BE49-F238E27FC236}">
                <a16:creationId xmlns:a16="http://schemas.microsoft.com/office/drawing/2014/main" id="{E3BE9312-40B7-10F6-B2C5-F6B86F306D12}"/>
              </a:ext>
            </a:extLst>
          </p:cNvPr>
          <p:cNvSpPr txBox="1"/>
          <p:nvPr/>
        </p:nvSpPr>
        <p:spPr>
          <a:xfrm>
            <a:off x="3091068" y="4816818"/>
            <a:ext cx="2961215" cy="738664"/>
          </a:xfrm>
          <a:prstGeom prst="rect">
            <a:avLst/>
          </a:prstGeom>
          <a:noFill/>
        </p:spPr>
        <p:txBody>
          <a:bodyPr wrap="square">
            <a:spAutoFit/>
          </a:bodyPr>
          <a:lstStyle/>
          <a:p>
            <a:pPr algn="ctr"/>
            <a:r>
              <a:rPr lang="en-US" sz="1400">
                <a:solidFill>
                  <a:schemeClr val="bg1"/>
                </a:solidFill>
                <a:latin typeface="Arial" panose="020B0604020202020204" pitchFamily="34" charset="0"/>
                <a:cs typeface="Arial" panose="020B0604020202020204" pitchFamily="34" charset="0"/>
              </a:rPr>
              <a:t>Supporting customers through services and residents for a faster</a:t>
            </a:r>
          </a:p>
          <a:p>
            <a:pPr algn="ctr"/>
            <a:r>
              <a:rPr lang="en-US" sz="1400">
                <a:solidFill>
                  <a:schemeClr val="bg1"/>
                </a:solidFill>
                <a:latin typeface="Arial" panose="020B0604020202020204" pitchFamily="34" charset="0"/>
                <a:cs typeface="Arial" panose="020B0604020202020204" pitchFamily="34" charset="0"/>
              </a:rPr>
              <a:t>decision making</a:t>
            </a:r>
            <a:endParaRPr lang="en-US" sz="1200">
              <a:solidFill>
                <a:schemeClr val="bg1"/>
              </a:solidFill>
              <a:latin typeface="Arial" panose="020B0604020202020204" pitchFamily="34" charset="0"/>
              <a:cs typeface="Arial" panose="020B0604020202020204" pitchFamily="34" charset="0"/>
            </a:endParaRPr>
          </a:p>
        </p:txBody>
      </p:sp>
      <p:pic>
        <p:nvPicPr>
          <p:cNvPr id="20" name="Picture 19" descr="Two men in hardhats and safety vests&#10;&#10;Description automatically generated">
            <a:extLst>
              <a:ext uri="{FF2B5EF4-FFF2-40B4-BE49-F238E27FC236}">
                <a16:creationId xmlns:a16="http://schemas.microsoft.com/office/drawing/2014/main" id="{07449690-2436-2F81-E867-B8E4FC32134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101377" y="1557338"/>
            <a:ext cx="3063857" cy="2244533"/>
          </a:xfrm>
          <a:prstGeom prst="rect">
            <a:avLst/>
          </a:prstGeom>
        </p:spPr>
      </p:pic>
      <p:sp>
        <p:nvSpPr>
          <p:cNvPr id="23" name="TextBox 22">
            <a:extLst>
              <a:ext uri="{FF2B5EF4-FFF2-40B4-BE49-F238E27FC236}">
                <a16:creationId xmlns:a16="http://schemas.microsoft.com/office/drawing/2014/main" id="{0BE053F0-A841-7092-A9F2-29745F37C980}"/>
              </a:ext>
            </a:extLst>
          </p:cNvPr>
          <p:cNvSpPr txBox="1"/>
          <p:nvPr/>
        </p:nvSpPr>
        <p:spPr>
          <a:xfrm>
            <a:off x="3074904" y="4077505"/>
            <a:ext cx="3001282" cy="584775"/>
          </a:xfrm>
          <a:prstGeom prst="rect">
            <a:avLst/>
          </a:prstGeom>
          <a:noFill/>
        </p:spPr>
        <p:txBody>
          <a:bodyPr wrap="square">
            <a:spAutoFit/>
          </a:bodyPr>
          <a:lstStyle/>
          <a:p>
            <a:pPr algn="ctr"/>
            <a:r>
              <a:rPr lang="en-US" sz="1600" b="1">
                <a:solidFill>
                  <a:schemeClr val="bg1"/>
                </a:solidFill>
              </a:rPr>
              <a:t>Frontrunner in digitalization and diagnostics for valves</a:t>
            </a:r>
          </a:p>
        </p:txBody>
      </p:sp>
      <p:pic>
        <p:nvPicPr>
          <p:cNvPr id="4" name="Picture 3" descr="A logo with green and black text&#10;&#10;AI-generated content may be incorrect.">
            <a:extLst>
              <a:ext uri="{FF2B5EF4-FFF2-40B4-BE49-F238E27FC236}">
                <a16:creationId xmlns:a16="http://schemas.microsoft.com/office/drawing/2014/main" id="{096C6540-6F0D-A00A-6F12-C479756211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7" name="Forma Livre 577">
            <a:extLst>
              <a:ext uri="{FF2B5EF4-FFF2-40B4-BE49-F238E27FC236}">
                <a16:creationId xmlns:a16="http://schemas.microsoft.com/office/drawing/2014/main" id="{C968F12E-41AF-3BDE-7B31-43DC4F6FD1BF}"/>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2" name="Forma Livre 578">
            <a:extLst>
              <a:ext uri="{FF2B5EF4-FFF2-40B4-BE49-F238E27FC236}">
                <a16:creationId xmlns:a16="http://schemas.microsoft.com/office/drawing/2014/main" id="{A048FA86-076E-7B88-FB88-98DFA75A49E2}"/>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3" name="Forma Livre 580">
            <a:extLst>
              <a:ext uri="{FF2B5EF4-FFF2-40B4-BE49-F238E27FC236}">
                <a16:creationId xmlns:a16="http://schemas.microsoft.com/office/drawing/2014/main" id="{212E636A-D22A-9686-BBD4-C10D652719EA}"/>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41521206"/>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Custom lifecycle service solutions</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pic>
        <p:nvPicPr>
          <p:cNvPr id="9" name="Picture 8">
            <a:extLst>
              <a:ext uri="{FF2B5EF4-FFF2-40B4-BE49-F238E27FC236}">
                <a16:creationId xmlns:a16="http://schemas.microsoft.com/office/drawing/2014/main" id="{23C65F6A-DF4B-4320-B6F3-52BB3C9C85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4817" y="2159303"/>
            <a:ext cx="10965540" cy="1987249"/>
          </a:xfrm>
          <a:prstGeom prst="rect">
            <a:avLst/>
          </a:prstGeom>
        </p:spPr>
      </p:pic>
      <p:sp>
        <p:nvSpPr>
          <p:cNvPr id="10" name="Rectangle 9">
            <a:extLst>
              <a:ext uri="{FF2B5EF4-FFF2-40B4-BE49-F238E27FC236}">
                <a16:creationId xmlns:a16="http://schemas.microsoft.com/office/drawing/2014/main" id="{99B61C65-F3E9-475F-8BBE-2DE98789EAAD}"/>
              </a:ext>
            </a:extLst>
          </p:cNvPr>
          <p:cNvSpPr/>
          <p:nvPr/>
        </p:nvSpPr>
        <p:spPr>
          <a:xfrm>
            <a:off x="481012" y="5389217"/>
            <a:ext cx="11233151" cy="63267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Partnership agreement with common goals and KPIs</a:t>
            </a:r>
          </a:p>
        </p:txBody>
      </p:sp>
      <p:sp>
        <p:nvSpPr>
          <p:cNvPr id="12" name="Rectangle 11">
            <a:extLst>
              <a:ext uri="{FF2B5EF4-FFF2-40B4-BE49-F238E27FC236}">
                <a16:creationId xmlns:a16="http://schemas.microsoft.com/office/drawing/2014/main" id="{0C053028-6BF8-4A8E-A605-8651EBF36BC1}"/>
              </a:ext>
            </a:extLst>
          </p:cNvPr>
          <p:cNvSpPr/>
          <p:nvPr/>
        </p:nvSpPr>
        <p:spPr>
          <a:xfrm>
            <a:off x="481012" y="4165337"/>
            <a:ext cx="11233151" cy="1106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prstClr val="white"/>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955359DD-6373-4E8A-B547-6246F9CB0762}"/>
              </a:ext>
            </a:extLst>
          </p:cNvPr>
          <p:cNvSpPr/>
          <p:nvPr/>
        </p:nvSpPr>
        <p:spPr>
          <a:xfrm>
            <a:off x="907766" y="4365104"/>
            <a:ext cx="2453517" cy="646331"/>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Capital project</a:t>
            </a:r>
            <a:br>
              <a:rPr kumimoji="0" lang="en-US" sz="1800" b="0" i="0" u="none" strike="noStrike" kern="1200" cap="none" spc="0" normalizeH="0" baseline="0" noProof="0">
                <a:ln>
                  <a:noFill/>
                </a:ln>
                <a:solidFill>
                  <a:prstClr val="white"/>
                </a:solidFill>
                <a:effectLst/>
                <a:uLnTx/>
                <a:uFillTx/>
                <a:latin typeface="Arial"/>
                <a:ea typeface="+mn-ea"/>
                <a:cs typeface="+mn-cs"/>
              </a:rPr>
            </a:br>
            <a:r>
              <a:rPr kumimoji="0" lang="en-US" sz="1800" b="0" i="0" u="none" strike="noStrike" kern="1200" cap="none" spc="0" normalizeH="0" baseline="0" noProof="0">
                <a:ln>
                  <a:noFill/>
                </a:ln>
                <a:solidFill>
                  <a:prstClr val="white"/>
                </a:solidFill>
                <a:effectLst/>
                <a:uLnTx/>
                <a:uFillTx/>
                <a:latin typeface="Arial"/>
                <a:ea typeface="+mn-ea"/>
                <a:cs typeface="+mn-cs"/>
              </a:rPr>
              <a:t>start-up services</a:t>
            </a:r>
          </a:p>
        </p:txBody>
      </p:sp>
      <p:sp>
        <p:nvSpPr>
          <p:cNvPr id="15" name="Rectangle 14">
            <a:extLst>
              <a:ext uri="{FF2B5EF4-FFF2-40B4-BE49-F238E27FC236}">
                <a16:creationId xmlns:a16="http://schemas.microsoft.com/office/drawing/2014/main" id="{39BE1895-578C-41B1-B81C-8E6354E86DC7}"/>
              </a:ext>
            </a:extLst>
          </p:cNvPr>
          <p:cNvSpPr/>
          <p:nvPr/>
        </p:nvSpPr>
        <p:spPr>
          <a:xfrm>
            <a:off x="3742663" y="4365104"/>
            <a:ext cx="2642956" cy="646331"/>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Operate, maintain</a:t>
            </a:r>
            <a:br>
              <a:rPr kumimoji="0" lang="en-US" sz="1800" b="0" i="0" u="none" strike="noStrike" kern="1200" cap="none" spc="0" normalizeH="0" baseline="0" noProof="0">
                <a:ln>
                  <a:noFill/>
                </a:ln>
                <a:solidFill>
                  <a:prstClr val="white"/>
                </a:solidFill>
                <a:effectLst/>
                <a:uLnTx/>
                <a:uFillTx/>
                <a:latin typeface="Arial"/>
                <a:ea typeface="+mn-ea"/>
                <a:cs typeface="+mn-cs"/>
              </a:rPr>
            </a:br>
            <a:r>
              <a:rPr kumimoji="0" lang="en-US" sz="1800" b="0" i="0" u="none" strike="noStrike" kern="1200" cap="none" spc="0" normalizeH="0" baseline="0" noProof="0">
                <a:ln>
                  <a:noFill/>
                </a:ln>
                <a:solidFill>
                  <a:prstClr val="white"/>
                </a:solidFill>
                <a:effectLst/>
                <a:uLnTx/>
                <a:uFillTx/>
                <a:latin typeface="Arial"/>
                <a:ea typeface="+mn-ea"/>
                <a:cs typeface="+mn-cs"/>
              </a:rPr>
              <a:t>and optimize</a:t>
            </a:r>
          </a:p>
        </p:txBody>
      </p:sp>
      <p:sp>
        <p:nvSpPr>
          <p:cNvPr id="16" name="Rectangle 15">
            <a:extLst>
              <a:ext uri="{FF2B5EF4-FFF2-40B4-BE49-F238E27FC236}">
                <a16:creationId xmlns:a16="http://schemas.microsoft.com/office/drawing/2014/main" id="{36133BCC-7208-47CA-BEA5-05D5E1284EFA}"/>
              </a:ext>
            </a:extLst>
          </p:cNvPr>
          <p:cNvSpPr/>
          <p:nvPr/>
        </p:nvSpPr>
        <p:spPr>
          <a:xfrm>
            <a:off x="6745659" y="4365104"/>
            <a:ext cx="2043995" cy="646331"/>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Shutdown services</a:t>
            </a:r>
          </a:p>
        </p:txBody>
      </p:sp>
      <p:sp>
        <p:nvSpPr>
          <p:cNvPr id="17" name="Rectangle 16">
            <a:extLst>
              <a:ext uri="{FF2B5EF4-FFF2-40B4-BE49-F238E27FC236}">
                <a16:creationId xmlns:a16="http://schemas.microsoft.com/office/drawing/2014/main" id="{51BE1BA5-6B46-4F2A-BA0C-66304EEBBD5E}"/>
              </a:ext>
            </a:extLst>
          </p:cNvPr>
          <p:cNvSpPr/>
          <p:nvPr/>
        </p:nvSpPr>
        <p:spPr>
          <a:xfrm>
            <a:off x="9038351" y="4365104"/>
            <a:ext cx="2675812" cy="646331"/>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Modernization and upgrade services</a:t>
            </a:r>
          </a:p>
        </p:txBody>
      </p:sp>
      <p:sp>
        <p:nvSpPr>
          <p:cNvPr id="18" name="Rectangle 17">
            <a:extLst>
              <a:ext uri="{FF2B5EF4-FFF2-40B4-BE49-F238E27FC236}">
                <a16:creationId xmlns:a16="http://schemas.microsoft.com/office/drawing/2014/main" id="{5FE53A93-EB6C-4F8B-B513-7604D7CCFDB2}"/>
              </a:ext>
            </a:extLst>
          </p:cNvPr>
          <p:cNvSpPr/>
          <p:nvPr/>
        </p:nvSpPr>
        <p:spPr>
          <a:xfrm>
            <a:off x="3024395" y="4437112"/>
            <a:ext cx="454737" cy="461665"/>
          </a:xfrm>
          <a:prstGeom prst="rect">
            <a:avLst/>
          </a:prstGeom>
        </p:spPr>
        <p:txBody>
          <a:bodyPr wrap="non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47C2FFDD-403E-464A-AF70-50B7240D2251}"/>
              </a:ext>
            </a:extLst>
          </p:cNvPr>
          <p:cNvSpPr/>
          <p:nvPr/>
        </p:nvSpPr>
        <p:spPr>
          <a:xfrm>
            <a:off x="6025579" y="4437112"/>
            <a:ext cx="454737" cy="461665"/>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sp>
        <p:nvSpPr>
          <p:cNvPr id="20" name="Rectangle 19">
            <a:extLst>
              <a:ext uri="{FF2B5EF4-FFF2-40B4-BE49-F238E27FC236}">
                <a16:creationId xmlns:a16="http://schemas.microsoft.com/office/drawing/2014/main" id="{40EEE537-971B-4433-9552-32C6691CD112}"/>
              </a:ext>
            </a:extLst>
          </p:cNvPr>
          <p:cNvSpPr/>
          <p:nvPr/>
        </p:nvSpPr>
        <p:spPr>
          <a:xfrm>
            <a:off x="8257827" y="4437112"/>
            <a:ext cx="454737" cy="461665"/>
          </a:xfrm>
          <a:prstGeom prst="rect">
            <a:avLst/>
          </a:prstGeom>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prstClr val="white"/>
              </a:solidFill>
              <a:effectLst/>
              <a:uLnTx/>
              <a:uFillTx/>
              <a:latin typeface="Arial"/>
              <a:ea typeface="+mn-ea"/>
              <a:cs typeface="+mn-cs"/>
            </a:endParaRPr>
          </a:p>
        </p:txBody>
      </p:sp>
      <p:pic>
        <p:nvPicPr>
          <p:cNvPr id="22" name="Graphic 21">
            <a:extLst>
              <a:ext uri="{FF2B5EF4-FFF2-40B4-BE49-F238E27FC236}">
                <a16:creationId xmlns:a16="http://schemas.microsoft.com/office/drawing/2014/main" id="{E20CCA3E-9557-4843-8BCE-51080F6FA89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058414" y="1350979"/>
            <a:ext cx="964959" cy="964959"/>
          </a:xfrm>
          <a:prstGeom prst="rect">
            <a:avLst/>
          </a:prstGeom>
        </p:spPr>
      </p:pic>
      <p:pic>
        <p:nvPicPr>
          <p:cNvPr id="23" name="Graphic 22">
            <a:extLst>
              <a:ext uri="{FF2B5EF4-FFF2-40B4-BE49-F238E27FC236}">
                <a16:creationId xmlns:a16="http://schemas.microsoft.com/office/drawing/2014/main" id="{E17F433A-4922-4F8E-994B-9318BF188C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556961" y="1351246"/>
            <a:ext cx="964692" cy="964692"/>
          </a:xfrm>
          <a:prstGeom prst="rect">
            <a:avLst/>
          </a:prstGeom>
        </p:spPr>
      </p:pic>
      <p:sp>
        <p:nvSpPr>
          <p:cNvPr id="24" name="TextBox 23">
            <a:extLst>
              <a:ext uri="{FF2B5EF4-FFF2-40B4-BE49-F238E27FC236}">
                <a16:creationId xmlns:a16="http://schemas.microsoft.com/office/drawing/2014/main" id="{0C0CEBB7-3CFB-4563-A304-2AF344FE9B0B}"/>
              </a:ext>
            </a:extLst>
          </p:cNvPr>
          <p:cNvSpPr txBox="1"/>
          <p:nvPr/>
        </p:nvSpPr>
        <p:spPr>
          <a:xfrm>
            <a:off x="8454094" y="1544598"/>
            <a:ext cx="11016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F"/>
                </a:solidFill>
                <a:effectLst/>
                <a:uLnTx/>
                <a:uFillTx/>
                <a:latin typeface="Arial"/>
                <a:ea typeface="+mn-ea"/>
                <a:cs typeface="+mn-cs"/>
              </a:rPr>
              <a:t>Best practices</a:t>
            </a:r>
          </a:p>
        </p:txBody>
      </p:sp>
      <p:sp>
        <p:nvSpPr>
          <p:cNvPr id="25" name="TextBox 24">
            <a:extLst>
              <a:ext uri="{FF2B5EF4-FFF2-40B4-BE49-F238E27FC236}">
                <a16:creationId xmlns:a16="http://schemas.microsoft.com/office/drawing/2014/main" id="{82DB0B69-D431-4CE6-8435-99066E1355E6}"/>
              </a:ext>
            </a:extLst>
          </p:cNvPr>
          <p:cNvSpPr txBox="1"/>
          <p:nvPr/>
        </p:nvSpPr>
        <p:spPr>
          <a:xfrm>
            <a:off x="5952680" y="1546146"/>
            <a:ext cx="12032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F"/>
                </a:solidFill>
                <a:effectLst/>
                <a:uLnTx/>
                <a:uFillTx/>
                <a:latin typeface="Arial"/>
                <a:ea typeface="+mn-ea"/>
                <a:cs typeface="+mn-cs"/>
              </a:rPr>
              <a:t>Expert services</a:t>
            </a:r>
          </a:p>
        </p:txBody>
      </p:sp>
      <p:sp>
        <p:nvSpPr>
          <p:cNvPr id="26" name="TextBox 25">
            <a:extLst>
              <a:ext uri="{FF2B5EF4-FFF2-40B4-BE49-F238E27FC236}">
                <a16:creationId xmlns:a16="http://schemas.microsoft.com/office/drawing/2014/main" id="{28E221B7-28AC-4BE7-B029-7CA367D191C8}"/>
              </a:ext>
            </a:extLst>
          </p:cNvPr>
          <p:cNvSpPr txBox="1"/>
          <p:nvPr/>
        </p:nvSpPr>
        <p:spPr>
          <a:xfrm>
            <a:off x="3567393" y="1544598"/>
            <a:ext cx="11016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4C4D4F"/>
                </a:solidFill>
                <a:effectLst/>
                <a:uLnTx/>
                <a:uFillTx/>
                <a:latin typeface="Arial"/>
                <a:ea typeface="+mn-ea"/>
                <a:cs typeface="+mn-cs"/>
              </a:rPr>
              <a:t>Digital tools</a:t>
            </a:r>
          </a:p>
        </p:txBody>
      </p:sp>
      <p:pic>
        <p:nvPicPr>
          <p:cNvPr id="27" name="Graphic 26">
            <a:extLst>
              <a:ext uri="{FF2B5EF4-FFF2-40B4-BE49-F238E27FC236}">
                <a16:creationId xmlns:a16="http://schemas.microsoft.com/office/drawing/2014/main" id="{D1D5C5E3-0990-4995-A581-F5A4D49C01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705602" y="1350979"/>
            <a:ext cx="964959" cy="964959"/>
          </a:xfrm>
          <a:prstGeom prst="rect">
            <a:avLst/>
          </a:prstGeom>
        </p:spPr>
      </p:pic>
      <p:sp>
        <p:nvSpPr>
          <p:cNvPr id="28" name="TextBox 27">
            <a:extLst>
              <a:ext uri="{FF2B5EF4-FFF2-40B4-BE49-F238E27FC236}">
                <a16:creationId xmlns:a16="http://schemas.microsoft.com/office/drawing/2014/main" id="{45FF1D38-FBC7-4E39-9F79-24B2210B3218}"/>
              </a:ext>
            </a:extLst>
          </p:cNvPr>
          <p:cNvSpPr txBox="1"/>
          <p:nvPr/>
        </p:nvSpPr>
        <p:spPr>
          <a:xfrm>
            <a:off x="4539440" y="1451417"/>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4C4D4F"/>
                </a:solidFill>
                <a:effectLst/>
                <a:uLnTx/>
                <a:uFillTx/>
                <a:latin typeface="Arial"/>
                <a:ea typeface="+mn-ea"/>
                <a:cs typeface="+mn-cs"/>
              </a:rPr>
              <a:t>+</a:t>
            </a:r>
          </a:p>
        </p:txBody>
      </p:sp>
      <p:sp>
        <p:nvSpPr>
          <p:cNvPr id="29" name="TextBox 28">
            <a:extLst>
              <a:ext uri="{FF2B5EF4-FFF2-40B4-BE49-F238E27FC236}">
                <a16:creationId xmlns:a16="http://schemas.microsoft.com/office/drawing/2014/main" id="{5CE99B52-0BCF-4BDC-805E-7BD3C6BEBEF8}"/>
              </a:ext>
            </a:extLst>
          </p:cNvPr>
          <p:cNvSpPr txBox="1"/>
          <p:nvPr/>
        </p:nvSpPr>
        <p:spPr>
          <a:xfrm>
            <a:off x="7073674" y="1498127"/>
            <a:ext cx="48442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4C4D4F"/>
                </a:solidFill>
                <a:effectLst/>
                <a:uLnTx/>
                <a:uFillTx/>
                <a:latin typeface="Arial"/>
                <a:ea typeface="+mn-ea"/>
                <a:cs typeface="+mn-cs"/>
              </a:rPr>
              <a:t>+</a:t>
            </a:r>
          </a:p>
        </p:txBody>
      </p:sp>
      <p:sp>
        <p:nvSpPr>
          <p:cNvPr id="2" name="Forma Livre 577">
            <a:extLst>
              <a:ext uri="{FF2B5EF4-FFF2-40B4-BE49-F238E27FC236}">
                <a16:creationId xmlns:a16="http://schemas.microsoft.com/office/drawing/2014/main" id="{B8B0387C-D374-4400-486F-3958CA9ACB79}"/>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3" name="Forma Livre 578">
            <a:extLst>
              <a:ext uri="{FF2B5EF4-FFF2-40B4-BE49-F238E27FC236}">
                <a16:creationId xmlns:a16="http://schemas.microsoft.com/office/drawing/2014/main" id="{91952C8F-80F4-BD1E-DADA-F076909A1C02}"/>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4" name="Forma Livre 580">
            <a:extLst>
              <a:ext uri="{FF2B5EF4-FFF2-40B4-BE49-F238E27FC236}">
                <a16:creationId xmlns:a16="http://schemas.microsoft.com/office/drawing/2014/main" id="{E8723A6D-E69B-4DDF-6172-53F775DF19CD}"/>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pic>
        <p:nvPicPr>
          <p:cNvPr id="11" name="Picture 10" descr="A logo with green and black text&#10;&#10;AI-generated content may be incorrect.">
            <a:extLst>
              <a:ext uri="{FF2B5EF4-FFF2-40B4-BE49-F238E27FC236}">
                <a16:creationId xmlns:a16="http://schemas.microsoft.com/office/drawing/2014/main" id="{264219CB-47E1-4637-A2D4-20DAF68D3C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Tree>
    <p:extLst>
      <p:ext uri="{BB962C8B-B14F-4D97-AF65-F5344CB8AC3E}">
        <p14:creationId xmlns:p14="http://schemas.microsoft.com/office/powerpoint/2010/main" val="3288743817"/>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03291" y="843030"/>
            <a:ext cx="11233150" cy="504727"/>
          </a:xfrm>
        </p:spPr>
        <p:txBody>
          <a:bodyPr/>
          <a:lstStyle/>
          <a:p>
            <a:r>
              <a:rPr lang="en-US" dirty="0"/>
              <a:t>Smooth transition to operate and maintain</a:t>
            </a:r>
          </a:p>
          <a:p>
            <a:endParaRPr lang="en-US" dirty="0"/>
          </a:p>
        </p:txBody>
      </p:sp>
      <p:sp>
        <p:nvSpPr>
          <p:cNvPr id="5" name="Title 4"/>
          <p:cNvSpPr>
            <a:spLocks noGrp="1"/>
          </p:cNvSpPr>
          <p:nvPr>
            <p:ph type="title"/>
          </p:nvPr>
        </p:nvSpPr>
        <p:spPr/>
        <p:txBody>
          <a:bodyPr/>
          <a:lstStyle/>
          <a:p>
            <a:r>
              <a:rPr lang="en-US"/>
              <a:t>Capital project start-up services</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13BD6811-A88C-4F47-ACCF-4C914190160E}"/>
              </a:ext>
            </a:extLst>
          </p:cNvPr>
          <p:cNvSpPr/>
          <p:nvPr/>
        </p:nvSpPr>
        <p:spPr>
          <a:xfrm>
            <a:off x="3676279" y="5560094"/>
            <a:ext cx="2634598"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Operate, maintain and optimize</a:t>
            </a:r>
          </a:p>
        </p:txBody>
      </p:sp>
      <p:sp>
        <p:nvSpPr>
          <p:cNvPr id="20" name="Rectangle 19">
            <a:extLst>
              <a:ext uri="{FF2B5EF4-FFF2-40B4-BE49-F238E27FC236}">
                <a16:creationId xmlns:a16="http://schemas.microsoft.com/office/drawing/2014/main" id="{389A4F30-2413-453F-95B9-8DA89FC7E155}"/>
              </a:ext>
            </a:extLst>
          </p:cNvPr>
          <p:cNvSpPr/>
          <p:nvPr/>
        </p:nvSpPr>
        <p:spPr>
          <a:xfrm>
            <a:off x="6282071"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D6D1EABC-BAD1-4957-8567-62C6B7636B0B}"/>
              </a:ext>
            </a:extLst>
          </p:cNvPr>
          <p:cNvSpPr/>
          <p:nvPr/>
        </p:nvSpPr>
        <p:spPr>
          <a:xfrm>
            <a:off x="8329835"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4B85A35F-C44C-4D1B-9832-956E29CA8E48}"/>
              </a:ext>
            </a:extLst>
          </p:cNvPr>
          <p:cNvSpPr/>
          <p:nvPr/>
        </p:nvSpPr>
        <p:spPr>
          <a:xfrm>
            <a:off x="487776" y="5560094"/>
            <a:ext cx="2729491" cy="4577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Capital project start-up services</a:t>
            </a:r>
          </a:p>
        </p:txBody>
      </p:sp>
      <p:sp>
        <p:nvSpPr>
          <p:cNvPr id="24" name="Rectangle 23">
            <a:extLst>
              <a:ext uri="{FF2B5EF4-FFF2-40B4-BE49-F238E27FC236}">
                <a16:creationId xmlns:a16="http://schemas.microsoft.com/office/drawing/2014/main" id="{DA610CBD-0515-4ABC-8ECA-AF4F9F2E1E7A}"/>
              </a:ext>
            </a:extLst>
          </p:cNvPr>
          <p:cNvSpPr/>
          <p:nvPr/>
        </p:nvSpPr>
        <p:spPr>
          <a:xfrm>
            <a:off x="3217267" y="5562980"/>
            <a:ext cx="46358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98FA668F-7872-4CFC-9F57-07B124612B9D}"/>
              </a:ext>
            </a:extLst>
          </p:cNvPr>
          <p:cNvSpPr/>
          <p:nvPr/>
        </p:nvSpPr>
        <p:spPr>
          <a:xfrm>
            <a:off x="6682740" y="5560094"/>
            <a:ext cx="1663130"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Shutdown services</a:t>
            </a:r>
          </a:p>
        </p:txBody>
      </p:sp>
      <p:sp>
        <p:nvSpPr>
          <p:cNvPr id="26" name="Rectangle 25">
            <a:extLst>
              <a:ext uri="{FF2B5EF4-FFF2-40B4-BE49-F238E27FC236}">
                <a16:creationId xmlns:a16="http://schemas.microsoft.com/office/drawing/2014/main" id="{C26B2656-276C-425D-A10C-9F269BEFB902}"/>
              </a:ext>
            </a:extLst>
          </p:cNvPr>
          <p:cNvSpPr/>
          <p:nvPr/>
        </p:nvSpPr>
        <p:spPr>
          <a:xfrm>
            <a:off x="8707848" y="5560094"/>
            <a:ext cx="3047546"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Modernization and upgrade services</a:t>
            </a:r>
          </a:p>
        </p:txBody>
      </p:sp>
      <p:sp>
        <p:nvSpPr>
          <p:cNvPr id="27" name="Rectangle 26">
            <a:extLst>
              <a:ext uri="{FF2B5EF4-FFF2-40B4-BE49-F238E27FC236}">
                <a16:creationId xmlns:a16="http://schemas.microsoft.com/office/drawing/2014/main" id="{C91E853A-EA57-4E6D-BB43-46F6EE7FADAE}"/>
              </a:ext>
            </a:extLst>
          </p:cNvPr>
          <p:cNvSpPr/>
          <p:nvPr/>
        </p:nvSpPr>
        <p:spPr>
          <a:xfrm>
            <a:off x="487776" y="1556792"/>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Digital document handover</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Simple, error-free transfer</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from engineering to operations</a:t>
            </a:r>
            <a:r>
              <a:rPr kumimoji="0" lang="en-US" sz="1400" b="0" i="0" u="none" strike="noStrike" kern="1200" cap="none" spc="0" normalizeH="0" baseline="0" noProof="0">
                <a:ln>
                  <a:noFill/>
                </a:ln>
                <a:solidFill>
                  <a:prstClr val="black"/>
                </a:solidFill>
                <a:effectLst/>
                <a:uLnTx/>
                <a:uFillTx/>
                <a:latin typeface="Arial"/>
                <a:ea typeface="+mn-ea"/>
                <a:cs typeface="+mn-cs"/>
              </a:rPr>
              <a:t>.</a:t>
            </a:r>
            <a:endParaRPr kumimoji="0" lang="en-FI" sz="1400" b="0" i="0" u="none" strike="noStrike" kern="1200" cap="none" spc="0" normalizeH="0" baseline="0" noProof="0">
              <a:ln>
                <a:noFill/>
              </a:ln>
              <a:solidFill>
                <a:prstClr val="black"/>
              </a:solidFill>
              <a:effectLst/>
              <a:uLnTx/>
              <a:uFillTx/>
              <a:latin typeface="Arial"/>
              <a:ea typeface="+mn-ea"/>
              <a:cs typeface="+mn-cs"/>
            </a:endParaRP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FI" sz="1800" b="0" i="0" u="none" strike="noStrike" kern="1200" cap="none" spc="0" normalizeH="0" baseline="0" noProof="0">
              <a:ln>
                <a:noFill/>
              </a:ln>
              <a:solidFill>
                <a:srgbClr val="4C4D4F"/>
              </a:solidFill>
              <a:effectLst/>
              <a:uLnTx/>
              <a:uFillTx/>
              <a:latin typeface="Arial"/>
              <a:ea typeface="+mn-ea"/>
              <a:cs typeface="+mn-cs"/>
            </a:endParaRPr>
          </a:p>
        </p:txBody>
      </p:sp>
      <p:sp>
        <p:nvSpPr>
          <p:cNvPr id="28" name="Rectangle 27">
            <a:extLst>
              <a:ext uri="{FF2B5EF4-FFF2-40B4-BE49-F238E27FC236}">
                <a16:creationId xmlns:a16="http://schemas.microsoft.com/office/drawing/2014/main" id="{17E18DD8-C95F-46C8-A1A9-06CC9F1D8E75}"/>
              </a:ext>
            </a:extLst>
          </p:cNvPr>
          <p:cNvSpPr/>
          <p:nvPr/>
        </p:nvSpPr>
        <p:spPr>
          <a:xfrm>
            <a:off x="3360395" y="1556792"/>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Installation supervision and support</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Quick</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resolution of issues with valve installation, orientation, damage during transportation, etc.</a:t>
            </a:r>
            <a:endParaRPr kumimoji="0" lang="en-US" sz="13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29" name="Rectangle 28">
            <a:extLst>
              <a:ext uri="{FF2B5EF4-FFF2-40B4-BE49-F238E27FC236}">
                <a16:creationId xmlns:a16="http://schemas.microsoft.com/office/drawing/2014/main" id="{574BFB84-93DF-48C9-A5EF-62EF50A036AA}"/>
              </a:ext>
            </a:extLst>
          </p:cNvPr>
          <p:cNvSpPr/>
          <p:nvPr/>
        </p:nvSpPr>
        <p:spPr>
          <a:xfrm>
            <a:off x="6233013" y="1556792"/>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Testing and documentation</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Reduce risk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of start-up delays. Confirm the valve assembly meets performance specs.</a:t>
            </a:r>
            <a:endParaRPr kumimoji="0" lang="en-FI" sz="1300" b="0" i="0" u="none" strike="noStrike" kern="1200" cap="none" spc="0" normalizeH="0" baseline="0" noProof="0">
              <a:ln>
                <a:noFill/>
              </a:ln>
              <a:solidFill>
                <a:srgbClr val="4C4D4F">
                  <a:lumMod val="50000"/>
                </a:srgbClr>
              </a:solidFill>
              <a:effectLst/>
              <a:uLnTx/>
              <a:uFillTx/>
              <a:latin typeface="Arial"/>
              <a:ea typeface="+mn-ea"/>
              <a:cs typeface="+mn-cs"/>
            </a:endParaRPr>
          </a:p>
        </p:txBody>
      </p:sp>
      <p:sp>
        <p:nvSpPr>
          <p:cNvPr id="30" name="Rectangle 29">
            <a:extLst>
              <a:ext uri="{FF2B5EF4-FFF2-40B4-BE49-F238E27FC236}">
                <a16:creationId xmlns:a16="http://schemas.microsoft.com/office/drawing/2014/main" id="{5F134F42-5E2F-45BE-8635-C0E50194E2EB}"/>
              </a:ext>
            </a:extLst>
          </p:cNvPr>
          <p:cNvSpPr/>
          <p:nvPr/>
        </p:nvSpPr>
        <p:spPr>
          <a:xfrm>
            <a:off x="9105631" y="1565513"/>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Troubleshooting and instrumentation</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Quick</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resolution of issues with valve installation, orientation, damage during transportation, etc</a:t>
            </a:r>
            <a:r>
              <a:rPr kumimoji="0" lang="en-US" sz="1400" b="0" i="0" u="none" strike="noStrike" kern="1200" cap="none" spc="0" normalizeH="0" baseline="0" noProof="0">
                <a:ln>
                  <a:noFill/>
                </a:ln>
                <a:solidFill>
                  <a:srgbClr val="0A0A5A"/>
                </a:solidFill>
                <a:effectLst/>
                <a:uLnTx/>
                <a:uFillTx/>
                <a:latin typeface="Arial"/>
                <a:ea typeface="+mn-ea"/>
                <a:cs typeface="+mn-cs"/>
              </a:rPr>
              <a:t>.</a:t>
            </a:r>
          </a:p>
        </p:txBody>
      </p:sp>
      <p:sp>
        <p:nvSpPr>
          <p:cNvPr id="31" name="Rectangle 30">
            <a:extLst>
              <a:ext uri="{FF2B5EF4-FFF2-40B4-BE49-F238E27FC236}">
                <a16:creationId xmlns:a16="http://schemas.microsoft.com/office/drawing/2014/main" id="{C856BDC6-1208-49F3-9179-323B85D9292C}"/>
              </a:ext>
            </a:extLst>
          </p:cNvPr>
          <p:cNvSpPr/>
          <p:nvPr/>
        </p:nvSpPr>
        <p:spPr>
          <a:xfrm>
            <a:off x="487776" y="3573016"/>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Operation and maintenance training</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Avoid costly mistakes</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Ensure proper operation to maximize equipment lifespan and reliability.</a:t>
            </a:r>
          </a:p>
        </p:txBody>
      </p:sp>
      <p:sp>
        <p:nvSpPr>
          <p:cNvPr id="32" name="Rectangle 31">
            <a:extLst>
              <a:ext uri="{FF2B5EF4-FFF2-40B4-BE49-F238E27FC236}">
                <a16:creationId xmlns:a16="http://schemas.microsoft.com/office/drawing/2014/main" id="{615C8376-CD97-47BC-AEE0-B760C96F9C90}"/>
              </a:ext>
            </a:extLst>
          </p:cNvPr>
          <p:cNvSpPr/>
          <p:nvPr/>
        </p:nvSpPr>
        <p:spPr>
          <a:xfrm>
            <a:off x="3362493" y="3573016"/>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Prepare plant systems (ERP, CMMS)</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Your plant systems are </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ready to respond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with documents, tasks, spares, and plans matching criticality and demand</a:t>
            </a:r>
            <a:r>
              <a:rPr kumimoji="0" lang="en-US" sz="1400" b="0" i="0" u="none" strike="noStrike" kern="1200" cap="none" spc="0" normalizeH="0" baseline="0" noProof="0">
                <a:ln>
                  <a:noFill/>
                </a:ln>
                <a:solidFill>
                  <a:srgbClr val="0A0A5A"/>
                </a:solidFill>
                <a:effectLst/>
                <a:uLnTx/>
                <a:uFillTx/>
                <a:latin typeface="Arial"/>
                <a:ea typeface="+mn-ea"/>
                <a:cs typeface="+mn-cs"/>
              </a:rPr>
              <a:t>.</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FI" sz="1800" b="0" i="0" u="none" strike="noStrike" kern="1200" cap="none" spc="0" normalizeH="0" baseline="0" noProof="0">
              <a:ln>
                <a:noFill/>
              </a:ln>
              <a:solidFill>
                <a:srgbClr val="4C4D4F"/>
              </a:solidFill>
              <a:effectLst/>
              <a:uLnTx/>
              <a:uFillTx/>
              <a:latin typeface="Arial"/>
              <a:ea typeface="+mn-ea"/>
              <a:cs typeface="+mn-cs"/>
            </a:endParaRPr>
          </a:p>
        </p:txBody>
      </p:sp>
      <p:sp>
        <p:nvSpPr>
          <p:cNvPr id="33" name="Rectangle 32">
            <a:extLst>
              <a:ext uri="{FF2B5EF4-FFF2-40B4-BE49-F238E27FC236}">
                <a16:creationId xmlns:a16="http://schemas.microsoft.com/office/drawing/2014/main" id="{CC637659-AAE0-4CAF-8D24-0C9FC2D0BEF2}"/>
              </a:ext>
            </a:extLst>
          </p:cNvPr>
          <p:cNvSpPr/>
          <p:nvPr/>
        </p:nvSpPr>
        <p:spPr>
          <a:xfrm>
            <a:off x="6237210" y="3573016"/>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Prepare your organization</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Establish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best practices, tools, work procedures, and skills.</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FI" sz="1800" b="0" i="0" u="none" strike="noStrike" kern="1200" cap="none" spc="0" normalizeH="0" baseline="0" noProof="0">
              <a:ln>
                <a:noFill/>
              </a:ln>
              <a:solidFill>
                <a:srgbClr val="4C4D4F"/>
              </a:solidFill>
              <a:effectLst/>
              <a:uLnTx/>
              <a:uFillTx/>
              <a:latin typeface="Arial"/>
              <a:ea typeface="+mn-ea"/>
              <a:cs typeface="+mn-cs"/>
            </a:endParaRPr>
          </a:p>
        </p:txBody>
      </p:sp>
      <p:sp>
        <p:nvSpPr>
          <p:cNvPr id="34" name="Rectangle 33">
            <a:extLst>
              <a:ext uri="{FF2B5EF4-FFF2-40B4-BE49-F238E27FC236}">
                <a16:creationId xmlns:a16="http://schemas.microsoft.com/office/drawing/2014/main" id="{8EFAC685-C401-4D54-842F-2AD201280375}"/>
              </a:ext>
            </a:extLst>
          </p:cNvPr>
          <p:cNvSpPr/>
          <p:nvPr/>
        </p:nvSpPr>
        <p:spPr>
          <a:xfrm>
            <a:off x="9105631" y="3581737"/>
            <a:ext cx="2608533" cy="180414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180000" rIns="144000" rtlCol="0" anchor="t"/>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Fast plant start-up services</a:t>
            </a:r>
            <a:endParaRPr kumimoji="0" lang="en-FI" sz="1800" b="0" i="0" u="none" strike="noStrike" kern="1200" cap="none" spc="0" normalizeH="0" baseline="0" noProof="0">
              <a:ln>
                <a:noFill/>
              </a:ln>
              <a:solidFill>
                <a:srgbClr val="50B9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Achieve </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fast start-up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with digital tools and services to find and resolve performance issues early.</a:t>
            </a:r>
          </a:p>
          <a:p>
            <a:pPr marL="0" marR="0" lvl="0" indent="0" algn="ctr" defTabSz="914400" rtl="0" eaLnBrk="1" fontAlgn="auto" latinLnBrk="0" hangingPunct="1">
              <a:lnSpc>
                <a:spcPct val="90000"/>
              </a:lnSpc>
              <a:spcBef>
                <a:spcPts val="0"/>
              </a:spcBef>
              <a:spcAft>
                <a:spcPts val="600"/>
              </a:spcAft>
              <a:buClrTx/>
              <a:buSzTx/>
              <a:buFontTx/>
              <a:buNone/>
              <a:tabLst/>
              <a:defRPr/>
            </a:pPr>
            <a:endParaRPr kumimoji="0" lang="en-FI" sz="1800" b="0" i="0" u="none" strike="noStrike" kern="1200" cap="none" spc="0" normalizeH="0" baseline="0" noProof="0">
              <a:ln>
                <a:noFill/>
              </a:ln>
              <a:solidFill>
                <a:srgbClr val="4C4D4F"/>
              </a:solidFill>
              <a:effectLst/>
              <a:uLnTx/>
              <a:uFillTx/>
              <a:latin typeface="Arial"/>
              <a:ea typeface="+mn-ea"/>
              <a:cs typeface="+mn-cs"/>
            </a:endParaRPr>
          </a:p>
        </p:txBody>
      </p:sp>
      <p:pic>
        <p:nvPicPr>
          <p:cNvPr id="3" name="Picture 2" descr="A logo with green and black text&#10;&#10;AI-generated content may be incorrect.">
            <a:extLst>
              <a:ext uri="{FF2B5EF4-FFF2-40B4-BE49-F238E27FC236}">
                <a16:creationId xmlns:a16="http://schemas.microsoft.com/office/drawing/2014/main" id="{B5958001-D188-E170-EEAF-321678B7A8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4" name="Forma Livre 577">
            <a:extLst>
              <a:ext uri="{FF2B5EF4-FFF2-40B4-BE49-F238E27FC236}">
                <a16:creationId xmlns:a16="http://schemas.microsoft.com/office/drawing/2014/main" id="{E95AB739-769C-B55C-A076-D1BD701DBB40}"/>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rma Livre 578">
            <a:extLst>
              <a:ext uri="{FF2B5EF4-FFF2-40B4-BE49-F238E27FC236}">
                <a16:creationId xmlns:a16="http://schemas.microsoft.com/office/drawing/2014/main" id="{FC1CCA08-A176-C33A-C646-5999518F8F26}"/>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orma Livre 580">
            <a:extLst>
              <a:ext uri="{FF2B5EF4-FFF2-40B4-BE49-F238E27FC236}">
                <a16:creationId xmlns:a16="http://schemas.microsoft.com/office/drawing/2014/main" id="{61F2DD09-7CCD-6B86-F81A-44CD49B950DC}"/>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610133287"/>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descr="A picture containing indoor&#10;&#10;Description automatically generated">
            <a:extLst>
              <a:ext uri="{FF2B5EF4-FFF2-40B4-BE49-F238E27FC236}">
                <a16:creationId xmlns:a16="http://schemas.microsoft.com/office/drawing/2014/main" id="{9FCED136-1493-4E17-9CBC-709478EF25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209648" y="1773336"/>
            <a:ext cx="2501995" cy="1699979"/>
          </a:xfrm>
          <a:prstGeom prst="rect">
            <a:avLst/>
          </a:prstGeom>
        </p:spPr>
      </p:pic>
      <p:sp>
        <p:nvSpPr>
          <p:cNvPr id="2" name="Text Placeholder 1"/>
          <p:cNvSpPr>
            <a:spLocks noGrp="1"/>
          </p:cNvSpPr>
          <p:nvPr>
            <p:ph type="body" sz="quarter" idx="13"/>
          </p:nvPr>
        </p:nvSpPr>
        <p:spPr>
          <a:xfrm>
            <a:off x="787701" y="836272"/>
            <a:ext cx="11233150" cy="504727"/>
          </a:xfrm>
        </p:spPr>
        <p:txBody>
          <a:bodyPr/>
          <a:lstStyle/>
          <a:p>
            <a:r>
              <a:rPr lang="en-US" dirty="0"/>
              <a:t>Inventory management</a:t>
            </a:r>
          </a:p>
          <a:p>
            <a:endParaRPr lang="en-US" dirty="0"/>
          </a:p>
        </p:txBody>
      </p:sp>
      <p:sp>
        <p:nvSpPr>
          <p:cNvPr id="5" name="Title 4"/>
          <p:cNvSpPr>
            <a:spLocks noGrp="1"/>
          </p:cNvSpPr>
          <p:nvPr>
            <p:ph type="title"/>
          </p:nvPr>
        </p:nvSpPr>
        <p:spPr/>
        <p:txBody>
          <a:bodyPr/>
          <a:lstStyle/>
          <a:p>
            <a:r>
              <a:rPr lang="en-US"/>
              <a:t>Operate, maintain and optimize</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pic>
        <p:nvPicPr>
          <p:cNvPr id="16" name="Picture 15">
            <a:extLst>
              <a:ext uri="{FF2B5EF4-FFF2-40B4-BE49-F238E27FC236}">
                <a16:creationId xmlns:a16="http://schemas.microsoft.com/office/drawing/2014/main" id="{F44B6413-182E-4690-B254-8B21477BD9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3532" y="1502735"/>
            <a:ext cx="2501996" cy="2171313"/>
          </a:xfrm>
          <a:prstGeom prst="rect">
            <a:avLst/>
          </a:prstGeom>
        </p:spPr>
      </p:pic>
      <p:grpSp>
        <p:nvGrpSpPr>
          <p:cNvPr id="17" name="Group 16">
            <a:extLst>
              <a:ext uri="{FF2B5EF4-FFF2-40B4-BE49-F238E27FC236}">
                <a16:creationId xmlns:a16="http://schemas.microsoft.com/office/drawing/2014/main" id="{D9DFB3F8-9B61-4A15-B192-7948B1939351}"/>
              </a:ext>
            </a:extLst>
          </p:cNvPr>
          <p:cNvGrpSpPr/>
          <p:nvPr/>
        </p:nvGrpSpPr>
        <p:grpSpPr>
          <a:xfrm>
            <a:off x="6350974" y="1484784"/>
            <a:ext cx="2501996" cy="2171313"/>
            <a:chOff x="6509323" y="1772294"/>
            <a:chExt cx="2215032" cy="1922276"/>
          </a:xfrm>
        </p:grpSpPr>
        <p:pic>
          <p:nvPicPr>
            <p:cNvPr id="18" name="Picture 17">
              <a:extLst>
                <a:ext uri="{FF2B5EF4-FFF2-40B4-BE49-F238E27FC236}">
                  <a16:creationId xmlns:a16="http://schemas.microsoft.com/office/drawing/2014/main" id="{27FDB9E5-BEFD-491A-824F-F9BFD2BD745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09323" y="1772294"/>
              <a:ext cx="2215032" cy="1922276"/>
            </a:xfrm>
            <a:prstGeom prst="rect">
              <a:avLst/>
            </a:prstGeom>
          </p:spPr>
        </p:pic>
        <p:pic>
          <p:nvPicPr>
            <p:cNvPr id="19" name="Picture 18" descr="Graphical user interface&#10;&#10;Description automatically generated">
              <a:extLst>
                <a:ext uri="{FF2B5EF4-FFF2-40B4-BE49-F238E27FC236}">
                  <a16:creationId xmlns:a16="http://schemas.microsoft.com/office/drawing/2014/main" id="{A9D6D8C8-5F84-4AAA-A973-12A166CA934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18929" y="2099367"/>
              <a:ext cx="1697996" cy="939108"/>
            </a:xfrm>
            <a:prstGeom prst="rect">
              <a:avLst/>
            </a:prstGeom>
          </p:spPr>
        </p:pic>
      </p:grpSp>
      <p:pic>
        <p:nvPicPr>
          <p:cNvPr id="21" name="Picture 20" descr="A picture containing indoor, orange, close&#10;&#10;Description automatically generated">
            <a:extLst>
              <a:ext uri="{FF2B5EF4-FFF2-40B4-BE49-F238E27FC236}">
                <a16:creationId xmlns:a16="http://schemas.microsoft.com/office/drawing/2014/main" id="{427728D8-17A1-4A91-B4A1-AC2A40877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406464" y="1752881"/>
            <a:ext cx="2469812" cy="1727339"/>
          </a:xfrm>
          <a:prstGeom prst="rect">
            <a:avLst/>
          </a:prstGeom>
        </p:spPr>
      </p:pic>
      <p:sp>
        <p:nvSpPr>
          <p:cNvPr id="22" name="Rectangle 21">
            <a:extLst>
              <a:ext uri="{FF2B5EF4-FFF2-40B4-BE49-F238E27FC236}">
                <a16:creationId xmlns:a16="http://schemas.microsoft.com/office/drawing/2014/main" id="{0D009350-B647-42F6-9C5C-9FDCF71350B1}"/>
              </a:ext>
            </a:extLst>
          </p:cNvPr>
          <p:cNvSpPr/>
          <p:nvPr/>
        </p:nvSpPr>
        <p:spPr>
          <a:xfrm>
            <a:off x="481012" y="3550346"/>
            <a:ext cx="2499065" cy="18134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Installed base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audits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Avoid unexpected delays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by addressing criticality, obsolescence, spares, and gaps in inventory</a:t>
            </a:r>
            <a:r>
              <a:rPr kumimoji="0" lang="en-US" sz="1400" b="0" i="0" u="none" strike="noStrike" kern="1200" cap="none" spc="0" normalizeH="0" baseline="0" noProof="0">
                <a:ln>
                  <a:noFill/>
                </a:ln>
                <a:solidFill>
                  <a:prstClr val="black"/>
                </a:solidFill>
                <a:effectLst/>
                <a:uLnTx/>
                <a:uFillTx/>
                <a:latin typeface="Arial"/>
                <a:ea typeface="+mn-ea"/>
                <a:cs typeface="+mn-cs"/>
              </a:rPr>
              <a:t>.</a:t>
            </a:r>
          </a:p>
        </p:txBody>
      </p:sp>
      <p:sp>
        <p:nvSpPr>
          <p:cNvPr id="23" name="Rectangle 22">
            <a:extLst>
              <a:ext uri="{FF2B5EF4-FFF2-40B4-BE49-F238E27FC236}">
                <a16:creationId xmlns:a16="http://schemas.microsoft.com/office/drawing/2014/main" id="{85FF97AB-6390-495B-BDA9-93FD925E1371}"/>
              </a:ext>
            </a:extLst>
          </p:cNvPr>
          <p:cNvSpPr/>
          <p:nvPr/>
        </p:nvSpPr>
        <p:spPr>
          <a:xfrm>
            <a:off x="3406464" y="3550346"/>
            <a:ext cx="2480957" cy="1813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Inventory management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Savings</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in storage space and working capital.</a:t>
            </a:r>
          </a:p>
        </p:txBody>
      </p:sp>
      <p:sp>
        <p:nvSpPr>
          <p:cNvPr id="24" name="Rectangle 23">
            <a:extLst>
              <a:ext uri="{FF2B5EF4-FFF2-40B4-BE49-F238E27FC236}">
                <a16:creationId xmlns:a16="http://schemas.microsoft.com/office/drawing/2014/main" id="{281055E1-D5D1-4B10-AD4F-2B31D52790EA}"/>
              </a:ext>
            </a:extLst>
          </p:cNvPr>
          <p:cNvSpPr/>
          <p:nvPr/>
        </p:nvSpPr>
        <p:spPr>
          <a:xfrm>
            <a:off x="6302376" y="3550346"/>
            <a:ext cx="2492395" cy="1813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Inventory </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analysis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Ensure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you have all the right parts based on digital analysis of criticality, repair history and usage.</a:t>
            </a:r>
            <a:endParaRPr kumimoji="0" lang="en-US" sz="13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25" name="Rectangle 24">
            <a:extLst>
              <a:ext uri="{FF2B5EF4-FFF2-40B4-BE49-F238E27FC236}">
                <a16:creationId xmlns:a16="http://schemas.microsoft.com/office/drawing/2014/main" id="{BB3811DA-7EDD-40FA-8D13-C264A9EE8963}"/>
              </a:ext>
            </a:extLst>
          </p:cNvPr>
          <p:cNvSpPr/>
          <p:nvPr/>
        </p:nvSpPr>
        <p:spPr>
          <a:xfrm>
            <a:off x="9220255" y="3550346"/>
            <a:ext cx="2493908" cy="18134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08000" rtlCol="0" anchor="t"/>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Tools, facilities, resources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Find the </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optimum balance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between in-house and outsourced capability by partnering with Valmet.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prstClr val="white"/>
              </a:solidFill>
              <a:effectLst/>
              <a:uLnTx/>
              <a:uFillTx/>
              <a:latin typeface="Arial"/>
              <a:ea typeface="+mn-ea"/>
              <a:cs typeface="+mn-cs"/>
            </a:endParaRPr>
          </a:p>
        </p:txBody>
      </p:sp>
      <p:grpSp>
        <p:nvGrpSpPr>
          <p:cNvPr id="30" name="Group 29">
            <a:extLst>
              <a:ext uri="{FF2B5EF4-FFF2-40B4-BE49-F238E27FC236}">
                <a16:creationId xmlns:a16="http://schemas.microsoft.com/office/drawing/2014/main" id="{0204D0A0-4DAF-4D1D-94D3-5A15141CE152}"/>
              </a:ext>
            </a:extLst>
          </p:cNvPr>
          <p:cNvGrpSpPr/>
          <p:nvPr/>
        </p:nvGrpSpPr>
        <p:grpSpPr>
          <a:xfrm>
            <a:off x="727075" y="1870677"/>
            <a:ext cx="1911350" cy="1050057"/>
            <a:chOff x="727075" y="2041487"/>
            <a:chExt cx="1911350" cy="1050057"/>
          </a:xfrm>
        </p:grpSpPr>
        <p:sp>
          <p:nvSpPr>
            <p:cNvPr id="31" name="Rectangle 30">
              <a:extLst>
                <a:ext uri="{FF2B5EF4-FFF2-40B4-BE49-F238E27FC236}">
                  <a16:creationId xmlns:a16="http://schemas.microsoft.com/office/drawing/2014/main" id="{04CCF64C-7A31-47D3-B74D-311EC3AF7347}"/>
                </a:ext>
              </a:extLst>
            </p:cNvPr>
            <p:cNvSpPr/>
            <p:nvPr/>
          </p:nvSpPr>
          <p:spPr>
            <a:xfrm>
              <a:off x="727075" y="2041487"/>
              <a:ext cx="1911350" cy="1270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prstClr val="white"/>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23E8768B-7D36-41C0-B3CB-5FAB89DE184A}"/>
                </a:ext>
              </a:extLst>
            </p:cNvPr>
            <p:cNvSpPr/>
            <p:nvPr/>
          </p:nvSpPr>
          <p:spPr>
            <a:xfrm>
              <a:off x="727075" y="2168524"/>
              <a:ext cx="1911350" cy="923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prstClr val="white"/>
                </a:solidFill>
                <a:effectLst/>
                <a:uLnTx/>
                <a:uFillTx/>
                <a:latin typeface="Arial"/>
                <a:ea typeface="+mn-ea"/>
                <a:cs typeface="+mn-cs"/>
              </a:endParaRPr>
            </a:p>
          </p:txBody>
        </p:sp>
        <p:pic>
          <p:nvPicPr>
            <p:cNvPr id="33" name="Picture 32" descr="Graphical user interface, application, Teams&#10;&#10;Description automatically generated">
              <a:extLst>
                <a:ext uri="{FF2B5EF4-FFF2-40B4-BE49-F238E27FC236}">
                  <a16:creationId xmlns:a16="http://schemas.microsoft.com/office/drawing/2014/main" id="{25223228-81A3-42BA-9520-905418F1B69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24830" y="2041488"/>
              <a:ext cx="1652273" cy="1040932"/>
            </a:xfrm>
            <a:prstGeom prst="rect">
              <a:avLst/>
            </a:prstGeom>
          </p:spPr>
        </p:pic>
        <p:sp>
          <p:nvSpPr>
            <p:cNvPr id="34" name="Rectangle 33">
              <a:extLst>
                <a:ext uri="{FF2B5EF4-FFF2-40B4-BE49-F238E27FC236}">
                  <a16:creationId xmlns:a16="http://schemas.microsoft.com/office/drawing/2014/main" id="{E515DEFD-C3DF-4BD8-9D4C-925547005742}"/>
                </a:ext>
              </a:extLst>
            </p:cNvPr>
            <p:cNvSpPr/>
            <p:nvPr/>
          </p:nvSpPr>
          <p:spPr>
            <a:xfrm flipV="1">
              <a:off x="727075" y="2126614"/>
              <a:ext cx="1911350"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err="1">
                <a:ln>
                  <a:noFill/>
                </a:ln>
                <a:solidFill>
                  <a:prstClr val="white"/>
                </a:solidFill>
                <a:effectLst/>
                <a:uLnTx/>
                <a:uFillTx/>
                <a:latin typeface="Arial"/>
                <a:ea typeface="+mn-ea"/>
                <a:cs typeface="+mn-cs"/>
              </a:endParaRPr>
            </a:p>
          </p:txBody>
        </p:sp>
      </p:grpSp>
      <p:sp>
        <p:nvSpPr>
          <p:cNvPr id="39" name="Rectangle 38">
            <a:extLst>
              <a:ext uri="{FF2B5EF4-FFF2-40B4-BE49-F238E27FC236}">
                <a16:creationId xmlns:a16="http://schemas.microsoft.com/office/drawing/2014/main" id="{CD2A3C98-C3A2-4487-87B3-38848001639C}"/>
              </a:ext>
            </a:extLst>
          </p:cNvPr>
          <p:cNvSpPr/>
          <p:nvPr/>
        </p:nvSpPr>
        <p:spPr>
          <a:xfrm>
            <a:off x="3676279" y="5560094"/>
            <a:ext cx="2634598" cy="45773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Operate, maintain and optimize</a:t>
            </a:r>
          </a:p>
        </p:txBody>
      </p:sp>
      <p:sp>
        <p:nvSpPr>
          <p:cNvPr id="40" name="Rectangle 39">
            <a:extLst>
              <a:ext uri="{FF2B5EF4-FFF2-40B4-BE49-F238E27FC236}">
                <a16:creationId xmlns:a16="http://schemas.microsoft.com/office/drawing/2014/main" id="{9B934A2D-B1F1-49CE-A9BB-4145DAF496BE}"/>
              </a:ext>
            </a:extLst>
          </p:cNvPr>
          <p:cNvSpPr/>
          <p:nvPr/>
        </p:nvSpPr>
        <p:spPr>
          <a:xfrm>
            <a:off x="6282071"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41" name="Rectangle 40">
            <a:extLst>
              <a:ext uri="{FF2B5EF4-FFF2-40B4-BE49-F238E27FC236}">
                <a16:creationId xmlns:a16="http://schemas.microsoft.com/office/drawing/2014/main" id="{56E4EB9E-20A1-4541-8FAA-BFDA165EDEE8}"/>
              </a:ext>
            </a:extLst>
          </p:cNvPr>
          <p:cNvSpPr/>
          <p:nvPr/>
        </p:nvSpPr>
        <p:spPr>
          <a:xfrm>
            <a:off x="8329835"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42" name="Rectangle 41">
            <a:extLst>
              <a:ext uri="{FF2B5EF4-FFF2-40B4-BE49-F238E27FC236}">
                <a16:creationId xmlns:a16="http://schemas.microsoft.com/office/drawing/2014/main" id="{2D7DCF56-1D12-499E-BE21-5212B5AF0898}"/>
              </a:ext>
            </a:extLst>
          </p:cNvPr>
          <p:cNvSpPr/>
          <p:nvPr/>
        </p:nvSpPr>
        <p:spPr>
          <a:xfrm>
            <a:off x="487776" y="5560094"/>
            <a:ext cx="2729491" cy="45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Capital project start-up services</a:t>
            </a:r>
          </a:p>
        </p:txBody>
      </p:sp>
      <p:sp>
        <p:nvSpPr>
          <p:cNvPr id="43" name="Rectangle 42">
            <a:extLst>
              <a:ext uri="{FF2B5EF4-FFF2-40B4-BE49-F238E27FC236}">
                <a16:creationId xmlns:a16="http://schemas.microsoft.com/office/drawing/2014/main" id="{A6416146-5107-413D-80CA-27B677657842}"/>
              </a:ext>
            </a:extLst>
          </p:cNvPr>
          <p:cNvSpPr/>
          <p:nvPr/>
        </p:nvSpPr>
        <p:spPr>
          <a:xfrm>
            <a:off x="3217267" y="5562980"/>
            <a:ext cx="46358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44" name="Rectangle 43">
            <a:extLst>
              <a:ext uri="{FF2B5EF4-FFF2-40B4-BE49-F238E27FC236}">
                <a16:creationId xmlns:a16="http://schemas.microsoft.com/office/drawing/2014/main" id="{BC11A3F6-ED34-4D9B-9D8B-1A190ECDA59B}"/>
              </a:ext>
            </a:extLst>
          </p:cNvPr>
          <p:cNvSpPr/>
          <p:nvPr/>
        </p:nvSpPr>
        <p:spPr>
          <a:xfrm>
            <a:off x="6682740" y="5560094"/>
            <a:ext cx="1663130"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Shutdown services</a:t>
            </a:r>
          </a:p>
        </p:txBody>
      </p:sp>
      <p:sp>
        <p:nvSpPr>
          <p:cNvPr id="45" name="Rectangle 44">
            <a:extLst>
              <a:ext uri="{FF2B5EF4-FFF2-40B4-BE49-F238E27FC236}">
                <a16:creationId xmlns:a16="http://schemas.microsoft.com/office/drawing/2014/main" id="{E409594D-302C-46F6-B026-20D7616360A9}"/>
              </a:ext>
            </a:extLst>
          </p:cNvPr>
          <p:cNvSpPr/>
          <p:nvPr/>
        </p:nvSpPr>
        <p:spPr>
          <a:xfrm>
            <a:off x="8707848" y="5560094"/>
            <a:ext cx="3047546"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Modernization and upgrade services</a:t>
            </a:r>
          </a:p>
        </p:txBody>
      </p:sp>
      <p:pic>
        <p:nvPicPr>
          <p:cNvPr id="3" name="Picture 2" descr="A logo with green and black text&#10;&#10;AI-generated content may be incorrect.">
            <a:extLst>
              <a:ext uri="{FF2B5EF4-FFF2-40B4-BE49-F238E27FC236}">
                <a16:creationId xmlns:a16="http://schemas.microsoft.com/office/drawing/2014/main" id="{F002B0D0-0C1F-5526-84C4-1EF03237AAA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4" name="Forma Livre 577">
            <a:extLst>
              <a:ext uri="{FF2B5EF4-FFF2-40B4-BE49-F238E27FC236}">
                <a16:creationId xmlns:a16="http://schemas.microsoft.com/office/drawing/2014/main" id="{CA102AD2-0635-3A47-5584-EAB4AF5FD1F6}"/>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9" name="Forma Livre 578">
            <a:extLst>
              <a:ext uri="{FF2B5EF4-FFF2-40B4-BE49-F238E27FC236}">
                <a16:creationId xmlns:a16="http://schemas.microsoft.com/office/drawing/2014/main" id="{E46BBAAC-FE9B-9718-E880-9883CCEC39F7}"/>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orma Livre 580">
            <a:extLst>
              <a:ext uri="{FF2B5EF4-FFF2-40B4-BE49-F238E27FC236}">
                <a16:creationId xmlns:a16="http://schemas.microsoft.com/office/drawing/2014/main" id="{4445B10F-32AC-F8FD-CCBF-0534A9D499D1}"/>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07360905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person, equipment&#10;&#10;Description automatically generated">
            <a:extLst>
              <a:ext uri="{FF2B5EF4-FFF2-40B4-BE49-F238E27FC236}">
                <a16:creationId xmlns:a16="http://schemas.microsoft.com/office/drawing/2014/main" id="{B5AB01D7-8C25-41F9-8FAC-4765B880902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57573" y="1772810"/>
            <a:ext cx="3498588" cy="1730230"/>
          </a:xfrm>
          <a:prstGeom prst="rect">
            <a:avLst/>
          </a:prstGeom>
        </p:spPr>
      </p:pic>
      <p:sp>
        <p:nvSpPr>
          <p:cNvPr id="2" name="Text Placeholder 1"/>
          <p:cNvSpPr>
            <a:spLocks noGrp="1"/>
          </p:cNvSpPr>
          <p:nvPr>
            <p:ph type="body" sz="quarter" idx="13"/>
          </p:nvPr>
        </p:nvSpPr>
        <p:spPr>
          <a:xfrm>
            <a:off x="817690" y="884551"/>
            <a:ext cx="11233150" cy="504727"/>
          </a:xfrm>
        </p:spPr>
        <p:txBody>
          <a:bodyPr/>
          <a:lstStyle/>
          <a:p>
            <a:r>
              <a:rPr lang="en-US" dirty="0"/>
              <a:t>Optimize valves, controls and process</a:t>
            </a:r>
          </a:p>
          <a:p>
            <a:endParaRPr lang="en-US" dirty="0"/>
          </a:p>
        </p:txBody>
      </p:sp>
      <p:sp>
        <p:nvSpPr>
          <p:cNvPr id="5" name="Title 4"/>
          <p:cNvSpPr>
            <a:spLocks noGrp="1"/>
          </p:cNvSpPr>
          <p:nvPr>
            <p:ph type="title"/>
          </p:nvPr>
        </p:nvSpPr>
        <p:spPr/>
        <p:txBody>
          <a:bodyPr/>
          <a:lstStyle/>
          <a:p>
            <a:r>
              <a:rPr lang="en-US" dirty="0"/>
              <a:t>Operate, maintain and optimize</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9" name="Rectangle 8">
            <a:extLst>
              <a:ext uri="{FF2B5EF4-FFF2-40B4-BE49-F238E27FC236}">
                <a16:creationId xmlns:a16="http://schemas.microsoft.com/office/drawing/2014/main" id="{F693942E-68CE-41EB-979B-52DC21087649}"/>
              </a:ext>
            </a:extLst>
          </p:cNvPr>
          <p:cNvSpPr/>
          <p:nvPr/>
        </p:nvSpPr>
        <p:spPr>
          <a:xfrm>
            <a:off x="3676279" y="5560094"/>
            <a:ext cx="2634598" cy="45773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Operate, maintain and optimize</a:t>
            </a:r>
          </a:p>
        </p:txBody>
      </p:sp>
      <p:sp>
        <p:nvSpPr>
          <p:cNvPr id="10" name="Rectangle 9">
            <a:extLst>
              <a:ext uri="{FF2B5EF4-FFF2-40B4-BE49-F238E27FC236}">
                <a16:creationId xmlns:a16="http://schemas.microsoft.com/office/drawing/2014/main" id="{9B107432-3FEB-45F5-90E6-70D684B4CEEE}"/>
              </a:ext>
            </a:extLst>
          </p:cNvPr>
          <p:cNvSpPr/>
          <p:nvPr/>
        </p:nvSpPr>
        <p:spPr>
          <a:xfrm>
            <a:off x="6282071"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7BF7850E-ED2C-48E0-888C-79CD2EED965C}"/>
              </a:ext>
            </a:extLst>
          </p:cNvPr>
          <p:cNvSpPr/>
          <p:nvPr/>
        </p:nvSpPr>
        <p:spPr>
          <a:xfrm>
            <a:off x="8329835"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F812526-7617-410C-8BB7-9E29C9892626}"/>
              </a:ext>
            </a:extLst>
          </p:cNvPr>
          <p:cNvSpPr/>
          <p:nvPr/>
        </p:nvSpPr>
        <p:spPr>
          <a:xfrm>
            <a:off x="487776" y="5560094"/>
            <a:ext cx="2729491" cy="45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Capital project start-up services</a:t>
            </a:r>
          </a:p>
        </p:txBody>
      </p:sp>
      <p:sp>
        <p:nvSpPr>
          <p:cNvPr id="13" name="Rectangle 12">
            <a:extLst>
              <a:ext uri="{FF2B5EF4-FFF2-40B4-BE49-F238E27FC236}">
                <a16:creationId xmlns:a16="http://schemas.microsoft.com/office/drawing/2014/main" id="{0B64AA25-EEBD-4EA1-9FD9-09F1936807D4}"/>
              </a:ext>
            </a:extLst>
          </p:cNvPr>
          <p:cNvSpPr/>
          <p:nvPr/>
        </p:nvSpPr>
        <p:spPr>
          <a:xfrm>
            <a:off x="3217267" y="5562980"/>
            <a:ext cx="46358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38549242-D79B-4439-83FC-249DD66EAB7C}"/>
              </a:ext>
            </a:extLst>
          </p:cNvPr>
          <p:cNvSpPr/>
          <p:nvPr/>
        </p:nvSpPr>
        <p:spPr>
          <a:xfrm>
            <a:off x="6682740" y="5560094"/>
            <a:ext cx="1663130"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Shutdown services</a:t>
            </a:r>
          </a:p>
        </p:txBody>
      </p:sp>
      <p:sp>
        <p:nvSpPr>
          <p:cNvPr id="15" name="Rectangle 14">
            <a:extLst>
              <a:ext uri="{FF2B5EF4-FFF2-40B4-BE49-F238E27FC236}">
                <a16:creationId xmlns:a16="http://schemas.microsoft.com/office/drawing/2014/main" id="{9C4D82F2-AABE-4AA0-A252-A649149F9ADC}"/>
              </a:ext>
            </a:extLst>
          </p:cNvPr>
          <p:cNvSpPr/>
          <p:nvPr/>
        </p:nvSpPr>
        <p:spPr>
          <a:xfrm>
            <a:off x="8707848" y="5560094"/>
            <a:ext cx="3047546"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Modernization and upgrade services</a:t>
            </a:r>
          </a:p>
        </p:txBody>
      </p:sp>
      <p:pic>
        <p:nvPicPr>
          <p:cNvPr id="17" name="Picture 16" descr="A picture containing person&#10;&#10;Description automatically generated">
            <a:extLst>
              <a:ext uri="{FF2B5EF4-FFF2-40B4-BE49-F238E27FC236}">
                <a16:creationId xmlns:a16="http://schemas.microsoft.com/office/drawing/2014/main" id="{17729225-4124-40EB-8BDF-09B2D04B02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777" y="1772816"/>
            <a:ext cx="3490260" cy="1730230"/>
          </a:xfrm>
          <a:prstGeom prst="rect">
            <a:avLst/>
          </a:prstGeom>
        </p:spPr>
      </p:pic>
      <p:sp>
        <p:nvSpPr>
          <p:cNvPr id="18" name="Rectangle 17">
            <a:extLst>
              <a:ext uri="{FF2B5EF4-FFF2-40B4-BE49-F238E27FC236}">
                <a16:creationId xmlns:a16="http://schemas.microsoft.com/office/drawing/2014/main" id="{29E43756-E71B-417B-88A8-DFC391A4886B}"/>
              </a:ext>
            </a:extLst>
          </p:cNvPr>
          <p:cNvSpPr/>
          <p:nvPr/>
        </p:nvSpPr>
        <p:spPr>
          <a:xfrm>
            <a:off x="481013" y="3569427"/>
            <a:ext cx="3498588" cy="17937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World-class software tools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Monitor your plant</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 24/7</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with automated diagnostics for equipment. Optimize plant operations with controller tuning and interaction analysis.</a:t>
            </a:r>
            <a:endParaRPr kumimoji="0" lang="en-US" sz="13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19" name="Rectangle 18">
            <a:extLst>
              <a:ext uri="{FF2B5EF4-FFF2-40B4-BE49-F238E27FC236}">
                <a16:creationId xmlns:a16="http://schemas.microsoft.com/office/drawing/2014/main" id="{D9AC41D5-B052-4FF7-904D-372481DBA599}"/>
              </a:ext>
            </a:extLst>
          </p:cNvPr>
          <p:cNvSpPr/>
          <p:nvPr/>
        </p:nvSpPr>
        <p:spPr>
          <a:xfrm>
            <a:off x="4357573" y="3569426"/>
            <a:ext cx="3498588" cy="179253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Valve performance monitoring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Keep valves performing well, with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on-site and remote </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condition monitoring</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plus expert advice</a:t>
            </a:r>
            <a:r>
              <a:rPr kumimoji="0" lang="en-US" sz="1400" b="0" i="0" u="none" strike="noStrike" kern="1200" cap="none" spc="0" normalizeH="0" baseline="0" noProof="0">
                <a:ln>
                  <a:noFill/>
                </a:ln>
                <a:solidFill>
                  <a:prstClr val="black"/>
                </a:solidFill>
                <a:effectLst/>
                <a:uLnTx/>
                <a:uFillTx/>
                <a:latin typeface="Arial"/>
                <a:ea typeface="+mn-ea"/>
                <a:cs typeface="+mn-cs"/>
              </a:rPr>
              <a:t>.</a:t>
            </a:r>
          </a:p>
        </p:txBody>
      </p:sp>
      <p:sp>
        <p:nvSpPr>
          <p:cNvPr id="20" name="Rectangle 19">
            <a:extLst>
              <a:ext uri="{FF2B5EF4-FFF2-40B4-BE49-F238E27FC236}">
                <a16:creationId xmlns:a16="http://schemas.microsoft.com/office/drawing/2014/main" id="{D0090A4C-CDB7-4C69-80C1-4ABBCA6BA96E}"/>
              </a:ext>
            </a:extLst>
          </p:cNvPr>
          <p:cNvSpPr/>
          <p:nvPr/>
        </p:nvSpPr>
        <p:spPr>
          <a:xfrm>
            <a:off x="8226692" y="3569415"/>
            <a:ext cx="3487470" cy="17925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72000" bIns="108000" rtlCol="0" anchor="t"/>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Control performance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Achieve savings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in chemicals and energy. Production increases through optimized controls. This turn-key service supplies the software, expertise, and best practices to bring bottom-line results.</a:t>
            </a:r>
          </a:p>
        </p:txBody>
      </p:sp>
      <p:cxnSp>
        <p:nvCxnSpPr>
          <p:cNvPr id="24" name="Straight Connector 23">
            <a:extLst>
              <a:ext uri="{FF2B5EF4-FFF2-40B4-BE49-F238E27FC236}">
                <a16:creationId xmlns:a16="http://schemas.microsoft.com/office/drawing/2014/main" id="{85687ABB-B8CB-4432-AE93-244CDB1B103E}"/>
              </a:ext>
            </a:extLst>
          </p:cNvPr>
          <p:cNvCxnSpPr>
            <a:cxnSpLocks/>
          </p:cNvCxnSpPr>
          <p:nvPr/>
        </p:nvCxnSpPr>
        <p:spPr>
          <a:xfrm>
            <a:off x="918316" y="5201308"/>
            <a:ext cx="10333470" cy="0"/>
          </a:xfrm>
          <a:prstGeom prst="line">
            <a:avLst/>
          </a:prstGeom>
          <a:noFill/>
          <a:ln w="19050">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5A311E02-03AC-4DB7-9070-28390869533B}"/>
              </a:ext>
            </a:extLst>
          </p:cNvPr>
          <p:cNvGrpSpPr/>
          <p:nvPr/>
        </p:nvGrpSpPr>
        <p:grpSpPr>
          <a:xfrm>
            <a:off x="8797037" y="1473711"/>
            <a:ext cx="2501996" cy="2171313"/>
            <a:chOff x="8723297" y="1649612"/>
            <a:chExt cx="2501996" cy="2171313"/>
          </a:xfrm>
        </p:grpSpPr>
        <p:pic>
          <p:nvPicPr>
            <p:cNvPr id="26" name="Picture 25">
              <a:extLst>
                <a:ext uri="{FF2B5EF4-FFF2-40B4-BE49-F238E27FC236}">
                  <a16:creationId xmlns:a16="http://schemas.microsoft.com/office/drawing/2014/main" id="{3FAEDE20-0DF2-49F3-824A-F3BDA61BBDA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723297" y="1649612"/>
              <a:ext cx="2501996" cy="2171313"/>
            </a:xfrm>
            <a:prstGeom prst="rect">
              <a:avLst/>
            </a:prstGeom>
          </p:spPr>
        </p:pic>
        <p:pic>
          <p:nvPicPr>
            <p:cNvPr id="27" name="Picture 26" descr="Chart&#10;&#10;Description automatically generated">
              <a:extLst>
                <a:ext uri="{FF2B5EF4-FFF2-40B4-BE49-F238E27FC236}">
                  <a16:creationId xmlns:a16="http://schemas.microsoft.com/office/drawing/2014/main" id="{94B0CFCE-53BF-4D3C-AE6E-8D153B1893E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58033" y="2021081"/>
              <a:ext cx="1922714" cy="1050641"/>
            </a:xfrm>
            <a:prstGeom prst="rect">
              <a:avLst/>
            </a:prstGeom>
          </p:spPr>
        </p:pic>
      </p:grpSp>
      <p:pic>
        <p:nvPicPr>
          <p:cNvPr id="3" name="Picture 2" descr="A logo with green and black text&#10;&#10;AI-generated content may be incorrect.">
            <a:extLst>
              <a:ext uri="{FF2B5EF4-FFF2-40B4-BE49-F238E27FC236}">
                <a16:creationId xmlns:a16="http://schemas.microsoft.com/office/drawing/2014/main" id="{4880F438-4000-7FF0-44BE-0E4832686D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4" name="Forma Livre 577">
            <a:extLst>
              <a:ext uri="{FF2B5EF4-FFF2-40B4-BE49-F238E27FC236}">
                <a16:creationId xmlns:a16="http://schemas.microsoft.com/office/drawing/2014/main" id="{58675396-E5B8-1DFB-269C-FC32567C755C}"/>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orma Livre 578">
            <a:extLst>
              <a:ext uri="{FF2B5EF4-FFF2-40B4-BE49-F238E27FC236}">
                <a16:creationId xmlns:a16="http://schemas.microsoft.com/office/drawing/2014/main" id="{87459CB1-4051-86F5-9CBF-8A0AA5022F03}"/>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Forma Livre 580">
            <a:extLst>
              <a:ext uri="{FF2B5EF4-FFF2-40B4-BE49-F238E27FC236}">
                <a16:creationId xmlns:a16="http://schemas.microsoft.com/office/drawing/2014/main" id="{83BE64AD-D668-2A7B-0261-72FDF872DB9D}"/>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26244818"/>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A picture containing miller&#10;&#10;Description automatically generated">
            <a:extLst>
              <a:ext uri="{FF2B5EF4-FFF2-40B4-BE49-F238E27FC236}">
                <a16:creationId xmlns:a16="http://schemas.microsoft.com/office/drawing/2014/main" id="{59536040-1664-4614-B569-10E17B3929C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138063" y="1772815"/>
            <a:ext cx="1941963" cy="1264420"/>
          </a:xfrm>
          <a:prstGeom prst="rect">
            <a:avLst/>
          </a:prstGeom>
        </p:spPr>
      </p:pic>
      <p:sp>
        <p:nvSpPr>
          <p:cNvPr id="2" name="Text Placeholder 1"/>
          <p:cNvSpPr>
            <a:spLocks noGrp="1"/>
          </p:cNvSpPr>
          <p:nvPr>
            <p:ph type="body" sz="quarter" idx="13"/>
          </p:nvPr>
        </p:nvSpPr>
        <p:spPr>
          <a:xfrm>
            <a:off x="901239" y="821820"/>
            <a:ext cx="10225136" cy="504727"/>
          </a:xfrm>
        </p:spPr>
        <p:txBody>
          <a:bodyPr/>
          <a:lstStyle/>
          <a:p>
            <a:r>
              <a:rPr lang="en-US" dirty="0"/>
              <a:t>Careful, data-driven planning combined with OEM expertise is the key to a successful shutdown</a:t>
            </a:r>
          </a:p>
          <a:p>
            <a:endParaRPr lang="en-US" dirty="0"/>
          </a:p>
        </p:txBody>
      </p:sp>
      <p:sp>
        <p:nvSpPr>
          <p:cNvPr id="5" name="Title 4"/>
          <p:cNvSpPr>
            <a:spLocks noGrp="1"/>
          </p:cNvSpPr>
          <p:nvPr>
            <p:ph type="title"/>
          </p:nvPr>
        </p:nvSpPr>
        <p:spPr/>
        <p:txBody>
          <a:bodyPr/>
          <a:lstStyle/>
          <a:p>
            <a:r>
              <a:rPr lang="en-US"/>
              <a:t>Shutdown services</a:t>
            </a:r>
          </a:p>
        </p:txBody>
      </p:sp>
      <p:sp>
        <p:nvSpPr>
          <p:cNvPr id="6" name="Date Placeholder 5"/>
          <p:cNvSpPr>
            <a:spLocks noGrp="1"/>
          </p:cNvSpPr>
          <p:nvPr>
            <p:ph type="dt" sz="half" idx="1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1B0A147-57E1-4B3B-A6DC-885B704DED0D}" type="datetime3">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 November 2025</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7" name="Footer Placeholder 6"/>
          <p:cNvSpPr>
            <a:spLocks noGrp="1"/>
          </p:cNvSpPr>
          <p:nvPr>
            <p:ph type="ftr"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4C4D4F"/>
                </a:solidFill>
                <a:effectLst/>
                <a:uLnTx/>
                <a:uFillTx/>
                <a:latin typeface="Arial"/>
                <a:ea typeface="+mn-ea"/>
                <a:cs typeface="+mn-cs"/>
              </a:rPr>
              <a:t>© Valmet   |   Flow control services</a:t>
            </a:r>
          </a:p>
        </p:txBody>
      </p:sp>
      <p:sp>
        <p:nvSpPr>
          <p:cNvPr id="8" name="Slide Number Placeholder 7"/>
          <p:cNvSpPr>
            <a:spLocks noGrp="1"/>
          </p:cNvSpPr>
          <p:nvPr>
            <p:ph type="sldNum" sz="quarter" idx="1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2F35C78-EDC3-4BE6-A74D-429C10820A80}" type="slidenum">
              <a:rPr kumimoji="0" lang="en-US" sz="700" b="0" i="0" u="none" strike="noStrike" kern="1200" cap="none" spc="0" normalizeH="0" baseline="0" noProof="0" smtClean="0">
                <a:ln>
                  <a:noFill/>
                </a:ln>
                <a:solidFill>
                  <a:srgbClr val="4C4D4F"/>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700" b="0" i="0" u="none" strike="noStrike" kern="1200" cap="none" spc="0" normalizeH="0" baseline="0" noProof="0">
              <a:ln>
                <a:noFill/>
              </a:ln>
              <a:solidFill>
                <a:srgbClr val="4C4D4F"/>
              </a:solidFill>
              <a:effectLst/>
              <a:uLnTx/>
              <a:uFillTx/>
              <a:latin typeface="Arial"/>
              <a:ea typeface="+mn-ea"/>
              <a:cs typeface="+mn-cs"/>
            </a:endParaRPr>
          </a:p>
        </p:txBody>
      </p:sp>
      <p:sp>
        <p:nvSpPr>
          <p:cNvPr id="9" name="Rectangle 8">
            <a:extLst>
              <a:ext uri="{FF2B5EF4-FFF2-40B4-BE49-F238E27FC236}">
                <a16:creationId xmlns:a16="http://schemas.microsoft.com/office/drawing/2014/main" id="{EC5E295B-CA96-41E2-821D-D1F686820AE3}"/>
              </a:ext>
            </a:extLst>
          </p:cNvPr>
          <p:cNvSpPr/>
          <p:nvPr/>
        </p:nvSpPr>
        <p:spPr>
          <a:xfrm>
            <a:off x="3676279" y="5560094"/>
            <a:ext cx="2634598"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Operate, maintain and optimize</a:t>
            </a:r>
          </a:p>
        </p:txBody>
      </p:sp>
      <p:sp>
        <p:nvSpPr>
          <p:cNvPr id="10" name="Rectangle 9">
            <a:extLst>
              <a:ext uri="{FF2B5EF4-FFF2-40B4-BE49-F238E27FC236}">
                <a16:creationId xmlns:a16="http://schemas.microsoft.com/office/drawing/2014/main" id="{B9834A98-B96D-4FCB-B443-0531586B7F05}"/>
              </a:ext>
            </a:extLst>
          </p:cNvPr>
          <p:cNvSpPr/>
          <p:nvPr/>
        </p:nvSpPr>
        <p:spPr>
          <a:xfrm>
            <a:off x="6282071"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554FA5D1-9EC8-4F4F-84B9-6B17D97D9F54}"/>
              </a:ext>
            </a:extLst>
          </p:cNvPr>
          <p:cNvSpPr/>
          <p:nvPr/>
        </p:nvSpPr>
        <p:spPr>
          <a:xfrm>
            <a:off x="8329835" y="5562980"/>
            <a:ext cx="46358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E3238FBA-A36D-49A4-A0AC-7A9EC41DB7AF}"/>
              </a:ext>
            </a:extLst>
          </p:cNvPr>
          <p:cNvSpPr/>
          <p:nvPr/>
        </p:nvSpPr>
        <p:spPr>
          <a:xfrm>
            <a:off x="487776" y="5560094"/>
            <a:ext cx="2729491" cy="4577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Capital project start-up services</a:t>
            </a:r>
          </a:p>
        </p:txBody>
      </p:sp>
      <p:sp>
        <p:nvSpPr>
          <p:cNvPr id="13" name="Rectangle 12">
            <a:extLst>
              <a:ext uri="{FF2B5EF4-FFF2-40B4-BE49-F238E27FC236}">
                <a16:creationId xmlns:a16="http://schemas.microsoft.com/office/drawing/2014/main" id="{B21A2CE6-3333-43FA-A38F-5692D9FE50E4}"/>
              </a:ext>
            </a:extLst>
          </p:cNvPr>
          <p:cNvSpPr/>
          <p:nvPr/>
        </p:nvSpPr>
        <p:spPr>
          <a:xfrm>
            <a:off x="3217267" y="5562980"/>
            <a:ext cx="46358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srgbClr val="50B948"/>
                </a:solidFill>
                <a:effectLst/>
                <a:uLnTx/>
                <a:uFillTx/>
                <a:latin typeface="Calibri" panose="020F0502020204030204" pitchFamily="34" charset="0"/>
                <a:ea typeface="+mn-ea"/>
                <a:cs typeface="Calibri" panose="020F0502020204030204" pitchFamily="34" charset="0"/>
              </a:rPr>
              <a:t>→</a:t>
            </a:r>
            <a:endParaRPr kumimoji="0" lang="en-US" sz="2400" b="0" i="0" u="none" strike="noStrike" kern="1200" cap="none" spc="0" normalizeH="0" baseline="0" noProof="0">
              <a:ln>
                <a:noFill/>
              </a:ln>
              <a:solidFill>
                <a:srgbClr val="50B948"/>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EBD9B4BD-A3AD-4536-91D4-C58EF498E438}"/>
              </a:ext>
            </a:extLst>
          </p:cNvPr>
          <p:cNvSpPr/>
          <p:nvPr/>
        </p:nvSpPr>
        <p:spPr>
          <a:xfrm>
            <a:off x="6682740" y="5560094"/>
            <a:ext cx="1663130" cy="457731"/>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Arial"/>
                <a:ea typeface="+mn-ea"/>
                <a:cs typeface="+mn-cs"/>
              </a:rPr>
              <a:t>Shutdown services</a:t>
            </a:r>
          </a:p>
        </p:txBody>
      </p:sp>
      <p:sp>
        <p:nvSpPr>
          <p:cNvPr id="15" name="Rectangle 14">
            <a:extLst>
              <a:ext uri="{FF2B5EF4-FFF2-40B4-BE49-F238E27FC236}">
                <a16:creationId xmlns:a16="http://schemas.microsoft.com/office/drawing/2014/main" id="{4B7D3278-D806-454E-A8C3-D15119B74F9C}"/>
              </a:ext>
            </a:extLst>
          </p:cNvPr>
          <p:cNvSpPr/>
          <p:nvPr/>
        </p:nvSpPr>
        <p:spPr>
          <a:xfrm>
            <a:off x="8707848" y="5560094"/>
            <a:ext cx="3047546" cy="45773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4C4D4F">
                    <a:lumMod val="50000"/>
                  </a:srgbClr>
                </a:solidFill>
                <a:effectLst/>
                <a:uLnTx/>
                <a:uFillTx/>
                <a:latin typeface="Arial"/>
                <a:ea typeface="+mn-ea"/>
                <a:cs typeface="+mn-cs"/>
              </a:rPr>
              <a:t>Modernization and upgrade services</a:t>
            </a:r>
          </a:p>
        </p:txBody>
      </p:sp>
      <p:pic>
        <p:nvPicPr>
          <p:cNvPr id="17" name="Picture 16">
            <a:extLst>
              <a:ext uri="{FF2B5EF4-FFF2-40B4-BE49-F238E27FC236}">
                <a16:creationId xmlns:a16="http://schemas.microsoft.com/office/drawing/2014/main" id="{B4C8C2D1-24ED-45E1-9093-CD9DD4F2F028}"/>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
          <a:stretch/>
        </p:blipFill>
        <p:spPr>
          <a:xfrm>
            <a:off x="9762642" y="1772816"/>
            <a:ext cx="1951521" cy="1264419"/>
          </a:xfrm>
          <a:prstGeom prst="rect">
            <a:avLst/>
          </a:prstGeom>
        </p:spPr>
      </p:pic>
      <p:pic>
        <p:nvPicPr>
          <p:cNvPr id="18" name="Picture 17" descr="Background pattern&#10;&#10;Description automatically generated">
            <a:extLst>
              <a:ext uri="{FF2B5EF4-FFF2-40B4-BE49-F238E27FC236}">
                <a16:creationId xmlns:a16="http://schemas.microsoft.com/office/drawing/2014/main" id="{B9A49DCD-1EE3-446F-81F3-765EF5519E4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013" y="1772817"/>
            <a:ext cx="1963593" cy="1264419"/>
          </a:xfrm>
          <a:prstGeom prst="rect">
            <a:avLst/>
          </a:prstGeom>
        </p:spPr>
      </p:pic>
      <p:pic>
        <p:nvPicPr>
          <p:cNvPr id="19" name="Picture 18" descr="A picture containing person, outdoor&#10;&#10;Description automatically generated">
            <a:extLst>
              <a:ext uri="{FF2B5EF4-FFF2-40B4-BE49-F238E27FC236}">
                <a16:creationId xmlns:a16="http://schemas.microsoft.com/office/drawing/2014/main" id="{AC1AF05A-DCAC-4BC9-A125-89632BD4E21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21122" y="1772818"/>
            <a:ext cx="1933496" cy="1264418"/>
          </a:xfrm>
          <a:prstGeom prst="rect">
            <a:avLst/>
          </a:prstGeom>
        </p:spPr>
      </p:pic>
      <p:pic>
        <p:nvPicPr>
          <p:cNvPr id="20" name="Picture 19" descr="A picture containing person&#10;&#10;Description automatically generated">
            <a:extLst>
              <a:ext uri="{FF2B5EF4-FFF2-40B4-BE49-F238E27FC236}">
                <a16:creationId xmlns:a16="http://schemas.microsoft.com/office/drawing/2014/main" id="{A3608D4D-DDC8-4C59-A6AF-FF922512F992}"/>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446658" y="1772818"/>
            <a:ext cx="1950346" cy="1264417"/>
          </a:xfrm>
          <a:prstGeom prst="rect">
            <a:avLst/>
          </a:prstGeom>
        </p:spPr>
      </p:pic>
      <p:sp>
        <p:nvSpPr>
          <p:cNvPr id="21" name="Rectangle 20">
            <a:extLst>
              <a:ext uri="{FF2B5EF4-FFF2-40B4-BE49-F238E27FC236}">
                <a16:creationId xmlns:a16="http://schemas.microsoft.com/office/drawing/2014/main" id="{26D2B3CC-5D6A-418A-84F1-A13C43201E06}"/>
              </a:ext>
            </a:extLst>
          </p:cNvPr>
          <p:cNvSpPr/>
          <p:nvPr/>
        </p:nvSpPr>
        <p:spPr>
          <a:xfrm>
            <a:off x="481013" y="3106183"/>
            <a:ext cx="1963592" cy="2259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533400" rtl="0" eaLnBrk="1" fontAlgn="auto" latinLnBrk="0" hangingPunct="1">
              <a:lnSpc>
                <a:spcPct val="90000"/>
              </a:lnSpc>
              <a:spcBef>
                <a:spcPct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Planning</a:t>
            </a:r>
          </a:p>
          <a:p>
            <a:pPr marL="0" marR="0" lvl="0" indent="0" algn="l" defTabSz="533400" rtl="0" eaLnBrk="1" fontAlgn="auto" latinLnBrk="0" hangingPunct="1">
              <a:lnSpc>
                <a:spcPct val="100000"/>
              </a:lnSpc>
              <a:spcBef>
                <a:spcPct val="0"/>
              </a:spcBef>
              <a:spcAft>
                <a:spcPts val="600"/>
              </a:spcAft>
              <a:buClrTx/>
              <a:buSzTx/>
              <a:buFontTx/>
              <a:buNone/>
              <a:tabLst/>
              <a:defRPr/>
            </a:pP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Materials, resources and scope </a:t>
            </a: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optimally defined</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 based on valve condition, service history, shutdown objectives and maintenance strategy.</a:t>
            </a:r>
            <a:endParaRPr kumimoji="0" lang="fi-FI" sz="1300" b="0" i="0" u="none" strike="noStrike" kern="1200" cap="none" spc="0" normalizeH="0" baseline="0" noProof="0">
              <a:ln>
                <a:noFill/>
              </a:ln>
              <a:solidFill>
                <a:srgbClr val="4C4D4F">
                  <a:lumMod val="50000"/>
                </a:srgbClr>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B6C52BB7-99C7-45FF-96C5-97ACF8335E58}"/>
              </a:ext>
            </a:extLst>
          </p:cNvPr>
          <p:cNvSpPr/>
          <p:nvPr/>
        </p:nvSpPr>
        <p:spPr>
          <a:xfrm>
            <a:off x="2812697" y="3106183"/>
            <a:ext cx="1948850" cy="2259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533400" rtl="0" eaLnBrk="1" fontAlgn="auto" latinLnBrk="0" hangingPunct="1">
              <a:lnSpc>
                <a:spcPct val="90000"/>
              </a:lnSpc>
              <a:spcBef>
                <a:spcPct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Preparation</a:t>
            </a:r>
          </a:p>
          <a:p>
            <a:pPr marL="0" marR="0" lvl="0" indent="0" algn="l" defTabSz="533400" rtl="0" eaLnBrk="1" fontAlgn="auto" latinLnBrk="0" hangingPunct="1">
              <a:lnSpc>
                <a:spcPct val="100000"/>
              </a:lnSpc>
              <a:spcBef>
                <a:spcPct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Maintain schedule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by ensuring that all needed equipment, tools and resources are ordered, delivered, and prepared for installation.</a:t>
            </a:r>
            <a:endParaRPr kumimoji="0" lang="fi-FI" sz="1300" b="1" i="0" u="none" strike="noStrike" kern="1200" cap="none" spc="0" normalizeH="0" baseline="0" noProof="0">
              <a:ln>
                <a:noFill/>
              </a:ln>
              <a:solidFill>
                <a:srgbClr val="4C4D4F">
                  <a:lumMod val="50000"/>
                </a:srgbClr>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9BE89EB6-CF74-4F6E-B94B-731C66864BB0}"/>
              </a:ext>
            </a:extLst>
          </p:cNvPr>
          <p:cNvSpPr/>
          <p:nvPr/>
        </p:nvSpPr>
        <p:spPr>
          <a:xfrm>
            <a:off x="5125176" y="3106183"/>
            <a:ext cx="1954850" cy="2259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533400" rtl="0" eaLnBrk="1" fontAlgn="auto" latinLnBrk="0" hangingPunct="1">
              <a:lnSpc>
                <a:spcPct val="90000"/>
              </a:lnSpc>
              <a:spcBef>
                <a:spcPct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Execution</a:t>
            </a:r>
          </a:p>
          <a:p>
            <a:pPr marL="0" marR="0" lvl="0" indent="0" algn="l" defTabSz="533400" rtl="0" eaLnBrk="1" fontAlgn="auto" latinLnBrk="0" hangingPunct="1">
              <a:lnSpc>
                <a:spcPct val="100000"/>
              </a:lnSpc>
              <a:spcBef>
                <a:spcPct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Reduced risk and improved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due to high-quality parts, skilled people and onsite supervision performed by our valve and smart product experts.</a:t>
            </a:r>
            <a:endParaRPr kumimoji="0" lang="en-US" sz="1300" b="0" i="0" u="none" strike="noStrike" kern="1200" cap="none" spc="0" normalizeH="0" baseline="0" noProof="0">
              <a:ln>
                <a:noFill/>
              </a:ln>
              <a:solidFill>
                <a:srgbClr val="4C4D4F">
                  <a:lumMod val="50000"/>
                </a:srgbClr>
              </a:solidFill>
              <a:effectLst/>
              <a:uLnTx/>
              <a:uFillTx/>
              <a:latin typeface="Arial"/>
              <a:ea typeface="+mn-ea"/>
              <a:cs typeface="Arial"/>
            </a:endParaRPr>
          </a:p>
        </p:txBody>
      </p:sp>
      <p:sp>
        <p:nvSpPr>
          <p:cNvPr id="24" name="Rectangle 23">
            <a:extLst>
              <a:ext uri="{FF2B5EF4-FFF2-40B4-BE49-F238E27FC236}">
                <a16:creationId xmlns:a16="http://schemas.microsoft.com/office/drawing/2014/main" id="{E0C4E946-9030-40DF-8DE0-F42AD7875CC1}"/>
              </a:ext>
            </a:extLst>
          </p:cNvPr>
          <p:cNvSpPr/>
          <p:nvPr/>
        </p:nvSpPr>
        <p:spPr>
          <a:xfrm>
            <a:off x="7446658" y="3106183"/>
            <a:ext cx="1950348" cy="2259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08000" bIns="108000" rtlCol="0" anchor="t"/>
          <a:lstStyle/>
          <a:p>
            <a:pPr marL="0" marR="0" lvl="0" indent="0" algn="l" defTabSz="533400" rtl="0" eaLnBrk="1" fontAlgn="auto" latinLnBrk="0" hangingPunct="1">
              <a:lnSpc>
                <a:spcPct val="90000"/>
              </a:lnSpc>
              <a:spcBef>
                <a:spcPct val="0"/>
              </a:spcBef>
              <a:spcAft>
                <a:spcPts val="600"/>
              </a:spcAft>
              <a:buClrTx/>
              <a:buSzTx/>
              <a:buFontTx/>
              <a:buNone/>
              <a:tabLst/>
              <a:defRPr/>
            </a:pPr>
            <a:r>
              <a:rPr kumimoji="0" lang="fi-FI" sz="1800" b="0" i="0" u="none" strike="noStrike" kern="1200" cap="none" spc="0" normalizeH="0" baseline="0" noProof="0">
                <a:ln>
                  <a:noFill/>
                </a:ln>
                <a:solidFill>
                  <a:srgbClr val="50B948"/>
                </a:solidFill>
                <a:effectLst/>
                <a:uLnTx/>
                <a:uFillTx/>
                <a:latin typeface="Arial"/>
                <a:ea typeface="+mn-ea"/>
                <a:cs typeface="+mn-cs"/>
              </a:rPr>
              <a:t>Start-up</a:t>
            </a:r>
          </a:p>
          <a:p>
            <a:pPr marL="0" marR="0" lvl="0" indent="0" algn="l" defTabSz="533400" rtl="0" eaLnBrk="1" fontAlgn="auto" latinLnBrk="0" hangingPunct="1">
              <a:lnSpc>
                <a:spcPct val="100000"/>
              </a:lnSpc>
              <a:spcBef>
                <a:spcPct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Safe and smooth start-up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using real-time digital diagnostics and expert personnel. </a:t>
            </a:r>
          </a:p>
        </p:txBody>
      </p:sp>
      <p:sp>
        <p:nvSpPr>
          <p:cNvPr id="25" name="Rectangle 24">
            <a:extLst>
              <a:ext uri="{FF2B5EF4-FFF2-40B4-BE49-F238E27FC236}">
                <a16:creationId xmlns:a16="http://schemas.microsoft.com/office/drawing/2014/main" id="{C5B12A59-9596-42AB-A8EB-6F007D32DA15}"/>
              </a:ext>
            </a:extLst>
          </p:cNvPr>
          <p:cNvSpPr/>
          <p:nvPr/>
        </p:nvSpPr>
        <p:spPr>
          <a:xfrm>
            <a:off x="9763695" y="3106183"/>
            <a:ext cx="1948850" cy="22597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72000" bIns="108000" rtlCol="0" anchor="t"/>
          <a:lstStyle/>
          <a:p>
            <a:pPr marL="0" marR="0" lvl="0" indent="0" algn="l" defTabSz="533400" rtl="0" eaLnBrk="1" fontAlgn="auto" latinLnBrk="0" hangingPunct="1">
              <a:lnSpc>
                <a:spcPct val="90000"/>
              </a:lnSpc>
              <a:spcBef>
                <a:spcPct val="0"/>
              </a:spcBef>
              <a:spcAft>
                <a:spcPts val="600"/>
              </a:spcAft>
              <a:buClrTx/>
              <a:buSzTx/>
              <a:buFontTx/>
              <a:buNone/>
              <a:tabLst/>
              <a:defRPr/>
            </a:pPr>
            <a:r>
              <a:rPr kumimoji="0" lang="en-US" sz="1800" b="0" i="0" u="none" strike="noStrike" kern="1200" cap="none" spc="0" normalizeH="0" baseline="0" noProof="0">
                <a:ln>
                  <a:noFill/>
                </a:ln>
                <a:solidFill>
                  <a:srgbClr val="50B948"/>
                </a:solidFill>
                <a:effectLst/>
                <a:uLnTx/>
                <a:uFillTx/>
                <a:latin typeface="Arial"/>
                <a:ea typeface="+mn-ea"/>
                <a:cs typeface="+mn-cs"/>
              </a:rPr>
              <a:t>Evaluation</a:t>
            </a:r>
            <a:r>
              <a:rPr kumimoji="0" lang="en-US" sz="1800" b="0" i="0" u="none" strike="noStrike" kern="1200" cap="none" spc="0" normalizeH="0" baseline="0" noProof="0">
                <a:ln>
                  <a:noFill/>
                </a:ln>
                <a:solidFill>
                  <a:srgbClr val="4C4D4F"/>
                </a:solidFill>
                <a:effectLst/>
                <a:uLnTx/>
                <a:uFillTx/>
                <a:latin typeface="Arial"/>
                <a:ea typeface="+mn-ea"/>
                <a:cs typeface="+mn-cs"/>
              </a:rPr>
              <a:t> </a:t>
            </a:r>
          </a:p>
          <a:p>
            <a:pPr marL="0" marR="0" lvl="0" indent="0" algn="l" defTabSz="533400" rtl="0" eaLnBrk="1" fontAlgn="auto" latinLnBrk="0" hangingPunct="1">
              <a:lnSpc>
                <a:spcPct val="100000"/>
              </a:lnSpc>
              <a:spcBef>
                <a:spcPct val="0"/>
              </a:spcBef>
              <a:spcAft>
                <a:spcPts val="600"/>
              </a:spcAft>
              <a:buClrTx/>
              <a:buSzTx/>
              <a:buFontTx/>
              <a:buNone/>
              <a:tabLst/>
              <a:defRPr/>
            </a:pPr>
            <a:r>
              <a:rPr kumimoji="0" lang="en-US" sz="1300" b="1" i="0" u="none" strike="noStrike" kern="1200" cap="none" spc="0" normalizeH="0" baseline="0" noProof="0">
                <a:ln>
                  <a:noFill/>
                </a:ln>
                <a:solidFill>
                  <a:srgbClr val="4C4D4F">
                    <a:lumMod val="50000"/>
                  </a:srgbClr>
                </a:solidFill>
                <a:effectLst/>
                <a:uLnTx/>
                <a:uFillTx/>
                <a:latin typeface="Arial"/>
                <a:ea typeface="+mn-ea"/>
                <a:cs typeface="+mn-cs"/>
              </a:rPr>
              <a:t>Raise the bar </a:t>
            </a: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for future shutdowns, with expert advice </a:t>
            </a:r>
            <a:b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br>
            <a:r>
              <a:rPr kumimoji="0" lang="en-US" sz="1300" b="0" i="0" u="none" strike="noStrike" kern="1200" cap="none" spc="0" normalizeH="0" baseline="0" noProof="0">
                <a:ln>
                  <a:noFill/>
                </a:ln>
                <a:solidFill>
                  <a:srgbClr val="4C4D4F">
                    <a:lumMod val="50000"/>
                  </a:srgbClr>
                </a:solidFill>
                <a:effectLst/>
                <a:uLnTx/>
                <a:uFillTx/>
                <a:latin typeface="Arial"/>
                <a:ea typeface="+mn-ea"/>
                <a:cs typeface="+mn-cs"/>
              </a:rPr>
              <a:t>for follow-up, using lessons learned to improve maintenance and planning for the next shutdown.</a:t>
            </a:r>
            <a:endParaRPr kumimoji="0" lang="fi-FI" sz="1300" b="1" i="0" u="none" strike="noStrike" kern="1200" cap="none" spc="0" normalizeH="0" baseline="0" noProof="0">
              <a:ln>
                <a:noFill/>
              </a:ln>
              <a:solidFill>
                <a:srgbClr val="4C4D4F">
                  <a:lumMod val="50000"/>
                </a:srgbClr>
              </a:solidFill>
              <a:effectLst/>
              <a:uLnTx/>
              <a:uFillTx/>
              <a:latin typeface="Arial"/>
              <a:ea typeface="+mn-ea"/>
              <a:cs typeface="Arial"/>
            </a:endParaRPr>
          </a:p>
        </p:txBody>
      </p:sp>
      <p:pic>
        <p:nvPicPr>
          <p:cNvPr id="3" name="Picture 2" descr="A logo with green and black text&#10;&#10;AI-generated content may be incorrect.">
            <a:extLst>
              <a:ext uri="{FF2B5EF4-FFF2-40B4-BE49-F238E27FC236}">
                <a16:creationId xmlns:a16="http://schemas.microsoft.com/office/drawing/2014/main" id="{E061CF84-F7C2-E2BC-37FB-AC56CA14402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195431" y="411512"/>
            <a:ext cx="999744" cy="999744"/>
          </a:xfrm>
          <a:prstGeom prst="rect">
            <a:avLst/>
          </a:prstGeom>
        </p:spPr>
      </p:pic>
      <p:sp>
        <p:nvSpPr>
          <p:cNvPr id="4" name="Forma Livre 577">
            <a:extLst>
              <a:ext uri="{FF2B5EF4-FFF2-40B4-BE49-F238E27FC236}">
                <a16:creationId xmlns:a16="http://schemas.microsoft.com/office/drawing/2014/main" id="{F278716C-84F0-5408-7705-B4AA4F540C4D}"/>
              </a:ext>
            </a:extLst>
          </p:cNvPr>
          <p:cNvSpPr/>
          <p:nvPr/>
        </p:nvSpPr>
        <p:spPr>
          <a:xfrm>
            <a:off x="0" y="0"/>
            <a:ext cx="342900" cy="6908800"/>
          </a:xfrm>
          <a:custGeom>
            <a:avLst/>
            <a:gdLst>
              <a:gd name="connsiteX0" fmla="*/ 0 w 342900"/>
              <a:gd name="connsiteY0" fmla="*/ 0 h 6908800"/>
              <a:gd name="connsiteX1" fmla="*/ 342900 w 342900"/>
              <a:gd name="connsiteY1" fmla="*/ 0 h 6908800"/>
              <a:gd name="connsiteX2" fmla="*/ 342900 w 342900"/>
              <a:gd name="connsiteY2" fmla="*/ 6908800 h 6908800"/>
              <a:gd name="connsiteX3" fmla="*/ 0 w 342900"/>
              <a:gd name="connsiteY3" fmla="*/ 6908800 h 6908800"/>
            </a:gdLst>
            <a:ahLst/>
            <a:cxnLst>
              <a:cxn ang="0">
                <a:pos x="connsiteX0" y="connsiteY0"/>
              </a:cxn>
              <a:cxn ang="0">
                <a:pos x="connsiteX1" y="connsiteY1"/>
              </a:cxn>
              <a:cxn ang="0">
                <a:pos x="connsiteX2" y="connsiteY2"/>
              </a:cxn>
              <a:cxn ang="0">
                <a:pos x="connsiteX3" y="connsiteY3"/>
              </a:cxn>
            </a:cxnLst>
            <a:rect l="l" t="t" r="r" b="b"/>
            <a:pathLst>
              <a:path w="342900" h="6908800">
                <a:moveTo>
                  <a:pt x="0" y="0"/>
                </a:moveTo>
                <a:lnTo>
                  <a:pt x="342900" y="0"/>
                </a:lnTo>
                <a:lnTo>
                  <a:pt x="342900" y="6908800"/>
                </a:lnTo>
                <a:lnTo>
                  <a:pt x="0" y="6908800"/>
                </a:lnTo>
                <a:close/>
              </a:path>
            </a:pathLst>
          </a:custGeom>
          <a:solidFill>
            <a:srgbClr val="4B4A49"/>
          </a:solidFill>
          <a:ln w="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Forma Livre 578">
            <a:extLst>
              <a:ext uri="{FF2B5EF4-FFF2-40B4-BE49-F238E27FC236}">
                <a16:creationId xmlns:a16="http://schemas.microsoft.com/office/drawing/2014/main" id="{08726B27-5540-539E-CA58-120BF8ED6679}"/>
              </a:ext>
            </a:extLst>
          </p:cNvPr>
          <p:cNvSpPr/>
          <p:nvPr/>
        </p:nvSpPr>
        <p:spPr>
          <a:xfrm>
            <a:off x="-182054" y="1297876"/>
            <a:ext cx="999744" cy="705160"/>
          </a:xfrm>
          <a:custGeom>
            <a:avLst/>
            <a:gdLst>
              <a:gd name="connsiteX0" fmla="*/ 536385 w 999744"/>
              <a:gd name="connsiteY0" fmla="*/ 0 h 705160"/>
              <a:gd name="connsiteX1" fmla="*/ 0 w 999744"/>
              <a:gd name="connsiteY1" fmla="*/ 536384 h 705160"/>
              <a:gd name="connsiteX2" fmla="*/ 118428 w 999744"/>
              <a:gd name="connsiteY2" fmla="*/ 654812 h 705160"/>
              <a:gd name="connsiteX3" fmla="*/ 344932 w 999744"/>
              <a:gd name="connsiteY3" fmla="*/ 654812 h 705160"/>
              <a:gd name="connsiteX4" fmla="*/ 999744 w 999744"/>
              <a:gd name="connsiteY4" fmla="*/ 0 h 705160"/>
              <a:gd name="connsiteX5" fmla="*/ 536385 w 999744"/>
              <a:gd name="connsiteY5" fmla="*/ 0 h 70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9744" h="705160">
                <a:moveTo>
                  <a:pt x="536385" y="0"/>
                </a:moveTo>
                <a:lnTo>
                  <a:pt x="0" y="536384"/>
                </a:lnTo>
                <a:lnTo>
                  <a:pt x="118428" y="654812"/>
                </a:lnTo>
                <a:cubicBezTo>
                  <a:pt x="231712" y="768096"/>
                  <a:pt x="344932" y="654812"/>
                  <a:pt x="344932" y="654812"/>
                </a:cubicBezTo>
                <a:lnTo>
                  <a:pt x="999744" y="0"/>
                </a:lnTo>
                <a:lnTo>
                  <a:pt x="536385" y="0"/>
                </a:lnTo>
                <a:close/>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
        <p:nvSpPr>
          <p:cNvPr id="26" name="Forma Livre 580">
            <a:extLst>
              <a:ext uri="{FF2B5EF4-FFF2-40B4-BE49-F238E27FC236}">
                <a16:creationId xmlns:a16="http://schemas.microsoft.com/office/drawing/2014/main" id="{354D7562-5DF6-5750-E75C-DE3839B235D6}"/>
              </a:ext>
            </a:extLst>
          </p:cNvPr>
          <p:cNvSpPr/>
          <p:nvPr/>
        </p:nvSpPr>
        <p:spPr>
          <a:xfrm>
            <a:off x="-182054" y="558801"/>
            <a:ext cx="999744" cy="705167"/>
          </a:xfrm>
          <a:custGeom>
            <a:avLst/>
            <a:gdLst>
              <a:gd name="connsiteX0" fmla="*/ 118428 w 999744"/>
              <a:gd name="connsiteY0" fmla="*/ 50356 h 705167"/>
              <a:gd name="connsiteX1" fmla="*/ 0 w 999744"/>
              <a:gd name="connsiteY1" fmla="*/ 168783 h 705167"/>
              <a:gd name="connsiteX2" fmla="*/ 536385 w 999744"/>
              <a:gd name="connsiteY2" fmla="*/ 705168 h 705167"/>
              <a:gd name="connsiteX3" fmla="*/ 999744 w 999744"/>
              <a:gd name="connsiteY3" fmla="*/ 705168 h 705167"/>
              <a:gd name="connsiteX4" fmla="*/ 344996 w 999744"/>
              <a:gd name="connsiteY4" fmla="*/ 50356 h 705167"/>
              <a:gd name="connsiteX5" fmla="*/ 227521 w 999744"/>
              <a:gd name="connsiteY5" fmla="*/ 0 h 705167"/>
              <a:gd name="connsiteX6" fmla="*/ 118428 w 999744"/>
              <a:gd name="connsiteY6" fmla="*/ 50356 h 705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744" h="705167">
                <a:moveTo>
                  <a:pt x="118428" y="50356"/>
                </a:moveTo>
                <a:lnTo>
                  <a:pt x="0" y="168783"/>
                </a:lnTo>
                <a:lnTo>
                  <a:pt x="536385" y="705168"/>
                </a:lnTo>
                <a:lnTo>
                  <a:pt x="999744" y="705168"/>
                </a:lnTo>
                <a:lnTo>
                  <a:pt x="344996" y="50356"/>
                </a:lnTo>
                <a:cubicBezTo>
                  <a:pt x="344996" y="50356"/>
                  <a:pt x="294640" y="0"/>
                  <a:pt x="227521" y="0"/>
                </a:cubicBezTo>
                <a:cubicBezTo>
                  <a:pt x="193929" y="0"/>
                  <a:pt x="156210" y="12573"/>
                  <a:pt x="118428" y="50356"/>
                </a:cubicBezTo>
              </a:path>
            </a:pathLst>
          </a:custGeom>
          <a:solidFill>
            <a:srgbClr val="4EAE4D"/>
          </a:solidFill>
          <a:ln w="6350" cap="flat">
            <a:noFill/>
            <a:prstDash val="solid"/>
            <a:miter/>
          </a:ln>
        </p:spPr>
        <p:txBody>
          <a:bodyPr rtlCol="0" anchor="ct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191781210"/>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PREVIOUSTEXTLENGTH" val="49"/>
</p:tagLst>
</file>

<file path=ppt/tags/tag2.xml><?xml version="1.0" encoding="utf-8"?>
<p:tagLst xmlns:a="http://schemas.openxmlformats.org/drawingml/2006/main" xmlns:r="http://schemas.openxmlformats.org/officeDocument/2006/relationships" xmlns:p="http://schemas.openxmlformats.org/presentationml/2006/main">
  <p:tag name="PREVIOUSTEXTLENGTH" val="49"/>
</p:tagLst>
</file>

<file path=ppt/theme/theme1.xml><?xml version="1.0" encoding="utf-8"?>
<a:theme xmlns:a="http://schemas.openxmlformats.org/drawingml/2006/main" name="Valmet wide">
  <a:themeElements>
    <a:clrScheme name="Valmet 2016">
      <a:dk1>
        <a:sysClr val="windowText" lastClr="000000"/>
      </a:dk1>
      <a:lt1>
        <a:sysClr val="window" lastClr="FFFFFF"/>
      </a:lt1>
      <a:dk2>
        <a:srgbClr val="4C4D4F"/>
      </a:dk2>
      <a:lt2>
        <a:srgbClr val="ECEDEF"/>
      </a:lt2>
      <a:accent1>
        <a:srgbClr val="50B948"/>
      </a:accent1>
      <a:accent2>
        <a:srgbClr val="96D591"/>
      </a:accent2>
      <a:accent3>
        <a:srgbClr val="8B8D8E"/>
      </a:accent3>
      <a:accent4>
        <a:srgbClr val="4C4D4F"/>
      </a:accent4>
      <a:accent5>
        <a:srgbClr val="008ABA"/>
      </a:accent5>
      <a:accent6>
        <a:srgbClr val="766341"/>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dirty="0" smtClean="0">
            <a:solidFill>
              <a:schemeClr val="tx2">
                <a:lumMod val="50000"/>
              </a:schemeClr>
            </a:solidFill>
          </a:defRPr>
        </a:defPPr>
      </a:lstStyle>
    </a:txDef>
  </a:objectDefaults>
  <a:extraClrSchemeLst/>
  <a:extLst>
    <a:ext uri="{05A4C25C-085E-4340-85A3-A5531E510DB2}">
      <thm15:themeFamily xmlns:thm15="http://schemas.microsoft.com/office/thememl/2012/main" name="Valmet_sample.potx" id="{92FE274B-C703-4478-9B3D-C7DFD1856FF4}" vid="{553F045A-BD2D-41A5-B154-A1A7E6678F89}"/>
    </a:ext>
  </a:extLst>
</a:theme>
</file>

<file path=ppt/theme/theme2.xml><?xml version="1.0" encoding="utf-8"?>
<a:theme xmlns:a="http://schemas.openxmlformats.org/drawingml/2006/main" name="Valmet">
  <a:themeElements>
    <a:clrScheme name="Valmet 2016">
      <a:dk1>
        <a:sysClr val="windowText" lastClr="000000"/>
      </a:dk1>
      <a:lt1>
        <a:sysClr val="window" lastClr="FFFFFF"/>
      </a:lt1>
      <a:dk2>
        <a:srgbClr val="4C4D4F"/>
      </a:dk2>
      <a:lt2>
        <a:srgbClr val="ECEDEF"/>
      </a:lt2>
      <a:accent1>
        <a:srgbClr val="50B948"/>
      </a:accent1>
      <a:accent2>
        <a:srgbClr val="96D591"/>
      </a:accent2>
      <a:accent3>
        <a:srgbClr val="8B8D8E"/>
      </a:accent3>
      <a:accent4>
        <a:srgbClr val="4C4D4F"/>
      </a:accent4>
      <a:accent5>
        <a:srgbClr val="008ABA"/>
      </a:accent5>
      <a:accent6>
        <a:srgbClr val="766341"/>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dirty="0" smtClean="0">
            <a:solidFill>
              <a:schemeClr val="tx2">
                <a:lumMod val="50000"/>
              </a:schemeClr>
            </a:solidFill>
          </a:defRPr>
        </a:defPPr>
      </a:lstStyle>
    </a:txDef>
  </a:objectDefaults>
  <a:extraClrSchemeLst/>
  <a:extLst>
    <a:ext uri="{05A4C25C-085E-4340-85A3-A5531E510DB2}">
      <thm15:themeFamily xmlns:thm15="http://schemas.microsoft.com/office/thememl/2012/main" name="Valmet.potx" id="{921D28F3-E1F9-4B70-9063-F01580EE3B6C}" vid="{74ED48BD-A29D-46BF-A173-0B23E8D1D3B5}"/>
    </a:ext>
  </a:extLst>
</a:theme>
</file>

<file path=ppt/theme/theme3.xml><?xml version="1.0" encoding="utf-8"?>
<a:theme xmlns:a="http://schemas.openxmlformats.org/drawingml/2006/main" name="1_Valmet wide">
  <a:themeElements>
    <a:clrScheme name="Valmet 2016">
      <a:dk1>
        <a:sysClr val="windowText" lastClr="000000"/>
      </a:dk1>
      <a:lt1>
        <a:sysClr val="window" lastClr="FFFFFF"/>
      </a:lt1>
      <a:dk2>
        <a:srgbClr val="4C4D4F"/>
      </a:dk2>
      <a:lt2>
        <a:srgbClr val="ECEDEF"/>
      </a:lt2>
      <a:accent1>
        <a:srgbClr val="50B948"/>
      </a:accent1>
      <a:accent2>
        <a:srgbClr val="96D591"/>
      </a:accent2>
      <a:accent3>
        <a:srgbClr val="8B8D8E"/>
      </a:accent3>
      <a:accent4>
        <a:srgbClr val="4C4D4F"/>
      </a:accent4>
      <a:accent5>
        <a:srgbClr val="008ABA"/>
      </a:accent5>
      <a:accent6>
        <a:srgbClr val="766341"/>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4"/>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dirty="0" smtClean="0">
            <a:solidFill>
              <a:schemeClr val="tx2">
                <a:lumMod val="50000"/>
              </a:schemeClr>
            </a:solidFill>
          </a:defRPr>
        </a:defPPr>
      </a:lstStyle>
    </a:txDef>
  </a:objectDefaults>
  <a:extraClrSchemeLst/>
  <a:extLst>
    <a:ext uri="{05A4C25C-085E-4340-85A3-A5531E510DB2}">
      <thm15:themeFamily xmlns:thm15="http://schemas.microsoft.com/office/thememl/2012/main" name="Valmet_sample.potx" id="{0496B21C-6C1D-4E02-8E1B-03EEE0E545AE}" vid="{2878CFB6-B747-46B9-9358-C404DAF91AAB}"/>
    </a:ext>
  </a:extLst>
</a:theme>
</file>

<file path=ppt/theme/theme4.xml><?xml version="1.0" encoding="utf-8"?>
<a:theme xmlns:a="http://schemas.openxmlformats.org/drawingml/2006/main" name="Office Theme">
  <a:themeElements>
    <a:clrScheme name="Valmet">
      <a:dk1>
        <a:sysClr val="windowText" lastClr="000000"/>
      </a:dk1>
      <a:lt1>
        <a:sysClr val="window" lastClr="FFFFFF"/>
      </a:lt1>
      <a:dk2>
        <a:srgbClr val="4C4D4F"/>
      </a:dk2>
      <a:lt2>
        <a:srgbClr val="ECEDEF"/>
      </a:lt2>
      <a:accent1>
        <a:srgbClr val="50B948"/>
      </a:accent1>
      <a:accent2>
        <a:srgbClr val="4C4D4F"/>
      </a:accent2>
      <a:accent3>
        <a:srgbClr val="008BAB"/>
      </a:accent3>
      <a:accent4>
        <a:srgbClr val="F89A41"/>
      </a:accent4>
      <a:accent5>
        <a:srgbClr val="766341"/>
      </a:accent5>
      <a:accent6>
        <a:srgbClr val="C41230"/>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Valmet">
      <a:dk1>
        <a:sysClr val="windowText" lastClr="000000"/>
      </a:dk1>
      <a:lt1>
        <a:sysClr val="window" lastClr="FFFFFF"/>
      </a:lt1>
      <a:dk2>
        <a:srgbClr val="4C4D4F"/>
      </a:dk2>
      <a:lt2>
        <a:srgbClr val="ECEDEF"/>
      </a:lt2>
      <a:accent1>
        <a:srgbClr val="50B948"/>
      </a:accent1>
      <a:accent2>
        <a:srgbClr val="4C4D4F"/>
      </a:accent2>
      <a:accent3>
        <a:srgbClr val="008BAB"/>
      </a:accent3>
      <a:accent4>
        <a:srgbClr val="F89A41"/>
      </a:accent4>
      <a:accent5>
        <a:srgbClr val="766341"/>
      </a:accent5>
      <a:accent6>
        <a:srgbClr val="C41230"/>
      </a:accent6>
      <a:hlink>
        <a:srgbClr val="50B948"/>
      </a:hlink>
      <a:folHlink>
        <a:srgbClr val="4C4D4F"/>
      </a:folHlink>
    </a:clrScheme>
    <a:fontScheme name="Valm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37E03573E0544F9D9952555211A287" ma:contentTypeVersion="12" ma:contentTypeDescription="Create a new document." ma:contentTypeScope="" ma:versionID="328ccb83c69bb4436062375a9e19f54e">
  <xsd:schema xmlns:xsd="http://www.w3.org/2001/XMLSchema" xmlns:xs="http://www.w3.org/2001/XMLSchema" xmlns:p="http://schemas.microsoft.com/office/2006/metadata/properties" xmlns:ns2="32dced08-ca5c-4d92-a70c-40124ca8b4fb" targetNamespace="http://schemas.microsoft.com/office/2006/metadata/properties" ma:root="true" ma:fieldsID="9d3e44f8915d3f075a7229004b5badb7" ns2:_="">
    <xsd:import namespace="32dced08-ca5c-4d92-a70c-40124ca8b4f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dced08-ca5c-4d92-a70c-40124ca8b4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6463a0fa-cc7c-4ac4-8f60-273c1f795579"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2dced08-ca5c-4d92-a70c-40124ca8b4f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87B7D0-90C1-43FD-B290-A9A2A4E072B1}"/>
</file>

<file path=customXml/itemProps2.xml><?xml version="1.0" encoding="utf-8"?>
<ds:datastoreItem xmlns:ds="http://schemas.openxmlformats.org/officeDocument/2006/customXml" ds:itemID="{EDCBA6FE-E279-41C2-9685-853B6386A23E}"/>
</file>

<file path=customXml/itemProps3.xml><?xml version="1.0" encoding="utf-8"?>
<ds:datastoreItem xmlns:ds="http://schemas.openxmlformats.org/officeDocument/2006/customXml" ds:itemID="{128E7B93-2CCD-40F8-8B45-D93FE24E4366}"/>
</file>

<file path=docProps/app.xml><?xml version="1.0" encoding="utf-8"?>
<Properties xmlns="http://schemas.openxmlformats.org/officeDocument/2006/extended-properties" xmlns:vt="http://schemas.openxmlformats.org/officeDocument/2006/docPropsVTypes">
  <Template>blank</Template>
  <TotalTime>1739</TotalTime>
  <Words>2685</Words>
  <Application>Microsoft Office PowerPoint</Application>
  <PresentationFormat>Custom</PresentationFormat>
  <Paragraphs>408</Paragraphs>
  <Slides>17</Slides>
  <Notes>14</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ＭＳ Ｐゴシック</vt:lpstr>
      <vt:lpstr>Arial</vt:lpstr>
      <vt:lpstr>Calibri</vt:lpstr>
      <vt:lpstr>Wingdings</vt:lpstr>
      <vt:lpstr>Valmet wide</vt:lpstr>
      <vt:lpstr>Valmet</vt:lpstr>
      <vt:lpstr>1_Valmet wide</vt:lpstr>
      <vt:lpstr>LatAm SER S&amp;OP 2026 - EXPO  Station 10 – Lifecycle services tools for Green &amp; Brown fields business models   REGIS ALVES  ROGERIO FERNANDES</vt:lpstr>
      <vt:lpstr>Health, safety and environment at the heart of everything we do</vt:lpstr>
      <vt:lpstr>Valmet’s flow control services briefly</vt:lpstr>
      <vt:lpstr>Flow Control – Latin America in brief</vt:lpstr>
      <vt:lpstr>Custom lifecycle service solutions</vt:lpstr>
      <vt:lpstr>Capital project start-up services</vt:lpstr>
      <vt:lpstr>Operate, maintain and optimize</vt:lpstr>
      <vt:lpstr>Operate, maintain and optimize</vt:lpstr>
      <vt:lpstr>Shutdown services</vt:lpstr>
      <vt:lpstr>Flow control spare parts: OEM parts to maximize asset lifetime, secure operations, and improve safety</vt:lpstr>
      <vt:lpstr>Examples of how we have helped our customers </vt:lpstr>
      <vt:lpstr>Our renowned product brands are a sign of reliability</vt:lpstr>
      <vt:lpstr>Comprehensive product portfolio</vt:lpstr>
      <vt:lpstr>Engineered for PPB</vt:lpstr>
      <vt:lpstr>Locations around the world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widescreen</dc:subject>
  <dc:creator>Priscila Bochnia Sonza</dc:creator>
  <dc:description>updated 2/2019</dc:description>
  <cp:lastModifiedBy>Regis Alves</cp:lastModifiedBy>
  <cp:revision>2</cp:revision>
  <dcterms:created xsi:type="dcterms:W3CDTF">2025-11-12T19:58:06Z</dcterms:created>
  <dcterms:modified xsi:type="dcterms:W3CDTF">2025-11-27T16:08:08Z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ValmetConfidentiality">
    <vt:lpwstr>INTERNAL</vt:lpwstr>
  </property>
  <property fmtid="{D5CDD505-2E9C-101B-9397-08002B2CF9AE}" pid="3" name="ContentTypeId">
    <vt:lpwstr>0x0101006237E03573E0544F9D9952555211A287</vt:lpwstr>
  </property>
</Properties>
</file>